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Override3.xml" ContentType="application/vnd.openxmlformats-officedocument.themeOverr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heme/themeOverride4.xml" ContentType="application/vnd.openxmlformats-officedocument.themeOverr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heme/themeOverride5.xml" ContentType="application/vnd.openxmlformats-officedocument.themeOverr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heme/themeOverride6.xml" ContentType="application/vnd.openxmlformats-officedocument.themeOverr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heme/themeOverride7.xml" ContentType="application/vnd.openxmlformats-officedocument.themeOverride+xml"/>
  <Override PartName="/ppt/notesSlides/notesSlide1.xml" ContentType="application/vnd.openxmlformats-officedocument.presentationml.notesSlide+xml"/>
  <Override PartName="/ppt/tags/tag22.xml" ContentType="application/vnd.openxmlformats-officedocument.presentationml.tags+xml"/>
  <Override PartName="/ppt/notesSlides/notesSlide2.xml" ContentType="application/vnd.openxmlformats-officedocument.presentationml.notesSlide+xml"/>
  <Override PartName="/ppt/tags/tag23.xml" ContentType="application/vnd.openxmlformats-officedocument.presentationml.tags+xml"/>
  <Override PartName="/ppt/notesSlides/notesSlide3.xml" ContentType="application/vnd.openxmlformats-officedocument.presentationml.notesSlide+xml"/>
  <Override PartName="/ppt/tags/tag24.xml" ContentType="application/vnd.openxmlformats-officedocument.presentationml.tags+xml"/>
  <Override PartName="/ppt/notesSlides/notesSlide4.xml" ContentType="application/vnd.openxmlformats-officedocument.presentationml.notesSlide+xml"/>
  <Override PartName="/ppt/tags/tag25.xml" ContentType="application/vnd.openxmlformats-officedocument.presentationml.tags+xml"/>
  <Override PartName="/ppt/notesSlides/notesSlide5.xml" ContentType="application/vnd.openxmlformats-officedocument.presentationml.notesSlide+xml"/>
  <Override PartName="/ppt/tags/tag26.xml" ContentType="application/vnd.openxmlformats-officedocument.presentationml.tags+xml"/>
  <Override PartName="/ppt/notesSlides/notesSlide6.xml" ContentType="application/vnd.openxmlformats-officedocument.presentationml.notesSlide+xml"/>
  <Override PartName="/ppt/tags/tag27.xml" ContentType="application/vnd.openxmlformats-officedocument.presentationml.tags+xml"/>
  <Override PartName="/ppt/notesSlides/notesSlide7.xml" ContentType="application/vnd.openxmlformats-officedocument.presentationml.notesSlide+xml"/>
  <Override PartName="/ppt/tags/tag28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83" r:id="rId3"/>
    <p:sldId id="258" r:id="rId4"/>
    <p:sldId id="291" r:id="rId5"/>
    <p:sldId id="315" r:id="rId6"/>
    <p:sldId id="292" r:id="rId7"/>
    <p:sldId id="293" r:id="rId8"/>
    <p:sldId id="294" r:id="rId9"/>
    <p:sldId id="279" r:id="rId10"/>
    <p:sldId id="295" r:id="rId11"/>
    <p:sldId id="296" r:id="rId12"/>
    <p:sldId id="297" r:id="rId13"/>
    <p:sldId id="298" r:id="rId14"/>
    <p:sldId id="299" r:id="rId15"/>
    <p:sldId id="280" r:id="rId16"/>
    <p:sldId id="300" r:id="rId17"/>
    <p:sldId id="301" r:id="rId18"/>
    <p:sldId id="302" r:id="rId19"/>
    <p:sldId id="303" r:id="rId20"/>
    <p:sldId id="304" r:id="rId21"/>
    <p:sldId id="281" r:id="rId22"/>
    <p:sldId id="306" r:id="rId23"/>
    <p:sldId id="307" r:id="rId24"/>
    <p:sldId id="308" r:id="rId25"/>
    <p:sldId id="289" r:id="rId26"/>
    <p:sldId id="282" r:id="rId27"/>
    <p:sldId id="309" r:id="rId28"/>
    <p:sldId id="310" r:id="rId29"/>
    <p:sldId id="311" r:id="rId30"/>
    <p:sldId id="314" r:id="rId31"/>
    <p:sldId id="313" r:id="rId32"/>
    <p:sldId id="261" r:id="rId33"/>
    <p:sldId id="271" r:id="rId34"/>
    <p:sldId id="272" r:id="rId35"/>
    <p:sldId id="273" r:id="rId36"/>
    <p:sldId id="274" r:id="rId37"/>
    <p:sldId id="275" r:id="rId38"/>
    <p:sldId id="276" r:id="rId39"/>
    <p:sldId id="277" r:id="rId40"/>
    <p:sldId id="278" r:id="rId41"/>
    <p:sldId id="316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CA9B"/>
    <a:srgbClr val="A20000"/>
    <a:srgbClr val="A40000"/>
    <a:srgbClr val="9E0000"/>
    <a:srgbClr val="C7450B"/>
    <a:srgbClr val="E24E0C"/>
    <a:srgbClr val="DC6140"/>
    <a:srgbClr val="E60000"/>
    <a:srgbClr val="C9670D"/>
    <a:srgbClr val="66B5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43" autoAdjust="0"/>
    <p:restoredTop sz="96201" autoAdjust="0"/>
  </p:normalViewPr>
  <p:slideViewPr>
    <p:cSldViewPr snapToGrid="0">
      <p:cViewPr varScale="1">
        <p:scale>
          <a:sx n="84" d="100"/>
          <a:sy n="84" d="100"/>
        </p:scale>
        <p:origin x="658" y="8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-10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990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632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8506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9231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8456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0588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0935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6987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82" name="AutoShape 52">
            <a:extLst>
              <a:ext uri="{FF2B5EF4-FFF2-40B4-BE49-F238E27FC236}">
                <a16:creationId xmlns:a16="http://schemas.microsoft.com/office/drawing/2014/main" xmlns="" id="{E7E2850E-4B1C-4945-8111-DD3F307A0015}"/>
              </a:ext>
            </a:extLst>
          </p:cNvPr>
          <p:cNvSpPr>
            <a:spLocks noChangeAspect="1" noChangeArrowheads="1" noTextEdit="1"/>
          </p:cNvSpPr>
          <p:nvPr userDrawn="1"/>
        </p:nvSpPr>
        <p:spPr bwMode="auto">
          <a:xfrm>
            <a:off x="0" y="4763"/>
            <a:ext cx="12192000" cy="68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61" name="Rectangle 54">
            <a:extLst>
              <a:ext uri="{FF2B5EF4-FFF2-40B4-BE49-F238E27FC236}">
                <a16:creationId xmlns:a16="http://schemas.microsoft.com/office/drawing/2014/main" xmlns="" id="{C65321E9-A07F-4306-8685-D4F84D6142E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4763"/>
            <a:ext cx="12192000" cy="68484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62" name="Rectangle 55">
            <a:extLst>
              <a:ext uri="{FF2B5EF4-FFF2-40B4-BE49-F238E27FC236}">
                <a16:creationId xmlns:a16="http://schemas.microsoft.com/office/drawing/2014/main" xmlns="" id="{1F012B9F-838E-4C20-BA76-7AE70B69896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4763"/>
            <a:ext cx="12192000" cy="68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63" name="Rectangle 56">
            <a:extLst>
              <a:ext uri="{FF2B5EF4-FFF2-40B4-BE49-F238E27FC236}">
                <a16:creationId xmlns:a16="http://schemas.microsoft.com/office/drawing/2014/main" xmlns="" id="{32A3AF87-CB29-4812-8470-94B3614414F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523038"/>
            <a:ext cx="12192000" cy="33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64" name="Rectangle 57">
            <a:extLst>
              <a:ext uri="{FF2B5EF4-FFF2-40B4-BE49-F238E27FC236}">
                <a16:creationId xmlns:a16="http://schemas.microsoft.com/office/drawing/2014/main" xmlns="" id="{9B2F6CC4-6953-4A5D-84DE-61B20C2C023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523038"/>
            <a:ext cx="12192000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061" name="组合 11060">
            <a:extLst>
              <a:ext uri="{FF2B5EF4-FFF2-40B4-BE49-F238E27FC236}">
                <a16:creationId xmlns:a16="http://schemas.microsoft.com/office/drawing/2014/main" xmlns="" id="{74D28956-1D08-405E-8863-577ECD6E538F}"/>
              </a:ext>
            </a:extLst>
          </p:cNvPr>
          <p:cNvGrpSpPr/>
          <p:nvPr userDrawn="1"/>
        </p:nvGrpSpPr>
        <p:grpSpPr>
          <a:xfrm>
            <a:off x="1651000" y="3328988"/>
            <a:ext cx="8955088" cy="3194051"/>
            <a:chOff x="1651000" y="3328988"/>
            <a:chExt cx="8955088" cy="3194051"/>
          </a:xfrm>
        </p:grpSpPr>
        <p:sp>
          <p:nvSpPr>
            <p:cNvPr id="10865" name="Freeform 58">
              <a:extLst>
                <a:ext uri="{FF2B5EF4-FFF2-40B4-BE49-F238E27FC236}">
                  <a16:creationId xmlns:a16="http://schemas.microsoft.com/office/drawing/2014/main" xmlns="" id="{E894963D-5931-4F53-8F7E-60BFF04775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02850" y="5772151"/>
              <a:ext cx="415925" cy="674688"/>
            </a:xfrm>
            <a:custGeom>
              <a:avLst/>
              <a:gdLst>
                <a:gd name="T0" fmla="*/ 23 w 262"/>
                <a:gd name="T1" fmla="*/ 425 h 425"/>
                <a:gd name="T2" fmla="*/ 0 w 262"/>
                <a:gd name="T3" fmla="*/ 412 h 425"/>
                <a:gd name="T4" fmla="*/ 240 w 262"/>
                <a:gd name="T5" fmla="*/ 0 h 425"/>
                <a:gd name="T6" fmla="*/ 262 w 262"/>
                <a:gd name="T7" fmla="*/ 13 h 425"/>
                <a:gd name="T8" fmla="*/ 23 w 262"/>
                <a:gd name="T9" fmla="*/ 425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425">
                  <a:moveTo>
                    <a:pt x="23" y="425"/>
                  </a:moveTo>
                  <a:lnTo>
                    <a:pt x="0" y="412"/>
                  </a:lnTo>
                  <a:lnTo>
                    <a:pt x="240" y="0"/>
                  </a:lnTo>
                  <a:lnTo>
                    <a:pt x="262" y="13"/>
                  </a:lnTo>
                  <a:lnTo>
                    <a:pt x="23" y="425"/>
                  </a:lnTo>
                  <a:close/>
                </a:path>
              </a:pathLst>
            </a:custGeom>
            <a:solidFill>
              <a:srgbClr val="81CD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6" name="Freeform 59">
              <a:extLst>
                <a:ext uri="{FF2B5EF4-FFF2-40B4-BE49-F238E27FC236}">
                  <a16:creationId xmlns:a16="http://schemas.microsoft.com/office/drawing/2014/main" xmlns="" id="{E9B3DAB7-ADAA-4CC7-9E95-4154E1D916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02850" y="5772151"/>
              <a:ext cx="415925" cy="674688"/>
            </a:xfrm>
            <a:custGeom>
              <a:avLst/>
              <a:gdLst>
                <a:gd name="T0" fmla="*/ 23 w 262"/>
                <a:gd name="T1" fmla="*/ 425 h 425"/>
                <a:gd name="T2" fmla="*/ 0 w 262"/>
                <a:gd name="T3" fmla="*/ 412 h 425"/>
                <a:gd name="T4" fmla="*/ 240 w 262"/>
                <a:gd name="T5" fmla="*/ 0 h 425"/>
                <a:gd name="T6" fmla="*/ 262 w 262"/>
                <a:gd name="T7" fmla="*/ 13 h 425"/>
                <a:gd name="T8" fmla="*/ 23 w 262"/>
                <a:gd name="T9" fmla="*/ 425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425">
                  <a:moveTo>
                    <a:pt x="23" y="425"/>
                  </a:moveTo>
                  <a:lnTo>
                    <a:pt x="0" y="412"/>
                  </a:lnTo>
                  <a:lnTo>
                    <a:pt x="240" y="0"/>
                  </a:lnTo>
                  <a:lnTo>
                    <a:pt x="262" y="13"/>
                  </a:lnTo>
                  <a:lnTo>
                    <a:pt x="23" y="42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7" name="Freeform 60">
              <a:extLst>
                <a:ext uri="{FF2B5EF4-FFF2-40B4-BE49-F238E27FC236}">
                  <a16:creationId xmlns:a16="http://schemas.microsoft.com/office/drawing/2014/main" xmlns="" id="{8F1B27C7-7A93-440C-A3A8-6C695C2C40D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94913" y="5764213"/>
              <a:ext cx="433388" cy="692150"/>
            </a:xfrm>
            <a:custGeom>
              <a:avLst/>
              <a:gdLst>
                <a:gd name="T0" fmla="*/ 28 w 273"/>
                <a:gd name="T1" fmla="*/ 430 h 436"/>
                <a:gd name="T2" fmla="*/ 30 w 273"/>
                <a:gd name="T3" fmla="*/ 427 h 436"/>
                <a:gd name="T4" fmla="*/ 11 w 273"/>
                <a:gd name="T5" fmla="*/ 416 h 436"/>
                <a:gd name="T6" fmla="*/ 246 w 273"/>
                <a:gd name="T7" fmla="*/ 11 h 436"/>
                <a:gd name="T8" fmla="*/ 262 w 273"/>
                <a:gd name="T9" fmla="*/ 20 h 436"/>
                <a:gd name="T10" fmla="*/ 25 w 273"/>
                <a:gd name="T11" fmla="*/ 428 h 436"/>
                <a:gd name="T12" fmla="*/ 28 w 273"/>
                <a:gd name="T13" fmla="*/ 430 h 436"/>
                <a:gd name="T14" fmla="*/ 30 w 273"/>
                <a:gd name="T15" fmla="*/ 427 h 436"/>
                <a:gd name="T16" fmla="*/ 28 w 273"/>
                <a:gd name="T17" fmla="*/ 430 h 436"/>
                <a:gd name="T18" fmla="*/ 31 w 273"/>
                <a:gd name="T19" fmla="*/ 432 h 436"/>
                <a:gd name="T20" fmla="*/ 273 w 273"/>
                <a:gd name="T21" fmla="*/ 17 h 436"/>
                <a:gd name="T22" fmla="*/ 243 w 273"/>
                <a:gd name="T23" fmla="*/ 0 h 436"/>
                <a:gd name="T24" fmla="*/ 0 w 273"/>
                <a:gd name="T25" fmla="*/ 418 h 436"/>
                <a:gd name="T26" fmla="*/ 29 w 273"/>
                <a:gd name="T27" fmla="*/ 436 h 436"/>
                <a:gd name="T28" fmla="*/ 31 w 273"/>
                <a:gd name="T29" fmla="*/ 432 h 436"/>
                <a:gd name="T30" fmla="*/ 28 w 273"/>
                <a:gd name="T31" fmla="*/ 43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3" h="436">
                  <a:moveTo>
                    <a:pt x="28" y="430"/>
                  </a:moveTo>
                  <a:lnTo>
                    <a:pt x="30" y="427"/>
                  </a:lnTo>
                  <a:lnTo>
                    <a:pt x="11" y="416"/>
                  </a:lnTo>
                  <a:lnTo>
                    <a:pt x="246" y="11"/>
                  </a:lnTo>
                  <a:lnTo>
                    <a:pt x="262" y="20"/>
                  </a:lnTo>
                  <a:lnTo>
                    <a:pt x="25" y="428"/>
                  </a:lnTo>
                  <a:lnTo>
                    <a:pt x="28" y="430"/>
                  </a:lnTo>
                  <a:lnTo>
                    <a:pt x="30" y="427"/>
                  </a:lnTo>
                  <a:lnTo>
                    <a:pt x="28" y="430"/>
                  </a:lnTo>
                  <a:lnTo>
                    <a:pt x="31" y="432"/>
                  </a:lnTo>
                  <a:lnTo>
                    <a:pt x="273" y="17"/>
                  </a:lnTo>
                  <a:lnTo>
                    <a:pt x="243" y="0"/>
                  </a:lnTo>
                  <a:lnTo>
                    <a:pt x="0" y="418"/>
                  </a:lnTo>
                  <a:lnTo>
                    <a:pt x="29" y="436"/>
                  </a:lnTo>
                  <a:lnTo>
                    <a:pt x="31" y="432"/>
                  </a:lnTo>
                  <a:lnTo>
                    <a:pt x="28" y="430"/>
                  </a:lnTo>
                  <a:close/>
                </a:path>
              </a:pathLst>
            </a:custGeom>
            <a:solidFill>
              <a:srgbClr val="368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8" name="Freeform 61">
              <a:extLst>
                <a:ext uri="{FF2B5EF4-FFF2-40B4-BE49-F238E27FC236}">
                  <a16:creationId xmlns:a16="http://schemas.microsoft.com/office/drawing/2014/main" xmlns="" id="{9C3BF11D-7C83-408A-963E-857324E935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94913" y="5764213"/>
              <a:ext cx="433388" cy="692150"/>
            </a:xfrm>
            <a:custGeom>
              <a:avLst/>
              <a:gdLst>
                <a:gd name="T0" fmla="*/ 28 w 273"/>
                <a:gd name="T1" fmla="*/ 430 h 436"/>
                <a:gd name="T2" fmla="*/ 30 w 273"/>
                <a:gd name="T3" fmla="*/ 427 h 436"/>
                <a:gd name="T4" fmla="*/ 11 w 273"/>
                <a:gd name="T5" fmla="*/ 416 h 436"/>
                <a:gd name="T6" fmla="*/ 246 w 273"/>
                <a:gd name="T7" fmla="*/ 11 h 436"/>
                <a:gd name="T8" fmla="*/ 262 w 273"/>
                <a:gd name="T9" fmla="*/ 20 h 436"/>
                <a:gd name="T10" fmla="*/ 25 w 273"/>
                <a:gd name="T11" fmla="*/ 428 h 436"/>
                <a:gd name="T12" fmla="*/ 28 w 273"/>
                <a:gd name="T13" fmla="*/ 430 h 436"/>
                <a:gd name="T14" fmla="*/ 30 w 273"/>
                <a:gd name="T15" fmla="*/ 427 h 436"/>
                <a:gd name="T16" fmla="*/ 28 w 273"/>
                <a:gd name="T17" fmla="*/ 430 h 436"/>
                <a:gd name="T18" fmla="*/ 31 w 273"/>
                <a:gd name="T19" fmla="*/ 432 h 436"/>
                <a:gd name="T20" fmla="*/ 273 w 273"/>
                <a:gd name="T21" fmla="*/ 17 h 436"/>
                <a:gd name="T22" fmla="*/ 243 w 273"/>
                <a:gd name="T23" fmla="*/ 0 h 436"/>
                <a:gd name="T24" fmla="*/ 0 w 273"/>
                <a:gd name="T25" fmla="*/ 418 h 436"/>
                <a:gd name="T26" fmla="*/ 29 w 273"/>
                <a:gd name="T27" fmla="*/ 436 h 436"/>
                <a:gd name="T28" fmla="*/ 31 w 273"/>
                <a:gd name="T29" fmla="*/ 432 h 436"/>
                <a:gd name="T30" fmla="*/ 28 w 273"/>
                <a:gd name="T31" fmla="*/ 43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3" h="436">
                  <a:moveTo>
                    <a:pt x="28" y="430"/>
                  </a:moveTo>
                  <a:lnTo>
                    <a:pt x="30" y="427"/>
                  </a:lnTo>
                  <a:lnTo>
                    <a:pt x="11" y="416"/>
                  </a:lnTo>
                  <a:lnTo>
                    <a:pt x="246" y="11"/>
                  </a:lnTo>
                  <a:lnTo>
                    <a:pt x="262" y="20"/>
                  </a:lnTo>
                  <a:lnTo>
                    <a:pt x="25" y="428"/>
                  </a:lnTo>
                  <a:lnTo>
                    <a:pt x="28" y="430"/>
                  </a:lnTo>
                  <a:lnTo>
                    <a:pt x="30" y="427"/>
                  </a:lnTo>
                  <a:lnTo>
                    <a:pt x="28" y="430"/>
                  </a:lnTo>
                  <a:lnTo>
                    <a:pt x="31" y="432"/>
                  </a:lnTo>
                  <a:lnTo>
                    <a:pt x="273" y="17"/>
                  </a:lnTo>
                  <a:lnTo>
                    <a:pt x="243" y="0"/>
                  </a:lnTo>
                  <a:lnTo>
                    <a:pt x="0" y="418"/>
                  </a:lnTo>
                  <a:lnTo>
                    <a:pt x="29" y="436"/>
                  </a:lnTo>
                  <a:lnTo>
                    <a:pt x="31" y="432"/>
                  </a:lnTo>
                  <a:lnTo>
                    <a:pt x="28" y="4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9" name="Freeform 62">
              <a:extLst>
                <a:ext uri="{FF2B5EF4-FFF2-40B4-BE49-F238E27FC236}">
                  <a16:creationId xmlns:a16="http://schemas.microsoft.com/office/drawing/2014/main" xmlns="" id="{1D7DEEB3-EF6A-4101-85B9-5F4230D3DCB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40938" y="5737226"/>
              <a:ext cx="409575" cy="665163"/>
            </a:xfrm>
            <a:custGeom>
              <a:avLst/>
              <a:gdLst>
                <a:gd name="T0" fmla="*/ 22 w 258"/>
                <a:gd name="T1" fmla="*/ 419 h 419"/>
                <a:gd name="T2" fmla="*/ 0 w 258"/>
                <a:gd name="T3" fmla="*/ 406 h 419"/>
                <a:gd name="T4" fmla="*/ 235 w 258"/>
                <a:gd name="T5" fmla="*/ 0 h 419"/>
                <a:gd name="T6" fmla="*/ 258 w 258"/>
                <a:gd name="T7" fmla="*/ 13 h 419"/>
                <a:gd name="T8" fmla="*/ 22 w 258"/>
                <a:gd name="T9" fmla="*/ 41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419">
                  <a:moveTo>
                    <a:pt x="22" y="419"/>
                  </a:moveTo>
                  <a:lnTo>
                    <a:pt x="0" y="406"/>
                  </a:lnTo>
                  <a:lnTo>
                    <a:pt x="235" y="0"/>
                  </a:lnTo>
                  <a:lnTo>
                    <a:pt x="258" y="13"/>
                  </a:lnTo>
                  <a:lnTo>
                    <a:pt x="22" y="419"/>
                  </a:lnTo>
                  <a:close/>
                </a:path>
              </a:pathLst>
            </a:custGeom>
            <a:solidFill>
              <a:srgbClr val="81CD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0" name="Freeform 63">
              <a:extLst>
                <a:ext uri="{FF2B5EF4-FFF2-40B4-BE49-F238E27FC236}">
                  <a16:creationId xmlns:a16="http://schemas.microsoft.com/office/drawing/2014/main" xmlns="" id="{3AA675D6-8C00-4246-A9E2-3620F0434B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40938" y="5737226"/>
              <a:ext cx="409575" cy="665163"/>
            </a:xfrm>
            <a:custGeom>
              <a:avLst/>
              <a:gdLst>
                <a:gd name="T0" fmla="*/ 22 w 258"/>
                <a:gd name="T1" fmla="*/ 419 h 419"/>
                <a:gd name="T2" fmla="*/ 0 w 258"/>
                <a:gd name="T3" fmla="*/ 406 h 419"/>
                <a:gd name="T4" fmla="*/ 235 w 258"/>
                <a:gd name="T5" fmla="*/ 0 h 419"/>
                <a:gd name="T6" fmla="*/ 258 w 258"/>
                <a:gd name="T7" fmla="*/ 13 h 419"/>
                <a:gd name="T8" fmla="*/ 22 w 258"/>
                <a:gd name="T9" fmla="*/ 41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419">
                  <a:moveTo>
                    <a:pt x="22" y="419"/>
                  </a:moveTo>
                  <a:lnTo>
                    <a:pt x="0" y="406"/>
                  </a:lnTo>
                  <a:lnTo>
                    <a:pt x="235" y="0"/>
                  </a:lnTo>
                  <a:lnTo>
                    <a:pt x="258" y="13"/>
                  </a:lnTo>
                  <a:lnTo>
                    <a:pt x="22" y="4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1" name="Freeform 64">
              <a:extLst>
                <a:ext uri="{FF2B5EF4-FFF2-40B4-BE49-F238E27FC236}">
                  <a16:creationId xmlns:a16="http://schemas.microsoft.com/office/drawing/2014/main" xmlns="" id="{1AB1BAC9-1BA8-4FC9-9B0D-6C1F9B03DB1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31413" y="5729288"/>
              <a:ext cx="427038" cy="682625"/>
            </a:xfrm>
            <a:custGeom>
              <a:avLst/>
              <a:gdLst>
                <a:gd name="T0" fmla="*/ 28 w 269"/>
                <a:gd name="T1" fmla="*/ 424 h 430"/>
                <a:gd name="T2" fmla="*/ 30 w 269"/>
                <a:gd name="T3" fmla="*/ 421 h 430"/>
                <a:gd name="T4" fmla="*/ 11 w 269"/>
                <a:gd name="T5" fmla="*/ 410 h 430"/>
                <a:gd name="T6" fmla="*/ 243 w 269"/>
                <a:gd name="T7" fmla="*/ 11 h 430"/>
                <a:gd name="T8" fmla="*/ 258 w 269"/>
                <a:gd name="T9" fmla="*/ 20 h 430"/>
                <a:gd name="T10" fmla="*/ 25 w 269"/>
                <a:gd name="T11" fmla="*/ 422 h 430"/>
                <a:gd name="T12" fmla="*/ 28 w 269"/>
                <a:gd name="T13" fmla="*/ 424 h 430"/>
                <a:gd name="T14" fmla="*/ 30 w 269"/>
                <a:gd name="T15" fmla="*/ 421 h 430"/>
                <a:gd name="T16" fmla="*/ 28 w 269"/>
                <a:gd name="T17" fmla="*/ 424 h 430"/>
                <a:gd name="T18" fmla="*/ 32 w 269"/>
                <a:gd name="T19" fmla="*/ 426 h 430"/>
                <a:gd name="T20" fmla="*/ 269 w 269"/>
                <a:gd name="T21" fmla="*/ 17 h 430"/>
                <a:gd name="T22" fmla="*/ 240 w 269"/>
                <a:gd name="T23" fmla="*/ 0 h 430"/>
                <a:gd name="T24" fmla="*/ 0 w 269"/>
                <a:gd name="T25" fmla="*/ 413 h 430"/>
                <a:gd name="T26" fmla="*/ 30 w 269"/>
                <a:gd name="T27" fmla="*/ 430 h 430"/>
                <a:gd name="T28" fmla="*/ 32 w 269"/>
                <a:gd name="T29" fmla="*/ 426 h 430"/>
                <a:gd name="T30" fmla="*/ 28 w 269"/>
                <a:gd name="T31" fmla="*/ 424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9" h="430">
                  <a:moveTo>
                    <a:pt x="28" y="424"/>
                  </a:moveTo>
                  <a:lnTo>
                    <a:pt x="30" y="421"/>
                  </a:lnTo>
                  <a:lnTo>
                    <a:pt x="11" y="410"/>
                  </a:lnTo>
                  <a:lnTo>
                    <a:pt x="243" y="11"/>
                  </a:lnTo>
                  <a:lnTo>
                    <a:pt x="258" y="20"/>
                  </a:lnTo>
                  <a:lnTo>
                    <a:pt x="25" y="422"/>
                  </a:lnTo>
                  <a:lnTo>
                    <a:pt x="28" y="424"/>
                  </a:lnTo>
                  <a:lnTo>
                    <a:pt x="30" y="421"/>
                  </a:lnTo>
                  <a:lnTo>
                    <a:pt x="28" y="424"/>
                  </a:lnTo>
                  <a:lnTo>
                    <a:pt x="32" y="426"/>
                  </a:lnTo>
                  <a:lnTo>
                    <a:pt x="269" y="17"/>
                  </a:lnTo>
                  <a:lnTo>
                    <a:pt x="240" y="0"/>
                  </a:lnTo>
                  <a:lnTo>
                    <a:pt x="0" y="413"/>
                  </a:lnTo>
                  <a:lnTo>
                    <a:pt x="30" y="430"/>
                  </a:lnTo>
                  <a:lnTo>
                    <a:pt x="32" y="426"/>
                  </a:lnTo>
                  <a:lnTo>
                    <a:pt x="28" y="424"/>
                  </a:lnTo>
                  <a:close/>
                </a:path>
              </a:pathLst>
            </a:custGeom>
            <a:solidFill>
              <a:srgbClr val="368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2" name="Freeform 65">
              <a:extLst>
                <a:ext uri="{FF2B5EF4-FFF2-40B4-BE49-F238E27FC236}">
                  <a16:creationId xmlns:a16="http://schemas.microsoft.com/office/drawing/2014/main" xmlns="" id="{B80E103E-7654-4A7C-B402-A15357E216B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31413" y="5729288"/>
              <a:ext cx="427038" cy="682625"/>
            </a:xfrm>
            <a:custGeom>
              <a:avLst/>
              <a:gdLst>
                <a:gd name="T0" fmla="*/ 28 w 269"/>
                <a:gd name="T1" fmla="*/ 424 h 430"/>
                <a:gd name="T2" fmla="*/ 30 w 269"/>
                <a:gd name="T3" fmla="*/ 421 h 430"/>
                <a:gd name="T4" fmla="*/ 11 w 269"/>
                <a:gd name="T5" fmla="*/ 410 h 430"/>
                <a:gd name="T6" fmla="*/ 243 w 269"/>
                <a:gd name="T7" fmla="*/ 11 h 430"/>
                <a:gd name="T8" fmla="*/ 258 w 269"/>
                <a:gd name="T9" fmla="*/ 20 h 430"/>
                <a:gd name="T10" fmla="*/ 25 w 269"/>
                <a:gd name="T11" fmla="*/ 422 h 430"/>
                <a:gd name="T12" fmla="*/ 28 w 269"/>
                <a:gd name="T13" fmla="*/ 424 h 430"/>
                <a:gd name="T14" fmla="*/ 30 w 269"/>
                <a:gd name="T15" fmla="*/ 421 h 430"/>
                <a:gd name="T16" fmla="*/ 28 w 269"/>
                <a:gd name="T17" fmla="*/ 424 h 430"/>
                <a:gd name="T18" fmla="*/ 32 w 269"/>
                <a:gd name="T19" fmla="*/ 426 h 430"/>
                <a:gd name="T20" fmla="*/ 269 w 269"/>
                <a:gd name="T21" fmla="*/ 17 h 430"/>
                <a:gd name="T22" fmla="*/ 240 w 269"/>
                <a:gd name="T23" fmla="*/ 0 h 430"/>
                <a:gd name="T24" fmla="*/ 0 w 269"/>
                <a:gd name="T25" fmla="*/ 413 h 430"/>
                <a:gd name="T26" fmla="*/ 30 w 269"/>
                <a:gd name="T27" fmla="*/ 430 h 430"/>
                <a:gd name="T28" fmla="*/ 32 w 269"/>
                <a:gd name="T29" fmla="*/ 426 h 430"/>
                <a:gd name="T30" fmla="*/ 28 w 269"/>
                <a:gd name="T31" fmla="*/ 424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9" h="430">
                  <a:moveTo>
                    <a:pt x="28" y="424"/>
                  </a:moveTo>
                  <a:lnTo>
                    <a:pt x="30" y="421"/>
                  </a:lnTo>
                  <a:lnTo>
                    <a:pt x="11" y="410"/>
                  </a:lnTo>
                  <a:lnTo>
                    <a:pt x="243" y="11"/>
                  </a:lnTo>
                  <a:lnTo>
                    <a:pt x="258" y="20"/>
                  </a:lnTo>
                  <a:lnTo>
                    <a:pt x="25" y="422"/>
                  </a:lnTo>
                  <a:lnTo>
                    <a:pt x="28" y="424"/>
                  </a:lnTo>
                  <a:lnTo>
                    <a:pt x="30" y="421"/>
                  </a:lnTo>
                  <a:lnTo>
                    <a:pt x="28" y="424"/>
                  </a:lnTo>
                  <a:lnTo>
                    <a:pt x="32" y="426"/>
                  </a:lnTo>
                  <a:lnTo>
                    <a:pt x="269" y="17"/>
                  </a:lnTo>
                  <a:lnTo>
                    <a:pt x="240" y="0"/>
                  </a:lnTo>
                  <a:lnTo>
                    <a:pt x="0" y="413"/>
                  </a:lnTo>
                  <a:lnTo>
                    <a:pt x="30" y="430"/>
                  </a:lnTo>
                  <a:lnTo>
                    <a:pt x="32" y="426"/>
                  </a:lnTo>
                  <a:lnTo>
                    <a:pt x="28" y="4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3" name="Freeform 66">
              <a:extLst>
                <a:ext uri="{FF2B5EF4-FFF2-40B4-BE49-F238E27FC236}">
                  <a16:creationId xmlns:a16="http://schemas.microsoft.com/office/drawing/2014/main" xmlns="" id="{9F013299-698C-4C2B-988D-85543F7D586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98075" y="5033963"/>
              <a:ext cx="498475" cy="588963"/>
            </a:xfrm>
            <a:custGeom>
              <a:avLst/>
              <a:gdLst>
                <a:gd name="T0" fmla="*/ 294 w 314"/>
                <a:gd name="T1" fmla="*/ 371 h 371"/>
                <a:gd name="T2" fmla="*/ 0 w 314"/>
                <a:gd name="T3" fmla="*/ 17 h 371"/>
                <a:gd name="T4" fmla="*/ 20 w 314"/>
                <a:gd name="T5" fmla="*/ 0 h 371"/>
                <a:gd name="T6" fmla="*/ 314 w 314"/>
                <a:gd name="T7" fmla="*/ 355 h 371"/>
                <a:gd name="T8" fmla="*/ 294 w 314"/>
                <a:gd name="T9" fmla="*/ 371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4" h="371">
                  <a:moveTo>
                    <a:pt x="294" y="371"/>
                  </a:moveTo>
                  <a:lnTo>
                    <a:pt x="0" y="17"/>
                  </a:lnTo>
                  <a:lnTo>
                    <a:pt x="20" y="0"/>
                  </a:lnTo>
                  <a:lnTo>
                    <a:pt x="314" y="355"/>
                  </a:lnTo>
                  <a:lnTo>
                    <a:pt x="294" y="371"/>
                  </a:lnTo>
                  <a:close/>
                </a:path>
              </a:pathLst>
            </a:custGeom>
            <a:solidFill>
              <a:srgbClr val="81CD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4" name="Freeform 67">
              <a:extLst>
                <a:ext uri="{FF2B5EF4-FFF2-40B4-BE49-F238E27FC236}">
                  <a16:creationId xmlns:a16="http://schemas.microsoft.com/office/drawing/2014/main" xmlns="" id="{18485D64-23A0-4A6F-B0B0-C773396F9E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98075" y="5033963"/>
              <a:ext cx="498475" cy="588963"/>
            </a:xfrm>
            <a:custGeom>
              <a:avLst/>
              <a:gdLst>
                <a:gd name="T0" fmla="*/ 294 w 314"/>
                <a:gd name="T1" fmla="*/ 371 h 371"/>
                <a:gd name="T2" fmla="*/ 0 w 314"/>
                <a:gd name="T3" fmla="*/ 17 h 371"/>
                <a:gd name="T4" fmla="*/ 20 w 314"/>
                <a:gd name="T5" fmla="*/ 0 h 371"/>
                <a:gd name="T6" fmla="*/ 314 w 314"/>
                <a:gd name="T7" fmla="*/ 355 h 371"/>
                <a:gd name="T8" fmla="*/ 294 w 314"/>
                <a:gd name="T9" fmla="*/ 371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4" h="371">
                  <a:moveTo>
                    <a:pt x="294" y="371"/>
                  </a:moveTo>
                  <a:lnTo>
                    <a:pt x="0" y="17"/>
                  </a:lnTo>
                  <a:lnTo>
                    <a:pt x="20" y="0"/>
                  </a:lnTo>
                  <a:lnTo>
                    <a:pt x="314" y="355"/>
                  </a:lnTo>
                  <a:lnTo>
                    <a:pt x="294" y="37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5" name="Freeform 68">
              <a:extLst>
                <a:ext uri="{FF2B5EF4-FFF2-40B4-BE49-F238E27FC236}">
                  <a16:creationId xmlns:a16="http://schemas.microsoft.com/office/drawing/2014/main" xmlns="" id="{66FBA859-501C-4407-BD8D-D5707E635E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88550" y="5026026"/>
              <a:ext cx="517525" cy="606425"/>
            </a:xfrm>
            <a:custGeom>
              <a:avLst/>
              <a:gdLst>
                <a:gd name="T0" fmla="*/ 300 w 326"/>
                <a:gd name="T1" fmla="*/ 376 h 382"/>
                <a:gd name="T2" fmla="*/ 303 w 326"/>
                <a:gd name="T3" fmla="*/ 374 h 382"/>
                <a:gd name="T4" fmla="*/ 11 w 326"/>
                <a:gd name="T5" fmla="*/ 22 h 382"/>
                <a:gd name="T6" fmla="*/ 25 w 326"/>
                <a:gd name="T7" fmla="*/ 11 h 382"/>
                <a:gd name="T8" fmla="*/ 315 w 326"/>
                <a:gd name="T9" fmla="*/ 359 h 382"/>
                <a:gd name="T10" fmla="*/ 298 w 326"/>
                <a:gd name="T11" fmla="*/ 373 h 382"/>
                <a:gd name="T12" fmla="*/ 300 w 326"/>
                <a:gd name="T13" fmla="*/ 376 h 382"/>
                <a:gd name="T14" fmla="*/ 303 w 326"/>
                <a:gd name="T15" fmla="*/ 374 h 382"/>
                <a:gd name="T16" fmla="*/ 300 w 326"/>
                <a:gd name="T17" fmla="*/ 376 h 382"/>
                <a:gd name="T18" fmla="*/ 303 w 326"/>
                <a:gd name="T19" fmla="*/ 380 h 382"/>
                <a:gd name="T20" fmla="*/ 326 w 326"/>
                <a:gd name="T21" fmla="*/ 360 h 382"/>
                <a:gd name="T22" fmla="*/ 26 w 326"/>
                <a:gd name="T23" fmla="*/ 0 h 382"/>
                <a:gd name="T24" fmla="*/ 0 w 326"/>
                <a:gd name="T25" fmla="*/ 21 h 382"/>
                <a:gd name="T26" fmla="*/ 300 w 326"/>
                <a:gd name="T27" fmla="*/ 382 h 382"/>
                <a:gd name="T28" fmla="*/ 303 w 326"/>
                <a:gd name="T29" fmla="*/ 380 h 382"/>
                <a:gd name="T30" fmla="*/ 300 w 326"/>
                <a:gd name="T31" fmla="*/ 37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6" h="382">
                  <a:moveTo>
                    <a:pt x="300" y="376"/>
                  </a:moveTo>
                  <a:lnTo>
                    <a:pt x="303" y="374"/>
                  </a:lnTo>
                  <a:lnTo>
                    <a:pt x="11" y="22"/>
                  </a:lnTo>
                  <a:lnTo>
                    <a:pt x="25" y="11"/>
                  </a:lnTo>
                  <a:lnTo>
                    <a:pt x="315" y="359"/>
                  </a:lnTo>
                  <a:lnTo>
                    <a:pt x="298" y="373"/>
                  </a:lnTo>
                  <a:lnTo>
                    <a:pt x="300" y="376"/>
                  </a:lnTo>
                  <a:lnTo>
                    <a:pt x="303" y="374"/>
                  </a:lnTo>
                  <a:lnTo>
                    <a:pt x="300" y="376"/>
                  </a:lnTo>
                  <a:lnTo>
                    <a:pt x="303" y="380"/>
                  </a:lnTo>
                  <a:lnTo>
                    <a:pt x="326" y="360"/>
                  </a:lnTo>
                  <a:lnTo>
                    <a:pt x="26" y="0"/>
                  </a:lnTo>
                  <a:lnTo>
                    <a:pt x="0" y="21"/>
                  </a:lnTo>
                  <a:lnTo>
                    <a:pt x="300" y="382"/>
                  </a:lnTo>
                  <a:lnTo>
                    <a:pt x="303" y="380"/>
                  </a:lnTo>
                  <a:lnTo>
                    <a:pt x="300" y="376"/>
                  </a:lnTo>
                  <a:close/>
                </a:path>
              </a:pathLst>
            </a:custGeom>
            <a:solidFill>
              <a:srgbClr val="368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6" name="Freeform 69">
              <a:extLst>
                <a:ext uri="{FF2B5EF4-FFF2-40B4-BE49-F238E27FC236}">
                  <a16:creationId xmlns:a16="http://schemas.microsoft.com/office/drawing/2014/main" xmlns="" id="{EEE4CD17-5188-4E61-BEB5-80EE194072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88550" y="5026026"/>
              <a:ext cx="517525" cy="606425"/>
            </a:xfrm>
            <a:custGeom>
              <a:avLst/>
              <a:gdLst>
                <a:gd name="T0" fmla="*/ 300 w 326"/>
                <a:gd name="T1" fmla="*/ 376 h 382"/>
                <a:gd name="T2" fmla="*/ 303 w 326"/>
                <a:gd name="T3" fmla="*/ 374 h 382"/>
                <a:gd name="T4" fmla="*/ 11 w 326"/>
                <a:gd name="T5" fmla="*/ 22 h 382"/>
                <a:gd name="T6" fmla="*/ 25 w 326"/>
                <a:gd name="T7" fmla="*/ 11 h 382"/>
                <a:gd name="T8" fmla="*/ 315 w 326"/>
                <a:gd name="T9" fmla="*/ 359 h 382"/>
                <a:gd name="T10" fmla="*/ 298 w 326"/>
                <a:gd name="T11" fmla="*/ 373 h 382"/>
                <a:gd name="T12" fmla="*/ 300 w 326"/>
                <a:gd name="T13" fmla="*/ 376 h 382"/>
                <a:gd name="T14" fmla="*/ 303 w 326"/>
                <a:gd name="T15" fmla="*/ 374 h 382"/>
                <a:gd name="T16" fmla="*/ 300 w 326"/>
                <a:gd name="T17" fmla="*/ 376 h 382"/>
                <a:gd name="T18" fmla="*/ 303 w 326"/>
                <a:gd name="T19" fmla="*/ 380 h 382"/>
                <a:gd name="T20" fmla="*/ 326 w 326"/>
                <a:gd name="T21" fmla="*/ 360 h 382"/>
                <a:gd name="T22" fmla="*/ 26 w 326"/>
                <a:gd name="T23" fmla="*/ 0 h 382"/>
                <a:gd name="T24" fmla="*/ 0 w 326"/>
                <a:gd name="T25" fmla="*/ 21 h 382"/>
                <a:gd name="T26" fmla="*/ 300 w 326"/>
                <a:gd name="T27" fmla="*/ 382 h 382"/>
                <a:gd name="T28" fmla="*/ 303 w 326"/>
                <a:gd name="T29" fmla="*/ 380 h 382"/>
                <a:gd name="T30" fmla="*/ 300 w 326"/>
                <a:gd name="T31" fmla="*/ 37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6" h="382">
                  <a:moveTo>
                    <a:pt x="300" y="376"/>
                  </a:moveTo>
                  <a:lnTo>
                    <a:pt x="303" y="374"/>
                  </a:lnTo>
                  <a:lnTo>
                    <a:pt x="11" y="22"/>
                  </a:lnTo>
                  <a:lnTo>
                    <a:pt x="25" y="11"/>
                  </a:lnTo>
                  <a:lnTo>
                    <a:pt x="315" y="359"/>
                  </a:lnTo>
                  <a:lnTo>
                    <a:pt x="298" y="373"/>
                  </a:lnTo>
                  <a:lnTo>
                    <a:pt x="300" y="376"/>
                  </a:lnTo>
                  <a:lnTo>
                    <a:pt x="303" y="374"/>
                  </a:lnTo>
                  <a:lnTo>
                    <a:pt x="300" y="376"/>
                  </a:lnTo>
                  <a:lnTo>
                    <a:pt x="303" y="380"/>
                  </a:lnTo>
                  <a:lnTo>
                    <a:pt x="326" y="360"/>
                  </a:lnTo>
                  <a:lnTo>
                    <a:pt x="26" y="0"/>
                  </a:lnTo>
                  <a:lnTo>
                    <a:pt x="0" y="21"/>
                  </a:lnTo>
                  <a:lnTo>
                    <a:pt x="300" y="382"/>
                  </a:lnTo>
                  <a:lnTo>
                    <a:pt x="303" y="380"/>
                  </a:lnTo>
                  <a:lnTo>
                    <a:pt x="300" y="37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7" name="Freeform 70">
              <a:extLst>
                <a:ext uri="{FF2B5EF4-FFF2-40B4-BE49-F238E27FC236}">
                  <a16:creationId xmlns:a16="http://schemas.microsoft.com/office/drawing/2014/main" xmlns="" id="{1C74335C-9633-4FF2-8EFB-6417F3A486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40925" y="5081588"/>
              <a:ext cx="500063" cy="588963"/>
            </a:xfrm>
            <a:custGeom>
              <a:avLst/>
              <a:gdLst>
                <a:gd name="T0" fmla="*/ 295 w 315"/>
                <a:gd name="T1" fmla="*/ 371 h 371"/>
                <a:gd name="T2" fmla="*/ 0 w 315"/>
                <a:gd name="T3" fmla="*/ 16 h 371"/>
                <a:gd name="T4" fmla="*/ 20 w 315"/>
                <a:gd name="T5" fmla="*/ 0 h 371"/>
                <a:gd name="T6" fmla="*/ 315 w 315"/>
                <a:gd name="T7" fmla="*/ 354 h 371"/>
                <a:gd name="T8" fmla="*/ 295 w 315"/>
                <a:gd name="T9" fmla="*/ 371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371">
                  <a:moveTo>
                    <a:pt x="295" y="371"/>
                  </a:moveTo>
                  <a:lnTo>
                    <a:pt x="0" y="16"/>
                  </a:lnTo>
                  <a:lnTo>
                    <a:pt x="20" y="0"/>
                  </a:lnTo>
                  <a:lnTo>
                    <a:pt x="315" y="354"/>
                  </a:lnTo>
                  <a:lnTo>
                    <a:pt x="295" y="371"/>
                  </a:lnTo>
                  <a:close/>
                </a:path>
              </a:pathLst>
            </a:custGeom>
            <a:solidFill>
              <a:srgbClr val="81CD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8" name="Freeform 71">
              <a:extLst>
                <a:ext uri="{FF2B5EF4-FFF2-40B4-BE49-F238E27FC236}">
                  <a16:creationId xmlns:a16="http://schemas.microsoft.com/office/drawing/2014/main" xmlns="" id="{FBBF78BA-D526-46A5-955C-AEA80E877C3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40925" y="5081588"/>
              <a:ext cx="500063" cy="588963"/>
            </a:xfrm>
            <a:custGeom>
              <a:avLst/>
              <a:gdLst>
                <a:gd name="T0" fmla="*/ 295 w 315"/>
                <a:gd name="T1" fmla="*/ 371 h 371"/>
                <a:gd name="T2" fmla="*/ 0 w 315"/>
                <a:gd name="T3" fmla="*/ 16 h 371"/>
                <a:gd name="T4" fmla="*/ 20 w 315"/>
                <a:gd name="T5" fmla="*/ 0 h 371"/>
                <a:gd name="T6" fmla="*/ 315 w 315"/>
                <a:gd name="T7" fmla="*/ 354 h 371"/>
                <a:gd name="T8" fmla="*/ 295 w 315"/>
                <a:gd name="T9" fmla="*/ 371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371">
                  <a:moveTo>
                    <a:pt x="295" y="371"/>
                  </a:moveTo>
                  <a:lnTo>
                    <a:pt x="0" y="16"/>
                  </a:lnTo>
                  <a:lnTo>
                    <a:pt x="20" y="0"/>
                  </a:lnTo>
                  <a:lnTo>
                    <a:pt x="315" y="354"/>
                  </a:lnTo>
                  <a:lnTo>
                    <a:pt x="295" y="37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9" name="Freeform 72">
              <a:extLst>
                <a:ext uri="{FF2B5EF4-FFF2-40B4-BE49-F238E27FC236}">
                  <a16:creationId xmlns:a16="http://schemas.microsoft.com/office/drawing/2014/main" xmlns="" id="{DC5D6C4E-EAB3-43E4-9E45-081FB17A79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32988" y="5072063"/>
              <a:ext cx="515938" cy="608013"/>
            </a:xfrm>
            <a:custGeom>
              <a:avLst/>
              <a:gdLst>
                <a:gd name="T0" fmla="*/ 300 w 325"/>
                <a:gd name="T1" fmla="*/ 377 h 383"/>
                <a:gd name="T2" fmla="*/ 303 w 325"/>
                <a:gd name="T3" fmla="*/ 374 h 383"/>
                <a:gd name="T4" fmla="*/ 11 w 325"/>
                <a:gd name="T5" fmla="*/ 23 h 383"/>
                <a:gd name="T6" fmla="*/ 25 w 325"/>
                <a:gd name="T7" fmla="*/ 11 h 383"/>
                <a:gd name="T8" fmla="*/ 314 w 325"/>
                <a:gd name="T9" fmla="*/ 360 h 383"/>
                <a:gd name="T10" fmla="*/ 297 w 325"/>
                <a:gd name="T11" fmla="*/ 374 h 383"/>
                <a:gd name="T12" fmla="*/ 300 w 325"/>
                <a:gd name="T13" fmla="*/ 377 h 383"/>
                <a:gd name="T14" fmla="*/ 303 w 325"/>
                <a:gd name="T15" fmla="*/ 374 h 383"/>
                <a:gd name="T16" fmla="*/ 300 w 325"/>
                <a:gd name="T17" fmla="*/ 377 h 383"/>
                <a:gd name="T18" fmla="*/ 302 w 325"/>
                <a:gd name="T19" fmla="*/ 380 h 383"/>
                <a:gd name="T20" fmla="*/ 325 w 325"/>
                <a:gd name="T21" fmla="*/ 361 h 383"/>
                <a:gd name="T22" fmla="*/ 26 w 325"/>
                <a:gd name="T23" fmla="*/ 0 h 383"/>
                <a:gd name="T24" fmla="*/ 0 w 325"/>
                <a:gd name="T25" fmla="*/ 22 h 383"/>
                <a:gd name="T26" fmla="*/ 299 w 325"/>
                <a:gd name="T27" fmla="*/ 383 h 383"/>
                <a:gd name="T28" fmla="*/ 302 w 325"/>
                <a:gd name="T29" fmla="*/ 380 h 383"/>
                <a:gd name="T30" fmla="*/ 300 w 325"/>
                <a:gd name="T31" fmla="*/ 377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5" h="383">
                  <a:moveTo>
                    <a:pt x="300" y="377"/>
                  </a:moveTo>
                  <a:lnTo>
                    <a:pt x="303" y="374"/>
                  </a:lnTo>
                  <a:lnTo>
                    <a:pt x="11" y="23"/>
                  </a:lnTo>
                  <a:lnTo>
                    <a:pt x="25" y="11"/>
                  </a:lnTo>
                  <a:lnTo>
                    <a:pt x="314" y="360"/>
                  </a:lnTo>
                  <a:lnTo>
                    <a:pt x="297" y="374"/>
                  </a:lnTo>
                  <a:lnTo>
                    <a:pt x="300" y="377"/>
                  </a:lnTo>
                  <a:lnTo>
                    <a:pt x="303" y="374"/>
                  </a:lnTo>
                  <a:lnTo>
                    <a:pt x="300" y="377"/>
                  </a:lnTo>
                  <a:lnTo>
                    <a:pt x="302" y="380"/>
                  </a:lnTo>
                  <a:lnTo>
                    <a:pt x="325" y="361"/>
                  </a:lnTo>
                  <a:lnTo>
                    <a:pt x="26" y="0"/>
                  </a:lnTo>
                  <a:lnTo>
                    <a:pt x="0" y="22"/>
                  </a:lnTo>
                  <a:lnTo>
                    <a:pt x="299" y="383"/>
                  </a:lnTo>
                  <a:lnTo>
                    <a:pt x="302" y="380"/>
                  </a:lnTo>
                  <a:lnTo>
                    <a:pt x="300" y="377"/>
                  </a:lnTo>
                  <a:close/>
                </a:path>
              </a:pathLst>
            </a:custGeom>
            <a:solidFill>
              <a:srgbClr val="368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0" name="Freeform 73">
              <a:extLst>
                <a:ext uri="{FF2B5EF4-FFF2-40B4-BE49-F238E27FC236}">
                  <a16:creationId xmlns:a16="http://schemas.microsoft.com/office/drawing/2014/main" xmlns="" id="{BB7A52F6-9CD7-44AB-84ED-26D74B4A8F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32988" y="5072063"/>
              <a:ext cx="515938" cy="608013"/>
            </a:xfrm>
            <a:custGeom>
              <a:avLst/>
              <a:gdLst>
                <a:gd name="T0" fmla="*/ 300 w 325"/>
                <a:gd name="T1" fmla="*/ 377 h 383"/>
                <a:gd name="T2" fmla="*/ 303 w 325"/>
                <a:gd name="T3" fmla="*/ 374 h 383"/>
                <a:gd name="T4" fmla="*/ 11 w 325"/>
                <a:gd name="T5" fmla="*/ 23 h 383"/>
                <a:gd name="T6" fmla="*/ 25 w 325"/>
                <a:gd name="T7" fmla="*/ 11 h 383"/>
                <a:gd name="T8" fmla="*/ 314 w 325"/>
                <a:gd name="T9" fmla="*/ 360 h 383"/>
                <a:gd name="T10" fmla="*/ 297 w 325"/>
                <a:gd name="T11" fmla="*/ 374 h 383"/>
                <a:gd name="T12" fmla="*/ 300 w 325"/>
                <a:gd name="T13" fmla="*/ 377 h 383"/>
                <a:gd name="T14" fmla="*/ 303 w 325"/>
                <a:gd name="T15" fmla="*/ 374 h 383"/>
                <a:gd name="T16" fmla="*/ 300 w 325"/>
                <a:gd name="T17" fmla="*/ 377 h 383"/>
                <a:gd name="T18" fmla="*/ 302 w 325"/>
                <a:gd name="T19" fmla="*/ 380 h 383"/>
                <a:gd name="T20" fmla="*/ 325 w 325"/>
                <a:gd name="T21" fmla="*/ 361 h 383"/>
                <a:gd name="T22" fmla="*/ 26 w 325"/>
                <a:gd name="T23" fmla="*/ 0 h 383"/>
                <a:gd name="T24" fmla="*/ 0 w 325"/>
                <a:gd name="T25" fmla="*/ 22 h 383"/>
                <a:gd name="T26" fmla="*/ 299 w 325"/>
                <a:gd name="T27" fmla="*/ 383 h 383"/>
                <a:gd name="T28" fmla="*/ 302 w 325"/>
                <a:gd name="T29" fmla="*/ 380 h 383"/>
                <a:gd name="T30" fmla="*/ 300 w 325"/>
                <a:gd name="T31" fmla="*/ 377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5" h="383">
                  <a:moveTo>
                    <a:pt x="300" y="377"/>
                  </a:moveTo>
                  <a:lnTo>
                    <a:pt x="303" y="374"/>
                  </a:lnTo>
                  <a:lnTo>
                    <a:pt x="11" y="23"/>
                  </a:lnTo>
                  <a:lnTo>
                    <a:pt x="25" y="11"/>
                  </a:lnTo>
                  <a:lnTo>
                    <a:pt x="314" y="360"/>
                  </a:lnTo>
                  <a:lnTo>
                    <a:pt x="297" y="374"/>
                  </a:lnTo>
                  <a:lnTo>
                    <a:pt x="300" y="377"/>
                  </a:lnTo>
                  <a:lnTo>
                    <a:pt x="303" y="374"/>
                  </a:lnTo>
                  <a:lnTo>
                    <a:pt x="300" y="377"/>
                  </a:lnTo>
                  <a:lnTo>
                    <a:pt x="302" y="380"/>
                  </a:lnTo>
                  <a:lnTo>
                    <a:pt x="325" y="361"/>
                  </a:lnTo>
                  <a:lnTo>
                    <a:pt x="26" y="0"/>
                  </a:lnTo>
                  <a:lnTo>
                    <a:pt x="0" y="22"/>
                  </a:lnTo>
                  <a:lnTo>
                    <a:pt x="299" y="383"/>
                  </a:lnTo>
                  <a:lnTo>
                    <a:pt x="302" y="380"/>
                  </a:lnTo>
                  <a:lnTo>
                    <a:pt x="300" y="37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1" name="Freeform 74">
              <a:extLst>
                <a:ext uri="{FF2B5EF4-FFF2-40B4-BE49-F238E27FC236}">
                  <a16:creationId xmlns:a16="http://schemas.microsoft.com/office/drawing/2014/main" xmlns="" id="{E77F9E7F-7E3C-4D6C-91CE-F86CAA4CF85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390188" y="5588001"/>
              <a:ext cx="211138" cy="207963"/>
            </a:xfrm>
            <a:custGeom>
              <a:avLst/>
              <a:gdLst>
                <a:gd name="T0" fmla="*/ 67 w 133"/>
                <a:gd name="T1" fmla="*/ 131 h 131"/>
                <a:gd name="T2" fmla="*/ 16 w 133"/>
                <a:gd name="T3" fmla="*/ 107 h 131"/>
                <a:gd name="T4" fmla="*/ 2 w 133"/>
                <a:gd name="T5" fmla="*/ 60 h 131"/>
                <a:gd name="T6" fmla="*/ 25 w 133"/>
                <a:gd name="T7" fmla="*/ 15 h 131"/>
                <a:gd name="T8" fmla="*/ 67 w 133"/>
                <a:gd name="T9" fmla="*/ 0 h 131"/>
                <a:gd name="T10" fmla="*/ 117 w 133"/>
                <a:gd name="T11" fmla="*/ 24 h 131"/>
                <a:gd name="T12" fmla="*/ 132 w 133"/>
                <a:gd name="T13" fmla="*/ 72 h 131"/>
                <a:gd name="T14" fmla="*/ 108 w 133"/>
                <a:gd name="T15" fmla="*/ 116 h 131"/>
                <a:gd name="T16" fmla="*/ 67 w 133"/>
                <a:gd name="T17" fmla="*/ 131 h 131"/>
                <a:gd name="T18" fmla="*/ 67 w 133"/>
                <a:gd name="T19" fmla="*/ 27 h 131"/>
                <a:gd name="T20" fmla="*/ 42 w 133"/>
                <a:gd name="T21" fmla="*/ 36 h 131"/>
                <a:gd name="T22" fmla="*/ 28 w 133"/>
                <a:gd name="T23" fmla="*/ 62 h 131"/>
                <a:gd name="T24" fmla="*/ 36 w 133"/>
                <a:gd name="T25" fmla="*/ 91 h 131"/>
                <a:gd name="T26" fmla="*/ 67 w 133"/>
                <a:gd name="T27" fmla="*/ 105 h 131"/>
                <a:gd name="T28" fmla="*/ 92 w 133"/>
                <a:gd name="T29" fmla="*/ 96 h 131"/>
                <a:gd name="T30" fmla="*/ 106 w 133"/>
                <a:gd name="T31" fmla="*/ 69 h 131"/>
                <a:gd name="T32" fmla="*/ 97 w 133"/>
                <a:gd name="T33" fmla="*/ 41 h 131"/>
                <a:gd name="T34" fmla="*/ 67 w 133"/>
                <a:gd name="T35" fmla="*/ 2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3" h="131">
                  <a:moveTo>
                    <a:pt x="67" y="131"/>
                  </a:moveTo>
                  <a:cubicBezTo>
                    <a:pt x="47" y="131"/>
                    <a:pt x="29" y="122"/>
                    <a:pt x="16" y="107"/>
                  </a:cubicBezTo>
                  <a:cubicBezTo>
                    <a:pt x="5" y="94"/>
                    <a:pt x="0" y="77"/>
                    <a:pt x="2" y="60"/>
                  </a:cubicBezTo>
                  <a:cubicBezTo>
                    <a:pt x="3" y="42"/>
                    <a:pt x="12" y="27"/>
                    <a:pt x="25" y="15"/>
                  </a:cubicBezTo>
                  <a:cubicBezTo>
                    <a:pt x="37" y="6"/>
                    <a:pt x="51" y="0"/>
                    <a:pt x="67" y="0"/>
                  </a:cubicBezTo>
                  <a:cubicBezTo>
                    <a:pt x="86" y="0"/>
                    <a:pt x="104" y="9"/>
                    <a:pt x="117" y="24"/>
                  </a:cubicBezTo>
                  <a:cubicBezTo>
                    <a:pt x="128" y="37"/>
                    <a:pt x="133" y="54"/>
                    <a:pt x="132" y="72"/>
                  </a:cubicBezTo>
                  <a:cubicBezTo>
                    <a:pt x="130" y="89"/>
                    <a:pt x="122" y="105"/>
                    <a:pt x="108" y="116"/>
                  </a:cubicBezTo>
                  <a:cubicBezTo>
                    <a:pt x="97" y="126"/>
                    <a:pt x="82" y="131"/>
                    <a:pt x="67" y="131"/>
                  </a:cubicBezTo>
                  <a:moveTo>
                    <a:pt x="67" y="27"/>
                  </a:moveTo>
                  <a:cubicBezTo>
                    <a:pt x="58" y="27"/>
                    <a:pt x="49" y="30"/>
                    <a:pt x="42" y="36"/>
                  </a:cubicBezTo>
                  <a:cubicBezTo>
                    <a:pt x="34" y="42"/>
                    <a:pt x="29" y="52"/>
                    <a:pt x="28" y="62"/>
                  </a:cubicBezTo>
                  <a:cubicBezTo>
                    <a:pt x="27" y="72"/>
                    <a:pt x="30" y="83"/>
                    <a:pt x="36" y="91"/>
                  </a:cubicBezTo>
                  <a:cubicBezTo>
                    <a:pt x="44" y="100"/>
                    <a:pt x="55" y="105"/>
                    <a:pt x="67" y="105"/>
                  </a:cubicBezTo>
                  <a:cubicBezTo>
                    <a:pt x="76" y="105"/>
                    <a:pt x="85" y="102"/>
                    <a:pt x="92" y="96"/>
                  </a:cubicBezTo>
                  <a:cubicBezTo>
                    <a:pt x="100" y="89"/>
                    <a:pt x="105" y="80"/>
                    <a:pt x="106" y="69"/>
                  </a:cubicBezTo>
                  <a:cubicBezTo>
                    <a:pt x="107" y="59"/>
                    <a:pt x="103" y="49"/>
                    <a:pt x="97" y="41"/>
                  </a:cubicBezTo>
                  <a:cubicBezTo>
                    <a:pt x="89" y="32"/>
                    <a:pt x="78" y="27"/>
                    <a:pt x="67" y="27"/>
                  </a:cubicBezTo>
                </a:path>
              </a:pathLst>
            </a:custGeom>
            <a:solidFill>
              <a:srgbClr val="81CD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2" name="Freeform 75">
              <a:extLst>
                <a:ext uri="{FF2B5EF4-FFF2-40B4-BE49-F238E27FC236}">
                  <a16:creationId xmlns:a16="http://schemas.microsoft.com/office/drawing/2014/main" xmlns="" id="{02FF1C81-8208-441B-B693-F83CFF5AE1A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385425" y="5581651"/>
              <a:ext cx="220663" cy="220663"/>
            </a:xfrm>
            <a:custGeom>
              <a:avLst/>
              <a:gdLst>
                <a:gd name="T0" fmla="*/ 70 w 139"/>
                <a:gd name="T1" fmla="*/ 135 h 139"/>
                <a:gd name="T2" fmla="*/ 70 w 139"/>
                <a:gd name="T3" fmla="*/ 131 h 139"/>
                <a:gd name="T4" fmla="*/ 23 w 139"/>
                <a:gd name="T5" fmla="*/ 109 h 139"/>
                <a:gd name="T6" fmla="*/ 23 w 139"/>
                <a:gd name="T7" fmla="*/ 109 h 139"/>
                <a:gd name="T8" fmla="*/ 8 w 139"/>
                <a:gd name="T9" fmla="*/ 70 h 139"/>
                <a:gd name="T10" fmla="*/ 9 w 139"/>
                <a:gd name="T11" fmla="*/ 64 h 139"/>
                <a:gd name="T12" fmla="*/ 31 w 139"/>
                <a:gd name="T13" fmla="*/ 22 h 139"/>
                <a:gd name="T14" fmla="*/ 70 w 139"/>
                <a:gd name="T15" fmla="*/ 8 h 139"/>
                <a:gd name="T16" fmla="*/ 117 w 139"/>
                <a:gd name="T17" fmla="*/ 31 h 139"/>
                <a:gd name="T18" fmla="*/ 131 w 139"/>
                <a:gd name="T19" fmla="*/ 70 h 139"/>
                <a:gd name="T20" fmla="*/ 131 w 139"/>
                <a:gd name="T21" fmla="*/ 75 h 139"/>
                <a:gd name="T22" fmla="*/ 109 w 139"/>
                <a:gd name="T23" fmla="*/ 117 h 139"/>
                <a:gd name="T24" fmla="*/ 70 w 139"/>
                <a:gd name="T25" fmla="*/ 131 h 139"/>
                <a:gd name="T26" fmla="*/ 70 w 139"/>
                <a:gd name="T27" fmla="*/ 135 h 139"/>
                <a:gd name="T28" fmla="*/ 70 w 139"/>
                <a:gd name="T29" fmla="*/ 139 h 139"/>
                <a:gd name="T30" fmla="*/ 114 w 139"/>
                <a:gd name="T31" fmla="*/ 123 h 139"/>
                <a:gd name="T32" fmla="*/ 139 w 139"/>
                <a:gd name="T33" fmla="*/ 76 h 139"/>
                <a:gd name="T34" fmla="*/ 139 w 139"/>
                <a:gd name="T35" fmla="*/ 70 h 139"/>
                <a:gd name="T36" fmla="*/ 123 w 139"/>
                <a:gd name="T37" fmla="*/ 26 h 139"/>
                <a:gd name="T38" fmla="*/ 70 w 139"/>
                <a:gd name="T39" fmla="*/ 0 h 139"/>
                <a:gd name="T40" fmla="*/ 26 w 139"/>
                <a:gd name="T41" fmla="*/ 16 h 139"/>
                <a:gd name="T42" fmla="*/ 1 w 139"/>
                <a:gd name="T43" fmla="*/ 63 h 139"/>
                <a:gd name="T44" fmla="*/ 0 w 139"/>
                <a:gd name="T45" fmla="*/ 70 h 139"/>
                <a:gd name="T46" fmla="*/ 16 w 139"/>
                <a:gd name="T47" fmla="*/ 114 h 139"/>
                <a:gd name="T48" fmla="*/ 16 w 139"/>
                <a:gd name="T49" fmla="*/ 114 h 139"/>
                <a:gd name="T50" fmla="*/ 70 w 139"/>
                <a:gd name="T51" fmla="*/ 139 h 139"/>
                <a:gd name="T52" fmla="*/ 70 w 139"/>
                <a:gd name="T53" fmla="*/ 135 h 139"/>
                <a:gd name="T54" fmla="*/ 70 w 139"/>
                <a:gd name="T55" fmla="*/ 31 h 139"/>
                <a:gd name="T56" fmla="*/ 70 w 139"/>
                <a:gd name="T57" fmla="*/ 27 h 139"/>
                <a:gd name="T58" fmla="*/ 42 w 139"/>
                <a:gd name="T59" fmla="*/ 36 h 139"/>
                <a:gd name="T60" fmla="*/ 27 w 139"/>
                <a:gd name="T61" fmla="*/ 66 h 139"/>
                <a:gd name="T62" fmla="*/ 27 w 139"/>
                <a:gd name="T63" fmla="*/ 70 h 139"/>
                <a:gd name="T64" fmla="*/ 36 w 139"/>
                <a:gd name="T65" fmla="*/ 97 h 139"/>
                <a:gd name="T66" fmla="*/ 36 w 139"/>
                <a:gd name="T67" fmla="*/ 97 h 139"/>
                <a:gd name="T68" fmla="*/ 70 w 139"/>
                <a:gd name="T69" fmla="*/ 113 h 139"/>
                <a:gd name="T70" fmla="*/ 97 w 139"/>
                <a:gd name="T71" fmla="*/ 103 h 139"/>
                <a:gd name="T72" fmla="*/ 97 w 139"/>
                <a:gd name="T73" fmla="*/ 103 h 139"/>
                <a:gd name="T74" fmla="*/ 113 w 139"/>
                <a:gd name="T75" fmla="*/ 74 h 139"/>
                <a:gd name="T76" fmla="*/ 113 w 139"/>
                <a:gd name="T77" fmla="*/ 70 h 139"/>
                <a:gd name="T78" fmla="*/ 103 w 139"/>
                <a:gd name="T79" fmla="*/ 42 h 139"/>
                <a:gd name="T80" fmla="*/ 70 w 139"/>
                <a:gd name="T81" fmla="*/ 27 h 139"/>
                <a:gd name="T82" fmla="*/ 70 w 139"/>
                <a:gd name="T83" fmla="*/ 31 h 139"/>
                <a:gd name="T84" fmla="*/ 70 w 139"/>
                <a:gd name="T85" fmla="*/ 35 h 139"/>
                <a:gd name="T86" fmla="*/ 97 w 139"/>
                <a:gd name="T87" fmla="*/ 47 h 139"/>
                <a:gd name="T88" fmla="*/ 105 w 139"/>
                <a:gd name="T89" fmla="*/ 70 h 139"/>
                <a:gd name="T90" fmla="*/ 105 w 139"/>
                <a:gd name="T91" fmla="*/ 73 h 139"/>
                <a:gd name="T92" fmla="*/ 92 w 139"/>
                <a:gd name="T93" fmla="*/ 97 h 139"/>
                <a:gd name="T94" fmla="*/ 92 w 139"/>
                <a:gd name="T95" fmla="*/ 97 h 139"/>
                <a:gd name="T96" fmla="*/ 70 w 139"/>
                <a:gd name="T97" fmla="*/ 105 h 139"/>
                <a:gd name="T98" fmla="*/ 43 w 139"/>
                <a:gd name="T99" fmla="*/ 92 h 139"/>
                <a:gd name="T100" fmla="*/ 43 w 139"/>
                <a:gd name="T101" fmla="*/ 92 h 139"/>
                <a:gd name="T102" fmla="*/ 35 w 139"/>
                <a:gd name="T103" fmla="*/ 70 h 139"/>
                <a:gd name="T104" fmla="*/ 35 w 139"/>
                <a:gd name="T105" fmla="*/ 66 h 139"/>
                <a:gd name="T106" fmla="*/ 47 w 139"/>
                <a:gd name="T107" fmla="*/ 43 h 139"/>
                <a:gd name="T108" fmla="*/ 70 w 139"/>
                <a:gd name="T109" fmla="*/ 35 h 139"/>
                <a:gd name="T110" fmla="*/ 70 w 139"/>
                <a:gd name="T111" fmla="*/ 3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9" h="139">
                  <a:moveTo>
                    <a:pt x="70" y="135"/>
                  </a:moveTo>
                  <a:cubicBezTo>
                    <a:pt x="70" y="131"/>
                    <a:pt x="70" y="131"/>
                    <a:pt x="70" y="131"/>
                  </a:cubicBezTo>
                  <a:cubicBezTo>
                    <a:pt x="51" y="131"/>
                    <a:pt x="34" y="123"/>
                    <a:pt x="23" y="109"/>
                  </a:cubicBezTo>
                  <a:cubicBezTo>
                    <a:pt x="23" y="109"/>
                    <a:pt x="23" y="109"/>
                    <a:pt x="23" y="109"/>
                  </a:cubicBezTo>
                  <a:cubicBezTo>
                    <a:pt x="13" y="98"/>
                    <a:pt x="8" y="84"/>
                    <a:pt x="8" y="70"/>
                  </a:cubicBezTo>
                  <a:cubicBezTo>
                    <a:pt x="8" y="68"/>
                    <a:pt x="8" y="66"/>
                    <a:pt x="9" y="64"/>
                  </a:cubicBezTo>
                  <a:cubicBezTo>
                    <a:pt x="10" y="48"/>
                    <a:pt x="18" y="33"/>
                    <a:pt x="31" y="22"/>
                  </a:cubicBezTo>
                  <a:cubicBezTo>
                    <a:pt x="42" y="13"/>
                    <a:pt x="55" y="8"/>
                    <a:pt x="70" y="8"/>
                  </a:cubicBezTo>
                  <a:cubicBezTo>
                    <a:pt x="88" y="8"/>
                    <a:pt x="105" y="17"/>
                    <a:pt x="117" y="31"/>
                  </a:cubicBezTo>
                  <a:cubicBezTo>
                    <a:pt x="126" y="42"/>
                    <a:pt x="131" y="55"/>
                    <a:pt x="131" y="70"/>
                  </a:cubicBezTo>
                  <a:cubicBezTo>
                    <a:pt x="131" y="71"/>
                    <a:pt x="131" y="73"/>
                    <a:pt x="131" y="75"/>
                  </a:cubicBezTo>
                  <a:cubicBezTo>
                    <a:pt x="129" y="92"/>
                    <a:pt x="121" y="106"/>
                    <a:pt x="109" y="117"/>
                  </a:cubicBezTo>
                  <a:cubicBezTo>
                    <a:pt x="98" y="126"/>
                    <a:pt x="84" y="131"/>
                    <a:pt x="70" y="131"/>
                  </a:cubicBezTo>
                  <a:cubicBezTo>
                    <a:pt x="70" y="135"/>
                    <a:pt x="70" y="135"/>
                    <a:pt x="70" y="135"/>
                  </a:cubicBezTo>
                  <a:cubicBezTo>
                    <a:pt x="70" y="139"/>
                    <a:pt x="70" y="139"/>
                    <a:pt x="70" y="139"/>
                  </a:cubicBezTo>
                  <a:cubicBezTo>
                    <a:pt x="86" y="139"/>
                    <a:pt x="101" y="133"/>
                    <a:pt x="114" y="123"/>
                  </a:cubicBezTo>
                  <a:cubicBezTo>
                    <a:pt x="128" y="111"/>
                    <a:pt x="137" y="95"/>
                    <a:pt x="139" y="76"/>
                  </a:cubicBezTo>
                  <a:cubicBezTo>
                    <a:pt x="139" y="74"/>
                    <a:pt x="139" y="72"/>
                    <a:pt x="139" y="70"/>
                  </a:cubicBezTo>
                  <a:cubicBezTo>
                    <a:pt x="139" y="53"/>
                    <a:pt x="133" y="38"/>
                    <a:pt x="123" y="26"/>
                  </a:cubicBezTo>
                  <a:cubicBezTo>
                    <a:pt x="110" y="10"/>
                    <a:pt x="90" y="0"/>
                    <a:pt x="70" y="0"/>
                  </a:cubicBezTo>
                  <a:cubicBezTo>
                    <a:pt x="54" y="0"/>
                    <a:pt x="38" y="6"/>
                    <a:pt x="26" y="16"/>
                  </a:cubicBezTo>
                  <a:cubicBezTo>
                    <a:pt x="11" y="28"/>
                    <a:pt x="2" y="45"/>
                    <a:pt x="1" y="63"/>
                  </a:cubicBezTo>
                  <a:cubicBezTo>
                    <a:pt x="1" y="65"/>
                    <a:pt x="0" y="68"/>
                    <a:pt x="0" y="70"/>
                  </a:cubicBezTo>
                  <a:cubicBezTo>
                    <a:pt x="0" y="86"/>
                    <a:pt x="6" y="101"/>
                    <a:pt x="16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30" y="130"/>
                    <a:pt x="49" y="139"/>
                    <a:pt x="70" y="139"/>
                  </a:cubicBezTo>
                  <a:cubicBezTo>
                    <a:pt x="70" y="135"/>
                    <a:pt x="70" y="135"/>
                    <a:pt x="70" y="135"/>
                  </a:cubicBezTo>
                  <a:moveTo>
                    <a:pt x="70" y="31"/>
                  </a:moveTo>
                  <a:cubicBezTo>
                    <a:pt x="70" y="27"/>
                    <a:pt x="70" y="27"/>
                    <a:pt x="70" y="27"/>
                  </a:cubicBezTo>
                  <a:cubicBezTo>
                    <a:pt x="60" y="27"/>
                    <a:pt x="50" y="30"/>
                    <a:pt x="42" y="36"/>
                  </a:cubicBezTo>
                  <a:cubicBezTo>
                    <a:pt x="33" y="44"/>
                    <a:pt x="28" y="54"/>
                    <a:pt x="27" y="66"/>
                  </a:cubicBezTo>
                  <a:cubicBezTo>
                    <a:pt x="27" y="67"/>
                    <a:pt x="27" y="68"/>
                    <a:pt x="27" y="70"/>
                  </a:cubicBezTo>
                  <a:cubicBezTo>
                    <a:pt x="27" y="80"/>
                    <a:pt x="30" y="89"/>
                    <a:pt x="36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45" y="107"/>
                    <a:pt x="57" y="113"/>
                    <a:pt x="70" y="113"/>
                  </a:cubicBezTo>
                  <a:cubicBezTo>
                    <a:pt x="80" y="113"/>
                    <a:pt x="89" y="109"/>
                    <a:pt x="97" y="103"/>
                  </a:cubicBezTo>
                  <a:cubicBezTo>
                    <a:pt x="97" y="103"/>
                    <a:pt x="97" y="103"/>
                    <a:pt x="97" y="103"/>
                  </a:cubicBezTo>
                  <a:cubicBezTo>
                    <a:pt x="106" y="96"/>
                    <a:pt x="111" y="85"/>
                    <a:pt x="113" y="74"/>
                  </a:cubicBezTo>
                  <a:cubicBezTo>
                    <a:pt x="113" y="72"/>
                    <a:pt x="113" y="71"/>
                    <a:pt x="113" y="70"/>
                  </a:cubicBezTo>
                  <a:cubicBezTo>
                    <a:pt x="113" y="60"/>
                    <a:pt x="109" y="50"/>
                    <a:pt x="103" y="42"/>
                  </a:cubicBezTo>
                  <a:cubicBezTo>
                    <a:pt x="95" y="32"/>
                    <a:pt x="83" y="27"/>
                    <a:pt x="70" y="27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80" y="35"/>
                    <a:pt x="90" y="39"/>
                    <a:pt x="97" y="47"/>
                  </a:cubicBezTo>
                  <a:cubicBezTo>
                    <a:pt x="102" y="54"/>
                    <a:pt x="105" y="61"/>
                    <a:pt x="105" y="70"/>
                  </a:cubicBezTo>
                  <a:cubicBezTo>
                    <a:pt x="105" y="71"/>
                    <a:pt x="105" y="72"/>
                    <a:pt x="105" y="73"/>
                  </a:cubicBezTo>
                  <a:cubicBezTo>
                    <a:pt x="104" y="82"/>
                    <a:pt x="99" y="91"/>
                    <a:pt x="92" y="97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86" y="102"/>
                    <a:pt x="78" y="105"/>
                    <a:pt x="70" y="105"/>
                  </a:cubicBezTo>
                  <a:cubicBezTo>
                    <a:pt x="59" y="105"/>
                    <a:pt x="49" y="100"/>
                    <a:pt x="43" y="92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37" y="86"/>
                    <a:pt x="35" y="78"/>
                    <a:pt x="35" y="70"/>
                  </a:cubicBezTo>
                  <a:cubicBezTo>
                    <a:pt x="35" y="69"/>
                    <a:pt x="35" y="67"/>
                    <a:pt x="35" y="66"/>
                  </a:cubicBezTo>
                  <a:cubicBezTo>
                    <a:pt x="36" y="57"/>
                    <a:pt x="40" y="49"/>
                    <a:pt x="47" y="43"/>
                  </a:cubicBezTo>
                  <a:cubicBezTo>
                    <a:pt x="54" y="37"/>
                    <a:pt x="61" y="35"/>
                    <a:pt x="70" y="35"/>
                  </a:cubicBezTo>
                  <a:cubicBezTo>
                    <a:pt x="70" y="31"/>
                    <a:pt x="70" y="31"/>
                    <a:pt x="70" y="31"/>
                  </a:cubicBezTo>
                </a:path>
              </a:pathLst>
            </a:custGeom>
            <a:solidFill>
              <a:srgbClr val="368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3" name="Freeform 76">
              <a:extLst>
                <a:ext uri="{FF2B5EF4-FFF2-40B4-BE49-F238E27FC236}">
                  <a16:creationId xmlns:a16="http://schemas.microsoft.com/office/drawing/2014/main" xmlns="" id="{98C077AE-739A-4E2E-8385-C59BA5406FC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834563" y="4913313"/>
              <a:ext cx="212725" cy="207963"/>
            </a:xfrm>
            <a:custGeom>
              <a:avLst/>
              <a:gdLst>
                <a:gd name="T0" fmla="*/ 66 w 134"/>
                <a:gd name="T1" fmla="*/ 131 h 131"/>
                <a:gd name="T2" fmla="*/ 16 w 134"/>
                <a:gd name="T3" fmla="*/ 108 h 131"/>
                <a:gd name="T4" fmla="*/ 1 w 134"/>
                <a:gd name="T5" fmla="*/ 60 h 131"/>
                <a:gd name="T6" fmla="*/ 25 w 134"/>
                <a:gd name="T7" fmla="*/ 15 h 131"/>
                <a:gd name="T8" fmla="*/ 67 w 134"/>
                <a:gd name="T9" fmla="*/ 0 h 131"/>
                <a:gd name="T10" fmla="*/ 117 w 134"/>
                <a:gd name="T11" fmla="*/ 24 h 131"/>
                <a:gd name="T12" fmla="*/ 132 w 134"/>
                <a:gd name="T13" fmla="*/ 72 h 131"/>
                <a:gd name="T14" fmla="*/ 108 w 134"/>
                <a:gd name="T15" fmla="*/ 116 h 131"/>
                <a:gd name="T16" fmla="*/ 66 w 134"/>
                <a:gd name="T17" fmla="*/ 131 h 131"/>
                <a:gd name="T18" fmla="*/ 67 w 134"/>
                <a:gd name="T19" fmla="*/ 26 h 131"/>
                <a:gd name="T20" fmla="*/ 42 w 134"/>
                <a:gd name="T21" fmla="*/ 36 h 131"/>
                <a:gd name="T22" fmla="*/ 28 w 134"/>
                <a:gd name="T23" fmla="*/ 62 h 131"/>
                <a:gd name="T24" fmla="*/ 36 w 134"/>
                <a:gd name="T25" fmla="*/ 91 h 131"/>
                <a:gd name="T26" fmla="*/ 66 w 134"/>
                <a:gd name="T27" fmla="*/ 105 h 131"/>
                <a:gd name="T28" fmla="*/ 92 w 134"/>
                <a:gd name="T29" fmla="*/ 96 h 131"/>
                <a:gd name="T30" fmla="*/ 106 w 134"/>
                <a:gd name="T31" fmla="*/ 69 h 131"/>
                <a:gd name="T32" fmla="*/ 97 w 134"/>
                <a:gd name="T33" fmla="*/ 40 h 131"/>
                <a:gd name="T34" fmla="*/ 67 w 134"/>
                <a:gd name="T35" fmla="*/ 2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4" h="131">
                  <a:moveTo>
                    <a:pt x="66" y="131"/>
                  </a:moveTo>
                  <a:cubicBezTo>
                    <a:pt x="47" y="131"/>
                    <a:pt x="28" y="123"/>
                    <a:pt x="16" y="108"/>
                  </a:cubicBezTo>
                  <a:cubicBezTo>
                    <a:pt x="5" y="94"/>
                    <a:pt x="0" y="77"/>
                    <a:pt x="1" y="60"/>
                  </a:cubicBezTo>
                  <a:cubicBezTo>
                    <a:pt x="3" y="42"/>
                    <a:pt x="12" y="27"/>
                    <a:pt x="25" y="15"/>
                  </a:cubicBezTo>
                  <a:cubicBezTo>
                    <a:pt x="37" y="6"/>
                    <a:pt x="52" y="0"/>
                    <a:pt x="67" y="0"/>
                  </a:cubicBezTo>
                  <a:cubicBezTo>
                    <a:pt x="87" y="0"/>
                    <a:pt x="105" y="9"/>
                    <a:pt x="117" y="24"/>
                  </a:cubicBezTo>
                  <a:cubicBezTo>
                    <a:pt x="129" y="37"/>
                    <a:pt x="134" y="54"/>
                    <a:pt x="132" y="72"/>
                  </a:cubicBezTo>
                  <a:cubicBezTo>
                    <a:pt x="130" y="89"/>
                    <a:pt x="122" y="105"/>
                    <a:pt x="108" y="116"/>
                  </a:cubicBezTo>
                  <a:cubicBezTo>
                    <a:pt x="96" y="126"/>
                    <a:pt x="82" y="131"/>
                    <a:pt x="66" y="131"/>
                  </a:cubicBezTo>
                  <a:moveTo>
                    <a:pt x="67" y="26"/>
                  </a:moveTo>
                  <a:cubicBezTo>
                    <a:pt x="58" y="26"/>
                    <a:pt x="49" y="30"/>
                    <a:pt x="42" y="36"/>
                  </a:cubicBezTo>
                  <a:cubicBezTo>
                    <a:pt x="34" y="42"/>
                    <a:pt x="29" y="52"/>
                    <a:pt x="28" y="62"/>
                  </a:cubicBezTo>
                  <a:cubicBezTo>
                    <a:pt x="26" y="73"/>
                    <a:pt x="30" y="83"/>
                    <a:pt x="36" y="91"/>
                  </a:cubicBezTo>
                  <a:cubicBezTo>
                    <a:pt x="44" y="100"/>
                    <a:pt x="55" y="105"/>
                    <a:pt x="66" y="105"/>
                  </a:cubicBezTo>
                  <a:cubicBezTo>
                    <a:pt x="75" y="105"/>
                    <a:pt x="84" y="102"/>
                    <a:pt x="92" y="96"/>
                  </a:cubicBezTo>
                  <a:cubicBezTo>
                    <a:pt x="100" y="89"/>
                    <a:pt x="105" y="79"/>
                    <a:pt x="106" y="69"/>
                  </a:cubicBezTo>
                  <a:cubicBezTo>
                    <a:pt x="107" y="59"/>
                    <a:pt x="104" y="48"/>
                    <a:pt x="97" y="40"/>
                  </a:cubicBezTo>
                  <a:cubicBezTo>
                    <a:pt x="90" y="31"/>
                    <a:pt x="79" y="26"/>
                    <a:pt x="67" y="26"/>
                  </a:cubicBezTo>
                </a:path>
              </a:pathLst>
            </a:custGeom>
            <a:solidFill>
              <a:srgbClr val="81CD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4" name="Freeform 77">
              <a:extLst>
                <a:ext uri="{FF2B5EF4-FFF2-40B4-BE49-F238E27FC236}">
                  <a16:creationId xmlns:a16="http://schemas.microsoft.com/office/drawing/2014/main" xmlns="" id="{95A81311-360A-44CF-BFE6-0213F93DC06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829800" y="4906963"/>
              <a:ext cx="220663" cy="220663"/>
            </a:xfrm>
            <a:custGeom>
              <a:avLst/>
              <a:gdLst>
                <a:gd name="T0" fmla="*/ 69 w 139"/>
                <a:gd name="T1" fmla="*/ 135 h 139"/>
                <a:gd name="T2" fmla="*/ 69 w 139"/>
                <a:gd name="T3" fmla="*/ 131 h 139"/>
                <a:gd name="T4" fmla="*/ 22 w 139"/>
                <a:gd name="T5" fmla="*/ 109 h 139"/>
                <a:gd name="T6" fmla="*/ 22 w 139"/>
                <a:gd name="T7" fmla="*/ 109 h 139"/>
                <a:gd name="T8" fmla="*/ 8 w 139"/>
                <a:gd name="T9" fmla="*/ 70 h 139"/>
                <a:gd name="T10" fmla="*/ 8 w 139"/>
                <a:gd name="T11" fmla="*/ 64 h 139"/>
                <a:gd name="T12" fmla="*/ 31 w 139"/>
                <a:gd name="T13" fmla="*/ 22 h 139"/>
                <a:gd name="T14" fmla="*/ 70 w 139"/>
                <a:gd name="T15" fmla="*/ 8 h 139"/>
                <a:gd name="T16" fmla="*/ 117 w 139"/>
                <a:gd name="T17" fmla="*/ 30 h 139"/>
                <a:gd name="T18" fmla="*/ 131 w 139"/>
                <a:gd name="T19" fmla="*/ 69 h 139"/>
                <a:gd name="T20" fmla="*/ 131 w 139"/>
                <a:gd name="T21" fmla="*/ 75 h 139"/>
                <a:gd name="T22" fmla="*/ 109 w 139"/>
                <a:gd name="T23" fmla="*/ 117 h 139"/>
                <a:gd name="T24" fmla="*/ 109 w 139"/>
                <a:gd name="T25" fmla="*/ 117 h 139"/>
                <a:gd name="T26" fmla="*/ 69 w 139"/>
                <a:gd name="T27" fmla="*/ 131 h 139"/>
                <a:gd name="T28" fmla="*/ 69 w 139"/>
                <a:gd name="T29" fmla="*/ 135 h 139"/>
                <a:gd name="T30" fmla="*/ 69 w 139"/>
                <a:gd name="T31" fmla="*/ 139 h 139"/>
                <a:gd name="T32" fmla="*/ 114 w 139"/>
                <a:gd name="T33" fmla="*/ 123 h 139"/>
                <a:gd name="T34" fmla="*/ 114 w 139"/>
                <a:gd name="T35" fmla="*/ 123 h 139"/>
                <a:gd name="T36" fmla="*/ 139 w 139"/>
                <a:gd name="T37" fmla="*/ 76 h 139"/>
                <a:gd name="T38" fmla="*/ 139 w 139"/>
                <a:gd name="T39" fmla="*/ 69 h 139"/>
                <a:gd name="T40" fmla="*/ 123 w 139"/>
                <a:gd name="T41" fmla="*/ 25 h 139"/>
                <a:gd name="T42" fmla="*/ 70 w 139"/>
                <a:gd name="T43" fmla="*/ 0 h 139"/>
                <a:gd name="T44" fmla="*/ 26 w 139"/>
                <a:gd name="T45" fmla="*/ 16 h 139"/>
                <a:gd name="T46" fmla="*/ 0 w 139"/>
                <a:gd name="T47" fmla="*/ 63 h 139"/>
                <a:gd name="T48" fmla="*/ 0 w 139"/>
                <a:gd name="T49" fmla="*/ 70 h 139"/>
                <a:gd name="T50" fmla="*/ 16 w 139"/>
                <a:gd name="T51" fmla="*/ 114 h 139"/>
                <a:gd name="T52" fmla="*/ 16 w 139"/>
                <a:gd name="T53" fmla="*/ 114 h 139"/>
                <a:gd name="T54" fmla="*/ 69 w 139"/>
                <a:gd name="T55" fmla="*/ 139 h 139"/>
                <a:gd name="T56" fmla="*/ 69 w 139"/>
                <a:gd name="T57" fmla="*/ 135 h 139"/>
                <a:gd name="T58" fmla="*/ 70 w 139"/>
                <a:gd name="T59" fmla="*/ 30 h 139"/>
                <a:gd name="T60" fmla="*/ 70 w 139"/>
                <a:gd name="T61" fmla="*/ 26 h 139"/>
                <a:gd name="T62" fmla="*/ 42 w 139"/>
                <a:gd name="T63" fmla="*/ 36 h 139"/>
                <a:gd name="T64" fmla="*/ 27 w 139"/>
                <a:gd name="T65" fmla="*/ 66 h 139"/>
                <a:gd name="T66" fmla="*/ 26 w 139"/>
                <a:gd name="T67" fmla="*/ 70 h 139"/>
                <a:gd name="T68" fmla="*/ 36 w 139"/>
                <a:gd name="T69" fmla="*/ 97 h 139"/>
                <a:gd name="T70" fmla="*/ 69 w 139"/>
                <a:gd name="T71" fmla="*/ 113 h 139"/>
                <a:gd name="T72" fmla="*/ 97 w 139"/>
                <a:gd name="T73" fmla="*/ 103 h 139"/>
                <a:gd name="T74" fmla="*/ 113 w 139"/>
                <a:gd name="T75" fmla="*/ 73 h 139"/>
                <a:gd name="T76" fmla="*/ 113 w 139"/>
                <a:gd name="T77" fmla="*/ 69 h 139"/>
                <a:gd name="T78" fmla="*/ 103 w 139"/>
                <a:gd name="T79" fmla="*/ 42 h 139"/>
                <a:gd name="T80" fmla="*/ 70 w 139"/>
                <a:gd name="T81" fmla="*/ 26 h 139"/>
                <a:gd name="T82" fmla="*/ 70 w 139"/>
                <a:gd name="T83" fmla="*/ 30 h 139"/>
                <a:gd name="T84" fmla="*/ 70 w 139"/>
                <a:gd name="T85" fmla="*/ 34 h 139"/>
                <a:gd name="T86" fmla="*/ 97 w 139"/>
                <a:gd name="T87" fmla="*/ 47 h 139"/>
                <a:gd name="T88" fmla="*/ 105 w 139"/>
                <a:gd name="T89" fmla="*/ 69 h 139"/>
                <a:gd name="T90" fmla="*/ 105 w 139"/>
                <a:gd name="T91" fmla="*/ 73 h 139"/>
                <a:gd name="T92" fmla="*/ 92 w 139"/>
                <a:gd name="T93" fmla="*/ 97 h 139"/>
                <a:gd name="T94" fmla="*/ 69 w 139"/>
                <a:gd name="T95" fmla="*/ 105 h 139"/>
                <a:gd name="T96" fmla="*/ 42 w 139"/>
                <a:gd name="T97" fmla="*/ 92 h 139"/>
                <a:gd name="T98" fmla="*/ 34 w 139"/>
                <a:gd name="T99" fmla="*/ 70 h 139"/>
                <a:gd name="T100" fmla="*/ 35 w 139"/>
                <a:gd name="T101" fmla="*/ 67 h 139"/>
                <a:gd name="T102" fmla="*/ 47 w 139"/>
                <a:gd name="T103" fmla="*/ 43 h 139"/>
                <a:gd name="T104" fmla="*/ 70 w 139"/>
                <a:gd name="T105" fmla="*/ 34 h 139"/>
                <a:gd name="T106" fmla="*/ 70 w 139"/>
                <a:gd name="T107" fmla="*/ 3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9" h="139">
                  <a:moveTo>
                    <a:pt x="69" y="135"/>
                  </a:moveTo>
                  <a:cubicBezTo>
                    <a:pt x="69" y="131"/>
                    <a:pt x="69" y="131"/>
                    <a:pt x="69" y="131"/>
                  </a:cubicBezTo>
                  <a:cubicBezTo>
                    <a:pt x="51" y="131"/>
                    <a:pt x="34" y="123"/>
                    <a:pt x="22" y="109"/>
                  </a:cubicBezTo>
                  <a:cubicBezTo>
                    <a:pt x="22" y="109"/>
                    <a:pt x="22" y="109"/>
                    <a:pt x="22" y="109"/>
                  </a:cubicBezTo>
                  <a:cubicBezTo>
                    <a:pt x="13" y="98"/>
                    <a:pt x="8" y="84"/>
                    <a:pt x="8" y="70"/>
                  </a:cubicBezTo>
                  <a:cubicBezTo>
                    <a:pt x="8" y="68"/>
                    <a:pt x="8" y="66"/>
                    <a:pt x="8" y="64"/>
                  </a:cubicBezTo>
                  <a:cubicBezTo>
                    <a:pt x="10" y="48"/>
                    <a:pt x="18" y="33"/>
                    <a:pt x="31" y="22"/>
                  </a:cubicBezTo>
                  <a:cubicBezTo>
                    <a:pt x="42" y="13"/>
                    <a:pt x="56" y="8"/>
                    <a:pt x="70" y="8"/>
                  </a:cubicBezTo>
                  <a:cubicBezTo>
                    <a:pt x="89" y="8"/>
                    <a:pt x="106" y="16"/>
                    <a:pt x="117" y="30"/>
                  </a:cubicBezTo>
                  <a:cubicBezTo>
                    <a:pt x="126" y="41"/>
                    <a:pt x="131" y="55"/>
                    <a:pt x="131" y="69"/>
                  </a:cubicBezTo>
                  <a:cubicBezTo>
                    <a:pt x="131" y="71"/>
                    <a:pt x="131" y="73"/>
                    <a:pt x="131" y="75"/>
                  </a:cubicBezTo>
                  <a:cubicBezTo>
                    <a:pt x="129" y="92"/>
                    <a:pt x="121" y="106"/>
                    <a:pt x="109" y="117"/>
                  </a:cubicBezTo>
                  <a:cubicBezTo>
                    <a:pt x="109" y="117"/>
                    <a:pt x="109" y="117"/>
                    <a:pt x="109" y="117"/>
                  </a:cubicBezTo>
                  <a:cubicBezTo>
                    <a:pt x="98" y="126"/>
                    <a:pt x="84" y="131"/>
                    <a:pt x="69" y="131"/>
                  </a:cubicBezTo>
                  <a:cubicBezTo>
                    <a:pt x="69" y="135"/>
                    <a:pt x="69" y="135"/>
                    <a:pt x="69" y="135"/>
                  </a:cubicBezTo>
                  <a:cubicBezTo>
                    <a:pt x="69" y="139"/>
                    <a:pt x="69" y="139"/>
                    <a:pt x="69" y="139"/>
                  </a:cubicBezTo>
                  <a:cubicBezTo>
                    <a:pt x="85" y="139"/>
                    <a:pt x="101" y="133"/>
                    <a:pt x="114" y="123"/>
                  </a:cubicBezTo>
                  <a:cubicBezTo>
                    <a:pt x="114" y="123"/>
                    <a:pt x="114" y="123"/>
                    <a:pt x="114" y="123"/>
                  </a:cubicBezTo>
                  <a:cubicBezTo>
                    <a:pt x="128" y="111"/>
                    <a:pt x="137" y="94"/>
                    <a:pt x="139" y="76"/>
                  </a:cubicBezTo>
                  <a:cubicBezTo>
                    <a:pt x="139" y="74"/>
                    <a:pt x="139" y="71"/>
                    <a:pt x="139" y="69"/>
                  </a:cubicBezTo>
                  <a:cubicBezTo>
                    <a:pt x="139" y="53"/>
                    <a:pt x="134" y="38"/>
                    <a:pt x="123" y="25"/>
                  </a:cubicBezTo>
                  <a:cubicBezTo>
                    <a:pt x="110" y="9"/>
                    <a:pt x="91" y="0"/>
                    <a:pt x="70" y="0"/>
                  </a:cubicBezTo>
                  <a:cubicBezTo>
                    <a:pt x="54" y="0"/>
                    <a:pt x="38" y="6"/>
                    <a:pt x="26" y="16"/>
                  </a:cubicBezTo>
                  <a:cubicBezTo>
                    <a:pt x="11" y="28"/>
                    <a:pt x="2" y="45"/>
                    <a:pt x="0" y="63"/>
                  </a:cubicBezTo>
                  <a:cubicBezTo>
                    <a:pt x="0" y="66"/>
                    <a:pt x="0" y="68"/>
                    <a:pt x="0" y="70"/>
                  </a:cubicBezTo>
                  <a:cubicBezTo>
                    <a:pt x="0" y="86"/>
                    <a:pt x="6" y="102"/>
                    <a:pt x="16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29" y="130"/>
                    <a:pt x="49" y="139"/>
                    <a:pt x="69" y="139"/>
                  </a:cubicBezTo>
                  <a:cubicBezTo>
                    <a:pt x="69" y="135"/>
                    <a:pt x="69" y="135"/>
                    <a:pt x="69" y="135"/>
                  </a:cubicBezTo>
                  <a:moveTo>
                    <a:pt x="70" y="30"/>
                  </a:moveTo>
                  <a:cubicBezTo>
                    <a:pt x="70" y="26"/>
                    <a:pt x="70" y="26"/>
                    <a:pt x="70" y="26"/>
                  </a:cubicBezTo>
                  <a:cubicBezTo>
                    <a:pt x="60" y="26"/>
                    <a:pt x="50" y="30"/>
                    <a:pt x="42" y="36"/>
                  </a:cubicBezTo>
                  <a:cubicBezTo>
                    <a:pt x="33" y="44"/>
                    <a:pt x="28" y="54"/>
                    <a:pt x="27" y="66"/>
                  </a:cubicBezTo>
                  <a:cubicBezTo>
                    <a:pt x="26" y="67"/>
                    <a:pt x="26" y="69"/>
                    <a:pt x="26" y="70"/>
                  </a:cubicBezTo>
                  <a:cubicBezTo>
                    <a:pt x="26" y="80"/>
                    <a:pt x="30" y="90"/>
                    <a:pt x="36" y="97"/>
                  </a:cubicBezTo>
                  <a:cubicBezTo>
                    <a:pt x="44" y="107"/>
                    <a:pt x="56" y="113"/>
                    <a:pt x="69" y="113"/>
                  </a:cubicBezTo>
                  <a:cubicBezTo>
                    <a:pt x="79" y="113"/>
                    <a:pt x="89" y="109"/>
                    <a:pt x="97" y="103"/>
                  </a:cubicBezTo>
                  <a:cubicBezTo>
                    <a:pt x="106" y="95"/>
                    <a:pt x="112" y="85"/>
                    <a:pt x="113" y="73"/>
                  </a:cubicBezTo>
                  <a:cubicBezTo>
                    <a:pt x="113" y="72"/>
                    <a:pt x="113" y="70"/>
                    <a:pt x="113" y="69"/>
                  </a:cubicBezTo>
                  <a:cubicBezTo>
                    <a:pt x="113" y="59"/>
                    <a:pt x="110" y="50"/>
                    <a:pt x="103" y="42"/>
                  </a:cubicBezTo>
                  <a:cubicBezTo>
                    <a:pt x="95" y="32"/>
                    <a:pt x="83" y="26"/>
                    <a:pt x="70" y="26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81" y="34"/>
                    <a:pt x="90" y="39"/>
                    <a:pt x="97" y="47"/>
                  </a:cubicBezTo>
                  <a:cubicBezTo>
                    <a:pt x="102" y="53"/>
                    <a:pt x="105" y="61"/>
                    <a:pt x="105" y="69"/>
                  </a:cubicBezTo>
                  <a:cubicBezTo>
                    <a:pt x="105" y="70"/>
                    <a:pt x="105" y="71"/>
                    <a:pt x="105" y="73"/>
                  </a:cubicBezTo>
                  <a:cubicBezTo>
                    <a:pt x="104" y="82"/>
                    <a:pt x="99" y="91"/>
                    <a:pt x="92" y="97"/>
                  </a:cubicBezTo>
                  <a:cubicBezTo>
                    <a:pt x="86" y="102"/>
                    <a:pt x="77" y="105"/>
                    <a:pt x="69" y="105"/>
                  </a:cubicBezTo>
                  <a:cubicBezTo>
                    <a:pt x="59" y="105"/>
                    <a:pt x="49" y="100"/>
                    <a:pt x="42" y="92"/>
                  </a:cubicBezTo>
                  <a:cubicBezTo>
                    <a:pt x="37" y="86"/>
                    <a:pt x="34" y="78"/>
                    <a:pt x="34" y="70"/>
                  </a:cubicBezTo>
                  <a:cubicBezTo>
                    <a:pt x="34" y="69"/>
                    <a:pt x="34" y="68"/>
                    <a:pt x="35" y="67"/>
                  </a:cubicBezTo>
                  <a:cubicBezTo>
                    <a:pt x="35" y="57"/>
                    <a:pt x="40" y="49"/>
                    <a:pt x="47" y="43"/>
                  </a:cubicBezTo>
                  <a:cubicBezTo>
                    <a:pt x="54" y="37"/>
                    <a:pt x="62" y="34"/>
                    <a:pt x="70" y="34"/>
                  </a:cubicBezTo>
                  <a:cubicBezTo>
                    <a:pt x="70" y="30"/>
                    <a:pt x="70" y="30"/>
                    <a:pt x="70" y="30"/>
                  </a:cubicBezTo>
                </a:path>
              </a:pathLst>
            </a:custGeom>
            <a:solidFill>
              <a:srgbClr val="368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5" name="Freeform 78">
              <a:extLst>
                <a:ext uri="{FF2B5EF4-FFF2-40B4-BE49-F238E27FC236}">
                  <a16:creationId xmlns:a16="http://schemas.microsoft.com/office/drawing/2014/main" xmlns="" id="{A4F409CF-268F-47EF-A0CF-08DF7F780A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334500" y="5002213"/>
              <a:ext cx="422275" cy="390525"/>
            </a:xfrm>
            <a:custGeom>
              <a:avLst/>
              <a:gdLst>
                <a:gd name="T0" fmla="*/ 34 w 266"/>
                <a:gd name="T1" fmla="*/ 115 h 247"/>
                <a:gd name="T2" fmla="*/ 25 w 266"/>
                <a:gd name="T3" fmla="*/ 213 h 247"/>
                <a:gd name="T4" fmla="*/ 122 w 266"/>
                <a:gd name="T5" fmla="*/ 222 h 247"/>
                <a:gd name="T6" fmla="*/ 232 w 266"/>
                <a:gd name="T7" fmla="*/ 131 h 247"/>
                <a:gd name="T8" fmla="*/ 241 w 266"/>
                <a:gd name="T9" fmla="*/ 33 h 247"/>
                <a:gd name="T10" fmla="*/ 143 w 266"/>
                <a:gd name="T11" fmla="*/ 24 h 247"/>
                <a:gd name="T12" fmla="*/ 34 w 266"/>
                <a:gd name="T13" fmla="*/ 115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247">
                  <a:moveTo>
                    <a:pt x="34" y="115"/>
                  </a:moveTo>
                  <a:cubicBezTo>
                    <a:pt x="4" y="140"/>
                    <a:pt x="0" y="183"/>
                    <a:pt x="25" y="213"/>
                  </a:cubicBezTo>
                  <a:cubicBezTo>
                    <a:pt x="49" y="243"/>
                    <a:pt x="93" y="247"/>
                    <a:pt x="122" y="222"/>
                  </a:cubicBezTo>
                  <a:cubicBezTo>
                    <a:pt x="232" y="131"/>
                    <a:pt x="232" y="131"/>
                    <a:pt x="232" y="131"/>
                  </a:cubicBezTo>
                  <a:cubicBezTo>
                    <a:pt x="262" y="107"/>
                    <a:pt x="266" y="63"/>
                    <a:pt x="241" y="33"/>
                  </a:cubicBezTo>
                  <a:cubicBezTo>
                    <a:pt x="217" y="4"/>
                    <a:pt x="173" y="0"/>
                    <a:pt x="143" y="24"/>
                  </a:cubicBezTo>
                  <a:cubicBezTo>
                    <a:pt x="34" y="115"/>
                    <a:pt x="34" y="115"/>
                    <a:pt x="34" y="115"/>
                  </a:cubicBezTo>
                </a:path>
              </a:pathLst>
            </a:cu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6" name="Freeform 79">
              <a:extLst>
                <a:ext uri="{FF2B5EF4-FFF2-40B4-BE49-F238E27FC236}">
                  <a16:creationId xmlns:a16="http://schemas.microsoft.com/office/drawing/2014/main" xmlns="" id="{78CBAE7E-7B4A-4633-819F-450C53DD85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342438" y="5008563"/>
              <a:ext cx="406400" cy="376238"/>
            </a:xfrm>
            <a:custGeom>
              <a:avLst/>
              <a:gdLst>
                <a:gd name="T0" fmla="*/ 29 w 256"/>
                <a:gd name="T1" fmla="*/ 111 h 238"/>
                <a:gd name="T2" fmla="*/ 26 w 256"/>
                <a:gd name="T3" fmla="*/ 108 h 238"/>
                <a:gd name="T4" fmla="*/ 0 w 256"/>
                <a:gd name="T5" fmla="*/ 165 h 238"/>
                <a:gd name="T6" fmla="*/ 16 w 256"/>
                <a:gd name="T7" fmla="*/ 212 h 238"/>
                <a:gd name="T8" fmla="*/ 73 w 256"/>
                <a:gd name="T9" fmla="*/ 238 h 238"/>
                <a:gd name="T10" fmla="*/ 120 w 256"/>
                <a:gd name="T11" fmla="*/ 221 h 238"/>
                <a:gd name="T12" fmla="*/ 230 w 256"/>
                <a:gd name="T13" fmla="*/ 130 h 238"/>
                <a:gd name="T14" fmla="*/ 256 w 256"/>
                <a:gd name="T15" fmla="*/ 74 h 238"/>
                <a:gd name="T16" fmla="*/ 239 w 256"/>
                <a:gd name="T17" fmla="*/ 27 h 238"/>
                <a:gd name="T18" fmla="*/ 183 w 256"/>
                <a:gd name="T19" fmla="*/ 0 h 238"/>
                <a:gd name="T20" fmla="*/ 136 w 256"/>
                <a:gd name="T21" fmla="*/ 17 h 238"/>
                <a:gd name="T22" fmla="*/ 26 w 256"/>
                <a:gd name="T23" fmla="*/ 108 h 238"/>
                <a:gd name="T24" fmla="*/ 29 w 256"/>
                <a:gd name="T25" fmla="*/ 111 h 238"/>
                <a:gd name="T26" fmla="*/ 31 w 256"/>
                <a:gd name="T27" fmla="*/ 114 h 238"/>
                <a:gd name="T28" fmla="*/ 141 w 256"/>
                <a:gd name="T29" fmla="*/ 23 h 238"/>
                <a:gd name="T30" fmla="*/ 183 w 256"/>
                <a:gd name="T31" fmla="*/ 8 h 238"/>
                <a:gd name="T32" fmla="*/ 233 w 256"/>
                <a:gd name="T33" fmla="*/ 32 h 238"/>
                <a:gd name="T34" fmla="*/ 248 w 256"/>
                <a:gd name="T35" fmla="*/ 74 h 238"/>
                <a:gd name="T36" fmla="*/ 225 w 256"/>
                <a:gd name="T37" fmla="*/ 124 h 238"/>
                <a:gd name="T38" fmla="*/ 115 w 256"/>
                <a:gd name="T39" fmla="*/ 215 h 238"/>
                <a:gd name="T40" fmla="*/ 73 w 256"/>
                <a:gd name="T41" fmla="*/ 230 h 238"/>
                <a:gd name="T42" fmla="*/ 23 w 256"/>
                <a:gd name="T43" fmla="*/ 207 h 238"/>
                <a:gd name="T44" fmla="*/ 8 w 256"/>
                <a:gd name="T45" fmla="*/ 165 h 238"/>
                <a:gd name="T46" fmla="*/ 31 w 256"/>
                <a:gd name="T47" fmla="*/ 114 h 238"/>
                <a:gd name="T48" fmla="*/ 29 w 256"/>
                <a:gd name="T49" fmla="*/ 111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6" h="238">
                  <a:moveTo>
                    <a:pt x="29" y="111"/>
                  </a:moveTo>
                  <a:cubicBezTo>
                    <a:pt x="26" y="108"/>
                    <a:pt x="26" y="108"/>
                    <a:pt x="26" y="108"/>
                  </a:cubicBezTo>
                  <a:cubicBezTo>
                    <a:pt x="9" y="123"/>
                    <a:pt x="0" y="144"/>
                    <a:pt x="0" y="165"/>
                  </a:cubicBezTo>
                  <a:cubicBezTo>
                    <a:pt x="0" y="181"/>
                    <a:pt x="5" y="198"/>
                    <a:pt x="16" y="212"/>
                  </a:cubicBezTo>
                  <a:cubicBezTo>
                    <a:pt x="31" y="229"/>
                    <a:pt x="52" y="238"/>
                    <a:pt x="73" y="238"/>
                  </a:cubicBezTo>
                  <a:cubicBezTo>
                    <a:pt x="90" y="238"/>
                    <a:pt x="106" y="233"/>
                    <a:pt x="120" y="221"/>
                  </a:cubicBezTo>
                  <a:cubicBezTo>
                    <a:pt x="230" y="130"/>
                    <a:pt x="230" y="130"/>
                    <a:pt x="230" y="130"/>
                  </a:cubicBezTo>
                  <a:cubicBezTo>
                    <a:pt x="247" y="116"/>
                    <a:pt x="256" y="95"/>
                    <a:pt x="256" y="74"/>
                  </a:cubicBezTo>
                  <a:cubicBezTo>
                    <a:pt x="256" y="57"/>
                    <a:pt x="251" y="41"/>
                    <a:pt x="239" y="27"/>
                  </a:cubicBezTo>
                  <a:cubicBezTo>
                    <a:pt x="225" y="9"/>
                    <a:pt x="204" y="0"/>
                    <a:pt x="183" y="0"/>
                  </a:cubicBezTo>
                  <a:cubicBezTo>
                    <a:pt x="166" y="0"/>
                    <a:pt x="150" y="6"/>
                    <a:pt x="136" y="17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29" y="111"/>
                    <a:pt x="29" y="111"/>
                    <a:pt x="29" y="111"/>
                  </a:cubicBezTo>
                  <a:cubicBezTo>
                    <a:pt x="31" y="114"/>
                    <a:pt x="31" y="114"/>
                    <a:pt x="31" y="114"/>
                  </a:cubicBezTo>
                  <a:cubicBezTo>
                    <a:pt x="141" y="23"/>
                    <a:pt x="141" y="23"/>
                    <a:pt x="141" y="23"/>
                  </a:cubicBezTo>
                  <a:cubicBezTo>
                    <a:pt x="153" y="13"/>
                    <a:pt x="168" y="8"/>
                    <a:pt x="183" y="8"/>
                  </a:cubicBezTo>
                  <a:cubicBezTo>
                    <a:pt x="202" y="8"/>
                    <a:pt x="220" y="16"/>
                    <a:pt x="233" y="32"/>
                  </a:cubicBezTo>
                  <a:cubicBezTo>
                    <a:pt x="243" y="44"/>
                    <a:pt x="248" y="59"/>
                    <a:pt x="248" y="74"/>
                  </a:cubicBezTo>
                  <a:cubicBezTo>
                    <a:pt x="248" y="93"/>
                    <a:pt x="240" y="111"/>
                    <a:pt x="225" y="124"/>
                  </a:cubicBezTo>
                  <a:cubicBezTo>
                    <a:pt x="115" y="215"/>
                    <a:pt x="115" y="215"/>
                    <a:pt x="115" y="215"/>
                  </a:cubicBezTo>
                  <a:cubicBezTo>
                    <a:pt x="103" y="225"/>
                    <a:pt x="88" y="230"/>
                    <a:pt x="73" y="230"/>
                  </a:cubicBezTo>
                  <a:cubicBezTo>
                    <a:pt x="54" y="230"/>
                    <a:pt x="36" y="222"/>
                    <a:pt x="23" y="207"/>
                  </a:cubicBezTo>
                  <a:cubicBezTo>
                    <a:pt x="12" y="194"/>
                    <a:pt x="8" y="179"/>
                    <a:pt x="8" y="165"/>
                  </a:cubicBezTo>
                  <a:cubicBezTo>
                    <a:pt x="8" y="146"/>
                    <a:pt x="16" y="127"/>
                    <a:pt x="31" y="114"/>
                  </a:cubicBezTo>
                  <a:cubicBezTo>
                    <a:pt x="29" y="111"/>
                    <a:pt x="29" y="111"/>
                    <a:pt x="29" y="111"/>
                  </a:cubicBezTo>
                </a:path>
              </a:pathLst>
            </a:custGeom>
            <a:solidFill>
              <a:srgbClr val="368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7" name="Freeform 80">
              <a:extLst>
                <a:ext uri="{FF2B5EF4-FFF2-40B4-BE49-F238E27FC236}">
                  <a16:creationId xmlns:a16="http://schemas.microsoft.com/office/drawing/2014/main" xmlns="" id="{C2A397CD-3B9B-4638-A893-675571213D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61475" y="4768851"/>
              <a:ext cx="774700" cy="736600"/>
            </a:xfrm>
            <a:custGeom>
              <a:avLst/>
              <a:gdLst>
                <a:gd name="T0" fmla="*/ 105 w 488"/>
                <a:gd name="T1" fmla="*/ 104 h 465"/>
                <a:gd name="T2" fmla="*/ 282 w 488"/>
                <a:gd name="T3" fmla="*/ 87 h 465"/>
                <a:gd name="T4" fmla="*/ 355 w 488"/>
                <a:gd name="T5" fmla="*/ 26 h 465"/>
                <a:gd name="T6" fmla="*/ 462 w 488"/>
                <a:gd name="T7" fmla="*/ 36 h 465"/>
                <a:gd name="T8" fmla="*/ 452 w 488"/>
                <a:gd name="T9" fmla="*/ 142 h 465"/>
                <a:gd name="T10" fmla="*/ 378 w 488"/>
                <a:gd name="T11" fmla="*/ 203 h 465"/>
                <a:gd name="T12" fmla="*/ 328 w 488"/>
                <a:gd name="T13" fmla="*/ 374 h 465"/>
                <a:gd name="T14" fmla="*/ 247 w 488"/>
                <a:gd name="T15" fmla="*/ 465 h 465"/>
                <a:gd name="T16" fmla="*/ 0 w 488"/>
                <a:gd name="T17" fmla="*/ 167 h 465"/>
                <a:gd name="T18" fmla="*/ 105 w 488"/>
                <a:gd name="T19" fmla="*/ 104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8" h="465">
                  <a:moveTo>
                    <a:pt x="105" y="104"/>
                  </a:moveTo>
                  <a:cubicBezTo>
                    <a:pt x="160" y="74"/>
                    <a:pt x="227" y="69"/>
                    <a:pt x="282" y="87"/>
                  </a:cubicBezTo>
                  <a:cubicBezTo>
                    <a:pt x="355" y="26"/>
                    <a:pt x="355" y="26"/>
                    <a:pt x="355" y="26"/>
                  </a:cubicBezTo>
                  <a:cubicBezTo>
                    <a:pt x="388" y="0"/>
                    <a:pt x="435" y="4"/>
                    <a:pt x="462" y="36"/>
                  </a:cubicBezTo>
                  <a:cubicBezTo>
                    <a:pt x="488" y="68"/>
                    <a:pt x="484" y="116"/>
                    <a:pt x="452" y="142"/>
                  </a:cubicBezTo>
                  <a:cubicBezTo>
                    <a:pt x="378" y="203"/>
                    <a:pt x="378" y="203"/>
                    <a:pt x="378" y="203"/>
                  </a:cubicBezTo>
                  <a:cubicBezTo>
                    <a:pt x="386" y="260"/>
                    <a:pt x="368" y="326"/>
                    <a:pt x="328" y="374"/>
                  </a:cubicBezTo>
                  <a:cubicBezTo>
                    <a:pt x="301" y="404"/>
                    <a:pt x="274" y="435"/>
                    <a:pt x="247" y="465"/>
                  </a:cubicBezTo>
                  <a:cubicBezTo>
                    <a:pt x="137" y="393"/>
                    <a:pt x="51" y="289"/>
                    <a:pt x="0" y="167"/>
                  </a:cubicBezTo>
                  <a:cubicBezTo>
                    <a:pt x="35" y="146"/>
                    <a:pt x="70" y="125"/>
                    <a:pt x="105" y="104"/>
                  </a:cubicBezTo>
                </a:path>
              </a:pathLst>
            </a:custGeom>
            <a:solidFill>
              <a:srgbClr val="81CD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8" name="Freeform 81">
              <a:extLst>
                <a:ext uri="{FF2B5EF4-FFF2-40B4-BE49-F238E27FC236}">
                  <a16:creationId xmlns:a16="http://schemas.microsoft.com/office/drawing/2014/main" xmlns="" id="{D65B523F-8C0A-41CE-AEFA-A6DDC835EA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53538" y="4776788"/>
              <a:ext cx="774700" cy="736600"/>
            </a:xfrm>
            <a:custGeom>
              <a:avLst/>
              <a:gdLst>
                <a:gd name="T0" fmla="*/ 110 w 488"/>
                <a:gd name="T1" fmla="*/ 99 h 465"/>
                <a:gd name="T2" fmla="*/ 112 w 488"/>
                <a:gd name="T3" fmla="*/ 103 h 465"/>
                <a:gd name="T4" fmla="*/ 219 w 488"/>
                <a:gd name="T5" fmla="*/ 75 h 465"/>
                <a:gd name="T6" fmla="*/ 286 w 488"/>
                <a:gd name="T7" fmla="*/ 86 h 465"/>
                <a:gd name="T8" fmla="*/ 288 w 488"/>
                <a:gd name="T9" fmla="*/ 87 h 465"/>
                <a:gd name="T10" fmla="*/ 363 w 488"/>
                <a:gd name="T11" fmla="*/ 24 h 465"/>
                <a:gd name="T12" fmla="*/ 409 w 488"/>
                <a:gd name="T13" fmla="*/ 8 h 465"/>
                <a:gd name="T14" fmla="*/ 464 w 488"/>
                <a:gd name="T15" fmla="*/ 34 h 465"/>
                <a:gd name="T16" fmla="*/ 480 w 488"/>
                <a:gd name="T17" fmla="*/ 79 h 465"/>
                <a:gd name="T18" fmla="*/ 454 w 488"/>
                <a:gd name="T19" fmla="*/ 134 h 465"/>
                <a:gd name="T20" fmla="*/ 379 w 488"/>
                <a:gd name="T21" fmla="*/ 196 h 465"/>
                <a:gd name="T22" fmla="*/ 379 w 488"/>
                <a:gd name="T23" fmla="*/ 199 h 465"/>
                <a:gd name="T24" fmla="*/ 381 w 488"/>
                <a:gd name="T25" fmla="*/ 225 h 465"/>
                <a:gd name="T26" fmla="*/ 330 w 488"/>
                <a:gd name="T27" fmla="*/ 366 h 465"/>
                <a:gd name="T28" fmla="*/ 333 w 488"/>
                <a:gd name="T29" fmla="*/ 369 h 465"/>
                <a:gd name="T30" fmla="*/ 330 w 488"/>
                <a:gd name="T31" fmla="*/ 366 h 465"/>
                <a:gd name="T32" fmla="*/ 249 w 488"/>
                <a:gd name="T33" fmla="*/ 458 h 465"/>
                <a:gd name="T34" fmla="*/ 252 w 488"/>
                <a:gd name="T35" fmla="*/ 460 h 465"/>
                <a:gd name="T36" fmla="*/ 254 w 488"/>
                <a:gd name="T37" fmla="*/ 457 h 465"/>
                <a:gd name="T38" fmla="*/ 9 w 488"/>
                <a:gd name="T39" fmla="*/ 161 h 465"/>
                <a:gd name="T40" fmla="*/ 5 w 488"/>
                <a:gd name="T41" fmla="*/ 162 h 465"/>
                <a:gd name="T42" fmla="*/ 7 w 488"/>
                <a:gd name="T43" fmla="*/ 165 h 465"/>
                <a:gd name="T44" fmla="*/ 112 w 488"/>
                <a:gd name="T45" fmla="*/ 102 h 465"/>
                <a:gd name="T46" fmla="*/ 110 w 488"/>
                <a:gd name="T47" fmla="*/ 99 h 465"/>
                <a:gd name="T48" fmla="*/ 112 w 488"/>
                <a:gd name="T49" fmla="*/ 103 h 465"/>
                <a:gd name="T50" fmla="*/ 110 w 488"/>
                <a:gd name="T51" fmla="*/ 99 h 465"/>
                <a:gd name="T52" fmla="*/ 108 w 488"/>
                <a:gd name="T53" fmla="*/ 96 h 465"/>
                <a:gd name="T54" fmla="*/ 3 w 488"/>
                <a:gd name="T55" fmla="*/ 159 h 465"/>
                <a:gd name="T56" fmla="*/ 0 w 488"/>
                <a:gd name="T57" fmla="*/ 160 h 465"/>
                <a:gd name="T58" fmla="*/ 1 w 488"/>
                <a:gd name="T59" fmla="*/ 164 h 465"/>
                <a:gd name="T60" fmla="*/ 250 w 488"/>
                <a:gd name="T61" fmla="*/ 464 h 465"/>
                <a:gd name="T62" fmla="*/ 253 w 488"/>
                <a:gd name="T63" fmla="*/ 465 h 465"/>
                <a:gd name="T64" fmla="*/ 255 w 488"/>
                <a:gd name="T65" fmla="*/ 463 h 465"/>
                <a:gd name="T66" fmla="*/ 336 w 488"/>
                <a:gd name="T67" fmla="*/ 371 h 465"/>
                <a:gd name="T68" fmla="*/ 336 w 488"/>
                <a:gd name="T69" fmla="*/ 371 h 465"/>
                <a:gd name="T70" fmla="*/ 337 w 488"/>
                <a:gd name="T71" fmla="*/ 371 h 465"/>
                <a:gd name="T72" fmla="*/ 389 w 488"/>
                <a:gd name="T73" fmla="*/ 225 h 465"/>
                <a:gd name="T74" fmla="*/ 387 w 488"/>
                <a:gd name="T75" fmla="*/ 198 h 465"/>
                <a:gd name="T76" fmla="*/ 383 w 488"/>
                <a:gd name="T77" fmla="*/ 198 h 465"/>
                <a:gd name="T78" fmla="*/ 386 w 488"/>
                <a:gd name="T79" fmla="*/ 201 h 465"/>
                <a:gd name="T80" fmla="*/ 459 w 488"/>
                <a:gd name="T81" fmla="*/ 140 h 465"/>
                <a:gd name="T82" fmla="*/ 488 w 488"/>
                <a:gd name="T83" fmla="*/ 79 h 465"/>
                <a:gd name="T84" fmla="*/ 470 w 488"/>
                <a:gd name="T85" fmla="*/ 29 h 465"/>
                <a:gd name="T86" fmla="*/ 409 w 488"/>
                <a:gd name="T87" fmla="*/ 0 h 465"/>
                <a:gd name="T88" fmla="*/ 358 w 488"/>
                <a:gd name="T89" fmla="*/ 18 h 465"/>
                <a:gd name="T90" fmla="*/ 285 w 488"/>
                <a:gd name="T91" fmla="*/ 79 h 465"/>
                <a:gd name="T92" fmla="*/ 287 w 488"/>
                <a:gd name="T93" fmla="*/ 82 h 465"/>
                <a:gd name="T94" fmla="*/ 288 w 488"/>
                <a:gd name="T95" fmla="*/ 78 h 465"/>
                <a:gd name="T96" fmla="*/ 219 w 488"/>
                <a:gd name="T97" fmla="*/ 67 h 465"/>
                <a:gd name="T98" fmla="*/ 108 w 488"/>
                <a:gd name="T99" fmla="*/ 96 h 465"/>
                <a:gd name="T100" fmla="*/ 108 w 488"/>
                <a:gd name="T101" fmla="*/ 96 h 465"/>
                <a:gd name="T102" fmla="*/ 108 w 488"/>
                <a:gd name="T103" fmla="*/ 96 h 465"/>
                <a:gd name="T104" fmla="*/ 110 w 488"/>
                <a:gd name="T105" fmla="*/ 99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8" h="465">
                  <a:moveTo>
                    <a:pt x="110" y="99"/>
                  </a:moveTo>
                  <a:cubicBezTo>
                    <a:pt x="112" y="103"/>
                    <a:pt x="112" y="103"/>
                    <a:pt x="112" y="103"/>
                  </a:cubicBezTo>
                  <a:cubicBezTo>
                    <a:pt x="145" y="84"/>
                    <a:pt x="183" y="75"/>
                    <a:pt x="219" y="75"/>
                  </a:cubicBezTo>
                  <a:cubicBezTo>
                    <a:pt x="242" y="75"/>
                    <a:pt x="265" y="79"/>
                    <a:pt x="286" y="86"/>
                  </a:cubicBezTo>
                  <a:cubicBezTo>
                    <a:pt x="288" y="87"/>
                    <a:pt x="288" y="87"/>
                    <a:pt x="288" y="87"/>
                  </a:cubicBezTo>
                  <a:cubicBezTo>
                    <a:pt x="363" y="24"/>
                    <a:pt x="363" y="24"/>
                    <a:pt x="363" y="24"/>
                  </a:cubicBezTo>
                  <a:cubicBezTo>
                    <a:pt x="376" y="13"/>
                    <a:pt x="392" y="8"/>
                    <a:pt x="409" y="8"/>
                  </a:cubicBezTo>
                  <a:cubicBezTo>
                    <a:pt x="429" y="8"/>
                    <a:pt x="449" y="17"/>
                    <a:pt x="464" y="34"/>
                  </a:cubicBezTo>
                  <a:cubicBezTo>
                    <a:pt x="475" y="47"/>
                    <a:pt x="480" y="63"/>
                    <a:pt x="480" y="79"/>
                  </a:cubicBezTo>
                  <a:cubicBezTo>
                    <a:pt x="480" y="100"/>
                    <a:pt x="471" y="120"/>
                    <a:pt x="454" y="134"/>
                  </a:cubicBezTo>
                  <a:cubicBezTo>
                    <a:pt x="379" y="196"/>
                    <a:pt x="379" y="196"/>
                    <a:pt x="379" y="196"/>
                  </a:cubicBezTo>
                  <a:cubicBezTo>
                    <a:pt x="379" y="199"/>
                    <a:pt x="379" y="199"/>
                    <a:pt x="379" y="199"/>
                  </a:cubicBezTo>
                  <a:cubicBezTo>
                    <a:pt x="380" y="207"/>
                    <a:pt x="381" y="216"/>
                    <a:pt x="381" y="225"/>
                  </a:cubicBezTo>
                  <a:cubicBezTo>
                    <a:pt x="381" y="274"/>
                    <a:pt x="364" y="327"/>
                    <a:pt x="330" y="366"/>
                  </a:cubicBezTo>
                  <a:cubicBezTo>
                    <a:pt x="333" y="369"/>
                    <a:pt x="333" y="369"/>
                    <a:pt x="333" y="369"/>
                  </a:cubicBezTo>
                  <a:cubicBezTo>
                    <a:pt x="330" y="366"/>
                    <a:pt x="330" y="366"/>
                    <a:pt x="330" y="366"/>
                  </a:cubicBezTo>
                  <a:cubicBezTo>
                    <a:pt x="303" y="397"/>
                    <a:pt x="276" y="427"/>
                    <a:pt x="249" y="458"/>
                  </a:cubicBezTo>
                  <a:cubicBezTo>
                    <a:pt x="252" y="460"/>
                    <a:pt x="252" y="460"/>
                    <a:pt x="252" y="460"/>
                  </a:cubicBezTo>
                  <a:cubicBezTo>
                    <a:pt x="254" y="457"/>
                    <a:pt x="254" y="457"/>
                    <a:pt x="254" y="457"/>
                  </a:cubicBezTo>
                  <a:cubicBezTo>
                    <a:pt x="144" y="385"/>
                    <a:pt x="59" y="282"/>
                    <a:pt x="9" y="161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7" y="165"/>
                    <a:pt x="7" y="165"/>
                    <a:pt x="7" y="165"/>
                  </a:cubicBezTo>
                  <a:cubicBezTo>
                    <a:pt x="42" y="144"/>
                    <a:pt x="77" y="124"/>
                    <a:pt x="112" y="102"/>
                  </a:cubicBezTo>
                  <a:cubicBezTo>
                    <a:pt x="110" y="99"/>
                    <a:pt x="110" y="99"/>
                    <a:pt x="110" y="99"/>
                  </a:cubicBezTo>
                  <a:cubicBezTo>
                    <a:pt x="112" y="103"/>
                    <a:pt x="112" y="103"/>
                    <a:pt x="112" y="103"/>
                  </a:cubicBezTo>
                  <a:cubicBezTo>
                    <a:pt x="110" y="99"/>
                    <a:pt x="110" y="99"/>
                    <a:pt x="110" y="99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73" y="117"/>
                    <a:pt x="38" y="138"/>
                    <a:pt x="3" y="159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1" y="164"/>
                    <a:pt x="1" y="164"/>
                    <a:pt x="1" y="164"/>
                  </a:cubicBezTo>
                  <a:cubicBezTo>
                    <a:pt x="52" y="286"/>
                    <a:pt x="139" y="391"/>
                    <a:pt x="250" y="464"/>
                  </a:cubicBezTo>
                  <a:cubicBezTo>
                    <a:pt x="253" y="465"/>
                    <a:pt x="253" y="465"/>
                    <a:pt x="253" y="465"/>
                  </a:cubicBezTo>
                  <a:cubicBezTo>
                    <a:pt x="255" y="463"/>
                    <a:pt x="255" y="463"/>
                    <a:pt x="255" y="463"/>
                  </a:cubicBezTo>
                  <a:cubicBezTo>
                    <a:pt x="282" y="432"/>
                    <a:pt x="309" y="402"/>
                    <a:pt x="336" y="371"/>
                  </a:cubicBezTo>
                  <a:cubicBezTo>
                    <a:pt x="336" y="371"/>
                    <a:pt x="336" y="371"/>
                    <a:pt x="336" y="371"/>
                  </a:cubicBezTo>
                  <a:cubicBezTo>
                    <a:pt x="337" y="371"/>
                    <a:pt x="337" y="371"/>
                    <a:pt x="337" y="371"/>
                  </a:cubicBezTo>
                  <a:cubicBezTo>
                    <a:pt x="371" y="330"/>
                    <a:pt x="389" y="276"/>
                    <a:pt x="389" y="225"/>
                  </a:cubicBezTo>
                  <a:cubicBezTo>
                    <a:pt x="389" y="216"/>
                    <a:pt x="388" y="207"/>
                    <a:pt x="387" y="198"/>
                  </a:cubicBezTo>
                  <a:cubicBezTo>
                    <a:pt x="383" y="198"/>
                    <a:pt x="383" y="198"/>
                    <a:pt x="383" y="198"/>
                  </a:cubicBezTo>
                  <a:cubicBezTo>
                    <a:pt x="386" y="201"/>
                    <a:pt x="386" y="201"/>
                    <a:pt x="386" y="201"/>
                  </a:cubicBezTo>
                  <a:cubicBezTo>
                    <a:pt x="459" y="140"/>
                    <a:pt x="459" y="140"/>
                    <a:pt x="459" y="140"/>
                  </a:cubicBezTo>
                  <a:cubicBezTo>
                    <a:pt x="478" y="125"/>
                    <a:pt x="488" y="102"/>
                    <a:pt x="488" y="79"/>
                  </a:cubicBezTo>
                  <a:cubicBezTo>
                    <a:pt x="488" y="61"/>
                    <a:pt x="482" y="43"/>
                    <a:pt x="470" y="29"/>
                  </a:cubicBezTo>
                  <a:cubicBezTo>
                    <a:pt x="454" y="10"/>
                    <a:pt x="431" y="0"/>
                    <a:pt x="409" y="0"/>
                  </a:cubicBezTo>
                  <a:cubicBezTo>
                    <a:pt x="391" y="0"/>
                    <a:pt x="373" y="6"/>
                    <a:pt x="358" y="18"/>
                  </a:cubicBezTo>
                  <a:cubicBezTo>
                    <a:pt x="285" y="79"/>
                    <a:pt x="285" y="79"/>
                    <a:pt x="285" y="79"/>
                  </a:cubicBezTo>
                  <a:cubicBezTo>
                    <a:pt x="287" y="82"/>
                    <a:pt x="287" y="82"/>
                    <a:pt x="287" y="82"/>
                  </a:cubicBezTo>
                  <a:cubicBezTo>
                    <a:pt x="288" y="78"/>
                    <a:pt x="288" y="78"/>
                    <a:pt x="288" y="78"/>
                  </a:cubicBezTo>
                  <a:cubicBezTo>
                    <a:pt x="267" y="71"/>
                    <a:pt x="243" y="67"/>
                    <a:pt x="219" y="67"/>
                  </a:cubicBezTo>
                  <a:cubicBezTo>
                    <a:pt x="181" y="67"/>
                    <a:pt x="142" y="77"/>
                    <a:pt x="108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10" y="99"/>
                    <a:pt x="110" y="99"/>
                    <a:pt x="110" y="99"/>
                  </a:cubicBezTo>
                </a:path>
              </a:pathLst>
            </a:custGeom>
            <a:solidFill>
              <a:srgbClr val="368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9" name="Freeform 82">
              <a:extLst>
                <a:ext uri="{FF2B5EF4-FFF2-40B4-BE49-F238E27FC236}">
                  <a16:creationId xmlns:a16="http://schemas.microsoft.com/office/drawing/2014/main" xmlns="" id="{FD70212A-B3CA-4933-A6F0-8148616C56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312275" y="4930776"/>
              <a:ext cx="404813" cy="188913"/>
            </a:xfrm>
            <a:custGeom>
              <a:avLst/>
              <a:gdLst>
                <a:gd name="T0" fmla="*/ 131 w 255"/>
                <a:gd name="T1" fmla="*/ 48 h 119"/>
                <a:gd name="T2" fmla="*/ 12 w 255"/>
                <a:gd name="T3" fmla="*/ 119 h 119"/>
                <a:gd name="T4" fmla="*/ 0 w 255"/>
                <a:gd name="T5" fmla="*/ 92 h 119"/>
                <a:gd name="T6" fmla="*/ 98 w 255"/>
                <a:gd name="T7" fmla="*/ 33 h 119"/>
                <a:gd name="T8" fmla="*/ 255 w 255"/>
                <a:gd name="T9" fmla="*/ 14 h 119"/>
                <a:gd name="T10" fmla="*/ 131 w 255"/>
                <a:gd name="T11" fmla="*/ 4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5" h="119">
                  <a:moveTo>
                    <a:pt x="131" y="48"/>
                  </a:moveTo>
                  <a:cubicBezTo>
                    <a:pt x="92" y="72"/>
                    <a:pt x="52" y="96"/>
                    <a:pt x="12" y="119"/>
                  </a:cubicBezTo>
                  <a:cubicBezTo>
                    <a:pt x="8" y="110"/>
                    <a:pt x="4" y="101"/>
                    <a:pt x="0" y="92"/>
                  </a:cubicBezTo>
                  <a:cubicBezTo>
                    <a:pt x="32" y="72"/>
                    <a:pt x="65" y="52"/>
                    <a:pt x="98" y="33"/>
                  </a:cubicBezTo>
                  <a:cubicBezTo>
                    <a:pt x="146" y="6"/>
                    <a:pt x="205" y="0"/>
                    <a:pt x="255" y="14"/>
                  </a:cubicBezTo>
                  <a:cubicBezTo>
                    <a:pt x="212" y="16"/>
                    <a:pt x="169" y="27"/>
                    <a:pt x="131" y="48"/>
                  </a:cubicBezTo>
                </a:path>
              </a:pathLst>
            </a:custGeom>
            <a:solidFill>
              <a:srgbClr val="88D8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0" name="Freeform 83">
              <a:extLst>
                <a:ext uri="{FF2B5EF4-FFF2-40B4-BE49-F238E27FC236}">
                  <a16:creationId xmlns:a16="http://schemas.microsoft.com/office/drawing/2014/main" xmlns="" id="{7C87B78F-8232-4640-AC05-E8E2E8555B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82175" y="4995863"/>
              <a:ext cx="80963" cy="95250"/>
            </a:xfrm>
            <a:custGeom>
              <a:avLst/>
              <a:gdLst>
                <a:gd name="T0" fmla="*/ 51 w 51"/>
                <a:gd name="T1" fmla="*/ 54 h 60"/>
                <a:gd name="T2" fmla="*/ 6 w 51"/>
                <a:gd name="T3" fmla="*/ 0 h 60"/>
                <a:gd name="T4" fmla="*/ 0 w 51"/>
                <a:gd name="T5" fmla="*/ 5 h 60"/>
                <a:gd name="T6" fmla="*/ 45 w 51"/>
                <a:gd name="T7" fmla="*/ 60 h 60"/>
                <a:gd name="T8" fmla="*/ 51 w 51"/>
                <a:gd name="T9" fmla="*/ 5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0">
                  <a:moveTo>
                    <a:pt x="51" y="54"/>
                  </a:moveTo>
                  <a:lnTo>
                    <a:pt x="6" y="0"/>
                  </a:lnTo>
                  <a:lnTo>
                    <a:pt x="0" y="5"/>
                  </a:lnTo>
                  <a:lnTo>
                    <a:pt x="45" y="60"/>
                  </a:lnTo>
                  <a:lnTo>
                    <a:pt x="51" y="54"/>
                  </a:lnTo>
                  <a:close/>
                </a:path>
              </a:pathLst>
            </a:custGeom>
            <a:solidFill>
              <a:srgbClr val="368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1" name="Freeform 84">
              <a:extLst>
                <a:ext uri="{FF2B5EF4-FFF2-40B4-BE49-F238E27FC236}">
                  <a16:creationId xmlns:a16="http://schemas.microsoft.com/office/drawing/2014/main" xmlns="" id="{1CA31298-AFBC-4D4A-BA84-317B52AC77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82175" y="4995863"/>
              <a:ext cx="80963" cy="95250"/>
            </a:xfrm>
            <a:custGeom>
              <a:avLst/>
              <a:gdLst>
                <a:gd name="T0" fmla="*/ 51 w 51"/>
                <a:gd name="T1" fmla="*/ 54 h 60"/>
                <a:gd name="T2" fmla="*/ 6 w 51"/>
                <a:gd name="T3" fmla="*/ 0 h 60"/>
                <a:gd name="T4" fmla="*/ 0 w 51"/>
                <a:gd name="T5" fmla="*/ 5 h 60"/>
                <a:gd name="T6" fmla="*/ 45 w 51"/>
                <a:gd name="T7" fmla="*/ 60 h 60"/>
                <a:gd name="T8" fmla="*/ 51 w 51"/>
                <a:gd name="T9" fmla="*/ 5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0">
                  <a:moveTo>
                    <a:pt x="51" y="54"/>
                  </a:moveTo>
                  <a:lnTo>
                    <a:pt x="6" y="0"/>
                  </a:lnTo>
                  <a:lnTo>
                    <a:pt x="0" y="5"/>
                  </a:lnTo>
                  <a:lnTo>
                    <a:pt x="45" y="60"/>
                  </a:lnTo>
                  <a:lnTo>
                    <a:pt x="51" y="5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2" name="Freeform 85">
              <a:extLst>
                <a:ext uri="{FF2B5EF4-FFF2-40B4-BE49-F238E27FC236}">
                  <a16:creationId xmlns:a16="http://schemas.microsoft.com/office/drawing/2014/main" xmlns="" id="{F7DD0B00-BFF3-43E8-A192-C705E748BC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63138" y="4787901"/>
              <a:ext cx="82550" cy="95250"/>
            </a:xfrm>
            <a:custGeom>
              <a:avLst/>
              <a:gdLst>
                <a:gd name="T0" fmla="*/ 0 w 52"/>
                <a:gd name="T1" fmla="*/ 5 h 60"/>
                <a:gd name="T2" fmla="*/ 46 w 52"/>
                <a:gd name="T3" fmla="*/ 60 h 60"/>
                <a:gd name="T4" fmla="*/ 52 w 52"/>
                <a:gd name="T5" fmla="*/ 54 h 60"/>
                <a:gd name="T6" fmla="*/ 7 w 52"/>
                <a:gd name="T7" fmla="*/ 0 h 60"/>
                <a:gd name="T8" fmla="*/ 0 w 52"/>
                <a:gd name="T9" fmla="*/ 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0">
                  <a:moveTo>
                    <a:pt x="0" y="5"/>
                  </a:moveTo>
                  <a:lnTo>
                    <a:pt x="46" y="60"/>
                  </a:lnTo>
                  <a:lnTo>
                    <a:pt x="52" y="54"/>
                  </a:lnTo>
                  <a:lnTo>
                    <a:pt x="7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368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3" name="Freeform 86">
              <a:extLst>
                <a:ext uri="{FF2B5EF4-FFF2-40B4-BE49-F238E27FC236}">
                  <a16:creationId xmlns:a16="http://schemas.microsoft.com/office/drawing/2014/main" xmlns="" id="{613C04B1-8ED2-4F6A-8EA2-7487D91DA1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63138" y="4787901"/>
              <a:ext cx="82550" cy="95250"/>
            </a:xfrm>
            <a:custGeom>
              <a:avLst/>
              <a:gdLst>
                <a:gd name="T0" fmla="*/ 0 w 52"/>
                <a:gd name="T1" fmla="*/ 5 h 60"/>
                <a:gd name="T2" fmla="*/ 46 w 52"/>
                <a:gd name="T3" fmla="*/ 60 h 60"/>
                <a:gd name="T4" fmla="*/ 52 w 52"/>
                <a:gd name="T5" fmla="*/ 54 h 60"/>
                <a:gd name="T6" fmla="*/ 7 w 52"/>
                <a:gd name="T7" fmla="*/ 0 h 60"/>
                <a:gd name="T8" fmla="*/ 0 w 52"/>
                <a:gd name="T9" fmla="*/ 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0">
                  <a:moveTo>
                    <a:pt x="0" y="5"/>
                  </a:moveTo>
                  <a:lnTo>
                    <a:pt x="46" y="60"/>
                  </a:lnTo>
                  <a:lnTo>
                    <a:pt x="52" y="54"/>
                  </a:lnTo>
                  <a:lnTo>
                    <a:pt x="7" y="0"/>
                  </a:lnTo>
                  <a:lnTo>
                    <a:pt x="0" y="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4" name="Freeform 87">
              <a:extLst>
                <a:ext uri="{FF2B5EF4-FFF2-40B4-BE49-F238E27FC236}">
                  <a16:creationId xmlns:a16="http://schemas.microsoft.com/office/drawing/2014/main" xmlns="" id="{55CB07B2-C535-407E-8F49-D95A2FA2BEA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61538" y="4819651"/>
              <a:ext cx="95250" cy="82550"/>
            </a:xfrm>
            <a:custGeom>
              <a:avLst/>
              <a:gdLst>
                <a:gd name="T0" fmla="*/ 5 w 60"/>
                <a:gd name="T1" fmla="*/ 52 h 52"/>
                <a:gd name="T2" fmla="*/ 60 w 60"/>
                <a:gd name="T3" fmla="*/ 6 h 52"/>
                <a:gd name="T4" fmla="*/ 55 w 60"/>
                <a:gd name="T5" fmla="*/ 0 h 52"/>
                <a:gd name="T6" fmla="*/ 0 w 60"/>
                <a:gd name="T7" fmla="*/ 46 h 52"/>
                <a:gd name="T8" fmla="*/ 5 w 60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2">
                  <a:moveTo>
                    <a:pt x="5" y="52"/>
                  </a:moveTo>
                  <a:lnTo>
                    <a:pt x="60" y="6"/>
                  </a:lnTo>
                  <a:lnTo>
                    <a:pt x="55" y="0"/>
                  </a:lnTo>
                  <a:lnTo>
                    <a:pt x="0" y="46"/>
                  </a:lnTo>
                  <a:lnTo>
                    <a:pt x="5" y="52"/>
                  </a:lnTo>
                  <a:close/>
                </a:path>
              </a:pathLst>
            </a:custGeom>
            <a:solidFill>
              <a:srgbClr val="368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5" name="Freeform 88">
              <a:extLst>
                <a:ext uri="{FF2B5EF4-FFF2-40B4-BE49-F238E27FC236}">
                  <a16:creationId xmlns:a16="http://schemas.microsoft.com/office/drawing/2014/main" xmlns="" id="{91FEDFAB-F2A3-4FBA-95F0-A778BF00BE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61538" y="4819651"/>
              <a:ext cx="95250" cy="82550"/>
            </a:xfrm>
            <a:custGeom>
              <a:avLst/>
              <a:gdLst>
                <a:gd name="T0" fmla="*/ 5 w 60"/>
                <a:gd name="T1" fmla="*/ 52 h 52"/>
                <a:gd name="T2" fmla="*/ 60 w 60"/>
                <a:gd name="T3" fmla="*/ 6 h 52"/>
                <a:gd name="T4" fmla="*/ 55 w 60"/>
                <a:gd name="T5" fmla="*/ 0 h 52"/>
                <a:gd name="T6" fmla="*/ 0 w 60"/>
                <a:gd name="T7" fmla="*/ 46 h 52"/>
                <a:gd name="T8" fmla="*/ 5 w 60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2">
                  <a:moveTo>
                    <a:pt x="5" y="52"/>
                  </a:moveTo>
                  <a:lnTo>
                    <a:pt x="60" y="6"/>
                  </a:lnTo>
                  <a:lnTo>
                    <a:pt x="55" y="0"/>
                  </a:lnTo>
                  <a:lnTo>
                    <a:pt x="0" y="46"/>
                  </a:lnTo>
                  <a:lnTo>
                    <a:pt x="5" y="5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6" name="Freeform 89">
              <a:extLst>
                <a:ext uri="{FF2B5EF4-FFF2-40B4-BE49-F238E27FC236}">
                  <a16:creationId xmlns:a16="http://schemas.microsoft.com/office/drawing/2014/main" xmlns="" id="{41057FE0-863A-404E-9D4C-D37D46FFBAB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80588" y="4841876"/>
              <a:ext cx="95250" cy="82550"/>
            </a:xfrm>
            <a:custGeom>
              <a:avLst/>
              <a:gdLst>
                <a:gd name="T0" fmla="*/ 5 w 60"/>
                <a:gd name="T1" fmla="*/ 52 h 52"/>
                <a:gd name="T2" fmla="*/ 60 w 60"/>
                <a:gd name="T3" fmla="*/ 7 h 52"/>
                <a:gd name="T4" fmla="*/ 55 w 60"/>
                <a:gd name="T5" fmla="*/ 0 h 52"/>
                <a:gd name="T6" fmla="*/ 0 w 60"/>
                <a:gd name="T7" fmla="*/ 46 h 52"/>
                <a:gd name="T8" fmla="*/ 5 w 60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2">
                  <a:moveTo>
                    <a:pt x="5" y="52"/>
                  </a:moveTo>
                  <a:lnTo>
                    <a:pt x="60" y="7"/>
                  </a:lnTo>
                  <a:lnTo>
                    <a:pt x="55" y="0"/>
                  </a:lnTo>
                  <a:lnTo>
                    <a:pt x="0" y="46"/>
                  </a:lnTo>
                  <a:lnTo>
                    <a:pt x="5" y="52"/>
                  </a:lnTo>
                  <a:close/>
                </a:path>
              </a:pathLst>
            </a:custGeom>
            <a:solidFill>
              <a:srgbClr val="368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7" name="Freeform 90">
              <a:extLst>
                <a:ext uri="{FF2B5EF4-FFF2-40B4-BE49-F238E27FC236}">
                  <a16:creationId xmlns:a16="http://schemas.microsoft.com/office/drawing/2014/main" xmlns="" id="{687691D8-9A95-44F6-AF13-0579420D735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80588" y="4841876"/>
              <a:ext cx="95250" cy="82550"/>
            </a:xfrm>
            <a:custGeom>
              <a:avLst/>
              <a:gdLst>
                <a:gd name="T0" fmla="*/ 5 w 60"/>
                <a:gd name="T1" fmla="*/ 52 h 52"/>
                <a:gd name="T2" fmla="*/ 60 w 60"/>
                <a:gd name="T3" fmla="*/ 7 h 52"/>
                <a:gd name="T4" fmla="*/ 55 w 60"/>
                <a:gd name="T5" fmla="*/ 0 h 52"/>
                <a:gd name="T6" fmla="*/ 0 w 60"/>
                <a:gd name="T7" fmla="*/ 46 h 52"/>
                <a:gd name="T8" fmla="*/ 5 w 60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2">
                  <a:moveTo>
                    <a:pt x="5" y="52"/>
                  </a:moveTo>
                  <a:lnTo>
                    <a:pt x="60" y="7"/>
                  </a:lnTo>
                  <a:lnTo>
                    <a:pt x="55" y="0"/>
                  </a:lnTo>
                  <a:lnTo>
                    <a:pt x="0" y="46"/>
                  </a:lnTo>
                  <a:lnTo>
                    <a:pt x="5" y="5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8" name="Freeform 91">
              <a:extLst>
                <a:ext uri="{FF2B5EF4-FFF2-40B4-BE49-F238E27FC236}">
                  <a16:creationId xmlns:a16="http://schemas.microsoft.com/office/drawing/2014/main" xmlns="" id="{1B5C328A-9B3F-4956-8707-215B650DE4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01225" y="4865688"/>
              <a:ext cx="93663" cy="80963"/>
            </a:xfrm>
            <a:custGeom>
              <a:avLst/>
              <a:gdLst>
                <a:gd name="T0" fmla="*/ 5 w 59"/>
                <a:gd name="T1" fmla="*/ 51 h 51"/>
                <a:gd name="T2" fmla="*/ 59 w 59"/>
                <a:gd name="T3" fmla="*/ 6 h 51"/>
                <a:gd name="T4" fmla="*/ 54 w 59"/>
                <a:gd name="T5" fmla="*/ 0 h 51"/>
                <a:gd name="T6" fmla="*/ 0 w 59"/>
                <a:gd name="T7" fmla="*/ 45 h 51"/>
                <a:gd name="T8" fmla="*/ 5 w 59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1">
                  <a:moveTo>
                    <a:pt x="5" y="51"/>
                  </a:moveTo>
                  <a:lnTo>
                    <a:pt x="59" y="6"/>
                  </a:lnTo>
                  <a:lnTo>
                    <a:pt x="54" y="0"/>
                  </a:lnTo>
                  <a:lnTo>
                    <a:pt x="0" y="45"/>
                  </a:lnTo>
                  <a:lnTo>
                    <a:pt x="5" y="51"/>
                  </a:lnTo>
                  <a:close/>
                </a:path>
              </a:pathLst>
            </a:custGeom>
            <a:solidFill>
              <a:srgbClr val="368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9" name="Freeform 92">
              <a:extLst>
                <a:ext uri="{FF2B5EF4-FFF2-40B4-BE49-F238E27FC236}">
                  <a16:creationId xmlns:a16="http://schemas.microsoft.com/office/drawing/2014/main" xmlns="" id="{27795CAA-7EAE-4EEE-B5FF-193E0C54B0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01225" y="4865688"/>
              <a:ext cx="93663" cy="80963"/>
            </a:xfrm>
            <a:custGeom>
              <a:avLst/>
              <a:gdLst>
                <a:gd name="T0" fmla="*/ 5 w 59"/>
                <a:gd name="T1" fmla="*/ 51 h 51"/>
                <a:gd name="T2" fmla="*/ 59 w 59"/>
                <a:gd name="T3" fmla="*/ 6 h 51"/>
                <a:gd name="T4" fmla="*/ 54 w 59"/>
                <a:gd name="T5" fmla="*/ 0 h 51"/>
                <a:gd name="T6" fmla="*/ 0 w 59"/>
                <a:gd name="T7" fmla="*/ 45 h 51"/>
                <a:gd name="T8" fmla="*/ 5 w 59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1">
                  <a:moveTo>
                    <a:pt x="5" y="51"/>
                  </a:moveTo>
                  <a:lnTo>
                    <a:pt x="59" y="6"/>
                  </a:lnTo>
                  <a:lnTo>
                    <a:pt x="54" y="0"/>
                  </a:lnTo>
                  <a:lnTo>
                    <a:pt x="0" y="45"/>
                  </a:lnTo>
                  <a:lnTo>
                    <a:pt x="5" y="5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00" name="Freeform 93">
              <a:extLst>
                <a:ext uri="{FF2B5EF4-FFF2-40B4-BE49-F238E27FC236}">
                  <a16:creationId xmlns:a16="http://schemas.microsoft.com/office/drawing/2014/main" xmlns="" id="{0B1A8F4A-7B56-447E-927B-D3B8581A51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20275" y="4887913"/>
              <a:ext cx="95250" cy="82550"/>
            </a:xfrm>
            <a:custGeom>
              <a:avLst/>
              <a:gdLst>
                <a:gd name="T0" fmla="*/ 5 w 60"/>
                <a:gd name="T1" fmla="*/ 52 h 52"/>
                <a:gd name="T2" fmla="*/ 60 w 60"/>
                <a:gd name="T3" fmla="*/ 6 h 52"/>
                <a:gd name="T4" fmla="*/ 55 w 60"/>
                <a:gd name="T5" fmla="*/ 0 h 52"/>
                <a:gd name="T6" fmla="*/ 0 w 60"/>
                <a:gd name="T7" fmla="*/ 45 h 52"/>
                <a:gd name="T8" fmla="*/ 5 w 60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2">
                  <a:moveTo>
                    <a:pt x="5" y="52"/>
                  </a:moveTo>
                  <a:lnTo>
                    <a:pt x="60" y="6"/>
                  </a:lnTo>
                  <a:lnTo>
                    <a:pt x="55" y="0"/>
                  </a:lnTo>
                  <a:lnTo>
                    <a:pt x="0" y="45"/>
                  </a:lnTo>
                  <a:lnTo>
                    <a:pt x="5" y="52"/>
                  </a:lnTo>
                  <a:close/>
                </a:path>
              </a:pathLst>
            </a:custGeom>
            <a:solidFill>
              <a:srgbClr val="368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01" name="Freeform 94">
              <a:extLst>
                <a:ext uri="{FF2B5EF4-FFF2-40B4-BE49-F238E27FC236}">
                  <a16:creationId xmlns:a16="http://schemas.microsoft.com/office/drawing/2014/main" xmlns="" id="{F99A2580-7C93-44B9-84C2-12694C7D942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20275" y="4887913"/>
              <a:ext cx="95250" cy="82550"/>
            </a:xfrm>
            <a:custGeom>
              <a:avLst/>
              <a:gdLst>
                <a:gd name="T0" fmla="*/ 5 w 60"/>
                <a:gd name="T1" fmla="*/ 52 h 52"/>
                <a:gd name="T2" fmla="*/ 60 w 60"/>
                <a:gd name="T3" fmla="*/ 6 h 52"/>
                <a:gd name="T4" fmla="*/ 55 w 60"/>
                <a:gd name="T5" fmla="*/ 0 h 52"/>
                <a:gd name="T6" fmla="*/ 0 w 60"/>
                <a:gd name="T7" fmla="*/ 45 h 52"/>
                <a:gd name="T8" fmla="*/ 5 w 60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2">
                  <a:moveTo>
                    <a:pt x="5" y="52"/>
                  </a:moveTo>
                  <a:lnTo>
                    <a:pt x="60" y="6"/>
                  </a:lnTo>
                  <a:lnTo>
                    <a:pt x="55" y="0"/>
                  </a:lnTo>
                  <a:lnTo>
                    <a:pt x="0" y="45"/>
                  </a:lnTo>
                  <a:lnTo>
                    <a:pt x="5" y="5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02" name="Freeform 95">
              <a:extLst>
                <a:ext uri="{FF2B5EF4-FFF2-40B4-BE49-F238E27FC236}">
                  <a16:creationId xmlns:a16="http://schemas.microsoft.com/office/drawing/2014/main" xmlns="" id="{A3AB6826-3FB8-4D42-86BE-8F9F4B78E8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39325" y="4910138"/>
              <a:ext cx="95250" cy="82550"/>
            </a:xfrm>
            <a:custGeom>
              <a:avLst/>
              <a:gdLst>
                <a:gd name="T0" fmla="*/ 5 w 60"/>
                <a:gd name="T1" fmla="*/ 52 h 52"/>
                <a:gd name="T2" fmla="*/ 60 w 60"/>
                <a:gd name="T3" fmla="*/ 7 h 52"/>
                <a:gd name="T4" fmla="*/ 55 w 60"/>
                <a:gd name="T5" fmla="*/ 0 h 52"/>
                <a:gd name="T6" fmla="*/ 0 w 60"/>
                <a:gd name="T7" fmla="*/ 46 h 52"/>
                <a:gd name="T8" fmla="*/ 5 w 60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2">
                  <a:moveTo>
                    <a:pt x="5" y="52"/>
                  </a:moveTo>
                  <a:lnTo>
                    <a:pt x="60" y="7"/>
                  </a:lnTo>
                  <a:lnTo>
                    <a:pt x="55" y="0"/>
                  </a:lnTo>
                  <a:lnTo>
                    <a:pt x="0" y="46"/>
                  </a:lnTo>
                  <a:lnTo>
                    <a:pt x="5" y="52"/>
                  </a:lnTo>
                  <a:close/>
                </a:path>
              </a:pathLst>
            </a:custGeom>
            <a:solidFill>
              <a:srgbClr val="368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03" name="Freeform 96">
              <a:extLst>
                <a:ext uri="{FF2B5EF4-FFF2-40B4-BE49-F238E27FC236}">
                  <a16:creationId xmlns:a16="http://schemas.microsoft.com/office/drawing/2014/main" xmlns="" id="{26A4AB25-335B-47D1-B950-AF8AC30DFF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39325" y="4910138"/>
              <a:ext cx="95250" cy="82550"/>
            </a:xfrm>
            <a:custGeom>
              <a:avLst/>
              <a:gdLst>
                <a:gd name="T0" fmla="*/ 5 w 60"/>
                <a:gd name="T1" fmla="*/ 52 h 52"/>
                <a:gd name="T2" fmla="*/ 60 w 60"/>
                <a:gd name="T3" fmla="*/ 7 h 52"/>
                <a:gd name="T4" fmla="*/ 55 w 60"/>
                <a:gd name="T5" fmla="*/ 0 h 52"/>
                <a:gd name="T6" fmla="*/ 0 w 60"/>
                <a:gd name="T7" fmla="*/ 46 h 52"/>
                <a:gd name="T8" fmla="*/ 5 w 60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2">
                  <a:moveTo>
                    <a:pt x="5" y="52"/>
                  </a:moveTo>
                  <a:lnTo>
                    <a:pt x="60" y="7"/>
                  </a:lnTo>
                  <a:lnTo>
                    <a:pt x="55" y="0"/>
                  </a:lnTo>
                  <a:lnTo>
                    <a:pt x="0" y="46"/>
                  </a:lnTo>
                  <a:lnTo>
                    <a:pt x="5" y="5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04" name="Freeform 97">
              <a:extLst>
                <a:ext uri="{FF2B5EF4-FFF2-40B4-BE49-F238E27FC236}">
                  <a16:creationId xmlns:a16="http://schemas.microsoft.com/office/drawing/2014/main" xmlns="" id="{5DED719B-D8A1-48C3-A361-CF74372FDA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58375" y="4933951"/>
              <a:ext cx="95250" cy="80963"/>
            </a:xfrm>
            <a:custGeom>
              <a:avLst/>
              <a:gdLst>
                <a:gd name="T0" fmla="*/ 5 w 60"/>
                <a:gd name="T1" fmla="*/ 51 h 51"/>
                <a:gd name="T2" fmla="*/ 60 w 60"/>
                <a:gd name="T3" fmla="*/ 6 h 51"/>
                <a:gd name="T4" fmla="*/ 55 w 60"/>
                <a:gd name="T5" fmla="*/ 0 h 51"/>
                <a:gd name="T6" fmla="*/ 0 w 60"/>
                <a:gd name="T7" fmla="*/ 45 h 51"/>
                <a:gd name="T8" fmla="*/ 5 w 60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1">
                  <a:moveTo>
                    <a:pt x="5" y="51"/>
                  </a:moveTo>
                  <a:lnTo>
                    <a:pt x="60" y="6"/>
                  </a:lnTo>
                  <a:lnTo>
                    <a:pt x="55" y="0"/>
                  </a:lnTo>
                  <a:lnTo>
                    <a:pt x="0" y="45"/>
                  </a:lnTo>
                  <a:lnTo>
                    <a:pt x="5" y="51"/>
                  </a:lnTo>
                  <a:close/>
                </a:path>
              </a:pathLst>
            </a:custGeom>
            <a:solidFill>
              <a:srgbClr val="368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05" name="Freeform 98">
              <a:extLst>
                <a:ext uri="{FF2B5EF4-FFF2-40B4-BE49-F238E27FC236}">
                  <a16:creationId xmlns:a16="http://schemas.microsoft.com/office/drawing/2014/main" xmlns="" id="{DED6DB53-CE18-410B-BE39-05D53D4BFFA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58375" y="4933951"/>
              <a:ext cx="95250" cy="80963"/>
            </a:xfrm>
            <a:custGeom>
              <a:avLst/>
              <a:gdLst>
                <a:gd name="T0" fmla="*/ 5 w 60"/>
                <a:gd name="T1" fmla="*/ 51 h 51"/>
                <a:gd name="T2" fmla="*/ 60 w 60"/>
                <a:gd name="T3" fmla="*/ 6 h 51"/>
                <a:gd name="T4" fmla="*/ 55 w 60"/>
                <a:gd name="T5" fmla="*/ 0 h 51"/>
                <a:gd name="T6" fmla="*/ 0 w 60"/>
                <a:gd name="T7" fmla="*/ 45 h 51"/>
                <a:gd name="T8" fmla="*/ 5 w 60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1">
                  <a:moveTo>
                    <a:pt x="5" y="51"/>
                  </a:moveTo>
                  <a:lnTo>
                    <a:pt x="60" y="6"/>
                  </a:lnTo>
                  <a:lnTo>
                    <a:pt x="55" y="0"/>
                  </a:lnTo>
                  <a:lnTo>
                    <a:pt x="0" y="45"/>
                  </a:lnTo>
                  <a:lnTo>
                    <a:pt x="5" y="5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06" name="Freeform 99">
              <a:extLst>
                <a:ext uri="{FF2B5EF4-FFF2-40B4-BE49-F238E27FC236}">
                  <a16:creationId xmlns:a16="http://schemas.microsoft.com/office/drawing/2014/main" xmlns="" id="{52806705-9D12-4EAC-B2C4-768B523F12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79013" y="4956176"/>
              <a:ext cx="93663" cy="80963"/>
            </a:xfrm>
            <a:custGeom>
              <a:avLst/>
              <a:gdLst>
                <a:gd name="T0" fmla="*/ 5 w 59"/>
                <a:gd name="T1" fmla="*/ 51 h 51"/>
                <a:gd name="T2" fmla="*/ 59 w 59"/>
                <a:gd name="T3" fmla="*/ 6 h 51"/>
                <a:gd name="T4" fmla="*/ 54 w 59"/>
                <a:gd name="T5" fmla="*/ 0 h 51"/>
                <a:gd name="T6" fmla="*/ 0 w 59"/>
                <a:gd name="T7" fmla="*/ 45 h 51"/>
                <a:gd name="T8" fmla="*/ 5 w 59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1">
                  <a:moveTo>
                    <a:pt x="5" y="51"/>
                  </a:moveTo>
                  <a:lnTo>
                    <a:pt x="59" y="6"/>
                  </a:lnTo>
                  <a:lnTo>
                    <a:pt x="54" y="0"/>
                  </a:lnTo>
                  <a:lnTo>
                    <a:pt x="0" y="45"/>
                  </a:lnTo>
                  <a:lnTo>
                    <a:pt x="5" y="51"/>
                  </a:lnTo>
                  <a:close/>
                </a:path>
              </a:pathLst>
            </a:custGeom>
            <a:solidFill>
              <a:srgbClr val="368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07" name="Freeform 100">
              <a:extLst>
                <a:ext uri="{FF2B5EF4-FFF2-40B4-BE49-F238E27FC236}">
                  <a16:creationId xmlns:a16="http://schemas.microsoft.com/office/drawing/2014/main" xmlns="" id="{89C38F8C-5027-48E8-BBA6-DA5BA090FE4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79013" y="4956176"/>
              <a:ext cx="93663" cy="80963"/>
            </a:xfrm>
            <a:custGeom>
              <a:avLst/>
              <a:gdLst>
                <a:gd name="T0" fmla="*/ 5 w 59"/>
                <a:gd name="T1" fmla="*/ 51 h 51"/>
                <a:gd name="T2" fmla="*/ 59 w 59"/>
                <a:gd name="T3" fmla="*/ 6 h 51"/>
                <a:gd name="T4" fmla="*/ 54 w 59"/>
                <a:gd name="T5" fmla="*/ 0 h 51"/>
                <a:gd name="T6" fmla="*/ 0 w 59"/>
                <a:gd name="T7" fmla="*/ 45 h 51"/>
                <a:gd name="T8" fmla="*/ 5 w 59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1">
                  <a:moveTo>
                    <a:pt x="5" y="51"/>
                  </a:moveTo>
                  <a:lnTo>
                    <a:pt x="59" y="6"/>
                  </a:lnTo>
                  <a:lnTo>
                    <a:pt x="54" y="0"/>
                  </a:lnTo>
                  <a:lnTo>
                    <a:pt x="0" y="45"/>
                  </a:lnTo>
                  <a:lnTo>
                    <a:pt x="5" y="5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08" name="Freeform 101">
              <a:extLst>
                <a:ext uri="{FF2B5EF4-FFF2-40B4-BE49-F238E27FC236}">
                  <a16:creationId xmlns:a16="http://schemas.microsoft.com/office/drawing/2014/main" xmlns="" id="{99C08743-C812-4775-9EAC-C845216C4ED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98025" y="6313488"/>
              <a:ext cx="823913" cy="182563"/>
            </a:xfrm>
            <a:custGeom>
              <a:avLst/>
              <a:gdLst>
                <a:gd name="T0" fmla="*/ 519 w 519"/>
                <a:gd name="T1" fmla="*/ 116 h 116"/>
                <a:gd name="T2" fmla="*/ 0 w 519"/>
                <a:gd name="T3" fmla="*/ 116 h 116"/>
                <a:gd name="T4" fmla="*/ 259 w 519"/>
                <a:gd name="T5" fmla="*/ 0 h 116"/>
                <a:gd name="T6" fmla="*/ 519 w 519"/>
                <a:gd name="T7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16">
                  <a:moveTo>
                    <a:pt x="519" y="116"/>
                  </a:moveTo>
                  <a:cubicBezTo>
                    <a:pt x="0" y="116"/>
                    <a:pt x="0" y="116"/>
                    <a:pt x="0" y="116"/>
                  </a:cubicBezTo>
                  <a:cubicBezTo>
                    <a:pt x="50" y="47"/>
                    <a:pt x="147" y="0"/>
                    <a:pt x="259" y="0"/>
                  </a:cubicBezTo>
                  <a:cubicBezTo>
                    <a:pt x="371" y="0"/>
                    <a:pt x="468" y="47"/>
                    <a:pt x="519" y="116"/>
                  </a:cubicBezTo>
                </a:path>
              </a:pathLst>
            </a:custGeom>
            <a:solidFill>
              <a:srgbClr val="81CD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09" name="Freeform 102">
              <a:extLst>
                <a:ext uri="{FF2B5EF4-FFF2-40B4-BE49-F238E27FC236}">
                  <a16:creationId xmlns:a16="http://schemas.microsoft.com/office/drawing/2014/main" xmlns="" id="{85CF74FE-AE38-478F-BF29-197707E1E8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85325" y="6307138"/>
              <a:ext cx="849313" cy="195263"/>
            </a:xfrm>
            <a:custGeom>
              <a:avLst/>
              <a:gdLst>
                <a:gd name="T0" fmla="*/ 527 w 535"/>
                <a:gd name="T1" fmla="*/ 120 h 124"/>
                <a:gd name="T2" fmla="*/ 527 w 535"/>
                <a:gd name="T3" fmla="*/ 116 h 124"/>
                <a:gd name="T4" fmla="*/ 8 w 535"/>
                <a:gd name="T5" fmla="*/ 116 h 124"/>
                <a:gd name="T6" fmla="*/ 8 w 535"/>
                <a:gd name="T7" fmla="*/ 120 h 124"/>
                <a:gd name="T8" fmla="*/ 11 w 535"/>
                <a:gd name="T9" fmla="*/ 123 h 124"/>
                <a:gd name="T10" fmla="*/ 267 w 535"/>
                <a:gd name="T11" fmla="*/ 8 h 124"/>
                <a:gd name="T12" fmla="*/ 524 w 535"/>
                <a:gd name="T13" fmla="*/ 123 h 124"/>
                <a:gd name="T14" fmla="*/ 527 w 535"/>
                <a:gd name="T15" fmla="*/ 120 h 124"/>
                <a:gd name="T16" fmla="*/ 527 w 535"/>
                <a:gd name="T17" fmla="*/ 116 h 124"/>
                <a:gd name="T18" fmla="*/ 527 w 535"/>
                <a:gd name="T19" fmla="*/ 120 h 124"/>
                <a:gd name="T20" fmla="*/ 530 w 535"/>
                <a:gd name="T21" fmla="*/ 118 h 124"/>
                <a:gd name="T22" fmla="*/ 267 w 535"/>
                <a:gd name="T23" fmla="*/ 0 h 124"/>
                <a:gd name="T24" fmla="*/ 5 w 535"/>
                <a:gd name="T25" fmla="*/ 118 h 124"/>
                <a:gd name="T26" fmla="*/ 0 w 535"/>
                <a:gd name="T27" fmla="*/ 124 h 124"/>
                <a:gd name="T28" fmla="*/ 535 w 535"/>
                <a:gd name="T29" fmla="*/ 124 h 124"/>
                <a:gd name="T30" fmla="*/ 530 w 535"/>
                <a:gd name="T31" fmla="*/ 118 h 124"/>
                <a:gd name="T32" fmla="*/ 527 w 535"/>
                <a:gd name="T33" fmla="*/ 12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5" h="124">
                  <a:moveTo>
                    <a:pt x="527" y="120"/>
                  </a:moveTo>
                  <a:cubicBezTo>
                    <a:pt x="527" y="116"/>
                    <a:pt x="527" y="116"/>
                    <a:pt x="527" y="11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11" y="123"/>
                    <a:pt x="11" y="123"/>
                    <a:pt x="11" y="123"/>
                  </a:cubicBezTo>
                  <a:cubicBezTo>
                    <a:pt x="60" y="55"/>
                    <a:pt x="156" y="8"/>
                    <a:pt x="267" y="8"/>
                  </a:cubicBezTo>
                  <a:cubicBezTo>
                    <a:pt x="378" y="8"/>
                    <a:pt x="474" y="55"/>
                    <a:pt x="524" y="123"/>
                  </a:cubicBezTo>
                  <a:cubicBezTo>
                    <a:pt x="527" y="120"/>
                    <a:pt x="527" y="120"/>
                    <a:pt x="527" y="120"/>
                  </a:cubicBezTo>
                  <a:cubicBezTo>
                    <a:pt x="527" y="116"/>
                    <a:pt x="527" y="116"/>
                    <a:pt x="527" y="116"/>
                  </a:cubicBezTo>
                  <a:cubicBezTo>
                    <a:pt x="527" y="120"/>
                    <a:pt x="527" y="120"/>
                    <a:pt x="527" y="120"/>
                  </a:cubicBezTo>
                  <a:cubicBezTo>
                    <a:pt x="530" y="118"/>
                    <a:pt x="530" y="118"/>
                    <a:pt x="530" y="118"/>
                  </a:cubicBezTo>
                  <a:cubicBezTo>
                    <a:pt x="479" y="48"/>
                    <a:pt x="380" y="0"/>
                    <a:pt x="267" y="0"/>
                  </a:cubicBezTo>
                  <a:cubicBezTo>
                    <a:pt x="154" y="0"/>
                    <a:pt x="56" y="48"/>
                    <a:pt x="5" y="118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535" y="124"/>
                    <a:pt x="535" y="124"/>
                    <a:pt x="535" y="124"/>
                  </a:cubicBezTo>
                  <a:cubicBezTo>
                    <a:pt x="530" y="118"/>
                    <a:pt x="530" y="118"/>
                    <a:pt x="530" y="118"/>
                  </a:cubicBezTo>
                  <a:cubicBezTo>
                    <a:pt x="527" y="120"/>
                    <a:pt x="527" y="120"/>
                    <a:pt x="527" y="120"/>
                  </a:cubicBezTo>
                </a:path>
              </a:pathLst>
            </a:custGeom>
            <a:solidFill>
              <a:srgbClr val="368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0" name="Freeform 103">
              <a:extLst>
                <a:ext uri="{FF2B5EF4-FFF2-40B4-BE49-F238E27FC236}">
                  <a16:creationId xmlns:a16="http://schemas.microsoft.com/office/drawing/2014/main" xmlns="" id="{5DC648A8-28E8-4A0C-BB25-70F65CA6609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04388" y="6286501"/>
              <a:ext cx="155575" cy="103188"/>
            </a:xfrm>
            <a:custGeom>
              <a:avLst/>
              <a:gdLst>
                <a:gd name="T0" fmla="*/ 9 w 98"/>
                <a:gd name="T1" fmla="*/ 61 h 66"/>
                <a:gd name="T2" fmla="*/ 18 w 98"/>
                <a:gd name="T3" fmla="*/ 65 h 66"/>
                <a:gd name="T4" fmla="*/ 93 w 98"/>
                <a:gd name="T5" fmla="*/ 31 h 66"/>
                <a:gd name="T6" fmla="*/ 97 w 98"/>
                <a:gd name="T7" fmla="*/ 22 h 66"/>
                <a:gd name="T8" fmla="*/ 89 w 98"/>
                <a:gd name="T9" fmla="*/ 5 h 66"/>
                <a:gd name="T10" fmla="*/ 80 w 98"/>
                <a:gd name="T11" fmla="*/ 2 h 66"/>
                <a:gd name="T12" fmla="*/ 5 w 98"/>
                <a:gd name="T13" fmla="*/ 36 h 66"/>
                <a:gd name="T14" fmla="*/ 2 w 98"/>
                <a:gd name="T15" fmla="*/ 44 h 66"/>
                <a:gd name="T16" fmla="*/ 9 w 98"/>
                <a:gd name="T17" fmla="*/ 6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66">
                  <a:moveTo>
                    <a:pt x="9" y="61"/>
                  </a:moveTo>
                  <a:cubicBezTo>
                    <a:pt x="11" y="65"/>
                    <a:pt x="15" y="66"/>
                    <a:pt x="18" y="65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7" y="30"/>
                    <a:pt x="98" y="26"/>
                    <a:pt x="97" y="22"/>
                  </a:cubicBezTo>
                  <a:cubicBezTo>
                    <a:pt x="89" y="5"/>
                    <a:pt x="89" y="5"/>
                    <a:pt x="89" y="5"/>
                  </a:cubicBezTo>
                  <a:cubicBezTo>
                    <a:pt x="88" y="2"/>
                    <a:pt x="84" y="0"/>
                    <a:pt x="80" y="2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2" y="37"/>
                    <a:pt x="0" y="41"/>
                    <a:pt x="2" y="44"/>
                  </a:cubicBezTo>
                  <a:cubicBezTo>
                    <a:pt x="9" y="61"/>
                    <a:pt x="9" y="61"/>
                    <a:pt x="9" y="61"/>
                  </a:cubicBezTo>
                </a:path>
              </a:pathLst>
            </a:custGeom>
            <a:solidFill>
              <a:srgbClr val="81CD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1" name="Freeform 104">
              <a:extLst>
                <a:ext uri="{FF2B5EF4-FFF2-40B4-BE49-F238E27FC236}">
                  <a16:creationId xmlns:a16="http://schemas.microsoft.com/office/drawing/2014/main" xmlns="" id="{01C3AA6B-9C1E-4A5D-B3C3-DB6343CFE7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99625" y="6281738"/>
              <a:ext cx="165100" cy="112713"/>
            </a:xfrm>
            <a:custGeom>
              <a:avLst/>
              <a:gdLst>
                <a:gd name="T0" fmla="*/ 12 w 104"/>
                <a:gd name="T1" fmla="*/ 64 h 72"/>
                <a:gd name="T2" fmla="*/ 9 w 104"/>
                <a:gd name="T3" fmla="*/ 66 h 72"/>
                <a:gd name="T4" fmla="*/ 18 w 104"/>
                <a:gd name="T5" fmla="*/ 72 h 72"/>
                <a:gd name="T6" fmla="*/ 23 w 104"/>
                <a:gd name="T7" fmla="*/ 71 h 72"/>
                <a:gd name="T8" fmla="*/ 23 w 104"/>
                <a:gd name="T9" fmla="*/ 71 h 72"/>
                <a:gd name="T10" fmla="*/ 98 w 104"/>
                <a:gd name="T11" fmla="*/ 38 h 72"/>
                <a:gd name="T12" fmla="*/ 98 w 104"/>
                <a:gd name="T13" fmla="*/ 38 h 72"/>
                <a:gd name="T14" fmla="*/ 104 w 104"/>
                <a:gd name="T15" fmla="*/ 28 h 72"/>
                <a:gd name="T16" fmla="*/ 103 w 104"/>
                <a:gd name="T17" fmla="*/ 24 h 72"/>
                <a:gd name="T18" fmla="*/ 96 w 104"/>
                <a:gd name="T19" fmla="*/ 7 h 72"/>
                <a:gd name="T20" fmla="*/ 96 w 104"/>
                <a:gd name="T21" fmla="*/ 7 h 72"/>
                <a:gd name="T22" fmla="*/ 86 w 104"/>
                <a:gd name="T23" fmla="*/ 0 h 72"/>
                <a:gd name="T24" fmla="*/ 82 w 104"/>
                <a:gd name="T25" fmla="*/ 1 h 72"/>
                <a:gd name="T26" fmla="*/ 82 w 104"/>
                <a:gd name="T27" fmla="*/ 1 h 72"/>
                <a:gd name="T28" fmla="*/ 6 w 104"/>
                <a:gd name="T29" fmla="*/ 35 h 72"/>
                <a:gd name="T30" fmla="*/ 6 w 104"/>
                <a:gd name="T31" fmla="*/ 35 h 72"/>
                <a:gd name="T32" fmla="*/ 0 w 104"/>
                <a:gd name="T33" fmla="*/ 45 h 72"/>
                <a:gd name="T34" fmla="*/ 1 w 104"/>
                <a:gd name="T35" fmla="*/ 49 h 72"/>
                <a:gd name="T36" fmla="*/ 1 w 104"/>
                <a:gd name="T37" fmla="*/ 49 h 72"/>
                <a:gd name="T38" fmla="*/ 9 w 104"/>
                <a:gd name="T39" fmla="*/ 66 h 72"/>
                <a:gd name="T40" fmla="*/ 12 w 104"/>
                <a:gd name="T41" fmla="*/ 64 h 72"/>
                <a:gd name="T42" fmla="*/ 16 w 104"/>
                <a:gd name="T43" fmla="*/ 63 h 72"/>
                <a:gd name="T44" fmla="*/ 8 w 104"/>
                <a:gd name="T45" fmla="*/ 46 h 72"/>
                <a:gd name="T46" fmla="*/ 8 w 104"/>
                <a:gd name="T47" fmla="*/ 46 h 72"/>
                <a:gd name="T48" fmla="*/ 8 w 104"/>
                <a:gd name="T49" fmla="*/ 45 h 72"/>
                <a:gd name="T50" fmla="*/ 10 w 104"/>
                <a:gd name="T51" fmla="*/ 42 h 72"/>
                <a:gd name="T52" fmla="*/ 10 w 104"/>
                <a:gd name="T53" fmla="*/ 42 h 72"/>
                <a:gd name="T54" fmla="*/ 85 w 104"/>
                <a:gd name="T55" fmla="*/ 9 h 72"/>
                <a:gd name="T56" fmla="*/ 85 w 104"/>
                <a:gd name="T57" fmla="*/ 9 h 72"/>
                <a:gd name="T58" fmla="*/ 86 w 104"/>
                <a:gd name="T59" fmla="*/ 8 h 72"/>
                <a:gd name="T60" fmla="*/ 88 w 104"/>
                <a:gd name="T61" fmla="*/ 10 h 72"/>
                <a:gd name="T62" fmla="*/ 88 w 104"/>
                <a:gd name="T63" fmla="*/ 10 h 72"/>
                <a:gd name="T64" fmla="*/ 96 w 104"/>
                <a:gd name="T65" fmla="*/ 27 h 72"/>
                <a:gd name="T66" fmla="*/ 96 w 104"/>
                <a:gd name="T67" fmla="*/ 28 h 72"/>
                <a:gd name="T68" fmla="*/ 95 w 104"/>
                <a:gd name="T69" fmla="*/ 30 h 72"/>
                <a:gd name="T70" fmla="*/ 20 w 104"/>
                <a:gd name="T71" fmla="*/ 64 h 72"/>
                <a:gd name="T72" fmla="*/ 20 w 104"/>
                <a:gd name="T73" fmla="*/ 64 h 72"/>
                <a:gd name="T74" fmla="*/ 18 w 104"/>
                <a:gd name="T75" fmla="*/ 64 h 72"/>
                <a:gd name="T76" fmla="*/ 16 w 104"/>
                <a:gd name="T77" fmla="*/ 63 h 72"/>
                <a:gd name="T78" fmla="*/ 12 w 104"/>
                <a:gd name="T79" fmla="*/ 6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4" h="72">
                  <a:moveTo>
                    <a:pt x="12" y="64"/>
                  </a:moveTo>
                  <a:cubicBezTo>
                    <a:pt x="9" y="66"/>
                    <a:pt x="9" y="66"/>
                    <a:pt x="9" y="66"/>
                  </a:cubicBezTo>
                  <a:cubicBezTo>
                    <a:pt x="11" y="70"/>
                    <a:pt x="14" y="72"/>
                    <a:pt x="18" y="72"/>
                  </a:cubicBezTo>
                  <a:cubicBezTo>
                    <a:pt x="20" y="72"/>
                    <a:pt x="21" y="72"/>
                    <a:pt x="23" y="71"/>
                  </a:cubicBezTo>
                  <a:cubicBezTo>
                    <a:pt x="23" y="71"/>
                    <a:pt x="23" y="71"/>
                    <a:pt x="23" y="71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102" y="36"/>
                    <a:pt x="104" y="32"/>
                    <a:pt x="104" y="28"/>
                  </a:cubicBezTo>
                  <a:cubicBezTo>
                    <a:pt x="104" y="27"/>
                    <a:pt x="104" y="25"/>
                    <a:pt x="103" y="24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4" y="3"/>
                    <a:pt x="90" y="0"/>
                    <a:pt x="86" y="0"/>
                  </a:cubicBezTo>
                  <a:cubicBezTo>
                    <a:pt x="85" y="0"/>
                    <a:pt x="83" y="1"/>
                    <a:pt x="82" y="1"/>
                  </a:cubicBezTo>
                  <a:cubicBezTo>
                    <a:pt x="82" y="1"/>
                    <a:pt x="82" y="1"/>
                    <a:pt x="82" y="1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3" y="37"/>
                    <a:pt x="0" y="41"/>
                    <a:pt x="0" y="45"/>
                  </a:cubicBezTo>
                  <a:cubicBezTo>
                    <a:pt x="0" y="46"/>
                    <a:pt x="1" y="48"/>
                    <a:pt x="1" y="49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4"/>
                    <a:pt x="9" y="43"/>
                    <a:pt x="10" y="42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5" y="8"/>
                    <a:pt x="86" y="8"/>
                    <a:pt x="86" y="8"/>
                  </a:cubicBezTo>
                  <a:cubicBezTo>
                    <a:pt x="87" y="8"/>
                    <a:pt x="88" y="9"/>
                    <a:pt x="88" y="10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8"/>
                    <a:pt x="96" y="28"/>
                  </a:cubicBezTo>
                  <a:cubicBezTo>
                    <a:pt x="96" y="29"/>
                    <a:pt x="96" y="30"/>
                    <a:pt x="95" y="30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19" y="64"/>
                    <a:pt x="19" y="64"/>
                    <a:pt x="18" y="64"/>
                  </a:cubicBezTo>
                  <a:cubicBezTo>
                    <a:pt x="17" y="64"/>
                    <a:pt x="16" y="64"/>
                    <a:pt x="16" y="63"/>
                  </a:cubicBezTo>
                  <a:cubicBezTo>
                    <a:pt x="12" y="64"/>
                    <a:pt x="12" y="64"/>
                    <a:pt x="12" y="64"/>
                  </a:cubicBezTo>
                </a:path>
              </a:pathLst>
            </a:custGeom>
            <a:solidFill>
              <a:srgbClr val="368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2" name="Freeform 105">
              <a:extLst>
                <a:ext uri="{FF2B5EF4-FFF2-40B4-BE49-F238E27FC236}">
                  <a16:creationId xmlns:a16="http://schemas.microsoft.com/office/drawing/2014/main" xmlns="" id="{E55F763F-B40E-4597-9F05-ADED9899574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653588" y="5976938"/>
              <a:ext cx="355600" cy="385763"/>
            </a:xfrm>
            <a:custGeom>
              <a:avLst/>
              <a:gdLst>
                <a:gd name="T0" fmla="*/ 206 w 224"/>
                <a:gd name="T1" fmla="*/ 0 h 244"/>
                <a:gd name="T2" fmla="*/ 18 w 224"/>
                <a:gd name="T3" fmla="*/ 0 h 244"/>
                <a:gd name="T4" fmla="*/ 0 w 224"/>
                <a:gd name="T5" fmla="*/ 18 h 244"/>
                <a:gd name="T6" fmla="*/ 0 w 224"/>
                <a:gd name="T7" fmla="*/ 226 h 244"/>
                <a:gd name="T8" fmla="*/ 18 w 224"/>
                <a:gd name="T9" fmla="*/ 244 h 244"/>
                <a:gd name="T10" fmla="*/ 206 w 224"/>
                <a:gd name="T11" fmla="*/ 244 h 244"/>
                <a:gd name="T12" fmla="*/ 224 w 224"/>
                <a:gd name="T13" fmla="*/ 226 h 244"/>
                <a:gd name="T14" fmla="*/ 224 w 224"/>
                <a:gd name="T15" fmla="*/ 18 h 244"/>
                <a:gd name="T16" fmla="*/ 206 w 224"/>
                <a:gd name="T17" fmla="*/ 0 h 244"/>
                <a:gd name="T18" fmla="*/ 188 w 224"/>
                <a:gd name="T19" fmla="*/ 208 h 244"/>
                <a:gd name="T20" fmla="*/ 36 w 224"/>
                <a:gd name="T21" fmla="*/ 208 h 244"/>
                <a:gd name="T22" fmla="*/ 36 w 224"/>
                <a:gd name="T23" fmla="*/ 36 h 244"/>
                <a:gd name="T24" fmla="*/ 188 w 224"/>
                <a:gd name="T25" fmla="*/ 36 h 244"/>
                <a:gd name="T26" fmla="*/ 188 w 224"/>
                <a:gd name="T27" fmla="*/ 208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4" h="244">
                  <a:moveTo>
                    <a:pt x="206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0" y="236"/>
                    <a:pt x="8" y="244"/>
                    <a:pt x="18" y="244"/>
                  </a:cubicBezTo>
                  <a:cubicBezTo>
                    <a:pt x="206" y="244"/>
                    <a:pt x="206" y="244"/>
                    <a:pt x="206" y="244"/>
                  </a:cubicBezTo>
                  <a:cubicBezTo>
                    <a:pt x="216" y="244"/>
                    <a:pt x="224" y="236"/>
                    <a:pt x="224" y="226"/>
                  </a:cubicBezTo>
                  <a:cubicBezTo>
                    <a:pt x="224" y="18"/>
                    <a:pt x="224" y="18"/>
                    <a:pt x="224" y="18"/>
                  </a:cubicBezTo>
                  <a:cubicBezTo>
                    <a:pt x="224" y="8"/>
                    <a:pt x="216" y="0"/>
                    <a:pt x="206" y="0"/>
                  </a:cubicBezTo>
                  <a:moveTo>
                    <a:pt x="188" y="208"/>
                  </a:moveTo>
                  <a:cubicBezTo>
                    <a:pt x="36" y="208"/>
                    <a:pt x="36" y="208"/>
                    <a:pt x="36" y="208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188" y="36"/>
                    <a:pt x="188" y="36"/>
                    <a:pt x="188" y="36"/>
                  </a:cubicBezTo>
                  <a:cubicBezTo>
                    <a:pt x="188" y="208"/>
                    <a:pt x="188" y="208"/>
                    <a:pt x="188" y="208"/>
                  </a:cubicBezTo>
                </a:path>
              </a:pathLst>
            </a:custGeom>
            <a:solidFill>
              <a:srgbClr val="FF8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3" name="Freeform 106">
              <a:extLst>
                <a:ext uri="{FF2B5EF4-FFF2-40B4-BE49-F238E27FC236}">
                  <a16:creationId xmlns:a16="http://schemas.microsoft.com/office/drawing/2014/main" xmlns="" id="{1E7783A2-23FA-4FB0-BA49-A8E03D50640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647238" y="5970588"/>
              <a:ext cx="368300" cy="398463"/>
            </a:xfrm>
            <a:custGeom>
              <a:avLst/>
              <a:gdLst>
                <a:gd name="T0" fmla="*/ 210 w 232"/>
                <a:gd name="T1" fmla="*/ 4 h 252"/>
                <a:gd name="T2" fmla="*/ 210 w 232"/>
                <a:gd name="T3" fmla="*/ 0 h 252"/>
                <a:gd name="T4" fmla="*/ 22 w 232"/>
                <a:gd name="T5" fmla="*/ 0 h 252"/>
                <a:gd name="T6" fmla="*/ 0 w 232"/>
                <a:gd name="T7" fmla="*/ 22 h 252"/>
                <a:gd name="T8" fmla="*/ 0 w 232"/>
                <a:gd name="T9" fmla="*/ 230 h 252"/>
                <a:gd name="T10" fmla="*/ 22 w 232"/>
                <a:gd name="T11" fmla="*/ 252 h 252"/>
                <a:gd name="T12" fmla="*/ 210 w 232"/>
                <a:gd name="T13" fmla="*/ 252 h 252"/>
                <a:gd name="T14" fmla="*/ 232 w 232"/>
                <a:gd name="T15" fmla="*/ 230 h 252"/>
                <a:gd name="T16" fmla="*/ 232 w 232"/>
                <a:gd name="T17" fmla="*/ 22 h 252"/>
                <a:gd name="T18" fmla="*/ 210 w 232"/>
                <a:gd name="T19" fmla="*/ 0 h 252"/>
                <a:gd name="T20" fmla="*/ 210 w 232"/>
                <a:gd name="T21" fmla="*/ 4 h 252"/>
                <a:gd name="T22" fmla="*/ 210 w 232"/>
                <a:gd name="T23" fmla="*/ 8 h 252"/>
                <a:gd name="T24" fmla="*/ 224 w 232"/>
                <a:gd name="T25" fmla="*/ 22 h 252"/>
                <a:gd name="T26" fmla="*/ 224 w 232"/>
                <a:gd name="T27" fmla="*/ 230 h 252"/>
                <a:gd name="T28" fmla="*/ 210 w 232"/>
                <a:gd name="T29" fmla="*/ 244 h 252"/>
                <a:gd name="T30" fmla="*/ 22 w 232"/>
                <a:gd name="T31" fmla="*/ 244 h 252"/>
                <a:gd name="T32" fmla="*/ 8 w 232"/>
                <a:gd name="T33" fmla="*/ 230 h 252"/>
                <a:gd name="T34" fmla="*/ 8 w 232"/>
                <a:gd name="T35" fmla="*/ 22 h 252"/>
                <a:gd name="T36" fmla="*/ 12 w 232"/>
                <a:gd name="T37" fmla="*/ 12 h 252"/>
                <a:gd name="T38" fmla="*/ 22 w 232"/>
                <a:gd name="T39" fmla="*/ 8 h 252"/>
                <a:gd name="T40" fmla="*/ 210 w 232"/>
                <a:gd name="T41" fmla="*/ 8 h 252"/>
                <a:gd name="T42" fmla="*/ 210 w 232"/>
                <a:gd name="T43" fmla="*/ 4 h 252"/>
                <a:gd name="T44" fmla="*/ 192 w 232"/>
                <a:gd name="T45" fmla="*/ 212 h 252"/>
                <a:gd name="T46" fmla="*/ 192 w 232"/>
                <a:gd name="T47" fmla="*/ 208 h 252"/>
                <a:gd name="T48" fmla="*/ 44 w 232"/>
                <a:gd name="T49" fmla="*/ 208 h 252"/>
                <a:gd name="T50" fmla="*/ 44 w 232"/>
                <a:gd name="T51" fmla="*/ 44 h 252"/>
                <a:gd name="T52" fmla="*/ 188 w 232"/>
                <a:gd name="T53" fmla="*/ 44 h 252"/>
                <a:gd name="T54" fmla="*/ 188 w 232"/>
                <a:gd name="T55" fmla="*/ 212 h 252"/>
                <a:gd name="T56" fmla="*/ 192 w 232"/>
                <a:gd name="T57" fmla="*/ 212 h 252"/>
                <a:gd name="T58" fmla="*/ 192 w 232"/>
                <a:gd name="T59" fmla="*/ 208 h 252"/>
                <a:gd name="T60" fmla="*/ 192 w 232"/>
                <a:gd name="T61" fmla="*/ 212 h 252"/>
                <a:gd name="T62" fmla="*/ 196 w 232"/>
                <a:gd name="T63" fmla="*/ 212 h 252"/>
                <a:gd name="T64" fmla="*/ 196 w 232"/>
                <a:gd name="T65" fmla="*/ 40 h 252"/>
                <a:gd name="T66" fmla="*/ 195 w 232"/>
                <a:gd name="T67" fmla="*/ 37 h 252"/>
                <a:gd name="T68" fmla="*/ 192 w 232"/>
                <a:gd name="T69" fmla="*/ 36 h 252"/>
                <a:gd name="T70" fmla="*/ 40 w 232"/>
                <a:gd name="T71" fmla="*/ 36 h 252"/>
                <a:gd name="T72" fmla="*/ 37 w 232"/>
                <a:gd name="T73" fmla="*/ 37 h 252"/>
                <a:gd name="T74" fmla="*/ 36 w 232"/>
                <a:gd name="T75" fmla="*/ 40 h 252"/>
                <a:gd name="T76" fmla="*/ 36 w 232"/>
                <a:gd name="T77" fmla="*/ 212 h 252"/>
                <a:gd name="T78" fmla="*/ 37 w 232"/>
                <a:gd name="T79" fmla="*/ 215 h 252"/>
                <a:gd name="T80" fmla="*/ 40 w 232"/>
                <a:gd name="T81" fmla="*/ 216 h 252"/>
                <a:gd name="T82" fmla="*/ 192 w 232"/>
                <a:gd name="T83" fmla="*/ 216 h 252"/>
                <a:gd name="T84" fmla="*/ 195 w 232"/>
                <a:gd name="T85" fmla="*/ 215 h 252"/>
                <a:gd name="T86" fmla="*/ 196 w 232"/>
                <a:gd name="T87" fmla="*/ 212 h 252"/>
                <a:gd name="T88" fmla="*/ 192 w 232"/>
                <a:gd name="T89" fmla="*/ 21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32" h="252">
                  <a:moveTo>
                    <a:pt x="210" y="4"/>
                  </a:moveTo>
                  <a:cubicBezTo>
                    <a:pt x="210" y="0"/>
                    <a:pt x="210" y="0"/>
                    <a:pt x="21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9" y="0"/>
                    <a:pt x="0" y="9"/>
                    <a:pt x="0" y="22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0" y="242"/>
                    <a:pt x="9" y="252"/>
                    <a:pt x="22" y="252"/>
                  </a:cubicBezTo>
                  <a:cubicBezTo>
                    <a:pt x="210" y="252"/>
                    <a:pt x="210" y="252"/>
                    <a:pt x="210" y="252"/>
                  </a:cubicBezTo>
                  <a:cubicBezTo>
                    <a:pt x="222" y="252"/>
                    <a:pt x="232" y="242"/>
                    <a:pt x="232" y="230"/>
                  </a:cubicBezTo>
                  <a:cubicBezTo>
                    <a:pt x="232" y="22"/>
                    <a:pt x="232" y="22"/>
                    <a:pt x="232" y="22"/>
                  </a:cubicBezTo>
                  <a:cubicBezTo>
                    <a:pt x="232" y="9"/>
                    <a:pt x="222" y="0"/>
                    <a:pt x="210" y="0"/>
                  </a:cubicBezTo>
                  <a:cubicBezTo>
                    <a:pt x="210" y="4"/>
                    <a:pt x="210" y="4"/>
                    <a:pt x="210" y="4"/>
                  </a:cubicBezTo>
                  <a:cubicBezTo>
                    <a:pt x="210" y="8"/>
                    <a:pt x="210" y="8"/>
                    <a:pt x="210" y="8"/>
                  </a:cubicBezTo>
                  <a:cubicBezTo>
                    <a:pt x="218" y="8"/>
                    <a:pt x="224" y="14"/>
                    <a:pt x="224" y="22"/>
                  </a:cubicBezTo>
                  <a:cubicBezTo>
                    <a:pt x="224" y="230"/>
                    <a:pt x="224" y="230"/>
                    <a:pt x="224" y="230"/>
                  </a:cubicBezTo>
                  <a:cubicBezTo>
                    <a:pt x="224" y="238"/>
                    <a:pt x="218" y="244"/>
                    <a:pt x="210" y="244"/>
                  </a:cubicBezTo>
                  <a:cubicBezTo>
                    <a:pt x="22" y="244"/>
                    <a:pt x="22" y="244"/>
                    <a:pt x="22" y="244"/>
                  </a:cubicBezTo>
                  <a:cubicBezTo>
                    <a:pt x="14" y="244"/>
                    <a:pt x="8" y="238"/>
                    <a:pt x="8" y="230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18"/>
                    <a:pt x="9" y="15"/>
                    <a:pt x="12" y="12"/>
                  </a:cubicBezTo>
                  <a:cubicBezTo>
                    <a:pt x="14" y="10"/>
                    <a:pt x="18" y="8"/>
                    <a:pt x="22" y="8"/>
                  </a:cubicBezTo>
                  <a:cubicBezTo>
                    <a:pt x="210" y="8"/>
                    <a:pt x="210" y="8"/>
                    <a:pt x="210" y="8"/>
                  </a:cubicBezTo>
                  <a:cubicBezTo>
                    <a:pt x="210" y="4"/>
                    <a:pt x="210" y="4"/>
                    <a:pt x="210" y="4"/>
                  </a:cubicBezTo>
                  <a:moveTo>
                    <a:pt x="192" y="212"/>
                  </a:moveTo>
                  <a:cubicBezTo>
                    <a:pt x="192" y="208"/>
                    <a:pt x="192" y="208"/>
                    <a:pt x="192" y="208"/>
                  </a:cubicBezTo>
                  <a:cubicBezTo>
                    <a:pt x="44" y="208"/>
                    <a:pt x="44" y="208"/>
                    <a:pt x="44" y="20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188" y="44"/>
                    <a:pt x="188" y="44"/>
                    <a:pt x="188" y="44"/>
                  </a:cubicBezTo>
                  <a:cubicBezTo>
                    <a:pt x="188" y="212"/>
                    <a:pt x="188" y="212"/>
                    <a:pt x="188" y="212"/>
                  </a:cubicBezTo>
                  <a:cubicBezTo>
                    <a:pt x="192" y="212"/>
                    <a:pt x="192" y="212"/>
                    <a:pt x="192" y="212"/>
                  </a:cubicBezTo>
                  <a:cubicBezTo>
                    <a:pt x="192" y="208"/>
                    <a:pt x="192" y="208"/>
                    <a:pt x="192" y="208"/>
                  </a:cubicBezTo>
                  <a:cubicBezTo>
                    <a:pt x="192" y="212"/>
                    <a:pt x="192" y="212"/>
                    <a:pt x="192" y="212"/>
                  </a:cubicBezTo>
                  <a:cubicBezTo>
                    <a:pt x="196" y="212"/>
                    <a:pt x="196" y="212"/>
                    <a:pt x="196" y="212"/>
                  </a:cubicBezTo>
                  <a:cubicBezTo>
                    <a:pt x="196" y="40"/>
                    <a:pt x="196" y="40"/>
                    <a:pt x="196" y="40"/>
                  </a:cubicBezTo>
                  <a:cubicBezTo>
                    <a:pt x="196" y="39"/>
                    <a:pt x="196" y="38"/>
                    <a:pt x="195" y="37"/>
                  </a:cubicBezTo>
                  <a:cubicBezTo>
                    <a:pt x="194" y="36"/>
                    <a:pt x="193" y="36"/>
                    <a:pt x="192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39" y="36"/>
                    <a:pt x="38" y="36"/>
                    <a:pt x="37" y="37"/>
                  </a:cubicBezTo>
                  <a:cubicBezTo>
                    <a:pt x="36" y="38"/>
                    <a:pt x="36" y="39"/>
                    <a:pt x="36" y="40"/>
                  </a:cubicBezTo>
                  <a:cubicBezTo>
                    <a:pt x="36" y="212"/>
                    <a:pt x="36" y="212"/>
                    <a:pt x="36" y="212"/>
                  </a:cubicBezTo>
                  <a:cubicBezTo>
                    <a:pt x="36" y="213"/>
                    <a:pt x="36" y="214"/>
                    <a:pt x="37" y="215"/>
                  </a:cubicBezTo>
                  <a:cubicBezTo>
                    <a:pt x="38" y="216"/>
                    <a:pt x="39" y="216"/>
                    <a:pt x="40" y="216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193" y="216"/>
                    <a:pt x="194" y="216"/>
                    <a:pt x="195" y="215"/>
                  </a:cubicBezTo>
                  <a:cubicBezTo>
                    <a:pt x="196" y="214"/>
                    <a:pt x="196" y="213"/>
                    <a:pt x="196" y="212"/>
                  </a:cubicBezTo>
                  <a:cubicBezTo>
                    <a:pt x="192" y="212"/>
                    <a:pt x="192" y="212"/>
                    <a:pt x="192" y="212"/>
                  </a:cubicBezTo>
                </a:path>
              </a:pathLst>
            </a:custGeom>
            <a:solidFill>
              <a:srgbClr val="368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4" name="Freeform 107">
              <a:extLst>
                <a:ext uri="{FF2B5EF4-FFF2-40B4-BE49-F238E27FC236}">
                  <a16:creationId xmlns:a16="http://schemas.microsoft.com/office/drawing/2014/main" xmlns="" id="{D3AA591E-2917-46C4-B0A1-8290BEFC04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336088" y="5838826"/>
              <a:ext cx="527050" cy="661988"/>
            </a:xfrm>
            <a:custGeom>
              <a:avLst/>
              <a:gdLst>
                <a:gd name="T0" fmla="*/ 0 w 332"/>
                <a:gd name="T1" fmla="*/ 0 h 418"/>
                <a:gd name="T2" fmla="*/ 0 w 332"/>
                <a:gd name="T3" fmla="*/ 403 h 418"/>
                <a:gd name="T4" fmla="*/ 14 w 332"/>
                <a:gd name="T5" fmla="*/ 418 h 418"/>
                <a:gd name="T6" fmla="*/ 318 w 332"/>
                <a:gd name="T7" fmla="*/ 418 h 418"/>
                <a:gd name="T8" fmla="*/ 332 w 332"/>
                <a:gd name="T9" fmla="*/ 403 h 418"/>
                <a:gd name="T10" fmla="*/ 332 w 332"/>
                <a:gd name="T11" fmla="*/ 0 h 418"/>
                <a:gd name="T12" fmla="*/ 0 w 332"/>
                <a:gd name="T13" fmla="*/ 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2" h="418">
                  <a:moveTo>
                    <a:pt x="0" y="0"/>
                  </a:moveTo>
                  <a:cubicBezTo>
                    <a:pt x="0" y="403"/>
                    <a:pt x="0" y="403"/>
                    <a:pt x="0" y="403"/>
                  </a:cubicBezTo>
                  <a:cubicBezTo>
                    <a:pt x="0" y="411"/>
                    <a:pt x="6" y="418"/>
                    <a:pt x="14" y="418"/>
                  </a:cubicBezTo>
                  <a:cubicBezTo>
                    <a:pt x="318" y="418"/>
                    <a:pt x="318" y="418"/>
                    <a:pt x="318" y="418"/>
                  </a:cubicBezTo>
                  <a:cubicBezTo>
                    <a:pt x="325" y="418"/>
                    <a:pt x="332" y="411"/>
                    <a:pt x="332" y="403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8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5" name="Freeform 108">
              <a:extLst>
                <a:ext uri="{FF2B5EF4-FFF2-40B4-BE49-F238E27FC236}">
                  <a16:creationId xmlns:a16="http://schemas.microsoft.com/office/drawing/2014/main" xmlns="" id="{A7D49745-5BDA-4C21-B858-DC15DD5247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328150" y="5832476"/>
              <a:ext cx="541338" cy="674688"/>
            </a:xfrm>
            <a:custGeom>
              <a:avLst/>
              <a:gdLst>
                <a:gd name="T0" fmla="*/ 5 w 341"/>
                <a:gd name="T1" fmla="*/ 4 h 426"/>
                <a:gd name="T2" fmla="*/ 0 w 341"/>
                <a:gd name="T3" fmla="*/ 4 h 426"/>
                <a:gd name="T4" fmla="*/ 0 w 341"/>
                <a:gd name="T5" fmla="*/ 407 h 426"/>
                <a:gd name="T6" fmla="*/ 19 w 341"/>
                <a:gd name="T7" fmla="*/ 426 h 426"/>
                <a:gd name="T8" fmla="*/ 323 w 341"/>
                <a:gd name="T9" fmla="*/ 426 h 426"/>
                <a:gd name="T10" fmla="*/ 341 w 341"/>
                <a:gd name="T11" fmla="*/ 407 h 426"/>
                <a:gd name="T12" fmla="*/ 341 w 341"/>
                <a:gd name="T13" fmla="*/ 4 h 426"/>
                <a:gd name="T14" fmla="*/ 340 w 341"/>
                <a:gd name="T15" fmla="*/ 1 h 426"/>
                <a:gd name="T16" fmla="*/ 337 w 341"/>
                <a:gd name="T17" fmla="*/ 0 h 426"/>
                <a:gd name="T18" fmla="*/ 5 w 341"/>
                <a:gd name="T19" fmla="*/ 0 h 426"/>
                <a:gd name="T20" fmla="*/ 2 w 341"/>
                <a:gd name="T21" fmla="*/ 1 h 426"/>
                <a:gd name="T22" fmla="*/ 0 w 341"/>
                <a:gd name="T23" fmla="*/ 4 h 426"/>
                <a:gd name="T24" fmla="*/ 5 w 341"/>
                <a:gd name="T25" fmla="*/ 4 h 426"/>
                <a:gd name="T26" fmla="*/ 5 w 341"/>
                <a:gd name="T27" fmla="*/ 8 h 426"/>
                <a:gd name="T28" fmla="*/ 333 w 341"/>
                <a:gd name="T29" fmla="*/ 8 h 426"/>
                <a:gd name="T30" fmla="*/ 333 w 341"/>
                <a:gd name="T31" fmla="*/ 407 h 426"/>
                <a:gd name="T32" fmla="*/ 323 w 341"/>
                <a:gd name="T33" fmla="*/ 418 h 426"/>
                <a:gd name="T34" fmla="*/ 19 w 341"/>
                <a:gd name="T35" fmla="*/ 418 h 426"/>
                <a:gd name="T36" fmla="*/ 9 w 341"/>
                <a:gd name="T37" fmla="*/ 407 h 426"/>
                <a:gd name="T38" fmla="*/ 9 w 341"/>
                <a:gd name="T39" fmla="*/ 4 h 426"/>
                <a:gd name="T40" fmla="*/ 5 w 341"/>
                <a:gd name="T41" fmla="*/ 4 h 426"/>
                <a:gd name="T42" fmla="*/ 5 w 341"/>
                <a:gd name="T43" fmla="*/ 8 h 426"/>
                <a:gd name="T44" fmla="*/ 5 w 341"/>
                <a:gd name="T45" fmla="*/ 4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1" h="426">
                  <a:moveTo>
                    <a:pt x="5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8"/>
                    <a:pt x="9" y="426"/>
                    <a:pt x="19" y="426"/>
                  </a:cubicBezTo>
                  <a:cubicBezTo>
                    <a:pt x="323" y="426"/>
                    <a:pt x="323" y="426"/>
                    <a:pt x="323" y="426"/>
                  </a:cubicBezTo>
                  <a:cubicBezTo>
                    <a:pt x="333" y="426"/>
                    <a:pt x="341" y="418"/>
                    <a:pt x="341" y="407"/>
                  </a:cubicBezTo>
                  <a:cubicBezTo>
                    <a:pt x="341" y="4"/>
                    <a:pt x="341" y="4"/>
                    <a:pt x="341" y="4"/>
                  </a:cubicBezTo>
                  <a:cubicBezTo>
                    <a:pt x="341" y="3"/>
                    <a:pt x="341" y="2"/>
                    <a:pt x="340" y="1"/>
                  </a:cubicBezTo>
                  <a:cubicBezTo>
                    <a:pt x="339" y="0"/>
                    <a:pt x="338" y="0"/>
                    <a:pt x="33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333" y="8"/>
                    <a:pt x="333" y="8"/>
                    <a:pt x="333" y="8"/>
                  </a:cubicBezTo>
                  <a:cubicBezTo>
                    <a:pt x="333" y="407"/>
                    <a:pt x="333" y="407"/>
                    <a:pt x="333" y="407"/>
                  </a:cubicBezTo>
                  <a:cubicBezTo>
                    <a:pt x="333" y="413"/>
                    <a:pt x="328" y="418"/>
                    <a:pt x="323" y="418"/>
                  </a:cubicBezTo>
                  <a:cubicBezTo>
                    <a:pt x="19" y="418"/>
                    <a:pt x="19" y="418"/>
                    <a:pt x="19" y="418"/>
                  </a:cubicBezTo>
                  <a:cubicBezTo>
                    <a:pt x="13" y="418"/>
                    <a:pt x="9" y="413"/>
                    <a:pt x="9" y="407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4"/>
                    <a:pt x="5" y="4"/>
                    <a:pt x="5" y="4"/>
                  </a:cubicBezTo>
                </a:path>
              </a:pathLst>
            </a:custGeom>
            <a:solidFill>
              <a:srgbClr val="368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6" name="Freeform 109">
              <a:extLst>
                <a:ext uri="{FF2B5EF4-FFF2-40B4-BE49-F238E27FC236}">
                  <a16:creationId xmlns:a16="http://schemas.microsoft.com/office/drawing/2014/main" xmlns="" id="{77B0CE40-B28C-40A2-A4A2-747DE57AB19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369425" y="5864226"/>
              <a:ext cx="158750" cy="592138"/>
            </a:xfrm>
            <a:custGeom>
              <a:avLst/>
              <a:gdLst>
                <a:gd name="T0" fmla="*/ 100 w 100"/>
                <a:gd name="T1" fmla="*/ 372 h 374"/>
                <a:gd name="T2" fmla="*/ 100 w 100"/>
                <a:gd name="T3" fmla="*/ 0 h 374"/>
                <a:gd name="T4" fmla="*/ 0 w 100"/>
                <a:gd name="T5" fmla="*/ 0 h 374"/>
                <a:gd name="T6" fmla="*/ 0 w 100"/>
                <a:gd name="T7" fmla="*/ 361 h 374"/>
                <a:gd name="T8" fmla="*/ 13 w 100"/>
                <a:gd name="T9" fmla="*/ 374 h 374"/>
                <a:gd name="T10" fmla="*/ 100 w 100"/>
                <a:gd name="T11" fmla="*/ 374 h 374"/>
                <a:gd name="T12" fmla="*/ 100 w 100"/>
                <a:gd name="T13" fmla="*/ 372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374">
                  <a:moveTo>
                    <a:pt x="100" y="372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61"/>
                    <a:pt x="0" y="361"/>
                    <a:pt x="0" y="361"/>
                  </a:cubicBezTo>
                  <a:cubicBezTo>
                    <a:pt x="0" y="368"/>
                    <a:pt x="6" y="374"/>
                    <a:pt x="13" y="374"/>
                  </a:cubicBezTo>
                  <a:cubicBezTo>
                    <a:pt x="100" y="374"/>
                    <a:pt x="100" y="374"/>
                    <a:pt x="100" y="374"/>
                  </a:cubicBezTo>
                  <a:cubicBezTo>
                    <a:pt x="100" y="373"/>
                    <a:pt x="100" y="373"/>
                    <a:pt x="100" y="372"/>
                  </a:cubicBezTo>
                </a:path>
              </a:pathLst>
            </a:custGeom>
            <a:solidFill>
              <a:srgbClr val="FFA3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7" name="Freeform 110">
              <a:extLst>
                <a:ext uri="{FF2B5EF4-FFF2-40B4-BE49-F238E27FC236}">
                  <a16:creationId xmlns:a16="http://schemas.microsoft.com/office/drawing/2014/main" xmlns="" id="{2CC01D7B-2111-4BB8-82A9-F015A677BD6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397500" y="4743451"/>
              <a:ext cx="1085850" cy="1084263"/>
            </a:xfrm>
            <a:custGeom>
              <a:avLst/>
              <a:gdLst>
                <a:gd name="T0" fmla="*/ 684 w 684"/>
                <a:gd name="T1" fmla="*/ 385 h 684"/>
                <a:gd name="T2" fmla="*/ 684 w 684"/>
                <a:gd name="T3" fmla="*/ 291 h 684"/>
                <a:gd name="T4" fmla="*/ 644 w 684"/>
                <a:gd name="T5" fmla="*/ 283 h 684"/>
                <a:gd name="T6" fmla="*/ 630 w 684"/>
                <a:gd name="T7" fmla="*/ 235 h 684"/>
                <a:gd name="T8" fmla="*/ 660 w 684"/>
                <a:gd name="T9" fmla="*/ 208 h 684"/>
                <a:gd name="T10" fmla="*/ 613 w 684"/>
                <a:gd name="T11" fmla="*/ 127 h 684"/>
                <a:gd name="T12" fmla="*/ 570 w 684"/>
                <a:gd name="T13" fmla="*/ 141 h 684"/>
                <a:gd name="T14" fmla="*/ 537 w 684"/>
                <a:gd name="T15" fmla="*/ 110 h 684"/>
                <a:gd name="T16" fmla="*/ 551 w 684"/>
                <a:gd name="T17" fmla="*/ 67 h 684"/>
                <a:gd name="T18" fmla="*/ 470 w 684"/>
                <a:gd name="T19" fmla="*/ 20 h 684"/>
                <a:gd name="T20" fmla="*/ 435 w 684"/>
                <a:gd name="T21" fmla="*/ 58 h 684"/>
                <a:gd name="T22" fmla="*/ 396 w 684"/>
                <a:gd name="T23" fmla="*/ 50 h 684"/>
                <a:gd name="T24" fmla="*/ 385 w 684"/>
                <a:gd name="T25" fmla="*/ 0 h 684"/>
                <a:gd name="T26" fmla="*/ 292 w 684"/>
                <a:gd name="T27" fmla="*/ 0 h 684"/>
                <a:gd name="T28" fmla="*/ 280 w 684"/>
                <a:gd name="T29" fmla="*/ 55 h 684"/>
                <a:gd name="T30" fmla="*/ 246 w 684"/>
                <a:gd name="T31" fmla="*/ 66 h 684"/>
                <a:gd name="T32" fmla="*/ 208 w 684"/>
                <a:gd name="T33" fmla="*/ 24 h 684"/>
                <a:gd name="T34" fmla="*/ 127 w 684"/>
                <a:gd name="T35" fmla="*/ 71 h 684"/>
                <a:gd name="T36" fmla="*/ 146 w 684"/>
                <a:gd name="T37" fmla="*/ 128 h 684"/>
                <a:gd name="T38" fmla="*/ 124 w 684"/>
                <a:gd name="T39" fmla="*/ 152 h 684"/>
                <a:gd name="T40" fmla="*/ 67 w 684"/>
                <a:gd name="T41" fmla="*/ 133 h 684"/>
                <a:gd name="T42" fmla="*/ 21 w 684"/>
                <a:gd name="T43" fmla="*/ 214 h 684"/>
                <a:gd name="T44" fmla="*/ 66 w 684"/>
                <a:gd name="T45" fmla="*/ 256 h 684"/>
                <a:gd name="T46" fmla="*/ 58 w 684"/>
                <a:gd name="T47" fmla="*/ 286 h 684"/>
                <a:gd name="T48" fmla="*/ 0 w 684"/>
                <a:gd name="T49" fmla="*/ 299 h 684"/>
                <a:gd name="T50" fmla="*/ 0 w 684"/>
                <a:gd name="T51" fmla="*/ 392 h 684"/>
                <a:gd name="T52" fmla="*/ 58 w 684"/>
                <a:gd name="T53" fmla="*/ 405 h 684"/>
                <a:gd name="T54" fmla="*/ 67 w 684"/>
                <a:gd name="T55" fmla="*/ 437 h 684"/>
                <a:gd name="T56" fmla="*/ 24 w 684"/>
                <a:gd name="T57" fmla="*/ 476 h 684"/>
                <a:gd name="T58" fmla="*/ 71 w 684"/>
                <a:gd name="T59" fmla="*/ 557 h 684"/>
                <a:gd name="T60" fmla="*/ 124 w 684"/>
                <a:gd name="T61" fmla="*/ 540 h 684"/>
                <a:gd name="T62" fmla="*/ 150 w 684"/>
                <a:gd name="T63" fmla="*/ 567 h 684"/>
                <a:gd name="T64" fmla="*/ 134 w 684"/>
                <a:gd name="T65" fmla="*/ 617 h 684"/>
                <a:gd name="T66" fmla="*/ 215 w 684"/>
                <a:gd name="T67" fmla="*/ 663 h 684"/>
                <a:gd name="T68" fmla="*/ 248 w 684"/>
                <a:gd name="T69" fmla="*/ 626 h 684"/>
                <a:gd name="T70" fmla="*/ 289 w 684"/>
                <a:gd name="T71" fmla="*/ 638 h 684"/>
                <a:gd name="T72" fmla="*/ 299 w 684"/>
                <a:gd name="T73" fmla="*/ 684 h 684"/>
                <a:gd name="T74" fmla="*/ 393 w 684"/>
                <a:gd name="T75" fmla="*/ 684 h 684"/>
                <a:gd name="T76" fmla="*/ 402 w 684"/>
                <a:gd name="T77" fmla="*/ 640 h 684"/>
                <a:gd name="T78" fmla="*/ 448 w 684"/>
                <a:gd name="T79" fmla="*/ 629 h 684"/>
                <a:gd name="T80" fmla="*/ 476 w 684"/>
                <a:gd name="T81" fmla="*/ 660 h 684"/>
                <a:gd name="T82" fmla="*/ 557 w 684"/>
                <a:gd name="T83" fmla="*/ 613 h 684"/>
                <a:gd name="T84" fmla="*/ 544 w 684"/>
                <a:gd name="T85" fmla="*/ 574 h 684"/>
                <a:gd name="T86" fmla="*/ 580 w 684"/>
                <a:gd name="T87" fmla="*/ 538 h 684"/>
                <a:gd name="T88" fmla="*/ 617 w 684"/>
                <a:gd name="T89" fmla="*/ 550 h 684"/>
                <a:gd name="T90" fmla="*/ 664 w 684"/>
                <a:gd name="T91" fmla="*/ 469 h 684"/>
                <a:gd name="T92" fmla="*/ 634 w 684"/>
                <a:gd name="T93" fmla="*/ 443 h 684"/>
                <a:gd name="T94" fmla="*/ 647 w 684"/>
                <a:gd name="T95" fmla="*/ 393 h 684"/>
                <a:gd name="T96" fmla="*/ 684 w 684"/>
                <a:gd name="T97" fmla="*/ 385 h 684"/>
                <a:gd name="T98" fmla="*/ 509 w 684"/>
                <a:gd name="T99" fmla="*/ 346 h 684"/>
                <a:gd name="T100" fmla="*/ 352 w 684"/>
                <a:gd name="T101" fmla="*/ 503 h 684"/>
                <a:gd name="T102" fmla="*/ 194 w 684"/>
                <a:gd name="T103" fmla="*/ 346 h 684"/>
                <a:gd name="T104" fmla="*/ 352 w 684"/>
                <a:gd name="T105" fmla="*/ 188 h 684"/>
                <a:gd name="T106" fmla="*/ 509 w 684"/>
                <a:gd name="T107" fmla="*/ 346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84" h="684">
                  <a:moveTo>
                    <a:pt x="684" y="385"/>
                  </a:moveTo>
                  <a:cubicBezTo>
                    <a:pt x="684" y="291"/>
                    <a:pt x="684" y="291"/>
                    <a:pt x="684" y="291"/>
                  </a:cubicBezTo>
                  <a:cubicBezTo>
                    <a:pt x="644" y="283"/>
                    <a:pt x="644" y="283"/>
                    <a:pt x="644" y="283"/>
                  </a:cubicBezTo>
                  <a:cubicBezTo>
                    <a:pt x="641" y="266"/>
                    <a:pt x="636" y="251"/>
                    <a:pt x="630" y="235"/>
                  </a:cubicBezTo>
                  <a:cubicBezTo>
                    <a:pt x="660" y="208"/>
                    <a:pt x="660" y="208"/>
                    <a:pt x="660" y="208"/>
                  </a:cubicBezTo>
                  <a:cubicBezTo>
                    <a:pt x="613" y="127"/>
                    <a:pt x="613" y="127"/>
                    <a:pt x="613" y="127"/>
                  </a:cubicBezTo>
                  <a:cubicBezTo>
                    <a:pt x="570" y="141"/>
                    <a:pt x="570" y="141"/>
                    <a:pt x="570" y="141"/>
                  </a:cubicBezTo>
                  <a:cubicBezTo>
                    <a:pt x="560" y="130"/>
                    <a:pt x="548" y="120"/>
                    <a:pt x="537" y="110"/>
                  </a:cubicBezTo>
                  <a:cubicBezTo>
                    <a:pt x="551" y="67"/>
                    <a:pt x="551" y="67"/>
                    <a:pt x="551" y="67"/>
                  </a:cubicBezTo>
                  <a:cubicBezTo>
                    <a:pt x="470" y="20"/>
                    <a:pt x="470" y="20"/>
                    <a:pt x="470" y="20"/>
                  </a:cubicBezTo>
                  <a:cubicBezTo>
                    <a:pt x="435" y="58"/>
                    <a:pt x="435" y="58"/>
                    <a:pt x="435" y="58"/>
                  </a:cubicBezTo>
                  <a:cubicBezTo>
                    <a:pt x="422" y="55"/>
                    <a:pt x="409" y="52"/>
                    <a:pt x="396" y="50"/>
                  </a:cubicBezTo>
                  <a:cubicBezTo>
                    <a:pt x="385" y="0"/>
                    <a:pt x="385" y="0"/>
                    <a:pt x="385" y="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80" y="55"/>
                    <a:pt x="280" y="55"/>
                    <a:pt x="280" y="55"/>
                  </a:cubicBezTo>
                  <a:cubicBezTo>
                    <a:pt x="268" y="58"/>
                    <a:pt x="257" y="61"/>
                    <a:pt x="246" y="66"/>
                  </a:cubicBezTo>
                  <a:cubicBezTo>
                    <a:pt x="208" y="24"/>
                    <a:pt x="208" y="24"/>
                    <a:pt x="208" y="24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46" y="128"/>
                    <a:pt x="146" y="128"/>
                    <a:pt x="146" y="128"/>
                  </a:cubicBezTo>
                  <a:cubicBezTo>
                    <a:pt x="138" y="136"/>
                    <a:pt x="131" y="143"/>
                    <a:pt x="124" y="152"/>
                  </a:cubicBezTo>
                  <a:cubicBezTo>
                    <a:pt x="67" y="133"/>
                    <a:pt x="67" y="133"/>
                    <a:pt x="67" y="133"/>
                  </a:cubicBezTo>
                  <a:cubicBezTo>
                    <a:pt x="21" y="214"/>
                    <a:pt x="21" y="214"/>
                    <a:pt x="21" y="214"/>
                  </a:cubicBezTo>
                  <a:cubicBezTo>
                    <a:pt x="66" y="256"/>
                    <a:pt x="66" y="256"/>
                    <a:pt x="66" y="256"/>
                  </a:cubicBezTo>
                  <a:cubicBezTo>
                    <a:pt x="63" y="266"/>
                    <a:pt x="60" y="276"/>
                    <a:pt x="58" y="286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392"/>
                    <a:pt x="0" y="392"/>
                    <a:pt x="0" y="392"/>
                  </a:cubicBezTo>
                  <a:cubicBezTo>
                    <a:pt x="58" y="405"/>
                    <a:pt x="58" y="405"/>
                    <a:pt x="58" y="405"/>
                  </a:cubicBezTo>
                  <a:cubicBezTo>
                    <a:pt x="60" y="416"/>
                    <a:pt x="63" y="427"/>
                    <a:pt x="67" y="437"/>
                  </a:cubicBezTo>
                  <a:cubicBezTo>
                    <a:pt x="24" y="476"/>
                    <a:pt x="24" y="476"/>
                    <a:pt x="24" y="476"/>
                  </a:cubicBezTo>
                  <a:cubicBezTo>
                    <a:pt x="71" y="557"/>
                    <a:pt x="71" y="557"/>
                    <a:pt x="71" y="557"/>
                  </a:cubicBezTo>
                  <a:cubicBezTo>
                    <a:pt x="124" y="540"/>
                    <a:pt x="124" y="540"/>
                    <a:pt x="124" y="540"/>
                  </a:cubicBezTo>
                  <a:cubicBezTo>
                    <a:pt x="132" y="549"/>
                    <a:pt x="141" y="558"/>
                    <a:pt x="150" y="567"/>
                  </a:cubicBezTo>
                  <a:cubicBezTo>
                    <a:pt x="134" y="617"/>
                    <a:pt x="134" y="617"/>
                    <a:pt x="134" y="617"/>
                  </a:cubicBezTo>
                  <a:cubicBezTo>
                    <a:pt x="215" y="663"/>
                    <a:pt x="215" y="663"/>
                    <a:pt x="215" y="663"/>
                  </a:cubicBezTo>
                  <a:cubicBezTo>
                    <a:pt x="248" y="626"/>
                    <a:pt x="248" y="626"/>
                    <a:pt x="248" y="626"/>
                  </a:cubicBezTo>
                  <a:cubicBezTo>
                    <a:pt x="262" y="631"/>
                    <a:pt x="275" y="635"/>
                    <a:pt x="289" y="638"/>
                  </a:cubicBezTo>
                  <a:cubicBezTo>
                    <a:pt x="299" y="684"/>
                    <a:pt x="299" y="684"/>
                    <a:pt x="299" y="684"/>
                  </a:cubicBezTo>
                  <a:cubicBezTo>
                    <a:pt x="393" y="684"/>
                    <a:pt x="393" y="684"/>
                    <a:pt x="393" y="684"/>
                  </a:cubicBezTo>
                  <a:cubicBezTo>
                    <a:pt x="402" y="640"/>
                    <a:pt x="402" y="640"/>
                    <a:pt x="402" y="640"/>
                  </a:cubicBezTo>
                  <a:cubicBezTo>
                    <a:pt x="418" y="638"/>
                    <a:pt x="433" y="634"/>
                    <a:pt x="448" y="629"/>
                  </a:cubicBezTo>
                  <a:cubicBezTo>
                    <a:pt x="476" y="660"/>
                    <a:pt x="476" y="660"/>
                    <a:pt x="476" y="660"/>
                  </a:cubicBezTo>
                  <a:cubicBezTo>
                    <a:pt x="557" y="613"/>
                    <a:pt x="557" y="613"/>
                    <a:pt x="557" y="613"/>
                  </a:cubicBezTo>
                  <a:cubicBezTo>
                    <a:pt x="544" y="574"/>
                    <a:pt x="544" y="574"/>
                    <a:pt x="544" y="574"/>
                  </a:cubicBezTo>
                  <a:cubicBezTo>
                    <a:pt x="557" y="563"/>
                    <a:pt x="569" y="551"/>
                    <a:pt x="580" y="538"/>
                  </a:cubicBezTo>
                  <a:cubicBezTo>
                    <a:pt x="617" y="550"/>
                    <a:pt x="617" y="550"/>
                    <a:pt x="617" y="550"/>
                  </a:cubicBezTo>
                  <a:cubicBezTo>
                    <a:pt x="664" y="469"/>
                    <a:pt x="664" y="469"/>
                    <a:pt x="664" y="469"/>
                  </a:cubicBezTo>
                  <a:cubicBezTo>
                    <a:pt x="634" y="443"/>
                    <a:pt x="634" y="443"/>
                    <a:pt x="634" y="443"/>
                  </a:cubicBezTo>
                  <a:cubicBezTo>
                    <a:pt x="640" y="427"/>
                    <a:pt x="644" y="410"/>
                    <a:pt x="647" y="393"/>
                  </a:cubicBezTo>
                  <a:cubicBezTo>
                    <a:pt x="684" y="385"/>
                    <a:pt x="684" y="385"/>
                    <a:pt x="684" y="385"/>
                  </a:cubicBezTo>
                  <a:moveTo>
                    <a:pt x="509" y="346"/>
                  </a:moveTo>
                  <a:cubicBezTo>
                    <a:pt x="509" y="432"/>
                    <a:pt x="438" y="503"/>
                    <a:pt x="352" y="503"/>
                  </a:cubicBezTo>
                  <a:cubicBezTo>
                    <a:pt x="265" y="503"/>
                    <a:pt x="194" y="432"/>
                    <a:pt x="194" y="346"/>
                  </a:cubicBezTo>
                  <a:cubicBezTo>
                    <a:pt x="194" y="259"/>
                    <a:pt x="265" y="188"/>
                    <a:pt x="352" y="188"/>
                  </a:cubicBezTo>
                  <a:cubicBezTo>
                    <a:pt x="438" y="188"/>
                    <a:pt x="509" y="259"/>
                    <a:pt x="509" y="346"/>
                  </a:cubicBezTo>
                </a:path>
              </a:pathLst>
            </a:cu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8" name="Freeform 111">
              <a:extLst>
                <a:ext uri="{FF2B5EF4-FFF2-40B4-BE49-F238E27FC236}">
                  <a16:creationId xmlns:a16="http://schemas.microsoft.com/office/drawing/2014/main" xmlns="" id="{C923DDC8-29C3-4846-B90C-8938A582C5E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391150" y="4737101"/>
              <a:ext cx="1098550" cy="1096963"/>
            </a:xfrm>
            <a:custGeom>
              <a:avLst/>
              <a:gdLst>
                <a:gd name="T0" fmla="*/ 649 w 692"/>
                <a:gd name="T1" fmla="*/ 283 h 692"/>
                <a:gd name="T2" fmla="*/ 634 w 692"/>
                <a:gd name="T3" fmla="*/ 239 h 692"/>
                <a:gd name="T4" fmla="*/ 573 w 692"/>
                <a:gd name="T5" fmla="*/ 141 h 692"/>
                <a:gd name="T6" fmla="*/ 541 w 692"/>
                <a:gd name="T7" fmla="*/ 114 h 692"/>
                <a:gd name="T8" fmla="*/ 436 w 692"/>
                <a:gd name="T9" fmla="*/ 60 h 692"/>
                <a:gd name="T10" fmla="*/ 400 w 692"/>
                <a:gd name="T11" fmla="*/ 54 h 692"/>
                <a:gd name="T12" fmla="*/ 280 w 692"/>
                <a:gd name="T13" fmla="*/ 58 h 692"/>
                <a:gd name="T14" fmla="*/ 250 w 692"/>
                <a:gd name="T15" fmla="*/ 70 h 692"/>
                <a:gd name="T16" fmla="*/ 146 w 692"/>
                <a:gd name="T17" fmla="*/ 133 h 692"/>
                <a:gd name="T18" fmla="*/ 128 w 692"/>
                <a:gd name="T19" fmla="*/ 156 h 692"/>
                <a:gd name="T20" fmla="*/ 67 w 692"/>
                <a:gd name="T21" fmla="*/ 263 h 692"/>
                <a:gd name="T22" fmla="*/ 62 w 692"/>
                <a:gd name="T23" fmla="*/ 290 h 692"/>
                <a:gd name="T24" fmla="*/ 61 w 692"/>
                <a:gd name="T25" fmla="*/ 413 h 692"/>
                <a:gd name="T26" fmla="*/ 71 w 692"/>
                <a:gd name="T27" fmla="*/ 441 h 692"/>
                <a:gd name="T28" fmla="*/ 129 w 692"/>
                <a:gd name="T29" fmla="*/ 547 h 692"/>
                <a:gd name="T30" fmla="*/ 154 w 692"/>
                <a:gd name="T31" fmla="*/ 571 h 692"/>
                <a:gd name="T32" fmla="*/ 255 w 692"/>
                <a:gd name="T33" fmla="*/ 633 h 692"/>
                <a:gd name="T34" fmla="*/ 293 w 692"/>
                <a:gd name="T35" fmla="*/ 642 h 692"/>
                <a:gd name="T36" fmla="*/ 410 w 692"/>
                <a:gd name="T37" fmla="*/ 645 h 692"/>
                <a:gd name="T38" fmla="*/ 452 w 692"/>
                <a:gd name="T39" fmla="*/ 633 h 692"/>
                <a:gd name="T40" fmla="*/ 552 w 692"/>
                <a:gd name="T41" fmla="*/ 577 h 692"/>
                <a:gd name="T42" fmla="*/ 584 w 692"/>
                <a:gd name="T43" fmla="*/ 542 h 692"/>
                <a:gd name="T44" fmla="*/ 641 w 692"/>
                <a:gd name="T45" fmla="*/ 444 h 692"/>
                <a:gd name="T46" fmla="*/ 651 w 692"/>
                <a:gd name="T47" fmla="*/ 397 h 692"/>
                <a:gd name="T48" fmla="*/ 688 w 692"/>
                <a:gd name="T49" fmla="*/ 389 h 692"/>
                <a:gd name="T50" fmla="*/ 635 w 692"/>
                <a:gd name="T51" fmla="*/ 445 h 692"/>
                <a:gd name="T52" fmla="*/ 583 w 692"/>
                <a:gd name="T53" fmla="*/ 538 h 692"/>
                <a:gd name="T54" fmla="*/ 556 w 692"/>
                <a:gd name="T55" fmla="*/ 615 h 692"/>
                <a:gd name="T56" fmla="*/ 405 w 692"/>
                <a:gd name="T57" fmla="*/ 640 h 692"/>
                <a:gd name="T58" fmla="*/ 297 w 692"/>
                <a:gd name="T59" fmla="*/ 639 h 692"/>
                <a:gd name="T60" fmla="*/ 218 w 692"/>
                <a:gd name="T61" fmla="*/ 662 h 692"/>
                <a:gd name="T62" fmla="*/ 131 w 692"/>
                <a:gd name="T63" fmla="*/ 541 h 692"/>
                <a:gd name="T64" fmla="*/ 75 w 692"/>
                <a:gd name="T65" fmla="*/ 443 h 692"/>
                <a:gd name="T66" fmla="*/ 8 w 692"/>
                <a:gd name="T67" fmla="*/ 393 h 692"/>
                <a:gd name="T68" fmla="*/ 74 w 692"/>
                <a:gd name="T69" fmla="*/ 261 h 692"/>
                <a:gd name="T70" fmla="*/ 129 w 692"/>
                <a:gd name="T71" fmla="*/ 160 h 692"/>
                <a:gd name="T72" fmla="*/ 136 w 692"/>
                <a:gd name="T73" fmla="*/ 77 h 692"/>
                <a:gd name="T74" fmla="*/ 285 w 692"/>
                <a:gd name="T75" fmla="*/ 63 h 692"/>
                <a:gd name="T76" fmla="*/ 397 w 692"/>
                <a:gd name="T77" fmla="*/ 57 h 692"/>
                <a:gd name="T78" fmla="*/ 474 w 692"/>
                <a:gd name="T79" fmla="*/ 29 h 692"/>
                <a:gd name="T80" fmla="*/ 571 w 692"/>
                <a:gd name="T81" fmla="*/ 148 h 692"/>
                <a:gd name="T82" fmla="*/ 629 w 692"/>
                <a:gd name="T83" fmla="*/ 238 h 692"/>
                <a:gd name="T84" fmla="*/ 684 w 692"/>
                <a:gd name="T85" fmla="*/ 299 h 692"/>
                <a:gd name="T86" fmla="*/ 688 w 692"/>
                <a:gd name="T87" fmla="*/ 389 h 692"/>
                <a:gd name="T88" fmla="*/ 356 w 692"/>
                <a:gd name="T89" fmla="*/ 503 h 692"/>
                <a:gd name="T90" fmla="*/ 356 w 692"/>
                <a:gd name="T91" fmla="*/ 196 h 692"/>
                <a:gd name="T92" fmla="*/ 517 w 692"/>
                <a:gd name="T93" fmla="*/ 350 h 692"/>
                <a:gd name="T94" fmla="*/ 517 w 692"/>
                <a:gd name="T95" fmla="*/ 350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92" h="692">
                  <a:moveTo>
                    <a:pt x="688" y="389"/>
                  </a:moveTo>
                  <a:cubicBezTo>
                    <a:pt x="692" y="389"/>
                    <a:pt x="692" y="389"/>
                    <a:pt x="692" y="389"/>
                  </a:cubicBezTo>
                  <a:cubicBezTo>
                    <a:pt x="692" y="292"/>
                    <a:pt x="692" y="292"/>
                    <a:pt x="692" y="292"/>
                  </a:cubicBezTo>
                  <a:cubicBezTo>
                    <a:pt x="649" y="283"/>
                    <a:pt x="649" y="283"/>
                    <a:pt x="649" y="283"/>
                  </a:cubicBezTo>
                  <a:cubicBezTo>
                    <a:pt x="648" y="287"/>
                    <a:pt x="648" y="287"/>
                    <a:pt x="648" y="287"/>
                  </a:cubicBezTo>
                  <a:cubicBezTo>
                    <a:pt x="652" y="286"/>
                    <a:pt x="652" y="286"/>
                    <a:pt x="652" y="286"/>
                  </a:cubicBezTo>
                  <a:cubicBezTo>
                    <a:pt x="648" y="269"/>
                    <a:pt x="644" y="253"/>
                    <a:pt x="637" y="238"/>
                  </a:cubicBezTo>
                  <a:cubicBezTo>
                    <a:pt x="634" y="239"/>
                    <a:pt x="634" y="239"/>
                    <a:pt x="634" y="239"/>
                  </a:cubicBezTo>
                  <a:cubicBezTo>
                    <a:pt x="636" y="242"/>
                    <a:pt x="636" y="242"/>
                    <a:pt x="636" y="242"/>
                  </a:cubicBezTo>
                  <a:cubicBezTo>
                    <a:pt x="669" y="213"/>
                    <a:pt x="669" y="213"/>
                    <a:pt x="669" y="213"/>
                  </a:cubicBezTo>
                  <a:cubicBezTo>
                    <a:pt x="619" y="126"/>
                    <a:pt x="619" y="126"/>
                    <a:pt x="619" y="126"/>
                  </a:cubicBezTo>
                  <a:cubicBezTo>
                    <a:pt x="573" y="141"/>
                    <a:pt x="573" y="141"/>
                    <a:pt x="573" y="141"/>
                  </a:cubicBezTo>
                  <a:cubicBezTo>
                    <a:pt x="574" y="145"/>
                    <a:pt x="574" y="145"/>
                    <a:pt x="574" y="145"/>
                  </a:cubicBezTo>
                  <a:cubicBezTo>
                    <a:pt x="577" y="142"/>
                    <a:pt x="577" y="142"/>
                    <a:pt x="577" y="142"/>
                  </a:cubicBezTo>
                  <a:cubicBezTo>
                    <a:pt x="566" y="131"/>
                    <a:pt x="555" y="121"/>
                    <a:pt x="543" y="111"/>
                  </a:cubicBezTo>
                  <a:cubicBezTo>
                    <a:pt x="541" y="114"/>
                    <a:pt x="541" y="114"/>
                    <a:pt x="541" y="114"/>
                  </a:cubicBezTo>
                  <a:cubicBezTo>
                    <a:pt x="544" y="116"/>
                    <a:pt x="544" y="116"/>
                    <a:pt x="544" y="116"/>
                  </a:cubicBezTo>
                  <a:cubicBezTo>
                    <a:pt x="559" y="69"/>
                    <a:pt x="559" y="69"/>
                    <a:pt x="559" y="69"/>
                  </a:cubicBezTo>
                  <a:cubicBezTo>
                    <a:pt x="473" y="19"/>
                    <a:pt x="473" y="19"/>
                    <a:pt x="473" y="19"/>
                  </a:cubicBezTo>
                  <a:cubicBezTo>
                    <a:pt x="436" y="60"/>
                    <a:pt x="436" y="60"/>
                    <a:pt x="436" y="60"/>
                  </a:cubicBezTo>
                  <a:cubicBezTo>
                    <a:pt x="439" y="62"/>
                    <a:pt x="439" y="62"/>
                    <a:pt x="439" y="62"/>
                  </a:cubicBezTo>
                  <a:cubicBezTo>
                    <a:pt x="440" y="58"/>
                    <a:pt x="440" y="58"/>
                    <a:pt x="440" y="58"/>
                  </a:cubicBezTo>
                  <a:cubicBezTo>
                    <a:pt x="427" y="55"/>
                    <a:pt x="414" y="52"/>
                    <a:pt x="401" y="50"/>
                  </a:cubicBezTo>
                  <a:cubicBezTo>
                    <a:pt x="400" y="54"/>
                    <a:pt x="400" y="54"/>
                    <a:pt x="400" y="54"/>
                  </a:cubicBezTo>
                  <a:cubicBezTo>
                    <a:pt x="404" y="53"/>
                    <a:pt x="404" y="53"/>
                    <a:pt x="404" y="53"/>
                  </a:cubicBezTo>
                  <a:cubicBezTo>
                    <a:pt x="392" y="0"/>
                    <a:pt x="392" y="0"/>
                    <a:pt x="392" y="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80" y="58"/>
                    <a:pt x="280" y="58"/>
                    <a:pt x="280" y="58"/>
                  </a:cubicBezTo>
                  <a:cubicBezTo>
                    <a:pt x="284" y="59"/>
                    <a:pt x="284" y="59"/>
                    <a:pt x="284" y="59"/>
                  </a:cubicBezTo>
                  <a:cubicBezTo>
                    <a:pt x="283" y="55"/>
                    <a:pt x="283" y="55"/>
                    <a:pt x="283" y="55"/>
                  </a:cubicBezTo>
                  <a:cubicBezTo>
                    <a:pt x="271" y="58"/>
                    <a:pt x="260" y="62"/>
                    <a:pt x="249" y="66"/>
                  </a:cubicBezTo>
                  <a:cubicBezTo>
                    <a:pt x="250" y="70"/>
                    <a:pt x="250" y="70"/>
                    <a:pt x="250" y="70"/>
                  </a:cubicBezTo>
                  <a:cubicBezTo>
                    <a:pt x="253" y="67"/>
                    <a:pt x="253" y="67"/>
                    <a:pt x="253" y="67"/>
                  </a:cubicBezTo>
                  <a:cubicBezTo>
                    <a:pt x="213" y="23"/>
                    <a:pt x="213" y="23"/>
                    <a:pt x="213" y="2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46" y="133"/>
                    <a:pt x="146" y="133"/>
                    <a:pt x="146" y="133"/>
                  </a:cubicBezTo>
                  <a:cubicBezTo>
                    <a:pt x="150" y="132"/>
                    <a:pt x="150" y="132"/>
                    <a:pt x="150" y="132"/>
                  </a:cubicBezTo>
                  <a:cubicBezTo>
                    <a:pt x="147" y="129"/>
                    <a:pt x="147" y="129"/>
                    <a:pt x="147" y="129"/>
                  </a:cubicBezTo>
                  <a:cubicBezTo>
                    <a:pt x="139" y="137"/>
                    <a:pt x="132" y="145"/>
                    <a:pt x="125" y="153"/>
                  </a:cubicBezTo>
                  <a:cubicBezTo>
                    <a:pt x="128" y="156"/>
                    <a:pt x="128" y="156"/>
                    <a:pt x="128" y="156"/>
                  </a:cubicBezTo>
                  <a:cubicBezTo>
                    <a:pt x="129" y="152"/>
                    <a:pt x="129" y="152"/>
                    <a:pt x="129" y="152"/>
                  </a:cubicBezTo>
                  <a:cubicBezTo>
                    <a:pt x="69" y="133"/>
                    <a:pt x="69" y="133"/>
                    <a:pt x="69" y="133"/>
                  </a:cubicBezTo>
                  <a:cubicBezTo>
                    <a:pt x="19" y="219"/>
                    <a:pt x="19" y="219"/>
                    <a:pt x="19" y="219"/>
                  </a:cubicBezTo>
                  <a:cubicBezTo>
                    <a:pt x="67" y="263"/>
                    <a:pt x="67" y="263"/>
                    <a:pt x="67" y="263"/>
                  </a:cubicBezTo>
                  <a:cubicBezTo>
                    <a:pt x="70" y="260"/>
                    <a:pt x="70" y="260"/>
                    <a:pt x="70" y="260"/>
                  </a:cubicBezTo>
                  <a:cubicBezTo>
                    <a:pt x="66" y="258"/>
                    <a:pt x="66" y="258"/>
                    <a:pt x="66" y="258"/>
                  </a:cubicBezTo>
                  <a:cubicBezTo>
                    <a:pt x="63" y="269"/>
                    <a:pt x="60" y="279"/>
                    <a:pt x="58" y="290"/>
                  </a:cubicBezTo>
                  <a:cubicBezTo>
                    <a:pt x="62" y="290"/>
                    <a:pt x="62" y="290"/>
                    <a:pt x="62" y="290"/>
                  </a:cubicBezTo>
                  <a:cubicBezTo>
                    <a:pt x="61" y="286"/>
                    <a:pt x="61" y="286"/>
                    <a:pt x="61" y="286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61" y="413"/>
                    <a:pt x="61" y="413"/>
                    <a:pt x="61" y="413"/>
                  </a:cubicBezTo>
                  <a:cubicBezTo>
                    <a:pt x="62" y="409"/>
                    <a:pt x="62" y="409"/>
                    <a:pt x="62" y="409"/>
                  </a:cubicBezTo>
                  <a:cubicBezTo>
                    <a:pt x="58" y="410"/>
                    <a:pt x="58" y="410"/>
                    <a:pt x="58" y="410"/>
                  </a:cubicBezTo>
                  <a:cubicBezTo>
                    <a:pt x="61" y="421"/>
                    <a:pt x="63" y="432"/>
                    <a:pt x="67" y="443"/>
                  </a:cubicBezTo>
                  <a:cubicBezTo>
                    <a:pt x="71" y="441"/>
                    <a:pt x="71" y="441"/>
                    <a:pt x="71" y="441"/>
                  </a:cubicBezTo>
                  <a:cubicBezTo>
                    <a:pt x="68" y="438"/>
                    <a:pt x="68" y="438"/>
                    <a:pt x="68" y="438"/>
                  </a:cubicBezTo>
                  <a:cubicBezTo>
                    <a:pt x="23" y="479"/>
                    <a:pt x="23" y="479"/>
                    <a:pt x="23" y="479"/>
                  </a:cubicBezTo>
                  <a:cubicBezTo>
                    <a:pt x="73" y="565"/>
                    <a:pt x="73" y="565"/>
                    <a:pt x="73" y="565"/>
                  </a:cubicBezTo>
                  <a:cubicBezTo>
                    <a:pt x="129" y="547"/>
                    <a:pt x="129" y="547"/>
                    <a:pt x="129" y="547"/>
                  </a:cubicBezTo>
                  <a:cubicBezTo>
                    <a:pt x="128" y="544"/>
                    <a:pt x="128" y="544"/>
                    <a:pt x="128" y="544"/>
                  </a:cubicBezTo>
                  <a:cubicBezTo>
                    <a:pt x="125" y="546"/>
                    <a:pt x="125" y="546"/>
                    <a:pt x="125" y="546"/>
                  </a:cubicBezTo>
                  <a:cubicBezTo>
                    <a:pt x="133" y="556"/>
                    <a:pt x="142" y="565"/>
                    <a:pt x="151" y="574"/>
                  </a:cubicBezTo>
                  <a:cubicBezTo>
                    <a:pt x="154" y="571"/>
                    <a:pt x="154" y="571"/>
                    <a:pt x="154" y="571"/>
                  </a:cubicBezTo>
                  <a:cubicBezTo>
                    <a:pt x="150" y="569"/>
                    <a:pt x="150" y="569"/>
                    <a:pt x="150" y="569"/>
                  </a:cubicBezTo>
                  <a:cubicBezTo>
                    <a:pt x="133" y="623"/>
                    <a:pt x="133" y="623"/>
                    <a:pt x="133" y="623"/>
                  </a:cubicBezTo>
                  <a:cubicBezTo>
                    <a:pt x="220" y="672"/>
                    <a:pt x="220" y="672"/>
                    <a:pt x="220" y="672"/>
                  </a:cubicBezTo>
                  <a:cubicBezTo>
                    <a:pt x="255" y="633"/>
                    <a:pt x="255" y="633"/>
                    <a:pt x="255" y="633"/>
                  </a:cubicBezTo>
                  <a:cubicBezTo>
                    <a:pt x="252" y="630"/>
                    <a:pt x="252" y="630"/>
                    <a:pt x="252" y="630"/>
                  </a:cubicBezTo>
                  <a:cubicBezTo>
                    <a:pt x="251" y="634"/>
                    <a:pt x="251" y="634"/>
                    <a:pt x="251" y="634"/>
                  </a:cubicBezTo>
                  <a:cubicBezTo>
                    <a:pt x="264" y="639"/>
                    <a:pt x="278" y="643"/>
                    <a:pt x="293" y="646"/>
                  </a:cubicBezTo>
                  <a:cubicBezTo>
                    <a:pt x="293" y="642"/>
                    <a:pt x="293" y="642"/>
                    <a:pt x="293" y="642"/>
                  </a:cubicBezTo>
                  <a:cubicBezTo>
                    <a:pt x="289" y="643"/>
                    <a:pt x="289" y="643"/>
                    <a:pt x="289" y="643"/>
                  </a:cubicBezTo>
                  <a:cubicBezTo>
                    <a:pt x="300" y="692"/>
                    <a:pt x="300" y="692"/>
                    <a:pt x="300" y="692"/>
                  </a:cubicBezTo>
                  <a:cubicBezTo>
                    <a:pt x="400" y="692"/>
                    <a:pt x="400" y="692"/>
                    <a:pt x="400" y="692"/>
                  </a:cubicBezTo>
                  <a:cubicBezTo>
                    <a:pt x="410" y="645"/>
                    <a:pt x="410" y="645"/>
                    <a:pt x="410" y="645"/>
                  </a:cubicBezTo>
                  <a:cubicBezTo>
                    <a:pt x="406" y="644"/>
                    <a:pt x="406" y="644"/>
                    <a:pt x="406" y="644"/>
                  </a:cubicBezTo>
                  <a:cubicBezTo>
                    <a:pt x="407" y="648"/>
                    <a:pt x="407" y="648"/>
                    <a:pt x="407" y="648"/>
                  </a:cubicBezTo>
                  <a:cubicBezTo>
                    <a:pt x="423" y="646"/>
                    <a:pt x="438" y="642"/>
                    <a:pt x="453" y="637"/>
                  </a:cubicBezTo>
                  <a:cubicBezTo>
                    <a:pt x="452" y="633"/>
                    <a:pt x="452" y="633"/>
                    <a:pt x="452" y="633"/>
                  </a:cubicBezTo>
                  <a:cubicBezTo>
                    <a:pt x="449" y="635"/>
                    <a:pt x="449" y="635"/>
                    <a:pt x="449" y="635"/>
                  </a:cubicBezTo>
                  <a:cubicBezTo>
                    <a:pt x="479" y="669"/>
                    <a:pt x="479" y="669"/>
                    <a:pt x="479" y="669"/>
                  </a:cubicBezTo>
                  <a:cubicBezTo>
                    <a:pt x="566" y="619"/>
                    <a:pt x="566" y="619"/>
                    <a:pt x="566" y="619"/>
                  </a:cubicBezTo>
                  <a:cubicBezTo>
                    <a:pt x="552" y="577"/>
                    <a:pt x="552" y="577"/>
                    <a:pt x="552" y="577"/>
                  </a:cubicBezTo>
                  <a:cubicBezTo>
                    <a:pt x="548" y="578"/>
                    <a:pt x="548" y="578"/>
                    <a:pt x="548" y="578"/>
                  </a:cubicBezTo>
                  <a:cubicBezTo>
                    <a:pt x="551" y="581"/>
                    <a:pt x="551" y="581"/>
                    <a:pt x="551" y="581"/>
                  </a:cubicBezTo>
                  <a:cubicBezTo>
                    <a:pt x="564" y="570"/>
                    <a:pt x="576" y="558"/>
                    <a:pt x="587" y="545"/>
                  </a:cubicBezTo>
                  <a:cubicBezTo>
                    <a:pt x="584" y="542"/>
                    <a:pt x="584" y="542"/>
                    <a:pt x="584" y="542"/>
                  </a:cubicBezTo>
                  <a:cubicBezTo>
                    <a:pt x="583" y="546"/>
                    <a:pt x="583" y="546"/>
                    <a:pt x="583" y="546"/>
                  </a:cubicBezTo>
                  <a:cubicBezTo>
                    <a:pt x="623" y="559"/>
                    <a:pt x="623" y="559"/>
                    <a:pt x="623" y="559"/>
                  </a:cubicBezTo>
                  <a:cubicBezTo>
                    <a:pt x="673" y="472"/>
                    <a:pt x="673" y="472"/>
                    <a:pt x="673" y="472"/>
                  </a:cubicBezTo>
                  <a:cubicBezTo>
                    <a:pt x="641" y="444"/>
                    <a:pt x="641" y="444"/>
                    <a:pt x="641" y="444"/>
                  </a:cubicBezTo>
                  <a:cubicBezTo>
                    <a:pt x="638" y="447"/>
                    <a:pt x="638" y="447"/>
                    <a:pt x="638" y="447"/>
                  </a:cubicBezTo>
                  <a:cubicBezTo>
                    <a:pt x="642" y="448"/>
                    <a:pt x="642" y="448"/>
                    <a:pt x="642" y="448"/>
                  </a:cubicBezTo>
                  <a:cubicBezTo>
                    <a:pt x="648" y="432"/>
                    <a:pt x="652" y="415"/>
                    <a:pt x="655" y="397"/>
                  </a:cubicBezTo>
                  <a:cubicBezTo>
                    <a:pt x="651" y="397"/>
                    <a:pt x="651" y="397"/>
                    <a:pt x="651" y="397"/>
                  </a:cubicBezTo>
                  <a:cubicBezTo>
                    <a:pt x="652" y="401"/>
                    <a:pt x="652" y="401"/>
                    <a:pt x="652" y="401"/>
                  </a:cubicBezTo>
                  <a:cubicBezTo>
                    <a:pt x="692" y="392"/>
                    <a:pt x="692" y="392"/>
                    <a:pt x="692" y="392"/>
                  </a:cubicBezTo>
                  <a:cubicBezTo>
                    <a:pt x="692" y="389"/>
                    <a:pt x="692" y="389"/>
                    <a:pt x="692" y="389"/>
                  </a:cubicBezTo>
                  <a:cubicBezTo>
                    <a:pt x="688" y="389"/>
                    <a:pt x="688" y="389"/>
                    <a:pt x="688" y="389"/>
                  </a:cubicBezTo>
                  <a:cubicBezTo>
                    <a:pt x="688" y="385"/>
                    <a:pt x="688" y="385"/>
                    <a:pt x="688" y="385"/>
                  </a:cubicBezTo>
                  <a:cubicBezTo>
                    <a:pt x="647" y="394"/>
                    <a:pt x="647" y="394"/>
                    <a:pt x="647" y="394"/>
                  </a:cubicBezTo>
                  <a:cubicBezTo>
                    <a:pt x="647" y="396"/>
                    <a:pt x="647" y="396"/>
                    <a:pt x="647" y="396"/>
                  </a:cubicBezTo>
                  <a:cubicBezTo>
                    <a:pt x="644" y="413"/>
                    <a:pt x="640" y="430"/>
                    <a:pt x="635" y="445"/>
                  </a:cubicBezTo>
                  <a:cubicBezTo>
                    <a:pt x="634" y="448"/>
                    <a:pt x="634" y="448"/>
                    <a:pt x="634" y="448"/>
                  </a:cubicBezTo>
                  <a:cubicBezTo>
                    <a:pt x="663" y="474"/>
                    <a:pt x="663" y="474"/>
                    <a:pt x="663" y="474"/>
                  </a:cubicBezTo>
                  <a:cubicBezTo>
                    <a:pt x="619" y="549"/>
                    <a:pt x="619" y="549"/>
                    <a:pt x="619" y="549"/>
                  </a:cubicBezTo>
                  <a:cubicBezTo>
                    <a:pt x="583" y="538"/>
                    <a:pt x="583" y="538"/>
                    <a:pt x="583" y="538"/>
                  </a:cubicBezTo>
                  <a:cubicBezTo>
                    <a:pt x="581" y="540"/>
                    <a:pt x="581" y="540"/>
                    <a:pt x="581" y="540"/>
                  </a:cubicBezTo>
                  <a:cubicBezTo>
                    <a:pt x="570" y="552"/>
                    <a:pt x="559" y="564"/>
                    <a:pt x="546" y="575"/>
                  </a:cubicBezTo>
                  <a:cubicBezTo>
                    <a:pt x="544" y="577"/>
                    <a:pt x="544" y="577"/>
                    <a:pt x="544" y="577"/>
                  </a:cubicBezTo>
                  <a:cubicBezTo>
                    <a:pt x="556" y="615"/>
                    <a:pt x="556" y="615"/>
                    <a:pt x="556" y="615"/>
                  </a:cubicBezTo>
                  <a:cubicBezTo>
                    <a:pt x="481" y="659"/>
                    <a:pt x="481" y="659"/>
                    <a:pt x="481" y="659"/>
                  </a:cubicBezTo>
                  <a:cubicBezTo>
                    <a:pt x="453" y="628"/>
                    <a:pt x="453" y="628"/>
                    <a:pt x="453" y="628"/>
                  </a:cubicBezTo>
                  <a:cubicBezTo>
                    <a:pt x="451" y="629"/>
                    <a:pt x="451" y="629"/>
                    <a:pt x="451" y="629"/>
                  </a:cubicBezTo>
                  <a:cubicBezTo>
                    <a:pt x="436" y="634"/>
                    <a:pt x="421" y="638"/>
                    <a:pt x="405" y="640"/>
                  </a:cubicBezTo>
                  <a:cubicBezTo>
                    <a:pt x="403" y="641"/>
                    <a:pt x="403" y="641"/>
                    <a:pt x="403" y="641"/>
                  </a:cubicBezTo>
                  <a:cubicBezTo>
                    <a:pt x="393" y="684"/>
                    <a:pt x="393" y="684"/>
                    <a:pt x="393" y="684"/>
                  </a:cubicBezTo>
                  <a:cubicBezTo>
                    <a:pt x="306" y="684"/>
                    <a:pt x="306" y="684"/>
                    <a:pt x="306" y="684"/>
                  </a:cubicBezTo>
                  <a:cubicBezTo>
                    <a:pt x="297" y="639"/>
                    <a:pt x="297" y="639"/>
                    <a:pt x="297" y="639"/>
                  </a:cubicBezTo>
                  <a:cubicBezTo>
                    <a:pt x="294" y="638"/>
                    <a:pt x="294" y="638"/>
                    <a:pt x="294" y="638"/>
                  </a:cubicBezTo>
                  <a:cubicBezTo>
                    <a:pt x="280" y="635"/>
                    <a:pt x="267" y="631"/>
                    <a:pt x="254" y="627"/>
                  </a:cubicBezTo>
                  <a:cubicBezTo>
                    <a:pt x="251" y="626"/>
                    <a:pt x="251" y="626"/>
                    <a:pt x="251" y="626"/>
                  </a:cubicBezTo>
                  <a:cubicBezTo>
                    <a:pt x="218" y="662"/>
                    <a:pt x="218" y="662"/>
                    <a:pt x="218" y="662"/>
                  </a:cubicBezTo>
                  <a:cubicBezTo>
                    <a:pt x="143" y="619"/>
                    <a:pt x="143" y="619"/>
                    <a:pt x="143" y="619"/>
                  </a:cubicBezTo>
                  <a:cubicBezTo>
                    <a:pt x="159" y="569"/>
                    <a:pt x="159" y="569"/>
                    <a:pt x="159" y="569"/>
                  </a:cubicBezTo>
                  <a:cubicBezTo>
                    <a:pt x="157" y="568"/>
                    <a:pt x="157" y="568"/>
                    <a:pt x="157" y="568"/>
                  </a:cubicBezTo>
                  <a:cubicBezTo>
                    <a:pt x="148" y="559"/>
                    <a:pt x="139" y="550"/>
                    <a:pt x="131" y="541"/>
                  </a:cubicBezTo>
                  <a:cubicBezTo>
                    <a:pt x="129" y="539"/>
                    <a:pt x="129" y="539"/>
                    <a:pt x="129" y="539"/>
                  </a:cubicBezTo>
                  <a:cubicBezTo>
                    <a:pt x="77" y="556"/>
                    <a:pt x="77" y="556"/>
                    <a:pt x="77" y="556"/>
                  </a:cubicBezTo>
                  <a:cubicBezTo>
                    <a:pt x="33" y="480"/>
                    <a:pt x="33" y="480"/>
                    <a:pt x="33" y="480"/>
                  </a:cubicBezTo>
                  <a:cubicBezTo>
                    <a:pt x="75" y="443"/>
                    <a:pt x="75" y="443"/>
                    <a:pt x="75" y="443"/>
                  </a:cubicBezTo>
                  <a:cubicBezTo>
                    <a:pt x="75" y="440"/>
                    <a:pt x="75" y="440"/>
                    <a:pt x="75" y="440"/>
                  </a:cubicBezTo>
                  <a:cubicBezTo>
                    <a:pt x="71" y="430"/>
                    <a:pt x="68" y="419"/>
                    <a:pt x="66" y="408"/>
                  </a:cubicBezTo>
                  <a:cubicBezTo>
                    <a:pt x="66" y="405"/>
                    <a:pt x="66" y="405"/>
                    <a:pt x="66" y="405"/>
                  </a:cubicBezTo>
                  <a:cubicBezTo>
                    <a:pt x="8" y="393"/>
                    <a:pt x="8" y="393"/>
                    <a:pt x="8" y="393"/>
                  </a:cubicBezTo>
                  <a:cubicBezTo>
                    <a:pt x="8" y="306"/>
                    <a:pt x="8" y="306"/>
                    <a:pt x="8" y="306"/>
                  </a:cubicBezTo>
                  <a:cubicBezTo>
                    <a:pt x="66" y="294"/>
                    <a:pt x="66" y="294"/>
                    <a:pt x="66" y="294"/>
                  </a:cubicBezTo>
                  <a:cubicBezTo>
                    <a:pt x="66" y="291"/>
                    <a:pt x="66" y="291"/>
                    <a:pt x="66" y="291"/>
                  </a:cubicBezTo>
                  <a:cubicBezTo>
                    <a:pt x="68" y="281"/>
                    <a:pt x="71" y="271"/>
                    <a:pt x="74" y="261"/>
                  </a:cubicBezTo>
                  <a:cubicBezTo>
                    <a:pt x="75" y="258"/>
                    <a:pt x="75" y="258"/>
                    <a:pt x="75" y="258"/>
                  </a:cubicBezTo>
                  <a:cubicBezTo>
                    <a:pt x="30" y="218"/>
                    <a:pt x="30" y="218"/>
                    <a:pt x="30" y="218"/>
                  </a:cubicBezTo>
                  <a:cubicBezTo>
                    <a:pt x="73" y="142"/>
                    <a:pt x="73" y="142"/>
                    <a:pt x="73" y="142"/>
                  </a:cubicBezTo>
                  <a:cubicBezTo>
                    <a:pt x="129" y="160"/>
                    <a:pt x="129" y="160"/>
                    <a:pt x="129" y="160"/>
                  </a:cubicBezTo>
                  <a:cubicBezTo>
                    <a:pt x="131" y="158"/>
                    <a:pt x="131" y="158"/>
                    <a:pt x="131" y="158"/>
                  </a:cubicBezTo>
                  <a:cubicBezTo>
                    <a:pt x="138" y="150"/>
                    <a:pt x="145" y="142"/>
                    <a:pt x="153" y="135"/>
                  </a:cubicBezTo>
                  <a:cubicBezTo>
                    <a:pt x="155" y="133"/>
                    <a:pt x="155" y="133"/>
                    <a:pt x="155" y="133"/>
                  </a:cubicBezTo>
                  <a:cubicBezTo>
                    <a:pt x="136" y="77"/>
                    <a:pt x="136" y="77"/>
                    <a:pt x="136" y="77"/>
                  </a:cubicBezTo>
                  <a:cubicBezTo>
                    <a:pt x="212" y="33"/>
                    <a:pt x="212" y="33"/>
                    <a:pt x="212" y="33"/>
                  </a:cubicBezTo>
                  <a:cubicBezTo>
                    <a:pt x="249" y="74"/>
                    <a:pt x="249" y="74"/>
                    <a:pt x="249" y="74"/>
                  </a:cubicBezTo>
                  <a:cubicBezTo>
                    <a:pt x="251" y="73"/>
                    <a:pt x="251" y="73"/>
                    <a:pt x="251" y="73"/>
                  </a:cubicBezTo>
                  <a:cubicBezTo>
                    <a:pt x="262" y="69"/>
                    <a:pt x="273" y="66"/>
                    <a:pt x="285" y="63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86" y="8"/>
                    <a:pt x="386" y="8"/>
                    <a:pt x="386" y="8"/>
                  </a:cubicBezTo>
                  <a:cubicBezTo>
                    <a:pt x="397" y="57"/>
                    <a:pt x="397" y="57"/>
                    <a:pt x="397" y="57"/>
                  </a:cubicBezTo>
                  <a:cubicBezTo>
                    <a:pt x="399" y="58"/>
                    <a:pt x="399" y="58"/>
                    <a:pt x="399" y="58"/>
                  </a:cubicBezTo>
                  <a:cubicBezTo>
                    <a:pt x="413" y="60"/>
                    <a:pt x="425" y="62"/>
                    <a:pt x="438" y="66"/>
                  </a:cubicBezTo>
                  <a:cubicBezTo>
                    <a:pt x="440" y="67"/>
                    <a:pt x="440" y="67"/>
                    <a:pt x="440" y="67"/>
                  </a:cubicBezTo>
                  <a:cubicBezTo>
                    <a:pt x="474" y="29"/>
                    <a:pt x="474" y="29"/>
                    <a:pt x="474" y="29"/>
                  </a:cubicBezTo>
                  <a:cubicBezTo>
                    <a:pt x="550" y="73"/>
                    <a:pt x="550" y="73"/>
                    <a:pt x="550" y="73"/>
                  </a:cubicBezTo>
                  <a:cubicBezTo>
                    <a:pt x="536" y="116"/>
                    <a:pt x="536" y="116"/>
                    <a:pt x="536" y="116"/>
                  </a:cubicBezTo>
                  <a:cubicBezTo>
                    <a:pt x="538" y="118"/>
                    <a:pt x="538" y="118"/>
                    <a:pt x="538" y="118"/>
                  </a:cubicBezTo>
                  <a:cubicBezTo>
                    <a:pt x="550" y="127"/>
                    <a:pt x="561" y="137"/>
                    <a:pt x="571" y="148"/>
                  </a:cubicBezTo>
                  <a:cubicBezTo>
                    <a:pt x="573" y="150"/>
                    <a:pt x="573" y="150"/>
                    <a:pt x="573" y="150"/>
                  </a:cubicBezTo>
                  <a:cubicBezTo>
                    <a:pt x="615" y="136"/>
                    <a:pt x="615" y="136"/>
                    <a:pt x="615" y="136"/>
                  </a:cubicBezTo>
                  <a:cubicBezTo>
                    <a:pt x="659" y="211"/>
                    <a:pt x="659" y="211"/>
                    <a:pt x="659" y="211"/>
                  </a:cubicBezTo>
                  <a:cubicBezTo>
                    <a:pt x="629" y="238"/>
                    <a:pt x="629" y="238"/>
                    <a:pt x="629" y="238"/>
                  </a:cubicBezTo>
                  <a:cubicBezTo>
                    <a:pt x="630" y="241"/>
                    <a:pt x="630" y="241"/>
                    <a:pt x="630" y="241"/>
                  </a:cubicBezTo>
                  <a:cubicBezTo>
                    <a:pt x="636" y="256"/>
                    <a:pt x="641" y="271"/>
                    <a:pt x="644" y="288"/>
                  </a:cubicBezTo>
                  <a:cubicBezTo>
                    <a:pt x="645" y="290"/>
                    <a:pt x="645" y="290"/>
                    <a:pt x="645" y="290"/>
                  </a:cubicBezTo>
                  <a:cubicBezTo>
                    <a:pt x="684" y="299"/>
                    <a:pt x="684" y="299"/>
                    <a:pt x="684" y="299"/>
                  </a:cubicBezTo>
                  <a:cubicBezTo>
                    <a:pt x="684" y="389"/>
                    <a:pt x="684" y="389"/>
                    <a:pt x="684" y="389"/>
                  </a:cubicBezTo>
                  <a:cubicBezTo>
                    <a:pt x="688" y="389"/>
                    <a:pt x="688" y="389"/>
                    <a:pt x="688" y="389"/>
                  </a:cubicBezTo>
                  <a:cubicBezTo>
                    <a:pt x="688" y="385"/>
                    <a:pt x="688" y="385"/>
                    <a:pt x="688" y="385"/>
                  </a:cubicBezTo>
                  <a:cubicBezTo>
                    <a:pt x="688" y="389"/>
                    <a:pt x="688" y="389"/>
                    <a:pt x="688" y="389"/>
                  </a:cubicBezTo>
                  <a:moveTo>
                    <a:pt x="513" y="350"/>
                  </a:moveTo>
                  <a:cubicBezTo>
                    <a:pt x="509" y="350"/>
                    <a:pt x="509" y="350"/>
                    <a:pt x="509" y="350"/>
                  </a:cubicBezTo>
                  <a:cubicBezTo>
                    <a:pt x="509" y="392"/>
                    <a:pt x="491" y="430"/>
                    <a:pt x="464" y="458"/>
                  </a:cubicBezTo>
                  <a:cubicBezTo>
                    <a:pt x="436" y="485"/>
                    <a:pt x="398" y="503"/>
                    <a:pt x="356" y="503"/>
                  </a:cubicBezTo>
                  <a:cubicBezTo>
                    <a:pt x="313" y="503"/>
                    <a:pt x="275" y="485"/>
                    <a:pt x="247" y="458"/>
                  </a:cubicBezTo>
                  <a:cubicBezTo>
                    <a:pt x="220" y="430"/>
                    <a:pt x="202" y="392"/>
                    <a:pt x="202" y="350"/>
                  </a:cubicBezTo>
                  <a:cubicBezTo>
                    <a:pt x="202" y="307"/>
                    <a:pt x="220" y="269"/>
                    <a:pt x="247" y="241"/>
                  </a:cubicBezTo>
                  <a:cubicBezTo>
                    <a:pt x="275" y="214"/>
                    <a:pt x="313" y="196"/>
                    <a:pt x="356" y="196"/>
                  </a:cubicBezTo>
                  <a:cubicBezTo>
                    <a:pt x="398" y="196"/>
                    <a:pt x="436" y="214"/>
                    <a:pt x="464" y="241"/>
                  </a:cubicBezTo>
                  <a:cubicBezTo>
                    <a:pt x="491" y="269"/>
                    <a:pt x="509" y="307"/>
                    <a:pt x="509" y="350"/>
                  </a:cubicBezTo>
                  <a:cubicBezTo>
                    <a:pt x="513" y="350"/>
                    <a:pt x="513" y="350"/>
                    <a:pt x="513" y="350"/>
                  </a:cubicBezTo>
                  <a:cubicBezTo>
                    <a:pt x="517" y="350"/>
                    <a:pt x="517" y="350"/>
                    <a:pt x="517" y="350"/>
                  </a:cubicBezTo>
                  <a:cubicBezTo>
                    <a:pt x="517" y="261"/>
                    <a:pt x="445" y="188"/>
                    <a:pt x="356" y="188"/>
                  </a:cubicBezTo>
                  <a:cubicBezTo>
                    <a:pt x="267" y="188"/>
                    <a:pt x="194" y="261"/>
                    <a:pt x="194" y="350"/>
                  </a:cubicBezTo>
                  <a:cubicBezTo>
                    <a:pt x="194" y="438"/>
                    <a:pt x="267" y="511"/>
                    <a:pt x="356" y="511"/>
                  </a:cubicBezTo>
                  <a:cubicBezTo>
                    <a:pt x="445" y="511"/>
                    <a:pt x="517" y="438"/>
                    <a:pt x="517" y="350"/>
                  </a:cubicBezTo>
                  <a:cubicBezTo>
                    <a:pt x="513" y="350"/>
                    <a:pt x="513" y="350"/>
                    <a:pt x="513" y="350"/>
                  </a:cubicBezTo>
                </a:path>
              </a:pathLst>
            </a:custGeom>
            <a:solidFill>
              <a:srgbClr val="368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9" name="Freeform 112">
              <a:extLst>
                <a:ext uri="{FF2B5EF4-FFF2-40B4-BE49-F238E27FC236}">
                  <a16:creationId xmlns:a16="http://schemas.microsoft.com/office/drawing/2014/main" xmlns="" id="{F867F37C-8655-449A-8052-48321E91574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640388" y="4976813"/>
              <a:ext cx="630238" cy="628650"/>
            </a:xfrm>
            <a:custGeom>
              <a:avLst/>
              <a:gdLst>
                <a:gd name="T0" fmla="*/ 0 w 397"/>
                <a:gd name="T1" fmla="*/ 199 h 397"/>
                <a:gd name="T2" fmla="*/ 199 w 397"/>
                <a:gd name="T3" fmla="*/ 397 h 397"/>
                <a:gd name="T4" fmla="*/ 397 w 397"/>
                <a:gd name="T5" fmla="*/ 199 h 397"/>
                <a:gd name="T6" fmla="*/ 199 w 397"/>
                <a:gd name="T7" fmla="*/ 0 h 397"/>
                <a:gd name="T8" fmla="*/ 0 w 397"/>
                <a:gd name="T9" fmla="*/ 199 h 397"/>
                <a:gd name="T10" fmla="*/ 356 w 397"/>
                <a:gd name="T11" fmla="*/ 199 h 397"/>
                <a:gd name="T12" fmla="*/ 199 w 397"/>
                <a:gd name="T13" fmla="*/ 356 h 397"/>
                <a:gd name="T14" fmla="*/ 41 w 397"/>
                <a:gd name="T15" fmla="*/ 199 h 397"/>
                <a:gd name="T16" fmla="*/ 199 w 397"/>
                <a:gd name="T17" fmla="*/ 41 h 397"/>
                <a:gd name="T18" fmla="*/ 356 w 397"/>
                <a:gd name="T19" fmla="*/ 199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7" h="397">
                  <a:moveTo>
                    <a:pt x="0" y="199"/>
                  </a:moveTo>
                  <a:cubicBezTo>
                    <a:pt x="0" y="308"/>
                    <a:pt x="89" y="397"/>
                    <a:pt x="199" y="397"/>
                  </a:cubicBezTo>
                  <a:cubicBezTo>
                    <a:pt x="308" y="397"/>
                    <a:pt x="397" y="308"/>
                    <a:pt x="397" y="199"/>
                  </a:cubicBezTo>
                  <a:cubicBezTo>
                    <a:pt x="397" y="89"/>
                    <a:pt x="308" y="0"/>
                    <a:pt x="199" y="0"/>
                  </a:cubicBezTo>
                  <a:cubicBezTo>
                    <a:pt x="89" y="0"/>
                    <a:pt x="0" y="89"/>
                    <a:pt x="0" y="199"/>
                  </a:cubicBezTo>
                  <a:moveTo>
                    <a:pt x="356" y="199"/>
                  </a:moveTo>
                  <a:cubicBezTo>
                    <a:pt x="356" y="285"/>
                    <a:pt x="285" y="356"/>
                    <a:pt x="199" y="356"/>
                  </a:cubicBezTo>
                  <a:cubicBezTo>
                    <a:pt x="112" y="356"/>
                    <a:pt x="41" y="285"/>
                    <a:pt x="41" y="199"/>
                  </a:cubicBezTo>
                  <a:cubicBezTo>
                    <a:pt x="41" y="112"/>
                    <a:pt x="112" y="41"/>
                    <a:pt x="199" y="41"/>
                  </a:cubicBezTo>
                  <a:cubicBezTo>
                    <a:pt x="285" y="41"/>
                    <a:pt x="356" y="112"/>
                    <a:pt x="356" y="199"/>
                  </a:cubicBezTo>
                </a:path>
              </a:pathLst>
            </a:custGeom>
            <a:solidFill>
              <a:srgbClr val="E9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0" name="Freeform 113">
              <a:extLst>
                <a:ext uri="{FF2B5EF4-FFF2-40B4-BE49-F238E27FC236}">
                  <a16:creationId xmlns:a16="http://schemas.microsoft.com/office/drawing/2014/main" xmlns="" id="{A40EEECC-57C0-4487-B865-7E79D4B7763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634038" y="4970463"/>
              <a:ext cx="642938" cy="641350"/>
            </a:xfrm>
            <a:custGeom>
              <a:avLst/>
              <a:gdLst>
                <a:gd name="T0" fmla="*/ 4 w 405"/>
                <a:gd name="T1" fmla="*/ 203 h 405"/>
                <a:gd name="T2" fmla="*/ 0 w 405"/>
                <a:gd name="T3" fmla="*/ 203 h 405"/>
                <a:gd name="T4" fmla="*/ 203 w 405"/>
                <a:gd name="T5" fmla="*/ 405 h 405"/>
                <a:gd name="T6" fmla="*/ 405 w 405"/>
                <a:gd name="T7" fmla="*/ 203 h 405"/>
                <a:gd name="T8" fmla="*/ 203 w 405"/>
                <a:gd name="T9" fmla="*/ 0 h 405"/>
                <a:gd name="T10" fmla="*/ 0 w 405"/>
                <a:gd name="T11" fmla="*/ 203 h 405"/>
                <a:gd name="T12" fmla="*/ 4 w 405"/>
                <a:gd name="T13" fmla="*/ 203 h 405"/>
                <a:gd name="T14" fmla="*/ 8 w 405"/>
                <a:gd name="T15" fmla="*/ 203 h 405"/>
                <a:gd name="T16" fmla="*/ 65 w 405"/>
                <a:gd name="T17" fmla="*/ 65 h 405"/>
                <a:gd name="T18" fmla="*/ 203 w 405"/>
                <a:gd name="T19" fmla="*/ 8 h 405"/>
                <a:gd name="T20" fmla="*/ 340 w 405"/>
                <a:gd name="T21" fmla="*/ 65 h 405"/>
                <a:gd name="T22" fmla="*/ 397 w 405"/>
                <a:gd name="T23" fmla="*/ 203 h 405"/>
                <a:gd name="T24" fmla="*/ 340 w 405"/>
                <a:gd name="T25" fmla="*/ 340 h 405"/>
                <a:gd name="T26" fmla="*/ 203 w 405"/>
                <a:gd name="T27" fmla="*/ 397 h 405"/>
                <a:gd name="T28" fmla="*/ 65 w 405"/>
                <a:gd name="T29" fmla="*/ 340 h 405"/>
                <a:gd name="T30" fmla="*/ 8 w 405"/>
                <a:gd name="T31" fmla="*/ 203 h 405"/>
                <a:gd name="T32" fmla="*/ 4 w 405"/>
                <a:gd name="T33" fmla="*/ 203 h 405"/>
                <a:gd name="T34" fmla="*/ 360 w 405"/>
                <a:gd name="T35" fmla="*/ 203 h 405"/>
                <a:gd name="T36" fmla="*/ 356 w 405"/>
                <a:gd name="T37" fmla="*/ 203 h 405"/>
                <a:gd name="T38" fmla="*/ 311 w 405"/>
                <a:gd name="T39" fmla="*/ 311 h 405"/>
                <a:gd name="T40" fmla="*/ 203 w 405"/>
                <a:gd name="T41" fmla="*/ 356 h 405"/>
                <a:gd name="T42" fmla="*/ 94 w 405"/>
                <a:gd name="T43" fmla="*/ 311 h 405"/>
                <a:gd name="T44" fmla="*/ 49 w 405"/>
                <a:gd name="T45" fmla="*/ 203 h 405"/>
                <a:gd name="T46" fmla="*/ 94 w 405"/>
                <a:gd name="T47" fmla="*/ 94 h 405"/>
                <a:gd name="T48" fmla="*/ 203 w 405"/>
                <a:gd name="T49" fmla="*/ 49 h 405"/>
                <a:gd name="T50" fmla="*/ 311 w 405"/>
                <a:gd name="T51" fmla="*/ 94 h 405"/>
                <a:gd name="T52" fmla="*/ 356 w 405"/>
                <a:gd name="T53" fmla="*/ 203 h 405"/>
                <a:gd name="T54" fmla="*/ 360 w 405"/>
                <a:gd name="T55" fmla="*/ 203 h 405"/>
                <a:gd name="T56" fmla="*/ 364 w 405"/>
                <a:gd name="T57" fmla="*/ 203 h 405"/>
                <a:gd name="T58" fmla="*/ 203 w 405"/>
                <a:gd name="T59" fmla="*/ 41 h 405"/>
                <a:gd name="T60" fmla="*/ 41 w 405"/>
                <a:gd name="T61" fmla="*/ 203 h 405"/>
                <a:gd name="T62" fmla="*/ 203 w 405"/>
                <a:gd name="T63" fmla="*/ 364 h 405"/>
                <a:gd name="T64" fmla="*/ 364 w 405"/>
                <a:gd name="T65" fmla="*/ 203 h 405"/>
                <a:gd name="T66" fmla="*/ 360 w 405"/>
                <a:gd name="T67" fmla="*/ 203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5" h="405">
                  <a:moveTo>
                    <a:pt x="4" y="203"/>
                  </a:moveTo>
                  <a:cubicBezTo>
                    <a:pt x="0" y="203"/>
                    <a:pt x="0" y="203"/>
                    <a:pt x="0" y="203"/>
                  </a:cubicBezTo>
                  <a:cubicBezTo>
                    <a:pt x="0" y="314"/>
                    <a:pt x="91" y="405"/>
                    <a:pt x="203" y="405"/>
                  </a:cubicBezTo>
                  <a:cubicBezTo>
                    <a:pt x="314" y="405"/>
                    <a:pt x="405" y="314"/>
                    <a:pt x="405" y="203"/>
                  </a:cubicBezTo>
                  <a:cubicBezTo>
                    <a:pt x="405" y="91"/>
                    <a:pt x="314" y="0"/>
                    <a:pt x="203" y="0"/>
                  </a:cubicBezTo>
                  <a:cubicBezTo>
                    <a:pt x="91" y="0"/>
                    <a:pt x="0" y="91"/>
                    <a:pt x="0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8" y="203"/>
                    <a:pt x="8" y="203"/>
                    <a:pt x="8" y="203"/>
                  </a:cubicBezTo>
                  <a:cubicBezTo>
                    <a:pt x="8" y="149"/>
                    <a:pt x="30" y="100"/>
                    <a:pt x="65" y="65"/>
                  </a:cubicBezTo>
                  <a:cubicBezTo>
                    <a:pt x="100" y="30"/>
                    <a:pt x="149" y="8"/>
                    <a:pt x="203" y="8"/>
                  </a:cubicBezTo>
                  <a:cubicBezTo>
                    <a:pt x="256" y="8"/>
                    <a:pt x="305" y="30"/>
                    <a:pt x="340" y="65"/>
                  </a:cubicBezTo>
                  <a:cubicBezTo>
                    <a:pt x="375" y="100"/>
                    <a:pt x="397" y="149"/>
                    <a:pt x="397" y="203"/>
                  </a:cubicBezTo>
                  <a:cubicBezTo>
                    <a:pt x="397" y="256"/>
                    <a:pt x="375" y="305"/>
                    <a:pt x="340" y="340"/>
                  </a:cubicBezTo>
                  <a:cubicBezTo>
                    <a:pt x="305" y="375"/>
                    <a:pt x="256" y="397"/>
                    <a:pt x="203" y="397"/>
                  </a:cubicBezTo>
                  <a:cubicBezTo>
                    <a:pt x="149" y="397"/>
                    <a:pt x="100" y="375"/>
                    <a:pt x="65" y="340"/>
                  </a:cubicBezTo>
                  <a:cubicBezTo>
                    <a:pt x="30" y="305"/>
                    <a:pt x="8" y="256"/>
                    <a:pt x="8" y="203"/>
                  </a:cubicBezTo>
                  <a:cubicBezTo>
                    <a:pt x="4" y="203"/>
                    <a:pt x="4" y="203"/>
                    <a:pt x="4" y="203"/>
                  </a:cubicBezTo>
                  <a:moveTo>
                    <a:pt x="360" y="203"/>
                  </a:moveTo>
                  <a:cubicBezTo>
                    <a:pt x="356" y="203"/>
                    <a:pt x="356" y="203"/>
                    <a:pt x="356" y="203"/>
                  </a:cubicBezTo>
                  <a:cubicBezTo>
                    <a:pt x="356" y="245"/>
                    <a:pt x="338" y="283"/>
                    <a:pt x="311" y="311"/>
                  </a:cubicBezTo>
                  <a:cubicBezTo>
                    <a:pt x="283" y="338"/>
                    <a:pt x="245" y="356"/>
                    <a:pt x="203" y="356"/>
                  </a:cubicBezTo>
                  <a:cubicBezTo>
                    <a:pt x="160" y="356"/>
                    <a:pt x="122" y="338"/>
                    <a:pt x="94" y="311"/>
                  </a:cubicBezTo>
                  <a:cubicBezTo>
                    <a:pt x="67" y="283"/>
                    <a:pt x="49" y="245"/>
                    <a:pt x="49" y="203"/>
                  </a:cubicBezTo>
                  <a:cubicBezTo>
                    <a:pt x="49" y="160"/>
                    <a:pt x="67" y="122"/>
                    <a:pt x="94" y="94"/>
                  </a:cubicBezTo>
                  <a:cubicBezTo>
                    <a:pt x="122" y="67"/>
                    <a:pt x="160" y="49"/>
                    <a:pt x="203" y="49"/>
                  </a:cubicBezTo>
                  <a:cubicBezTo>
                    <a:pt x="245" y="49"/>
                    <a:pt x="283" y="67"/>
                    <a:pt x="311" y="94"/>
                  </a:cubicBezTo>
                  <a:cubicBezTo>
                    <a:pt x="338" y="122"/>
                    <a:pt x="356" y="160"/>
                    <a:pt x="356" y="203"/>
                  </a:cubicBezTo>
                  <a:cubicBezTo>
                    <a:pt x="360" y="203"/>
                    <a:pt x="360" y="203"/>
                    <a:pt x="360" y="203"/>
                  </a:cubicBezTo>
                  <a:cubicBezTo>
                    <a:pt x="364" y="203"/>
                    <a:pt x="364" y="203"/>
                    <a:pt x="364" y="203"/>
                  </a:cubicBezTo>
                  <a:cubicBezTo>
                    <a:pt x="364" y="114"/>
                    <a:pt x="292" y="41"/>
                    <a:pt x="203" y="41"/>
                  </a:cubicBezTo>
                  <a:cubicBezTo>
                    <a:pt x="114" y="41"/>
                    <a:pt x="41" y="114"/>
                    <a:pt x="41" y="203"/>
                  </a:cubicBezTo>
                  <a:cubicBezTo>
                    <a:pt x="41" y="291"/>
                    <a:pt x="114" y="364"/>
                    <a:pt x="203" y="364"/>
                  </a:cubicBezTo>
                  <a:cubicBezTo>
                    <a:pt x="292" y="364"/>
                    <a:pt x="364" y="291"/>
                    <a:pt x="364" y="203"/>
                  </a:cubicBezTo>
                  <a:cubicBezTo>
                    <a:pt x="360" y="203"/>
                    <a:pt x="360" y="203"/>
                    <a:pt x="360" y="203"/>
                  </a:cubicBezTo>
                </a:path>
              </a:pathLst>
            </a:custGeom>
            <a:solidFill>
              <a:srgbClr val="368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1" name="Freeform 114">
              <a:extLst>
                <a:ext uri="{FF2B5EF4-FFF2-40B4-BE49-F238E27FC236}">
                  <a16:creationId xmlns:a16="http://schemas.microsoft.com/office/drawing/2014/main" xmlns="" id="{D18B1A1B-1103-4ED2-A2F4-F5DFEB0DF0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88275" y="4357688"/>
              <a:ext cx="358775" cy="693738"/>
            </a:xfrm>
            <a:custGeom>
              <a:avLst/>
              <a:gdLst>
                <a:gd name="T0" fmla="*/ 226 w 226"/>
                <a:gd name="T1" fmla="*/ 0 h 437"/>
                <a:gd name="T2" fmla="*/ 151 w 226"/>
                <a:gd name="T3" fmla="*/ 0 h 437"/>
                <a:gd name="T4" fmla="*/ 0 w 226"/>
                <a:gd name="T5" fmla="*/ 150 h 437"/>
                <a:gd name="T6" fmla="*/ 0 w 226"/>
                <a:gd name="T7" fmla="*/ 437 h 437"/>
                <a:gd name="T8" fmla="*/ 8 w 226"/>
                <a:gd name="T9" fmla="*/ 437 h 437"/>
                <a:gd name="T10" fmla="*/ 8 w 226"/>
                <a:gd name="T11" fmla="*/ 150 h 437"/>
                <a:gd name="T12" fmla="*/ 50 w 226"/>
                <a:gd name="T13" fmla="*/ 50 h 437"/>
                <a:gd name="T14" fmla="*/ 151 w 226"/>
                <a:gd name="T15" fmla="*/ 8 h 437"/>
                <a:gd name="T16" fmla="*/ 226 w 226"/>
                <a:gd name="T17" fmla="*/ 8 h 437"/>
                <a:gd name="T18" fmla="*/ 226 w 226"/>
                <a:gd name="T19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6" h="437">
                  <a:moveTo>
                    <a:pt x="226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68" y="0"/>
                    <a:pt x="0" y="67"/>
                    <a:pt x="0" y="150"/>
                  </a:cubicBezTo>
                  <a:cubicBezTo>
                    <a:pt x="0" y="437"/>
                    <a:pt x="0" y="437"/>
                    <a:pt x="0" y="437"/>
                  </a:cubicBezTo>
                  <a:cubicBezTo>
                    <a:pt x="8" y="437"/>
                    <a:pt x="8" y="437"/>
                    <a:pt x="8" y="437"/>
                  </a:cubicBezTo>
                  <a:cubicBezTo>
                    <a:pt x="8" y="150"/>
                    <a:pt x="8" y="150"/>
                    <a:pt x="8" y="150"/>
                  </a:cubicBezTo>
                  <a:cubicBezTo>
                    <a:pt x="8" y="111"/>
                    <a:pt x="24" y="75"/>
                    <a:pt x="50" y="50"/>
                  </a:cubicBezTo>
                  <a:cubicBezTo>
                    <a:pt x="76" y="24"/>
                    <a:pt x="112" y="8"/>
                    <a:pt x="151" y="8"/>
                  </a:cubicBezTo>
                  <a:cubicBezTo>
                    <a:pt x="226" y="8"/>
                    <a:pt x="226" y="8"/>
                    <a:pt x="226" y="8"/>
                  </a:cubicBezTo>
                  <a:cubicBezTo>
                    <a:pt x="226" y="0"/>
                    <a:pt x="226" y="0"/>
                    <a:pt x="226" y="0"/>
                  </a:cubicBezTo>
                </a:path>
              </a:pathLst>
            </a:custGeom>
            <a:solidFill>
              <a:srgbClr val="368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2" name="Freeform 115">
              <a:extLst>
                <a:ext uri="{FF2B5EF4-FFF2-40B4-BE49-F238E27FC236}">
                  <a16:creationId xmlns:a16="http://schemas.microsoft.com/office/drawing/2014/main" xmlns="" id="{53B1168F-E4E2-406D-9DB2-BDDE1811F19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77113" y="4114801"/>
              <a:ext cx="979488" cy="255588"/>
            </a:xfrm>
            <a:custGeom>
              <a:avLst/>
              <a:gdLst>
                <a:gd name="T0" fmla="*/ 0 w 617"/>
                <a:gd name="T1" fmla="*/ 8 h 161"/>
                <a:gd name="T2" fmla="*/ 536 w 617"/>
                <a:gd name="T3" fmla="*/ 8 h 161"/>
                <a:gd name="T4" fmla="*/ 588 w 617"/>
                <a:gd name="T5" fmla="*/ 29 h 161"/>
                <a:gd name="T6" fmla="*/ 609 w 617"/>
                <a:gd name="T7" fmla="*/ 81 h 161"/>
                <a:gd name="T8" fmla="*/ 588 w 617"/>
                <a:gd name="T9" fmla="*/ 132 h 161"/>
                <a:gd name="T10" fmla="*/ 536 w 617"/>
                <a:gd name="T11" fmla="*/ 153 h 161"/>
                <a:gd name="T12" fmla="*/ 380 w 617"/>
                <a:gd name="T13" fmla="*/ 153 h 161"/>
                <a:gd name="T14" fmla="*/ 380 w 617"/>
                <a:gd name="T15" fmla="*/ 161 h 161"/>
                <a:gd name="T16" fmla="*/ 536 w 617"/>
                <a:gd name="T17" fmla="*/ 161 h 161"/>
                <a:gd name="T18" fmla="*/ 617 w 617"/>
                <a:gd name="T19" fmla="*/ 81 h 161"/>
                <a:gd name="T20" fmla="*/ 536 w 617"/>
                <a:gd name="T21" fmla="*/ 0 h 161"/>
                <a:gd name="T22" fmla="*/ 0 w 617"/>
                <a:gd name="T23" fmla="*/ 0 h 161"/>
                <a:gd name="T24" fmla="*/ 0 w 617"/>
                <a:gd name="T25" fmla="*/ 8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7" h="161">
                  <a:moveTo>
                    <a:pt x="0" y="8"/>
                  </a:moveTo>
                  <a:cubicBezTo>
                    <a:pt x="536" y="8"/>
                    <a:pt x="536" y="8"/>
                    <a:pt x="536" y="8"/>
                  </a:cubicBezTo>
                  <a:cubicBezTo>
                    <a:pt x="556" y="8"/>
                    <a:pt x="574" y="16"/>
                    <a:pt x="588" y="29"/>
                  </a:cubicBezTo>
                  <a:cubicBezTo>
                    <a:pt x="601" y="43"/>
                    <a:pt x="609" y="61"/>
                    <a:pt x="609" y="81"/>
                  </a:cubicBezTo>
                  <a:cubicBezTo>
                    <a:pt x="609" y="100"/>
                    <a:pt x="601" y="119"/>
                    <a:pt x="588" y="132"/>
                  </a:cubicBezTo>
                  <a:cubicBezTo>
                    <a:pt x="574" y="145"/>
                    <a:pt x="556" y="153"/>
                    <a:pt x="536" y="153"/>
                  </a:cubicBezTo>
                  <a:cubicBezTo>
                    <a:pt x="380" y="153"/>
                    <a:pt x="380" y="153"/>
                    <a:pt x="380" y="153"/>
                  </a:cubicBezTo>
                  <a:cubicBezTo>
                    <a:pt x="380" y="161"/>
                    <a:pt x="380" y="161"/>
                    <a:pt x="380" y="161"/>
                  </a:cubicBezTo>
                  <a:cubicBezTo>
                    <a:pt x="536" y="161"/>
                    <a:pt x="536" y="161"/>
                    <a:pt x="536" y="161"/>
                  </a:cubicBezTo>
                  <a:cubicBezTo>
                    <a:pt x="581" y="161"/>
                    <a:pt x="617" y="125"/>
                    <a:pt x="617" y="81"/>
                  </a:cubicBezTo>
                  <a:cubicBezTo>
                    <a:pt x="617" y="36"/>
                    <a:pt x="581" y="0"/>
                    <a:pt x="53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</a:path>
              </a:pathLst>
            </a:custGeom>
            <a:solidFill>
              <a:srgbClr val="368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3" name="Freeform 116">
              <a:extLst>
                <a:ext uri="{FF2B5EF4-FFF2-40B4-BE49-F238E27FC236}">
                  <a16:creationId xmlns:a16="http://schemas.microsoft.com/office/drawing/2014/main" xmlns="" id="{BD73E946-054A-4C9A-89A3-B656C516AB5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73788" y="3681413"/>
              <a:ext cx="2682875" cy="315913"/>
            </a:xfrm>
            <a:custGeom>
              <a:avLst/>
              <a:gdLst>
                <a:gd name="T0" fmla="*/ 0 w 1690"/>
                <a:gd name="T1" fmla="*/ 8 h 199"/>
                <a:gd name="T2" fmla="*/ 1591 w 1690"/>
                <a:gd name="T3" fmla="*/ 8 h 199"/>
                <a:gd name="T4" fmla="*/ 1656 w 1690"/>
                <a:gd name="T5" fmla="*/ 35 h 199"/>
                <a:gd name="T6" fmla="*/ 1682 w 1690"/>
                <a:gd name="T7" fmla="*/ 99 h 199"/>
                <a:gd name="T8" fmla="*/ 1656 w 1690"/>
                <a:gd name="T9" fmla="*/ 164 h 199"/>
                <a:gd name="T10" fmla="*/ 1591 w 1690"/>
                <a:gd name="T11" fmla="*/ 191 h 199"/>
                <a:gd name="T12" fmla="*/ 855 w 1690"/>
                <a:gd name="T13" fmla="*/ 191 h 199"/>
                <a:gd name="T14" fmla="*/ 855 w 1690"/>
                <a:gd name="T15" fmla="*/ 199 h 199"/>
                <a:gd name="T16" fmla="*/ 1591 w 1690"/>
                <a:gd name="T17" fmla="*/ 199 h 199"/>
                <a:gd name="T18" fmla="*/ 1690 w 1690"/>
                <a:gd name="T19" fmla="*/ 99 h 199"/>
                <a:gd name="T20" fmla="*/ 1591 w 1690"/>
                <a:gd name="T21" fmla="*/ 0 h 199"/>
                <a:gd name="T22" fmla="*/ 0 w 1690"/>
                <a:gd name="T23" fmla="*/ 0 h 199"/>
                <a:gd name="T24" fmla="*/ 0 w 1690"/>
                <a:gd name="T25" fmla="*/ 8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90" h="199">
                  <a:moveTo>
                    <a:pt x="0" y="8"/>
                  </a:moveTo>
                  <a:cubicBezTo>
                    <a:pt x="1591" y="8"/>
                    <a:pt x="1591" y="8"/>
                    <a:pt x="1591" y="8"/>
                  </a:cubicBezTo>
                  <a:cubicBezTo>
                    <a:pt x="1616" y="8"/>
                    <a:pt x="1639" y="18"/>
                    <a:pt x="1656" y="35"/>
                  </a:cubicBezTo>
                  <a:cubicBezTo>
                    <a:pt x="1672" y="51"/>
                    <a:pt x="1682" y="74"/>
                    <a:pt x="1682" y="99"/>
                  </a:cubicBezTo>
                  <a:cubicBezTo>
                    <a:pt x="1682" y="125"/>
                    <a:pt x="1672" y="147"/>
                    <a:pt x="1656" y="164"/>
                  </a:cubicBezTo>
                  <a:cubicBezTo>
                    <a:pt x="1639" y="181"/>
                    <a:pt x="1616" y="191"/>
                    <a:pt x="1591" y="191"/>
                  </a:cubicBezTo>
                  <a:cubicBezTo>
                    <a:pt x="855" y="191"/>
                    <a:pt x="855" y="191"/>
                    <a:pt x="855" y="191"/>
                  </a:cubicBezTo>
                  <a:cubicBezTo>
                    <a:pt x="855" y="199"/>
                    <a:pt x="855" y="199"/>
                    <a:pt x="855" y="199"/>
                  </a:cubicBezTo>
                  <a:cubicBezTo>
                    <a:pt x="1591" y="199"/>
                    <a:pt x="1591" y="199"/>
                    <a:pt x="1591" y="199"/>
                  </a:cubicBezTo>
                  <a:cubicBezTo>
                    <a:pt x="1646" y="199"/>
                    <a:pt x="1690" y="154"/>
                    <a:pt x="1690" y="99"/>
                  </a:cubicBezTo>
                  <a:cubicBezTo>
                    <a:pt x="1690" y="44"/>
                    <a:pt x="1646" y="0"/>
                    <a:pt x="159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</a:path>
              </a:pathLst>
            </a:custGeom>
            <a:solidFill>
              <a:srgbClr val="368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4" name="Freeform 117">
              <a:extLst>
                <a:ext uri="{FF2B5EF4-FFF2-40B4-BE49-F238E27FC236}">
                  <a16:creationId xmlns:a16="http://schemas.microsoft.com/office/drawing/2014/main" xmlns="" id="{0EC16268-C60C-4E5E-9355-C47A895F34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40588" y="3983038"/>
              <a:ext cx="708025" cy="144463"/>
            </a:xfrm>
            <a:custGeom>
              <a:avLst/>
              <a:gdLst>
                <a:gd name="T0" fmla="*/ 446 w 446"/>
                <a:gd name="T1" fmla="*/ 84 h 92"/>
                <a:gd name="T2" fmla="*/ 46 w 446"/>
                <a:gd name="T3" fmla="*/ 84 h 92"/>
                <a:gd name="T4" fmla="*/ 8 w 446"/>
                <a:gd name="T5" fmla="*/ 46 h 92"/>
                <a:gd name="T6" fmla="*/ 46 w 446"/>
                <a:gd name="T7" fmla="*/ 8 h 92"/>
                <a:gd name="T8" fmla="*/ 446 w 446"/>
                <a:gd name="T9" fmla="*/ 8 h 92"/>
                <a:gd name="T10" fmla="*/ 446 w 446"/>
                <a:gd name="T11" fmla="*/ 0 h 92"/>
                <a:gd name="T12" fmla="*/ 46 w 446"/>
                <a:gd name="T13" fmla="*/ 0 h 92"/>
                <a:gd name="T14" fmla="*/ 13 w 446"/>
                <a:gd name="T15" fmla="*/ 13 h 92"/>
                <a:gd name="T16" fmla="*/ 0 w 446"/>
                <a:gd name="T17" fmla="*/ 46 h 92"/>
                <a:gd name="T18" fmla="*/ 13 w 446"/>
                <a:gd name="T19" fmla="*/ 79 h 92"/>
                <a:gd name="T20" fmla="*/ 46 w 446"/>
                <a:gd name="T21" fmla="*/ 92 h 92"/>
                <a:gd name="T22" fmla="*/ 446 w 446"/>
                <a:gd name="T23" fmla="*/ 92 h 92"/>
                <a:gd name="T24" fmla="*/ 446 w 446"/>
                <a:gd name="T25" fmla="*/ 8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6" h="92">
                  <a:moveTo>
                    <a:pt x="446" y="84"/>
                  </a:moveTo>
                  <a:cubicBezTo>
                    <a:pt x="46" y="84"/>
                    <a:pt x="46" y="84"/>
                    <a:pt x="46" y="84"/>
                  </a:cubicBezTo>
                  <a:cubicBezTo>
                    <a:pt x="25" y="84"/>
                    <a:pt x="8" y="67"/>
                    <a:pt x="8" y="46"/>
                  </a:cubicBezTo>
                  <a:cubicBezTo>
                    <a:pt x="8" y="25"/>
                    <a:pt x="25" y="8"/>
                    <a:pt x="46" y="8"/>
                  </a:cubicBezTo>
                  <a:cubicBezTo>
                    <a:pt x="446" y="8"/>
                    <a:pt x="446" y="8"/>
                    <a:pt x="446" y="8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3" y="0"/>
                    <a:pt x="21" y="5"/>
                    <a:pt x="13" y="13"/>
                  </a:cubicBezTo>
                  <a:cubicBezTo>
                    <a:pt x="5" y="22"/>
                    <a:pt x="0" y="33"/>
                    <a:pt x="0" y="46"/>
                  </a:cubicBezTo>
                  <a:cubicBezTo>
                    <a:pt x="0" y="59"/>
                    <a:pt x="5" y="70"/>
                    <a:pt x="13" y="79"/>
                  </a:cubicBezTo>
                  <a:cubicBezTo>
                    <a:pt x="21" y="87"/>
                    <a:pt x="33" y="92"/>
                    <a:pt x="46" y="92"/>
                  </a:cubicBezTo>
                  <a:cubicBezTo>
                    <a:pt x="446" y="92"/>
                    <a:pt x="446" y="92"/>
                    <a:pt x="446" y="92"/>
                  </a:cubicBezTo>
                  <a:cubicBezTo>
                    <a:pt x="446" y="84"/>
                    <a:pt x="446" y="84"/>
                    <a:pt x="446" y="84"/>
                  </a:cubicBezTo>
                </a:path>
              </a:pathLst>
            </a:custGeom>
            <a:solidFill>
              <a:srgbClr val="368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5" name="Freeform 118">
              <a:extLst>
                <a:ext uri="{FF2B5EF4-FFF2-40B4-BE49-F238E27FC236}">
                  <a16:creationId xmlns:a16="http://schemas.microsoft.com/office/drawing/2014/main" xmlns="" id="{051F27C2-D160-49C1-9A44-7D4D1553E1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02300" y="3452813"/>
              <a:ext cx="2454275" cy="239713"/>
            </a:xfrm>
            <a:custGeom>
              <a:avLst/>
              <a:gdLst>
                <a:gd name="T0" fmla="*/ 0 w 1546"/>
                <a:gd name="T1" fmla="*/ 0 h 151"/>
                <a:gd name="T2" fmla="*/ 150 w 1546"/>
                <a:gd name="T3" fmla="*/ 151 h 151"/>
                <a:gd name="T4" fmla="*/ 1546 w 1546"/>
                <a:gd name="T5" fmla="*/ 151 h 151"/>
                <a:gd name="T6" fmla="*/ 1546 w 1546"/>
                <a:gd name="T7" fmla="*/ 143 h 151"/>
                <a:gd name="T8" fmla="*/ 150 w 1546"/>
                <a:gd name="T9" fmla="*/ 143 h 151"/>
                <a:gd name="T10" fmla="*/ 49 w 1546"/>
                <a:gd name="T11" fmla="*/ 101 h 151"/>
                <a:gd name="T12" fmla="*/ 8 w 1546"/>
                <a:gd name="T13" fmla="*/ 0 h 151"/>
                <a:gd name="T14" fmla="*/ 0 w 1546"/>
                <a:gd name="T15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46" h="151">
                  <a:moveTo>
                    <a:pt x="0" y="0"/>
                  </a:moveTo>
                  <a:cubicBezTo>
                    <a:pt x="0" y="83"/>
                    <a:pt x="67" y="151"/>
                    <a:pt x="150" y="151"/>
                  </a:cubicBezTo>
                  <a:cubicBezTo>
                    <a:pt x="1546" y="151"/>
                    <a:pt x="1546" y="151"/>
                    <a:pt x="1546" y="151"/>
                  </a:cubicBezTo>
                  <a:cubicBezTo>
                    <a:pt x="1546" y="143"/>
                    <a:pt x="1546" y="143"/>
                    <a:pt x="1546" y="143"/>
                  </a:cubicBezTo>
                  <a:cubicBezTo>
                    <a:pt x="150" y="143"/>
                    <a:pt x="150" y="143"/>
                    <a:pt x="150" y="143"/>
                  </a:cubicBezTo>
                  <a:cubicBezTo>
                    <a:pt x="111" y="143"/>
                    <a:pt x="75" y="127"/>
                    <a:pt x="49" y="101"/>
                  </a:cubicBezTo>
                  <a:cubicBezTo>
                    <a:pt x="24" y="75"/>
                    <a:pt x="8" y="4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68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6" name="Oval 119">
              <a:extLst>
                <a:ext uri="{FF2B5EF4-FFF2-40B4-BE49-F238E27FC236}">
                  <a16:creationId xmlns:a16="http://schemas.microsoft.com/office/drawing/2014/main" xmlns="" id="{D2EE30BD-EF20-424F-9412-1FAB5517735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60863" y="3532188"/>
              <a:ext cx="881063" cy="879475"/>
            </a:xfrm>
            <a:prstGeom prst="ellipse">
              <a:avLst/>
            </a:prstGeom>
            <a:solidFill>
              <a:srgbClr val="47B8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7" name="Freeform 120">
              <a:extLst>
                <a:ext uri="{FF2B5EF4-FFF2-40B4-BE49-F238E27FC236}">
                  <a16:creationId xmlns:a16="http://schemas.microsoft.com/office/drawing/2014/main" xmlns="" id="{85F0FFEC-C48B-4826-B843-A6E8FEB7125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351338" y="3522663"/>
              <a:ext cx="900113" cy="900113"/>
            </a:xfrm>
            <a:custGeom>
              <a:avLst/>
              <a:gdLst>
                <a:gd name="T0" fmla="*/ 283 w 567"/>
                <a:gd name="T1" fmla="*/ 13 h 568"/>
                <a:gd name="T2" fmla="*/ 554 w 567"/>
                <a:gd name="T3" fmla="*/ 284 h 568"/>
                <a:gd name="T4" fmla="*/ 283 w 567"/>
                <a:gd name="T5" fmla="*/ 554 h 568"/>
                <a:gd name="T6" fmla="*/ 13 w 567"/>
                <a:gd name="T7" fmla="*/ 284 h 568"/>
                <a:gd name="T8" fmla="*/ 283 w 567"/>
                <a:gd name="T9" fmla="*/ 13 h 568"/>
                <a:gd name="T10" fmla="*/ 283 w 567"/>
                <a:gd name="T11" fmla="*/ 0 h 568"/>
                <a:gd name="T12" fmla="*/ 0 w 567"/>
                <a:gd name="T13" fmla="*/ 284 h 568"/>
                <a:gd name="T14" fmla="*/ 283 w 567"/>
                <a:gd name="T15" fmla="*/ 568 h 568"/>
                <a:gd name="T16" fmla="*/ 567 w 567"/>
                <a:gd name="T17" fmla="*/ 284 h 568"/>
                <a:gd name="T18" fmla="*/ 283 w 567"/>
                <a:gd name="T19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7" h="568">
                  <a:moveTo>
                    <a:pt x="283" y="13"/>
                  </a:moveTo>
                  <a:cubicBezTo>
                    <a:pt x="433" y="13"/>
                    <a:pt x="554" y="134"/>
                    <a:pt x="554" y="284"/>
                  </a:cubicBezTo>
                  <a:cubicBezTo>
                    <a:pt x="554" y="433"/>
                    <a:pt x="433" y="554"/>
                    <a:pt x="283" y="554"/>
                  </a:cubicBezTo>
                  <a:cubicBezTo>
                    <a:pt x="134" y="554"/>
                    <a:pt x="13" y="433"/>
                    <a:pt x="13" y="284"/>
                  </a:cubicBezTo>
                  <a:cubicBezTo>
                    <a:pt x="13" y="134"/>
                    <a:pt x="134" y="13"/>
                    <a:pt x="283" y="13"/>
                  </a:cubicBezTo>
                  <a:moveTo>
                    <a:pt x="283" y="0"/>
                  </a:moveTo>
                  <a:cubicBezTo>
                    <a:pt x="127" y="0"/>
                    <a:pt x="0" y="127"/>
                    <a:pt x="0" y="284"/>
                  </a:cubicBezTo>
                  <a:cubicBezTo>
                    <a:pt x="0" y="440"/>
                    <a:pt x="127" y="568"/>
                    <a:pt x="283" y="568"/>
                  </a:cubicBezTo>
                  <a:cubicBezTo>
                    <a:pt x="440" y="568"/>
                    <a:pt x="567" y="440"/>
                    <a:pt x="567" y="284"/>
                  </a:cubicBezTo>
                  <a:cubicBezTo>
                    <a:pt x="567" y="127"/>
                    <a:pt x="440" y="0"/>
                    <a:pt x="283" y="0"/>
                  </a:cubicBezTo>
                </a:path>
              </a:pathLst>
            </a:custGeom>
            <a:solidFill>
              <a:srgbClr val="368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8" name="Freeform 121">
              <a:extLst>
                <a:ext uri="{FF2B5EF4-FFF2-40B4-BE49-F238E27FC236}">
                  <a16:creationId xmlns:a16="http://schemas.microsoft.com/office/drawing/2014/main" xmlns="" id="{73848171-7218-410A-B6AF-C7E664C82C2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22800" y="3552826"/>
              <a:ext cx="601663" cy="839788"/>
            </a:xfrm>
            <a:custGeom>
              <a:avLst/>
              <a:gdLst>
                <a:gd name="T0" fmla="*/ 126 w 379"/>
                <a:gd name="T1" fmla="*/ 0 h 530"/>
                <a:gd name="T2" fmla="*/ 276 w 379"/>
                <a:gd name="T3" fmla="*/ 239 h 530"/>
                <a:gd name="T4" fmla="*/ 11 w 379"/>
                <a:gd name="T5" fmla="*/ 504 h 530"/>
                <a:gd name="T6" fmla="*/ 0 w 379"/>
                <a:gd name="T7" fmla="*/ 504 h 530"/>
                <a:gd name="T8" fmla="*/ 114 w 379"/>
                <a:gd name="T9" fmla="*/ 530 h 530"/>
                <a:gd name="T10" fmla="*/ 379 w 379"/>
                <a:gd name="T11" fmla="*/ 265 h 530"/>
                <a:gd name="T12" fmla="*/ 126 w 379"/>
                <a:gd name="T13" fmla="*/ 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9" h="530">
                  <a:moveTo>
                    <a:pt x="126" y="0"/>
                  </a:moveTo>
                  <a:cubicBezTo>
                    <a:pt x="215" y="43"/>
                    <a:pt x="276" y="134"/>
                    <a:pt x="276" y="239"/>
                  </a:cubicBezTo>
                  <a:cubicBezTo>
                    <a:pt x="276" y="385"/>
                    <a:pt x="158" y="504"/>
                    <a:pt x="11" y="504"/>
                  </a:cubicBezTo>
                  <a:cubicBezTo>
                    <a:pt x="7" y="504"/>
                    <a:pt x="4" y="504"/>
                    <a:pt x="0" y="504"/>
                  </a:cubicBezTo>
                  <a:cubicBezTo>
                    <a:pt x="34" y="520"/>
                    <a:pt x="73" y="530"/>
                    <a:pt x="114" y="530"/>
                  </a:cubicBezTo>
                  <a:cubicBezTo>
                    <a:pt x="260" y="530"/>
                    <a:pt x="379" y="411"/>
                    <a:pt x="379" y="265"/>
                  </a:cubicBezTo>
                  <a:cubicBezTo>
                    <a:pt x="379" y="122"/>
                    <a:pt x="266" y="6"/>
                    <a:pt x="126" y="0"/>
                  </a:cubicBezTo>
                </a:path>
              </a:pathLst>
            </a:custGeom>
            <a:solidFill>
              <a:srgbClr val="41A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9" name="Freeform 122">
              <a:extLst>
                <a:ext uri="{FF2B5EF4-FFF2-40B4-BE49-F238E27FC236}">
                  <a16:creationId xmlns:a16="http://schemas.microsoft.com/office/drawing/2014/main" xmlns="" id="{8DA3D6AA-B69C-4622-B844-18688D407E6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38738" y="4087813"/>
              <a:ext cx="76200" cy="109538"/>
            </a:xfrm>
            <a:custGeom>
              <a:avLst/>
              <a:gdLst>
                <a:gd name="T0" fmla="*/ 46 w 48"/>
                <a:gd name="T1" fmla="*/ 0 h 69"/>
                <a:gd name="T2" fmla="*/ 38 w 48"/>
                <a:gd name="T3" fmla="*/ 3 h 69"/>
                <a:gd name="T4" fmla="*/ 32 w 48"/>
                <a:gd name="T5" fmla="*/ 7 h 69"/>
                <a:gd name="T6" fmla="*/ 26 w 48"/>
                <a:gd name="T7" fmla="*/ 15 h 69"/>
                <a:gd name="T8" fmla="*/ 20 w 48"/>
                <a:gd name="T9" fmla="*/ 17 h 69"/>
                <a:gd name="T10" fmla="*/ 15 w 48"/>
                <a:gd name="T11" fmla="*/ 21 h 69"/>
                <a:gd name="T12" fmla="*/ 14 w 48"/>
                <a:gd name="T13" fmla="*/ 21 h 69"/>
                <a:gd name="T14" fmla="*/ 12 w 48"/>
                <a:gd name="T15" fmla="*/ 23 h 69"/>
                <a:gd name="T16" fmla="*/ 9 w 48"/>
                <a:gd name="T17" fmla="*/ 25 h 69"/>
                <a:gd name="T18" fmla="*/ 2 w 48"/>
                <a:gd name="T19" fmla="*/ 35 h 69"/>
                <a:gd name="T20" fmla="*/ 0 w 48"/>
                <a:gd name="T21" fmla="*/ 46 h 69"/>
                <a:gd name="T22" fmla="*/ 3 w 48"/>
                <a:gd name="T23" fmla="*/ 54 h 69"/>
                <a:gd name="T24" fmla="*/ 3 w 48"/>
                <a:gd name="T25" fmla="*/ 56 h 69"/>
                <a:gd name="T26" fmla="*/ 4 w 48"/>
                <a:gd name="T27" fmla="*/ 61 h 69"/>
                <a:gd name="T28" fmla="*/ 6 w 48"/>
                <a:gd name="T29" fmla="*/ 68 h 69"/>
                <a:gd name="T30" fmla="*/ 16 w 48"/>
                <a:gd name="T31" fmla="*/ 67 h 69"/>
                <a:gd name="T32" fmla="*/ 20 w 48"/>
                <a:gd name="T33" fmla="*/ 65 h 69"/>
                <a:gd name="T34" fmla="*/ 48 w 48"/>
                <a:gd name="T35" fmla="*/ 0 h 69"/>
                <a:gd name="T36" fmla="*/ 46 w 48"/>
                <a:gd name="T3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8" h="69">
                  <a:moveTo>
                    <a:pt x="46" y="0"/>
                  </a:moveTo>
                  <a:cubicBezTo>
                    <a:pt x="43" y="0"/>
                    <a:pt x="38" y="2"/>
                    <a:pt x="38" y="3"/>
                  </a:cubicBezTo>
                  <a:cubicBezTo>
                    <a:pt x="38" y="5"/>
                    <a:pt x="33" y="7"/>
                    <a:pt x="32" y="7"/>
                  </a:cubicBezTo>
                  <a:cubicBezTo>
                    <a:pt x="30" y="8"/>
                    <a:pt x="27" y="13"/>
                    <a:pt x="26" y="15"/>
                  </a:cubicBezTo>
                  <a:cubicBezTo>
                    <a:pt x="25" y="16"/>
                    <a:pt x="21" y="16"/>
                    <a:pt x="20" y="17"/>
                  </a:cubicBezTo>
                  <a:cubicBezTo>
                    <a:pt x="18" y="17"/>
                    <a:pt x="15" y="20"/>
                    <a:pt x="15" y="21"/>
                  </a:cubicBezTo>
                  <a:cubicBezTo>
                    <a:pt x="15" y="23"/>
                    <a:pt x="15" y="22"/>
                    <a:pt x="14" y="21"/>
                  </a:cubicBezTo>
                  <a:cubicBezTo>
                    <a:pt x="14" y="21"/>
                    <a:pt x="14" y="21"/>
                    <a:pt x="12" y="23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8" y="30"/>
                    <a:pt x="4" y="35"/>
                    <a:pt x="2" y="35"/>
                  </a:cubicBezTo>
                  <a:cubicBezTo>
                    <a:pt x="1" y="36"/>
                    <a:pt x="0" y="43"/>
                    <a:pt x="0" y="46"/>
                  </a:cubicBezTo>
                  <a:cubicBezTo>
                    <a:pt x="0" y="49"/>
                    <a:pt x="1" y="53"/>
                    <a:pt x="3" y="54"/>
                  </a:cubicBezTo>
                  <a:cubicBezTo>
                    <a:pt x="3" y="54"/>
                    <a:pt x="3" y="54"/>
                    <a:pt x="3" y="56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3" y="65"/>
                    <a:pt x="5" y="68"/>
                    <a:pt x="6" y="68"/>
                  </a:cubicBezTo>
                  <a:cubicBezTo>
                    <a:pt x="7" y="69"/>
                    <a:pt x="14" y="67"/>
                    <a:pt x="16" y="67"/>
                  </a:cubicBezTo>
                  <a:cubicBezTo>
                    <a:pt x="17" y="66"/>
                    <a:pt x="19" y="66"/>
                    <a:pt x="20" y="65"/>
                  </a:cubicBezTo>
                  <a:cubicBezTo>
                    <a:pt x="32" y="45"/>
                    <a:pt x="41" y="23"/>
                    <a:pt x="48" y="0"/>
                  </a:cubicBezTo>
                  <a:cubicBezTo>
                    <a:pt x="47" y="0"/>
                    <a:pt x="47" y="0"/>
                    <a:pt x="46" y="0"/>
                  </a:cubicBezTo>
                </a:path>
              </a:pathLst>
            </a:custGeom>
            <a:solidFill>
              <a:srgbClr val="E9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30" name="Freeform 123">
              <a:extLst>
                <a:ext uri="{FF2B5EF4-FFF2-40B4-BE49-F238E27FC236}">
                  <a16:creationId xmlns:a16="http://schemas.microsoft.com/office/drawing/2014/main" xmlns="" id="{BE0C1F74-9874-4DCE-BD04-19EB038B189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75150" y="3663951"/>
              <a:ext cx="274638" cy="633413"/>
            </a:xfrm>
            <a:custGeom>
              <a:avLst/>
              <a:gdLst>
                <a:gd name="T0" fmla="*/ 93 w 173"/>
                <a:gd name="T1" fmla="*/ 295 h 400"/>
                <a:gd name="T2" fmla="*/ 94 w 173"/>
                <a:gd name="T3" fmla="*/ 320 h 400"/>
                <a:gd name="T4" fmla="*/ 93 w 173"/>
                <a:gd name="T5" fmla="*/ 354 h 400"/>
                <a:gd name="T6" fmla="*/ 93 w 173"/>
                <a:gd name="T7" fmla="*/ 379 h 400"/>
                <a:gd name="T8" fmla="*/ 100 w 173"/>
                <a:gd name="T9" fmla="*/ 398 h 400"/>
                <a:gd name="T10" fmla="*/ 112 w 173"/>
                <a:gd name="T11" fmla="*/ 396 h 400"/>
                <a:gd name="T12" fmla="*/ 113 w 173"/>
                <a:gd name="T13" fmla="*/ 378 h 400"/>
                <a:gd name="T14" fmla="*/ 118 w 173"/>
                <a:gd name="T15" fmla="*/ 353 h 400"/>
                <a:gd name="T16" fmla="*/ 132 w 173"/>
                <a:gd name="T17" fmla="*/ 334 h 400"/>
                <a:gd name="T18" fmla="*/ 143 w 173"/>
                <a:gd name="T19" fmla="*/ 320 h 400"/>
                <a:gd name="T20" fmla="*/ 157 w 173"/>
                <a:gd name="T21" fmla="*/ 303 h 400"/>
                <a:gd name="T22" fmla="*/ 165 w 173"/>
                <a:gd name="T23" fmla="*/ 277 h 400"/>
                <a:gd name="T24" fmla="*/ 173 w 173"/>
                <a:gd name="T25" fmla="*/ 260 h 400"/>
                <a:gd name="T26" fmla="*/ 168 w 173"/>
                <a:gd name="T27" fmla="*/ 248 h 400"/>
                <a:gd name="T28" fmla="*/ 147 w 173"/>
                <a:gd name="T29" fmla="*/ 239 h 400"/>
                <a:gd name="T30" fmla="*/ 122 w 173"/>
                <a:gd name="T31" fmla="*/ 217 h 400"/>
                <a:gd name="T32" fmla="*/ 100 w 173"/>
                <a:gd name="T33" fmla="*/ 204 h 400"/>
                <a:gd name="T34" fmla="*/ 86 w 173"/>
                <a:gd name="T35" fmla="*/ 203 h 400"/>
                <a:gd name="T36" fmla="*/ 69 w 173"/>
                <a:gd name="T37" fmla="*/ 210 h 400"/>
                <a:gd name="T38" fmla="*/ 57 w 173"/>
                <a:gd name="T39" fmla="*/ 182 h 400"/>
                <a:gd name="T40" fmla="*/ 35 w 173"/>
                <a:gd name="T41" fmla="*/ 174 h 400"/>
                <a:gd name="T42" fmla="*/ 58 w 173"/>
                <a:gd name="T43" fmla="*/ 158 h 400"/>
                <a:gd name="T44" fmla="*/ 75 w 173"/>
                <a:gd name="T45" fmla="*/ 161 h 400"/>
                <a:gd name="T46" fmla="*/ 86 w 173"/>
                <a:gd name="T47" fmla="*/ 137 h 400"/>
                <a:gd name="T48" fmla="*/ 98 w 173"/>
                <a:gd name="T49" fmla="*/ 120 h 400"/>
                <a:gd name="T50" fmla="*/ 112 w 173"/>
                <a:gd name="T51" fmla="*/ 110 h 400"/>
                <a:gd name="T52" fmla="*/ 118 w 173"/>
                <a:gd name="T53" fmla="*/ 96 h 400"/>
                <a:gd name="T54" fmla="*/ 128 w 173"/>
                <a:gd name="T55" fmla="*/ 91 h 400"/>
                <a:gd name="T56" fmla="*/ 132 w 173"/>
                <a:gd name="T57" fmla="*/ 104 h 400"/>
                <a:gd name="T58" fmla="*/ 139 w 173"/>
                <a:gd name="T59" fmla="*/ 100 h 400"/>
                <a:gd name="T60" fmla="*/ 130 w 173"/>
                <a:gd name="T61" fmla="*/ 78 h 400"/>
                <a:gd name="T62" fmla="*/ 120 w 173"/>
                <a:gd name="T63" fmla="*/ 59 h 400"/>
                <a:gd name="T64" fmla="*/ 110 w 173"/>
                <a:gd name="T65" fmla="*/ 52 h 400"/>
                <a:gd name="T66" fmla="*/ 93 w 173"/>
                <a:gd name="T67" fmla="*/ 45 h 400"/>
                <a:gd name="T68" fmla="*/ 87 w 173"/>
                <a:gd name="T69" fmla="*/ 71 h 400"/>
                <a:gd name="T70" fmla="*/ 82 w 173"/>
                <a:gd name="T71" fmla="*/ 76 h 400"/>
                <a:gd name="T72" fmla="*/ 75 w 173"/>
                <a:gd name="T73" fmla="*/ 70 h 400"/>
                <a:gd name="T74" fmla="*/ 62 w 173"/>
                <a:gd name="T75" fmla="*/ 56 h 400"/>
                <a:gd name="T76" fmla="*/ 77 w 173"/>
                <a:gd name="T77" fmla="*/ 36 h 400"/>
                <a:gd name="T78" fmla="*/ 89 w 173"/>
                <a:gd name="T79" fmla="*/ 18 h 400"/>
                <a:gd name="T80" fmla="*/ 100 w 173"/>
                <a:gd name="T81" fmla="*/ 18 h 400"/>
                <a:gd name="T82" fmla="*/ 106 w 173"/>
                <a:gd name="T83" fmla="*/ 34 h 400"/>
                <a:gd name="T84" fmla="*/ 120 w 173"/>
                <a:gd name="T85" fmla="*/ 43 h 400"/>
                <a:gd name="T86" fmla="*/ 127 w 173"/>
                <a:gd name="T87" fmla="*/ 34 h 400"/>
                <a:gd name="T88" fmla="*/ 121 w 173"/>
                <a:gd name="T89" fmla="*/ 23 h 400"/>
                <a:gd name="T90" fmla="*/ 112 w 173"/>
                <a:gd name="T91" fmla="*/ 10 h 400"/>
                <a:gd name="T92" fmla="*/ 97 w 173"/>
                <a:gd name="T93" fmla="*/ 4 h 400"/>
                <a:gd name="T94" fmla="*/ 80 w 173"/>
                <a:gd name="T95" fmla="*/ 11 h 400"/>
                <a:gd name="T96" fmla="*/ 79 w 173"/>
                <a:gd name="T97" fmla="*/ 22 h 400"/>
                <a:gd name="T98" fmla="*/ 66 w 173"/>
                <a:gd name="T99" fmla="*/ 15 h 400"/>
                <a:gd name="T100" fmla="*/ 60 w 173"/>
                <a:gd name="T101" fmla="*/ 22 h 400"/>
                <a:gd name="T102" fmla="*/ 8 w 173"/>
                <a:gd name="T103" fmla="*/ 172 h 400"/>
                <a:gd name="T104" fmla="*/ 15 w 173"/>
                <a:gd name="T105" fmla="*/ 172 h 400"/>
                <a:gd name="T106" fmla="*/ 45 w 173"/>
                <a:gd name="T107" fmla="*/ 200 h 400"/>
                <a:gd name="T108" fmla="*/ 59 w 173"/>
                <a:gd name="T109" fmla="*/ 211 h 400"/>
                <a:gd name="T110" fmla="*/ 75 w 173"/>
                <a:gd name="T111" fmla="*/ 221 h 400"/>
                <a:gd name="T112" fmla="*/ 69 w 173"/>
                <a:gd name="T113" fmla="*/ 249 h 400"/>
                <a:gd name="T114" fmla="*/ 76 w 173"/>
                <a:gd name="T115" fmla="*/ 269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3" h="400">
                  <a:moveTo>
                    <a:pt x="80" y="275"/>
                  </a:moveTo>
                  <a:cubicBezTo>
                    <a:pt x="80" y="276"/>
                    <a:pt x="85" y="281"/>
                    <a:pt x="87" y="283"/>
                  </a:cubicBezTo>
                  <a:cubicBezTo>
                    <a:pt x="89" y="284"/>
                    <a:pt x="93" y="292"/>
                    <a:pt x="93" y="295"/>
                  </a:cubicBezTo>
                  <a:cubicBezTo>
                    <a:pt x="94" y="298"/>
                    <a:pt x="94" y="302"/>
                    <a:pt x="93" y="303"/>
                  </a:cubicBezTo>
                  <a:cubicBezTo>
                    <a:pt x="93" y="304"/>
                    <a:pt x="94" y="306"/>
                    <a:pt x="95" y="307"/>
                  </a:cubicBezTo>
                  <a:cubicBezTo>
                    <a:pt x="95" y="308"/>
                    <a:pt x="93" y="316"/>
                    <a:pt x="94" y="320"/>
                  </a:cubicBezTo>
                  <a:cubicBezTo>
                    <a:pt x="94" y="323"/>
                    <a:pt x="90" y="333"/>
                    <a:pt x="90" y="338"/>
                  </a:cubicBezTo>
                  <a:cubicBezTo>
                    <a:pt x="90" y="343"/>
                    <a:pt x="92" y="349"/>
                    <a:pt x="93" y="349"/>
                  </a:cubicBezTo>
                  <a:cubicBezTo>
                    <a:pt x="94" y="348"/>
                    <a:pt x="94" y="353"/>
                    <a:pt x="93" y="354"/>
                  </a:cubicBezTo>
                  <a:cubicBezTo>
                    <a:pt x="91" y="354"/>
                    <a:pt x="90" y="358"/>
                    <a:pt x="91" y="359"/>
                  </a:cubicBezTo>
                  <a:cubicBezTo>
                    <a:pt x="91" y="359"/>
                    <a:pt x="90" y="363"/>
                    <a:pt x="91" y="364"/>
                  </a:cubicBezTo>
                  <a:cubicBezTo>
                    <a:pt x="91" y="366"/>
                    <a:pt x="92" y="376"/>
                    <a:pt x="93" y="379"/>
                  </a:cubicBezTo>
                  <a:cubicBezTo>
                    <a:pt x="93" y="381"/>
                    <a:pt x="96" y="387"/>
                    <a:pt x="97" y="390"/>
                  </a:cubicBezTo>
                  <a:cubicBezTo>
                    <a:pt x="98" y="392"/>
                    <a:pt x="99" y="396"/>
                    <a:pt x="99" y="396"/>
                  </a:cubicBezTo>
                  <a:cubicBezTo>
                    <a:pt x="99" y="397"/>
                    <a:pt x="100" y="398"/>
                    <a:pt x="100" y="398"/>
                  </a:cubicBezTo>
                  <a:cubicBezTo>
                    <a:pt x="100" y="398"/>
                    <a:pt x="103" y="399"/>
                    <a:pt x="104" y="399"/>
                  </a:cubicBezTo>
                  <a:cubicBezTo>
                    <a:pt x="105" y="400"/>
                    <a:pt x="110" y="400"/>
                    <a:pt x="112" y="399"/>
                  </a:cubicBezTo>
                  <a:cubicBezTo>
                    <a:pt x="114" y="399"/>
                    <a:pt x="112" y="397"/>
                    <a:pt x="112" y="396"/>
                  </a:cubicBezTo>
                  <a:cubicBezTo>
                    <a:pt x="111" y="395"/>
                    <a:pt x="110" y="391"/>
                    <a:pt x="109" y="390"/>
                  </a:cubicBezTo>
                  <a:cubicBezTo>
                    <a:pt x="108" y="390"/>
                    <a:pt x="108" y="384"/>
                    <a:pt x="108" y="383"/>
                  </a:cubicBezTo>
                  <a:cubicBezTo>
                    <a:pt x="109" y="381"/>
                    <a:pt x="113" y="379"/>
                    <a:pt x="113" y="378"/>
                  </a:cubicBezTo>
                  <a:cubicBezTo>
                    <a:pt x="113" y="377"/>
                    <a:pt x="114" y="372"/>
                    <a:pt x="113" y="371"/>
                  </a:cubicBezTo>
                  <a:cubicBezTo>
                    <a:pt x="112" y="371"/>
                    <a:pt x="113" y="364"/>
                    <a:pt x="112" y="361"/>
                  </a:cubicBezTo>
                  <a:cubicBezTo>
                    <a:pt x="112" y="358"/>
                    <a:pt x="118" y="356"/>
                    <a:pt x="118" y="353"/>
                  </a:cubicBezTo>
                  <a:cubicBezTo>
                    <a:pt x="118" y="351"/>
                    <a:pt x="125" y="348"/>
                    <a:pt x="126" y="347"/>
                  </a:cubicBezTo>
                  <a:cubicBezTo>
                    <a:pt x="128" y="346"/>
                    <a:pt x="129" y="339"/>
                    <a:pt x="128" y="337"/>
                  </a:cubicBezTo>
                  <a:cubicBezTo>
                    <a:pt x="128" y="336"/>
                    <a:pt x="131" y="334"/>
                    <a:pt x="132" y="334"/>
                  </a:cubicBezTo>
                  <a:cubicBezTo>
                    <a:pt x="133" y="334"/>
                    <a:pt x="135" y="334"/>
                    <a:pt x="136" y="334"/>
                  </a:cubicBezTo>
                  <a:cubicBezTo>
                    <a:pt x="136" y="333"/>
                    <a:pt x="138" y="330"/>
                    <a:pt x="139" y="330"/>
                  </a:cubicBezTo>
                  <a:cubicBezTo>
                    <a:pt x="140" y="329"/>
                    <a:pt x="141" y="322"/>
                    <a:pt x="143" y="320"/>
                  </a:cubicBezTo>
                  <a:cubicBezTo>
                    <a:pt x="145" y="319"/>
                    <a:pt x="146" y="315"/>
                    <a:pt x="146" y="314"/>
                  </a:cubicBezTo>
                  <a:cubicBezTo>
                    <a:pt x="146" y="312"/>
                    <a:pt x="148" y="308"/>
                    <a:pt x="149" y="307"/>
                  </a:cubicBezTo>
                  <a:cubicBezTo>
                    <a:pt x="150" y="306"/>
                    <a:pt x="156" y="303"/>
                    <a:pt x="157" y="303"/>
                  </a:cubicBezTo>
                  <a:cubicBezTo>
                    <a:pt x="158" y="302"/>
                    <a:pt x="160" y="293"/>
                    <a:pt x="160" y="289"/>
                  </a:cubicBezTo>
                  <a:cubicBezTo>
                    <a:pt x="161" y="286"/>
                    <a:pt x="163" y="281"/>
                    <a:pt x="163" y="280"/>
                  </a:cubicBezTo>
                  <a:cubicBezTo>
                    <a:pt x="163" y="279"/>
                    <a:pt x="165" y="278"/>
                    <a:pt x="165" y="277"/>
                  </a:cubicBezTo>
                  <a:cubicBezTo>
                    <a:pt x="166" y="277"/>
                    <a:pt x="167" y="272"/>
                    <a:pt x="168" y="271"/>
                  </a:cubicBezTo>
                  <a:cubicBezTo>
                    <a:pt x="169" y="270"/>
                    <a:pt x="172" y="266"/>
                    <a:pt x="172" y="265"/>
                  </a:cubicBezTo>
                  <a:cubicBezTo>
                    <a:pt x="172" y="264"/>
                    <a:pt x="173" y="262"/>
                    <a:pt x="173" y="260"/>
                  </a:cubicBezTo>
                  <a:cubicBezTo>
                    <a:pt x="173" y="260"/>
                    <a:pt x="173" y="260"/>
                    <a:pt x="173" y="257"/>
                  </a:cubicBezTo>
                  <a:cubicBezTo>
                    <a:pt x="173" y="254"/>
                    <a:pt x="173" y="254"/>
                    <a:pt x="173" y="254"/>
                  </a:cubicBezTo>
                  <a:cubicBezTo>
                    <a:pt x="172" y="251"/>
                    <a:pt x="169" y="247"/>
                    <a:pt x="168" y="248"/>
                  </a:cubicBezTo>
                  <a:cubicBezTo>
                    <a:pt x="167" y="249"/>
                    <a:pt x="164" y="245"/>
                    <a:pt x="162" y="244"/>
                  </a:cubicBezTo>
                  <a:cubicBezTo>
                    <a:pt x="160" y="244"/>
                    <a:pt x="155" y="243"/>
                    <a:pt x="154" y="243"/>
                  </a:cubicBezTo>
                  <a:cubicBezTo>
                    <a:pt x="153" y="243"/>
                    <a:pt x="148" y="240"/>
                    <a:pt x="147" y="239"/>
                  </a:cubicBezTo>
                  <a:cubicBezTo>
                    <a:pt x="145" y="238"/>
                    <a:pt x="140" y="238"/>
                    <a:pt x="139" y="237"/>
                  </a:cubicBezTo>
                  <a:cubicBezTo>
                    <a:pt x="138" y="236"/>
                    <a:pt x="137" y="229"/>
                    <a:pt x="133" y="227"/>
                  </a:cubicBezTo>
                  <a:cubicBezTo>
                    <a:pt x="129" y="225"/>
                    <a:pt x="123" y="219"/>
                    <a:pt x="122" y="217"/>
                  </a:cubicBezTo>
                  <a:cubicBezTo>
                    <a:pt x="121" y="215"/>
                    <a:pt x="114" y="211"/>
                    <a:pt x="111" y="210"/>
                  </a:cubicBezTo>
                  <a:cubicBezTo>
                    <a:pt x="109" y="209"/>
                    <a:pt x="106" y="208"/>
                    <a:pt x="105" y="209"/>
                  </a:cubicBezTo>
                  <a:cubicBezTo>
                    <a:pt x="105" y="209"/>
                    <a:pt x="102" y="205"/>
                    <a:pt x="100" y="204"/>
                  </a:cubicBezTo>
                  <a:cubicBezTo>
                    <a:pt x="99" y="202"/>
                    <a:pt x="95" y="201"/>
                    <a:pt x="94" y="202"/>
                  </a:cubicBezTo>
                  <a:cubicBezTo>
                    <a:pt x="94" y="204"/>
                    <a:pt x="91" y="203"/>
                    <a:pt x="90" y="202"/>
                  </a:cubicBezTo>
                  <a:cubicBezTo>
                    <a:pt x="90" y="201"/>
                    <a:pt x="87" y="202"/>
                    <a:pt x="86" y="203"/>
                  </a:cubicBezTo>
                  <a:cubicBezTo>
                    <a:pt x="85" y="203"/>
                    <a:pt x="82" y="209"/>
                    <a:pt x="80" y="210"/>
                  </a:cubicBezTo>
                  <a:cubicBezTo>
                    <a:pt x="78" y="211"/>
                    <a:pt x="76" y="209"/>
                    <a:pt x="75" y="208"/>
                  </a:cubicBezTo>
                  <a:cubicBezTo>
                    <a:pt x="74" y="208"/>
                    <a:pt x="70" y="209"/>
                    <a:pt x="69" y="210"/>
                  </a:cubicBezTo>
                  <a:cubicBezTo>
                    <a:pt x="68" y="211"/>
                    <a:pt x="65" y="204"/>
                    <a:pt x="65" y="201"/>
                  </a:cubicBezTo>
                  <a:cubicBezTo>
                    <a:pt x="66" y="198"/>
                    <a:pt x="63" y="192"/>
                    <a:pt x="60" y="192"/>
                  </a:cubicBezTo>
                  <a:cubicBezTo>
                    <a:pt x="57" y="191"/>
                    <a:pt x="57" y="185"/>
                    <a:pt x="57" y="182"/>
                  </a:cubicBezTo>
                  <a:cubicBezTo>
                    <a:pt x="58" y="180"/>
                    <a:pt x="52" y="179"/>
                    <a:pt x="51" y="178"/>
                  </a:cubicBezTo>
                  <a:cubicBezTo>
                    <a:pt x="50" y="178"/>
                    <a:pt x="46" y="182"/>
                    <a:pt x="46" y="183"/>
                  </a:cubicBezTo>
                  <a:cubicBezTo>
                    <a:pt x="45" y="185"/>
                    <a:pt x="33" y="181"/>
                    <a:pt x="35" y="174"/>
                  </a:cubicBezTo>
                  <a:cubicBezTo>
                    <a:pt x="36" y="167"/>
                    <a:pt x="42" y="159"/>
                    <a:pt x="43" y="158"/>
                  </a:cubicBezTo>
                  <a:cubicBezTo>
                    <a:pt x="45" y="157"/>
                    <a:pt x="52" y="157"/>
                    <a:pt x="54" y="158"/>
                  </a:cubicBezTo>
                  <a:cubicBezTo>
                    <a:pt x="56" y="159"/>
                    <a:pt x="57" y="158"/>
                    <a:pt x="58" y="158"/>
                  </a:cubicBezTo>
                  <a:cubicBezTo>
                    <a:pt x="58" y="157"/>
                    <a:pt x="64" y="158"/>
                    <a:pt x="66" y="158"/>
                  </a:cubicBezTo>
                  <a:cubicBezTo>
                    <a:pt x="68" y="159"/>
                    <a:pt x="71" y="166"/>
                    <a:pt x="72" y="167"/>
                  </a:cubicBezTo>
                  <a:cubicBezTo>
                    <a:pt x="74" y="168"/>
                    <a:pt x="75" y="163"/>
                    <a:pt x="75" y="161"/>
                  </a:cubicBezTo>
                  <a:cubicBezTo>
                    <a:pt x="76" y="160"/>
                    <a:pt x="74" y="156"/>
                    <a:pt x="74" y="155"/>
                  </a:cubicBezTo>
                  <a:cubicBezTo>
                    <a:pt x="74" y="154"/>
                    <a:pt x="77" y="146"/>
                    <a:pt x="80" y="144"/>
                  </a:cubicBezTo>
                  <a:cubicBezTo>
                    <a:pt x="83" y="143"/>
                    <a:pt x="86" y="138"/>
                    <a:pt x="86" y="137"/>
                  </a:cubicBezTo>
                  <a:cubicBezTo>
                    <a:pt x="86" y="136"/>
                    <a:pt x="88" y="135"/>
                    <a:pt x="89" y="135"/>
                  </a:cubicBezTo>
                  <a:cubicBezTo>
                    <a:pt x="90" y="135"/>
                    <a:pt x="89" y="128"/>
                    <a:pt x="90" y="126"/>
                  </a:cubicBezTo>
                  <a:cubicBezTo>
                    <a:pt x="91" y="124"/>
                    <a:pt x="97" y="121"/>
                    <a:pt x="98" y="120"/>
                  </a:cubicBezTo>
                  <a:cubicBezTo>
                    <a:pt x="100" y="120"/>
                    <a:pt x="101" y="115"/>
                    <a:pt x="101" y="114"/>
                  </a:cubicBezTo>
                  <a:cubicBezTo>
                    <a:pt x="100" y="114"/>
                    <a:pt x="105" y="109"/>
                    <a:pt x="108" y="108"/>
                  </a:cubicBezTo>
                  <a:cubicBezTo>
                    <a:pt x="111" y="108"/>
                    <a:pt x="113" y="110"/>
                    <a:pt x="112" y="110"/>
                  </a:cubicBezTo>
                  <a:cubicBezTo>
                    <a:pt x="113" y="110"/>
                    <a:pt x="116" y="108"/>
                    <a:pt x="118" y="107"/>
                  </a:cubicBezTo>
                  <a:cubicBezTo>
                    <a:pt x="120" y="106"/>
                    <a:pt x="118" y="103"/>
                    <a:pt x="117" y="102"/>
                  </a:cubicBezTo>
                  <a:cubicBezTo>
                    <a:pt x="116" y="101"/>
                    <a:pt x="116" y="97"/>
                    <a:pt x="118" y="96"/>
                  </a:cubicBezTo>
                  <a:cubicBezTo>
                    <a:pt x="119" y="96"/>
                    <a:pt x="121" y="93"/>
                    <a:pt x="120" y="92"/>
                  </a:cubicBezTo>
                  <a:cubicBezTo>
                    <a:pt x="120" y="92"/>
                    <a:pt x="121" y="92"/>
                    <a:pt x="122" y="92"/>
                  </a:cubicBezTo>
                  <a:cubicBezTo>
                    <a:pt x="124" y="92"/>
                    <a:pt x="127" y="92"/>
                    <a:pt x="128" y="91"/>
                  </a:cubicBezTo>
                  <a:cubicBezTo>
                    <a:pt x="131" y="89"/>
                    <a:pt x="129" y="95"/>
                    <a:pt x="127" y="97"/>
                  </a:cubicBezTo>
                  <a:cubicBezTo>
                    <a:pt x="126" y="100"/>
                    <a:pt x="129" y="102"/>
                    <a:pt x="130" y="102"/>
                  </a:cubicBezTo>
                  <a:cubicBezTo>
                    <a:pt x="131" y="101"/>
                    <a:pt x="132" y="103"/>
                    <a:pt x="132" y="104"/>
                  </a:cubicBezTo>
                  <a:cubicBezTo>
                    <a:pt x="132" y="104"/>
                    <a:pt x="133" y="104"/>
                    <a:pt x="134" y="104"/>
                  </a:cubicBezTo>
                  <a:cubicBezTo>
                    <a:pt x="135" y="103"/>
                    <a:pt x="136" y="103"/>
                    <a:pt x="136" y="104"/>
                  </a:cubicBezTo>
                  <a:cubicBezTo>
                    <a:pt x="138" y="104"/>
                    <a:pt x="139" y="101"/>
                    <a:pt x="139" y="100"/>
                  </a:cubicBezTo>
                  <a:cubicBezTo>
                    <a:pt x="139" y="99"/>
                    <a:pt x="135" y="96"/>
                    <a:pt x="135" y="95"/>
                  </a:cubicBezTo>
                  <a:cubicBezTo>
                    <a:pt x="134" y="93"/>
                    <a:pt x="134" y="84"/>
                    <a:pt x="134" y="82"/>
                  </a:cubicBezTo>
                  <a:cubicBezTo>
                    <a:pt x="134" y="80"/>
                    <a:pt x="131" y="77"/>
                    <a:pt x="130" y="78"/>
                  </a:cubicBezTo>
                  <a:cubicBezTo>
                    <a:pt x="130" y="78"/>
                    <a:pt x="128" y="73"/>
                    <a:pt x="127" y="71"/>
                  </a:cubicBezTo>
                  <a:cubicBezTo>
                    <a:pt x="125" y="70"/>
                    <a:pt x="125" y="68"/>
                    <a:pt x="125" y="67"/>
                  </a:cubicBezTo>
                  <a:cubicBezTo>
                    <a:pt x="125" y="66"/>
                    <a:pt x="121" y="61"/>
                    <a:pt x="120" y="59"/>
                  </a:cubicBezTo>
                  <a:cubicBezTo>
                    <a:pt x="118" y="57"/>
                    <a:pt x="117" y="57"/>
                    <a:pt x="117" y="58"/>
                  </a:cubicBezTo>
                  <a:cubicBezTo>
                    <a:pt x="117" y="59"/>
                    <a:pt x="114" y="60"/>
                    <a:pt x="112" y="59"/>
                  </a:cubicBezTo>
                  <a:cubicBezTo>
                    <a:pt x="111" y="59"/>
                    <a:pt x="110" y="54"/>
                    <a:pt x="110" y="52"/>
                  </a:cubicBezTo>
                  <a:cubicBezTo>
                    <a:pt x="110" y="51"/>
                    <a:pt x="104" y="50"/>
                    <a:pt x="103" y="49"/>
                  </a:cubicBezTo>
                  <a:cubicBezTo>
                    <a:pt x="102" y="47"/>
                    <a:pt x="98" y="48"/>
                    <a:pt x="98" y="47"/>
                  </a:cubicBezTo>
                  <a:cubicBezTo>
                    <a:pt x="97" y="46"/>
                    <a:pt x="94" y="45"/>
                    <a:pt x="93" y="45"/>
                  </a:cubicBezTo>
                  <a:cubicBezTo>
                    <a:pt x="93" y="46"/>
                    <a:pt x="93" y="59"/>
                    <a:pt x="92" y="63"/>
                  </a:cubicBezTo>
                  <a:cubicBezTo>
                    <a:pt x="92" y="66"/>
                    <a:pt x="89" y="70"/>
                    <a:pt x="87" y="69"/>
                  </a:cubicBezTo>
                  <a:cubicBezTo>
                    <a:pt x="87" y="69"/>
                    <a:pt x="87" y="70"/>
                    <a:pt x="87" y="71"/>
                  </a:cubicBezTo>
                  <a:cubicBezTo>
                    <a:pt x="87" y="71"/>
                    <a:pt x="87" y="72"/>
                    <a:pt x="88" y="72"/>
                  </a:cubicBezTo>
                  <a:cubicBezTo>
                    <a:pt x="89" y="72"/>
                    <a:pt x="86" y="76"/>
                    <a:pt x="85" y="79"/>
                  </a:cubicBezTo>
                  <a:cubicBezTo>
                    <a:pt x="85" y="81"/>
                    <a:pt x="82" y="78"/>
                    <a:pt x="82" y="76"/>
                  </a:cubicBezTo>
                  <a:cubicBezTo>
                    <a:pt x="81" y="73"/>
                    <a:pt x="78" y="70"/>
                    <a:pt x="78" y="71"/>
                  </a:cubicBezTo>
                  <a:cubicBezTo>
                    <a:pt x="78" y="71"/>
                    <a:pt x="77" y="71"/>
                    <a:pt x="76" y="71"/>
                  </a:cubicBezTo>
                  <a:cubicBezTo>
                    <a:pt x="76" y="70"/>
                    <a:pt x="75" y="70"/>
                    <a:pt x="75" y="70"/>
                  </a:cubicBezTo>
                  <a:cubicBezTo>
                    <a:pt x="74" y="71"/>
                    <a:pt x="69" y="67"/>
                    <a:pt x="67" y="66"/>
                  </a:cubicBezTo>
                  <a:cubicBezTo>
                    <a:pt x="64" y="65"/>
                    <a:pt x="63" y="59"/>
                    <a:pt x="62" y="58"/>
                  </a:cubicBezTo>
                  <a:cubicBezTo>
                    <a:pt x="61" y="58"/>
                    <a:pt x="62" y="57"/>
                    <a:pt x="62" y="56"/>
                  </a:cubicBezTo>
                  <a:cubicBezTo>
                    <a:pt x="62" y="55"/>
                    <a:pt x="66" y="51"/>
                    <a:pt x="67" y="50"/>
                  </a:cubicBezTo>
                  <a:cubicBezTo>
                    <a:pt x="68" y="48"/>
                    <a:pt x="73" y="42"/>
                    <a:pt x="75" y="41"/>
                  </a:cubicBezTo>
                  <a:cubicBezTo>
                    <a:pt x="76" y="40"/>
                    <a:pt x="78" y="37"/>
                    <a:pt x="77" y="36"/>
                  </a:cubicBezTo>
                  <a:cubicBezTo>
                    <a:pt x="77" y="35"/>
                    <a:pt x="85" y="33"/>
                    <a:pt x="87" y="32"/>
                  </a:cubicBezTo>
                  <a:cubicBezTo>
                    <a:pt x="89" y="31"/>
                    <a:pt x="91" y="25"/>
                    <a:pt x="91" y="24"/>
                  </a:cubicBezTo>
                  <a:cubicBezTo>
                    <a:pt x="92" y="22"/>
                    <a:pt x="90" y="19"/>
                    <a:pt x="89" y="18"/>
                  </a:cubicBezTo>
                  <a:cubicBezTo>
                    <a:pt x="88" y="18"/>
                    <a:pt x="92" y="18"/>
                    <a:pt x="93" y="18"/>
                  </a:cubicBezTo>
                  <a:cubicBezTo>
                    <a:pt x="94" y="19"/>
                    <a:pt x="95" y="18"/>
                    <a:pt x="97" y="18"/>
                  </a:cubicBezTo>
                  <a:cubicBezTo>
                    <a:pt x="98" y="18"/>
                    <a:pt x="100" y="18"/>
                    <a:pt x="100" y="18"/>
                  </a:cubicBezTo>
                  <a:cubicBezTo>
                    <a:pt x="102" y="19"/>
                    <a:pt x="105" y="21"/>
                    <a:pt x="108" y="22"/>
                  </a:cubicBezTo>
                  <a:cubicBezTo>
                    <a:pt x="108" y="22"/>
                    <a:pt x="108" y="22"/>
                    <a:pt x="107" y="27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0" y="37"/>
                    <a:pt x="98" y="41"/>
                    <a:pt x="100" y="41"/>
                  </a:cubicBezTo>
                  <a:cubicBezTo>
                    <a:pt x="103" y="41"/>
                    <a:pt x="113" y="45"/>
                    <a:pt x="115" y="47"/>
                  </a:cubicBezTo>
                  <a:cubicBezTo>
                    <a:pt x="118" y="49"/>
                    <a:pt x="119" y="44"/>
                    <a:pt x="120" y="43"/>
                  </a:cubicBezTo>
                  <a:cubicBezTo>
                    <a:pt x="121" y="41"/>
                    <a:pt x="120" y="36"/>
                    <a:pt x="120" y="35"/>
                  </a:cubicBezTo>
                  <a:cubicBezTo>
                    <a:pt x="119" y="35"/>
                    <a:pt x="123" y="35"/>
                    <a:pt x="124" y="36"/>
                  </a:cubicBezTo>
                  <a:cubicBezTo>
                    <a:pt x="125" y="37"/>
                    <a:pt x="127" y="35"/>
                    <a:pt x="127" y="34"/>
                  </a:cubicBezTo>
                  <a:cubicBezTo>
                    <a:pt x="128" y="34"/>
                    <a:pt x="129" y="30"/>
                    <a:pt x="129" y="29"/>
                  </a:cubicBezTo>
                  <a:cubicBezTo>
                    <a:pt x="130" y="28"/>
                    <a:pt x="127" y="28"/>
                    <a:pt x="127" y="27"/>
                  </a:cubicBezTo>
                  <a:cubicBezTo>
                    <a:pt x="127" y="25"/>
                    <a:pt x="123" y="24"/>
                    <a:pt x="121" y="23"/>
                  </a:cubicBezTo>
                  <a:cubicBezTo>
                    <a:pt x="120" y="22"/>
                    <a:pt x="119" y="19"/>
                    <a:pt x="120" y="19"/>
                  </a:cubicBezTo>
                  <a:cubicBezTo>
                    <a:pt x="121" y="18"/>
                    <a:pt x="120" y="14"/>
                    <a:pt x="119" y="13"/>
                  </a:cubicBezTo>
                  <a:cubicBezTo>
                    <a:pt x="118" y="11"/>
                    <a:pt x="113" y="10"/>
                    <a:pt x="112" y="10"/>
                  </a:cubicBezTo>
                  <a:cubicBezTo>
                    <a:pt x="110" y="10"/>
                    <a:pt x="109" y="7"/>
                    <a:pt x="108" y="6"/>
                  </a:cubicBezTo>
                  <a:cubicBezTo>
                    <a:pt x="107" y="6"/>
                    <a:pt x="101" y="5"/>
                    <a:pt x="100" y="6"/>
                  </a:cubicBezTo>
                  <a:cubicBezTo>
                    <a:pt x="99" y="6"/>
                    <a:pt x="98" y="5"/>
                    <a:pt x="97" y="4"/>
                  </a:cubicBezTo>
                  <a:cubicBezTo>
                    <a:pt x="96" y="3"/>
                    <a:pt x="94" y="2"/>
                    <a:pt x="93" y="3"/>
                  </a:cubicBezTo>
                  <a:cubicBezTo>
                    <a:pt x="90" y="4"/>
                    <a:pt x="88" y="1"/>
                    <a:pt x="87" y="0"/>
                  </a:cubicBezTo>
                  <a:cubicBezTo>
                    <a:pt x="85" y="0"/>
                    <a:pt x="80" y="6"/>
                    <a:pt x="80" y="11"/>
                  </a:cubicBezTo>
                  <a:cubicBezTo>
                    <a:pt x="80" y="15"/>
                    <a:pt x="82" y="19"/>
                    <a:pt x="83" y="19"/>
                  </a:cubicBezTo>
                  <a:cubicBezTo>
                    <a:pt x="84" y="19"/>
                    <a:pt x="83" y="23"/>
                    <a:pt x="82" y="25"/>
                  </a:cubicBezTo>
                  <a:cubicBezTo>
                    <a:pt x="81" y="26"/>
                    <a:pt x="78" y="23"/>
                    <a:pt x="79" y="22"/>
                  </a:cubicBezTo>
                  <a:cubicBezTo>
                    <a:pt x="80" y="21"/>
                    <a:pt x="77" y="17"/>
                    <a:pt x="75" y="15"/>
                  </a:cubicBezTo>
                  <a:cubicBezTo>
                    <a:pt x="74" y="14"/>
                    <a:pt x="71" y="12"/>
                    <a:pt x="69" y="11"/>
                  </a:cubicBezTo>
                  <a:cubicBezTo>
                    <a:pt x="68" y="13"/>
                    <a:pt x="67" y="14"/>
                    <a:pt x="66" y="15"/>
                  </a:cubicBezTo>
                  <a:cubicBezTo>
                    <a:pt x="66" y="17"/>
                    <a:pt x="67" y="19"/>
                    <a:pt x="66" y="21"/>
                  </a:cubicBezTo>
                  <a:cubicBezTo>
                    <a:pt x="65" y="23"/>
                    <a:pt x="63" y="24"/>
                    <a:pt x="63" y="23"/>
                  </a:cubicBezTo>
                  <a:cubicBezTo>
                    <a:pt x="63" y="22"/>
                    <a:pt x="62" y="22"/>
                    <a:pt x="60" y="22"/>
                  </a:cubicBezTo>
                  <a:cubicBezTo>
                    <a:pt x="28" y="61"/>
                    <a:pt x="6" y="110"/>
                    <a:pt x="0" y="163"/>
                  </a:cubicBezTo>
                  <a:cubicBezTo>
                    <a:pt x="1" y="165"/>
                    <a:pt x="2" y="166"/>
                    <a:pt x="3" y="168"/>
                  </a:cubicBezTo>
                  <a:cubicBezTo>
                    <a:pt x="4" y="170"/>
                    <a:pt x="8" y="172"/>
                    <a:pt x="8" y="172"/>
                  </a:cubicBezTo>
                  <a:cubicBezTo>
                    <a:pt x="9" y="173"/>
                    <a:pt x="9" y="168"/>
                    <a:pt x="9" y="166"/>
                  </a:cubicBezTo>
                  <a:cubicBezTo>
                    <a:pt x="8" y="165"/>
                    <a:pt x="10" y="164"/>
                    <a:pt x="10" y="165"/>
                  </a:cubicBezTo>
                  <a:cubicBezTo>
                    <a:pt x="10" y="166"/>
                    <a:pt x="14" y="171"/>
                    <a:pt x="15" y="172"/>
                  </a:cubicBezTo>
                  <a:cubicBezTo>
                    <a:pt x="16" y="174"/>
                    <a:pt x="18" y="184"/>
                    <a:pt x="19" y="186"/>
                  </a:cubicBezTo>
                  <a:cubicBezTo>
                    <a:pt x="20" y="188"/>
                    <a:pt x="32" y="193"/>
                    <a:pt x="36" y="194"/>
                  </a:cubicBezTo>
                  <a:cubicBezTo>
                    <a:pt x="40" y="195"/>
                    <a:pt x="45" y="199"/>
                    <a:pt x="45" y="200"/>
                  </a:cubicBezTo>
                  <a:cubicBezTo>
                    <a:pt x="46" y="201"/>
                    <a:pt x="51" y="202"/>
                    <a:pt x="52" y="203"/>
                  </a:cubicBezTo>
                  <a:cubicBezTo>
                    <a:pt x="53" y="203"/>
                    <a:pt x="56" y="206"/>
                    <a:pt x="57" y="207"/>
                  </a:cubicBezTo>
                  <a:cubicBezTo>
                    <a:pt x="58" y="208"/>
                    <a:pt x="59" y="210"/>
                    <a:pt x="59" y="211"/>
                  </a:cubicBezTo>
                  <a:cubicBezTo>
                    <a:pt x="59" y="211"/>
                    <a:pt x="66" y="214"/>
                    <a:pt x="67" y="215"/>
                  </a:cubicBezTo>
                  <a:cubicBezTo>
                    <a:pt x="69" y="217"/>
                    <a:pt x="72" y="217"/>
                    <a:pt x="72" y="216"/>
                  </a:cubicBezTo>
                  <a:cubicBezTo>
                    <a:pt x="73" y="215"/>
                    <a:pt x="74" y="220"/>
                    <a:pt x="75" y="221"/>
                  </a:cubicBezTo>
                  <a:cubicBezTo>
                    <a:pt x="75" y="223"/>
                    <a:pt x="76" y="226"/>
                    <a:pt x="75" y="227"/>
                  </a:cubicBezTo>
                  <a:cubicBezTo>
                    <a:pt x="75" y="227"/>
                    <a:pt x="74" y="234"/>
                    <a:pt x="72" y="236"/>
                  </a:cubicBezTo>
                  <a:cubicBezTo>
                    <a:pt x="71" y="237"/>
                    <a:pt x="69" y="247"/>
                    <a:pt x="69" y="249"/>
                  </a:cubicBezTo>
                  <a:cubicBezTo>
                    <a:pt x="70" y="251"/>
                    <a:pt x="73" y="255"/>
                    <a:pt x="74" y="255"/>
                  </a:cubicBezTo>
                  <a:cubicBezTo>
                    <a:pt x="76" y="256"/>
                    <a:pt x="75" y="258"/>
                    <a:pt x="74" y="258"/>
                  </a:cubicBezTo>
                  <a:cubicBezTo>
                    <a:pt x="73" y="258"/>
                    <a:pt x="74" y="268"/>
                    <a:pt x="76" y="269"/>
                  </a:cubicBezTo>
                  <a:cubicBezTo>
                    <a:pt x="79" y="270"/>
                    <a:pt x="81" y="275"/>
                    <a:pt x="80" y="275"/>
                  </a:cubicBezTo>
                </a:path>
              </a:pathLst>
            </a:custGeom>
            <a:solidFill>
              <a:srgbClr val="E9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31" name="Freeform 124">
              <a:extLst>
                <a:ext uri="{FF2B5EF4-FFF2-40B4-BE49-F238E27FC236}">
                  <a16:creationId xmlns:a16="http://schemas.microsoft.com/office/drawing/2014/main" xmlns="" id="{611113D5-25FD-4ACA-ADBE-12EA55CE70A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52950" y="38385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32" name="Freeform 125">
              <a:extLst>
                <a:ext uri="{FF2B5EF4-FFF2-40B4-BE49-F238E27FC236}">
                  <a16:creationId xmlns:a16="http://schemas.microsoft.com/office/drawing/2014/main" xmlns="" id="{CC851E10-5B06-48E3-BF18-ED7780B683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52950" y="38385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33" name="Freeform 126">
              <a:extLst>
                <a:ext uri="{FF2B5EF4-FFF2-40B4-BE49-F238E27FC236}">
                  <a16:creationId xmlns:a16="http://schemas.microsoft.com/office/drawing/2014/main" xmlns="" id="{EF82CAA8-8BF0-49B4-9141-85F0BF62AF9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06913" y="3598863"/>
              <a:ext cx="90488" cy="60325"/>
            </a:xfrm>
            <a:custGeom>
              <a:avLst/>
              <a:gdLst>
                <a:gd name="T0" fmla="*/ 11 w 57"/>
                <a:gd name="T1" fmla="*/ 37 h 38"/>
                <a:gd name="T2" fmla="*/ 20 w 57"/>
                <a:gd name="T3" fmla="*/ 35 h 38"/>
                <a:gd name="T4" fmla="*/ 19 w 57"/>
                <a:gd name="T5" fmla="*/ 31 h 38"/>
                <a:gd name="T6" fmla="*/ 21 w 57"/>
                <a:gd name="T7" fmla="*/ 31 h 38"/>
                <a:gd name="T8" fmla="*/ 26 w 57"/>
                <a:gd name="T9" fmla="*/ 23 h 38"/>
                <a:gd name="T10" fmla="*/ 36 w 57"/>
                <a:gd name="T11" fmla="*/ 18 h 38"/>
                <a:gd name="T12" fmla="*/ 43 w 57"/>
                <a:gd name="T13" fmla="*/ 13 h 38"/>
                <a:gd name="T14" fmla="*/ 47 w 57"/>
                <a:gd name="T15" fmla="*/ 8 h 38"/>
                <a:gd name="T16" fmla="*/ 54 w 57"/>
                <a:gd name="T17" fmla="*/ 3 h 38"/>
                <a:gd name="T18" fmla="*/ 56 w 57"/>
                <a:gd name="T19" fmla="*/ 0 h 38"/>
                <a:gd name="T20" fmla="*/ 34 w 57"/>
                <a:gd name="T21" fmla="*/ 12 h 38"/>
                <a:gd name="T22" fmla="*/ 0 w 57"/>
                <a:gd name="T23" fmla="*/ 38 h 38"/>
                <a:gd name="T24" fmla="*/ 11 w 57"/>
                <a:gd name="T25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38">
                  <a:moveTo>
                    <a:pt x="11" y="37"/>
                  </a:moveTo>
                  <a:cubicBezTo>
                    <a:pt x="14" y="37"/>
                    <a:pt x="19" y="36"/>
                    <a:pt x="20" y="35"/>
                  </a:cubicBezTo>
                  <a:cubicBezTo>
                    <a:pt x="20" y="34"/>
                    <a:pt x="20" y="32"/>
                    <a:pt x="19" y="31"/>
                  </a:cubicBezTo>
                  <a:cubicBezTo>
                    <a:pt x="20" y="31"/>
                    <a:pt x="21" y="31"/>
                    <a:pt x="21" y="31"/>
                  </a:cubicBezTo>
                  <a:cubicBezTo>
                    <a:pt x="22" y="31"/>
                    <a:pt x="24" y="24"/>
                    <a:pt x="26" y="23"/>
                  </a:cubicBezTo>
                  <a:cubicBezTo>
                    <a:pt x="27" y="21"/>
                    <a:pt x="34" y="19"/>
                    <a:pt x="36" y="18"/>
                  </a:cubicBezTo>
                  <a:cubicBezTo>
                    <a:pt x="38" y="17"/>
                    <a:pt x="42" y="13"/>
                    <a:pt x="43" y="13"/>
                  </a:cubicBezTo>
                  <a:cubicBezTo>
                    <a:pt x="45" y="12"/>
                    <a:pt x="47" y="9"/>
                    <a:pt x="47" y="8"/>
                  </a:cubicBezTo>
                  <a:cubicBezTo>
                    <a:pt x="46" y="7"/>
                    <a:pt x="52" y="4"/>
                    <a:pt x="54" y="3"/>
                  </a:cubicBezTo>
                  <a:cubicBezTo>
                    <a:pt x="56" y="2"/>
                    <a:pt x="57" y="0"/>
                    <a:pt x="56" y="0"/>
                  </a:cubicBezTo>
                  <a:cubicBezTo>
                    <a:pt x="55" y="0"/>
                    <a:pt x="44" y="6"/>
                    <a:pt x="34" y="12"/>
                  </a:cubicBezTo>
                  <a:cubicBezTo>
                    <a:pt x="22" y="20"/>
                    <a:pt x="11" y="29"/>
                    <a:pt x="0" y="38"/>
                  </a:cubicBezTo>
                  <a:cubicBezTo>
                    <a:pt x="4" y="38"/>
                    <a:pt x="9" y="38"/>
                    <a:pt x="11" y="37"/>
                  </a:cubicBezTo>
                </a:path>
              </a:pathLst>
            </a:custGeom>
            <a:solidFill>
              <a:srgbClr val="E9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34" name="Freeform 127">
              <a:extLst>
                <a:ext uri="{FF2B5EF4-FFF2-40B4-BE49-F238E27FC236}">
                  <a16:creationId xmlns:a16="http://schemas.microsoft.com/office/drawing/2014/main" xmlns="" id="{7DCDC5AA-463A-4694-8C8E-504FF3811A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87888" y="3638551"/>
              <a:ext cx="519113" cy="555625"/>
            </a:xfrm>
            <a:custGeom>
              <a:avLst/>
              <a:gdLst>
                <a:gd name="T0" fmla="*/ 112 w 327"/>
                <a:gd name="T1" fmla="*/ 323 h 351"/>
                <a:gd name="T2" fmla="*/ 135 w 327"/>
                <a:gd name="T3" fmla="*/ 254 h 351"/>
                <a:gd name="T4" fmla="*/ 136 w 327"/>
                <a:gd name="T5" fmla="*/ 223 h 351"/>
                <a:gd name="T6" fmla="*/ 115 w 327"/>
                <a:gd name="T7" fmla="*/ 184 h 351"/>
                <a:gd name="T8" fmla="*/ 149 w 327"/>
                <a:gd name="T9" fmla="*/ 214 h 351"/>
                <a:gd name="T10" fmla="*/ 165 w 327"/>
                <a:gd name="T11" fmla="*/ 187 h 351"/>
                <a:gd name="T12" fmla="*/ 150 w 327"/>
                <a:gd name="T13" fmla="*/ 170 h 351"/>
                <a:gd name="T14" fmla="*/ 176 w 327"/>
                <a:gd name="T15" fmla="*/ 187 h 351"/>
                <a:gd name="T16" fmla="*/ 192 w 327"/>
                <a:gd name="T17" fmla="*/ 197 h 351"/>
                <a:gd name="T18" fmla="*/ 206 w 327"/>
                <a:gd name="T19" fmla="*/ 229 h 351"/>
                <a:gd name="T20" fmla="*/ 220 w 327"/>
                <a:gd name="T21" fmla="*/ 210 h 351"/>
                <a:gd name="T22" fmla="*/ 242 w 327"/>
                <a:gd name="T23" fmla="*/ 200 h 351"/>
                <a:gd name="T24" fmla="*/ 255 w 327"/>
                <a:gd name="T25" fmla="*/ 221 h 351"/>
                <a:gd name="T26" fmla="*/ 268 w 327"/>
                <a:gd name="T27" fmla="*/ 238 h 351"/>
                <a:gd name="T28" fmla="*/ 269 w 327"/>
                <a:gd name="T29" fmla="*/ 228 h 351"/>
                <a:gd name="T30" fmla="*/ 285 w 327"/>
                <a:gd name="T31" fmla="*/ 196 h 351"/>
                <a:gd name="T32" fmla="*/ 302 w 327"/>
                <a:gd name="T33" fmla="*/ 162 h 351"/>
                <a:gd name="T34" fmla="*/ 304 w 327"/>
                <a:gd name="T35" fmla="*/ 144 h 351"/>
                <a:gd name="T36" fmla="*/ 321 w 327"/>
                <a:gd name="T37" fmla="*/ 130 h 351"/>
                <a:gd name="T38" fmla="*/ 257 w 327"/>
                <a:gd name="T39" fmla="*/ 17 h 351"/>
                <a:gd name="T40" fmla="*/ 240 w 327"/>
                <a:gd name="T41" fmla="*/ 3 h 351"/>
                <a:gd name="T42" fmla="*/ 218 w 327"/>
                <a:gd name="T43" fmla="*/ 7 h 351"/>
                <a:gd name="T44" fmla="*/ 193 w 327"/>
                <a:gd name="T45" fmla="*/ 20 h 351"/>
                <a:gd name="T46" fmla="*/ 184 w 327"/>
                <a:gd name="T47" fmla="*/ 25 h 351"/>
                <a:gd name="T48" fmla="*/ 154 w 327"/>
                <a:gd name="T49" fmla="*/ 32 h 351"/>
                <a:gd name="T50" fmla="*/ 133 w 327"/>
                <a:gd name="T51" fmla="*/ 41 h 351"/>
                <a:gd name="T52" fmla="*/ 113 w 327"/>
                <a:gd name="T53" fmla="*/ 38 h 351"/>
                <a:gd name="T54" fmla="*/ 81 w 327"/>
                <a:gd name="T55" fmla="*/ 30 h 351"/>
                <a:gd name="T56" fmla="*/ 57 w 327"/>
                <a:gd name="T57" fmla="*/ 53 h 351"/>
                <a:gd name="T58" fmla="*/ 53 w 327"/>
                <a:gd name="T59" fmla="*/ 82 h 351"/>
                <a:gd name="T60" fmla="*/ 45 w 327"/>
                <a:gd name="T61" fmla="*/ 98 h 351"/>
                <a:gd name="T62" fmla="*/ 37 w 327"/>
                <a:gd name="T63" fmla="*/ 83 h 351"/>
                <a:gd name="T64" fmla="*/ 26 w 327"/>
                <a:gd name="T65" fmla="*/ 85 h 351"/>
                <a:gd name="T66" fmla="*/ 24 w 327"/>
                <a:gd name="T67" fmla="*/ 106 h 351"/>
                <a:gd name="T68" fmla="*/ 25 w 327"/>
                <a:gd name="T69" fmla="*/ 114 h 351"/>
                <a:gd name="T70" fmla="*/ 28 w 327"/>
                <a:gd name="T71" fmla="*/ 128 h 351"/>
                <a:gd name="T72" fmla="*/ 24 w 327"/>
                <a:gd name="T73" fmla="*/ 150 h 351"/>
                <a:gd name="T74" fmla="*/ 45 w 327"/>
                <a:gd name="T75" fmla="*/ 132 h 351"/>
                <a:gd name="T76" fmla="*/ 62 w 327"/>
                <a:gd name="T77" fmla="*/ 134 h 351"/>
                <a:gd name="T78" fmla="*/ 73 w 327"/>
                <a:gd name="T79" fmla="*/ 144 h 351"/>
                <a:gd name="T80" fmla="*/ 75 w 327"/>
                <a:gd name="T81" fmla="*/ 132 h 351"/>
                <a:gd name="T82" fmla="*/ 82 w 327"/>
                <a:gd name="T83" fmla="*/ 148 h 351"/>
                <a:gd name="T84" fmla="*/ 91 w 327"/>
                <a:gd name="T85" fmla="*/ 152 h 351"/>
                <a:gd name="T86" fmla="*/ 93 w 327"/>
                <a:gd name="T87" fmla="*/ 150 h 351"/>
                <a:gd name="T88" fmla="*/ 113 w 327"/>
                <a:gd name="T89" fmla="*/ 154 h 351"/>
                <a:gd name="T90" fmla="*/ 80 w 327"/>
                <a:gd name="T91" fmla="*/ 166 h 351"/>
                <a:gd name="T92" fmla="*/ 51 w 327"/>
                <a:gd name="T93" fmla="*/ 150 h 351"/>
                <a:gd name="T94" fmla="*/ 15 w 327"/>
                <a:gd name="T95" fmla="*/ 170 h 351"/>
                <a:gd name="T96" fmla="*/ 0 w 327"/>
                <a:gd name="T97" fmla="*/ 213 h 351"/>
                <a:gd name="T98" fmla="*/ 36 w 327"/>
                <a:gd name="T99" fmla="*/ 237 h 351"/>
                <a:gd name="T100" fmla="*/ 54 w 327"/>
                <a:gd name="T101" fmla="*/ 242 h 351"/>
                <a:gd name="T102" fmla="*/ 61 w 327"/>
                <a:gd name="T103" fmla="*/ 301 h 351"/>
                <a:gd name="T104" fmla="*/ 93 w 327"/>
                <a:gd name="T105" fmla="*/ 349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7" h="351">
                  <a:moveTo>
                    <a:pt x="93" y="349"/>
                  </a:moveTo>
                  <a:cubicBezTo>
                    <a:pt x="96" y="347"/>
                    <a:pt x="102" y="338"/>
                    <a:pt x="104" y="337"/>
                  </a:cubicBezTo>
                  <a:cubicBezTo>
                    <a:pt x="106" y="335"/>
                    <a:pt x="107" y="328"/>
                    <a:pt x="108" y="327"/>
                  </a:cubicBezTo>
                  <a:cubicBezTo>
                    <a:pt x="108" y="325"/>
                    <a:pt x="111" y="323"/>
                    <a:pt x="112" y="323"/>
                  </a:cubicBezTo>
                  <a:cubicBezTo>
                    <a:pt x="113" y="322"/>
                    <a:pt x="117" y="308"/>
                    <a:pt x="120" y="305"/>
                  </a:cubicBezTo>
                  <a:cubicBezTo>
                    <a:pt x="123" y="301"/>
                    <a:pt x="126" y="286"/>
                    <a:pt x="126" y="280"/>
                  </a:cubicBezTo>
                  <a:cubicBezTo>
                    <a:pt x="126" y="275"/>
                    <a:pt x="128" y="264"/>
                    <a:pt x="129" y="262"/>
                  </a:cubicBezTo>
                  <a:cubicBezTo>
                    <a:pt x="129" y="259"/>
                    <a:pt x="133" y="255"/>
                    <a:pt x="135" y="254"/>
                  </a:cubicBezTo>
                  <a:cubicBezTo>
                    <a:pt x="136" y="253"/>
                    <a:pt x="143" y="242"/>
                    <a:pt x="146" y="238"/>
                  </a:cubicBezTo>
                  <a:cubicBezTo>
                    <a:pt x="148" y="234"/>
                    <a:pt x="150" y="225"/>
                    <a:pt x="150" y="223"/>
                  </a:cubicBezTo>
                  <a:cubicBezTo>
                    <a:pt x="149" y="221"/>
                    <a:pt x="144" y="220"/>
                    <a:pt x="143" y="221"/>
                  </a:cubicBezTo>
                  <a:cubicBezTo>
                    <a:pt x="142" y="222"/>
                    <a:pt x="137" y="223"/>
                    <a:pt x="136" y="223"/>
                  </a:cubicBezTo>
                  <a:cubicBezTo>
                    <a:pt x="134" y="223"/>
                    <a:pt x="131" y="214"/>
                    <a:pt x="128" y="212"/>
                  </a:cubicBezTo>
                  <a:cubicBezTo>
                    <a:pt x="126" y="211"/>
                    <a:pt x="124" y="201"/>
                    <a:pt x="123" y="199"/>
                  </a:cubicBezTo>
                  <a:cubicBezTo>
                    <a:pt x="122" y="198"/>
                    <a:pt x="118" y="193"/>
                    <a:pt x="117" y="192"/>
                  </a:cubicBezTo>
                  <a:cubicBezTo>
                    <a:pt x="116" y="191"/>
                    <a:pt x="116" y="186"/>
                    <a:pt x="115" y="184"/>
                  </a:cubicBezTo>
                  <a:cubicBezTo>
                    <a:pt x="115" y="183"/>
                    <a:pt x="118" y="185"/>
                    <a:pt x="118" y="187"/>
                  </a:cubicBezTo>
                  <a:cubicBezTo>
                    <a:pt x="118" y="189"/>
                    <a:pt x="124" y="197"/>
                    <a:pt x="126" y="200"/>
                  </a:cubicBezTo>
                  <a:cubicBezTo>
                    <a:pt x="128" y="203"/>
                    <a:pt x="132" y="212"/>
                    <a:pt x="134" y="214"/>
                  </a:cubicBezTo>
                  <a:cubicBezTo>
                    <a:pt x="135" y="217"/>
                    <a:pt x="145" y="216"/>
                    <a:pt x="149" y="214"/>
                  </a:cubicBezTo>
                  <a:cubicBezTo>
                    <a:pt x="152" y="213"/>
                    <a:pt x="156" y="210"/>
                    <a:pt x="156" y="209"/>
                  </a:cubicBezTo>
                  <a:cubicBezTo>
                    <a:pt x="156" y="208"/>
                    <a:pt x="162" y="206"/>
                    <a:pt x="163" y="204"/>
                  </a:cubicBezTo>
                  <a:cubicBezTo>
                    <a:pt x="165" y="203"/>
                    <a:pt x="166" y="197"/>
                    <a:pt x="167" y="196"/>
                  </a:cubicBezTo>
                  <a:cubicBezTo>
                    <a:pt x="168" y="195"/>
                    <a:pt x="166" y="189"/>
                    <a:pt x="165" y="187"/>
                  </a:cubicBezTo>
                  <a:cubicBezTo>
                    <a:pt x="164" y="185"/>
                    <a:pt x="159" y="184"/>
                    <a:pt x="158" y="185"/>
                  </a:cubicBezTo>
                  <a:cubicBezTo>
                    <a:pt x="157" y="185"/>
                    <a:pt x="154" y="181"/>
                    <a:pt x="153" y="179"/>
                  </a:cubicBezTo>
                  <a:cubicBezTo>
                    <a:pt x="153" y="177"/>
                    <a:pt x="148" y="175"/>
                    <a:pt x="148" y="174"/>
                  </a:cubicBezTo>
                  <a:cubicBezTo>
                    <a:pt x="148" y="173"/>
                    <a:pt x="149" y="171"/>
                    <a:pt x="150" y="170"/>
                  </a:cubicBezTo>
                  <a:cubicBezTo>
                    <a:pt x="150" y="170"/>
                    <a:pt x="158" y="175"/>
                    <a:pt x="160" y="178"/>
                  </a:cubicBezTo>
                  <a:cubicBezTo>
                    <a:pt x="162" y="181"/>
                    <a:pt x="165" y="186"/>
                    <a:pt x="165" y="186"/>
                  </a:cubicBezTo>
                  <a:cubicBezTo>
                    <a:pt x="166" y="187"/>
                    <a:pt x="172" y="188"/>
                    <a:pt x="173" y="187"/>
                  </a:cubicBezTo>
                  <a:cubicBezTo>
                    <a:pt x="174" y="186"/>
                    <a:pt x="176" y="186"/>
                    <a:pt x="176" y="187"/>
                  </a:cubicBezTo>
                  <a:cubicBezTo>
                    <a:pt x="176" y="187"/>
                    <a:pt x="176" y="187"/>
                    <a:pt x="178" y="187"/>
                  </a:cubicBezTo>
                  <a:cubicBezTo>
                    <a:pt x="185" y="186"/>
                    <a:pt x="185" y="186"/>
                    <a:pt x="185" y="186"/>
                  </a:cubicBezTo>
                  <a:cubicBezTo>
                    <a:pt x="188" y="189"/>
                    <a:pt x="189" y="192"/>
                    <a:pt x="189" y="193"/>
                  </a:cubicBezTo>
                  <a:cubicBezTo>
                    <a:pt x="189" y="194"/>
                    <a:pt x="191" y="196"/>
                    <a:pt x="192" y="197"/>
                  </a:cubicBezTo>
                  <a:cubicBezTo>
                    <a:pt x="193" y="197"/>
                    <a:pt x="194" y="201"/>
                    <a:pt x="195" y="202"/>
                  </a:cubicBezTo>
                  <a:cubicBezTo>
                    <a:pt x="195" y="203"/>
                    <a:pt x="199" y="210"/>
                    <a:pt x="200" y="213"/>
                  </a:cubicBezTo>
                  <a:cubicBezTo>
                    <a:pt x="200" y="215"/>
                    <a:pt x="204" y="221"/>
                    <a:pt x="204" y="222"/>
                  </a:cubicBezTo>
                  <a:cubicBezTo>
                    <a:pt x="205" y="223"/>
                    <a:pt x="206" y="227"/>
                    <a:pt x="206" y="229"/>
                  </a:cubicBezTo>
                  <a:cubicBezTo>
                    <a:pt x="206" y="230"/>
                    <a:pt x="208" y="232"/>
                    <a:pt x="210" y="232"/>
                  </a:cubicBezTo>
                  <a:cubicBezTo>
                    <a:pt x="211" y="232"/>
                    <a:pt x="214" y="222"/>
                    <a:pt x="215" y="219"/>
                  </a:cubicBezTo>
                  <a:cubicBezTo>
                    <a:pt x="216" y="215"/>
                    <a:pt x="218" y="212"/>
                    <a:pt x="219" y="212"/>
                  </a:cubicBezTo>
                  <a:cubicBezTo>
                    <a:pt x="219" y="212"/>
                    <a:pt x="220" y="210"/>
                    <a:pt x="220" y="210"/>
                  </a:cubicBezTo>
                  <a:cubicBezTo>
                    <a:pt x="220" y="209"/>
                    <a:pt x="224" y="209"/>
                    <a:pt x="224" y="208"/>
                  </a:cubicBezTo>
                  <a:cubicBezTo>
                    <a:pt x="224" y="207"/>
                    <a:pt x="226" y="201"/>
                    <a:pt x="227" y="200"/>
                  </a:cubicBezTo>
                  <a:cubicBezTo>
                    <a:pt x="228" y="199"/>
                    <a:pt x="233" y="196"/>
                    <a:pt x="235" y="195"/>
                  </a:cubicBezTo>
                  <a:cubicBezTo>
                    <a:pt x="236" y="195"/>
                    <a:pt x="241" y="198"/>
                    <a:pt x="242" y="200"/>
                  </a:cubicBezTo>
                  <a:cubicBezTo>
                    <a:pt x="243" y="202"/>
                    <a:pt x="244" y="206"/>
                    <a:pt x="243" y="207"/>
                  </a:cubicBezTo>
                  <a:cubicBezTo>
                    <a:pt x="243" y="208"/>
                    <a:pt x="246" y="211"/>
                    <a:pt x="248" y="211"/>
                  </a:cubicBezTo>
                  <a:cubicBezTo>
                    <a:pt x="250" y="211"/>
                    <a:pt x="251" y="214"/>
                    <a:pt x="251" y="215"/>
                  </a:cubicBezTo>
                  <a:cubicBezTo>
                    <a:pt x="251" y="217"/>
                    <a:pt x="254" y="220"/>
                    <a:pt x="255" y="221"/>
                  </a:cubicBezTo>
                  <a:cubicBezTo>
                    <a:pt x="255" y="222"/>
                    <a:pt x="255" y="226"/>
                    <a:pt x="255" y="227"/>
                  </a:cubicBezTo>
                  <a:cubicBezTo>
                    <a:pt x="254" y="228"/>
                    <a:pt x="255" y="233"/>
                    <a:pt x="255" y="234"/>
                  </a:cubicBezTo>
                  <a:cubicBezTo>
                    <a:pt x="255" y="236"/>
                    <a:pt x="263" y="243"/>
                    <a:pt x="265" y="245"/>
                  </a:cubicBezTo>
                  <a:cubicBezTo>
                    <a:pt x="268" y="247"/>
                    <a:pt x="269" y="241"/>
                    <a:pt x="268" y="238"/>
                  </a:cubicBezTo>
                  <a:cubicBezTo>
                    <a:pt x="266" y="236"/>
                    <a:pt x="262" y="232"/>
                    <a:pt x="261" y="230"/>
                  </a:cubicBezTo>
                  <a:cubicBezTo>
                    <a:pt x="260" y="229"/>
                    <a:pt x="259" y="223"/>
                    <a:pt x="260" y="221"/>
                  </a:cubicBezTo>
                  <a:cubicBezTo>
                    <a:pt x="260" y="220"/>
                    <a:pt x="264" y="222"/>
                    <a:pt x="265" y="223"/>
                  </a:cubicBezTo>
                  <a:cubicBezTo>
                    <a:pt x="267" y="225"/>
                    <a:pt x="269" y="227"/>
                    <a:pt x="269" y="228"/>
                  </a:cubicBezTo>
                  <a:cubicBezTo>
                    <a:pt x="269" y="229"/>
                    <a:pt x="279" y="224"/>
                    <a:pt x="279" y="218"/>
                  </a:cubicBezTo>
                  <a:cubicBezTo>
                    <a:pt x="279" y="212"/>
                    <a:pt x="282" y="205"/>
                    <a:pt x="283" y="204"/>
                  </a:cubicBezTo>
                  <a:cubicBezTo>
                    <a:pt x="283" y="202"/>
                    <a:pt x="282" y="200"/>
                    <a:pt x="281" y="200"/>
                  </a:cubicBezTo>
                  <a:cubicBezTo>
                    <a:pt x="280" y="200"/>
                    <a:pt x="282" y="196"/>
                    <a:pt x="285" y="196"/>
                  </a:cubicBezTo>
                  <a:cubicBezTo>
                    <a:pt x="288" y="196"/>
                    <a:pt x="294" y="189"/>
                    <a:pt x="296" y="186"/>
                  </a:cubicBezTo>
                  <a:cubicBezTo>
                    <a:pt x="297" y="183"/>
                    <a:pt x="300" y="181"/>
                    <a:pt x="301" y="180"/>
                  </a:cubicBezTo>
                  <a:cubicBezTo>
                    <a:pt x="301" y="180"/>
                    <a:pt x="303" y="173"/>
                    <a:pt x="303" y="171"/>
                  </a:cubicBezTo>
                  <a:cubicBezTo>
                    <a:pt x="304" y="168"/>
                    <a:pt x="302" y="164"/>
                    <a:pt x="302" y="162"/>
                  </a:cubicBezTo>
                  <a:cubicBezTo>
                    <a:pt x="301" y="161"/>
                    <a:pt x="299" y="157"/>
                    <a:pt x="299" y="156"/>
                  </a:cubicBezTo>
                  <a:cubicBezTo>
                    <a:pt x="298" y="155"/>
                    <a:pt x="297" y="151"/>
                    <a:pt x="298" y="151"/>
                  </a:cubicBezTo>
                  <a:cubicBezTo>
                    <a:pt x="298" y="150"/>
                    <a:pt x="300" y="149"/>
                    <a:pt x="301" y="149"/>
                  </a:cubicBezTo>
                  <a:cubicBezTo>
                    <a:pt x="301" y="148"/>
                    <a:pt x="304" y="145"/>
                    <a:pt x="304" y="144"/>
                  </a:cubicBezTo>
                  <a:cubicBezTo>
                    <a:pt x="303" y="142"/>
                    <a:pt x="305" y="145"/>
                    <a:pt x="307" y="146"/>
                  </a:cubicBezTo>
                  <a:cubicBezTo>
                    <a:pt x="308" y="147"/>
                    <a:pt x="309" y="154"/>
                    <a:pt x="311" y="155"/>
                  </a:cubicBezTo>
                  <a:cubicBezTo>
                    <a:pt x="312" y="156"/>
                    <a:pt x="319" y="148"/>
                    <a:pt x="318" y="143"/>
                  </a:cubicBezTo>
                  <a:cubicBezTo>
                    <a:pt x="317" y="137"/>
                    <a:pt x="320" y="131"/>
                    <a:pt x="321" y="130"/>
                  </a:cubicBezTo>
                  <a:cubicBezTo>
                    <a:pt x="322" y="130"/>
                    <a:pt x="325" y="125"/>
                    <a:pt x="327" y="122"/>
                  </a:cubicBezTo>
                  <a:cubicBezTo>
                    <a:pt x="313" y="82"/>
                    <a:pt x="290" y="46"/>
                    <a:pt x="261" y="17"/>
                  </a:cubicBezTo>
                  <a:cubicBezTo>
                    <a:pt x="260" y="17"/>
                    <a:pt x="260" y="17"/>
                    <a:pt x="260" y="17"/>
                  </a:cubicBezTo>
                  <a:cubicBezTo>
                    <a:pt x="257" y="17"/>
                    <a:pt x="257" y="17"/>
                    <a:pt x="257" y="17"/>
                  </a:cubicBezTo>
                  <a:cubicBezTo>
                    <a:pt x="253" y="16"/>
                    <a:pt x="251" y="12"/>
                    <a:pt x="252" y="11"/>
                  </a:cubicBezTo>
                  <a:cubicBezTo>
                    <a:pt x="252" y="11"/>
                    <a:pt x="252" y="10"/>
                    <a:pt x="252" y="9"/>
                  </a:cubicBezTo>
                  <a:cubicBezTo>
                    <a:pt x="250" y="7"/>
                    <a:pt x="247" y="5"/>
                    <a:pt x="245" y="3"/>
                  </a:cubicBezTo>
                  <a:cubicBezTo>
                    <a:pt x="243" y="3"/>
                    <a:pt x="241" y="3"/>
                    <a:pt x="240" y="3"/>
                  </a:cubicBezTo>
                  <a:cubicBezTo>
                    <a:pt x="238" y="3"/>
                    <a:pt x="233" y="1"/>
                    <a:pt x="232" y="1"/>
                  </a:cubicBezTo>
                  <a:cubicBezTo>
                    <a:pt x="231" y="0"/>
                    <a:pt x="228" y="1"/>
                    <a:pt x="228" y="3"/>
                  </a:cubicBezTo>
                  <a:cubicBezTo>
                    <a:pt x="228" y="5"/>
                    <a:pt x="222" y="6"/>
                    <a:pt x="222" y="7"/>
                  </a:cubicBezTo>
                  <a:cubicBezTo>
                    <a:pt x="221" y="8"/>
                    <a:pt x="219" y="8"/>
                    <a:pt x="218" y="7"/>
                  </a:cubicBezTo>
                  <a:cubicBezTo>
                    <a:pt x="218" y="7"/>
                    <a:pt x="213" y="9"/>
                    <a:pt x="210" y="10"/>
                  </a:cubicBezTo>
                  <a:cubicBezTo>
                    <a:pt x="208" y="10"/>
                    <a:pt x="203" y="12"/>
                    <a:pt x="202" y="12"/>
                  </a:cubicBezTo>
                  <a:cubicBezTo>
                    <a:pt x="201" y="13"/>
                    <a:pt x="198" y="15"/>
                    <a:pt x="198" y="16"/>
                  </a:cubicBezTo>
                  <a:cubicBezTo>
                    <a:pt x="198" y="17"/>
                    <a:pt x="194" y="19"/>
                    <a:pt x="193" y="20"/>
                  </a:cubicBezTo>
                  <a:cubicBezTo>
                    <a:pt x="192" y="20"/>
                    <a:pt x="193" y="25"/>
                    <a:pt x="194" y="25"/>
                  </a:cubicBezTo>
                  <a:cubicBezTo>
                    <a:pt x="195" y="26"/>
                    <a:pt x="192" y="25"/>
                    <a:pt x="190" y="24"/>
                  </a:cubicBezTo>
                  <a:cubicBezTo>
                    <a:pt x="188" y="23"/>
                    <a:pt x="186" y="26"/>
                    <a:pt x="186" y="27"/>
                  </a:cubicBezTo>
                  <a:cubicBezTo>
                    <a:pt x="185" y="28"/>
                    <a:pt x="184" y="26"/>
                    <a:pt x="184" y="25"/>
                  </a:cubicBezTo>
                  <a:cubicBezTo>
                    <a:pt x="184" y="23"/>
                    <a:pt x="180" y="22"/>
                    <a:pt x="179" y="23"/>
                  </a:cubicBezTo>
                  <a:cubicBezTo>
                    <a:pt x="179" y="25"/>
                    <a:pt x="176" y="23"/>
                    <a:pt x="175" y="22"/>
                  </a:cubicBezTo>
                  <a:cubicBezTo>
                    <a:pt x="174" y="22"/>
                    <a:pt x="168" y="27"/>
                    <a:pt x="167" y="29"/>
                  </a:cubicBezTo>
                  <a:cubicBezTo>
                    <a:pt x="165" y="31"/>
                    <a:pt x="156" y="32"/>
                    <a:pt x="154" y="32"/>
                  </a:cubicBezTo>
                  <a:cubicBezTo>
                    <a:pt x="152" y="31"/>
                    <a:pt x="151" y="36"/>
                    <a:pt x="152" y="36"/>
                  </a:cubicBezTo>
                  <a:cubicBezTo>
                    <a:pt x="153" y="36"/>
                    <a:pt x="152" y="36"/>
                    <a:pt x="150" y="36"/>
                  </a:cubicBezTo>
                  <a:cubicBezTo>
                    <a:pt x="149" y="36"/>
                    <a:pt x="147" y="36"/>
                    <a:pt x="146" y="36"/>
                  </a:cubicBezTo>
                  <a:cubicBezTo>
                    <a:pt x="143" y="36"/>
                    <a:pt x="135" y="40"/>
                    <a:pt x="133" y="41"/>
                  </a:cubicBezTo>
                  <a:cubicBezTo>
                    <a:pt x="131" y="43"/>
                    <a:pt x="129" y="41"/>
                    <a:pt x="129" y="40"/>
                  </a:cubicBezTo>
                  <a:cubicBezTo>
                    <a:pt x="129" y="39"/>
                    <a:pt x="126" y="37"/>
                    <a:pt x="125" y="37"/>
                  </a:cubicBezTo>
                  <a:cubicBezTo>
                    <a:pt x="124" y="37"/>
                    <a:pt x="122" y="43"/>
                    <a:pt x="121" y="45"/>
                  </a:cubicBezTo>
                  <a:cubicBezTo>
                    <a:pt x="119" y="46"/>
                    <a:pt x="117" y="39"/>
                    <a:pt x="113" y="38"/>
                  </a:cubicBezTo>
                  <a:cubicBezTo>
                    <a:pt x="110" y="37"/>
                    <a:pt x="104" y="34"/>
                    <a:pt x="102" y="33"/>
                  </a:cubicBezTo>
                  <a:cubicBezTo>
                    <a:pt x="100" y="33"/>
                    <a:pt x="97" y="29"/>
                    <a:pt x="96" y="28"/>
                  </a:cubicBezTo>
                  <a:cubicBezTo>
                    <a:pt x="95" y="27"/>
                    <a:pt x="90" y="26"/>
                    <a:pt x="89" y="26"/>
                  </a:cubicBezTo>
                  <a:cubicBezTo>
                    <a:pt x="87" y="26"/>
                    <a:pt x="82" y="29"/>
                    <a:pt x="81" y="30"/>
                  </a:cubicBezTo>
                  <a:cubicBezTo>
                    <a:pt x="79" y="32"/>
                    <a:pt x="77" y="31"/>
                    <a:pt x="76" y="32"/>
                  </a:cubicBezTo>
                  <a:cubicBezTo>
                    <a:pt x="76" y="32"/>
                    <a:pt x="70" y="38"/>
                    <a:pt x="68" y="40"/>
                  </a:cubicBezTo>
                  <a:cubicBezTo>
                    <a:pt x="66" y="41"/>
                    <a:pt x="62" y="49"/>
                    <a:pt x="61" y="51"/>
                  </a:cubicBezTo>
                  <a:cubicBezTo>
                    <a:pt x="59" y="52"/>
                    <a:pt x="57" y="53"/>
                    <a:pt x="57" y="53"/>
                  </a:cubicBezTo>
                  <a:cubicBezTo>
                    <a:pt x="56" y="53"/>
                    <a:pt x="55" y="55"/>
                    <a:pt x="55" y="56"/>
                  </a:cubicBezTo>
                  <a:cubicBezTo>
                    <a:pt x="55" y="56"/>
                    <a:pt x="49" y="60"/>
                    <a:pt x="48" y="63"/>
                  </a:cubicBezTo>
                  <a:cubicBezTo>
                    <a:pt x="47" y="66"/>
                    <a:pt x="49" y="72"/>
                    <a:pt x="49" y="75"/>
                  </a:cubicBezTo>
                  <a:cubicBezTo>
                    <a:pt x="49" y="77"/>
                    <a:pt x="51" y="82"/>
                    <a:pt x="53" y="82"/>
                  </a:cubicBezTo>
                  <a:cubicBezTo>
                    <a:pt x="55" y="82"/>
                    <a:pt x="54" y="86"/>
                    <a:pt x="53" y="87"/>
                  </a:cubicBezTo>
                  <a:cubicBezTo>
                    <a:pt x="53" y="89"/>
                    <a:pt x="55" y="90"/>
                    <a:pt x="55" y="91"/>
                  </a:cubicBezTo>
                  <a:cubicBezTo>
                    <a:pt x="55" y="92"/>
                    <a:pt x="50" y="93"/>
                    <a:pt x="49" y="94"/>
                  </a:cubicBezTo>
                  <a:cubicBezTo>
                    <a:pt x="47" y="94"/>
                    <a:pt x="45" y="97"/>
                    <a:pt x="45" y="98"/>
                  </a:cubicBezTo>
                  <a:cubicBezTo>
                    <a:pt x="44" y="99"/>
                    <a:pt x="40" y="100"/>
                    <a:pt x="38" y="102"/>
                  </a:cubicBezTo>
                  <a:cubicBezTo>
                    <a:pt x="39" y="101"/>
                    <a:pt x="39" y="99"/>
                    <a:pt x="40" y="98"/>
                  </a:cubicBezTo>
                  <a:cubicBezTo>
                    <a:pt x="41" y="97"/>
                    <a:pt x="39" y="94"/>
                    <a:pt x="39" y="93"/>
                  </a:cubicBezTo>
                  <a:cubicBezTo>
                    <a:pt x="38" y="93"/>
                    <a:pt x="38" y="85"/>
                    <a:pt x="37" y="83"/>
                  </a:cubicBezTo>
                  <a:cubicBezTo>
                    <a:pt x="36" y="82"/>
                    <a:pt x="33" y="79"/>
                    <a:pt x="32" y="78"/>
                  </a:cubicBezTo>
                  <a:cubicBezTo>
                    <a:pt x="31" y="78"/>
                    <a:pt x="33" y="76"/>
                    <a:pt x="33" y="75"/>
                  </a:cubicBezTo>
                  <a:cubicBezTo>
                    <a:pt x="33" y="74"/>
                    <a:pt x="29" y="73"/>
                    <a:pt x="28" y="74"/>
                  </a:cubicBezTo>
                  <a:cubicBezTo>
                    <a:pt x="27" y="75"/>
                    <a:pt x="26" y="82"/>
                    <a:pt x="26" y="85"/>
                  </a:cubicBezTo>
                  <a:cubicBezTo>
                    <a:pt x="26" y="87"/>
                    <a:pt x="28" y="90"/>
                    <a:pt x="29" y="90"/>
                  </a:cubicBezTo>
                  <a:cubicBezTo>
                    <a:pt x="29" y="90"/>
                    <a:pt x="29" y="94"/>
                    <a:pt x="28" y="94"/>
                  </a:cubicBezTo>
                  <a:cubicBezTo>
                    <a:pt x="26" y="94"/>
                    <a:pt x="25" y="100"/>
                    <a:pt x="26" y="101"/>
                  </a:cubicBezTo>
                  <a:cubicBezTo>
                    <a:pt x="26" y="103"/>
                    <a:pt x="25" y="105"/>
                    <a:pt x="24" y="106"/>
                  </a:cubicBezTo>
                  <a:cubicBezTo>
                    <a:pt x="23" y="106"/>
                    <a:pt x="29" y="106"/>
                    <a:pt x="32" y="106"/>
                  </a:cubicBezTo>
                  <a:cubicBezTo>
                    <a:pt x="35" y="106"/>
                    <a:pt x="37" y="107"/>
                    <a:pt x="37" y="107"/>
                  </a:cubicBezTo>
                  <a:cubicBezTo>
                    <a:pt x="37" y="108"/>
                    <a:pt x="32" y="108"/>
                    <a:pt x="31" y="110"/>
                  </a:cubicBezTo>
                  <a:cubicBezTo>
                    <a:pt x="30" y="111"/>
                    <a:pt x="26" y="113"/>
                    <a:pt x="25" y="114"/>
                  </a:cubicBezTo>
                  <a:cubicBezTo>
                    <a:pt x="25" y="115"/>
                    <a:pt x="27" y="117"/>
                    <a:pt x="28" y="117"/>
                  </a:cubicBezTo>
                  <a:cubicBezTo>
                    <a:pt x="30" y="117"/>
                    <a:pt x="31" y="122"/>
                    <a:pt x="32" y="123"/>
                  </a:cubicBezTo>
                  <a:cubicBezTo>
                    <a:pt x="34" y="124"/>
                    <a:pt x="33" y="127"/>
                    <a:pt x="33" y="128"/>
                  </a:cubicBezTo>
                  <a:cubicBezTo>
                    <a:pt x="32" y="128"/>
                    <a:pt x="31" y="128"/>
                    <a:pt x="28" y="128"/>
                  </a:cubicBezTo>
                  <a:cubicBezTo>
                    <a:pt x="26" y="128"/>
                    <a:pt x="24" y="127"/>
                    <a:pt x="22" y="128"/>
                  </a:cubicBezTo>
                  <a:cubicBezTo>
                    <a:pt x="20" y="128"/>
                    <a:pt x="16" y="134"/>
                    <a:pt x="16" y="136"/>
                  </a:cubicBezTo>
                  <a:cubicBezTo>
                    <a:pt x="16" y="138"/>
                    <a:pt x="17" y="145"/>
                    <a:pt x="17" y="146"/>
                  </a:cubicBezTo>
                  <a:cubicBezTo>
                    <a:pt x="17" y="148"/>
                    <a:pt x="23" y="149"/>
                    <a:pt x="24" y="150"/>
                  </a:cubicBezTo>
                  <a:cubicBezTo>
                    <a:pt x="25" y="150"/>
                    <a:pt x="27" y="150"/>
                    <a:pt x="28" y="150"/>
                  </a:cubicBezTo>
                  <a:cubicBezTo>
                    <a:pt x="30" y="150"/>
                    <a:pt x="31" y="150"/>
                    <a:pt x="32" y="150"/>
                  </a:cubicBezTo>
                  <a:cubicBezTo>
                    <a:pt x="33" y="151"/>
                    <a:pt x="36" y="145"/>
                    <a:pt x="37" y="142"/>
                  </a:cubicBezTo>
                  <a:cubicBezTo>
                    <a:pt x="38" y="139"/>
                    <a:pt x="44" y="134"/>
                    <a:pt x="45" y="132"/>
                  </a:cubicBezTo>
                  <a:cubicBezTo>
                    <a:pt x="46" y="131"/>
                    <a:pt x="52" y="131"/>
                    <a:pt x="54" y="130"/>
                  </a:cubicBezTo>
                  <a:cubicBezTo>
                    <a:pt x="55" y="129"/>
                    <a:pt x="54" y="135"/>
                    <a:pt x="55" y="138"/>
                  </a:cubicBezTo>
                  <a:cubicBezTo>
                    <a:pt x="56" y="141"/>
                    <a:pt x="62" y="140"/>
                    <a:pt x="61" y="137"/>
                  </a:cubicBezTo>
                  <a:cubicBezTo>
                    <a:pt x="60" y="135"/>
                    <a:pt x="61" y="133"/>
                    <a:pt x="62" y="134"/>
                  </a:cubicBezTo>
                  <a:cubicBezTo>
                    <a:pt x="62" y="135"/>
                    <a:pt x="68" y="138"/>
                    <a:pt x="69" y="139"/>
                  </a:cubicBezTo>
                  <a:cubicBezTo>
                    <a:pt x="70" y="141"/>
                    <a:pt x="69" y="144"/>
                    <a:pt x="68" y="144"/>
                  </a:cubicBezTo>
                  <a:cubicBezTo>
                    <a:pt x="67" y="144"/>
                    <a:pt x="67" y="148"/>
                    <a:pt x="68" y="149"/>
                  </a:cubicBezTo>
                  <a:cubicBezTo>
                    <a:pt x="69" y="149"/>
                    <a:pt x="71" y="144"/>
                    <a:pt x="73" y="144"/>
                  </a:cubicBezTo>
                  <a:cubicBezTo>
                    <a:pt x="74" y="143"/>
                    <a:pt x="75" y="140"/>
                    <a:pt x="75" y="140"/>
                  </a:cubicBezTo>
                  <a:cubicBezTo>
                    <a:pt x="74" y="139"/>
                    <a:pt x="76" y="137"/>
                    <a:pt x="77" y="138"/>
                  </a:cubicBezTo>
                  <a:cubicBezTo>
                    <a:pt x="77" y="138"/>
                    <a:pt x="74" y="132"/>
                    <a:pt x="71" y="129"/>
                  </a:cubicBezTo>
                  <a:cubicBezTo>
                    <a:pt x="69" y="127"/>
                    <a:pt x="70" y="128"/>
                    <a:pt x="75" y="132"/>
                  </a:cubicBezTo>
                  <a:cubicBezTo>
                    <a:pt x="75" y="132"/>
                    <a:pt x="75" y="132"/>
                    <a:pt x="78" y="136"/>
                  </a:cubicBezTo>
                  <a:cubicBezTo>
                    <a:pt x="79" y="137"/>
                    <a:pt x="79" y="139"/>
                    <a:pt x="80" y="140"/>
                  </a:cubicBezTo>
                  <a:cubicBezTo>
                    <a:pt x="81" y="141"/>
                    <a:pt x="81" y="141"/>
                    <a:pt x="81" y="141"/>
                  </a:cubicBezTo>
                  <a:cubicBezTo>
                    <a:pt x="81" y="143"/>
                    <a:pt x="82" y="147"/>
                    <a:pt x="82" y="148"/>
                  </a:cubicBezTo>
                  <a:cubicBezTo>
                    <a:pt x="82" y="149"/>
                    <a:pt x="84" y="152"/>
                    <a:pt x="86" y="152"/>
                  </a:cubicBezTo>
                  <a:cubicBezTo>
                    <a:pt x="87" y="151"/>
                    <a:pt x="88" y="152"/>
                    <a:pt x="88" y="152"/>
                  </a:cubicBezTo>
                  <a:cubicBezTo>
                    <a:pt x="88" y="152"/>
                    <a:pt x="89" y="155"/>
                    <a:pt x="91" y="155"/>
                  </a:cubicBezTo>
                  <a:cubicBezTo>
                    <a:pt x="92" y="155"/>
                    <a:pt x="93" y="152"/>
                    <a:pt x="91" y="152"/>
                  </a:cubicBezTo>
                  <a:cubicBezTo>
                    <a:pt x="90" y="151"/>
                    <a:pt x="90" y="146"/>
                    <a:pt x="90" y="144"/>
                  </a:cubicBezTo>
                  <a:cubicBezTo>
                    <a:pt x="90" y="141"/>
                    <a:pt x="91" y="139"/>
                    <a:pt x="91" y="139"/>
                  </a:cubicBezTo>
                  <a:cubicBezTo>
                    <a:pt x="92" y="139"/>
                    <a:pt x="91" y="144"/>
                    <a:pt x="91" y="145"/>
                  </a:cubicBezTo>
                  <a:cubicBezTo>
                    <a:pt x="91" y="146"/>
                    <a:pt x="92" y="149"/>
                    <a:pt x="93" y="150"/>
                  </a:cubicBezTo>
                  <a:cubicBezTo>
                    <a:pt x="93" y="150"/>
                    <a:pt x="93" y="150"/>
                    <a:pt x="94" y="151"/>
                  </a:cubicBezTo>
                  <a:cubicBezTo>
                    <a:pt x="98" y="154"/>
                    <a:pt x="98" y="154"/>
                    <a:pt x="98" y="154"/>
                  </a:cubicBezTo>
                  <a:cubicBezTo>
                    <a:pt x="102" y="153"/>
                    <a:pt x="109" y="154"/>
                    <a:pt x="109" y="155"/>
                  </a:cubicBezTo>
                  <a:cubicBezTo>
                    <a:pt x="109" y="156"/>
                    <a:pt x="112" y="156"/>
                    <a:pt x="113" y="154"/>
                  </a:cubicBezTo>
                  <a:cubicBezTo>
                    <a:pt x="113" y="153"/>
                    <a:pt x="113" y="154"/>
                    <a:pt x="113" y="155"/>
                  </a:cubicBezTo>
                  <a:cubicBezTo>
                    <a:pt x="113" y="157"/>
                    <a:pt x="110" y="161"/>
                    <a:pt x="109" y="163"/>
                  </a:cubicBezTo>
                  <a:cubicBezTo>
                    <a:pt x="109" y="165"/>
                    <a:pt x="97" y="164"/>
                    <a:pt x="93" y="163"/>
                  </a:cubicBezTo>
                  <a:cubicBezTo>
                    <a:pt x="88" y="163"/>
                    <a:pt x="81" y="165"/>
                    <a:pt x="80" y="166"/>
                  </a:cubicBezTo>
                  <a:cubicBezTo>
                    <a:pt x="79" y="167"/>
                    <a:pt x="72" y="163"/>
                    <a:pt x="68" y="161"/>
                  </a:cubicBezTo>
                  <a:cubicBezTo>
                    <a:pt x="65" y="160"/>
                    <a:pt x="62" y="154"/>
                    <a:pt x="61" y="154"/>
                  </a:cubicBezTo>
                  <a:cubicBezTo>
                    <a:pt x="61" y="153"/>
                    <a:pt x="62" y="151"/>
                    <a:pt x="62" y="150"/>
                  </a:cubicBezTo>
                  <a:cubicBezTo>
                    <a:pt x="61" y="149"/>
                    <a:pt x="53" y="149"/>
                    <a:pt x="51" y="150"/>
                  </a:cubicBezTo>
                  <a:cubicBezTo>
                    <a:pt x="49" y="151"/>
                    <a:pt x="37" y="152"/>
                    <a:pt x="34" y="153"/>
                  </a:cubicBezTo>
                  <a:cubicBezTo>
                    <a:pt x="31" y="154"/>
                    <a:pt x="27" y="153"/>
                    <a:pt x="26" y="153"/>
                  </a:cubicBezTo>
                  <a:cubicBezTo>
                    <a:pt x="24" y="153"/>
                    <a:pt x="21" y="157"/>
                    <a:pt x="20" y="157"/>
                  </a:cubicBezTo>
                  <a:cubicBezTo>
                    <a:pt x="18" y="158"/>
                    <a:pt x="16" y="163"/>
                    <a:pt x="15" y="170"/>
                  </a:cubicBezTo>
                  <a:cubicBezTo>
                    <a:pt x="15" y="170"/>
                    <a:pt x="15" y="170"/>
                    <a:pt x="13" y="174"/>
                  </a:cubicBezTo>
                  <a:cubicBezTo>
                    <a:pt x="11" y="176"/>
                    <a:pt x="11" y="176"/>
                    <a:pt x="11" y="176"/>
                  </a:cubicBezTo>
                  <a:cubicBezTo>
                    <a:pt x="8" y="179"/>
                    <a:pt x="3" y="189"/>
                    <a:pt x="2" y="191"/>
                  </a:cubicBezTo>
                  <a:cubicBezTo>
                    <a:pt x="1" y="193"/>
                    <a:pt x="0" y="208"/>
                    <a:pt x="0" y="213"/>
                  </a:cubicBezTo>
                  <a:cubicBezTo>
                    <a:pt x="0" y="218"/>
                    <a:pt x="4" y="228"/>
                    <a:pt x="5" y="231"/>
                  </a:cubicBezTo>
                  <a:cubicBezTo>
                    <a:pt x="6" y="233"/>
                    <a:pt x="14" y="240"/>
                    <a:pt x="16" y="241"/>
                  </a:cubicBezTo>
                  <a:cubicBezTo>
                    <a:pt x="18" y="243"/>
                    <a:pt x="26" y="243"/>
                    <a:pt x="29" y="243"/>
                  </a:cubicBezTo>
                  <a:cubicBezTo>
                    <a:pt x="32" y="243"/>
                    <a:pt x="35" y="240"/>
                    <a:pt x="36" y="237"/>
                  </a:cubicBezTo>
                  <a:cubicBezTo>
                    <a:pt x="36" y="237"/>
                    <a:pt x="36" y="237"/>
                    <a:pt x="39" y="238"/>
                  </a:cubicBezTo>
                  <a:cubicBezTo>
                    <a:pt x="41" y="238"/>
                    <a:pt x="41" y="238"/>
                    <a:pt x="41" y="238"/>
                  </a:cubicBezTo>
                  <a:cubicBezTo>
                    <a:pt x="41" y="240"/>
                    <a:pt x="47" y="242"/>
                    <a:pt x="48" y="242"/>
                  </a:cubicBezTo>
                  <a:cubicBezTo>
                    <a:pt x="50" y="243"/>
                    <a:pt x="53" y="243"/>
                    <a:pt x="54" y="242"/>
                  </a:cubicBezTo>
                  <a:cubicBezTo>
                    <a:pt x="55" y="242"/>
                    <a:pt x="57" y="252"/>
                    <a:pt x="56" y="255"/>
                  </a:cubicBezTo>
                  <a:cubicBezTo>
                    <a:pt x="55" y="258"/>
                    <a:pt x="58" y="268"/>
                    <a:pt x="59" y="271"/>
                  </a:cubicBezTo>
                  <a:cubicBezTo>
                    <a:pt x="59" y="274"/>
                    <a:pt x="63" y="282"/>
                    <a:pt x="63" y="285"/>
                  </a:cubicBezTo>
                  <a:cubicBezTo>
                    <a:pt x="64" y="288"/>
                    <a:pt x="61" y="298"/>
                    <a:pt x="61" y="301"/>
                  </a:cubicBezTo>
                  <a:cubicBezTo>
                    <a:pt x="60" y="305"/>
                    <a:pt x="65" y="315"/>
                    <a:pt x="66" y="318"/>
                  </a:cubicBezTo>
                  <a:cubicBezTo>
                    <a:pt x="68" y="321"/>
                    <a:pt x="69" y="329"/>
                    <a:pt x="69" y="330"/>
                  </a:cubicBezTo>
                  <a:cubicBezTo>
                    <a:pt x="69" y="332"/>
                    <a:pt x="74" y="342"/>
                    <a:pt x="75" y="346"/>
                  </a:cubicBezTo>
                  <a:cubicBezTo>
                    <a:pt x="76" y="350"/>
                    <a:pt x="89" y="351"/>
                    <a:pt x="93" y="349"/>
                  </a:cubicBezTo>
                </a:path>
              </a:pathLst>
            </a:custGeom>
            <a:solidFill>
              <a:srgbClr val="E9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35" name="Freeform 128">
              <a:extLst>
                <a:ext uri="{FF2B5EF4-FFF2-40B4-BE49-F238E27FC236}">
                  <a16:creationId xmlns:a16="http://schemas.microsoft.com/office/drawing/2014/main" xmlns="" id="{D39DA791-0D5D-4BB2-B9C5-446DE4DB7E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80013" y="3976688"/>
              <a:ext cx="22225" cy="22225"/>
            </a:xfrm>
            <a:custGeom>
              <a:avLst/>
              <a:gdLst>
                <a:gd name="T0" fmla="*/ 6 w 14"/>
                <a:gd name="T1" fmla="*/ 13 h 14"/>
                <a:gd name="T2" fmla="*/ 11 w 14"/>
                <a:gd name="T3" fmla="*/ 11 h 14"/>
                <a:gd name="T4" fmla="*/ 13 w 14"/>
                <a:gd name="T5" fmla="*/ 5 h 14"/>
                <a:gd name="T6" fmla="*/ 8 w 14"/>
                <a:gd name="T7" fmla="*/ 0 h 14"/>
                <a:gd name="T8" fmla="*/ 5 w 14"/>
                <a:gd name="T9" fmla="*/ 4 h 14"/>
                <a:gd name="T10" fmla="*/ 1 w 14"/>
                <a:gd name="T11" fmla="*/ 7 h 14"/>
                <a:gd name="T12" fmla="*/ 1 w 14"/>
                <a:gd name="T13" fmla="*/ 9 h 14"/>
                <a:gd name="T14" fmla="*/ 6 w 14"/>
                <a:gd name="T1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4">
                  <a:moveTo>
                    <a:pt x="6" y="13"/>
                  </a:moveTo>
                  <a:cubicBezTo>
                    <a:pt x="6" y="14"/>
                    <a:pt x="9" y="11"/>
                    <a:pt x="11" y="11"/>
                  </a:cubicBezTo>
                  <a:cubicBezTo>
                    <a:pt x="13" y="11"/>
                    <a:pt x="14" y="6"/>
                    <a:pt x="13" y="5"/>
                  </a:cubicBezTo>
                  <a:cubicBezTo>
                    <a:pt x="11" y="5"/>
                    <a:pt x="10" y="1"/>
                    <a:pt x="8" y="0"/>
                  </a:cubicBezTo>
                  <a:cubicBezTo>
                    <a:pt x="7" y="0"/>
                    <a:pt x="5" y="2"/>
                    <a:pt x="5" y="4"/>
                  </a:cubicBezTo>
                  <a:cubicBezTo>
                    <a:pt x="5" y="5"/>
                    <a:pt x="2" y="6"/>
                    <a:pt x="1" y="7"/>
                  </a:cubicBezTo>
                  <a:cubicBezTo>
                    <a:pt x="0" y="8"/>
                    <a:pt x="0" y="9"/>
                    <a:pt x="1" y="9"/>
                  </a:cubicBezTo>
                  <a:cubicBezTo>
                    <a:pt x="2" y="9"/>
                    <a:pt x="5" y="12"/>
                    <a:pt x="6" y="13"/>
                  </a:cubicBezTo>
                </a:path>
              </a:pathLst>
            </a:custGeom>
            <a:solidFill>
              <a:srgbClr val="E9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36" name="Freeform 129">
              <a:extLst>
                <a:ext uri="{FF2B5EF4-FFF2-40B4-BE49-F238E27FC236}">
                  <a16:creationId xmlns:a16="http://schemas.microsoft.com/office/drawing/2014/main" xmlns="" id="{30BAB049-FDAC-4C29-8BAE-50EDD79B6A9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67313" y="4032251"/>
              <a:ext cx="17463" cy="25400"/>
            </a:xfrm>
            <a:custGeom>
              <a:avLst/>
              <a:gdLst>
                <a:gd name="T0" fmla="*/ 10 w 11"/>
                <a:gd name="T1" fmla="*/ 7 h 16"/>
                <a:gd name="T2" fmla="*/ 8 w 11"/>
                <a:gd name="T3" fmla="*/ 1 h 16"/>
                <a:gd name="T4" fmla="*/ 1 w 11"/>
                <a:gd name="T5" fmla="*/ 12 h 16"/>
                <a:gd name="T6" fmla="*/ 4 w 11"/>
                <a:gd name="T7" fmla="*/ 15 h 16"/>
                <a:gd name="T8" fmla="*/ 9 w 11"/>
                <a:gd name="T9" fmla="*/ 16 h 16"/>
                <a:gd name="T10" fmla="*/ 9 w 11"/>
                <a:gd name="T11" fmla="*/ 13 h 16"/>
                <a:gd name="T12" fmla="*/ 10 w 11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6">
                  <a:moveTo>
                    <a:pt x="10" y="7"/>
                  </a:moveTo>
                  <a:cubicBezTo>
                    <a:pt x="11" y="6"/>
                    <a:pt x="10" y="1"/>
                    <a:pt x="8" y="1"/>
                  </a:cubicBezTo>
                  <a:cubicBezTo>
                    <a:pt x="6" y="0"/>
                    <a:pt x="0" y="7"/>
                    <a:pt x="1" y="12"/>
                  </a:cubicBezTo>
                  <a:cubicBezTo>
                    <a:pt x="2" y="16"/>
                    <a:pt x="3" y="16"/>
                    <a:pt x="4" y="15"/>
                  </a:cubicBezTo>
                  <a:cubicBezTo>
                    <a:pt x="4" y="14"/>
                    <a:pt x="8" y="15"/>
                    <a:pt x="9" y="16"/>
                  </a:cubicBezTo>
                  <a:cubicBezTo>
                    <a:pt x="10" y="16"/>
                    <a:pt x="10" y="15"/>
                    <a:pt x="9" y="13"/>
                  </a:cubicBezTo>
                  <a:cubicBezTo>
                    <a:pt x="8" y="12"/>
                    <a:pt x="9" y="7"/>
                    <a:pt x="10" y="7"/>
                  </a:cubicBezTo>
                </a:path>
              </a:pathLst>
            </a:custGeom>
            <a:solidFill>
              <a:srgbClr val="E9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37" name="Freeform 130">
              <a:extLst>
                <a:ext uri="{FF2B5EF4-FFF2-40B4-BE49-F238E27FC236}">
                  <a16:creationId xmlns:a16="http://schemas.microsoft.com/office/drawing/2014/main" xmlns="" id="{5EF65153-D13A-4BA3-ADD4-EE1F84DEFE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32388" y="4011613"/>
              <a:ext cx="34925" cy="47625"/>
            </a:xfrm>
            <a:custGeom>
              <a:avLst/>
              <a:gdLst>
                <a:gd name="T0" fmla="*/ 21 w 22"/>
                <a:gd name="T1" fmla="*/ 15 h 30"/>
                <a:gd name="T2" fmla="*/ 22 w 22"/>
                <a:gd name="T3" fmla="*/ 6 h 30"/>
                <a:gd name="T4" fmla="*/ 17 w 22"/>
                <a:gd name="T5" fmla="*/ 1 h 30"/>
                <a:gd name="T6" fmla="*/ 6 w 22"/>
                <a:gd name="T7" fmla="*/ 14 h 30"/>
                <a:gd name="T8" fmla="*/ 1 w 22"/>
                <a:gd name="T9" fmla="*/ 25 h 30"/>
                <a:gd name="T10" fmla="*/ 12 w 22"/>
                <a:gd name="T11" fmla="*/ 29 h 30"/>
                <a:gd name="T12" fmla="*/ 16 w 22"/>
                <a:gd name="T13" fmla="*/ 28 h 30"/>
                <a:gd name="T14" fmla="*/ 16 w 22"/>
                <a:gd name="T15" fmla="*/ 28 h 30"/>
                <a:gd name="T16" fmla="*/ 19 w 22"/>
                <a:gd name="T17" fmla="*/ 22 h 30"/>
                <a:gd name="T18" fmla="*/ 21 w 22"/>
                <a:gd name="T1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30">
                  <a:moveTo>
                    <a:pt x="21" y="15"/>
                  </a:moveTo>
                  <a:cubicBezTo>
                    <a:pt x="21" y="13"/>
                    <a:pt x="21" y="7"/>
                    <a:pt x="22" y="6"/>
                  </a:cubicBezTo>
                  <a:cubicBezTo>
                    <a:pt x="22" y="5"/>
                    <a:pt x="18" y="1"/>
                    <a:pt x="17" y="1"/>
                  </a:cubicBezTo>
                  <a:cubicBezTo>
                    <a:pt x="15" y="0"/>
                    <a:pt x="10" y="12"/>
                    <a:pt x="6" y="14"/>
                  </a:cubicBezTo>
                  <a:cubicBezTo>
                    <a:pt x="2" y="16"/>
                    <a:pt x="0" y="23"/>
                    <a:pt x="1" y="25"/>
                  </a:cubicBezTo>
                  <a:cubicBezTo>
                    <a:pt x="2" y="27"/>
                    <a:pt x="11" y="28"/>
                    <a:pt x="12" y="29"/>
                  </a:cubicBezTo>
                  <a:cubicBezTo>
                    <a:pt x="13" y="30"/>
                    <a:pt x="15" y="29"/>
                    <a:pt x="16" y="28"/>
                  </a:cubicBezTo>
                  <a:cubicBezTo>
                    <a:pt x="17" y="28"/>
                    <a:pt x="16" y="28"/>
                    <a:pt x="16" y="28"/>
                  </a:cubicBezTo>
                  <a:cubicBezTo>
                    <a:pt x="16" y="27"/>
                    <a:pt x="19" y="24"/>
                    <a:pt x="19" y="22"/>
                  </a:cubicBezTo>
                  <a:cubicBezTo>
                    <a:pt x="20" y="20"/>
                    <a:pt x="20" y="16"/>
                    <a:pt x="21" y="15"/>
                  </a:cubicBezTo>
                </a:path>
              </a:pathLst>
            </a:custGeom>
            <a:solidFill>
              <a:srgbClr val="E9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38" name="Freeform 131">
              <a:extLst>
                <a:ext uri="{FF2B5EF4-FFF2-40B4-BE49-F238E27FC236}">
                  <a16:creationId xmlns:a16="http://schemas.microsoft.com/office/drawing/2014/main" xmlns="" id="{13CA9E0C-CB16-428A-88BB-6A752DC958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18100" y="4064001"/>
              <a:ext cx="36513" cy="14288"/>
            </a:xfrm>
            <a:custGeom>
              <a:avLst/>
              <a:gdLst>
                <a:gd name="T0" fmla="*/ 7 w 23"/>
                <a:gd name="T1" fmla="*/ 1 h 9"/>
                <a:gd name="T2" fmla="*/ 1 w 23"/>
                <a:gd name="T3" fmla="*/ 3 h 9"/>
                <a:gd name="T4" fmla="*/ 16 w 23"/>
                <a:gd name="T5" fmla="*/ 7 h 9"/>
                <a:gd name="T6" fmla="*/ 22 w 23"/>
                <a:gd name="T7" fmla="*/ 8 h 9"/>
                <a:gd name="T8" fmla="*/ 7 w 23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">
                  <a:moveTo>
                    <a:pt x="7" y="1"/>
                  </a:moveTo>
                  <a:cubicBezTo>
                    <a:pt x="4" y="0"/>
                    <a:pt x="1" y="2"/>
                    <a:pt x="1" y="3"/>
                  </a:cubicBezTo>
                  <a:cubicBezTo>
                    <a:pt x="0" y="4"/>
                    <a:pt x="12" y="6"/>
                    <a:pt x="16" y="7"/>
                  </a:cubicBezTo>
                  <a:cubicBezTo>
                    <a:pt x="20" y="8"/>
                    <a:pt x="23" y="9"/>
                    <a:pt x="22" y="8"/>
                  </a:cubicBezTo>
                  <a:cubicBezTo>
                    <a:pt x="21" y="7"/>
                    <a:pt x="11" y="2"/>
                    <a:pt x="7" y="1"/>
                  </a:cubicBezTo>
                </a:path>
              </a:pathLst>
            </a:custGeom>
            <a:solidFill>
              <a:srgbClr val="E9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39" name="Freeform 132">
              <a:extLst>
                <a:ext uri="{FF2B5EF4-FFF2-40B4-BE49-F238E27FC236}">
                  <a16:creationId xmlns:a16="http://schemas.microsoft.com/office/drawing/2014/main" xmlns="" id="{E47BA8F7-1E06-404C-AAF4-1E8659C965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62550" y="3929063"/>
              <a:ext cx="7938" cy="14288"/>
            </a:xfrm>
            <a:custGeom>
              <a:avLst/>
              <a:gdLst>
                <a:gd name="T0" fmla="*/ 4 w 5"/>
                <a:gd name="T1" fmla="*/ 8 h 9"/>
                <a:gd name="T2" fmla="*/ 2 w 5"/>
                <a:gd name="T3" fmla="*/ 1 h 9"/>
                <a:gd name="T4" fmla="*/ 2 w 5"/>
                <a:gd name="T5" fmla="*/ 8 h 9"/>
                <a:gd name="T6" fmla="*/ 4 w 5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9">
                  <a:moveTo>
                    <a:pt x="4" y="8"/>
                  </a:moveTo>
                  <a:cubicBezTo>
                    <a:pt x="5" y="6"/>
                    <a:pt x="3" y="0"/>
                    <a:pt x="2" y="1"/>
                  </a:cubicBezTo>
                  <a:cubicBezTo>
                    <a:pt x="0" y="3"/>
                    <a:pt x="1" y="6"/>
                    <a:pt x="2" y="8"/>
                  </a:cubicBezTo>
                  <a:cubicBezTo>
                    <a:pt x="2" y="9"/>
                    <a:pt x="3" y="9"/>
                    <a:pt x="4" y="8"/>
                  </a:cubicBezTo>
                </a:path>
              </a:pathLst>
            </a:custGeom>
            <a:solidFill>
              <a:srgbClr val="E9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40" name="Freeform 133">
              <a:extLst>
                <a:ext uri="{FF2B5EF4-FFF2-40B4-BE49-F238E27FC236}">
                  <a16:creationId xmlns:a16="http://schemas.microsoft.com/office/drawing/2014/main" xmlns="" id="{A1E0DD3D-6CC0-4BE7-9706-F5627565132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70488" y="3956051"/>
              <a:ext cx="11113" cy="15875"/>
            </a:xfrm>
            <a:custGeom>
              <a:avLst/>
              <a:gdLst>
                <a:gd name="T0" fmla="*/ 6 w 7"/>
                <a:gd name="T1" fmla="*/ 4 h 10"/>
                <a:gd name="T2" fmla="*/ 3 w 7"/>
                <a:gd name="T3" fmla="*/ 0 h 10"/>
                <a:gd name="T4" fmla="*/ 2 w 7"/>
                <a:gd name="T5" fmla="*/ 8 h 10"/>
                <a:gd name="T6" fmla="*/ 6 w 7"/>
                <a:gd name="T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0">
                  <a:moveTo>
                    <a:pt x="6" y="4"/>
                  </a:moveTo>
                  <a:cubicBezTo>
                    <a:pt x="7" y="3"/>
                    <a:pt x="5" y="1"/>
                    <a:pt x="3" y="0"/>
                  </a:cubicBezTo>
                  <a:cubicBezTo>
                    <a:pt x="0" y="0"/>
                    <a:pt x="1" y="8"/>
                    <a:pt x="2" y="8"/>
                  </a:cubicBezTo>
                  <a:cubicBezTo>
                    <a:pt x="3" y="10"/>
                    <a:pt x="6" y="6"/>
                    <a:pt x="6" y="4"/>
                  </a:cubicBezTo>
                </a:path>
              </a:pathLst>
            </a:custGeom>
            <a:solidFill>
              <a:srgbClr val="E9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41" name="Freeform 134">
              <a:extLst>
                <a:ext uri="{FF2B5EF4-FFF2-40B4-BE49-F238E27FC236}">
                  <a16:creationId xmlns:a16="http://schemas.microsoft.com/office/drawing/2014/main" xmlns="" id="{01757AEF-BEE9-4A09-A20A-7B2157835B7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02238" y="4032251"/>
              <a:ext cx="15875" cy="11113"/>
            </a:xfrm>
            <a:custGeom>
              <a:avLst/>
              <a:gdLst>
                <a:gd name="T0" fmla="*/ 0 w 10"/>
                <a:gd name="T1" fmla="*/ 5 h 7"/>
                <a:gd name="T2" fmla="*/ 10 w 10"/>
                <a:gd name="T3" fmla="*/ 2 h 7"/>
                <a:gd name="T4" fmla="*/ 0 w 10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7">
                  <a:moveTo>
                    <a:pt x="0" y="5"/>
                  </a:moveTo>
                  <a:cubicBezTo>
                    <a:pt x="3" y="7"/>
                    <a:pt x="10" y="6"/>
                    <a:pt x="10" y="2"/>
                  </a:cubicBezTo>
                  <a:cubicBezTo>
                    <a:pt x="7" y="0"/>
                    <a:pt x="0" y="0"/>
                    <a:pt x="0" y="5"/>
                  </a:cubicBezTo>
                </a:path>
              </a:pathLst>
            </a:custGeom>
            <a:solidFill>
              <a:srgbClr val="E9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42" name="Freeform 135">
              <a:extLst>
                <a:ext uri="{FF2B5EF4-FFF2-40B4-BE49-F238E27FC236}">
                  <a16:creationId xmlns:a16="http://schemas.microsoft.com/office/drawing/2014/main" xmlns="" id="{31A079C6-F388-4AB6-86D9-B9E0C1E18C5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94300" y="3873501"/>
              <a:ext cx="28575" cy="28575"/>
            </a:xfrm>
            <a:custGeom>
              <a:avLst/>
              <a:gdLst>
                <a:gd name="T0" fmla="*/ 3 w 18"/>
                <a:gd name="T1" fmla="*/ 8 h 18"/>
                <a:gd name="T2" fmla="*/ 2 w 18"/>
                <a:gd name="T3" fmla="*/ 13 h 18"/>
                <a:gd name="T4" fmla="*/ 1 w 18"/>
                <a:gd name="T5" fmla="*/ 13 h 18"/>
                <a:gd name="T6" fmla="*/ 1 w 18"/>
                <a:gd name="T7" fmla="*/ 17 h 18"/>
                <a:gd name="T8" fmla="*/ 6 w 18"/>
                <a:gd name="T9" fmla="*/ 13 h 18"/>
                <a:gd name="T10" fmla="*/ 11 w 18"/>
                <a:gd name="T11" fmla="*/ 12 h 18"/>
                <a:gd name="T12" fmla="*/ 16 w 18"/>
                <a:gd name="T13" fmla="*/ 10 h 18"/>
                <a:gd name="T14" fmla="*/ 18 w 18"/>
                <a:gd name="T15" fmla="*/ 9 h 18"/>
                <a:gd name="T16" fmla="*/ 16 w 18"/>
                <a:gd name="T17" fmla="*/ 0 h 18"/>
                <a:gd name="T18" fmla="*/ 12 w 18"/>
                <a:gd name="T19" fmla="*/ 2 h 18"/>
                <a:gd name="T20" fmla="*/ 3 w 18"/>
                <a:gd name="T21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8">
                  <a:moveTo>
                    <a:pt x="3" y="8"/>
                  </a:moveTo>
                  <a:cubicBezTo>
                    <a:pt x="2" y="9"/>
                    <a:pt x="1" y="12"/>
                    <a:pt x="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7"/>
                    <a:pt x="1" y="17"/>
                  </a:cubicBezTo>
                  <a:cubicBezTo>
                    <a:pt x="2" y="18"/>
                    <a:pt x="5" y="14"/>
                    <a:pt x="6" y="13"/>
                  </a:cubicBezTo>
                  <a:cubicBezTo>
                    <a:pt x="8" y="12"/>
                    <a:pt x="10" y="12"/>
                    <a:pt x="11" y="12"/>
                  </a:cubicBezTo>
                  <a:cubicBezTo>
                    <a:pt x="11" y="12"/>
                    <a:pt x="14" y="12"/>
                    <a:pt x="16" y="10"/>
                  </a:cubicBezTo>
                  <a:cubicBezTo>
                    <a:pt x="17" y="10"/>
                    <a:pt x="17" y="9"/>
                    <a:pt x="18" y="9"/>
                  </a:cubicBezTo>
                  <a:cubicBezTo>
                    <a:pt x="17" y="6"/>
                    <a:pt x="16" y="3"/>
                    <a:pt x="16" y="0"/>
                  </a:cubicBezTo>
                  <a:cubicBezTo>
                    <a:pt x="14" y="1"/>
                    <a:pt x="13" y="2"/>
                    <a:pt x="12" y="2"/>
                  </a:cubicBezTo>
                  <a:cubicBezTo>
                    <a:pt x="11" y="3"/>
                    <a:pt x="5" y="7"/>
                    <a:pt x="3" y="8"/>
                  </a:cubicBezTo>
                </a:path>
              </a:pathLst>
            </a:custGeom>
            <a:solidFill>
              <a:srgbClr val="E9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43" name="Freeform 136">
              <a:extLst>
                <a:ext uri="{FF2B5EF4-FFF2-40B4-BE49-F238E27FC236}">
                  <a16:creationId xmlns:a16="http://schemas.microsoft.com/office/drawing/2014/main" xmlns="" id="{D379C781-D906-4BC8-8533-35B93AAC739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84763" y="4017963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1" y="0"/>
                  </a:cubicBezTo>
                </a:path>
              </a:pathLst>
            </a:custGeom>
            <a:solidFill>
              <a:srgbClr val="E9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44" name="Freeform 137">
              <a:extLst>
                <a:ext uri="{FF2B5EF4-FFF2-40B4-BE49-F238E27FC236}">
                  <a16:creationId xmlns:a16="http://schemas.microsoft.com/office/drawing/2014/main" xmlns="" id="{FD5BB609-5D12-478C-A134-414E93A40FA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86350" y="4016376"/>
              <a:ext cx="31750" cy="42863"/>
            </a:xfrm>
            <a:custGeom>
              <a:avLst/>
              <a:gdLst>
                <a:gd name="T0" fmla="*/ 19 w 20"/>
                <a:gd name="T1" fmla="*/ 20 h 27"/>
                <a:gd name="T2" fmla="*/ 11 w 20"/>
                <a:gd name="T3" fmla="*/ 10 h 27"/>
                <a:gd name="T4" fmla="*/ 10 w 20"/>
                <a:gd name="T5" fmla="*/ 8 h 27"/>
                <a:gd name="T6" fmla="*/ 8 w 20"/>
                <a:gd name="T7" fmla="*/ 5 h 27"/>
                <a:gd name="T8" fmla="*/ 3 w 20"/>
                <a:gd name="T9" fmla="*/ 0 h 27"/>
                <a:gd name="T10" fmla="*/ 2 w 20"/>
                <a:gd name="T11" fmla="*/ 1 h 27"/>
                <a:gd name="T12" fmla="*/ 0 w 20"/>
                <a:gd name="T13" fmla="*/ 1 h 27"/>
                <a:gd name="T14" fmla="*/ 4 w 20"/>
                <a:gd name="T15" fmla="*/ 4 h 27"/>
                <a:gd name="T16" fmla="*/ 16 w 20"/>
                <a:gd name="T17" fmla="*/ 26 h 27"/>
                <a:gd name="T18" fmla="*/ 19 w 20"/>
                <a:gd name="T19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7">
                  <a:moveTo>
                    <a:pt x="19" y="20"/>
                  </a:moveTo>
                  <a:cubicBezTo>
                    <a:pt x="18" y="17"/>
                    <a:pt x="14" y="13"/>
                    <a:pt x="11" y="10"/>
                  </a:cubicBezTo>
                  <a:cubicBezTo>
                    <a:pt x="11" y="10"/>
                    <a:pt x="11" y="10"/>
                    <a:pt x="10" y="8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3"/>
                    <a:pt x="3" y="1"/>
                    <a:pt x="3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0" y="2"/>
                    <a:pt x="0" y="1"/>
                  </a:cubicBezTo>
                  <a:cubicBezTo>
                    <a:pt x="0" y="2"/>
                    <a:pt x="2" y="3"/>
                    <a:pt x="4" y="4"/>
                  </a:cubicBezTo>
                  <a:cubicBezTo>
                    <a:pt x="8" y="7"/>
                    <a:pt x="15" y="25"/>
                    <a:pt x="16" y="26"/>
                  </a:cubicBezTo>
                  <a:cubicBezTo>
                    <a:pt x="18" y="27"/>
                    <a:pt x="20" y="22"/>
                    <a:pt x="19" y="20"/>
                  </a:cubicBezTo>
                </a:path>
              </a:pathLst>
            </a:custGeom>
            <a:solidFill>
              <a:srgbClr val="E9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45" name="Freeform 138">
              <a:extLst>
                <a:ext uri="{FF2B5EF4-FFF2-40B4-BE49-F238E27FC236}">
                  <a16:creationId xmlns:a16="http://schemas.microsoft.com/office/drawing/2014/main" xmlns="" id="{254C4E00-5BA0-42B2-BFE2-107BEE6FAB2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26025" y="3997326"/>
              <a:ext cx="12700" cy="14288"/>
            </a:xfrm>
            <a:custGeom>
              <a:avLst/>
              <a:gdLst>
                <a:gd name="T0" fmla="*/ 1 w 8"/>
                <a:gd name="T1" fmla="*/ 3 h 9"/>
                <a:gd name="T2" fmla="*/ 7 w 8"/>
                <a:gd name="T3" fmla="*/ 8 h 9"/>
                <a:gd name="T4" fmla="*/ 5 w 8"/>
                <a:gd name="T5" fmla="*/ 1 h 9"/>
                <a:gd name="T6" fmla="*/ 1 w 8"/>
                <a:gd name="T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1" y="3"/>
                  </a:moveTo>
                  <a:cubicBezTo>
                    <a:pt x="0" y="5"/>
                    <a:pt x="6" y="9"/>
                    <a:pt x="7" y="8"/>
                  </a:cubicBezTo>
                  <a:cubicBezTo>
                    <a:pt x="8" y="7"/>
                    <a:pt x="6" y="3"/>
                    <a:pt x="5" y="1"/>
                  </a:cubicBezTo>
                  <a:cubicBezTo>
                    <a:pt x="4" y="0"/>
                    <a:pt x="2" y="1"/>
                    <a:pt x="1" y="3"/>
                  </a:cubicBezTo>
                </a:path>
              </a:pathLst>
            </a:custGeom>
            <a:solidFill>
              <a:srgbClr val="E9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46" name="Freeform 139">
              <a:extLst>
                <a:ext uri="{FF2B5EF4-FFF2-40B4-BE49-F238E27FC236}">
                  <a16:creationId xmlns:a16="http://schemas.microsoft.com/office/drawing/2014/main" xmlns="" id="{30599F19-2392-43A0-A5CB-2503CE11234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95850" y="4090988"/>
              <a:ext cx="26988" cy="65088"/>
            </a:xfrm>
            <a:custGeom>
              <a:avLst/>
              <a:gdLst>
                <a:gd name="T0" fmla="*/ 2 w 17"/>
                <a:gd name="T1" fmla="*/ 37 h 41"/>
                <a:gd name="T2" fmla="*/ 7 w 17"/>
                <a:gd name="T3" fmla="*/ 41 h 41"/>
                <a:gd name="T4" fmla="*/ 12 w 17"/>
                <a:gd name="T5" fmla="*/ 32 h 41"/>
                <a:gd name="T6" fmla="*/ 13 w 17"/>
                <a:gd name="T7" fmla="*/ 26 h 41"/>
                <a:gd name="T8" fmla="*/ 14 w 17"/>
                <a:gd name="T9" fmla="*/ 22 h 41"/>
                <a:gd name="T10" fmla="*/ 16 w 17"/>
                <a:gd name="T11" fmla="*/ 17 h 41"/>
                <a:gd name="T12" fmla="*/ 13 w 17"/>
                <a:gd name="T13" fmla="*/ 2 h 41"/>
                <a:gd name="T14" fmla="*/ 11 w 17"/>
                <a:gd name="T15" fmla="*/ 5 h 41"/>
                <a:gd name="T16" fmla="*/ 3 w 17"/>
                <a:gd name="T17" fmla="*/ 13 h 41"/>
                <a:gd name="T18" fmla="*/ 1 w 17"/>
                <a:gd name="T19" fmla="*/ 21 h 41"/>
                <a:gd name="T20" fmla="*/ 0 w 17"/>
                <a:gd name="T21" fmla="*/ 27 h 41"/>
                <a:gd name="T22" fmla="*/ 2 w 17"/>
                <a:gd name="T23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41">
                  <a:moveTo>
                    <a:pt x="2" y="37"/>
                  </a:moveTo>
                  <a:cubicBezTo>
                    <a:pt x="2" y="39"/>
                    <a:pt x="6" y="41"/>
                    <a:pt x="7" y="41"/>
                  </a:cubicBezTo>
                  <a:cubicBezTo>
                    <a:pt x="9" y="40"/>
                    <a:pt x="12" y="34"/>
                    <a:pt x="12" y="32"/>
                  </a:cubicBezTo>
                  <a:cubicBezTo>
                    <a:pt x="13" y="30"/>
                    <a:pt x="13" y="26"/>
                    <a:pt x="13" y="26"/>
                  </a:cubicBezTo>
                  <a:cubicBezTo>
                    <a:pt x="13" y="25"/>
                    <a:pt x="14" y="23"/>
                    <a:pt x="14" y="22"/>
                  </a:cubicBezTo>
                  <a:cubicBezTo>
                    <a:pt x="15" y="22"/>
                    <a:pt x="16" y="20"/>
                    <a:pt x="16" y="17"/>
                  </a:cubicBezTo>
                  <a:cubicBezTo>
                    <a:pt x="17" y="15"/>
                    <a:pt x="13" y="4"/>
                    <a:pt x="13" y="2"/>
                  </a:cubicBezTo>
                  <a:cubicBezTo>
                    <a:pt x="13" y="0"/>
                    <a:pt x="11" y="3"/>
                    <a:pt x="11" y="5"/>
                  </a:cubicBezTo>
                  <a:cubicBezTo>
                    <a:pt x="10" y="7"/>
                    <a:pt x="4" y="11"/>
                    <a:pt x="3" y="13"/>
                  </a:cubicBezTo>
                  <a:cubicBezTo>
                    <a:pt x="2" y="14"/>
                    <a:pt x="1" y="20"/>
                    <a:pt x="1" y="21"/>
                  </a:cubicBezTo>
                  <a:cubicBezTo>
                    <a:pt x="2" y="22"/>
                    <a:pt x="1" y="26"/>
                    <a:pt x="0" y="27"/>
                  </a:cubicBezTo>
                  <a:cubicBezTo>
                    <a:pt x="0" y="28"/>
                    <a:pt x="1" y="35"/>
                    <a:pt x="2" y="37"/>
                  </a:cubicBezTo>
                </a:path>
              </a:pathLst>
            </a:custGeom>
            <a:solidFill>
              <a:srgbClr val="E9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47" name="Freeform 140">
              <a:extLst>
                <a:ext uri="{FF2B5EF4-FFF2-40B4-BE49-F238E27FC236}">
                  <a16:creationId xmlns:a16="http://schemas.microsoft.com/office/drawing/2014/main" xmlns="" id="{47C3CC1A-5632-4314-87A7-8D7674A018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81525" y="4265613"/>
              <a:ext cx="6350" cy="6350"/>
            </a:xfrm>
            <a:custGeom>
              <a:avLst/>
              <a:gdLst>
                <a:gd name="T0" fmla="*/ 0 w 4"/>
                <a:gd name="T1" fmla="*/ 4 h 4"/>
                <a:gd name="T2" fmla="*/ 4 w 4"/>
                <a:gd name="T3" fmla="*/ 4 h 4"/>
                <a:gd name="T4" fmla="*/ 0 w 4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cubicBezTo>
                    <a:pt x="1" y="4"/>
                    <a:pt x="2" y="4"/>
                    <a:pt x="4" y="4"/>
                  </a:cubicBezTo>
                  <a:cubicBezTo>
                    <a:pt x="4" y="0"/>
                    <a:pt x="0" y="1"/>
                    <a:pt x="0" y="4"/>
                  </a:cubicBezTo>
                </a:path>
              </a:pathLst>
            </a:custGeom>
            <a:solidFill>
              <a:srgbClr val="E9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48" name="Freeform 141">
              <a:extLst>
                <a:ext uri="{FF2B5EF4-FFF2-40B4-BE49-F238E27FC236}">
                  <a16:creationId xmlns:a16="http://schemas.microsoft.com/office/drawing/2014/main" xmlns="" id="{8C18F55B-BAA0-4598-AC76-11849E8D7F8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59300" y="3589338"/>
              <a:ext cx="182563" cy="165100"/>
            </a:xfrm>
            <a:custGeom>
              <a:avLst/>
              <a:gdLst>
                <a:gd name="T0" fmla="*/ 113 w 115"/>
                <a:gd name="T1" fmla="*/ 12 h 104"/>
                <a:gd name="T2" fmla="*/ 107 w 115"/>
                <a:gd name="T3" fmla="*/ 11 h 104"/>
                <a:gd name="T4" fmla="*/ 98 w 115"/>
                <a:gd name="T5" fmla="*/ 10 h 104"/>
                <a:gd name="T6" fmla="*/ 100 w 115"/>
                <a:gd name="T7" fmla="*/ 6 h 104"/>
                <a:gd name="T8" fmla="*/ 98 w 115"/>
                <a:gd name="T9" fmla="*/ 2 h 104"/>
                <a:gd name="T10" fmla="*/ 88 w 115"/>
                <a:gd name="T11" fmla="*/ 1 h 104"/>
                <a:gd name="T12" fmla="*/ 82 w 115"/>
                <a:gd name="T13" fmla="*/ 0 h 104"/>
                <a:gd name="T14" fmla="*/ 77 w 115"/>
                <a:gd name="T15" fmla="*/ 1 h 104"/>
                <a:gd name="T16" fmla="*/ 70 w 115"/>
                <a:gd name="T17" fmla="*/ 2 h 104"/>
                <a:gd name="T18" fmla="*/ 55 w 115"/>
                <a:gd name="T19" fmla="*/ 3 h 104"/>
                <a:gd name="T20" fmla="*/ 52 w 115"/>
                <a:gd name="T21" fmla="*/ 8 h 104"/>
                <a:gd name="T22" fmla="*/ 41 w 115"/>
                <a:gd name="T23" fmla="*/ 10 h 104"/>
                <a:gd name="T24" fmla="*/ 19 w 115"/>
                <a:gd name="T25" fmla="*/ 15 h 104"/>
                <a:gd name="T26" fmla="*/ 13 w 115"/>
                <a:gd name="T27" fmla="*/ 23 h 104"/>
                <a:gd name="T28" fmla="*/ 9 w 115"/>
                <a:gd name="T29" fmla="*/ 27 h 104"/>
                <a:gd name="T30" fmla="*/ 1 w 115"/>
                <a:gd name="T31" fmla="*/ 29 h 104"/>
                <a:gd name="T32" fmla="*/ 3 w 115"/>
                <a:gd name="T33" fmla="*/ 32 h 104"/>
                <a:gd name="T34" fmla="*/ 4 w 115"/>
                <a:gd name="T35" fmla="*/ 32 h 104"/>
                <a:gd name="T36" fmla="*/ 6 w 115"/>
                <a:gd name="T37" fmla="*/ 32 h 104"/>
                <a:gd name="T38" fmla="*/ 13 w 115"/>
                <a:gd name="T39" fmla="*/ 33 h 104"/>
                <a:gd name="T40" fmla="*/ 7 w 115"/>
                <a:gd name="T41" fmla="*/ 35 h 104"/>
                <a:gd name="T42" fmla="*/ 7 w 115"/>
                <a:gd name="T43" fmla="*/ 40 h 104"/>
                <a:gd name="T44" fmla="*/ 14 w 115"/>
                <a:gd name="T45" fmla="*/ 41 h 104"/>
                <a:gd name="T46" fmla="*/ 22 w 115"/>
                <a:gd name="T47" fmla="*/ 42 h 104"/>
                <a:gd name="T48" fmla="*/ 27 w 115"/>
                <a:gd name="T49" fmla="*/ 49 h 104"/>
                <a:gd name="T50" fmla="*/ 27 w 115"/>
                <a:gd name="T51" fmla="*/ 56 h 104"/>
                <a:gd name="T52" fmla="*/ 32 w 115"/>
                <a:gd name="T53" fmla="*/ 59 h 104"/>
                <a:gd name="T54" fmla="*/ 33 w 115"/>
                <a:gd name="T55" fmla="*/ 60 h 104"/>
                <a:gd name="T56" fmla="*/ 31 w 115"/>
                <a:gd name="T57" fmla="*/ 61 h 104"/>
                <a:gd name="T58" fmla="*/ 33 w 115"/>
                <a:gd name="T59" fmla="*/ 66 h 104"/>
                <a:gd name="T60" fmla="*/ 32 w 115"/>
                <a:gd name="T61" fmla="*/ 71 h 104"/>
                <a:gd name="T62" fmla="*/ 30 w 115"/>
                <a:gd name="T63" fmla="*/ 76 h 104"/>
                <a:gd name="T64" fmla="*/ 35 w 115"/>
                <a:gd name="T65" fmla="*/ 92 h 104"/>
                <a:gd name="T66" fmla="*/ 39 w 115"/>
                <a:gd name="T67" fmla="*/ 101 h 104"/>
                <a:gd name="T68" fmla="*/ 45 w 115"/>
                <a:gd name="T69" fmla="*/ 103 h 104"/>
                <a:gd name="T70" fmla="*/ 48 w 115"/>
                <a:gd name="T71" fmla="*/ 102 h 104"/>
                <a:gd name="T72" fmla="*/ 52 w 115"/>
                <a:gd name="T73" fmla="*/ 96 h 104"/>
                <a:gd name="T74" fmla="*/ 57 w 115"/>
                <a:gd name="T75" fmla="*/ 83 h 104"/>
                <a:gd name="T76" fmla="*/ 63 w 115"/>
                <a:gd name="T77" fmla="*/ 82 h 104"/>
                <a:gd name="T78" fmla="*/ 68 w 115"/>
                <a:gd name="T79" fmla="*/ 78 h 104"/>
                <a:gd name="T80" fmla="*/ 78 w 115"/>
                <a:gd name="T81" fmla="*/ 73 h 104"/>
                <a:gd name="T82" fmla="*/ 84 w 115"/>
                <a:gd name="T83" fmla="*/ 65 h 104"/>
                <a:gd name="T84" fmla="*/ 81 w 115"/>
                <a:gd name="T85" fmla="*/ 63 h 104"/>
                <a:gd name="T86" fmla="*/ 81 w 115"/>
                <a:gd name="T87" fmla="*/ 59 h 104"/>
                <a:gd name="T88" fmla="*/ 89 w 115"/>
                <a:gd name="T89" fmla="*/ 61 h 104"/>
                <a:gd name="T90" fmla="*/ 93 w 115"/>
                <a:gd name="T91" fmla="*/ 58 h 104"/>
                <a:gd name="T92" fmla="*/ 93 w 115"/>
                <a:gd name="T93" fmla="*/ 58 h 104"/>
                <a:gd name="T94" fmla="*/ 94 w 115"/>
                <a:gd name="T95" fmla="*/ 54 h 104"/>
                <a:gd name="T96" fmla="*/ 98 w 115"/>
                <a:gd name="T97" fmla="*/ 44 h 104"/>
                <a:gd name="T98" fmla="*/ 102 w 115"/>
                <a:gd name="T99" fmla="*/ 35 h 104"/>
                <a:gd name="T100" fmla="*/ 101 w 115"/>
                <a:gd name="T101" fmla="*/ 30 h 104"/>
                <a:gd name="T102" fmla="*/ 101 w 115"/>
                <a:gd name="T103" fmla="*/ 28 h 104"/>
                <a:gd name="T104" fmla="*/ 103 w 115"/>
                <a:gd name="T105" fmla="*/ 22 h 104"/>
                <a:gd name="T106" fmla="*/ 106 w 115"/>
                <a:gd name="T107" fmla="*/ 20 h 104"/>
                <a:gd name="T108" fmla="*/ 112 w 115"/>
                <a:gd name="T109" fmla="*/ 16 h 104"/>
                <a:gd name="T110" fmla="*/ 113 w 115"/>
                <a:gd name="T111" fmla="*/ 1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5" h="104">
                  <a:moveTo>
                    <a:pt x="113" y="12"/>
                  </a:moveTo>
                  <a:cubicBezTo>
                    <a:pt x="112" y="13"/>
                    <a:pt x="108" y="12"/>
                    <a:pt x="107" y="11"/>
                  </a:cubicBezTo>
                  <a:cubicBezTo>
                    <a:pt x="106" y="10"/>
                    <a:pt x="100" y="10"/>
                    <a:pt x="98" y="10"/>
                  </a:cubicBezTo>
                  <a:cubicBezTo>
                    <a:pt x="97" y="11"/>
                    <a:pt x="98" y="6"/>
                    <a:pt x="100" y="6"/>
                  </a:cubicBezTo>
                  <a:cubicBezTo>
                    <a:pt x="103" y="5"/>
                    <a:pt x="101" y="2"/>
                    <a:pt x="98" y="2"/>
                  </a:cubicBezTo>
                  <a:cubicBezTo>
                    <a:pt x="95" y="2"/>
                    <a:pt x="89" y="1"/>
                    <a:pt x="88" y="1"/>
                  </a:cubicBezTo>
                  <a:cubicBezTo>
                    <a:pt x="86" y="1"/>
                    <a:pt x="83" y="0"/>
                    <a:pt x="82" y="0"/>
                  </a:cubicBezTo>
                  <a:cubicBezTo>
                    <a:pt x="82" y="0"/>
                    <a:pt x="79" y="0"/>
                    <a:pt x="77" y="1"/>
                  </a:cubicBezTo>
                  <a:cubicBezTo>
                    <a:pt x="74" y="1"/>
                    <a:pt x="71" y="2"/>
                    <a:pt x="70" y="2"/>
                  </a:cubicBezTo>
                  <a:cubicBezTo>
                    <a:pt x="66" y="2"/>
                    <a:pt x="57" y="2"/>
                    <a:pt x="55" y="3"/>
                  </a:cubicBezTo>
                  <a:cubicBezTo>
                    <a:pt x="53" y="3"/>
                    <a:pt x="52" y="7"/>
                    <a:pt x="52" y="8"/>
                  </a:cubicBezTo>
                  <a:cubicBezTo>
                    <a:pt x="52" y="10"/>
                    <a:pt x="44" y="10"/>
                    <a:pt x="41" y="10"/>
                  </a:cubicBezTo>
                  <a:cubicBezTo>
                    <a:pt x="38" y="10"/>
                    <a:pt x="23" y="13"/>
                    <a:pt x="19" y="15"/>
                  </a:cubicBezTo>
                  <a:cubicBezTo>
                    <a:pt x="15" y="17"/>
                    <a:pt x="12" y="23"/>
                    <a:pt x="13" y="23"/>
                  </a:cubicBezTo>
                  <a:cubicBezTo>
                    <a:pt x="15" y="23"/>
                    <a:pt x="11" y="26"/>
                    <a:pt x="9" y="27"/>
                  </a:cubicBezTo>
                  <a:cubicBezTo>
                    <a:pt x="7" y="27"/>
                    <a:pt x="2" y="28"/>
                    <a:pt x="1" y="29"/>
                  </a:cubicBezTo>
                  <a:cubicBezTo>
                    <a:pt x="0" y="30"/>
                    <a:pt x="2" y="31"/>
                    <a:pt x="3" y="32"/>
                  </a:cubicBezTo>
                  <a:cubicBezTo>
                    <a:pt x="3" y="32"/>
                    <a:pt x="3" y="32"/>
                    <a:pt x="4" y="32"/>
                  </a:cubicBezTo>
                  <a:cubicBezTo>
                    <a:pt x="4" y="31"/>
                    <a:pt x="5" y="31"/>
                    <a:pt x="6" y="32"/>
                  </a:cubicBezTo>
                  <a:cubicBezTo>
                    <a:pt x="7" y="32"/>
                    <a:pt x="11" y="33"/>
                    <a:pt x="13" y="33"/>
                  </a:cubicBezTo>
                  <a:cubicBezTo>
                    <a:pt x="14" y="34"/>
                    <a:pt x="9" y="35"/>
                    <a:pt x="7" y="35"/>
                  </a:cubicBezTo>
                  <a:cubicBezTo>
                    <a:pt x="4" y="35"/>
                    <a:pt x="5" y="39"/>
                    <a:pt x="7" y="40"/>
                  </a:cubicBezTo>
                  <a:cubicBezTo>
                    <a:pt x="9" y="41"/>
                    <a:pt x="13" y="41"/>
                    <a:pt x="14" y="41"/>
                  </a:cubicBezTo>
                  <a:cubicBezTo>
                    <a:pt x="14" y="40"/>
                    <a:pt x="20" y="41"/>
                    <a:pt x="22" y="42"/>
                  </a:cubicBezTo>
                  <a:cubicBezTo>
                    <a:pt x="24" y="42"/>
                    <a:pt x="26" y="48"/>
                    <a:pt x="27" y="49"/>
                  </a:cubicBezTo>
                  <a:cubicBezTo>
                    <a:pt x="27" y="50"/>
                    <a:pt x="28" y="55"/>
                    <a:pt x="27" y="56"/>
                  </a:cubicBezTo>
                  <a:cubicBezTo>
                    <a:pt x="27" y="57"/>
                    <a:pt x="32" y="60"/>
                    <a:pt x="32" y="59"/>
                  </a:cubicBezTo>
                  <a:cubicBezTo>
                    <a:pt x="33" y="58"/>
                    <a:pt x="33" y="59"/>
                    <a:pt x="33" y="60"/>
                  </a:cubicBezTo>
                  <a:cubicBezTo>
                    <a:pt x="32" y="60"/>
                    <a:pt x="32" y="61"/>
                    <a:pt x="31" y="61"/>
                  </a:cubicBezTo>
                  <a:cubicBezTo>
                    <a:pt x="29" y="61"/>
                    <a:pt x="31" y="66"/>
                    <a:pt x="33" y="66"/>
                  </a:cubicBezTo>
                  <a:cubicBezTo>
                    <a:pt x="35" y="67"/>
                    <a:pt x="33" y="70"/>
                    <a:pt x="32" y="71"/>
                  </a:cubicBezTo>
                  <a:cubicBezTo>
                    <a:pt x="31" y="72"/>
                    <a:pt x="32" y="75"/>
                    <a:pt x="30" y="76"/>
                  </a:cubicBezTo>
                  <a:cubicBezTo>
                    <a:pt x="29" y="77"/>
                    <a:pt x="35" y="87"/>
                    <a:pt x="35" y="92"/>
                  </a:cubicBezTo>
                  <a:cubicBezTo>
                    <a:pt x="35" y="97"/>
                    <a:pt x="38" y="101"/>
                    <a:pt x="39" y="101"/>
                  </a:cubicBezTo>
                  <a:cubicBezTo>
                    <a:pt x="40" y="101"/>
                    <a:pt x="44" y="102"/>
                    <a:pt x="45" y="103"/>
                  </a:cubicBezTo>
                  <a:cubicBezTo>
                    <a:pt x="46" y="104"/>
                    <a:pt x="48" y="102"/>
                    <a:pt x="48" y="102"/>
                  </a:cubicBezTo>
                  <a:cubicBezTo>
                    <a:pt x="49" y="101"/>
                    <a:pt x="51" y="98"/>
                    <a:pt x="52" y="96"/>
                  </a:cubicBezTo>
                  <a:cubicBezTo>
                    <a:pt x="53" y="94"/>
                    <a:pt x="56" y="84"/>
                    <a:pt x="57" y="83"/>
                  </a:cubicBezTo>
                  <a:cubicBezTo>
                    <a:pt x="57" y="82"/>
                    <a:pt x="62" y="82"/>
                    <a:pt x="63" y="82"/>
                  </a:cubicBezTo>
                  <a:cubicBezTo>
                    <a:pt x="64" y="81"/>
                    <a:pt x="67" y="79"/>
                    <a:pt x="68" y="78"/>
                  </a:cubicBezTo>
                  <a:cubicBezTo>
                    <a:pt x="69" y="77"/>
                    <a:pt x="76" y="74"/>
                    <a:pt x="78" y="73"/>
                  </a:cubicBezTo>
                  <a:cubicBezTo>
                    <a:pt x="79" y="72"/>
                    <a:pt x="83" y="66"/>
                    <a:pt x="84" y="65"/>
                  </a:cubicBezTo>
                  <a:cubicBezTo>
                    <a:pt x="85" y="63"/>
                    <a:pt x="83" y="64"/>
                    <a:pt x="81" y="63"/>
                  </a:cubicBezTo>
                  <a:cubicBezTo>
                    <a:pt x="80" y="61"/>
                    <a:pt x="80" y="60"/>
                    <a:pt x="81" y="59"/>
                  </a:cubicBezTo>
                  <a:cubicBezTo>
                    <a:pt x="82" y="59"/>
                    <a:pt x="87" y="60"/>
                    <a:pt x="89" y="61"/>
                  </a:cubicBezTo>
                  <a:cubicBezTo>
                    <a:pt x="91" y="62"/>
                    <a:pt x="94" y="59"/>
                    <a:pt x="93" y="58"/>
                  </a:cubicBezTo>
                  <a:cubicBezTo>
                    <a:pt x="92" y="57"/>
                    <a:pt x="92" y="57"/>
                    <a:pt x="93" y="58"/>
                  </a:cubicBezTo>
                  <a:cubicBezTo>
                    <a:pt x="94" y="58"/>
                    <a:pt x="94" y="54"/>
                    <a:pt x="94" y="54"/>
                  </a:cubicBezTo>
                  <a:cubicBezTo>
                    <a:pt x="93" y="53"/>
                    <a:pt x="99" y="48"/>
                    <a:pt x="98" y="44"/>
                  </a:cubicBezTo>
                  <a:cubicBezTo>
                    <a:pt x="97" y="40"/>
                    <a:pt x="100" y="35"/>
                    <a:pt x="102" y="35"/>
                  </a:cubicBezTo>
                  <a:cubicBezTo>
                    <a:pt x="103" y="35"/>
                    <a:pt x="103" y="30"/>
                    <a:pt x="101" y="30"/>
                  </a:cubicBezTo>
                  <a:cubicBezTo>
                    <a:pt x="99" y="29"/>
                    <a:pt x="101" y="29"/>
                    <a:pt x="101" y="28"/>
                  </a:cubicBezTo>
                  <a:cubicBezTo>
                    <a:pt x="102" y="28"/>
                    <a:pt x="103" y="23"/>
                    <a:pt x="103" y="22"/>
                  </a:cubicBezTo>
                  <a:cubicBezTo>
                    <a:pt x="102" y="22"/>
                    <a:pt x="106" y="21"/>
                    <a:pt x="106" y="20"/>
                  </a:cubicBezTo>
                  <a:cubicBezTo>
                    <a:pt x="107" y="19"/>
                    <a:pt x="111" y="17"/>
                    <a:pt x="112" y="16"/>
                  </a:cubicBezTo>
                  <a:cubicBezTo>
                    <a:pt x="114" y="16"/>
                    <a:pt x="115" y="12"/>
                    <a:pt x="113" y="12"/>
                  </a:cubicBezTo>
                </a:path>
              </a:pathLst>
            </a:custGeom>
            <a:solidFill>
              <a:srgbClr val="E9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49" name="Freeform 142">
              <a:extLst>
                <a:ext uri="{FF2B5EF4-FFF2-40B4-BE49-F238E27FC236}">
                  <a16:creationId xmlns:a16="http://schemas.microsoft.com/office/drawing/2014/main" xmlns="" id="{B955D207-DBC9-4B79-9910-064A8E073D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72025" y="3613151"/>
              <a:ext cx="49213" cy="41275"/>
            </a:xfrm>
            <a:custGeom>
              <a:avLst/>
              <a:gdLst>
                <a:gd name="T0" fmla="*/ 14 w 31"/>
                <a:gd name="T1" fmla="*/ 1 h 26"/>
                <a:gd name="T2" fmla="*/ 9 w 31"/>
                <a:gd name="T3" fmla="*/ 4 h 26"/>
                <a:gd name="T4" fmla="*/ 7 w 31"/>
                <a:gd name="T5" fmla="*/ 3 h 26"/>
                <a:gd name="T6" fmla="*/ 3 w 31"/>
                <a:gd name="T7" fmla="*/ 3 h 26"/>
                <a:gd name="T8" fmla="*/ 1 w 31"/>
                <a:gd name="T9" fmla="*/ 10 h 26"/>
                <a:gd name="T10" fmla="*/ 3 w 31"/>
                <a:gd name="T11" fmla="*/ 15 h 26"/>
                <a:gd name="T12" fmla="*/ 10 w 31"/>
                <a:gd name="T13" fmla="*/ 14 h 26"/>
                <a:gd name="T14" fmla="*/ 9 w 31"/>
                <a:gd name="T15" fmla="*/ 19 h 26"/>
                <a:gd name="T16" fmla="*/ 11 w 31"/>
                <a:gd name="T17" fmla="*/ 23 h 26"/>
                <a:gd name="T18" fmla="*/ 16 w 31"/>
                <a:gd name="T19" fmla="*/ 26 h 26"/>
                <a:gd name="T20" fmla="*/ 20 w 31"/>
                <a:gd name="T21" fmla="*/ 19 h 26"/>
                <a:gd name="T22" fmla="*/ 28 w 31"/>
                <a:gd name="T23" fmla="*/ 19 h 26"/>
                <a:gd name="T24" fmla="*/ 28 w 31"/>
                <a:gd name="T25" fmla="*/ 10 h 26"/>
                <a:gd name="T26" fmla="*/ 22 w 31"/>
                <a:gd name="T27" fmla="*/ 9 h 26"/>
                <a:gd name="T28" fmla="*/ 18 w 31"/>
                <a:gd name="T29" fmla="*/ 7 h 26"/>
                <a:gd name="T30" fmla="*/ 14 w 31"/>
                <a:gd name="T31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26">
                  <a:moveTo>
                    <a:pt x="14" y="1"/>
                  </a:moveTo>
                  <a:cubicBezTo>
                    <a:pt x="12" y="0"/>
                    <a:pt x="9" y="2"/>
                    <a:pt x="9" y="4"/>
                  </a:cubicBezTo>
                  <a:cubicBezTo>
                    <a:pt x="9" y="4"/>
                    <a:pt x="9" y="4"/>
                    <a:pt x="7" y="3"/>
                  </a:cubicBezTo>
                  <a:cubicBezTo>
                    <a:pt x="6" y="3"/>
                    <a:pt x="5" y="3"/>
                    <a:pt x="3" y="3"/>
                  </a:cubicBezTo>
                  <a:cubicBezTo>
                    <a:pt x="1" y="5"/>
                    <a:pt x="0" y="9"/>
                    <a:pt x="1" y="10"/>
                  </a:cubicBezTo>
                  <a:cubicBezTo>
                    <a:pt x="2" y="10"/>
                    <a:pt x="3" y="14"/>
                    <a:pt x="3" y="15"/>
                  </a:cubicBezTo>
                  <a:cubicBezTo>
                    <a:pt x="3" y="15"/>
                    <a:pt x="8" y="15"/>
                    <a:pt x="10" y="14"/>
                  </a:cubicBezTo>
                  <a:cubicBezTo>
                    <a:pt x="11" y="13"/>
                    <a:pt x="11" y="18"/>
                    <a:pt x="9" y="19"/>
                  </a:cubicBezTo>
                  <a:cubicBezTo>
                    <a:pt x="8" y="20"/>
                    <a:pt x="10" y="23"/>
                    <a:pt x="11" y="23"/>
                  </a:cubicBezTo>
                  <a:cubicBezTo>
                    <a:pt x="13" y="23"/>
                    <a:pt x="14" y="26"/>
                    <a:pt x="16" y="26"/>
                  </a:cubicBezTo>
                  <a:cubicBezTo>
                    <a:pt x="17" y="26"/>
                    <a:pt x="20" y="21"/>
                    <a:pt x="20" y="19"/>
                  </a:cubicBezTo>
                  <a:cubicBezTo>
                    <a:pt x="21" y="17"/>
                    <a:pt x="26" y="18"/>
                    <a:pt x="28" y="19"/>
                  </a:cubicBezTo>
                  <a:cubicBezTo>
                    <a:pt x="30" y="20"/>
                    <a:pt x="31" y="11"/>
                    <a:pt x="28" y="10"/>
                  </a:cubicBezTo>
                  <a:cubicBezTo>
                    <a:pt x="26" y="9"/>
                    <a:pt x="23" y="9"/>
                    <a:pt x="22" y="9"/>
                  </a:cubicBezTo>
                  <a:cubicBezTo>
                    <a:pt x="21" y="8"/>
                    <a:pt x="20" y="7"/>
                    <a:pt x="18" y="7"/>
                  </a:cubicBezTo>
                  <a:cubicBezTo>
                    <a:pt x="17" y="6"/>
                    <a:pt x="16" y="2"/>
                    <a:pt x="14" y="1"/>
                  </a:cubicBezTo>
                </a:path>
              </a:pathLst>
            </a:custGeom>
            <a:solidFill>
              <a:srgbClr val="E9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50" name="Freeform 143">
              <a:extLst>
                <a:ext uri="{FF2B5EF4-FFF2-40B4-BE49-F238E27FC236}">
                  <a16:creationId xmlns:a16="http://schemas.microsoft.com/office/drawing/2014/main" xmlns="" id="{A85E13FC-8478-41EC-B49A-874FE35D5C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02188" y="3609976"/>
              <a:ext cx="38100" cy="11113"/>
            </a:xfrm>
            <a:custGeom>
              <a:avLst/>
              <a:gdLst>
                <a:gd name="T0" fmla="*/ 14 w 24"/>
                <a:gd name="T1" fmla="*/ 7 h 7"/>
                <a:gd name="T2" fmla="*/ 23 w 24"/>
                <a:gd name="T3" fmla="*/ 3 h 7"/>
                <a:gd name="T4" fmla="*/ 8 w 24"/>
                <a:gd name="T5" fmla="*/ 0 h 7"/>
                <a:gd name="T6" fmla="*/ 1 w 24"/>
                <a:gd name="T7" fmla="*/ 1 h 7"/>
                <a:gd name="T8" fmla="*/ 14 w 2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7">
                  <a:moveTo>
                    <a:pt x="14" y="7"/>
                  </a:moveTo>
                  <a:cubicBezTo>
                    <a:pt x="18" y="7"/>
                    <a:pt x="22" y="4"/>
                    <a:pt x="23" y="3"/>
                  </a:cubicBezTo>
                  <a:cubicBezTo>
                    <a:pt x="24" y="2"/>
                    <a:pt x="13" y="0"/>
                    <a:pt x="8" y="0"/>
                  </a:cubicBezTo>
                  <a:cubicBezTo>
                    <a:pt x="4" y="0"/>
                    <a:pt x="0" y="0"/>
                    <a:pt x="1" y="1"/>
                  </a:cubicBezTo>
                  <a:cubicBezTo>
                    <a:pt x="1" y="2"/>
                    <a:pt x="10" y="6"/>
                    <a:pt x="14" y="7"/>
                  </a:cubicBezTo>
                </a:path>
              </a:pathLst>
            </a:custGeom>
            <a:solidFill>
              <a:srgbClr val="E9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51" name="Freeform 144">
              <a:extLst>
                <a:ext uri="{FF2B5EF4-FFF2-40B4-BE49-F238E27FC236}">
                  <a16:creationId xmlns:a16="http://schemas.microsoft.com/office/drawing/2014/main" xmlns="" id="{5FCDCE70-3EE0-4833-A57B-4128551E01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11700" y="3778251"/>
              <a:ext cx="12700" cy="15875"/>
            </a:xfrm>
            <a:custGeom>
              <a:avLst/>
              <a:gdLst>
                <a:gd name="T0" fmla="*/ 2 w 8"/>
                <a:gd name="T1" fmla="*/ 4 h 10"/>
                <a:gd name="T2" fmla="*/ 0 w 8"/>
                <a:gd name="T3" fmla="*/ 9 h 10"/>
                <a:gd name="T4" fmla="*/ 6 w 8"/>
                <a:gd name="T5" fmla="*/ 10 h 10"/>
                <a:gd name="T6" fmla="*/ 8 w 8"/>
                <a:gd name="T7" fmla="*/ 7 h 10"/>
                <a:gd name="T8" fmla="*/ 5 w 8"/>
                <a:gd name="T9" fmla="*/ 0 h 10"/>
                <a:gd name="T10" fmla="*/ 2 w 8"/>
                <a:gd name="T11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2" y="4"/>
                  </a:moveTo>
                  <a:cubicBezTo>
                    <a:pt x="1" y="4"/>
                    <a:pt x="0" y="8"/>
                    <a:pt x="0" y="9"/>
                  </a:cubicBezTo>
                  <a:cubicBezTo>
                    <a:pt x="1" y="10"/>
                    <a:pt x="4" y="10"/>
                    <a:pt x="6" y="10"/>
                  </a:cubicBezTo>
                  <a:cubicBezTo>
                    <a:pt x="7" y="10"/>
                    <a:pt x="8" y="9"/>
                    <a:pt x="8" y="7"/>
                  </a:cubicBezTo>
                  <a:cubicBezTo>
                    <a:pt x="8" y="6"/>
                    <a:pt x="6" y="0"/>
                    <a:pt x="5" y="0"/>
                  </a:cubicBezTo>
                  <a:cubicBezTo>
                    <a:pt x="4" y="0"/>
                    <a:pt x="3" y="5"/>
                    <a:pt x="2" y="4"/>
                  </a:cubicBezTo>
                </a:path>
              </a:pathLst>
            </a:custGeom>
            <a:solidFill>
              <a:srgbClr val="E9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52" name="Freeform 145">
              <a:extLst>
                <a:ext uri="{FF2B5EF4-FFF2-40B4-BE49-F238E27FC236}">
                  <a16:creationId xmlns:a16="http://schemas.microsoft.com/office/drawing/2014/main" xmlns="" id="{AAC1DDFE-8F8F-4E57-AE1C-88C3A54E29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02175" y="3706813"/>
              <a:ext cx="31750" cy="25400"/>
            </a:xfrm>
            <a:custGeom>
              <a:avLst/>
              <a:gdLst>
                <a:gd name="T0" fmla="*/ 19 w 20"/>
                <a:gd name="T1" fmla="*/ 5 h 16"/>
                <a:gd name="T2" fmla="*/ 11 w 20"/>
                <a:gd name="T3" fmla="*/ 4 h 16"/>
                <a:gd name="T4" fmla="*/ 4 w 20"/>
                <a:gd name="T5" fmla="*/ 1 h 16"/>
                <a:gd name="T6" fmla="*/ 1 w 20"/>
                <a:gd name="T7" fmla="*/ 6 h 16"/>
                <a:gd name="T8" fmla="*/ 2 w 20"/>
                <a:gd name="T9" fmla="*/ 7 h 16"/>
                <a:gd name="T10" fmla="*/ 2 w 20"/>
                <a:gd name="T11" fmla="*/ 10 h 16"/>
                <a:gd name="T12" fmla="*/ 6 w 20"/>
                <a:gd name="T13" fmla="*/ 13 h 16"/>
                <a:gd name="T14" fmla="*/ 10 w 20"/>
                <a:gd name="T15" fmla="*/ 15 h 16"/>
                <a:gd name="T16" fmla="*/ 17 w 20"/>
                <a:gd name="T17" fmla="*/ 13 h 16"/>
                <a:gd name="T18" fmla="*/ 19 w 20"/>
                <a:gd name="T19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16">
                  <a:moveTo>
                    <a:pt x="19" y="5"/>
                  </a:moveTo>
                  <a:cubicBezTo>
                    <a:pt x="18" y="4"/>
                    <a:pt x="12" y="4"/>
                    <a:pt x="11" y="4"/>
                  </a:cubicBezTo>
                  <a:cubicBezTo>
                    <a:pt x="9" y="4"/>
                    <a:pt x="5" y="2"/>
                    <a:pt x="4" y="1"/>
                  </a:cubicBezTo>
                  <a:cubicBezTo>
                    <a:pt x="3" y="0"/>
                    <a:pt x="2" y="5"/>
                    <a:pt x="1" y="6"/>
                  </a:cubicBezTo>
                  <a:cubicBezTo>
                    <a:pt x="0" y="6"/>
                    <a:pt x="2" y="7"/>
                    <a:pt x="2" y="7"/>
                  </a:cubicBezTo>
                  <a:cubicBezTo>
                    <a:pt x="3" y="6"/>
                    <a:pt x="2" y="9"/>
                    <a:pt x="2" y="10"/>
                  </a:cubicBezTo>
                  <a:cubicBezTo>
                    <a:pt x="1" y="11"/>
                    <a:pt x="6" y="12"/>
                    <a:pt x="6" y="13"/>
                  </a:cubicBezTo>
                  <a:cubicBezTo>
                    <a:pt x="7" y="15"/>
                    <a:pt x="9" y="16"/>
                    <a:pt x="10" y="15"/>
                  </a:cubicBezTo>
                  <a:cubicBezTo>
                    <a:pt x="12" y="15"/>
                    <a:pt x="16" y="13"/>
                    <a:pt x="17" y="13"/>
                  </a:cubicBezTo>
                  <a:cubicBezTo>
                    <a:pt x="18" y="13"/>
                    <a:pt x="20" y="7"/>
                    <a:pt x="19" y="5"/>
                  </a:cubicBezTo>
                </a:path>
              </a:pathLst>
            </a:custGeom>
            <a:solidFill>
              <a:srgbClr val="E9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53" name="Freeform 146">
              <a:extLst>
                <a:ext uri="{FF2B5EF4-FFF2-40B4-BE49-F238E27FC236}">
                  <a16:creationId xmlns:a16="http://schemas.microsoft.com/office/drawing/2014/main" xmlns="" id="{92D2979B-2D19-4A9A-A0A8-76AE866D42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03788" y="3643313"/>
              <a:ext cx="47625" cy="47625"/>
            </a:xfrm>
            <a:custGeom>
              <a:avLst/>
              <a:gdLst>
                <a:gd name="T0" fmla="*/ 18 w 30"/>
                <a:gd name="T1" fmla="*/ 11 h 30"/>
                <a:gd name="T2" fmla="*/ 29 w 30"/>
                <a:gd name="T3" fmla="*/ 4 h 30"/>
                <a:gd name="T4" fmla="*/ 28 w 30"/>
                <a:gd name="T5" fmla="*/ 0 h 30"/>
                <a:gd name="T6" fmla="*/ 26 w 30"/>
                <a:gd name="T7" fmla="*/ 1 h 30"/>
                <a:gd name="T8" fmla="*/ 13 w 30"/>
                <a:gd name="T9" fmla="*/ 6 h 30"/>
                <a:gd name="T10" fmla="*/ 5 w 30"/>
                <a:gd name="T11" fmla="*/ 10 h 30"/>
                <a:gd name="T12" fmla="*/ 1 w 30"/>
                <a:gd name="T13" fmla="*/ 22 h 30"/>
                <a:gd name="T14" fmla="*/ 6 w 30"/>
                <a:gd name="T15" fmla="*/ 29 h 30"/>
                <a:gd name="T16" fmla="*/ 11 w 30"/>
                <a:gd name="T17" fmla="*/ 29 h 30"/>
                <a:gd name="T18" fmla="*/ 9 w 30"/>
                <a:gd name="T19" fmla="*/ 20 h 30"/>
                <a:gd name="T20" fmla="*/ 18 w 30"/>
                <a:gd name="T21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30">
                  <a:moveTo>
                    <a:pt x="18" y="11"/>
                  </a:moveTo>
                  <a:cubicBezTo>
                    <a:pt x="20" y="9"/>
                    <a:pt x="28" y="6"/>
                    <a:pt x="29" y="4"/>
                  </a:cubicBezTo>
                  <a:cubicBezTo>
                    <a:pt x="30" y="2"/>
                    <a:pt x="29" y="0"/>
                    <a:pt x="28" y="0"/>
                  </a:cubicBezTo>
                  <a:cubicBezTo>
                    <a:pt x="27" y="0"/>
                    <a:pt x="26" y="1"/>
                    <a:pt x="26" y="1"/>
                  </a:cubicBezTo>
                  <a:cubicBezTo>
                    <a:pt x="26" y="2"/>
                    <a:pt x="16" y="4"/>
                    <a:pt x="13" y="6"/>
                  </a:cubicBezTo>
                  <a:cubicBezTo>
                    <a:pt x="10" y="7"/>
                    <a:pt x="6" y="9"/>
                    <a:pt x="5" y="10"/>
                  </a:cubicBezTo>
                  <a:cubicBezTo>
                    <a:pt x="4" y="12"/>
                    <a:pt x="2" y="21"/>
                    <a:pt x="1" y="22"/>
                  </a:cubicBezTo>
                  <a:cubicBezTo>
                    <a:pt x="0" y="24"/>
                    <a:pt x="4" y="27"/>
                    <a:pt x="6" y="29"/>
                  </a:cubicBezTo>
                  <a:cubicBezTo>
                    <a:pt x="8" y="30"/>
                    <a:pt x="10" y="29"/>
                    <a:pt x="11" y="29"/>
                  </a:cubicBezTo>
                  <a:cubicBezTo>
                    <a:pt x="12" y="29"/>
                    <a:pt x="10" y="22"/>
                    <a:pt x="9" y="20"/>
                  </a:cubicBezTo>
                  <a:cubicBezTo>
                    <a:pt x="8" y="17"/>
                    <a:pt x="16" y="13"/>
                    <a:pt x="18" y="11"/>
                  </a:cubicBezTo>
                </a:path>
              </a:pathLst>
            </a:custGeom>
            <a:solidFill>
              <a:srgbClr val="E9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54" name="Freeform 147">
              <a:extLst>
                <a:ext uri="{FF2B5EF4-FFF2-40B4-BE49-F238E27FC236}">
                  <a16:creationId xmlns:a16="http://schemas.microsoft.com/office/drawing/2014/main" xmlns="" id="{8C0D5985-38DA-4763-89A5-89212F664B8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14900" y="3608388"/>
              <a:ext cx="14288" cy="15875"/>
            </a:xfrm>
            <a:custGeom>
              <a:avLst/>
              <a:gdLst>
                <a:gd name="T0" fmla="*/ 0 w 9"/>
                <a:gd name="T1" fmla="*/ 8 h 10"/>
                <a:gd name="T2" fmla="*/ 5 w 9"/>
                <a:gd name="T3" fmla="*/ 8 h 10"/>
                <a:gd name="T4" fmla="*/ 9 w 9"/>
                <a:gd name="T5" fmla="*/ 7 h 10"/>
                <a:gd name="T6" fmla="*/ 0 w 9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0" y="8"/>
                  </a:moveTo>
                  <a:cubicBezTo>
                    <a:pt x="2" y="10"/>
                    <a:pt x="4" y="9"/>
                    <a:pt x="5" y="8"/>
                  </a:cubicBezTo>
                  <a:cubicBezTo>
                    <a:pt x="6" y="7"/>
                    <a:pt x="7" y="7"/>
                    <a:pt x="9" y="7"/>
                  </a:cubicBezTo>
                  <a:cubicBezTo>
                    <a:pt x="9" y="0"/>
                    <a:pt x="0" y="3"/>
                    <a:pt x="0" y="8"/>
                  </a:cubicBezTo>
                </a:path>
              </a:pathLst>
            </a:custGeom>
            <a:solidFill>
              <a:srgbClr val="E9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55" name="Freeform 148">
              <a:extLst>
                <a:ext uri="{FF2B5EF4-FFF2-40B4-BE49-F238E27FC236}">
                  <a16:creationId xmlns:a16="http://schemas.microsoft.com/office/drawing/2014/main" xmlns="" id="{7CB89880-7DAF-4D64-8AA9-403061F62F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13325" y="3617913"/>
              <a:ext cx="23813" cy="7938"/>
            </a:xfrm>
            <a:custGeom>
              <a:avLst/>
              <a:gdLst>
                <a:gd name="T0" fmla="*/ 1 w 15"/>
                <a:gd name="T1" fmla="*/ 3 h 5"/>
                <a:gd name="T2" fmla="*/ 12 w 15"/>
                <a:gd name="T3" fmla="*/ 5 h 5"/>
                <a:gd name="T4" fmla="*/ 8 w 15"/>
                <a:gd name="T5" fmla="*/ 0 h 5"/>
                <a:gd name="T6" fmla="*/ 1 w 15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5">
                  <a:moveTo>
                    <a:pt x="1" y="3"/>
                  </a:moveTo>
                  <a:cubicBezTo>
                    <a:pt x="0" y="4"/>
                    <a:pt x="9" y="5"/>
                    <a:pt x="12" y="5"/>
                  </a:cubicBezTo>
                  <a:cubicBezTo>
                    <a:pt x="15" y="4"/>
                    <a:pt x="11" y="0"/>
                    <a:pt x="8" y="0"/>
                  </a:cubicBezTo>
                  <a:cubicBezTo>
                    <a:pt x="4" y="1"/>
                    <a:pt x="1" y="2"/>
                    <a:pt x="1" y="3"/>
                  </a:cubicBezTo>
                </a:path>
              </a:pathLst>
            </a:custGeom>
            <a:solidFill>
              <a:srgbClr val="E9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56" name="Freeform 149">
              <a:extLst>
                <a:ext uri="{FF2B5EF4-FFF2-40B4-BE49-F238E27FC236}">
                  <a16:creationId xmlns:a16="http://schemas.microsoft.com/office/drawing/2014/main" xmlns="" id="{80BC8D3E-0924-4B44-AA6A-424882B643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98975" y="3722688"/>
              <a:ext cx="20638" cy="14288"/>
            </a:xfrm>
            <a:custGeom>
              <a:avLst/>
              <a:gdLst>
                <a:gd name="T0" fmla="*/ 1 w 13"/>
                <a:gd name="T1" fmla="*/ 3 h 9"/>
                <a:gd name="T2" fmla="*/ 2 w 13"/>
                <a:gd name="T3" fmla="*/ 9 h 9"/>
                <a:gd name="T4" fmla="*/ 5 w 13"/>
                <a:gd name="T5" fmla="*/ 6 h 9"/>
                <a:gd name="T6" fmla="*/ 9 w 13"/>
                <a:gd name="T7" fmla="*/ 3 h 9"/>
                <a:gd name="T8" fmla="*/ 12 w 13"/>
                <a:gd name="T9" fmla="*/ 5 h 9"/>
                <a:gd name="T10" fmla="*/ 5 w 13"/>
                <a:gd name="T11" fmla="*/ 1 h 9"/>
                <a:gd name="T12" fmla="*/ 1 w 13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9">
                  <a:moveTo>
                    <a:pt x="1" y="3"/>
                  </a:moveTo>
                  <a:cubicBezTo>
                    <a:pt x="0" y="4"/>
                    <a:pt x="1" y="9"/>
                    <a:pt x="2" y="9"/>
                  </a:cubicBezTo>
                  <a:cubicBezTo>
                    <a:pt x="3" y="9"/>
                    <a:pt x="4" y="7"/>
                    <a:pt x="5" y="6"/>
                  </a:cubicBezTo>
                  <a:cubicBezTo>
                    <a:pt x="7" y="4"/>
                    <a:pt x="8" y="3"/>
                    <a:pt x="9" y="3"/>
                  </a:cubicBezTo>
                  <a:cubicBezTo>
                    <a:pt x="11" y="5"/>
                    <a:pt x="13" y="5"/>
                    <a:pt x="12" y="5"/>
                  </a:cubicBezTo>
                  <a:cubicBezTo>
                    <a:pt x="12" y="4"/>
                    <a:pt x="6" y="1"/>
                    <a:pt x="5" y="1"/>
                  </a:cubicBezTo>
                  <a:cubicBezTo>
                    <a:pt x="4" y="0"/>
                    <a:pt x="2" y="3"/>
                    <a:pt x="1" y="3"/>
                  </a:cubicBezTo>
                </a:path>
              </a:pathLst>
            </a:custGeom>
            <a:solidFill>
              <a:srgbClr val="E9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57" name="Freeform 150">
              <a:extLst>
                <a:ext uri="{FF2B5EF4-FFF2-40B4-BE49-F238E27FC236}">
                  <a16:creationId xmlns:a16="http://schemas.microsoft.com/office/drawing/2014/main" xmlns="" id="{D9D3FAAF-C0D7-442D-AA88-CA1442A3EE4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37075" y="3959226"/>
              <a:ext cx="7938" cy="6350"/>
            </a:xfrm>
            <a:custGeom>
              <a:avLst/>
              <a:gdLst>
                <a:gd name="T0" fmla="*/ 0 w 5"/>
                <a:gd name="T1" fmla="*/ 3 h 4"/>
                <a:gd name="T2" fmla="*/ 4 w 5"/>
                <a:gd name="T3" fmla="*/ 2 h 4"/>
                <a:gd name="T4" fmla="*/ 3 w 5"/>
                <a:gd name="T5" fmla="*/ 0 h 4"/>
                <a:gd name="T6" fmla="*/ 0 w 5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0" y="3"/>
                  </a:moveTo>
                  <a:cubicBezTo>
                    <a:pt x="0" y="4"/>
                    <a:pt x="3" y="4"/>
                    <a:pt x="4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0" y="2"/>
                    <a:pt x="0" y="3"/>
                  </a:cubicBezTo>
                </a:path>
              </a:pathLst>
            </a:custGeom>
            <a:solidFill>
              <a:srgbClr val="E9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58" name="Freeform 151">
              <a:extLst>
                <a:ext uri="{FF2B5EF4-FFF2-40B4-BE49-F238E27FC236}">
                  <a16:creationId xmlns:a16="http://schemas.microsoft.com/office/drawing/2014/main" xmlns="" id="{CF2BF25D-EEF6-4409-AF37-F3000F4C40C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76750" y="3940176"/>
              <a:ext cx="52388" cy="23813"/>
            </a:xfrm>
            <a:custGeom>
              <a:avLst/>
              <a:gdLst>
                <a:gd name="T0" fmla="*/ 20 w 33"/>
                <a:gd name="T1" fmla="*/ 8 h 15"/>
                <a:gd name="T2" fmla="*/ 22 w 33"/>
                <a:gd name="T3" fmla="*/ 12 h 15"/>
                <a:gd name="T4" fmla="*/ 27 w 33"/>
                <a:gd name="T5" fmla="*/ 15 h 15"/>
                <a:gd name="T6" fmla="*/ 30 w 33"/>
                <a:gd name="T7" fmla="*/ 14 h 15"/>
                <a:gd name="T8" fmla="*/ 32 w 33"/>
                <a:gd name="T9" fmla="*/ 14 h 15"/>
                <a:gd name="T10" fmla="*/ 32 w 33"/>
                <a:gd name="T11" fmla="*/ 11 h 15"/>
                <a:gd name="T12" fmla="*/ 29 w 33"/>
                <a:gd name="T13" fmla="*/ 8 h 15"/>
                <a:gd name="T14" fmla="*/ 23 w 33"/>
                <a:gd name="T15" fmla="*/ 5 h 15"/>
                <a:gd name="T16" fmla="*/ 18 w 33"/>
                <a:gd name="T17" fmla="*/ 1 h 15"/>
                <a:gd name="T18" fmla="*/ 6 w 33"/>
                <a:gd name="T19" fmla="*/ 0 h 15"/>
                <a:gd name="T20" fmla="*/ 0 w 33"/>
                <a:gd name="T21" fmla="*/ 3 h 15"/>
                <a:gd name="T22" fmla="*/ 6 w 33"/>
                <a:gd name="T23" fmla="*/ 4 h 15"/>
                <a:gd name="T24" fmla="*/ 14 w 33"/>
                <a:gd name="T25" fmla="*/ 6 h 15"/>
                <a:gd name="T26" fmla="*/ 20 w 33"/>
                <a:gd name="T27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15">
                  <a:moveTo>
                    <a:pt x="20" y="8"/>
                  </a:moveTo>
                  <a:cubicBezTo>
                    <a:pt x="22" y="8"/>
                    <a:pt x="21" y="11"/>
                    <a:pt x="22" y="12"/>
                  </a:cubicBezTo>
                  <a:cubicBezTo>
                    <a:pt x="22" y="13"/>
                    <a:pt x="27" y="14"/>
                    <a:pt x="27" y="15"/>
                  </a:cubicBezTo>
                  <a:cubicBezTo>
                    <a:pt x="28" y="15"/>
                    <a:pt x="29" y="15"/>
                    <a:pt x="30" y="14"/>
                  </a:cubicBezTo>
                  <a:cubicBezTo>
                    <a:pt x="31" y="14"/>
                    <a:pt x="32" y="14"/>
                    <a:pt x="32" y="14"/>
                  </a:cubicBezTo>
                  <a:cubicBezTo>
                    <a:pt x="33" y="14"/>
                    <a:pt x="33" y="12"/>
                    <a:pt x="32" y="11"/>
                  </a:cubicBezTo>
                  <a:cubicBezTo>
                    <a:pt x="32" y="9"/>
                    <a:pt x="30" y="8"/>
                    <a:pt x="29" y="8"/>
                  </a:cubicBezTo>
                  <a:cubicBezTo>
                    <a:pt x="26" y="8"/>
                    <a:pt x="23" y="5"/>
                    <a:pt x="23" y="5"/>
                  </a:cubicBezTo>
                  <a:cubicBezTo>
                    <a:pt x="22" y="4"/>
                    <a:pt x="19" y="2"/>
                    <a:pt x="18" y="1"/>
                  </a:cubicBezTo>
                  <a:cubicBezTo>
                    <a:pt x="17" y="1"/>
                    <a:pt x="9" y="0"/>
                    <a:pt x="6" y="0"/>
                  </a:cubicBezTo>
                  <a:cubicBezTo>
                    <a:pt x="4" y="0"/>
                    <a:pt x="1" y="3"/>
                    <a:pt x="0" y="3"/>
                  </a:cubicBezTo>
                  <a:cubicBezTo>
                    <a:pt x="0" y="4"/>
                    <a:pt x="5" y="5"/>
                    <a:pt x="6" y="4"/>
                  </a:cubicBezTo>
                  <a:cubicBezTo>
                    <a:pt x="7" y="4"/>
                    <a:pt x="13" y="5"/>
                    <a:pt x="14" y="6"/>
                  </a:cubicBezTo>
                  <a:cubicBezTo>
                    <a:pt x="16" y="8"/>
                    <a:pt x="18" y="9"/>
                    <a:pt x="20" y="8"/>
                  </a:cubicBezTo>
                </a:path>
              </a:pathLst>
            </a:custGeom>
            <a:solidFill>
              <a:srgbClr val="E9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59" name="Freeform 152">
              <a:extLst>
                <a:ext uri="{FF2B5EF4-FFF2-40B4-BE49-F238E27FC236}">
                  <a16:creationId xmlns:a16="http://schemas.microsoft.com/office/drawing/2014/main" xmlns="" id="{AD7F0E66-AE95-458F-92F3-6ABE67CF47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95800" y="3960813"/>
              <a:ext cx="9525" cy="3175"/>
            </a:xfrm>
            <a:custGeom>
              <a:avLst/>
              <a:gdLst>
                <a:gd name="T0" fmla="*/ 0 w 6"/>
                <a:gd name="T1" fmla="*/ 2 h 2"/>
                <a:gd name="T2" fmla="*/ 3 w 6"/>
                <a:gd name="T3" fmla="*/ 2 h 2"/>
                <a:gd name="T4" fmla="*/ 5 w 6"/>
                <a:gd name="T5" fmla="*/ 2 h 2"/>
                <a:gd name="T6" fmla="*/ 5 w 6"/>
                <a:gd name="T7" fmla="*/ 1 h 2"/>
                <a:gd name="T8" fmla="*/ 0 w 6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0" y="2"/>
                  </a:moveTo>
                  <a:cubicBezTo>
                    <a:pt x="0" y="2"/>
                    <a:pt x="2" y="2"/>
                    <a:pt x="3" y="2"/>
                  </a:cubicBezTo>
                  <a:cubicBezTo>
                    <a:pt x="4" y="2"/>
                    <a:pt x="5" y="2"/>
                    <a:pt x="5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4" y="0"/>
                    <a:pt x="0" y="1"/>
                    <a:pt x="0" y="2"/>
                  </a:cubicBezTo>
                </a:path>
              </a:pathLst>
            </a:custGeom>
            <a:solidFill>
              <a:srgbClr val="E9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60" name="Freeform 153">
              <a:extLst>
                <a:ext uri="{FF2B5EF4-FFF2-40B4-BE49-F238E27FC236}">
                  <a16:creationId xmlns:a16="http://schemas.microsoft.com/office/drawing/2014/main" xmlns="" id="{53E3105F-B598-4EF6-9A53-57E6E80B75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97388" y="3930651"/>
              <a:ext cx="4763" cy="6350"/>
            </a:xfrm>
            <a:custGeom>
              <a:avLst/>
              <a:gdLst>
                <a:gd name="T0" fmla="*/ 2 w 3"/>
                <a:gd name="T1" fmla="*/ 1 h 4"/>
                <a:gd name="T2" fmla="*/ 0 w 3"/>
                <a:gd name="T3" fmla="*/ 3 h 4"/>
                <a:gd name="T4" fmla="*/ 1 w 3"/>
                <a:gd name="T5" fmla="*/ 4 h 4"/>
                <a:gd name="T6" fmla="*/ 2 w 3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1"/>
                  </a:moveTo>
                  <a:cubicBezTo>
                    <a:pt x="1" y="0"/>
                    <a:pt x="0" y="2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2" y="4"/>
                    <a:pt x="3" y="1"/>
                    <a:pt x="2" y="1"/>
                  </a:cubicBezTo>
                </a:path>
              </a:pathLst>
            </a:custGeom>
            <a:solidFill>
              <a:srgbClr val="E9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61" name="Freeform 154">
              <a:extLst>
                <a:ext uri="{FF2B5EF4-FFF2-40B4-BE49-F238E27FC236}">
                  <a16:creationId xmlns:a16="http://schemas.microsoft.com/office/drawing/2014/main" xmlns="" id="{CC5DB853-20D4-4F36-97C8-DEFBFF9708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08500" y="3930651"/>
              <a:ext cx="4763" cy="6350"/>
            </a:xfrm>
            <a:custGeom>
              <a:avLst/>
              <a:gdLst>
                <a:gd name="T0" fmla="*/ 3 w 3"/>
                <a:gd name="T1" fmla="*/ 1 h 4"/>
                <a:gd name="T2" fmla="*/ 0 w 3"/>
                <a:gd name="T3" fmla="*/ 0 h 4"/>
                <a:gd name="T4" fmla="*/ 0 w 3"/>
                <a:gd name="T5" fmla="*/ 3 h 4"/>
                <a:gd name="T6" fmla="*/ 3 w 3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3" y="1"/>
                    <a:pt x="1" y="0"/>
                    <a:pt x="0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4"/>
                    <a:pt x="3" y="2"/>
                    <a:pt x="3" y="1"/>
                  </a:cubicBezTo>
                </a:path>
              </a:pathLst>
            </a:custGeom>
            <a:solidFill>
              <a:srgbClr val="E9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62" name="Freeform 155">
              <a:extLst>
                <a:ext uri="{FF2B5EF4-FFF2-40B4-BE49-F238E27FC236}">
                  <a16:creationId xmlns:a16="http://schemas.microsoft.com/office/drawing/2014/main" xmlns="" id="{E40A5F29-F677-4C34-AEAB-4BFDADD8422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14850" y="3937001"/>
              <a:ext cx="11113" cy="11113"/>
            </a:xfrm>
            <a:custGeom>
              <a:avLst/>
              <a:gdLst>
                <a:gd name="T0" fmla="*/ 5 w 7"/>
                <a:gd name="T1" fmla="*/ 6 h 7"/>
                <a:gd name="T2" fmla="*/ 6 w 7"/>
                <a:gd name="T3" fmla="*/ 4 h 7"/>
                <a:gd name="T4" fmla="*/ 2 w 7"/>
                <a:gd name="T5" fmla="*/ 1 h 7"/>
                <a:gd name="T6" fmla="*/ 0 w 7"/>
                <a:gd name="T7" fmla="*/ 3 h 7"/>
                <a:gd name="T8" fmla="*/ 2 w 7"/>
                <a:gd name="T9" fmla="*/ 5 h 7"/>
                <a:gd name="T10" fmla="*/ 3 w 7"/>
                <a:gd name="T11" fmla="*/ 6 h 7"/>
                <a:gd name="T12" fmla="*/ 5 w 7"/>
                <a:gd name="T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5" y="6"/>
                  </a:moveTo>
                  <a:cubicBezTo>
                    <a:pt x="7" y="6"/>
                    <a:pt x="7" y="4"/>
                    <a:pt x="6" y="4"/>
                  </a:cubicBezTo>
                  <a:cubicBezTo>
                    <a:pt x="5" y="4"/>
                    <a:pt x="3" y="1"/>
                    <a:pt x="2" y="1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2" y="5"/>
                    <a:pt x="2" y="5"/>
                    <a:pt x="3" y="6"/>
                  </a:cubicBezTo>
                  <a:cubicBezTo>
                    <a:pt x="3" y="6"/>
                    <a:pt x="4" y="7"/>
                    <a:pt x="5" y="6"/>
                  </a:cubicBezTo>
                </a:path>
              </a:pathLst>
            </a:custGeom>
            <a:solidFill>
              <a:srgbClr val="E9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63" name="Freeform 156">
              <a:extLst>
                <a:ext uri="{FF2B5EF4-FFF2-40B4-BE49-F238E27FC236}">
                  <a16:creationId xmlns:a16="http://schemas.microsoft.com/office/drawing/2014/main" xmlns="" id="{CCBD89E0-2FA9-4CD8-87EB-F4446D3D5A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07000" y="4043363"/>
              <a:ext cx="19050" cy="14288"/>
            </a:xfrm>
            <a:custGeom>
              <a:avLst/>
              <a:gdLst>
                <a:gd name="T0" fmla="*/ 9 w 12"/>
                <a:gd name="T1" fmla="*/ 1 h 9"/>
                <a:gd name="T2" fmla="*/ 3 w 12"/>
                <a:gd name="T3" fmla="*/ 1 h 9"/>
                <a:gd name="T4" fmla="*/ 1 w 12"/>
                <a:gd name="T5" fmla="*/ 3 h 9"/>
                <a:gd name="T6" fmla="*/ 2 w 12"/>
                <a:gd name="T7" fmla="*/ 5 h 9"/>
                <a:gd name="T8" fmla="*/ 10 w 12"/>
                <a:gd name="T9" fmla="*/ 9 h 9"/>
                <a:gd name="T10" fmla="*/ 12 w 12"/>
                <a:gd name="T11" fmla="*/ 0 h 9"/>
                <a:gd name="T12" fmla="*/ 9 w 12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9">
                  <a:moveTo>
                    <a:pt x="9" y="1"/>
                  </a:moveTo>
                  <a:cubicBezTo>
                    <a:pt x="8" y="2"/>
                    <a:pt x="4" y="2"/>
                    <a:pt x="3" y="1"/>
                  </a:cubicBezTo>
                  <a:cubicBezTo>
                    <a:pt x="3" y="1"/>
                    <a:pt x="2" y="3"/>
                    <a:pt x="1" y="3"/>
                  </a:cubicBezTo>
                  <a:cubicBezTo>
                    <a:pt x="0" y="4"/>
                    <a:pt x="1" y="6"/>
                    <a:pt x="2" y="5"/>
                  </a:cubicBezTo>
                  <a:cubicBezTo>
                    <a:pt x="3" y="5"/>
                    <a:pt x="7" y="7"/>
                    <a:pt x="10" y="9"/>
                  </a:cubicBezTo>
                  <a:cubicBezTo>
                    <a:pt x="11" y="6"/>
                    <a:pt x="11" y="3"/>
                    <a:pt x="12" y="0"/>
                  </a:cubicBezTo>
                  <a:cubicBezTo>
                    <a:pt x="10" y="0"/>
                    <a:pt x="9" y="1"/>
                    <a:pt x="9" y="1"/>
                  </a:cubicBezTo>
                </a:path>
              </a:pathLst>
            </a:custGeom>
            <a:solidFill>
              <a:srgbClr val="E9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64" name="Freeform 157">
              <a:extLst>
                <a:ext uri="{FF2B5EF4-FFF2-40B4-BE49-F238E27FC236}">
                  <a16:creationId xmlns:a16="http://schemas.microsoft.com/office/drawing/2014/main" xmlns="" id="{961B1604-D637-4D5D-A800-2FEC646D5F4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35488" y="3648076"/>
              <a:ext cx="3175" cy="3175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2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0"/>
                    <a:pt x="0" y="1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65" name="Freeform 158">
              <a:extLst>
                <a:ext uri="{FF2B5EF4-FFF2-40B4-BE49-F238E27FC236}">
                  <a16:creationId xmlns:a16="http://schemas.microsoft.com/office/drawing/2014/main" xmlns="" id="{DBD0792E-48B1-4B98-9494-B6AABD887B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35488" y="3649663"/>
              <a:ext cx="3175" cy="1588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1 w 2"/>
                <a:gd name="T5" fmla="*/ 1 h 1"/>
                <a:gd name="T6" fmla="*/ 2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368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66" name="Freeform 159">
              <a:extLst>
                <a:ext uri="{FF2B5EF4-FFF2-40B4-BE49-F238E27FC236}">
                  <a16:creationId xmlns:a16="http://schemas.microsoft.com/office/drawing/2014/main" xmlns="" id="{950AE87F-BE33-40EC-9398-CB3E93924A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83113" y="3790951"/>
              <a:ext cx="3175" cy="1588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0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67" name="Freeform 160">
              <a:extLst>
                <a:ext uri="{FF2B5EF4-FFF2-40B4-BE49-F238E27FC236}">
                  <a16:creationId xmlns:a16="http://schemas.microsoft.com/office/drawing/2014/main" xmlns="" id="{ED46248E-7D9D-414E-A3CA-27C875348F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83113" y="3790951"/>
              <a:ext cx="3175" cy="1588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1 w 2"/>
                <a:gd name="T5" fmla="*/ 1 h 1"/>
                <a:gd name="T6" fmla="*/ 2 w 2"/>
                <a:gd name="T7" fmla="*/ 0 h 1"/>
                <a:gd name="T8" fmla="*/ 2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368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68" name="Freeform 161">
              <a:extLst>
                <a:ext uri="{FF2B5EF4-FFF2-40B4-BE49-F238E27FC236}">
                  <a16:creationId xmlns:a16="http://schemas.microsoft.com/office/drawing/2014/main" xmlns="" id="{248C1623-5236-4A21-9799-0C823174C7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75150" y="3663951"/>
              <a:ext cx="274638" cy="633413"/>
            </a:xfrm>
            <a:custGeom>
              <a:avLst/>
              <a:gdLst>
                <a:gd name="T0" fmla="*/ 173 w 173"/>
                <a:gd name="T1" fmla="*/ 260 h 400"/>
                <a:gd name="T2" fmla="*/ 168 w 173"/>
                <a:gd name="T3" fmla="*/ 248 h 400"/>
                <a:gd name="T4" fmla="*/ 147 w 173"/>
                <a:gd name="T5" fmla="*/ 239 h 400"/>
                <a:gd name="T6" fmla="*/ 122 w 173"/>
                <a:gd name="T7" fmla="*/ 217 h 400"/>
                <a:gd name="T8" fmla="*/ 100 w 173"/>
                <a:gd name="T9" fmla="*/ 204 h 400"/>
                <a:gd name="T10" fmla="*/ 86 w 173"/>
                <a:gd name="T11" fmla="*/ 203 h 400"/>
                <a:gd name="T12" fmla="*/ 69 w 173"/>
                <a:gd name="T13" fmla="*/ 210 h 400"/>
                <a:gd name="T14" fmla="*/ 57 w 173"/>
                <a:gd name="T15" fmla="*/ 182 h 400"/>
                <a:gd name="T16" fmla="*/ 35 w 173"/>
                <a:gd name="T17" fmla="*/ 174 h 400"/>
                <a:gd name="T18" fmla="*/ 58 w 173"/>
                <a:gd name="T19" fmla="*/ 158 h 400"/>
                <a:gd name="T20" fmla="*/ 75 w 173"/>
                <a:gd name="T21" fmla="*/ 161 h 400"/>
                <a:gd name="T22" fmla="*/ 86 w 173"/>
                <a:gd name="T23" fmla="*/ 137 h 400"/>
                <a:gd name="T24" fmla="*/ 98 w 173"/>
                <a:gd name="T25" fmla="*/ 120 h 400"/>
                <a:gd name="T26" fmla="*/ 112 w 173"/>
                <a:gd name="T27" fmla="*/ 110 h 400"/>
                <a:gd name="T28" fmla="*/ 118 w 173"/>
                <a:gd name="T29" fmla="*/ 96 h 400"/>
                <a:gd name="T30" fmla="*/ 128 w 173"/>
                <a:gd name="T31" fmla="*/ 91 h 400"/>
                <a:gd name="T32" fmla="*/ 132 w 173"/>
                <a:gd name="T33" fmla="*/ 104 h 400"/>
                <a:gd name="T34" fmla="*/ 139 w 173"/>
                <a:gd name="T35" fmla="*/ 100 h 400"/>
                <a:gd name="T36" fmla="*/ 130 w 173"/>
                <a:gd name="T37" fmla="*/ 78 h 400"/>
                <a:gd name="T38" fmla="*/ 120 w 173"/>
                <a:gd name="T39" fmla="*/ 59 h 400"/>
                <a:gd name="T40" fmla="*/ 110 w 173"/>
                <a:gd name="T41" fmla="*/ 52 h 400"/>
                <a:gd name="T42" fmla="*/ 93 w 173"/>
                <a:gd name="T43" fmla="*/ 45 h 400"/>
                <a:gd name="T44" fmla="*/ 87 w 173"/>
                <a:gd name="T45" fmla="*/ 71 h 400"/>
                <a:gd name="T46" fmla="*/ 82 w 173"/>
                <a:gd name="T47" fmla="*/ 76 h 400"/>
                <a:gd name="T48" fmla="*/ 75 w 173"/>
                <a:gd name="T49" fmla="*/ 70 h 400"/>
                <a:gd name="T50" fmla="*/ 62 w 173"/>
                <a:gd name="T51" fmla="*/ 56 h 400"/>
                <a:gd name="T52" fmla="*/ 77 w 173"/>
                <a:gd name="T53" fmla="*/ 36 h 400"/>
                <a:gd name="T54" fmla="*/ 89 w 173"/>
                <a:gd name="T55" fmla="*/ 18 h 400"/>
                <a:gd name="T56" fmla="*/ 100 w 173"/>
                <a:gd name="T57" fmla="*/ 18 h 400"/>
                <a:gd name="T58" fmla="*/ 106 w 173"/>
                <a:gd name="T59" fmla="*/ 34 h 400"/>
                <a:gd name="T60" fmla="*/ 120 w 173"/>
                <a:gd name="T61" fmla="*/ 43 h 400"/>
                <a:gd name="T62" fmla="*/ 127 w 173"/>
                <a:gd name="T63" fmla="*/ 34 h 400"/>
                <a:gd name="T64" fmla="*/ 121 w 173"/>
                <a:gd name="T65" fmla="*/ 23 h 400"/>
                <a:gd name="T66" fmla="*/ 112 w 173"/>
                <a:gd name="T67" fmla="*/ 10 h 400"/>
                <a:gd name="T68" fmla="*/ 97 w 173"/>
                <a:gd name="T69" fmla="*/ 4 h 400"/>
                <a:gd name="T70" fmla="*/ 80 w 173"/>
                <a:gd name="T71" fmla="*/ 11 h 400"/>
                <a:gd name="T72" fmla="*/ 79 w 173"/>
                <a:gd name="T73" fmla="*/ 22 h 400"/>
                <a:gd name="T74" fmla="*/ 66 w 173"/>
                <a:gd name="T75" fmla="*/ 15 h 400"/>
                <a:gd name="T76" fmla="*/ 60 w 173"/>
                <a:gd name="T77" fmla="*/ 22 h 400"/>
                <a:gd name="T78" fmla="*/ 8 w 173"/>
                <a:gd name="T79" fmla="*/ 172 h 400"/>
                <a:gd name="T80" fmla="*/ 15 w 173"/>
                <a:gd name="T81" fmla="*/ 172 h 400"/>
                <a:gd name="T82" fmla="*/ 45 w 173"/>
                <a:gd name="T83" fmla="*/ 200 h 400"/>
                <a:gd name="T84" fmla="*/ 59 w 173"/>
                <a:gd name="T85" fmla="*/ 211 h 400"/>
                <a:gd name="T86" fmla="*/ 75 w 173"/>
                <a:gd name="T87" fmla="*/ 221 h 400"/>
                <a:gd name="T88" fmla="*/ 69 w 173"/>
                <a:gd name="T89" fmla="*/ 249 h 400"/>
                <a:gd name="T90" fmla="*/ 76 w 173"/>
                <a:gd name="T91" fmla="*/ 269 h 400"/>
                <a:gd name="T92" fmla="*/ 93 w 173"/>
                <a:gd name="T93" fmla="*/ 295 h 400"/>
                <a:gd name="T94" fmla="*/ 94 w 173"/>
                <a:gd name="T95" fmla="*/ 320 h 400"/>
                <a:gd name="T96" fmla="*/ 93 w 173"/>
                <a:gd name="T97" fmla="*/ 354 h 400"/>
                <a:gd name="T98" fmla="*/ 93 w 173"/>
                <a:gd name="T99" fmla="*/ 379 h 400"/>
                <a:gd name="T100" fmla="*/ 100 w 173"/>
                <a:gd name="T101" fmla="*/ 398 h 400"/>
                <a:gd name="T102" fmla="*/ 112 w 173"/>
                <a:gd name="T103" fmla="*/ 396 h 400"/>
                <a:gd name="T104" fmla="*/ 113 w 173"/>
                <a:gd name="T105" fmla="*/ 378 h 400"/>
                <a:gd name="T106" fmla="*/ 118 w 173"/>
                <a:gd name="T107" fmla="*/ 353 h 400"/>
                <a:gd name="T108" fmla="*/ 132 w 173"/>
                <a:gd name="T109" fmla="*/ 334 h 400"/>
                <a:gd name="T110" fmla="*/ 143 w 173"/>
                <a:gd name="T111" fmla="*/ 320 h 400"/>
                <a:gd name="T112" fmla="*/ 157 w 173"/>
                <a:gd name="T113" fmla="*/ 303 h 400"/>
                <a:gd name="T114" fmla="*/ 165 w 173"/>
                <a:gd name="T115" fmla="*/ 27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3" h="400">
                  <a:moveTo>
                    <a:pt x="168" y="271"/>
                  </a:moveTo>
                  <a:cubicBezTo>
                    <a:pt x="169" y="270"/>
                    <a:pt x="172" y="266"/>
                    <a:pt x="172" y="265"/>
                  </a:cubicBezTo>
                  <a:cubicBezTo>
                    <a:pt x="172" y="264"/>
                    <a:pt x="173" y="262"/>
                    <a:pt x="173" y="260"/>
                  </a:cubicBezTo>
                  <a:cubicBezTo>
                    <a:pt x="173" y="260"/>
                    <a:pt x="173" y="260"/>
                    <a:pt x="173" y="257"/>
                  </a:cubicBezTo>
                  <a:cubicBezTo>
                    <a:pt x="173" y="254"/>
                    <a:pt x="173" y="254"/>
                    <a:pt x="173" y="254"/>
                  </a:cubicBezTo>
                  <a:cubicBezTo>
                    <a:pt x="172" y="251"/>
                    <a:pt x="169" y="247"/>
                    <a:pt x="168" y="248"/>
                  </a:cubicBezTo>
                  <a:cubicBezTo>
                    <a:pt x="167" y="249"/>
                    <a:pt x="164" y="245"/>
                    <a:pt x="162" y="244"/>
                  </a:cubicBezTo>
                  <a:cubicBezTo>
                    <a:pt x="160" y="244"/>
                    <a:pt x="155" y="243"/>
                    <a:pt x="154" y="243"/>
                  </a:cubicBezTo>
                  <a:cubicBezTo>
                    <a:pt x="153" y="243"/>
                    <a:pt x="148" y="240"/>
                    <a:pt x="147" y="239"/>
                  </a:cubicBezTo>
                  <a:cubicBezTo>
                    <a:pt x="145" y="238"/>
                    <a:pt x="140" y="238"/>
                    <a:pt x="139" y="237"/>
                  </a:cubicBezTo>
                  <a:cubicBezTo>
                    <a:pt x="138" y="236"/>
                    <a:pt x="137" y="229"/>
                    <a:pt x="133" y="227"/>
                  </a:cubicBezTo>
                  <a:cubicBezTo>
                    <a:pt x="129" y="225"/>
                    <a:pt x="123" y="219"/>
                    <a:pt x="122" y="217"/>
                  </a:cubicBezTo>
                  <a:cubicBezTo>
                    <a:pt x="121" y="215"/>
                    <a:pt x="114" y="211"/>
                    <a:pt x="111" y="210"/>
                  </a:cubicBezTo>
                  <a:cubicBezTo>
                    <a:pt x="109" y="209"/>
                    <a:pt x="106" y="208"/>
                    <a:pt x="105" y="209"/>
                  </a:cubicBezTo>
                  <a:cubicBezTo>
                    <a:pt x="105" y="209"/>
                    <a:pt x="102" y="205"/>
                    <a:pt x="100" y="204"/>
                  </a:cubicBezTo>
                  <a:cubicBezTo>
                    <a:pt x="99" y="202"/>
                    <a:pt x="95" y="201"/>
                    <a:pt x="94" y="202"/>
                  </a:cubicBezTo>
                  <a:cubicBezTo>
                    <a:pt x="94" y="204"/>
                    <a:pt x="91" y="203"/>
                    <a:pt x="90" y="202"/>
                  </a:cubicBezTo>
                  <a:cubicBezTo>
                    <a:pt x="90" y="201"/>
                    <a:pt x="87" y="202"/>
                    <a:pt x="86" y="203"/>
                  </a:cubicBezTo>
                  <a:cubicBezTo>
                    <a:pt x="85" y="203"/>
                    <a:pt x="82" y="209"/>
                    <a:pt x="80" y="210"/>
                  </a:cubicBezTo>
                  <a:cubicBezTo>
                    <a:pt x="78" y="211"/>
                    <a:pt x="76" y="209"/>
                    <a:pt x="75" y="208"/>
                  </a:cubicBezTo>
                  <a:cubicBezTo>
                    <a:pt x="74" y="208"/>
                    <a:pt x="70" y="209"/>
                    <a:pt x="69" y="210"/>
                  </a:cubicBezTo>
                  <a:cubicBezTo>
                    <a:pt x="68" y="211"/>
                    <a:pt x="65" y="204"/>
                    <a:pt x="65" y="201"/>
                  </a:cubicBezTo>
                  <a:cubicBezTo>
                    <a:pt x="66" y="198"/>
                    <a:pt x="63" y="192"/>
                    <a:pt x="60" y="192"/>
                  </a:cubicBezTo>
                  <a:cubicBezTo>
                    <a:pt x="57" y="191"/>
                    <a:pt x="57" y="185"/>
                    <a:pt x="57" y="182"/>
                  </a:cubicBezTo>
                  <a:cubicBezTo>
                    <a:pt x="58" y="180"/>
                    <a:pt x="52" y="179"/>
                    <a:pt x="51" y="178"/>
                  </a:cubicBezTo>
                  <a:cubicBezTo>
                    <a:pt x="50" y="178"/>
                    <a:pt x="46" y="182"/>
                    <a:pt x="46" y="183"/>
                  </a:cubicBezTo>
                  <a:cubicBezTo>
                    <a:pt x="45" y="185"/>
                    <a:pt x="33" y="181"/>
                    <a:pt x="35" y="174"/>
                  </a:cubicBezTo>
                  <a:cubicBezTo>
                    <a:pt x="36" y="167"/>
                    <a:pt x="42" y="159"/>
                    <a:pt x="43" y="158"/>
                  </a:cubicBezTo>
                  <a:cubicBezTo>
                    <a:pt x="45" y="157"/>
                    <a:pt x="52" y="157"/>
                    <a:pt x="54" y="158"/>
                  </a:cubicBezTo>
                  <a:cubicBezTo>
                    <a:pt x="56" y="159"/>
                    <a:pt x="57" y="158"/>
                    <a:pt x="58" y="158"/>
                  </a:cubicBezTo>
                  <a:cubicBezTo>
                    <a:pt x="58" y="157"/>
                    <a:pt x="64" y="158"/>
                    <a:pt x="66" y="158"/>
                  </a:cubicBezTo>
                  <a:cubicBezTo>
                    <a:pt x="68" y="159"/>
                    <a:pt x="71" y="166"/>
                    <a:pt x="72" y="167"/>
                  </a:cubicBezTo>
                  <a:cubicBezTo>
                    <a:pt x="74" y="168"/>
                    <a:pt x="75" y="163"/>
                    <a:pt x="75" y="161"/>
                  </a:cubicBezTo>
                  <a:cubicBezTo>
                    <a:pt x="76" y="160"/>
                    <a:pt x="74" y="156"/>
                    <a:pt x="74" y="155"/>
                  </a:cubicBezTo>
                  <a:cubicBezTo>
                    <a:pt x="74" y="154"/>
                    <a:pt x="77" y="146"/>
                    <a:pt x="80" y="144"/>
                  </a:cubicBezTo>
                  <a:cubicBezTo>
                    <a:pt x="83" y="143"/>
                    <a:pt x="86" y="138"/>
                    <a:pt x="86" y="137"/>
                  </a:cubicBezTo>
                  <a:cubicBezTo>
                    <a:pt x="86" y="136"/>
                    <a:pt x="88" y="135"/>
                    <a:pt x="89" y="135"/>
                  </a:cubicBezTo>
                  <a:cubicBezTo>
                    <a:pt x="90" y="135"/>
                    <a:pt x="89" y="128"/>
                    <a:pt x="90" y="126"/>
                  </a:cubicBezTo>
                  <a:cubicBezTo>
                    <a:pt x="91" y="124"/>
                    <a:pt x="97" y="121"/>
                    <a:pt x="98" y="120"/>
                  </a:cubicBezTo>
                  <a:cubicBezTo>
                    <a:pt x="100" y="120"/>
                    <a:pt x="101" y="115"/>
                    <a:pt x="101" y="114"/>
                  </a:cubicBezTo>
                  <a:cubicBezTo>
                    <a:pt x="100" y="114"/>
                    <a:pt x="105" y="109"/>
                    <a:pt x="108" y="108"/>
                  </a:cubicBezTo>
                  <a:cubicBezTo>
                    <a:pt x="111" y="108"/>
                    <a:pt x="113" y="110"/>
                    <a:pt x="112" y="110"/>
                  </a:cubicBezTo>
                  <a:cubicBezTo>
                    <a:pt x="113" y="110"/>
                    <a:pt x="116" y="108"/>
                    <a:pt x="118" y="107"/>
                  </a:cubicBezTo>
                  <a:cubicBezTo>
                    <a:pt x="120" y="106"/>
                    <a:pt x="118" y="103"/>
                    <a:pt x="117" y="102"/>
                  </a:cubicBezTo>
                  <a:cubicBezTo>
                    <a:pt x="116" y="101"/>
                    <a:pt x="116" y="97"/>
                    <a:pt x="118" y="96"/>
                  </a:cubicBezTo>
                  <a:cubicBezTo>
                    <a:pt x="119" y="96"/>
                    <a:pt x="121" y="93"/>
                    <a:pt x="120" y="92"/>
                  </a:cubicBezTo>
                  <a:cubicBezTo>
                    <a:pt x="120" y="92"/>
                    <a:pt x="121" y="92"/>
                    <a:pt x="122" y="92"/>
                  </a:cubicBezTo>
                  <a:cubicBezTo>
                    <a:pt x="124" y="92"/>
                    <a:pt x="127" y="92"/>
                    <a:pt x="128" y="91"/>
                  </a:cubicBezTo>
                  <a:cubicBezTo>
                    <a:pt x="131" y="89"/>
                    <a:pt x="129" y="95"/>
                    <a:pt x="127" y="97"/>
                  </a:cubicBezTo>
                  <a:cubicBezTo>
                    <a:pt x="126" y="100"/>
                    <a:pt x="129" y="102"/>
                    <a:pt x="130" y="102"/>
                  </a:cubicBezTo>
                  <a:cubicBezTo>
                    <a:pt x="131" y="101"/>
                    <a:pt x="132" y="103"/>
                    <a:pt x="132" y="104"/>
                  </a:cubicBezTo>
                  <a:cubicBezTo>
                    <a:pt x="132" y="104"/>
                    <a:pt x="133" y="104"/>
                    <a:pt x="134" y="104"/>
                  </a:cubicBezTo>
                  <a:cubicBezTo>
                    <a:pt x="135" y="103"/>
                    <a:pt x="136" y="103"/>
                    <a:pt x="136" y="104"/>
                  </a:cubicBezTo>
                  <a:cubicBezTo>
                    <a:pt x="138" y="104"/>
                    <a:pt x="139" y="101"/>
                    <a:pt x="139" y="100"/>
                  </a:cubicBezTo>
                  <a:cubicBezTo>
                    <a:pt x="139" y="99"/>
                    <a:pt x="135" y="96"/>
                    <a:pt x="135" y="95"/>
                  </a:cubicBezTo>
                  <a:cubicBezTo>
                    <a:pt x="134" y="93"/>
                    <a:pt x="134" y="84"/>
                    <a:pt x="134" y="82"/>
                  </a:cubicBezTo>
                  <a:cubicBezTo>
                    <a:pt x="134" y="80"/>
                    <a:pt x="131" y="77"/>
                    <a:pt x="130" y="78"/>
                  </a:cubicBezTo>
                  <a:cubicBezTo>
                    <a:pt x="130" y="78"/>
                    <a:pt x="128" y="73"/>
                    <a:pt x="127" y="71"/>
                  </a:cubicBezTo>
                  <a:cubicBezTo>
                    <a:pt x="125" y="70"/>
                    <a:pt x="125" y="68"/>
                    <a:pt x="125" y="67"/>
                  </a:cubicBezTo>
                  <a:cubicBezTo>
                    <a:pt x="125" y="66"/>
                    <a:pt x="121" y="61"/>
                    <a:pt x="120" y="59"/>
                  </a:cubicBezTo>
                  <a:cubicBezTo>
                    <a:pt x="118" y="57"/>
                    <a:pt x="117" y="57"/>
                    <a:pt x="117" y="58"/>
                  </a:cubicBezTo>
                  <a:cubicBezTo>
                    <a:pt x="117" y="59"/>
                    <a:pt x="114" y="60"/>
                    <a:pt x="112" y="59"/>
                  </a:cubicBezTo>
                  <a:cubicBezTo>
                    <a:pt x="111" y="59"/>
                    <a:pt x="110" y="54"/>
                    <a:pt x="110" y="52"/>
                  </a:cubicBezTo>
                  <a:cubicBezTo>
                    <a:pt x="110" y="51"/>
                    <a:pt x="104" y="50"/>
                    <a:pt x="103" y="49"/>
                  </a:cubicBezTo>
                  <a:cubicBezTo>
                    <a:pt x="102" y="47"/>
                    <a:pt x="98" y="48"/>
                    <a:pt x="98" y="47"/>
                  </a:cubicBezTo>
                  <a:cubicBezTo>
                    <a:pt x="97" y="46"/>
                    <a:pt x="94" y="45"/>
                    <a:pt x="93" y="45"/>
                  </a:cubicBezTo>
                  <a:cubicBezTo>
                    <a:pt x="93" y="46"/>
                    <a:pt x="93" y="59"/>
                    <a:pt x="92" y="63"/>
                  </a:cubicBezTo>
                  <a:cubicBezTo>
                    <a:pt x="92" y="66"/>
                    <a:pt x="89" y="70"/>
                    <a:pt x="87" y="69"/>
                  </a:cubicBezTo>
                  <a:cubicBezTo>
                    <a:pt x="87" y="69"/>
                    <a:pt x="87" y="70"/>
                    <a:pt x="87" y="71"/>
                  </a:cubicBezTo>
                  <a:cubicBezTo>
                    <a:pt x="87" y="71"/>
                    <a:pt x="87" y="72"/>
                    <a:pt x="88" y="72"/>
                  </a:cubicBezTo>
                  <a:cubicBezTo>
                    <a:pt x="89" y="72"/>
                    <a:pt x="86" y="76"/>
                    <a:pt x="85" y="79"/>
                  </a:cubicBezTo>
                  <a:cubicBezTo>
                    <a:pt x="85" y="81"/>
                    <a:pt x="82" y="78"/>
                    <a:pt x="82" y="76"/>
                  </a:cubicBezTo>
                  <a:cubicBezTo>
                    <a:pt x="81" y="73"/>
                    <a:pt x="78" y="70"/>
                    <a:pt x="78" y="71"/>
                  </a:cubicBezTo>
                  <a:cubicBezTo>
                    <a:pt x="78" y="71"/>
                    <a:pt x="77" y="71"/>
                    <a:pt x="76" y="71"/>
                  </a:cubicBezTo>
                  <a:cubicBezTo>
                    <a:pt x="76" y="70"/>
                    <a:pt x="75" y="70"/>
                    <a:pt x="75" y="70"/>
                  </a:cubicBezTo>
                  <a:cubicBezTo>
                    <a:pt x="74" y="71"/>
                    <a:pt x="69" y="67"/>
                    <a:pt x="67" y="66"/>
                  </a:cubicBezTo>
                  <a:cubicBezTo>
                    <a:pt x="64" y="65"/>
                    <a:pt x="63" y="59"/>
                    <a:pt x="62" y="58"/>
                  </a:cubicBezTo>
                  <a:cubicBezTo>
                    <a:pt x="61" y="58"/>
                    <a:pt x="62" y="57"/>
                    <a:pt x="62" y="56"/>
                  </a:cubicBezTo>
                  <a:cubicBezTo>
                    <a:pt x="62" y="55"/>
                    <a:pt x="66" y="51"/>
                    <a:pt x="67" y="50"/>
                  </a:cubicBezTo>
                  <a:cubicBezTo>
                    <a:pt x="68" y="48"/>
                    <a:pt x="73" y="42"/>
                    <a:pt x="75" y="41"/>
                  </a:cubicBezTo>
                  <a:cubicBezTo>
                    <a:pt x="76" y="40"/>
                    <a:pt x="78" y="37"/>
                    <a:pt x="77" y="36"/>
                  </a:cubicBezTo>
                  <a:cubicBezTo>
                    <a:pt x="77" y="35"/>
                    <a:pt x="85" y="33"/>
                    <a:pt x="87" y="32"/>
                  </a:cubicBezTo>
                  <a:cubicBezTo>
                    <a:pt x="89" y="31"/>
                    <a:pt x="91" y="25"/>
                    <a:pt x="91" y="24"/>
                  </a:cubicBezTo>
                  <a:cubicBezTo>
                    <a:pt x="92" y="22"/>
                    <a:pt x="90" y="19"/>
                    <a:pt x="89" y="18"/>
                  </a:cubicBezTo>
                  <a:cubicBezTo>
                    <a:pt x="88" y="18"/>
                    <a:pt x="92" y="18"/>
                    <a:pt x="93" y="18"/>
                  </a:cubicBezTo>
                  <a:cubicBezTo>
                    <a:pt x="94" y="19"/>
                    <a:pt x="95" y="18"/>
                    <a:pt x="97" y="18"/>
                  </a:cubicBezTo>
                  <a:cubicBezTo>
                    <a:pt x="98" y="18"/>
                    <a:pt x="100" y="18"/>
                    <a:pt x="100" y="18"/>
                  </a:cubicBezTo>
                  <a:cubicBezTo>
                    <a:pt x="102" y="19"/>
                    <a:pt x="105" y="21"/>
                    <a:pt x="108" y="22"/>
                  </a:cubicBezTo>
                  <a:cubicBezTo>
                    <a:pt x="108" y="22"/>
                    <a:pt x="108" y="22"/>
                    <a:pt x="107" y="27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0" y="37"/>
                    <a:pt x="98" y="41"/>
                    <a:pt x="100" y="41"/>
                  </a:cubicBezTo>
                  <a:cubicBezTo>
                    <a:pt x="103" y="41"/>
                    <a:pt x="113" y="45"/>
                    <a:pt x="115" y="47"/>
                  </a:cubicBezTo>
                  <a:cubicBezTo>
                    <a:pt x="118" y="49"/>
                    <a:pt x="119" y="44"/>
                    <a:pt x="120" y="43"/>
                  </a:cubicBezTo>
                  <a:cubicBezTo>
                    <a:pt x="121" y="41"/>
                    <a:pt x="120" y="36"/>
                    <a:pt x="120" y="35"/>
                  </a:cubicBezTo>
                  <a:cubicBezTo>
                    <a:pt x="119" y="35"/>
                    <a:pt x="123" y="35"/>
                    <a:pt x="124" y="36"/>
                  </a:cubicBezTo>
                  <a:cubicBezTo>
                    <a:pt x="125" y="37"/>
                    <a:pt x="127" y="35"/>
                    <a:pt x="127" y="34"/>
                  </a:cubicBezTo>
                  <a:cubicBezTo>
                    <a:pt x="128" y="34"/>
                    <a:pt x="129" y="30"/>
                    <a:pt x="129" y="29"/>
                  </a:cubicBezTo>
                  <a:cubicBezTo>
                    <a:pt x="130" y="28"/>
                    <a:pt x="127" y="28"/>
                    <a:pt x="127" y="27"/>
                  </a:cubicBezTo>
                  <a:cubicBezTo>
                    <a:pt x="127" y="25"/>
                    <a:pt x="123" y="24"/>
                    <a:pt x="121" y="23"/>
                  </a:cubicBezTo>
                  <a:cubicBezTo>
                    <a:pt x="120" y="22"/>
                    <a:pt x="119" y="19"/>
                    <a:pt x="120" y="19"/>
                  </a:cubicBezTo>
                  <a:cubicBezTo>
                    <a:pt x="121" y="18"/>
                    <a:pt x="120" y="14"/>
                    <a:pt x="119" y="13"/>
                  </a:cubicBezTo>
                  <a:cubicBezTo>
                    <a:pt x="118" y="11"/>
                    <a:pt x="113" y="10"/>
                    <a:pt x="112" y="10"/>
                  </a:cubicBezTo>
                  <a:cubicBezTo>
                    <a:pt x="110" y="10"/>
                    <a:pt x="109" y="7"/>
                    <a:pt x="108" y="6"/>
                  </a:cubicBezTo>
                  <a:cubicBezTo>
                    <a:pt x="107" y="6"/>
                    <a:pt x="101" y="5"/>
                    <a:pt x="100" y="6"/>
                  </a:cubicBezTo>
                  <a:cubicBezTo>
                    <a:pt x="99" y="6"/>
                    <a:pt x="98" y="5"/>
                    <a:pt x="97" y="4"/>
                  </a:cubicBezTo>
                  <a:cubicBezTo>
                    <a:pt x="96" y="3"/>
                    <a:pt x="94" y="2"/>
                    <a:pt x="93" y="3"/>
                  </a:cubicBezTo>
                  <a:cubicBezTo>
                    <a:pt x="90" y="4"/>
                    <a:pt x="88" y="1"/>
                    <a:pt x="87" y="0"/>
                  </a:cubicBezTo>
                  <a:cubicBezTo>
                    <a:pt x="85" y="0"/>
                    <a:pt x="80" y="6"/>
                    <a:pt x="80" y="11"/>
                  </a:cubicBezTo>
                  <a:cubicBezTo>
                    <a:pt x="80" y="15"/>
                    <a:pt x="82" y="19"/>
                    <a:pt x="83" y="19"/>
                  </a:cubicBezTo>
                  <a:cubicBezTo>
                    <a:pt x="84" y="19"/>
                    <a:pt x="83" y="23"/>
                    <a:pt x="82" y="25"/>
                  </a:cubicBezTo>
                  <a:cubicBezTo>
                    <a:pt x="81" y="26"/>
                    <a:pt x="78" y="23"/>
                    <a:pt x="79" y="22"/>
                  </a:cubicBezTo>
                  <a:cubicBezTo>
                    <a:pt x="80" y="21"/>
                    <a:pt x="77" y="17"/>
                    <a:pt x="75" y="15"/>
                  </a:cubicBezTo>
                  <a:cubicBezTo>
                    <a:pt x="74" y="14"/>
                    <a:pt x="71" y="12"/>
                    <a:pt x="69" y="11"/>
                  </a:cubicBezTo>
                  <a:cubicBezTo>
                    <a:pt x="68" y="13"/>
                    <a:pt x="67" y="14"/>
                    <a:pt x="66" y="15"/>
                  </a:cubicBezTo>
                  <a:cubicBezTo>
                    <a:pt x="66" y="17"/>
                    <a:pt x="67" y="19"/>
                    <a:pt x="66" y="21"/>
                  </a:cubicBezTo>
                  <a:cubicBezTo>
                    <a:pt x="65" y="23"/>
                    <a:pt x="63" y="24"/>
                    <a:pt x="63" y="23"/>
                  </a:cubicBezTo>
                  <a:cubicBezTo>
                    <a:pt x="63" y="22"/>
                    <a:pt x="62" y="22"/>
                    <a:pt x="60" y="22"/>
                  </a:cubicBezTo>
                  <a:cubicBezTo>
                    <a:pt x="28" y="61"/>
                    <a:pt x="6" y="110"/>
                    <a:pt x="0" y="163"/>
                  </a:cubicBezTo>
                  <a:cubicBezTo>
                    <a:pt x="1" y="165"/>
                    <a:pt x="2" y="166"/>
                    <a:pt x="3" y="168"/>
                  </a:cubicBezTo>
                  <a:cubicBezTo>
                    <a:pt x="4" y="170"/>
                    <a:pt x="8" y="172"/>
                    <a:pt x="8" y="172"/>
                  </a:cubicBezTo>
                  <a:cubicBezTo>
                    <a:pt x="9" y="173"/>
                    <a:pt x="9" y="168"/>
                    <a:pt x="9" y="166"/>
                  </a:cubicBezTo>
                  <a:cubicBezTo>
                    <a:pt x="8" y="165"/>
                    <a:pt x="10" y="164"/>
                    <a:pt x="10" y="165"/>
                  </a:cubicBezTo>
                  <a:cubicBezTo>
                    <a:pt x="10" y="166"/>
                    <a:pt x="14" y="171"/>
                    <a:pt x="15" y="172"/>
                  </a:cubicBezTo>
                  <a:cubicBezTo>
                    <a:pt x="16" y="174"/>
                    <a:pt x="18" y="184"/>
                    <a:pt x="19" y="186"/>
                  </a:cubicBezTo>
                  <a:cubicBezTo>
                    <a:pt x="20" y="188"/>
                    <a:pt x="32" y="193"/>
                    <a:pt x="36" y="194"/>
                  </a:cubicBezTo>
                  <a:cubicBezTo>
                    <a:pt x="40" y="195"/>
                    <a:pt x="45" y="199"/>
                    <a:pt x="45" y="200"/>
                  </a:cubicBezTo>
                  <a:cubicBezTo>
                    <a:pt x="46" y="201"/>
                    <a:pt x="51" y="202"/>
                    <a:pt x="52" y="203"/>
                  </a:cubicBezTo>
                  <a:cubicBezTo>
                    <a:pt x="53" y="203"/>
                    <a:pt x="56" y="206"/>
                    <a:pt x="57" y="207"/>
                  </a:cubicBezTo>
                  <a:cubicBezTo>
                    <a:pt x="58" y="208"/>
                    <a:pt x="59" y="210"/>
                    <a:pt x="59" y="211"/>
                  </a:cubicBezTo>
                  <a:cubicBezTo>
                    <a:pt x="59" y="211"/>
                    <a:pt x="66" y="214"/>
                    <a:pt x="67" y="215"/>
                  </a:cubicBezTo>
                  <a:cubicBezTo>
                    <a:pt x="69" y="217"/>
                    <a:pt x="72" y="217"/>
                    <a:pt x="72" y="216"/>
                  </a:cubicBezTo>
                  <a:cubicBezTo>
                    <a:pt x="73" y="215"/>
                    <a:pt x="74" y="220"/>
                    <a:pt x="75" y="221"/>
                  </a:cubicBezTo>
                  <a:cubicBezTo>
                    <a:pt x="75" y="223"/>
                    <a:pt x="76" y="226"/>
                    <a:pt x="75" y="227"/>
                  </a:cubicBezTo>
                  <a:cubicBezTo>
                    <a:pt x="75" y="227"/>
                    <a:pt x="74" y="234"/>
                    <a:pt x="72" y="236"/>
                  </a:cubicBezTo>
                  <a:cubicBezTo>
                    <a:pt x="71" y="237"/>
                    <a:pt x="69" y="247"/>
                    <a:pt x="69" y="249"/>
                  </a:cubicBezTo>
                  <a:cubicBezTo>
                    <a:pt x="70" y="251"/>
                    <a:pt x="73" y="255"/>
                    <a:pt x="74" y="255"/>
                  </a:cubicBezTo>
                  <a:cubicBezTo>
                    <a:pt x="76" y="256"/>
                    <a:pt x="75" y="258"/>
                    <a:pt x="74" y="258"/>
                  </a:cubicBezTo>
                  <a:cubicBezTo>
                    <a:pt x="73" y="258"/>
                    <a:pt x="74" y="268"/>
                    <a:pt x="76" y="269"/>
                  </a:cubicBezTo>
                  <a:cubicBezTo>
                    <a:pt x="79" y="270"/>
                    <a:pt x="81" y="275"/>
                    <a:pt x="80" y="275"/>
                  </a:cubicBezTo>
                  <a:cubicBezTo>
                    <a:pt x="80" y="276"/>
                    <a:pt x="85" y="281"/>
                    <a:pt x="87" y="283"/>
                  </a:cubicBezTo>
                  <a:cubicBezTo>
                    <a:pt x="89" y="284"/>
                    <a:pt x="93" y="292"/>
                    <a:pt x="93" y="295"/>
                  </a:cubicBezTo>
                  <a:cubicBezTo>
                    <a:pt x="94" y="298"/>
                    <a:pt x="94" y="302"/>
                    <a:pt x="93" y="303"/>
                  </a:cubicBezTo>
                  <a:cubicBezTo>
                    <a:pt x="93" y="304"/>
                    <a:pt x="94" y="306"/>
                    <a:pt x="95" y="307"/>
                  </a:cubicBezTo>
                  <a:cubicBezTo>
                    <a:pt x="95" y="308"/>
                    <a:pt x="93" y="316"/>
                    <a:pt x="94" y="320"/>
                  </a:cubicBezTo>
                  <a:cubicBezTo>
                    <a:pt x="94" y="323"/>
                    <a:pt x="90" y="333"/>
                    <a:pt x="90" y="338"/>
                  </a:cubicBezTo>
                  <a:cubicBezTo>
                    <a:pt x="90" y="343"/>
                    <a:pt x="92" y="349"/>
                    <a:pt x="93" y="349"/>
                  </a:cubicBezTo>
                  <a:cubicBezTo>
                    <a:pt x="94" y="348"/>
                    <a:pt x="94" y="353"/>
                    <a:pt x="93" y="354"/>
                  </a:cubicBezTo>
                  <a:cubicBezTo>
                    <a:pt x="91" y="354"/>
                    <a:pt x="90" y="358"/>
                    <a:pt x="91" y="359"/>
                  </a:cubicBezTo>
                  <a:cubicBezTo>
                    <a:pt x="91" y="359"/>
                    <a:pt x="90" y="363"/>
                    <a:pt x="91" y="364"/>
                  </a:cubicBezTo>
                  <a:cubicBezTo>
                    <a:pt x="91" y="366"/>
                    <a:pt x="92" y="376"/>
                    <a:pt x="93" y="379"/>
                  </a:cubicBezTo>
                  <a:cubicBezTo>
                    <a:pt x="93" y="381"/>
                    <a:pt x="96" y="387"/>
                    <a:pt x="97" y="390"/>
                  </a:cubicBezTo>
                  <a:cubicBezTo>
                    <a:pt x="98" y="392"/>
                    <a:pt x="99" y="396"/>
                    <a:pt x="99" y="396"/>
                  </a:cubicBezTo>
                  <a:cubicBezTo>
                    <a:pt x="99" y="397"/>
                    <a:pt x="100" y="398"/>
                    <a:pt x="100" y="398"/>
                  </a:cubicBezTo>
                  <a:cubicBezTo>
                    <a:pt x="100" y="398"/>
                    <a:pt x="103" y="399"/>
                    <a:pt x="104" y="399"/>
                  </a:cubicBezTo>
                  <a:cubicBezTo>
                    <a:pt x="105" y="400"/>
                    <a:pt x="110" y="400"/>
                    <a:pt x="112" y="399"/>
                  </a:cubicBezTo>
                  <a:cubicBezTo>
                    <a:pt x="114" y="399"/>
                    <a:pt x="112" y="397"/>
                    <a:pt x="112" y="396"/>
                  </a:cubicBezTo>
                  <a:cubicBezTo>
                    <a:pt x="111" y="395"/>
                    <a:pt x="110" y="391"/>
                    <a:pt x="109" y="390"/>
                  </a:cubicBezTo>
                  <a:cubicBezTo>
                    <a:pt x="108" y="390"/>
                    <a:pt x="108" y="384"/>
                    <a:pt x="108" y="383"/>
                  </a:cubicBezTo>
                  <a:cubicBezTo>
                    <a:pt x="109" y="381"/>
                    <a:pt x="113" y="379"/>
                    <a:pt x="113" y="378"/>
                  </a:cubicBezTo>
                  <a:cubicBezTo>
                    <a:pt x="113" y="377"/>
                    <a:pt x="114" y="372"/>
                    <a:pt x="113" y="371"/>
                  </a:cubicBezTo>
                  <a:cubicBezTo>
                    <a:pt x="112" y="371"/>
                    <a:pt x="113" y="364"/>
                    <a:pt x="112" y="361"/>
                  </a:cubicBezTo>
                  <a:cubicBezTo>
                    <a:pt x="112" y="358"/>
                    <a:pt x="118" y="356"/>
                    <a:pt x="118" y="353"/>
                  </a:cubicBezTo>
                  <a:cubicBezTo>
                    <a:pt x="118" y="351"/>
                    <a:pt x="125" y="348"/>
                    <a:pt x="126" y="347"/>
                  </a:cubicBezTo>
                  <a:cubicBezTo>
                    <a:pt x="128" y="346"/>
                    <a:pt x="129" y="339"/>
                    <a:pt x="128" y="337"/>
                  </a:cubicBezTo>
                  <a:cubicBezTo>
                    <a:pt x="128" y="336"/>
                    <a:pt x="131" y="334"/>
                    <a:pt x="132" y="334"/>
                  </a:cubicBezTo>
                  <a:cubicBezTo>
                    <a:pt x="133" y="334"/>
                    <a:pt x="135" y="334"/>
                    <a:pt x="136" y="334"/>
                  </a:cubicBezTo>
                  <a:cubicBezTo>
                    <a:pt x="136" y="333"/>
                    <a:pt x="138" y="330"/>
                    <a:pt x="139" y="330"/>
                  </a:cubicBezTo>
                  <a:cubicBezTo>
                    <a:pt x="140" y="329"/>
                    <a:pt x="141" y="322"/>
                    <a:pt x="143" y="320"/>
                  </a:cubicBezTo>
                  <a:cubicBezTo>
                    <a:pt x="145" y="319"/>
                    <a:pt x="146" y="315"/>
                    <a:pt x="146" y="314"/>
                  </a:cubicBezTo>
                  <a:cubicBezTo>
                    <a:pt x="146" y="312"/>
                    <a:pt x="148" y="308"/>
                    <a:pt x="149" y="307"/>
                  </a:cubicBezTo>
                  <a:cubicBezTo>
                    <a:pt x="150" y="306"/>
                    <a:pt x="156" y="303"/>
                    <a:pt x="157" y="303"/>
                  </a:cubicBezTo>
                  <a:cubicBezTo>
                    <a:pt x="158" y="302"/>
                    <a:pt x="160" y="293"/>
                    <a:pt x="160" y="289"/>
                  </a:cubicBezTo>
                  <a:cubicBezTo>
                    <a:pt x="161" y="286"/>
                    <a:pt x="163" y="281"/>
                    <a:pt x="163" y="280"/>
                  </a:cubicBezTo>
                  <a:cubicBezTo>
                    <a:pt x="163" y="279"/>
                    <a:pt x="165" y="278"/>
                    <a:pt x="165" y="277"/>
                  </a:cubicBezTo>
                  <a:cubicBezTo>
                    <a:pt x="166" y="277"/>
                    <a:pt x="167" y="272"/>
                    <a:pt x="168" y="271"/>
                  </a:cubicBezTo>
                </a:path>
              </a:pathLst>
            </a:cu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69" name="Freeform 162">
              <a:extLst>
                <a:ext uri="{FF2B5EF4-FFF2-40B4-BE49-F238E27FC236}">
                  <a16:creationId xmlns:a16="http://schemas.microsoft.com/office/drawing/2014/main" xmlns="" id="{17953E3F-7BF6-4221-B251-3E766FF53EA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52950" y="38385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70" name="Freeform 163">
              <a:extLst>
                <a:ext uri="{FF2B5EF4-FFF2-40B4-BE49-F238E27FC236}">
                  <a16:creationId xmlns:a16="http://schemas.microsoft.com/office/drawing/2014/main" xmlns="" id="{37BB319E-1D3D-433B-AD55-C197546BC4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52950" y="38385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71" name="Freeform 164">
              <a:extLst>
                <a:ext uri="{FF2B5EF4-FFF2-40B4-BE49-F238E27FC236}">
                  <a16:creationId xmlns:a16="http://schemas.microsoft.com/office/drawing/2014/main" xmlns="" id="{A13784B0-DC53-491E-930D-2649555788A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06913" y="3598863"/>
              <a:ext cx="90488" cy="60325"/>
            </a:xfrm>
            <a:custGeom>
              <a:avLst/>
              <a:gdLst>
                <a:gd name="T0" fmla="*/ 26 w 57"/>
                <a:gd name="T1" fmla="*/ 23 h 38"/>
                <a:gd name="T2" fmla="*/ 36 w 57"/>
                <a:gd name="T3" fmla="*/ 18 h 38"/>
                <a:gd name="T4" fmla="*/ 43 w 57"/>
                <a:gd name="T5" fmla="*/ 13 h 38"/>
                <a:gd name="T6" fmla="*/ 47 w 57"/>
                <a:gd name="T7" fmla="*/ 8 h 38"/>
                <a:gd name="T8" fmla="*/ 54 w 57"/>
                <a:gd name="T9" fmla="*/ 3 h 38"/>
                <a:gd name="T10" fmla="*/ 56 w 57"/>
                <a:gd name="T11" fmla="*/ 0 h 38"/>
                <a:gd name="T12" fmla="*/ 34 w 57"/>
                <a:gd name="T13" fmla="*/ 12 h 38"/>
                <a:gd name="T14" fmla="*/ 0 w 57"/>
                <a:gd name="T15" fmla="*/ 38 h 38"/>
                <a:gd name="T16" fmla="*/ 11 w 57"/>
                <a:gd name="T17" fmla="*/ 37 h 38"/>
                <a:gd name="T18" fmla="*/ 20 w 57"/>
                <a:gd name="T19" fmla="*/ 35 h 38"/>
                <a:gd name="T20" fmla="*/ 19 w 57"/>
                <a:gd name="T21" fmla="*/ 31 h 38"/>
                <a:gd name="T22" fmla="*/ 21 w 57"/>
                <a:gd name="T23" fmla="*/ 31 h 38"/>
                <a:gd name="T24" fmla="*/ 26 w 57"/>
                <a:gd name="T25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38">
                  <a:moveTo>
                    <a:pt x="26" y="23"/>
                  </a:moveTo>
                  <a:cubicBezTo>
                    <a:pt x="27" y="21"/>
                    <a:pt x="34" y="19"/>
                    <a:pt x="36" y="18"/>
                  </a:cubicBezTo>
                  <a:cubicBezTo>
                    <a:pt x="38" y="17"/>
                    <a:pt x="42" y="13"/>
                    <a:pt x="43" y="13"/>
                  </a:cubicBezTo>
                  <a:cubicBezTo>
                    <a:pt x="45" y="12"/>
                    <a:pt x="47" y="9"/>
                    <a:pt x="47" y="8"/>
                  </a:cubicBezTo>
                  <a:cubicBezTo>
                    <a:pt x="46" y="7"/>
                    <a:pt x="52" y="4"/>
                    <a:pt x="54" y="3"/>
                  </a:cubicBezTo>
                  <a:cubicBezTo>
                    <a:pt x="56" y="2"/>
                    <a:pt x="57" y="0"/>
                    <a:pt x="56" y="0"/>
                  </a:cubicBezTo>
                  <a:cubicBezTo>
                    <a:pt x="55" y="0"/>
                    <a:pt x="44" y="6"/>
                    <a:pt x="34" y="12"/>
                  </a:cubicBezTo>
                  <a:cubicBezTo>
                    <a:pt x="22" y="20"/>
                    <a:pt x="11" y="29"/>
                    <a:pt x="0" y="38"/>
                  </a:cubicBezTo>
                  <a:cubicBezTo>
                    <a:pt x="4" y="38"/>
                    <a:pt x="9" y="38"/>
                    <a:pt x="11" y="37"/>
                  </a:cubicBezTo>
                  <a:cubicBezTo>
                    <a:pt x="14" y="37"/>
                    <a:pt x="19" y="36"/>
                    <a:pt x="20" y="35"/>
                  </a:cubicBezTo>
                  <a:cubicBezTo>
                    <a:pt x="20" y="34"/>
                    <a:pt x="20" y="32"/>
                    <a:pt x="19" y="31"/>
                  </a:cubicBezTo>
                  <a:cubicBezTo>
                    <a:pt x="20" y="31"/>
                    <a:pt x="21" y="31"/>
                    <a:pt x="21" y="31"/>
                  </a:cubicBezTo>
                  <a:cubicBezTo>
                    <a:pt x="22" y="31"/>
                    <a:pt x="24" y="24"/>
                    <a:pt x="26" y="23"/>
                  </a:cubicBezTo>
                </a:path>
              </a:pathLst>
            </a:cu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72" name="Freeform 165">
              <a:extLst>
                <a:ext uri="{FF2B5EF4-FFF2-40B4-BE49-F238E27FC236}">
                  <a16:creationId xmlns:a16="http://schemas.microsoft.com/office/drawing/2014/main" xmlns="" id="{B4703874-0C34-4BF1-AB6A-3F501DF5738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87888" y="3673476"/>
              <a:ext cx="376238" cy="520700"/>
            </a:xfrm>
            <a:custGeom>
              <a:avLst/>
              <a:gdLst>
                <a:gd name="T0" fmla="*/ 184 w 237"/>
                <a:gd name="T1" fmla="*/ 3 h 329"/>
                <a:gd name="T2" fmla="*/ 167 w 237"/>
                <a:gd name="T3" fmla="*/ 7 h 329"/>
                <a:gd name="T4" fmla="*/ 150 w 237"/>
                <a:gd name="T5" fmla="*/ 14 h 329"/>
                <a:gd name="T6" fmla="*/ 129 w 237"/>
                <a:gd name="T7" fmla="*/ 18 h 329"/>
                <a:gd name="T8" fmla="*/ 113 w 237"/>
                <a:gd name="T9" fmla="*/ 16 h 329"/>
                <a:gd name="T10" fmla="*/ 89 w 237"/>
                <a:gd name="T11" fmla="*/ 4 h 329"/>
                <a:gd name="T12" fmla="*/ 68 w 237"/>
                <a:gd name="T13" fmla="*/ 18 h 329"/>
                <a:gd name="T14" fmla="*/ 55 w 237"/>
                <a:gd name="T15" fmla="*/ 34 h 329"/>
                <a:gd name="T16" fmla="*/ 53 w 237"/>
                <a:gd name="T17" fmla="*/ 60 h 329"/>
                <a:gd name="T18" fmla="*/ 49 w 237"/>
                <a:gd name="T19" fmla="*/ 72 h 329"/>
                <a:gd name="T20" fmla="*/ 40 w 237"/>
                <a:gd name="T21" fmla="*/ 76 h 329"/>
                <a:gd name="T22" fmla="*/ 32 w 237"/>
                <a:gd name="T23" fmla="*/ 56 h 329"/>
                <a:gd name="T24" fmla="*/ 26 w 237"/>
                <a:gd name="T25" fmla="*/ 63 h 329"/>
                <a:gd name="T26" fmla="*/ 26 w 237"/>
                <a:gd name="T27" fmla="*/ 79 h 329"/>
                <a:gd name="T28" fmla="*/ 37 w 237"/>
                <a:gd name="T29" fmla="*/ 85 h 329"/>
                <a:gd name="T30" fmla="*/ 28 w 237"/>
                <a:gd name="T31" fmla="*/ 95 h 329"/>
                <a:gd name="T32" fmla="*/ 28 w 237"/>
                <a:gd name="T33" fmla="*/ 106 h 329"/>
                <a:gd name="T34" fmla="*/ 17 w 237"/>
                <a:gd name="T35" fmla="*/ 124 h 329"/>
                <a:gd name="T36" fmla="*/ 32 w 237"/>
                <a:gd name="T37" fmla="*/ 128 h 329"/>
                <a:gd name="T38" fmla="*/ 54 w 237"/>
                <a:gd name="T39" fmla="*/ 108 h 329"/>
                <a:gd name="T40" fmla="*/ 62 w 237"/>
                <a:gd name="T41" fmla="*/ 112 h 329"/>
                <a:gd name="T42" fmla="*/ 68 w 237"/>
                <a:gd name="T43" fmla="*/ 127 h 329"/>
                <a:gd name="T44" fmla="*/ 77 w 237"/>
                <a:gd name="T45" fmla="*/ 116 h 329"/>
                <a:gd name="T46" fmla="*/ 78 w 237"/>
                <a:gd name="T47" fmla="*/ 114 h 329"/>
                <a:gd name="T48" fmla="*/ 82 w 237"/>
                <a:gd name="T49" fmla="*/ 126 h 329"/>
                <a:gd name="T50" fmla="*/ 91 w 237"/>
                <a:gd name="T51" fmla="*/ 133 h 329"/>
                <a:gd name="T52" fmla="*/ 91 w 237"/>
                <a:gd name="T53" fmla="*/ 117 h 329"/>
                <a:gd name="T54" fmla="*/ 94 w 237"/>
                <a:gd name="T55" fmla="*/ 129 h 329"/>
                <a:gd name="T56" fmla="*/ 113 w 237"/>
                <a:gd name="T57" fmla="*/ 132 h 329"/>
                <a:gd name="T58" fmla="*/ 93 w 237"/>
                <a:gd name="T59" fmla="*/ 141 h 329"/>
                <a:gd name="T60" fmla="*/ 61 w 237"/>
                <a:gd name="T61" fmla="*/ 132 h 329"/>
                <a:gd name="T62" fmla="*/ 34 w 237"/>
                <a:gd name="T63" fmla="*/ 131 h 329"/>
                <a:gd name="T64" fmla="*/ 15 w 237"/>
                <a:gd name="T65" fmla="*/ 148 h 329"/>
                <a:gd name="T66" fmla="*/ 2 w 237"/>
                <a:gd name="T67" fmla="*/ 169 h 329"/>
                <a:gd name="T68" fmla="*/ 16 w 237"/>
                <a:gd name="T69" fmla="*/ 219 h 329"/>
                <a:gd name="T70" fmla="*/ 39 w 237"/>
                <a:gd name="T71" fmla="*/ 216 h 329"/>
                <a:gd name="T72" fmla="*/ 54 w 237"/>
                <a:gd name="T73" fmla="*/ 220 h 329"/>
                <a:gd name="T74" fmla="*/ 63 w 237"/>
                <a:gd name="T75" fmla="*/ 263 h 329"/>
                <a:gd name="T76" fmla="*/ 69 w 237"/>
                <a:gd name="T77" fmla="*/ 308 h 329"/>
                <a:gd name="T78" fmla="*/ 104 w 237"/>
                <a:gd name="T79" fmla="*/ 315 h 329"/>
                <a:gd name="T80" fmla="*/ 120 w 237"/>
                <a:gd name="T81" fmla="*/ 283 h 329"/>
                <a:gd name="T82" fmla="*/ 135 w 237"/>
                <a:gd name="T83" fmla="*/ 232 h 329"/>
                <a:gd name="T84" fmla="*/ 143 w 237"/>
                <a:gd name="T85" fmla="*/ 199 h 329"/>
                <a:gd name="T86" fmla="*/ 123 w 237"/>
                <a:gd name="T87" fmla="*/ 177 h 329"/>
                <a:gd name="T88" fmla="*/ 118 w 237"/>
                <a:gd name="T89" fmla="*/ 165 h 329"/>
                <a:gd name="T90" fmla="*/ 149 w 237"/>
                <a:gd name="T91" fmla="*/ 192 h 329"/>
                <a:gd name="T92" fmla="*/ 167 w 237"/>
                <a:gd name="T93" fmla="*/ 174 h 329"/>
                <a:gd name="T94" fmla="*/ 153 w 237"/>
                <a:gd name="T95" fmla="*/ 157 h 329"/>
                <a:gd name="T96" fmla="*/ 160 w 237"/>
                <a:gd name="T97" fmla="*/ 156 h 329"/>
                <a:gd name="T98" fmla="*/ 176 w 237"/>
                <a:gd name="T99" fmla="*/ 165 h 329"/>
                <a:gd name="T100" fmla="*/ 189 w 237"/>
                <a:gd name="T101" fmla="*/ 171 h 329"/>
                <a:gd name="T102" fmla="*/ 200 w 237"/>
                <a:gd name="T103" fmla="*/ 191 h 329"/>
                <a:gd name="T104" fmla="*/ 210 w 237"/>
                <a:gd name="T105" fmla="*/ 210 h 329"/>
                <a:gd name="T106" fmla="*/ 220 w 237"/>
                <a:gd name="T107" fmla="*/ 188 h 329"/>
                <a:gd name="T108" fmla="*/ 235 w 237"/>
                <a:gd name="T109" fmla="*/ 173 h 329"/>
                <a:gd name="T110" fmla="*/ 186 w 237"/>
                <a:gd name="T111" fmla="*/ 4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37" h="329">
                  <a:moveTo>
                    <a:pt x="186" y="4"/>
                  </a:moveTo>
                  <a:cubicBezTo>
                    <a:pt x="186" y="5"/>
                    <a:pt x="186" y="5"/>
                    <a:pt x="186" y="5"/>
                  </a:cubicBezTo>
                  <a:cubicBezTo>
                    <a:pt x="185" y="6"/>
                    <a:pt x="184" y="4"/>
                    <a:pt x="184" y="3"/>
                  </a:cubicBezTo>
                  <a:cubicBezTo>
                    <a:pt x="184" y="1"/>
                    <a:pt x="180" y="0"/>
                    <a:pt x="179" y="1"/>
                  </a:cubicBezTo>
                  <a:cubicBezTo>
                    <a:pt x="179" y="3"/>
                    <a:pt x="176" y="1"/>
                    <a:pt x="175" y="0"/>
                  </a:cubicBezTo>
                  <a:cubicBezTo>
                    <a:pt x="174" y="0"/>
                    <a:pt x="168" y="5"/>
                    <a:pt x="167" y="7"/>
                  </a:cubicBezTo>
                  <a:cubicBezTo>
                    <a:pt x="165" y="9"/>
                    <a:pt x="156" y="10"/>
                    <a:pt x="154" y="10"/>
                  </a:cubicBezTo>
                  <a:cubicBezTo>
                    <a:pt x="152" y="9"/>
                    <a:pt x="151" y="14"/>
                    <a:pt x="152" y="14"/>
                  </a:cubicBezTo>
                  <a:cubicBezTo>
                    <a:pt x="153" y="14"/>
                    <a:pt x="152" y="14"/>
                    <a:pt x="150" y="14"/>
                  </a:cubicBezTo>
                  <a:cubicBezTo>
                    <a:pt x="149" y="14"/>
                    <a:pt x="147" y="14"/>
                    <a:pt x="146" y="14"/>
                  </a:cubicBezTo>
                  <a:cubicBezTo>
                    <a:pt x="143" y="14"/>
                    <a:pt x="135" y="18"/>
                    <a:pt x="133" y="19"/>
                  </a:cubicBezTo>
                  <a:cubicBezTo>
                    <a:pt x="131" y="21"/>
                    <a:pt x="129" y="19"/>
                    <a:pt x="129" y="18"/>
                  </a:cubicBezTo>
                  <a:cubicBezTo>
                    <a:pt x="129" y="17"/>
                    <a:pt x="126" y="15"/>
                    <a:pt x="125" y="15"/>
                  </a:cubicBezTo>
                  <a:cubicBezTo>
                    <a:pt x="124" y="15"/>
                    <a:pt x="122" y="21"/>
                    <a:pt x="121" y="23"/>
                  </a:cubicBezTo>
                  <a:cubicBezTo>
                    <a:pt x="119" y="24"/>
                    <a:pt x="117" y="17"/>
                    <a:pt x="113" y="16"/>
                  </a:cubicBezTo>
                  <a:cubicBezTo>
                    <a:pt x="110" y="15"/>
                    <a:pt x="104" y="12"/>
                    <a:pt x="102" y="11"/>
                  </a:cubicBezTo>
                  <a:cubicBezTo>
                    <a:pt x="100" y="11"/>
                    <a:pt x="97" y="7"/>
                    <a:pt x="96" y="6"/>
                  </a:cubicBezTo>
                  <a:cubicBezTo>
                    <a:pt x="95" y="5"/>
                    <a:pt x="90" y="4"/>
                    <a:pt x="89" y="4"/>
                  </a:cubicBezTo>
                  <a:cubicBezTo>
                    <a:pt x="87" y="4"/>
                    <a:pt x="82" y="7"/>
                    <a:pt x="81" y="8"/>
                  </a:cubicBezTo>
                  <a:cubicBezTo>
                    <a:pt x="79" y="10"/>
                    <a:pt x="77" y="9"/>
                    <a:pt x="76" y="10"/>
                  </a:cubicBezTo>
                  <a:cubicBezTo>
                    <a:pt x="76" y="10"/>
                    <a:pt x="70" y="16"/>
                    <a:pt x="68" y="18"/>
                  </a:cubicBezTo>
                  <a:cubicBezTo>
                    <a:pt x="66" y="19"/>
                    <a:pt x="62" y="27"/>
                    <a:pt x="61" y="29"/>
                  </a:cubicBezTo>
                  <a:cubicBezTo>
                    <a:pt x="59" y="30"/>
                    <a:pt x="57" y="31"/>
                    <a:pt x="57" y="31"/>
                  </a:cubicBezTo>
                  <a:cubicBezTo>
                    <a:pt x="56" y="31"/>
                    <a:pt x="55" y="33"/>
                    <a:pt x="55" y="34"/>
                  </a:cubicBezTo>
                  <a:cubicBezTo>
                    <a:pt x="55" y="34"/>
                    <a:pt x="49" y="38"/>
                    <a:pt x="48" y="41"/>
                  </a:cubicBezTo>
                  <a:cubicBezTo>
                    <a:pt x="47" y="44"/>
                    <a:pt x="49" y="50"/>
                    <a:pt x="49" y="53"/>
                  </a:cubicBezTo>
                  <a:cubicBezTo>
                    <a:pt x="49" y="55"/>
                    <a:pt x="51" y="60"/>
                    <a:pt x="53" y="60"/>
                  </a:cubicBezTo>
                  <a:cubicBezTo>
                    <a:pt x="55" y="60"/>
                    <a:pt x="54" y="64"/>
                    <a:pt x="53" y="65"/>
                  </a:cubicBezTo>
                  <a:cubicBezTo>
                    <a:pt x="53" y="67"/>
                    <a:pt x="55" y="68"/>
                    <a:pt x="55" y="69"/>
                  </a:cubicBezTo>
                  <a:cubicBezTo>
                    <a:pt x="55" y="70"/>
                    <a:pt x="50" y="71"/>
                    <a:pt x="49" y="72"/>
                  </a:cubicBezTo>
                  <a:cubicBezTo>
                    <a:pt x="47" y="72"/>
                    <a:pt x="45" y="75"/>
                    <a:pt x="45" y="76"/>
                  </a:cubicBezTo>
                  <a:cubicBezTo>
                    <a:pt x="44" y="77"/>
                    <a:pt x="40" y="78"/>
                    <a:pt x="38" y="80"/>
                  </a:cubicBezTo>
                  <a:cubicBezTo>
                    <a:pt x="39" y="79"/>
                    <a:pt x="39" y="77"/>
                    <a:pt x="40" y="76"/>
                  </a:cubicBezTo>
                  <a:cubicBezTo>
                    <a:pt x="41" y="75"/>
                    <a:pt x="39" y="72"/>
                    <a:pt x="39" y="71"/>
                  </a:cubicBezTo>
                  <a:cubicBezTo>
                    <a:pt x="38" y="71"/>
                    <a:pt x="38" y="63"/>
                    <a:pt x="37" y="61"/>
                  </a:cubicBezTo>
                  <a:cubicBezTo>
                    <a:pt x="36" y="60"/>
                    <a:pt x="33" y="57"/>
                    <a:pt x="32" y="56"/>
                  </a:cubicBezTo>
                  <a:cubicBezTo>
                    <a:pt x="31" y="56"/>
                    <a:pt x="33" y="54"/>
                    <a:pt x="33" y="53"/>
                  </a:cubicBezTo>
                  <a:cubicBezTo>
                    <a:pt x="33" y="52"/>
                    <a:pt x="29" y="51"/>
                    <a:pt x="28" y="52"/>
                  </a:cubicBezTo>
                  <a:cubicBezTo>
                    <a:pt x="27" y="53"/>
                    <a:pt x="26" y="60"/>
                    <a:pt x="26" y="63"/>
                  </a:cubicBezTo>
                  <a:cubicBezTo>
                    <a:pt x="26" y="65"/>
                    <a:pt x="28" y="68"/>
                    <a:pt x="29" y="68"/>
                  </a:cubicBezTo>
                  <a:cubicBezTo>
                    <a:pt x="29" y="68"/>
                    <a:pt x="29" y="72"/>
                    <a:pt x="28" y="72"/>
                  </a:cubicBezTo>
                  <a:cubicBezTo>
                    <a:pt x="26" y="72"/>
                    <a:pt x="25" y="78"/>
                    <a:pt x="26" y="79"/>
                  </a:cubicBezTo>
                  <a:cubicBezTo>
                    <a:pt x="26" y="81"/>
                    <a:pt x="25" y="83"/>
                    <a:pt x="24" y="84"/>
                  </a:cubicBezTo>
                  <a:cubicBezTo>
                    <a:pt x="23" y="84"/>
                    <a:pt x="29" y="84"/>
                    <a:pt x="32" y="84"/>
                  </a:cubicBezTo>
                  <a:cubicBezTo>
                    <a:pt x="35" y="84"/>
                    <a:pt x="37" y="85"/>
                    <a:pt x="37" y="85"/>
                  </a:cubicBezTo>
                  <a:cubicBezTo>
                    <a:pt x="37" y="86"/>
                    <a:pt x="32" y="86"/>
                    <a:pt x="31" y="88"/>
                  </a:cubicBezTo>
                  <a:cubicBezTo>
                    <a:pt x="30" y="89"/>
                    <a:pt x="26" y="91"/>
                    <a:pt x="25" y="92"/>
                  </a:cubicBezTo>
                  <a:cubicBezTo>
                    <a:pt x="25" y="93"/>
                    <a:pt x="27" y="95"/>
                    <a:pt x="28" y="95"/>
                  </a:cubicBezTo>
                  <a:cubicBezTo>
                    <a:pt x="30" y="95"/>
                    <a:pt x="31" y="100"/>
                    <a:pt x="32" y="101"/>
                  </a:cubicBezTo>
                  <a:cubicBezTo>
                    <a:pt x="34" y="102"/>
                    <a:pt x="33" y="105"/>
                    <a:pt x="33" y="106"/>
                  </a:cubicBezTo>
                  <a:cubicBezTo>
                    <a:pt x="32" y="106"/>
                    <a:pt x="31" y="106"/>
                    <a:pt x="28" y="106"/>
                  </a:cubicBezTo>
                  <a:cubicBezTo>
                    <a:pt x="26" y="106"/>
                    <a:pt x="24" y="105"/>
                    <a:pt x="22" y="106"/>
                  </a:cubicBezTo>
                  <a:cubicBezTo>
                    <a:pt x="20" y="106"/>
                    <a:pt x="16" y="112"/>
                    <a:pt x="16" y="114"/>
                  </a:cubicBezTo>
                  <a:cubicBezTo>
                    <a:pt x="16" y="116"/>
                    <a:pt x="17" y="123"/>
                    <a:pt x="17" y="124"/>
                  </a:cubicBezTo>
                  <a:cubicBezTo>
                    <a:pt x="17" y="126"/>
                    <a:pt x="23" y="127"/>
                    <a:pt x="24" y="128"/>
                  </a:cubicBezTo>
                  <a:cubicBezTo>
                    <a:pt x="25" y="128"/>
                    <a:pt x="27" y="128"/>
                    <a:pt x="28" y="128"/>
                  </a:cubicBezTo>
                  <a:cubicBezTo>
                    <a:pt x="30" y="128"/>
                    <a:pt x="31" y="128"/>
                    <a:pt x="32" y="128"/>
                  </a:cubicBezTo>
                  <a:cubicBezTo>
                    <a:pt x="33" y="129"/>
                    <a:pt x="36" y="123"/>
                    <a:pt x="37" y="120"/>
                  </a:cubicBezTo>
                  <a:cubicBezTo>
                    <a:pt x="38" y="117"/>
                    <a:pt x="44" y="112"/>
                    <a:pt x="45" y="110"/>
                  </a:cubicBezTo>
                  <a:cubicBezTo>
                    <a:pt x="46" y="109"/>
                    <a:pt x="52" y="109"/>
                    <a:pt x="54" y="108"/>
                  </a:cubicBezTo>
                  <a:cubicBezTo>
                    <a:pt x="55" y="107"/>
                    <a:pt x="54" y="113"/>
                    <a:pt x="55" y="116"/>
                  </a:cubicBezTo>
                  <a:cubicBezTo>
                    <a:pt x="56" y="119"/>
                    <a:pt x="62" y="118"/>
                    <a:pt x="61" y="115"/>
                  </a:cubicBezTo>
                  <a:cubicBezTo>
                    <a:pt x="60" y="113"/>
                    <a:pt x="61" y="111"/>
                    <a:pt x="62" y="112"/>
                  </a:cubicBezTo>
                  <a:cubicBezTo>
                    <a:pt x="62" y="113"/>
                    <a:pt x="68" y="116"/>
                    <a:pt x="69" y="117"/>
                  </a:cubicBezTo>
                  <a:cubicBezTo>
                    <a:pt x="70" y="119"/>
                    <a:pt x="69" y="122"/>
                    <a:pt x="68" y="122"/>
                  </a:cubicBezTo>
                  <a:cubicBezTo>
                    <a:pt x="67" y="122"/>
                    <a:pt x="67" y="126"/>
                    <a:pt x="68" y="127"/>
                  </a:cubicBezTo>
                  <a:cubicBezTo>
                    <a:pt x="69" y="127"/>
                    <a:pt x="71" y="122"/>
                    <a:pt x="73" y="122"/>
                  </a:cubicBezTo>
                  <a:cubicBezTo>
                    <a:pt x="74" y="121"/>
                    <a:pt x="75" y="118"/>
                    <a:pt x="75" y="118"/>
                  </a:cubicBezTo>
                  <a:cubicBezTo>
                    <a:pt x="74" y="117"/>
                    <a:pt x="76" y="115"/>
                    <a:pt x="77" y="116"/>
                  </a:cubicBezTo>
                  <a:cubicBezTo>
                    <a:pt x="77" y="116"/>
                    <a:pt x="74" y="110"/>
                    <a:pt x="71" y="107"/>
                  </a:cubicBezTo>
                  <a:cubicBezTo>
                    <a:pt x="69" y="105"/>
                    <a:pt x="70" y="106"/>
                    <a:pt x="75" y="110"/>
                  </a:cubicBezTo>
                  <a:cubicBezTo>
                    <a:pt x="75" y="110"/>
                    <a:pt x="75" y="110"/>
                    <a:pt x="78" y="114"/>
                  </a:cubicBezTo>
                  <a:cubicBezTo>
                    <a:pt x="79" y="115"/>
                    <a:pt x="79" y="117"/>
                    <a:pt x="80" y="118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81" y="121"/>
                    <a:pt x="82" y="125"/>
                    <a:pt x="82" y="126"/>
                  </a:cubicBezTo>
                  <a:cubicBezTo>
                    <a:pt x="82" y="127"/>
                    <a:pt x="84" y="130"/>
                    <a:pt x="86" y="130"/>
                  </a:cubicBezTo>
                  <a:cubicBezTo>
                    <a:pt x="87" y="129"/>
                    <a:pt x="88" y="130"/>
                    <a:pt x="88" y="130"/>
                  </a:cubicBezTo>
                  <a:cubicBezTo>
                    <a:pt x="88" y="130"/>
                    <a:pt x="89" y="133"/>
                    <a:pt x="91" y="133"/>
                  </a:cubicBezTo>
                  <a:cubicBezTo>
                    <a:pt x="92" y="133"/>
                    <a:pt x="93" y="130"/>
                    <a:pt x="91" y="130"/>
                  </a:cubicBezTo>
                  <a:cubicBezTo>
                    <a:pt x="90" y="129"/>
                    <a:pt x="90" y="124"/>
                    <a:pt x="90" y="122"/>
                  </a:cubicBezTo>
                  <a:cubicBezTo>
                    <a:pt x="90" y="119"/>
                    <a:pt x="91" y="117"/>
                    <a:pt x="91" y="117"/>
                  </a:cubicBezTo>
                  <a:cubicBezTo>
                    <a:pt x="92" y="117"/>
                    <a:pt x="91" y="122"/>
                    <a:pt x="91" y="123"/>
                  </a:cubicBezTo>
                  <a:cubicBezTo>
                    <a:pt x="91" y="124"/>
                    <a:pt x="92" y="127"/>
                    <a:pt x="93" y="128"/>
                  </a:cubicBezTo>
                  <a:cubicBezTo>
                    <a:pt x="93" y="128"/>
                    <a:pt x="93" y="128"/>
                    <a:pt x="94" y="129"/>
                  </a:cubicBezTo>
                  <a:cubicBezTo>
                    <a:pt x="98" y="132"/>
                    <a:pt x="98" y="132"/>
                    <a:pt x="98" y="132"/>
                  </a:cubicBezTo>
                  <a:cubicBezTo>
                    <a:pt x="102" y="131"/>
                    <a:pt x="109" y="132"/>
                    <a:pt x="109" y="133"/>
                  </a:cubicBezTo>
                  <a:cubicBezTo>
                    <a:pt x="109" y="134"/>
                    <a:pt x="112" y="134"/>
                    <a:pt x="113" y="132"/>
                  </a:cubicBezTo>
                  <a:cubicBezTo>
                    <a:pt x="113" y="131"/>
                    <a:pt x="113" y="132"/>
                    <a:pt x="113" y="133"/>
                  </a:cubicBezTo>
                  <a:cubicBezTo>
                    <a:pt x="113" y="135"/>
                    <a:pt x="110" y="139"/>
                    <a:pt x="109" y="141"/>
                  </a:cubicBezTo>
                  <a:cubicBezTo>
                    <a:pt x="109" y="143"/>
                    <a:pt x="97" y="142"/>
                    <a:pt x="93" y="141"/>
                  </a:cubicBezTo>
                  <a:cubicBezTo>
                    <a:pt x="88" y="141"/>
                    <a:pt x="81" y="143"/>
                    <a:pt x="80" y="144"/>
                  </a:cubicBezTo>
                  <a:cubicBezTo>
                    <a:pt x="79" y="145"/>
                    <a:pt x="72" y="141"/>
                    <a:pt x="68" y="139"/>
                  </a:cubicBezTo>
                  <a:cubicBezTo>
                    <a:pt x="65" y="138"/>
                    <a:pt x="62" y="132"/>
                    <a:pt x="61" y="132"/>
                  </a:cubicBezTo>
                  <a:cubicBezTo>
                    <a:pt x="61" y="131"/>
                    <a:pt x="62" y="129"/>
                    <a:pt x="62" y="128"/>
                  </a:cubicBezTo>
                  <a:cubicBezTo>
                    <a:pt x="61" y="127"/>
                    <a:pt x="53" y="127"/>
                    <a:pt x="51" y="128"/>
                  </a:cubicBezTo>
                  <a:cubicBezTo>
                    <a:pt x="49" y="129"/>
                    <a:pt x="37" y="130"/>
                    <a:pt x="34" y="131"/>
                  </a:cubicBezTo>
                  <a:cubicBezTo>
                    <a:pt x="31" y="132"/>
                    <a:pt x="27" y="131"/>
                    <a:pt x="26" y="131"/>
                  </a:cubicBezTo>
                  <a:cubicBezTo>
                    <a:pt x="24" y="131"/>
                    <a:pt x="21" y="135"/>
                    <a:pt x="20" y="135"/>
                  </a:cubicBezTo>
                  <a:cubicBezTo>
                    <a:pt x="18" y="136"/>
                    <a:pt x="16" y="141"/>
                    <a:pt x="15" y="148"/>
                  </a:cubicBezTo>
                  <a:cubicBezTo>
                    <a:pt x="15" y="148"/>
                    <a:pt x="15" y="148"/>
                    <a:pt x="13" y="152"/>
                  </a:cubicBezTo>
                  <a:cubicBezTo>
                    <a:pt x="11" y="154"/>
                    <a:pt x="11" y="154"/>
                    <a:pt x="11" y="154"/>
                  </a:cubicBezTo>
                  <a:cubicBezTo>
                    <a:pt x="8" y="157"/>
                    <a:pt x="3" y="167"/>
                    <a:pt x="2" y="169"/>
                  </a:cubicBezTo>
                  <a:cubicBezTo>
                    <a:pt x="1" y="171"/>
                    <a:pt x="0" y="186"/>
                    <a:pt x="0" y="191"/>
                  </a:cubicBezTo>
                  <a:cubicBezTo>
                    <a:pt x="0" y="196"/>
                    <a:pt x="4" y="206"/>
                    <a:pt x="5" y="209"/>
                  </a:cubicBezTo>
                  <a:cubicBezTo>
                    <a:pt x="6" y="211"/>
                    <a:pt x="14" y="218"/>
                    <a:pt x="16" y="219"/>
                  </a:cubicBezTo>
                  <a:cubicBezTo>
                    <a:pt x="18" y="221"/>
                    <a:pt x="26" y="221"/>
                    <a:pt x="29" y="221"/>
                  </a:cubicBezTo>
                  <a:cubicBezTo>
                    <a:pt x="32" y="221"/>
                    <a:pt x="35" y="218"/>
                    <a:pt x="36" y="215"/>
                  </a:cubicBezTo>
                  <a:cubicBezTo>
                    <a:pt x="36" y="215"/>
                    <a:pt x="36" y="215"/>
                    <a:pt x="39" y="216"/>
                  </a:cubicBezTo>
                  <a:cubicBezTo>
                    <a:pt x="41" y="216"/>
                    <a:pt x="41" y="216"/>
                    <a:pt x="41" y="216"/>
                  </a:cubicBezTo>
                  <a:cubicBezTo>
                    <a:pt x="41" y="218"/>
                    <a:pt x="47" y="220"/>
                    <a:pt x="48" y="220"/>
                  </a:cubicBezTo>
                  <a:cubicBezTo>
                    <a:pt x="50" y="221"/>
                    <a:pt x="53" y="221"/>
                    <a:pt x="54" y="220"/>
                  </a:cubicBezTo>
                  <a:cubicBezTo>
                    <a:pt x="55" y="220"/>
                    <a:pt x="57" y="230"/>
                    <a:pt x="56" y="233"/>
                  </a:cubicBezTo>
                  <a:cubicBezTo>
                    <a:pt x="55" y="236"/>
                    <a:pt x="58" y="246"/>
                    <a:pt x="59" y="249"/>
                  </a:cubicBezTo>
                  <a:cubicBezTo>
                    <a:pt x="59" y="252"/>
                    <a:pt x="63" y="260"/>
                    <a:pt x="63" y="263"/>
                  </a:cubicBezTo>
                  <a:cubicBezTo>
                    <a:pt x="64" y="266"/>
                    <a:pt x="61" y="276"/>
                    <a:pt x="61" y="279"/>
                  </a:cubicBezTo>
                  <a:cubicBezTo>
                    <a:pt x="60" y="283"/>
                    <a:pt x="65" y="293"/>
                    <a:pt x="66" y="296"/>
                  </a:cubicBezTo>
                  <a:cubicBezTo>
                    <a:pt x="68" y="299"/>
                    <a:pt x="69" y="307"/>
                    <a:pt x="69" y="308"/>
                  </a:cubicBezTo>
                  <a:cubicBezTo>
                    <a:pt x="69" y="310"/>
                    <a:pt x="74" y="320"/>
                    <a:pt x="75" y="324"/>
                  </a:cubicBezTo>
                  <a:cubicBezTo>
                    <a:pt x="76" y="328"/>
                    <a:pt x="89" y="329"/>
                    <a:pt x="93" y="327"/>
                  </a:cubicBezTo>
                  <a:cubicBezTo>
                    <a:pt x="96" y="325"/>
                    <a:pt x="102" y="316"/>
                    <a:pt x="104" y="315"/>
                  </a:cubicBezTo>
                  <a:cubicBezTo>
                    <a:pt x="106" y="313"/>
                    <a:pt x="107" y="306"/>
                    <a:pt x="108" y="305"/>
                  </a:cubicBezTo>
                  <a:cubicBezTo>
                    <a:pt x="108" y="303"/>
                    <a:pt x="111" y="301"/>
                    <a:pt x="112" y="301"/>
                  </a:cubicBezTo>
                  <a:cubicBezTo>
                    <a:pt x="113" y="300"/>
                    <a:pt x="117" y="286"/>
                    <a:pt x="120" y="283"/>
                  </a:cubicBezTo>
                  <a:cubicBezTo>
                    <a:pt x="123" y="279"/>
                    <a:pt x="126" y="264"/>
                    <a:pt x="126" y="258"/>
                  </a:cubicBezTo>
                  <a:cubicBezTo>
                    <a:pt x="126" y="253"/>
                    <a:pt x="128" y="242"/>
                    <a:pt x="129" y="240"/>
                  </a:cubicBezTo>
                  <a:cubicBezTo>
                    <a:pt x="129" y="237"/>
                    <a:pt x="133" y="233"/>
                    <a:pt x="135" y="232"/>
                  </a:cubicBezTo>
                  <a:cubicBezTo>
                    <a:pt x="136" y="231"/>
                    <a:pt x="143" y="220"/>
                    <a:pt x="146" y="216"/>
                  </a:cubicBezTo>
                  <a:cubicBezTo>
                    <a:pt x="148" y="212"/>
                    <a:pt x="150" y="203"/>
                    <a:pt x="150" y="201"/>
                  </a:cubicBezTo>
                  <a:cubicBezTo>
                    <a:pt x="149" y="199"/>
                    <a:pt x="144" y="198"/>
                    <a:pt x="143" y="199"/>
                  </a:cubicBezTo>
                  <a:cubicBezTo>
                    <a:pt x="142" y="200"/>
                    <a:pt x="137" y="201"/>
                    <a:pt x="136" y="201"/>
                  </a:cubicBezTo>
                  <a:cubicBezTo>
                    <a:pt x="134" y="201"/>
                    <a:pt x="131" y="192"/>
                    <a:pt x="128" y="190"/>
                  </a:cubicBezTo>
                  <a:cubicBezTo>
                    <a:pt x="126" y="189"/>
                    <a:pt x="124" y="179"/>
                    <a:pt x="123" y="177"/>
                  </a:cubicBezTo>
                  <a:cubicBezTo>
                    <a:pt x="122" y="176"/>
                    <a:pt x="118" y="171"/>
                    <a:pt x="117" y="170"/>
                  </a:cubicBezTo>
                  <a:cubicBezTo>
                    <a:pt x="116" y="169"/>
                    <a:pt x="116" y="164"/>
                    <a:pt x="115" y="162"/>
                  </a:cubicBezTo>
                  <a:cubicBezTo>
                    <a:pt x="115" y="161"/>
                    <a:pt x="118" y="163"/>
                    <a:pt x="118" y="165"/>
                  </a:cubicBezTo>
                  <a:cubicBezTo>
                    <a:pt x="118" y="167"/>
                    <a:pt x="124" y="175"/>
                    <a:pt x="126" y="178"/>
                  </a:cubicBezTo>
                  <a:cubicBezTo>
                    <a:pt x="128" y="181"/>
                    <a:pt x="132" y="190"/>
                    <a:pt x="134" y="192"/>
                  </a:cubicBezTo>
                  <a:cubicBezTo>
                    <a:pt x="135" y="195"/>
                    <a:pt x="145" y="194"/>
                    <a:pt x="149" y="192"/>
                  </a:cubicBezTo>
                  <a:cubicBezTo>
                    <a:pt x="152" y="191"/>
                    <a:pt x="156" y="188"/>
                    <a:pt x="156" y="187"/>
                  </a:cubicBezTo>
                  <a:cubicBezTo>
                    <a:pt x="156" y="186"/>
                    <a:pt x="162" y="184"/>
                    <a:pt x="163" y="182"/>
                  </a:cubicBezTo>
                  <a:cubicBezTo>
                    <a:pt x="165" y="181"/>
                    <a:pt x="166" y="175"/>
                    <a:pt x="167" y="174"/>
                  </a:cubicBezTo>
                  <a:cubicBezTo>
                    <a:pt x="168" y="173"/>
                    <a:pt x="166" y="167"/>
                    <a:pt x="165" y="165"/>
                  </a:cubicBezTo>
                  <a:cubicBezTo>
                    <a:pt x="164" y="163"/>
                    <a:pt x="159" y="162"/>
                    <a:pt x="158" y="163"/>
                  </a:cubicBezTo>
                  <a:cubicBezTo>
                    <a:pt x="157" y="163"/>
                    <a:pt x="154" y="159"/>
                    <a:pt x="153" y="157"/>
                  </a:cubicBezTo>
                  <a:cubicBezTo>
                    <a:pt x="153" y="155"/>
                    <a:pt x="148" y="153"/>
                    <a:pt x="148" y="152"/>
                  </a:cubicBezTo>
                  <a:cubicBezTo>
                    <a:pt x="148" y="151"/>
                    <a:pt x="149" y="149"/>
                    <a:pt x="150" y="148"/>
                  </a:cubicBezTo>
                  <a:cubicBezTo>
                    <a:pt x="150" y="148"/>
                    <a:pt x="158" y="153"/>
                    <a:pt x="160" y="156"/>
                  </a:cubicBezTo>
                  <a:cubicBezTo>
                    <a:pt x="162" y="159"/>
                    <a:pt x="165" y="164"/>
                    <a:pt x="165" y="164"/>
                  </a:cubicBezTo>
                  <a:cubicBezTo>
                    <a:pt x="166" y="165"/>
                    <a:pt x="172" y="166"/>
                    <a:pt x="173" y="165"/>
                  </a:cubicBezTo>
                  <a:cubicBezTo>
                    <a:pt x="174" y="164"/>
                    <a:pt x="176" y="164"/>
                    <a:pt x="176" y="165"/>
                  </a:cubicBezTo>
                  <a:cubicBezTo>
                    <a:pt x="176" y="165"/>
                    <a:pt x="176" y="165"/>
                    <a:pt x="178" y="165"/>
                  </a:cubicBezTo>
                  <a:cubicBezTo>
                    <a:pt x="185" y="164"/>
                    <a:pt x="185" y="164"/>
                    <a:pt x="185" y="164"/>
                  </a:cubicBezTo>
                  <a:cubicBezTo>
                    <a:pt x="188" y="167"/>
                    <a:pt x="189" y="170"/>
                    <a:pt x="189" y="171"/>
                  </a:cubicBezTo>
                  <a:cubicBezTo>
                    <a:pt x="189" y="172"/>
                    <a:pt x="191" y="174"/>
                    <a:pt x="192" y="175"/>
                  </a:cubicBezTo>
                  <a:cubicBezTo>
                    <a:pt x="193" y="175"/>
                    <a:pt x="194" y="179"/>
                    <a:pt x="195" y="180"/>
                  </a:cubicBezTo>
                  <a:cubicBezTo>
                    <a:pt x="195" y="181"/>
                    <a:pt x="199" y="188"/>
                    <a:pt x="200" y="191"/>
                  </a:cubicBezTo>
                  <a:cubicBezTo>
                    <a:pt x="200" y="193"/>
                    <a:pt x="204" y="199"/>
                    <a:pt x="204" y="200"/>
                  </a:cubicBezTo>
                  <a:cubicBezTo>
                    <a:pt x="205" y="201"/>
                    <a:pt x="206" y="205"/>
                    <a:pt x="206" y="207"/>
                  </a:cubicBezTo>
                  <a:cubicBezTo>
                    <a:pt x="206" y="208"/>
                    <a:pt x="208" y="210"/>
                    <a:pt x="210" y="210"/>
                  </a:cubicBezTo>
                  <a:cubicBezTo>
                    <a:pt x="211" y="210"/>
                    <a:pt x="214" y="200"/>
                    <a:pt x="215" y="197"/>
                  </a:cubicBezTo>
                  <a:cubicBezTo>
                    <a:pt x="216" y="193"/>
                    <a:pt x="218" y="190"/>
                    <a:pt x="219" y="190"/>
                  </a:cubicBezTo>
                  <a:cubicBezTo>
                    <a:pt x="219" y="190"/>
                    <a:pt x="220" y="188"/>
                    <a:pt x="220" y="188"/>
                  </a:cubicBezTo>
                  <a:cubicBezTo>
                    <a:pt x="220" y="187"/>
                    <a:pt x="224" y="187"/>
                    <a:pt x="224" y="186"/>
                  </a:cubicBezTo>
                  <a:cubicBezTo>
                    <a:pt x="224" y="185"/>
                    <a:pt x="226" y="179"/>
                    <a:pt x="227" y="178"/>
                  </a:cubicBezTo>
                  <a:cubicBezTo>
                    <a:pt x="228" y="177"/>
                    <a:pt x="233" y="174"/>
                    <a:pt x="235" y="173"/>
                  </a:cubicBezTo>
                  <a:cubicBezTo>
                    <a:pt x="235" y="173"/>
                    <a:pt x="236" y="173"/>
                    <a:pt x="237" y="174"/>
                  </a:cubicBezTo>
                  <a:cubicBezTo>
                    <a:pt x="237" y="170"/>
                    <a:pt x="237" y="166"/>
                    <a:pt x="237" y="163"/>
                  </a:cubicBezTo>
                  <a:cubicBezTo>
                    <a:pt x="237" y="103"/>
                    <a:pt x="218" y="49"/>
                    <a:pt x="186" y="4"/>
                  </a:cubicBezTo>
                </a:path>
              </a:pathLst>
            </a:cu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73" name="Freeform 166">
              <a:extLst>
                <a:ext uri="{FF2B5EF4-FFF2-40B4-BE49-F238E27FC236}">
                  <a16:creationId xmlns:a16="http://schemas.microsoft.com/office/drawing/2014/main" xmlns="" id="{D42B182F-935A-45DB-AEA8-49A7570583D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26025" y="3997326"/>
              <a:ext cx="12700" cy="14288"/>
            </a:xfrm>
            <a:custGeom>
              <a:avLst/>
              <a:gdLst>
                <a:gd name="T0" fmla="*/ 7 w 8"/>
                <a:gd name="T1" fmla="*/ 8 h 9"/>
                <a:gd name="T2" fmla="*/ 5 w 8"/>
                <a:gd name="T3" fmla="*/ 1 h 9"/>
                <a:gd name="T4" fmla="*/ 1 w 8"/>
                <a:gd name="T5" fmla="*/ 3 h 9"/>
                <a:gd name="T6" fmla="*/ 7 w 8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7" y="8"/>
                  </a:moveTo>
                  <a:cubicBezTo>
                    <a:pt x="8" y="7"/>
                    <a:pt x="6" y="3"/>
                    <a:pt x="5" y="1"/>
                  </a:cubicBezTo>
                  <a:cubicBezTo>
                    <a:pt x="4" y="0"/>
                    <a:pt x="2" y="1"/>
                    <a:pt x="1" y="3"/>
                  </a:cubicBezTo>
                  <a:cubicBezTo>
                    <a:pt x="0" y="5"/>
                    <a:pt x="6" y="9"/>
                    <a:pt x="7" y="8"/>
                  </a:cubicBezTo>
                </a:path>
              </a:pathLst>
            </a:cu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74" name="Freeform 167">
              <a:extLst>
                <a:ext uri="{FF2B5EF4-FFF2-40B4-BE49-F238E27FC236}">
                  <a16:creationId xmlns:a16="http://schemas.microsoft.com/office/drawing/2014/main" xmlns="" id="{7E2C1729-37B1-4E42-8AF4-08E2933CDA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95850" y="4090988"/>
              <a:ext cx="26988" cy="65088"/>
            </a:xfrm>
            <a:custGeom>
              <a:avLst/>
              <a:gdLst>
                <a:gd name="T0" fmla="*/ 2 w 17"/>
                <a:gd name="T1" fmla="*/ 37 h 41"/>
                <a:gd name="T2" fmla="*/ 7 w 17"/>
                <a:gd name="T3" fmla="*/ 41 h 41"/>
                <a:gd name="T4" fmla="*/ 12 w 17"/>
                <a:gd name="T5" fmla="*/ 32 h 41"/>
                <a:gd name="T6" fmla="*/ 13 w 17"/>
                <a:gd name="T7" fmla="*/ 26 h 41"/>
                <a:gd name="T8" fmla="*/ 14 w 17"/>
                <a:gd name="T9" fmla="*/ 22 h 41"/>
                <a:gd name="T10" fmla="*/ 16 w 17"/>
                <a:gd name="T11" fmla="*/ 17 h 41"/>
                <a:gd name="T12" fmla="*/ 13 w 17"/>
                <a:gd name="T13" fmla="*/ 2 h 41"/>
                <a:gd name="T14" fmla="*/ 11 w 17"/>
                <a:gd name="T15" fmla="*/ 5 h 41"/>
                <a:gd name="T16" fmla="*/ 3 w 17"/>
                <a:gd name="T17" fmla="*/ 13 h 41"/>
                <a:gd name="T18" fmla="*/ 1 w 17"/>
                <a:gd name="T19" fmla="*/ 21 h 41"/>
                <a:gd name="T20" fmla="*/ 0 w 17"/>
                <a:gd name="T21" fmla="*/ 27 h 41"/>
                <a:gd name="T22" fmla="*/ 2 w 17"/>
                <a:gd name="T23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41">
                  <a:moveTo>
                    <a:pt x="2" y="37"/>
                  </a:moveTo>
                  <a:cubicBezTo>
                    <a:pt x="2" y="39"/>
                    <a:pt x="6" y="41"/>
                    <a:pt x="7" y="41"/>
                  </a:cubicBezTo>
                  <a:cubicBezTo>
                    <a:pt x="9" y="40"/>
                    <a:pt x="12" y="34"/>
                    <a:pt x="12" y="32"/>
                  </a:cubicBezTo>
                  <a:cubicBezTo>
                    <a:pt x="13" y="30"/>
                    <a:pt x="13" y="26"/>
                    <a:pt x="13" y="26"/>
                  </a:cubicBezTo>
                  <a:cubicBezTo>
                    <a:pt x="13" y="25"/>
                    <a:pt x="14" y="23"/>
                    <a:pt x="14" y="22"/>
                  </a:cubicBezTo>
                  <a:cubicBezTo>
                    <a:pt x="15" y="22"/>
                    <a:pt x="16" y="20"/>
                    <a:pt x="16" y="17"/>
                  </a:cubicBezTo>
                  <a:cubicBezTo>
                    <a:pt x="17" y="15"/>
                    <a:pt x="13" y="4"/>
                    <a:pt x="13" y="2"/>
                  </a:cubicBezTo>
                  <a:cubicBezTo>
                    <a:pt x="13" y="0"/>
                    <a:pt x="11" y="3"/>
                    <a:pt x="11" y="5"/>
                  </a:cubicBezTo>
                  <a:cubicBezTo>
                    <a:pt x="10" y="7"/>
                    <a:pt x="4" y="11"/>
                    <a:pt x="3" y="13"/>
                  </a:cubicBezTo>
                  <a:cubicBezTo>
                    <a:pt x="2" y="14"/>
                    <a:pt x="1" y="20"/>
                    <a:pt x="1" y="21"/>
                  </a:cubicBezTo>
                  <a:cubicBezTo>
                    <a:pt x="2" y="22"/>
                    <a:pt x="1" y="26"/>
                    <a:pt x="0" y="27"/>
                  </a:cubicBezTo>
                  <a:cubicBezTo>
                    <a:pt x="0" y="28"/>
                    <a:pt x="1" y="35"/>
                    <a:pt x="2" y="37"/>
                  </a:cubicBezTo>
                </a:path>
              </a:pathLst>
            </a:cu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75" name="Freeform 168">
              <a:extLst>
                <a:ext uri="{FF2B5EF4-FFF2-40B4-BE49-F238E27FC236}">
                  <a16:creationId xmlns:a16="http://schemas.microsoft.com/office/drawing/2014/main" xmlns="" id="{DC259A87-1133-4B0D-8D30-6A8288566F7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81525" y="4265613"/>
              <a:ext cx="6350" cy="6350"/>
            </a:xfrm>
            <a:custGeom>
              <a:avLst/>
              <a:gdLst>
                <a:gd name="T0" fmla="*/ 0 w 4"/>
                <a:gd name="T1" fmla="*/ 4 h 4"/>
                <a:gd name="T2" fmla="*/ 4 w 4"/>
                <a:gd name="T3" fmla="*/ 4 h 4"/>
                <a:gd name="T4" fmla="*/ 0 w 4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cubicBezTo>
                    <a:pt x="1" y="4"/>
                    <a:pt x="2" y="4"/>
                    <a:pt x="4" y="4"/>
                  </a:cubicBezTo>
                  <a:cubicBezTo>
                    <a:pt x="4" y="0"/>
                    <a:pt x="0" y="1"/>
                    <a:pt x="0" y="4"/>
                  </a:cubicBezTo>
                </a:path>
              </a:pathLst>
            </a:cu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76" name="Freeform 169">
              <a:extLst>
                <a:ext uri="{FF2B5EF4-FFF2-40B4-BE49-F238E27FC236}">
                  <a16:creationId xmlns:a16="http://schemas.microsoft.com/office/drawing/2014/main" xmlns="" id="{F6E7506D-A425-435A-8818-26E0C14CB75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59300" y="3589338"/>
              <a:ext cx="182563" cy="165100"/>
            </a:xfrm>
            <a:custGeom>
              <a:avLst/>
              <a:gdLst>
                <a:gd name="T0" fmla="*/ 41 w 115"/>
                <a:gd name="T1" fmla="*/ 10 h 104"/>
                <a:gd name="T2" fmla="*/ 19 w 115"/>
                <a:gd name="T3" fmla="*/ 15 h 104"/>
                <a:gd name="T4" fmla="*/ 13 w 115"/>
                <a:gd name="T5" fmla="*/ 23 h 104"/>
                <a:gd name="T6" fmla="*/ 9 w 115"/>
                <a:gd name="T7" fmla="*/ 27 h 104"/>
                <a:gd name="T8" fmla="*/ 1 w 115"/>
                <a:gd name="T9" fmla="*/ 29 h 104"/>
                <a:gd name="T10" fmla="*/ 3 w 115"/>
                <a:gd name="T11" fmla="*/ 32 h 104"/>
                <a:gd name="T12" fmla="*/ 4 w 115"/>
                <a:gd name="T13" fmla="*/ 32 h 104"/>
                <a:gd name="T14" fmla="*/ 6 w 115"/>
                <a:gd name="T15" fmla="*/ 32 h 104"/>
                <a:gd name="T16" fmla="*/ 13 w 115"/>
                <a:gd name="T17" fmla="*/ 33 h 104"/>
                <a:gd name="T18" fmla="*/ 7 w 115"/>
                <a:gd name="T19" fmla="*/ 35 h 104"/>
                <a:gd name="T20" fmla="*/ 7 w 115"/>
                <a:gd name="T21" fmla="*/ 40 h 104"/>
                <a:gd name="T22" fmla="*/ 14 w 115"/>
                <a:gd name="T23" fmla="*/ 41 h 104"/>
                <a:gd name="T24" fmla="*/ 22 w 115"/>
                <a:gd name="T25" fmla="*/ 42 h 104"/>
                <a:gd name="T26" fmla="*/ 27 w 115"/>
                <a:gd name="T27" fmla="*/ 49 h 104"/>
                <a:gd name="T28" fmla="*/ 27 w 115"/>
                <a:gd name="T29" fmla="*/ 56 h 104"/>
                <a:gd name="T30" fmla="*/ 32 w 115"/>
                <a:gd name="T31" fmla="*/ 59 h 104"/>
                <a:gd name="T32" fmla="*/ 33 w 115"/>
                <a:gd name="T33" fmla="*/ 60 h 104"/>
                <a:gd name="T34" fmla="*/ 31 w 115"/>
                <a:gd name="T35" fmla="*/ 61 h 104"/>
                <a:gd name="T36" fmla="*/ 33 w 115"/>
                <a:gd name="T37" fmla="*/ 66 h 104"/>
                <a:gd name="T38" fmla="*/ 32 w 115"/>
                <a:gd name="T39" fmla="*/ 71 h 104"/>
                <a:gd name="T40" fmla="*/ 30 w 115"/>
                <a:gd name="T41" fmla="*/ 76 h 104"/>
                <a:gd name="T42" fmla="*/ 35 w 115"/>
                <a:gd name="T43" fmla="*/ 92 h 104"/>
                <a:gd name="T44" fmla="*/ 39 w 115"/>
                <a:gd name="T45" fmla="*/ 101 h 104"/>
                <a:gd name="T46" fmla="*/ 45 w 115"/>
                <a:gd name="T47" fmla="*/ 103 h 104"/>
                <a:gd name="T48" fmla="*/ 48 w 115"/>
                <a:gd name="T49" fmla="*/ 102 h 104"/>
                <a:gd name="T50" fmla="*/ 52 w 115"/>
                <a:gd name="T51" fmla="*/ 96 h 104"/>
                <a:gd name="T52" fmla="*/ 57 w 115"/>
                <a:gd name="T53" fmla="*/ 83 h 104"/>
                <a:gd name="T54" fmla="*/ 63 w 115"/>
                <a:gd name="T55" fmla="*/ 82 h 104"/>
                <a:gd name="T56" fmla="*/ 68 w 115"/>
                <a:gd name="T57" fmla="*/ 78 h 104"/>
                <a:gd name="T58" fmla="*/ 78 w 115"/>
                <a:gd name="T59" fmla="*/ 73 h 104"/>
                <a:gd name="T60" fmla="*/ 84 w 115"/>
                <a:gd name="T61" fmla="*/ 65 h 104"/>
                <a:gd name="T62" fmla="*/ 81 w 115"/>
                <a:gd name="T63" fmla="*/ 63 h 104"/>
                <a:gd name="T64" fmla="*/ 81 w 115"/>
                <a:gd name="T65" fmla="*/ 59 h 104"/>
                <a:gd name="T66" fmla="*/ 89 w 115"/>
                <a:gd name="T67" fmla="*/ 61 h 104"/>
                <a:gd name="T68" fmla="*/ 93 w 115"/>
                <a:gd name="T69" fmla="*/ 58 h 104"/>
                <a:gd name="T70" fmla="*/ 93 w 115"/>
                <a:gd name="T71" fmla="*/ 58 h 104"/>
                <a:gd name="T72" fmla="*/ 94 w 115"/>
                <a:gd name="T73" fmla="*/ 54 h 104"/>
                <a:gd name="T74" fmla="*/ 98 w 115"/>
                <a:gd name="T75" fmla="*/ 44 h 104"/>
                <a:gd name="T76" fmla="*/ 102 w 115"/>
                <a:gd name="T77" fmla="*/ 35 h 104"/>
                <a:gd name="T78" fmla="*/ 101 w 115"/>
                <a:gd name="T79" fmla="*/ 30 h 104"/>
                <a:gd name="T80" fmla="*/ 101 w 115"/>
                <a:gd name="T81" fmla="*/ 28 h 104"/>
                <a:gd name="T82" fmla="*/ 103 w 115"/>
                <a:gd name="T83" fmla="*/ 22 h 104"/>
                <a:gd name="T84" fmla="*/ 106 w 115"/>
                <a:gd name="T85" fmla="*/ 20 h 104"/>
                <a:gd name="T86" fmla="*/ 112 w 115"/>
                <a:gd name="T87" fmla="*/ 16 h 104"/>
                <a:gd name="T88" fmla="*/ 113 w 115"/>
                <a:gd name="T89" fmla="*/ 12 h 104"/>
                <a:gd name="T90" fmla="*/ 107 w 115"/>
                <a:gd name="T91" fmla="*/ 11 h 104"/>
                <a:gd name="T92" fmla="*/ 98 w 115"/>
                <a:gd name="T93" fmla="*/ 10 h 104"/>
                <a:gd name="T94" fmla="*/ 100 w 115"/>
                <a:gd name="T95" fmla="*/ 6 h 104"/>
                <a:gd name="T96" fmla="*/ 98 w 115"/>
                <a:gd name="T97" fmla="*/ 2 h 104"/>
                <a:gd name="T98" fmla="*/ 88 w 115"/>
                <a:gd name="T99" fmla="*/ 1 h 104"/>
                <a:gd name="T100" fmla="*/ 82 w 115"/>
                <a:gd name="T101" fmla="*/ 0 h 104"/>
                <a:gd name="T102" fmla="*/ 77 w 115"/>
                <a:gd name="T103" fmla="*/ 1 h 104"/>
                <a:gd name="T104" fmla="*/ 70 w 115"/>
                <a:gd name="T105" fmla="*/ 2 h 104"/>
                <a:gd name="T106" fmla="*/ 55 w 115"/>
                <a:gd name="T107" fmla="*/ 3 h 104"/>
                <a:gd name="T108" fmla="*/ 52 w 115"/>
                <a:gd name="T109" fmla="*/ 8 h 104"/>
                <a:gd name="T110" fmla="*/ 41 w 115"/>
                <a:gd name="T111" fmla="*/ 1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5" h="104">
                  <a:moveTo>
                    <a:pt x="41" y="10"/>
                  </a:moveTo>
                  <a:cubicBezTo>
                    <a:pt x="38" y="10"/>
                    <a:pt x="23" y="13"/>
                    <a:pt x="19" y="15"/>
                  </a:cubicBezTo>
                  <a:cubicBezTo>
                    <a:pt x="15" y="17"/>
                    <a:pt x="12" y="23"/>
                    <a:pt x="13" y="23"/>
                  </a:cubicBezTo>
                  <a:cubicBezTo>
                    <a:pt x="15" y="23"/>
                    <a:pt x="11" y="26"/>
                    <a:pt x="9" y="27"/>
                  </a:cubicBezTo>
                  <a:cubicBezTo>
                    <a:pt x="7" y="27"/>
                    <a:pt x="2" y="28"/>
                    <a:pt x="1" y="29"/>
                  </a:cubicBezTo>
                  <a:cubicBezTo>
                    <a:pt x="0" y="30"/>
                    <a:pt x="2" y="31"/>
                    <a:pt x="3" y="32"/>
                  </a:cubicBezTo>
                  <a:cubicBezTo>
                    <a:pt x="3" y="32"/>
                    <a:pt x="3" y="32"/>
                    <a:pt x="4" y="32"/>
                  </a:cubicBezTo>
                  <a:cubicBezTo>
                    <a:pt x="4" y="31"/>
                    <a:pt x="5" y="31"/>
                    <a:pt x="6" y="32"/>
                  </a:cubicBezTo>
                  <a:cubicBezTo>
                    <a:pt x="7" y="32"/>
                    <a:pt x="11" y="33"/>
                    <a:pt x="13" y="33"/>
                  </a:cubicBezTo>
                  <a:cubicBezTo>
                    <a:pt x="14" y="34"/>
                    <a:pt x="9" y="35"/>
                    <a:pt x="7" y="35"/>
                  </a:cubicBezTo>
                  <a:cubicBezTo>
                    <a:pt x="4" y="35"/>
                    <a:pt x="5" y="39"/>
                    <a:pt x="7" y="40"/>
                  </a:cubicBezTo>
                  <a:cubicBezTo>
                    <a:pt x="9" y="41"/>
                    <a:pt x="13" y="41"/>
                    <a:pt x="14" y="41"/>
                  </a:cubicBezTo>
                  <a:cubicBezTo>
                    <a:pt x="14" y="40"/>
                    <a:pt x="20" y="41"/>
                    <a:pt x="22" y="42"/>
                  </a:cubicBezTo>
                  <a:cubicBezTo>
                    <a:pt x="24" y="42"/>
                    <a:pt x="26" y="48"/>
                    <a:pt x="27" y="49"/>
                  </a:cubicBezTo>
                  <a:cubicBezTo>
                    <a:pt x="27" y="50"/>
                    <a:pt x="28" y="55"/>
                    <a:pt x="27" y="56"/>
                  </a:cubicBezTo>
                  <a:cubicBezTo>
                    <a:pt x="27" y="57"/>
                    <a:pt x="32" y="60"/>
                    <a:pt x="32" y="59"/>
                  </a:cubicBezTo>
                  <a:cubicBezTo>
                    <a:pt x="33" y="58"/>
                    <a:pt x="33" y="59"/>
                    <a:pt x="33" y="60"/>
                  </a:cubicBezTo>
                  <a:cubicBezTo>
                    <a:pt x="32" y="60"/>
                    <a:pt x="32" y="61"/>
                    <a:pt x="31" y="61"/>
                  </a:cubicBezTo>
                  <a:cubicBezTo>
                    <a:pt x="29" y="61"/>
                    <a:pt x="31" y="66"/>
                    <a:pt x="33" y="66"/>
                  </a:cubicBezTo>
                  <a:cubicBezTo>
                    <a:pt x="35" y="67"/>
                    <a:pt x="33" y="70"/>
                    <a:pt x="32" y="71"/>
                  </a:cubicBezTo>
                  <a:cubicBezTo>
                    <a:pt x="31" y="72"/>
                    <a:pt x="32" y="75"/>
                    <a:pt x="30" y="76"/>
                  </a:cubicBezTo>
                  <a:cubicBezTo>
                    <a:pt x="29" y="77"/>
                    <a:pt x="35" y="87"/>
                    <a:pt x="35" y="92"/>
                  </a:cubicBezTo>
                  <a:cubicBezTo>
                    <a:pt x="35" y="97"/>
                    <a:pt x="38" y="101"/>
                    <a:pt x="39" y="101"/>
                  </a:cubicBezTo>
                  <a:cubicBezTo>
                    <a:pt x="40" y="101"/>
                    <a:pt x="44" y="102"/>
                    <a:pt x="45" y="103"/>
                  </a:cubicBezTo>
                  <a:cubicBezTo>
                    <a:pt x="46" y="104"/>
                    <a:pt x="48" y="102"/>
                    <a:pt x="48" y="102"/>
                  </a:cubicBezTo>
                  <a:cubicBezTo>
                    <a:pt x="49" y="101"/>
                    <a:pt x="51" y="98"/>
                    <a:pt x="52" y="96"/>
                  </a:cubicBezTo>
                  <a:cubicBezTo>
                    <a:pt x="53" y="94"/>
                    <a:pt x="56" y="84"/>
                    <a:pt x="57" y="83"/>
                  </a:cubicBezTo>
                  <a:cubicBezTo>
                    <a:pt x="57" y="82"/>
                    <a:pt x="62" y="82"/>
                    <a:pt x="63" y="82"/>
                  </a:cubicBezTo>
                  <a:cubicBezTo>
                    <a:pt x="64" y="81"/>
                    <a:pt x="67" y="79"/>
                    <a:pt x="68" y="78"/>
                  </a:cubicBezTo>
                  <a:cubicBezTo>
                    <a:pt x="69" y="77"/>
                    <a:pt x="76" y="74"/>
                    <a:pt x="78" y="73"/>
                  </a:cubicBezTo>
                  <a:cubicBezTo>
                    <a:pt x="79" y="72"/>
                    <a:pt x="83" y="66"/>
                    <a:pt x="84" y="65"/>
                  </a:cubicBezTo>
                  <a:cubicBezTo>
                    <a:pt x="85" y="63"/>
                    <a:pt x="83" y="64"/>
                    <a:pt x="81" y="63"/>
                  </a:cubicBezTo>
                  <a:cubicBezTo>
                    <a:pt x="80" y="61"/>
                    <a:pt x="80" y="60"/>
                    <a:pt x="81" y="59"/>
                  </a:cubicBezTo>
                  <a:cubicBezTo>
                    <a:pt x="82" y="59"/>
                    <a:pt x="87" y="60"/>
                    <a:pt x="89" y="61"/>
                  </a:cubicBezTo>
                  <a:cubicBezTo>
                    <a:pt x="91" y="62"/>
                    <a:pt x="94" y="59"/>
                    <a:pt x="93" y="58"/>
                  </a:cubicBezTo>
                  <a:cubicBezTo>
                    <a:pt x="92" y="57"/>
                    <a:pt x="92" y="57"/>
                    <a:pt x="93" y="58"/>
                  </a:cubicBezTo>
                  <a:cubicBezTo>
                    <a:pt x="94" y="58"/>
                    <a:pt x="94" y="54"/>
                    <a:pt x="94" y="54"/>
                  </a:cubicBezTo>
                  <a:cubicBezTo>
                    <a:pt x="93" y="53"/>
                    <a:pt x="99" y="48"/>
                    <a:pt x="98" y="44"/>
                  </a:cubicBezTo>
                  <a:cubicBezTo>
                    <a:pt x="97" y="40"/>
                    <a:pt x="100" y="35"/>
                    <a:pt x="102" y="35"/>
                  </a:cubicBezTo>
                  <a:cubicBezTo>
                    <a:pt x="103" y="35"/>
                    <a:pt x="103" y="30"/>
                    <a:pt x="101" y="30"/>
                  </a:cubicBezTo>
                  <a:cubicBezTo>
                    <a:pt x="99" y="29"/>
                    <a:pt x="101" y="29"/>
                    <a:pt x="101" y="28"/>
                  </a:cubicBezTo>
                  <a:cubicBezTo>
                    <a:pt x="102" y="28"/>
                    <a:pt x="103" y="23"/>
                    <a:pt x="103" y="22"/>
                  </a:cubicBezTo>
                  <a:cubicBezTo>
                    <a:pt x="102" y="22"/>
                    <a:pt x="106" y="21"/>
                    <a:pt x="106" y="20"/>
                  </a:cubicBezTo>
                  <a:cubicBezTo>
                    <a:pt x="107" y="19"/>
                    <a:pt x="111" y="17"/>
                    <a:pt x="112" y="16"/>
                  </a:cubicBezTo>
                  <a:cubicBezTo>
                    <a:pt x="114" y="16"/>
                    <a:pt x="115" y="12"/>
                    <a:pt x="113" y="12"/>
                  </a:cubicBezTo>
                  <a:cubicBezTo>
                    <a:pt x="112" y="13"/>
                    <a:pt x="108" y="12"/>
                    <a:pt x="107" y="11"/>
                  </a:cubicBezTo>
                  <a:cubicBezTo>
                    <a:pt x="106" y="10"/>
                    <a:pt x="100" y="10"/>
                    <a:pt x="98" y="10"/>
                  </a:cubicBezTo>
                  <a:cubicBezTo>
                    <a:pt x="97" y="11"/>
                    <a:pt x="98" y="6"/>
                    <a:pt x="100" y="6"/>
                  </a:cubicBezTo>
                  <a:cubicBezTo>
                    <a:pt x="103" y="5"/>
                    <a:pt x="101" y="2"/>
                    <a:pt x="98" y="2"/>
                  </a:cubicBezTo>
                  <a:cubicBezTo>
                    <a:pt x="95" y="2"/>
                    <a:pt x="89" y="1"/>
                    <a:pt x="88" y="1"/>
                  </a:cubicBezTo>
                  <a:cubicBezTo>
                    <a:pt x="86" y="1"/>
                    <a:pt x="83" y="0"/>
                    <a:pt x="82" y="0"/>
                  </a:cubicBezTo>
                  <a:cubicBezTo>
                    <a:pt x="82" y="0"/>
                    <a:pt x="79" y="0"/>
                    <a:pt x="77" y="1"/>
                  </a:cubicBezTo>
                  <a:cubicBezTo>
                    <a:pt x="74" y="1"/>
                    <a:pt x="71" y="2"/>
                    <a:pt x="70" y="2"/>
                  </a:cubicBezTo>
                  <a:cubicBezTo>
                    <a:pt x="66" y="2"/>
                    <a:pt x="57" y="2"/>
                    <a:pt x="55" y="3"/>
                  </a:cubicBezTo>
                  <a:cubicBezTo>
                    <a:pt x="53" y="3"/>
                    <a:pt x="52" y="7"/>
                    <a:pt x="52" y="8"/>
                  </a:cubicBezTo>
                  <a:cubicBezTo>
                    <a:pt x="52" y="10"/>
                    <a:pt x="44" y="10"/>
                    <a:pt x="41" y="10"/>
                  </a:cubicBezTo>
                </a:path>
              </a:pathLst>
            </a:cu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77" name="Freeform 170">
              <a:extLst>
                <a:ext uri="{FF2B5EF4-FFF2-40B4-BE49-F238E27FC236}">
                  <a16:creationId xmlns:a16="http://schemas.microsoft.com/office/drawing/2014/main" xmlns="" id="{0912BD38-F97C-4440-8488-96BC3C907F5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72025" y="3613151"/>
              <a:ext cx="49213" cy="41275"/>
            </a:xfrm>
            <a:custGeom>
              <a:avLst/>
              <a:gdLst>
                <a:gd name="T0" fmla="*/ 11 w 31"/>
                <a:gd name="T1" fmla="*/ 23 h 26"/>
                <a:gd name="T2" fmla="*/ 16 w 31"/>
                <a:gd name="T3" fmla="*/ 26 h 26"/>
                <a:gd name="T4" fmla="*/ 20 w 31"/>
                <a:gd name="T5" fmla="*/ 19 h 26"/>
                <a:gd name="T6" fmla="*/ 28 w 31"/>
                <a:gd name="T7" fmla="*/ 19 h 26"/>
                <a:gd name="T8" fmla="*/ 28 w 31"/>
                <a:gd name="T9" fmla="*/ 10 h 26"/>
                <a:gd name="T10" fmla="*/ 22 w 31"/>
                <a:gd name="T11" fmla="*/ 9 h 26"/>
                <a:gd name="T12" fmla="*/ 18 w 31"/>
                <a:gd name="T13" fmla="*/ 7 h 26"/>
                <a:gd name="T14" fmla="*/ 14 w 31"/>
                <a:gd name="T15" fmla="*/ 1 h 26"/>
                <a:gd name="T16" fmla="*/ 9 w 31"/>
                <a:gd name="T17" fmla="*/ 4 h 26"/>
                <a:gd name="T18" fmla="*/ 7 w 31"/>
                <a:gd name="T19" fmla="*/ 3 h 26"/>
                <a:gd name="T20" fmla="*/ 3 w 31"/>
                <a:gd name="T21" fmla="*/ 3 h 26"/>
                <a:gd name="T22" fmla="*/ 1 w 31"/>
                <a:gd name="T23" fmla="*/ 10 h 26"/>
                <a:gd name="T24" fmla="*/ 3 w 31"/>
                <a:gd name="T25" fmla="*/ 15 h 26"/>
                <a:gd name="T26" fmla="*/ 10 w 31"/>
                <a:gd name="T27" fmla="*/ 14 h 26"/>
                <a:gd name="T28" fmla="*/ 9 w 31"/>
                <a:gd name="T29" fmla="*/ 19 h 26"/>
                <a:gd name="T30" fmla="*/ 11 w 31"/>
                <a:gd name="T31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26">
                  <a:moveTo>
                    <a:pt x="11" y="23"/>
                  </a:moveTo>
                  <a:cubicBezTo>
                    <a:pt x="13" y="23"/>
                    <a:pt x="14" y="26"/>
                    <a:pt x="16" y="26"/>
                  </a:cubicBezTo>
                  <a:cubicBezTo>
                    <a:pt x="17" y="26"/>
                    <a:pt x="20" y="21"/>
                    <a:pt x="20" y="19"/>
                  </a:cubicBezTo>
                  <a:cubicBezTo>
                    <a:pt x="21" y="17"/>
                    <a:pt x="26" y="18"/>
                    <a:pt x="28" y="19"/>
                  </a:cubicBezTo>
                  <a:cubicBezTo>
                    <a:pt x="30" y="20"/>
                    <a:pt x="31" y="11"/>
                    <a:pt x="28" y="10"/>
                  </a:cubicBezTo>
                  <a:cubicBezTo>
                    <a:pt x="26" y="9"/>
                    <a:pt x="23" y="9"/>
                    <a:pt x="22" y="9"/>
                  </a:cubicBezTo>
                  <a:cubicBezTo>
                    <a:pt x="21" y="8"/>
                    <a:pt x="20" y="7"/>
                    <a:pt x="18" y="7"/>
                  </a:cubicBezTo>
                  <a:cubicBezTo>
                    <a:pt x="17" y="6"/>
                    <a:pt x="16" y="2"/>
                    <a:pt x="14" y="1"/>
                  </a:cubicBezTo>
                  <a:cubicBezTo>
                    <a:pt x="12" y="0"/>
                    <a:pt x="9" y="2"/>
                    <a:pt x="9" y="4"/>
                  </a:cubicBezTo>
                  <a:cubicBezTo>
                    <a:pt x="9" y="4"/>
                    <a:pt x="9" y="4"/>
                    <a:pt x="7" y="3"/>
                  </a:cubicBezTo>
                  <a:cubicBezTo>
                    <a:pt x="6" y="3"/>
                    <a:pt x="5" y="3"/>
                    <a:pt x="3" y="3"/>
                  </a:cubicBezTo>
                  <a:cubicBezTo>
                    <a:pt x="1" y="5"/>
                    <a:pt x="0" y="9"/>
                    <a:pt x="1" y="10"/>
                  </a:cubicBezTo>
                  <a:cubicBezTo>
                    <a:pt x="2" y="10"/>
                    <a:pt x="3" y="14"/>
                    <a:pt x="3" y="15"/>
                  </a:cubicBezTo>
                  <a:cubicBezTo>
                    <a:pt x="3" y="15"/>
                    <a:pt x="8" y="15"/>
                    <a:pt x="10" y="14"/>
                  </a:cubicBezTo>
                  <a:cubicBezTo>
                    <a:pt x="11" y="13"/>
                    <a:pt x="11" y="18"/>
                    <a:pt x="9" y="19"/>
                  </a:cubicBezTo>
                  <a:cubicBezTo>
                    <a:pt x="8" y="20"/>
                    <a:pt x="10" y="23"/>
                    <a:pt x="11" y="23"/>
                  </a:cubicBezTo>
                </a:path>
              </a:pathLst>
            </a:cu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78" name="Freeform 171">
              <a:extLst>
                <a:ext uri="{FF2B5EF4-FFF2-40B4-BE49-F238E27FC236}">
                  <a16:creationId xmlns:a16="http://schemas.microsoft.com/office/drawing/2014/main" xmlns="" id="{E70E21B4-4470-4E54-98A3-4953E6084D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02188" y="3609976"/>
              <a:ext cx="38100" cy="11113"/>
            </a:xfrm>
            <a:custGeom>
              <a:avLst/>
              <a:gdLst>
                <a:gd name="T0" fmla="*/ 23 w 24"/>
                <a:gd name="T1" fmla="*/ 3 h 7"/>
                <a:gd name="T2" fmla="*/ 8 w 24"/>
                <a:gd name="T3" fmla="*/ 0 h 7"/>
                <a:gd name="T4" fmla="*/ 1 w 24"/>
                <a:gd name="T5" fmla="*/ 1 h 7"/>
                <a:gd name="T6" fmla="*/ 14 w 24"/>
                <a:gd name="T7" fmla="*/ 7 h 7"/>
                <a:gd name="T8" fmla="*/ 23 w 24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7">
                  <a:moveTo>
                    <a:pt x="23" y="3"/>
                  </a:moveTo>
                  <a:cubicBezTo>
                    <a:pt x="24" y="2"/>
                    <a:pt x="13" y="0"/>
                    <a:pt x="8" y="0"/>
                  </a:cubicBezTo>
                  <a:cubicBezTo>
                    <a:pt x="4" y="0"/>
                    <a:pt x="0" y="0"/>
                    <a:pt x="1" y="1"/>
                  </a:cubicBezTo>
                  <a:cubicBezTo>
                    <a:pt x="1" y="2"/>
                    <a:pt x="10" y="6"/>
                    <a:pt x="14" y="7"/>
                  </a:cubicBezTo>
                  <a:cubicBezTo>
                    <a:pt x="18" y="7"/>
                    <a:pt x="22" y="4"/>
                    <a:pt x="23" y="3"/>
                  </a:cubicBezTo>
                </a:path>
              </a:pathLst>
            </a:cu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79" name="Freeform 172">
              <a:extLst>
                <a:ext uri="{FF2B5EF4-FFF2-40B4-BE49-F238E27FC236}">
                  <a16:creationId xmlns:a16="http://schemas.microsoft.com/office/drawing/2014/main" xmlns="" id="{B2C49836-B013-45F0-9E68-6CFE2654FA5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11700" y="3778251"/>
              <a:ext cx="12700" cy="15875"/>
            </a:xfrm>
            <a:custGeom>
              <a:avLst/>
              <a:gdLst>
                <a:gd name="T0" fmla="*/ 2 w 8"/>
                <a:gd name="T1" fmla="*/ 4 h 10"/>
                <a:gd name="T2" fmla="*/ 0 w 8"/>
                <a:gd name="T3" fmla="*/ 9 h 10"/>
                <a:gd name="T4" fmla="*/ 6 w 8"/>
                <a:gd name="T5" fmla="*/ 10 h 10"/>
                <a:gd name="T6" fmla="*/ 8 w 8"/>
                <a:gd name="T7" fmla="*/ 7 h 10"/>
                <a:gd name="T8" fmla="*/ 5 w 8"/>
                <a:gd name="T9" fmla="*/ 0 h 10"/>
                <a:gd name="T10" fmla="*/ 2 w 8"/>
                <a:gd name="T11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2" y="4"/>
                  </a:moveTo>
                  <a:cubicBezTo>
                    <a:pt x="1" y="4"/>
                    <a:pt x="0" y="8"/>
                    <a:pt x="0" y="9"/>
                  </a:cubicBezTo>
                  <a:cubicBezTo>
                    <a:pt x="1" y="10"/>
                    <a:pt x="4" y="10"/>
                    <a:pt x="6" y="10"/>
                  </a:cubicBezTo>
                  <a:cubicBezTo>
                    <a:pt x="7" y="10"/>
                    <a:pt x="8" y="9"/>
                    <a:pt x="8" y="7"/>
                  </a:cubicBezTo>
                  <a:cubicBezTo>
                    <a:pt x="8" y="6"/>
                    <a:pt x="6" y="0"/>
                    <a:pt x="5" y="0"/>
                  </a:cubicBezTo>
                  <a:cubicBezTo>
                    <a:pt x="4" y="0"/>
                    <a:pt x="3" y="5"/>
                    <a:pt x="2" y="4"/>
                  </a:cubicBezTo>
                </a:path>
              </a:pathLst>
            </a:cu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80" name="Freeform 173">
              <a:extLst>
                <a:ext uri="{FF2B5EF4-FFF2-40B4-BE49-F238E27FC236}">
                  <a16:creationId xmlns:a16="http://schemas.microsoft.com/office/drawing/2014/main" xmlns="" id="{59620CA2-1D50-4916-A8A8-D28E6E62533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02175" y="3706813"/>
              <a:ext cx="31750" cy="25400"/>
            </a:xfrm>
            <a:custGeom>
              <a:avLst/>
              <a:gdLst>
                <a:gd name="T0" fmla="*/ 19 w 20"/>
                <a:gd name="T1" fmla="*/ 5 h 16"/>
                <a:gd name="T2" fmla="*/ 11 w 20"/>
                <a:gd name="T3" fmla="*/ 4 h 16"/>
                <a:gd name="T4" fmla="*/ 4 w 20"/>
                <a:gd name="T5" fmla="*/ 1 h 16"/>
                <a:gd name="T6" fmla="*/ 1 w 20"/>
                <a:gd name="T7" fmla="*/ 6 h 16"/>
                <a:gd name="T8" fmla="*/ 2 w 20"/>
                <a:gd name="T9" fmla="*/ 7 h 16"/>
                <a:gd name="T10" fmla="*/ 2 w 20"/>
                <a:gd name="T11" fmla="*/ 10 h 16"/>
                <a:gd name="T12" fmla="*/ 6 w 20"/>
                <a:gd name="T13" fmla="*/ 13 h 16"/>
                <a:gd name="T14" fmla="*/ 10 w 20"/>
                <a:gd name="T15" fmla="*/ 15 h 16"/>
                <a:gd name="T16" fmla="*/ 17 w 20"/>
                <a:gd name="T17" fmla="*/ 13 h 16"/>
                <a:gd name="T18" fmla="*/ 19 w 20"/>
                <a:gd name="T19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16">
                  <a:moveTo>
                    <a:pt x="19" y="5"/>
                  </a:moveTo>
                  <a:cubicBezTo>
                    <a:pt x="18" y="4"/>
                    <a:pt x="12" y="4"/>
                    <a:pt x="11" y="4"/>
                  </a:cubicBezTo>
                  <a:cubicBezTo>
                    <a:pt x="9" y="4"/>
                    <a:pt x="5" y="2"/>
                    <a:pt x="4" y="1"/>
                  </a:cubicBezTo>
                  <a:cubicBezTo>
                    <a:pt x="3" y="0"/>
                    <a:pt x="2" y="5"/>
                    <a:pt x="1" y="6"/>
                  </a:cubicBezTo>
                  <a:cubicBezTo>
                    <a:pt x="0" y="6"/>
                    <a:pt x="2" y="7"/>
                    <a:pt x="2" y="7"/>
                  </a:cubicBezTo>
                  <a:cubicBezTo>
                    <a:pt x="3" y="6"/>
                    <a:pt x="2" y="9"/>
                    <a:pt x="2" y="10"/>
                  </a:cubicBezTo>
                  <a:cubicBezTo>
                    <a:pt x="1" y="11"/>
                    <a:pt x="6" y="12"/>
                    <a:pt x="6" y="13"/>
                  </a:cubicBezTo>
                  <a:cubicBezTo>
                    <a:pt x="7" y="15"/>
                    <a:pt x="9" y="16"/>
                    <a:pt x="10" y="15"/>
                  </a:cubicBezTo>
                  <a:cubicBezTo>
                    <a:pt x="12" y="15"/>
                    <a:pt x="16" y="13"/>
                    <a:pt x="17" y="13"/>
                  </a:cubicBezTo>
                  <a:cubicBezTo>
                    <a:pt x="18" y="13"/>
                    <a:pt x="20" y="7"/>
                    <a:pt x="19" y="5"/>
                  </a:cubicBezTo>
                </a:path>
              </a:pathLst>
            </a:cu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81" name="Freeform 174">
              <a:extLst>
                <a:ext uri="{FF2B5EF4-FFF2-40B4-BE49-F238E27FC236}">
                  <a16:creationId xmlns:a16="http://schemas.microsoft.com/office/drawing/2014/main" xmlns="" id="{025E5CF9-0A82-4D3A-A7FE-2EAEA3F30D7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03788" y="3643313"/>
              <a:ext cx="47625" cy="47625"/>
            </a:xfrm>
            <a:custGeom>
              <a:avLst/>
              <a:gdLst>
                <a:gd name="T0" fmla="*/ 5 w 30"/>
                <a:gd name="T1" fmla="*/ 10 h 30"/>
                <a:gd name="T2" fmla="*/ 1 w 30"/>
                <a:gd name="T3" fmla="*/ 22 h 30"/>
                <a:gd name="T4" fmla="*/ 6 w 30"/>
                <a:gd name="T5" fmla="*/ 29 h 30"/>
                <a:gd name="T6" fmla="*/ 11 w 30"/>
                <a:gd name="T7" fmla="*/ 29 h 30"/>
                <a:gd name="T8" fmla="*/ 9 w 30"/>
                <a:gd name="T9" fmla="*/ 20 h 30"/>
                <a:gd name="T10" fmla="*/ 18 w 30"/>
                <a:gd name="T11" fmla="*/ 11 h 30"/>
                <a:gd name="T12" fmla="*/ 29 w 30"/>
                <a:gd name="T13" fmla="*/ 4 h 30"/>
                <a:gd name="T14" fmla="*/ 28 w 30"/>
                <a:gd name="T15" fmla="*/ 0 h 30"/>
                <a:gd name="T16" fmla="*/ 26 w 30"/>
                <a:gd name="T17" fmla="*/ 1 h 30"/>
                <a:gd name="T18" fmla="*/ 13 w 30"/>
                <a:gd name="T19" fmla="*/ 6 h 30"/>
                <a:gd name="T20" fmla="*/ 5 w 30"/>
                <a:gd name="T21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30">
                  <a:moveTo>
                    <a:pt x="5" y="10"/>
                  </a:moveTo>
                  <a:cubicBezTo>
                    <a:pt x="4" y="12"/>
                    <a:pt x="2" y="21"/>
                    <a:pt x="1" y="22"/>
                  </a:cubicBezTo>
                  <a:cubicBezTo>
                    <a:pt x="0" y="24"/>
                    <a:pt x="4" y="27"/>
                    <a:pt x="6" y="29"/>
                  </a:cubicBezTo>
                  <a:cubicBezTo>
                    <a:pt x="8" y="30"/>
                    <a:pt x="10" y="29"/>
                    <a:pt x="11" y="29"/>
                  </a:cubicBezTo>
                  <a:cubicBezTo>
                    <a:pt x="12" y="29"/>
                    <a:pt x="10" y="22"/>
                    <a:pt x="9" y="20"/>
                  </a:cubicBezTo>
                  <a:cubicBezTo>
                    <a:pt x="8" y="17"/>
                    <a:pt x="16" y="13"/>
                    <a:pt x="18" y="11"/>
                  </a:cubicBezTo>
                  <a:cubicBezTo>
                    <a:pt x="20" y="9"/>
                    <a:pt x="28" y="6"/>
                    <a:pt x="29" y="4"/>
                  </a:cubicBezTo>
                  <a:cubicBezTo>
                    <a:pt x="30" y="2"/>
                    <a:pt x="29" y="0"/>
                    <a:pt x="28" y="0"/>
                  </a:cubicBezTo>
                  <a:cubicBezTo>
                    <a:pt x="27" y="0"/>
                    <a:pt x="26" y="1"/>
                    <a:pt x="26" y="1"/>
                  </a:cubicBezTo>
                  <a:cubicBezTo>
                    <a:pt x="26" y="2"/>
                    <a:pt x="16" y="4"/>
                    <a:pt x="13" y="6"/>
                  </a:cubicBezTo>
                  <a:cubicBezTo>
                    <a:pt x="10" y="7"/>
                    <a:pt x="6" y="9"/>
                    <a:pt x="5" y="10"/>
                  </a:cubicBezTo>
                </a:path>
              </a:pathLst>
            </a:cu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82" name="Freeform 175">
              <a:extLst>
                <a:ext uri="{FF2B5EF4-FFF2-40B4-BE49-F238E27FC236}">
                  <a16:creationId xmlns:a16="http://schemas.microsoft.com/office/drawing/2014/main" xmlns="" id="{A28975BA-CB03-4BC3-998F-5BBF3D03609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14900" y="3613151"/>
              <a:ext cx="14288" cy="11113"/>
            </a:xfrm>
            <a:custGeom>
              <a:avLst/>
              <a:gdLst>
                <a:gd name="T0" fmla="*/ 0 w 9"/>
                <a:gd name="T1" fmla="*/ 5 h 7"/>
                <a:gd name="T2" fmla="*/ 5 w 9"/>
                <a:gd name="T3" fmla="*/ 5 h 7"/>
                <a:gd name="T4" fmla="*/ 9 w 9"/>
                <a:gd name="T5" fmla="*/ 4 h 7"/>
                <a:gd name="T6" fmla="*/ 9 w 9"/>
                <a:gd name="T7" fmla="*/ 3 h 7"/>
                <a:gd name="T8" fmla="*/ 5 w 9"/>
                <a:gd name="T9" fmla="*/ 0 h 7"/>
                <a:gd name="T10" fmla="*/ 0 w 9"/>
                <a:gd name="T1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7">
                  <a:moveTo>
                    <a:pt x="0" y="5"/>
                  </a:moveTo>
                  <a:cubicBezTo>
                    <a:pt x="2" y="7"/>
                    <a:pt x="4" y="6"/>
                    <a:pt x="5" y="5"/>
                  </a:cubicBezTo>
                  <a:cubicBezTo>
                    <a:pt x="6" y="4"/>
                    <a:pt x="7" y="4"/>
                    <a:pt x="9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2"/>
                    <a:pt x="6" y="1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</a:path>
              </a:pathLst>
            </a:cu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83" name="Freeform 176">
              <a:extLst>
                <a:ext uri="{FF2B5EF4-FFF2-40B4-BE49-F238E27FC236}">
                  <a16:creationId xmlns:a16="http://schemas.microsoft.com/office/drawing/2014/main" xmlns="" id="{7DD00532-3B6B-4C07-BF39-21EBD59094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98975" y="3722688"/>
              <a:ext cx="20638" cy="14288"/>
            </a:xfrm>
            <a:custGeom>
              <a:avLst/>
              <a:gdLst>
                <a:gd name="T0" fmla="*/ 1 w 13"/>
                <a:gd name="T1" fmla="*/ 3 h 9"/>
                <a:gd name="T2" fmla="*/ 2 w 13"/>
                <a:gd name="T3" fmla="*/ 9 h 9"/>
                <a:gd name="T4" fmla="*/ 5 w 13"/>
                <a:gd name="T5" fmla="*/ 6 h 9"/>
                <a:gd name="T6" fmla="*/ 9 w 13"/>
                <a:gd name="T7" fmla="*/ 3 h 9"/>
                <a:gd name="T8" fmla="*/ 12 w 13"/>
                <a:gd name="T9" fmla="*/ 5 h 9"/>
                <a:gd name="T10" fmla="*/ 5 w 13"/>
                <a:gd name="T11" fmla="*/ 1 h 9"/>
                <a:gd name="T12" fmla="*/ 1 w 13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9">
                  <a:moveTo>
                    <a:pt x="1" y="3"/>
                  </a:moveTo>
                  <a:cubicBezTo>
                    <a:pt x="0" y="4"/>
                    <a:pt x="1" y="9"/>
                    <a:pt x="2" y="9"/>
                  </a:cubicBezTo>
                  <a:cubicBezTo>
                    <a:pt x="3" y="9"/>
                    <a:pt x="4" y="7"/>
                    <a:pt x="5" y="6"/>
                  </a:cubicBezTo>
                  <a:cubicBezTo>
                    <a:pt x="7" y="4"/>
                    <a:pt x="8" y="3"/>
                    <a:pt x="9" y="3"/>
                  </a:cubicBezTo>
                  <a:cubicBezTo>
                    <a:pt x="11" y="5"/>
                    <a:pt x="13" y="5"/>
                    <a:pt x="12" y="5"/>
                  </a:cubicBezTo>
                  <a:cubicBezTo>
                    <a:pt x="12" y="4"/>
                    <a:pt x="6" y="1"/>
                    <a:pt x="5" y="1"/>
                  </a:cubicBezTo>
                  <a:cubicBezTo>
                    <a:pt x="4" y="0"/>
                    <a:pt x="2" y="3"/>
                    <a:pt x="1" y="3"/>
                  </a:cubicBezTo>
                </a:path>
              </a:pathLst>
            </a:cu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84" name="Freeform 177">
              <a:extLst>
                <a:ext uri="{FF2B5EF4-FFF2-40B4-BE49-F238E27FC236}">
                  <a16:creationId xmlns:a16="http://schemas.microsoft.com/office/drawing/2014/main" xmlns="" id="{4037E1D4-A017-44DC-97E1-0943B4F5A3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37075" y="3959226"/>
              <a:ext cx="7938" cy="6350"/>
            </a:xfrm>
            <a:custGeom>
              <a:avLst/>
              <a:gdLst>
                <a:gd name="T0" fmla="*/ 0 w 5"/>
                <a:gd name="T1" fmla="*/ 3 h 4"/>
                <a:gd name="T2" fmla="*/ 4 w 5"/>
                <a:gd name="T3" fmla="*/ 2 h 4"/>
                <a:gd name="T4" fmla="*/ 3 w 5"/>
                <a:gd name="T5" fmla="*/ 0 h 4"/>
                <a:gd name="T6" fmla="*/ 0 w 5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0" y="3"/>
                  </a:moveTo>
                  <a:cubicBezTo>
                    <a:pt x="0" y="4"/>
                    <a:pt x="3" y="4"/>
                    <a:pt x="4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0" y="2"/>
                    <a:pt x="0" y="3"/>
                  </a:cubicBezTo>
                </a:path>
              </a:pathLst>
            </a:cu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85" name="Freeform 178">
              <a:extLst>
                <a:ext uri="{FF2B5EF4-FFF2-40B4-BE49-F238E27FC236}">
                  <a16:creationId xmlns:a16="http://schemas.microsoft.com/office/drawing/2014/main" xmlns="" id="{D3F9F0C5-8141-42F5-A45D-478CA0E452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76750" y="3940176"/>
              <a:ext cx="52388" cy="23813"/>
            </a:xfrm>
            <a:custGeom>
              <a:avLst/>
              <a:gdLst>
                <a:gd name="T0" fmla="*/ 20 w 33"/>
                <a:gd name="T1" fmla="*/ 8 h 15"/>
                <a:gd name="T2" fmla="*/ 22 w 33"/>
                <a:gd name="T3" fmla="*/ 12 h 15"/>
                <a:gd name="T4" fmla="*/ 27 w 33"/>
                <a:gd name="T5" fmla="*/ 15 h 15"/>
                <a:gd name="T6" fmla="*/ 30 w 33"/>
                <a:gd name="T7" fmla="*/ 14 h 15"/>
                <a:gd name="T8" fmla="*/ 32 w 33"/>
                <a:gd name="T9" fmla="*/ 14 h 15"/>
                <a:gd name="T10" fmla="*/ 32 w 33"/>
                <a:gd name="T11" fmla="*/ 11 h 15"/>
                <a:gd name="T12" fmla="*/ 29 w 33"/>
                <a:gd name="T13" fmla="*/ 8 h 15"/>
                <a:gd name="T14" fmla="*/ 23 w 33"/>
                <a:gd name="T15" fmla="*/ 5 h 15"/>
                <a:gd name="T16" fmla="*/ 18 w 33"/>
                <a:gd name="T17" fmla="*/ 1 h 15"/>
                <a:gd name="T18" fmla="*/ 6 w 33"/>
                <a:gd name="T19" fmla="*/ 0 h 15"/>
                <a:gd name="T20" fmla="*/ 0 w 33"/>
                <a:gd name="T21" fmla="*/ 3 h 15"/>
                <a:gd name="T22" fmla="*/ 6 w 33"/>
                <a:gd name="T23" fmla="*/ 4 h 15"/>
                <a:gd name="T24" fmla="*/ 14 w 33"/>
                <a:gd name="T25" fmla="*/ 6 h 15"/>
                <a:gd name="T26" fmla="*/ 20 w 33"/>
                <a:gd name="T27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15">
                  <a:moveTo>
                    <a:pt x="20" y="8"/>
                  </a:moveTo>
                  <a:cubicBezTo>
                    <a:pt x="22" y="8"/>
                    <a:pt x="21" y="11"/>
                    <a:pt x="22" y="12"/>
                  </a:cubicBezTo>
                  <a:cubicBezTo>
                    <a:pt x="22" y="13"/>
                    <a:pt x="27" y="14"/>
                    <a:pt x="27" y="15"/>
                  </a:cubicBezTo>
                  <a:cubicBezTo>
                    <a:pt x="28" y="15"/>
                    <a:pt x="29" y="15"/>
                    <a:pt x="30" y="14"/>
                  </a:cubicBezTo>
                  <a:cubicBezTo>
                    <a:pt x="31" y="14"/>
                    <a:pt x="32" y="14"/>
                    <a:pt x="32" y="14"/>
                  </a:cubicBezTo>
                  <a:cubicBezTo>
                    <a:pt x="33" y="14"/>
                    <a:pt x="33" y="12"/>
                    <a:pt x="32" y="11"/>
                  </a:cubicBezTo>
                  <a:cubicBezTo>
                    <a:pt x="32" y="9"/>
                    <a:pt x="30" y="8"/>
                    <a:pt x="29" y="8"/>
                  </a:cubicBezTo>
                  <a:cubicBezTo>
                    <a:pt x="26" y="8"/>
                    <a:pt x="23" y="5"/>
                    <a:pt x="23" y="5"/>
                  </a:cubicBezTo>
                  <a:cubicBezTo>
                    <a:pt x="22" y="4"/>
                    <a:pt x="19" y="2"/>
                    <a:pt x="18" y="1"/>
                  </a:cubicBezTo>
                  <a:cubicBezTo>
                    <a:pt x="17" y="1"/>
                    <a:pt x="9" y="0"/>
                    <a:pt x="6" y="0"/>
                  </a:cubicBezTo>
                  <a:cubicBezTo>
                    <a:pt x="4" y="0"/>
                    <a:pt x="1" y="3"/>
                    <a:pt x="0" y="3"/>
                  </a:cubicBezTo>
                  <a:cubicBezTo>
                    <a:pt x="0" y="4"/>
                    <a:pt x="5" y="5"/>
                    <a:pt x="6" y="4"/>
                  </a:cubicBezTo>
                  <a:cubicBezTo>
                    <a:pt x="7" y="4"/>
                    <a:pt x="13" y="5"/>
                    <a:pt x="14" y="6"/>
                  </a:cubicBezTo>
                  <a:cubicBezTo>
                    <a:pt x="16" y="8"/>
                    <a:pt x="18" y="9"/>
                    <a:pt x="20" y="8"/>
                  </a:cubicBezTo>
                </a:path>
              </a:pathLst>
            </a:cu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86" name="Freeform 179">
              <a:extLst>
                <a:ext uri="{FF2B5EF4-FFF2-40B4-BE49-F238E27FC236}">
                  <a16:creationId xmlns:a16="http://schemas.microsoft.com/office/drawing/2014/main" xmlns="" id="{5F0CC899-7D22-4090-B3CE-F560575537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95800" y="3960813"/>
              <a:ext cx="9525" cy="3175"/>
            </a:xfrm>
            <a:custGeom>
              <a:avLst/>
              <a:gdLst>
                <a:gd name="T0" fmla="*/ 0 w 6"/>
                <a:gd name="T1" fmla="*/ 2 h 2"/>
                <a:gd name="T2" fmla="*/ 3 w 6"/>
                <a:gd name="T3" fmla="*/ 2 h 2"/>
                <a:gd name="T4" fmla="*/ 5 w 6"/>
                <a:gd name="T5" fmla="*/ 2 h 2"/>
                <a:gd name="T6" fmla="*/ 5 w 6"/>
                <a:gd name="T7" fmla="*/ 1 h 2"/>
                <a:gd name="T8" fmla="*/ 0 w 6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0" y="2"/>
                  </a:moveTo>
                  <a:cubicBezTo>
                    <a:pt x="0" y="2"/>
                    <a:pt x="2" y="2"/>
                    <a:pt x="3" y="2"/>
                  </a:cubicBezTo>
                  <a:cubicBezTo>
                    <a:pt x="4" y="2"/>
                    <a:pt x="5" y="2"/>
                    <a:pt x="5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4" y="0"/>
                    <a:pt x="0" y="1"/>
                    <a:pt x="0" y="2"/>
                  </a:cubicBezTo>
                </a:path>
              </a:pathLst>
            </a:cu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87" name="Freeform 180">
              <a:extLst>
                <a:ext uri="{FF2B5EF4-FFF2-40B4-BE49-F238E27FC236}">
                  <a16:creationId xmlns:a16="http://schemas.microsoft.com/office/drawing/2014/main" xmlns="" id="{7FFF99DA-5905-49EB-A1D2-7FDAC4CA42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97388" y="3930651"/>
              <a:ext cx="4763" cy="6350"/>
            </a:xfrm>
            <a:custGeom>
              <a:avLst/>
              <a:gdLst>
                <a:gd name="T0" fmla="*/ 2 w 3"/>
                <a:gd name="T1" fmla="*/ 1 h 4"/>
                <a:gd name="T2" fmla="*/ 0 w 3"/>
                <a:gd name="T3" fmla="*/ 3 h 4"/>
                <a:gd name="T4" fmla="*/ 1 w 3"/>
                <a:gd name="T5" fmla="*/ 4 h 4"/>
                <a:gd name="T6" fmla="*/ 2 w 3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1"/>
                  </a:moveTo>
                  <a:cubicBezTo>
                    <a:pt x="1" y="0"/>
                    <a:pt x="0" y="2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2" y="4"/>
                    <a:pt x="3" y="1"/>
                    <a:pt x="2" y="1"/>
                  </a:cubicBezTo>
                </a:path>
              </a:pathLst>
            </a:cu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88" name="Freeform 181">
              <a:extLst>
                <a:ext uri="{FF2B5EF4-FFF2-40B4-BE49-F238E27FC236}">
                  <a16:creationId xmlns:a16="http://schemas.microsoft.com/office/drawing/2014/main" xmlns="" id="{1D3C5398-00CF-45EB-AC52-3032E03F6E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08500" y="3930651"/>
              <a:ext cx="4763" cy="6350"/>
            </a:xfrm>
            <a:custGeom>
              <a:avLst/>
              <a:gdLst>
                <a:gd name="T0" fmla="*/ 3 w 3"/>
                <a:gd name="T1" fmla="*/ 1 h 4"/>
                <a:gd name="T2" fmla="*/ 0 w 3"/>
                <a:gd name="T3" fmla="*/ 0 h 4"/>
                <a:gd name="T4" fmla="*/ 0 w 3"/>
                <a:gd name="T5" fmla="*/ 3 h 4"/>
                <a:gd name="T6" fmla="*/ 3 w 3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3" y="1"/>
                    <a:pt x="1" y="0"/>
                    <a:pt x="0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4"/>
                    <a:pt x="3" y="2"/>
                    <a:pt x="3" y="1"/>
                  </a:cubicBezTo>
                </a:path>
              </a:pathLst>
            </a:cu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89" name="Freeform 182">
              <a:extLst>
                <a:ext uri="{FF2B5EF4-FFF2-40B4-BE49-F238E27FC236}">
                  <a16:creationId xmlns:a16="http://schemas.microsoft.com/office/drawing/2014/main" xmlns="" id="{99148B67-329F-4D13-AC21-55CA79FDCF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14850" y="3937001"/>
              <a:ext cx="11113" cy="11113"/>
            </a:xfrm>
            <a:custGeom>
              <a:avLst/>
              <a:gdLst>
                <a:gd name="T0" fmla="*/ 5 w 7"/>
                <a:gd name="T1" fmla="*/ 6 h 7"/>
                <a:gd name="T2" fmla="*/ 6 w 7"/>
                <a:gd name="T3" fmla="*/ 4 h 7"/>
                <a:gd name="T4" fmla="*/ 2 w 7"/>
                <a:gd name="T5" fmla="*/ 1 h 7"/>
                <a:gd name="T6" fmla="*/ 0 w 7"/>
                <a:gd name="T7" fmla="*/ 3 h 7"/>
                <a:gd name="T8" fmla="*/ 2 w 7"/>
                <a:gd name="T9" fmla="*/ 5 h 7"/>
                <a:gd name="T10" fmla="*/ 3 w 7"/>
                <a:gd name="T11" fmla="*/ 6 h 7"/>
                <a:gd name="T12" fmla="*/ 5 w 7"/>
                <a:gd name="T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5" y="6"/>
                  </a:moveTo>
                  <a:cubicBezTo>
                    <a:pt x="7" y="6"/>
                    <a:pt x="7" y="4"/>
                    <a:pt x="6" y="4"/>
                  </a:cubicBezTo>
                  <a:cubicBezTo>
                    <a:pt x="5" y="4"/>
                    <a:pt x="3" y="1"/>
                    <a:pt x="2" y="1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2" y="5"/>
                    <a:pt x="2" y="5"/>
                    <a:pt x="3" y="6"/>
                  </a:cubicBezTo>
                  <a:cubicBezTo>
                    <a:pt x="3" y="6"/>
                    <a:pt x="4" y="7"/>
                    <a:pt x="5" y="6"/>
                  </a:cubicBezTo>
                </a:path>
              </a:pathLst>
            </a:custGeom>
            <a:solidFill>
              <a:srgbClr val="F6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90" name="Freeform 183">
              <a:extLst>
                <a:ext uri="{FF2B5EF4-FFF2-40B4-BE49-F238E27FC236}">
                  <a16:creationId xmlns:a16="http://schemas.microsoft.com/office/drawing/2014/main" xmlns="" id="{91A72C7B-D5AF-4341-8F5D-4280B5D353E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46563" y="3533776"/>
              <a:ext cx="192088" cy="204788"/>
            </a:xfrm>
            <a:custGeom>
              <a:avLst/>
              <a:gdLst>
                <a:gd name="T0" fmla="*/ 61 w 121"/>
                <a:gd name="T1" fmla="*/ 129 h 129"/>
                <a:gd name="T2" fmla="*/ 121 w 121"/>
                <a:gd name="T3" fmla="*/ 47 h 129"/>
                <a:gd name="T4" fmla="*/ 73 w 121"/>
                <a:gd name="T5" fmla="*/ 0 h 129"/>
                <a:gd name="T6" fmla="*/ 1 w 121"/>
                <a:gd name="T7" fmla="*/ 99 h 129"/>
                <a:gd name="T8" fmla="*/ 0 w 121"/>
                <a:gd name="T9" fmla="*/ 102 h 129"/>
                <a:gd name="T10" fmla="*/ 1 w 121"/>
                <a:gd name="T11" fmla="*/ 99 h 129"/>
                <a:gd name="T12" fmla="*/ 61 w 121"/>
                <a:gd name="T13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129">
                  <a:moveTo>
                    <a:pt x="61" y="129"/>
                  </a:moveTo>
                  <a:cubicBezTo>
                    <a:pt x="76" y="100"/>
                    <a:pt x="96" y="72"/>
                    <a:pt x="121" y="47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42" y="30"/>
                    <a:pt x="21" y="60"/>
                    <a:pt x="1" y="99"/>
                  </a:cubicBezTo>
                  <a:cubicBezTo>
                    <a:pt x="1" y="100"/>
                    <a:pt x="0" y="101"/>
                    <a:pt x="0" y="102"/>
                  </a:cubicBezTo>
                  <a:cubicBezTo>
                    <a:pt x="0" y="101"/>
                    <a:pt x="1" y="100"/>
                    <a:pt x="1" y="99"/>
                  </a:cubicBezTo>
                  <a:cubicBezTo>
                    <a:pt x="61" y="129"/>
                    <a:pt x="61" y="129"/>
                    <a:pt x="61" y="129"/>
                  </a:cubicBezTo>
                </a:path>
              </a:pathLst>
            </a:custGeom>
            <a:solidFill>
              <a:srgbClr val="84F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91" name="Freeform 184">
              <a:extLst>
                <a:ext uri="{FF2B5EF4-FFF2-40B4-BE49-F238E27FC236}">
                  <a16:creationId xmlns:a16="http://schemas.microsoft.com/office/drawing/2014/main" xmlns="" id="{6485DC17-CB72-4A85-86D1-AAD88B1A5E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40213" y="3524251"/>
              <a:ext cx="206375" cy="223838"/>
            </a:xfrm>
            <a:custGeom>
              <a:avLst/>
              <a:gdLst>
                <a:gd name="T0" fmla="*/ 65 w 130"/>
                <a:gd name="T1" fmla="*/ 135 h 141"/>
                <a:gd name="T2" fmla="*/ 69 w 130"/>
                <a:gd name="T3" fmla="*/ 137 h 141"/>
                <a:gd name="T4" fmla="*/ 127 w 130"/>
                <a:gd name="T5" fmla="*/ 56 h 141"/>
                <a:gd name="T6" fmla="*/ 130 w 130"/>
                <a:gd name="T7" fmla="*/ 53 h 141"/>
                <a:gd name="T8" fmla="*/ 77 w 130"/>
                <a:gd name="T9" fmla="*/ 0 h 141"/>
                <a:gd name="T10" fmla="*/ 74 w 130"/>
                <a:gd name="T11" fmla="*/ 3 h 141"/>
                <a:gd name="T12" fmla="*/ 2 w 130"/>
                <a:gd name="T13" fmla="*/ 103 h 141"/>
                <a:gd name="T14" fmla="*/ 5 w 130"/>
                <a:gd name="T15" fmla="*/ 105 h 141"/>
                <a:gd name="T16" fmla="*/ 2 w 130"/>
                <a:gd name="T17" fmla="*/ 103 h 141"/>
                <a:gd name="T18" fmla="*/ 0 w 130"/>
                <a:gd name="T19" fmla="*/ 106 h 141"/>
                <a:gd name="T20" fmla="*/ 7 w 130"/>
                <a:gd name="T21" fmla="*/ 110 h 141"/>
                <a:gd name="T22" fmla="*/ 9 w 130"/>
                <a:gd name="T23" fmla="*/ 107 h 141"/>
                <a:gd name="T24" fmla="*/ 5 w 130"/>
                <a:gd name="T25" fmla="*/ 105 h 141"/>
                <a:gd name="T26" fmla="*/ 3 w 130"/>
                <a:gd name="T27" fmla="*/ 108 h 141"/>
                <a:gd name="T28" fmla="*/ 67 w 130"/>
                <a:gd name="T29" fmla="*/ 141 h 141"/>
                <a:gd name="T30" fmla="*/ 69 w 130"/>
                <a:gd name="T31" fmla="*/ 137 h 141"/>
                <a:gd name="T32" fmla="*/ 65 w 130"/>
                <a:gd name="T33" fmla="*/ 135 h 141"/>
                <a:gd name="T34" fmla="*/ 67 w 130"/>
                <a:gd name="T35" fmla="*/ 132 h 141"/>
                <a:gd name="T36" fmla="*/ 3 w 130"/>
                <a:gd name="T37" fmla="*/ 99 h 141"/>
                <a:gd name="T38" fmla="*/ 2 w 130"/>
                <a:gd name="T39" fmla="*/ 103 h 141"/>
                <a:gd name="T40" fmla="*/ 0 w 130"/>
                <a:gd name="T41" fmla="*/ 106 h 141"/>
                <a:gd name="T42" fmla="*/ 7 w 130"/>
                <a:gd name="T43" fmla="*/ 109 h 141"/>
                <a:gd name="T44" fmla="*/ 9 w 130"/>
                <a:gd name="T45" fmla="*/ 106 h 141"/>
                <a:gd name="T46" fmla="*/ 9 w 130"/>
                <a:gd name="T47" fmla="*/ 106 h 141"/>
                <a:gd name="T48" fmla="*/ 80 w 130"/>
                <a:gd name="T49" fmla="*/ 8 h 141"/>
                <a:gd name="T50" fmla="*/ 77 w 130"/>
                <a:gd name="T51" fmla="*/ 6 h 141"/>
                <a:gd name="T52" fmla="*/ 74 w 130"/>
                <a:gd name="T53" fmla="*/ 8 h 141"/>
                <a:gd name="T54" fmla="*/ 122 w 130"/>
                <a:gd name="T55" fmla="*/ 56 h 141"/>
                <a:gd name="T56" fmla="*/ 125 w 130"/>
                <a:gd name="T57" fmla="*/ 53 h 141"/>
                <a:gd name="T58" fmla="*/ 122 w 130"/>
                <a:gd name="T59" fmla="*/ 50 h 141"/>
                <a:gd name="T60" fmla="*/ 61 w 130"/>
                <a:gd name="T61" fmla="*/ 133 h 141"/>
                <a:gd name="T62" fmla="*/ 65 w 130"/>
                <a:gd name="T63" fmla="*/ 135 h 141"/>
                <a:gd name="T64" fmla="*/ 67 w 130"/>
                <a:gd name="T65" fmla="*/ 132 h 141"/>
                <a:gd name="T66" fmla="*/ 65 w 130"/>
                <a:gd name="T67" fmla="*/ 13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" h="141">
                  <a:moveTo>
                    <a:pt x="65" y="135"/>
                  </a:moveTo>
                  <a:cubicBezTo>
                    <a:pt x="69" y="137"/>
                    <a:pt x="69" y="137"/>
                    <a:pt x="69" y="137"/>
                  </a:cubicBezTo>
                  <a:cubicBezTo>
                    <a:pt x="83" y="108"/>
                    <a:pt x="103" y="80"/>
                    <a:pt x="127" y="56"/>
                  </a:cubicBezTo>
                  <a:cubicBezTo>
                    <a:pt x="130" y="53"/>
                    <a:pt x="130" y="53"/>
                    <a:pt x="130" y="53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43" y="34"/>
                    <a:pt x="21" y="64"/>
                    <a:pt x="2" y="103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1" y="104"/>
                    <a:pt x="0" y="105"/>
                    <a:pt x="0" y="106"/>
                  </a:cubicBezTo>
                  <a:cubicBezTo>
                    <a:pt x="7" y="110"/>
                    <a:pt x="7" y="110"/>
                    <a:pt x="7" y="110"/>
                  </a:cubicBezTo>
                  <a:cubicBezTo>
                    <a:pt x="8" y="108"/>
                    <a:pt x="8" y="107"/>
                    <a:pt x="9" y="107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67" y="141"/>
                    <a:pt x="67" y="141"/>
                    <a:pt x="67" y="141"/>
                  </a:cubicBezTo>
                  <a:cubicBezTo>
                    <a:pt x="69" y="137"/>
                    <a:pt x="69" y="137"/>
                    <a:pt x="69" y="137"/>
                  </a:cubicBezTo>
                  <a:cubicBezTo>
                    <a:pt x="65" y="135"/>
                    <a:pt x="65" y="135"/>
                    <a:pt x="65" y="135"/>
                  </a:cubicBezTo>
                  <a:cubicBezTo>
                    <a:pt x="67" y="132"/>
                    <a:pt x="67" y="132"/>
                    <a:pt x="67" y="132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1" y="104"/>
                    <a:pt x="1" y="105"/>
                    <a:pt x="0" y="106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8" y="108"/>
                    <a:pt x="8" y="107"/>
                    <a:pt x="9" y="106"/>
                  </a:cubicBezTo>
                  <a:cubicBezTo>
                    <a:pt x="9" y="106"/>
                    <a:pt x="9" y="106"/>
                    <a:pt x="9" y="106"/>
                  </a:cubicBezTo>
                  <a:cubicBezTo>
                    <a:pt x="28" y="68"/>
                    <a:pt x="50" y="39"/>
                    <a:pt x="80" y="8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122" y="56"/>
                    <a:pt x="122" y="56"/>
                    <a:pt x="122" y="56"/>
                  </a:cubicBezTo>
                  <a:cubicBezTo>
                    <a:pt x="125" y="53"/>
                    <a:pt x="125" y="53"/>
                    <a:pt x="125" y="53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97" y="75"/>
                    <a:pt x="77" y="103"/>
                    <a:pt x="61" y="133"/>
                  </a:cubicBezTo>
                  <a:cubicBezTo>
                    <a:pt x="65" y="135"/>
                    <a:pt x="65" y="135"/>
                    <a:pt x="65" y="135"/>
                  </a:cubicBezTo>
                  <a:cubicBezTo>
                    <a:pt x="67" y="132"/>
                    <a:pt x="67" y="132"/>
                    <a:pt x="67" y="132"/>
                  </a:cubicBezTo>
                  <a:cubicBezTo>
                    <a:pt x="65" y="135"/>
                    <a:pt x="65" y="135"/>
                    <a:pt x="65" y="135"/>
                  </a:cubicBezTo>
                </a:path>
              </a:pathLst>
            </a:custGeom>
            <a:solidFill>
              <a:srgbClr val="368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92" name="Freeform 185">
              <a:extLst>
                <a:ext uri="{FF2B5EF4-FFF2-40B4-BE49-F238E27FC236}">
                  <a16:creationId xmlns:a16="http://schemas.microsoft.com/office/drawing/2014/main" xmlns="" id="{55748852-73B1-47CF-ACA5-ED74191455A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97400" y="4454526"/>
              <a:ext cx="595313" cy="176213"/>
            </a:xfrm>
            <a:custGeom>
              <a:avLst/>
              <a:gdLst>
                <a:gd name="T0" fmla="*/ 0 w 375"/>
                <a:gd name="T1" fmla="*/ 65 h 111"/>
                <a:gd name="T2" fmla="*/ 375 w 375"/>
                <a:gd name="T3" fmla="*/ 0 h 111"/>
                <a:gd name="T4" fmla="*/ 0 w 375"/>
                <a:gd name="T5" fmla="*/ 6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5" h="111">
                  <a:moveTo>
                    <a:pt x="0" y="65"/>
                  </a:moveTo>
                  <a:cubicBezTo>
                    <a:pt x="129" y="111"/>
                    <a:pt x="268" y="87"/>
                    <a:pt x="375" y="0"/>
                  </a:cubicBezTo>
                  <a:cubicBezTo>
                    <a:pt x="268" y="87"/>
                    <a:pt x="125" y="109"/>
                    <a:pt x="0" y="65"/>
                  </a:cubicBezTo>
                </a:path>
              </a:pathLst>
            </a:custGeom>
            <a:solidFill>
              <a:srgbClr val="47B8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93" name="Freeform 186">
              <a:extLst>
                <a:ext uri="{FF2B5EF4-FFF2-40B4-BE49-F238E27FC236}">
                  <a16:creationId xmlns:a16="http://schemas.microsoft.com/office/drawing/2014/main" xmlns="" id="{183FDAF7-2150-43F2-AB4B-EF53B0FAA78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94225" y="4448176"/>
              <a:ext cx="603250" cy="152400"/>
            </a:xfrm>
            <a:custGeom>
              <a:avLst/>
              <a:gdLst>
                <a:gd name="T0" fmla="*/ 2 w 380"/>
                <a:gd name="T1" fmla="*/ 69 h 96"/>
                <a:gd name="T2" fmla="*/ 0 w 380"/>
                <a:gd name="T3" fmla="*/ 73 h 96"/>
                <a:gd name="T4" fmla="*/ 133 w 380"/>
                <a:gd name="T5" fmla="*/ 96 h 96"/>
                <a:gd name="T6" fmla="*/ 380 w 380"/>
                <a:gd name="T7" fmla="*/ 7 h 96"/>
                <a:gd name="T8" fmla="*/ 375 w 380"/>
                <a:gd name="T9" fmla="*/ 0 h 96"/>
                <a:gd name="T10" fmla="*/ 131 w 380"/>
                <a:gd name="T11" fmla="*/ 87 h 96"/>
                <a:gd name="T12" fmla="*/ 3 w 380"/>
                <a:gd name="T13" fmla="*/ 65 h 96"/>
                <a:gd name="T14" fmla="*/ 0 w 380"/>
                <a:gd name="T15" fmla="*/ 73 h 96"/>
                <a:gd name="T16" fmla="*/ 2 w 380"/>
                <a:gd name="T17" fmla="*/ 69 h 96"/>
                <a:gd name="T18" fmla="*/ 0 w 380"/>
                <a:gd name="T19" fmla="*/ 73 h 96"/>
                <a:gd name="T20" fmla="*/ 131 w 380"/>
                <a:gd name="T21" fmla="*/ 95 h 96"/>
                <a:gd name="T22" fmla="*/ 380 w 380"/>
                <a:gd name="T23" fmla="*/ 7 h 96"/>
                <a:gd name="T24" fmla="*/ 375 w 380"/>
                <a:gd name="T25" fmla="*/ 1 h 96"/>
                <a:gd name="T26" fmla="*/ 133 w 380"/>
                <a:gd name="T27" fmla="*/ 88 h 96"/>
                <a:gd name="T28" fmla="*/ 3 w 380"/>
                <a:gd name="T29" fmla="*/ 65 h 96"/>
                <a:gd name="T30" fmla="*/ 0 w 380"/>
                <a:gd name="T31" fmla="*/ 73 h 96"/>
                <a:gd name="T32" fmla="*/ 2 w 380"/>
                <a:gd name="T33" fmla="*/ 6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0" h="96">
                  <a:moveTo>
                    <a:pt x="2" y="69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44" y="88"/>
                    <a:pt x="89" y="96"/>
                    <a:pt x="133" y="96"/>
                  </a:cubicBezTo>
                  <a:cubicBezTo>
                    <a:pt x="221" y="96"/>
                    <a:pt x="308" y="66"/>
                    <a:pt x="380" y="7"/>
                  </a:cubicBezTo>
                  <a:cubicBezTo>
                    <a:pt x="375" y="0"/>
                    <a:pt x="375" y="0"/>
                    <a:pt x="375" y="0"/>
                  </a:cubicBezTo>
                  <a:cubicBezTo>
                    <a:pt x="304" y="58"/>
                    <a:pt x="217" y="87"/>
                    <a:pt x="131" y="87"/>
                  </a:cubicBezTo>
                  <a:cubicBezTo>
                    <a:pt x="88" y="87"/>
                    <a:pt x="44" y="80"/>
                    <a:pt x="3" y="65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42" y="87"/>
                    <a:pt x="87" y="95"/>
                    <a:pt x="131" y="95"/>
                  </a:cubicBezTo>
                  <a:cubicBezTo>
                    <a:pt x="219" y="95"/>
                    <a:pt x="307" y="65"/>
                    <a:pt x="380" y="7"/>
                  </a:cubicBezTo>
                  <a:cubicBezTo>
                    <a:pt x="375" y="1"/>
                    <a:pt x="375" y="1"/>
                    <a:pt x="375" y="1"/>
                  </a:cubicBezTo>
                  <a:cubicBezTo>
                    <a:pt x="304" y="58"/>
                    <a:pt x="220" y="88"/>
                    <a:pt x="133" y="88"/>
                  </a:cubicBezTo>
                  <a:cubicBezTo>
                    <a:pt x="90" y="88"/>
                    <a:pt x="46" y="80"/>
                    <a:pt x="3" y="65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2" y="69"/>
                    <a:pt x="2" y="69"/>
                    <a:pt x="2" y="69"/>
                  </a:cubicBezTo>
                </a:path>
              </a:pathLst>
            </a:custGeom>
            <a:solidFill>
              <a:srgbClr val="368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94" name="Freeform 187">
              <a:extLst>
                <a:ext uri="{FF2B5EF4-FFF2-40B4-BE49-F238E27FC236}">
                  <a16:creationId xmlns:a16="http://schemas.microsoft.com/office/drawing/2014/main" xmlns="" id="{CFDD8672-FD76-4071-9B8B-F1E1D53AE0F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60925" y="3354388"/>
              <a:ext cx="401638" cy="254000"/>
            </a:xfrm>
            <a:custGeom>
              <a:avLst/>
              <a:gdLst>
                <a:gd name="T0" fmla="*/ 0 w 253"/>
                <a:gd name="T1" fmla="*/ 0 h 160"/>
                <a:gd name="T2" fmla="*/ 24 w 253"/>
                <a:gd name="T3" fmla="*/ 3 h 160"/>
                <a:gd name="T4" fmla="*/ 14 w 253"/>
                <a:gd name="T5" fmla="*/ 69 h 160"/>
                <a:gd name="T6" fmla="*/ 192 w 253"/>
                <a:gd name="T7" fmla="*/ 160 h 160"/>
                <a:gd name="T8" fmla="*/ 240 w 253"/>
                <a:gd name="T9" fmla="*/ 113 h 160"/>
                <a:gd name="T10" fmla="*/ 240 w 253"/>
                <a:gd name="T11" fmla="*/ 113 h 160"/>
                <a:gd name="T12" fmla="*/ 253 w 253"/>
                <a:gd name="T13" fmla="*/ 127 h 160"/>
                <a:gd name="T14" fmla="*/ 240 w 253"/>
                <a:gd name="T15" fmla="*/ 113 h 160"/>
                <a:gd name="T16" fmla="*/ 0 w 253"/>
                <a:gd name="T1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3" h="160">
                  <a:moveTo>
                    <a:pt x="0" y="0"/>
                  </a:moveTo>
                  <a:cubicBezTo>
                    <a:pt x="8" y="0"/>
                    <a:pt x="16" y="2"/>
                    <a:pt x="24" y="3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79" y="79"/>
                    <a:pt x="142" y="110"/>
                    <a:pt x="192" y="160"/>
                  </a:cubicBezTo>
                  <a:cubicBezTo>
                    <a:pt x="240" y="113"/>
                    <a:pt x="240" y="113"/>
                    <a:pt x="240" y="113"/>
                  </a:cubicBezTo>
                  <a:cubicBezTo>
                    <a:pt x="240" y="113"/>
                    <a:pt x="240" y="113"/>
                    <a:pt x="240" y="113"/>
                  </a:cubicBezTo>
                  <a:cubicBezTo>
                    <a:pt x="244" y="117"/>
                    <a:pt x="249" y="122"/>
                    <a:pt x="253" y="127"/>
                  </a:cubicBezTo>
                  <a:cubicBezTo>
                    <a:pt x="249" y="122"/>
                    <a:pt x="244" y="117"/>
                    <a:pt x="240" y="113"/>
                  </a:cubicBezTo>
                  <a:cubicBezTo>
                    <a:pt x="173" y="46"/>
                    <a:pt x="88" y="8"/>
                    <a:pt x="0" y="0"/>
                  </a:cubicBezTo>
                </a:path>
              </a:pathLst>
            </a:custGeom>
            <a:solidFill>
              <a:srgbClr val="FBD2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95" name="Freeform 188">
              <a:extLst>
                <a:ext uri="{FF2B5EF4-FFF2-40B4-BE49-F238E27FC236}">
                  <a16:creationId xmlns:a16="http://schemas.microsoft.com/office/drawing/2014/main" xmlns="" id="{DDB36C8A-5658-49AA-B72C-614EE8DC8E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60925" y="3348038"/>
              <a:ext cx="406400" cy="269875"/>
            </a:xfrm>
            <a:custGeom>
              <a:avLst/>
              <a:gdLst>
                <a:gd name="T0" fmla="*/ 0 w 256"/>
                <a:gd name="T1" fmla="*/ 4 h 170"/>
                <a:gd name="T2" fmla="*/ 0 w 256"/>
                <a:gd name="T3" fmla="*/ 8 h 170"/>
                <a:gd name="T4" fmla="*/ 23 w 256"/>
                <a:gd name="T5" fmla="*/ 11 h 170"/>
                <a:gd name="T6" fmla="*/ 24 w 256"/>
                <a:gd name="T7" fmla="*/ 7 h 170"/>
                <a:gd name="T8" fmla="*/ 20 w 256"/>
                <a:gd name="T9" fmla="*/ 6 h 170"/>
                <a:gd name="T10" fmla="*/ 9 w 256"/>
                <a:gd name="T11" fmla="*/ 76 h 170"/>
                <a:gd name="T12" fmla="*/ 13 w 256"/>
                <a:gd name="T13" fmla="*/ 77 h 170"/>
                <a:gd name="T14" fmla="*/ 189 w 256"/>
                <a:gd name="T15" fmla="*/ 167 h 170"/>
                <a:gd name="T16" fmla="*/ 192 w 256"/>
                <a:gd name="T17" fmla="*/ 170 h 170"/>
                <a:gd name="T18" fmla="*/ 242 w 256"/>
                <a:gd name="T19" fmla="*/ 119 h 170"/>
                <a:gd name="T20" fmla="*/ 240 w 256"/>
                <a:gd name="T21" fmla="*/ 117 h 170"/>
                <a:gd name="T22" fmla="*/ 237 w 256"/>
                <a:gd name="T23" fmla="*/ 119 h 170"/>
                <a:gd name="T24" fmla="*/ 237 w 256"/>
                <a:gd name="T25" fmla="*/ 119 h 170"/>
                <a:gd name="T26" fmla="*/ 250 w 256"/>
                <a:gd name="T27" fmla="*/ 134 h 170"/>
                <a:gd name="T28" fmla="*/ 256 w 256"/>
                <a:gd name="T29" fmla="*/ 128 h 170"/>
                <a:gd name="T30" fmla="*/ 242 w 256"/>
                <a:gd name="T31" fmla="*/ 114 h 170"/>
                <a:gd name="T32" fmla="*/ 1 w 256"/>
                <a:gd name="T33" fmla="*/ 0 h 170"/>
                <a:gd name="T34" fmla="*/ 0 w 256"/>
                <a:gd name="T35" fmla="*/ 8 h 170"/>
                <a:gd name="T36" fmla="*/ 0 w 256"/>
                <a:gd name="T37" fmla="*/ 4 h 170"/>
                <a:gd name="T38" fmla="*/ 0 w 256"/>
                <a:gd name="T39" fmla="*/ 8 h 170"/>
                <a:gd name="T40" fmla="*/ 237 w 256"/>
                <a:gd name="T41" fmla="*/ 119 h 170"/>
                <a:gd name="T42" fmla="*/ 250 w 256"/>
                <a:gd name="T43" fmla="*/ 134 h 170"/>
                <a:gd name="T44" fmla="*/ 256 w 256"/>
                <a:gd name="T45" fmla="*/ 128 h 170"/>
                <a:gd name="T46" fmla="*/ 242 w 256"/>
                <a:gd name="T47" fmla="*/ 114 h 170"/>
                <a:gd name="T48" fmla="*/ 242 w 256"/>
                <a:gd name="T49" fmla="*/ 114 h 170"/>
                <a:gd name="T50" fmla="*/ 240 w 256"/>
                <a:gd name="T51" fmla="*/ 111 h 170"/>
                <a:gd name="T52" fmla="*/ 189 w 256"/>
                <a:gd name="T53" fmla="*/ 161 h 170"/>
                <a:gd name="T54" fmla="*/ 192 w 256"/>
                <a:gd name="T55" fmla="*/ 164 h 170"/>
                <a:gd name="T56" fmla="*/ 195 w 256"/>
                <a:gd name="T57" fmla="*/ 161 h 170"/>
                <a:gd name="T58" fmla="*/ 14 w 256"/>
                <a:gd name="T59" fmla="*/ 69 h 170"/>
                <a:gd name="T60" fmla="*/ 14 w 256"/>
                <a:gd name="T61" fmla="*/ 73 h 170"/>
                <a:gd name="T62" fmla="*/ 17 w 256"/>
                <a:gd name="T63" fmla="*/ 74 h 170"/>
                <a:gd name="T64" fmla="*/ 29 w 256"/>
                <a:gd name="T65" fmla="*/ 3 h 170"/>
                <a:gd name="T66" fmla="*/ 25 w 256"/>
                <a:gd name="T67" fmla="*/ 3 h 170"/>
                <a:gd name="T68" fmla="*/ 1 w 256"/>
                <a:gd name="T69" fmla="*/ 0 h 170"/>
                <a:gd name="T70" fmla="*/ 0 w 256"/>
                <a:gd name="T71" fmla="*/ 8 h 170"/>
                <a:gd name="T72" fmla="*/ 0 w 256"/>
                <a:gd name="T73" fmla="*/ 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6" h="170">
                  <a:moveTo>
                    <a:pt x="0" y="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8" y="8"/>
                    <a:pt x="16" y="9"/>
                    <a:pt x="23" y="11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78" y="87"/>
                    <a:pt x="140" y="117"/>
                    <a:pt x="189" y="167"/>
                  </a:cubicBezTo>
                  <a:cubicBezTo>
                    <a:pt x="192" y="170"/>
                    <a:pt x="192" y="170"/>
                    <a:pt x="192" y="170"/>
                  </a:cubicBezTo>
                  <a:cubicBezTo>
                    <a:pt x="242" y="119"/>
                    <a:pt x="242" y="119"/>
                    <a:pt x="242" y="119"/>
                  </a:cubicBezTo>
                  <a:cubicBezTo>
                    <a:pt x="240" y="117"/>
                    <a:pt x="240" y="117"/>
                    <a:pt x="240" y="117"/>
                  </a:cubicBezTo>
                  <a:cubicBezTo>
                    <a:pt x="237" y="119"/>
                    <a:pt x="237" y="119"/>
                    <a:pt x="237" y="119"/>
                  </a:cubicBezTo>
                  <a:cubicBezTo>
                    <a:pt x="237" y="119"/>
                    <a:pt x="237" y="119"/>
                    <a:pt x="237" y="119"/>
                  </a:cubicBezTo>
                  <a:cubicBezTo>
                    <a:pt x="241" y="124"/>
                    <a:pt x="246" y="129"/>
                    <a:pt x="250" y="134"/>
                  </a:cubicBezTo>
                  <a:cubicBezTo>
                    <a:pt x="256" y="128"/>
                    <a:pt x="256" y="128"/>
                    <a:pt x="256" y="128"/>
                  </a:cubicBezTo>
                  <a:cubicBezTo>
                    <a:pt x="252" y="123"/>
                    <a:pt x="247" y="118"/>
                    <a:pt x="242" y="114"/>
                  </a:cubicBezTo>
                  <a:cubicBezTo>
                    <a:pt x="175" y="46"/>
                    <a:pt x="89" y="8"/>
                    <a:pt x="1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86" y="16"/>
                    <a:pt x="171" y="53"/>
                    <a:pt x="237" y="119"/>
                  </a:cubicBezTo>
                  <a:cubicBezTo>
                    <a:pt x="241" y="124"/>
                    <a:pt x="246" y="129"/>
                    <a:pt x="250" y="134"/>
                  </a:cubicBezTo>
                  <a:cubicBezTo>
                    <a:pt x="256" y="128"/>
                    <a:pt x="256" y="128"/>
                    <a:pt x="256" y="128"/>
                  </a:cubicBezTo>
                  <a:cubicBezTo>
                    <a:pt x="252" y="123"/>
                    <a:pt x="247" y="119"/>
                    <a:pt x="242" y="114"/>
                  </a:cubicBezTo>
                  <a:cubicBezTo>
                    <a:pt x="242" y="114"/>
                    <a:pt x="242" y="114"/>
                    <a:pt x="242" y="114"/>
                  </a:cubicBezTo>
                  <a:cubicBezTo>
                    <a:pt x="240" y="111"/>
                    <a:pt x="240" y="111"/>
                    <a:pt x="240" y="111"/>
                  </a:cubicBezTo>
                  <a:cubicBezTo>
                    <a:pt x="189" y="161"/>
                    <a:pt x="189" y="161"/>
                    <a:pt x="189" y="161"/>
                  </a:cubicBezTo>
                  <a:cubicBezTo>
                    <a:pt x="192" y="164"/>
                    <a:pt x="192" y="164"/>
                    <a:pt x="192" y="164"/>
                  </a:cubicBezTo>
                  <a:cubicBezTo>
                    <a:pt x="195" y="161"/>
                    <a:pt x="195" y="161"/>
                    <a:pt x="195" y="161"/>
                  </a:cubicBezTo>
                  <a:cubicBezTo>
                    <a:pt x="144" y="110"/>
                    <a:pt x="80" y="80"/>
                    <a:pt x="14" y="69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17" y="2"/>
                    <a:pt x="9" y="0"/>
                    <a:pt x="1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</a:path>
              </a:pathLst>
            </a:custGeom>
            <a:solidFill>
              <a:srgbClr val="368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96" name="Freeform 189">
              <a:extLst>
                <a:ext uri="{FF2B5EF4-FFF2-40B4-BE49-F238E27FC236}">
                  <a16:creationId xmlns:a16="http://schemas.microsoft.com/office/drawing/2014/main" xmlns="" id="{8C3B4ADA-4D91-491F-847F-4878DFE74EC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30675" y="3690938"/>
              <a:ext cx="1284288" cy="936625"/>
            </a:xfrm>
            <a:custGeom>
              <a:avLst/>
              <a:gdLst>
                <a:gd name="T0" fmla="*/ 652 w 809"/>
                <a:gd name="T1" fmla="*/ 407 h 591"/>
                <a:gd name="T2" fmla="*/ 194 w 809"/>
                <a:gd name="T3" fmla="*/ 407 h 591"/>
                <a:gd name="T4" fmla="*/ 134 w 809"/>
                <a:gd name="T5" fmla="*/ 30 h 591"/>
                <a:gd name="T6" fmla="*/ 74 w 809"/>
                <a:gd name="T7" fmla="*/ 0 h 591"/>
                <a:gd name="T8" fmla="*/ 73 w 809"/>
                <a:gd name="T9" fmla="*/ 3 h 591"/>
                <a:gd name="T10" fmla="*/ 66 w 809"/>
                <a:gd name="T11" fmla="*/ 16 h 591"/>
                <a:gd name="T12" fmla="*/ 64 w 809"/>
                <a:gd name="T13" fmla="*/ 20 h 591"/>
                <a:gd name="T14" fmla="*/ 135 w 809"/>
                <a:gd name="T15" fmla="*/ 443 h 591"/>
                <a:gd name="T16" fmla="*/ 143 w 809"/>
                <a:gd name="T17" fmla="*/ 451 h 591"/>
                <a:gd name="T18" fmla="*/ 146 w 809"/>
                <a:gd name="T19" fmla="*/ 454 h 591"/>
                <a:gd name="T20" fmla="*/ 147 w 809"/>
                <a:gd name="T21" fmla="*/ 455 h 591"/>
                <a:gd name="T22" fmla="*/ 158 w 809"/>
                <a:gd name="T23" fmla="*/ 466 h 591"/>
                <a:gd name="T24" fmla="*/ 162 w 809"/>
                <a:gd name="T25" fmla="*/ 469 h 591"/>
                <a:gd name="T26" fmla="*/ 171 w 809"/>
                <a:gd name="T27" fmla="*/ 477 h 591"/>
                <a:gd name="T28" fmla="*/ 177 w 809"/>
                <a:gd name="T29" fmla="*/ 482 h 591"/>
                <a:gd name="T30" fmla="*/ 183 w 809"/>
                <a:gd name="T31" fmla="*/ 486 h 591"/>
                <a:gd name="T32" fmla="*/ 194 w 809"/>
                <a:gd name="T33" fmla="*/ 495 h 591"/>
                <a:gd name="T34" fmla="*/ 195 w 809"/>
                <a:gd name="T35" fmla="*/ 495 h 591"/>
                <a:gd name="T36" fmla="*/ 282 w 809"/>
                <a:gd name="T37" fmla="*/ 543 h 591"/>
                <a:gd name="T38" fmla="*/ 293 w 809"/>
                <a:gd name="T39" fmla="*/ 547 h 591"/>
                <a:gd name="T40" fmla="*/ 294 w 809"/>
                <a:gd name="T41" fmla="*/ 547 h 591"/>
                <a:gd name="T42" fmla="*/ 669 w 809"/>
                <a:gd name="T43" fmla="*/ 482 h 591"/>
                <a:gd name="T44" fmla="*/ 671 w 809"/>
                <a:gd name="T45" fmla="*/ 480 h 591"/>
                <a:gd name="T46" fmla="*/ 682 w 809"/>
                <a:gd name="T47" fmla="*/ 471 h 591"/>
                <a:gd name="T48" fmla="*/ 687 w 809"/>
                <a:gd name="T49" fmla="*/ 466 h 591"/>
                <a:gd name="T50" fmla="*/ 694 w 809"/>
                <a:gd name="T51" fmla="*/ 460 h 591"/>
                <a:gd name="T52" fmla="*/ 700 w 809"/>
                <a:gd name="T53" fmla="*/ 454 h 591"/>
                <a:gd name="T54" fmla="*/ 809 w 809"/>
                <a:gd name="T55" fmla="*/ 239 h 591"/>
                <a:gd name="T56" fmla="*/ 743 w 809"/>
                <a:gd name="T57" fmla="*/ 228 h 591"/>
                <a:gd name="T58" fmla="*/ 652 w 809"/>
                <a:gd name="T59" fmla="*/ 407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09" h="591">
                  <a:moveTo>
                    <a:pt x="652" y="407"/>
                  </a:moveTo>
                  <a:cubicBezTo>
                    <a:pt x="526" y="533"/>
                    <a:pt x="320" y="533"/>
                    <a:pt x="194" y="407"/>
                  </a:cubicBezTo>
                  <a:cubicBezTo>
                    <a:pt x="92" y="305"/>
                    <a:pt x="72" y="152"/>
                    <a:pt x="134" y="3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70" y="7"/>
                    <a:pt x="68" y="12"/>
                    <a:pt x="66" y="16"/>
                  </a:cubicBezTo>
                  <a:cubicBezTo>
                    <a:pt x="65" y="18"/>
                    <a:pt x="65" y="19"/>
                    <a:pt x="64" y="20"/>
                  </a:cubicBezTo>
                  <a:cubicBezTo>
                    <a:pt x="0" y="165"/>
                    <a:pt x="27" y="326"/>
                    <a:pt x="135" y="443"/>
                  </a:cubicBezTo>
                  <a:cubicBezTo>
                    <a:pt x="137" y="445"/>
                    <a:pt x="140" y="448"/>
                    <a:pt x="143" y="451"/>
                  </a:cubicBezTo>
                  <a:cubicBezTo>
                    <a:pt x="144" y="452"/>
                    <a:pt x="145" y="453"/>
                    <a:pt x="146" y="454"/>
                  </a:cubicBezTo>
                  <a:cubicBezTo>
                    <a:pt x="147" y="455"/>
                    <a:pt x="147" y="455"/>
                    <a:pt x="147" y="455"/>
                  </a:cubicBezTo>
                  <a:cubicBezTo>
                    <a:pt x="150" y="458"/>
                    <a:pt x="154" y="462"/>
                    <a:pt x="158" y="466"/>
                  </a:cubicBezTo>
                  <a:cubicBezTo>
                    <a:pt x="159" y="467"/>
                    <a:pt x="160" y="468"/>
                    <a:pt x="162" y="469"/>
                  </a:cubicBezTo>
                  <a:cubicBezTo>
                    <a:pt x="165" y="472"/>
                    <a:pt x="168" y="474"/>
                    <a:pt x="171" y="477"/>
                  </a:cubicBezTo>
                  <a:cubicBezTo>
                    <a:pt x="173" y="479"/>
                    <a:pt x="175" y="480"/>
                    <a:pt x="177" y="482"/>
                  </a:cubicBezTo>
                  <a:cubicBezTo>
                    <a:pt x="179" y="484"/>
                    <a:pt x="181" y="485"/>
                    <a:pt x="183" y="486"/>
                  </a:cubicBezTo>
                  <a:cubicBezTo>
                    <a:pt x="186" y="489"/>
                    <a:pt x="190" y="492"/>
                    <a:pt x="194" y="495"/>
                  </a:cubicBezTo>
                  <a:cubicBezTo>
                    <a:pt x="195" y="495"/>
                    <a:pt x="195" y="495"/>
                    <a:pt x="195" y="495"/>
                  </a:cubicBezTo>
                  <a:cubicBezTo>
                    <a:pt x="222" y="515"/>
                    <a:pt x="251" y="531"/>
                    <a:pt x="282" y="543"/>
                  </a:cubicBezTo>
                  <a:cubicBezTo>
                    <a:pt x="286" y="544"/>
                    <a:pt x="289" y="545"/>
                    <a:pt x="293" y="547"/>
                  </a:cubicBezTo>
                  <a:cubicBezTo>
                    <a:pt x="294" y="547"/>
                    <a:pt x="294" y="547"/>
                    <a:pt x="294" y="547"/>
                  </a:cubicBezTo>
                  <a:cubicBezTo>
                    <a:pt x="419" y="591"/>
                    <a:pt x="562" y="569"/>
                    <a:pt x="669" y="482"/>
                  </a:cubicBezTo>
                  <a:cubicBezTo>
                    <a:pt x="670" y="481"/>
                    <a:pt x="670" y="481"/>
                    <a:pt x="671" y="480"/>
                  </a:cubicBezTo>
                  <a:cubicBezTo>
                    <a:pt x="675" y="477"/>
                    <a:pt x="678" y="474"/>
                    <a:pt x="682" y="471"/>
                  </a:cubicBezTo>
                  <a:cubicBezTo>
                    <a:pt x="683" y="469"/>
                    <a:pt x="685" y="468"/>
                    <a:pt x="687" y="466"/>
                  </a:cubicBezTo>
                  <a:cubicBezTo>
                    <a:pt x="689" y="464"/>
                    <a:pt x="691" y="462"/>
                    <a:pt x="694" y="460"/>
                  </a:cubicBezTo>
                  <a:cubicBezTo>
                    <a:pt x="696" y="458"/>
                    <a:pt x="698" y="456"/>
                    <a:pt x="700" y="454"/>
                  </a:cubicBezTo>
                  <a:cubicBezTo>
                    <a:pt x="760" y="393"/>
                    <a:pt x="797" y="317"/>
                    <a:pt x="809" y="239"/>
                  </a:cubicBezTo>
                  <a:cubicBezTo>
                    <a:pt x="743" y="228"/>
                    <a:pt x="743" y="228"/>
                    <a:pt x="743" y="228"/>
                  </a:cubicBezTo>
                  <a:cubicBezTo>
                    <a:pt x="733" y="293"/>
                    <a:pt x="703" y="356"/>
                    <a:pt x="652" y="407"/>
                  </a:cubicBezTo>
                </a:path>
              </a:pathLst>
            </a:custGeom>
            <a:solidFill>
              <a:srgbClr val="FFA3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97" name="Freeform 190">
              <a:extLst>
                <a:ext uri="{FF2B5EF4-FFF2-40B4-BE49-F238E27FC236}">
                  <a16:creationId xmlns:a16="http://schemas.microsoft.com/office/drawing/2014/main" xmlns="" id="{D038851E-A11D-4E0A-91BE-CCC0169558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71950" y="3681413"/>
              <a:ext cx="1250950" cy="917575"/>
            </a:xfrm>
            <a:custGeom>
              <a:avLst/>
              <a:gdLst>
                <a:gd name="T0" fmla="*/ 623 w 788"/>
                <a:gd name="T1" fmla="*/ 410 h 579"/>
                <a:gd name="T2" fmla="*/ 170 w 788"/>
                <a:gd name="T3" fmla="*/ 410 h 579"/>
                <a:gd name="T4" fmla="*/ 112 w 788"/>
                <a:gd name="T5" fmla="*/ 38 h 579"/>
                <a:gd name="T6" fmla="*/ 46 w 788"/>
                <a:gd name="T7" fmla="*/ 0 h 579"/>
                <a:gd name="T8" fmla="*/ 43 w 788"/>
                <a:gd name="T9" fmla="*/ 7 h 579"/>
                <a:gd name="T10" fmla="*/ 36 w 788"/>
                <a:gd name="T11" fmla="*/ 21 h 579"/>
                <a:gd name="T12" fmla="*/ 38 w 788"/>
                <a:gd name="T13" fmla="*/ 26 h 579"/>
                <a:gd name="T14" fmla="*/ 0 w 788"/>
                <a:gd name="T15" fmla="*/ 186 h 579"/>
                <a:gd name="T16" fmla="*/ 114 w 788"/>
                <a:gd name="T17" fmla="*/ 459 h 579"/>
                <a:gd name="T18" fmla="*/ 117 w 788"/>
                <a:gd name="T19" fmla="*/ 463 h 579"/>
                <a:gd name="T20" fmla="*/ 121 w 788"/>
                <a:gd name="T21" fmla="*/ 461 h 579"/>
                <a:gd name="T22" fmla="*/ 129 w 788"/>
                <a:gd name="T23" fmla="*/ 475 h 579"/>
                <a:gd name="T24" fmla="*/ 129 w 788"/>
                <a:gd name="T25" fmla="*/ 475 h 579"/>
                <a:gd name="T26" fmla="*/ 142 w 788"/>
                <a:gd name="T27" fmla="*/ 486 h 579"/>
                <a:gd name="T28" fmla="*/ 149 w 788"/>
                <a:gd name="T29" fmla="*/ 491 h 579"/>
                <a:gd name="T30" fmla="*/ 154 w 788"/>
                <a:gd name="T31" fmla="*/ 496 h 579"/>
                <a:gd name="T32" fmla="*/ 166 w 788"/>
                <a:gd name="T33" fmla="*/ 504 h 579"/>
                <a:gd name="T34" fmla="*/ 166 w 788"/>
                <a:gd name="T35" fmla="*/ 505 h 579"/>
                <a:gd name="T36" fmla="*/ 166 w 788"/>
                <a:gd name="T37" fmla="*/ 505 h 579"/>
                <a:gd name="T38" fmla="*/ 254 w 788"/>
                <a:gd name="T39" fmla="*/ 552 h 579"/>
                <a:gd name="T40" fmla="*/ 266 w 788"/>
                <a:gd name="T41" fmla="*/ 557 h 579"/>
                <a:gd name="T42" fmla="*/ 266 w 788"/>
                <a:gd name="T43" fmla="*/ 557 h 579"/>
                <a:gd name="T44" fmla="*/ 646 w 788"/>
                <a:gd name="T45" fmla="*/ 491 h 579"/>
                <a:gd name="T46" fmla="*/ 648 w 788"/>
                <a:gd name="T47" fmla="*/ 489 h 579"/>
                <a:gd name="T48" fmla="*/ 658 w 788"/>
                <a:gd name="T49" fmla="*/ 480 h 579"/>
                <a:gd name="T50" fmla="*/ 670 w 788"/>
                <a:gd name="T51" fmla="*/ 469 h 579"/>
                <a:gd name="T52" fmla="*/ 676 w 788"/>
                <a:gd name="T53" fmla="*/ 463 h 579"/>
                <a:gd name="T54" fmla="*/ 788 w 788"/>
                <a:gd name="T55" fmla="*/ 241 h 579"/>
                <a:gd name="T56" fmla="*/ 713 w 788"/>
                <a:gd name="T57" fmla="*/ 233 h 579"/>
                <a:gd name="T58" fmla="*/ 626 w 788"/>
                <a:gd name="T59" fmla="*/ 413 h 579"/>
                <a:gd name="T60" fmla="*/ 721 w 788"/>
                <a:gd name="T61" fmla="*/ 235 h 579"/>
                <a:gd name="T62" fmla="*/ 716 w 788"/>
                <a:gd name="T63" fmla="*/ 238 h 579"/>
                <a:gd name="T64" fmla="*/ 783 w 788"/>
                <a:gd name="T65" fmla="*/ 245 h 579"/>
                <a:gd name="T66" fmla="*/ 671 w 788"/>
                <a:gd name="T67" fmla="*/ 457 h 579"/>
                <a:gd name="T68" fmla="*/ 665 w 788"/>
                <a:gd name="T69" fmla="*/ 463 h 579"/>
                <a:gd name="T70" fmla="*/ 653 w 788"/>
                <a:gd name="T71" fmla="*/ 474 h 579"/>
                <a:gd name="T72" fmla="*/ 642 w 788"/>
                <a:gd name="T73" fmla="*/ 483 h 579"/>
                <a:gd name="T74" fmla="*/ 641 w 788"/>
                <a:gd name="T75" fmla="*/ 484 h 579"/>
                <a:gd name="T76" fmla="*/ 269 w 788"/>
                <a:gd name="T77" fmla="*/ 549 h 579"/>
                <a:gd name="T78" fmla="*/ 269 w 788"/>
                <a:gd name="T79" fmla="*/ 549 h 579"/>
                <a:gd name="T80" fmla="*/ 269 w 788"/>
                <a:gd name="T81" fmla="*/ 549 h 579"/>
                <a:gd name="T82" fmla="*/ 257 w 788"/>
                <a:gd name="T83" fmla="*/ 545 h 579"/>
                <a:gd name="T84" fmla="*/ 171 w 788"/>
                <a:gd name="T85" fmla="*/ 498 h 579"/>
                <a:gd name="T86" fmla="*/ 168 w 788"/>
                <a:gd name="T87" fmla="*/ 501 h 579"/>
                <a:gd name="T88" fmla="*/ 159 w 788"/>
                <a:gd name="T89" fmla="*/ 489 h 579"/>
                <a:gd name="T90" fmla="*/ 154 w 788"/>
                <a:gd name="T91" fmla="*/ 485 h 579"/>
                <a:gd name="T92" fmla="*/ 147 w 788"/>
                <a:gd name="T93" fmla="*/ 480 h 579"/>
                <a:gd name="T94" fmla="*/ 138 w 788"/>
                <a:gd name="T95" fmla="*/ 472 h 579"/>
                <a:gd name="T96" fmla="*/ 135 w 788"/>
                <a:gd name="T97" fmla="*/ 469 h 579"/>
                <a:gd name="T98" fmla="*/ 124 w 788"/>
                <a:gd name="T99" fmla="*/ 458 h 579"/>
                <a:gd name="T100" fmla="*/ 123 w 788"/>
                <a:gd name="T101" fmla="*/ 457 h 579"/>
                <a:gd name="T102" fmla="*/ 123 w 788"/>
                <a:gd name="T103" fmla="*/ 457 h 579"/>
                <a:gd name="T104" fmla="*/ 120 w 788"/>
                <a:gd name="T105" fmla="*/ 454 h 579"/>
                <a:gd name="T106" fmla="*/ 8 w 788"/>
                <a:gd name="T107" fmla="*/ 186 h 579"/>
                <a:gd name="T108" fmla="*/ 42 w 788"/>
                <a:gd name="T109" fmla="*/ 28 h 579"/>
                <a:gd name="T110" fmla="*/ 44 w 788"/>
                <a:gd name="T111" fmla="*/ 24 h 579"/>
                <a:gd name="T112" fmla="*/ 52 w 788"/>
                <a:gd name="T113" fmla="*/ 8 h 579"/>
                <a:gd name="T114" fmla="*/ 46 w 788"/>
                <a:gd name="T115" fmla="*/ 9 h 579"/>
                <a:gd name="T116" fmla="*/ 108 w 788"/>
                <a:gd name="T117" fmla="*/ 36 h 579"/>
                <a:gd name="T118" fmla="*/ 69 w 788"/>
                <a:gd name="T119" fmla="*/ 183 h 579"/>
                <a:gd name="T120" fmla="*/ 397 w 788"/>
                <a:gd name="T121" fmla="*/ 512 h 579"/>
                <a:gd name="T122" fmla="*/ 626 w 788"/>
                <a:gd name="T123" fmla="*/ 413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88" h="579">
                  <a:moveTo>
                    <a:pt x="626" y="413"/>
                  </a:moveTo>
                  <a:cubicBezTo>
                    <a:pt x="623" y="410"/>
                    <a:pt x="623" y="410"/>
                    <a:pt x="623" y="410"/>
                  </a:cubicBezTo>
                  <a:cubicBezTo>
                    <a:pt x="561" y="472"/>
                    <a:pt x="479" y="504"/>
                    <a:pt x="397" y="504"/>
                  </a:cubicBezTo>
                  <a:cubicBezTo>
                    <a:pt x="315" y="504"/>
                    <a:pt x="233" y="472"/>
                    <a:pt x="170" y="410"/>
                  </a:cubicBezTo>
                  <a:cubicBezTo>
                    <a:pt x="108" y="347"/>
                    <a:pt x="77" y="265"/>
                    <a:pt x="77" y="183"/>
                  </a:cubicBezTo>
                  <a:cubicBezTo>
                    <a:pt x="77" y="133"/>
                    <a:pt x="88" y="84"/>
                    <a:pt x="112" y="38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4" y="5"/>
                    <a:pt x="44" y="6"/>
                    <a:pt x="43" y="7"/>
                  </a:cubicBezTo>
                  <a:cubicBezTo>
                    <a:pt x="41" y="11"/>
                    <a:pt x="39" y="16"/>
                    <a:pt x="36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2"/>
                    <a:pt x="35" y="23"/>
                    <a:pt x="35" y="25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12" y="77"/>
                    <a:pt x="0" y="132"/>
                    <a:pt x="0" y="186"/>
                  </a:cubicBezTo>
                  <a:cubicBezTo>
                    <a:pt x="0" y="282"/>
                    <a:pt x="36" y="376"/>
                    <a:pt x="106" y="451"/>
                  </a:cubicBezTo>
                  <a:cubicBezTo>
                    <a:pt x="109" y="454"/>
                    <a:pt x="111" y="457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5" y="461"/>
                    <a:pt x="116" y="462"/>
                    <a:pt x="117" y="463"/>
                  </a:cubicBezTo>
                  <a:cubicBezTo>
                    <a:pt x="118" y="464"/>
                    <a:pt x="118" y="464"/>
                    <a:pt x="118" y="464"/>
                  </a:cubicBezTo>
                  <a:cubicBezTo>
                    <a:pt x="121" y="461"/>
                    <a:pt x="121" y="461"/>
                    <a:pt x="121" y="461"/>
                  </a:cubicBezTo>
                  <a:cubicBezTo>
                    <a:pt x="118" y="464"/>
                    <a:pt x="118" y="464"/>
                    <a:pt x="118" y="464"/>
                  </a:cubicBezTo>
                  <a:cubicBezTo>
                    <a:pt x="122" y="467"/>
                    <a:pt x="126" y="471"/>
                    <a:pt x="129" y="475"/>
                  </a:cubicBezTo>
                  <a:cubicBezTo>
                    <a:pt x="132" y="472"/>
                    <a:pt x="132" y="472"/>
                    <a:pt x="132" y="472"/>
                  </a:cubicBezTo>
                  <a:cubicBezTo>
                    <a:pt x="129" y="475"/>
                    <a:pt x="129" y="475"/>
                    <a:pt x="129" y="475"/>
                  </a:cubicBezTo>
                  <a:cubicBezTo>
                    <a:pt x="131" y="476"/>
                    <a:pt x="132" y="477"/>
                    <a:pt x="133" y="478"/>
                  </a:cubicBezTo>
                  <a:cubicBezTo>
                    <a:pt x="136" y="481"/>
                    <a:pt x="139" y="483"/>
                    <a:pt x="142" y="486"/>
                  </a:cubicBezTo>
                  <a:cubicBezTo>
                    <a:pt x="142" y="486"/>
                    <a:pt x="142" y="486"/>
                    <a:pt x="142" y="486"/>
                  </a:cubicBezTo>
                  <a:cubicBezTo>
                    <a:pt x="144" y="488"/>
                    <a:pt x="147" y="489"/>
                    <a:pt x="149" y="491"/>
                  </a:cubicBezTo>
                  <a:cubicBezTo>
                    <a:pt x="149" y="491"/>
                    <a:pt x="149" y="491"/>
                    <a:pt x="149" y="491"/>
                  </a:cubicBezTo>
                  <a:cubicBezTo>
                    <a:pt x="151" y="493"/>
                    <a:pt x="153" y="494"/>
                    <a:pt x="154" y="496"/>
                  </a:cubicBezTo>
                  <a:cubicBezTo>
                    <a:pt x="154" y="496"/>
                    <a:pt x="154" y="496"/>
                    <a:pt x="154" y="496"/>
                  </a:cubicBezTo>
                  <a:cubicBezTo>
                    <a:pt x="158" y="498"/>
                    <a:pt x="162" y="501"/>
                    <a:pt x="166" y="504"/>
                  </a:cubicBezTo>
                  <a:cubicBezTo>
                    <a:pt x="166" y="504"/>
                    <a:pt x="166" y="504"/>
                    <a:pt x="166" y="504"/>
                  </a:cubicBezTo>
                  <a:cubicBezTo>
                    <a:pt x="166" y="505"/>
                    <a:pt x="166" y="505"/>
                    <a:pt x="166" y="505"/>
                  </a:cubicBezTo>
                  <a:cubicBezTo>
                    <a:pt x="169" y="501"/>
                    <a:pt x="169" y="501"/>
                    <a:pt x="169" y="501"/>
                  </a:cubicBezTo>
                  <a:cubicBezTo>
                    <a:pt x="166" y="505"/>
                    <a:pt x="166" y="505"/>
                    <a:pt x="166" y="505"/>
                  </a:cubicBezTo>
                  <a:cubicBezTo>
                    <a:pt x="194" y="524"/>
                    <a:pt x="224" y="540"/>
                    <a:pt x="254" y="552"/>
                  </a:cubicBezTo>
                  <a:cubicBezTo>
                    <a:pt x="254" y="552"/>
                    <a:pt x="254" y="552"/>
                    <a:pt x="254" y="552"/>
                  </a:cubicBezTo>
                  <a:cubicBezTo>
                    <a:pt x="258" y="554"/>
                    <a:pt x="262" y="555"/>
                    <a:pt x="266" y="557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308" y="571"/>
                    <a:pt x="353" y="579"/>
                    <a:pt x="397" y="579"/>
                  </a:cubicBezTo>
                  <a:cubicBezTo>
                    <a:pt x="485" y="579"/>
                    <a:pt x="573" y="549"/>
                    <a:pt x="646" y="491"/>
                  </a:cubicBezTo>
                  <a:cubicBezTo>
                    <a:pt x="646" y="491"/>
                    <a:pt x="646" y="491"/>
                    <a:pt x="646" y="491"/>
                  </a:cubicBezTo>
                  <a:cubicBezTo>
                    <a:pt x="646" y="490"/>
                    <a:pt x="647" y="490"/>
                    <a:pt x="648" y="489"/>
                  </a:cubicBezTo>
                  <a:cubicBezTo>
                    <a:pt x="651" y="486"/>
                    <a:pt x="655" y="483"/>
                    <a:pt x="658" y="480"/>
                  </a:cubicBezTo>
                  <a:cubicBezTo>
                    <a:pt x="658" y="480"/>
                    <a:pt x="658" y="480"/>
                    <a:pt x="658" y="480"/>
                  </a:cubicBezTo>
                  <a:cubicBezTo>
                    <a:pt x="660" y="478"/>
                    <a:pt x="662" y="477"/>
                    <a:pt x="664" y="475"/>
                  </a:cubicBezTo>
                  <a:cubicBezTo>
                    <a:pt x="666" y="473"/>
                    <a:pt x="668" y="471"/>
                    <a:pt x="670" y="469"/>
                  </a:cubicBezTo>
                  <a:cubicBezTo>
                    <a:pt x="672" y="467"/>
                    <a:pt x="674" y="465"/>
                    <a:pt x="676" y="463"/>
                  </a:cubicBezTo>
                  <a:cubicBezTo>
                    <a:pt x="676" y="463"/>
                    <a:pt x="676" y="463"/>
                    <a:pt x="676" y="463"/>
                  </a:cubicBezTo>
                  <a:cubicBezTo>
                    <a:pt x="738" y="402"/>
                    <a:pt x="775" y="325"/>
                    <a:pt x="787" y="245"/>
                  </a:cubicBezTo>
                  <a:cubicBezTo>
                    <a:pt x="788" y="241"/>
                    <a:pt x="788" y="241"/>
                    <a:pt x="788" y="241"/>
                  </a:cubicBezTo>
                  <a:cubicBezTo>
                    <a:pt x="714" y="229"/>
                    <a:pt x="714" y="229"/>
                    <a:pt x="714" y="229"/>
                  </a:cubicBezTo>
                  <a:cubicBezTo>
                    <a:pt x="713" y="233"/>
                    <a:pt x="713" y="233"/>
                    <a:pt x="713" y="233"/>
                  </a:cubicBezTo>
                  <a:cubicBezTo>
                    <a:pt x="703" y="298"/>
                    <a:pt x="673" y="360"/>
                    <a:pt x="623" y="410"/>
                  </a:cubicBezTo>
                  <a:cubicBezTo>
                    <a:pt x="626" y="413"/>
                    <a:pt x="626" y="413"/>
                    <a:pt x="626" y="413"/>
                  </a:cubicBezTo>
                  <a:cubicBezTo>
                    <a:pt x="629" y="415"/>
                    <a:pt x="629" y="415"/>
                    <a:pt x="629" y="415"/>
                  </a:cubicBezTo>
                  <a:cubicBezTo>
                    <a:pt x="680" y="364"/>
                    <a:pt x="711" y="301"/>
                    <a:pt x="721" y="235"/>
                  </a:cubicBezTo>
                  <a:cubicBezTo>
                    <a:pt x="717" y="234"/>
                    <a:pt x="717" y="234"/>
                    <a:pt x="717" y="234"/>
                  </a:cubicBezTo>
                  <a:cubicBezTo>
                    <a:pt x="716" y="238"/>
                    <a:pt x="716" y="238"/>
                    <a:pt x="716" y="238"/>
                  </a:cubicBezTo>
                  <a:cubicBezTo>
                    <a:pt x="783" y="249"/>
                    <a:pt x="783" y="249"/>
                    <a:pt x="783" y="249"/>
                  </a:cubicBezTo>
                  <a:cubicBezTo>
                    <a:pt x="783" y="245"/>
                    <a:pt x="783" y="245"/>
                    <a:pt x="783" y="245"/>
                  </a:cubicBezTo>
                  <a:cubicBezTo>
                    <a:pt x="779" y="244"/>
                    <a:pt x="779" y="244"/>
                    <a:pt x="779" y="244"/>
                  </a:cubicBezTo>
                  <a:cubicBezTo>
                    <a:pt x="767" y="322"/>
                    <a:pt x="731" y="397"/>
                    <a:pt x="671" y="457"/>
                  </a:cubicBezTo>
                  <a:cubicBezTo>
                    <a:pt x="671" y="457"/>
                    <a:pt x="671" y="457"/>
                    <a:pt x="671" y="457"/>
                  </a:cubicBezTo>
                  <a:cubicBezTo>
                    <a:pt x="669" y="459"/>
                    <a:pt x="667" y="461"/>
                    <a:pt x="665" y="463"/>
                  </a:cubicBezTo>
                  <a:cubicBezTo>
                    <a:pt x="663" y="465"/>
                    <a:pt x="660" y="467"/>
                    <a:pt x="658" y="469"/>
                  </a:cubicBezTo>
                  <a:cubicBezTo>
                    <a:pt x="656" y="471"/>
                    <a:pt x="655" y="472"/>
                    <a:pt x="653" y="474"/>
                  </a:cubicBezTo>
                  <a:cubicBezTo>
                    <a:pt x="653" y="474"/>
                    <a:pt x="653" y="474"/>
                    <a:pt x="653" y="474"/>
                  </a:cubicBezTo>
                  <a:cubicBezTo>
                    <a:pt x="649" y="477"/>
                    <a:pt x="646" y="480"/>
                    <a:pt x="642" y="483"/>
                  </a:cubicBezTo>
                  <a:cubicBezTo>
                    <a:pt x="642" y="484"/>
                    <a:pt x="641" y="484"/>
                    <a:pt x="641" y="485"/>
                  </a:cubicBezTo>
                  <a:cubicBezTo>
                    <a:pt x="641" y="484"/>
                    <a:pt x="641" y="484"/>
                    <a:pt x="641" y="484"/>
                  </a:cubicBezTo>
                  <a:cubicBezTo>
                    <a:pt x="570" y="542"/>
                    <a:pt x="483" y="571"/>
                    <a:pt x="397" y="571"/>
                  </a:cubicBezTo>
                  <a:cubicBezTo>
                    <a:pt x="354" y="571"/>
                    <a:pt x="310" y="564"/>
                    <a:pt x="269" y="549"/>
                  </a:cubicBezTo>
                  <a:cubicBezTo>
                    <a:pt x="269" y="549"/>
                    <a:pt x="269" y="549"/>
                    <a:pt x="269" y="549"/>
                  </a:cubicBezTo>
                  <a:cubicBezTo>
                    <a:pt x="269" y="549"/>
                    <a:pt x="269" y="549"/>
                    <a:pt x="269" y="549"/>
                  </a:cubicBezTo>
                  <a:cubicBezTo>
                    <a:pt x="267" y="553"/>
                    <a:pt x="267" y="553"/>
                    <a:pt x="267" y="553"/>
                  </a:cubicBezTo>
                  <a:cubicBezTo>
                    <a:pt x="269" y="549"/>
                    <a:pt x="269" y="549"/>
                    <a:pt x="269" y="549"/>
                  </a:cubicBezTo>
                  <a:cubicBezTo>
                    <a:pt x="265" y="548"/>
                    <a:pt x="261" y="546"/>
                    <a:pt x="257" y="545"/>
                  </a:cubicBezTo>
                  <a:cubicBezTo>
                    <a:pt x="257" y="545"/>
                    <a:pt x="257" y="545"/>
                    <a:pt x="257" y="545"/>
                  </a:cubicBezTo>
                  <a:cubicBezTo>
                    <a:pt x="227" y="533"/>
                    <a:pt x="198" y="518"/>
                    <a:pt x="171" y="498"/>
                  </a:cubicBezTo>
                  <a:cubicBezTo>
                    <a:pt x="171" y="498"/>
                    <a:pt x="171" y="498"/>
                    <a:pt x="171" y="498"/>
                  </a:cubicBezTo>
                  <a:cubicBezTo>
                    <a:pt x="170" y="498"/>
                    <a:pt x="170" y="498"/>
                    <a:pt x="170" y="498"/>
                  </a:cubicBezTo>
                  <a:cubicBezTo>
                    <a:pt x="168" y="501"/>
                    <a:pt x="168" y="501"/>
                    <a:pt x="168" y="501"/>
                  </a:cubicBezTo>
                  <a:cubicBezTo>
                    <a:pt x="170" y="498"/>
                    <a:pt x="170" y="498"/>
                    <a:pt x="170" y="498"/>
                  </a:cubicBezTo>
                  <a:cubicBezTo>
                    <a:pt x="167" y="495"/>
                    <a:pt x="163" y="492"/>
                    <a:pt x="159" y="489"/>
                  </a:cubicBezTo>
                  <a:cubicBezTo>
                    <a:pt x="159" y="489"/>
                    <a:pt x="159" y="489"/>
                    <a:pt x="159" y="489"/>
                  </a:cubicBezTo>
                  <a:cubicBezTo>
                    <a:pt x="157" y="488"/>
                    <a:pt x="156" y="486"/>
                    <a:pt x="154" y="485"/>
                  </a:cubicBezTo>
                  <a:cubicBezTo>
                    <a:pt x="154" y="485"/>
                    <a:pt x="154" y="485"/>
                    <a:pt x="154" y="485"/>
                  </a:cubicBezTo>
                  <a:cubicBezTo>
                    <a:pt x="152" y="483"/>
                    <a:pt x="150" y="482"/>
                    <a:pt x="147" y="480"/>
                  </a:cubicBezTo>
                  <a:cubicBezTo>
                    <a:pt x="147" y="480"/>
                    <a:pt x="147" y="480"/>
                    <a:pt x="147" y="480"/>
                  </a:cubicBezTo>
                  <a:cubicBezTo>
                    <a:pt x="144" y="477"/>
                    <a:pt x="141" y="474"/>
                    <a:pt x="138" y="472"/>
                  </a:cubicBezTo>
                  <a:cubicBezTo>
                    <a:pt x="137" y="471"/>
                    <a:pt x="136" y="470"/>
                    <a:pt x="135" y="469"/>
                  </a:cubicBezTo>
                  <a:cubicBezTo>
                    <a:pt x="135" y="469"/>
                    <a:pt x="135" y="469"/>
                    <a:pt x="135" y="469"/>
                  </a:cubicBezTo>
                  <a:cubicBezTo>
                    <a:pt x="135" y="469"/>
                    <a:pt x="135" y="469"/>
                    <a:pt x="135" y="469"/>
                  </a:cubicBezTo>
                  <a:cubicBezTo>
                    <a:pt x="131" y="465"/>
                    <a:pt x="127" y="462"/>
                    <a:pt x="124" y="458"/>
                  </a:cubicBezTo>
                  <a:cubicBezTo>
                    <a:pt x="124" y="458"/>
                    <a:pt x="124" y="458"/>
                    <a:pt x="124" y="458"/>
                  </a:cubicBezTo>
                  <a:cubicBezTo>
                    <a:pt x="123" y="457"/>
                    <a:pt x="123" y="457"/>
                    <a:pt x="123" y="457"/>
                  </a:cubicBezTo>
                  <a:cubicBezTo>
                    <a:pt x="120" y="460"/>
                    <a:pt x="120" y="460"/>
                    <a:pt x="120" y="460"/>
                  </a:cubicBezTo>
                  <a:cubicBezTo>
                    <a:pt x="123" y="457"/>
                    <a:pt x="123" y="457"/>
                    <a:pt x="123" y="457"/>
                  </a:cubicBezTo>
                  <a:cubicBezTo>
                    <a:pt x="122" y="456"/>
                    <a:pt x="121" y="455"/>
                    <a:pt x="120" y="454"/>
                  </a:cubicBezTo>
                  <a:cubicBezTo>
                    <a:pt x="120" y="454"/>
                    <a:pt x="120" y="454"/>
                    <a:pt x="120" y="454"/>
                  </a:cubicBezTo>
                  <a:cubicBezTo>
                    <a:pt x="117" y="451"/>
                    <a:pt x="114" y="449"/>
                    <a:pt x="112" y="446"/>
                  </a:cubicBezTo>
                  <a:cubicBezTo>
                    <a:pt x="44" y="372"/>
                    <a:pt x="8" y="280"/>
                    <a:pt x="8" y="186"/>
                  </a:cubicBezTo>
                  <a:cubicBezTo>
                    <a:pt x="8" y="133"/>
                    <a:pt x="19" y="79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3" y="27"/>
                    <a:pt x="43" y="25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6" y="19"/>
                    <a:pt x="48" y="15"/>
                    <a:pt x="50" y="10"/>
                  </a:cubicBezTo>
                  <a:cubicBezTo>
                    <a:pt x="51" y="9"/>
                    <a:pt x="51" y="8"/>
                    <a:pt x="52" y="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106" y="40"/>
                    <a:pt x="106" y="40"/>
                    <a:pt x="106" y="40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81" y="81"/>
                    <a:pt x="69" y="132"/>
                    <a:pt x="69" y="183"/>
                  </a:cubicBezTo>
                  <a:cubicBezTo>
                    <a:pt x="69" y="267"/>
                    <a:pt x="101" y="351"/>
                    <a:pt x="165" y="415"/>
                  </a:cubicBezTo>
                  <a:cubicBezTo>
                    <a:pt x="229" y="479"/>
                    <a:pt x="313" y="512"/>
                    <a:pt x="397" y="512"/>
                  </a:cubicBezTo>
                  <a:cubicBezTo>
                    <a:pt x="481" y="512"/>
                    <a:pt x="565" y="480"/>
                    <a:pt x="629" y="415"/>
                  </a:cubicBezTo>
                  <a:cubicBezTo>
                    <a:pt x="626" y="413"/>
                    <a:pt x="626" y="413"/>
                    <a:pt x="626" y="413"/>
                  </a:cubicBezTo>
                </a:path>
              </a:pathLst>
            </a:custGeom>
            <a:solidFill>
              <a:srgbClr val="368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98" name="Freeform 191">
              <a:extLst>
                <a:ext uri="{FF2B5EF4-FFF2-40B4-BE49-F238E27FC236}">
                  <a16:creationId xmlns:a16="http://schemas.microsoft.com/office/drawing/2014/main" xmlns="" id="{22B107AD-E17C-4C0D-B89E-63108E7EA4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62450" y="3335338"/>
              <a:ext cx="536575" cy="273050"/>
            </a:xfrm>
            <a:custGeom>
              <a:avLst/>
              <a:gdLst>
                <a:gd name="T0" fmla="*/ 48 w 338"/>
                <a:gd name="T1" fmla="*/ 172 h 172"/>
                <a:gd name="T2" fmla="*/ 328 w 338"/>
                <a:gd name="T3" fmla="*/ 81 h 172"/>
                <a:gd name="T4" fmla="*/ 338 w 338"/>
                <a:gd name="T5" fmla="*/ 15 h 172"/>
                <a:gd name="T6" fmla="*/ 314 w 338"/>
                <a:gd name="T7" fmla="*/ 12 h 172"/>
                <a:gd name="T8" fmla="*/ 15 w 338"/>
                <a:gd name="T9" fmla="*/ 110 h 172"/>
                <a:gd name="T10" fmla="*/ 0 w 338"/>
                <a:gd name="T11" fmla="*/ 125 h 172"/>
                <a:gd name="T12" fmla="*/ 0 w 338"/>
                <a:gd name="T13" fmla="*/ 125 h 172"/>
                <a:gd name="T14" fmla="*/ 0 w 338"/>
                <a:gd name="T15" fmla="*/ 125 h 172"/>
                <a:gd name="T16" fmla="*/ 48 w 338"/>
                <a:gd name="T17" fmla="*/ 172 h 172"/>
                <a:gd name="T18" fmla="*/ 48 w 338"/>
                <a:gd name="T19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8" h="172">
                  <a:moveTo>
                    <a:pt x="48" y="172"/>
                  </a:moveTo>
                  <a:cubicBezTo>
                    <a:pt x="124" y="96"/>
                    <a:pt x="229" y="66"/>
                    <a:pt x="328" y="81"/>
                  </a:cubicBezTo>
                  <a:cubicBezTo>
                    <a:pt x="338" y="15"/>
                    <a:pt x="338" y="15"/>
                    <a:pt x="338" y="15"/>
                  </a:cubicBezTo>
                  <a:cubicBezTo>
                    <a:pt x="330" y="14"/>
                    <a:pt x="322" y="12"/>
                    <a:pt x="314" y="12"/>
                  </a:cubicBezTo>
                  <a:cubicBezTo>
                    <a:pt x="202" y="0"/>
                    <a:pt x="99" y="34"/>
                    <a:pt x="15" y="110"/>
                  </a:cubicBezTo>
                  <a:cubicBezTo>
                    <a:pt x="10" y="115"/>
                    <a:pt x="5" y="120"/>
                    <a:pt x="0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48" y="172"/>
                    <a:pt x="48" y="172"/>
                    <a:pt x="48" y="172"/>
                  </a:cubicBezTo>
                  <a:cubicBezTo>
                    <a:pt x="48" y="172"/>
                    <a:pt x="48" y="172"/>
                    <a:pt x="48" y="17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99" name="Freeform 192">
              <a:extLst>
                <a:ext uri="{FF2B5EF4-FFF2-40B4-BE49-F238E27FC236}">
                  <a16:creationId xmlns:a16="http://schemas.microsoft.com/office/drawing/2014/main" xmlns="" id="{83011A4D-B64E-4A2A-B589-0FC7D637B3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56100" y="3343276"/>
              <a:ext cx="550863" cy="273050"/>
            </a:xfrm>
            <a:custGeom>
              <a:avLst/>
              <a:gdLst>
                <a:gd name="T0" fmla="*/ 52 w 347"/>
                <a:gd name="T1" fmla="*/ 167 h 172"/>
                <a:gd name="T2" fmla="*/ 54 w 347"/>
                <a:gd name="T3" fmla="*/ 170 h 172"/>
                <a:gd name="T4" fmla="*/ 281 w 347"/>
                <a:gd name="T5" fmla="*/ 76 h 172"/>
                <a:gd name="T6" fmla="*/ 331 w 347"/>
                <a:gd name="T7" fmla="*/ 80 h 172"/>
                <a:gd name="T8" fmla="*/ 335 w 347"/>
                <a:gd name="T9" fmla="*/ 81 h 172"/>
                <a:gd name="T10" fmla="*/ 347 w 347"/>
                <a:gd name="T11" fmla="*/ 6 h 172"/>
                <a:gd name="T12" fmla="*/ 343 w 347"/>
                <a:gd name="T13" fmla="*/ 6 h 172"/>
                <a:gd name="T14" fmla="*/ 319 w 347"/>
                <a:gd name="T15" fmla="*/ 3 h 172"/>
                <a:gd name="T16" fmla="*/ 276 w 347"/>
                <a:gd name="T17" fmla="*/ 0 h 172"/>
                <a:gd name="T18" fmla="*/ 17 w 347"/>
                <a:gd name="T19" fmla="*/ 102 h 172"/>
                <a:gd name="T20" fmla="*/ 17 w 347"/>
                <a:gd name="T21" fmla="*/ 102 h 172"/>
                <a:gd name="T22" fmla="*/ 1 w 347"/>
                <a:gd name="T23" fmla="*/ 117 h 172"/>
                <a:gd name="T24" fmla="*/ 4 w 347"/>
                <a:gd name="T25" fmla="*/ 120 h 172"/>
                <a:gd name="T26" fmla="*/ 2 w 347"/>
                <a:gd name="T27" fmla="*/ 116 h 172"/>
                <a:gd name="T28" fmla="*/ 2 w 347"/>
                <a:gd name="T29" fmla="*/ 116 h 172"/>
                <a:gd name="T30" fmla="*/ 0 w 347"/>
                <a:gd name="T31" fmla="*/ 118 h 172"/>
                <a:gd name="T32" fmla="*/ 0 w 347"/>
                <a:gd name="T33" fmla="*/ 120 h 172"/>
                <a:gd name="T34" fmla="*/ 0 w 347"/>
                <a:gd name="T35" fmla="*/ 121 h 172"/>
                <a:gd name="T36" fmla="*/ 51 w 347"/>
                <a:gd name="T37" fmla="*/ 172 h 172"/>
                <a:gd name="T38" fmla="*/ 54 w 347"/>
                <a:gd name="T39" fmla="*/ 170 h 172"/>
                <a:gd name="T40" fmla="*/ 54 w 347"/>
                <a:gd name="T41" fmla="*/ 170 h 172"/>
                <a:gd name="T42" fmla="*/ 54 w 347"/>
                <a:gd name="T43" fmla="*/ 170 h 172"/>
                <a:gd name="T44" fmla="*/ 52 w 347"/>
                <a:gd name="T45" fmla="*/ 167 h 172"/>
                <a:gd name="T46" fmla="*/ 49 w 347"/>
                <a:gd name="T47" fmla="*/ 164 h 172"/>
                <a:gd name="T48" fmla="*/ 49 w 347"/>
                <a:gd name="T49" fmla="*/ 164 h 172"/>
                <a:gd name="T50" fmla="*/ 52 w 347"/>
                <a:gd name="T51" fmla="*/ 167 h 172"/>
                <a:gd name="T52" fmla="*/ 54 w 347"/>
                <a:gd name="T53" fmla="*/ 164 h 172"/>
                <a:gd name="T54" fmla="*/ 7 w 347"/>
                <a:gd name="T55" fmla="*/ 117 h 172"/>
                <a:gd name="T56" fmla="*/ 4 w 347"/>
                <a:gd name="T57" fmla="*/ 120 h 172"/>
                <a:gd name="T58" fmla="*/ 8 w 347"/>
                <a:gd name="T59" fmla="*/ 120 h 172"/>
                <a:gd name="T60" fmla="*/ 8 w 347"/>
                <a:gd name="T61" fmla="*/ 120 h 172"/>
                <a:gd name="T62" fmla="*/ 4 w 347"/>
                <a:gd name="T63" fmla="*/ 120 h 172"/>
                <a:gd name="T64" fmla="*/ 7 w 347"/>
                <a:gd name="T65" fmla="*/ 123 h 172"/>
                <a:gd name="T66" fmla="*/ 7 w 347"/>
                <a:gd name="T67" fmla="*/ 123 h 172"/>
                <a:gd name="T68" fmla="*/ 7 w 347"/>
                <a:gd name="T69" fmla="*/ 122 h 172"/>
                <a:gd name="T70" fmla="*/ 7 w 347"/>
                <a:gd name="T71" fmla="*/ 122 h 172"/>
                <a:gd name="T72" fmla="*/ 22 w 347"/>
                <a:gd name="T73" fmla="*/ 108 h 172"/>
                <a:gd name="T74" fmla="*/ 22 w 347"/>
                <a:gd name="T75" fmla="*/ 108 h 172"/>
                <a:gd name="T76" fmla="*/ 276 w 347"/>
                <a:gd name="T77" fmla="*/ 8 h 172"/>
                <a:gd name="T78" fmla="*/ 318 w 347"/>
                <a:gd name="T79" fmla="*/ 11 h 172"/>
                <a:gd name="T80" fmla="*/ 341 w 347"/>
                <a:gd name="T81" fmla="*/ 14 h 172"/>
                <a:gd name="T82" fmla="*/ 342 w 347"/>
                <a:gd name="T83" fmla="*/ 10 h 172"/>
                <a:gd name="T84" fmla="*/ 338 w 347"/>
                <a:gd name="T85" fmla="*/ 9 h 172"/>
                <a:gd name="T86" fmla="*/ 328 w 347"/>
                <a:gd name="T87" fmla="*/ 76 h 172"/>
                <a:gd name="T88" fmla="*/ 332 w 347"/>
                <a:gd name="T89" fmla="*/ 76 h 172"/>
                <a:gd name="T90" fmla="*/ 332 w 347"/>
                <a:gd name="T91" fmla="*/ 72 h 172"/>
                <a:gd name="T92" fmla="*/ 281 w 347"/>
                <a:gd name="T93" fmla="*/ 68 h 172"/>
                <a:gd name="T94" fmla="*/ 49 w 347"/>
                <a:gd name="T95" fmla="*/ 164 h 172"/>
                <a:gd name="T96" fmla="*/ 52 w 347"/>
                <a:gd name="T97" fmla="*/ 167 h 172"/>
                <a:gd name="T98" fmla="*/ 49 w 347"/>
                <a:gd name="T99" fmla="*/ 164 h 172"/>
                <a:gd name="T100" fmla="*/ 52 w 347"/>
                <a:gd name="T101" fmla="*/ 16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47" h="172">
                  <a:moveTo>
                    <a:pt x="52" y="167"/>
                  </a:moveTo>
                  <a:cubicBezTo>
                    <a:pt x="54" y="170"/>
                    <a:pt x="54" y="170"/>
                    <a:pt x="54" y="170"/>
                  </a:cubicBezTo>
                  <a:cubicBezTo>
                    <a:pt x="117" y="107"/>
                    <a:pt x="199" y="76"/>
                    <a:pt x="281" y="76"/>
                  </a:cubicBezTo>
                  <a:cubicBezTo>
                    <a:pt x="298" y="76"/>
                    <a:pt x="314" y="77"/>
                    <a:pt x="331" y="80"/>
                  </a:cubicBezTo>
                  <a:cubicBezTo>
                    <a:pt x="335" y="81"/>
                    <a:pt x="335" y="81"/>
                    <a:pt x="335" y="81"/>
                  </a:cubicBezTo>
                  <a:cubicBezTo>
                    <a:pt x="347" y="6"/>
                    <a:pt x="347" y="6"/>
                    <a:pt x="347" y="6"/>
                  </a:cubicBezTo>
                  <a:cubicBezTo>
                    <a:pt x="343" y="6"/>
                    <a:pt x="343" y="6"/>
                    <a:pt x="343" y="6"/>
                  </a:cubicBezTo>
                  <a:cubicBezTo>
                    <a:pt x="335" y="5"/>
                    <a:pt x="327" y="3"/>
                    <a:pt x="319" y="3"/>
                  </a:cubicBezTo>
                  <a:cubicBezTo>
                    <a:pt x="304" y="1"/>
                    <a:pt x="290" y="0"/>
                    <a:pt x="276" y="0"/>
                  </a:cubicBezTo>
                  <a:cubicBezTo>
                    <a:pt x="179" y="0"/>
                    <a:pt x="90" y="35"/>
                    <a:pt x="17" y="102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11" y="107"/>
                    <a:pt x="6" y="112"/>
                    <a:pt x="1" y="117"/>
                  </a:cubicBezTo>
                  <a:cubicBezTo>
                    <a:pt x="4" y="120"/>
                    <a:pt x="4" y="120"/>
                    <a:pt x="4" y="120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1" y="172"/>
                    <a:pt x="51" y="172"/>
                    <a:pt x="51" y="172"/>
                  </a:cubicBezTo>
                  <a:cubicBezTo>
                    <a:pt x="54" y="170"/>
                    <a:pt x="54" y="170"/>
                    <a:pt x="54" y="170"/>
                  </a:cubicBezTo>
                  <a:cubicBezTo>
                    <a:pt x="54" y="170"/>
                    <a:pt x="54" y="170"/>
                    <a:pt x="54" y="170"/>
                  </a:cubicBezTo>
                  <a:cubicBezTo>
                    <a:pt x="54" y="170"/>
                    <a:pt x="54" y="170"/>
                    <a:pt x="54" y="170"/>
                  </a:cubicBezTo>
                  <a:cubicBezTo>
                    <a:pt x="52" y="167"/>
                    <a:pt x="52" y="167"/>
                    <a:pt x="52" y="167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52" y="167"/>
                    <a:pt x="52" y="167"/>
                    <a:pt x="52" y="167"/>
                  </a:cubicBezTo>
                  <a:cubicBezTo>
                    <a:pt x="54" y="164"/>
                    <a:pt x="54" y="164"/>
                    <a:pt x="54" y="164"/>
                  </a:cubicBezTo>
                  <a:cubicBezTo>
                    <a:pt x="7" y="117"/>
                    <a:pt x="7" y="117"/>
                    <a:pt x="7" y="117"/>
                  </a:cubicBezTo>
                  <a:cubicBezTo>
                    <a:pt x="4" y="120"/>
                    <a:pt x="4" y="120"/>
                    <a:pt x="4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4" y="120"/>
                    <a:pt x="4" y="120"/>
                    <a:pt x="4" y="120"/>
                  </a:cubicBezTo>
                  <a:cubicBezTo>
                    <a:pt x="7" y="123"/>
                    <a:pt x="7" y="123"/>
                    <a:pt x="7" y="123"/>
                  </a:cubicBezTo>
                  <a:cubicBezTo>
                    <a:pt x="7" y="123"/>
                    <a:pt x="7" y="123"/>
                    <a:pt x="7" y="123"/>
                  </a:cubicBezTo>
                  <a:cubicBezTo>
                    <a:pt x="7" y="122"/>
                    <a:pt x="7" y="122"/>
                    <a:pt x="7" y="122"/>
                  </a:cubicBezTo>
                  <a:cubicBezTo>
                    <a:pt x="7" y="122"/>
                    <a:pt x="7" y="122"/>
                    <a:pt x="7" y="122"/>
                  </a:cubicBezTo>
                  <a:cubicBezTo>
                    <a:pt x="12" y="117"/>
                    <a:pt x="17" y="113"/>
                    <a:pt x="22" y="108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94" y="42"/>
                    <a:pt x="181" y="8"/>
                    <a:pt x="276" y="8"/>
                  </a:cubicBezTo>
                  <a:cubicBezTo>
                    <a:pt x="290" y="8"/>
                    <a:pt x="304" y="9"/>
                    <a:pt x="318" y="11"/>
                  </a:cubicBezTo>
                  <a:cubicBezTo>
                    <a:pt x="326" y="11"/>
                    <a:pt x="334" y="12"/>
                    <a:pt x="341" y="14"/>
                  </a:cubicBezTo>
                  <a:cubicBezTo>
                    <a:pt x="342" y="10"/>
                    <a:pt x="342" y="10"/>
                    <a:pt x="342" y="10"/>
                  </a:cubicBezTo>
                  <a:cubicBezTo>
                    <a:pt x="338" y="9"/>
                    <a:pt x="338" y="9"/>
                    <a:pt x="338" y="9"/>
                  </a:cubicBezTo>
                  <a:cubicBezTo>
                    <a:pt x="328" y="76"/>
                    <a:pt x="328" y="76"/>
                    <a:pt x="328" y="76"/>
                  </a:cubicBezTo>
                  <a:cubicBezTo>
                    <a:pt x="332" y="76"/>
                    <a:pt x="332" y="76"/>
                    <a:pt x="332" y="76"/>
                  </a:cubicBezTo>
                  <a:cubicBezTo>
                    <a:pt x="332" y="72"/>
                    <a:pt x="332" y="72"/>
                    <a:pt x="332" y="72"/>
                  </a:cubicBezTo>
                  <a:cubicBezTo>
                    <a:pt x="315" y="70"/>
                    <a:pt x="298" y="68"/>
                    <a:pt x="281" y="68"/>
                  </a:cubicBezTo>
                  <a:cubicBezTo>
                    <a:pt x="197" y="68"/>
                    <a:pt x="113" y="100"/>
                    <a:pt x="49" y="164"/>
                  </a:cubicBezTo>
                  <a:cubicBezTo>
                    <a:pt x="52" y="167"/>
                    <a:pt x="52" y="167"/>
                    <a:pt x="52" y="167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52" y="167"/>
                    <a:pt x="52" y="167"/>
                    <a:pt x="52" y="167"/>
                  </a:cubicBezTo>
                </a:path>
              </a:pathLst>
            </a:custGeom>
            <a:solidFill>
              <a:srgbClr val="368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00" name="Freeform 193">
              <a:extLst>
                <a:ext uri="{FF2B5EF4-FFF2-40B4-BE49-F238E27FC236}">
                  <a16:creationId xmlns:a16="http://schemas.microsoft.com/office/drawing/2014/main" xmlns="" id="{CAF0BC03-3095-4D4C-A1C6-CC5FB2F37E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65725" y="3533776"/>
              <a:ext cx="273050" cy="536575"/>
            </a:xfrm>
            <a:custGeom>
              <a:avLst/>
              <a:gdLst>
                <a:gd name="T0" fmla="*/ 48 w 172"/>
                <a:gd name="T1" fmla="*/ 0 h 338"/>
                <a:gd name="T2" fmla="*/ 0 w 172"/>
                <a:gd name="T3" fmla="*/ 47 h 338"/>
                <a:gd name="T4" fmla="*/ 0 w 172"/>
                <a:gd name="T5" fmla="*/ 47 h 338"/>
                <a:gd name="T6" fmla="*/ 0 w 172"/>
                <a:gd name="T7" fmla="*/ 47 h 338"/>
                <a:gd name="T8" fmla="*/ 89 w 172"/>
                <a:gd name="T9" fmla="*/ 215 h 338"/>
                <a:gd name="T10" fmla="*/ 91 w 172"/>
                <a:gd name="T11" fmla="*/ 327 h 338"/>
                <a:gd name="T12" fmla="*/ 157 w 172"/>
                <a:gd name="T13" fmla="*/ 338 h 338"/>
                <a:gd name="T14" fmla="*/ 157 w 172"/>
                <a:gd name="T15" fmla="*/ 337 h 338"/>
                <a:gd name="T16" fmla="*/ 160 w 172"/>
                <a:gd name="T17" fmla="*/ 315 h 338"/>
                <a:gd name="T18" fmla="*/ 75 w 172"/>
                <a:gd name="T19" fmla="*/ 29 h 338"/>
                <a:gd name="T20" fmla="*/ 73 w 172"/>
                <a:gd name="T21" fmla="*/ 28 h 338"/>
                <a:gd name="T22" fmla="*/ 63 w 172"/>
                <a:gd name="T23" fmla="*/ 16 h 338"/>
                <a:gd name="T24" fmla="*/ 62 w 172"/>
                <a:gd name="T25" fmla="*/ 15 h 338"/>
                <a:gd name="T26" fmla="*/ 61 w 172"/>
                <a:gd name="T27" fmla="*/ 14 h 338"/>
                <a:gd name="T28" fmla="*/ 48 w 172"/>
                <a:gd name="T29" fmla="*/ 0 h 338"/>
                <a:gd name="T30" fmla="*/ 48 w 172"/>
                <a:gd name="T31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2" h="338">
                  <a:moveTo>
                    <a:pt x="48" y="0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48" y="95"/>
                    <a:pt x="77" y="154"/>
                    <a:pt x="89" y="215"/>
                  </a:cubicBezTo>
                  <a:cubicBezTo>
                    <a:pt x="96" y="252"/>
                    <a:pt x="97" y="290"/>
                    <a:pt x="91" y="327"/>
                  </a:cubicBezTo>
                  <a:cubicBezTo>
                    <a:pt x="157" y="338"/>
                    <a:pt x="157" y="338"/>
                    <a:pt x="157" y="338"/>
                  </a:cubicBezTo>
                  <a:cubicBezTo>
                    <a:pt x="157" y="337"/>
                    <a:pt x="157" y="337"/>
                    <a:pt x="157" y="337"/>
                  </a:cubicBezTo>
                  <a:cubicBezTo>
                    <a:pt x="159" y="330"/>
                    <a:pt x="160" y="322"/>
                    <a:pt x="160" y="315"/>
                  </a:cubicBezTo>
                  <a:cubicBezTo>
                    <a:pt x="172" y="209"/>
                    <a:pt x="142" y="111"/>
                    <a:pt x="75" y="29"/>
                  </a:cubicBezTo>
                  <a:cubicBezTo>
                    <a:pt x="74" y="29"/>
                    <a:pt x="74" y="28"/>
                    <a:pt x="73" y="28"/>
                  </a:cubicBezTo>
                  <a:cubicBezTo>
                    <a:pt x="70" y="24"/>
                    <a:pt x="66" y="20"/>
                    <a:pt x="63" y="16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57" y="9"/>
                    <a:pt x="52" y="4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47B8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01" name="Freeform 194">
              <a:extLst>
                <a:ext uri="{FF2B5EF4-FFF2-40B4-BE49-F238E27FC236}">
                  <a16:creationId xmlns:a16="http://schemas.microsoft.com/office/drawing/2014/main" xmlns="" id="{FAFABF3F-3C84-4D3C-BFEA-A2DDCB81A3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57788" y="3524251"/>
              <a:ext cx="273050" cy="552450"/>
            </a:xfrm>
            <a:custGeom>
              <a:avLst/>
              <a:gdLst>
                <a:gd name="T0" fmla="*/ 50 w 172"/>
                <a:gd name="T1" fmla="*/ 3 h 348"/>
                <a:gd name="T2" fmla="*/ 2 w 172"/>
                <a:gd name="T3" fmla="*/ 56 h 348"/>
                <a:gd name="T4" fmla="*/ 2 w 172"/>
                <a:gd name="T5" fmla="*/ 55 h 348"/>
                <a:gd name="T6" fmla="*/ 2 w 172"/>
                <a:gd name="T7" fmla="*/ 56 h 348"/>
                <a:gd name="T8" fmla="*/ 90 w 172"/>
                <a:gd name="T9" fmla="*/ 222 h 348"/>
                <a:gd name="T10" fmla="*/ 92 w 172"/>
                <a:gd name="T11" fmla="*/ 332 h 348"/>
                <a:gd name="T12" fmla="*/ 167 w 172"/>
                <a:gd name="T13" fmla="*/ 348 h 348"/>
                <a:gd name="T14" fmla="*/ 162 w 172"/>
                <a:gd name="T15" fmla="*/ 343 h 348"/>
                <a:gd name="T16" fmla="*/ 169 w 172"/>
                <a:gd name="T17" fmla="*/ 321 h 348"/>
                <a:gd name="T18" fmla="*/ 172 w 172"/>
                <a:gd name="T19" fmla="*/ 278 h 348"/>
                <a:gd name="T20" fmla="*/ 83 w 172"/>
                <a:gd name="T21" fmla="*/ 33 h 348"/>
                <a:gd name="T22" fmla="*/ 81 w 172"/>
                <a:gd name="T23" fmla="*/ 31 h 348"/>
                <a:gd name="T24" fmla="*/ 81 w 172"/>
                <a:gd name="T25" fmla="*/ 31 h 348"/>
                <a:gd name="T26" fmla="*/ 71 w 172"/>
                <a:gd name="T27" fmla="*/ 19 h 348"/>
                <a:gd name="T28" fmla="*/ 69 w 172"/>
                <a:gd name="T29" fmla="*/ 17 h 348"/>
                <a:gd name="T30" fmla="*/ 55 w 172"/>
                <a:gd name="T31" fmla="*/ 3 h 348"/>
                <a:gd name="T32" fmla="*/ 53 w 172"/>
                <a:gd name="T33" fmla="*/ 0 h 348"/>
                <a:gd name="T34" fmla="*/ 53 w 172"/>
                <a:gd name="T35" fmla="*/ 6 h 348"/>
                <a:gd name="T36" fmla="*/ 50 w 172"/>
                <a:gd name="T37" fmla="*/ 8 h 348"/>
                <a:gd name="T38" fmla="*/ 63 w 172"/>
                <a:gd name="T39" fmla="*/ 23 h 348"/>
                <a:gd name="T40" fmla="*/ 64 w 172"/>
                <a:gd name="T41" fmla="*/ 24 h 348"/>
                <a:gd name="T42" fmla="*/ 68 w 172"/>
                <a:gd name="T43" fmla="*/ 22 h 348"/>
                <a:gd name="T44" fmla="*/ 75 w 172"/>
                <a:gd name="T45" fmla="*/ 36 h 348"/>
                <a:gd name="T46" fmla="*/ 77 w 172"/>
                <a:gd name="T47" fmla="*/ 38 h 348"/>
                <a:gd name="T48" fmla="*/ 77 w 172"/>
                <a:gd name="T49" fmla="*/ 38 h 348"/>
                <a:gd name="T50" fmla="*/ 161 w 172"/>
                <a:gd name="T51" fmla="*/ 321 h 348"/>
                <a:gd name="T52" fmla="*/ 158 w 172"/>
                <a:gd name="T53" fmla="*/ 343 h 348"/>
                <a:gd name="T54" fmla="*/ 158 w 172"/>
                <a:gd name="T55" fmla="*/ 344 h 348"/>
                <a:gd name="T56" fmla="*/ 163 w 172"/>
                <a:gd name="T57" fmla="*/ 340 h 348"/>
                <a:gd name="T58" fmla="*/ 96 w 172"/>
                <a:gd name="T59" fmla="*/ 333 h 348"/>
                <a:gd name="T60" fmla="*/ 104 w 172"/>
                <a:gd name="T61" fmla="*/ 282 h 348"/>
                <a:gd name="T62" fmla="*/ 8 w 172"/>
                <a:gd name="T63" fmla="*/ 50 h 348"/>
                <a:gd name="T64" fmla="*/ 8 w 172"/>
                <a:gd name="T65" fmla="*/ 51 h 348"/>
                <a:gd name="T66" fmla="*/ 8 w 172"/>
                <a:gd name="T67" fmla="*/ 51 h 348"/>
                <a:gd name="T68" fmla="*/ 5 w 172"/>
                <a:gd name="T69" fmla="*/ 53 h 348"/>
                <a:gd name="T70" fmla="*/ 55 w 172"/>
                <a:gd name="T71" fmla="*/ 8 h 348"/>
                <a:gd name="T72" fmla="*/ 50 w 172"/>
                <a:gd name="T73" fmla="*/ 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2" h="348">
                  <a:moveTo>
                    <a:pt x="53" y="6"/>
                  </a:moveTo>
                  <a:cubicBezTo>
                    <a:pt x="50" y="3"/>
                    <a:pt x="50" y="3"/>
                    <a:pt x="50" y="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49" y="103"/>
                    <a:pt x="79" y="161"/>
                    <a:pt x="90" y="222"/>
                  </a:cubicBezTo>
                  <a:cubicBezTo>
                    <a:pt x="94" y="242"/>
                    <a:pt x="96" y="262"/>
                    <a:pt x="96" y="282"/>
                  </a:cubicBezTo>
                  <a:cubicBezTo>
                    <a:pt x="96" y="299"/>
                    <a:pt x="95" y="316"/>
                    <a:pt x="92" y="332"/>
                  </a:cubicBezTo>
                  <a:cubicBezTo>
                    <a:pt x="91" y="336"/>
                    <a:pt x="91" y="336"/>
                    <a:pt x="91" y="336"/>
                  </a:cubicBezTo>
                  <a:cubicBezTo>
                    <a:pt x="167" y="348"/>
                    <a:pt x="167" y="348"/>
                    <a:pt x="167" y="348"/>
                  </a:cubicBezTo>
                  <a:cubicBezTo>
                    <a:pt x="166" y="343"/>
                    <a:pt x="166" y="343"/>
                    <a:pt x="166" y="343"/>
                  </a:cubicBezTo>
                  <a:cubicBezTo>
                    <a:pt x="162" y="343"/>
                    <a:pt x="162" y="343"/>
                    <a:pt x="162" y="343"/>
                  </a:cubicBezTo>
                  <a:cubicBezTo>
                    <a:pt x="166" y="344"/>
                    <a:pt x="166" y="344"/>
                    <a:pt x="166" y="344"/>
                  </a:cubicBezTo>
                  <a:cubicBezTo>
                    <a:pt x="168" y="337"/>
                    <a:pt x="169" y="329"/>
                    <a:pt x="169" y="321"/>
                  </a:cubicBezTo>
                  <a:cubicBezTo>
                    <a:pt x="169" y="321"/>
                    <a:pt x="169" y="321"/>
                    <a:pt x="169" y="321"/>
                  </a:cubicBezTo>
                  <a:cubicBezTo>
                    <a:pt x="171" y="307"/>
                    <a:pt x="172" y="292"/>
                    <a:pt x="172" y="278"/>
                  </a:cubicBezTo>
                  <a:cubicBezTo>
                    <a:pt x="172" y="187"/>
                    <a:pt x="141" y="104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2" y="32"/>
                    <a:pt x="82" y="32"/>
                    <a:pt x="81" y="31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78" y="27"/>
                    <a:pt x="74" y="23"/>
                    <a:pt x="71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0" y="18"/>
                    <a:pt x="70" y="18"/>
                    <a:pt x="70" y="18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5" y="12"/>
                    <a:pt x="60" y="8"/>
                    <a:pt x="55" y="3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4" y="13"/>
                    <a:pt x="59" y="18"/>
                    <a:pt x="6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8" y="28"/>
                    <a:pt x="72" y="32"/>
                    <a:pt x="75" y="36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76" y="37"/>
                    <a:pt x="76" y="38"/>
                    <a:pt x="77" y="38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134" y="107"/>
                    <a:pt x="164" y="189"/>
                    <a:pt x="164" y="278"/>
                  </a:cubicBezTo>
                  <a:cubicBezTo>
                    <a:pt x="164" y="292"/>
                    <a:pt x="163" y="306"/>
                    <a:pt x="161" y="321"/>
                  </a:cubicBezTo>
                  <a:cubicBezTo>
                    <a:pt x="161" y="321"/>
                    <a:pt x="161" y="321"/>
                    <a:pt x="161" y="321"/>
                  </a:cubicBezTo>
                  <a:cubicBezTo>
                    <a:pt x="161" y="328"/>
                    <a:pt x="160" y="335"/>
                    <a:pt x="158" y="343"/>
                  </a:cubicBezTo>
                  <a:cubicBezTo>
                    <a:pt x="158" y="343"/>
                    <a:pt x="158" y="343"/>
                    <a:pt x="158" y="343"/>
                  </a:cubicBezTo>
                  <a:cubicBezTo>
                    <a:pt x="158" y="344"/>
                    <a:pt x="158" y="344"/>
                    <a:pt x="158" y="344"/>
                  </a:cubicBezTo>
                  <a:cubicBezTo>
                    <a:pt x="162" y="344"/>
                    <a:pt x="162" y="344"/>
                    <a:pt x="162" y="344"/>
                  </a:cubicBezTo>
                  <a:cubicBezTo>
                    <a:pt x="163" y="340"/>
                    <a:pt x="163" y="340"/>
                    <a:pt x="163" y="340"/>
                  </a:cubicBezTo>
                  <a:cubicBezTo>
                    <a:pt x="97" y="329"/>
                    <a:pt x="97" y="329"/>
                    <a:pt x="97" y="329"/>
                  </a:cubicBezTo>
                  <a:cubicBezTo>
                    <a:pt x="96" y="333"/>
                    <a:pt x="96" y="333"/>
                    <a:pt x="96" y="333"/>
                  </a:cubicBezTo>
                  <a:cubicBezTo>
                    <a:pt x="100" y="334"/>
                    <a:pt x="100" y="334"/>
                    <a:pt x="100" y="334"/>
                  </a:cubicBezTo>
                  <a:cubicBezTo>
                    <a:pt x="103" y="317"/>
                    <a:pt x="104" y="299"/>
                    <a:pt x="104" y="282"/>
                  </a:cubicBezTo>
                  <a:cubicBezTo>
                    <a:pt x="104" y="262"/>
                    <a:pt x="102" y="241"/>
                    <a:pt x="98" y="220"/>
                  </a:cubicBezTo>
                  <a:cubicBezTo>
                    <a:pt x="86" y="158"/>
                    <a:pt x="56" y="98"/>
                    <a:pt x="8" y="5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3" y="6"/>
                    <a:pt x="53" y="6"/>
                    <a:pt x="53" y="6"/>
                  </a:cubicBezTo>
                </a:path>
              </a:pathLst>
            </a:custGeom>
            <a:solidFill>
              <a:srgbClr val="368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02" name="Rectangle 195">
              <a:extLst>
                <a:ext uri="{FF2B5EF4-FFF2-40B4-BE49-F238E27FC236}">
                  <a16:creationId xmlns:a16="http://schemas.microsoft.com/office/drawing/2014/main" xmlns="" id="{C8F84720-EBF9-4223-81F8-09AE4A23CCD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302375" y="3335338"/>
              <a:ext cx="822325" cy="1162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03" name="Rectangle 196">
              <a:extLst>
                <a:ext uri="{FF2B5EF4-FFF2-40B4-BE49-F238E27FC236}">
                  <a16:creationId xmlns:a16="http://schemas.microsoft.com/office/drawing/2014/main" xmlns="" id="{62CE578F-28A4-4A26-84BA-7C4FBF0DE9C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302375" y="3335338"/>
              <a:ext cx="822325" cy="1162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04" name="Freeform 197">
              <a:extLst>
                <a:ext uri="{FF2B5EF4-FFF2-40B4-BE49-F238E27FC236}">
                  <a16:creationId xmlns:a16="http://schemas.microsoft.com/office/drawing/2014/main" xmlns="" id="{EDC05FBD-2FD4-4946-85E8-A55245AA2B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96025" y="3328988"/>
              <a:ext cx="835025" cy="1174750"/>
            </a:xfrm>
            <a:custGeom>
              <a:avLst/>
              <a:gdLst>
                <a:gd name="T0" fmla="*/ 522 w 526"/>
                <a:gd name="T1" fmla="*/ 736 h 740"/>
                <a:gd name="T2" fmla="*/ 522 w 526"/>
                <a:gd name="T3" fmla="*/ 732 h 740"/>
                <a:gd name="T4" fmla="*/ 8 w 526"/>
                <a:gd name="T5" fmla="*/ 732 h 740"/>
                <a:gd name="T6" fmla="*/ 8 w 526"/>
                <a:gd name="T7" fmla="*/ 8 h 740"/>
                <a:gd name="T8" fmla="*/ 518 w 526"/>
                <a:gd name="T9" fmla="*/ 8 h 740"/>
                <a:gd name="T10" fmla="*/ 518 w 526"/>
                <a:gd name="T11" fmla="*/ 736 h 740"/>
                <a:gd name="T12" fmla="*/ 522 w 526"/>
                <a:gd name="T13" fmla="*/ 736 h 740"/>
                <a:gd name="T14" fmla="*/ 522 w 526"/>
                <a:gd name="T15" fmla="*/ 732 h 740"/>
                <a:gd name="T16" fmla="*/ 522 w 526"/>
                <a:gd name="T17" fmla="*/ 736 h 740"/>
                <a:gd name="T18" fmla="*/ 526 w 526"/>
                <a:gd name="T19" fmla="*/ 736 h 740"/>
                <a:gd name="T20" fmla="*/ 526 w 526"/>
                <a:gd name="T21" fmla="*/ 0 h 740"/>
                <a:gd name="T22" fmla="*/ 0 w 526"/>
                <a:gd name="T23" fmla="*/ 0 h 740"/>
                <a:gd name="T24" fmla="*/ 0 w 526"/>
                <a:gd name="T25" fmla="*/ 740 h 740"/>
                <a:gd name="T26" fmla="*/ 526 w 526"/>
                <a:gd name="T27" fmla="*/ 740 h 740"/>
                <a:gd name="T28" fmla="*/ 526 w 526"/>
                <a:gd name="T29" fmla="*/ 736 h 740"/>
                <a:gd name="T30" fmla="*/ 522 w 526"/>
                <a:gd name="T31" fmla="*/ 736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6" h="740">
                  <a:moveTo>
                    <a:pt x="522" y="736"/>
                  </a:moveTo>
                  <a:lnTo>
                    <a:pt x="522" y="732"/>
                  </a:lnTo>
                  <a:lnTo>
                    <a:pt x="8" y="732"/>
                  </a:lnTo>
                  <a:lnTo>
                    <a:pt x="8" y="8"/>
                  </a:lnTo>
                  <a:lnTo>
                    <a:pt x="518" y="8"/>
                  </a:lnTo>
                  <a:lnTo>
                    <a:pt x="518" y="736"/>
                  </a:lnTo>
                  <a:lnTo>
                    <a:pt x="522" y="736"/>
                  </a:lnTo>
                  <a:lnTo>
                    <a:pt x="522" y="732"/>
                  </a:lnTo>
                  <a:lnTo>
                    <a:pt x="522" y="736"/>
                  </a:lnTo>
                  <a:lnTo>
                    <a:pt x="526" y="736"/>
                  </a:lnTo>
                  <a:lnTo>
                    <a:pt x="526" y="0"/>
                  </a:lnTo>
                  <a:lnTo>
                    <a:pt x="0" y="0"/>
                  </a:lnTo>
                  <a:lnTo>
                    <a:pt x="0" y="740"/>
                  </a:lnTo>
                  <a:lnTo>
                    <a:pt x="526" y="740"/>
                  </a:lnTo>
                  <a:lnTo>
                    <a:pt x="526" y="736"/>
                  </a:lnTo>
                  <a:lnTo>
                    <a:pt x="522" y="736"/>
                  </a:lnTo>
                  <a:close/>
                </a:path>
              </a:pathLst>
            </a:custGeom>
            <a:solidFill>
              <a:srgbClr val="368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05" name="Freeform 198">
              <a:extLst>
                <a:ext uri="{FF2B5EF4-FFF2-40B4-BE49-F238E27FC236}">
                  <a16:creationId xmlns:a16="http://schemas.microsoft.com/office/drawing/2014/main" xmlns="" id="{23ADE144-4336-43D8-B3F9-5FC93E58444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96025" y="3328988"/>
              <a:ext cx="835025" cy="1174750"/>
            </a:xfrm>
            <a:custGeom>
              <a:avLst/>
              <a:gdLst>
                <a:gd name="T0" fmla="*/ 522 w 526"/>
                <a:gd name="T1" fmla="*/ 736 h 740"/>
                <a:gd name="T2" fmla="*/ 522 w 526"/>
                <a:gd name="T3" fmla="*/ 732 h 740"/>
                <a:gd name="T4" fmla="*/ 8 w 526"/>
                <a:gd name="T5" fmla="*/ 732 h 740"/>
                <a:gd name="T6" fmla="*/ 8 w 526"/>
                <a:gd name="T7" fmla="*/ 8 h 740"/>
                <a:gd name="T8" fmla="*/ 518 w 526"/>
                <a:gd name="T9" fmla="*/ 8 h 740"/>
                <a:gd name="T10" fmla="*/ 518 w 526"/>
                <a:gd name="T11" fmla="*/ 736 h 740"/>
                <a:gd name="T12" fmla="*/ 522 w 526"/>
                <a:gd name="T13" fmla="*/ 736 h 740"/>
                <a:gd name="T14" fmla="*/ 522 w 526"/>
                <a:gd name="T15" fmla="*/ 732 h 740"/>
                <a:gd name="T16" fmla="*/ 522 w 526"/>
                <a:gd name="T17" fmla="*/ 736 h 740"/>
                <a:gd name="T18" fmla="*/ 526 w 526"/>
                <a:gd name="T19" fmla="*/ 736 h 740"/>
                <a:gd name="T20" fmla="*/ 526 w 526"/>
                <a:gd name="T21" fmla="*/ 0 h 740"/>
                <a:gd name="T22" fmla="*/ 0 w 526"/>
                <a:gd name="T23" fmla="*/ 0 h 740"/>
                <a:gd name="T24" fmla="*/ 0 w 526"/>
                <a:gd name="T25" fmla="*/ 740 h 740"/>
                <a:gd name="T26" fmla="*/ 526 w 526"/>
                <a:gd name="T27" fmla="*/ 740 h 740"/>
                <a:gd name="T28" fmla="*/ 526 w 526"/>
                <a:gd name="T29" fmla="*/ 736 h 740"/>
                <a:gd name="T30" fmla="*/ 522 w 526"/>
                <a:gd name="T31" fmla="*/ 736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6" h="740">
                  <a:moveTo>
                    <a:pt x="522" y="736"/>
                  </a:moveTo>
                  <a:lnTo>
                    <a:pt x="522" y="732"/>
                  </a:lnTo>
                  <a:lnTo>
                    <a:pt x="8" y="732"/>
                  </a:lnTo>
                  <a:lnTo>
                    <a:pt x="8" y="8"/>
                  </a:lnTo>
                  <a:lnTo>
                    <a:pt x="518" y="8"/>
                  </a:lnTo>
                  <a:lnTo>
                    <a:pt x="518" y="736"/>
                  </a:lnTo>
                  <a:lnTo>
                    <a:pt x="522" y="736"/>
                  </a:lnTo>
                  <a:lnTo>
                    <a:pt x="522" y="732"/>
                  </a:lnTo>
                  <a:lnTo>
                    <a:pt x="522" y="736"/>
                  </a:lnTo>
                  <a:lnTo>
                    <a:pt x="526" y="736"/>
                  </a:lnTo>
                  <a:lnTo>
                    <a:pt x="526" y="0"/>
                  </a:lnTo>
                  <a:lnTo>
                    <a:pt x="0" y="0"/>
                  </a:lnTo>
                  <a:lnTo>
                    <a:pt x="0" y="740"/>
                  </a:lnTo>
                  <a:lnTo>
                    <a:pt x="526" y="740"/>
                  </a:lnTo>
                  <a:lnTo>
                    <a:pt x="526" y="736"/>
                  </a:lnTo>
                  <a:lnTo>
                    <a:pt x="522" y="7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06" name="Rectangle 199">
              <a:extLst>
                <a:ext uri="{FF2B5EF4-FFF2-40B4-BE49-F238E27FC236}">
                  <a16:creationId xmlns:a16="http://schemas.microsoft.com/office/drawing/2014/main" xmlns="" id="{F8985831-356F-4698-866F-5E6166CB0D4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824663" y="3584576"/>
              <a:ext cx="195263" cy="12700"/>
            </a:xfrm>
            <a:prstGeom prst="rect">
              <a:avLst/>
            </a:prstGeom>
            <a:solidFill>
              <a:srgbClr val="368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07" name="Rectangle 200">
              <a:extLst>
                <a:ext uri="{FF2B5EF4-FFF2-40B4-BE49-F238E27FC236}">
                  <a16:creationId xmlns:a16="http://schemas.microsoft.com/office/drawing/2014/main" xmlns="" id="{A7E81500-C890-45C0-BA53-06CB12B88A0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824663" y="3584576"/>
              <a:ext cx="195263" cy="12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08" name="Rectangle 201">
              <a:extLst>
                <a:ext uri="{FF2B5EF4-FFF2-40B4-BE49-F238E27FC236}">
                  <a16:creationId xmlns:a16="http://schemas.microsoft.com/office/drawing/2014/main" xmlns="" id="{F34500D9-2C2A-409E-80DB-3FACD7BF6D3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405563" y="3584576"/>
              <a:ext cx="333375" cy="12700"/>
            </a:xfrm>
            <a:prstGeom prst="rect">
              <a:avLst/>
            </a:prstGeom>
            <a:solidFill>
              <a:srgbClr val="368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09" name="Rectangle 202">
              <a:extLst>
                <a:ext uri="{FF2B5EF4-FFF2-40B4-BE49-F238E27FC236}">
                  <a16:creationId xmlns:a16="http://schemas.microsoft.com/office/drawing/2014/main" xmlns="" id="{C6B3D55D-4158-43E5-B527-53F674FCFE2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405563" y="3584576"/>
              <a:ext cx="333375" cy="12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10" name="Rectangle 203">
              <a:extLst>
                <a:ext uri="{FF2B5EF4-FFF2-40B4-BE49-F238E27FC236}">
                  <a16:creationId xmlns:a16="http://schemas.microsoft.com/office/drawing/2014/main" xmlns="" id="{FBF0ACAF-DEE7-4161-A111-72C3F75913F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405563" y="3446463"/>
              <a:ext cx="312738" cy="33338"/>
            </a:xfrm>
            <a:prstGeom prst="rect">
              <a:avLst/>
            </a:prstGeom>
            <a:solidFill>
              <a:srgbClr val="88D8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11" name="Rectangle 204">
              <a:extLst>
                <a:ext uri="{FF2B5EF4-FFF2-40B4-BE49-F238E27FC236}">
                  <a16:creationId xmlns:a16="http://schemas.microsoft.com/office/drawing/2014/main" xmlns="" id="{A898BF71-0EB7-4D9E-8945-34AF605CAAE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405563" y="3446463"/>
              <a:ext cx="312738" cy="33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12" name="Rectangle 205">
              <a:extLst>
                <a:ext uri="{FF2B5EF4-FFF2-40B4-BE49-F238E27FC236}">
                  <a16:creationId xmlns:a16="http://schemas.microsoft.com/office/drawing/2014/main" xmlns="" id="{B9B11C12-330F-4647-A0DF-6AC6CE627CB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405563" y="3636963"/>
              <a:ext cx="158750" cy="57150"/>
            </a:xfrm>
            <a:prstGeom prst="rect">
              <a:avLst/>
            </a:prstGeom>
            <a:solidFill>
              <a:srgbClr val="47B8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13" name="Rectangle 206">
              <a:extLst>
                <a:ext uri="{FF2B5EF4-FFF2-40B4-BE49-F238E27FC236}">
                  <a16:creationId xmlns:a16="http://schemas.microsoft.com/office/drawing/2014/main" xmlns="" id="{EFF5E778-3EF1-4EA9-A17E-6952E4BF76E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405563" y="3636963"/>
              <a:ext cx="158750" cy="57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14" name="Freeform 207">
              <a:extLst>
                <a:ext uri="{FF2B5EF4-FFF2-40B4-BE49-F238E27FC236}">
                  <a16:creationId xmlns:a16="http://schemas.microsoft.com/office/drawing/2014/main" xmlns="" id="{ABA430DE-F52A-4701-A63F-A29FEFCE662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99213" y="3630613"/>
              <a:ext cx="171450" cy="69850"/>
            </a:xfrm>
            <a:custGeom>
              <a:avLst/>
              <a:gdLst>
                <a:gd name="T0" fmla="*/ 104 w 108"/>
                <a:gd name="T1" fmla="*/ 4 h 44"/>
                <a:gd name="T2" fmla="*/ 104 w 108"/>
                <a:gd name="T3" fmla="*/ 0 h 44"/>
                <a:gd name="T4" fmla="*/ 0 w 108"/>
                <a:gd name="T5" fmla="*/ 0 h 44"/>
                <a:gd name="T6" fmla="*/ 0 w 108"/>
                <a:gd name="T7" fmla="*/ 44 h 44"/>
                <a:gd name="T8" fmla="*/ 108 w 108"/>
                <a:gd name="T9" fmla="*/ 44 h 44"/>
                <a:gd name="T10" fmla="*/ 108 w 108"/>
                <a:gd name="T11" fmla="*/ 0 h 44"/>
                <a:gd name="T12" fmla="*/ 104 w 108"/>
                <a:gd name="T13" fmla="*/ 0 h 44"/>
                <a:gd name="T14" fmla="*/ 104 w 108"/>
                <a:gd name="T15" fmla="*/ 4 h 44"/>
                <a:gd name="T16" fmla="*/ 100 w 108"/>
                <a:gd name="T17" fmla="*/ 4 h 44"/>
                <a:gd name="T18" fmla="*/ 100 w 108"/>
                <a:gd name="T19" fmla="*/ 36 h 44"/>
                <a:gd name="T20" fmla="*/ 8 w 108"/>
                <a:gd name="T21" fmla="*/ 36 h 44"/>
                <a:gd name="T22" fmla="*/ 8 w 108"/>
                <a:gd name="T23" fmla="*/ 8 h 44"/>
                <a:gd name="T24" fmla="*/ 104 w 108"/>
                <a:gd name="T25" fmla="*/ 8 h 44"/>
                <a:gd name="T26" fmla="*/ 104 w 108"/>
                <a:gd name="T27" fmla="*/ 4 h 44"/>
                <a:gd name="T28" fmla="*/ 100 w 108"/>
                <a:gd name="T29" fmla="*/ 4 h 44"/>
                <a:gd name="T30" fmla="*/ 104 w 108"/>
                <a:gd name="T31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8" h="44">
                  <a:moveTo>
                    <a:pt x="104" y="4"/>
                  </a:moveTo>
                  <a:lnTo>
                    <a:pt x="104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108" y="44"/>
                  </a:lnTo>
                  <a:lnTo>
                    <a:pt x="108" y="0"/>
                  </a:lnTo>
                  <a:lnTo>
                    <a:pt x="104" y="0"/>
                  </a:lnTo>
                  <a:lnTo>
                    <a:pt x="104" y="4"/>
                  </a:lnTo>
                  <a:lnTo>
                    <a:pt x="100" y="4"/>
                  </a:lnTo>
                  <a:lnTo>
                    <a:pt x="100" y="36"/>
                  </a:lnTo>
                  <a:lnTo>
                    <a:pt x="8" y="36"/>
                  </a:lnTo>
                  <a:lnTo>
                    <a:pt x="8" y="8"/>
                  </a:lnTo>
                  <a:lnTo>
                    <a:pt x="104" y="8"/>
                  </a:lnTo>
                  <a:lnTo>
                    <a:pt x="104" y="4"/>
                  </a:lnTo>
                  <a:lnTo>
                    <a:pt x="100" y="4"/>
                  </a:lnTo>
                  <a:lnTo>
                    <a:pt x="104" y="4"/>
                  </a:lnTo>
                  <a:close/>
                </a:path>
              </a:pathLst>
            </a:custGeom>
            <a:solidFill>
              <a:srgbClr val="368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15" name="Freeform 208">
              <a:extLst>
                <a:ext uri="{FF2B5EF4-FFF2-40B4-BE49-F238E27FC236}">
                  <a16:creationId xmlns:a16="http://schemas.microsoft.com/office/drawing/2014/main" xmlns="" id="{BF2B1CAB-5DFC-493D-A9D8-080FFE363E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99213" y="3630613"/>
              <a:ext cx="171450" cy="69850"/>
            </a:xfrm>
            <a:custGeom>
              <a:avLst/>
              <a:gdLst>
                <a:gd name="T0" fmla="*/ 104 w 108"/>
                <a:gd name="T1" fmla="*/ 4 h 44"/>
                <a:gd name="T2" fmla="*/ 104 w 108"/>
                <a:gd name="T3" fmla="*/ 0 h 44"/>
                <a:gd name="T4" fmla="*/ 0 w 108"/>
                <a:gd name="T5" fmla="*/ 0 h 44"/>
                <a:gd name="T6" fmla="*/ 0 w 108"/>
                <a:gd name="T7" fmla="*/ 44 h 44"/>
                <a:gd name="T8" fmla="*/ 108 w 108"/>
                <a:gd name="T9" fmla="*/ 44 h 44"/>
                <a:gd name="T10" fmla="*/ 108 w 108"/>
                <a:gd name="T11" fmla="*/ 0 h 44"/>
                <a:gd name="T12" fmla="*/ 104 w 108"/>
                <a:gd name="T13" fmla="*/ 0 h 44"/>
                <a:gd name="T14" fmla="*/ 104 w 108"/>
                <a:gd name="T15" fmla="*/ 4 h 44"/>
                <a:gd name="T16" fmla="*/ 100 w 108"/>
                <a:gd name="T17" fmla="*/ 4 h 44"/>
                <a:gd name="T18" fmla="*/ 100 w 108"/>
                <a:gd name="T19" fmla="*/ 36 h 44"/>
                <a:gd name="T20" fmla="*/ 8 w 108"/>
                <a:gd name="T21" fmla="*/ 36 h 44"/>
                <a:gd name="T22" fmla="*/ 8 w 108"/>
                <a:gd name="T23" fmla="*/ 8 h 44"/>
                <a:gd name="T24" fmla="*/ 104 w 108"/>
                <a:gd name="T25" fmla="*/ 8 h 44"/>
                <a:gd name="T26" fmla="*/ 104 w 108"/>
                <a:gd name="T27" fmla="*/ 4 h 44"/>
                <a:gd name="T28" fmla="*/ 100 w 108"/>
                <a:gd name="T29" fmla="*/ 4 h 44"/>
                <a:gd name="T30" fmla="*/ 104 w 108"/>
                <a:gd name="T31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8" h="44">
                  <a:moveTo>
                    <a:pt x="104" y="4"/>
                  </a:moveTo>
                  <a:lnTo>
                    <a:pt x="104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108" y="44"/>
                  </a:lnTo>
                  <a:lnTo>
                    <a:pt x="108" y="0"/>
                  </a:lnTo>
                  <a:lnTo>
                    <a:pt x="104" y="0"/>
                  </a:lnTo>
                  <a:lnTo>
                    <a:pt x="104" y="4"/>
                  </a:lnTo>
                  <a:lnTo>
                    <a:pt x="100" y="4"/>
                  </a:lnTo>
                  <a:lnTo>
                    <a:pt x="100" y="36"/>
                  </a:lnTo>
                  <a:lnTo>
                    <a:pt x="8" y="36"/>
                  </a:lnTo>
                  <a:lnTo>
                    <a:pt x="8" y="8"/>
                  </a:lnTo>
                  <a:lnTo>
                    <a:pt x="104" y="8"/>
                  </a:lnTo>
                  <a:lnTo>
                    <a:pt x="104" y="4"/>
                  </a:lnTo>
                  <a:lnTo>
                    <a:pt x="100" y="4"/>
                  </a:lnTo>
                  <a:lnTo>
                    <a:pt x="104" y="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16" name="Rectangle 209">
              <a:extLst>
                <a:ext uri="{FF2B5EF4-FFF2-40B4-BE49-F238E27FC236}">
                  <a16:creationId xmlns:a16="http://schemas.microsoft.com/office/drawing/2014/main" xmlns="" id="{7989FB09-45FB-4BE8-9DCD-DF23FA9CA89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405563" y="3692526"/>
              <a:ext cx="158750" cy="49213"/>
            </a:xfrm>
            <a:prstGeom prst="rect">
              <a:avLst/>
            </a:prstGeom>
            <a:solidFill>
              <a:srgbClr val="F1FA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17" name="Rectangle 210">
              <a:extLst>
                <a:ext uri="{FF2B5EF4-FFF2-40B4-BE49-F238E27FC236}">
                  <a16:creationId xmlns:a16="http://schemas.microsoft.com/office/drawing/2014/main" xmlns="" id="{A867DE14-3760-41F1-8DCC-C65B4DB8559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405563" y="3692526"/>
              <a:ext cx="158750" cy="49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18" name="Freeform 211">
              <a:extLst>
                <a:ext uri="{FF2B5EF4-FFF2-40B4-BE49-F238E27FC236}">
                  <a16:creationId xmlns:a16="http://schemas.microsoft.com/office/drawing/2014/main" xmlns="" id="{D6A4EB1D-C0B8-4827-B39A-85A6931F60F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99213" y="3686176"/>
              <a:ext cx="171450" cy="61913"/>
            </a:xfrm>
            <a:custGeom>
              <a:avLst/>
              <a:gdLst>
                <a:gd name="T0" fmla="*/ 104 w 108"/>
                <a:gd name="T1" fmla="*/ 4 h 39"/>
                <a:gd name="T2" fmla="*/ 104 w 108"/>
                <a:gd name="T3" fmla="*/ 0 h 39"/>
                <a:gd name="T4" fmla="*/ 0 w 108"/>
                <a:gd name="T5" fmla="*/ 0 h 39"/>
                <a:gd name="T6" fmla="*/ 0 w 108"/>
                <a:gd name="T7" fmla="*/ 39 h 39"/>
                <a:gd name="T8" fmla="*/ 108 w 108"/>
                <a:gd name="T9" fmla="*/ 39 h 39"/>
                <a:gd name="T10" fmla="*/ 108 w 108"/>
                <a:gd name="T11" fmla="*/ 0 h 39"/>
                <a:gd name="T12" fmla="*/ 104 w 108"/>
                <a:gd name="T13" fmla="*/ 0 h 39"/>
                <a:gd name="T14" fmla="*/ 104 w 108"/>
                <a:gd name="T15" fmla="*/ 4 h 39"/>
                <a:gd name="T16" fmla="*/ 100 w 108"/>
                <a:gd name="T17" fmla="*/ 4 h 39"/>
                <a:gd name="T18" fmla="*/ 100 w 108"/>
                <a:gd name="T19" fmla="*/ 31 h 39"/>
                <a:gd name="T20" fmla="*/ 8 w 108"/>
                <a:gd name="T21" fmla="*/ 31 h 39"/>
                <a:gd name="T22" fmla="*/ 8 w 108"/>
                <a:gd name="T23" fmla="*/ 8 h 39"/>
                <a:gd name="T24" fmla="*/ 104 w 108"/>
                <a:gd name="T25" fmla="*/ 8 h 39"/>
                <a:gd name="T26" fmla="*/ 104 w 108"/>
                <a:gd name="T27" fmla="*/ 4 h 39"/>
                <a:gd name="T28" fmla="*/ 100 w 108"/>
                <a:gd name="T29" fmla="*/ 4 h 39"/>
                <a:gd name="T30" fmla="*/ 104 w 108"/>
                <a:gd name="T31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8" h="39">
                  <a:moveTo>
                    <a:pt x="104" y="4"/>
                  </a:moveTo>
                  <a:lnTo>
                    <a:pt x="104" y="0"/>
                  </a:lnTo>
                  <a:lnTo>
                    <a:pt x="0" y="0"/>
                  </a:lnTo>
                  <a:lnTo>
                    <a:pt x="0" y="39"/>
                  </a:lnTo>
                  <a:lnTo>
                    <a:pt x="108" y="39"/>
                  </a:lnTo>
                  <a:lnTo>
                    <a:pt x="108" y="0"/>
                  </a:lnTo>
                  <a:lnTo>
                    <a:pt x="104" y="0"/>
                  </a:lnTo>
                  <a:lnTo>
                    <a:pt x="104" y="4"/>
                  </a:lnTo>
                  <a:lnTo>
                    <a:pt x="100" y="4"/>
                  </a:lnTo>
                  <a:lnTo>
                    <a:pt x="100" y="31"/>
                  </a:lnTo>
                  <a:lnTo>
                    <a:pt x="8" y="31"/>
                  </a:lnTo>
                  <a:lnTo>
                    <a:pt x="8" y="8"/>
                  </a:lnTo>
                  <a:lnTo>
                    <a:pt x="104" y="8"/>
                  </a:lnTo>
                  <a:lnTo>
                    <a:pt x="104" y="4"/>
                  </a:lnTo>
                  <a:lnTo>
                    <a:pt x="100" y="4"/>
                  </a:lnTo>
                  <a:lnTo>
                    <a:pt x="104" y="4"/>
                  </a:lnTo>
                  <a:close/>
                </a:path>
              </a:pathLst>
            </a:custGeom>
            <a:solidFill>
              <a:srgbClr val="368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19" name="Freeform 212">
              <a:extLst>
                <a:ext uri="{FF2B5EF4-FFF2-40B4-BE49-F238E27FC236}">
                  <a16:creationId xmlns:a16="http://schemas.microsoft.com/office/drawing/2014/main" xmlns="" id="{49B62952-B979-46FC-9D76-DD74848AA2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99213" y="3686176"/>
              <a:ext cx="171450" cy="61913"/>
            </a:xfrm>
            <a:custGeom>
              <a:avLst/>
              <a:gdLst>
                <a:gd name="T0" fmla="*/ 104 w 108"/>
                <a:gd name="T1" fmla="*/ 4 h 39"/>
                <a:gd name="T2" fmla="*/ 104 w 108"/>
                <a:gd name="T3" fmla="*/ 0 h 39"/>
                <a:gd name="T4" fmla="*/ 0 w 108"/>
                <a:gd name="T5" fmla="*/ 0 h 39"/>
                <a:gd name="T6" fmla="*/ 0 w 108"/>
                <a:gd name="T7" fmla="*/ 39 h 39"/>
                <a:gd name="T8" fmla="*/ 108 w 108"/>
                <a:gd name="T9" fmla="*/ 39 h 39"/>
                <a:gd name="T10" fmla="*/ 108 w 108"/>
                <a:gd name="T11" fmla="*/ 0 h 39"/>
                <a:gd name="T12" fmla="*/ 104 w 108"/>
                <a:gd name="T13" fmla="*/ 0 h 39"/>
                <a:gd name="T14" fmla="*/ 104 w 108"/>
                <a:gd name="T15" fmla="*/ 4 h 39"/>
                <a:gd name="T16" fmla="*/ 100 w 108"/>
                <a:gd name="T17" fmla="*/ 4 h 39"/>
                <a:gd name="T18" fmla="*/ 100 w 108"/>
                <a:gd name="T19" fmla="*/ 31 h 39"/>
                <a:gd name="T20" fmla="*/ 8 w 108"/>
                <a:gd name="T21" fmla="*/ 31 h 39"/>
                <a:gd name="T22" fmla="*/ 8 w 108"/>
                <a:gd name="T23" fmla="*/ 8 h 39"/>
                <a:gd name="T24" fmla="*/ 104 w 108"/>
                <a:gd name="T25" fmla="*/ 8 h 39"/>
                <a:gd name="T26" fmla="*/ 104 w 108"/>
                <a:gd name="T27" fmla="*/ 4 h 39"/>
                <a:gd name="T28" fmla="*/ 100 w 108"/>
                <a:gd name="T29" fmla="*/ 4 h 39"/>
                <a:gd name="T30" fmla="*/ 104 w 108"/>
                <a:gd name="T31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8" h="39">
                  <a:moveTo>
                    <a:pt x="104" y="4"/>
                  </a:moveTo>
                  <a:lnTo>
                    <a:pt x="104" y="0"/>
                  </a:lnTo>
                  <a:lnTo>
                    <a:pt x="0" y="0"/>
                  </a:lnTo>
                  <a:lnTo>
                    <a:pt x="0" y="39"/>
                  </a:lnTo>
                  <a:lnTo>
                    <a:pt x="108" y="39"/>
                  </a:lnTo>
                  <a:lnTo>
                    <a:pt x="108" y="0"/>
                  </a:lnTo>
                  <a:lnTo>
                    <a:pt x="104" y="0"/>
                  </a:lnTo>
                  <a:lnTo>
                    <a:pt x="104" y="4"/>
                  </a:lnTo>
                  <a:lnTo>
                    <a:pt x="100" y="4"/>
                  </a:lnTo>
                  <a:lnTo>
                    <a:pt x="100" y="31"/>
                  </a:lnTo>
                  <a:lnTo>
                    <a:pt x="8" y="31"/>
                  </a:lnTo>
                  <a:lnTo>
                    <a:pt x="8" y="8"/>
                  </a:lnTo>
                  <a:lnTo>
                    <a:pt x="104" y="8"/>
                  </a:lnTo>
                  <a:lnTo>
                    <a:pt x="104" y="4"/>
                  </a:lnTo>
                  <a:lnTo>
                    <a:pt x="100" y="4"/>
                  </a:lnTo>
                  <a:lnTo>
                    <a:pt x="104" y="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20" name="Rectangle 213">
              <a:extLst>
                <a:ext uri="{FF2B5EF4-FFF2-40B4-BE49-F238E27FC236}">
                  <a16:creationId xmlns:a16="http://schemas.microsoft.com/office/drawing/2014/main" xmlns="" id="{D9E0A6FF-51E6-415F-AA89-617F75C59C8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62725" y="3636963"/>
              <a:ext cx="265113" cy="57150"/>
            </a:xfrm>
            <a:prstGeom prst="rect">
              <a:avLst/>
            </a:prstGeom>
            <a:solidFill>
              <a:srgbClr val="88D8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21" name="Rectangle 214">
              <a:extLst>
                <a:ext uri="{FF2B5EF4-FFF2-40B4-BE49-F238E27FC236}">
                  <a16:creationId xmlns:a16="http://schemas.microsoft.com/office/drawing/2014/main" xmlns="" id="{99F9A9E0-B9A8-4BA4-AEF7-769D73632F3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62725" y="3636963"/>
              <a:ext cx="265113" cy="57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22" name="Freeform 215">
              <a:extLst>
                <a:ext uri="{FF2B5EF4-FFF2-40B4-BE49-F238E27FC236}">
                  <a16:creationId xmlns:a16="http://schemas.microsoft.com/office/drawing/2014/main" xmlns="" id="{11FF2282-1EF5-47B6-BA47-143368EEE00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56375" y="3630613"/>
              <a:ext cx="277813" cy="69850"/>
            </a:xfrm>
            <a:custGeom>
              <a:avLst/>
              <a:gdLst>
                <a:gd name="T0" fmla="*/ 171 w 175"/>
                <a:gd name="T1" fmla="*/ 4 h 44"/>
                <a:gd name="T2" fmla="*/ 171 w 175"/>
                <a:gd name="T3" fmla="*/ 0 h 44"/>
                <a:gd name="T4" fmla="*/ 0 w 175"/>
                <a:gd name="T5" fmla="*/ 0 h 44"/>
                <a:gd name="T6" fmla="*/ 0 w 175"/>
                <a:gd name="T7" fmla="*/ 44 h 44"/>
                <a:gd name="T8" fmla="*/ 175 w 175"/>
                <a:gd name="T9" fmla="*/ 44 h 44"/>
                <a:gd name="T10" fmla="*/ 175 w 175"/>
                <a:gd name="T11" fmla="*/ 0 h 44"/>
                <a:gd name="T12" fmla="*/ 171 w 175"/>
                <a:gd name="T13" fmla="*/ 0 h 44"/>
                <a:gd name="T14" fmla="*/ 171 w 175"/>
                <a:gd name="T15" fmla="*/ 4 h 44"/>
                <a:gd name="T16" fmla="*/ 167 w 175"/>
                <a:gd name="T17" fmla="*/ 4 h 44"/>
                <a:gd name="T18" fmla="*/ 167 w 175"/>
                <a:gd name="T19" fmla="*/ 36 h 44"/>
                <a:gd name="T20" fmla="*/ 8 w 175"/>
                <a:gd name="T21" fmla="*/ 36 h 44"/>
                <a:gd name="T22" fmla="*/ 8 w 175"/>
                <a:gd name="T23" fmla="*/ 8 h 44"/>
                <a:gd name="T24" fmla="*/ 171 w 175"/>
                <a:gd name="T25" fmla="*/ 8 h 44"/>
                <a:gd name="T26" fmla="*/ 171 w 175"/>
                <a:gd name="T27" fmla="*/ 4 h 44"/>
                <a:gd name="T28" fmla="*/ 167 w 175"/>
                <a:gd name="T29" fmla="*/ 4 h 44"/>
                <a:gd name="T30" fmla="*/ 171 w 175"/>
                <a:gd name="T31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5" h="44">
                  <a:moveTo>
                    <a:pt x="171" y="4"/>
                  </a:moveTo>
                  <a:lnTo>
                    <a:pt x="171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175" y="44"/>
                  </a:lnTo>
                  <a:lnTo>
                    <a:pt x="175" y="0"/>
                  </a:lnTo>
                  <a:lnTo>
                    <a:pt x="171" y="0"/>
                  </a:lnTo>
                  <a:lnTo>
                    <a:pt x="171" y="4"/>
                  </a:lnTo>
                  <a:lnTo>
                    <a:pt x="167" y="4"/>
                  </a:lnTo>
                  <a:lnTo>
                    <a:pt x="167" y="36"/>
                  </a:lnTo>
                  <a:lnTo>
                    <a:pt x="8" y="36"/>
                  </a:lnTo>
                  <a:lnTo>
                    <a:pt x="8" y="8"/>
                  </a:lnTo>
                  <a:lnTo>
                    <a:pt x="171" y="8"/>
                  </a:lnTo>
                  <a:lnTo>
                    <a:pt x="171" y="4"/>
                  </a:lnTo>
                  <a:lnTo>
                    <a:pt x="167" y="4"/>
                  </a:lnTo>
                  <a:lnTo>
                    <a:pt x="171" y="4"/>
                  </a:lnTo>
                  <a:close/>
                </a:path>
              </a:pathLst>
            </a:custGeom>
            <a:solidFill>
              <a:srgbClr val="368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23" name="Freeform 216">
              <a:extLst>
                <a:ext uri="{FF2B5EF4-FFF2-40B4-BE49-F238E27FC236}">
                  <a16:creationId xmlns:a16="http://schemas.microsoft.com/office/drawing/2014/main" xmlns="" id="{47A52548-BB33-4BA4-8408-7F443AD8E7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56375" y="3630613"/>
              <a:ext cx="277813" cy="69850"/>
            </a:xfrm>
            <a:custGeom>
              <a:avLst/>
              <a:gdLst>
                <a:gd name="T0" fmla="*/ 171 w 175"/>
                <a:gd name="T1" fmla="*/ 4 h 44"/>
                <a:gd name="T2" fmla="*/ 171 w 175"/>
                <a:gd name="T3" fmla="*/ 0 h 44"/>
                <a:gd name="T4" fmla="*/ 0 w 175"/>
                <a:gd name="T5" fmla="*/ 0 h 44"/>
                <a:gd name="T6" fmla="*/ 0 w 175"/>
                <a:gd name="T7" fmla="*/ 44 h 44"/>
                <a:gd name="T8" fmla="*/ 175 w 175"/>
                <a:gd name="T9" fmla="*/ 44 h 44"/>
                <a:gd name="T10" fmla="*/ 175 w 175"/>
                <a:gd name="T11" fmla="*/ 0 h 44"/>
                <a:gd name="T12" fmla="*/ 171 w 175"/>
                <a:gd name="T13" fmla="*/ 0 h 44"/>
                <a:gd name="T14" fmla="*/ 171 w 175"/>
                <a:gd name="T15" fmla="*/ 4 h 44"/>
                <a:gd name="T16" fmla="*/ 167 w 175"/>
                <a:gd name="T17" fmla="*/ 4 h 44"/>
                <a:gd name="T18" fmla="*/ 167 w 175"/>
                <a:gd name="T19" fmla="*/ 36 h 44"/>
                <a:gd name="T20" fmla="*/ 8 w 175"/>
                <a:gd name="T21" fmla="*/ 36 h 44"/>
                <a:gd name="T22" fmla="*/ 8 w 175"/>
                <a:gd name="T23" fmla="*/ 8 h 44"/>
                <a:gd name="T24" fmla="*/ 171 w 175"/>
                <a:gd name="T25" fmla="*/ 8 h 44"/>
                <a:gd name="T26" fmla="*/ 171 w 175"/>
                <a:gd name="T27" fmla="*/ 4 h 44"/>
                <a:gd name="T28" fmla="*/ 167 w 175"/>
                <a:gd name="T29" fmla="*/ 4 h 44"/>
                <a:gd name="T30" fmla="*/ 171 w 175"/>
                <a:gd name="T31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5" h="44">
                  <a:moveTo>
                    <a:pt x="171" y="4"/>
                  </a:moveTo>
                  <a:lnTo>
                    <a:pt x="171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175" y="44"/>
                  </a:lnTo>
                  <a:lnTo>
                    <a:pt x="175" y="0"/>
                  </a:lnTo>
                  <a:lnTo>
                    <a:pt x="171" y="0"/>
                  </a:lnTo>
                  <a:lnTo>
                    <a:pt x="171" y="4"/>
                  </a:lnTo>
                  <a:lnTo>
                    <a:pt x="167" y="4"/>
                  </a:lnTo>
                  <a:lnTo>
                    <a:pt x="167" y="36"/>
                  </a:lnTo>
                  <a:lnTo>
                    <a:pt x="8" y="36"/>
                  </a:lnTo>
                  <a:lnTo>
                    <a:pt x="8" y="8"/>
                  </a:lnTo>
                  <a:lnTo>
                    <a:pt x="171" y="8"/>
                  </a:lnTo>
                  <a:lnTo>
                    <a:pt x="171" y="4"/>
                  </a:lnTo>
                  <a:lnTo>
                    <a:pt x="167" y="4"/>
                  </a:lnTo>
                  <a:lnTo>
                    <a:pt x="171" y="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24" name="Rectangle 217">
              <a:extLst>
                <a:ext uri="{FF2B5EF4-FFF2-40B4-BE49-F238E27FC236}">
                  <a16:creationId xmlns:a16="http://schemas.microsoft.com/office/drawing/2014/main" xmlns="" id="{38F4E936-896B-450A-8F56-39DA5A966BC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62725" y="3692526"/>
              <a:ext cx="265113" cy="492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25" name="Rectangle 218">
              <a:extLst>
                <a:ext uri="{FF2B5EF4-FFF2-40B4-BE49-F238E27FC236}">
                  <a16:creationId xmlns:a16="http://schemas.microsoft.com/office/drawing/2014/main" xmlns="" id="{1D81F5D2-A8A6-4791-A285-FBA2F0F78D1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62725" y="3692526"/>
              <a:ext cx="265113" cy="49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26" name="Freeform 219">
              <a:extLst>
                <a:ext uri="{FF2B5EF4-FFF2-40B4-BE49-F238E27FC236}">
                  <a16:creationId xmlns:a16="http://schemas.microsoft.com/office/drawing/2014/main" xmlns="" id="{B0A2FA8E-5B2B-4E44-A794-7F4AE15732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56375" y="3686176"/>
              <a:ext cx="277813" cy="61913"/>
            </a:xfrm>
            <a:custGeom>
              <a:avLst/>
              <a:gdLst>
                <a:gd name="T0" fmla="*/ 171 w 175"/>
                <a:gd name="T1" fmla="*/ 4 h 39"/>
                <a:gd name="T2" fmla="*/ 171 w 175"/>
                <a:gd name="T3" fmla="*/ 0 h 39"/>
                <a:gd name="T4" fmla="*/ 0 w 175"/>
                <a:gd name="T5" fmla="*/ 0 h 39"/>
                <a:gd name="T6" fmla="*/ 0 w 175"/>
                <a:gd name="T7" fmla="*/ 39 h 39"/>
                <a:gd name="T8" fmla="*/ 175 w 175"/>
                <a:gd name="T9" fmla="*/ 39 h 39"/>
                <a:gd name="T10" fmla="*/ 175 w 175"/>
                <a:gd name="T11" fmla="*/ 0 h 39"/>
                <a:gd name="T12" fmla="*/ 171 w 175"/>
                <a:gd name="T13" fmla="*/ 0 h 39"/>
                <a:gd name="T14" fmla="*/ 171 w 175"/>
                <a:gd name="T15" fmla="*/ 4 h 39"/>
                <a:gd name="T16" fmla="*/ 167 w 175"/>
                <a:gd name="T17" fmla="*/ 4 h 39"/>
                <a:gd name="T18" fmla="*/ 167 w 175"/>
                <a:gd name="T19" fmla="*/ 31 h 39"/>
                <a:gd name="T20" fmla="*/ 8 w 175"/>
                <a:gd name="T21" fmla="*/ 31 h 39"/>
                <a:gd name="T22" fmla="*/ 8 w 175"/>
                <a:gd name="T23" fmla="*/ 8 h 39"/>
                <a:gd name="T24" fmla="*/ 171 w 175"/>
                <a:gd name="T25" fmla="*/ 8 h 39"/>
                <a:gd name="T26" fmla="*/ 171 w 175"/>
                <a:gd name="T27" fmla="*/ 4 h 39"/>
                <a:gd name="T28" fmla="*/ 167 w 175"/>
                <a:gd name="T29" fmla="*/ 4 h 39"/>
                <a:gd name="T30" fmla="*/ 171 w 175"/>
                <a:gd name="T31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5" h="39">
                  <a:moveTo>
                    <a:pt x="171" y="4"/>
                  </a:moveTo>
                  <a:lnTo>
                    <a:pt x="171" y="0"/>
                  </a:lnTo>
                  <a:lnTo>
                    <a:pt x="0" y="0"/>
                  </a:lnTo>
                  <a:lnTo>
                    <a:pt x="0" y="39"/>
                  </a:lnTo>
                  <a:lnTo>
                    <a:pt x="175" y="39"/>
                  </a:lnTo>
                  <a:lnTo>
                    <a:pt x="175" y="0"/>
                  </a:lnTo>
                  <a:lnTo>
                    <a:pt x="171" y="0"/>
                  </a:lnTo>
                  <a:lnTo>
                    <a:pt x="171" y="4"/>
                  </a:lnTo>
                  <a:lnTo>
                    <a:pt x="167" y="4"/>
                  </a:lnTo>
                  <a:lnTo>
                    <a:pt x="167" y="31"/>
                  </a:lnTo>
                  <a:lnTo>
                    <a:pt x="8" y="31"/>
                  </a:lnTo>
                  <a:lnTo>
                    <a:pt x="8" y="8"/>
                  </a:lnTo>
                  <a:lnTo>
                    <a:pt x="171" y="8"/>
                  </a:lnTo>
                  <a:lnTo>
                    <a:pt x="171" y="4"/>
                  </a:lnTo>
                  <a:lnTo>
                    <a:pt x="167" y="4"/>
                  </a:lnTo>
                  <a:lnTo>
                    <a:pt x="171" y="4"/>
                  </a:lnTo>
                  <a:close/>
                </a:path>
              </a:pathLst>
            </a:custGeom>
            <a:solidFill>
              <a:srgbClr val="368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27" name="Freeform 220">
              <a:extLst>
                <a:ext uri="{FF2B5EF4-FFF2-40B4-BE49-F238E27FC236}">
                  <a16:creationId xmlns:a16="http://schemas.microsoft.com/office/drawing/2014/main" xmlns="" id="{39248EE1-FF04-4FA0-886D-925F7A3EE4B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56375" y="3686176"/>
              <a:ext cx="277813" cy="61913"/>
            </a:xfrm>
            <a:custGeom>
              <a:avLst/>
              <a:gdLst>
                <a:gd name="T0" fmla="*/ 171 w 175"/>
                <a:gd name="T1" fmla="*/ 4 h 39"/>
                <a:gd name="T2" fmla="*/ 171 w 175"/>
                <a:gd name="T3" fmla="*/ 0 h 39"/>
                <a:gd name="T4" fmla="*/ 0 w 175"/>
                <a:gd name="T5" fmla="*/ 0 h 39"/>
                <a:gd name="T6" fmla="*/ 0 w 175"/>
                <a:gd name="T7" fmla="*/ 39 h 39"/>
                <a:gd name="T8" fmla="*/ 175 w 175"/>
                <a:gd name="T9" fmla="*/ 39 h 39"/>
                <a:gd name="T10" fmla="*/ 175 w 175"/>
                <a:gd name="T11" fmla="*/ 0 h 39"/>
                <a:gd name="T12" fmla="*/ 171 w 175"/>
                <a:gd name="T13" fmla="*/ 0 h 39"/>
                <a:gd name="T14" fmla="*/ 171 w 175"/>
                <a:gd name="T15" fmla="*/ 4 h 39"/>
                <a:gd name="T16" fmla="*/ 167 w 175"/>
                <a:gd name="T17" fmla="*/ 4 h 39"/>
                <a:gd name="T18" fmla="*/ 167 w 175"/>
                <a:gd name="T19" fmla="*/ 31 h 39"/>
                <a:gd name="T20" fmla="*/ 8 w 175"/>
                <a:gd name="T21" fmla="*/ 31 h 39"/>
                <a:gd name="T22" fmla="*/ 8 w 175"/>
                <a:gd name="T23" fmla="*/ 8 h 39"/>
                <a:gd name="T24" fmla="*/ 171 w 175"/>
                <a:gd name="T25" fmla="*/ 8 h 39"/>
                <a:gd name="T26" fmla="*/ 171 w 175"/>
                <a:gd name="T27" fmla="*/ 4 h 39"/>
                <a:gd name="T28" fmla="*/ 167 w 175"/>
                <a:gd name="T29" fmla="*/ 4 h 39"/>
                <a:gd name="T30" fmla="*/ 171 w 175"/>
                <a:gd name="T31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5" h="39">
                  <a:moveTo>
                    <a:pt x="171" y="4"/>
                  </a:moveTo>
                  <a:lnTo>
                    <a:pt x="171" y="0"/>
                  </a:lnTo>
                  <a:lnTo>
                    <a:pt x="0" y="0"/>
                  </a:lnTo>
                  <a:lnTo>
                    <a:pt x="0" y="39"/>
                  </a:lnTo>
                  <a:lnTo>
                    <a:pt x="175" y="39"/>
                  </a:lnTo>
                  <a:lnTo>
                    <a:pt x="175" y="0"/>
                  </a:lnTo>
                  <a:lnTo>
                    <a:pt x="171" y="0"/>
                  </a:lnTo>
                  <a:lnTo>
                    <a:pt x="171" y="4"/>
                  </a:lnTo>
                  <a:lnTo>
                    <a:pt x="167" y="4"/>
                  </a:lnTo>
                  <a:lnTo>
                    <a:pt x="167" y="31"/>
                  </a:lnTo>
                  <a:lnTo>
                    <a:pt x="8" y="31"/>
                  </a:lnTo>
                  <a:lnTo>
                    <a:pt x="8" y="8"/>
                  </a:lnTo>
                  <a:lnTo>
                    <a:pt x="171" y="8"/>
                  </a:lnTo>
                  <a:lnTo>
                    <a:pt x="171" y="4"/>
                  </a:lnTo>
                  <a:lnTo>
                    <a:pt x="167" y="4"/>
                  </a:lnTo>
                  <a:lnTo>
                    <a:pt x="171" y="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28" name="Rectangle 221">
              <a:extLst>
                <a:ext uri="{FF2B5EF4-FFF2-40B4-BE49-F238E27FC236}">
                  <a16:creationId xmlns:a16="http://schemas.microsoft.com/office/drawing/2014/main" xmlns="" id="{1CDD73A9-2692-41D4-8733-ABDCEF443CE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824663" y="3636963"/>
              <a:ext cx="195263" cy="57150"/>
            </a:xfrm>
            <a:prstGeom prst="rect">
              <a:avLst/>
            </a:prstGeom>
            <a:solidFill>
              <a:srgbClr val="47B8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29" name="Rectangle 222">
              <a:extLst>
                <a:ext uri="{FF2B5EF4-FFF2-40B4-BE49-F238E27FC236}">
                  <a16:creationId xmlns:a16="http://schemas.microsoft.com/office/drawing/2014/main" xmlns="" id="{A040A041-86A4-441D-A2CC-4C31116EBFD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824663" y="3636963"/>
              <a:ext cx="195263" cy="57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30" name="Freeform 223">
              <a:extLst>
                <a:ext uri="{FF2B5EF4-FFF2-40B4-BE49-F238E27FC236}">
                  <a16:creationId xmlns:a16="http://schemas.microsoft.com/office/drawing/2014/main" xmlns="" id="{D7497EA8-CF8E-4A32-8228-08318AB1F67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18313" y="3630613"/>
              <a:ext cx="207963" cy="69850"/>
            </a:xfrm>
            <a:custGeom>
              <a:avLst/>
              <a:gdLst>
                <a:gd name="T0" fmla="*/ 127 w 131"/>
                <a:gd name="T1" fmla="*/ 4 h 44"/>
                <a:gd name="T2" fmla="*/ 127 w 131"/>
                <a:gd name="T3" fmla="*/ 0 h 44"/>
                <a:gd name="T4" fmla="*/ 0 w 131"/>
                <a:gd name="T5" fmla="*/ 0 h 44"/>
                <a:gd name="T6" fmla="*/ 0 w 131"/>
                <a:gd name="T7" fmla="*/ 44 h 44"/>
                <a:gd name="T8" fmla="*/ 131 w 131"/>
                <a:gd name="T9" fmla="*/ 44 h 44"/>
                <a:gd name="T10" fmla="*/ 131 w 131"/>
                <a:gd name="T11" fmla="*/ 0 h 44"/>
                <a:gd name="T12" fmla="*/ 127 w 131"/>
                <a:gd name="T13" fmla="*/ 0 h 44"/>
                <a:gd name="T14" fmla="*/ 127 w 131"/>
                <a:gd name="T15" fmla="*/ 4 h 44"/>
                <a:gd name="T16" fmla="*/ 123 w 131"/>
                <a:gd name="T17" fmla="*/ 4 h 44"/>
                <a:gd name="T18" fmla="*/ 123 w 131"/>
                <a:gd name="T19" fmla="*/ 36 h 44"/>
                <a:gd name="T20" fmla="*/ 8 w 131"/>
                <a:gd name="T21" fmla="*/ 36 h 44"/>
                <a:gd name="T22" fmla="*/ 8 w 131"/>
                <a:gd name="T23" fmla="*/ 8 h 44"/>
                <a:gd name="T24" fmla="*/ 127 w 131"/>
                <a:gd name="T25" fmla="*/ 8 h 44"/>
                <a:gd name="T26" fmla="*/ 127 w 131"/>
                <a:gd name="T27" fmla="*/ 4 h 44"/>
                <a:gd name="T28" fmla="*/ 123 w 131"/>
                <a:gd name="T29" fmla="*/ 4 h 44"/>
                <a:gd name="T30" fmla="*/ 127 w 131"/>
                <a:gd name="T31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1" h="44">
                  <a:moveTo>
                    <a:pt x="127" y="4"/>
                  </a:moveTo>
                  <a:lnTo>
                    <a:pt x="127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131" y="44"/>
                  </a:lnTo>
                  <a:lnTo>
                    <a:pt x="131" y="0"/>
                  </a:lnTo>
                  <a:lnTo>
                    <a:pt x="127" y="0"/>
                  </a:lnTo>
                  <a:lnTo>
                    <a:pt x="127" y="4"/>
                  </a:lnTo>
                  <a:lnTo>
                    <a:pt x="123" y="4"/>
                  </a:lnTo>
                  <a:lnTo>
                    <a:pt x="123" y="36"/>
                  </a:lnTo>
                  <a:lnTo>
                    <a:pt x="8" y="36"/>
                  </a:lnTo>
                  <a:lnTo>
                    <a:pt x="8" y="8"/>
                  </a:lnTo>
                  <a:lnTo>
                    <a:pt x="127" y="8"/>
                  </a:lnTo>
                  <a:lnTo>
                    <a:pt x="127" y="4"/>
                  </a:lnTo>
                  <a:lnTo>
                    <a:pt x="123" y="4"/>
                  </a:lnTo>
                  <a:lnTo>
                    <a:pt x="127" y="4"/>
                  </a:lnTo>
                  <a:close/>
                </a:path>
              </a:pathLst>
            </a:custGeom>
            <a:solidFill>
              <a:srgbClr val="368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31" name="Freeform 224">
              <a:extLst>
                <a:ext uri="{FF2B5EF4-FFF2-40B4-BE49-F238E27FC236}">
                  <a16:creationId xmlns:a16="http://schemas.microsoft.com/office/drawing/2014/main" xmlns="" id="{2B96CCE3-6A6B-457E-8DA9-77E52EA67DC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18313" y="3630613"/>
              <a:ext cx="207963" cy="69850"/>
            </a:xfrm>
            <a:custGeom>
              <a:avLst/>
              <a:gdLst>
                <a:gd name="T0" fmla="*/ 127 w 131"/>
                <a:gd name="T1" fmla="*/ 4 h 44"/>
                <a:gd name="T2" fmla="*/ 127 w 131"/>
                <a:gd name="T3" fmla="*/ 0 h 44"/>
                <a:gd name="T4" fmla="*/ 0 w 131"/>
                <a:gd name="T5" fmla="*/ 0 h 44"/>
                <a:gd name="T6" fmla="*/ 0 w 131"/>
                <a:gd name="T7" fmla="*/ 44 h 44"/>
                <a:gd name="T8" fmla="*/ 131 w 131"/>
                <a:gd name="T9" fmla="*/ 44 h 44"/>
                <a:gd name="T10" fmla="*/ 131 w 131"/>
                <a:gd name="T11" fmla="*/ 0 h 44"/>
                <a:gd name="T12" fmla="*/ 127 w 131"/>
                <a:gd name="T13" fmla="*/ 0 h 44"/>
                <a:gd name="T14" fmla="*/ 127 w 131"/>
                <a:gd name="T15" fmla="*/ 4 h 44"/>
                <a:gd name="T16" fmla="*/ 123 w 131"/>
                <a:gd name="T17" fmla="*/ 4 h 44"/>
                <a:gd name="T18" fmla="*/ 123 w 131"/>
                <a:gd name="T19" fmla="*/ 36 h 44"/>
                <a:gd name="T20" fmla="*/ 8 w 131"/>
                <a:gd name="T21" fmla="*/ 36 h 44"/>
                <a:gd name="T22" fmla="*/ 8 w 131"/>
                <a:gd name="T23" fmla="*/ 8 h 44"/>
                <a:gd name="T24" fmla="*/ 127 w 131"/>
                <a:gd name="T25" fmla="*/ 8 h 44"/>
                <a:gd name="T26" fmla="*/ 127 w 131"/>
                <a:gd name="T27" fmla="*/ 4 h 44"/>
                <a:gd name="T28" fmla="*/ 123 w 131"/>
                <a:gd name="T29" fmla="*/ 4 h 44"/>
                <a:gd name="T30" fmla="*/ 127 w 131"/>
                <a:gd name="T31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1" h="44">
                  <a:moveTo>
                    <a:pt x="127" y="4"/>
                  </a:moveTo>
                  <a:lnTo>
                    <a:pt x="127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131" y="44"/>
                  </a:lnTo>
                  <a:lnTo>
                    <a:pt x="131" y="0"/>
                  </a:lnTo>
                  <a:lnTo>
                    <a:pt x="127" y="0"/>
                  </a:lnTo>
                  <a:lnTo>
                    <a:pt x="127" y="4"/>
                  </a:lnTo>
                  <a:lnTo>
                    <a:pt x="123" y="4"/>
                  </a:lnTo>
                  <a:lnTo>
                    <a:pt x="123" y="36"/>
                  </a:lnTo>
                  <a:lnTo>
                    <a:pt x="8" y="36"/>
                  </a:lnTo>
                  <a:lnTo>
                    <a:pt x="8" y="8"/>
                  </a:lnTo>
                  <a:lnTo>
                    <a:pt x="127" y="8"/>
                  </a:lnTo>
                  <a:lnTo>
                    <a:pt x="127" y="4"/>
                  </a:lnTo>
                  <a:lnTo>
                    <a:pt x="123" y="4"/>
                  </a:lnTo>
                  <a:lnTo>
                    <a:pt x="127" y="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32" name="Rectangle 225">
              <a:extLst>
                <a:ext uri="{FF2B5EF4-FFF2-40B4-BE49-F238E27FC236}">
                  <a16:creationId xmlns:a16="http://schemas.microsoft.com/office/drawing/2014/main" xmlns="" id="{F079FA16-FFB3-4AD1-9660-73177BE45B7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824663" y="3692526"/>
              <a:ext cx="195263" cy="49213"/>
            </a:xfrm>
            <a:prstGeom prst="rect">
              <a:avLst/>
            </a:prstGeom>
            <a:solidFill>
              <a:srgbClr val="C3E8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33" name="Rectangle 226">
              <a:extLst>
                <a:ext uri="{FF2B5EF4-FFF2-40B4-BE49-F238E27FC236}">
                  <a16:creationId xmlns:a16="http://schemas.microsoft.com/office/drawing/2014/main" xmlns="" id="{9FC3514C-A7BD-440E-93FC-7FD577778C3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824663" y="3692526"/>
              <a:ext cx="195263" cy="49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34" name="Freeform 227">
              <a:extLst>
                <a:ext uri="{FF2B5EF4-FFF2-40B4-BE49-F238E27FC236}">
                  <a16:creationId xmlns:a16="http://schemas.microsoft.com/office/drawing/2014/main" xmlns="" id="{C005DBFC-0BB5-4C3A-8A25-190D67A956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18313" y="3686176"/>
              <a:ext cx="207963" cy="61913"/>
            </a:xfrm>
            <a:custGeom>
              <a:avLst/>
              <a:gdLst>
                <a:gd name="T0" fmla="*/ 127 w 131"/>
                <a:gd name="T1" fmla="*/ 4 h 39"/>
                <a:gd name="T2" fmla="*/ 127 w 131"/>
                <a:gd name="T3" fmla="*/ 0 h 39"/>
                <a:gd name="T4" fmla="*/ 0 w 131"/>
                <a:gd name="T5" fmla="*/ 0 h 39"/>
                <a:gd name="T6" fmla="*/ 0 w 131"/>
                <a:gd name="T7" fmla="*/ 39 h 39"/>
                <a:gd name="T8" fmla="*/ 131 w 131"/>
                <a:gd name="T9" fmla="*/ 39 h 39"/>
                <a:gd name="T10" fmla="*/ 131 w 131"/>
                <a:gd name="T11" fmla="*/ 0 h 39"/>
                <a:gd name="T12" fmla="*/ 127 w 131"/>
                <a:gd name="T13" fmla="*/ 0 h 39"/>
                <a:gd name="T14" fmla="*/ 127 w 131"/>
                <a:gd name="T15" fmla="*/ 4 h 39"/>
                <a:gd name="T16" fmla="*/ 123 w 131"/>
                <a:gd name="T17" fmla="*/ 4 h 39"/>
                <a:gd name="T18" fmla="*/ 123 w 131"/>
                <a:gd name="T19" fmla="*/ 31 h 39"/>
                <a:gd name="T20" fmla="*/ 8 w 131"/>
                <a:gd name="T21" fmla="*/ 31 h 39"/>
                <a:gd name="T22" fmla="*/ 8 w 131"/>
                <a:gd name="T23" fmla="*/ 8 h 39"/>
                <a:gd name="T24" fmla="*/ 127 w 131"/>
                <a:gd name="T25" fmla="*/ 8 h 39"/>
                <a:gd name="T26" fmla="*/ 127 w 131"/>
                <a:gd name="T27" fmla="*/ 4 h 39"/>
                <a:gd name="T28" fmla="*/ 123 w 131"/>
                <a:gd name="T29" fmla="*/ 4 h 39"/>
                <a:gd name="T30" fmla="*/ 127 w 131"/>
                <a:gd name="T31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1" h="39">
                  <a:moveTo>
                    <a:pt x="127" y="4"/>
                  </a:moveTo>
                  <a:lnTo>
                    <a:pt x="127" y="0"/>
                  </a:lnTo>
                  <a:lnTo>
                    <a:pt x="0" y="0"/>
                  </a:lnTo>
                  <a:lnTo>
                    <a:pt x="0" y="39"/>
                  </a:lnTo>
                  <a:lnTo>
                    <a:pt x="131" y="39"/>
                  </a:lnTo>
                  <a:lnTo>
                    <a:pt x="131" y="0"/>
                  </a:lnTo>
                  <a:lnTo>
                    <a:pt x="127" y="0"/>
                  </a:lnTo>
                  <a:lnTo>
                    <a:pt x="127" y="4"/>
                  </a:lnTo>
                  <a:lnTo>
                    <a:pt x="123" y="4"/>
                  </a:lnTo>
                  <a:lnTo>
                    <a:pt x="123" y="31"/>
                  </a:lnTo>
                  <a:lnTo>
                    <a:pt x="8" y="31"/>
                  </a:lnTo>
                  <a:lnTo>
                    <a:pt x="8" y="8"/>
                  </a:lnTo>
                  <a:lnTo>
                    <a:pt x="127" y="8"/>
                  </a:lnTo>
                  <a:lnTo>
                    <a:pt x="127" y="4"/>
                  </a:lnTo>
                  <a:lnTo>
                    <a:pt x="123" y="4"/>
                  </a:lnTo>
                  <a:lnTo>
                    <a:pt x="127" y="4"/>
                  </a:lnTo>
                  <a:close/>
                </a:path>
              </a:pathLst>
            </a:custGeom>
            <a:solidFill>
              <a:srgbClr val="368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35" name="Freeform 228">
              <a:extLst>
                <a:ext uri="{FF2B5EF4-FFF2-40B4-BE49-F238E27FC236}">
                  <a16:creationId xmlns:a16="http://schemas.microsoft.com/office/drawing/2014/main" xmlns="" id="{40642364-2E84-4AC2-83BF-8925FC658FF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18313" y="3686176"/>
              <a:ext cx="207963" cy="61913"/>
            </a:xfrm>
            <a:custGeom>
              <a:avLst/>
              <a:gdLst>
                <a:gd name="T0" fmla="*/ 127 w 131"/>
                <a:gd name="T1" fmla="*/ 4 h 39"/>
                <a:gd name="T2" fmla="*/ 127 w 131"/>
                <a:gd name="T3" fmla="*/ 0 h 39"/>
                <a:gd name="T4" fmla="*/ 0 w 131"/>
                <a:gd name="T5" fmla="*/ 0 h 39"/>
                <a:gd name="T6" fmla="*/ 0 w 131"/>
                <a:gd name="T7" fmla="*/ 39 h 39"/>
                <a:gd name="T8" fmla="*/ 131 w 131"/>
                <a:gd name="T9" fmla="*/ 39 h 39"/>
                <a:gd name="T10" fmla="*/ 131 w 131"/>
                <a:gd name="T11" fmla="*/ 0 h 39"/>
                <a:gd name="T12" fmla="*/ 127 w 131"/>
                <a:gd name="T13" fmla="*/ 0 h 39"/>
                <a:gd name="T14" fmla="*/ 127 w 131"/>
                <a:gd name="T15" fmla="*/ 4 h 39"/>
                <a:gd name="T16" fmla="*/ 123 w 131"/>
                <a:gd name="T17" fmla="*/ 4 h 39"/>
                <a:gd name="T18" fmla="*/ 123 w 131"/>
                <a:gd name="T19" fmla="*/ 31 h 39"/>
                <a:gd name="T20" fmla="*/ 8 w 131"/>
                <a:gd name="T21" fmla="*/ 31 h 39"/>
                <a:gd name="T22" fmla="*/ 8 w 131"/>
                <a:gd name="T23" fmla="*/ 8 h 39"/>
                <a:gd name="T24" fmla="*/ 127 w 131"/>
                <a:gd name="T25" fmla="*/ 8 h 39"/>
                <a:gd name="T26" fmla="*/ 127 w 131"/>
                <a:gd name="T27" fmla="*/ 4 h 39"/>
                <a:gd name="T28" fmla="*/ 123 w 131"/>
                <a:gd name="T29" fmla="*/ 4 h 39"/>
                <a:gd name="T30" fmla="*/ 127 w 131"/>
                <a:gd name="T31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1" h="39">
                  <a:moveTo>
                    <a:pt x="127" y="4"/>
                  </a:moveTo>
                  <a:lnTo>
                    <a:pt x="127" y="0"/>
                  </a:lnTo>
                  <a:lnTo>
                    <a:pt x="0" y="0"/>
                  </a:lnTo>
                  <a:lnTo>
                    <a:pt x="0" y="39"/>
                  </a:lnTo>
                  <a:lnTo>
                    <a:pt x="131" y="39"/>
                  </a:lnTo>
                  <a:lnTo>
                    <a:pt x="131" y="0"/>
                  </a:lnTo>
                  <a:lnTo>
                    <a:pt x="127" y="0"/>
                  </a:lnTo>
                  <a:lnTo>
                    <a:pt x="127" y="4"/>
                  </a:lnTo>
                  <a:lnTo>
                    <a:pt x="123" y="4"/>
                  </a:lnTo>
                  <a:lnTo>
                    <a:pt x="123" y="31"/>
                  </a:lnTo>
                  <a:lnTo>
                    <a:pt x="8" y="31"/>
                  </a:lnTo>
                  <a:lnTo>
                    <a:pt x="8" y="8"/>
                  </a:lnTo>
                  <a:lnTo>
                    <a:pt x="127" y="8"/>
                  </a:lnTo>
                  <a:lnTo>
                    <a:pt x="127" y="4"/>
                  </a:lnTo>
                  <a:lnTo>
                    <a:pt x="123" y="4"/>
                  </a:lnTo>
                  <a:lnTo>
                    <a:pt x="127" y="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36" name="Rectangle 229">
              <a:extLst>
                <a:ext uri="{FF2B5EF4-FFF2-40B4-BE49-F238E27FC236}">
                  <a16:creationId xmlns:a16="http://schemas.microsoft.com/office/drawing/2014/main" xmlns="" id="{8537DD71-868B-4B33-85A8-51CD763CE80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405563" y="3741738"/>
              <a:ext cx="158750" cy="47625"/>
            </a:xfrm>
            <a:prstGeom prst="rect">
              <a:avLst/>
            </a:prstGeom>
            <a:solidFill>
              <a:srgbClr val="F1FA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37" name="Rectangle 230">
              <a:extLst>
                <a:ext uri="{FF2B5EF4-FFF2-40B4-BE49-F238E27FC236}">
                  <a16:creationId xmlns:a16="http://schemas.microsoft.com/office/drawing/2014/main" xmlns="" id="{F7A6E3C1-5FDD-4D98-AEB7-52751268D57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405563" y="3741738"/>
              <a:ext cx="158750" cy="47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38" name="Freeform 231">
              <a:extLst>
                <a:ext uri="{FF2B5EF4-FFF2-40B4-BE49-F238E27FC236}">
                  <a16:creationId xmlns:a16="http://schemas.microsoft.com/office/drawing/2014/main" xmlns="" id="{6BC2EE05-C311-4FFD-8245-A1997B427FF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99213" y="3735388"/>
              <a:ext cx="171450" cy="60325"/>
            </a:xfrm>
            <a:custGeom>
              <a:avLst/>
              <a:gdLst>
                <a:gd name="T0" fmla="*/ 104 w 108"/>
                <a:gd name="T1" fmla="*/ 4 h 38"/>
                <a:gd name="T2" fmla="*/ 104 w 108"/>
                <a:gd name="T3" fmla="*/ 0 h 38"/>
                <a:gd name="T4" fmla="*/ 0 w 108"/>
                <a:gd name="T5" fmla="*/ 0 h 38"/>
                <a:gd name="T6" fmla="*/ 0 w 108"/>
                <a:gd name="T7" fmla="*/ 38 h 38"/>
                <a:gd name="T8" fmla="*/ 108 w 108"/>
                <a:gd name="T9" fmla="*/ 38 h 38"/>
                <a:gd name="T10" fmla="*/ 108 w 108"/>
                <a:gd name="T11" fmla="*/ 0 h 38"/>
                <a:gd name="T12" fmla="*/ 104 w 108"/>
                <a:gd name="T13" fmla="*/ 0 h 38"/>
                <a:gd name="T14" fmla="*/ 104 w 108"/>
                <a:gd name="T15" fmla="*/ 4 h 38"/>
                <a:gd name="T16" fmla="*/ 100 w 108"/>
                <a:gd name="T17" fmla="*/ 4 h 38"/>
                <a:gd name="T18" fmla="*/ 100 w 108"/>
                <a:gd name="T19" fmla="*/ 30 h 38"/>
                <a:gd name="T20" fmla="*/ 8 w 108"/>
                <a:gd name="T21" fmla="*/ 30 h 38"/>
                <a:gd name="T22" fmla="*/ 8 w 108"/>
                <a:gd name="T23" fmla="*/ 8 h 38"/>
                <a:gd name="T24" fmla="*/ 104 w 108"/>
                <a:gd name="T25" fmla="*/ 8 h 38"/>
                <a:gd name="T26" fmla="*/ 104 w 108"/>
                <a:gd name="T27" fmla="*/ 4 h 38"/>
                <a:gd name="T28" fmla="*/ 100 w 108"/>
                <a:gd name="T29" fmla="*/ 4 h 38"/>
                <a:gd name="T30" fmla="*/ 104 w 108"/>
                <a:gd name="T31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8" h="38">
                  <a:moveTo>
                    <a:pt x="104" y="4"/>
                  </a:moveTo>
                  <a:lnTo>
                    <a:pt x="104" y="0"/>
                  </a:lnTo>
                  <a:lnTo>
                    <a:pt x="0" y="0"/>
                  </a:lnTo>
                  <a:lnTo>
                    <a:pt x="0" y="38"/>
                  </a:lnTo>
                  <a:lnTo>
                    <a:pt x="108" y="38"/>
                  </a:lnTo>
                  <a:lnTo>
                    <a:pt x="108" y="0"/>
                  </a:lnTo>
                  <a:lnTo>
                    <a:pt x="104" y="0"/>
                  </a:lnTo>
                  <a:lnTo>
                    <a:pt x="104" y="4"/>
                  </a:lnTo>
                  <a:lnTo>
                    <a:pt x="100" y="4"/>
                  </a:lnTo>
                  <a:lnTo>
                    <a:pt x="100" y="30"/>
                  </a:lnTo>
                  <a:lnTo>
                    <a:pt x="8" y="30"/>
                  </a:lnTo>
                  <a:lnTo>
                    <a:pt x="8" y="8"/>
                  </a:lnTo>
                  <a:lnTo>
                    <a:pt x="104" y="8"/>
                  </a:lnTo>
                  <a:lnTo>
                    <a:pt x="104" y="4"/>
                  </a:lnTo>
                  <a:lnTo>
                    <a:pt x="100" y="4"/>
                  </a:lnTo>
                  <a:lnTo>
                    <a:pt x="104" y="4"/>
                  </a:lnTo>
                  <a:close/>
                </a:path>
              </a:pathLst>
            </a:custGeom>
            <a:solidFill>
              <a:srgbClr val="368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39" name="Freeform 232">
              <a:extLst>
                <a:ext uri="{FF2B5EF4-FFF2-40B4-BE49-F238E27FC236}">
                  <a16:creationId xmlns:a16="http://schemas.microsoft.com/office/drawing/2014/main" xmlns="" id="{735E0CEF-0DB4-4A25-A6AD-C7140D1945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99213" y="3735388"/>
              <a:ext cx="171450" cy="60325"/>
            </a:xfrm>
            <a:custGeom>
              <a:avLst/>
              <a:gdLst>
                <a:gd name="T0" fmla="*/ 104 w 108"/>
                <a:gd name="T1" fmla="*/ 4 h 38"/>
                <a:gd name="T2" fmla="*/ 104 w 108"/>
                <a:gd name="T3" fmla="*/ 0 h 38"/>
                <a:gd name="T4" fmla="*/ 0 w 108"/>
                <a:gd name="T5" fmla="*/ 0 h 38"/>
                <a:gd name="T6" fmla="*/ 0 w 108"/>
                <a:gd name="T7" fmla="*/ 38 h 38"/>
                <a:gd name="T8" fmla="*/ 108 w 108"/>
                <a:gd name="T9" fmla="*/ 38 h 38"/>
                <a:gd name="T10" fmla="*/ 108 w 108"/>
                <a:gd name="T11" fmla="*/ 0 h 38"/>
                <a:gd name="T12" fmla="*/ 104 w 108"/>
                <a:gd name="T13" fmla="*/ 0 h 38"/>
                <a:gd name="T14" fmla="*/ 104 w 108"/>
                <a:gd name="T15" fmla="*/ 4 h 38"/>
                <a:gd name="T16" fmla="*/ 100 w 108"/>
                <a:gd name="T17" fmla="*/ 4 h 38"/>
                <a:gd name="T18" fmla="*/ 100 w 108"/>
                <a:gd name="T19" fmla="*/ 30 h 38"/>
                <a:gd name="T20" fmla="*/ 8 w 108"/>
                <a:gd name="T21" fmla="*/ 30 h 38"/>
                <a:gd name="T22" fmla="*/ 8 w 108"/>
                <a:gd name="T23" fmla="*/ 8 h 38"/>
                <a:gd name="T24" fmla="*/ 104 w 108"/>
                <a:gd name="T25" fmla="*/ 8 h 38"/>
                <a:gd name="T26" fmla="*/ 104 w 108"/>
                <a:gd name="T27" fmla="*/ 4 h 38"/>
                <a:gd name="T28" fmla="*/ 100 w 108"/>
                <a:gd name="T29" fmla="*/ 4 h 38"/>
                <a:gd name="T30" fmla="*/ 104 w 108"/>
                <a:gd name="T31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8" h="38">
                  <a:moveTo>
                    <a:pt x="104" y="4"/>
                  </a:moveTo>
                  <a:lnTo>
                    <a:pt x="104" y="0"/>
                  </a:lnTo>
                  <a:lnTo>
                    <a:pt x="0" y="0"/>
                  </a:lnTo>
                  <a:lnTo>
                    <a:pt x="0" y="38"/>
                  </a:lnTo>
                  <a:lnTo>
                    <a:pt x="108" y="38"/>
                  </a:lnTo>
                  <a:lnTo>
                    <a:pt x="108" y="0"/>
                  </a:lnTo>
                  <a:lnTo>
                    <a:pt x="104" y="0"/>
                  </a:lnTo>
                  <a:lnTo>
                    <a:pt x="104" y="4"/>
                  </a:lnTo>
                  <a:lnTo>
                    <a:pt x="100" y="4"/>
                  </a:lnTo>
                  <a:lnTo>
                    <a:pt x="100" y="30"/>
                  </a:lnTo>
                  <a:lnTo>
                    <a:pt x="8" y="30"/>
                  </a:lnTo>
                  <a:lnTo>
                    <a:pt x="8" y="8"/>
                  </a:lnTo>
                  <a:lnTo>
                    <a:pt x="104" y="8"/>
                  </a:lnTo>
                  <a:lnTo>
                    <a:pt x="104" y="4"/>
                  </a:lnTo>
                  <a:lnTo>
                    <a:pt x="100" y="4"/>
                  </a:lnTo>
                  <a:lnTo>
                    <a:pt x="104" y="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40" name="Rectangle 233">
              <a:extLst>
                <a:ext uri="{FF2B5EF4-FFF2-40B4-BE49-F238E27FC236}">
                  <a16:creationId xmlns:a16="http://schemas.microsoft.com/office/drawing/2014/main" xmlns="" id="{CB8287C1-791A-46FD-BCE0-917FA03DA58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62725" y="3741738"/>
              <a:ext cx="265113" cy="47625"/>
            </a:xfrm>
            <a:prstGeom prst="rect">
              <a:avLst/>
            </a:prstGeom>
            <a:solidFill>
              <a:srgbClr val="F1FA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41" name="Rectangle 234">
              <a:extLst>
                <a:ext uri="{FF2B5EF4-FFF2-40B4-BE49-F238E27FC236}">
                  <a16:creationId xmlns:a16="http://schemas.microsoft.com/office/drawing/2014/main" xmlns="" id="{14EB6643-328E-4125-9CBB-6158A4E22C8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62725" y="3741738"/>
              <a:ext cx="265113" cy="47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42" name="Freeform 235">
              <a:extLst>
                <a:ext uri="{FF2B5EF4-FFF2-40B4-BE49-F238E27FC236}">
                  <a16:creationId xmlns:a16="http://schemas.microsoft.com/office/drawing/2014/main" xmlns="" id="{C616192F-B6F3-40C0-958D-7C6F952F540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56375" y="3735388"/>
              <a:ext cx="277813" cy="60325"/>
            </a:xfrm>
            <a:custGeom>
              <a:avLst/>
              <a:gdLst>
                <a:gd name="T0" fmla="*/ 171 w 175"/>
                <a:gd name="T1" fmla="*/ 4 h 38"/>
                <a:gd name="T2" fmla="*/ 171 w 175"/>
                <a:gd name="T3" fmla="*/ 0 h 38"/>
                <a:gd name="T4" fmla="*/ 0 w 175"/>
                <a:gd name="T5" fmla="*/ 0 h 38"/>
                <a:gd name="T6" fmla="*/ 0 w 175"/>
                <a:gd name="T7" fmla="*/ 38 h 38"/>
                <a:gd name="T8" fmla="*/ 175 w 175"/>
                <a:gd name="T9" fmla="*/ 38 h 38"/>
                <a:gd name="T10" fmla="*/ 175 w 175"/>
                <a:gd name="T11" fmla="*/ 0 h 38"/>
                <a:gd name="T12" fmla="*/ 171 w 175"/>
                <a:gd name="T13" fmla="*/ 0 h 38"/>
                <a:gd name="T14" fmla="*/ 171 w 175"/>
                <a:gd name="T15" fmla="*/ 4 h 38"/>
                <a:gd name="T16" fmla="*/ 167 w 175"/>
                <a:gd name="T17" fmla="*/ 4 h 38"/>
                <a:gd name="T18" fmla="*/ 167 w 175"/>
                <a:gd name="T19" fmla="*/ 30 h 38"/>
                <a:gd name="T20" fmla="*/ 8 w 175"/>
                <a:gd name="T21" fmla="*/ 30 h 38"/>
                <a:gd name="T22" fmla="*/ 8 w 175"/>
                <a:gd name="T23" fmla="*/ 8 h 38"/>
                <a:gd name="T24" fmla="*/ 171 w 175"/>
                <a:gd name="T25" fmla="*/ 8 h 38"/>
                <a:gd name="T26" fmla="*/ 171 w 175"/>
                <a:gd name="T27" fmla="*/ 4 h 38"/>
                <a:gd name="T28" fmla="*/ 167 w 175"/>
                <a:gd name="T29" fmla="*/ 4 h 38"/>
                <a:gd name="T30" fmla="*/ 171 w 175"/>
                <a:gd name="T31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5" h="38">
                  <a:moveTo>
                    <a:pt x="171" y="4"/>
                  </a:moveTo>
                  <a:lnTo>
                    <a:pt x="171" y="0"/>
                  </a:lnTo>
                  <a:lnTo>
                    <a:pt x="0" y="0"/>
                  </a:lnTo>
                  <a:lnTo>
                    <a:pt x="0" y="38"/>
                  </a:lnTo>
                  <a:lnTo>
                    <a:pt x="175" y="38"/>
                  </a:lnTo>
                  <a:lnTo>
                    <a:pt x="175" y="0"/>
                  </a:lnTo>
                  <a:lnTo>
                    <a:pt x="171" y="0"/>
                  </a:lnTo>
                  <a:lnTo>
                    <a:pt x="171" y="4"/>
                  </a:lnTo>
                  <a:lnTo>
                    <a:pt x="167" y="4"/>
                  </a:lnTo>
                  <a:lnTo>
                    <a:pt x="167" y="30"/>
                  </a:lnTo>
                  <a:lnTo>
                    <a:pt x="8" y="30"/>
                  </a:lnTo>
                  <a:lnTo>
                    <a:pt x="8" y="8"/>
                  </a:lnTo>
                  <a:lnTo>
                    <a:pt x="171" y="8"/>
                  </a:lnTo>
                  <a:lnTo>
                    <a:pt x="171" y="4"/>
                  </a:lnTo>
                  <a:lnTo>
                    <a:pt x="167" y="4"/>
                  </a:lnTo>
                  <a:lnTo>
                    <a:pt x="171" y="4"/>
                  </a:lnTo>
                  <a:close/>
                </a:path>
              </a:pathLst>
            </a:custGeom>
            <a:solidFill>
              <a:srgbClr val="368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43" name="Freeform 236">
              <a:extLst>
                <a:ext uri="{FF2B5EF4-FFF2-40B4-BE49-F238E27FC236}">
                  <a16:creationId xmlns:a16="http://schemas.microsoft.com/office/drawing/2014/main" xmlns="" id="{16CB85A1-249A-4E6D-A343-92CDC68A47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56375" y="3735388"/>
              <a:ext cx="277813" cy="60325"/>
            </a:xfrm>
            <a:custGeom>
              <a:avLst/>
              <a:gdLst>
                <a:gd name="T0" fmla="*/ 171 w 175"/>
                <a:gd name="T1" fmla="*/ 4 h 38"/>
                <a:gd name="T2" fmla="*/ 171 w 175"/>
                <a:gd name="T3" fmla="*/ 0 h 38"/>
                <a:gd name="T4" fmla="*/ 0 w 175"/>
                <a:gd name="T5" fmla="*/ 0 h 38"/>
                <a:gd name="T6" fmla="*/ 0 w 175"/>
                <a:gd name="T7" fmla="*/ 38 h 38"/>
                <a:gd name="T8" fmla="*/ 175 w 175"/>
                <a:gd name="T9" fmla="*/ 38 h 38"/>
                <a:gd name="T10" fmla="*/ 175 w 175"/>
                <a:gd name="T11" fmla="*/ 0 h 38"/>
                <a:gd name="T12" fmla="*/ 171 w 175"/>
                <a:gd name="T13" fmla="*/ 0 h 38"/>
                <a:gd name="T14" fmla="*/ 171 w 175"/>
                <a:gd name="T15" fmla="*/ 4 h 38"/>
                <a:gd name="T16" fmla="*/ 167 w 175"/>
                <a:gd name="T17" fmla="*/ 4 h 38"/>
                <a:gd name="T18" fmla="*/ 167 w 175"/>
                <a:gd name="T19" fmla="*/ 30 h 38"/>
                <a:gd name="T20" fmla="*/ 8 w 175"/>
                <a:gd name="T21" fmla="*/ 30 h 38"/>
                <a:gd name="T22" fmla="*/ 8 w 175"/>
                <a:gd name="T23" fmla="*/ 8 h 38"/>
                <a:gd name="T24" fmla="*/ 171 w 175"/>
                <a:gd name="T25" fmla="*/ 8 h 38"/>
                <a:gd name="T26" fmla="*/ 171 w 175"/>
                <a:gd name="T27" fmla="*/ 4 h 38"/>
                <a:gd name="T28" fmla="*/ 167 w 175"/>
                <a:gd name="T29" fmla="*/ 4 h 38"/>
                <a:gd name="T30" fmla="*/ 171 w 175"/>
                <a:gd name="T31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5" h="38">
                  <a:moveTo>
                    <a:pt x="171" y="4"/>
                  </a:moveTo>
                  <a:lnTo>
                    <a:pt x="171" y="0"/>
                  </a:lnTo>
                  <a:lnTo>
                    <a:pt x="0" y="0"/>
                  </a:lnTo>
                  <a:lnTo>
                    <a:pt x="0" y="38"/>
                  </a:lnTo>
                  <a:lnTo>
                    <a:pt x="175" y="38"/>
                  </a:lnTo>
                  <a:lnTo>
                    <a:pt x="175" y="0"/>
                  </a:lnTo>
                  <a:lnTo>
                    <a:pt x="171" y="0"/>
                  </a:lnTo>
                  <a:lnTo>
                    <a:pt x="171" y="4"/>
                  </a:lnTo>
                  <a:lnTo>
                    <a:pt x="167" y="4"/>
                  </a:lnTo>
                  <a:lnTo>
                    <a:pt x="167" y="30"/>
                  </a:lnTo>
                  <a:lnTo>
                    <a:pt x="8" y="30"/>
                  </a:lnTo>
                  <a:lnTo>
                    <a:pt x="8" y="8"/>
                  </a:lnTo>
                  <a:lnTo>
                    <a:pt x="171" y="8"/>
                  </a:lnTo>
                  <a:lnTo>
                    <a:pt x="171" y="4"/>
                  </a:lnTo>
                  <a:lnTo>
                    <a:pt x="167" y="4"/>
                  </a:lnTo>
                  <a:lnTo>
                    <a:pt x="171" y="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44" name="Rectangle 237">
              <a:extLst>
                <a:ext uri="{FF2B5EF4-FFF2-40B4-BE49-F238E27FC236}">
                  <a16:creationId xmlns:a16="http://schemas.microsoft.com/office/drawing/2014/main" xmlns="" id="{39494401-0806-4143-807C-980C29E0663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824663" y="3741738"/>
              <a:ext cx="195263" cy="47625"/>
            </a:xfrm>
            <a:prstGeom prst="rect">
              <a:avLst/>
            </a:prstGeom>
            <a:solidFill>
              <a:srgbClr val="C3E8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45" name="Rectangle 238">
              <a:extLst>
                <a:ext uri="{FF2B5EF4-FFF2-40B4-BE49-F238E27FC236}">
                  <a16:creationId xmlns:a16="http://schemas.microsoft.com/office/drawing/2014/main" xmlns="" id="{4EAC9155-A414-4B08-B03B-D9C042B7825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824663" y="3741738"/>
              <a:ext cx="195263" cy="47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46" name="Freeform 239">
              <a:extLst>
                <a:ext uri="{FF2B5EF4-FFF2-40B4-BE49-F238E27FC236}">
                  <a16:creationId xmlns:a16="http://schemas.microsoft.com/office/drawing/2014/main" xmlns="" id="{1A4AAA18-ECC9-4564-8313-09DD286F163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18313" y="3735388"/>
              <a:ext cx="207963" cy="60325"/>
            </a:xfrm>
            <a:custGeom>
              <a:avLst/>
              <a:gdLst>
                <a:gd name="T0" fmla="*/ 127 w 131"/>
                <a:gd name="T1" fmla="*/ 4 h 38"/>
                <a:gd name="T2" fmla="*/ 127 w 131"/>
                <a:gd name="T3" fmla="*/ 0 h 38"/>
                <a:gd name="T4" fmla="*/ 0 w 131"/>
                <a:gd name="T5" fmla="*/ 0 h 38"/>
                <a:gd name="T6" fmla="*/ 0 w 131"/>
                <a:gd name="T7" fmla="*/ 38 h 38"/>
                <a:gd name="T8" fmla="*/ 131 w 131"/>
                <a:gd name="T9" fmla="*/ 38 h 38"/>
                <a:gd name="T10" fmla="*/ 131 w 131"/>
                <a:gd name="T11" fmla="*/ 0 h 38"/>
                <a:gd name="T12" fmla="*/ 127 w 131"/>
                <a:gd name="T13" fmla="*/ 0 h 38"/>
                <a:gd name="T14" fmla="*/ 127 w 131"/>
                <a:gd name="T15" fmla="*/ 4 h 38"/>
                <a:gd name="T16" fmla="*/ 123 w 131"/>
                <a:gd name="T17" fmla="*/ 4 h 38"/>
                <a:gd name="T18" fmla="*/ 123 w 131"/>
                <a:gd name="T19" fmla="*/ 30 h 38"/>
                <a:gd name="T20" fmla="*/ 8 w 131"/>
                <a:gd name="T21" fmla="*/ 30 h 38"/>
                <a:gd name="T22" fmla="*/ 8 w 131"/>
                <a:gd name="T23" fmla="*/ 8 h 38"/>
                <a:gd name="T24" fmla="*/ 127 w 131"/>
                <a:gd name="T25" fmla="*/ 8 h 38"/>
                <a:gd name="T26" fmla="*/ 127 w 131"/>
                <a:gd name="T27" fmla="*/ 4 h 38"/>
                <a:gd name="T28" fmla="*/ 123 w 131"/>
                <a:gd name="T29" fmla="*/ 4 h 38"/>
                <a:gd name="T30" fmla="*/ 127 w 131"/>
                <a:gd name="T31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1" h="38">
                  <a:moveTo>
                    <a:pt x="127" y="4"/>
                  </a:moveTo>
                  <a:lnTo>
                    <a:pt x="127" y="0"/>
                  </a:lnTo>
                  <a:lnTo>
                    <a:pt x="0" y="0"/>
                  </a:lnTo>
                  <a:lnTo>
                    <a:pt x="0" y="38"/>
                  </a:lnTo>
                  <a:lnTo>
                    <a:pt x="131" y="38"/>
                  </a:lnTo>
                  <a:lnTo>
                    <a:pt x="131" y="0"/>
                  </a:lnTo>
                  <a:lnTo>
                    <a:pt x="127" y="0"/>
                  </a:lnTo>
                  <a:lnTo>
                    <a:pt x="127" y="4"/>
                  </a:lnTo>
                  <a:lnTo>
                    <a:pt x="123" y="4"/>
                  </a:lnTo>
                  <a:lnTo>
                    <a:pt x="123" y="30"/>
                  </a:lnTo>
                  <a:lnTo>
                    <a:pt x="8" y="30"/>
                  </a:lnTo>
                  <a:lnTo>
                    <a:pt x="8" y="8"/>
                  </a:lnTo>
                  <a:lnTo>
                    <a:pt x="127" y="8"/>
                  </a:lnTo>
                  <a:lnTo>
                    <a:pt x="127" y="4"/>
                  </a:lnTo>
                  <a:lnTo>
                    <a:pt x="123" y="4"/>
                  </a:lnTo>
                  <a:lnTo>
                    <a:pt x="127" y="4"/>
                  </a:lnTo>
                  <a:close/>
                </a:path>
              </a:pathLst>
            </a:custGeom>
            <a:solidFill>
              <a:srgbClr val="368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47" name="Freeform 240">
              <a:extLst>
                <a:ext uri="{FF2B5EF4-FFF2-40B4-BE49-F238E27FC236}">
                  <a16:creationId xmlns:a16="http://schemas.microsoft.com/office/drawing/2014/main" xmlns="" id="{833EBB3E-BEAE-4958-8B19-5C20B67555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18313" y="3735388"/>
              <a:ext cx="207963" cy="60325"/>
            </a:xfrm>
            <a:custGeom>
              <a:avLst/>
              <a:gdLst>
                <a:gd name="T0" fmla="*/ 127 w 131"/>
                <a:gd name="T1" fmla="*/ 4 h 38"/>
                <a:gd name="T2" fmla="*/ 127 w 131"/>
                <a:gd name="T3" fmla="*/ 0 h 38"/>
                <a:gd name="T4" fmla="*/ 0 w 131"/>
                <a:gd name="T5" fmla="*/ 0 h 38"/>
                <a:gd name="T6" fmla="*/ 0 w 131"/>
                <a:gd name="T7" fmla="*/ 38 h 38"/>
                <a:gd name="T8" fmla="*/ 131 w 131"/>
                <a:gd name="T9" fmla="*/ 38 h 38"/>
                <a:gd name="T10" fmla="*/ 131 w 131"/>
                <a:gd name="T11" fmla="*/ 0 h 38"/>
                <a:gd name="T12" fmla="*/ 127 w 131"/>
                <a:gd name="T13" fmla="*/ 0 h 38"/>
                <a:gd name="T14" fmla="*/ 127 w 131"/>
                <a:gd name="T15" fmla="*/ 4 h 38"/>
                <a:gd name="T16" fmla="*/ 123 w 131"/>
                <a:gd name="T17" fmla="*/ 4 h 38"/>
                <a:gd name="T18" fmla="*/ 123 w 131"/>
                <a:gd name="T19" fmla="*/ 30 h 38"/>
                <a:gd name="T20" fmla="*/ 8 w 131"/>
                <a:gd name="T21" fmla="*/ 30 h 38"/>
                <a:gd name="T22" fmla="*/ 8 w 131"/>
                <a:gd name="T23" fmla="*/ 8 h 38"/>
                <a:gd name="T24" fmla="*/ 127 w 131"/>
                <a:gd name="T25" fmla="*/ 8 h 38"/>
                <a:gd name="T26" fmla="*/ 127 w 131"/>
                <a:gd name="T27" fmla="*/ 4 h 38"/>
                <a:gd name="T28" fmla="*/ 123 w 131"/>
                <a:gd name="T29" fmla="*/ 4 h 38"/>
                <a:gd name="T30" fmla="*/ 127 w 131"/>
                <a:gd name="T31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1" h="38">
                  <a:moveTo>
                    <a:pt x="127" y="4"/>
                  </a:moveTo>
                  <a:lnTo>
                    <a:pt x="127" y="0"/>
                  </a:lnTo>
                  <a:lnTo>
                    <a:pt x="0" y="0"/>
                  </a:lnTo>
                  <a:lnTo>
                    <a:pt x="0" y="38"/>
                  </a:lnTo>
                  <a:lnTo>
                    <a:pt x="131" y="38"/>
                  </a:lnTo>
                  <a:lnTo>
                    <a:pt x="131" y="0"/>
                  </a:lnTo>
                  <a:lnTo>
                    <a:pt x="127" y="0"/>
                  </a:lnTo>
                  <a:lnTo>
                    <a:pt x="127" y="4"/>
                  </a:lnTo>
                  <a:lnTo>
                    <a:pt x="123" y="4"/>
                  </a:lnTo>
                  <a:lnTo>
                    <a:pt x="123" y="30"/>
                  </a:lnTo>
                  <a:lnTo>
                    <a:pt x="8" y="30"/>
                  </a:lnTo>
                  <a:lnTo>
                    <a:pt x="8" y="8"/>
                  </a:lnTo>
                  <a:lnTo>
                    <a:pt x="127" y="8"/>
                  </a:lnTo>
                  <a:lnTo>
                    <a:pt x="127" y="4"/>
                  </a:lnTo>
                  <a:lnTo>
                    <a:pt x="123" y="4"/>
                  </a:lnTo>
                  <a:lnTo>
                    <a:pt x="127" y="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48" name="Rectangle 241">
              <a:extLst>
                <a:ext uri="{FF2B5EF4-FFF2-40B4-BE49-F238E27FC236}">
                  <a16:creationId xmlns:a16="http://schemas.microsoft.com/office/drawing/2014/main" xmlns="" id="{6CF74BDE-E91F-439E-9B47-219F9E445A8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405563" y="3789363"/>
              <a:ext cx="158750" cy="49213"/>
            </a:xfrm>
            <a:prstGeom prst="rect">
              <a:avLst/>
            </a:prstGeom>
            <a:solidFill>
              <a:srgbClr val="F1FA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49" name="Rectangle 242">
              <a:extLst>
                <a:ext uri="{FF2B5EF4-FFF2-40B4-BE49-F238E27FC236}">
                  <a16:creationId xmlns:a16="http://schemas.microsoft.com/office/drawing/2014/main" xmlns="" id="{D440858C-3A64-4C78-9948-977EBA7BB20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405563" y="3789363"/>
              <a:ext cx="158750" cy="49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50" name="Freeform 243">
              <a:extLst>
                <a:ext uri="{FF2B5EF4-FFF2-40B4-BE49-F238E27FC236}">
                  <a16:creationId xmlns:a16="http://schemas.microsoft.com/office/drawing/2014/main" xmlns="" id="{DCDB3A24-80C0-4402-B16D-A618D9695E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99213" y="3783013"/>
              <a:ext cx="171450" cy="61913"/>
            </a:xfrm>
            <a:custGeom>
              <a:avLst/>
              <a:gdLst>
                <a:gd name="T0" fmla="*/ 104 w 108"/>
                <a:gd name="T1" fmla="*/ 4 h 39"/>
                <a:gd name="T2" fmla="*/ 104 w 108"/>
                <a:gd name="T3" fmla="*/ 0 h 39"/>
                <a:gd name="T4" fmla="*/ 0 w 108"/>
                <a:gd name="T5" fmla="*/ 0 h 39"/>
                <a:gd name="T6" fmla="*/ 0 w 108"/>
                <a:gd name="T7" fmla="*/ 39 h 39"/>
                <a:gd name="T8" fmla="*/ 108 w 108"/>
                <a:gd name="T9" fmla="*/ 39 h 39"/>
                <a:gd name="T10" fmla="*/ 108 w 108"/>
                <a:gd name="T11" fmla="*/ 0 h 39"/>
                <a:gd name="T12" fmla="*/ 104 w 108"/>
                <a:gd name="T13" fmla="*/ 0 h 39"/>
                <a:gd name="T14" fmla="*/ 104 w 108"/>
                <a:gd name="T15" fmla="*/ 4 h 39"/>
                <a:gd name="T16" fmla="*/ 100 w 108"/>
                <a:gd name="T17" fmla="*/ 4 h 39"/>
                <a:gd name="T18" fmla="*/ 100 w 108"/>
                <a:gd name="T19" fmla="*/ 31 h 39"/>
                <a:gd name="T20" fmla="*/ 8 w 108"/>
                <a:gd name="T21" fmla="*/ 31 h 39"/>
                <a:gd name="T22" fmla="*/ 8 w 108"/>
                <a:gd name="T23" fmla="*/ 8 h 39"/>
                <a:gd name="T24" fmla="*/ 104 w 108"/>
                <a:gd name="T25" fmla="*/ 8 h 39"/>
                <a:gd name="T26" fmla="*/ 104 w 108"/>
                <a:gd name="T27" fmla="*/ 4 h 39"/>
                <a:gd name="T28" fmla="*/ 100 w 108"/>
                <a:gd name="T29" fmla="*/ 4 h 39"/>
                <a:gd name="T30" fmla="*/ 104 w 108"/>
                <a:gd name="T31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8" h="39">
                  <a:moveTo>
                    <a:pt x="104" y="4"/>
                  </a:moveTo>
                  <a:lnTo>
                    <a:pt x="104" y="0"/>
                  </a:lnTo>
                  <a:lnTo>
                    <a:pt x="0" y="0"/>
                  </a:lnTo>
                  <a:lnTo>
                    <a:pt x="0" y="39"/>
                  </a:lnTo>
                  <a:lnTo>
                    <a:pt x="108" y="39"/>
                  </a:lnTo>
                  <a:lnTo>
                    <a:pt x="108" y="0"/>
                  </a:lnTo>
                  <a:lnTo>
                    <a:pt x="104" y="0"/>
                  </a:lnTo>
                  <a:lnTo>
                    <a:pt x="104" y="4"/>
                  </a:lnTo>
                  <a:lnTo>
                    <a:pt x="100" y="4"/>
                  </a:lnTo>
                  <a:lnTo>
                    <a:pt x="100" y="31"/>
                  </a:lnTo>
                  <a:lnTo>
                    <a:pt x="8" y="31"/>
                  </a:lnTo>
                  <a:lnTo>
                    <a:pt x="8" y="8"/>
                  </a:lnTo>
                  <a:lnTo>
                    <a:pt x="104" y="8"/>
                  </a:lnTo>
                  <a:lnTo>
                    <a:pt x="104" y="4"/>
                  </a:lnTo>
                  <a:lnTo>
                    <a:pt x="100" y="4"/>
                  </a:lnTo>
                  <a:lnTo>
                    <a:pt x="104" y="4"/>
                  </a:lnTo>
                  <a:close/>
                </a:path>
              </a:pathLst>
            </a:custGeom>
            <a:solidFill>
              <a:srgbClr val="368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51" name="Freeform 244">
              <a:extLst>
                <a:ext uri="{FF2B5EF4-FFF2-40B4-BE49-F238E27FC236}">
                  <a16:creationId xmlns:a16="http://schemas.microsoft.com/office/drawing/2014/main" xmlns="" id="{C6EAA19E-D5E7-475D-850A-B7E6E528E7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99213" y="3783013"/>
              <a:ext cx="171450" cy="61913"/>
            </a:xfrm>
            <a:custGeom>
              <a:avLst/>
              <a:gdLst>
                <a:gd name="T0" fmla="*/ 104 w 108"/>
                <a:gd name="T1" fmla="*/ 4 h 39"/>
                <a:gd name="T2" fmla="*/ 104 w 108"/>
                <a:gd name="T3" fmla="*/ 0 h 39"/>
                <a:gd name="T4" fmla="*/ 0 w 108"/>
                <a:gd name="T5" fmla="*/ 0 h 39"/>
                <a:gd name="T6" fmla="*/ 0 w 108"/>
                <a:gd name="T7" fmla="*/ 39 h 39"/>
                <a:gd name="T8" fmla="*/ 108 w 108"/>
                <a:gd name="T9" fmla="*/ 39 h 39"/>
                <a:gd name="T10" fmla="*/ 108 w 108"/>
                <a:gd name="T11" fmla="*/ 0 h 39"/>
                <a:gd name="T12" fmla="*/ 104 w 108"/>
                <a:gd name="T13" fmla="*/ 0 h 39"/>
                <a:gd name="T14" fmla="*/ 104 w 108"/>
                <a:gd name="T15" fmla="*/ 4 h 39"/>
                <a:gd name="T16" fmla="*/ 100 w 108"/>
                <a:gd name="T17" fmla="*/ 4 h 39"/>
                <a:gd name="T18" fmla="*/ 100 w 108"/>
                <a:gd name="T19" fmla="*/ 31 h 39"/>
                <a:gd name="T20" fmla="*/ 8 w 108"/>
                <a:gd name="T21" fmla="*/ 31 h 39"/>
                <a:gd name="T22" fmla="*/ 8 w 108"/>
                <a:gd name="T23" fmla="*/ 8 h 39"/>
                <a:gd name="T24" fmla="*/ 104 w 108"/>
                <a:gd name="T25" fmla="*/ 8 h 39"/>
                <a:gd name="T26" fmla="*/ 104 w 108"/>
                <a:gd name="T27" fmla="*/ 4 h 39"/>
                <a:gd name="T28" fmla="*/ 100 w 108"/>
                <a:gd name="T29" fmla="*/ 4 h 39"/>
                <a:gd name="T30" fmla="*/ 104 w 108"/>
                <a:gd name="T31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8" h="39">
                  <a:moveTo>
                    <a:pt x="104" y="4"/>
                  </a:moveTo>
                  <a:lnTo>
                    <a:pt x="104" y="0"/>
                  </a:lnTo>
                  <a:lnTo>
                    <a:pt x="0" y="0"/>
                  </a:lnTo>
                  <a:lnTo>
                    <a:pt x="0" y="39"/>
                  </a:lnTo>
                  <a:lnTo>
                    <a:pt x="108" y="39"/>
                  </a:lnTo>
                  <a:lnTo>
                    <a:pt x="108" y="0"/>
                  </a:lnTo>
                  <a:lnTo>
                    <a:pt x="104" y="0"/>
                  </a:lnTo>
                  <a:lnTo>
                    <a:pt x="104" y="4"/>
                  </a:lnTo>
                  <a:lnTo>
                    <a:pt x="100" y="4"/>
                  </a:lnTo>
                  <a:lnTo>
                    <a:pt x="100" y="31"/>
                  </a:lnTo>
                  <a:lnTo>
                    <a:pt x="8" y="31"/>
                  </a:lnTo>
                  <a:lnTo>
                    <a:pt x="8" y="8"/>
                  </a:lnTo>
                  <a:lnTo>
                    <a:pt x="104" y="8"/>
                  </a:lnTo>
                  <a:lnTo>
                    <a:pt x="104" y="4"/>
                  </a:lnTo>
                  <a:lnTo>
                    <a:pt x="100" y="4"/>
                  </a:lnTo>
                  <a:lnTo>
                    <a:pt x="104" y="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52" name="Rectangle 245">
              <a:extLst>
                <a:ext uri="{FF2B5EF4-FFF2-40B4-BE49-F238E27FC236}">
                  <a16:creationId xmlns:a16="http://schemas.microsoft.com/office/drawing/2014/main" xmlns="" id="{0A99F28E-0F25-48A8-BCC8-AEE37DAB895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62725" y="3789363"/>
              <a:ext cx="265113" cy="492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53" name="Rectangle 246">
              <a:extLst>
                <a:ext uri="{FF2B5EF4-FFF2-40B4-BE49-F238E27FC236}">
                  <a16:creationId xmlns:a16="http://schemas.microsoft.com/office/drawing/2014/main" xmlns="" id="{E2F44C10-7928-4ADA-96EF-9D790DB202D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62725" y="3789363"/>
              <a:ext cx="265113" cy="49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54" name="Freeform 247">
              <a:extLst>
                <a:ext uri="{FF2B5EF4-FFF2-40B4-BE49-F238E27FC236}">
                  <a16:creationId xmlns:a16="http://schemas.microsoft.com/office/drawing/2014/main" xmlns="" id="{822AFFD0-0AFB-4376-8920-C60401B40D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56375" y="3783013"/>
              <a:ext cx="277813" cy="61913"/>
            </a:xfrm>
            <a:custGeom>
              <a:avLst/>
              <a:gdLst>
                <a:gd name="T0" fmla="*/ 171 w 175"/>
                <a:gd name="T1" fmla="*/ 4 h 39"/>
                <a:gd name="T2" fmla="*/ 171 w 175"/>
                <a:gd name="T3" fmla="*/ 0 h 39"/>
                <a:gd name="T4" fmla="*/ 0 w 175"/>
                <a:gd name="T5" fmla="*/ 0 h 39"/>
                <a:gd name="T6" fmla="*/ 0 w 175"/>
                <a:gd name="T7" fmla="*/ 39 h 39"/>
                <a:gd name="T8" fmla="*/ 175 w 175"/>
                <a:gd name="T9" fmla="*/ 39 h 39"/>
                <a:gd name="T10" fmla="*/ 175 w 175"/>
                <a:gd name="T11" fmla="*/ 0 h 39"/>
                <a:gd name="T12" fmla="*/ 171 w 175"/>
                <a:gd name="T13" fmla="*/ 0 h 39"/>
                <a:gd name="T14" fmla="*/ 171 w 175"/>
                <a:gd name="T15" fmla="*/ 4 h 39"/>
                <a:gd name="T16" fmla="*/ 167 w 175"/>
                <a:gd name="T17" fmla="*/ 4 h 39"/>
                <a:gd name="T18" fmla="*/ 167 w 175"/>
                <a:gd name="T19" fmla="*/ 31 h 39"/>
                <a:gd name="T20" fmla="*/ 8 w 175"/>
                <a:gd name="T21" fmla="*/ 31 h 39"/>
                <a:gd name="T22" fmla="*/ 8 w 175"/>
                <a:gd name="T23" fmla="*/ 8 h 39"/>
                <a:gd name="T24" fmla="*/ 171 w 175"/>
                <a:gd name="T25" fmla="*/ 8 h 39"/>
                <a:gd name="T26" fmla="*/ 171 w 175"/>
                <a:gd name="T27" fmla="*/ 4 h 39"/>
                <a:gd name="T28" fmla="*/ 167 w 175"/>
                <a:gd name="T29" fmla="*/ 4 h 39"/>
                <a:gd name="T30" fmla="*/ 171 w 175"/>
                <a:gd name="T31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5" h="39">
                  <a:moveTo>
                    <a:pt x="171" y="4"/>
                  </a:moveTo>
                  <a:lnTo>
                    <a:pt x="171" y="0"/>
                  </a:lnTo>
                  <a:lnTo>
                    <a:pt x="0" y="0"/>
                  </a:lnTo>
                  <a:lnTo>
                    <a:pt x="0" y="39"/>
                  </a:lnTo>
                  <a:lnTo>
                    <a:pt x="175" y="39"/>
                  </a:lnTo>
                  <a:lnTo>
                    <a:pt x="175" y="0"/>
                  </a:lnTo>
                  <a:lnTo>
                    <a:pt x="171" y="0"/>
                  </a:lnTo>
                  <a:lnTo>
                    <a:pt x="171" y="4"/>
                  </a:lnTo>
                  <a:lnTo>
                    <a:pt x="167" y="4"/>
                  </a:lnTo>
                  <a:lnTo>
                    <a:pt x="167" y="31"/>
                  </a:lnTo>
                  <a:lnTo>
                    <a:pt x="8" y="31"/>
                  </a:lnTo>
                  <a:lnTo>
                    <a:pt x="8" y="8"/>
                  </a:lnTo>
                  <a:lnTo>
                    <a:pt x="171" y="8"/>
                  </a:lnTo>
                  <a:lnTo>
                    <a:pt x="171" y="4"/>
                  </a:lnTo>
                  <a:lnTo>
                    <a:pt x="167" y="4"/>
                  </a:lnTo>
                  <a:lnTo>
                    <a:pt x="171" y="4"/>
                  </a:lnTo>
                  <a:close/>
                </a:path>
              </a:pathLst>
            </a:custGeom>
            <a:solidFill>
              <a:srgbClr val="368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55" name="Freeform 248">
              <a:extLst>
                <a:ext uri="{FF2B5EF4-FFF2-40B4-BE49-F238E27FC236}">
                  <a16:creationId xmlns:a16="http://schemas.microsoft.com/office/drawing/2014/main" xmlns="" id="{9A2CB03F-FAD2-4B51-B439-597E5F297DF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56375" y="3783013"/>
              <a:ext cx="277813" cy="61913"/>
            </a:xfrm>
            <a:custGeom>
              <a:avLst/>
              <a:gdLst>
                <a:gd name="T0" fmla="*/ 171 w 175"/>
                <a:gd name="T1" fmla="*/ 4 h 39"/>
                <a:gd name="T2" fmla="*/ 171 w 175"/>
                <a:gd name="T3" fmla="*/ 0 h 39"/>
                <a:gd name="T4" fmla="*/ 0 w 175"/>
                <a:gd name="T5" fmla="*/ 0 h 39"/>
                <a:gd name="T6" fmla="*/ 0 w 175"/>
                <a:gd name="T7" fmla="*/ 39 h 39"/>
                <a:gd name="T8" fmla="*/ 175 w 175"/>
                <a:gd name="T9" fmla="*/ 39 h 39"/>
                <a:gd name="T10" fmla="*/ 175 w 175"/>
                <a:gd name="T11" fmla="*/ 0 h 39"/>
                <a:gd name="T12" fmla="*/ 171 w 175"/>
                <a:gd name="T13" fmla="*/ 0 h 39"/>
                <a:gd name="T14" fmla="*/ 171 w 175"/>
                <a:gd name="T15" fmla="*/ 4 h 39"/>
                <a:gd name="T16" fmla="*/ 167 w 175"/>
                <a:gd name="T17" fmla="*/ 4 h 39"/>
                <a:gd name="T18" fmla="*/ 167 w 175"/>
                <a:gd name="T19" fmla="*/ 31 h 39"/>
                <a:gd name="T20" fmla="*/ 8 w 175"/>
                <a:gd name="T21" fmla="*/ 31 h 39"/>
                <a:gd name="T22" fmla="*/ 8 w 175"/>
                <a:gd name="T23" fmla="*/ 8 h 39"/>
                <a:gd name="T24" fmla="*/ 171 w 175"/>
                <a:gd name="T25" fmla="*/ 8 h 39"/>
                <a:gd name="T26" fmla="*/ 171 w 175"/>
                <a:gd name="T27" fmla="*/ 4 h 39"/>
                <a:gd name="T28" fmla="*/ 167 w 175"/>
                <a:gd name="T29" fmla="*/ 4 h 39"/>
                <a:gd name="T30" fmla="*/ 171 w 175"/>
                <a:gd name="T31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5" h="39">
                  <a:moveTo>
                    <a:pt x="171" y="4"/>
                  </a:moveTo>
                  <a:lnTo>
                    <a:pt x="171" y="0"/>
                  </a:lnTo>
                  <a:lnTo>
                    <a:pt x="0" y="0"/>
                  </a:lnTo>
                  <a:lnTo>
                    <a:pt x="0" y="39"/>
                  </a:lnTo>
                  <a:lnTo>
                    <a:pt x="175" y="39"/>
                  </a:lnTo>
                  <a:lnTo>
                    <a:pt x="175" y="0"/>
                  </a:lnTo>
                  <a:lnTo>
                    <a:pt x="171" y="0"/>
                  </a:lnTo>
                  <a:lnTo>
                    <a:pt x="171" y="4"/>
                  </a:lnTo>
                  <a:lnTo>
                    <a:pt x="167" y="4"/>
                  </a:lnTo>
                  <a:lnTo>
                    <a:pt x="167" y="31"/>
                  </a:lnTo>
                  <a:lnTo>
                    <a:pt x="8" y="31"/>
                  </a:lnTo>
                  <a:lnTo>
                    <a:pt x="8" y="8"/>
                  </a:lnTo>
                  <a:lnTo>
                    <a:pt x="171" y="8"/>
                  </a:lnTo>
                  <a:lnTo>
                    <a:pt x="171" y="4"/>
                  </a:lnTo>
                  <a:lnTo>
                    <a:pt x="167" y="4"/>
                  </a:lnTo>
                  <a:lnTo>
                    <a:pt x="171" y="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56" name="Rectangle 249">
              <a:extLst>
                <a:ext uri="{FF2B5EF4-FFF2-40B4-BE49-F238E27FC236}">
                  <a16:creationId xmlns:a16="http://schemas.microsoft.com/office/drawing/2014/main" xmlns="" id="{1E7D7216-2498-4256-8D2F-2E75797536E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824663" y="3789363"/>
              <a:ext cx="195263" cy="49213"/>
            </a:xfrm>
            <a:prstGeom prst="rect">
              <a:avLst/>
            </a:prstGeom>
            <a:solidFill>
              <a:srgbClr val="C3E8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57" name="Rectangle 250">
              <a:extLst>
                <a:ext uri="{FF2B5EF4-FFF2-40B4-BE49-F238E27FC236}">
                  <a16:creationId xmlns:a16="http://schemas.microsoft.com/office/drawing/2014/main" xmlns="" id="{3981BAB0-BC22-4969-A460-0F80767A6F2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824663" y="3789363"/>
              <a:ext cx="195263" cy="49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58" name="Freeform 251">
              <a:extLst>
                <a:ext uri="{FF2B5EF4-FFF2-40B4-BE49-F238E27FC236}">
                  <a16:creationId xmlns:a16="http://schemas.microsoft.com/office/drawing/2014/main" xmlns="" id="{5416BE36-EED6-4747-9D71-F40B330641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18313" y="3783013"/>
              <a:ext cx="207963" cy="61913"/>
            </a:xfrm>
            <a:custGeom>
              <a:avLst/>
              <a:gdLst>
                <a:gd name="T0" fmla="*/ 127 w 131"/>
                <a:gd name="T1" fmla="*/ 4 h 39"/>
                <a:gd name="T2" fmla="*/ 127 w 131"/>
                <a:gd name="T3" fmla="*/ 0 h 39"/>
                <a:gd name="T4" fmla="*/ 0 w 131"/>
                <a:gd name="T5" fmla="*/ 0 h 39"/>
                <a:gd name="T6" fmla="*/ 0 w 131"/>
                <a:gd name="T7" fmla="*/ 39 h 39"/>
                <a:gd name="T8" fmla="*/ 131 w 131"/>
                <a:gd name="T9" fmla="*/ 39 h 39"/>
                <a:gd name="T10" fmla="*/ 131 w 131"/>
                <a:gd name="T11" fmla="*/ 0 h 39"/>
                <a:gd name="T12" fmla="*/ 127 w 131"/>
                <a:gd name="T13" fmla="*/ 0 h 39"/>
                <a:gd name="T14" fmla="*/ 127 w 131"/>
                <a:gd name="T15" fmla="*/ 4 h 39"/>
                <a:gd name="T16" fmla="*/ 123 w 131"/>
                <a:gd name="T17" fmla="*/ 4 h 39"/>
                <a:gd name="T18" fmla="*/ 123 w 131"/>
                <a:gd name="T19" fmla="*/ 31 h 39"/>
                <a:gd name="T20" fmla="*/ 8 w 131"/>
                <a:gd name="T21" fmla="*/ 31 h 39"/>
                <a:gd name="T22" fmla="*/ 8 w 131"/>
                <a:gd name="T23" fmla="*/ 8 h 39"/>
                <a:gd name="T24" fmla="*/ 127 w 131"/>
                <a:gd name="T25" fmla="*/ 8 h 39"/>
                <a:gd name="T26" fmla="*/ 127 w 131"/>
                <a:gd name="T27" fmla="*/ 4 h 39"/>
                <a:gd name="T28" fmla="*/ 123 w 131"/>
                <a:gd name="T29" fmla="*/ 4 h 39"/>
                <a:gd name="T30" fmla="*/ 127 w 131"/>
                <a:gd name="T31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1" h="39">
                  <a:moveTo>
                    <a:pt x="127" y="4"/>
                  </a:moveTo>
                  <a:lnTo>
                    <a:pt x="127" y="0"/>
                  </a:lnTo>
                  <a:lnTo>
                    <a:pt x="0" y="0"/>
                  </a:lnTo>
                  <a:lnTo>
                    <a:pt x="0" y="39"/>
                  </a:lnTo>
                  <a:lnTo>
                    <a:pt x="131" y="39"/>
                  </a:lnTo>
                  <a:lnTo>
                    <a:pt x="131" y="0"/>
                  </a:lnTo>
                  <a:lnTo>
                    <a:pt x="127" y="0"/>
                  </a:lnTo>
                  <a:lnTo>
                    <a:pt x="127" y="4"/>
                  </a:lnTo>
                  <a:lnTo>
                    <a:pt x="123" y="4"/>
                  </a:lnTo>
                  <a:lnTo>
                    <a:pt x="123" y="31"/>
                  </a:lnTo>
                  <a:lnTo>
                    <a:pt x="8" y="31"/>
                  </a:lnTo>
                  <a:lnTo>
                    <a:pt x="8" y="8"/>
                  </a:lnTo>
                  <a:lnTo>
                    <a:pt x="127" y="8"/>
                  </a:lnTo>
                  <a:lnTo>
                    <a:pt x="127" y="4"/>
                  </a:lnTo>
                  <a:lnTo>
                    <a:pt x="123" y="4"/>
                  </a:lnTo>
                  <a:lnTo>
                    <a:pt x="127" y="4"/>
                  </a:lnTo>
                  <a:close/>
                </a:path>
              </a:pathLst>
            </a:custGeom>
            <a:solidFill>
              <a:srgbClr val="368C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59" name="Freeform 252">
              <a:extLst>
                <a:ext uri="{FF2B5EF4-FFF2-40B4-BE49-F238E27FC236}">
                  <a16:creationId xmlns:a16="http://schemas.microsoft.com/office/drawing/2014/main" xmlns="" id="{1F7F02C4-CD23-45AA-B647-468B22B0CCC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18313" y="3783013"/>
              <a:ext cx="207963" cy="61913"/>
            </a:xfrm>
            <a:custGeom>
              <a:avLst/>
              <a:gdLst>
                <a:gd name="T0" fmla="*/ 127 w 131"/>
                <a:gd name="T1" fmla="*/ 4 h 39"/>
                <a:gd name="T2" fmla="*/ 127 w 131"/>
                <a:gd name="T3" fmla="*/ 0 h 39"/>
                <a:gd name="T4" fmla="*/ 0 w 131"/>
                <a:gd name="T5" fmla="*/ 0 h 39"/>
                <a:gd name="T6" fmla="*/ 0 w 131"/>
                <a:gd name="T7" fmla="*/ 39 h 39"/>
                <a:gd name="T8" fmla="*/ 131 w 131"/>
                <a:gd name="T9" fmla="*/ 39 h 39"/>
                <a:gd name="T10" fmla="*/ 131 w 131"/>
                <a:gd name="T11" fmla="*/ 0 h 39"/>
                <a:gd name="T12" fmla="*/ 127 w 131"/>
                <a:gd name="T13" fmla="*/ 0 h 39"/>
                <a:gd name="T14" fmla="*/ 127 w 131"/>
                <a:gd name="T15" fmla="*/ 4 h 39"/>
                <a:gd name="T16" fmla="*/ 123 w 131"/>
                <a:gd name="T17" fmla="*/ 4 h 39"/>
                <a:gd name="T18" fmla="*/ 123 w 131"/>
                <a:gd name="T19" fmla="*/ 31 h 39"/>
                <a:gd name="T20" fmla="*/ 8 w 131"/>
                <a:gd name="T21" fmla="*/ 31 h 39"/>
                <a:gd name="T22" fmla="*/ 8 w 131"/>
                <a:gd name="T23" fmla="*/ 8 h 39"/>
                <a:gd name="T24" fmla="*/ 127 w 131"/>
                <a:gd name="T25" fmla="*/ 8 h 39"/>
                <a:gd name="T26" fmla="*/ 127 w 131"/>
                <a:gd name="T27" fmla="*/ 4 h 39"/>
                <a:gd name="T28" fmla="*/ 123 w 131"/>
                <a:gd name="T29" fmla="*/ 4 h 39"/>
                <a:gd name="T30" fmla="*/ 127 w 131"/>
                <a:gd name="T31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1" h="39">
                  <a:moveTo>
                    <a:pt x="127" y="4"/>
                  </a:moveTo>
                  <a:lnTo>
                    <a:pt x="127" y="0"/>
                  </a:lnTo>
                  <a:lnTo>
                    <a:pt x="0" y="0"/>
                  </a:lnTo>
                  <a:lnTo>
                    <a:pt x="0" y="39"/>
                  </a:lnTo>
                  <a:lnTo>
                    <a:pt x="131" y="39"/>
                  </a:lnTo>
                  <a:lnTo>
                    <a:pt x="131" y="0"/>
                  </a:lnTo>
                  <a:lnTo>
                    <a:pt x="127" y="0"/>
                  </a:lnTo>
                  <a:lnTo>
                    <a:pt x="127" y="4"/>
                  </a:lnTo>
                  <a:lnTo>
                    <a:pt x="123" y="4"/>
                  </a:lnTo>
                  <a:lnTo>
                    <a:pt x="123" y="31"/>
                  </a:lnTo>
                  <a:lnTo>
                    <a:pt x="8" y="31"/>
                  </a:lnTo>
                  <a:lnTo>
                    <a:pt x="8" y="8"/>
                  </a:lnTo>
                  <a:lnTo>
                    <a:pt x="127" y="8"/>
                  </a:lnTo>
                  <a:lnTo>
                    <a:pt x="127" y="4"/>
                  </a:lnTo>
                  <a:lnTo>
                    <a:pt x="123" y="4"/>
                  </a:lnTo>
                  <a:lnTo>
                    <a:pt x="127" y="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60" name="Rectangle 253">
              <a:extLst>
                <a:ext uri="{FF2B5EF4-FFF2-40B4-BE49-F238E27FC236}">
                  <a16:creationId xmlns:a16="http://schemas.microsoft.com/office/drawing/2014/main" xmlns="" id="{E25054EC-F557-40D4-9D96-1AD1D9E9431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405563" y="3838576"/>
              <a:ext cx="158750" cy="47625"/>
            </a:xfrm>
            <a:prstGeom prst="rect">
              <a:avLst/>
            </a:prstGeom>
            <a:solidFill>
              <a:srgbClr val="F1FA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9884" name="Group 455">
              <a:extLst>
                <a:ext uri="{FF2B5EF4-FFF2-40B4-BE49-F238E27FC236}">
                  <a16:creationId xmlns:a16="http://schemas.microsoft.com/office/drawing/2014/main" xmlns="" id="{1BB78D7C-5E37-4E8E-8A66-3AC8AE1D88E1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2336800" y="3505201"/>
              <a:ext cx="7235825" cy="2997200"/>
              <a:chOff x="1472" y="2208"/>
              <a:chExt cx="4558" cy="1888"/>
            </a:xfrm>
          </p:grpSpPr>
          <p:sp>
            <p:nvSpPr>
              <p:cNvPr id="10661" name="Rectangle 255">
                <a:extLst>
                  <a:ext uri="{FF2B5EF4-FFF2-40B4-BE49-F238E27FC236}">
                    <a16:creationId xmlns:a16="http://schemas.microsoft.com/office/drawing/2014/main" xmlns="" id="{58D8A71C-B3D5-45E3-94F7-5C92B3A060F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035" y="2418"/>
                <a:ext cx="100" cy="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62" name="Freeform 256">
                <a:extLst>
                  <a:ext uri="{FF2B5EF4-FFF2-40B4-BE49-F238E27FC236}">
                    <a16:creationId xmlns:a16="http://schemas.microsoft.com/office/drawing/2014/main" xmlns="" id="{7CF98321-9122-4E53-A7D7-1603582B2D6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031" y="2414"/>
                <a:ext cx="108" cy="38"/>
              </a:xfrm>
              <a:custGeom>
                <a:avLst/>
                <a:gdLst>
                  <a:gd name="T0" fmla="*/ 104 w 108"/>
                  <a:gd name="T1" fmla="*/ 4 h 38"/>
                  <a:gd name="T2" fmla="*/ 104 w 108"/>
                  <a:gd name="T3" fmla="*/ 0 h 38"/>
                  <a:gd name="T4" fmla="*/ 0 w 108"/>
                  <a:gd name="T5" fmla="*/ 0 h 38"/>
                  <a:gd name="T6" fmla="*/ 0 w 108"/>
                  <a:gd name="T7" fmla="*/ 38 h 38"/>
                  <a:gd name="T8" fmla="*/ 108 w 108"/>
                  <a:gd name="T9" fmla="*/ 38 h 38"/>
                  <a:gd name="T10" fmla="*/ 108 w 108"/>
                  <a:gd name="T11" fmla="*/ 0 h 38"/>
                  <a:gd name="T12" fmla="*/ 104 w 108"/>
                  <a:gd name="T13" fmla="*/ 0 h 38"/>
                  <a:gd name="T14" fmla="*/ 104 w 108"/>
                  <a:gd name="T15" fmla="*/ 4 h 38"/>
                  <a:gd name="T16" fmla="*/ 100 w 108"/>
                  <a:gd name="T17" fmla="*/ 4 h 38"/>
                  <a:gd name="T18" fmla="*/ 100 w 108"/>
                  <a:gd name="T19" fmla="*/ 30 h 38"/>
                  <a:gd name="T20" fmla="*/ 8 w 108"/>
                  <a:gd name="T21" fmla="*/ 30 h 38"/>
                  <a:gd name="T22" fmla="*/ 8 w 108"/>
                  <a:gd name="T23" fmla="*/ 8 h 38"/>
                  <a:gd name="T24" fmla="*/ 104 w 108"/>
                  <a:gd name="T25" fmla="*/ 8 h 38"/>
                  <a:gd name="T26" fmla="*/ 104 w 108"/>
                  <a:gd name="T27" fmla="*/ 4 h 38"/>
                  <a:gd name="T28" fmla="*/ 100 w 108"/>
                  <a:gd name="T29" fmla="*/ 4 h 38"/>
                  <a:gd name="T30" fmla="*/ 104 w 108"/>
                  <a:gd name="T31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38">
                    <a:moveTo>
                      <a:pt x="104" y="4"/>
                    </a:moveTo>
                    <a:lnTo>
                      <a:pt x="104" y="0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108" y="38"/>
                    </a:lnTo>
                    <a:lnTo>
                      <a:pt x="108" y="0"/>
                    </a:lnTo>
                    <a:lnTo>
                      <a:pt x="104" y="0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0" y="30"/>
                    </a:lnTo>
                    <a:lnTo>
                      <a:pt x="8" y="30"/>
                    </a:lnTo>
                    <a:lnTo>
                      <a:pt x="8" y="8"/>
                    </a:lnTo>
                    <a:lnTo>
                      <a:pt x="104" y="8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4" y="4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63" name="Freeform 257">
                <a:extLst>
                  <a:ext uri="{FF2B5EF4-FFF2-40B4-BE49-F238E27FC236}">
                    <a16:creationId xmlns:a16="http://schemas.microsoft.com/office/drawing/2014/main" xmlns="" id="{715018F8-9784-468A-B040-17472D1DE29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031" y="2414"/>
                <a:ext cx="108" cy="38"/>
              </a:xfrm>
              <a:custGeom>
                <a:avLst/>
                <a:gdLst>
                  <a:gd name="T0" fmla="*/ 104 w 108"/>
                  <a:gd name="T1" fmla="*/ 4 h 38"/>
                  <a:gd name="T2" fmla="*/ 104 w 108"/>
                  <a:gd name="T3" fmla="*/ 0 h 38"/>
                  <a:gd name="T4" fmla="*/ 0 w 108"/>
                  <a:gd name="T5" fmla="*/ 0 h 38"/>
                  <a:gd name="T6" fmla="*/ 0 w 108"/>
                  <a:gd name="T7" fmla="*/ 38 h 38"/>
                  <a:gd name="T8" fmla="*/ 108 w 108"/>
                  <a:gd name="T9" fmla="*/ 38 h 38"/>
                  <a:gd name="T10" fmla="*/ 108 w 108"/>
                  <a:gd name="T11" fmla="*/ 0 h 38"/>
                  <a:gd name="T12" fmla="*/ 104 w 108"/>
                  <a:gd name="T13" fmla="*/ 0 h 38"/>
                  <a:gd name="T14" fmla="*/ 104 w 108"/>
                  <a:gd name="T15" fmla="*/ 4 h 38"/>
                  <a:gd name="T16" fmla="*/ 100 w 108"/>
                  <a:gd name="T17" fmla="*/ 4 h 38"/>
                  <a:gd name="T18" fmla="*/ 100 w 108"/>
                  <a:gd name="T19" fmla="*/ 30 h 38"/>
                  <a:gd name="T20" fmla="*/ 8 w 108"/>
                  <a:gd name="T21" fmla="*/ 30 h 38"/>
                  <a:gd name="T22" fmla="*/ 8 w 108"/>
                  <a:gd name="T23" fmla="*/ 8 h 38"/>
                  <a:gd name="T24" fmla="*/ 104 w 108"/>
                  <a:gd name="T25" fmla="*/ 8 h 38"/>
                  <a:gd name="T26" fmla="*/ 104 w 108"/>
                  <a:gd name="T27" fmla="*/ 4 h 38"/>
                  <a:gd name="T28" fmla="*/ 100 w 108"/>
                  <a:gd name="T29" fmla="*/ 4 h 38"/>
                  <a:gd name="T30" fmla="*/ 104 w 108"/>
                  <a:gd name="T31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38">
                    <a:moveTo>
                      <a:pt x="104" y="4"/>
                    </a:moveTo>
                    <a:lnTo>
                      <a:pt x="104" y="0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108" y="38"/>
                    </a:lnTo>
                    <a:lnTo>
                      <a:pt x="108" y="0"/>
                    </a:lnTo>
                    <a:lnTo>
                      <a:pt x="104" y="0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0" y="30"/>
                    </a:lnTo>
                    <a:lnTo>
                      <a:pt x="8" y="30"/>
                    </a:lnTo>
                    <a:lnTo>
                      <a:pt x="8" y="8"/>
                    </a:lnTo>
                    <a:lnTo>
                      <a:pt x="104" y="8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4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64" name="Rectangle 258">
                <a:extLst>
                  <a:ext uri="{FF2B5EF4-FFF2-40B4-BE49-F238E27FC236}">
                    <a16:creationId xmlns:a16="http://schemas.microsoft.com/office/drawing/2014/main" xmlns="" id="{FEBF7C43-9D8D-42D2-A72F-F8F3BF7B2A5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34" y="2418"/>
                <a:ext cx="167" cy="30"/>
              </a:xfrm>
              <a:prstGeom prst="rect">
                <a:avLst/>
              </a:prstGeom>
              <a:solidFill>
                <a:srgbClr val="F1FA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65" name="Rectangle 259">
                <a:extLst>
                  <a:ext uri="{FF2B5EF4-FFF2-40B4-BE49-F238E27FC236}">
                    <a16:creationId xmlns:a16="http://schemas.microsoft.com/office/drawing/2014/main" xmlns="" id="{4B7A36E2-10C3-4EB0-BC06-5B35512002E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34" y="2418"/>
                <a:ext cx="167" cy="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66" name="Freeform 260">
                <a:extLst>
                  <a:ext uri="{FF2B5EF4-FFF2-40B4-BE49-F238E27FC236}">
                    <a16:creationId xmlns:a16="http://schemas.microsoft.com/office/drawing/2014/main" xmlns="" id="{8665670C-04BE-4F5D-8F1B-724E5F1B05A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30" y="2414"/>
                <a:ext cx="175" cy="38"/>
              </a:xfrm>
              <a:custGeom>
                <a:avLst/>
                <a:gdLst>
                  <a:gd name="T0" fmla="*/ 171 w 175"/>
                  <a:gd name="T1" fmla="*/ 4 h 38"/>
                  <a:gd name="T2" fmla="*/ 171 w 175"/>
                  <a:gd name="T3" fmla="*/ 0 h 38"/>
                  <a:gd name="T4" fmla="*/ 0 w 175"/>
                  <a:gd name="T5" fmla="*/ 0 h 38"/>
                  <a:gd name="T6" fmla="*/ 0 w 175"/>
                  <a:gd name="T7" fmla="*/ 38 h 38"/>
                  <a:gd name="T8" fmla="*/ 175 w 175"/>
                  <a:gd name="T9" fmla="*/ 38 h 38"/>
                  <a:gd name="T10" fmla="*/ 175 w 175"/>
                  <a:gd name="T11" fmla="*/ 0 h 38"/>
                  <a:gd name="T12" fmla="*/ 171 w 175"/>
                  <a:gd name="T13" fmla="*/ 0 h 38"/>
                  <a:gd name="T14" fmla="*/ 171 w 175"/>
                  <a:gd name="T15" fmla="*/ 4 h 38"/>
                  <a:gd name="T16" fmla="*/ 167 w 175"/>
                  <a:gd name="T17" fmla="*/ 4 h 38"/>
                  <a:gd name="T18" fmla="*/ 167 w 175"/>
                  <a:gd name="T19" fmla="*/ 30 h 38"/>
                  <a:gd name="T20" fmla="*/ 8 w 175"/>
                  <a:gd name="T21" fmla="*/ 30 h 38"/>
                  <a:gd name="T22" fmla="*/ 8 w 175"/>
                  <a:gd name="T23" fmla="*/ 8 h 38"/>
                  <a:gd name="T24" fmla="*/ 171 w 175"/>
                  <a:gd name="T25" fmla="*/ 8 h 38"/>
                  <a:gd name="T26" fmla="*/ 171 w 175"/>
                  <a:gd name="T27" fmla="*/ 4 h 38"/>
                  <a:gd name="T28" fmla="*/ 167 w 175"/>
                  <a:gd name="T29" fmla="*/ 4 h 38"/>
                  <a:gd name="T30" fmla="*/ 171 w 175"/>
                  <a:gd name="T31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5" h="38">
                    <a:moveTo>
                      <a:pt x="171" y="4"/>
                    </a:moveTo>
                    <a:lnTo>
                      <a:pt x="171" y="0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175" y="38"/>
                    </a:lnTo>
                    <a:lnTo>
                      <a:pt x="175" y="0"/>
                    </a:lnTo>
                    <a:lnTo>
                      <a:pt x="171" y="0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67" y="30"/>
                    </a:lnTo>
                    <a:lnTo>
                      <a:pt x="8" y="30"/>
                    </a:lnTo>
                    <a:lnTo>
                      <a:pt x="8" y="8"/>
                    </a:lnTo>
                    <a:lnTo>
                      <a:pt x="171" y="8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71" y="4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67" name="Freeform 261">
                <a:extLst>
                  <a:ext uri="{FF2B5EF4-FFF2-40B4-BE49-F238E27FC236}">
                    <a16:creationId xmlns:a16="http://schemas.microsoft.com/office/drawing/2014/main" xmlns="" id="{7959DCBB-1061-465B-BA2F-7A1810C0198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30" y="2414"/>
                <a:ext cx="175" cy="38"/>
              </a:xfrm>
              <a:custGeom>
                <a:avLst/>
                <a:gdLst>
                  <a:gd name="T0" fmla="*/ 171 w 175"/>
                  <a:gd name="T1" fmla="*/ 4 h 38"/>
                  <a:gd name="T2" fmla="*/ 171 w 175"/>
                  <a:gd name="T3" fmla="*/ 0 h 38"/>
                  <a:gd name="T4" fmla="*/ 0 w 175"/>
                  <a:gd name="T5" fmla="*/ 0 h 38"/>
                  <a:gd name="T6" fmla="*/ 0 w 175"/>
                  <a:gd name="T7" fmla="*/ 38 h 38"/>
                  <a:gd name="T8" fmla="*/ 175 w 175"/>
                  <a:gd name="T9" fmla="*/ 38 h 38"/>
                  <a:gd name="T10" fmla="*/ 175 w 175"/>
                  <a:gd name="T11" fmla="*/ 0 h 38"/>
                  <a:gd name="T12" fmla="*/ 171 w 175"/>
                  <a:gd name="T13" fmla="*/ 0 h 38"/>
                  <a:gd name="T14" fmla="*/ 171 w 175"/>
                  <a:gd name="T15" fmla="*/ 4 h 38"/>
                  <a:gd name="T16" fmla="*/ 167 w 175"/>
                  <a:gd name="T17" fmla="*/ 4 h 38"/>
                  <a:gd name="T18" fmla="*/ 167 w 175"/>
                  <a:gd name="T19" fmla="*/ 30 h 38"/>
                  <a:gd name="T20" fmla="*/ 8 w 175"/>
                  <a:gd name="T21" fmla="*/ 30 h 38"/>
                  <a:gd name="T22" fmla="*/ 8 w 175"/>
                  <a:gd name="T23" fmla="*/ 8 h 38"/>
                  <a:gd name="T24" fmla="*/ 171 w 175"/>
                  <a:gd name="T25" fmla="*/ 8 h 38"/>
                  <a:gd name="T26" fmla="*/ 171 w 175"/>
                  <a:gd name="T27" fmla="*/ 4 h 38"/>
                  <a:gd name="T28" fmla="*/ 167 w 175"/>
                  <a:gd name="T29" fmla="*/ 4 h 38"/>
                  <a:gd name="T30" fmla="*/ 171 w 175"/>
                  <a:gd name="T31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5" h="38">
                    <a:moveTo>
                      <a:pt x="171" y="4"/>
                    </a:moveTo>
                    <a:lnTo>
                      <a:pt x="171" y="0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175" y="38"/>
                    </a:lnTo>
                    <a:lnTo>
                      <a:pt x="175" y="0"/>
                    </a:lnTo>
                    <a:lnTo>
                      <a:pt x="171" y="0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67" y="30"/>
                    </a:lnTo>
                    <a:lnTo>
                      <a:pt x="8" y="30"/>
                    </a:lnTo>
                    <a:lnTo>
                      <a:pt x="8" y="8"/>
                    </a:lnTo>
                    <a:lnTo>
                      <a:pt x="171" y="8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71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68" name="Rectangle 262">
                <a:extLst>
                  <a:ext uri="{FF2B5EF4-FFF2-40B4-BE49-F238E27FC236}">
                    <a16:creationId xmlns:a16="http://schemas.microsoft.com/office/drawing/2014/main" xmlns="" id="{A77985FF-A58A-4B1F-A19C-0477FDB558B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99" y="2418"/>
                <a:ext cx="123" cy="30"/>
              </a:xfrm>
              <a:prstGeom prst="rect">
                <a:avLst/>
              </a:prstGeom>
              <a:solidFill>
                <a:srgbClr val="C3E8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69" name="Rectangle 263">
                <a:extLst>
                  <a:ext uri="{FF2B5EF4-FFF2-40B4-BE49-F238E27FC236}">
                    <a16:creationId xmlns:a16="http://schemas.microsoft.com/office/drawing/2014/main" xmlns="" id="{DFF7028A-52E8-4C61-A17A-FE30BFA1B6F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99" y="2418"/>
                <a:ext cx="123" cy="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70" name="Freeform 264">
                <a:extLst>
                  <a:ext uri="{FF2B5EF4-FFF2-40B4-BE49-F238E27FC236}">
                    <a16:creationId xmlns:a16="http://schemas.microsoft.com/office/drawing/2014/main" xmlns="" id="{7EC4347E-0650-4890-8B63-67BC00BEB0F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295" y="2414"/>
                <a:ext cx="131" cy="38"/>
              </a:xfrm>
              <a:custGeom>
                <a:avLst/>
                <a:gdLst>
                  <a:gd name="T0" fmla="*/ 127 w 131"/>
                  <a:gd name="T1" fmla="*/ 4 h 38"/>
                  <a:gd name="T2" fmla="*/ 127 w 131"/>
                  <a:gd name="T3" fmla="*/ 0 h 38"/>
                  <a:gd name="T4" fmla="*/ 0 w 131"/>
                  <a:gd name="T5" fmla="*/ 0 h 38"/>
                  <a:gd name="T6" fmla="*/ 0 w 131"/>
                  <a:gd name="T7" fmla="*/ 38 h 38"/>
                  <a:gd name="T8" fmla="*/ 131 w 131"/>
                  <a:gd name="T9" fmla="*/ 38 h 38"/>
                  <a:gd name="T10" fmla="*/ 131 w 131"/>
                  <a:gd name="T11" fmla="*/ 0 h 38"/>
                  <a:gd name="T12" fmla="*/ 127 w 131"/>
                  <a:gd name="T13" fmla="*/ 0 h 38"/>
                  <a:gd name="T14" fmla="*/ 127 w 131"/>
                  <a:gd name="T15" fmla="*/ 4 h 38"/>
                  <a:gd name="T16" fmla="*/ 123 w 131"/>
                  <a:gd name="T17" fmla="*/ 4 h 38"/>
                  <a:gd name="T18" fmla="*/ 123 w 131"/>
                  <a:gd name="T19" fmla="*/ 30 h 38"/>
                  <a:gd name="T20" fmla="*/ 8 w 131"/>
                  <a:gd name="T21" fmla="*/ 30 h 38"/>
                  <a:gd name="T22" fmla="*/ 8 w 131"/>
                  <a:gd name="T23" fmla="*/ 8 h 38"/>
                  <a:gd name="T24" fmla="*/ 127 w 131"/>
                  <a:gd name="T25" fmla="*/ 8 h 38"/>
                  <a:gd name="T26" fmla="*/ 127 w 131"/>
                  <a:gd name="T27" fmla="*/ 4 h 38"/>
                  <a:gd name="T28" fmla="*/ 123 w 131"/>
                  <a:gd name="T29" fmla="*/ 4 h 38"/>
                  <a:gd name="T30" fmla="*/ 127 w 131"/>
                  <a:gd name="T31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1" h="38">
                    <a:moveTo>
                      <a:pt x="127" y="4"/>
                    </a:moveTo>
                    <a:lnTo>
                      <a:pt x="127" y="0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131" y="38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3" y="30"/>
                    </a:lnTo>
                    <a:lnTo>
                      <a:pt x="8" y="30"/>
                    </a:lnTo>
                    <a:lnTo>
                      <a:pt x="8" y="8"/>
                    </a:lnTo>
                    <a:lnTo>
                      <a:pt x="127" y="8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7" y="4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71" name="Freeform 265">
                <a:extLst>
                  <a:ext uri="{FF2B5EF4-FFF2-40B4-BE49-F238E27FC236}">
                    <a16:creationId xmlns:a16="http://schemas.microsoft.com/office/drawing/2014/main" xmlns="" id="{92AA22C0-438F-49B8-A174-CEF5A28F106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295" y="2414"/>
                <a:ext cx="131" cy="38"/>
              </a:xfrm>
              <a:custGeom>
                <a:avLst/>
                <a:gdLst>
                  <a:gd name="T0" fmla="*/ 127 w 131"/>
                  <a:gd name="T1" fmla="*/ 4 h 38"/>
                  <a:gd name="T2" fmla="*/ 127 w 131"/>
                  <a:gd name="T3" fmla="*/ 0 h 38"/>
                  <a:gd name="T4" fmla="*/ 0 w 131"/>
                  <a:gd name="T5" fmla="*/ 0 h 38"/>
                  <a:gd name="T6" fmla="*/ 0 w 131"/>
                  <a:gd name="T7" fmla="*/ 38 h 38"/>
                  <a:gd name="T8" fmla="*/ 131 w 131"/>
                  <a:gd name="T9" fmla="*/ 38 h 38"/>
                  <a:gd name="T10" fmla="*/ 131 w 131"/>
                  <a:gd name="T11" fmla="*/ 0 h 38"/>
                  <a:gd name="T12" fmla="*/ 127 w 131"/>
                  <a:gd name="T13" fmla="*/ 0 h 38"/>
                  <a:gd name="T14" fmla="*/ 127 w 131"/>
                  <a:gd name="T15" fmla="*/ 4 h 38"/>
                  <a:gd name="T16" fmla="*/ 123 w 131"/>
                  <a:gd name="T17" fmla="*/ 4 h 38"/>
                  <a:gd name="T18" fmla="*/ 123 w 131"/>
                  <a:gd name="T19" fmla="*/ 30 h 38"/>
                  <a:gd name="T20" fmla="*/ 8 w 131"/>
                  <a:gd name="T21" fmla="*/ 30 h 38"/>
                  <a:gd name="T22" fmla="*/ 8 w 131"/>
                  <a:gd name="T23" fmla="*/ 8 h 38"/>
                  <a:gd name="T24" fmla="*/ 127 w 131"/>
                  <a:gd name="T25" fmla="*/ 8 h 38"/>
                  <a:gd name="T26" fmla="*/ 127 w 131"/>
                  <a:gd name="T27" fmla="*/ 4 h 38"/>
                  <a:gd name="T28" fmla="*/ 123 w 131"/>
                  <a:gd name="T29" fmla="*/ 4 h 38"/>
                  <a:gd name="T30" fmla="*/ 127 w 131"/>
                  <a:gd name="T31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1" h="38">
                    <a:moveTo>
                      <a:pt x="127" y="4"/>
                    </a:moveTo>
                    <a:lnTo>
                      <a:pt x="127" y="0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131" y="38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3" y="30"/>
                    </a:lnTo>
                    <a:lnTo>
                      <a:pt x="8" y="30"/>
                    </a:lnTo>
                    <a:lnTo>
                      <a:pt x="8" y="8"/>
                    </a:lnTo>
                    <a:lnTo>
                      <a:pt x="127" y="8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7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72" name="Rectangle 266">
                <a:extLst>
                  <a:ext uri="{FF2B5EF4-FFF2-40B4-BE49-F238E27FC236}">
                    <a16:creationId xmlns:a16="http://schemas.microsoft.com/office/drawing/2014/main" xmlns="" id="{D66BB7A6-9C79-482A-A256-216A3CD4EDF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035" y="2448"/>
                <a:ext cx="100" cy="30"/>
              </a:xfrm>
              <a:prstGeom prst="rect">
                <a:avLst/>
              </a:prstGeom>
              <a:solidFill>
                <a:srgbClr val="F1FA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73" name="Rectangle 267">
                <a:extLst>
                  <a:ext uri="{FF2B5EF4-FFF2-40B4-BE49-F238E27FC236}">
                    <a16:creationId xmlns:a16="http://schemas.microsoft.com/office/drawing/2014/main" xmlns="" id="{10652092-6F74-406E-8D12-B8FA1B7A77C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035" y="2448"/>
                <a:ext cx="100" cy="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74" name="Freeform 268">
                <a:extLst>
                  <a:ext uri="{FF2B5EF4-FFF2-40B4-BE49-F238E27FC236}">
                    <a16:creationId xmlns:a16="http://schemas.microsoft.com/office/drawing/2014/main" xmlns="" id="{CEAA8970-E471-4606-957D-5D54A16E322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031" y="2444"/>
                <a:ext cx="108" cy="38"/>
              </a:xfrm>
              <a:custGeom>
                <a:avLst/>
                <a:gdLst>
                  <a:gd name="T0" fmla="*/ 104 w 108"/>
                  <a:gd name="T1" fmla="*/ 4 h 38"/>
                  <a:gd name="T2" fmla="*/ 104 w 108"/>
                  <a:gd name="T3" fmla="*/ 0 h 38"/>
                  <a:gd name="T4" fmla="*/ 0 w 108"/>
                  <a:gd name="T5" fmla="*/ 0 h 38"/>
                  <a:gd name="T6" fmla="*/ 0 w 108"/>
                  <a:gd name="T7" fmla="*/ 38 h 38"/>
                  <a:gd name="T8" fmla="*/ 108 w 108"/>
                  <a:gd name="T9" fmla="*/ 38 h 38"/>
                  <a:gd name="T10" fmla="*/ 108 w 108"/>
                  <a:gd name="T11" fmla="*/ 0 h 38"/>
                  <a:gd name="T12" fmla="*/ 104 w 108"/>
                  <a:gd name="T13" fmla="*/ 0 h 38"/>
                  <a:gd name="T14" fmla="*/ 104 w 108"/>
                  <a:gd name="T15" fmla="*/ 4 h 38"/>
                  <a:gd name="T16" fmla="*/ 100 w 108"/>
                  <a:gd name="T17" fmla="*/ 4 h 38"/>
                  <a:gd name="T18" fmla="*/ 100 w 108"/>
                  <a:gd name="T19" fmla="*/ 30 h 38"/>
                  <a:gd name="T20" fmla="*/ 8 w 108"/>
                  <a:gd name="T21" fmla="*/ 30 h 38"/>
                  <a:gd name="T22" fmla="*/ 8 w 108"/>
                  <a:gd name="T23" fmla="*/ 8 h 38"/>
                  <a:gd name="T24" fmla="*/ 104 w 108"/>
                  <a:gd name="T25" fmla="*/ 8 h 38"/>
                  <a:gd name="T26" fmla="*/ 104 w 108"/>
                  <a:gd name="T27" fmla="*/ 4 h 38"/>
                  <a:gd name="T28" fmla="*/ 100 w 108"/>
                  <a:gd name="T29" fmla="*/ 4 h 38"/>
                  <a:gd name="T30" fmla="*/ 104 w 108"/>
                  <a:gd name="T31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38">
                    <a:moveTo>
                      <a:pt x="104" y="4"/>
                    </a:moveTo>
                    <a:lnTo>
                      <a:pt x="104" y="0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108" y="38"/>
                    </a:lnTo>
                    <a:lnTo>
                      <a:pt x="108" y="0"/>
                    </a:lnTo>
                    <a:lnTo>
                      <a:pt x="104" y="0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0" y="30"/>
                    </a:lnTo>
                    <a:lnTo>
                      <a:pt x="8" y="30"/>
                    </a:lnTo>
                    <a:lnTo>
                      <a:pt x="8" y="8"/>
                    </a:lnTo>
                    <a:lnTo>
                      <a:pt x="104" y="8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4" y="4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75" name="Freeform 269">
                <a:extLst>
                  <a:ext uri="{FF2B5EF4-FFF2-40B4-BE49-F238E27FC236}">
                    <a16:creationId xmlns:a16="http://schemas.microsoft.com/office/drawing/2014/main" xmlns="" id="{725D2307-5182-4892-A612-FD75C46EB6E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031" y="2444"/>
                <a:ext cx="108" cy="38"/>
              </a:xfrm>
              <a:custGeom>
                <a:avLst/>
                <a:gdLst>
                  <a:gd name="T0" fmla="*/ 104 w 108"/>
                  <a:gd name="T1" fmla="*/ 4 h 38"/>
                  <a:gd name="T2" fmla="*/ 104 w 108"/>
                  <a:gd name="T3" fmla="*/ 0 h 38"/>
                  <a:gd name="T4" fmla="*/ 0 w 108"/>
                  <a:gd name="T5" fmla="*/ 0 h 38"/>
                  <a:gd name="T6" fmla="*/ 0 w 108"/>
                  <a:gd name="T7" fmla="*/ 38 h 38"/>
                  <a:gd name="T8" fmla="*/ 108 w 108"/>
                  <a:gd name="T9" fmla="*/ 38 h 38"/>
                  <a:gd name="T10" fmla="*/ 108 w 108"/>
                  <a:gd name="T11" fmla="*/ 0 h 38"/>
                  <a:gd name="T12" fmla="*/ 104 w 108"/>
                  <a:gd name="T13" fmla="*/ 0 h 38"/>
                  <a:gd name="T14" fmla="*/ 104 w 108"/>
                  <a:gd name="T15" fmla="*/ 4 h 38"/>
                  <a:gd name="T16" fmla="*/ 100 w 108"/>
                  <a:gd name="T17" fmla="*/ 4 h 38"/>
                  <a:gd name="T18" fmla="*/ 100 w 108"/>
                  <a:gd name="T19" fmla="*/ 30 h 38"/>
                  <a:gd name="T20" fmla="*/ 8 w 108"/>
                  <a:gd name="T21" fmla="*/ 30 h 38"/>
                  <a:gd name="T22" fmla="*/ 8 w 108"/>
                  <a:gd name="T23" fmla="*/ 8 h 38"/>
                  <a:gd name="T24" fmla="*/ 104 w 108"/>
                  <a:gd name="T25" fmla="*/ 8 h 38"/>
                  <a:gd name="T26" fmla="*/ 104 w 108"/>
                  <a:gd name="T27" fmla="*/ 4 h 38"/>
                  <a:gd name="T28" fmla="*/ 100 w 108"/>
                  <a:gd name="T29" fmla="*/ 4 h 38"/>
                  <a:gd name="T30" fmla="*/ 104 w 108"/>
                  <a:gd name="T31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38">
                    <a:moveTo>
                      <a:pt x="104" y="4"/>
                    </a:moveTo>
                    <a:lnTo>
                      <a:pt x="104" y="0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108" y="38"/>
                    </a:lnTo>
                    <a:lnTo>
                      <a:pt x="108" y="0"/>
                    </a:lnTo>
                    <a:lnTo>
                      <a:pt x="104" y="0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0" y="30"/>
                    </a:lnTo>
                    <a:lnTo>
                      <a:pt x="8" y="30"/>
                    </a:lnTo>
                    <a:lnTo>
                      <a:pt x="8" y="8"/>
                    </a:lnTo>
                    <a:lnTo>
                      <a:pt x="104" y="8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4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76" name="Rectangle 270">
                <a:extLst>
                  <a:ext uri="{FF2B5EF4-FFF2-40B4-BE49-F238E27FC236}">
                    <a16:creationId xmlns:a16="http://schemas.microsoft.com/office/drawing/2014/main" xmlns="" id="{BE19773F-7F81-4E27-9EC4-2C4BBF8E50E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34" y="2448"/>
                <a:ext cx="167" cy="3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77" name="Rectangle 271">
                <a:extLst>
                  <a:ext uri="{FF2B5EF4-FFF2-40B4-BE49-F238E27FC236}">
                    <a16:creationId xmlns:a16="http://schemas.microsoft.com/office/drawing/2014/main" xmlns="" id="{DBDBB027-9A32-4370-BB8E-E079648B5F8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34" y="2448"/>
                <a:ext cx="167" cy="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78" name="Freeform 272">
                <a:extLst>
                  <a:ext uri="{FF2B5EF4-FFF2-40B4-BE49-F238E27FC236}">
                    <a16:creationId xmlns:a16="http://schemas.microsoft.com/office/drawing/2014/main" xmlns="" id="{6245B52F-CDF3-4F84-B8B1-FDFEFFF1F4D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30" y="2444"/>
                <a:ext cx="175" cy="38"/>
              </a:xfrm>
              <a:custGeom>
                <a:avLst/>
                <a:gdLst>
                  <a:gd name="T0" fmla="*/ 171 w 175"/>
                  <a:gd name="T1" fmla="*/ 4 h 38"/>
                  <a:gd name="T2" fmla="*/ 171 w 175"/>
                  <a:gd name="T3" fmla="*/ 0 h 38"/>
                  <a:gd name="T4" fmla="*/ 0 w 175"/>
                  <a:gd name="T5" fmla="*/ 0 h 38"/>
                  <a:gd name="T6" fmla="*/ 0 w 175"/>
                  <a:gd name="T7" fmla="*/ 38 h 38"/>
                  <a:gd name="T8" fmla="*/ 175 w 175"/>
                  <a:gd name="T9" fmla="*/ 38 h 38"/>
                  <a:gd name="T10" fmla="*/ 175 w 175"/>
                  <a:gd name="T11" fmla="*/ 0 h 38"/>
                  <a:gd name="T12" fmla="*/ 171 w 175"/>
                  <a:gd name="T13" fmla="*/ 0 h 38"/>
                  <a:gd name="T14" fmla="*/ 171 w 175"/>
                  <a:gd name="T15" fmla="*/ 4 h 38"/>
                  <a:gd name="T16" fmla="*/ 167 w 175"/>
                  <a:gd name="T17" fmla="*/ 4 h 38"/>
                  <a:gd name="T18" fmla="*/ 167 w 175"/>
                  <a:gd name="T19" fmla="*/ 30 h 38"/>
                  <a:gd name="T20" fmla="*/ 8 w 175"/>
                  <a:gd name="T21" fmla="*/ 30 h 38"/>
                  <a:gd name="T22" fmla="*/ 8 w 175"/>
                  <a:gd name="T23" fmla="*/ 8 h 38"/>
                  <a:gd name="T24" fmla="*/ 171 w 175"/>
                  <a:gd name="T25" fmla="*/ 8 h 38"/>
                  <a:gd name="T26" fmla="*/ 171 w 175"/>
                  <a:gd name="T27" fmla="*/ 4 h 38"/>
                  <a:gd name="T28" fmla="*/ 167 w 175"/>
                  <a:gd name="T29" fmla="*/ 4 h 38"/>
                  <a:gd name="T30" fmla="*/ 171 w 175"/>
                  <a:gd name="T31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5" h="38">
                    <a:moveTo>
                      <a:pt x="171" y="4"/>
                    </a:moveTo>
                    <a:lnTo>
                      <a:pt x="171" y="0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175" y="38"/>
                    </a:lnTo>
                    <a:lnTo>
                      <a:pt x="175" y="0"/>
                    </a:lnTo>
                    <a:lnTo>
                      <a:pt x="171" y="0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67" y="30"/>
                    </a:lnTo>
                    <a:lnTo>
                      <a:pt x="8" y="30"/>
                    </a:lnTo>
                    <a:lnTo>
                      <a:pt x="8" y="8"/>
                    </a:lnTo>
                    <a:lnTo>
                      <a:pt x="171" y="8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71" y="4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79" name="Freeform 273">
                <a:extLst>
                  <a:ext uri="{FF2B5EF4-FFF2-40B4-BE49-F238E27FC236}">
                    <a16:creationId xmlns:a16="http://schemas.microsoft.com/office/drawing/2014/main" xmlns="" id="{023B8567-9762-4F40-BB53-B3F7B833FC3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30" y="2444"/>
                <a:ext cx="175" cy="38"/>
              </a:xfrm>
              <a:custGeom>
                <a:avLst/>
                <a:gdLst>
                  <a:gd name="T0" fmla="*/ 171 w 175"/>
                  <a:gd name="T1" fmla="*/ 4 h 38"/>
                  <a:gd name="T2" fmla="*/ 171 w 175"/>
                  <a:gd name="T3" fmla="*/ 0 h 38"/>
                  <a:gd name="T4" fmla="*/ 0 w 175"/>
                  <a:gd name="T5" fmla="*/ 0 h 38"/>
                  <a:gd name="T6" fmla="*/ 0 w 175"/>
                  <a:gd name="T7" fmla="*/ 38 h 38"/>
                  <a:gd name="T8" fmla="*/ 175 w 175"/>
                  <a:gd name="T9" fmla="*/ 38 h 38"/>
                  <a:gd name="T10" fmla="*/ 175 w 175"/>
                  <a:gd name="T11" fmla="*/ 0 h 38"/>
                  <a:gd name="T12" fmla="*/ 171 w 175"/>
                  <a:gd name="T13" fmla="*/ 0 h 38"/>
                  <a:gd name="T14" fmla="*/ 171 w 175"/>
                  <a:gd name="T15" fmla="*/ 4 h 38"/>
                  <a:gd name="T16" fmla="*/ 167 w 175"/>
                  <a:gd name="T17" fmla="*/ 4 h 38"/>
                  <a:gd name="T18" fmla="*/ 167 w 175"/>
                  <a:gd name="T19" fmla="*/ 30 h 38"/>
                  <a:gd name="T20" fmla="*/ 8 w 175"/>
                  <a:gd name="T21" fmla="*/ 30 h 38"/>
                  <a:gd name="T22" fmla="*/ 8 w 175"/>
                  <a:gd name="T23" fmla="*/ 8 h 38"/>
                  <a:gd name="T24" fmla="*/ 171 w 175"/>
                  <a:gd name="T25" fmla="*/ 8 h 38"/>
                  <a:gd name="T26" fmla="*/ 171 w 175"/>
                  <a:gd name="T27" fmla="*/ 4 h 38"/>
                  <a:gd name="T28" fmla="*/ 167 w 175"/>
                  <a:gd name="T29" fmla="*/ 4 h 38"/>
                  <a:gd name="T30" fmla="*/ 171 w 175"/>
                  <a:gd name="T31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5" h="38">
                    <a:moveTo>
                      <a:pt x="171" y="4"/>
                    </a:moveTo>
                    <a:lnTo>
                      <a:pt x="171" y="0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175" y="38"/>
                    </a:lnTo>
                    <a:lnTo>
                      <a:pt x="175" y="0"/>
                    </a:lnTo>
                    <a:lnTo>
                      <a:pt x="171" y="0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67" y="30"/>
                    </a:lnTo>
                    <a:lnTo>
                      <a:pt x="8" y="30"/>
                    </a:lnTo>
                    <a:lnTo>
                      <a:pt x="8" y="8"/>
                    </a:lnTo>
                    <a:lnTo>
                      <a:pt x="171" y="8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71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80" name="Rectangle 274">
                <a:extLst>
                  <a:ext uri="{FF2B5EF4-FFF2-40B4-BE49-F238E27FC236}">
                    <a16:creationId xmlns:a16="http://schemas.microsoft.com/office/drawing/2014/main" xmlns="" id="{03DC5D7D-7463-41DC-BCF6-948349316A3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99" y="2448"/>
                <a:ext cx="123" cy="30"/>
              </a:xfrm>
              <a:prstGeom prst="rect">
                <a:avLst/>
              </a:prstGeom>
              <a:solidFill>
                <a:srgbClr val="C3E8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81" name="Rectangle 275">
                <a:extLst>
                  <a:ext uri="{FF2B5EF4-FFF2-40B4-BE49-F238E27FC236}">
                    <a16:creationId xmlns:a16="http://schemas.microsoft.com/office/drawing/2014/main" xmlns="" id="{6AC715FB-EB8D-4973-92FA-83285ED8101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99" y="2448"/>
                <a:ext cx="123" cy="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82" name="Freeform 276">
                <a:extLst>
                  <a:ext uri="{FF2B5EF4-FFF2-40B4-BE49-F238E27FC236}">
                    <a16:creationId xmlns:a16="http://schemas.microsoft.com/office/drawing/2014/main" xmlns="" id="{19CF23B8-4B07-4485-8E0C-2ACA3BF3E95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295" y="2444"/>
                <a:ext cx="131" cy="38"/>
              </a:xfrm>
              <a:custGeom>
                <a:avLst/>
                <a:gdLst>
                  <a:gd name="T0" fmla="*/ 127 w 131"/>
                  <a:gd name="T1" fmla="*/ 4 h 38"/>
                  <a:gd name="T2" fmla="*/ 127 w 131"/>
                  <a:gd name="T3" fmla="*/ 0 h 38"/>
                  <a:gd name="T4" fmla="*/ 0 w 131"/>
                  <a:gd name="T5" fmla="*/ 0 h 38"/>
                  <a:gd name="T6" fmla="*/ 0 w 131"/>
                  <a:gd name="T7" fmla="*/ 38 h 38"/>
                  <a:gd name="T8" fmla="*/ 131 w 131"/>
                  <a:gd name="T9" fmla="*/ 38 h 38"/>
                  <a:gd name="T10" fmla="*/ 131 w 131"/>
                  <a:gd name="T11" fmla="*/ 0 h 38"/>
                  <a:gd name="T12" fmla="*/ 127 w 131"/>
                  <a:gd name="T13" fmla="*/ 0 h 38"/>
                  <a:gd name="T14" fmla="*/ 127 w 131"/>
                  <a:gd name="T15" fmla="*/ 4 h 38"/>
                  <a:gd name="T16" fmla="*/ 123 w 131"/>
                  <a:gd name="T17" fmla="*/ 4 h 38"/>
                  <a:gd name="T18" fmla="*/ 123 w 131"/>
                  <a:gd name="T19" fmla="*/ 30 h 38"/>
                  <a:gd name="T20" fmla="*/ 8 w 131"/>
                  <a:gd name="T21" fmla="*/ 30 h 38"/>
                  <a:gd name="T22" fmla="*/ 8 w 131"/>
                  <a:gd name="T23" fmla="*/ 8 h 38"/>
                  <a:gd name="T24" fmla="*/ 127 w 131"/>
                  <a:gd name="T25" fmla="*/ 8 h 38"/>
                  <a:gd name="T26" fmla="*/ 127 w 131"/>
                  <a:gd name="T27" fmla="*/ 4 h 38"/>
                  <a:gd name="T28" fmla="*/ 123 w 131"/>
                  <a:gd name="T29" fmla="*/ 4 h 38"/>
                  <a:gd name="T30" fmla="*/ 127 w 131"/>
                  <a:gd name="T31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1" h="38">
                    <a:moveTo>
                      <a:pt x="127" y="4"/>
                    </a:moveTo>
                    <a:lnTo>
                      <a:pt x="127" y="0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131" y="38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3" y="30"/>
                    </a:lnTo>
                    <a:lnTo>
                      <a:pt x="8" y="30"/>
                    </a:lnTo>
                    <a:lnTo>
                      <a:pt x="8" y="8"/>
                    </a:lnTo>
                    <a:lnTo>
                      <a:pt x="127" y="8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7" y="4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83" name="Freeform 277">
                <a:extLst>
                  <a:ext uri="{FF2B5EF4-FFF2-40B4-BE49-F238E27FC236}">
                    <a16:creationId xmlns:a16="http://schemas.microsoft.com/office/drawing/2014/main" xmlns="" id="{0CA856DA-4099-4129-9B56-76762E11C62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295" y="2444"/>
                <a:ext cx="131" cy="38"/>
              </a:xfrm>
              <a:custGeom>
                <a:avLst/>
                <a:gdLst>
                  <a:gd name="T0" fmla="*/ 127 w 131"/>
                  <a:gd name="T1" fmla="*/ 4 h 38"/>
                  <a:gd name="T2" fmla="*/ 127 w 131"/>
                  <a:gd name="T3" fmla="*/ 0 h 38"/>
                  <a:gd name="T4" fmla="*/ 0 w 131"/>
                  <a:gd name="T5" fmla="*/ 0 h 38"/>
                  <a:gd name="T6" fmla="*/ 0 w 131"/>
                  <a:gd name="T7" fmla="*/ 38 h 38"/>
                  <a:gd name="T8" fmla="*/ 131 w 131"/>
                  <a:gd name="T9" fmla="*/ 38 h 38"/>
                  <a:gd name="T10" fmla="*/ 131 w 131"/>
                  <a:gd name="T11" fmla="*/ 0 h 38"/>
                  <a:gd name="T12" fmla="*/ 127 w 131"/>
                  <a:gd name="T13" fmla="*/ 0 h 38"/>
                  <a:gd name="T14" fmla="*/ 127 w 131"/>
                  <a:gd name="T15" fmla="*/ 4 h 38"/>
                  <a:gd name="T16" fmla="*/ 123 w 131"/>
                  <a:gd name="T17" fmla="*/ 4 h 38"/>
                  <a:gd name="T18" fmla="*/ 123 w 131"/>
                  <a:gd name="T19" fmla="*/ 30 h 38"/>
                  <a:gd name="T20" fmla="*/ 8 w 131"/>
                  <a:gd name="T21" fmla="*/ 30 h 38"/>
                  <a:gd name="T22" fmla="*/ 8 w 131"/>
                  <a:gd name="T23" fmla="*/ 8 h 38"/>
                  <a:gd name="T24" fmla="*/ 127 w 131"/>
                  <a:gd name="T25" fmla="*/ 8 h 38"/>
                  <a:gd name="T26" fmla="*/ 127 w 131"/>
                  <a:gd name="T27" fmla="*/ 4 h 38"/>
                  <a:gd name="T28" fmla="*/ 123 w 131"/>
                  <a:gd name="T29" fmla="*/ 4 h 38"/>
                  <a:gd name="T30" fmla="*/ 127 w 131"/>
                  <a:gd name="T31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1" h="38">
                    <a:moveTo>
                      <a:pt x="127" y="4"/>
                    </a:moveTo>
                    <a:lnTo>
                      <a:pt x="127" y="0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131" y="38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3" y="30"/>
                    </a:lnTo>
                    <a:lnTo>
                      <a:pt x="8" y="30"/>
                    </a:lnTo>
                    <a:lnTo>
                      <a:pt x="8" y="8"/>
                    </a:lnTo>
                    <a:lnTo>
                      <a:pt x="127" y="8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7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84" name="Rectangle 278">
                <a:extLst>
                  <a:ext uri="{FF2B5EF4-FFF2-40B4-BE49-F238E27FC236}">
                    <a16:creationId xmlns:a16="http://schemas.microsoft.com/office/drawing/2014/main" xmlns="" id="{B8F31FC0-31BB-4425-A700-122755399BA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035" y="2478"/>
                <a:ext cx="100" cy="31"/>
              </a:xfrm>
              <a:prstGeom prst="rect">
                <a:avLst/>
              </a:prstGeom>
              <a:solidFill>
                <a:srgbClr val="F1FA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85" name="Rectangle 279">
                <a:extLst>
                  <a:ext uri="{FF2B5EF4-FFF2-40B4-BE49-F238E27FC236}">
                    <a16:creationId xmlns:a16="http://schemas.microsoft.com/office/drawing/2014/main" xmlns="" id="{8F2D5889-5E2D-4FBF-9851-8D4377EF3B2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035" y="2478"/>
                <a:ext cx="100" cy="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86" name="Freeform 280">
                <a:extLst>
                  <a:ext uri="{FF2B5EF4-FFF2-40B4-BE49-F238E27FC236}">
                    <a16:creationId xmlns:a16="http://schemas.microsoft.com/office/drawing/2014/main" xmlns="" id="{8A81E651-24D1-4C04-84A1-C5C06CE7B5D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031" y="2474"/>
                <a:ext cx="108" cy="39"/>
              </a:xfrm>
              <a:custGeom>
                <a:avLst/>
                <a:gdLst>
                  <a:gd name="T0" fmla="*/ 104 w 108"/>
                  <a:gd name="T1" fmla="*/ 4 h 39"/>
                  <a:gd name="T2" fmla="*/ 104 w 108"/>
                  <a:gd name="T3" fmla="*/ 0 h 39"/>
                  <a:gd name="T4" fmla="*/ 0 w 108"/>
                  <a:gd name="T5" fmla="*/ 0 h 39"/>
                  <a:gd name="T6" fmla="*/ 0 w 108"/>
                  <a:gd name="T7" fmla="*/ 39 h 39"/>
                  <a:gd name="T8" fmla="*/ 108 w 108"/>
                  <a:gd name="T9" fmla="*/ 39 h 39"/>
                  <a:gd name="T10" fmla="*/ 108 w 108"/>
                  <a:gd name="T11" fmla="*/ 0 h 39"/>
                  <a:gd name="T12" fmla="*/ 104 w 108"/>
                  <a:gd name="T13" fmla="*/ 0 h 39"/>
                  <a:gd name="T14" fmla="*/ 104 w 108"/>
                  <a:gd name="T15" fmla="*/ 4 h 39"/>
                  <a:gd name="T16" fmla="*/ 100 w 108"/>
                  <a:gd name="T17" fmla="*/ 4 h 39"/>
                  <a:gd name="T18" fmla="*/ 100 w 108"/>
                  <a:gd name="T19" fmla="*/ 31 h 39"/>
                  <a:gd name="T20" fmla="*/ 8 w 108"/>
                  <a:gd name="T21" fmla="*/ 31 h 39"/>
                  <a:gd name="T22" fmla="*/ 8 w 108"/>
                  <a:gd name="T23" fmla="*/ 8 h 39"/>
                  <a:gd name="T24" fmla="*/ 104 w 108"/>
                  <a:gd name="T25" fmla="*/ 8 h 39"/>
                  <a:gd name="T26" fmla="*/ 104 w 108"/>
                  <a:gd name="T27" fmla="*/ 4 h 39"/>
                  <a:gd name="T28" fmla="*/ 100 w 108"/>
                  <a:gd name="T29" fmla="*/ 4 h 39"/>
                  <a:gd name="T30" fmla="*/ 104 w 108"/>
                  <a:gd name="T31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39">
                    <a:moveTo>
                      <a:pt x="104" y="4"/>
                    </a:moveTo>
                    <a:lnTo>
                      <a:pt x="104" y="0"/>
                    </a:lnTo>
                    <a:lnTo>
                      <a:pt x="0" y="0"/>
                    </a:lnTo>
                    <a:lnTo>
                      <a:pt x="0" y="39"/>
                    </a:lnTo>
                    <a:lnTo>
                      <a:pt x="108" y="39"/>
                    </a:lnTo>
                    <a:lnTo>
                      <a:pt x="108" y="0"/>
                    </a:lnTo>
                    <a:lnTo>
                      <a:pt x="104" y="0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0" y="31"/>
                    </a:lnTo>
                    <a:lnTo>
                      <a:pt x="8" y="31"/>
                    </a:lnTo>
                    <a:lnTo>
                      <a:pt x="8" y="8"/>
                    </a:lnTo>
                    <a:lnTo>
                      <a:pt x="104" y="8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4" y="4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87" name="Freeform 281">
                <a:extLst>
                  <a:ext uri="{FF2B5EF4-FFF2-40B4-BE49-F238E27FC236}">
                    <a16:creationId xmlns:a16="http://schemas.microsoft.com/office/drawing/2014/main" xmlns="" id="{EAF1F7F2-39F5-4BA7-B94A-75989990AFE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031" y="2474"/>
                <a:ext cx="108" cy="39"/>
              </a:xfrm>
              <a:custGeom>
                <a:avLst/>
                <a:gdLst>
                  <a:gd name="T0" fmla="*/ 104 w 108"/>
                  <a:gd name="T1" fmla="*/ 4 h 39"/>
                  <a:gd name="T2" fmla="*/ 104 w 108"/>
                  <a:gd name="T3" fmla="*/ 0 h 39"/>
                  <a:gd name="T4" fmla="*/ 0 w 108"/>
                  <a:gd name="T5" fmla="*/ 0 h 39"/>
                  <a:gd name="T6" fmla="*/ 0 w 108"/>
                  <a:gd name="T7" fmla="*/ 39 h 39"/>
                  <a:gd name="T8" fmla="*/ 108 w 108"/>
                  <a:gd name="T9" fmla="*/ 39 h 39"/>
                  <a:gd name="T10" fmla="*/ 108 w 108"/>
                  <a:gd name="T11" fmla="*/ 0 h 39"/>
                  <a:gd name="T12" fmla="*/ 104 w 108"/>
                  <a:gd name="T13" fmla="*/ 0 h 39"/>
                  <a:gd name="T14" fmla="*/ 104 w 108"/>
                  <a:gd name="T15" fmla="*/ 4 h 39"/>
                  <a:gd name="T16" fmla="*/ 100 w 108"/>
                  <a:gd name="T17" fmla="*/ 4 h 39"/>
                  <a:gd name="T18" fmla="*/ 100 w 108"/>
                  <a:gd name="T19" fmla="*/ 31 h 39"/>
                  <a:gd name="T20" fmla="*/ 8 w 108"/>
                  <a:gd name="T21" fmla="*/ 31 h 39"/>
                  <a:gd name="T22" fmla="*/ 8 w 108"/>
                  <a:gd name="T23" fmla="*/ 8 h 39"/>
                  <a:gd name="T24" fmla="*/ 104 w 108"/>
                  <a:gd name="T25" fmla="*/ 8 h 39"/>
                  <a:gd name="T26" fmla="*/ 104 w 108"/>
                  <a:gd name="T27" fmla="*/ 4 h 39"/>
                  <a:gd name="T28" fmla="*/ 100 w 108"/>
                  <a:gd name="T29" fmla="*/ 4 h 39"/>
                  <a:gd name="T30" fmla="*/ 104 w 108"/>
                  <a:gd name="T31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39">
                    <a:moveTo>
                      <a:pt x="104" y="4"/>
                    </a:moveTo>
                    <a:lnTo>
                      <a:pt x="104" y="0"/>
                    </a:lnTo>
                    <a:lnTo>
                      <a:pt x="0" y="0"/>
                    </a:lnTo>
                    <a:lnTo>
                      <a:pt x="0" y="39"/>
                    </a:lnTo>
                    <a:lnTo>
                      <a:pt x="108" y="39"/>
                    </a:lnTo>
                    <a:lnTo>
                      <a:pt x="108" y="0"/>
                    </a:lnTo>
                    <a:lnTo>
                      <a:pt x="104" y="0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0" y="31"/>
                    </a:lnTo>
                    <a:lnTo>
                      <a:pt x="8" y="31"/>
                    </a:lnTo>
                    <a:lnTo>
                      <a:pt x="8" y="8"/>
                    </a:lnTo>
                    <a:lnTo>
                      <a:pt x="104" y="8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4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88" name="Rectangle 282">
                <a:extLst>
                  <a:ext uri="{FF2B5EF4-FFF2-40B4-BE49-F238E27FC236}">
                    <a16:creationId xmlns:a16="http://schemas.microsoft.com/office/drawing/2014/main" xmlns="" id="{1AF3A778-74F2-4D80-982F-1D518B84111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34" y="2478"/>
                <a:ext cx="167" cy="31"/>
              </a:xfrm>
              <a:prstGeom prst="rect">
                <a:avLst/>
              </a:prstGeom>
              <a:solidFill>
                <a:srgbClr val="F1FA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89" name="Rectangle 283">
                <a:extLst>
                  <a:ext uri="{FF2B5EF4-FFF2-40B4-BE49-F238E27FC236}">
                    <a16:creationId xmlns:a16="http://schemas.microsoft.com/office/drawing/2014/main" xmlns="" id="{A1BDF697-3047-4223-AD4F-1F92443B750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34" y="2478"/>
                <a:ext cx="167" cy="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90" name="Freeform 284">
                <a:extLst>
                  <a:ext uri="{FF2B5EF4-FFF2-40B4-BE49-F238E27FC236}">
                    <a16:creationId xmlns:a16="http://schemas.microsoft.com/office/drawing/2014/main" xmlns="" id="{44735F05-A90E-46D6-A3D6-0BF9B212364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30" y="2474"/>
                <a:ext cx="175" cy="39"/>
              </a:xfrm>
              <a:custGeom>
                <a:avLst/>
                <a:gdLst>
                  <a:gd name="T0" fmla="*/ 171 w 175"/>
                  <a:gd name="T1" fmla="*/ 4 h 39"/>
                  <a:gd name="T2" fmla="*/ 171 w 175"/>
                  <a:gd name="T3" fmla="*/ 0 h 39"/>
                  <a:gd name="T4" fmla="*/ 0 w 175"/>
                  <a:gd name="T5" fmla="*/ 0 h 39"/>
                  <a:gd name="T6" fmla="*/ 0 w 175"/>
                  <a:gd name="T7" fmla="*/ 39 h 39"/>
                  <a:gd name="T8" fmla="*/ 175 w 175"/>
                  <a:gd name="T9" fmla="*/ 39 h 39"/>
                  <a:gd name="T10" fmla="*/ 175 w 175"/>
                  <a:gd name="T11" fmla="*/ 0 h 39"/>
                  <a:gd name="T12" fmla="*/ 171 w 175"/>
                  <a:gd name="T13" fmla="*/ 0 h 39"/>
                  <a:gd name="T14" fmla="*/ 171 w 175"/>
                  <a:gd name="T15" fmla="*/ 4 h 39"/>
                  <a:gd name="T16" fmla="*/ 167 w 175"/>
                  <a:gd name="T17" fmla="*/ 4 h 39"/>
                  <a:gd name="T18" fmla="*/ 167 w 175"/>
                  <a:gd name="T19" fmla="*/ 31 h 39"/>
                  <a:gd name="T20" fmla="*/ 8 w 175"/>
                  <a:gd name="T21" fmla="*/ 31 h 39"/>
                  <a:gd name="T22" fmla="*/ 8 w 175"/>
                  <a:gd name="T23" fmla="*/ 8 h 39"/>
                  <a:gd name="T24" fmla="*/ 171 w 175"/>
                  <a:gd name="T25" fmla="*/ 8 h 39"/>
                  <a:gd name="T26" fmla="*/ 171 w 175"/>
                  <a:gd name="T27" fmla="*/ 4 h 39"/>
                  <a:gd name="T28" fmla="*/ 167 w 175"/>
                  <a:gd name="T29" fmla="*/ 4 h 39"/>
                  <a:gd name="T30" fmla="*/ 171 w 175"/>
                  <a:gd name="T31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5" h="39">
                    <a:moveTo>
                      <a:pt x="171" y="4"/>
                    </a:moveTo>
                    <a:lnTo>
                      <a:pt x="171" y="0"/>
                    </a:lnTo>
                    <a:lnTo>
                      <a:pt x="0" y="0"/>
                    </a:lnTo>
                    <a:lnTo>
                      <a:pt x="0" y="39"/>
                    </a:lnTo>
                    <a:lnTo>
                      <a:pt x="175" y="39"/>
                    </a:lnTo>
                    <a:lnTo>
                      <a:pt x="175" y="0"/>
                    </a:lnTo>
                    <a:lnTo>
                      <a:pt x="171" y="0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67" y="31"/>
                    </a:lnTo>
                    <a:lnTo>
                      <a:pt x="8" y="31"/>
                    </a:lnTo>
                    <a:lnTo>
                      <a:pt x="8" y="8"/>
                    </a:lnTo>
                    <a:lnTo>
                      <a:pt x="171" y="8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71" y="4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91" name="Freeform 285">
                <a:extLst>
                  <a:ext uri="{FF2B5EF4-FFF2-40B4-BE49-F238E27FC236}">
                    <a16:creationId xmlns:a16="http://schemas.microsoft.com/office/drawing/2014/main" xmlns="" id="{664175BB-74E8-4CA0-B6AF-CA22B6546D5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30" y="2474"/>
                <a:ext cx="175" cy="39"/>
              </a:xfrm>
              <a:custGeom>
                <a:avLst/>
                <a:gdLst>
                  <a:gd name="T0" fmla="*/ 171 w 175"/>
                  <a:gd name="T1" fmla="*/ 4 h 39"/>
                  <a:gd name="T2" fmla="*/ 171 w 175"/>
                  <a:gd name="T3" fmla="*/ 0 h 39"/>
                  <a:gd name="T4" fmla="*/ 0 w 175"/>
                  <a:gd name="T5" fmla="*/ 0 h 39"/>
                  <a:gd name="T6" fmla="*/ 0 w 175"/>
                  <a:gd name="T7" fmla="*/ 39 h 39"/>
                  <a:gd name="T8" fmla="*/ 175 w 175"/>
                  <a:gd name="T9" fmla="*/ 39 h 39"/>
                  <a:gd name="T10" fmla="*/ 175 w 175"/>
                  <a:gd name="T11" fmla="*/ 0 h 39"/>
                  <a:gd name="T12" fmla="*/ 171 w 175"/>
                  <a:gd name="T13" fmla="*/ 0 h 39"/>
                  <a:gd name="T14" fmla="*/ 171 w 175"/>
                  <a:gd name="T15" fmla="*/ 4 h 39"/>
                  <a:gd name="T16" fmla="*/ 167 w 175"/>
                  <a:gd name="T17" fmla="*/ 4 h 39"/>
                  <a:gd name="T18" fmla="*/ 167 w 175"/>
                  <a:gd name="T19" fmla="*/ 31 h 39"/>
                  <a:gd name="T20" fmla="*/ 8 w 175"/>
                  <a:gd name="T21" fmla="*/ 31 h 39"/>
                  <a:gd name="T22" fmla="*/ 8 w 175"/>
                  <a:gd name="T23" fmla="*/ 8 h 39"/>
                  <a:gd name="T24" fmla="*/ 171 w 175"/>
                  <a:gd name="T25" fmla="*/ 8 h 39"/>
                  <a:gd name="T26" fmla="*/ 171 w 175"/>
                  <a:gd name="T27" fmla="*/ 4 h 39"/>
                  <a:gd name="T28" fmla="*/ 167 w 175"/>
                  <a:gd name="T29" fmla="*/ 4 h 39"/>
                  <a:gd name="T30" fmla="*/ 171 w 175"/>
                  <a:gd name="T31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5" h="39">
                    <a:moveTo>
                      <a:pt x="171" y="4"/>
                    </a:moveTo>
                    <a:lnTo>
                      <a:pt x="171" y="0"/>
                    </a:lnTo>
                    <a:lnTo>
                      <a:pt x="0" y="0"/>
                    </a:lnTo>
                    <a:lnTo>
                      <a:pt x="0" y="39"/>
                    </a:lnTo>
                    <a:lnTo>
                      <a:pt x="175" y="39"/>
                    </a:lnTo>
                    <a:lnTo>
                      <a:pt x="175" y="0"/>
                    </a:lnTo>
                    <a:lnTo>
                      <a:pt x="171" y="0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67" y="31"/>
                    </a:lnTo>
                    <a:lnTo>
                      <a:pt x="8" y="31"/>
                    </a:lnTo>
                    <a:lnTo>
                      <a:pt x="8" y="8"/>
                    </a:lnTo>
                    <a:lnTo>
                      <a:pt x="171" y="8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71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92" name="Rectangle 286">
                <a:extLst>
                  <a:ext uri="{FF2B5EF4-FFF2-40B4-BE49-F238E27FC236}">
                    <a16:creationId xmlns:a16="http://schemas.microsoft.com/office/drawing/2014/main" xmlns="" id="{E0A886D9-2669-44CF-A227-33C9DDB7FE0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99" y="2478"/>
                <a:ext cx="123" cy="31"/>
              </a:xfrm>
              <a:prstGeom prst="rect">
                <a:avLst/>
              </a:prstGeom>
              <a:solidFill>
                <a:srgbClr val="C3E8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93" name="Rectangle 287">
                <a:extLst>
                  <a:ext uri="{FF2B5EF4-FFF2-40B4-BE49-F238E27FC236}">
                    <a16:creationId xmlns:a16="http://schemas.microsoft.com/office/drawing/2014/main" xmlns="" id="{3434859D-1265-44BE-B8D3-872CB924D35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99" y="2478"/>
                <a:ext cx="123" cy="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94" name="Freeform 288">
                <a:extLst>
                  <a:ext uri="{FF2B5EF4-FFF2-40B4-BE49-F238E27FC236}">
                    <a16:creationId xmlns:a16="http://schemas.microsoft.com/office/drawing/2014/main" xmlns="" id="{42944DBE-0BE6-463E-BADC-44837859EAD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295" y="2474"/>
                <a:ext cx="131" cy="39"/>
              </a:xfrm>
              <a:custGeom>
                <a:avLst/>
                <a:gdLst>
                  <a:gd name="T0" fmla="*/ 127 w 131"/>
                  <a:gd name="T1" fmla="*/ 4 h 39"/>
                  <a:gd name="T2" fmla="*/ 127 w 131"/>
                  <a:gd name="T3" fmla="*/ 0 h 39"/>
                  <a:gd name="T4" fmla="*/ 0 w 131"/>
                  <a:gd name="T5" fmla="*/ 0 h 39"/>
                  <a:gd name="T6" fmla="*/ 0 w 131"/>
                  <a:gd name="T7" fmla="*/ 39 h 39"/>
                  <a:gd name="T8" fmla="*/ 131 w 131"/>
                  <a:gd name="T9" fmla="*/ 39 h 39"/>
                  <a:gd name="T10" fmla="*/ 131 w 131"/>
                  <a:gd name="T11" fmla="*/ 0 h 39"/>
                  <a:gd name="T12" fmla="*/ 127 w 131"/>
                  <a:gd name="T13" fmla="*/ 0 h 39"/>
                  <a:gd name="T14" fmla="*/ 127 w 131"/>
                  <a:gd name="T15" fmla="*/ 4 h 39"/>
                  <a:gd name="T16" fmla="*/ 123 w 131"/>
                  <a:gd name="T17" fmla="*/ 4 h 39"/>
                  <a:gd name="T18" fmla="*/ 123 w 131"/>
                  <a:gd name="T19" fmla="*/ 31 h 39"/>
                  <a:gd name="T20" fmla="*/ 8 w 131"/>
                  <a:gd name="T21" fmla="*/ 31 h 39"/>
                  <a:gd name="T22" fmla="*/ 8 w 131"/>
                  <a:gd name="T23" fmla="*/ 8 h 39"/>
                  <a:gd name="T24" fmla="*/ 127 w 131"/>
                  <a:gd name="T25" fmla="*/ 8 h 39"/>
                  <a:gd name="T26" fmla="*/ 127 w 131"/>
                  <a:gd name="T27" fmla="*/ 4 h 39"/>
                  <a:gd name="T28" fmla="*/ 123 w 131"/>
                  <a:gd name="T29" fmla="*/ 4 h 39"/>
                  <a:gd name="T30" fmla="*/ 127 w 131"/>
                  <a:gd name="T31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1" h="39">
                    <a:moveTo>
                      <a:pt x="127" y="4"/>
                    </a:moveTo>
                    <a:lnTo>
                      <a:pt x="127" y="0"/>
                    </a:lnTo>
                    <a:lnTo>
                      <a:pt x="0" y="0"/>
                    </a:lnTo>
                    <a:lnTo>
                      <a:pt x="0" y="39"/>
                    </a:lnTo>
                    <a:lnTo>
                      <a:pt x="131" y="39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3" y="31"/>
                    </a:lnTo>
                    <a:lnTo>
                      <a:pt x="8" y="31"/>
                    </a:lnTo>
                    <a:lnTo>
                      <a:pt x="8" y="8"/>
                    </a:lnTo>
                    <a:lnTo>
                      <a:pt x="127" y="8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7" y="4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95" name="Freeform 289">
                <a:extLst>
                  <a:ext uri="{FF2B5EF4-FFF2-40B4-BE49-F238E27FC236}">
                    <a16:creationId xmlns:a16="http://schemas.microsoft.com/office/drawing/2014/main" xmlns="" id="{9B0A5274-4284-4862-B851-9AED2F30F6F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295" y="2474"/>
                <a:ext cx="131" cy="39"/>
              </a:xfrm>
              <a:custGeom>
                <a:avLst/>
                <a:gdLst>
                  <a:gd name="T0" fmla="*/ 127 w 131"/>
                  <a:gd name="T1" fmla="*/ 4 h 39"/>
                  <a:gd name="T2" fmla="*/ 127 w 131"/>
                  <a:gd name="T3" fmla="*/ 0 h 39"/>
                  <a:gd name="T4" fmla="*/ 0 w 131"/>
                  <a:gd name="T5" fmla="*/ 0 h 39"/>
                  <a:gd name="T6" fmla="*/ 0 w 131"/>
                  <a:gd name="T7" fmla="*/ 39 h 39"/>
                  <a:gd name="T8" fmla="*/ 131 w 131"/>
                  <a:gd name="T9" fmla="*/ 39 h 39"/>
                  <a:gd name="T10" fmla="*/ 131 w 131"/>
                  <a:gd name="T11" fmla="*/ 0 h 39"/>
                  <a:gd name="T12" fmla="*/ 127 w 131"/>
                  <a:gd name="T13" fmla="*/ 0 h 39"/>
                  <a:gd name="T14" fmla="*/ 127 w 131"/>
                  <a:gd name="T15" fmla="*/ 4 h 39"/>
                  <a:gd name="T16" fmla="*/ 123 w 131"/>
                  <a:gd name="T17" fmla="*/ 4 h 39"/>
                  <a:gd name="T18" fmla="*/ 123 w 131"/>
                  <a:gd name="T19" fmla="*/ 31 h 39"/>
                  <a:gd name="T20" fmla="*/ 8 w 131"/>
                  <a:gd name="T21" fmla="*/ 31 h 39"/>
                  <a:gd name="T22" fmla="*/ 8 w 131"/>
                  <a:gd name="T23" fmla="*/ 8 h 39"/>
                  <a:gd name="T24" fmla="*/ 127 w 131"/>
                  <a:gd name="T25" fmla="*/ 8 h 39"/>
                  <a:gd name="T26" fmla="*/ 127 w 131"/>
                  <a:gd name="T27" fmla="*/ 4 h 39"/>
                  <a:gd name="T28" fmla="*/ 123 w 131"/>
                  <a:gd name="T29" fmla="*/ 4 h 39"/>
                  <a:gd name="T30" fmla="*/ 127 w 131"/>
                  <a:gd name="T31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1" h="39">
                    <a:moveTo>
                      <a:pt x="127" y="4"/>
                    </a:moveTo>
                    <a:lnTo>
                      <a:pt x="127" y="0"/>
                    </a:lnTo>
                    <a:lnTo>
                      <a:pt x="0" y="0"/>
                    </a:lnTo>
                    <a:lnTo>
                      <a:pt x="0" y="39"/>
                    </a:lnTo>
                    <a:lnTo>
                      <a:pt x="131" y="39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3" y="31"/>
                    </a:lnTo>
                    <a:lnTo>
                      <a:pt x="8" y="31"/>
                    </a:lnTo>
                    <a:lnTo>
                      <a:pt x="8" y="8"/>
                    </a:lnTo>
                    <a:lnTo>
                      <a:pt x="127" y="8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7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96" name="Rectangle 290">
                <a:extLst>
                  <a:ext uri="{FF2B5EF4-FFF2-40B4-BE49-F238E27FC236}">
                    <a16:creationId xmlns:a16="http://schemas.microsoft.com/office/drawing/2014/main" xmlns="" id="{763AE691-E63F-4028-9404-7CA241A4D00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035" y="2509"/>
                <a:ext cx="100" cy="30"/>
              </a:xfrm>
              <a:prstGeom prst="rect">
                <a:avLst/>
              </a:prstGeom>
              <a:solidFill>
                <a:srgbClr val="F1FA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97" name="Rectangle 291">
                <a:extLst>
                  <a:ext uri="{FF2B5EF4-FFF2-40B4-BE49-F238E27FC236}">
                    <a16:creationId xmlns:a16="http://schemas.microsoft.com/office/drawing/2014/main" xmlns="" id="{1A4F1A2E-99F9-4F4C-AF37-88CD26F5979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035" y="2509"/>
                <a:ext cx="100" cy="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98" name="Freeform 292">
                <a:extLst>
                  <a:ext uri="{FF2B5EF4-FFF2-40B4-BE49-F238E27FC236}">
                    <a16:creationId xmlns:a16="http://schemas.microsoft.com/office/drawing/2014/main" xmlns="" id="{35238C3D-FD64-4EB2-B168-10AA31C90D8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031" y="2505"/>
                <a:ext cx="108" cy="38"/>
              </a:xfrm>
              <a:custGeom>
                <a:avLst/>
                <a:gdLst>
                  <a:gd name="T0" fmla="*/ 104 w 108"/>
                  <a:gd name="T1" fmla="*/ 4 h 38"/>
                  <a:gd name="T2" fmla="*/ 104 w 108"/>
                  <a:gd name="T3" fmla="*/ 0 h 38"/>
                  <a:gd name="T4" fmla="*/ 0 w 108"/>
                  <a:gd name="T5" fmla="*/ 0 h 38"/>
                  <a:gd name="T6" fmla="*/ 0 w 108"/>
                  <a:gd name="T7" fmla="*/ 38 h 38"/>
                  <a:gd name="T8" fmla="*/ 108 w 108"/>
                  <a:gd name="T9" fmla="*/ 38 h 38"/>
                  <a:gd name="T10" fmla="*/ 108 w 108"/>
                  <a:gd name="T11" fmla="*/ 0 h 38"/>
                  <a:gd name="T12" fmla="*/ 104 w 108"/>
                  <a:gd name="T13" fmla="*/ 0 h 38"/>
                  <a:gd name="T14" fmla="*/ 104 w 108"/>
                  <a:gd name="T15" fmla="*/ 4 h 38"/>
                  <a:gd name="T16" fmla="*/ 100 w 108"/>
                  <a:gd name="T17" fmla="*/ 4 h 38"/>
                  <a:gd name="T18" fmla="*/ 100 w 108"/>
                  <a:gd name="T19" fmla="*/ 30 h 38"/>
                  <a:gd name="T20" fmla="*/ 8 w 108"/>
                  <a:gd name="T21" fmla="*/ 30 h 38"/>
                  <a:gd name="T22" fmla="*/ 8 w 108"/>
                  <a:gd name="T23" fmla="*/ 8 h 38"/>
                  <a:gd name="T24" fmla="*/ 104 w 108"/>
                  <a:gd name="T25" fmla="*/ 8 h 38"/>
                  <a:gd name="T26" fmla="*/ 104 w 108"/>
                  <a:gd name="T27" fmla="*/ 4 h 38"/>
                  <a:gd name="T28" fmla="*/ 100 w 108"/>
                  <a:gd name="T29" fmla="*/ 4 h 38"/>
                  <a:gd name="T30" fmla="*/ 104 w 108"/>
                  <a:gd name="T31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38">
                    <a:moveTo>
                      <a:pt x="104" y="4"/>
                    </a:moveTo>
                    <a:lnTo>
                      <a:pt x="104" y="0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108" y="38"/>
                    </a:lnTo>
                    <a:lnTo>
                      <a:pt x="108" y="0"/>
                    </a:lnTo>
                    <a:lnTo>
                      <a:pt x="104" y="0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0" y="30"/>
                    </a:lnTo>
                    <a:lnTo>
                      <a:pt x="8" y="30"/>
                    </a:lnTo>
                    <a:lnTo>
                      <a:pt x="8" y="8"/>
                    </a:lnTo>
                    <a:lnTo>
                      <a:pt x="104" y="8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4" y="4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99" name="Freeform 293">
                <a:extLst>
                  <a:ext uri="{FF2B5EF4-FFF2-40B4-BE49-F238E27FC236}">
                    <a16:creationId xmlns:a16="http://schemas.microsoft.com/office/drawing/2014/main" xmlns="" id="{55FBEA83-DC47-4987-A367-6ED78A88C7C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031" y="2505"/>
                <a:ext cx="108" cy="38"/>
              </a:xfrm>
              <a:custGeom>
                <a:avLst/>
                <a:gdLst>
                  <a:gd name="T0" fmla="*/ 104 w 108"/>
                  <a:gd name="T1" fmla="*/ 4 h 38"/>
                  <a:gd name="T2" fmla="*/ 104 w 108"/>
                  <a:gd name="T3" fmla="*/ 0 h 38"/>
                  <a:gd name="T4" fmla="*/ 0 w 108"/>
                  <a:gd name="T5" fmla="*/ 0 h 38"/>
                  <a:gd name="T6" fmla="*/ 0 w 108"/>
                  <a:gd name="T7" fmla="*/ 38 h 38"/>
                  <a:gd name="T8" fmla="*/ 108 w 108"/>
                  <a:gd name="T9" fmla="*/ 38 h 38"/>
                  <a:gd name="T10" fmla="*/ 108 w 108"/>
                  <a:gd name="T11" fmla="*/ 0 h 38"/>
                  <a:gd name="T12" fmla="*/ 104 w 108"/>
                  <a:gd name="T13" fmla="*/ 0 h 38"/>
                  <a:gd name="T14" fmla="*/ 104 w 108"/>
                  <a:gd name="T15" fmla="*/ 4 h 38"/>
                  <a:gd name="T16" fmla="*/ 100 w 108"/>
                  <a:gd name="T17" fmla="*/ 4 h 38"/>
                  <a:gd name="T18" fmla="*/ 100 w 108"/>
                  <a:gd name="T19" fmla="*/ 30 h 38"/>
                  <a:gd name="T20" fmla="*/ 8 w 108"/>
                  <a:gd name="T21" fmla="*/ 30 h 38"/>
                  <a:gd name="T22" fmla="*/ 8 w 108"/>
                  <a:gd name="T23" fmla="*/ 8 h 38"/>
                  <a:gd name="T24" fmla="*/ 104 w 108"/>
                  <a:gd name="T25" fmla="*/ 8 h 38"/>
                  <a:gd name="T26" fmla="*/ 104 w 108"/>
                  <a:gd name="T27" fmla="*/ 4 h 38"/>
                  <a:gd name="T28" fmla="*/ 100 w 108"/>
                  <a:gd name="T29" fmla="*/ 4 h 38"/>
                  <a:gd name="T30" fmla="*/ 104 w 108"/>
                  <a:gd name="T31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38">
                    <a:moveTo>
                      <a:pt x="104" y="4"/>
                    </a:moveTo>
                    <a:lnTo>
                      <a:pt x="104" y="0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108" y="38"/>
                    </a:lnTo>
                    <a:lnTo>
                      <a:pt x="108" y="0"/>
                    </a:lnTo>
                    <a:lnTo>
                      <a:pt x="104" y="0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0" y="30"/>
                    </a:lnTo>
                    <a:lnTo>
                      <a:pt x="8" y="30"/>
                    </a:lnTo>
                    <a:lnTo>
                      <a:pt x="8" y="8"/>
                    </a:lnTo>
                    <a:lnTo>
                      <a:pt x="104" y="8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4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00" name="Rectangle 294">
                <a:extLst>
                  <a:ext uri="{FF2B5EF4-FFF2-40B4-BE49-F238E27FC236}">
                    <a16:creationId xmlns:a16="http://schemas.microsoft.com/office/drawing/2014/main" xmlns="" id="{A195CE69-2095-4C96-BFED-11CA022095D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34" y="2509"/>
                <a:ext cx="167" cy="3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01" name="Rectangle 295">
                <a:extLst>
                  <a:ext uri="{FF2B5EF4-FFF2-40B4-BE49-F238E27FC236}">
                    <a16:creationId xmlns:a16="http://schemas.microsoft.com/office/drawing/2014/main" xmlns="" id="{BD141000-7004-40DB-9CFB-8B651B943C0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34" y="2509"/>
                <a:ext cx="167" cy="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02" name="Freeform 296">
                <a:extLst>
                  <a:ext uri="{FF2B5EF4-FFF2-40B4-BE49-F238E27FC236}">
                    <a16:creationId xmlns:a16="http://schemas.microsoft.com/office/drawing/2014/main" xmlns="" id="{80135A11-1280-44EC-901A-41066F1592A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30" y="2505"/>
                <a:ext cx="175" cy="38"/>
              </a:xfrm>
              <a:custGeom>
                <a:avLst/>
                <a:gdLst>
                  <a:gd name="T0" fmla="*/ 171 w 175"/>
                  <a:gd name="T1" fmla="*/ 4 h 38"/>
                  <a:gd name="T2" fmla="*/ 171 w 175"/>
                  <a:gd name="T3" fmla="*/ 0 h 38"/>
                  <a:gd name="T4" fmla="*/ 0 w 175"/>
                  <a:gd name="T5" fmla="*/ 0 h 38"/>
                  <a:gd name="T6" fmla="*/ 0 w 175"/>
                  <a:gd name="T7" fmla="*/ 38 h 38"/>
                  <a:gd name="T8" fmla="*/ 175 w 175"/>
                  <a:gd name="T9" fmla="*/ 38 h 38"/>
                  <a:gd name="T10" fmla="*/ 175 w 175"/>
                  <a:gd name="T11" fmla="*/ 0 h 38"/>
                  <a:gd name="T12" fmla="*/ 171 w 175"/>
                  <a:gd name="T13" fmla="*/ 0 h 38"/>
                  <a:gd name="T14" fmla="*/ 171 w 175"/>
                  <a:gd name="T15" fmla="*/ 4 h 38"/>
                  <a:gd name="T16" fmla="*/ 167 w 175"/>
                  <a:gd name="T17" fmla="*/ 4 h 38"/>
                  <a:gd name="T18" fmla="*/ 167 w 175"/>
                  <a:gd name="T19" fmla="*/ 30 h 38"/>
                  <a:gd name="T20" fmla="*/ 8 w 175"/>
                  <a:gd name="T21" fmla="*/ 30 h 38"/>
                  <a:gd name="T22" fmla="*/ 8 w 175"/>
                  <a:gd name="T23" fmla="*/ 8 h 38"/>
                  <a:gd name="T24" fmla="*/ 171 w 175"/>
                  <a:gd name="T25" fmla="*/ 8 h 38"/>
                  <a:gd name="T26" fmla="*/ 171 w 175"/>
                  <a:gd name="T27" fmla="*/ 4 h 38"/>
                  <a:gd name="T28" fmla="*/ 167 w 175"/>
                  <a:gd name="T29" fmla="*/ 4 h 38"/>
                  <a:gd name="T30" fmla="*/ 171 w 175"/>
                  <a:gd name="T31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5" h="38">
                    <a:moveTo>
                      <a:pt x="171" y="4"/>
                    </a:moveTo>
                    <a:lnTo>
                      <a:pt x="171" y="0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175" y="38"/>
                    </a:lnTo>
                    <a:lnTo>
                      <a:pt x="175" y="0"/>
                    </a:lnTo>
                    <a:lnTo>
                      <a:pt x="171" y="0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67" y="30"/>
                    </a:lnTo>
                    <a:lnTo>
                      <a:pt x="8" y="30"/>
                    </a:lnTo>
                    <a:lnTo>
                      <a:pt x="8" y="8"/>
                    </a:lnTo>
                    <a:lnTo>
                      <a:pt x="171" y="8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71" y="4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03" name="Freeform 297">
                <a:extLst>
                  <a:ext uri="{FF2B5EF4-FFF2-40B4-BE49-F238E27FC236}">
                    <a16:creationId xmlns:a16="http://schemas.microsoft.com/office/drawing/2014/main" xmlns="" id="{B9B94582-FEEF-4817-A2E3-3388BEE9374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30" y="2505"/>
                <a:ext cx="175" cy="38"/>
              </a:xfrm>
              <a:custGeom>
                <a:avLst/>
                <a:gdLst>
                  <a:gd name="T0" fmla="*/ 171 w 175"/>
                  <a:gd name="T1" fmla="*/ 4 h 38"/>
                  <a:gd name="T2" fmla="*/ 171 w 175"/>
                  <a:gd name="T3" fmla="*/ 0 h 38"/>
                  <a:gd name="T4" fmla="*/ 0 w 175"/>
                  <a:gd name="T5" fmla="*/ 0 h 38"/>
                  <a:gd name="T6" fmla="*/ 0 w 175"/>
                  <a:gd name="T7" fmla="*/ 38 h 38"/>
                  <a:gd name="T8" fmla="*/ 175 w 175"/>
                  <a:gd name="T9" fmla="*/ 38 h 38"/>
                  <a:gd name="T10" fmla="*/ 175 w 175"/>
                  <a:gd name="T11" fmla="*/ 0 h 38"/>
                  <a:gd name="T12" fmla="*/ 171 w 175"/>
                  <a:gd name="T13" fmla="*/ 0 h 38"/>
                  <a:gd name="T14" fmla="*/ 171 w 175"/>
                  <a:gd name="T15" fmla="*/ 4 h 38"/>
                  <a:gd name="T16" fmla="*/ 167 w 175"/>
                  <a:gd name="T17" fmla="*/ 4 h 38"/>
                  <a:gd name="T18" fmla="*/ 167 w 175"/>
                  <a:gd name="T19" fmla="*/ 30 h 38"/>
                  <a:gd name="T20" fmla="*/ 8 w 175"/>
                  <a:gd name="T21" fmla="*/ 30 h 38"/>
                  <a:gd name="T22" fmla="*/ 8 w 175"/>
                  <a:gd name="T23" fmla="*/ 8 h 38"/>
                  <a:gd name="T24" fmla="*/ 171 w 175"/>
                  <a:gd name="T25" fmla="*/ 8 h 38"/>
                  <a:gd name="T26" fmla="*/ 171 w 175"/>
                  <a:gd name="T27" fmla="*/ 4 h 38"/>
                  <a:gd name="T28" fmla="*/ 167 w 175"/>
                  <a:gd name="T29" fmla="*/ 4 h 38"/>
                  <a:gd name="T30" fmla="*/ 171 w 175"/>
                  <a:gd name="T31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5" h="38">
                    <a:moveTo>
                      <a:pt x="171" y="4"/>
                    </a:moveTo>
                    <a:lnTo>
                      <a:pt x="171" y="0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175" y="38"/>
                    </a:lnTo>
                    <a:lnTo>
                      <a:pt x="175" y="0"/>
                    </a:lnTo>
                    <a:lnTo>
                      <a:pt x="171" y="0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67" y="30"/>
                    </a:lnTo>
                    <a:lnTo>
                      <a:pt x="8" y="30"/>
                    </a:lnTo>
                    <a:lnTo>
                      <a:pt x="8" y="8"/>
                    </a:lnTo>
                    <a:lnTo>
                      <a:pt x="171" y="8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71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04" name="Rectangle 298">
                <a:extLst>
                  <a:ext uri="{FF2B5EF4-FFF2-40B4-BE49-F238E27FC236}">
                    <a16:creationId xmlns:a16="http://schemas.microsoft.com/office/drawing/2014/main" xmlns="" id="{98018A72-7D9D-4613-952E-53E472FFFD0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99" y="2509"/>
                <a:ext cx="123" cy="30"/>
              </a:xfrm>
              <a:prstGeom prst="rect">
                <a:avLst/>
              </a:prstGeom>
              <a:solidFill>
                <a:srgbClr val="C3E8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05" name="Rectangle 299">
                <a:extLst>
                  <a:ext uri="{FF2B5EF4-FFF2-40B4-BE49-F238E27FC236}">
                    <a16:creationId xmlns:a16="http://schemas.microsoft.com/office/drawing/2014/main" xmlns="" id="{D3EF1B31-04D2-4723-9427-4B69CDEACE6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99" y="2509"/>
                <a:ext cx="123" cy="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06" name="Freeform 300">
                <a:extLst>
                  <a:ext uri="{FF2B5EF4-FFF2-40B4-BE49-F238E27FC236}">
                    <a16:creationId xmlns:a16="http://schemas.microsoft.com/office/drawing/2014/main" xmlns="" id="{60022BF0-4496-484E-A9DB-2A66F7FF9DB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295" y="2505"/>
                <a:ext cx="131" cy="38"/>
              </a:xfrm>
              <a:custGeom>
                <a:avLst/>
                <a:gdLst>
                  <a:gd name="T0" fmla="*/ 127 w 131"/>
                  <a:gd name="T1" fmla="*/ 4 h 38"/>
                  <a:gd name="T2" fmla="*/ 127 w 131"/>
                  <a:gd name="T3" fmla="*/ 0 h 38"/>
                  <a:gd name="T4" fmla="*/ 0 w 131"/>
                  <a:gd name="T5" fmla="*/ 0 h 38"/>
                  <a:gd name="T6" fmla="*/ 0 w 131"/>
                  <a:gd name="T7" fmla="*/ 38 h 38"/>
                  <a:gd name="T8" fmla="*/ 131 w 131"/>
                  <a:gd name="T9" fmla="*/ 38 h 38"/>
                  <a:gd name="T10" fmla="*/ 131 w 131"/>
                  <a:gd name="T11" fmla="*/ 0 h 38"/>
                  <a:gd name="T12" fmla="*/ 127 w 131"/>
                  <a:gd name="T13" fmla="*/ 0 h 38"/>
                  <a:gd name="T14" fmla="*/ 127 w 131"/>
                  <a:gd name="T15" fmla="*/ 4 h 38"/>
                  <a:gd name="T16" fmla="*/ 123 w 131"/>
                  <a:gd name="T17" fmla="*/ 4 h 38"/>
                  <a:gd name="T18" fmla="*/ 123 w 131"/>
                  <a:gd name="T19" fmla="*/ 30 h 38"/>
                  <a:gd name="T20" fmla="*/ 8 w 131"/>
                  <a:gd name="T21" fmla="*/ 30 h 38"/>
                  <a:gd name="T22" fmla="*/ 8 w 131"/>
                  <a:gd name="T23" fmla="*/ 8 h 38"/>
                  <a:gd name="T24" fmla="*/ 127 w 131"/>
                  <a:gd name="T25" fmla="*/ 8 h 38"/>
                  <a:gd name="T26" fmla="*/ 127 w 131"/>
                  <a:gd name="T27" fmla="*/ 4 h 38"/>
                  <a:gd name="T28" fmla="*/ 123 w 131"/>
                  <a:gd name="T29" fmla="*/ 4 h 38"/>
                  <a:gd name="T30" fmla="*/ 127 w 131"/>
                  <a:gd name="T31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1" h="38">
                    <a:moveTo>
                      <a:pt x="127" y="4"/>
                    </a:moveTo>
                    <a:lnTo>
                      <a:pt x="127" y="0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131" y="38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3" y="30"/>
                    </a:lnTo>
                    <a:lnTo>
                      <a:pt x="8" y="30"/>
                    </a:lnTo>
                    <a:lnTo>
                      <a:pt x="8" y="8"/>
                    </a:lnTo>
                    <a:lnTo>
                      <a:pt x="127" y="8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7" y="4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07" name="Freeform 301">
                <a:extLst>
                  <a:ext uri="{FF2B5EF4-FFF2-40B4-BE49-F238E27FC236}">
                    <a16:creationId xmlns:a16="http://schemas.microsoft.com/office/drawing/2014/main" xmlns="" id="{AF57F16A-D227-4168-B8B6-B7BC76F3AE1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295" y="2505"/>
                <a:ext cx="131" cy="38"/>
              </a:xfrm>
              <a:custGeom>
                <a:avLst/>
                <a:gdLst>
                  <a:gd name="T0" fmla="*/ 127 w 131"/>
                  <a:gd name="T1" fmla="*/ 4 h 38"/>
                  <a:gd name="T2" fmla="*/ 127 w 131"/>
                  <a:gd name="T3" fmla="*/ 0 h 38"/>
                  <a:gd name="T4" fmla="*/ 0 w 131"/>
                  <a:gd name="T5" fmla="*/ 0 h 38"/>
                  <a:gd name="T6" fmla="*/ 0 w 131"/>
                  <a:gd name="T7" fmla="*/ 38 h 38"/>
                  <a:gd name="T8" fmla="*/ 131 w 131"/>
                  <a:gd name="T9" fmla="*/ 38 h 38"/>
                  <a:gd name="T10" fmla="*/ 131 w 131"/>
                  <a:gd name="T11" fmla="*/ 0 h 38"/>
                  <a:gd name="T12" fmla="*/ 127 w 131"/>
                  <a:gd name="T13" fmla="*/ 0 h 38"/>
                  <a:gd name="T14" fmla="*/ 127 w 131"/>
                  <a:gd name="T15" fmla="*/ 4 h 38"/>
                  <a:gd name="T16" fmla="*/ 123 w 131"/>
                  <a:gd name="T17" fmla="*/ 4 h 38"/>
                  <a:gd name="T18" fmla="*/ 123 w 131"/>
                  <a:gd name="T19" fmla="*/ 30 h 38"/>
                  <a:gd name="T20" fmla="*/ 8 w 131"/>
                  <a:gd name="T21" fmla="*/ 30 h 38"/>
                  <a:gd name="T22" fmla="*/ 8 w 131"/>
                  <a:gd name="T23" fmla="*/ 8 h 38"/>
                  <a:gd name="T24" fmla="*/ 127 w 131"/>
                  <a:gd name="T25" fmla="*/ 8 h 38"/>
                  <a:gd name="T26" fmla="*/ 127 w 131"/>
                  <a:gd name="T27" fmla="*/ 4 h 38"/>
                  <a:gd name="T28" fmla="*/ 123 w 131"/>
                  <a:gd name="T29" fmla="*/ 4 h 38"/>
                  <a:gd name="T30" fmla="*/ 127 w 131"/>
                  <a:gd name="T31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1" h="38">
                    <a:moveTo>
                      <a:pt x="127" y="4"/>
                    </a:moveTo>
                    <a:lnTo>
                      <a:pt x="127" y="0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131" y="38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3" y="30"/>
                    </a:lnTo>
                    <a:lnTo>
                      <a:pt x="8" y="30"/>
                    </a:lnTo>
                    <a:lnTo>
                      <a:pt x="8" y="8"/>
                    </a:lnTo>
                    <a:lnTo>
                      <a:pt x="127" y="8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7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08" name="Rectangle 302">
                <a:extLst>
                  <a:ext uri="{FF2B5EF4-FFF2-40B4-BE49-F238E27FC236}">
                    <a16:creationId xmlns:a16="http://schemas.microsoft.com/office/drawing/2014/main" xmlns="" id="{E4A5F915-A003-46F5-95A6-50B8B2F1969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035" y="2539"/>
                <a:ext cx="100" cy="31"/>
              </a:xfrm>
              <a:prstGeom prst="rect">
                <a:avLst/>
              </a:prstGeom>
              <a:solidFill>
                <a:srgbClr val="F1FA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09" name="Rectangle 303">
                <a:extLst>
                  <a:ext uri="{FF2B5EF4-FFF2-40B4-BE49-F238E27FC236}">
                    <a16:creationId xmlns:a16="http://schemas.microsoft.com/office/drawing/2014/main" xmlns="" id="{57549ABB-0FED-4F40-84B1-A78DCC12F32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035" y="2539"/>
                <a:ext cx="100" cy="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10" name="Freeform 304">
                <a:extLst>
                  <a:ext uri="{FF2B5EF4-FFF2-40B4-BE49-F238E27FC236}">
                    <a16:creationId xmlns:a16="http://schemas.microsoft.com/office/drawing/2014/main" xmlns="" id="{9E10B72A-FF0A-433E-9C50-32EC89C8742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031" y="2535"/>
                <a:ext cx="108" cy="38"/>
              </a:xfrm>
              <a:custGeom>
                <a:avLst/>
                <a:gdLst>
                  <a:gd name="T0" fmla="*/ 104 w 108"/>
                  <a:gd name="T1" fmla="*/ 4 h 38"/>
                  <a:gd name="T2" fmla="*/ 104 w 108"/>
                  <a:gd name="T3" fmla="*/ 0 h 38"/>
                  <a:gd name="T4" fmla="*/ 0 w 108"/>
                  <a:gd name="T5" fmla="*/ 0 h 38"/>
                  <a:gd name="T6" fmla="*/ 0 w 108"/>
                  <a:gd name="T7" fmla="*/ 38 h 38"/>
                  <a:gd name="T8" fmla="*/ 108 w 108"/>
                  <a:gd name="T9" fmla="*/ 38 h 38"/>
                  <a:gd name="T10" fmla="*/ 108 w 108"/>
                  <a:gd name="T11" fmla="*/ 0 h 38"/>
                  <a:gd name="T12" fmla="*/ 104 w 108"/>
                  <a:gd name="T13" fmla="*/ 0 h 38"/>
                  <a:gd name="T14" fmla="*/ 104 w 108"/>
                  <a:gd name="T15" fmla="*/ 4 h 38"/>
                  <a:gd name="T16" fmla="*/ 100 w 108"/>
                  <a:gd name="T17" fmla="*/ 4 h 38"/>
                  <a:gd name="T18" fmla="*/ 100 w 108"/>
                  <a:gd name="T19" fmla="*/ 31 h 38"/>
                  <a:gd name="T20" fmla="*/ 8 w 108"/>
                  <a:gd name="T21" fmla="*/ 31 h 38"/>
                  <a:gd name="T22" fmla="*/ 8 w 108"/>
                  <a:gd name="T23" fmla="*/ 8 h 38"/>
                  <a:gd name="T24" fmla="*/ 104 w 108"/>
                  <a:gd name="T25" fmla="*/ 8 h 38"/>
                  <a:gd name="T26" fmla="*/ 104 w 108"/>
                  <a:gd name="T27" fmla="*/ 4 h 38"/>
                  <a:gd name="T28" fmla="*/ 100 w 108"/>
                  <a:gd name="T29" fmla="*/ 4 h 38"/>
                  <a:gd name="T30" fmla="*/ 104 w 108"/>
                  <a:gd name="T31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38">
                    <a:moveTo>
                      <a:pt x="104" y="4"/>
                    </a:moveTo>
                    <a:lnTo>
                      <a:pt x="104" y="0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108" y="38"/>
                    </a:lnTo>
                    <a:lnTo>
                      <a:pt x="108" y="0"/>
                    </a:lnTo>
                    <a:lnTo>
                      <a:pt x="104" y="0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0" y="31"/>
                    </a:lnTo>
                    <a:lnTo>
                      <a:pt x="8" y="31"/>
                    </a:lnTo>
                    <a:lnTo>
                      <a:pt x="8" y="8"/>
                    </a:lnTo>
                    <a:lnTo>
                      <a:pt x="104" y="8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4" y="4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11" name="Freeform 305">
                <a:extLst>
                  <a:ext uri="{FF2B5EF4-FFF2-40B4-BE49-F238E27FC236}">
                    <a16:creationId xmlns:a16="http://schemas.microsoft.com/office/drawing/2014/main" xmlns="" id="{2E7DBF3D-10AE-4FC2-A952-8E2241F5FBC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031" y="2535"/>
                <a:ext cx="108" cy="38"/>
              </a:xfrm>
              <a:custGeom>
                <a:avLst/>
                <a:gdLst>
                  <a:gd name="T0" fmla="*/ 104 w 108"/>
                  <a:gd name="T1" fmla="*/ 4 h 38"/>
                  <a:gd name="T2" fmla="*/ 104 w 108"/>
                  <a:gd name="T3" fmla="*/ 0 h 38"/>
                  <a:gd name="T4" fmla="*/ 0 w 108"/>
                  <a:gd name="T5" fmla="*/ 0 h 38"/>
                  <a:gd name="T6" fmla="*/ 0 w 108"/>
                  <a:gd name="T7" fmla="*/ 38 h 38"/>
                  <a:gd name="T8" fmla="*/ 108 w 108"/>
                  <a:gd name="T9" fmla="*/ 38 h 38"/>
                  <a:gd name="T10" fmla="*/ 108 w 108"/>
                  <a:gd name="T11" fmla="*/ 0 h 38"/>
                  <a:gd name="T12" fmla="*/ 104 w 108"/>
                  <a:gd name="T13" fmla="*/ 0 h 38"/>
                  <a:gd name="T14" fmla="*/ 104 w 108"/>
                  <a:gd name="T15" fmla="*/ 4 h 38"/>
                  <a:gd name="T16" fmla="*/ 100 w 108"/>
                  <a:gd name="T17" fmla="*/ 4 h 38"/>
                  <a:gd name="T18" fmla="*/ 100 w 108"/>
                  <a:gd name="T19" fmla="*/ 31 h 38"/>
                  <a:gd name="T20" fmla="*/ 8 w 108"/>
                  <a:gd name="T21" fmla="*/ 31 h 38"/>
                  <a:gd name="T22" fmla="*/ 8 w 108"/>
                  <a:gd name="T23" fmla="*/ 8 h 38"/>
                  <a:gd name="T24" fmla="*/ 104 w 108"/>
                  <a:gd name="T25" fmla="*/ 8 h 38"/>
                  <a:gd name="T26" fmla="*/ 104 w 108"/>
                  <a:gd name="T27" fmla="*/ 4 h 38"/>
                  <a:gd name="T28" fmla="*/ 100 w 108"/>
                  <a:gd name="T29" fmla="*/ 4 h 38"/>
                  <a:gd name="T30" fmla="*/ 104 w 108"/>
                  <a:gd name="T31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38">
                    <a:moveTo>
                      <a:pt x="104" y="4"/>
                    </a:moveTo>
                    <a:lnTo>
                      <a:pt x="104" y="0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108" y="38"/>
                    </a:lnTo>
                    <a:lnTo>
                      <a:pt x="108" y="0"/>
                    </a:lnTo>
                    <a:lnTo>
                      <a:pt x="104" y="0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0" y="31"/>
                    </a:lnTo>
                    <a:lnTo>
                      <a:pt x="8" y="31"/>
                    </a:lnTo>
                    <a:lnTo>
                      <a:pt x="8" y="8"/>
                    </a:lnTo>
                    <a:lnTo>
                      <a:pt x="104" y="8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4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12" name="Rectangle 306">
                <a:extLst>
                  <a:ext uri="{FF2B5EF4-FFF2-40B4-BE49-F238E27FC236}">
                    <a16:creationId xmlns:a16="http://schemas.microsoft.com/office/drawing/2014/main" xmlns="" id="{913A25E9-3DE0-4F53-8120-7EA3DBD0984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34" y="2539"/>
                <a:ext cx="167" cy="31"/>
              </a:xfrm>
              <a:prstGeom prst="rect">
                <a:avLst/>
              </a:prstGeom>
              <a:solidFill>
                <a:srgbClr val="F1FA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13" name="Rectangle 307">
                <a:extLst>
                  <a:ext uri="{FF2B5EF4-FFF2-40B4-BE49-F238E27FC236}">
                    <a16:creationId xmlns:a16="http://schemas.microsoft.com/office/drawing/2014/main" xmlns="" id="{555317A7-749C-4D25-8BF3-234DCF14444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34" y="2539"/>
                <a:ext cx="167" cy="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14" name="Freeform 308">
                <a:extLst>
                  <a:ext uri="{FF2B5EF4-FFF2-40B4-BE49-F238E27FC236}">
                    <a16:creationId xmlns:a16="http://schemas.microsoft.com/office/drawing/2014/main" xmlns="" id="{D49B0C8F-C8E9-4952-986D-4EE6BEA5E75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30" y="2535"/>
                <a:ext cx="175" cy="38"/>
              </a:xfrm>
              <a:custGeom>
                <a:avLst/>
                <a:gdLst>
                  <a:gd name="T0" fmla="*/ 171 w 175"/>
                  <a:gd name="T1" fmla="*/ 4 h 38"/>
                  <a:gd name="T2" fmla="*/ 171 w 175"/>
                  <a:gd name="T3" fmla="*/ 0 h 38"/>
                  <a:gd name="T4" fmla="*/ 0 w 175"/>
                  <a:gd name="T5" fmla="*/ 0 h 38"/>
                  <a:gd name="T6" fmla="*/ 0 w 175"/>
                  <a:gd name="T7" fmla="*/ 38 h 38"/>
                  <a:gd name="T8" fmla="*/ 175 w 175"/>
                  <a:gd name="T9" fmla="*/ 38 h 38"/>
                  <a:gd name="T10" fmla="*/ 175 w 175"/>
                  <a:gd name="T11" fmla="*/ 0 h 38"/>
                  <a:gd name="T12" fmla="*/ 171 w 175"/>
                  <a:gd name="T13" fmla="*/ 0 h 38"/>
                  <a:gd name="T14" fmla="*/ 171 w 175"/>
                  <a:gd name="T15" fmla="*/ 4 h 38"/>
                  <a:gd name="T16" fmla="*/ 167 w 175"/>
                  <a:gd name="T17" fmla="*/ 4 h 38"/>
                  <a:gd name="T18" fmla="*/ 167 w 175"/>
                  <a:gd name="T19" fmla="*/ 31 h 38"/>
                  <a:gd name="T20" fmla="*/ 8 w 175"/>
                  <a:gd name="T21" fmla="*/ 31 h 38"/>
                  <a:gd name="T22" fmla="*/ 8 w 175"/>
                  <a:gd name="T23" fmla="*/ 8 h 38"/>
                  <a:gd name="T24" fmla="*/ 171 w 175"/>
                  <a:gd name="T25" fmla="*/ 8 h 38"/>
                  <a:gd name="T26" fmla="*/ 171 w 175"/>
                  <a:gd name="T27" fmla="*/ 4 h 38"/>
                  <a:gd name="T28" fmla="*/ 167 w 175"/>
                  <a:gd name="T29" fmla="*/ 4 h 38"/>
                  <a:gd name="T30" fmla="*/ 171 w 175"/>
                  <a:gd name="T31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5" h="38">
                    <a:moveTo>
                      <a:pt x="171" y="4"/>
                    </a:moveTo>
                    <a:lnTo>
                      <a:pt x="171" y="0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175" y="38"/>
                    </a:lnTo>
                    <a:lnTo>
                      <a:pt x="175" y="0"/>
                    </a:lnTo>
                    <a:lnTo>
                      <a:pt x="171" y="0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67" y="31"/>
                    </a:lnTo>
                    <a:lnTo>
                      <a:pt x="8" y="31"/>
                    </a:lnTo>
                    <a:lnTo>
                      <a:pt x="8" y="8"/>
                    </a:lnTo>
                    <a:lnTo>
                      <a:pt x="171" y="8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71" y="4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15" name="Freeform 309">
                <a:extLst>
                  <a:ext uri="{FF2B5EF4-FFF2-40B4-BE49-F238E27FC236}">
                    <a16:creationId xmlns:a16="http://schemas.microsoft.com/office/drawing/2014/main" xmlns="" id="{9474BBE3-BAB2-4E4E-BCD0-547605FBA48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30" y="2535"/>
                <a:ext cx="175" cy="38"/>
              </a:xfrm>
              <a:custGeom>
                <a:avLst/>
                <a:gdLst>
                  <a:gd name="T0" fmla="*/ 171 w 175"/>
                  <a:gd name="T1" fmla="*/ 4 h 38"/>
                  <a:gd name="T2" fmla="*/ 171 w 175"/>
                  <a:gd name="T3" fmla="*/ 0 h 38"/>
                  <a:gd name="T4" fmla="*/ 0 w 175"/>
                  <a:gd name="T5" fmla="*/ 0 h 38"/>
                  <a:gd name="T6" fmla="*/ 0 w 175"/>
                  <a:gd name="T7" fmla="*/ 38 h 38"/>
                  <a:gd name="T8" fmla="*/ 175 w 175"/>
                  <a:gd name="T9" fmla="*/ 38 h 38"/>
                  <a:gd name="T10" fmla="*/ 175 w 175"/>
                  <a:gd name="T11" fmla="*/ 0 h 38"/>
                  <a:gd name="T12" fmla="*/ 171 w 175"/>
                  <a:gd name="T13" fmla="*/ 0 h 38"/>
                  <a:gd name="T14" fmla="*/ 171 w 175"/>
                  <a:gd name="T15" fmla="*/ 4 h 38"/>
                  <a:gd name="T16" fmla="*/ 167 w 175"/>
                  <a:gd name="T17" fmla="*/ 4 h 38"/>
                  <a:gd name="T18" fmla="*/ 167 w 175"/>
                  <a:gd name="T19" fmla="*/ 31 h 38"/>
                  <a:gd name="T20" fmla="*/ 8 w 175"/>
                  <a:gd name="T21" fmla="*/ 31 h 38"/>
                  <a:gd name="T22" fmla="*/ 8 w 175"/>
                  <a:gd name="T23" fmla="*/ 8 h 38"/>
                  <a:gd name="T24" fmla="*/ 171 w 175"/>
                  <a:gd name="T25" fmla="*/ 8 h 38"/>
                  <a:gd name="T26" fmla="*/ 171 w 175"/>
                  <a:gd name="T27" fmla="*/ 4 h 38"/>
                  <a:gd name="T28" fmla="*/ 167 w 175"/>
                  <a:gd name="T29" fmla="*/ 4 h 38"/>
                  <a:gd name="T30" fmla="*/ 171 w 175"/>
                  <a:gd name="T31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5" h="38">
                    <a:moveTo>
                      <a:pt x="171" y="4"/>
                    </a:moveTo>
                    <a:lnTo>
                      <a:pt x="171" y="0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175" y="38"/>
                    </a:lnTo>
                    <a:lnTo>
                      <a:pt x="175" y="0"/>
                    </a:lnTo>
                    <a:lnTo>
                      <a:pt x="171" y="0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67" y="31"/>
                    </a:lnTo>
                    <a:lnTo>
                      <a:pt x="8" y="31"/>
                    </a:lnTo>
                    <a:lnTo>
                      <a:pt x="8" y="8"/>
                    </a:lnTo>
                    <a:lnTo>
                      <a:pt x="171" y="8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71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16" name="Rectangle 310">
                <a:extLst>
                  <a:ext uri="{FF2B5EF4-FFF2-40B4-BE49-F238E27FC236}">
                    <a16:creationId xmlns:a16="http://schemas.microsoft.com/office/drawing/2014/main" xmlns="" id="{22EBFF73-7703-4703-9638-60CCE4552C7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99" y="2539"/>
                <a:ext cx="123" cy="31"/>
              </a:xfrm>
              <a:prstGeom prst="rect">
                <a:avLst/>
              </a:prstGeom>
              <a:solidFill>
                <a:srgbClr val="C3E8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17" name="Rectangle 311">
                <a:extLst>
                  <a:ext uri="{FF2B5EF4-FFF2-40B4-BE49-F238E27FC236}">
                    <a16:creationId xmlns:a16="http://schemas.microsoft.com/office/drawing/2014/main" xmlns="" id="{5694A94A-A522-41B2-AC57-1748AB1FF2C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99" y="2539"/>
                <a:ext cx="123" cy="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18" name="Freeform 312">
                <a:extLst>
                  <a:ext uri="{FF2B5EF4-FFF2-40B4-BE49-F238E27FC236}">
                    <a16:creationId xmlns:a16="http://schemas.microsoft.com/office/drawing/2014/main" xmlns="" id="{FAC197C8-3838-4747-9B49-D9841309335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295" y="2535"/>
                <a:ext cx="131" cy="38"/>
              </a:xfrm>
              <a:custGeom>
                <a:avLst/>
                <a:gdLst>
                  <a:gd name="T0" fmla="*/ 127 w 131"/>
                  <a:gd name="T1" fmla="*/ 4 h 38"/>
                  <a:gd name="T2" fmla="*/ 127 w 131"/>
                  <a:gd name="T3" fmla="*/ 0 h 38"/>
                  <a:gd name="T4" fmla="*/ 0 w 131"/>
                  <a:gd name="T5" fmla="*/ 0 h 38"/>
                  <a:gd name="T6" fmla="*/ 0 w 131"/>
                  <a:gd name="T7" fmla="*/ 38 h 38"/>
                  <a:gd name="T8" fmla="*/ 131 w 131"/>
                  <a:gd name="T9" fmla="*/ 38 h 38"/>
                  <a:gd name="T10" fmla="*/ 131 w 131"/>
                  <a:gd name="T11" fmla="*/ 0 h 38"/>
                  <a:gd name="T12" fmla="*/ 127 w 131"/>
                  <a:gd name="T13" fmla="*/ 0 h 38"/>
                  <a:gd name="T14" fmla="*/ 127 w 131"/>
                  <a:gd name="T15" fmla="*/ 4 h 38"/>
                  <a:gd name="T16" fmla="*/ 123 w 131"/>
                  <a:gd name="T17" fmla="*/ 4 h 38"/>
                  <a:gd name="T18" fmla="*/ 123 w 131"/>
                  <a:gd name="T19" fmla="*/ 31 h 38"/>
                  <a:gd name="T20" fmla="*/ 8 w 131"/>
                  <a:gd name="T21" fmla="*/ 31 h 38"/>
                  <a:gd name="T22" fmla="*/ 8 w 131"/>
                  <a:gd name="T23" fmla="*/ 8 h 38"/>
                  <a:gd name="T24" fmla="*/ 127 w 131"/>
                  <a:gd name="T25" fmla="*/ 8 h 38"/>
                  <a:gd name="T26" fmla="*/ 127 w 131"/>
                  <a:gd name="T27" fmla="*/ 4 h 38"/>
                  <a:gd name="T28" fmla="*/ 123 w 131"/>
                  <a:gd name="T29" fmla="*/ 4 h 38"/>
                  <a:gd name="T30" fmla="*/ 127 w 131"/>
                  <a:gd name="T31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1" h="38">
                    <a:moveTo>
                      <a:pt x="127" y="4"/>
                    </a:moveTo>
                    <a:lnTo>
                      <a:pt x="127" y="0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131" y="38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3" y="31"/>
                    </a:lnTo>
                    <a:lnTo>
                      <a:pt x="8" y="31"/>
                    </a:lnTo>
                    <a:lnTo>
                      <a:pt x="8" y="8"/>
                    </a:lnTo>
                    <a:lnTo>
                      <a:pt x="127" y="8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7" y="4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19" name="Freeform 313">
                <a:extLst>
                  <a:ext uri="{FF2B5EF4-FFF2-40B4-BE49-F238E27FC236}">
                    <a16:creationId xmlns:a16="http://schemas.microsoft.com/office/drawing/2014/main" xmlns="" id="{CB870682-5AA0-4928-A9B7-2C79D981B6C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295" y="2535"/>
                <a:ext cx="131" cy="38"/>
              </a:xfrm>
              <a:custGeom>
                <a:avLst/>
                <a:gdLst>
                  <a:gd name="T0" fmla="*/ 127 w 131"/>
                  <a:gd name="T1" fmla="*/ 4 h 38"/>
                  <a:gd name="T2" fmla="*/ 127 w 131"/>
                  <a:gd name="T3" fmla="*/ 0 h 38"/>
                  <a:gd name="T4" fmla="*/ 0 w 131"/>
                  <a:gd name="T5" fmla="*/ 0 h 38"/>
                  <a:gd name="T6" fmla="*/ 0 w 131"/>
                  <a:gd name="T7" fmla="*/ 38 h 38"/>
                  <a:gd name="T8" fmla="*/ 131 w 131"/>
                  <a:gd name="T9" fmla="*/ 38 h 38"/>
                  <a:gd name="T10" fmla="*/ 131 w 131"/>
                  <a:gd name="T11" fmla="*/ 0 h 38"/>
                  <a:gd name="T12" fmla="*/ 127 w 131"/>
                  <a:gd name="T13" fmla="*/ 0 h 38"/>
                  <a:gd name="T14" fmla="*/ 127 w 131"/>
                  <a:gd name="T15" fmla="*/ 4 h 38"/>
                  <a:gd name="T16" fmla="*/ 123 w 131"/>
                  <a:gd name="T17" fmla="*/ 4 h 38"/>
                  <a:gd name="T18" fmla="*/ 123 w 131"/>
                  <a:gd name="T19" fmla="*/ 31 h 38"/>
                  <a:gd name="T20" fmla="*/ 8 w 131"/>
                  <a:gd name="T21" fmla="*/ 31 h 38"/>
                  <a:gd name="T22" fmla="*/ 8 w 131"/>
                  <a:gd name="T23" fmla="*/ 8 h 38"/>
                  <a:gd name="T24" fmla="*/ 127 w 131"/>
                  <a:gd name="T25" fmla="*/ 8 h 38"/>
                  <a:gd name="T26" fmla="*/ 127 w 131"/>
                  <a:gd name="T27" fmla="*/ 4 h 38"/>
                  <a:gd name="T28" fmla="*/ 123 w 131"/>
                  <a:gd name="T29" fmla="*/ 4 h 38"/>
                  <a:gd name="T30" fmla="*/ 127 w 131"/>
                  <a:gd name="T31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1" h="38">
                    <a:moveTo>
                      <a:pt x="127" y="4"/>
                    </a:moveTo>
                    <a:lnTo>
                      <a:pt x="127" y="0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131" y="38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3" y="31"/>
                    </a:lnTo>
                    <a:lnTo>
                      <a:pt x="8" y="31"/>
                    </a:lnTo>
                    <a:lnTo>
                      <a:pt x="8" y="8"/>
                    </a:lnTo>
                    <a:lnTo>
                      <a:pt x="127" y="8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7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20" name="Rectangle 314">
                <a:extLst>
                  <a:ext uri="{FF2B5EF4-FFF2-40B4-BE49-F238E27FC236}">
                    <a16:creationId xmlns:a16="http://schemas.microsoft.com/office/drawing/2014/main" xmlns="" id="{28F9E586-96C7-4F8B-9A79-8F3DA1A9F7F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035" y="2570"/>
                <a:ext cx="100" cy="29"/>
              </a:xfrm>
              <a:prstGeom prst="rect">
                <a:avLst/>
              </a:prstGeom>
              <a:solidFill>
                <a:srgbClr val="F1FA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21" name="Rectangle 315">
                <a:extLst>
                  <a:ext uri="{FF2B5EF4-FFF2-40B4-BE49-F238E27FC236}">
                    <a16:creationId xmlns:a16="http://schemas.microsoft.com/office/drawing/2014/main" xmlns="" id="{6B92D237-AB32-4D2D-8C35-94E057A13FF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035" y="2570"/>
                <a:ext cx="100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22" name="Freeform 316">
                <a:extLst>
                  <a:ext uri="{FF2B5EF4-FFF2-40B4-BE49-F238E27FC236}">
                    <a16:creationId xmlns:a16="http://schemas.microsoft.com/office/drawing/2014/main" xmlns="" id="{491AE36E-91B7-4B13-A6D3-3C60EEDB691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031" y="2566"/>
                <a:ext cx="108" cy="37"/>
              </a:xfrm>
              <a:custGeom>
                <a:avLst/>
                <a:gdLst>
                  <a:gd name="T0" fmla="*/ 104 w 108"/>
                  <a:gd name="T1" fmla="*/ 4 h 37"/>
                  <a:gd name="T2" fmla="*/ 104 w 108"/>
                  <a:gd name="T3" fmla="*/ 0 h 37"/>
                  <a:gd name="T4" fmla="*/ 0 w 108"/>
                  <a:gd name="T5" fmla="*/ 0 h 37"/>
                  <a:gd name="T6" fmla="*/ 0 w 108"/>
                  <a:gd name="T7" fmla="*/ 37 h 37"/>
                  <a:gd name="T8" fmla="*/ 108 w 108"/>
                  <a:gd name="T9" fmla="*/ 37 h 37"/>
                  <a:gd name="T10" fmla="*/ 108 w 108"/>
                  <a:gd name="T11" fmla="*/ 0 h 37"/>
                  <a:gd name="T12" fmla="*/ 104 w 108"/>
                  <a:gd name="T13" fmla="*/ 0 h 37"/>
                  <a:gd name="T14" fmla="*/ 104 w 108"/>
                  <a:gd name="T15" fmla="*/ 4 h 37"/>
                  <a:gd name="T16" fmla="*/ 100 w 108"/>
                  <a:gd name="T17" fmla="*/ 4 h 37"/>
                  <a:gd name="T18" fmla="*/ 100 w 108"/>
                  <a:gd name="T19" fmla="*/ 29 h 37"/>
                  <a:gd name="T20" fmla="*/ 8 w 108"/>
                  <a:gd name="T21" fmla="*/ 29 h 37"/>
                  <a:gd name="T22" fmla="*/ 8 w 108"/>
                  <a:gd name="T23" fmla="*/ 7 h 37"/>
                  <a:gd name="T24" fmla="*/ 104 w 108"/>
                  <a:gd name="T25" fmla="*/ 7 h 37"/>
                  <a:gd name="T26" fmla="*/ 104 w 108"/>
                  <a:gd name="T27" fmla="*/ 4 h 37"/>
                  <a:gd name="T28" fmla="*/ 100 w 108"/>
                  <a:gd name="T29" fmla="*/ 4 h 37"/>
                  <a:gd name="T30" fmla="*/ 104 w 108"/>
                  <a:gd name="T31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37">
                    <a:moveTo>
                      <a:pt x="104" y="4"/>
                    </a:moveTo>
                    <a:lnTo>
                      <a:pt x="104" y="0"/>
                    </a:lnTo>
                    <a:lnTo>
                      <a:pt x="0" y="0"/>
                    </a:lnTo>
                    <a:lnTo>
                      <a:pt x="0" y="37"/>
                    </a:lnTo>
                    <a:lnTo>
                      <a:pt x="108" y="37"/>
                    </a:lnTo>
                    <a:lnTo>
                      <a:pt x="108" y="0"/>
                    </a:lnTo>
                    <a:lnTo>
                      <a:pt x="104" y="0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0" y="29"/>
                    </a:lnTo>
                    <a:lnTo>
                      <a:pt x="8" y="29"/>
                    </a:lnTo>
                    <a:lnTo>
                      <a:pt x="8" y="7"/>
                    </a:lnTo>
                    <a:lnTo>
                      <a:pt x="104" y="7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4" y="4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23" name="Freeform 317">
                <a:extLst>
                  <a:ext uri="{FF2B5EF4-FFF2-40B4-BE49-F238E27FC236}">
                    <a16:creationId xmlns:a16="http://schemas.microsoft.com/office/drawing/2014/main" xmlns="" id="{DCA34B31-7680-45C7-9929-D17AAAE37AD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031" y="2566"/>
                <a:ext cx="108" cy="37"/>
              </a:xfrm>
              <a:custGeom>
                <a:avLst/>
                <a:gdLst>
                  <a:gd name="T0" fmla="*/ 104 w 108"/>
                  <a:gd name="T1" fmla="*/ 4 h 37"/>
                  <a:gd name="T2" fmla="*/ 104 w 108"/>
                  <a:gd name="T3" fmla="*/ 0 h 37"/>
                  <a:gd name="T4" fmla="*/ 0 w 108"/>
                  <a:gd name="T5" fmla="*/ 0 h 37"/>
                  <a:gd name="T6" fmla="*/ 0 w 108"/>
                  <a:gd name="T7" fmla="*/ 37 h 37"/>
                  <a:gd name="T8" fmla="*/ 108 w 108"/>
                  <a:gd name="T9" fmla="*/ 37 h 37"/>
                  <a:gd name="T10" fmla="*/ 108 w 108"/>
                  <a:gd name="T11" fmla="*/ 0 h 37"/>
                  <a:gd name="T12" fmla="*/ 104 w 108"/>
                  <a:gd name="T13" fmla="*/ 0 h 37"/>
                  <a:gd name="T14" fmla="*/ 104 w 108"/>
                  <a:gd name="T15" fmla="*/ 4 h 37"/>
                  <a:gd name="T16" fmla="*/ 100 w 108"/>
                  <a:gd name="T17" fmla="*/ 4 h 37"/>
                  <a:gd name="T18" fmla="*/ 100 w 108"/>
                  <a:gd name="T19" fmla="*/ 29 h 37"/>
                  <a:gd name="T20" fmla="*/ 8 w 108"/>
                  <a:gd name="T21" fmla="*/ 29 h 37"/>
                  <a:gd name="T22" fmla="*/ 8 w 108"/>
                  <a:gd name="T23" fmla="*/ 7 h 37"/>
                  <a:gd name="T24" fmla="*/ 104 w 108"/>
                  <a:gd name="T25" fmla="*/ 7 h 37"/>
                  <a:gd name="T26" fmla="*/ 104 w 108"/>
                  <a:gd name="T27" fmla="*/ 4 h 37"/>
                  <a:gd name="T28" fmla="*/ 100 w 108"/>
                  <a:gd name="T29" fmla="*/ 4 h 37"/>
                  <a:gd name="T30" fmla="*/ 104 w 108"/>
                  <a:gd name="T31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37">
                    <a:moveTo>
                      <a:pt x="104" y="4"/>
                    </a:moveTo>
                    <a:lnTo>
                      <a:pt x="104" y="0"/>
                    </a:lnTo>
                    <a:lnTo>
                      <a:pt x="0" y="0"/>
                    </a:lnTo>
                    <a:lnTo>
                      <a:pt x="0" y="37"/>
                    </a:lnTo>
                    <a:lnTo>
                      <a:pt x="108" y="37"/>
                    </a:lnTo>
                    <a:lnTo>
                      <a:pt x="108" y="0"/>
                    </a:lnTo>
                    <a:lnTo>
                      <a:pt x="104" y="0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0" y="29"/>
                    </a:lnTo>
                    <a:lnTo>
                      <a:pt x="8" y="29"/>
                    </a:lnTo>
                    <a:lnTo>
                      <a:pt x="8" y="7"/>
                    </a:lnTo>
                    <a:lnTo>
                      <a:pt x="104" y="7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4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24" name="Rectangle 318">
                <a:extLst>
                  <a:ext uri="{FF2B5EF4-FFF2-40B4-BE49-F238E27FC236}">
                    <a16:creationId xmlns:a16="http://schemas.microsoft.com/office/drawing/2014/main" xmlns="" id="{62673038-FE0A-4191-B2E1-63D56ED35ED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34" y="2570"/>
                <a:ext cx="167" cy="2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25" name="Rectangle 319">
                <a:extLst>
                  <a:ext uri="{FF2B5EF4-FFF2-40B4-BE49-F238E27FC236}">
                    <a16:creationId xmlns:a16="http://schemas.microsoft.com/office/drawing/2014/main" xmlns="" id="{5B52C091-FEBB-4959-81B9-A436FAD09C3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34" y="2570"/>
                <a:ext cx="167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26" name="Freeform 320">
                <a:extLst>
                  <a:ext uri="{FF2B5EF4-FFF2-40B4-BE49-F238E27FC236}">
                    <a16:creationId xmlns:a16="http://schemas.microsoft.com/office/drawing/2014/main" xmlns="" id="{956132CE-9202-4FA2-A3FB-26D53F411D1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30" y="2566"/>
                <a:ext cx="175" cy="37"/>
              </a:xfrm>
              <a:custGeom>
                <a:avLst/>
                <a:gdLst>
                  <a:gd name="T0" fmla="*/ 171 w 175"/>
                  <a:gd name="T1" fmla="*/ 4 h 37"/>
                  <a:gd name="T2" fmla="*/ 171 w 175"/>
                  <a:gd name="T3" fmla="*/ 0 h 37"/>
                  <a:gd name="T4" fmla="*/ 0 w 175"/>
                  <a:gd name="T5" fmla="*/ 0 h 37"/>
                  <a:gd name="T6" fmla="*/ 0 w 175"/>
                  <a:gd name="T7" fmla="*/ 37 h 37"/>
                  <a:gd name="T8" fmla="*/ 175 w 175"/>
                  <a:gd name="T9" fmla="*/ 37 h 37"/>
                  <a:gd name="T10" fmla="*/ 175 w 175"/>
                  <a:gd name="T11" fmla="*/ 0 h 37"/>
                  <a:gd name="T12" fmla="*/ 171 w 175"/>
                  <a:gd name="T13" fmla="*/ 0 h 37"/>
                  <a:gd name="T14" fmla="*/ 171 w 175"/>
                  <a:gd name="T15" fmla="*/ 4 h 37"/>
                  <a:gd name="T16" fmla="*/ 167 w 175"/>
                  <a:gd name="T17" fmla="*/ 4 h 37"/>
                  <a:gd name="T18" fmla="*/ 167 w 175"/>
                  <a:gd name="T19" fmla="*/ 29 h 37"/>
                  <a:gd name="T20" fmla="*/ 8 w 175"/>
                  <a:gd name="T21" fmla="*/ 29 h 37"/>
                  <a:gd name="T22" fmla="*/ 8 w 175"/>
                  <a:gd name="T23" fmla="*/ 7 h 37"/>
                  <a:gd name="T24" fmla="*/ 171 w 175"/>
                  <a:gd name="T25" fmla="*/ 7 h 37"/>
                  <a:gd name="T26" fmla="*/ 171 w 175"/>
                  <a:gd name="T27" fmla="*/ 4 h 37"/>
                  <a:gd name="T28" fmla="*/ 167 w 175"/>
                  <a:gd name="T29" fmla="*/ 4 h 37"/>
                  <a:gd name="T30" fmla="*/ 171 w 175"/>
                  <a:gd name="T31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5" h="37">
                    <a:moveTo>
                      <a:pt x="171" y="4"/>
                    </a:moveTo>
                    <a:lnTo>
                      <a:pt x="171" y="0"/>
                    </a:lnTo>
                    <a:lnTo>
                      <a:pt x="0" y="0"/>
                    </a:lnTo>
                    <a:lnTo>
                      <a:pt x="0" y="37"/>
                    </a:lnTo>
                    <a:lnTo>
                      <a:pt x="175" y="37"/>
                    </a:lnTo>
                    <a:lnTo>
                      <a:pt x="175" y="0"/>
                    </a:lnTo>
                    <a:lnTo>
                      <a:pt x="171" y="0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67" y="29"/>
                    </a:lnTo>
                    <a:lnTo>
                      <a:pt x="8" y="29"/>
                    </a:lnTo>
                    <a:lnTo>
                      <a:pt x="8" y="7"/>
                    </a:lnTo>
                    <a:lnTo>
                      <a:pt x="171" y="7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71" y="4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27" name="Freeform 321">
                <a:extLst>
                  <a:ext uri="{FF2B5EF4-FFF2-40B4-BE49-F238E27FC236}">
                    <a16:creationId xmlns:a16="http://schemas.microsoft.com/office/drawing/2014/main" xmlns="" id="{94087E8B-C4F1-48A0-8A7B-5ADEDAF8F82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30" y="2566"/>
                <a:ext cx="175" cy="37"/>
              </a:xfrm>
              <a:custGeom>
                <a:avLst/>
                <a:gdLst>
                  <a:gd name="T0" fmla="*/ 171 w 175"/>
                  <a:gd name="T1" fmla="*/ 4 h 37"/>
                  <a:gd name="T2" fmla="*/ 171 w 175"/>
                  <a:gd name="T3" fmla="*/ 0 h 37"/>
                  <a:gd name="T4" fmla="*/ 0 w 175"/>
                  <a:gd name="T5" fmla="*/ 0 h 37"/>
                  <a:gd name="T6" fmla="*/ 0 w 175"/>
                  <a:gd name="T7" fmla="*/ 37 h 37"/>
                  <a:gd name="T8" fmla="*/ 175 w 175"/>
                  <a:gd name="T9" fmla="*/ 37 h 37"/>
                  <a:gd name="T10" fmla="*/ 175 w 175"/>
                  <a:gd name="T11" fmla="*/ 0 h 37"/>
                  <a:gd name="T12" fmla="*/ 171 w 175"/>
                  <a:gd name="T13" fmla="*/ 0 h 37"/>
                  <a:gd name="T14" fmla="*/ 171 w 175"/>
                  <a:gd name="T15" fmla="*/ 4 h 37"/>
                  <a:gd name="T16" fmla="*/ 167 w 175"/>
                  <a:gd name="T17" fmla="*/ 4 h 37"/>
                  <a:gd name="T18" fmla="*/ 167 w 175"/>
                  <a:gd name="T19" fmla="*/ 29 h 37"/>
                  <a:gd name="T20" fmla="*/ 8 w 175"/>
                  <a:gd name="T21" fmla="*/ 29 h 37"/>
                  <a:gd name="T22" fmla="*/ 8 w 175"/>
                  <a:gd name="T23" fmla="*/ 7 h 37"/>
                  <a:gd name="T24" fmla="*/ 171 w 175"/>
                  <a:gd name="T25" fmla="*/ 7 h 37"/>
                  <a:gd name="T26" fmla="*/ 171 w 175"/>
                  <a:gd name="T27" fmla="*/ 4 h 37"/>
                  <a:gd name="T28" fmla="*/ 167 w 175"/>
                  <a:gd name="T29" fmla="*/ 4 h 37"/>
                  <a:gd name="T30" fmla="*/ 171 w 175"/>
                  <a:gd name="T31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5" h="37">
                    <a:moveTo>
                      <a:pt x="171" y="4"/>
                    </a:moveTo>
                    <a:lnTo>
                      <a:pt x="171" y="0"/>
                    </a:lnTo>
                    <a:lnTo>
                      <a:pt x="0" y="0"/>
                    </a:lnTo>
                    <a:lnTo>
                      <a:pt x="0" y="37"/>
                    </a:lnTo>
                    <a:lnTo>
                      <a:pt x="175" y="37"/>
                    </a:lnTo>
                    <a:lnTo>
                      <a:pt x="175" y="0"/>
                    </a:lnTo>
                    <a:lnTo>
                      <a:pt x="171" y="0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67" y="29"/>
                    </a:lnTo>
                    <a:lnTo>
                      <a:pt x="8" y="29"/>
                    </a:lnTo>
                    <a:lnTo>
                      <a:pt x="8" y="7"/>
                    </a:lnTo>
                    <a:lnTo>
                      <a:pt x="171" y="7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71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28" name="Rectangle 322">
                <a:extLst>
                  <a:ext uri="{FF2B5EF4-FFF2-40B4-BE49-F238E27FC236}">
                    <a16:creationId xmlns:a16="http://schemas.microsoft.com/office/drawing/2014/main" xmlns="" id="{6A14B7DD-EB16-4927-A8E7-370C7D3D920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99" y="2570"/>
                <a:ext cx="123" cy="29"/>
              </a:xfrm>
              <a:prstGeom prst="rect">
                <a:avLst/>
              </a:prstGeom>
              <a:solidFill>
                <a:srgbClr val="C3E8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29" name="Rectangle 323">
                <a:extLst>
                  <a:ext uri="{FF2B5EF4-FFF2-40B4-BE49-F238E27FC236}">
                    <a16:creationId xmlns:a16="http://schemas.microsoft.com/office/drawing/2014/main" xmlns="" id="{DE34BF2A-B62F-4E3C-9498-84623A3FD9F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99" y="2570"/>
                <a:ext cx="123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30" name="Freeform 324">
                <a:extLst>
                  <a:ext uri="{FF2B5EF4-FFF2-40B4-BE49-F238E27FC236}">
                    <a16:creationId xmlns:a16="http://schemas.microsoft.com/office/drawing/2014/main" xmlns="" id="{B124E691-A12A-42D0-85CA-5D58564640C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295" y="2566"/>
                <a:ext cx="131" cy="37"/>
              </a:xfrm>
              <a:custGeom>
                <a:avLst/>
                <a:gdLst>
                  <a:gd name="T0" fmla="*/ 127 w 131"/>
                  <a:gd name="T1" fmla="*/ 4 h 37"/>
                  <a:gd name="T2" fmla="*/ 127 w 131"/>
                  <a:gd name="T3" fmla="*/ 0 h 37"/>
                  <a:gd name="T4" fmla="*/ 0 w 131"/>
                  <a:gd name="T5" fmla="*/ 0 h 37"/>
                  <a:gd name="T6" fmla="*/ 0 w 131"/>
                  <a:gd name="T7" fmla="*/ 37 h 37"/>
                  <a:gd name="T8" fmla="*/ 131 w 131"/>
                  <a:gd name="T9" fmla="*/ 37 h 37"/>
                  <a:gd name="T10" fmla="*/ 131 w 131"/>
                  <a:gd name="T11" fmla="*/ 0 h 37"/>
                  <a:gd name="T12" fmla="*/ 127 w 131"/>
                  <a:gd name="T13" fmla="*/ 0 h 37"/>
                  <a:gd name="T14" fmla="*/ 127 w 131"/>
                  <a:gd name="T15" fmla="*/ 4 h 37"/>
                  <a:gd name="T16" fmla="*/ 123 w 131"/>
                  <a:gd name="T17" fmla="*/ 4 h 37"/>
                  <a:gd name="T18" fmla="*/ 123 w 131"/>
                  <a:gd name="T19" fmla="*/ 29 h 37"/>
                  <a:gd name="T20" fmla="*/ 8 w 131"/>
                  <a:gd name="T21" fmla="*/ 29 h 37"/>
                  <a:gd name="T22" fmla="*/ 8 w 131"/>
                  <a:gd name="T23" fmla="*/ 7 h 37"/>
                  <a:gd name="T24" fmla="*/ 127 w 131"/>
                  <a:gd name="T25" fmla="*/ 7 h 37"/>
                  <a:gd name="T26" fmla="*/ 127 w 131"/>
                  <a:gd name="T27" fmla="*/ 4 h 37"/>
                  <a:gd name="T28" fmla="*/ 123 w 131"/>
                  <a:gd name="T29" fmla="*/ 4 h 37"/>
                  <a:gd name="T30" fmla="*/ 127 w 131"/>
                  <a:gd name="T31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1" h="37">
                    <a:moveTo>
                      <a:pt x="127" y="4"/>
                    </a:moveTo>
                    <a:lnTo>
                      <a:pt x="127" y="0"/>
                    </a:lnTo>
                    <a:lnTo>
                      <a:pt x="0" y="0"/>
                    </a:lnTo>
                    <a:lnTo>
                      <a:pt x="0" y="37"/>
                    </a:lnTo>
                    <a:lnTo>
                      <a:pt x="131" y="37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3" y="29"/>
                    </a:lnTo>
                    <a:lnTo>
                      <a:pt x="8" y="29"/>
                    </a:lnTo>
                    <a:lnTo>
                      <a:pt x="8" y="7"/>
                    </a:lnTo>
                    <a:lnTo>
                      <a:pt x="127" y="7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7" y="4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31" name="Freeform 325">
                <a:extLst>
                  <a:ext uri="{FF2B5EF4-FFF2-40B4-BE49-F238E27FC236}">
                    <a16:creationId xmlns:a16="http://schemas.microsoft.com/office/drawing/2014/main" xmlns="" id="{84DA6269-10C0-4782-9E1E-EDED25ACD77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295" y="2566"/>
                <a:ext cx="131" cy="37"/>
              </a:xfrm>
              <a:custGeom>
                <a:avLst/>
                <a:gdLst>
                  <a:gd name="T0" fmla="*/ 127 w 131"/>
                  <a:gd name="T1" fmla="*/ 4 h 37"/>
                  <a:gd name="T2" fmla="*/ 127 w 131"/>
                  <a:gd name="T3" fmla="*/ 0 h 37"/>
                  <a:gd name="T4" fmla="*/ 0 w 131"/>
                  <a:gd name="T5" fmla="*/ 0 h 37"/>
                  <a:gd name="T6" fmla="*/ 0 w 131"/>
                  <a:gd name="T7" fmla="*/ 37 h 37"/>
                  <a:gd name="T8" fmla="*/ 131 w 131"/>
                  <a:gd name="T9" fmla="*/ 37 h 37"/>
                  <a:gd name="T10" fmla="*/ 131 w 131"/>
                  <a:gd name="T11" fmla="*/ 0 h 37"/>
                  <a:gd name="T12" fmla="*/ 127 w 131"/>
                  <a:gd name="T13" fmla="*/ 0 h 37"/>
                  <a:gd name="T14" fmla="*/ 127 w 131"/>
                  <a:gd name="T15" fmla="*/ 4 h 37"/>
                  <a:gd name="T16" fmla="*/ 123 w 131"/>
                  <a:gd name="T17" fmla="*/ 4 h 37"/>
                  <a:gd name="T18" fmla="*/ 123 w 131"/>
                  <a:gd name="T19" fmla="*/ 29 h 37"/>
                  <a:gd name="T20" fmla="*/ 8 w 131"/>
                  <a:gd name="T21" fmla="*/ 29 h 37"/>
                  <a:gd name="T22" fmla="*/ 8 w 131"/>
                  <a:gd name="T23" fmla="*/ 7 h 37"/>
                  <a:gd name="T24" fmla="*/ 127 w 131"/>
                  <a:gd name="T25" fmla="*/ 7 h 37"/>
                  <a:gd name="T26" fmla="*/ 127 w 131"/>
                  <a:gd name="T27" fmla="*/ 4 h 37"/>
                  <a:gd name="T28" fmla="*/ 123 w 131"/>
                  <a:gd name="T29" fmla="*/ 4 h 37"/>
                  <a:gd name="T30" fmla="*/ 127 w 131"/>
                  <a:gd name="T31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1" h="37">
                    <a:moveTo>
                      <a:pt x="127" y="4"/>
                    </a:moveTo>
                    <a:lnTo>
                      <a:pt x="127" y="0"/>
                    </a:lnTo>
                    <a:lnTo>
                      <a:pt x="0" y="0"/>
                    </a:lnTo>
                    <a:lnTo>
                      <a:pt x="0" y="37"/>
                    </a:lnTo>
                    <a:lnTo>
                      <a:pt x="131" y="37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3" y="29"/>
                    </a:lnTo>
                    <a:lnTo>
                      <a:pt x="8" y="29"/>
                    </a:lnTo>
                    <a:lnTo>
                      <a:pt x="8" y="7"/>
                    </a:lnTo>
                    <a:lnTo>
                      <a:pt x="127" y="7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7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32" name="Rectangle 326">
                <a:extLst>
                  <a:ext uri="{FF2B5EF4-FFF2-40B4-BE49-F238E27FC236}">
                    <a16:creationId xmlns:a16="http://schemas.microsoft.com/office/drawing/2014/main" xmlns="" id="{8ACAF1FD-02BD-4E75-BD5D-50120F936B8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035" y="2599"/>
                <a:ext cx="100" cy="30"/>
              </a:xfrm>
              <a:prstGeom prst="rect">
                <a:avLst/>
              </a:prstGeom>
              <a:solidFill>
                <a:srgbClr val="F1FA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33" name="Rectangle 327">
                <a:extLst>
                  <a:ext uri="{FF2B5EF4-FFF2-40B4-BE49-F238E27FC236}">
                    <a16:creationId xmlns:a16="http://schemas.microsoft.com/office/drawing/2014/main" xmlns="" id="{F6636094-C008-4403-ABBB-0E2745F8E50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035" y="2599"/>
                <a:ext cx="100" cy="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34" name="Freeform 328">
                <a:extLst>
                  <a:ext uri="{FF2B5EF4-FFF2-40B4-BE49-F238E27FC236}">
                    <a16:creationId xmlns:a16="http://schemas.microsoft.com/office/drawing/2014/main" xmlns="" id="{2E39DCB0-1236-44A7-8B74-E19E1C6E990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031" y="2595"/>
                <a:ext cx="108" cy="38"/>
              </a:xfrm>
              <a:custGeom>
                <a:avLst/>
                <a:gdLst>
                  <a:gd name="T0" fmla="*/ 104 w 108"/>
                  <a:gd name="T1" fmla="*/ 4 h 38"/>
                  <a:gd name="T2" fmla="*/ 104 w 108"/>
                  <a:gd name="T3" fmla="*/ 0 h 38"/>
                  <a:gd name="T4" fmla="*/ 0 w 108"/>
                  <a:gd name="T5" fmla="*/ 0 h 38"/>
                  <a:gd name="T6" fmla="*/ 0 w 108"/>
                  <a:gd name="T7" fmla="*/ 38 h 38"/>
                  <a:gd name="T8" fmla="*/ 108 w 108"/>
                  <a:gd name="T9" fmla="*/ 38 h 38"/>
                  <a:gd name="T10" fmla="*/ 108 w 108"/>
                  <a:gd name="T11" fmla="*/ 0 h 38"/>
                  <a:gd name="T12" fmla="*/ 104 w 108"/>
                  <a:gd name="T13" fmla="*/ 0 h 38"/>
                  <a:gd name="T14" fmla="*/ 104 w 108"/>
                  <a:gd name="T15" fmla="*/ 4 h 38"/>
                  <a:gd name="T16" fmla="*/ 100 w 108"/>
                  <a:gd name="T17" fmla="*/ 4 h 38"/>
                  <a:gd name="T18" fmla="*/ 100 w 108"/>
                  <a:gd name="T19" fmla="*/ 30 h 38"/>
                  <a:gd name="T20" fmla="*/ 8 w 108"/>
                  <a:gd name="T21" fmla="*/ 30 h 38"/>
                  <a:gd name="T22" fmla="*/ 8 w 108"/>
                  <a:gd name="T23" fmla="*/ 8 h 38"/>
                  <a:gd name="T24" fmla="*/ 104 w 108"/>
                  <a:gd name="T25" fmla="*/ 8 h 38"/>
                  <a:gd name="T26" fmla="*/ 104 w 108"/>
                  <a:gd name="T27" fmla="*/ 4 h 38"/>
                  <a:gd name="T28" fmla="*/ 100 w 108"/>
                  <a:gd name="T29" fmla="*/ 4 h 38"/>
                  <a:gd name="T30" fmla="*/ 104 w 108"/>
                  <a:gd name="T31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38">
                    <a:moveTo>
                      <a:pt x="104" y="4"/>
                    </a:moveTo>
                    <a:lnTo>
                      <a:pt x="104" y="0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108" y="38"/>
                    </a:lnTo>
                    <a:lnTo>
                      <a:pt x="108" y="0"/>
                    </a:lnTo>
                    <a:lnTo>
                      <a:pt x="104" y="0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0" y="30"/>
                    </a:lnTo>
                    <a:lnTo>
                      <a:pt x="8" y="30"/>
                    </a:lnTo>
                    <a:lnTo>
                      <a:pt x="8" y="8"/>
                    </a:lnTo>
                    <a:lnTo>
                      <a:pt x="104" y="8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4" y="4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35" name="Freeform 329">
                <a:extLst>
                  <a:ext uri="{FF2B5EF4-FFF2-40B4-BE49-F238E27FC236}">
                    <a16:creationId xmlns:a16="http://schemas.microsoft.com/office/drawing/2014/main" xmlns="" id="{704578B2-D7D6-461E-A555-607F3BA58EA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031" y="2595"/>
                <a:ext cx="108" cy="38"/>
              </a:xfrm>
              <a:custGeom>
                <a:avLst/>
                <a:gdLst>
                  <a:gd name="T0" fmla="*/ 104 w 108"/>
                  <a:gd name="T1" fmla="*/ 4 h 38"/>
                  <a:gd name="T2" fmla="*/ 104 w 108"/>
                  <a:gd name="T3" fmla="*/ 0 h 38"/>
                  <a:gd name="T4" fmla="*/ 0 w 108"/>
                  <a:gd name="T5" fmla="*/ 0 h 38"/>
                  <a:gd name="T6" fmla="*/ 0 w 108"/>
                  <a:gd name="T7" fmla="*/ 38 h 38"/>
                  <a:gd name="T8" fmla="*/ 108 w 108"/>
                  <a:gd name="T9" fmla="*/ 38 h 38"/>
                  <a:gd name="T10" fmla="*/ 108 w 108"/>
                  <a:gd name="T11" fmla="*/ 0 h 38"/>
                  <a:gd name="T12" fmla="*/ 104 w 108"/>
                  <a:gd name="T13" fmla="*/ 0 h 38"/>
                  <a:gd name="T14" fmla="*/ 104 w 108"/>
                  <a:gd name="T15" fmla="*/ 4 h 38"/>
                  <a:gd name="T16" fmla="*/ 100 w 108"/>
                  <a:gd name="T17" fmla="*/ 4 h 38"/>
                  <a:gd name="T18" fmla="*/ 100 w 108"/>
                  <a:gd name="T19" fmla="*/ 30 h 38"/>
                  <a:gd name="T20" fmla="*/ 8 w 108"/>
                  <a:gd name="T21" fmla="*/ 30 h 38"/>
                  <a:gd name="T22" fmla="*/ 8 w 108"/>
                  <a:gd name="T23" fmla="*/ 8 h 38"/>
                  <a:gd name="T24" fmla="*/ 104 w 108"/>
                  <a:gd name="T25" fmla="*/ 8 h 38"/>
                  <a:gd name="T26" fmla="*/ 104 w 108"/>
                  <a:gd name="T27" fmla="*/ 4 h 38"/>
                  <a:gd name="T28" fmla="*/ 100 w 108"/>
                  <a:gd name="T29" fmla="*/ 4 h 38"/>
                  <a:gd name="T30" fmla="*/ 104 w 108"/>
                  <a:gd name="T31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38">
                    <a:moveTo>
                      <a:pt x="104" y="4"/>
                    </a:moveTo>
                    <a:lnTo>
                      <a:pt x="104" y="0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108" y="38"/>
                    </a:lnTo>
                    <a:lnTo>
                      <a:pt x="108" y="0"/>
                    </a:lnTo>
                    <a:lnTo>
                      <a:pt x="104" y="0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0" y="30"/>
                    </a:lnTo>
                    <a:lnTo>
                      <a:pt x="8" y="30"/>
                    </a:lnTo>
                    <a:lnTo>
                      <a:pt x="8" y="8"/>
                    </a:lnTo>
                    <a:lnTo>
                      <a:pt x="104" y="8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4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36" name="Rectangle 330">
                <a:extLst>
                  <a:ext uri="{FF2B5EF4-FFF2-40B4-BE49-F238E27FC236}">
                    <a16:creationId xmlns:a16="http://schemas.microsoft.com/office/drawing/2014/main" xmlns="" id="{6FB8013A-B5D2-4E51-B2BC-2BDB6E58D58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34" y="2599"/>
                <a:ext cx="167" cy="30"/>
              </a:xfrm>
              <a:prstGeom prst="rect">
                <a:avLst/>
              </a:prstGeom>
              <a:solidFill>
                <a:srgbClr val="F1FA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37" name="Rectangle 331">
                <a:extLst>
                  <a:ext uri="{FF2B5EF4-FFF2-40B4-BE49-F238E27FC236}">
                    <a16:creationId xmlns:a16="http://schemas.microsoft.com/office/drawing/2014/main" xmlns="" id="{27BA12C0-598F-45CF-919E-5E05356289C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34" y="2599"/>
                <a:ext cx="167" cy="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38" name="Freeform 332">
                <a:extLst>
                  <a:ext uri="{FF2B5EF4-FFF2-40B4-BE49-F238E27FC236}">
                    <a16:creationId xmlns:a16="http://schemas.microsoft.com/office/drawing/2014/main" xmlns="" id="{E737259D-1EAE-4DE4-BE97-29A871285BF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30" y="2595"/>
                <a:ext cx="175" cy="38"/>
              </a:xfrm>
              <a:custGeom>
                <a:avLst/>
                <a:gdLst>
                  <a:gd name="T0" fmla="*/ 171 w 175"/>
                  <a:gd name="T1" fmla="*/ 4 h 38"/>
                  <a:gd name="T2" fmla="*/ 171 w 175"/>
                  <a:gd name="T3" fmla="*/ 0 h 38"/>
                  <a:gd name="T4" fmla="*/ 0 w 175"/>
                  <a:gd name="T5" fmla="*/ 0 h 38"/>
                  <a:gd name="T6" fmla="*/ 0 w 175"/>
                  <a:gd name="T7" fmla="*/ 38 h 38"/>
                  <a:gd name="T8" fmla="*/ 175 w 175"/>
                  <a:gd name="T9" fmla="*/ 38 h 38"/>
                  <a:gd name="T10" fmla="*/ 175 w 175"/>
                  <a:gd name="T11" fmla="*/ 0 h 38"/>
                  <a:gd name="T12" fmla="*/ 171 w 175"/>
                  <a:gd name="T13" fmla="*/ 0 h 38"/>
                  <a:gd name="T14" fmla="*/ 171 w 175"/>
                  <a:gd name="T15" fmla="*/ 4 h 38"/>
                  <a:gd name="T16" fmla="*/ 167 w 175"/>
                  <a:gd name="T17" fmla="*/ 4 h 38"/>
                  <a:gd name="T18" fmla="*/ 167 w 175"/>
                  <a:gd name="T19" fmla="*/ 30 h 38"/>
                  <a:gd name="T20" fmla="*/ 8 w 175"/>
                  <a:gd name="T21" fmla="*/ 30 h 38"/>
                  <a:gd name="T22" fmla="*/ 8 w 175"/>
                  <a:gd name="T23" fmla="*/ 8 h 38"/>
                  <a:gd name="T24" fmla="*/ 171 w 175"/>
                  <a:gd name="T25" fmla="*/ 8 h 38"/>
                  <a:gd name="T26" fmla="*/ 171 w 175"/>
                  <a:gd name="T27" fmla="*/ 4 h 38"/>
                  <a:gd name="T28" fmla="*/ 167 w 175"/>
                  <a:gd name="T29" fmla="*/ 4 h 38"/>
                  <a:gd name="T30" fmla="*/ 171 w 175"/>
                  <a:gd name="T31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5" h="38">
                    <a:moveTo>
                      <a:pt x="171" y="4"/>
                    </a:moveTo>
                    <a:lnTo>
                      <a:pt x="171" y="0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175" y="38"/>
                    </a:lnTo>
                    <a:lnTo>
                      <a:pt x="175" y="0"/>
                    </a:lnTo>
                    <a:lnTo>
                      <a:pt x="171" y="0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67" y="30"/>
                    </a:lnTo>
                    <a:lnTo>
                      <a:pt x="8" y="30"/>
                    </a:lnTo>
                    <a:lnTo>
                      <a:pt x="8" y="8"/>
                    </a:lnTo>
                    <a:lnTo>
                      <a:pt x="171" y="8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71" y="4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39" name="Freeform 333">
                <a:extLst>
                  <a:ext uri="{FF2B5EF4-FFF2-40B4-BE49-F238E27FC236}">
                    <a16:creationId xmlns:a16="http://schemas.microsoft.com/office/drawing/2014/main" xmlns="" id="{2499506D-D9EF-44A2-A44E-2936DF66067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30" y="2595"/>
                <a:ext cx="175" cy="38"/>
              </a:xfrm>
              <a:custGeom>
                <a:avLst/>
                <a:gdLst>
                  <a:gd name="T0" fmla="*/ 171 w 175"/>
                  <a:gd name="T1" fmla="*/ 4 h 38"/>
                  <a:gd name="T2" fmla="*/ 171 w 175"/>
                  <a:gd name="T3" fmla="*/ 0 h 38"/>
                  <a:gd name="T4" fmla="*/ 0 w 175"/>
                  <a:gd name="T5" fmla="*/ 0 h 38"/>
                  <a:gd name="T6" fmla="*/ 0 w 175"/>
                  <a:gd name="T7" fmla="*/ 38 h 38"/>
                  <a:gd name="T8" fmla="*/ 175 w 175"/>
                  <a:gd name="T9" fmla="*/ 38 h 38"/>
                  <a:gd name="T10" fmla="*/ 175 w 175"/>
                  <a:gd name="T11" fmla="*/ 0 h 38"/>
                  <a:gd name="T12" fmla="*/ 171 w 175"/>
                  <a:gd name="T13" fmla="*/ 0 h 38"/>
                  <a:gd name="T14" fmla="*/ 171 w 175"/>
                  <a:gd name="T15" fmla="*/ 4 h 38"/>
                  <a:gd name="T16" fmla="*/ 167 w 175"/>
                  <a:gd name="T17" fmla="*/ 4 h 38"/>
                  <a:gd name="T18" fmla="*/ 167 w 175"/>
                  <a:gd name="T19" fmla="*/ 30 h 38"/>
                  <a:gd name="T20" fmla="*/ 8 w 175"/>
                  <a:gd name="T21" fmla="*/ 30 h 38"/>
                  <a:gd name="T22" fmla="*/ 8 w 175"/>
                  <a:gd name="T23" fmla="*/ 8 h 38"/>
                  <a:gd name="T24" fmla="*/ 171 w 175"/>
                  <a:gd name="T25" fmla="*/ 8 h 38"/>
                  <a:gd name="T26" fmla="*/ 171 w 175"/>
                  <a:gd name="T27" fmla="*/ 4 h 38"/>
                  <a:gd name="T28" fmla="*/ 167 w 175"/>
                  <a:gd name="T29" fmla="*/ 4 h 38"/>
                  <a:gd name="T30" fmla="*/ 171 w 175"/>
                  <a:gd name="T31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5" h="38">
                    <a:moveTo>
                      <a:pt x="171" y="4"/>
                    </a:moveTo>
                    <a:lnTo>
                      <a:pt x="171" y="0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175" y="38"/>
                    </a:lnTo>
                    <a:lnTo>
                      <a:pt x="175" y="0"/>
                    </a:lnTo>
                    <a:lnTo>
                      <a:pt x="171" y="0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67" y="30"/>
                    </a:lnTo>
                    <a:lnTo>
                      <a:pt x="8" y="30"/>
                    </a:lnTo>
                    <a:lnTo>
                      <a:pt x="8" y="8"/>
                    </a:lnTo>
                    <a:lnTo>
                      <a:pt x="171" y="8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71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40" name="Rectangle 334">
                <a:extLst>
                  <a:ext uri="{FF2B5EF4-FFF2-40B4-BE49-F238E27FC236}">
                    <a16:creationId xmlns:a16="http://schemas.microsoft.com/office/drawing/2014/main" xmlns="" id="{1772320C-0AFD-46FC-A138-43D8D82E8FB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99" y="2599"/>
                <a:ext cx="123" cy="30"/>
              </a:xfrm>
              <a:prstGeom prst="rect">
                <a:avLst/>
              </a:prstGeom>
              <a:solidFill>
                <a:srgbClr val="C3E8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41" name="Rectangle 335">
                <a:extLst>
                  <a:ext uri="{FF2B5EF4-FFF2-40B4-BE49-F238E27FC236}">
                    <a16:creationId xmlns:a16="http://schemas.microsoft.com/office/drawing/2014/main" xmlns="" id="{A9D3202E-C7F8-44E7-ADCB-82FC9F348CB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99" y="2599"/>
                <a:ext cx="123" cy="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42" name="Freeform 336">
                <a:extLst>
                  <a:ext uri="{FF2B5EF4-FFF2-40B4-BE49-F238E27FC236}">
                    <a16:creationId xmlns:a16="http://schemas.microsoft.com/office/drawing/2014/main" xmlns="" id="{AFB8783B-080D-4E4B-A7C4-53EBD9D90D6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295" y="2595"/>
                <a:ext cx="131" cy="38"/>
              </a:xfrm>
              <a:custGeom>
                <a:avLst/>
                <a:gdLst>
                  <a:gd name="T0" fmla="*/ 127 w 131"/>
                  <a:gd name="T1" fmla="*/ 4 h 38"/>
                  <a:gd name="T2" fmla="*/ 127 w 131"/>
                  <a:gd name="T3" fmla="*/ 0 h 38"/>
                  <a:gd name="T4" fmla="*/ 0 w 131"/>
                  <a:gd name="T5" fmla="*/ 0 h 38"/>
                  <a:gd name="T6" fmla="*/ 0 w 131"/>
                  <a:gd name="T7" fmla="*/ 38 h 38"/>
                  <a:gd name="T8" fmla="*/ 131 w 131"/>
                  <a:gd name="T9" fmla="*/ 38 h 38"/>
                  <a:gd name="T10" fmla="*/ 131 w 131"/>
                  <a:gd name="T11" fmla="*/ 0 h 38"/>
                  <a:gd name="T12" fmla="*/ 127 w 131"/>
                  <a:gd name="T13" fmla="*/ 0 h 38"/>
                  <a:gd name="T14" fmla="*/ 127 w 131"/>
                  <a:gd name="T15" fmla="*/ 4 h 38"/>
                  <a:gd name="T16" fmla="*/ 123 w 131"/>
                  <a:gd name="T17" fmla="*/ 4 h 38"/>
                  <a:gd name="T18" fmla="*/ 123 w 131"/>
                  <a:gd name="T19" fmla="*/ 30 h 38"/>
                  <a:gd name="T20" fmla="*/ 8 w 131"/>
                  <a:gd name="T21" fmla="*/ 30 h 38"/>
                  <a:gd name="T22" fmla="*/ 8 w 131"/>
                  <a:gd name="T23" fmla="*/ 8 h 38"/>
                  <a:gd name="T24" fmla="*/ 127 w 131"/>
                  <a:gd name="T25" fmla="*/ 8 h 38"/>
                  <a:gd name="T26" fmla="*/ 127 w 131"/>
                  <a:gd name="T27" fmla="*/ 4 h 38"/>
                  <a:gd name="T28" fmla="*/ 123 w 131"/>
                  <a:gd name="T29" fmla="*/ 4 h 38"/>
                  <a:gd name="T30" fmla="*/ 127 w 131"/>
                  <a:gd name="T31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1" h="38">
                    <a:moveTo>
                      <a:pt x="127" y="4"/>
                    </a:moveTo>
                    <a:lnTo>
                      <a:pt x="127" y="0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131" y="38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3" y="30"/>
                    </a:lnTo>
                    <a:lnTo>
                      <a:pt x="8" y="30"/>
                    </a:lnTo>
                    <a:lnTo>
                      <a:pt x="8" y="8"/>
                    </a:lnTo>
                    <a:lnTo>
                      <a:pt x="127" y="8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7" y="4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43" name="Freeform 337">
                <a:extLst>
                  <a:ext uri="{FF2B5EF4-FFF2-40B4-BE49-F238E27FC236}">
                    <a16:creationId xmlns:a16="http://schemas.microsoft.com/office/drawing/2014/main" xmlns="" id="{FED880F3-2C04-4903-AB16-A434C2D6062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295" y="2595"/>
                <a:ext cx="131" cy="38"/>
              </a:xfrm>
              <a:custGeom>
                <a:avLst/>
                <a:gdLst>
                  <a:gd name="T0" fmla="*/ 127 w 131"/>
                  <a:gd name="T1" fmla="*/ 4 h 38"/>
                  <a:gd name="T2" fmla="*/ 127 w 131"/>
                  <a:gd name="T3" fmla="*/ 0 h 38"/>
                  <a:gd name="T4" fmla="*/ 0 w 131"/>
                  <a:gd name="T5" fmla="*/ 0 h 38"/>
                  <a:gd name="T6" fmla="*/ 0 w 131"/>
                  <a:gd name="T7" fmla="*/ 38 h 38"/>
                  <a:gd name="T8" fmla="*/ 131 w 131"/>
                  <a:gd name="T9" fmla="*/ 38 h 38"/>
                  <a:gd name="T10" fmla="*/ 131 w 131"/>
                  <a:gd name="T11" fmla="*/ 0 h 38"/>
                  <a:gd name="T12" fmla="*/ 127 w 131"/>
                  <a:gd name="T13" fmla="*/ 0 h 38"/>
                  <a:gd name="T14" fmla="*/ 127 w 131"/>
                  <a:gd name="T15" fmla="*/ 4 h 38"/>
                  <a:gd name="T16" fmla="*/ 123 w 131"/>
                  <a:gd name="T17" fmla="*/ 4 h 38"/>
                  <a:gd name="T18" fmla="*/ 123 w 131"/>
                  <a:gd name="T19" fmla="*/ 30 h 38"/>
                  <a:gd name="T20" fmla="*/ 8 w 131"/>
                  <a:gd name="T21" fmla="*/ 30 h 38"/>
                  <a:gd name="T22" fmla="*/ 8 w 131"/>
                  <a:gd name="T23" fmla="*/ 8 h 38"/>
                  <a:gd name="T24" fmla="*/ 127 w 131"/>
                  <a:gd name="T25" fmla="*/ 8 h 38"/>
                  <a:gd name="T26" fmla="*/ 127 w 131"/>
                  <a:gd name="T27" fmla="*/ 4 h 38"/>
                  <a:gd name="T28" fmla="*/ 123 w 131"/>
                  <a:gd name="T29" fmla="*/ 4 h 38"/>
                  <a:gd name="T30" fmla="*/ 127 w 131"/>
                  <a:gd name="T31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1" h="38">
                    <a:moveTo>
                      <a:pt x="127" y="4"/>
                    </a:moveTo>
                    <a:lnTo>
                      <a:pt x="127" y="0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131" y="38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3" y="30"/>
                    </a:lnTo>
                    <a:lnTo>
                      <a:pt x="8" y="30"/>
                    </a:lnTo>
                    <a:lnTo>
                      <a:pt x="8" y="8"/>
                    </a:lnTo>
                    <a:lnTo>
                      <a:pt x="127" y="8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7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44" name="Rectangle 338">
                <a:extLst>
                  <a:ext uri="{FF2B5EF4-FFF2-40B4-BE49-F238E27FC236}">
                    <a16:creationId xmlns:a16="http://schemas.microsoft.com/office/drawing/2014/main" xmlns="" id="{FEC80414-1FDC-4E81-A7C4-100007855FB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035" y="2629"/>
                <a:ext cx="100" cy="31"/>
              </a:xfrm>
              <a:prstGeom prst="rect">
                <a:avLst/>
              </a:prstGeom>
              <a:solidFill>
                <a:srgbClr val="F1FA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45" name="Rectangle 339">
                <a:extLst>
                  <a:ext uri="{FF2B5EF4-FFF2-40B4-BE49-F238E27FC236}">
                    <a16:creationId xmlns:a16="http://schemas.microsoft.com/office/drawing/2014/main" xmlns="" id="{3C40EAEB-4CDA-4A20-BCE1-7E52C33EAE2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035" y="2629"/>
                <a:ext cx="100" cy="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46" name="Freeform 340">
                <a:extLst>
                  <a:ext uri="{FF2B5EF4-FFF2-40B4-BE49-F238E27FC236}">
                    <a16:creationId xmlns:a16="http://schemas.microsoft.com/office/drawing/2014/main" xmlns="" id="{182C2876-4762-4CA1-8112-9CD135FA546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031" y="2625"/>
                <a:ext cx="108" cy="39"/>
              </a:xfrm>
              <a:custGeom>
                <a:avLst/>
                <a:gdLst>
                  <a:gd name="T0" fmla="*/ 104 w 108"/>
                  <a:gd name="T1" fmla="*/ 4 h 39"/>
                  <a:gd name="T2" fmla="*/ 104 w 108"/>
                  <a:gd name="T3" fmla="*/ 0 h 39"/>
                  <a:gd name="T4" fmla="*/ 0 w 108"/>
                  <a:gd name="T5" fmla="*/ 0 h 39"/>
                  <a:gd name="T6" fmla="*/ 0 w 108"/>
                  <a:gd name="T7" fmla="*/ 39 h 39"/>
                  <a:gd name="T8" fmla="*/ 108 w 108"/>
                  <a:gd name="T9" fmla="*/ 39 h 39"/>
                  <a:gd name="T10" fmla="*/ 108 w 108"/>
                  <a:gd name="T11" fmla="*/ 0 h 39"/>
                  <a:gd name="T12" fmla="*/ 104 w 108"/>
                  <a:gd name="T13" fmla="*/ 0 h 39"/>
                  <a:gd name="T14" fmla="*/ 104 w 108"/>
                  <a:gd name="T15" fmla="*/ 4 h 39"/>
                  <a:gd name="T16" fmla="*/ 100 w 108"/>
                  <a:gd name="T17" fmla="*/ 4 h 39"/>
                  <a:gd name="T18" fmla="*/ 100 w 108"/>
                  <a:gd name="T19" fmla="*/ 31 h 39"/>
                  <a:gd name="T20" fmla="*/ 8 w 108"/>
                  <a:gd name="T21" fmla="*/ 31 h 39"/>
                  <a:gd name="T22" fmla="*/ 8 w 108"/>
                  <a:gd name="T23" fmla="*/ 8 h 39"/>
                  <a:gd name="T24" fmla="*/ 104 w 108"/>
                  <a:gd name="T25" fmla="*/ 8 h 39"/>
                  <a:gd name="T26" fmla="*/ 104 w 108"/>
                  <a:gd name="T27" fmla="*/ 4 h 39"/>
                  <a:gd name="T28" fmla="*/ 100 w 108"/>
                  <a:gd name="T29" fmla="*/ 4 h 39"/>
                  <a:gd name="T30" fmla="*/ 104 w 108"/>
                  <a:gd name="T31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39">
                    <a:moveTo>
                      <a:pt x="104" y="4"/>
                    </a:moveTo>
                    <a:lnTo>
                      <a:pt x="104" y="0"/>
                    </a:lnTo>
                    <a:lnTo>
                      <a:pt x="0" y="0"/>
                    </a:lnTo>
                    <a:lnTo>
                      <a:pt x="0" y="39"/>
                    </a:lnTo>
                    <a:lnTo>
                      <a:pt x="108" y="39"/>
                    </a:lnTo>
                    <a:lnTo>
                      <a:pt x="108" y="0"/>
                    </a:lnTo>
                    <a:lnTo>
                      <a:pt x="104" y="0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0" y="31"/>
                    </a:lnTo>
                    <a:lnTo>
                      <a:pt x="8" y="31"/>
                    </a:lnTo>
                    <a:lnTo>
                      <a:pt x="8" y="8"/>
                    </a:lnTo>
                    <a:lnTo>
                      <a:pt x="104" y="8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4" y="4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47" name="Freeform 341">
                <a:extLst>
                  <a:ext uri="{FF2B5EF4-FFF2-40B4-BE49-F238E27FC236}">
                    <a16:creationId xmlns:a16="http://schemas.microsoft.com/office/drawing/2014/main" xmlns="" id="{64E7C2F6-E5EE-45EC-828D-332B182DDCC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031" y="2625"/>
                <a:ext cx="108" cy="39"/>
              </a:xfrm>
              <a:custGeom>
                <a:avLst/>
                <a:gdLst>
                  <a:gd name="T0" fmla="*/ 104 w 108"/>
                  <a:gd name="T1" fmla="*/ 4 h 39"/>
                  <a:gd name="T2" fmla="*/ 104 w 108"/>
                  <a:gd name="T3" fmla="*/ 0 h 39"/>
                  <a:gd name="T4" fmla="*/ 0 w 108"/>
                  <a:gd name="T5" fmla="*/ 0 h 39"/>
                  <a:gd name="T6" fmla="*/ 0 w 108"/>
                  <a:gd name="T7" fmla="*/ 39 h 39"/>
                  <a:gd name="T8" fmla="*/ 108 w 108"/>
                  <a:gd name="T9" fmla="*/ 39 h 39"/>
                  <a:gd name="T10" fmla="*/ 108 w 108"/>
                  <a:gd name="T11" fmla="*/ 0 h 39"/>
                  <a:gd name="T12" fmla="*/ 104 w 108"/>
                  <a:gd name="T13" fmla="*/ 0 h 39"/>
                  <a:gd name="T14" fmla="*/ 104 w 108"/>
                  <a:gd name="T15" fmla="*/ 4 h 39"/>
                  <a:gd name="T16" fmla="*/ 100 w 108"/>
                  <a:gd name="T17" fmla="*/ 4 h 39"/>
                  <a:gd name="T18" fmla="*/ 100 w 108"/>
                  <a:gd name="T19" fmla="*/ 31 h 39"/>
                  <a:gd name="T20" fmla="*/ 8 w 108"/>
                  <a:gd name="T21" fmla="*/ 31 h 39"/>
                  <a:gd name="T22" fmla="*/ 8 w 108"/>
                  <a:gd name="T23" fmla="*/ 8 h 39"/>
                  <a:gd name="T24" fmla="*/ 104 w 108"/>
                  <a:gd name="T25" fmla="*/ 8 h 39"/>
                  <a:gd name="T26" fmla="*/ 104 w 108"/>
                  <a:gd name="T27" fmla="*/ 4 h 39"/>
                  <a:gd name="T28" fmla="*/ 100 w 108"/>
                  <a:gd name="T29" fmla="*/ 4 h 39"/>
                  <a:gd name="T30" fmla="*/ 104 w 108"/>
                  <a:gd name="T31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39">
                    <a:moveTo>
                      <a:pt x="104" y="4"/>
                    </a:moveTo>
                    <a:lnTo>
                      <a:pt x="104" y="0"/>
                    </a:lnTo>
                    <a:lnTo>
                      <a:pt x="0" y="0"/>
                    </a:lnTo>
                    <a:lnTo>
                      <a:pt x="0" y="39"/>
                    </a:lnTo>
                    <a:lnTo>
                      <a:pt x="108" y="39"/>
                    </a:lnTo>
                    <a:lnTo>
                      <a:pt x="108" y="0"/>
                    </a:lnTo>
                    <a:lnTo>
                      <a:pt x="104" y="0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0" y="31"/>
                    </a:lnTo>
                    <a:lnTo>
                      <a:pt x="8" y="31"/>
                    </a:lnTo>
                    <a:lnTo>
                      <a:pt x="8" y="8"/>
                    </a:lnTo>
                    <a:lnTo>
                      <a:pt x="104" y="8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4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48" name="Rectangle 342">
                <a:extLst>
                  <a:ext uri="{FF2B5EF4-FFF2-40B4-BE49-F238E27FC236}">
                    <a16:creationId xmlns:a16="http://schemas.microsoft.com/office/drawing/2014/main" xmlns="" id="{1828DE91-3369-4002-8DD1-081C15CC20A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34" y="2629"/>
                <a:ext cx="167" cy="3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49" name="Rectangle 343">
                <a:extLst>
                  <a:ext uri="{FF2B5EF4-FFF2-40B4-BE49-F238E27FC236}">
                    <a16:creationId xmlns:a16="http://schemas.microsoft.com/office/drawing/2014/main" xmlns="" id="{2D8DFE23-927A-42A7-ACFA-1D01C3E6CBE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34" y="2629"/>
                <a:ext cx="167" cy="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50" name="Freeform 344">
                <a:extLst>
                  <a:ext uri="{FF2B5EF4-FFF2-40B4-BE49-F238E27FC236}">
                    <a16:creationId xmlns:a16="http://schemas.microsoft.com/office/drawing/2014/main" xmlns="" id="{CF1E957E-B7DD-485E-9E33-CD9797E6758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30" y="2625"/>
                <a:ext cx="175" cy="39"/>
              </a:xfrm>
              <a:custGeom>
                <a:avLst/>
                <a:gdLst>
                  <a:gd name="T0" fmla="*/ 171 w 175"/>
                  <a:gd name="T1" fmla="*/ 4 h 39"/>
                  <a:gd name="T2" fmla="*/ 171 w 175"/>
                  <a:gd name="T3" fmla="*/ 0 h 39"/>
                  <a:gd name="T4" fmla="*/ 0 w 175"/>
                  <a:gd name="T5" fmla="*/ 0 h 39"/>
                  <a:gd name="T6" fmla="*/ 0 w 175"/>
                  <a:gd name="T7" fmla="*/ 39 h 39"/>
                  <a:gd name="T8" fmla="*/ 175 w 175"/>
                  <a:gd name="T9" fmla="*/ 39 h 39"/>
                  <a:gd name="T10" fmla="*/ 175 w 175"/>
                  <a:gd name="T11" fmla="*/ 0 h 39"/>
                  <a:gd name="T12" fmla="*/ 171 w 175"/>
                  <a:gd name="T13" fmla="*/ 0 h 39"/>
                  <a:gd name="T14" fmla="*/ 171 w 175"/>
                  <a:gd name="T15" fmla="*/ 4 h 39"/>
                  <a:gd name="T16" fmla="*/ 167 w 175"/>
                  <a:gd name="T17" fmla="*/ 4 h 39"/>
                  <a:gd name="T18" fmla="*/ 167 w 175"/>
                  <a:gd name="T19" fmla="*/ 31 h 39"/>
                  <a:gd name="T20" fmla="*/ 8 w 175"/>
                  <a:gd name="T21" fmla="*/ 31 h 39"/>
                  <a:gd name="T22" fmla="*/ 8 w 175"/>
                  <a:gd name="T23" fmla="*/ 8 h 39"/>
                  <a:gd name="T24" fmla="*/ 171 w 175"/>
                  <a:gd name="T25" fmla="*/ 8 h 39"/>
                  <a:gd name="T26" fmla="*/ 171 w 175"/>
                  <a:gd name="T27" fmla="*/ 4 h 39"/>
                  <a:gd name="T28" fmla="*/ 167 w 175"/>
                  <a:gd name="T29" fmla="*/ 4 h 39"/>
                  <a:gd name="T30" fmla="*/ 171 w 175"/>
                  <a:gd name="T31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5" h="39">
                    <a:moveTo>
                      <a:pt x="171" y="4"/>
                    </a:moveTo>
                    <a:lnTo>
                      <a:pt x="171" y="0"/>
                    </a:lnTo>
                    <a:lnTo>
                      <a:pt x="0" y="0"/>
                    </a:lnTo>
                    <a:lnTo>
                      <a:pt x="0" y="39"/>
                    </a:lnTo>
                    <a:lnTo>
                      <a:pt x="175" y="39"/>
                    </a:lnTo>
                    <a:lnTo>
                      <a:pt x="175" y="0"/>
                    </a:lnTo>
                    <a:lnTo>
                      <a:pt x="171" y="0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67" y="31"/>
                    </a:lnTo>
                    <a:lnTo>
                      <a:pt x="8" y="31"/>
                    </a:lnTo>
                    <a:lnTo>
                      <a:pt x="8" y="8"/>
                    </a:lnTo>
                    <a:lnTo>
                      <a:pt x="171" y="8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71" y="4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51" name="Freeform 345">
                <a:extLst>
                  <a:ext uri="{FF2B5EF4-FFF2-40B4-BE49-F238E27FC236}">
                    <a16:creationId xmlns:a16="http://schemas.microsoft.com/office/drawing/2014/main" xmlns="" id="{B756CA2C-75FE-4DB2-AFAD-BD9E39024E4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30" y="2625"/>
                <a:ext cx="175" cy="39"/>
              </a:xfrm>
              <a:custGeom>
                <a:avLst/>
                <a:gdLst>
                  <a:gd name="T0" fmla="*/ 171 w 175"/>
                  <a:gd name="T1" fmla="*/ 4 h 39"/>
                  <a:gd name="T2" fmla="*/ 171 w 175"/>
                  <a:gd name="T3" fmla="*/ 0 h 39"/>
                  <a:gd name="T4" fmla="*/ 0 w 175"/>
                  <a:gd name="T5" fmla="*/ 0 h 39"/>
                  <a:gd name="T6" fmla="*/ 0 w 175"/>
                  <a:gd name="T7" fmla="*/ 39 h 39"/>
                  <a:gd name="T8" fmla="*/ 175 w 175"/>
                  <a:gd name="T9" fmla="*/ 39 h 39"/>
                  <a:gd name="T10" fmla="*/ 175 w 175"/>
                  <a:gd name="T11" fmla="*/ 0 h 39"/>
                  <a:gd name="T12" fmla="*/ 171 w 175"/>
                  <a:gd name="T13" fmla="*/ 0 h 39"/>
                  <a:gd name="T14" fmla="*/ 171 w 175"/>
                  <a:gd name="T15" fmla="*/ 4 h 39"/>
                  <a:gd name="T16" fmla="*/ 167 w 175"/>
                  <a:gd name="T17" fmla="*/ 4 h 39"/>
                  <a:gd name="T18" fmla="*/ 167 w 175"/>
                  <a:gd name="T19" fmla="*/ 31 h 39"/>
                  <a:gd name="T20" fmla="*/ 8 w 175"/>
                  <a:gd name="T21" fmla="*/ 31 h 39"/>
                  <a:gd name="T22" fmla="*/ 8 w 175"/>
                  <a:gd name="T23" fmla="*/ 8 h 39"/>
                  <a:gd name="T24" fmla="*/ 171 w 175"/>
                  <a:gd name="T25" fmla="*/ 8 h 39"/>
                  <a:gd name="T26" fmla="*/ 171 w 175"/>
                  <a:gd name="T27" fmla="*/ 4 h 39"/>
                  <a:gd name="T28" fmla="*/ 167 w 175"/>
                  <a:gd name="T29" fmla="*/ 4 h 39"/>
                  <a:gd name="T30" fmla="*/ 171 w 175"/>
                  <a:gd name="T31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5" h="39">
                    <a:moveTo>
                      <a:pt x="171" y="4"/>
                    </a:moveTo>
                    <a:lnTo>
                      <a:pt x="171" y="0"/>
                    </a:lnTo>
                    <a:lnTo>
                      <a:pt x="0" y="0"/>
                    </a:lnTo>
                    <a:lnTo>
                      <a:pt x="0" y="39"/>
                    </a:lnTo>
                    <a:lnTo>
                      <a:pt x="175" y="39"/>
                    </a:lnTo>
                    <a:lnTo>
                      <a:pt x="175" y="0"/>
                    </a:lnTo>
                    <a:lnTo>
                      <a:pt x="171" y="0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67" y="31"/>
                    </a:lnTo>
                    <a:lnTo>
                      <a:pt x="8" y="31"/>
                    </a:lnTo>
                    <a:lnTo>
                      <a:pt x="8" y="8"/>
                    </a:lnTo>
                    <a:lnTo>
                      <a:pt x="171" y="8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71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52" name="Rectangle 346">
                <a:extLst>
                  <a:ext uri="{FF2B5EF4-FFF2-40B4-BE49-F238E27FC236}">
                    <a16:creationId xmlns:a16="http://schemas.microsoft.com/office/drawing/2014/main" xmlns="" id="{71061A61-48F7-4C0F-A9DE-3F919483AA0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99" y="2629"/>
                <a:ext cx="123" cy="31"/>
              </a:xfrm>
              <a:prstGeom prst="rect">
                <a:avLst/>
              </a:prstGeom>
              <a:solidFill>
                <a:srgbClr val="C3E8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53" name="Rectangle 347">
                <a:extLst>
                  <a:ext uri="{FF2B5EF4-FFF2-40B4-BE49-F238E27FC236}">
                    <a16:creationId xmlns:a16="http://schemas.microsoft.com/office/drawing/2014/main" xmlns="" id="{D8BC058F-ECA7-4210-B665-0AE3D85882F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99" y="2629"/>
                <a:ext cx="123" cy="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54" name="Freeform 348">
                <a:extLst>
                  <a:ext uri="{FF2B5EF4-FFF2-40B4-BE49-F238E27FC236}">
                    <a16:creationId xmlns:a16="http://schemas.microsoft.com/office/drawing/2014/main" xmlns="" id="{CC5E8EF7-DA7C-48E6-9EF3-3F437046F22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295" y="2625"/>
                <a:ext cx="131" cy="39"/>
              </a:xfrm>
              <a:custGeom>
                <a:avLst/>
                <a:gdLst>
                  <a:gd name="T0" fmla="*/ 127 w 131"/>
                  <a:gd name="T1" fmla="*/ 4 h 39"/>
                  <a:gd name="T2" fmla="*/ 127 w 131"/>
                  <a:gd name="T3" fmla="*/ 0 h 39"/>
                  <a:gd name="T4" fmla="*/ 0 w 131"/>
                  <a:gd name="T5" fmla="*/ 0 h 39"/>
                  <a:gd name="T6" fmla="*/ 0 w 131"/>
                  <a:gd name="T7" fmla="*/ 39 h 39"/>
                  <a:gd name="T8" fmla="*/ 131 w 131"/>
                  <a:gd name="T9" fmla="*/ 39 h 39"/>
                  <a:gd name="T10" fmla="*/ 131 w 131"/>
                  <a:gd name="T11" fmla="*/ 0 h 39"/>
                  <a:gd name="T12" fmla="*/ 127 w 131"/>
                  <a:gd name="T13" fmla="*/ 0 h 39"/>
                  <a:gd name="T14" fmla="*/ 127 w 131"/>
                  <a:gd name="T15" fmla="*/ 4 h 39"/>
                  <a:gd name="T16" fmla="*/ 123 w 131"/>
                  <a:gd name="T17" fmla="*/ 4 h 39"/>
                  <a:gd name="T18" fmla="*/ 123 w 131"/>
                  <a:gd name="T19" fmla="*/ 31 h 39"/>
                  <a:gd name="T20" fmla="*/ 8 w 131"/>
                  <a:gd name="T21" fmla="*/ 31 h 39"/>
                  <a:gd name="T22" fmla="*/ 8 w 131"/>
                  <a:gd name="T23" fmla="*/ 8 h 39"/>
                  <a:gd name="T24" fmla="*/ 127 w 131"/>
                  <a:gd name="T25" fmla="*/ 8 h 39"/>
                  <a:gd name="T26" fmla="*/ 127 w 131"/>
                  <a:gd name="T27" fmla="*/ 4 h 39"/>
                  <a:gd name="T28" fmla="*/ 123 w 131"/>
                  <a:gd name="T29" fmla="*/ 4 h 39"/>
                  <a:gd name="T30" fmla="*/ 127 w 131"/>
                  <a:gd name="T31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1" h="39">
                    <a:moveTo>
                      <a:pt x="127" y="4"/>
                    </a:moveTo>
                    <a:lnTo>
                      <a:pt x="127" y="0"/>
                    </a:lnTo>
                    <a:lnTo>
                      <a:pt x="0" y="0"/>
                    </a:lnTo>
                    <a:lnTo>
                      <a:pt x="0" y="39"/>
                    </a:lnTo>
                    <a:lnTo>
                      <a:pt x="131" y="39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3" y="31"/>
                    </a:lnTo>
                    <a:lnTo>
                      <a:pt x="8" y="31"/>
                    </a:lnTo>
                    <a:lnTo>
                      <a:pt x="8" y="8"/>
                    </a:lnTo>
                    <a:lnTo>
                      <a:pt x="127" y="8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7" y="4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55" name="Freeform 349">
                <a:extLst>
                  <a:ext uri="{FF2B5EF4-FFF2-40B4-BE49-F238E27FC236}">
                    <a16:creationId xmlns:a16="http://schemas.microsoft.com/office/drawing/2014/main" xmlns="" id="{BC56D348-1368-4B00-B754-A9D4BE6100E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295" y="2625"/>
                <a:ext cx="131" cy="39"/>
              </a:xfrm>
              <a:custGeom>
                <a:avLst/>
                <a:gdLst>
                  <a:gd name="T0" fmla="*/ 127 w 131"/>
                  <a:gd name="T1" fmla="*/ 4 h 39"/>
                  <a:gd name="T2" fmla="*/ 127 w 131"/>
                  <a:gd name="T3" fmla="*/ 0 h 39"/>
                  <a:gd name="T4" fmla="*/ 0 w 131"/>
                  <a:gd name="T5" fmla="*/ 0 h 39"/>
                  <a:gd name="T6" fmla="*/ 0 w 131"/>
                  <a:gd name="T7" fmla="*/ 39 h 39"/>
                  <a:gd name="T8" fmla="*/ 131 w 131"/>
                  <a:gd name="T9" fmla="*/ 39 h 39"/>
                  <a:gd name="T10" fmla="*/ 131 w 131"/>
                  <a:gd name="T11" fmla="*/ 0 h 39"/>
                  <a:gd name="T12" fmla="*/ 127 w 131"/>
                  <a:gd name="T13" fmla="*/ 0 h 39"/>
                  <a:gd name="T14" fmla="*/ 127 w 131"/>
                  <a:gd name="T15" fmla="*/ 4 h 39"/>
                  <a:gd name="T16" fmla="*/ 123 w 131"/>
                  <a:gd name="T17" fmla="*/ 4 h 39"/>
                  <a:gd name="T18" fmla="*/ 123 w 131"/>
                  <a:gd name="T19" fmla="*/ 31 h 39"/>
                  <a:gd name="T20" fmla="*/ 8 w 131"/>
                  <a:gd name="T21" fmla="*/ 31 h 39"/>
                  <a:gd name="T22" fmla="*/ 8 w 131"/>
                  <a:gd name="T23" fmla="*/ 8 h 39"/>
                  <a:gd name="T24" fmla="*/ 127 w 131"/>
                  <a:gd name="T25" fmla="*/ 8 h 39"/>
                  <a:gd name="T26" fmla="*/ 127 w 131"/>
                  <a:gd name="T27" fmla="*/ 4 h 39"/>
                  <a:gd name="T28" fmla="*/ 123 w 131"/>
                  <a:gd name="T29" fmla="*/ 4 h 39"/>
                  <a:gd name="T30" fmla="*/ 127 w 131"/>
                  <a:gd name="T31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1" h="39">
                    <a:moveTo>
                      <a:pt x="127" y="4"/>
                    </a:moveTo>
                    <a:lnTo>
                      <a:pt x="127" y="0"/>
                    </a:lnTo>
                    <a:lnTo>
                      <a:pt x="0" y="0"/>
                    </a:lnTo>
                    <a:lnTo>
                      <a:pt x="0" y="39"/>
                    </a:lnTo>
                    <a:lnTo>
                      <a:pt x="131" y="39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3" y="31"/>
                    </a:lnTo>
                    <a:lnTo>
                      <a:pt x="8" y="31"/>
                    </a:lnTo>
                    <a:lnTo>
                      <a:pt x="8" y="8"/>
                    </a:lnTo>
                    <a:lnTo>
                      <a:pt x="127" y="8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7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56" name="Rectangle 350">
                <a:extLst>
                  <a:ext uri="{FF2B5EF4-FFF2-40B4-BE49-F238E27FC236}">
                    <a16:creationId xmlns:a16="http://schemas.microsoft.com/office/drawing/2014/main" xmlns="" id="{2AAB31A0-B47F-4A9F-9543-32FB1BE92D5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035" y="2660"/>
                <a:ext cx="100" cy="30"/>
              </a:xfrm>
              <a:prstGeom prst="rect">
                <a:avLst/>
              </a:prstGeom>
              <a:solidFill>
                <a:srgbClr val="F1FA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57" name="Rectangle 351">
                <a:extLst>
                  <a:ext uri="{FF2B5EF4-FFF2-40B4-BE49-F238E27FC236}">
                    <a16:creationId xmlns:a16="http://schemas.microsoft.com/office/drawing/2014/main" xmlns="" id="{3A809A82-09C7-4A13-83BC-E28199B16C0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035" y="2660"/>
                <a:ext cx="100" cy="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58" name="Freeform 352">
                <a:extLst>
                  <a:ext uri="{FF2B5EF4-FFF2-40B4-BE49-F238E27FC236}">
                    <a16:creationId xmlns:a16="http://schemas.microsoft.com/office/drawing/2014/main" xmlns="" id="{494C76C1-FBC3-4C3E-8F06-CE90CAF95D3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031" y="2656"/>
                <a:ext cx="108" cy="38"/>
              </a:xfrm>
              <a:custGeom>
                <a:avLst/>
                <a:gdLst>
                  <a:gd name="T0" fmla="*/ 104 w 108"/>
                  <a:gd name="T1" fmla="*/ 4 h 38"/>
                  <a:gd name="T2" fmla="*/ 104 w 108"/>
                  <a:gd name="T3" fmla="*/ 0 h 38"/>
                  <a:gd name="T4" fmla="*/ 0 w 108"/>
                  <a:gd name="T5" fmla="*/ 0 h 38"/>
                  <a:gd name="T6" fmla="*/ 0 w 108"/>
                  <a:gd name="T7" fmla="*/ 38 h 38"/>
                  <a:gd name="T8" fmla="*/ 108 w 108"/>
                  <a:gd name="T9" fmla="*/ 38 h 38"/>
                  <a:gd name="T10" fmla="*/ 108 w 108"/>
                  <a:gd name="T11" fmla="*/ 0 h 38"/>
                  <a:gd name="T12" fmla="*/ 104 w 108"/>
                  <a:gd name="T13" fmla="*/ 0 h 38"/>
                  <a:gd name="T14" fmla="*/ 104 w 108"/>
                  <a:gd name="T15" fmla="*/ 4 h 38"/>
                  <a:gd name="T16" fmla="*/ 100 w 108"/>
                  <a:gd name="T17" fmla="*/ 4 h 38"/>
                  <a:gd name="T18" fmla="*/ 100 w 108"/>
                  <a:gd name="T19" fmla="*/ 30 h 38"/>
                  <a:gd name="T20" fmla="*/ 8 w 108"/>
                  <a:gd name="T21" fmla="*/ 30 h 38"/>
                  <a:gd name="T22" fmla="*/ 8 w 108"/>
                  <a:gd name="T23" fmla="*/ 8 h 38"/>
                  <a:gd name="T24" fmla="*/ 104 w 108"/>
                  <a:gd name="T25" fmla="*/ 8 h 38"/>
                  <a:gd name="T26" fmla="*/ 104 w 108"/>
                  <a:gd name="T27" fmla="*/ 4 h 38"/>
                  <a:gd name="T28" fmla="*/ 100 w 108"/>
                  <a:gd name="T29" fmla="*/ 4 h 38"/>
                  <a:gd name="T30" fmla="*/ 104 w 108"/>
                  <a:gd name="T31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38">
                    <a:moveTo>
                      <a:pt x="104" y="4"/>
                    </a:moveTo>
                    <a:lnTo>
                      <a:pt x="104" y="0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108" y="38"/>
                    </a:lnTo>
                    <a:lnTo>
                      <a:pt x="108" y="0"/>
                    </a:lnTo>
                    <a:lnTo>
                      <a:pt x="104" y="0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0" y="30"/>
                    </a:lnTo>
                    <a:lnTo>
                      <a:pt x="8" y="30"/>
                    </a:lnTo>
                    <a:lnTo>
                      <a:pt x="8" y="8"/>
                    </a:lnTo>
                    <a:lnTo>
                      <a:pt x="104" y="8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4" y="4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59" name="Freeform 353">
                <a:extLst>
                  <a:ext uri="{FF2B5EF4-FFF2-40B4-BE49-F238E27FC236}">
                    <a16:creationId xmlns:a16="http://schemas.microsoft.com/office/drawing/2014/main" xmlns="" id="{F66E2842-5438-4B8D-850B-7E6D5D7801F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031" y="2656"/>
                <a:ext cx="108" cy="38"/>
              </a:xfrm>
              <a:custGeom>
                <a:avLst/>
                <a:gdLst>
                  <a:gd name="T0" fmla="*/ 104 w 108"/>
                  <a:gd name="T1" fmla="*/ 4 h 38"/>
                  <a:gd name="T2" fmla="*/ 104 w 108"/>
                  <a:gd name="T3" fmla="*/ 0 h 38"/>
                  <a:gd name="T4" fmla="*/ 0 w 108"/>
                  <a:gd name="T5" fmla="*/ 0 h 38"/>
                  <a:gd name="T6" fmla="*/ 0 w 108"/>
                  <a:gd name="T7" fmla="*/ 38 h 38"/>
                  <a:gd name="T8" fmla="*/ 108 w 108"/>
                  <a:gd name="T9" fmla="*/ 38 h 38"/>
                  <a:gd name="T10" fmla="*/ 108 w 108"/>
                  <a:gd name="T11" fmla="*/ 0 h 38"/>
                  <a:gd name="T12" fmla="*/ 104 w 108"/>
                  <a:gd name="T13" fmla="*/ 0 h 38"/>
                  <a:gd name="T14" fmla="*/ 104 w 108"/>
                  <a:gd name="T15" fmla="*/ 4 h 38"/>
                  <a:gd name="T16" fmla="*/ 100 w 108"/>
                  <a:gd name="T17" fmla="*/ 4 h 38"/>
                  <a:gd name="T18" fmla="*/ 100 w 108"/>
                  <a:gd name="T19" fmla="*/ 30 h 38"/>
                  <a:gd name="T20" fmla="*/ 8 w 108"/>
                  <a:gd name="T21" fmla="*/ 30 h 38"/>
                  <a:gd name="T22" fmla="*/ 8 w 108"/>
                  <a:gd name="T23" fmla="*/ 8 h 38"/>
                  <a:gd name="T24" fmla="*/ 104 w 108"/>
                  <a:gd name="T25" fmla="*/ 8 h 38"/>
                  <a:gd name="T26" fmla="*/ 104 w 108"/>
                  <a:gd name="T27" fmla="*/ 4 h 38"/>
                  <a:gd name="T28" fmla="*/ 100 w 108"/>
                  <a:gd name="T29" fmla="*/ 4 h 38"/>
                  <a:gd name="T30" fmla="*/ 104 w 108"/>
                  <a:gd name="T31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38">
                    <a:moveTo>
                      <a:pt x="104" y="4"/>
                    </a:moveTo>
                    <a:lnTo>
                      <a:pt x="104" y="0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108" y="38"/>
                    </a:lnTo>
                    <a:lnTo>
                      <a:pt x="108" y="0"/>
                    </a:lnTo>
                    <a:lnTo>
                      <a:pt x="104" y="0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0" y="30"/>
                    </a:lnTo>
                    <a:lnTo>
                      <a:pt x="8" y="30"/>
                    </a:lnTo>
                    <a:lnTo>
                      <a:pt x="8" y="8"/>
                    </a:lnTo>
                    <a:lnTo>
                      <a:pt x="104" y="8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4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60" name="Rectangle 354">
                <a:extLst>
                  <a:ext uri="{FF2B5EF4-FFF2-40B4-BE49-F238E27FC236}">
                    <a16:creationId xmlns:a16="http://schemas.microsoft.com/office/drawing/2014/main" xmlns="" id="{5B0AF420-CB0A-4E77-9A1B-5E6385D96A1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34" y="2660"/>
                <a:ext cx="167" cy="30"/>
              </a:xfrm>
              <a:prstGeom prst="rect">
                <a:avLst/>
              </a:prstGeom>
              <a:solidFill>
                <a:srgbClr val="F1FA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61" name="Rectangle 355">
                <a:extLst>
                  <a:ext uri="{FF2B5EF4-FFF2-40B4-BE49-F238E27FC236}">
                    <a16:creationId xmlns:a16="http://schemas.microsoft.com/office/drawing/2014/main" xmlns="" id="{83720A97-3BF2-45E5-A078-F36B2995276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34" y="2660"/>
                <a:ext cx="167" cy="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62" name="Freeform 356">
                <a:extLst>
                  <a:ext uri="{FF2B5EF4-FFF2-40B4-BE49-F238E27FC236}">
                    <a16:creationId xmlns:a16="http://schemas.microsoft.com/office/drawing/2014/main" xmlns="" id="{23C844DA-5CF2-43F3-AB25-0C4482F0DF7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30" y="2656"/>
                <a:ext cx="175" cy="38"/>
              </a:xfrm>
              <a:custGeom>
                <a:avLst/>
                <a:gdLst>
                  <a:gd name="T0" fmla="*/ 171 w 175"/>
                  <a:gd name="T1" fmla="*/ 4 h 38"/>
                  <a:gd name="T2" fmla="*/ 171 w 175"/>
                  <a:gd name="T3" fmla="*/ 0 h 38"/>
                  <a:gd name="T4" fmla="*/ 0 w 175"/>
                  <a:gd name="T5" fmla="*/ 0 h 38"/>
                  <a:gd name="T6" fmla="*/ 0 w 175"/>
                  <a:gd name="T7" fmla="*/ 38 h 38"/>
                  <a:gd name="T8" fmla="*/ 175 w 175"/>
                  <a:gd name="T9" fmla="*/ 38 h 38"/>
                  <a:gd name="T10" fmla="*/ 175 w 175"/>
                  <a:gd name="T11" fmla="*/ 0 h 38"/>
                  <a:gd name="T12" fmla="*/ 171 w 175"/>
                  <a:gd name="T13" fmla="*/ 0 h 38"/>
                  <a:gd name="T14" fmla="*/ 171 w 175"/>
                  <a:gd name="T15" fmla="*/ 4 h 38"/>
                  <a:gd name="T16" fmla="*/ 167 w 175"/>
                  <a:gd name="T17" fmla="*/ 4 h 38"/>
                  <a:gd name="T18" fmla="*/ 167 w 175"/>
                  <a:gd name="T19" fmla="*/ 30 h 38"/>
                  <a:gd name="T20" fmla="*/ 8 w 175"/>
                  <a:gd name="T21" fmla="*/ 30 h 38"/>
                  <a:gd name="T22" fmla="*/ 8 w 175"/>
                  <a:gd name="T23" fmla="*/ 8 h 38"/>
                  <a:gd name="T24" fmla="*/ 171 w 175"/>
                  <a:gd name="T25" fmla="*/ 8 h 38"/>
                  <a:gd name="T26" fmla="*/ 171 w 175"/>
                  <a:gd name="T27" fmla="*/ 4 h 38"/>
                  <a:gd name="T28" fmla="*/ 167 w 175"/>
                  <a:gd name="T29" fmla="*/ 4 h 38"/>
                  <a:gd name="T30" fmla="*/ 171 w 175"/>
                  <a:gd name="T31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5" h="38">
                    <a:moveTo>
                      <a:pt x="171" y="4"/>
                    </a:moveTo>
                    <a:lnTo>
                      <a:pt x="171" y="0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175" y="38"/>
                    </a:lnTo>
                    <a:lnTo>
                      <a:pt x="175" y="0"/>
                    </a:lnTo>
                    <a:lnTo>
                      <a:pt x="171" y="0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67" y="30"/>
                    </a:lnTo>
                    <a:lnTo>
                      <a:pt x="8" y="30"/>
                    </a:lnTo>
                    <a:lnTo>
                      <a:pt x="8" y="8"/>
                    </a:lnTo>
                    <a:lnTo>
                      <a:pt x="171" y="8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71" y="4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63" name="Freeform 357">
                <a:extLst>
                  <a:ext uri="{FF2B5EF4-FFF2-40B4-BE49-F238E27FC236}">
                    <a16:creationId xmlns:a16="http://schemas.microsoft.com/office/drawing/2014/main" xmlns="" id="{4F18F551-2454-4F74-A52C-3A0B6D7977F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30" y="2656"/>
                <a:ext cx="175" cy="38"/>
              </a:xfrm>
              <a:custGeom>
                <a:avLst/>
                <a:gdLst>
                  <a:gd name="T0" fmla="*/ 171 w 175"/>
                  <a:gd name="T1" fmla="*/ 4 h 38"/>
                  <a:gd name="T2" fmla="*/ 171 w 175"/>
                  <a:gd name="T3" fmla="*/ 0 h 38"/>
                  <a:gd name="T4" fmla="*/ 0 w 175"/>
                  <a:gd name="T5" fmla="*/ 0 h 38"/>
                  <a:gd name="T6" fmla="*/ 0 w 175"/>
                  <a:gd name="T7" fmla="*/ 38 h 38"/>
                  <a:gd name="T8" fmla="*/ 175 w 175"/>
                  <a:gd name="T9" fmla="*/ 38 h 38"/>
                  <a:gd name="T10" fmla="*/ 175 w 175"/>
                  <a:gd name="T11" fmla="*/ 0 h 38"/>
                  <a:gd name="T12" fmla="*/ 171 w 175"/>
                  <a:gd name="T13" fmla="*/ 0 h 38"/>
                  <a:gd name="T14" fmla="*/ 171 w 175"/>
                  <a:gd name="T15" fmla="*/ 4 h 38"/>
                  <a:gd name="T16" fmla="*/ 167 w 175"/>
                  <a:gd name="T17" fmla="*/ 4 h 38"/>
                  <a:gd name="T18" fmla="*/ 167 w 175"/>
                  <a:gd name="T19" fmla="*/ 30 h 38"/>
                  <a:gd name="T20" fmla="*/ 8 w 175"/>
                  <a:gd name="T21" fmla="*/ 30 h 38"/>
                  <a:gd name="T22" fmla="*/ 8 w 175"/>
                  <a:gd name="T23" fmla="*/ 8 h 38"/>
                  <a:gd name="T24" fmla="*/ 171 w 175"/>
                  <a:gd name="T25" fmla="*/ 8 h 38"/>
                  <a:gd name="T26" fmla="*/ 171 w 175"/>
                  <a:gd name="T27" fmla="*/ 4 h 38"/>
                  <a:gd name="T28" fmla="*/ 167 w 175"/>
                  <a:gd name="T29" fmla="*/ 4 h 38"/>
                  <a:gd name="T30" fmla="*/ 171 w 175"/>
                  <a:gd name="T31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5" h="38">
                    <a:moveTo>
                      <a:pt x="171" y="4"/>
                    </a:moveTo>
                    <a:lnTo>
                      <a:pt x="171" y="0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175" y="38"/>
                    </a:lnTo>
                    <a:lnTo>
                      <a:pt x="175" y="0"/>
                    </a:lnTo>
                    <a:lnTo>
                      <a:pt x="171" y="0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67" y="30"/>
                    </a:lnTo>
                    <a:lnTo>
                      <a:pt x="8" y="30"/>
                    </a:lnTo>
                    <a:lnTo>
                      <a:pt x="8" y="8"/>
                    </a:lnTo>
                    <a:lnTo>
                      <a:pt x="171" y="8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71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64" name="Rectangle 358">
                <a:extLst>
                  <a:ext uri="{FF2B5EF4-FFF2-40B4-BE49-F238E27FC236}">
                    <a16:creationId xmlns:a16="http://schemas.microsoft.com/office/drawing/2014/main" xmlns="" id="{4A4F64E5-D2C6-47F2-AC24-CAED1597B39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99" y="2660"/>
                <a:ext cx="123" cy="30"/>
              </a:xfrm>
              <a:prstGeom prst="rect">
                <a:avLst/>
              </a:prstGeom>
              <a:solidFill>
                <a:srgbClr val="C3E8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65" name="Rectangle 359">
                <a:extLst>
                  <a:ext uri="{FF2B5EF4-FFF2-40B4-BE49-F238E27FC236}">
                    <a16:creationId xmlns:a16="http://schemas.microsoft.com/office/drawing/2014/main" xmlns="" id="{28D40B95-2E0C-4623-A177-B55854CAD3D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99" y="2660"/>
                <a:ext cx="123" cy="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66" name="Freeform 360">
                <a:extLst>
                  <a:ext uri="{FF2B5EF4-FFF2-40B4-BE49-F238E27FC236}">
                    <a16:creationId xmlns:a16="http://schemas.microsoft.com/office/drawing/2014/main" xmlns="" id="{EEB8A93B-C823-4CBF-903C-025CEA2E3C2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295" y="2656"/>
                <a:ext cx="131" cy="38"/>
              </a:xfrm>
              <a:custGeom>
                <a:avLst/>
                <a:gdLst>
                  <a:gd name="T0" fmla="*/ 127 w 131"/>
                  <a:gd name="T1" fmla="*/ 4 h 38"/>
                  <a:gd name="T2" fmla="*/ 127 w 131"/>
                  <a:gd name="T3" fmla="*/ 0 h 38"/>
                  <a:gd name="T4" fmla="*/ 0 w 131"/>
                  <a:gd name="T5" fmla="*/ 0 h 38"/>
                  <a:gd name="T6" fmla="*/ 0 w 131"/>
                  <a:gd name="T7" fmla="*/ 38 h 38"/>
                  <a:gd name="T8" fmla="*/ 131 w 131"/>
                  <a:gd name="T9" fmla="*/ 38 h 38"/>
                  <a:gd name="T10" fmla="*/ 131 w 131"/>
                  <a:gd name="T11" fmla="*/ 0 h 38"/>
                  <a:gd name="T12" fmla="*/ 127 w 131"/>
                  <a:gd name="T13" fmla="*/ 0 h 38"/>
                  <a:gd name="T14" fmla="*/ 127 w 131"/>
                  <a:gd name="T15" fmla="*/ 4 h 38"/>
                  <a:gd name="T16" fmla="*/ 123 w 131"/>
                  <a:gd name="T17" fmla="*/ 4 h 38"/>
                  <a:gd name="T18" fmla="*/ 123 w 131"/>
                  <a:gd name="T19" fmla="*/ 30 h 38"/>
                  <a:gd name="T20" fmla="*/ 8 w 131"/>
                  <a:gd name="T21" fmla="*/ 30 h 38"/>
                  <a:gd name="T22" fmla="*/ 8 w 131"/>
                  <a:gd name="T23" fmla="*/ 8 h 38"/>
                  <a:gd name="T24" fmla="*/ 127 w 131"/>
                  <a:gd name="T25" fmla="*/ 8 h 38"/>
                  <a:gd name="T26" fmla="*/ 127 w 131"/>
                  <a:gd name="T27" fmla="*/ 4 h 38"/>
                  <a:gd name="T28" fmla="*/ 123 w 131"/>
                  <a:gd name="T29" fmla="*/ 4 h 38"/>
                  <a:gd name="T30" fmla="*/ 127 w 131"/>
                  <a:gd name="T31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1" h="38">
                    <a:moveTo>
                      <a:pt x="127" y="4"/>
                    </a:moveTo>
                    <a:lnTo>
                      <a:pt x="127" y="0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131" y="38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3" y="30"/>
                    </a:lnTo>
                    <a:lnTo>
                      <a:pt x="8" y="30"/>
                    </a:lnTo>
                    <a:lnTo>
                      <a:pt x="8" y="8"/>
                    </a:lnTo>
                    <a:lnTo>
                      <a:pt x="127" y="8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7" y="4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67" name="Freeform 361">
                <a:extLst>
                  <a:ext uri="{FF2B5EF4-FFF2-40B4-BE49-F238E27FC236}">
                    <a16:creationId xmlns:a16="http://schemas.microsoft.com/office/drawing/2014/main" xmlns="" id="{8BEA30B4-006F-4937-91DE-B970F4DE5AC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295" y="2656"/>
                <a:ext cx="131" cy="38"/>
              </a:xfrm>
              <a:custGeom>
                <a:avLst/>
                <a:gdLst>
                  <a:gd name="T0" fmla="*/ 127 w 131"/>
                  <a:gd name="T1" fmla="*/ 4 h 38"/>
                  <a:gd name="T2" fmla="*/ 127 w 131"/>
                  <a:gd name="T3" fmla="*/ 0 h 38"/>
                  <a:gd name="T4" fmla="*/ 0 w 131"/>
                  <a:gd name="T5" fmla="*/ 0 h 38"/>
                  <a:gd name="T6" fmla="*/ 0 w 131"/>
                  <a:gd name="T7" fmla="*/ 38 h 38"/>
                  <a:gd name="T8" fmla="*/ 131 w 131"/>
                  <a:gd name="T9" fmla="*/ 38 h 38"/>
                  <a:gd name="T10" fmla="*/ 131 w 131"/>
                  <a:gd name="T11" fmla="*/ 0 h 38"/>
                  <a:gd name="T12" fmla="*/ 127 w 131"/>
                  <a:gd name="T13" fmla="*/ 0 h 38"/>
                  <a:gd name="T14" fmla="*/ 127 w 131"/>
                  <a:gd name="T15" fmla="*/ 4 h 38"/>
                  <a:gd name="T16" fmla="*/ 123 w 131"/>
                  <a:gd name="T17" fmla="*/ 4 h 38"/>
                  <a:gd name="T18" fmla="*/ 123 w 131"/>
                  <a:gd name="T19" fmla="*/ 30 h 38"/>
                  <a:gd name="T20" fmla="*/ 8 w 131"/>
                  <a:gd name="T21" fmla="*/ 30 h 38"/>
                  <a:gd name="T22" fmla="*/ 8 w 131"/>
                  <a:gd name="T23" fmla="*/ 8 h 38"/>
                  <a:gd name="T24" fmla="*/ 127 w 131"/>
                  <a:gd name="T25" fmla="*/ 8 h 38"/>
                  <a:gd name="T26" fmla="*/ 127 w 131"/>
                  <a:gd name="T27" fmla="*/ 4 h 38"/>
                  <a:gd name="T28" fmla="*/ 123 w 131"/>
                  <a:gd name="T29" fmla="*/ 4 h 38"/>
                  <a:gd name="T30" fmla="*/ 127 w 131"/>
                  <a:gd name="T31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1" h="38">
                    <a:moveTo>
                      <a:pt x="127" y="4"/>
                    </a:moveTo>
                    <a:lnTo>
                      <a:pt x="127" y="0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131" y="38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3" y="30"/>
                    </a:lnTo>
                    <a:lnTo>
                      <a:pt x="8" y="30"/>
                    </a:lnTo>
                    <a:lnTo>
                      <a:pt x="8" y="8"/>
                    </a:lnTo>
                    <a:lnTo>
                      <a:pt x="127" y="8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7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68" name="Rectangle 362">
                <a:extLst>
                  <a:ext uri="{FF2B5EF4-FFF2-40B4-BE49-F238E27FC236}">
                    <a16:creationId xmlns:a16="http://schemas.microsoft.com/office/drawing/2014/main" xmlns="" id="{0904CA98-0C91-4B04-AD8C-4A7ADA8CAD7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035" y="2690"/>
                <a:ext cx="100" cy="31"/>
              </a:xfrm>
              <a:prstGeom prst="rect">
                <a:avLst/>
              </a:prstGeom>
              <a:solidFill>
                <a:srgbClr val="F1FA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69" name="Rectangle 363">
                <a:extLst>
                  <a:ext uri="{FF2B5EF4-FFF2-40B4-BE49-F238E27FC236}">
                    <a16:creationId xmlns:a16="http://schemas.microsoft.com/office/drawing/2014/main" xmlns="" id="{BF4F9507-7381-4F55-A580-1B3CB8E3860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035" y="2690"/>
                <a:ext cx="100" cy="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70" name="Freeform 364">
                <a:extLst>
                  <a:ext uri="{FF2B5EF4-FFF2-40B4-BE49-F238E27FC236}">
                    <a16:creationId xmlns:a16="http://schemas.microsoft.com/office/drawing/2014/main" xmlns="" id="{497CE8E3-800B-4DA5-94CE-03B0C41165C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031" y="2686"/>
                <a:ext cx="108" cy="39"/>
              </a:xfrm>
              <a:custGeom>
                <a:avLst/>
                <a:gdLst>
                  <a:gd name="T0" fmla="*/ 104 w 108"/>
                  <a:gd name="T1" fmla="*/ 4 h 39"/>
                  <a:gd name="T2" fmla="*/ 104 w 108"/>
                  <a:gd name="T3" fmla="*/ 0 h 39"/>
                  <a:gd name="T4" fmla="*/ 0 w 108"/>
                  <a:gd name="T5" fmla="*/ 0 h 39"/>
                  <a:gd name="T6" fmla="*/ 0 w 108"/>
                  <a:gd name="T7" fmla="*/ 39 h 39"/>
                  <a:gd name="T8" fmla="*/ 108 w 108"/>
                  <a:gd name="T9" fmla="*/ 39 h 39"/>
                  <a:gd name="T10" fmla="*/ 108 w 108"/>
                  <a:gd name="T11" fmla="*/ 0 h 39"/>
                  <a:gd name="T12" fmla="*/ 104 w 108"/>
                  <a:gd name="T13" fmla="*/ 0 h 39"/>
                  <a:gd name="T14" fmla="*/ 104 w 108"/>
                  <a:gd name="T15" fmla="*/ 4 h 39"/>
                  <a:gd name="T16" fmla="*/ 100 w 108"/>
                  <a:gd name="T17" fmla="*/ 4 h 39"/>
                  <a:gd name="T18" fmla="*/ 100 w 108"/>
                  <a:gd name="T19" fmla="*/ 31 h 39"/>
                  <a:gd name="T20" fmla="*/ 8 w 108"/>
                  <a:gd name="T21" fmla="*/ 31 h 39"/>
                  <a:gd name="T22" fmla="*/ 8 w 108"/>
                  <a:gd name="T23" fmla="*/ 8 h 39"/>
                  <a:gd name="T24" fmla="*/ 104 w 108"/>
                  <a:gd name="T25" fmla="*/ 8 h 39"/>
                  <a:gd name="T26" fmla="*/ 104 w 108"/>
                  <a:gd name="T27" fmla="*/ 4 h 39"/>
                  <a:gd name="T28" fmla="*/ 100 w 108"/>
                  <a:gd name="T29" fmla="*/ 4 h 39"/>
                  <a:gd name="T30" fmla="*/ 104 w 108"/>
                  <a:gd name="T31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39">
                    <a:moveTo>
                      <a:pt x="104" y="4"/>
                    </a:moveTo>
                    <a:lnTo>
                      <a:pt x="104" y="0"/>
                    </a:lnTo>
                    <a:lnTo>
                      <a:pt x="0" y="0"/>
                    </a:lnTo>
                    <a:lnTo>
                      <a:pt x="0" y="39"/>
                    </a:lnTo>
                    <a:lnTo>
                      <a:pt x="108" y="39"/>
                    </a:lnTo>
                    <a:lnTo>
                      <a:pt x="108" y="0"/>
                    </a:lnTo>
                    <a:lnTo>
                      <a:pt x="104" y="0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0" y="31"/>
                    </a:lnTo>
                    <a:lnTo>
                      <a:pt x="8" y="31"/>
                    </a:lnTo>
                    <a:lnTo>
                      <a:pt x="8" y="8"/>
                    </a:lnTo>
                    <a:lnTo>
                      <a:pt x="104" y="8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4" y="4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71" name="Freeform 365">
                <a:extLst>
                  <a:ext uri="{FF2B5EF4-FFF2-40B4-BE49-F238E27FC236}">
                    <a16:creationId xmlns:a16="http://schemas.microsoft.com/office/drawing/2014/main" xmlns="" id="{75100A11-7DD7-4C3D-82C7-3E321737477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031" y="2686"/>
                <a:ext cx="108" cy="39"/>
              </a:xfrm>
              <a:custGeom>
                <a:avLst/>
                <a:gdLst>
                  <a:gd name="T0" fmla="*/ 104 w 108"/>
                  <a:gd name="T1" fmla="*/ 4 h 39"/>
                  <a:gd name="T2" fmla="*/ 104 w 108"/>
                  <a:gd name="T3" fmla="*/ 0 h 39"/>
                  <a:gd name="T4" fmla="*/ 0 w 108"/>
                  <a:gd name="T5" fmla="*/ 0 h 39"/>
                  <a:gd name="T6" fmla="*/ 0 w 108"/>
                  <a:gd name="T7" fmla="*/ 39 h 39"/>
                  <a:gd name="T8" fmla="*/ 108 w 108"/>
                  <a:gd name="T9" fmla="*/ 39 h 39"/>
                  <a:gd name="T10" fmla="*/ 108 w 108"/>
                  <a:gd name="T11" fmla="*/ 0 h 39"/>
                  <a:gd name="T12" fmla="*/ 104 w 108"/>
                  <a:gd name="T13" fmla="*/ 0 h 39"/>
                  <a:gd name="T14" fmla="*/ 104 w 108"/>
                  <a:gd name="T15" fmla="*/ 4 h 39"/>
                  <a:gd name="T16" fmla="*/ 100 w 108"/>
                  <a:gd name="T17" fmla="*/ 4 h 39"/>
                  <a:gd name="T18" fmla="*/ 100 w 108"/>
                  <a:gd name="T19" fmla="*/ 31 h 39"/>
                  <a:gd name="T20" fmla="*/ 8 w 108"/>
                  <a:gd name="T21" fmla="*/ 31 h 39"/>
                  <a:gd name="T22" fmla="*/ 8 w 108"/>
                  <a:gd name="T23" fmla="*/ 8 h 39"/>
                  <a:gd name="T24" fmla="*/ 104 w 108"/>
                  <a:gd name="T25" fmla="*/ 8 h 39"/>
                  <a:gd name="T26" fmla="*/ 104 w 108"/>
                  <a:gd name="T27" fmla="*/ 4 h 39"/>
                  <a:gd name="T28" fmla="*/ 100 w 108"/>
                  <a:gd name="T29" fmla="*/ 4 h 39"/>
                  <a:gd name="T30" fmla="*/ 104 w 108"/>
                  <a:gd name="T31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39">
                    <a:moveTo>
                      <a:pt x="104" y="4"/>
                    </a:moveTo>
                    <a:lnTo>
                      <a:pt x="104" y="0"/>
                    </a:lnTo>
                    <a:lnTo>
                      <a:pt x="0" y="0"/>
                    </a:lnTo>
                    <a:lnTo>
                      <a:pt x="0" y="39"/>
                    </a:lnTo>
                    <a:lnTo>
                      <a:pt x="108" y="39"/>
                    </a:lnTo>
                    <a:lnTo>
                      <a:pt x="108" y="0"/>
                    </a:lnTo>
                    <a:lnTo>
                      <a:pt x="104" y="0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0" y="31"/>
                    </a:lnTo>
                    <a:lnTo>
                      <a:pt x="8" y="31"/>
                    </a:lnTo>
                    <a:lnTo>
                      <a:pt x="8" y="8"/>
                    </a:lnTo>
                    <a:lnTo>
                      <a:pt x="104" y="8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4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72" name="Rectangle 366">
                <a:extLst>
                  <a:ext uri="{FF2B5EF4-FFF2-40B4-BE49-F238E27FC236}">
                    <a16:creationId xmlns:a16="http://schemas.microsoft.com/office/drawing/2014/main" xmlns="" id="{496C9AEC-DE1B-4C46-B4E2-0BEED777873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34" y="2690"/>
                <a:ext cx="167" cy="3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73" name="Rectangle 367">
                <a:extLst>
                  <a:ext uri="{FF2B5EF4-FFF2-40B4-BE49-F238E27FC236}">
                    <a16:creationId xmlns:a16="http://schemas.microsoft.com/office/drawing/2014/main" xmlns="" id="{3BDE433C-8813-4987-B9B5-47D3A9E54DD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34" y="2690"/>
                <a:ext cx="167" cy="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74" name="Freeform 368">
                <a:extLst>
                  <a:ext uri="{FF2B5EF4-FFF2-40B4-BE49-F238E27FC236}">
                    <a16:creationId xmlns:a16="http://schemas.microsoft.com/office/drawing/2014/main" xmlns="" id="{ADAA88B7-0C1A-4254-B9C0-366A75374AA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30" y="2686"/>
                <a:ext cx="175" cy="39"/>
              </a:xfrm>
              <a:custGeom>
                <a:avLst/>
                <a:gdLst>
                  <a:gd name="T0" fmla="*/ 171 w 175"/>
                  <a:gd name="T1" fmla="*/ 4 h 39"/>
                  <a:gd name="T2" fmla="*/ 171 w 175"/>
                  <a:gd name="T3" fmla="*/ 0 h 39"/>
                  <a:gd name="T4" fmla="*/ 0 w 175"/>
                  <a:gd name="T5" fmla="*/ 0 h 39"/>
                  <a:gd name="T6" fmla="*/ 0 w 175"/>
                  <a:gd name="T7" fmla="*/ 39 h 39"/>
                  <a:gd name="T8" fmla="*/ 175 w 175"/>
                  <a:gd name="T9" fmla="*/ 39 h 39"/>
                  <a:gd name="T10" fmla="*/ 175 w 175"/>
                  <a:gd name="T11" fmla="*/ 0 h 39"/>
                  <a:gd name="T12" fmla="*/ 171 w 175"/>
                  <a:gd name="T13" fmla="*/ 0 h 39"/>
                  <a:gd name="T14" fmla="*/ 171 w 175"/>
                  <a:gd name="T15" fmla="*/ 4 h 39"/>
                  <a:gd name="T16" fmla="*/ 167 w 175"/>
                  <a:gd name="T17" fmla="*/ 4 h 39"/>
                  <a:gd name="T18" fmla="*/ 167 w 175"/>
                  <a:gd name="T19" fmla="*/ 31 h 39"/>
                  <a:gd name="T20" fmla="*/ 8 w 175"/>
                  <a:gd name="T21" fmla="*/ 31 h 39"/>
                  <a:gd name="T22" fmla="*/ 8 w 175"/>
                  <a:gd name="T23" fmla="*/ 8 h 39"/>
                  <a:gd name="T24" fmla="*/ 171 w 175"/>
                  <a:gd name="T25" fmla="*/ 8 h 39"/>
                  <a:gd name="T26" fmla="*/ 171 w 175"/>
                  <a:gd name="T27" fmla="*/ 4 h 39"/>
                  <a:gd name="T28" fmla="*/ 167 w 175"/>
                  <a:gd name="T29" fmla="*/ 4 h 39"/>
                  <a:gd name="T30" fmla="*/ 171 w 175"/>
                  <a:gd name="T31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5" h="39">
                    <a:moveTo>
                      <a:pt x="171" y="4"/>
                    </a:moveTo>
                    <a:lnTo>
                      <a:pt x="171" y="0"/>
                    </a:lnTo>
                    <a:lnTo>
                      <a:pt x="0" y="0"/>
                    </a:lnTo>
                    <a:lnTo>
                      <a:pt x="0" y="39"/>
                    </a:lnTo>
                    <a:lnTo>
                      <a:pt x="175" y="39"/>
                    </a:lnTo>
                    <a:lnTo>
                      <a:pt x="175" y="0"/>
                    </a:lnTo>
                    <a:lnTo>
                      <a:pt x="171" y="0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67" y="31"/>
                    </a:lnTo>
                    <a:lnTo>
                      <a:pt x="8" y="31"/>
                    </a:lnTo>
                    <a:lnTo>
                      <a:pt x="8" y="8"/>
                    </a:lnTo>
                    <a:lnTo>
                      <a:pt x="171" y="8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71" y="4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75" name="Freeform 369">
                <a:extLst>
                  <a:ext uri="{FF2B5EF4-FFF2-40B4-BE49-F238E27FC236}">
                    <a16:creationId xmlns:a16="http://schemas.microsoft.com/office/drawing/2014/main" xmlns="" id="{148088D0-1271-40C6-9C2D-D013AFF92D0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30" y="2686"/>
                <a:ext cx="175" cy="39"/>
              </a:xfrm>
              <a:custGeom>
                <a:avLst/>
                <a:gdLst>
                  <a:gd name="T0" fmla="*/ 171 w 175"/>
                  <a:gd name="T1" fmla="*/ 4 h 39"/>
                  <a:gd name="T2" fmla="*/ 171 w 175"/>
                  <a:gd name="T3" fmla="*/ 0 h 39"/>
                  <a:gd name="T4" fmla="*/ 0 w 175"/>
                  <a:gd name="T5" fmla="*/ 0 h 39"/>
                  <a:gd name="T6" fmla="*/ 0 w 175"/>
                  <a:gd name="T7" fmla="*/ 39 h 39"/>
                  <a:gd name="T8" fmla="*/ 175 w 175"/>
                  <a:gd name="T9" fmla="*/ 39 h 39"/>
                  <a:gd name="T10" fmla="*/ 175 w 175"/>
                  <a:gd name="T11" fmla="*/ 0 h 39"/>
                  <a:gd name="T12" fmla="*/ 171 w 175"/>
                  <a:gd name="T13" fmla="*/ 0 h 39"/>
                  <a:gd name="T14" fmla="*/ 171 w 175"/>
                  <a:gd name="T15" fmla="*/ 4 h 39"/>
                  <a:gd name="T16" fmla="*/ 167 w 175"/>
                  <a:gd name="T17" fmla="*/ 4 h 39"/>
                  <a:gd name="T18" fmla="*/ 167 w 175"/>
                  <a:gd name="T19" fmla="*/ 31 h 39"/>
                  <a:gd name="T20" fmla="*/ 8 w 175"/>
                  <a:gd name="T21" fmla="*/ 31 h 39"/>
                  <a:gd name="T22" fmla="*/ 8 w 175"/>
                  <a:gd name="T23" fmla="*/ 8 h 39"/>
                  <a:gd name="T24" fmla="*/ 171 w 175"/>
                  <a:gd name="T25" fmla="*/ 8 h 39"/>
                  <a:gd name="T26" fmla="*/ 171 w 175"/>
                  <a:gd name="T27" fmla="*/ 4 h 39"/>
                  <a:gd name="T28" fmla="*/ 167 w 175"/>
                  <a:gd name="T29" fmla="*/ 4 h 39"/>
                  <a:gd name="T30" fmla="*/ 171 w 175"/>
                  <a:gd name="T31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5" h="39">
                    <a:moveTo>
                      <a:pt x="171" y="4"/>
                    </a:moveTo>
                    <a:lnTo>
                      <a:pt x="171" y="0"/>
                    </a:lnTo>
                    <a:lnTo>
                      <a:pt x="0" y="0"/>
                    </a:lnTo>
                    <a:lnTo>
                      <a:pt x="0" y="39"/>
                    </a:lnTo>
                    <a:lnTo>
                      <a:pt x="175" y="39"/>
                    </a:lnTo>
                    <a:lnTo>
                      <a:pt x="175" y="0"/>
                    </a:lnTo>
                    <a:lnTo>
                      <a:pt x="171" y="0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67" y="31"/>
                    </a:lnTo>
                    <a:lnTo>
                      <a:pt x="8" y="31"/>
                    </a:lnTo>
                    <a:lnTo>
                      <a:pt x="8" y="8"/>
                    </a:lnTo>
                    <a:lnTo>
                      <a:pt x="171" y="8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71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76" name="Rectangle 370">
                <a:extLst>
                  <a:ext uri="{FF2B5EF4-FFF2-40B4-BE49-F238E27FC236}">
                    <a16:creationId xmlns:a16="http://schemas.microsoft.com/office/drawing/2014/main" xmlns="" id="{B5EA5B2A-D733-4257-8432-4445E00A3C9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99" y="2690"/>
                <a:ext cx="123" cy="31"/>
              </a:xfrm>
              <a:prstGeom prst="rect">
                <a:avLst/>
              </a:prstGeom>
              <a:solidFill>
                <a:srgbClr val="C3E8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77" name="Rectangle 371">
                <a:extLst>
                  <a:ext uri="{FF2B5EF4-FFF2-40B4-BE49-F238E27FC236}">
                    <a16:creationId xmlns:a16="http://schemas.microsoft.com/office/drawing/2014/main" xmlns="" id="{866E591A-88EA-451E-880F-055D5DB7357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99" y="2690"/>
                <a:ext cx="123" cy="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78" name="Freeform 372">
                <a:extLst>
                  <a:ext uri="{FF2B5EF4-FFF2-40B4-BE49-F238E27FC236}">
                    <a16:creationId xmlns:a16="http://schemas.microsoft.com/office/drawing/2014/main" xmlns="" id="{577F7FA5-E637-40C1-B8A5-F331417E3F7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295" y="2686"/>
                <a:ext cx="131" cy="39"/>
              </a:xfrm>
              <a:custGeom>
                <a:avLst/>
                <a:gdLst>
                  <a:gd name="T0" fmla="*/ 127 w 131"/>
                  <a:gd name="T1" fmla="*/ 4 h 39"/>
                  <a:gd name="T2" fmla="*/ 127 w 131"/>
                  <a:gd name="T3" fmla="*/ 0 h 39"/>
                  <a:gd name="T4" fmla="*/ 0 w 131"/>
                  <a:gd name="T5" fmla="*/ 0 h 39"/>
                  <a:gd name="T6" fmla="*/ 0 w 131"/>
                  <a:gd name="T7" fmla="*/ 39 h 39"/>
                  <a:gd name="T8" fmla="*/ 131 w 131"/>
                  <a:gd name="T9" fmla="*/ 39 h 39"/>
                  <a:gd name="T10" fmla="*/ 131 w 131"/>
                  <a:gd name="T11" fmla="*/ 0 h 39"/>
                  <a:gd name="T12" fmla="*/ 127 w 131"/>
                  <a:gd name="T13" fmla="*/ 0 h 39"/>
                  <a:gd name="T14" fmla="*/ 127 w 131"/>
                  <a:gd name="T15" fmla="*/ 4 h 39"/>
                  <a:gd name="T16" fmla="*/ 123 w 131"/>
                  <a:gd name="T17" fmla="*/ 4 h 39"/>
                  <a:gd name="T18" fmla="*/ 123 w 131"/>
                  <a:gd name="T19" fmla="*/ 31 h 39"/>
                  <a:gd name="T20" fmla="*/ 8 w 131"/>
                  <a:gd name="T21" fmla="*/ 31 h 39"/>
                  <a:gd name="T22" fmla="*/ 8 w 131"/>
                  <a:gd name="T23" fmla="*/ 8 h 39"/>
                  <a:gd name="T24" fmla="*/ 127 w 131"/>
                  <a:gd name="T25" fmla="*/ 8 h 39"/>
                  <a:gd name="T26" fmla="*/ 127 w 131"/>
                  <a:gd name="T27" fmla="*/ 4 h 39"/>
                  <a:gd name="T28" fmla="*/ 123 w 131"/>
                  <a:gd name="T29" fmla="*/ 4 h 39"/>
                  <a:gd name="T30" fmla="*/ 127 w 131"/>
                  <a:gd name="T31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1" h="39">
                    <a:moveTo>
                      <a:pt x="127" y="4"/>
                    </a:moveTo>
                    <a:lnTo>
                      <a:pt x="127" y="0"/>
                    </a:lnTo>
                    <a:lnTo>
                      <a:pt x="0" y="0"/>
                    </a:lnTo>
                    <a:lnTo>
                      <a:pt x="0" y="39"/>
                    </a:lnTo>
                    <a:lnTo>
                      <a:pt x="131" y="39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3" y="31"/>
                    </a:lnTo>
                    <a:lnTo>
                      <a:pt x="8" y="31"/>
                    </a:lnTo>
                    <a:lnTo>
                      <a:pt x="8" y="8"/>
                    </a:lnTo>
                    <a:lnTo>
                      <a:pt x="127" y="8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7" y="4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79" name="Freeform 373">
                <a:extLst>
                  <a:ext uri="{FF2B5EF4-FFF2-40B4-BE49-F238E27FC236}">
                    <a16:creationId xmlns:a16="http://schemas.microsoft.com/office/drawing/2014/main" xmlns="" id="{4EEE6927-9B50-43C3-B583-D4B0AA92881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295" y="2686"/>
                <a:ext cx="131" cy="39"/>
              </a:xfrm>
              <a:custGeom>
                <a:avLst/>
                <a:gdLst>
                  <a:gd name="T0" fmla="*/ 127 w 131"/>
                  <a:gd name="T1" fmla="*/ 4 h 39"/>
                  <a:gd name="T2" fmla="*/ 127 w 131"/>
                  <a:gd name="T3" fmla="*/ 0 h 39"/>
                  <a:gd name="T4" fmla="*/ 0 w 131"/>
                  <a:gd name="T5" fmla="*/ 0 h 39"/>
                  <a:gd name="T6" fmla="*/ 0 w 131"/>
                  <a:gd name="T7" fmla="*/ 39 h 39"/>
                  <a:gd name="T8" fmla="*/ 131 w 131"/>
                  <a:gd name="T9" fmla="*/ 39 h 39"/>
                  <a:gd name="T10" fmla="*/ 131 w 131"/>
                  <a:gd name="T11" fmla="*/ 0 h 39"/>
                  <a:gd name="T12" fmla="*/ 127 w 131"/>
                  <a:gd name="T13" fmla="*/ 0 h 39"/>
                  <a:gd name="T14" fmla="*/ 127 w 131"/>
                  <a:gd name="T15" fmla="*/ 4 h 39"/>
                  <a:gd name="T16" fmla="*/ 123 w 131"/>
                  <a:gd name="T17" fmla="*/ 4 h 39"/>
                  <a:gd name="T18" fmla="*/ 123 w 131"/>
                  <a:gd name="T19" fmla="*/ 31 h 39"/>
                  <a:gd name="T20" fmla="*/ 8 w 131"/>
                  <a:gd name="T21" fmla="*/ 31 h 39"/>
                  <a:gd name="T22" fmla="*/ 8 w 131"/>
                  <a:gd name="T23" fmla="*/ 8 h 39"/>
                  <a:gd name="T24" fmla="*/ 127 w 131"/>
                  <a:gd name="T25" fmla="*/ 8 h 39"/>
                  <a:gd name="T26" fmla="*/ 127 w 131"/>
                  <a:gd name="T27" fmla="*/ 4 h 39"/>
                  <a:gd name="T28" fmla="*/ 123 w 131"/>
                  <a:gd name="T29" fmla="*/ 4 h 39"/>
                  <a:gd name="T30" fmla="*/ 127 w 131"/>
                  <a:gd name="T31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1" h="39">
                    <a:moveTo>
                      <a:pt x="127" y="4"/>
                    </a:moveTo>
                    <a:lnTo>
                      <a:pt x="127" y="0"/>
                    </a:lnTo>
                    <a:lnTo>
                      <a:pt x="0" y="0"/>
                    </a:lnTo>
                    <a:lnTo>
                      <a:pt x="0" y="39"/>
                    </a:lnTo>
                    <a:lnTo>
                      <a:pt x="131" y="39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3" y="31"/>
                    </a:lnTo>
                    <a:lnTo>
                      <a:pt x="8" y="31"/>
                    </a:lnTo>
                    <a:lnTo>
                      <a:pt x="8" y="8"/>
                    </a:lnTo>
                    <a:lnTo>
                      <a:pt x="127" y="8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7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80" name="Freeform 374">
                <a:extLst>
                  <a:ext uri="{FF2B5EF4-FFF2-40B4-BE49-F238E27FC236}">
                    <a16:creationId xmlns:a16="http://schemas.microsoft.com/office/drawing/2014/main" xmlns="" id="{92C85E1D-7B77-44C1-B484-9847D218DAB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366" y="2736"/>
                <a:ext cx="62" cy="62"/>
              </a:xfrm>
              <a:custGeom>
                <a:avLst/>
                <a:gdLst>
                  <a:gd name="T0" fmla="*/ 58 w 62"/>
                  <a:gd name="T1" fmla="*/ 31 h 62"/>
                  <a:gd name="T2" fmla="*/ 54 w 62"/>
                  <a:gd name="T3" fmla="*/ 31 h 62"/>
                  <a:gd name="T4" fmla="*/ 47 w 62"/>
                  <a:gd name="T5" fmla="*/ 47 h 62"/>
                  <a:gd name="T6" fmla="*/ 31 w 62"/>
                  <a:gd name="T7" fmla="*/ 54 h 62"/>
                  <a:gd name="T8" fmla="*/ 15 w 62"/>
                  <a:gd name="T9" fmla="*/ 47 h 62"/>
                  <a:gd name="T10" fmla="*/ 8 w 62"/>
                  <a:gd name="T11" fmla="*/ 31 h 62"/>
                  <a:gd name="T12" fmla="*/ 15 w 62"/>
                  <a:gd name="T13" fmla="*/ 15 h 62"/>
                  <a:gd name="T14" fmla="*/ 31 w 62"/>
                  <a:gd name="T15" fmla="*/ 8 h 62"/>
                  <a:gd name="T16" fmla="*/ 47 w 62"/>
                  <a:gd name="T17" fmla="*/ 15 h 62"/>
                  <a:gd name="T18" fmla="*/ 54 w 62"/>
                  <a:gd name="T19" fmla="*/ 31 h 62"/>
                  <a:gd name="T20" fmla="*/ 58 w 62"/>
                  <a:gd name="T21" fmla="*/ 31 h 62"/>
                  <a:gd name="T22" fmla="*/ 62 w 62"/>
                  <a:gd name="T23" fmla="*/ 31 h 62"/>
                  <a:gd name="T24" fmla="*/ 31 w 62"/>
                  <a:gd name="T25" fmla="*/ 0 h 62"/>
                  <a:gd name="T26" fmla="*/ 0 w 62"/>
                  <a:gd name="T27" fmla="*/ 31 h 62"/>
                  <a:gd name="T28" fmla="*/ 31 w 62"/>
                  <a:gd name="T29" fmla="*/ 62 h 62"/>
                  <a:gd name="T30" fmla="*/ 62 w 62"/>
                  <a:gd name="T31" fmla="*/ 31 h 62"/>
                  <a:gd name="T32" fmla="*/ 58 w 62"/>
                  <a:gd name="T33" fmla="*/ 3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2">
                    <a:moveTo>
                      <a:pt x="58" y="31"/>
                    </a:moveTo>
                    <a:cubicBezTo>
                      <a:pt x="54" y="31"/>
                      <a:pt x="54" y="31"/>
                      <a:pt x="54" y="31"/>
                    </a:cubicBezTo>
                    <a:cubicBezTo>
                      <a:pt x="54" y="37"/>
                      <a:pt x="52" y="43"/>
                      <a:pt x="47" y="47"/>
                    </a:cubicBezTo>
                    <a:cubicBezTo>
                      <a:pt x="43" y="52"/>
                      <a:pt x="37" y="54"/>
                      <a:pt x="31" y="54"/>
                    </a:cubicBezTo>
                    <a:cubicBezTo>
                      <a:pt x="25" y="54"/>
                      <a:pt x="19" y="52"/>
                      <a:pt x="15" y="47"/>
                    </a:cubicBezTo>
                    <a:cubicBezTo>
                      <a:pt x="10" y="43"/>
                      <a:pt x="8" y="37"/>
                      <a:pt x="8" y="31"/>
                    </a:cubicBezTo>
                    <a:cubicBezTo>
                      <a:pt x="8" y="25"/>
                      <a:pt x="10" y="19"/>
                      <a:pt x="15" y="15"/>
                    </a:cubicBezTo>
                    <a:cubicBezTo>
                      <a:pt x="19" y="10"/>
                      <a:pt x="25" y="8"/>
                      <a:pt x="31" y="8"/>
                    </a:cubicBezTo>
                    <a:cubicBezTo>
                      <a:pt x="37" y="8"/>
                      <a:pt x="43" y="10"/>
                      <a:pt x="47" y="15"/>
                    </a:cubicBezTo>
                    <a:cubicBezTo>
                      <a:pt x="52" y="19"/>
                      <a:pt x="54" y="25"/>
                      <a:pt x="54" y="31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62" y="31"/>
                      <a:pt x="62" y="31"/>
                      <a:pt x="62" y="31"/>
                    </a:cubicBezTo>
                    <a:cubicBezTo>
                      <a:pt x="62" y="14"/>
                      <a:pt x="48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48"/>
                      <a:pt x="14" y="62"/>
                      <a:pt x="31" y="62"/>
                    </a:cubicBezTo>
                    <a:cubicBezTo>
                      <a:pt x="48" y="62"/>
                      <a:pt x="62" y="48"/>
                      <a:pt x="62" y="31"/>
                    </a:cubicBezTo>
                    <a:cubicBezTo>
                      <a:pt x="58" y="31"/>
                      <a:pt x="58" y="31"/>
                      <a:pt x="58" y="31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81" name="Freeform 375">
                <a:extLst>
                  <a:ext uri="{FF2B5EF4-FFF2-40B4-BE49-F238E27FC236}">
                    <a16:creationId xmlns:a16="http://schemas.microsoft.com/office/drawing/2014/main" xmlns="" id="{E910B512-DAED-48AD-9E8A-770FEC8453C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373" y="2743"/>
                <a:ext cx="48" cy="48"/>
              </a:xfrm>
              <a:custGeom>
                <a:avLst/>
                <a:gdLst>
                  <a:gd name="T0" fmla="*/ 44 w 48"/>
                  <a:gd name="T1" fmla="*/ 24 h 48"/>
                  <a:gd name="T2" fmla="*/ 40 w 48"/>
                  <a:gd name="T3" fmla="*/ 24 h 48"/>
                  <a:gd name="T4" fmla="*/ 35 w 48"/>
                  <a:gd name="T5" fmla="*/ 35 h 48"/>
                  <a:gd name="T6" fmla="*/ 24 w 48"/>
                  <a:gd name="T7" fmla="*/ 40 h 48"/>
                  <a:gd name="T8" fmla="*/ 13 w 48"/>
                  <a:gd name="T9" fmla="*/ 35 h 48"/>
                  <a:gd name="T10" fmla="*/ 8 w 48"/>
                  <a:gd name="T11" fmla="*/ 24 h 48"/>
                  <a:gd name="T12" fmla="*/ 13 w 48"/>
                  <a:gd name="T13" fmla="*/ 13 h 48"/>
                  <a:gd name="T14" fmla="*/ 24 w 48"/>
                  <a:gd name="T15" fmla="*/ 8 h 48"/>
                  <a:gd name="T16" fmla="*/ 35 w 48"/>
                  <a:gd name="T17" fmla="*/ 13 h 48"/>
                  <a:gd name="T18" fmla="*/ 40 w 48"/>
                  <a:gd name="T19" fmla="*/ 24 h 48"/>
                  <a:gd name="T20" fmla="*/ 44 w 48"/>
                  <a:gd name="T21" fmla="*/ 24 h 48"/>
                  <a:gd name="T22" fmla="*/ 48 w 48"/>
                  <a:gd name="T23" fmla="*/ 24 h 48"/>
                  <a:gd name="T24" fmla="*/ 24 w 48"/>
                  <a:gd name="T25" fmla="*/ 0 h 48"/>
                  <a:gd name="T26" fmla="*/ 0 w 48"/>
                  <a:gd name="T27" fmla="*/ 24 h 48"/>
                  <a:gd name="T28" fmla="*/ 24 w 48"/>
                  <a:gd name="T29" fmla="*/ 48 h 48"/>
                  <a:gd name="T30" fmla="*/ 48 w 48"/>
                  <a:gd name="T31" fmla="*/ 24 h 48"/>
                  <a:gd name="T32" fmla="*/ 44 w 48"/>
                  <a:gd name="T33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8" h="48">
                    <a:moveTo>
                      <a:pt x="44" y="24"/>
                    </a:moveTo>
                    <a:cubicBezTo>
                      <a:pt x="40" y="24"/>
                      <a:pt x="40" y="24"/>
                      <a:pt x="40" y="24"/>
                    </a:cubicBezTo>
                    <a:cubicBezTo>
                      <a:pt x="40" y="28"/>
                      <a:pt x="38" y="32"/>
                      <a:pt x="35" y="35"/>
                    </a:cubicBezTo>
                    <a:cubicBezTo>
                      <a:pt x="32" y="38"/>
                      <a:pt x="28" y="40"/>
                      <a:pt x="24" y="40"/>
                    </a:cubicBezTo>
                    <a:cubicBezTo>
                      <a:pt x="20" y="40"/>
                      <a:pt x="16" y="38"/>
                      <a:pt x="13" y="35"/>
                    </a:cubicBezTo>
                    <a:cubicBezTo>
                      <a:pt x="10" y="32"/>
                      <a:pt x="8" y="28"/>
                      <a:pt x="8" y="24"/>
                    </a:cubicBezTo>
                    <a:cubicBezTo>
                      <a:pt x="8" y="20"/>
                      <a:pt x="10" y="16"/>
                      <a:pt x="13" y="13"/>
                    </a:cubicBezTo>
                    <a:cubicBezTo>
                      <a:pt x="16" y="10"/>
                      <a:pt x="20" y="8"/>
                      <a:pt x="24" y="8"/>
                    </a:cubicBezTo>
                    <a:cubicBezTo>
                      <a:pt x="28" y="8"/>
                      <a:pt x="32" y="10"/>
                      <a:pt x="35" y="13"/>
                    </a:cubicBezTo>
                    <a:cubicBezTo>
                      <a:pt x="38" y="16"/>
                      <a:pt x="40" y="20"/>
                      <a:pt x="40" y="24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8" y="11"/>
                      <a:pt x="37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37"/>
                      <a:pt x="11" y="48"/>
                      <a:pt x="24" y="48"/>
                    </a:cubicBezTo>
                    <a:cubicBezTo>
                      <a:pt x="37" y="48"/>
                      <a:pt x="48" y="37"/>
                      <a:pt x="48" y="24"/>
                    </a:cubicBezTo>
                    <a:cubicBezTo>
                      <a:pt x="44" y="24"/>
                      <a:pt x="44" y="24"/>
                      <a:pt x="44" y="24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82" name="Freeform 376">
                <a:extLst>
                  <a:ext uri="{FF2B5EF4-FFF2-40B4-BE49-F238E27FC236}">
                    <a16:creationId xmlns:a16="http://schemas.microsoft.com/office/drawing/2014/main" xmlns="" id="{1F5F0CD9-B67D-4C08-B1EF-50436280CFD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387" y="2754"/>
                <a:ext cx="20" cy="21"/>
              </a:xfrm>
              <a:custGeom>
                <a:avLst/>
                <a:gdLst>
                  <a:gd name="T0" fmla="*/ 16 w 20"/>
                  <a:gd name="T1" fmla="*/ 4 h 21"/>
                  <a:gd name="T2" fmla="*/ 12 w 20"/>
                  <a:gd name="T3" fmla="*/ 4 h 21"/>
                  <a:gd name="T4" fmla="*/ 12 w 20"/>
                  <a:gd name="T5" fmla="*/ 10 h 21"/>
                  <a:gd name="T6" fmla="*/ 10 w 20"/>
                  <a:gd name="T7" fmla="*/ 13 h 21"/>
                  <a:gd name="T8" fmla="*/ 8 w 20"/>
                  <a:gd name="T9" fmla="*/ 10 h 21"/>
                  <a:gd name="T10" fmla="*/ 8 w 20"/>
                  <a:gd name="T11" fmla="*/ 8 h 21"/>
                  <a:gd name="T12" fmla="*/ 16 w 20"/>
                  <a:gd name="T13" fmla="*/ 8 h 21"/>
                  <a:gd name="T14" fmla="*/ 16 w 20"/>
                  <a:gd name="T15" fmla="*/ 4 h 21"/>
                  <a:gd name="T16" fmla="*/ 12 w 20"/>
                  <a:gd name="T17" fmla="*/ 4 h 21"/>
                  <a:gd name="T18" fmla="*/ 16 w 20"/>
                  <a:gd name="T19" fmla="*/ 4 h 21"/>
                  <a:gd name="T20" fmla="*/ 16 w 20"/>
                  <a:gd name="T21" fmla="*/ 0 h 21"/>
                  <a:gd name="T22" fmla="*/ 4 w 20"/>
                  <a:gd name="T23" fmla="*/ 0 h 21"/>
                  <a:gd name="T24" fmla="*/ 1 w 20"/>
                  <a:gd name="T25" fmla="*/ 1 h 21"/>
                  <a:gd name="T26" fmla="*/ 0 w 20"/>
                  <a:gd name="T27" fmla="*/ 4 h 21"/>
                  <a:gd name="T28" fmla="*/ 0 w 20"/>
                  <a:gd name="T29" fmla="*/ 10 h 21"/>
                  <a:gd name="T30" fmla="*/ 10 w 20"/>
                  <a:gd name="T31" fmla="*/ 21 h 21"/>
                  <a:gd name="T32" fmla="*/ 20 w 20"/>
                  <a:gd name="T33" fmla="*/ 10 h 21"/>
                  <a:gd name="T34" fmla="*/ 20 w 20"/>
                  <a:gd name="T35" fmla="*/ 4 h 21"/>
                  <a:gd name="T36" fmla="*/ 19 w 20"/>
                  <a:gd name="T37" fmla="*/ 1 h 21"/>
                  <a:gd name="T38" fmla="*/ 16 w 20"/>
                  <a:gd name="T39" fmla="*/ 0 h 21"/>
                  <a:gd name="T40" fmla="*/ 16 w 20"/>
                  <a:gd name="T41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" h="21">
                    <a:moveTo>
                      <a:pt x="16" y="4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1"/>
                      <a:pt x="11" y="13"/>
                      <a:pt x="10" y="13"/>
                    </a:cubicBezTo>
                    <a:cubicBezTo>
                      <a:pt x="9" y="13"/>
                      <a:pt x="8" y="11"/>
                      <a:pt x="8" y="10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2"/>
                      <a:pt x="0" y="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4" y="21"/>
                      <a:pt x="10" y="21"/>
                    </a:cubicBezTo>
                    <a:cubicBezTo>
                      <a:pt x="16" y="21"/>
                      <a:pt x="20" y="16"/>
                      <a:pt x="20" y="10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2"/>
                      <a:pt x="20" y="1"/>
                      <a:pt x="19" y="1"/>
                    </a:cubicBezTo>
                    <a:cubicBezTo>
                      <a:pt x="19" y="0"/>
                      <a:pt x="18" y="0"/>
                      <a:pt x="16" y="0"/>
                    </a:cubicBezTo>
                    <a:cubicBezTo>
                      <a:pt x="16" y="4"/>
                      <a:pt x="16" y="4"/>
                      <a:pt x="16" y="4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83" name="Freeform 377">
                <a:extLst>
                  <a:ext uri="{FF2B5EF4-FFF2-40B4-BE49-F238E27FC236}">
                    <a16:creationId xmlns:a16="http://schemas.microsoft.com/office/drawing/2014/main" xmlns="" id="{4D0B4D87-D7B6-419B-B6E8-D4843BB5562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382" y="2754"/>
                <a:ext cx="13" cy="14"/>
              </a:xfrm>
              <a:custGeom>
                <a:avLst/>
                <a:gdLst>
                  <a:gd name="T0" fmla="*/ 8 w 13"/>
                  <a:gd name="T1" fmla="*/ 6 h 14"/>
                  <a:gd name="T2" fmla="*/ 8 w 13"/>
                  <a:gd name="T3" fmla="*/ 6 h 14"/>
                  <a:gd name="T4" fmla="*/ 8 w 13"/>
                  <a:gd name="T5" fmla="*/ 6 h 14"/>
                  <a:gd name="T6" fmla="*/ 8 w 13"/>
                  <a:gd name="T7" fmla="*/ 6 h 14"/>
                  <a:gd name="T8" fmla="*/ 8 w 13"/>
                  <a:gd name="T9" fmla="*/ 6 h 14"/>
                  <a:gd name="T10" fmla="*/ 8 w 13"/>
                  <a:gd name="T11" fmla="*/ 6 h 14"/>
                  <a:gd name="T12" fmla="*/ 8 w 13"/>
                  <a:gd name="T13" fmla="*/ 4 h 14"/>
                  <a:gd name="T14" fmla="*/ 4 w 13"/>
                  <a:gd name="T15" fmla="*/ 4 h 14"/>
                  <a:gd name="T16" fmla="*/ 4 w 13"/>
                  <a:gd name="T17" fmla="*/ 8 h 14"/>
                  <a:gd name="T18" fmla="*/ 9 w 13"/>
                  <a:gd name="T19" fmla="*/ 8 h 14"/>
                  <a:gd name="T20" fmla="*/ 13 w 13"/>
                  <a:gd name="T21" fmla="*/ 4 h 14"/>
                  <a:gd name="T22" fmla="*/ 9 w 13"/>
                  <a:gd name="T23" fmla="*/ 0 h 14"/>
                  <a:gd name="T24" fmla="*/ 4 w 13"/>
                  <a:gd name="T25" fmla="*/ 0 h 14"/>
                  <a:gd name="T26" fmla="*/ 1 w 13"/>
                  <a:gd name="T27" fmla="*/ 1 h 14"/>
                  <a:gd name="T28" fmla="*/ 0 w 13"/>
                  <a:gd name="T29" fmla="*/ 4 h 14"/>
                  <a:gd name="T30" fmla="*/ 0 w 13"/>
                  <a:gd name="T31" fmla="*/ 6 h 14"/>
                  <a:gd name="T32" fmla="*/ 8 w 13"/>
                  <a:gd name="T33" fmla="*/ 14 h 14"/>
                  <a:gd name="T34" fmla="*/ 12 w 13"/>
                  <a:gd name="T35" fmla="*/ 10 h 14"/>
                  <a:gd name="T36" fmla="*/ 8 w 13"/>
                  <a:gd name="T37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" h="14">
                    <a:moveTo>
                      <a:pt x="8" y="6"/>
                    </a:move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1" y="8"/>
                      <a:pt x="13" y="6"/>
                      <a:pt x="13" y="4"/>
                    </a:cubicBezTo>
                    <a:cubicBezTo>
                      <a:pt x="13" y="1"/>
                      <a:pt x="11" y="0"/>
                      <a:pt x="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0" y="2"/>
                      <a:pt x="0" y="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10"/>
                      <a:pt x="4" y="14"/>
                      <a:pt x="8" y="14"/>
                    </a:cubicBezTo>
                    <a:cubicBezTo>
                      <a:pt x="10" y="14"/>
                      <a:pt x="12" y="12"/>
                      <a:pt x="12" y="10"/>
                    </a:cubicBezTo>
                    <a:cubicBezTo>
                      <a:pt x="12" y="8"/>
                      <a:pt x="10" y="6"/>
                      <a:pt x="8" y="6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84" name="Freeform 378">
                <a:extLst>
                  <a:ext uri="{FF2B5EF4-FFF2-40B4-BE49-F238E27FC236}">
                    <a16:creationId xmlns:a16="http://schemas.microsoft.com/office/drawing/2014/main" xmlns="" id="{D8DEC28A-1B29-4AF1-B4F4-7C42F1059DF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399" y="2754"/>
                <a:ext cx="13" cy="14"/>
              </a:xfrm>
              <a:custGeom>
                <a:avLst/>
                <a:gdLst>
                  <a:gd name="T0" fmla="*/ 5 w 13"/>
                  <a:gd name="T1" fmla="*/ 14 h 14"/>
                  <a:gd name="T2" fmla="*/ 13 w 13"/>
                  <a:gd name="T3" fmla="*/ 6 h 14"/>
                  <a:gd name="T4" fmla="*/ 13 w 13"/>
                  <a:gd name="T5" fmla="*/ 4 h 14"/>
                  <a:gd name="T6" fmla="*/ 12 w 13"/>
                  <a:gd name="T7" fmla="*/ 1 h 14"/>
                  <a:gd name="T8" fmla="*/ 9 w 13"/>
                  <a:gd name="T9" fmla="*/ 0 h 14"/>
                  <a:gd name="T10" fmla="*/ 4 w 13"/>
                  <a:gd name="T11" fmla="*/ 0 h 14"/>
                  <a:gd name="T12" fmla="*/ 0 w 13"/>
                  <a:gd name="T13" fmla="*/ 4 h 14"/>
                  <a:gd name="T14" fmla="*/ 4 w 13"/>
                  <a:gd name="T15" fmla="*/ 8 h 14"/>
                  <a:gd name="T16" fmla="*/ 9 w 13"/>
                  <a:gd name="T17" fmla="*/ 8 h 14"/>
                  <a:gd name="T18" fmla="*/ 9 w 13"/>
                  <a:gd name="T19" fmla="*/ 4 h 14"/>
                  <a:gd name="T20" fmla="*/ 5 w 13"/>
                  <a:gd name="T21" fmla="*/ 4 h 14"/>
                  <a:gd name="T22" fmla="*/ 5 w 13"/>
                  <a:gd name="T23" fmla="*/ 6 h 14"/>
                  <a:gd name="T24" fmla="*/ 5 w 13"/>
                  <a:gd name="T25" fmla="*/ 6 h 14"/>
                  <a:gd name="T26" fmla="*/ 5 w 13"/>
                  <a:gd name="T27" fmla="*/ 6 h 14"/>
                  <a:gd name="T28" fmla="*/ 5 w 13"/>
                  <a:gd name="T29" fmla="*/ 6 h 14"/>
                  <a:gd name="T30" fmla="*/ 5 w 13"/>
                  <a:gd name="T31" fmla="*/ 6 h 14"/>
                  <a:gd name="T32" fmla="*/ 5 w 13"/>
                  <a:gd name="T33" fmla="*/ 6 h 14"/>
                  <a:gd name="T34" fmla="*/ 1 w 13"/>
                  <a:gd name="T35" fmla="*/ 10 h 14"/>
                  <a:gd name="T36" fmla="*/ 5 w 13"/>
                  <a:gd name="T3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" h="14">
                    <a:moveTo>
                      <a:pt x="5" y="14"/>
                    </a:moveTo>
                    <a:cubicBezTo>
                      <a:pt x="9" y="14"/>
                      <a:pt x="13" y="10"/>
                      <a:pt x="13" y="6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2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3" y="6"/>
                      <a:pt x="1" y="8"/>
                      <a:pt x="1" y="10"/>
                    </a:cubicBezTo>
                    <a:cubicBezTo>
                      <a:pt x="1" y="12"/>
                      <a:pt x="3" y="14"/>
                      <a:pt x="5" y="14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85" name="Freeform 379">
                <a:extLst>
                  <a:ext uri="{FF2B5EF4-FFF2-40B4-BE49-F238E27FC236}">
                    <a16:creationId xmlns:a16="http://schemas.microsoft.com/office/drawing/2014/main" xmlns="" id="{C5256801-BBA8-4B0C-8B1E-CF8E7F4D405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393" y="2767"/>
                <a:ext cx="8" cy="11"/>
              </a:xfrm>
              <a:custGeom>
                <a:avLst/>
                <a:gdLst>
                  <a:gd name="T0" fmla="*/ 0 w 8"/>
                  <a:gd name="T1" fmla="*/ 4 h 11"/>
                  <a:gd name="T2" fmla="*/ 0 w 8"/>
                  <a:gd name="T3" fmla="*/ 7 h 11"/>
                  <a:gd name="T4" fmla="*/ 4 w 8"/>
                  <a:gd name="T5" fmla="*/ 11 h 11"/>
                  <a:gd name="T6" fmla="*/ 8 w 8"/>
                  <a:gd name="T7" fmla="*/ 7 h 11"/>
                  <a:gd name="T8" fmla="*/ 8 w 8"/>
                  <a:gd name="T9" fmla="*/ 4 h 11"/>
                  <a:gd name="T10" fmla="*/ 4 w 8"/>
                  <a:gd name="T11" fmla="*/ 0 h 11"/>
                  <a:gd name="T12" fmla="*/ 0 w 8"/>
                  <a:gd name="T13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1">
                    <a:moveTo>
                      <a:pt x="0" y="4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2" y="11"/>
                      <a:pt x="4" y="11"/>
                    </a:cubicBezTo>
                    <a:cubicBezTo>
                      <a:pt x="6" y="11"/>
                      <a:pt x="8" y="9"/>
                      <a:pt x="8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86" name="Freeform 380">
                <a:extLst>
                  <a:ext uri="{FF2B5EF4-FFF2-40B4-BE49-F238E27FC236}">
                    <a16:creationId xmlns:a16="http://schemas.microsoft.com/office/drawing/2014/main" xmlns="" id="{E4A38394-50C0-4055-90DE-D05F8042128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386" y="2773"/>
                <a:ext cx="22" cy="8"/>
              </a:xfrm>
              <a:custGeom>
                <a:avLst/>
                <a:gdLst>
                  <a:gd name="T0" fmla="*/ 18 w 22"/>
                  <a:gd name="T1" fmla="*/ 0 h 8"/>
                  <a:gd name="T2" fmla="*/ 4 w 22"/>
                  <a:gd name="T3" fmla="*/ 0 h 8"/>
                  <a:gd name="T4" fmla="*/ 0 w 22"/>
                  <a:gd name="T5" fmla="*/ 4 h 8"/>
                  <a:gd name="T6" fmla="*/ 4 w 22"/>
                  <a:gd name="T7" fmla="*/ 8 h 8"/>
                  <a:gd name="T8" fmla="*/ 18 w 22"/>
                  <a:gd name="T9" fmla="*/ 8 h 8"/>
                  <a:gd name="T10" fmla="*/ 22 w 22"/>
                  <a:gd name="T11" fmla="*/ 4 h 8"/>
                  <a:gd name="T12" fmla="*/ 18 w 22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8">
                    <a:moveTo>
                      <a:pt x="18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20" y="8"/>
                      <a:pt x="22" y="6"/>
                      <a:pt x="22" y="4"/>
                    </a:cubicBezTo>
                    <a:cubicBezTo>
                      <a:pt x="22" y="1"/>
                      <a:pt x="20" y="0"/>
                      <a:pt x="18" y="0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87" name="Freeform 381">
                <a:extLst>
                  <a:ext uri="{FF2B5EF4-FFF2-40B4-BE49-F238E27FC236}">
                    <a16:creationId xmlns:a16="http://schemas.microsoft.com/office/drawing/2014/main" xmlns="" id="{FA3FB0D7-20DA-49A7-82CA-D8566FCD527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390" y="2770"/>
                <a:ext cx="14" cy="8"/>
              </a:xfrm>
              <a:custGeom>
                <a:avLst/>
                <a:gdLst>
                  <a:gd name="T0" fmla="*/ 10 w 14"/>
                  <a:gd name="T1" fmla="*/ 0 h 8"/>
                  <a:gd name="T2" fmla="*/ 4 w 14"/>
                  <a:gd name="T3" fmla="*/ 0 h 8"/>
                  <a:gd name="T4" fmla="*/ 0 w 14"/>
                  <a:gd name="T5" fmla="*/ 4 h 8"/>
                  <a:gd name="T6" fmla="*/ 4 w 14"/>
                  <a:gd name="T7" fmla="*/ 8 h 8"/>
                  <a:gd name="T8" fmla="*/ 10 w 14"/>
                  <a:gd name="T9" fmla="*/ 8 h 8"/>
                  <a:gd name="T10" fmla="*/ 14 w 14"/>
                  <a:gd name="T11" fmla="*/ 4 h 8"/>
                  <a:gd name="T12" fmla="*/ 10 w 14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8">
                    <a:moveTo>
                      <a:pt x="1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2" y="8"/>
                      <a:pt x="14" y="6"/>
                      <a:pt x="14" y="4"/>
                    </a:cubicBezTo>
                    <a:cubicBezTo>
                      <a:pt x="14" y="2"/>
                      <a:pt x="12" y="0"/>
                      <a:pt x="10" y="0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88" name="Freeform 382">
                <a:extLst>
                  <a:ext uri="{FF2B5EF4-FFF2-40B4-BE49-F238E27FC236}">
                    <a16:creationId xmlns:a16="http://schemas.microsoft.com/office/drawing/2014/main" xmlns="" id="{F802A202-092D-414A-9579-33B31BE3C6C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513" y="3743"/>
                <a:ext cx="306" cy="319"/>
              </a:xfrm>
              <a:custGeom>
                <a:avLst/>
                <a:gdLst>
                  <a:gd name="T0" fmla="*/ 6 w 306"/>
                  <a:gd name="T1" fmla="*/ 320 h 320"/>
                  <a:gd name="T2" fmla="*/ 0 w 306"/>
                  <a:gd name="T3" fmla="*/ 313 h 320"/>
                  <a:gd name="T4" fmla="*/ 0 w 306"/>
                  <a:gd name="T5" fmla="*/ 7 h 320"/>
                  <a:gd name="T6" fmla="*/ 6 w 306"/>
                  <a:gd name="T7" fmla="*/ 0 h 320"/>
                  <a:gd name="T8" fmla="*/ 299 w 306"/>
                  <a:gd name="T9" fmla="*/ 0 h 320"/>
                  <a:gd name="T10" fmla="*/ 306 w 306"/>
                  <a:gd name="T11" fmla="*/ 7 h 320"/>
                  <a:gd name="T12" fmla="*/ 306 w 306"/>
                  <a:gd name="T13" fmla="*/ 313 h 320"/>
                  <a:gd name="T14" fmla="*/ 299 w 306"/>
                  <a:gd name="T15" fmla="*/ 320 h 320"/>
                  <a:gd name="T16" fmla="*/ 6 w 306"/>
                  <a:gd name="T17" fmla="*/ 320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6" h="320">
                    <a:moveTo>
                      <a:pt x="6" y="320"/>
                    </a:moveTo>
                    <a:cubicBezTo>
                      <a:pt x="3" y="320"/>
                      <a:pt x="0" y="317"/>
                      <a:pt x="0" y="31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99" y="0"/>
                      <a:pt x="299" y="0"/>
                      <a:pt x="299" y="0"/>
                    </a:cubicBezTo>
                    <a:cubicBezTo>
                      <a:pt x="303" y="0"/>
                      <a:pt x="306" y="3"/>
                      <a:pt x="306" y="7"/>
                    </a:cubicBezTo>
                    <a:cubicBezTo>
                      <a:pt x="306" y="313"/>
                      <a:pt x="306" y="313"/>
                      <a:pt x="306" y="313"/>
                    </a:cubicBezTo>
                    <a:cubicBezTo>
                      <a:pt x="306" y="317"/>
                      <a:pt x="303" y="320"/>
                      <a:pt x="299" y="320"/>
                    </a:cubicBezTo>
                    <a:cubicBezTo>
                      <a:pt x="6" y="320"/>
                      <a:pt x="6" y="320"/>
                      <a:pt x="6" y="320"/>
                    </a:cubicBezTo>
                  </a:path>
                </a:pathLst>
              </a:custGeom>
              <a:solidFill>
                <a:srgbClr val="CCEE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89" name="Freeform 383">
                <a:extLst>
                  <a:ext uri="{FF2B5EF4-FFF2-40B4-BE49-F238E27FC236}">
                    <a16:creationId xmlns:a16="http://schemas.microsoft.com/office/drawing/2014/main" xmlns="" id="{989D0955-8D5F-4936-B3A4-2B1368D45BFC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506" y="3736"/>
                <a:ext cx="320" cy="333"/>
              </a:xfrm>
              <a:custGeom>
                <a:avLst/>
                <a:gdLst>
                  <a:gd name="T0" fmla="*/ 306 w 320"/>
                  <a:gd name="T1" fmla="*/ 14 h 334"/>
                  <a:gd name="T2" fmla="*/ 306 w 320"/>
                  <a:gd name="T3" fmla="*/ 320 h 334"/>
                  <a:gd name="T4" fmla="*/ 13 w 320"/>
                  <a:gd name="T5" fmla="*/ 320 h 334"/>
                  <a:gd name="T6" fmla="*/ 13 w 320"/>
                  <a:gd name="T7" fmla="*/ 14 h 334"/>
                  <a:gd name="T8" fmla="*/ 306 w 320"/>
                  <a:gd name="T9" fmla="*/ 14 h 334"/>
                  <a:gd name="T10" fmla="*/ 306 w 320"/>
                  <a:gd name="T11" fmla="*/ 0 h 334"/>
                  <a:gd name="T12" fmla="*/ 13 w 320"/>
                  <a:gd name="T13" fmla="*/ 0 h 334"/>
                  <a:gd name="T14" fmla="*/ 0 w 320"/>
                  <a:gd name="T15" fmla="*/ 14 h 334"/>
                  <a:gd name="T16" fmla="*/ 0 w 320"/>
                  <a:gd name="T17" fmla="*/ 320 h 334"/>
                  <a:gd name="T18" fmla="*/ 13 w 320"/>
                  <a:gd name="T19" fmla="*/ 334 h 334"/>
                  <a:gd name="T20" fmla="*/ 306 w 320"/>
                  <a:gd name="T21" fmla="*/ 334 h 334"/>
                  <a:gd name="T22" fmla="*/ 320 w 320"/>
                  <a:gd name="T23" fmla="*/ 320 h 334"/>
                  <a:gd name="T24" fmla="*/ 320 w 320"/>
                  <a:gd name="T25" fmla="*/ 14 h 334"/>
                  <a:gd name="T26" fmla="*/ 306 w 320"/>
                  <a:gd name="T27" fmla="*/ 0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0" h="334">
                    <a:moveTo>
                      <a:pt x="306" y="14"/>
                    </a:moveTo>
                    <a:cubicBezTo>
                      <a:pt x="306" y="320"/>
                      <a:pt x="306" y="320"/>
                      <a:pt x="306" y="320"/>
                    </a:cubicBezTo>
                    <a:cubicBezTo>
                      <a:pt x="13" y="320"/>
                      <a:pt x="13" y="320"/>
                      <a:pt x="13" y="320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306" y="14"/>
                      <a:pt x="306" y="14"/>
                      <a:pt x="306" y="14"/>
                    </a:cubicBezTo>
                    <a:moveTo>
                      <a:pt x="306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320"/>
                      <a:pt x="0" y="320"/>
                      <a:pt x="0" y="320"/>
                    </a:cubicBezTo>
                    <a:cubicBezTo>
                      <a:pt x="0" y="328"/>
                      <a:pt x="6" y="334"/>
                      <a:pt x="13" y="334"/>
                    </a:cubicBezTo>
                    <a:cubicBezTo>
                      <a:pt x="306" y="334"/>
                      <a:pt x="306" y="334"/>
                      <a:pt x="306" y="334"/>
                    </a:cubicBezTo>
                    <a:cubicBezTo>
                      <a:pt x="313" y="334"/>
                      <a:pt x="320" y="328"/>
                      <a:pt x="320" y="320"/>
                    </a:cubicBezTo>
                    <a:cubicBezTo>
                      <a:pt x="320" y="14"/>
                      <a:pt x="320" y="14"/>
                      <a:pt x="320" y="14"/>
                    </a:cubicBezTo>
                    <a:cubicBezTo>
                      <a:pt x="320" y="6"/>
                      <a:pt x="313" y="0"/>
                      <a:pt x="306" y="0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90" name="Freeform 384">
                <a:extLst>
                  <a:ext uri="{FF2B5EF4-FFF2-40B4-BE49-F238E27FC236}">
                    <a16:creationId xmlns:a16="http://schemas.microsoft.com/office/drawing/2014/main" xmlns="" id="{38FBC107-3B42-4FBF-A18D-3B16DBA4883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31" y="3046"/>
                <a:ext cx="101" cy="237"/>
              </a:xfrm>
              <a:custGeom>
                <a:avLst/>
                <a:gdLst>
                  <a:gd name="T0" fmla="*/ 101 w 101"/>
                  <a:gd name="T1" fmla="*/ 229 h 237"/>
                  <a:gd name="T2" fmla="*/ 35 w 101"/>
                  <a:gd name="T3" fmla="*/ 201 h 237"/>
                  <a:gd name="T4" fmla="*/ 8 w 101"/>
                  <a:gd name="T5" fmla="*/ 135 h 237"/>
                  <a:gd name="T6" fmla="*/ 8 w 101"/>
                  <a:gd name="T7" fmla="*/ 0 h 237"/>
                  <a:gd name="T8" fmla="*/ 0 w 101"/>
                  <a:gd name="T9" fmla="*/ 0 h 237"/>
                  <a:gd name="T10" fmla="*/ 0 w 101"/>
                  <a:gd name="T11" fmla="*/ 135 h 237"/>
                  <a:gd name="T12" fmla="*/ 101 w 101"/>
                  <a:gd name="T13" fmla="*/ 237 h 237"/>
                  <a:gd name="T14" fmla="*/ 101 w 101"/>
                  <a:gd name="T15" fmla="*/ 229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1" h="237">
                    <a:moveTo>
                      <a:pt x="101" y="229"/>
                    </a:moveTo>
                    <a:cubicBezTo>
                      <a:pt x="75" y="229"/>
                      <a:pt x="52" y="218"/>
                      <a:pt x="35" y="201"/>
                    </a:cubicBezTo>
                    <a:cubicBezTo>
                      <a:pt x="18" y="184"/>
                      <a:pt x="8" y="161"/>
                      <a:pt x="8" y="13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91"/>
                      <a:pt x="45" y="237"/>
                      <a:pt x="101" y="237"/>
                    </a:cubicBezTo>
                    <a:cubicBezTo>
                      <a:pt x="101" y="229"/>
                      <a:pt x="101" y="229"/>
                      <a:pt x="101" y="229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91" name="Freeform 385">
                <a:extLst>
                  <a:ext uri="{FF2B5EF4-FFF2-40B4-BE49-F238E27FC236}">
                    <a16:creationId xmlns:a16="http://schemas.microsoft.com/office/drawing/2014/main" xmlns="" id="{F572B677-46A1-44FB-8DD0-4BC1028EDFA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129" y="2957"/>
                <a:ext cx="110" cy="431"/>
              </a:xfrm>
              <a:custGeom>
                <a:avLst/>
                <a:gdLst>
                  <a:gd name="T0" fmla="*/ 8 w 110"/>
                  <a:gd name="T1" fmla="*/ 432 h 432"/>
                  <a:gd name="T2" fmla="*/ 8 w 110"/>
                  <a:gd name="T3" fmla="*/ 55 h 432"/>
                  <a:gd name="T4" fmla="*/ 21 w 110"/>
                  <a:gd name="T5" fmla="*/ 21 h 432"/>
                  <a:gd name="T6" fmla="*/ 55 w 110"/>
                  <a:gd name="T7" fmla="*/ 8 h 432"/>
                  <a:gd name="T8" fmla="*/ 88 w 110"/>
                  <a:gd name="T9" fmla="*/ 21 h 432"/>
                  <a:gd name="T10" fmla="*/ 102 w 110"/>
                  <a:gd name="T11" fmla="*/ 55 h 432"/>
                  <a:gd name="T12" fmla="*/ 102 w 110"/>
                  <a:gd name="T13" fmla="*/ 200 h 432"/>
                  <a:gd name="T14" fmla="*/ 110 w 110"/>
                  <a:gd name="T15" fmla="*/ 200 h 432"/>
                  <a:gd name="T16" fmla="*/ 110 w 110"/>
                  <a:gd name="T17" fmla="*/ 55 h 432"/>
                  <a:gd name="T18" fmla="*/ 55 w 110"/>
                  <a:gd name="T19" fmla="*/ 0 h 432"/>
                  <a:gd name="T20" fmla="*/ 0 w 110"/>
                  <a:gd name="T21" fmla="*/ 55 h 432"/>
                  <a:gd name="T22" fmla="*/ 0 w 110"/>
                  <a:gd name="T23" fmla="*/ 432 h 432"/>
                  <a:gd name="T24" fmla="*/ 8 w 110"/>
                  <a:gd name="T25" fmla="*/ 432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0" h="432">
                    <a:moveTo>
                      <a:pt x="8" y="432"/>
                    </a:moveTo>
                    <a:cubicBezTo>
                      <a:pt x="8" y="55"/>
                      <a:pt x="8" y="55"/>
                      <a:pt x="8" y="55"/>
                    </a:cubicBezTo>
                    <a:cubicBezTo>
                      <a:pt x="8" y="42"/>
                      <a:pt x="13" y="30"/>
                      <a:pt x="21" y="21"/>
                    </a:cubicBezTo>
                    <a:cubicBezTo>
                      <a:pt x="30" y="13"/>
                      <a:pt x="42" y="8"/>
                      <a:pt x="55" y="8"/>
                    </a:cubicBezTo>
                    <a:cubicBezTo>
                      <a:pt x="68" y="8"/>
                      <a:pt x="79" y="13"/>
                      <a:pt x="88" y="21"/>
                    </a:cubicBezTo>
                    <a:cubicBezTo>
                      <a:pt x="96" y="30"/>
                      <a:pt x="102" y="42"/>
                      <a:pt x="102" y="55"/>
                    </a:cubicBezTo>
                    <a:cubicBezTo>
                      <a:pt x="102" y="200"/>
                      <a:pt x="102" y="200"/>
                      <a:pt x="102" y="200"/>
                    </a:cubicBezTo>
                    <a:cubicBezTo>
                      <a:pt x="110" y="200"/>
                      <a:pt x="110" y="200"/>
                      <a:pt x="110" y="200"/>
                    </a:cubicBezTo>
                    <a:cubicBezTo>
                      <a:pt x="110" y="55"/>
                      <a:pt x="110" y="55"/>
                      <a:pt x="110" y="55"/>
                    </a:cubicBezTo>
                    <a:cubicBezTo>
                      <a:pt x="110" y="24"/>
                      <a:pt x="85" y="0"/>
                      <a:pt x="55" y="0"/>
                    </a:cubicBezTo>
                    <a:cubicBezTo>
                      <a:pt x="24" y="0"/>
                      <a:pt x="0" y="24"/>
                      <a:pt x="0" y="55"/>
                    </a:cubicBezTo>
                    <a:cubicBezTo>
                      <a:pt x="0" y="432"/>
                      <a:pt x="0" y="432"/>
                      <a:pt x="0" y="432"/>
                    </a:cubicBezTo>
                    <a:cubicBezTo>
                      <a:pt x="8" y="432"/>
                      <a:pt x="8" y="432"/>
                      <a:pt x="8" y="432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92" name="Freeform 386">
                <a:extLst>
                  <a:ext uri="{FF2B5EF4-FFF2-40B4-BE49-F238E27FC236}">
                    <a16:creationId xmlns:a16="http://schemas.microsoft.com/office/drawing/2014/main" xmlns="" id="{74826DF5-DE24-4C6A-B16A-D6A3BD970CE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945" y="2604"/>
                <a:ext cx="136" cy="762"/>
              </a:xfrm>
              <a:custGeom>
                <a:avLst/>
                <a:gdLst>
                  <a:gd name="T0" fmla="*/ 8 w 136"/>
                  <a:gd name="T1" fmla="*/ 173 h 763"/>
                  <a:gd name="T2" fmla="*/ 8 w 136"/>
                  <a:gd name="T3" fmla="*/ 68 h 763"/>
                  <a:gd name="T4" fmla="*/ 26 w 136"/>
                  <a:gd name="T5" fmla="*/ 26 h 763"/>
                  <a:gd name="T6" fmla="*/ 68 w 136"/>
                  <a:gd name="T7" fmla="*/ 8 h 763"/>
                  <a:gd name="T8" fmla="*/ 110 w 136"/>
                  <a:gd name="T9" fmla="*/ 26 h 763"/>
                  <a:gd name="T10" fmla="*/ 128 w 136"/>
                  <a:gd name="T11" fmla="*/ 68 h 763"/>
                  <a:gd name="T12" fmla="*/ 128 w 136"/>
                  <a:gd name="T13" fmla="*/ 763 h 763"/>
                  <a:gd name="T14" fmla="*/ 136 w 136"/>
                  <a:gd name="T15" fmla="*/ 763 h 763"/>
                  <a:gd name="T16" fmla="*/ 136 w 136"/>
                  <a:gd name="T17" fmla="*/ 68 h 763"/>
                  <a:gd name="T18" fmla="*/ 68 w 136"/>
                  <a:gd name="T19" fmla="*/ 0 h 763"/>
                  <a:gd name="T20" fmla="*/ 0 w 136"/>
                  <a:gd name="T21" fmla="*/ 68 h 763"/>
                  <a:gd name="T22" fmla="*/ 0 w 136"/>
                  <a:gd name="T23" fmla="*/ 173 h 763"/>
                  <a:gd name="T24" fmla="*/ 8 w 136"/>
                  <a:gd name="T25" fmla="*/ 173 h 7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6" h="763">
                    <a:moveTo>
                      <a:pt x="8" y="173"/>
                    </a:moveTo>
                    <a:cubicBezTo>
                      <a:pt x="8" y="68"/>
                      <a:pt x="8" y="68"/>
                      <a:pt x="8" y="68"/>
                    </a:cubicBezTo>
                    <a:cubicBezTo>
                      <a:pt x="8" y="51"/>
                      <a:pt x="15" y="36"/>
                      <a:pt x="26" y="26"/>
                    </a:cubicBezTo>
                    <a:cubicBezTo>
                      <a:pt x="37" y="15"/>
                      <a:pt x="51" y="8"/>
                      <a:pt x="68" y="8"/>
                    </a:cubicBezTo>
                    <a:cubicBezTo>
                      <a:pt x="85" y="8"/>
                      <a:pt x="100" y="15"/>
                      <a:pt x="110" y="26"/>
                    </a:cubicBezTo>
                    <a:cubicBezTo>
                      <a:pt x="121" y="36"/>
                      <a:pt x="128" y="51"/>
                      <a:pt x="128" y="68"/>
                    </a:cubicBezTo>
                    <a:cubicBezTo>
                      <a:pt x="128" y="763"/>
                      <a:pt x="128" y="763"/>
                      <a:pt x="128" y="763"/>
                    </a:cubicBezTo>
                    <a:cubicBezTo>
                      <a:pt x="136" y="763"/>
                      <a:pt x="136" y="763"/>
                      <a:pt x="136" y="763"/>
                    </a:cubicBezTo>
                    <a:cubicBezTo>
                      <a:pt x="136" y="68"/>
                      <a:pt x="136" y="68"/>
                      <a:pt x="136" y="68"/>
                    </a:cubicBezTo>
                    <a:cubicBezTo>
                      <a:pt x="136" y="30"/>
                      <a:pt x="106" y="0"/>
                      <a:pt x="68" y="0"/>
                    </a:cubicBezTo>
                    <a:cubicBezTo>
                      <a:pt x="31" y="0"/>
                      <a:pt x="0" y="30"/>
                      <a:pt x="0" y="68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8" y="173"/>
                      <a:pt x="8" y="173"/>
                      <a:pt x="8" y="173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93" name="Freeform 387">
                <a:extLst>
                  <a:ext uri="{FF2B5EF4-FFF2-40B4-BE49-F238E27FC236}">
                    <a16:creationId xmlns:a16="http://schemas.microsoft.com/office/drawing/2014/main" xmlns="" id="{CFBFBE7A-A30A-4CB7-8EDD-ADC5E714835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072" y="3346"/>
                <a:ext cx="65" cy="101"/>
              </a:xfrm>
              <a:custGeom>
                <a:avLst/>
                <a:gdLst>
                  <a:gd name="T0" fmla="*/ 57 w 65"/>
                  <a:gd name="T1" fmla="*/ 0 h 101"/>
                  <a:gd name="T2" fmla="*/ 57 w 65"/>
                  <a:gd name="T3" fmla="*/ 69 h 101"/>
                  <a:gd name="T4" fmla="*/ 32 w 65"/>
                  <a:gd name="T5" fmla="*/ 93 h 101"/>
                  <a:gd name="T6" fmla="*/ 8 w 65"/>
                  <a:gd name="T7" fmla="*/ 69 h 101"/>
                  <a:gd name="T8" fmla="*/ 8 w 65"/>
                  <a:gd name="T9" fmla="*/ 0 h 101"/>
                  <a:gd name="T10" fmla="*/ 0 w 65"/>
                  <a:gd name="T11" fmla="*/ 0 h 101"/>
                  <a:gd name="T12" fmla="*/ 0 w 65"/>
                  <a:gd name="T13" fmla="*/ 69 h 101"/>
                  <a:gd name="T14" fmla="*/ 10 w 65"/>
                  <a:gd name="T15" fmla="*/ 92 h 101"/>
                  <a:gd name="T16" fmla="*/ 32 w 65"/>
                  <a:gd name="T17" fmla="*/ 101 h 101"/>
                  <a:gd name="T18" fmla="*/ 55 w 65"/>
                  <a:gd name="T19" fmla="*/ 92 h 101"/>
                  <a:gd name="T20" fmla="*/ 65 w 65"/>
                  <a:gd name="T21" fmla="*/ 69 h 101"/>
                  <a:gd name="T22" fmla="*/ 65 w 65"/>
                  <a:gd name="T23" fmla="*/ 0 h 101"/>
                  <a:gd name="T24" fmla="*/ 57 w 65"/>
                  <a:gd name="T2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101">
                    <a:moveTo>
                      <a:pt x="57" y="0"/>
                    </a:moveTo>
                    <a:cubicBezTo>
                      <a:pt x="57" y="69"/>
                      <a:pt x="57" y="69"/>
                      <a:pt x="57" y="69"/>
                    </a:cubicBezTo>
                    <a:cubicBezTo>
                      <a:pt x="57" y="83"/>
                      <a:pt x="46" y="93"/>
                      <a:pt x="32" y="93"/>
                    </a:cubicBezTo>
                    <a:cubicBezTo>
                      <a:pt x="19" y="93"/>
                      <a:pt x="8" y="83"/>
                      <a:pt x="8" y="69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8"/>
                      <a:pt x="4" y="86"/>
                      <a:pt x="10" y="92"/>
                    </a:cubicBezTo>
                    <a:cubicBezTo>
                      <a:pt x="15" y="98"/>
                      <a:pt x="24" y="101"/>
                      <a:pt x="32" y="101"/>
                    </a:cubicBezTo>
                    <a:cubicBezTo>
                      <a:pt x="41" y="101"/>
                      <a:pt x="49" y="98"/>
                      <a:pt x="55" y="92"/>
                    </a:cubicBezTo>
                    <a:cubicBezTo>
                      <a:pt x="61" y="86"/>
                      <a:pt x="65" y="78"/>
                      <a:pt x="65" y="69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57" y="0"/>
                      <a:pt x="57" y="0"/>
                      <a:pt x="57" y="0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94" name="Freeform 388">
                <a:extLst>
                  <a:ext uri="{FF2B5EF4-FFF2-40B4-BE49-F238E27FC236}">
                    <a16:creationId xmlns:a16="http://schemas.microsoft.com/office/drawing/2014/main" xmlns="" id="{1482BBD7-D736-4511-B78D-AD413A95B16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330" y="3078"/>
                <a:ext cx="102" cy="205"/>
              </a:xfrm>
              <a:custGeom>
                <a:avLst/>
                <a:gdLst>
                  <a:gd name="T0" fmla="*/ 0 w 102"/>
                  <a:gd name="T1" fmla="*/ 205 h 205"/>
                  <a:gd name="T2" fmla="*/ 102 w 102"/>
                  <a:gd name="T3" fmla="*/ 103 h 205"/>
                  <a:gd name="T4" fmla="*/ 102 w 102"/>
                  <a:gd name="T5" fmla="*/ 0 h 205"/>
                  <a:gd name="T6" fmla="*/ 94 w 102"/>
                  <a:gd name="T7" fmla="*/ 0 h 205"/>
                  <a:gd name="T8" fmla="*/ 94 w 102"/>
                  <a:gd name="T9" fmla="*/ 103 h 205"/>
                  <a:gd name="T10" fmla="*/ 67 w 102"/>
                  <a:gd name="T11" fmla="*/ 169 h 205"/>
                  <a:gd name="T12" fmla="*/ 0 w 102"/>
                  <a:gd name="T13" fmla="*/ 197 h 205"/>
                  <a:gd name="T14" fmla="*/ 0 w 102"/>
                  <a:gd name="T15" fmla="*/ 205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2" h="205">
                    <a:moveTo>
                      <a:pt x="0" y="205"/>
                    </a:moveTo>
                    <a:cubicBezTo>
                      <a:pt x="57" y="205"/>
                      <a:pt x="102" y="159"/>
                      <a:pt x="102" y="103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103"/>
                      <a:pt x="94" y="103"/>
                      <a:pt x="94" y="103"/>
                    </a:cubicBezTo>
                    <a:cubicBezTo>
                      <a:pt x="94" y="129"/>
                      <a:pt x="84" y="152"/>
                      <a:pt x="67" y="169"/>
                    </a:cubicBezTo>
                    <a:cubicBezTo>
                      <a:pt x="50" y="186"/>
                      <a:pt x="26" y="197"/>
                      <a:pt x="0" y="197"/>
                    </a:cubicBezTo>
                    <a:cubicBezTo>
                      <a:pt x="0" y="205"/>
                      <a:pt x="0" y="205"/>
                      <a:pt x="0" y="205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95" name="Freeform 389">
                <a:extLst>
                  <a:ext uri="{FF2B5EF4-FFF2-40B4-BE49-F238E27FC236}">
                    <a16:creationId xmlns:a16="http://schemas.microsoft.com/office/drawing/2014/main" xmlns="" id="{0E98AD60-106C-4FC2-99D2-F0232FEB915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424" y="2884"/>
                <a:ext cx="1033" cy="204"/>
              </a:xfrm>
              <a:custGeom>
                <a:avLst/>
                <a:gdLst>
                  <a:gd name="T0" fmla="*/ 8 w 1033"/>
                  <a:gd name="T1" fmla="*/ 204 h 204"/>
                  <a:gd name="T2" fmla="*/ 8 w 1033"/>
                  <a:gd name="T3" fmla="*/ 102 h 204"/>
                  <a:gd name="T4" fmla="*/ 36 w 1033"/>
                  <a:gd name="T5" fmla="*/ 35 h 204"/>
                  <a:gd name="T6" fmla="*/ 102 w 1033"/>
                  <a:gd name="T7" fmla="*/ 8 h 204"/>
                  <a:gd name="T8" fmla="*/ 1033 w 1033"/>
                  <a:gd name="T9" fmla="*/ 8 h 204"/>
                  <a:gd name="T10" fmla="*/ 1033 w 1033"/>
                  <a:gd name="T11" fmla="*/ 0 h 204"/>
                  <a:gd name="T12" fmla="*/ 102 w 1033"/>
                  <a:gd name="T13" fmla="*/ 0 h 204"/>
                  <a:gd name="T14" fmla="*/ 0 w 1033"/>
                  <a:gd name="T15" fmla="*/ 102 h 204"/>
                  <a:gd name="T16" fmla="*/ 0 w 1033"/>
                  <a:gd name="T17" fmla="*/ 204 h 204"/>
                  <a:gd name="T18" fmla="*/ 8 w 1033"/>
                  <a:gd name="T19" fmla="*/ 204 h 204"/>
                  <a:gd name="T20" fmla="*/ 8 w 1033"/>
                  <a:gd name="T21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33" h="204">
                    <a:moveTo>
                      <a:pt x="8" y="204"/>
                    </a:moveTo>
                    <a:cubicBezTo>
                      <a:pt x="8" y="102"/>
                      <a:pt x="8" y="102"/>
                      <a:pt x="8" y="102"/>
                    </a:cubicBezTo>
                    <a:cubicBezTo>
                      <a:pt x="8" y="76"/>
                      <a:pt x="19" y="52"/>
                      <a:pt x="36" y="35"/>
                    </a:cubicBezTo>
                    <a:cubicBezTo>
                      <a:pt x="53" y="18"/>
                      <a:pt x="76" y="8"/>
                      <a:pt x="102" y="8"/>
                    </a:cubicBezTo>
                    <a:cubicBezTo>
                      <a:pt x="1033" y="8"/>
                      <a:pt x="1033" y="8"/>
                      <a:pt x="1033" y="8"/>
                    </a:cubicBezTo>
                    <a:cubicBezTo>
                      <a:pt x="1033" y="0"/>
                      <a:pt x="1033" y="0"/>
                      <a:pt x="1033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46" y="0"/>
                      <a:pt x="0" y="46"/>
                      <a:pt x="0" y="102"/>
                    </a:cubicBezTo>
                    <a:cubicBezTo>
                      <a:pt x="0" y="204"/>
                      <a:pt x="0" y="204"/>
                      <a:pt x="0" y="204"/>
                    </a:cubicBezTo>
                    <a:cubicBezTo>
                      <a:pt x="8" y="204"/>
                      <a:pt x="8" y="204"/>
                      <a:pt x="8" y="204"/>
                    </a:cubicBezTo>
                    <a:cubicBezTo>
                      <a:pt x="8" y="204"/>
                      <a:pt x="8" y="204"/>
                      <a:pt x="8" y="204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96" name="Freeform 390">
                <a:extLst>
                  <a:ext uri="{FF2B5EF4-FFF2-40B4-BE49-F238E27FC236}">
                    <a16:creationId xmlns:a16="http://schemas.microsoft.com/office/drawing/2014/main" xmlns="" id="{D17592D1-39BF-40A2-AD3F-36FC43D0E0C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472" y="2778"/>
                <a:ext cx="480" cy="199"/>
              </a:xfrm>
              <a:custGeom>
                <a:avLst/>
                <a:gdLst>
                  <a:gd name="T0" fmla="*/ 472 w 480"/>
                  <a:gd name="T1" fmla="*/ 0 h 199"/>
                  <a:gd name="T2" fmla="*/ 472 w 480"/>
                  <a:gd name="T3" fmla="*/ 97 h 199"/>
                  <a:gd name="T4" fmla="*/ 445 w 480"/>
                  <a:gd name="T5" fmla="*/ 163 h 199"/>
                  <a:gd name="T6" fmla="*/ 379 w 480"/>
                  <a:gd name="T7" fmla="*/ 191 h 199"/>
                  <a:gd name="T8" fmla="*/ 0 w 480"/>
                  <a:gd name="T9" fmla="*/ 191 h 199"/>
                  <a:gd name="T10" fmla="*/ 0 w 480"/>
                  <a:gd name="T11" fmla="*/ 199 h 199"/>
                  <a:gd name="T12" fmla="*/ 379 w 480"/>
                  <a:gd name="T13" fmla="*/ 199 h 199"/>
                  <a:gd name="T14" fmla="*/ 480 w 480"/>
                  <a:gd name="T15" fmla="*/ 97 h 199"/>
                  <a:gd name="T16" fmla="*/ 480 w 480"/>
                  <a:gd name="T17" fmla="*/ 0 h 199"/>
                  <a:gd name="T18" fmla="*/ 472 w 480"/>
                  <a:gd name="T19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0" h="199">
                    <a:moveTo>
                      <a:pt x="472" y="0"/>
                    </a:moveTo>
                    <a:cubicBezTo>
                      <a:pt x="472" y="97"/>
                      <a:pt x="472" y="97"/>
                      <a:pt x="472" y="97"/>
                    </a:cubicBezTo>
                    <a:cubicBezTo>
                      <a:pt x="472" y="123"/>
                      <a:pt x="462" y="146"/>
                      <a:pt x="445" y="163"/>
                    </a:cubicBezTo>
                    <a:cubicBezTo>
                      <a:pt x="428" y="180"/>
                      <a:pt x="405" y="191"/>
                      <a:pt x="379" y="191"/>
                    </a:cubicBezTo>
                    <a:cubicBezTo>
                      <a:pt x="0" y="191"/>
                      <a:pt x="0" y="191"/>
                      <a:pt x="0" y="191"/>
                    </a:cubicBezTo>
                    <a:cubicBezTo>
                      <a:pt x="0" y="199"/>
                      <a:pt x="0" y="199"/>
                      <a:pt x="0" y="199"/>
                    </a:cubicBezTo>
                    <a:cubicBezTo>
                      <a:pt x="379" y="199"/>
                      <a:pt x="379" y="199"/>
                      <a:pt x="379" y="199"/>
                    </a:cubicBezTo>
                    <a:cubicBezTo>
                      <a:pt x="435" y="199"/>
                      <a:pt x="480" y="153"/>
                      <a:pt x="480" y="97"/>
                    </a:cubicBezTo>
                    <a:cubicBezTo>
                      <a:pt x="480" y="0"/>
                      <a:pt x="480" y="0"/>
                      <a:pt x="480" y="0"/>
                    </a:cubicBezTo>
                    <a:cubicBezTo>
                      <a:pt x="472" y="0"/>
                      <a:pt x="472" y="0"/>
                      <a:pt x="472" y="0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97" name="Freeform 391">
                <a:extLst>
                  <a:ext uri="{FF2B5EF4-FFF2-40B4-BE49-F238E27FC236}">
                    <a16:creationId xmlns:a16="http://schemas.microsoft.com/office/drawing/2014/main" xmlns="" id="{69B5574C-5CAF-44D9-8743-4C9FAA8F9BFE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937" y="2392"/>
                <a:ext cx="141" cy="170"/>
              </a:xfrm>
              <a:custGeom>
                <a:avLst/>
                <a:gdLst>
                  <a:gd name="T0" fmla="*/ 71 w 141"/>
                  <a:gd name="T1" fmla="*/ 0 h 170"/>
                  <a:gd name="T2" fmla="*/ 0 w 141"/>
                  <a:gd name="T3" fmla="*/ 71 h 170"/>
                  <a:gd name="T4" fmla="*/ 71 w 141"/>
                  <a:gd name="T5" fmla="*/ 170 h 170"/>
                  <a:gd name="T6" fmla="*/ 141 w 141"/>
                  <a:gd name="T7" fmla="*/ 71 h 170"/>
                  <a:gd name="T8" fmla="*/ 71 w 141"/>
                  <a:gd name="T9" fmla="*/ 0 h 170"/>
                  <a:gd name="T10" fmla="*/ 71 w 141"/>
                  <a:gd name="T11" fmla="*/ 106 h 170"/>
                  <a:gd name="T12" fmla="*/ 35 w 141"/>
                  <a:gd name="T13" fmla="*/ 71 h 170"/>
                  <a:gd name="T14" fmla="*/ 71 w 141"/>
                  <a:gd name="T15" fmla="*/ 36 h 170"/>
                  <a:gd name="T16" fmla="*/ 106 w 141"/>
                  <a:gd name="T17" fmla="*/ 71 h 170"/>
                  <a:gd name="T18" fmla="*/ 71 w 141"/>
                  <a:gd name="T19" fmla="*/ 106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1" h="170">
                    <a:moveTo>
                      <a:pt x="71" y="0"/>
                    </a:moveTo>
                    <a:cubicBezTo>
                      <a:pt x="31" y="0"/>
                      <a:pt x="0" y="32"/>
                      <a:pt x="0" y="71"/>
                    </a:cubicBezTo>
                    <a:cubicBezTo>
                      <a:pt x="0" y="110"/>
                      <a:pt x="71" y="170"/>
                      <a:pt x="71" y="170"/>
                    </a:cubicBezTo>
                    <a:cubicBezTo>
                      <a:pt x="71" y="170"/>
                      <a:pt x="141" y="110"/>
                      <a:pt x="141" y="71"/>
                    </a:cubicBezTo>
                    <a:cubicBezTo>
                      <a:pt x="141" y="32"/>
                      <a:pt x="110" y="0"/>
                      <a:pt x="71" y="0"/>
                    </a:cubicBezTo>
                    <a:moveTo>
                      <a:pt x="71" y="106"/>
                    </a:moveTo>
                    <a:cubicBezTo>
                      <a:pt x="51" y="106"/>
                      <a:pt x="35" y="90"/>
                      <a:pt x="35" y="71"/>
                    </a:cubicBezTo>
                    <a:cubicBezTo>
                      <a:pt x="35" y="52"/>
                      <a:pt x="51" y="36"/>
                      <a:pt x="71" y="36"/>
                    </a:cubicBezTo>
                    <a:cubicBezTo>
                      <a:pt x="90" y="36"/>
                      <a:pt x="106" y="52"/>
                      <a:pt x="106" y="71"/>
                    </a:cubicBezTo>
                    <a:cubicBezTo>
                      <a:pt x="106" y="90"/>
                      <a:pt x="90" y="106"/>
                      <a:pt x="71" y="106"/>
                    </a:cubicBezTo>
                  </a:path>
                </a:pathLst>
              </a:custGeom>
              <a:solidFill>
                <a:srgbClr val="FFA3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98" name="Freeform 392">
                <a:extLst>
                  <a:ext uri="{FF2B5EF4-FFF2-40B4-BE49-F238E27FC236}">
                    <a16:creationId xmlns:a16="http://schemas.microsoft.com/office/drawing/2014/main" xmlns="" id="{DDB1D497-99C7-4AC7-9BB4-DAC5C396305C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933" y="2388"/>
                <a:ext cx="149" cy="180"/>
              </a:xfrm>
              <a:custGeom>
                <a:avLst/>
                <a:gdLst>
                  <a:gd name="T0" fmla="*/ 75 w 149"/>
                  <a:gd name="T1" fmla="*/ 4 h 180"/>
                  <a:gd name="T2" fmla="*/ 75 w 149"/>
                  <a:gd name="T3" fmla="*/ 0 h 180"/>
                  <a:gd name="T4" fmla="*/ 0 w 149"/>
                  <a:gd name="T5" fmla="*/ 75 h 180"/>
                  <a:gd name="T6" fmla="*/ 11 w 149"/>
                  <a:gd name="T7" fmla="*/ 109 h 180"/>
                  <a:gd name="T8" fmla="*/ 49 w 149"/>
                  <a:gd name="T9" fmla="*/ 156 h 180"/>
                  <a:gd name="T10" fmla="*/ 72 w 149"/>
                  <a:gd name="T11" fmla="*/ 178 h 180"/>
                  <a:gd name="T12" fmla="*/ 75 w 149"/>
                  <a:gd name="T13" fmla="*/ 180 h 180"/>
                  <a:gd name="T14" fmla="*/ 77 w 149"/>
                  <a:gd name="T15" fmla="*/ 178 h 180"/>
                  <a:gd name="T16" fmla="*/ 113 w 149"/>
                  <a:gd name="T17" fmla="*/ 142 h 180"/>
                  <a:gd name="T18" fmla="*/ 138 w 149"/>
                  <a:gd name="T19" fmla="*/ 109 h 180"/>
                  <a:gd name="T20" fmla="*/ 149 w 149"/>
                  <a:gd name="T21" fmla="*/ 75 h 180"/>
                  <a:gd name="T22" fmla="*/ 75 w 149"/>
                  <a:gd name="T23" fmla="*/ 0 h 180"/>
                  <a:gd name="T24" fmla="*/ 75 w 149"/>
                  <a:gd name="T25" fmla="*/ 4 h 180"/>
                  <a:gd name="T26" fmla="*/ 75 w 149"/>
                  <a:gd name="T27" fmla="*/ 8 h 180"/>
                  <a:gd name="T28" fmla="*/ 122 w 149"/>
                  <a:gd name="T29" fmla="*/ 28 h 180"/>
                  <a:gd name="T30" fmla="*/ 141 w 149"/>
                  <a:gd name="T31" fmla="*/ 75 h 180"/>
                  <a:gd name="T32" fmla="*/ 131 w 149"/>
                  <a:gd name="T33" fmla="*/ 105 h 180"/>
                  <a:gd name="T34" fmla="*/ 94 w 149"/>
                  <a:gd name="T35" fmla="*/ 151 h 180"/>
                  <a:gd name="T36" fmla="*/ 78 w 149"/>
                  <a:gd name="T37" fmla="*/ 166 h 180"/>
                  <a:gd name="T38" fmla="*/ 74 w 149"/>
                  <a:gd name="T39" fmla="*/ 170 h 180"/>
                  <a:gd name="T40" fmla="*/ 72 w 149"/>
                  <a:gd name="T41" fmla="*/ 171 h 180"/>
                  <a:gd name="T42" fmla="*/ 72 w 149"/>
                  <a:gd name="T43" fmla="*/ 171 h 180"/>
                  <a:gd name="T44" fmla="*/ 75 w 149"/>
                  <a:gd name="T45" fmla="*/ 174 h 180"/>
                  <a:gd name="T46" fmla="*/ 77 w 149"/>
                  <a:gd name="T47" fmla="*/ 171 h 180"/>
                  <a:gd name="T48" fmla="*/ 76 w 149"/>
                  <a:gd name="T49" fmla="*/ 171 h 180"/>
                  <a:gd name="T50" fmla="*/ 39 w 149"/>
                  <a:gd name="T51" fmla="*/ 133 h 180"/>
                  <a:gd name="T52" fmla="*/ 17 w 149"/>
                  <a:gd name="T53" fmla="*/ 103 h 180"/>
                  <a:gd name="T54" fmla="*/ 8 w 149"/>
                  <a:gd name="T55" fmla="*/ 75 h 180"/>
                  <a:gd name="T56" fmla="*/ 27 w 149"/>
                  <a:gd name="T57" fmla="*/ 28 h 180"/>
                  <a:gd name="T58" fmla="*/ 75 w 149"/>
                  <a:gd name="T59" fmla="*/ 8 h 180"/>
                  <a:gd name="T60" fmla="*/ 75 w 149"/>
                  <a:gd name="T61" fmla="*/ 4 h 180"/>
                  <a:gd name="T62" fmla="*/ 75 w 149"/>
                  <a:gd name="T63" fmla="*/ 110 h 180"/>
                  <a:gd name="T64" fmla="*/ 75 w 149"/>
                  <a:gd name="T65" fmla="*/ 106 h 180"/>
                  <a:gd name="T66" fmla="*/ 53 w 149"/>
                  <a:gd name="T67" fmla="*/ 97 h 180"/>
                  <a:gd name="T68" fmla="*/ 43 w 149"/>
                  <a:gd name="T69" fmla="*/ 75 h 180"/>
                  <a:gd name="T70" fmla="*/ 53 w 149"/>
                  <a:gd name="T71" fmla="*/ 53 h 180"/>
                  <a:gd name="T72" fmla="*/ 75 w 149"/>
                  <a:gd name="T73" fmla="*/ 44 h 180"/>
                  <a:gd name="T74" fmla="*/ 97 w 149"/>
                  <a:gd name="T75" fmla="*/ 53 h 180"/>
                  <a:gd name="T76" fmla="*/ 106 w 149"/>
                  <a:gd name="T77" fmla="*/ 75 h 180"/>
                  <a:gd name="T78" fmla="*/ 97 w 149"/>
                  <a:gd name="T79" fmla="*/ 97 h 180"/>
                  <a:gd name="T80" fmla="*/ 75 w 149"/>
                  <a:gd name="T81" fmla="*/ 106 h 180"/>
                  <a:gd name="T82" fmla="*/ 75 w 149"/>
                  <a:gd name="T83" fmla="*/ 110 h 180"/>
                  <a:gd name="T84" fmla="*/ 75 w 149"/>
                  <a:gd name="T85" fmla="*/ 114 h 180"/>
                  <a:gd name="T86" fmla="*/ 102 w 149"/>
                  <a:gd name="T87" fmla="*/ 103 h 180"/>
                  <a:gd name="T88" fmla="*/ 114 w 149"/>
                  <a:gd name="T89" fmla="*/ 75 h 180"/>
                  <a:gd name="T90" fmla="*/ 75 w 149"/>
                  <a:gd name="T91" fmla="*/ 36 h 180"/>
                  <a:gd name="T92" fmla="*/ 35 w 149"/>
                  <a:gd name="T93" fmla="*/ 75 h 180"/>
                  <a:gd name="T94" fmla="*/ 75 w 149"/>
                  <a:gd name="T95" fmla="*/ 114 h 180"/>
                  <a:gd name="T96" fmla="*/ 75 w 149"/>
                  <a:gd name="T97" fmla="*/ 11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9" h="180">
                    <a:moveTo>
                      <a:pt x="75" y="4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33" y="0"/>
                      <a:pt x="0" y="34"/>
                      <a:pt x="0" y="75"/>
                    </a:cubicBezTo>
                    <a:cubicBezTo>
                      <a:pt x="0" y="86"/>
                      <a:pt x="5" y="98"/>
                      <a:pt x="11" y="109"/>
                    </a:cubicBezTo>
                    <a:cubicBezTo>
                      <a:pt x="22" y="126"/>
                      <a:pt x="37" y="143"/>
                      <a:pt x="49" y="156"/>
                    </a:cubicBezTo>
                    <a:cubicBezTo>
                      <a:pt x="62" y="169"/>
                      <a:pt x="72" y="177"/>
                      <a:pt x="72" y="178"/>
                    </a:cubicBezTo>
                    <a:cubicBezTo>
                      <a:pt x="75" y="180"/>
                      <a:pt x="75" y="180"/>
                      <a:pt x="75" y="180"/>
                    </a:cubicBezTo>
                    <a:cubicBezTo>
                      <a:pt x="77" y="178"/>
                      <a:pt x="77" y="178"/>
                      <a:pt x="77" y="178"/>
                    </a:cubicBezTo>
                    <a:cubicBezTo>
                      <a:pt x="77" y="177"/>
                      <a:pt x="95" y="162"/>
                      <a:pt x="113" y="142"/>
                    </a:cubicBezTo>
                    <a:cubicBezTo>
                      <a:pt x="122" y="132"/>
                      <a:pt x="131" y="121"/>
                      <a:pt x="138" y="109"/>
                    </a:cubicBezTo>
                    <a:cubicBezTo>
                      <a:pt x="145" y="98"/>
                      <a:pt x="149" y="86"/>
                      <a:pt x="149" y="75"/>
                    </a:cubicBezTo>
                    <a:cubicBezTo>
                      <a:pt x="149" y="34"/>
                      <a:pt x="116" y="0"/>
                      <a:pt x="75" y="0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8"/>
                      <a:pt x="75" y="8"/>
                      <a:pt x="75" y="8"/>
                    </a:cubicBezTo>
                    <a:cubicBezTo>
                      <a:pt x="93" y="8"/>
                      <a:pt x="110" y="16"/>
                      <a:pt x="122" y="28"/>
                    </a:cubicBezTo>
                    <a:cubicBezTo>
                      <a:pt x="134" y="40"/>
                      <a:pt x="141" y="56"/>
                      <a:pt x="141" y="75"/>
                    </a:cubicBezTo>
                    <a:cubicBezTo>
                      <a:pt x="141" y="84"/>
                      <a:pt x="137" y="94"/>
                      <a:pt x="131" y="105"/>
                    </a:cubicBezTo>
                    <a:cubicBezTo>
                      <a:pt x="121" y="121"/>
                      <a:pt x="106" y="138"/>
                      <a:pt x="94" y="151"/>
                    </a:cubicBezTo>
                    <a:cubicBezTo>
                      <a:pt x="88" y="157"/>
                      <a:pt x="82" y="162"/>
                      <a:pt x="78" y="166"/>
                    </a:cubicBezTo>
                    <a:cubicBezTo>
                      <a:pt x="76" y="168"/>
                      <a:pt x="75" y="169"/>
                      <a:pt x="74" y="170"/>
                    </a:cubicBezTo>
                    <a:cubicBezTo>
                      <a:pt x="73" y="170"/>
                      <a:pt x="73" y="171"/>
                      <a:pt x="72" y="171"/>
                    </a:cubicBezTo>
                    <a:cubicBezTo>
                      <a:pt x="72" y="171"/>
                      <a:pt x="72" y="171"/>
                      <a:pt x="72" y="171"/>
                    </a:cubicBezTo>
                    <a:cubicBezTo>
                      <a:pt x="75" y="174"/>
                      <a:pt x="75" y="174"/>
                      <a:pt x="75" y="174"/>
                    </a:cubicBezTo>
                    <a:cubicBezTo>
                      <a:pt x="77" y="171"/>
                      <a:pt x="77" y="171"/>
                      <a:pt x="77" y="171"/>
                    </a:cubicBezTo>
                    <a:cubicBezTo>
                      <a:pt x="77" y="171"/>
                      <a:pt x="77" y="171"/>
                      <a:pt x="76" y="171"/>
                    </a:cubicBezTo>
                    <a:cubicBezTo>
                      <a:pt x="73" y="167"/>
                      <a:pt x="55" y="152"/>
                      <a:pt x="39" y="133"/>
                    </a:cubicBezTo>
                    <a:cubicBezTo>
                      <a:pt x="31" y="123"/>
                      <a:pt x="23" y="113"/>
                      <a:pt x="17" y="103"/>
                    </a:cubicBezTo>
                    <a:cubicBezTo>
                      <a:pt x="11" y="93"/>
                      <a:pt x="8" y="83"/>
                      <a:pt x="8" y="75"/>
                    </a:cubicBezTo>
                    <a:cubicBezTo>
                      <a:pt x="8" y="56"/>
                      <a:pt x="15" y="40"/>
                      <a:pt x="27" y="28"/>
                    </a:cubicBezTo>
                    <a:cubicBezTo>
                      <a:pt x="39" y="16"/>
                      <a:pt x="56" y="8"/>
                      <a:pt x="75" y="8"/>
                    </a:cubicBezTo>
                    <a:cubicBezTo>
                      <a:pt x="75" y="4"/>
                      <a:pt x="75" y="4"/>
                      <a:pt x="75" y="4"/>
                    </a:cubicBezTo>
                    <a:moveTo>
                      <a:pt x="75" y="110"/>
                    </a:moveTo>
                    <a:cubicBezTo>
                      <a:pt x="75" y="106"/>
                      <a:pt x="75" y="106"/>
                      <a:pt x="75" y="106"/>
                    </a:cubicBezTo>
                    <a:cubicBezTo>
                      <a:pt x="66" y="106"/>
                      <a:pt x="58" y="103"/>
                      <a:pt x="53" y="97"/>
                    </a:cubicBezTo>
                    <a:cubicBezTo>
                      <a:pt x="47" y="91"/>
                      <a:pt x="43" y="84"/>
                      <a:pt x="43" y="75"/>
                    </a:cubicBezTo>
                    <a:cubicBezTo>
                      <a:pt x="43" y="66"/>
                      <a:pt x="47" y="59"/>
                      <a:pt x="53" y="53"/>
                    </a:cubicBezTo>
                    <a:cubicBezTo>
                      <a:pt x="58" y="47"/>
                      <a:pt x="66" y="44"/>
                      <a:pt x="75" y="44"/>
                    </a:cubicBezTo>
                    <a:cubicBezTo>
                      <a:pt x="83" y="44"/>
                      <a:pt x="91" y="47"/>
                      <a:pt x="97" y="53"/>
                    </a:cubicBezTo>
                    <a:cubicBezTo>
                      <a:pt x="102" y="59"/>
                      <a:pt x="106" y="66"/>
                      <a:pt x="106" y="75"/>
                    </a:cubicBezTo>
                    <a:cubicBezTo>
                      <a:pt x="106" y="84"/>
                      <a:pt x="102" y="91"/>
                      <a:pt x="97" y="97"/>
                    </a:cubicBezTo>
                    <a:cubicBezTo>
                      <a:pt x="91" y="103"/>
                      <a:pt x="83" y="106"/>
                      <a:pt x="75" y="106"/>
                    </a:cubicBezTo>
                    <a:cubicBezTo>
                      <a:pt x="75" y="110"/>
                      <a:pt x="75" y="110"/>
                      <a:pt x="75" y="110"/>
                    </a:cubicBezTo>
                    <a:cubicBezTo>
                      <a:pt x="75" y="114"/>
                      <a:pt x="75" y="114"/>
                      <a:pt x="75" y="114"/>
                    </a:cubicBezTo>
                    <a:cubicBezTo>
                      <a:pt x="85" y="114"/>
                      <a:pt x="95" y="110"/>
                      <a:pt x="102" y="103"/>
                    </a:cubicBezTo>
                    <a:cubicBezTo>
                      <a:pt x="109" y="96"/>
                      <a:pt x="114" y="86"/>
                      <a:pt x="114" y="75"/>
                    </a:cubicBezTo>
                    <a:cubicBezTo>
                      <a:pt x="114" y="53"/>
                      <a:pt x="96" y="36"/>
                      <a:pt x="75" y="36"/>
                    </a:cubicBezTo>
                    <a:cubicBezTo>
                      <a:pt x="53" y="36"/>
                      <a:pt x="35" y="53"/>
                      <a:pt x="35" y="75"/>
                    </a:cubicBezTo>
                    <a:cubicBezTo>
                      <a:pt x="35" y="97"/>
                      <a:pt x="53" y="114"/>
                      <a:pt x="75" y="114"/>
                    </a:cubicBezTo>
                    <a:cubicBezTo>
                      <a:pt x="75" y="110"/>
                      <a:pt x="75" y="110"/>
                      <a:pt x="75" y="110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99" name="Oval 393">
                <a:extLst>
                  <a:ext uri="{FF2B5EF4-FFF2-40B4-BE49-F238E27FC236}">
                    <a16:creationId xmlns:a16="http://schemas.microsoft.com/office/drawing/2014/main" xmlns="" id="{9EAA6854-61E7-4842-8A18-30032FB2E31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972" y="2428"/>
                <a:ext cx="71" cy="70"/>
              </a:xfrm>
              <a:prstGeom prst="ellipse">
                <a:avLst/>
              </a:prstGeom>
              <a:solidFill>
                <a:srgbClr val="F6FA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00" name="Freeform 394">
                <a:extLst>
                  <a:ext uri="{FF2B5EF4-FFF2-40B4-BE49-F238E27FC236}">
                    <a16:creationId xmlns:a16="http://schemas.microsoft.com/office/drawing/2014/main" xmlns="" id="{CDADE30B-CB2A-4F3A-AFD8-CEBDFD52379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968" y="2424"/>
                <a:ext cx="79" cy="78"/>
              </a:xfrm>
              <a:custGeom>
                <a:avLst/>
                <a:gdLst>
                  <a:gd name="T0" fmla="*/ 40 w 79"/>
                  <a:gd name="T1" fmla="*/ 74 h 78"/>
                  <a:gd name="T2" fmla="*/ 40 w 79"/>
                  <a:gd name="T3" fmla="*/ 70 h 78"/>
                  <a:gd name="T4" fmla="*/ 18 w 79"/>
                  <a:gd name="T5" fmla="*/ 61 h 78"/>
                  <a:gd name="T6" fmla="*/ 8 w 79"/>
                  <a:gd name="T7" fmla="*/ 39 h 78"/>
                  <a:gd name="T8" fmla="*/ 18 w 79"/>
                  <a:gd name="T9" fmla="*/ 17 h 78"/>
                  <a:gd name="T10" fmla="*/ 40 w 79"/>
                  <a:gd name="T11" fmla="*/ 8 h 78"/>
                  <a:gd name="T12" fmla="*/ 62 w 79"/>
                  <a:gd name="T13" fmla="*/ 17 h 78"/>
                  <a:gd name="T14" fmla="*/ 71 w 79"/>
                  <a:gd name="T15" fmla="*/ 39 h 78"/>
                  <a:gd name="T16" fmla="*/ 62 w 79"/>
                  <a:gd name="T17" fmla="*/ 61 h 78"/>
                  <a:gd name="T18" fmla="*/ 40 w 79"/>
                  <a:gd name="T19" fmla="*/ 70 h 78"/>
                  <a:gd name="T20" fmla="*/ 40 w 79"/>
                  <a:gd name="T21" fmla="*/ 74 h 78"/>
                  <a:gd name="T22" fmla="*/ 40 w 79"/>
                  <a:gd name="T23" fmla="*/ 78 h 78"/>
                  <a:gd name="T24" fmla="*/ 67 w 79"/>
                  <a:gd name="T25" fmla="*/ 67 h 78"/>
                  <a:gd name="T26" fmla="*/ 79 w 79"/>
                  <a:gd name="T27" fmla="*/ 39 h 78"/>
                  <a:gd name="T28" fmla="*/ 40 w 79"/>
                  <a:gd name="T29" fmla="*/ 0 h 78"/>
                  <a:gd name="T30" fmla="*/ 0 w 79"/>
                  <a:gd name="T31" fmla="*/ 39 h 78"/>
                  <a:gd name="T32" fmla="*/ 40 w 79"/>
                  <a:gd name="T33" fmla="*/ 78 h 78"/>
                  <a:gd name="T34" fmla="*/ 40 w 79"/>
                  <a:gd name="T35" fmla="*/ 7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9" h="78">
                    <a:moveTo>
                      <a:pt x="40" y="74"/>
                    </a:moveTo>
                    <a:cubicBezTo>
                      <a:pt x="40" y="70"/>
                      <a:pt x="40" y="70"/>
                      <a:pt x="40" y="70"/>
                    </a:cubicBezTo>
                    <a:cubicBezTo>
                      <a:pt x="31" y="70"/>
                      <a:pt x="23" y="67"/>
                      <a:pt x="18" y="61"/>
                    </a:cubicBezTo>
                    <a:cubicBezTo>
                      <a:pt x="12" y="55"/>
                      <a:pt x="8" y="48"/>
                      <a:pt x="8" y="39"/>
                    </a:cubicBezTo>
                    <a:cubicBezTo>
                      <a:pt x="8" y="30"/>
                      <a:pt x="12" y="23"/>
                      <a:pt x="18" y="17"/>
                    </a:cubicBezTo>
                    <a:cubicBezTo>
                      <a:pt x="23" y="11"/>
                      <a:pt x="31" y="8"/>
                      <a:pt x="40" y="8"/>
                    </a:cubicBezTo>
                    <a:cubicBezTo>
                      <a:pt x="48" y="8"/>
                      <a:pt x="56" y="11"/>
                      <a:pt x="62" y="17"/>
                    </a:cubicBezTo>
                    <a:cubicBezTo>
                      <a:pt x="67" y="23"/>
                      <a:pt x="71" y="30"/>
                      <a:pt x="71" y="39"/>
                    </a:cubicBezTo>
                    <a:cubicBezTo>
                      <a:pt x="71" y="48"/>
                      <a:pt x="67" y="55"/>
                      <a:pt x="62" y="61"/>
                    </a:cubicBezTo>
                    <a:cubicBezTo>
                      <a:pt x="56" y="67"/>
                      <a:pt x="48" y="70"/>
                      <a:pt x="40" y="70"/>
                    </a:cubicBezTo>
                    <a:cubicBezTo>
                      <a:pt x="40" y="74"/>
                      <a:pt x="40" y="74"/>
                      <a:pt x="40" y="74"/>
                    </a:cubicBezTo>
                    <a:cubicBezTo>
                      <a:pt x="40" y="78"/>
                      <a:pt x="40" y="78"/>
                      <a:pt x="40" y="78"/>
                    </a:cubicBezTo>
                    <a:cubicBezTo>
                      <a:pt x="50" y="78"/>
                      <a:pt x="60" y="74"/>
                      <a:pt x="67" y="67"/>
                    </a:cubicBezTo>
                    <a:cubicBezTo>
                      <a:pt x="74" y="60"/>
                      <a:pt x="79" y="50"/>
                      <a:pt x="79" y="39"/>
                    </a:cubicBezTo>
                    <a:cubicBezTo>
                      <a:pt x="79" y="17"/>
                      <a:pt x="61" y="0"/>
                      <a:pt x="40" y="0"/>
                    </a:cubicBezTo>
                    <a:cubicBezTo>
                      <a:pt x="18" y="0"/>
                      <a:pt x="0" y="17"/>
                      <a:pt x="0" y="39"/>
                    </a:cubicBezTo>
                    <a:cubicBezTo>
                      <a:pt x="0" y="61"/>
                      <a:pt x="18" y="78"/>
                      <a:pt x="40" y="78"/>
                    </a:cubicBezTo>
                    <a:cubicBezTo>
                      <a:pt x="40" y="74"/>
                      <a:pt x="40" y="74"/>
                      <a:pt x="40" y="74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01" name="Freeform 395">
                <a:extLst>
                  <a:ext uri="{FF2B5EF4-FFF2-40B4-BE49-F238E27FC236}">
                    <a16:creationId xmlns:a16="http://schemas.microsoft.com/office/drawing/2014/main" xmlns="" id="{D7221235-7249-4E2B-B373-743F60294B7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380" y="2650"/>
                <a:ext cx="223" cy="200"/>
              </a:xfrm>
              <a:custGeom>
                <a:avLst/>
                <a:gdLst>
                  <a:gd name="T0" fmla="*/ 223 w 223"/>
                  <a:gd name="T1" fmla="*/ 0 h 200"/>
                  <a:gd name="T2" fmla="*/ 0 w 223"/>
                  <a:gd name="T3" fmla="*/ 0 h 200"/>
                  <a:gd name="T4" fmla="*/ 0 w 223"/>
                  <a:gd name="T5" fmla="*/ 158 h 200"/>
                  <a:gd name="T6" fmla="*/ 140 w 223"/>
                  <a:gd name="T7" fmla="*/ 158 h 200"/>
                  <a:gd name="T8" fmla="*/ 140 w 223"/>
                  <a:gd name="T9" fmla="*/ 200 h 200"/>
                  <a:gd name="T10" fmla="*/ 182 w 223"/>
                  <a:gd name="T11" fmla="*/ 158 h 200"/>
                  <a:gd name="T12" fmla="*/ 223 w 223"/>
                  <a:gd name="T13" fmla="*/ 158 h 200"/>
                  <a:gd name="T14" fmla="*/ 223 w 223"/>
                  <a:gd name="T15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3" h="200">
                    <a:moveTo>
                      <a:pt x="223" y="0"/>
                    </a:moveTo>
                    <a:lnTo>
                      <a:pt x="0" y="0"/>
                    </a:lnTo>
                    <a:lnTo>
                      <a:pt x="0" y="158"/>
                    </a:lnTo>
                    <a:lnTo>
                      <a:pt x="140" y="158"/>
                    </a:lnTo>
                    <a:lnTo>
                      <a:pt x="140" y="200"/>
                    </a:lnTo>
                    <a:lnTo>
                      <a:pt x="182" y="158"/>
                    </a:lnTo>
                    <a:lnTo>
                      <a:pt x="223" y="158"/>
                    </a:lnTo>
                    <a:lnTo>
                      <a:pt x="223" y="0"/>
                    </a:lnTo>
                    <a:close/>
                  </a:path>
                </a:pathLst>
              </a:custGeom>
              <a:solidFill>
                <a:srgbClr val="84F0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02" name="Freeform 396">
                <a:extLst>
                  <a:ext uri="{FF2B5EF4-FFF2-40B4-BE49-F238E27FC236}">
                    <a16:creationId xmlns:a16="http://schemas.microsoft.com/office/drawing/2014/main" xmlns="" id="{329CE558-EC94-46DC-825B-57D1D89BA73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380" y="2650"/>
                <a:ext cx="223" cy="200"/>
              </a:xfrm>
              <a:custGeom>
                <a:avLst/>
                <a:gdLst>
                  <a:gd name="T0" fmla="*/ 223 w 223"/>
                  <a:gd name="T1" fmla="*/ 0 h 200"/>
                  <a:gd name="T2" fmla="*/ 0 w 223"/>
                  <a:gd name="T3" fmla="*/ 0 h 200"/>
                  <a:gd name="T4" fmla="*/ 0 w 223"/>
                  <a:gd name="T5" fmla="*/ 158 h 200"/>
                  <a:gd name="T6" fmla="*/ 140 w 223"/>
                  <a:gd name="T7" fmla="*/ 158 h 200"/>
                  <a:gd name="T8" fmla="*/ 140 w 223"/>
                  <a:gd name="T9" fmla="*/ 200 h 200"/>
                  <a:gd name="T10" fmla="*/ 182 w 223"/>
                  <a:gd name="T11" fmla="*/ 158 h 200"/>
                  <a:gd name="T12" fmla="*/ 223 w 223"/>
                  <a:gd name="T13" fmla="*/ 158 h 200"/>
                  <a:gd name="T14" fmla="*/ 223 w 223"/>
                  <a:gd name="T15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3" h="200">
                    <a:moveTo>
                      <a:pt x="223" y="0"/>
                    </a:moveTo>
                    <a:lnTo>
                      <a:pt x="0" y="0"/>
                    </a:lnTo>
                    <a:lnTo>
                      <a:pt x="0" y="158"/>
                    </a:lnTo>
                    <a:lnTo>
                      <a:pt x="140" y="158"/>
                    </a:lnTo>
                    <a:lnTo>
                      <a:pt x="140" y="200"/>
                    </a:lnTo>
                    <a:lnTo>
                      <a:pt x="182" y="158"/>
                    </a:lnTo>
                    <a:lnTo>
                      <a:pt x="223" y="158"/>
                    </a:lnTo>
                    <a:lnTo>
                      <a:pt x="2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03" name="Freeform 397">
                <a:extLst>
                  <a:ext uri="{FF2B5EF4-FFF2-40B4-BE49-F238E27FC236}">
                    <a16:creationId xmlns:a16="http://schemas.microsoft.com/office/drawing/2014/main" xmlns="" id="{91A53AF1-F200-45B2-A718-17B040B15A3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376" y="2646"/>
                <a:ext cx="231" cy="214"/>
              </a:xfrm>
              <a:custGeom>
                <a:avLst/>
                <a:gdLst>
                  <a:gd name="T0" fmla="*/ 227 w 231"/>
                  <a:gd name="T1" fmla="*/ 4 h 214"/>
                  <a:gd name="T2" fmla="*/ 227 w 231"/>
                  <a:gd name="T3" fmla="*/ 0 h 214"/>
                  <a:gd name="T4" fmla="*/ 0 w 231"/>
                  <a:gd name="T5" fmla="*/ 0 h 214"/>
                  <a:gd name="T6" fmla="*/ 0 w 231"/>
                  <a:gd name="T7" fmla="*/ 166 h 214"/>
                  <a:gd name="T8" fmla="*/ 140 w 231"/>
                  <a:gd name="T9" fmla="*/ 166 h 214"/>
                  <a:gd name="T10" fmla="*/ 140 w 231"/>
                  <a:gd name="T11" fmla="*/ 214 h 214"/>
                  <a:gd name="T12" fmla="*/ 187 w 231"/>
                  <a:gd name="T13" fmla="*/ 166 h 214"/>
                  <a:gd name="T14" fmla="*/ 231 w 231"/>
                  <a:gd name="T15" fmla="*/ 166 h 214"/>
                  <a:gd name="T16" fmla="*/ 231 w 231"/>
                  <a:gd name="T17" fmla="*/ 0 h 214"/>
                  <a:gd name="T18" fmla="*/ 227 w 231"/>
                  <a:gd name="T19" fmla="*/ 0 h 214"/>
                  <a:gd name="T20" fmla="*/ 227 w 231"/>
                  <a:gd name="T21" fmla="*/ 4 h 214"/>
                  <a:gd name="T22" fmla="*/ 223 w 231"/>
                  <a:gd name="T23" fmla="*/ 4 h 214"/>
                  <a:gd name="T24" fmla="*/ 223 w 231"/>
                  <a:gd name="T25" fmla="*/ 158 h 214"/>
                  <a:gd name="T26" fmla="*/ 184 w 231"/>
                  <a:gd name="T27" fmla="*/ 158 h 214"/>
                  <a:gd name="T28" fmla="*/ 148 w 231"/>
                  <a:gd name="T29" fmla="*/ 195 h 214"/>
                  <a:gd name="T30" fmla="*/ 148 w 231"/>
                  <a:gd name="T31" fmla="*/ 158 h 214"/>
                  <a:gd name="T32" fmla="*/ 8 w 231"/>
                  <a:gd name="T33" fmla="*/ 158 h 214"/>
                  <a:gd name="T34" fmla="*/ 8 w 231"/>
                  <a:gd name="T35" fmla="*/ 8 h 214"/>
                  <a:gd name="T36" fmla="*/ 227 w 231"/>
                  <a:gd name="T37" fmla="*/ 8 h 214"/>
                  <a:gd name="T38" fmla="*/ 227 w 231"/>
                  <a:gd name="T39" fmla="*/ 4 h 214"/>
                  <a:gd name="T40" fmla="*/ 223 w 231"/>
                  <a:gd name="T41" fmla="*/ 4 h 214"/>
                  <a:gd name="T42" fmla="*/ 227 w 231"/>
                  <a:gd name="T43" fmla="*/ 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31" h="214">
                    <a:moveTo>
                      <a:pt x="227" y="4"/>
                    </a:moveTo>
                    <a:lnTo>
                      <a:pt x="227" y="0"/>
                    </a:lnTo>
                    <a:lnTo>
                      <a:pt x="0" y="0"/>
                    </a:lnTo>
                    <a:lnTo>
                      <a:pt x="0" y="166"/>
                    </a:lnTo>
                    <a:lnTo>
                      <a:pt x="140" y="166"/>
                    </a:lnTo>
                    <a:lnTo>
                      <a:pt x="140" y="214"/>
                    </a:lnTo>
                    <a:lnTo>
                      <a:pt x="187" y="166"/>
                    </a:lnTo>
                    <a:lnTo>
                      <a:pt x="231" y="166"/>
                    </a:lnTo>
                    <a:lnTo>
                      <a:pt x="231" y="0"/>
                    </a:lnTo>
                    <a:lnTo>
                      <a:pt x="227" y="0"/>
                    </a:lnTo>
                    <a:lnTo>
                      <a:pt x="227" y="4"/>
                    </a:lnTo>
                    <a:lnTo>
                      <a:pt x="223" y="4"/>
                    </a:lnTo>
                    <a:lnTo>
                      <a:pt x="223" y="158"/>
                    </a:lnTo>
                    <a:lnTo>
                      <a:pt x="184" y="158"/>
                    </a:lnTo>
                    <a:lnTo>
                      <a:pt x="148" y="195"/>
                    </a:lnTo>
                    <a:lnTo>
                      <a:pt x="148" y="158"/>
                    </a:lnTo>
                    <a:lnTo>
                      <a:pt x="8" y="158"/>
                    </a:lnTo>
                    <a:lnTo>
                      <a:pt x="8" y="8"/>
                    </a:lnTo>
                    <a:lnTo>
                      <a:pt x="227" y="8"/>
                    </a:lnTo>
                    <a:lnTo>
                      <a:pt x="227" y="4"/>
                    </a:lnTo>
                    <a:lnTo>
                      <a:pt x="223" y="4"/>
                    </a:lnTo>
                    <a:lnTo>
                      <a:pt x="227" y="4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04" name="Freeform 398">
                <a:extLst>
                  <a:ext uri="{FF2B5EF4-FFF2-40B4-BE49-F238E27FC236}">
                    <a16:creationId xmlns:a16="http://schemas.microsoft.com/office/drawing/2014/main" xmlns="" id="{2EA8668D-724C-4300-9951-6583485F6DC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376" y="2646"/>
                <a:ext cx="231" cy="214"/>
              </a:xfrm>
              <a:custGeom>
                <a:avLst/>
                <a:gdLst>
                  <a:gd name="T0" fmla="*/ 227 w 231"/>
                  <a:gd name="T1" fmla="*/ 4 h 214"/>
                  <a:gd name="T2" fmla="*/ 227 w 231"/>
                  <a:gd name="T3" fmla="*/ 0 h 214"/>
                  <a:gd name="T4" fmla="*/ 0 w 231"/>
                  <a:gd name="T5" fmla="*/ 0 h 214"/>
                  <a:gd name="T6" fmla="*/ 0 w 231"/>
                  <a:gd name="T7" fmla="*/ 166 h 214"/>
                  <a:gd name="T8" fmla="*/ 140 w 231"/>
                  <a:gd name="T9" fmla="*/ 166 h 214"/>
                  <a:gd name="T10" fmla="*/ 140 w 231"/>
                  <a:gd name="T11" fmla="*/ 214 h 214"/>
                  <a:gd name="T12" fmla="*/ 187 w 231"/>
                  <a:gd name="T13" fmla="*/ 166 h 214"/>
                  <a:gd name="T14" fmla="*/ 231 w 231"/>
                  <a:gd name="T15" fmla="*/ 166 h 214"/>
                  <a:gd name="T16" fmla="*/ 231 w 231"/>
                  <a:gd name="T17" fmla="*/ 0 h 214"/>
                  <a:gd name="T18" fmla="*/ 227 w 231"/>
                  <a:gd name="T19" fmla="*/ 0 h 214"/>
                  <a:gd name="T20" fmla="*/ 227 w 231"/>
                  <a:gd name="T21" fmla="*/ 4 h 214"/>
                  <a:gd name="T22" fmla="*/ 223 w 231"/>
                  <a:gd name="T23" fmla="*/ 4 h 214"/>
                  <a:gd name="T24" fmla="*/ 223 w 231"/>
                  <a:gd name="T25" fmla="*/ 158 h 214"/>
                  <a:gd name="T26" fmla="*/ 184 w 231"/>
                  <a:gd name="T27" fmla="*/ 158 h 214"/>
                  <a:gd name="T28" fmla="*/ 148 w 231"/>
                  <a:gd name="T29" fmla="*/ 195 h 214"/>
                  <a:gd name="T30" fmla="*/ 148 w 231"/>
                  <a:gd name="T31" fmla="*/ 158 h 214"/>
                  <a:gd name="T32" fmla="*/ 8 w 231"/>
                  <a:gd name="T33" fmla="*/ 158 h 214"/>
                  <a:gd name="T34" fmla="*/ 8 w 231"/>
                  <a:gd name="T35" fmla="*/ 8 h 214"/>
                  <a:gd name="T36" fmla="*/ 227 w 231"/>
                  <a:gd name="T37" fmla="*/ 8 h 214"/>
                  <a:gd name="T38" fmla="*/ 227 w 231"/>
                  <a:gd name="T39" fmla="*/ 4 h 214"/>
                  <a:gd name="T40" fmla="*/ 223 w 231"/>
                  <a:gd name="T41" fmla="*/ 4 h 214"/>
                  <a:gd name="T42" fmla="*/ 227 w 231"/>
                  <a:gd name="T43" fmla="*/ 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31" h="214">
                    <a:moveTo>
                      <a:pt x="227" y="4"/>
                    </a:moveTo>
                    <a:lnTo>
                      <a:pt x="227" y="0"/>
                    </a:lnTo>
                    <a:lnTo>
                      <a:pt x="0" y="0"/>
                    </a:lnTo>
                    <a:lnTo>
                      <a:pt x="0" y="166"/>
                    </a:lnTo>
                    <a:lnTo>
                      <a:pt x="140" y="166"/>
                    </a:lnTo>
                    <a:lnTo>
                      <a:pt x="140" y="214"/>
                    </a:lnTo>
                    <a:lnTo>
                      <a:pt x="187" y="166"/>
                    </a:lnTo>
                    <a:lnTo>
                      <a:pt x="231" y="166"/>
                    </a:lnTo>
                    <a:lnTo>
                      <a:pt x="231" y="0"/>
                    </a:lnTo>
                    <a:lnTo>
                      <a:pt x="227" y="0"/>
                    </a:lnTo>
                    <a:lnTo>
                      <a:pt x="227" y="4"/>
                    </a:lnTo>
                    <a:lnTo>
                      <a:pt x="223" y="4"/>
                    </a:lnTo>
                    <a:lnTo>
                      <a:pt x="223" y="158"/>
                    </a:lnTo>
                    <a:lnTo>
                      <a:pt x="184" y="158"/>
                    </a:lnTo>
                    <a:lnTo>
                      <a:pt x="148" y="195"/>
                    </a:lnTo>
                    <a:lnTo>
                      <a:pt x="148" y="158"/>
                    </a:lnTo>
                    <a:lnTo>
                      <a:pt x="8" y="158"/>
                    </a:lnTo>
                    <a:lnTo>
                      <a:pt x="8" y="8"/>
                    </a:lnTo>
                    <a:lnTo>
                      <a:pt x="227" y="8"/>
                    </a:lnTo>
                    <a:lnTo>
                      <a:pt x="227" y="4"/>
                    </a:lnTo>
                    <a:lnTo>
                      <a:pt x="223" y="4"/>
                    </a:lnTo>
                    <a:lnTo>
                      <a:pt x="227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05" name="Freeform 399">
                <a:extLst>
                  <a:ext uri="{FF2B5EF4-FFF2-40B4-BE49-F238E27FC236}">
                    <a16:creationId xmlns:a16="http://schemas.microsoft.com/office/drawing/2014/main" xmlns="" id="{58C751EF-ADE1-43A0-98D7-A92411E7F7E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421" y="2711"/>
                <a:ext cx="142" cy="0"/>
              </a:xfrm>
              <a:custGeom>
                <a:avLst/>
                <a:gdLst>
                  <a:gd name="T0" fmla="*/ 0 w 142"/>
                  <a:gd name="T1" fmla="*/ 142 w 142"/>
                  <a:gd name="T2" fmla="*/ 0 w 14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42">
                    <a:moveTo>
                      <a:pt x="0" y="0"/>
                    </a:moveTo>
                    <a:lnTo>
                      <a:pt x="14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E5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06" name="Freeform 400">
                <a:extLst>
                  <a:ext uri="{FF2B5EF4-FFF2-40B4-BE49-F238E27FC236}">
                    <a16:creationId xmlns:a16="http://schemas.microsoft.com/office/drawing/2014/main" xmlns="" id="{EEFE9D45-95E2-4D4C-B1F3-94AB7434A5D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421" y="2711"/>
                <a:ext cx="142" cy="0"/>
              </a:xfrm>
              <a:custGeom>
                <a:avLst/>
                <a:gdLst>
                  <a:gd name="T0" fmla="*/ 0 w 142"/>
                  <a:gd name="T1" fmla="*/ 142 w 142"/>
                  <a:gd name="T2" fmla="*/ 0 w 14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42">
                    <a:moveTo>
                      <a:pt x="0" y="0"/>
                    </a:moveTo>
                    <a:lnTo>
                      <a:pt x="14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07" name="Rectangle 401">
                <a:extLst>
                  <a:ext uri="{FF2B5EF4-FFF2-40B4-BE49-F238E27FC236}">
                    <a16:creationId xmlns:a16="http://schemas.microsoft.com/office/drawing/2014/main" xmlns="" id="{1DB43459-E2B3-4612-B57A-3B59CD6962D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421" y="2707"/>
                <a:ext cx="142" cy="8"/>
              </a:xfrm>
              <a:prstGeom prst="rect">
                <a:avLst/>
              </a:pr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08" name="Rectangle 402">
                <a:extLst>
                  <a:ext uri="{FF2B5EF4-FFF2-40B4-BE49-F238E27FC236}">
                    <a16:creationId xmlns:a16="http://schemas.microsoft.com/office/drawing/2014/main" xmlns="" id="{AB3C7D49-66A5-44F1-AE8D-4BCD4BD18B3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421" y="2707"/>
                <a:ext cx="142" cy="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09" name="Freeform 403">
                <a:extLst>
                  <a:ext uri="{FF2B5EF4-FFF2-40B4-BE49-F238E27FC236}">
                    <a16:creationId xmlns:a16="http://schemas.microsoft.com/office/drawing/2014/main" xmlns="" id="{D82121D2-9F78-473F-ACF6-176D9959628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421" y="2751"/>
                <a:ext cx="142" cy="0"/>
              </a:xfrm>
              <a:custGeom>
                <a:avLst/>
                <a:gdLst>
                  <a:gd name="T0" fmla="*/ 0 w 142"/>
                  <a:gd name="T1" fmla="*/ 142 w 142"/>
                  <a:gd name="T2" fmla="*/ 0 w 14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42">
                    <a:moveTo>
                      <a:pt x="0" y="0"/>
                    </a:moveTo>
                    <a:lnTo>
                      <a:pt x="14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E5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10" name="Freeform 404">
                <a:extLst>
                  <a:ext uri="{FF2B5EF4-FFF2-40B4-BE49-F238E27FC236}">
                    <a16:creationId xmlns:a16="http://schemas.microsoft.com/office/drawing/2014/main" xmlns="" id="{33785C0B-11FA-49CE-B18C-56F08730C91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421" y="2751"/>
                <a:ext cx="142" cy="0"/>
              </a:xfrm>
              <a:custGeom>
                <a:avLst/>
                <a:gdLst>
                  <a:gd name="T0" fmla="*/ 0 w 142"/>
                  <a:gd name="T1" fmla="*/ 142 w 142"/>
                  <a:gd name="T2" fmla="*/ 0 w 14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42">
                    <a:moveTo>
                      <a:pt x="0" y="0"/>
                    </a:moveTo>
                    <a:lnTo>
                      <a:pt x="14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11" name="Rectangle 405">
                <a:extLst>
                  <a:ext uri="{FF2B5EF4-FFF2-40B4-BE49-F238E27FC236}">
                    <a16:creationId xmlns:a16="http://schemas.microsoft.com/office/drawing/2014/main" xmlns="" id="{F0ADBA49-01CE-4C9B-A7CF-1EC04BC381B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421" y="2747"/>
                <a:ext cx="142" cy="8"/>
              </a:xfrm>
              <a:prstGeom prst="rect">
                <a:avLst/>
              </a:pr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12" name="Rectangle 406">
                <a:extLst>
                  <a:ext uri="{FF2B5EF4-FFF2-40B4-BE49-F238E27FC236}">
                    <a16:creationId xmlns:a16="http://schemas.microsoft.com/office/drawing/2014/main" xmlns="" id="{AC9AF9B0-AA9B-473A-B2DE-26CEA151383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421" y="2747"/>
                <a:ext cx="142" cy="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13" name="Freeform 407">
                <a:extLst>
                  <a:ext uri="{FF2B5EF4-FFF2-40B4-BE49-F238E27FC236}">
                    <a16:creationId xmlns:a16="http://schemas.microsoft.com/office/drawing/2014/main" xmlns="" id="{5500FC96-DD40-47D8-943A-EF9970C16E5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190" y="2543"/>
                <a:ext cx="270" cy="233"/>
              </a:xfrm>
              <a:custGeom>
                <a:avLst/>
                <a:gdLst>
                  <a:gd name="T0" fmla="*/ 270 w 270"/>
                  <a:gd name="T1" fmla="*/ 0 h 233"/>
                  <a:gd name="T2" fmla="*/ 0 w 270"/>
                  <a:gd name="T3" fmla="*/ 0 h 233"/>
                  <a:gd name="T4" fmla="*/ 0 w 270"/>
                  <a:gd name="T5" fmla="*/ 167 h 233"/>
                  <a:gd name="T6" fmla="*/ 49 w 270"/>
                  <a:gd name="T7" fmla="*/ 167 h 233"/>
                  <a:gd name="T8" fmla="*/ 115 w 270"/>
                  <a:gd name="T9" fmla="*/ 233 h 233"/>
                  <a:gd name="T10" fmla="*/ 115 w 270"/>
                  <a:gd name="T11" fmla="*/ 167 h 233"/>
                  <a:gd name="T12" fmla="*/ 270 w 270"/>
                  <a:gd name="T13" fmla="*/ 167 h 233"/>
                  <a:gd name="T14" fmla="*/ 270 w 270"/>
                  <a:gd name="T15" fmla="*/ 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0" h="233">
                    <a:moveTo>
                      <a:pt x="270" y="0"/>
                    </a:moveTo>
                    <a:lnTo>
                      <a:pt x="0" y="0"/>
                    </a:lnTo>
                    <a:lnTo>
                      <a:pt x="0" y="167"/>
                    </a:lnTo>
                    <a:lnTo>
                      <a:pt x="49" y="167"/>
                    </a:lnTo>
                    <a:lnTo>
                      <a:pt x="115" y="233"/>
                    </a:lnTo>
                    <a:lnTo>
                      <a:pt x="115" y="167"/>
                    </a:lnTo>
                    <a:lnTo>
                      <a:pt x="270" y="167"/>
                    </a:lnTo>
                    <a:lnTo>
                      <a:pt x="270" y="0"/>
                    </a:lnTo>
                    <a:close/>
                  </a:path>
                </a:pathLst>
              </a:custGeom>
              <a:solidFill>
                <a:srgbClr val="F6FA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14" name="Freeform 408">
                <a:extLst>
                  <a:ext uri="{FF2B5EF4-FFF2-40B4-BE49-F238E27FC236}">
                    <a16:creationId xmlns:a16="http://schemas.microsoft.com/office/drawing/2014/main" xmlns="" id="{9D161312-F1FB-4D89-9EDE-D9CE2BE0265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190" y="2543"/>
                <a:ext cx="270" cy="233"/>
              </a:xfrm>
              <a:custGeom>
                <a:avLst/>
                <a:gdLst>
                  <a:gd name="T0" fmla="*/ 270 w 270"/>
                  <a:gd name="T1" fmla="*/ 0 h 233"/>
                  <a:gd name="T2" fmla="*/ 0 w 270"/>
                  <a:gd name="T3" fmla="*/ 0 h 233"/>
                  <a:gd name="T4" fmla="*/ 0 w 270"/>
                  <a:gd name="T5" fmla="*/ 167 h 233"/>
                  <a:gd name="T6" fmla="*/ 49 w 270"/>
                  <a:gd name="T7" fmla="*/ 167 h 233"/>
                  <a:gd name="T8" fmla="*/ 115 w 270"/>
                  <a:gd name="T9" fmla="*/ 233 h 233"/>
                  <a:gd name="T10" fmla="*/ 115 w 270"/>
                  <a:gd name="T11" fmla="*/ 167 h 233"/>
                  <a:gd name="T12" fmla="*/ 270 w 270"/>
                  <a:gd name="T13" fmla="*/ 167 h 233"/>
                  <a:gd name="T14" fmla="*/ 270 w 270"/>
                  <a:gd name="T15" fmla="*/ 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0" h="233">
                    <a:moveTo>
                      <a:pt x="270" y="0"/>
                    </a:moveTo>
                    <a:lnTo>
                      <a:pt x="0" y="0"/>
                    </a:lnTo>
                    <a:lnTo>
                      <a:pt x="0" y="167"/>
                    </a:lnTo>
                    <a:lnTo>
                      <a:pt x="49" y="167"/>
                    </a:lnTo>
                    <a:lnTo>
                      <a:pt x="115" y="233"/>
                    </a:lnTo>
                    <a:lnTo>
                      <a:pt x="115" y="167"/>
                    </a:lnTo>
                    <a:lnTo>
                      <a:pt x="270" y="167"/>
                    </a:lnTo>
                    <a:lnTo>
                      <a:pt x="27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15" name="Freeform 409">
                <a:extLst>
                  <a:ext uri="{FF2B5EF4-FFF2-40B4-BE49-F238E27FC236}">
                    <a16:creationId xmlns:a16="http://schemas.microsoft.com/office/drawing/2014/main" xmlns="" id="{2F1E8ABB-C7F9-49CD-B46F-A9732DBBDA3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186" y="2539"/>
                <a:ext cx="278" cy="247"/>
              </a:xfrm>
              <a:custGeom>
                <a:avLst/>
                <a:gdLst>
                  <a:gd name="T0" fmla="*/ 274 w 278"/>
                  <a:gd name="T1" fmla="*/ 4 h 247"/>
                  <a:gd name="T2" fmla="*/ 274 w 278"/>
                  <a:gd name="T3" fmla="*/ 0 h 247"/>
                  <a:gd name="T4" fmla="*/ 0 w 278"/>
                  <a:gd name="T5" fmla="*/ 0 h 247"/>
                  <a:gd name="T6" fmla="*/ 0 w 278"/>
                  <a:gd name="T7" fmla="*/ 175 h 247"/>
                  <a:gd name="T8" fmla="*/ 51 w 278"/>
                  <a:gd name="T9" fmla="*/ 175 h 247"/>
                  <a:gd name="T10" fmla="*/ 123 w 278"/>
                  <a:gd name="T11" fmla="*/ 247 h 247"/>
                  <a:gd name="T12" fmla="*/ 123 w 278"/>
                  <a:gd name="T13" fmla="*/ 175 h 247"/>
                  <a:gd name="T14" fmla="*/ 278 w 278"/>
                  <a:gd name="T15" fmla="*/ 175 h 247"/>
                  <a:gd name="T16" fmla="*/ 278 w 278"/>
                  <a:gd name="T17" fmla="*/ 0 h 247"/>
                  <a:gd name="T18" fmla="*/ 274 w 278"/>
                  <a:gd name="T19" fmla="*/ 0 h 247"/>
                  <a:gd name="T20" fmla="*/ 274 w 278"/>
                  <a:gd name="T21" fmla="*/ 4 h 247"/>
                  <a:gd name="T22" fmla="*/ 270 w 278"/>
                  <a:gd name="T23" fmla="*/ 4 h 247"/>
                  <a:gd name="T24" fmla="*/ 270 w 278"/>
                  <a:gd name="T25" fmla="*/ 167 h 247"/>
                  <a:gd name="T26" fmla="*/ 115 w 278"/>
                  <a:gd name="T27" fmla="*/ 167 h 247"/>
                  <a:gd name="T28" fmla="*/ 115 w 278"/>
                  <a:gd name="T29" fmla="*/ 227 h 247"/>
                  <a:gd name="T30" fmla="*/ 55 w 278"/>
                  <a:gd name="T31" fmla="*/ 167 h 247"/>
                  <a:gd name="T32" fmla="*/ 8 w 278"/>
                  <a:gd name="T33" fmla="*/ 167 h 247"/>
                  <a:gd name="T34" fmla="*/ 8 w 278"/>
                  <a:gd name="T35" fmla="*/ 8 h 247"/>
                  <a:gd name="T36" fmla="*/ 274 w 278"/>
                  <a:gd name="T37" fmla="*/ 8 h 247"/>
                  <a:gd name="T38" fmla="*/ 274 w 278"/>
                  <a:gd name="T39" fmla="*/ 4 h 247"/>
                  <a:gd name="T40" fmla="*/ 270 w 278"/>
                  <a:gd name="T41" fmla="*/ 4 h 247"/>
                  <a:gd name="T42" fmla="*/ 274 w 278"/>
                  <a:gd name="T43" fmla="*/ 4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78" h="247">
                    <a:moveTo>
                      <a:pt x="274" y="4"/>
                    </a:moveTo>
                    <a:lnTo>
                      <a:pt x="274" y="0"/>
                    </a:lnTo>
                    <a:lnTo>
                      <a:pt x="0" y="0"/>
                    </a:lnTo>
                    <a:lnTo>
                      <a:pt x="0" y="175"/>
                    </a:lnTo>
                    <a:lnTo>
                      <a:pt x="51" y="175"/>
                    </a:lnTo>
                    <a:lnTo>
                      <a:pt x="123" y="247"/>
                    </a:lnTo>
                    <a:lnTo>
                      <a:pt x="123" y="175"/>
                    </a:lnTo>
                    <a:lnTo>
                      <a:pt x="278" y="175"/>
                    </a:lnTo>
                    <a:lnTo>
                      <a:pt x="278" y="0"/>
                    </a:lnTo>
                    <a:lnTo>
                      <a:pt x="274" y="0"/>
                    </a:lnTo>
                    <a:lnTo>
                      <a:pt x="274" y="4"/>
                    </a:lnTo>
                    <a:lnTo>
                      <a:pt x="270" y="4"/>
                    </a:lnTo>
                    <a:lnTo>
                      <a:pt x="270" y="167"/>
                    </a:lnTo>
                    <a:lnTo>
                      <a:pt x="115" y="167"/>
                    </a:lnTo>
                    <a:lnTo>
                      <a:pt x="115" y="227"/>
                    </a:lnTo>
                    <a:lnTo>
                      <a:pt x="55" y="167"/>
                    </a:lnTo>
                    <a:lnTo>
                      <a:pt x="8" y="167"/>
                    </a:lnTo>
                    <a:lnTo>
                      <a:pt x="8" y="8"/>
                    </a:lnTo>
                    <a:lnTo>
                      <a:pt x="274" y="8"/>
                    </a:lnTo>
                    <a:lnTo>
                      <a:pt x="274" y="4"/>
                    </a:lnTo>
                    <a:lnTo>
                      <a:pt x="270" y="4"/>
                    </a:lnTo>
                    <a:lnTo>
                      <a:pt x="274" y="4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16" name="Freeform 410">
                <a:extLst>
                  <a:ext uri="{FF2B5EF4-FFF2-40B4-BE49-F238E27FC236}">
                    <a16:creationId xmlns:a16="http://schemas.microsoft.com/office/drawing/2014/main" xmlns="" id="{F56DBC4D-0DF6-4C8A-8BB0-0E28121EED6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186" y="2539"/>
                <a:ext cx="278" cy="247"/>
              </a:xfrm>
              <a:custGeom>
                <a:avLst/>
                <a:gdLst>
                  <a:gd name="T0" fmla="*/ 274 w 278"/>
                  <a:gd name="T1" fmla="*/ 4 h 247"/>
                  <a:gd name="T2" fmla="*/ 274 w 278"/>
                  <a:gd name="T3" fmla="*/ 0 h 247"/>
                  <a:gd name="T4" fmla="*/ 0 w 278"/>
                  <a:gd name="T5" fmla="*/ 0 h 247"/>
                  <a:gd name="T6" fmla="*/ 0 w 278"/>
                  <a:gd name="T7" fmla="*/ 175 h 247"/>
                  <a:gd name="T8" fmla="*/ 51 w 278"/>
                  <a:gd name="T9" fmla="*/ 175 h 247"/>
                  <a:gd name="T10" fmla="*/ 123 w 278"/>
                  <a:gd name="T11" fmla="*/ 247 h 247"/>
                  <a:gd name="T12" fmla="*/ 123 w 278"/>
                  <a:gd name="T13" fmla="*/ 175 h 247"/>
                  <a:gd name="T14" fmla="*/ 278 w 278"/>
                  <a:gd name="T15" fmla="*/ 175 h 247"/>
                  <a:gd name="T16" fmla="*/ 278 w 278"/>
                  <a:gd name="T17" fmla="*/ 0 h 247"/>
                  <a:gd name="T18" fmla="*/ 274 w 278"/>
                  <a:gd name="T19" fmla="*/ 0 h 247"/>
                  <a:gd name="T20" fmla="*/ 274 w 278"/>
                  <a:gd name="T21" fmla="*/ 4 h 247"/>
                  <a:gd name="T22" fmla="*/ 270 w 278"/>
                  <a:gd name="T23" fmla="*/ 4 h 247"/>
                  <a:gd name="T24" fmla="*/ 270 w 278"/>
                  <a:gd name="T25" fmla="*/ 167 h 247"/>
                  <a:gd name="T26" fmla="*/ 115 w 278"/>
                  <a:gd name="T27" fmla="*/ 167 h 247"/>
                  <a:gd name="T28" fmla="*/ 115 w 278"/>
                  <a:gd name="T29" fmla="*/ 227 h 247"/>
                  <a:gd name="T30" fmla="*/ 55 w 278"/>
                  <a:gd name="T31" fmla="*/ 167 h 247"/>
                  <a:gd name="T32" fmla="*/ 8 w 278"/>
                  <a:gd name="T33" fmla="*/ 167 h 247"/>
                  <a:gd name="T34" fmla="*/ 8 w 278"/>
                  <a:gd name="T35" fmla="*/ 8 h 247"/>
                  <a:gd name="T36" fmla="*/ 274 w 278"/>
                  <a:gd name="T37" fmla="*/ 8 h 247"/>
                  <a:gd name="T38" fmla="*/ 274 w 278"/>
                  <a:gd name="T39" fmla="*/ 4 h 247"/>
                  <a:gd name="T40" fmla="*/ 270 w 278"/>
                  <a:gd name="T41" fmla="*/ 4 h 247"/>
                  <a:gd name="T42" fmla="*/ 274 w 278"/>
                  <a:gd name="T43" fmla="*/ 4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78" h="247">
                    <a:moveTo>
                      <a:pt x="274" y="4"/>
                    </a:moveTo>
                    <a:lnTo>
                      <a:pt x="274" y="0"/>
                    </a:lnTo>
                    <a:lnTo>
                      <a:pt x="0" y="0"/>
                    </a:lnTo>
                    <a:lnTo>
                      <a:pt x="0" y="175"/>
                    </a:lnTo>
                    <a:lnTo>
                      <a:pt x="51" y="175"/>
                    </a:lnTo>
                    <a:lnTo>
                      <a:pt x="123" y="247"/>
                    </a:lnTo>
                    <a:lnTo>
                      <a:pt x="123" y="175"/>
                    </a:lnTo>
                    <a:lnTo>
                      <a:pt x="278" y="175"/>
                    </a:lnTo>
                    <a:lnTo>
                      <a:pt x="278" y="0"/>
                    </a:lnTo>
                    <a:lnTo>
                      <a:pt x="274" y="0"/>
                    </a:lnTo>
                    <a:lnTo>
                      <a:pt x="274" y="4"/>
                    </a:lnTo>
                    <a:lnTo>
                      <a:pt x="270" y="4"/>
                    </a:lnTo>
                    <a:lnTo>
                      <a:pt x="270" y="167"/>
                    </a:lnTo>
                    <a:lnTo>
                      <a:pt x="115" y="167"/>
                    </a:lnTo>
                    <a:lnTo>
                      <a:pt x="115" y="227"/>
                    </a:lnTo>
                    <a:lnTo>
                      <a:pt x="55" y="167"/>
                    </a:lnTo>
                    <a:lnTo>
                      <a:pt x="8" y="167"/>
                    </a:lnTo>
                    <a:lnTo>
                      <a:pt x="8" y="8"/>
                    </a:lnTo>
                    <a:lnTo>
                      <a:pt x="274" y="8"/>
                    </a:lnTo>
                    <a:lnTo>
                      <a:pt x="274" y="4"/>
                    </a:lnTo>
                    <a:lnTo>
                      <a:pt x="270" y="4"/>
                    </a:lnTo>
                    <a:lnTo>
                      <a:pt x="274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17" name="Freeform 411">
                <a:extLst>
                  <a:ext uri="{FF2B5EF4-FFF2-40B4-BE49-F238E27FC236}">
                    <a16:creationId xmlns:a16="http://schemas.microsoft.com/office/drawing/2014/main" xmlns="" id="{6EBE0923-763C-4491-9F57-6F988A137B0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32" y="2609"/>
                <a:ext cx="180" cy="0"/>
              </a:xfrm>
              <a:custGeom>
                <a:avLst/>
                <a:gdLst>
                  <a:gd name="T0" fmla="*/ 0 w 180"/>
                  <a:gd name="T1" fmla="*/ 180 w 180"/>
                  <a:gd name="T2" fmla="*/ 0 w 18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80">
                    <a:moveTo>
                      <a:pt x="0" y="0"/>
                    </a:moveTo>
                    <a:lnTo>
                      <a:pt x="18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E5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18" name="Freeform 412">
                <a:extLst>
                  <a:ext uri="{FF2B5EF4-FFF2-40B4-BE49-F238E27FC236}">
                    <a16:creationId xmlns:a16="http://schemas.microsoft.com/office/drawing/2014/main" xmlns="" id="{79C0937E-628D-4E7B-B571-A434CA1156C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32" y="2609"/>
                <a:ext cx="180" cy="0"/>
              </a:xfrm>
              <a:custGeom>
                <a:avLst/>
                <a:gdLst>
                  <a:gd name="T0" fmla="*/ 0 w 180"/>
                  <a:gd name="T1" fmla="*/ 180 w 180"/>
                  <a:gd name="T2" fmla="*/ 0 w 18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80">
                    <a:moveTo>
                      <a:pt x="0" y="0"/>
                    </a:moveTo>
                    <a:lnTo>
                      <a:pt x="18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19" name="Rectangle 413">
                <a:extLst>
                  <a:ext uri="{FF2B5EF4-FFF2-40B4-BE49-F238E27FC236}">
                    <a16:creationId xmlns:a16="http://schemas.microsoft.com/office/drawing/2014/main" xmlns="" id="{6ED010B8-5A15-47B4-858E-D5138C0BC8F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232" y="2605"/>
                <a:ext cx="180" cy="8"/>
              </a:xfrm>
              <a:prstGeom prst="rect">
                <a:avLst/>
              </a:pr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20" name="Rectangle 414">
                <a:extLst>
                  <a:ext uri="{FF2B5EF4-FFF2-40B4-BE49-F238E27FC236}">
                    <a16:creationId xmlns:a16="http://schemas.microsoft.com/office/drawing/2014/main" xmlns="" id="{D9693BEE-7975-46EF-A41D-430823C2456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232" y="2605"/>
                <a:ext cx="180" cy="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21" name="Freeform 415">
                <a:extLst>
                  <a:ext uri="{FF2B5EF4-FFF2-40B4-BE49-F238E27FC236}">
                    <a16:creationId xmlns:a16="http://schemas.microsoft.com/office/drawing/2014/main" xmlns="" id="{0A83F45C-CAD2-49E5-BC5A-E78DC616154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32" y="2649"/>
                <a:ext cx="180" cy="0"/>
              </a:xfrm>
              <a:custGeom>
                <a:avLst/>
                <a:gdLst>
                  <a:gd name="T0" fmla="*/ 0 w 180"/>
                  <a:gd name="T1" fmla="*/ 180 w 180"/>
                  <a:gd name="T2" fmla="*/ 0 w 18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80">
                    <a:moveTo>
                      <a:pt x="0" y="0"/>
                    </a:moveTo>
                    <a:lnTo>
                      <a:pt x="18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E5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22" name="Freeform 416">
                <a:extLst>
                  <a:ext uri="{FF2B5EF4-FFF2-40B4-BE49-F238E27FC236}">
                    <a16:creationId xmlns:a16="http://schemas.microsoft.com/office/drawing/2014/main" xmlns="" id="{99D97B04-41D0-41D3-9373-2CC55C9475C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32" y="2649"/>
                <a:ext cx="180" cy="0"/>
              </a:xfrm>
              <a:custGeom>
                <a:avLst/>
                <a:gdLst>
                  <a:gd name="T0" fmla="*/ 0 w 180"/>
                  <a:gd name="T1" fmla="*/ 180 w 180"/>
                  <a:gd name="T2" fmla="*/ 0 w 18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80">
                    <a:moveTo>
                      <a:pt x="0" y="0"/>
                    </a:moveTo>
                    <a:lnTo>
                      <a:pt x="18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23" name="Rectangle 417">
                <a:extLst>
                  <a:ext uri="{FF2B5EF4-FFF2-40B4-BE49-F238E27FC236}">
                    <a16:creationId xmlns:a16="http://schemas.microsoft.com/office/drawing/2014/main" xmlns="" id="{A8B73721-AF5E-4D21-9D65-FDD3DC8B071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232" y="2645"/>
                <a:ext cx="180" cy="8"/>
              </a:xfrm>
              <a:prstGeom prst="rect">
                <a:avLst/>
              </a:pr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24" name="Rectangle 418">
                <a:extLst>
                  <a:ext uri="{FF2B5EF4-FFF2-40B4-BE49-F238E27FC236}">
                    <a16:creationId xmlns:a16="http://schemas.microsoft.com/office/drawing/2014/main" xmlns="" id="{710A8F3E-0703-4DCB-B6A2-6CB13C9E62A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232" y="2645"/>
                <a:ext cx="180" cy="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25" name="Rectangle 419">
                <a:extLst>
                  <a:ext uri="{FF2B5EF4-FFF2-40B4-BE49-F238E27FC236}">
                    <a16:creationId xmlns:a16="http://schemas.microsoft.com/office/drawing/2014/main" xmlns="" id="{114C832F-F2FB-4DC0-B1C6-E0287022C25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664" y="2689"/>
                <a:ext cx="360" cy="207"/>
              </a:xfrm>
              <a:prstGeom prst="rect">
                <a:avLst/>
              </a:prstGeom>
              <a:solidFill>
                <a:srgbClr val="FBD2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26" name="Rectangle 420">
                <a:extLst>
                  <a:ext uri="{FF2B5EF4-FFF2-40B4-BE49-F238E27FC236}">
                    <a16:creationId xmlns:a16="http://schemas.microsoft.com/office/drawing/2014/main" xmlns="" id="{6A5C371C-6CA3-4E26-A0BA-530BDB86F66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664" y="2689"/>
                <a:ext cx="360" cy="2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27" name="Freeform 421">
                <a:extLst>
                  <a:ext uri="{FF2B5EF4-FFF2-40B4-BE49-F238E27FC236}">
                    <a16:creationId xmlns:a16="http://schemas.microsoft.com/office/drawing/2014/main" xmlns="" id="{8ED61BD7-B541-4CB8-922A-587D9BED219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660" y="2685"/>
                <a:ext cx="368" cy="215"/>
              </a:xfrm>
              <a:custGeom>
                <a:avLst/>
                <a:gdLst>
                  <a:gd name="T0" fmla="*/ 364 w 368"/>
                  <a:gd name="T1" fmla="*/ 211 h 215"/>
                  <a:gd name="T2" fmla="*/ 364 w 368"/>
                  <a:gd name="T3" fmla="*/ 207 h 215"/>
                  <a:gd name="T4" fmla="*/ 8 w 368"/>
                  <a:gd name="T5" fmla="*/ 207 h 215"/>
                  <a:gd name="T6" fmla="*/ 8 w 368"/>
                  <a:gd name="T7" fmla="*/ 8 h 215"/>
                  <a:gd name="T8" fmla="*/ 360 w 368"/>
                  <a:gd name="T9" fmla="*/ 8 h 215"/>
                  <a:gd name="T10" fmla="*/ 360 w 368"/>
                  <a:gd name="T11" fmla="*/ 211 h 215"/>
                  <a:gd name="T12" fmla="*/ 364 w 368"/>
                  <a:gd name="T13" fmla="*/ 211 h 215"/>
                  <a:gd name="T14" fmla="*/ 364 w 368"/>
                  <a:gd name="T15" fmla="*/ 207 h 215"/>
                  <a:gd name="T16" fmla="*/ 364 w 368"/>
                  <a:gd name="T17" fmla="*/ 211 h 215"/>
                  <a:gd name="T18" fmla="*/ 368 w 368"/>
                  <a:gd name="T19" fmla="*/ 211 h 215"/>
                  <a:gd name="T20" fmla="*/ 368 w 368"/>
                  <a:gd name="T21" fmla="*/ 4 h 215"/>
                  <a:gd name="T22" fmla="*/ 367 w 368"/>
                  <a:gd name="T23" fmla="*/ 1 h 215"/>
                  <a:gd name="T24" fmla="*/ 364 w 368"/>
                  <a:gd name="T25" fmla="*/ 0 h 215"/>
                  <a:gd name="T26" fmla="*/ 4 w 368"/>
                  <a:gd name="T27" fmla="*/ 0 h 215"/>
                  <a:gd name="T28" fmla="*/ 1 w 368"/>
                  <a:gd name="T29" fmla="*/ 1 h 215"/>
                  <a:gd name="T30" fmla="*/ 0 w 368"/>
                  <a:gd name="T31" fmla="*/ 4 h 215"/>
                  <a:gd name="T32" fmla="*/ 0 w 368"/>
                  <a:gd name="T33" fmla="*/ 211 h 215"/>
                  <a:gd name="T34" fmla="*/ 1 w 368"/>
                  <a:gd name="T35" fmla="*/ 214 h 215"/>
                  <a:gd name="T36" fmla="*/ 4 w 368"/>
                  <a:gd name="T37" fmla="*/ 215 h 215"/>
                  <a:gd name="T38" fmla="*/ 364 w 368"/>
                  <a:gd name="T39" fmla="*/ 215 h 215"/>
                  <a:gd name="T40" fmla="*/ 367 w 368"/>
                  <a:gd name="T41" fmla="*/ 214 h 215"/>
                  <a:gd name="T42" fmla="*/ 368 w 368"/>
                  <a:gd name="T43" fmla="*/ 211 h 215"/>
                  <a:gd name="T44" fmla="*/ 364 w 368"/>
                  <a:gd name="T45" fmla="*/ 211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68" h="215">
                    <a:moveTo>
                      <a:pt x="364" y="211"/>
                    </a:moveTo>
                    <a:cubicBezTo>
                      <a:pt x="364" y="207"/>
                      <a:pt x="364" y="207"/>
                      <a:pt x="364" y="207"/>
                    </a:cubicBezTo>
                    <a:cubicBezTo>
                      <a:pt x="8" y="207"/>
                      <a:pt x="8" y="207"/>
                      <a:pt x="8" y="207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360" y="8"/>
                      <a:pt x="360" y="8"/>
                      <a:pt x="360" y="8"/>
                    </a:cubicBezTo>
                    <a:cubicBezTo>
                      <a:pt x="360" y="211"/>
                      <a:pt x="360" y="211"/>
                      <a:pt x="360" y="211"/>
                    </a:cubicBezTo>
                    <a:cubicBezTo>
                      <a:pt x="364" y="211"/>
                      <a:pt x="364" y="211"/>
                      <a:pt x="364" y="211"/>
                    </a:cubicBezTo>
                    <a:cubicBezTo>
                      <a:pt x="364" y="207"/>
                      <a:pt x="364" y="207"/>
                      <a:pt x="364" y="207"/>
                    </a:cubicBezTo>
                    <a:cubicBezTo>
                      <a:pt x="364" y="211"/>
                      <a:pt x="364" y="211"/>
                      <a:pt x="364" y="211"/>
                    </a:cubicBezTo>
                    <a:cubicBezTo>
                      <a:pt x="368" y="211"/>
                      <a:pt x="368" y="211"/>
                      <a:pt x="368" y="211"/>
                    </a:cubicBezTo>
                    <a:cubicBezTo>
                      <a:pt x="368" y="4"/>
                      <a:pt x="368" y="4"/>
                      <a:pt x="368" y="4"/>
                    </a:cubicBezTo>
                    <a:cubicBezTo>
                      <a:pt x="368" y="3"/>
                      <a:pt x="368" y="2"/>
                      <a:pt x="367" y="1"/>
                    </a:cubicBezTo>
                    <a:cubicBezTo>
                      <a:pt x="366" y="0"/>
                      <a:pt x="365" y="0"/>
                      <a:pt x="36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211"/>
                      <a:pt x="0" y="211"/>
                      <a:pt x="0" y="211"/>
                    </a:cubicBezTo>
                    <a:cubicBezTo>
                      <a:pt x="0" y="212"/>
                      <a:pt x="0" y="213"/>
                      <a:pt x="1" y="214"/>
                    </a:cubicBezTo>
                    <a:cubicBezTo>
                      <a:pt x="2" y="215"/>
                      <a:pt x="3" y="215"/>
                      <a:pt x="4" y="215"/>
                    </a:cubicBezTo>
                    <a:cubicBezTo>
                      <a:pt x="364" y="215"/>
                      <a:pt x="364" y="215"/>
                      <a:pt x="364" y="215"/>
                    </a:cubicBezTo>
                    <a:cubicBezTo>
                      <a:pt x="365" y="215"/>
                      <a:pt x="366" y="215"/>
                      <a:pt x="367" y="214"/>
                    </a:cubicBezTo>
                    <a:cubicBezTo>
                      <a:pt x="368" y="213"/>
                      <a:pt x="368" y="212"/>
                      <a:pt x="368" y="211"/>
                    </a:cubicBezTo>
                    <a:cubicBezTo>
                      <a:pt x="364" y="211"/>
                      <a:pt x="364" y="211"/>
                      <a:pt x="364" y="211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28" name="Freeform 422">
                <a:extLst>
                  <a:ext uri="{FF2B5EF4-FFF2-40B4-BE49-F238E27FC236}">
                    <a16:creationId xmlns:a16="http://schemas.microsoft.com/office/drawing/2014/main" xmlns="" id="{630BD7E7-C29D-4D2E-904D-8632C661BA4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664" y="2689"/>
                <a:ext cx="360" cy="155"/>
              </a:xfrm>
              <a:custGeom>
                <a:avLst/>
                <a:gdLst>
                  <a:gd name="T0" fmla="*/ 360 w 360"/>
                  <a:gd name="T1" fmla="*/ 0 h 155"/>
                  <a:gd name="T2" fmla="*/ 342 w 360"/>
                  <a:gd name="T3" fmla="*/ 0 h 155"/>
                  <a:gd name="T4" fmla="*/ 198 w 360"/>
                  <a:gd name="T5" fmla="*/ 0 h 155"/>
                  <a:gd name="T6" fmla="*/ 180 w 360"/>
                  <a:gd name="T7" fmla="*/ 0 h 155"/>
                  <a:gd name="T8" fmla="*/ 162 w 360"/>
                  <a:gd name="T9" fmla="*/ 0 h 155"/>
                  <a:gd name="T10" fmla="*/ 18 w 360"/>
                  <a:gd name="T11" fmla="*/ 0 h 155"/>
                  <a:gd name="T12" fmla="*/ 0 w 360"/>
                  <a:gd name="T13" fmla="*/ 0 h 155"/>
                  <a:gd name="T14" fmla="*/ 45 w 360"/>
                  <a:gd name="T15" fmla="*/ 40 h 155"/>
                  <a:gd name="T16" fmla="*/ 76 w 360"/>
                  <a:gd name="T17" fmla="*/ 68 h 155"/>
                  <a:gd name="T18" fmla="*/ 90 w 360"/>
                  <a:gd name="T19" fmla="*/ 80 h 155"/>
                  <a:gd name="T20" fmla="*/ 132 w 360"/>
                  <a:gd name="T21" fmla="*/ 118 h 155"/>
                  <a:gd name="T22" fmla="*/ 166 w 360"/>
                  <a:gd name="T23" fmla="*/ 149 h 155"/>
                  <a:gd name="T24" fmla="*/ 193 w 360"/>
                  <a:gd name="T25" fmla="*/ 149 h 155"/>
                  <a:gd name="T26" fmla="*/ 228 w 360"/>
                  <a:gd name="T27" fmla="*/ 118 h 155"/>
                  <a:gd name="T28" fmla="*/ 270 w 360"/>
                  <a:gd name="T29" fmla="*/ 80 h 155"/>
                  <a:gd name="T30" fmla="*/ 283 w 360"/>
                  <a:gd name="T31" fmla="*/ 68 h 155"/>
                  <a:gd name="T32" fmla="*/ 315 w 360"/>
                  <a:gd name="T33" fmla="*/ 40 h 155"/>
                  <a:gd name="T34" fmla="*/ 360 w 360"/>
                  <a:gd name="T35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60" h="155">
                    <a:moveTo>
                      <a:pt x="360" y="0"/>
                    </a:moveTo>
                    <a:cubicBezTo>
                      <a:pt x="342" y="0"/>
                      <a:pt x="342" y="0"/>
                      <a:pt x="34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193" y="0"/>
                      <a:pt x="186" y="0"/>
                      <a:pt x="180" y="0"/>
                    </a:cubicBezTo>
                    <a:cubicBezTo>
                      <a:pt x="173" y="0"/>
                      <a:pt x="167" y="0"/>
                      <a:pt x="162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76" y="68"/>
                      <a:pt x="76" y="68"/>
                      <a:pt x="76" y="68"/>
                    </a:cubicBezTo>
                    <a:cubicBezTo>
                      <a:pt x="80" y="71"/>
                      <a:pt x="85" y="76"/>
                      <a:pt x="90" y="80"/>
                    </a:cubicBezTo>
                    <a:cubicBezTo>
                      <a:pt x="132" y="118"/>
                      <a:pt x="132" y="118"/>
                      <a:pt x="132" y="118"/>
                    </a:cubicBezTo>
                    <a:cubicBezTo>
                      <a:pt x="166" y="149"/>
                      <a:pt x="166" y="149"/>
                      <a:pt x="166" y="149"/>
                    </a:cubicBezTo>
                    <a:cubicBezTo>
                      <a:pt x="174" y="155"/>
                      <a:pt x="186" y="155"/>
                      <a:pt x="193" y="149"/>
                    </a:cubicBezTo>
                    <a:cubicBezTo>
                      <a:pt x="228" y="118"/>
                      <a:pt x="228" y="118"/>
                      <a:pt x="228" y="118"/>
                    </a:cubicBezTo>
                    <a:cubicBezTo>
                      <a:pt x="270" y="80"/>
                      <a:pt x="270" y="80"/>
                      <a:pt x="270" y="80"/>
                    </a:cubicBezTo>
                    <a:cubicBezTo>
                      <a:pt x="275" y="76"/>
                      <a:pt x="280" y="71"/>
                      <a:pt x="283" y="68"/>
                    </a:cubicBezTo>
                    <a:cubicBezTo>
                      <a:pt x="315" y="40"/>
                      <a:pt x="315" y="40"/>
                      <a:pt x="315" y="40"/>
                    </a:cubicBezTo>
                    <a:cubicBezTo>
                      <a:pt x="360" y="0"/>
                      <a:pt x="360" y="0"/>
                      <a:pt x="360" y="0"/>
                    </a:cubicBezTo>
                  </a:path>
                </a:pathLst>
              </a:custGeom>
              <a:solidFill>
                <a:srgbClr val="C3E8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29" name="Freeform 423">
                <a:extLst>
                  <a:ext uri="{FF2B5EF4-FFF2-40B4-BE49-F238E27FC236}">
                    <a16:creationId xmlns:a16="http://schemas.microsoft.com/office/drawing/2014/main" xmlns="" id="{648904F3-4B45-4D0D-8791-620CF6AE5B6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664" y="2689"/>
                <a:ext cx="360" cy="148"/>
              </a:xfrm>
              <a:custGeom>
                <a:avLst/>
                <a:gdLst>
                  <a:gd name="T0" fmla="*/ 360 w 360"/>
                  <a:gd name="T1" fmla="*/ 0 h 148"/>
                  <a:gd name="T2" fmla="*/ 342 w 360"/>
                  <a:gd name="T3" fmla="*/ 0 h 148"/>
                  <a:gd name="T4" fmla="*/ 198 w 360"/>
                  <a:gd name="T5" fmla="*/ 0 h 148"/>
                  <a:gd name="T6" fmla="*/ 180 w 360"/>
                  <a:gd name="T7" fmla="*/ 0 h 148"/>
                  <a:gd name="T8" fmla="*/ 162 w 360"/>
                  <a:gd name="T9" fmla="*/ 0 h 148"/>
                  <a:gd name="T10" fmla="*/ 18 w 360"/>
                  <a:gd name="T11" fmla="*/ 0 h 148"/>
                  <a:gd name="T12" fmla="*/ 0 w 360"/>
                  <a:gd name="T13" fmla="*/ 0 h 148"/>
                  <a:gd name="T14" fmla="*/ 45 w 360"/>
                  <a:gd name="T15" fmla="*/ 38 h 148"/>
                  <a:gd name="T16" fmla="*/ 76 w 360"/>
                  <a:gd name="T17" fmla="*/ 65 h 148"/>
                  <a:gd name="T18" fmla="*/ 90 w 360"/>
                  <a:gd name="T19" fmla="*/ 76 h 148"/>
                  <a:gd name="T20" fmla="*/ 132 w 360"/>
                  <a:gd name="T21" fmla="*/ 112 h 148"/>
                  <a:gd name="T22" fmla="*/ 166 w 360"/>
                  <a:gd name="T23" fmla="*/ 142 h 148"/>
                  <a:gd name="T24" fmla="*/ 193 w 360"/>
                  <a:gd name="T25" fmla="*/ 142 h 148"/>
                  <a:gd name="T26" fmla="*/ 228 w 360"/>
                  <a:gd name="T27" fmla="*/ 112 h 148"/>
                  <a:gd name="T28" fmla="*/ 270 w 360"/>
                  <a:gd name="T29" fmla="*/ 76 h 148"/>
                  <a:gd name="T30" fmla="*/ 283 w 360"/>
                  <a:gd name="T31" fmla="*/ 65 h 148"/>
                  <a:gd name="T32" fmla="*/ 315 w 360"/>
                  <a:gd name="T33" fmla="*/ 38 h 148"/>
                  <a:gd name="T34" fmla="*/ 360 w 360"/>
                  <a:gd name="T35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60" h="148">
                    <a:moveTo>
                      <a:pt x="360" y="0"/>
                    </a:moveTo>
                    <a:cubicBezTo>
                      <a:pt x="342" y="0"/>
                      <a:pt x="342" y="0"/>
                      <a:pt x="34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193" y="0"/>
                      <a:pt x="186" y="0"/>
                      <a:pt x="180" y="0"/>
                    </a:cubicBezTo>
                    <a:cubicBezTo>
                      <a:pt x="173" y="0"/>
                      <a:pt x="167" y="0"/>
                      <a:pt x="162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5" y="38"/>
                      <a:pt x="45" y="38"/>
                      <a:pt x="45" y="38"/>
                    </a:cubicBezTo>
                    <a:cubicBezTo>
                      <a:pt x="76" y="65"/>
                      <a:pt x="76" y="65"/>
                      <a:pt x="76" y="65"/>
                    </a:cubicBezTo>
                    <a:cubicBezTo>
                      <a:pt x="80" y="68"/>
                      <a:pt x="85" y="72"/>
                      <a:pt x="90" y="76"/>
                    </a:cubicBezTo>
                    <a:cubicBezTo>
                      <a:pt x="132" y="112"/>
                      <a:pt x="132" y="112"/>
                      <a:pt x="132" y="112"/>
                    </a:cubicBezTo>
                    <a:cubicBezTo>
                      <a:pt x="166" y="142"/>
                      <a:pt x="166" y="142"/>
                      <a:pt x="166" y="142"/>
                    </a:cubicBezTo>
                    <a:cubicBezTo>
                      <a:pt x="174" y="148"/>
                      <a:pt x="186" y="148"/>
                      <a:pt x="193" y="142"/>
                    </a:cubicBezTo>
                    <a:cubicBezTo>
                      <a:pt x="228" y="112"/>
                      <a:pt x="228" y="112"/>
                      <a:pt x="228" y="112"/>
                    </a:cubicBezTo>
                    <a:cubicBezTo>
                      <a:pt x="270" y="76"/>
                      <a:pt x="270" y="76"/>
                      <a:pt x="270" y="76"/>
                    </a:cubicBezTo>
                    <a:cubicBezTo>
                      <a:pt x="275" y="72"/>
                      <a:pt x="280" y="68"/>
                      <a:pt x="283" y="65"/>
                    </a:cubicBezTo>
                    <a:cubicBezTo>
                      <a:pt x="315" y="38"/>
                      <a:pt x="315" y="38"/>
                      <a:pt x="315" y="38"/>
                    </a:cubicBezTo>
                    <a:cubicBezTo>
                      <a:pt x="360" y="0"/>
                      <a:pt x="360" y="0"/>
                      <a:pt x="360" y="0"/>
                    </a:cubicBezTo>
                  </a:path>
                </a:pathLst>
              </a:custGeom>
              <a:solidFill>
                <a:srgbClr val="FBD2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30" name="Freeform 424">
                <a:extLst>
                  <a:ext uri="{FF2B5EF4-FFF2-40B4-BE49-F238E27FC236}">
                    <a16:creationId xmlns:a16="http://schemas.microsoft.com/office/drawing/2014/main" xmlns="" id="{1999F991-C7CB-4144-BC53-6054EA1BD65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660" y="2685"/>
                <a:ext cx="368" cy="154"/>
              </a:xfrm>
              <a:custGeom>
                <a:avLst/>
                <a:gdLst>
                  <a:gd name="T0" fmla="*/ 364 w 368"/>
                  <a:gd name="T1" fmla="*/ 4 h 154"/>
                  <a:gd name="T2" fmla="*/ 364 w 368"/>
                  <a:gd name="T3" fmla="*/ 0 h 154"/>
                  <a:gd name="T4" fmla="*/ 346 w 368"/>
                  <a:gd name="T5" fmla="*/ 0 h 154"/>
                  <a:gd name="T6" fmla="*/ 202 w 368"/>
                  <a:gd name="T7" fmla="*/ 0 h 154"/>
                  <a:gd name="T8" fmla="*/ 184 w 368"/>
                  <a:gd name="T9" fmla="*/ 0 h 154"/>
                  <a:gd name="T10" fmla="*/ 166 w 368"/>
                  <a:gd name="T11" fmla="*/ 0 h 154"/>
                  <a:gd name="T12" fmla="*/ 22 w 368"/>
                  <a:gd name="T13" fmla="*/ 0 h 154"/>
                  <a:gd name="T14" fmla="*/ 4 w 368"/>
                  <a:gd name="T15" fmla="*/ 0 h 154"/>
                  <a:gd name="T16" fmla="*/ 0 w 368"/>
                  <a:gd name="T17" fmla="*/ 2 h 154"/>
                  <a:gd name="T18" fmla="*/ 1 w 368"/>
                  <a:gd name="T19" fmla="*/ 7 h 154"/>
                  <a:gd name="T20" fmla="*/ 46 w 368"/>
                  <a:gd name="T21" fmla="*/ 45 h 154"/>
                  <a:gd name="T22" fmla="*/ 78 w 368"/>
                  <a:gd name="T23" fmla="*/ 72 h 154"/>
                  <a:gd name="T24" fmla="*/ 91 w 368"/>
                  <a:gd name="T25" fmla="*/ 83 h 154"/>
                  <a:gd name="T26" fmla="*/ 133 w 368"/>
                  <a:gd name="T27" fmla="*/ 119 h 154"/>
                  <a:gd name="T28" fmla="*/ 168 w 368"/>
                  <a:gd name="T29" fmla="*/ 149 h 154"/>
                  <a:gd name="T30" fmla="*/ 184 w 368"/>
                  <a:gd name="T31" fmla="*/ 154 h 154"/>
                  <a:gd name="T32" fmla="*/ 200 w 368"/>
                  <a:gd name="T33" fmla="*/ 149 h 154"/>
                  <a:gd name="T34" fmla="*/ 234 w 368"/>
                  <a:gd name="T35" fmla="*/ 119 h 154"/>
                  <a:gd name="T36" fmla="*/ 276 w 368"/>
                  <a:gd name="T37" fmla="*/ 83 h 154"/>
                  <a:gd name="T38" fmla="*/ 290 w 368"/>
                  <a:gd name="T39" fmla="*/ 72 h 154"/>
                  <a:gd name="T40" fmla="*/ 321 w 368"/>
                  <a:gd name="T41" fmla="*/ 45 h 154"/>
                  <a:gd name="T42" fmla="*/ 366 w 368"/>
                  <a:gd name="T43" fmla="*/ 7 h 154"/>
                  <a:gd name="T44" fmla="*/ 368 w 368"/>
                  <a:gd name="T45" fmla="*/ 2 h 154"/>
                  <a:gd name="T46" fmla="*/ 364 w 368"/>
                  <a:gd name="T47" fmla="*/ 0 h 154"/>
                  <a:gd name="T48" fmla="*/ 364 w 368"/>
                  <a:gd name="T49" fmla="*/ 4 h 154"/>
                  <a:gd name="T50" fmla="*/ 361 w 368"/>
                  <a:gd name="T51" fmla="*/ 1 h 154"/>
                  <a:gd name="T52" fmla="*/ 316 w 368"/>
                  <a:gd name="T53" fmla="*/ 39 h 154"/>
                  <a:gd name="T54" fmla="*/ 285 w 368"/>
                  <a:gd name="T55" fmla="*/ 66 h 154"/>
                  <a:gd name="T56" fmla="*/ 271 w 368"/>
                  <a:gd name="T57" fmla="*/ 77 h 154"/>
                  <a:gd name="T58" fmla="*/ 229 w 368"/>
                  <a:gd name="T59" fmla="*/ 113 h 154"/>
                  <a:gd name="T60" fmla="*/ 195 w 368"/>
                  <a:gd name="T61" fmla="*/ 143 h 154"/>
                  <a:gd name="T62" fmla="*/ 184 w 368"/>
                  <a:gd name="T63" fmla="*/ 146 h 154"/>
                  <a:gd name="T64" fmla="*/ 173 w 368"/>
                  <a:gd name="T65" fmla="*/ 143 h 154"/>
                  <a:gd name="T66" fmla="*/ 138 w 368"/>
                  <a:gd name="T67" fmla="*/ 113 h 154"/>
                  <a:gd name="T68" fmla="*/ 96 w 368"/>
                  <a:gd name="T69" fmla="*/ 77 h 154"/>
                  <a:gd name="T70" fmla="*/ 83 w 368"/>
                  <a:gd name="T71" fmla="*/ 66 h 154"/>
                  <a:gd name="T72" fmla="*/ 51 w 368"/>
                  <a:gd name="T73" fmla="*/ 39 h 154"/>
                  <a:gd name="T74" fmla="*/ 15 w 368"/>
                  <a:gd name="T75" fmla="*/ 8 h 154"/>
                  <a:gd name="T76" fmla="*/ 22 w 368"/>
                  <a:gd name="T77" fmla="*/ 8 h 154"/>
                  <a:gd name="T78" fmla="*/ 166 w 368"/>
                  <a:gd name="T79" fmla="*/ 8 h 154"/>
                  <a:gd name="T80" fmla="*/ 184 w 368"/>
                  <a:gd name="T81" fmla="*/ 8 h 154"/>
                  <a:gd name="T82" fmla="*/ 202 w 368"/>
                  <a:gd name="T83" fmla="*/ 8 h 154"/>
                  <a:gd name="T84" fmla="*/ 346 w 368"/>
                  <a:gd name="T85" fmla="*/ 8 h 154"/>
                  <a:gd name="T86" fmla="*/ 364 w 368"/>
                  <a:gd name="T87" fmla="*/ 8 h 154"/>
                  <a:gd name="T88" fmla="*/ 364 w 368"/>
                  <a:gd name="T89" fmla="*/ 4 h 154"/>
                  <a:gd name="T90" fmla="*/ 361 w 368"/>
                  <a:gd name="T91" fmla="*/ 1 h 154"/>
                  <a:gd name="T92" fmla="*/ 364 w 368"/>
                  <a:gd name="T93" fmla="*/ 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68" h="154">
                    <a:moveTo>
                      <a:pt x="364" y="4"/>
                    </a:moveTo>
                    <a:cubicBezTo>
                      <a:pt x="364" y="0"/>
                      <a:pt x="364" y="0"/>
                      <a:pt x="364" y="0"/>
                    </a:cubicBezTo>
                    <a:cubicBezTo>
                      <a:pt x="346" y="0"/>
                      <a:pt x="346" y="0"/>
                      <a:pt x="346" y="0"/>
                    </a:cubicBezTo>
                    <a:cubicBezTo>
                      <a:pt x="202" y="0"/>
                      <a:pt x="202" y="0"/>
                      <a:pt x="202" y="0"/>
                    </a:cubicBezTo>
                    <a:cubicBezTo>
                      <a:pt x="197" y="0"/>
                      <a:pt x="190" y="0"/>
                      <a:pt x="184" y="0"/>
                    </a:cubicBezTo>
                    <a:cubicBezTo>
                      <a:pt x="177" y="0"/>
                      <a:pt x="171" y="0"/>
                      <a:pt x="16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78" y="72"/>
                      <a:pt x="78" y="72"/>
                      <a:pt x="78" y="72"/>
                    </a:cubicBezTo>
                    <a:cubicBezTo>
                      <a:pt x="82" y="75"/>
                      <a:pt x="86" y="79"/>
                      <a:pt x="91" y="83"/>
                    </a:cubicBezTo>
                    <a:cubicBezTo>
                      <a:pt x="133" y="119"/>
                      <a:pt x="133" y="119"/>
                      <a:pt x="133" y="119"/>
                    </a:cubicBezTo>
                    <a:cubicBezTo>
                      <a:pt x="168" y="149"/>
                      <a:pt x="168" y="149"/>
                      <a:pt x="168" y="149"/>
                    </a:cubicBezTo>
                    <a:cubicBezTo>
                      <a:pt x="172" y="153"/>
                      <a:pt x="178" y="154"/>
                      <a:pt x="184" y="154"/>
                    </a:cubicBezTo>
                    <a:cubicBezTo>
                      <a:pt x="190" y="154"/>
                      <a:pt x="195" y="153"/>
                      <a:pt x="200" y="149"/>
                    </a:cubicBezTo>
                    <a:cubicBezTo>
                      <a:pt x="234" y="119"/>
                      <a:pt x="234" y="119"/>
                      <a:pt x="234" y="119"/>
                    </a:cubicBezTo>
                    <a:cubicBezTo>
                      <a:pt x="276" y="83"/>
                      <a:pt x="276" y="83"/>
                      <a:pt x="276" y="83"/>
                    </a:cubicBezTo>
                    <a:cubicBezTo>
                      <a:pt x="281" y="79"/>
                      <a:pt x="286" y="75"/>
                      <a:pt x="290" y="72"/>
                    </a:cubicBezTo>
                    <a:cubicBezTo>
                      <a:pt x="321" y="45"/>
                      <a:pt x="321" y="45"/>
                      <a:pt x="321" y="45"/>
                    </a:cubicBezTo>
                    <a:cubicBezTo>
                      <a:pt x="366" y="7"/>
                      <a:pt x="366" y="7"/>
                      <a:pt x="366" y="7"/>
                    </a:cubicBezTo>
                    <a:cubicBezTo>
                      <a:pt x="368" y="6"/>
                      <a:pt x="368" y="4"/>
                      <a:pt x="368" y="2"/>
                    </a:cubicBezTo>
                    <a:cubicBezTo>
                      <a:pt x="367" y="1"/>
                      <a:pt x="366" y="0"/>
                      <a:pt x="364" y="0"/>
                    </a:cubicBezTo>
                    <a:cubicBezTo>
                      <a:pt x="364" y="4"/>
                      <a:pt x="364" y="4"/>
                      <a:pt x="364" y="4"/>
                    </a:cubicBezTo>
                    <a:cubicBezTo>
                      <a:pt x="361" y="1"/>
                      <a:pt x="361" y="1"/>
                      <a:pt x="361" y="1"/>
                    </a:cubicBezTo>
                    <a:cubicBezTo>
                      <a:pt x="316" y="39"/>
                      <a:pt x="316" y="39"/>
                      <a:pt x="316" y="39"/>
                    </a:cubicBezTo>
                    <a:cubicBezTo>
                      <a:pt x="285" y="66"/>
                      <a:pt x="285" y="66"/>
                      <a:pt x="285" y="66"/>
                    </a:cubicBezTo>
                    <a:cubicBezTo>
                      <a:pt x="281" y="69"/>
                      <a:pt x="276" y="73"/>
                      <a:pt x="271" y="77"/>
                    </a:cubicBezTo>
                    <a:cubicBezTo>
                      <a:pt x="229" y="113"/>
                      <a:pt x="229" y="113"/>
                      <a:pt x="229" y="113"/>
                    </a:cubicBezTo>
                    <a:cubicBezTo>
                      <a:pt x="195" y="143"/>
                      <a:pt x="195" y="143"/>
                      <a:pt x="195" y="143"/>
                    </a:cubicBezTo>
                    <a:cubicBezTo>
                      <a:pt x="192" y="145"/>
                      <a:pt x="188" y="146"/>
                      <a:pt x="184" y="146"/>
                    </a:cubicBezTo>
                    <a:cubicBezTo>
                      <a:pt x="180" y="146"/>
                      <a:pt x="176" y="145"/>
                      <a:pt x="173" y="143"/>
                    </a:cubicBezTo>
                    <a:cubicBezTo>
                      <a:pt x="138" y="113"/>
                      <a:pt x="138" y="113"/>
                      <a:pt x="138" y="113"/>
                    </a:cubicBezTo>
                    <a:cubicBezTo>
                      <a:pt x="96" y="77"/>
                      <a:pt x="96" y="77"/>
                      <a:pt x="96" y="77"/>
                    </a:cubicBezTo>
                    <a:cubicBezTo>
                      <a:pt x="92" y="73"/>
                      <a:pt x="87" y="69"/>
                      <a:pt x="83" y="66"/>
                    </a:cubicBezTo>
                    <a:cubicBezTo>
                      <a:pt x="51" y="39"/>
                      <a:pt x="51" y="39"/>
                      <a:pt x="51" y="39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166" y="8"/>
                      <a:pt x="166" y="8"/>
                      <a:pt x="166" y="8"/>
                    </a:cubicBezTo>
                    <a:cubicBezTo>
                      <a:pt x="171" y="8"/>
                      <a:pt x="177" y="8"/>
                      <a:pt x="184" y="8"/>
                    </a:cubicBezTo>
                    <a:cubicBezTo>
                      <a:pt x="190" y="8"/>
                      <a:pt x="197" y="8"/>
                      <a:pt x="202" y="8"/>
                    </a:cubicBezTo>
                    <a:cubicBezTo>
                      <a:pt x="346" y="8"/>
                      <a:pt x="346" y="8"/>
                      <a:pt x="346" y="8"/>
                    </a:cubicBezTo>
                    <a:cubicBezTo>
                      <a:pt x="364" y="8"/>
                      <a:pt x="364" y="8"/>
                      <a:pt x="364" y="8"/>
                    </a:cubicBezTo>
                    <a:cubicBezTo>
                      <a:pt x="364" y="4"/>
                      <a:pt x="364" y="4"/>
                      <a:pt x="364" y="4"/>
                    </a:cubicBezTo>
                    <a:cubicBezTo>
                      <a:pt x="361" y="1"/>
                      <a:pt x="361" y="1"/>
                      <a:pt x="361" y="1"/>
                    </a:cubicBezTo>
                    <a:cubicBezTo>
                      <a:pt x="364" y="4"/>
                      <a:pt x="364" y="4"/>
                      <a:pt x="364" y="4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31" name="Freeform 425">
                <a:extLst>
                  <a:ext uri="{FF2B5EF4-FFF2-40B4-BE49-F238E27FC236}">
                    <a16:creationId xmlns:a16="http://schemas.microsoft.com/office/drawing/2014/main" xmlns="" id="{7710AA98-7836-4812-BF6C-662BBD5117C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663" y="2788"/>
                <a:ext cx="125" cy="110"/>
              </a:xfrm>
              <a:custGeom>
                <a:avLst/>
                <a:gdLst>
                  <a:gd name="T0" fmla="*/ 5 w 125"/>
                  <a:gd name="T1" fmla="*/ 110 h 110"/>
                  <a:gd name="T2" fmla="*/ 125 w 125"/>
                  <a:gd name="T3" fmla="*/ 6 h 110"/>
                  <a:gd name="T4" fmla="*/ 120 w 125"/>
                  <a:gd name="T5" fmla="*/ 0 h 110"/>
                  <a:gd name="T6" fmla="*/ 0 w 125"/>
                  <a:gd name="T7" fmla="*/ 104 h 110"/>
                  <a:gd name="T8" fmla="*/ 5 w 125"/>
                  <a:gd name="T9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10">
                    <a:moveTo>
                      <a:pt x="5" y="110"/>
                    </a:moveTo>
                    <a:lnTo>
                      <a:pt x="125" y="6"/>
                    </a:lnTo>
                    <a:lnTo>
                      <a:pt x="120" y="0"/>
                    </a:lnTo>
                    <a:lnTo>
                      <a:pt x="0" y="104"/>
                    </a:lnTo>
                    <a:lnTo>
                      <a:pt x="5" y="110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32" name="Freeform 426">
                <a:extLst>
                  <a:ext uri="{FF2B5EF4-FFF2-40B4-BE49-F238E27FC236}">
                    <a16:creationId xmlns:a16="http://schemas.microsoft.com/office/drawing/2014/main" xmlns="" id="{51EC9693-5A2B-4E03-9A90-C8A50816EC1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663" y="2788"/>
                <a:ext cx="125" cy="110"/>
              </a:xfrm>
              <a:custGeom>
                <a:avLst/>
                <a:gdLst>
                  <a:gd name="T0" fmla="*/ 5 w 125"/>
                  <a:gd name="T1" fmla="*/ 110 h 110"/>
                  <a:gd name="T2" fmla="*/ 125 w 125"/>
                  <a:gd name="T3" fmla="*/ 6 h 110"/>
                  <a:gd name="T4" fmla="*/ 120 w 125"/>
                  <a:gd name="T5" fmla="*/ 0 h 110"/>
                  <a:gd name="T6" fmla="*/ 0 w 125"/>
                  <a:gd name="T7" fmla="*/ 104 h 110"/>
                  <a:gd name="T8" fmla="*/ 5 w 125"/>
                  <a:gd name="T9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10">
                    <a:moveTo>
                      <a:pt x="5" y="110"/>
                    </a:moveTo>
                    <a:lnTo>
                      <a:pt x="125" y="6"/>
                    </a:lnTo>
                    <a:lnTo>
                      <a:pt x="120" y="0"/>
                    </a:lnTo>
                    <a:lnTo>
                      <a:pt x="0" y="104"/>
                    </a:lnTo>
                    <a:lnTo>
                      <a:pt x="5" y="1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33" name="Freeform 427">
                <a:extLst>
                  <a:ext uri="{FF2B5EF4-FFF2-40B4-BE49-F238E27FC236}">
                    <a16:creationId xmlns:a16="http://schemas.microsoft.com/office/drawing/2014/main" xmlns="" id="{1229BCBB-6CC8-4386-A002-11A4CBC3A36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901" y="2788"/>
                <a:ext cx="125" cy="110"/>
              </a:xfrm>
              <a:custGeom>
                <a:avLst/>
                <a:gdLst>
                  <a:gd name="T0" fmla="*/ 125 w 125"/>
                  <a:gd name="T1" fmla="*/ 104 h 110"/>
                  <a:gd name="T2" fmla="*/ 6 w 125"/>
                  <a:gd name="T3" fmla="*/ 0 h 110"/>
                  <a:gd name="T4" fmla="*/ 0 w 125"/>
                  <a:gd name="T5" fmla="*/ 6 h 110"/>
                  <a:gd name="T6" fmla="*/ 120 w 125"/>
                  <a:gd name="T7" fmla="*/ 110 h 110"/>
                  <a:gd name="T8" fmla="*/ 125 w 125"/>
                  <a:gd name="T9" fmla="*/ 10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10">
                    <a:moveTo>
                      <a:pt x="125" y="104"/>
                    </a:moveTo>
                    <a:lnTo>
                      <a:pt x="6" y="0"/>
                    </a:lnTo>
                    <a:lnTo>
                      <a:pt x="0" y="6"/>
                    </a:lnTo>
                    <a:lnTo>
                      <a:pt x="120" y="110"/>
                    </a:lnTo>
                    <a:lnTo>
                      <a:pt x="125" y="104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34" name="Freeform 428">
                <a:extLst>
                  <a:ext uri="{FF2B5EF4-FFF2-40B4-BE49-F238E27FC236}">
                    <a16:creationId xmlns:a16="http://schemas.microsoft.com/office/drawing/2014/main" xmlns="" id="{0A46450E-C24D-4FD9-92DE-FAA417ADC3C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901" y="2788"/>
                <a:ext cx="125" cy="110"/>
              </a:xfrm>
              <a:custGeom>
                <a:avLst/>
                <a:gdLst>
                  <a:gd name="T0" fmla="*/ 125 w 125"/>
                  <a:gd name="T1" fmla="*/ 104 h 110"/>
                  <a:gd name="T2" fmla="*/ 6 w 125"/>
                  <a:gd name="T3" fmla="*/ 0 h 110"/>
                  <a:gd name="T4" fmla="*/ 0 w 125"/>
                  <a:gd name="T5" fmla="*/ 6 h 110"/>
                  <a:gd name="T6" fmla="*/ 120 w 125"/>
                  <a:gd name="T7" fmla="*/ 110 h 110"/>
                  <a:gd name="T8" fmla="*/ 125 w 125"/>
                  <a:gd name="T9" fmla="*/ 10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10">
                    <a:moveTo>
                      <a:pt x="125" y="104"/>
                    </a:moveTo>
                    <a:lnTo>
                      <a:pt x="6" y="0"/>
                    </a:lnTo>
                    <a:lnTo>
                      <a:pt x="0" y="6"/>
                    </a:lnTo>
                    <a:lnTo>
                      <a:pt x="120" y="110"/>
                    </a:lnTo>
                    <a:lnTo>
                      <a:pt x="125" y="10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35" name="Freeform 429">
                <a:extLst>
                  <a:ext uri="{FF2B5EF4-FFF2-40B4-BE49-F238E27FC236}">
                    <a16:creationId xmlns:a16="http://schemas.microsoft.com/office/drawing/2014/main" xmlns="" id="{4030F86A-5A24-4CBE-B78A-0CB70A402E4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766" y="2212"/>
                <a:ext cx="212" cy="213"/>
              </a:xfrm>
              <a:custGeom>
                <a:avLst/>
                <a:gdLst>
                  <a:gd name="T0" fmla="*/ 106 w 212"/>
                  <a:gd name="T1" fmla="*/ 0 h 213"/>
                  <a:gd name="T2" fmla="*/ 0 w 212"/>
                  <a:gd name="T3" fmla="*/ 107 h 213"/>
                  <a:gd name="T4" fmla="*/ 106 w 212"/>
                  <a:gd name="T5" fmla="*/ 213 h 213"/>
                  <a:gd name="T6" fmla="*/ 212 w 212"/>
                  <a:gd name="T7" fmla="*/ 106 h 213"/>
                  <a:gd name="T8" fmla="*/ 106 w 212"/>
                  <a:gd name="T9" fmla="*/ 0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2" h="213">
                    <a:moveTo>
                      <a:pt x="106" y="0"/>
                    </a:moveTo>
                    <a:cubicBezTo>
                      <a:pt x="47" y="0"/>
                      <a:pt x="0" y="48"/>
                      <a:pt x="0" y="107"/>
                    </a:cubicBezTo>
                    <a:cubicBezTo>
                      <a:pt x="0" y="165"/>
                      <a:pt x="48" y="213"/>
                      <a:pt x="106" y="213"/>
                    </a:cubicBezTo>
                    <a:cubicBezTo>
                      <a:pt x="165" y="213"/>
                      <a:pt x="212" y="165"/>
                      <a:pt x="212" y="106"/>
                    </a:cubicBezTo>
                    <a:cubicBezTo>
                      <a:pt x="212" y="48"/>
                      <a:pt x="164" y="0"/>
                      <a:pt x="106" y="0"/>
                    </a:cubicBezTo>
                  </a:path>
                </a:pathLst>
              </a:custGeom>
              <a:solidFill>
                <a:srgbClr val="FFA3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36" name="Freeform 430">
                <a:extLst>
                  <a:ext uri="{FF2B5EF4-FFF2-40B4-BE49-F238E27FC236}">
                    <a16:creationId xmlns:a16="http://schemas.microsoft.com/office/drawing/2014/main" xmlns="" id="{799B33DE-0B7B-44EC-BEF2-950B24A77BB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762" y="2208"/>
                <a:ext cx="220" cy="221"/>
              </a:xfrm>
              <a:custGeom>
                <a:avLst/>
                <a:gdLst>
                  <a:gd name="T0" fmla="*/ 110 w 220"/>
                  <a:gd name="T1" fmla="*/ 0 h 221"/>
                  <a:gd name="T2" fmla="*/ 3 w 220"/>
                  <a:gd name="T3" fmla="*/ 111 h 221"/>
                  <a:gd name="T4" fmla="*/ 0 w 220"/>
                  <a:gd name="T5" fmla="*/ 111 h 221"/>
                  <a:gd name="T6" fmla="*/ 0 w 220"/>
                  <a:gd name="T7" fmla="*/ 111 h 221"/>
                  <a:gd name="T8" fmla="*/ 4 w 220"/>
                  <a:gd name="T9" fmla="*/ 111 h 221"/>
                  <a:gd name="T10" fmla="*/ 110 w 220"/>
                  <a:gd name="T11" fmla="*/ 221 h 221"/>
                  <a:gd name="T12" fmla="*/ 110 w 220"/>
                  <a:gd name="T13" fmla="*/ 218 h 221"/>
                  <a:gd name="T14" fmla="*/ 110 w 220"/>
                  <a:gd name="T15" fmla="*/ 221 h 221"/>
                  <a:gd name="T16" fmla="*/ 110 w 220"/>
                  <a:gd name="T17" fmla="*/ 221 h 221"/>
                  <a:gd name="T18" fmla="*/ 110 w 220"/>
                  <a:gd name="T19" fmla="*/ 221 h 221"/>
                  <a:gd name="T20" fmla="*/ 220 w 220"/>
                  <a:gd name="T21" fmla="*/ 111 h 221"/>
                  <a:gd name="T22" fmla="*/ 220 w 220"/>
                  <a:gd name="T23" fmla="*/ 111 h 221"/>
                  <a:gd name="T24" fmla="*/ 217 w 220"/>
                  <a:gd name="T25" fmla="*/ 111 h 221"/>
                  <a:gd name="T26" fmla="*/ 220 w 220"/>
                  <a:gd name="T27" fmla="*/ 111 h 221"/>
                  <a:gd name="T28" fmla="*/ 110 w 220"/>
                  <a:gd name="T29" fmla="*/ 0 h 221"/>
                  <a:gd name="T30" fmla="*/ 110 w 220"/>
                  <a:gd name="T31" fmla="*/ 0 h 221"/>
                  <a:gd name="T32" fmla="*/ 110 w 220"/>
                  <a:gd name="T33" fmla="*/ 1 h 221"/>
                  <a:gd name="T34" fmla="*/ 110 w 220"/>
                  <a:gd name="T35" fmla="*/ 0 h 221"/>
                  <a:gd name="T36" fmla="*/ 110 w 220"/>
                  <a:gd name="T37" fmla="*/ 0 h 221"/>
                  <a:gd name="T38" fmla="*/ 110 w 220"/>
                  <a:gd name="T39" fmla="*/ 8 h 221"/>
                  <a:gd name="T40" fmla="*/ 110 w 220"/>
                  <a:gd name="T41" fmla="*/ 8 h 221"/>
                  <a:gd name="T42" fmla="*/ 110 w 220"/>
                  <a:gd name="T43" fmla="*/ 5 h 221"/>
                  <a:gd name="T44" fmla="*/ 110 w 220"/>
                  <a:gd name="T45" fmla="*/ 7 h 221"/>
                  <a:gd name="T46" fmla="*/ 110 w 220"/>
                  <a:gd name="T47" fmla="*/ 8 h 221"/>
                  <a:gd name="T48" fmla="*/ 110 w 220"/>
                  <a:gd name="T49" fmla="*/ 8 h 221"/>
                  <a:gd name="T50" fmla="*/ 212 w 220"/>
                  <a:gd name="T51" fmla="*/ 110 h 221"/>
                  <a:gd name="T52" fmla="*/ 212 w 220"/>
                  <a:gd name="T53" fmla="*/ 110 h 221"/>
                  <a:gd name="T54" fmla="*/ 110 w 220"/>
                  <a:gd name="T55" fmla="*/ 213 h 221"/>
                  <a:gd name="T56" fmla="*/ 110 w 220"/>
                  <a:gd name="T57" fmla="*/ 213 h 221"/>
                  <a:gd name="T58" fmla="*/ 110 w 220"/>
                  <a:gd name="T59" fmla="*/ 213 h 221"/>
                  <a:gd name="T60" fmla="*/ 8 w 220"/>
                  <a:gd name="T61" fmla="*/ 110 h 221"/>
                  <a:gd name="T62" fmla="*/ 4 w 220"/>
                  <a:gd name="T63" fmla="*/ 111 h 221"/>
                  <a:gd name="T64" fmla="*/ 8 w 220"/>
                  <a:gd name="T65" fmla="*/ 110 h 221"/>
                  <a:gd name="T66" fmla="*/ 8 w 220"/>
                  <a:gd name="T67" fmla="*/ 111 h 221"/>
                  <a:gd name="T68" fmla="*/ 8 w 220"/>
                  <a:gd name="T69" fmla="*/ 111 h 221"/>
                  <a:gd name="T70" fmla="*/ 6 w 220"/>
                  <a:gd name="T71" fmla="*/ 111 h 221"/>
                  <a:gd name="T72" fmla="*/ 8 w 220"/>
                  <a:gd name="T73" fmla="*/ 111 h 221"/>
                  <a:gd name="T74" fmla="*/ 110 w 220"/>
                  <a:gd name="T75" fmla="*/ 8 h 221"/>
                  <a:gd name="T76" fmla="*/ 110 w 220"/>
                  <a:gd name="T77" fmla="*/ 4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20" h="221">
                    <a:moveTo>
                      <a:pt x="110" y="4"/>
                    </a:moveTo>
                    <a:cubicBezTo>
                      <a:pt x="110" y="0"/>
                      <a:pt x="110" y="0"/>
                      <a:pt x="110" y="0"/>
                    </a:cubicBezTo>
                    <a:cubicBezTo>
                      <a:pt x="49" y="0"/>
                      <a:pt x="0" y="50"/>
                      <a:pt x="0" y="111"/>
                    </a:cubicBezTo>
                    <a:cubicBezTo>
                      <a:pt x="3" y="111"/>
                      <a:pt x="3" y="111"/>
                      <a:pt x="3" y="111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3" y="111"/>
                      <a:pt x="3" y="111"/>
                      <a:pt x="3" y="111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4" y="111"/>
                      <a:pt x="4" y="111"/>
                      <a:pt x="4" y="111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72"/>
                      <a:pt x="49" y="221"/>
                      <a:pt x="110" y="221"/>
                    </a:cubicBezTo>
                    <a:cubicBezTo>
                      <a:pt x="110" y="221"/>
                      <a:pt x="110" y="221"/>
                      <a:pt x="110" y="221"/>
                    </a:cubicBezTo>
                    <a:cubicBezTo>
                      <a:pt x="110" y="218"/>
                      <a:pt x="110" y="218"/>
                      <a:pt x="110" y="218"/>
                    </a:cubicBezTo>
                    <a:cubicBezTo>
                      <a:pt x="110" y="221"/>
                      <a:pt x="110" y="221"/>
                      <a:pt x="110" y="221"/>
                    </a:cubicBezTo>
                    <a:cubicBezTo>
                      <a:pt x="110" y="221"/>
                      <a:pt x="110" y="221"/>
                      <a:pt x="110" y="221"/>
                    </a:cubicBezTo>
                    <a:cubicBezTo>
                      <a:pt x="110" y="218"/>
                      <a:pt x="110" y="218"/>
                      <a:pt x="110" y="218"/>
                    </a:cubicBezTo>
                    <a:cubicBezTo>
                      <a:pt x="110" y="221"/>
                      <a:pt x="110" y="221"/>
                      <a:pt x="110" y="221"/>
                    </a:cubicBezTo>
                    <a:cubicBezTo>
                      <a:pt x="110" y="221"/>
                      <a:pt x="110" y="221"/>
                      <a:pt x="110" y="221"/>
                    </a:cubicBezTo>
                    <a:cubicBezTo>
                      <a:pt x="110" y="221"/>
                      <a:pt x="110" y="221"/>
                      <a:pt x="110" y="221"/>
                    </a:cubicBezTo>
                    <a:cubicBezTo>
                      <a:pt x="171" y="221"/>
                      <a:pt x="220" y="172"/>
                      <a:pt x="220" y="111"/>
                    </a:cubicBezTo>
                    <a:cubicBezTo>
                      <a:pt x="220" y="111"/>
                      <a:pt x="220" y="111"/>
                      <a:pt x="220" y="111"/>
                    </a:cubicBezTo>
                    <a:cubicBezTo>
                      <a:pt x="217" y="111"/>
                      <a:pt x="217" y="111"/>
                      <a:pt x="217" y="111"/>
                    </a:cubicBezTo>
                    <a:cubicBezTo>
                      <a:pt x="220" y="111"/>
                      <a:pt x="220" y="111"/>
                      <a:pt x="220" y="111"/>
                    </a:cubicBezTo>
                    <a:cubicBezTo>
                      <a:pt x="220" y="111"/>
                      <a:pt x="220" y="111"/>
                      <a:pt x="220" y="111"/>
                    </a:cubicBezTo>
                    <a:cubicBezTo>
                      <a:pt x="217" y="111"/>
                      <a:pt x="217" y="111"/>
                      <a:pt x="217" y="111"/>
                    </a:cubicBezTo>
                    <a:cubicBezTo>
                      <a:pt x="220" y="111"/>
                      <a:pt x="220" y="111"/>
                      <a:pt x="220" y="111"/>
                    </a:cubicBezTo>
                    <a:cubicBezTo>
                      <a:pt x="220" y="111"/>
                      <a:pt x="220" y="111"/>
                      <a:pt x="220" y="111"/>
                    </a:cubicBezTo>
                    <a:cubicBezTo>
                      <a:pt x="220" y="110"/>
                      <a:pt x="220" y="110"/>
                      <a:pt x="220" y="110"/>
                    </a:cubicBezTo>
                    <a:cubicBezTo>
                      <a:pt x="220" y="49"/>
                      <a:pt x="171" y="0"/>
                      <a:pt x="110" y="0"/>
                    </a:cubicBezTo>
                    <a:cubicBezTo>
                      <a:pt x="110" y="1"/>
                      <a:pt x="110" y="1"/>
                      <a:pt x="110" y="1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1"/>
                      <a:pt x="110" y="1"/>
                      <a:pt x="110" y="1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110" y="8"/>
                      <a:pt x="110" y="8"/>
                      <a:pt x="110" y="8"/>
                    </a:cubicBezTo>
                    <a:cubicBezTo>
                      <a:pt x="110" y="5"/>
                      <a:pt x="110" y="5"/>
                      <a:pt x="110" y="5"/>
                    </a:cubicBezTo>
                    <a:cubicBezTo>
                      <a:pt x="110" y="8"/>
                      <a:pt x="110" y="8"/>
                      <a:pt x="110" y="8"/>
                    </a:cubicBezTo>
                    <a:cubicBezTo>
                      <a:pt x="110" y="8"/>
                      <a:pt x="110" y="8"/>
                      <a:pt x="110" y="8"/>
                    </a:cubicBezTo>
                    <a:cubicBezTo>
                      <a:pt x="110" y="5"/>
                      <a:pt x="110" y="5"/>
                      <a:pt x="110" y="5"/>
                    </a:cubicBezTo>
                    <a:cubicBezTo>
                      <a:pt x="110" y="8"/>
                      <a:pt x="110" y="8"/>
                      <a:pt x="110" y="8"/>
                    </a:cubicBezTo>
                    <a:cubicBezTo>
                      <a:pt x="110" y="7"/>
                      <a:pt x="110" y="7"/>
                      <a:pt x="110" y="7"/>
                    </a:cubicBezTo>
                    <a:cubicBezTo>
                      <a:pt x="110" y="8"/>
                      <a:pt x="110" y="8"/>
                      <a:pt x="110" y="8"/>
                    </a:cubicBezTo>
                    <a:cubicBezTo>
                      <a:pt x="110" y="8"/>
                      <a:pt x="110" y="8"/>
                      <a:pt x="110" y="8"/>
                    </a:cubicBezTo>
                    <a:cubicBezTo>
                      <a:pt x="110" y="7"/>
                      <a:pt x="110" y="7"/>
                      <a:pt x="110" y="7"/>
                    </a:cubicBezTo>
                    <a:cubicBezTo>
                      <a:pt x="110" y="8"/>
                      <a:pt x="110" y="8"/>
                      <a:pt x="110" y="8"/>
                    </a:cubicBezTo>
                    <a:cubicBezTo>
                      <a:pt x="110" y="8"/>
                      <a:pt x="110" y="8"/>
                      <a:pt x="110" y="8"/>
                    </a:cubicBezTo>
                    <a:cubicBezTo>
                      <a:pt x="166" y="8"/>
                      <a:pt x="212" y="54"/>
                      <a:pt x="212" y="110"/>
                    </a:cubicBezTo>
                    <a:cubicBezTo>
                      <a:pt x="216" y="110"/>
                      <a:pt x="216" y="110"/>
                      <a:pt x="216" y="110"/>
                    </a:cubicBezTo>
                    <a:cubicBezTo>
                      <a:pt x="212" y="110"/>
                      <a:pt x="212" y="110"/>
                      <a:pt x="212" y="110"/>
                    </a:cubicBezTo>
                    <a:cubicBezTo>
                      <a:pt x="212" y="111"/>
                      <a:pt x="212" y="111"/>
                      <a:pt x="212" y="111"/>
                    </a:cubicBezTo>
                    <a:cubicBezTo>
                      <a:pt x="212" y="167"/>
                      <a:pt x="166" y="213"/>
                      <a:pt x="110" y="213"/>
                    </a:cubicBezTo>
                    <a:cubicBezTo>
                      <a:pt x="110" y="217"/>
                      <a:pt x="110" y="217"/>
                      <a:pt x="110" y="217"/>
                    </a:cubicBezTo>
                    <a:cubicBezTo>
                      <a:pt x="110" y="213"/>
                      <a:pt x="110" y="213"/>
                      <a:pt x="110" y="213"/>
                    </a:cubicBezTo>
                    <a:cubicBezTo>
                      <a:pt x="110" y="213"/>
                      <a:pt x="110" y="213"/>
                      <a:pt x="110" y="213"/>
                    </a:cubicBezTo>
                    <a:cubicBezTo>
                      <a:pt x="110" y="213"/>
                      <a:pt x="110" y="213"/>
                      <a:pt x="110" y="213"/>
                    </a:cubicBezTo>
                    <a:cubicBezTo>
                      <a:pt x="54" y="213"/>
                      <a:pt x="8" y="167"/>
                      <a:pt x="8" y="111"/>
                    </a:cubicBezTo>
                    <a:cubicBezTo>
                      <a:pt x="8" y="110"/>
                      <a:pt x="8" y="110"/>
                      <a:pt x="8" y="110"/>
                    </a:cubicBezTo>
                    <a:cubicBezTo>
                      <a:pt x="8" y="110"/>
                      <a:pt x="8" y="110"/>
                      <a:pt x="8" y="110"/>
                    </a:cubicBezTo>
                    <a:cubicBezTo>
                      <a:pt x="4" y="111"/>
                      <a:pt x="4" y="111"/>
                      <a:pt x="4" y="111"/>
                    </a:cubicBezTo>
                    <a:cubicBezTo>
                      <a:pt x="8" y="111"/>
                      <a:pt x="8" y="111"/>
                      <a:pt x="8" y="111"/>
                    </a:cubicBezTo>
                    <a:cubicBezTo>
                      <a:pt x="8" y="110"/>
                      <a:pt x="8" y="110"/>
                      <a:pt x="8" y="110"/>
                    </a:cubicBezTo>
                    <a:cubicBezTo>
                      <a:pt x="4" y="111"/>
                      <a:pt x="4" y="111"/>
                      <a:pt x="4" y="111"/>
                    </a:cubicBezTo>
                    <a:cubicBezTo>
                      <a:pt x="8" y="111"/>
                      <a:pt x="8" y="111"/>
                      <a:pt x="8" y="111"/>
                    </a:cubicBezTo>
                    <a:cubicBezTo>
                      <a:pt x="6" y="111"/>
                      <a:pt x="6" y="111"/>
                      <a:pt x="6" y="111"/>
                    </a:cubicBezTo>
                    <a:cubicBezTo>
                      <a:pt x="8" y="111"/>
                      <a:pt x="8" y="111"/>
                      <a:pt x="8" y="111"/>
                    </a:cubicBezTo>
                    <a:cubicBezTo>
                      <a:pt x="8" y="111"/>
                      <a:pt x="8" y="111"/>
                      <a:pt x="8" y="111"/>
                    </a:cubicBezTo>
                    <a:cubicBezTo>
                      <a:pt x="6" y="111"/>
                      <a:pt x="6" y="111"/>
                      <a:pt x="6" y="111"/>
                    </a:cubicBezTo>
                    <a:cubicBezTo>
                      <a:pt x="8" y="111"/>
                      <a:pt x="8" y="111"/>
                      <a:pt x="8" y="111"/>
                    </a:cubicBezTo>
                    <a:cubicBezTo>
                      <a:pt x="8" y="111"/>
                      <a:pt x="8" y="111"/>
                      <a:pt x="8" y="111"/>
                    </a:cubicBezTo>
                    <a:cubicBezTo>
                      <a:pt x="8" y="54"/>
                      <a:pt x="54" y="8"/>
                      <a:pt x="110" y="8"/>
                    </a:cubicBezTo>
                    <a:cubicBezTo>
                      <a:pt x="110" y="8"/>
                      <a:pt x="110" y="8"/>
                      <a:pt x="110" y="8"/>
                    </a:cubicBezTo>
                    <a:cubicBezTo>
                      <a:pt x="110" y="8"/>
                      <a:pt x="110" y="8"/>
                      <a:pt x="110" y="8"/>
                    </a:cubicBezTo>
                    <a:cubicBezTo>
                      <a:pt x="110" y="4"/>
                      <a:pt x="110" y="4"/>
                      <a:pt x="110" y="4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37" name="Freeform 431">
                <a:extLst>
                  <a:ext uri="{FF2B5EF4-FFF2-40B4-BE49-F238E27FC236}">
                    <a16:creationId xmlns:a16="http://schemas.microsoft.com/office/drawing/2014/main" xmlns="" id="{45853F5D-78AA-4548-950F-1D33D24261B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843" y="2276"/>
                <a:ext cx="73" cy="85"/>
              </a:xfrm>
              <a:custGeom>
                <a:avLst/>
                <a:gdLst>
                  <a:gd name="T0" fmla="*/ 72 w 73"/>
                  <a:gd name="T1" fmla="*/ 43 h 85"/>
                  <a:gd name="T2" fmla="*/ 2 w 73"/>
                  <a:gd name="T3" fmla="*/ 84 h 85"/>
                  <a:gd name="T4" fmla="*/ 0 w 73"/>
                  <a:gd name="T5" fmla="*/ 85 h 85"/>
                  <a:gd name="T6" fmla="*/ 0 w 73"/>
                  <a:gd name="T7" fmla="*/ 83 h 85"/>
                  <a:gd name="T8" fmla="*/ 0 w 73"/>
                  <a:gd name="T9" fmla="*/ 2 h 85"/>
                  <a:gd name="T10" fmla="*/ 0 w 73"/>
                  <a:gd name="T11" fmla="*/ 0 h 85"/>
                  <a:gd name="T12" fmla="*/ 1 w 73"/>
                  <a:gd name="T13" fmla="*/ 1 h 85"/>
                  <a:gd name="T14" fmla="*/ 72 w 73"/>
                  <a:gd name="T15" fmla="*/ 42 h 85"/>
                  <a:gd name="T16" fmla="*/ 73 w 73"/>
                  <a:gd name="T17" fmla="*/ 42 h 85"/>
                  <a:gd name="T18" fmla="*/ 72 w 73"/>
                  <a:gd name="T19" fmla="*/ 43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3" h="85">
                    <a:moveTo>
                      <a:pt x="72" y="43"/>
                    </a:moveTo>
                    <a:cubicBezTo>
                      <a:pt x="2" y="84"/>
                      <a:pt x="2" y="84"/>
                      <a:pt x="2" y="84"/>
                    </a:cubicBezTo>
                    <a:cubicBezTo>
                      <a:pt x="1" y="85"/>
                      <a:pt x="1" y="85"/>
                      <a:pt x="0" y="85"/>
                    </a:cubicBezTo>
                    <a:cubicBezTo>
                      <a:pt x="0" y="85"/>
                      <a:pt x="0" y="84"/>
                      <a:pt x="0" y="8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3"/>
                      <a:pt x="73" y="43"/>
                      <a:pt x="72" y="43"/>
                    </a:cubicBezTo>
                  </a:path>
                </a:pathLst>
              </a:custGeom>
              <a:solidFill>
                <a:srgbClr val="F6FA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38" name="Freeform 432">
                <a:extLst>
                  <a:ext uri="{FF2B5EF4-FFF2-40B4-BE49-F238E27FC236}">
                    <a16:creationId xmlns:a16="http://schemas.microsoft.com/office/drawing/2014/main" xmlns="" id="{88A7DF5A-F163-479B-B1B2-3F04AAD19C6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839" y="2271"/>
                <a:ext cx="83" cy="94"/>
              </a:xfrm>
              <a:custGeom>
                <a:avLst/>
                <a:gdLst>
                  <a:gd name="T0" fmla="*/ 74 w 83"/>
                  <a:gd name="T1" fmla="*/ 45 h 94"/>
                  <a:gd name="T2" fmla="*/ 4 w 83"/>
                  <a:gd name="T3" fmla="*/ 86 h 94"/>
                  <a:gd name="T4" fmla="*/ 4 w 83"/>
                  <a:gd name="T5" fmla="*/ 86 h 94"/>
                  <a:gd name="T6" fmla="*/ 3 w 83"/>
                  <a:gd name="T7" fmla="*/ 86 h 94"/>
                  <a:gd name="T8" fmla="*/ 4 w 83"/>
                  <a:gd name="T9" fmla="*/ 86 h 94"/>
                  <a:gd name="T10" fmla="*/ 4 w 83"/>
                  <a:gd name="T11" fmla="*/ 86 h 94"/>
                  <a:gd name="T12" fmla="*/ 4 w 83"/>
                  <a:gd name="T13" fmla="*/ 88 h 94"/>
                  <a:gd name="T14" fmla="*/ 4 w 83"/>
                  <a:gd name="T15" fmla="*/ 90 h 94"/>
                  <a:gd name="T16" fmla="*/ 7 w 83"/>
                  <a:gd name="T17" fmla="*/ 89 h 94"/>
                  <a:gd name="T18" fmla="*/ 8 w 83"/>
                  <a:gd name="T19" fmla="*/ 89 h 94"/>
                  <a:gd name="T20" fmla="*/ 8 w 83"/>
                  <a:gd name="T21" fmla="*/ 89 h 94"/>
                  <a:gd name="T22" fmla="*/ 8 w 83"/>
                  <a:gd name="T23" fmla="*/ 88 h 94"/>
                  <a:gd name="T24" fmla="*/ 4 w 83"/>
                  <a:gd name="T25" fmla="*/ 7 h 94"/>
                  <a:gd name="T26" fmla="*/ 8 w 83"/>
                  <a:gd name="T27" fmla="*/ 6 h 94"/>
                  <a:gd name="T28" fmla="*/ 4 w 83"/>
                  <a:gd name="T29" fmla="*/ 5 h 94"/>
                  <a:gd name="T30" fmla="*/ 3 w 83"/>
                  <a:gd name="T31" fmla="*/ 9 h 94"/>
                  <a:gd name="T32" fmla="*/ 3 w 83"/>
                  <a:gd name="T33" fmla="*/ 9 h 94"/>
                  <a:gd name="T34" fmla="*/ 4 w 83"/>
                  <a:gd name="T35" fmla="*/ 8 h 94"/>
                  <a:gd name="T36" fmla="*/ 3 w 83"/>
                  <a:gd name="T37" fmla="*/ 9 h 94"/>
                  <a:gd name="T38" fmla="*/ 3 w 83"/>
                  <a:gd name="T39" fmla="*/ 9 h 94"/>
                  <a:gd name="T40" fmla="*/ 3 w 83"/>
                  <a:gd name="T41" fmla="*/ 9 h 94"/>
                  <a:gd name="T42" fmla="*/ 3 w 83"/>
                  <a:gd name="T43" fmla="*/ 9 h 94"/>
                  <a:gd name="T44" fmla="*/ 76 w 83"/>
                  <a:gd name="T45" fmla="*/ 47 h 94"/>
                  <a:gd name="T46" fmla="*/ 74 w 83"/>
                  <a:gd name="T47" fmla="*/ 50 h 94"/>
                  <a:gd name="T48" fmla="*/ 77 w 83"/>
                  <a:gd name="T49" fmla="*/ 47 h 94"/>
                  <a:gd name="T50" fmla="*/ 76 w 83"/>
                  <a:gd name="T51" fmla="*/ 47 h 94"/>
                  <a:gd name="T52" fmla="*/ 74 w 83"/>
                  <a:gd name="T53" fmla="*/ 45 h 94"/>
                  <a:gd name="T54" fmla="*/ 74 w 83"/>
                  <a:gd name="T55" fmla="*/ 45 h 94"/>
                  <a:gd name="T56" fmla="*/ 74 w 83"/>
                  <a:gd name="T57" fmla="*/ 45 h 94"/>
                  <a:gd name="T58" fmla="*/ 76 w 83"/>
                  <a:gd name="T59" fmla="*/ 48 h 94"/>
                  <a:gd name="T60" fmla="*/ 80 w 83"/>
                  <a:gd name="T61" fmla="*/ 50 h 94"/>
                  <a:gd name="T62" fmla="*/ 79 w 83"/>
                  <a:gd name="T63" fmla="*/ 44 h 94"/>
                  <a:gd name="T64" fmla="*/ 79 w 83"/>
                  <a:gd name="T65" fmla="*/ 44 h 94"/>
                  <a:gd name="T66" fmla="*/ 78 w 83"/>
                  <a:gd name="T67" fmla="*/ 47 h 94"/>
                  <a:gd name="T68" fmla="*/ 79 w 83"/>
                  <a:gd name="T69" fmla="*/ 45 h 94"/>
                  <a:gd name="T70" fmla="*/ 79 w 83"/>
                  <a:gd name="T71" fmla="*/ 44 h 94"/>
                  <a:gd name="T72" fmla="*/ 79 w 83"/>
                  <a:gd name="T73" fmla="*/ 44 h 94"/>
                  <a:gd name="T74" fmla="*/ 78 w 83"/>
                  <a:gd name="T75" fmla="*/ 43 h 94"/>
                  <a:gd name="T76" fmla="*/ 5 w 83"/>
                  <a:gd name="T77" fmla="*/ 6 h 94"/>
                  <a:gd name="T78" fmla="*/ 6 w 83"/>
                  <a:gd name="T79" fmla="*/ 2 h 94"/>
                  <a:gd name="T80" fmla="*/ 1 w 83"/>
                  <a:gd name="T81" fmla="*/ 0 h 94"/>
                  <a:gd name="T82" fmla="*/ 3 w 83"/>
                  <a:gd name="T83" fmla="*/ 5 h 94"/>
                  <a:gd name="T84" fmla="*/ 0 w 83"/>
                  <a:gd name="T85" fmla="*/ 5 h 94"/>
                  <a:gd name="T86" fmla="*/ 0 w 83"/>
                  <a:gd name="T87" fmla="*/ 5 h 94"/>
                  <a:gd name="T88" fmla="*/ 0 w 83"/>
                  <a:gd name="T89" fmla="*/ 6 h 94"/>
                  <a:gd name="T90" fmla="*/ 0 w 83"/>
                  <a:gd name="T91" fmla="*/ 91 h 94"/>
                  <a:gd name="T92" fmla="*/ 5 w 83"/>
                  <a:gd name="T93" fmla="*/ 94 h 94"/>
                  <a:gd name="T94" fmla="*/ 8 w 83"/>
                  <a:gd name="T95" fmla="*/ 93 h 94"/>
                  <a:gd name="T96" fmla="*/ 78 w 83"/>
                  <a:gd name="T97" fmla="*/ 5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3" h="94">
                    <a:moveTo>
                      <a:pt x="76" y="48"/>
                    </a:moveTo>
                    <a:cubicBezTo>
                      <a:pt x="74" y="45"/>
                      <a:pt x="74" y="45"/>
                      <a:pt x="74" y="45"/>
                    </a:cubicBezTo>
                    <a:cubicBezTo>
                      <a:pt x="4" y="86"/>
                      <a:pt x="4" y="86"/>
                      <a:pt x="4" y="86"/>
                    </a:cubicBezTo>
                    <a:cubicBezTo>
                      <a:pt x="4" y="86"/>
                      <a:pt x="4" y="86"/>
                      <a:pt x="4" y="86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4" y="86"/>
                      <a:pt x="4" y="86"/>
                      <a:pt x="4" y="86"/>
                    </a:cubicBezTo>
                    <a:cubicBezTo>
                      <a:pt x="4" y="86"/>
                      <a:pt x="4" y="86"/>
                      <a:pt x="4" y="86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4" y="86"/>
                      <a:pt x="4" y="86"/>
                      <a:pt x="4" y="86"/>
                    </a:cubicBezTo>
                    <a:cubicBezTo>
                      <a:pt x="4" y="86"/>
                      <a:pt x="4" y="86"/>
                      <a:pt x="4" y="86"/>
                    </a:cubicBezTo>
                    <a:cubicBezTo>
                      <a:pt x="4" y="88"/>
                      <a:pt x="4" y="88"/>
                      <a:pt x="4" y="88"/>
                    </a:cubicBezTo>
                    <a:cubicBezTo>
                      <a:pt x="4" y="86"/>
                      <a:pt x="4" y="86"/>
                      <a:pt x="4" y="86"/>
                    </a:cubicBezTo>
                    <a:cubicBezTo>
                      <a:pt x="4" y="86"/>
                      <a:pt x="4" y="86"/>
                      <a:pt x="4" y="86"/>
                    </a:cubicBezTo>
                    <a:cubicBezTo>
                      <a:pt x="4" y="88"/>
                      <a:pt x="4" y="88"/>
                      <a:pt x="4" y="88"/>
                    </a:cubicBezTo>
                    <a:cubicBezTo>
                      <a:pt x="4" y="86"/>
                      <a:pt x="4" y="86"/>
                      <a:pt x="4" y="86"/>
                    </a:cubicBezTo>
                    <a:cubicBezTo>
                      <a:pt x="4" y="90"/>
                      <a:pt x="4" y="90"/>
                      <a:pt x="4" y="90"/>
                    </a:cubicBezTo>
                    <a:cubicBezTo>
                      <a:pt x="8" y="89"/>
                      <a:pt x="8" y="89"/>
                      <a:pt x="8" y="89"/>
                    </a:cubicBezTo>
                    <a:cubicBezTo>
                      <a:pt x="7" y="89"/>
                      <a:pt x="7" y="89"/>
                      <a:pt x="7" y="89"/>
                    </a:cubicBezTo>
                    <a:cubicBezTo>
                      <a:pt x="8" y="89"/>
                      <a:pt x="8" y="89"/>
                      <a:pt x="8" y="89"/>
                    </a:cubicBezTo>
                    <a:cubicBezTo>
                      <a:pt x="8" y="89"/>
                      <a:pt x="8" y="89"/>
                      <a:pt x="8" y="89"/>
                    </a:cubicBezTo>
                    <a:cubicBezTo>
                      <a:pt x="7" y="89"/>
                      <a:pt x="7" y="89"/>
                      <a:pt x="7" y="89"/>
                    </a:cubicBezTo>
                    <a:cubicBezTo>
                      <a:pt x="8" y="89"/>
                      <a:pt x="8" y="89"/>
                      <a:pt x="8" y="89"/>
                    </a:cubicBezTo>
                    <a:cubicBezTo>
                      <a:pt x="8" y="89"/>
                      <a:pt x="8" y="89"/>
                      <a:pt x="8" y="89"/>
                    </a:cubicBezTo>
                    <a:cubicBezTo>
                      <a:pt x="8" y="88"/>
                      <a:pt x="8" y="88"/>
                      <a:pt x="8" y="88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6" y="47"/>
                      <a:pt x="76" y="47"/>
                      <a:pt x="76" y="47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5" y="51"/>
                      <a:pt x="75" y="51"/>
                      <a:pt x="75" y="51"/>
                    </a:cubicBezTo>
                    <a:cubicBezTo>
                      <a:pt x="77" y="47"/>
                      <a:pt x="77" y="47"/>
                      <a:pt x="77" y="47"/>
                    </a:cubicBezTo>
                    <a:cubicBezTo>
                      <a:pt x="74" y="45"/>
                      <a:pt x="74" y="45"/>
                      <a:pt x="74" y="45"/>
                    </a:cubicBezTo>
                    <a:cubicBezTo>
                      <a:pt x="76" y="47"/>
                      <a:pt x="76" y="47"/>
                      <a:pt x="76" y="47"/>
                    </a:cubicBezTo>
                    <a:cubicBezTo>
                      <a:pt x="74" y="45"/>
                      <a:pt x="74" y="45"/>
                      <a:pt x="74" y="45"/>
                    </a:cubicBezTo>
                    <a:cubicBezTo>
                      <a:pt x="74" y="45"/>
                      <a:pt x="74" y="45"/>
                      <a:pt x="74" y="45"/>
                    </a:cubicBezTo>
                    <a:cubicBezTo>
                      <a:pt x="76" y="47"/>
                      <a:pt x="76" y="47"/>
                      <a:pt x="76" y="47"/>
                    </a:cubicBezTo>
                    <a:cubicBezTo>
                      <a:pt x="74" y="45"/>
                      <a:pt x="74" y="45"/>
                      <a:pt x="74" y="45"/>
                    </a:cubicBezTo>
                    <a:cubicBezTo>
                      <a:pt x="74" y="45"/>
                      <a:pt x="74" y="45"/>
                      <a:pt x="74" y="45"/>
                    </a:cubicBezTo>
                    <a:cubicBezTo>
                      <a:pt x="74" y="45"/>
                      <a:pt x="74" y="45"/>
                      <a:pt x="74" y="45"/>
                    </a:cubicBezTo>
                    <a:cubicBezTo>
                      <a:pt x="74" y="45"/>
                      <a:pt x="74" y="45"/>
                      <a:pt x="74" y="45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8" y="52"/>
                      <a:pt x="78" y="52"/>
                      <a:pt x="78" y="52"/>
                    </a:cubicBezTo>
                    <a:cubicBezTo>
                      <a:pt x="79" y="51"/>
                      <a:pt x="80" y="51"/>
                      <a:pt x="80" y="50"/>
                    </a:cubicBezTo>
                    <a:cubicBezTo>
                      <a:pt x="83" y="46"/>
                      <a:pt x="83" y="46"/>
                      <a:pt x="83" y="46"/>
                    </a:cubicBezTo>
                    <a:cubicBezTo>
                      <a:pt x="79" y="44"/>
                      <a:pt x="79" y="44"/>
                      <a:pt x="79" y="44"/>
                    </a:cubicBezTo>
                    <a:cubicBezTo>
                      <a:pt x="78" y="47"/>
                      <a:pt x="78" y="47"/>
                      <a:pt x="78" y="47"/>
                    </a:cubicBezTo>
                    <a:cubicBezTo>
                      <a:pt x="79" y="44"/>
                      <a:pt x="79" y="44"/>
                      <a:pt x="79" y="44"/>
                    </a:cubicBezTo>
                    <a:cubicBezTo>
                      <a:pt x="79" y="44"/>
                      <a:pt x="79" y="44"/>
                      <a:pt x="79" y="44"/>
                    </a:cubicBezTo>
                    <a:cubicBezTo>
                      <a:pt x="78" y="47"/>
                      <a:pt x="78" y="47"/>
                      <a:pt x="78" y="47"/>
                    </a:cubicBezTo>
                    <a:cubicBezTo>
                      <a:pt x="79" y="44"/>
                      <a:pt x="79" y="44"/>
                      <a:pt x="79" y="44"/>
                    </a:cubicBezTo>
                    <a:cubicBezTo>
                      <a:pt x="79" y="45"/>
                      <a:pt x="79" y="45"/>
                      <a:pt x="79" y="45"/>
                    </a:cubicBezTo>
                    <a:cubicBezTo>
                      <a:pt x="79" y="44"/>
                      <a:pt x="79" y="44"/>
                      <a:pt x="79" y="44"/>
                    </a:cubicBezTo>
                    <a:cubicBezTo>
                      <a:pt x="79" y="44"/>
                      <a:pt x="79" y="44"/>
                      <a:pt x="79" y="44"/>
                    </a:cubicBezTo>
                    <a:cubicBezTo>
                      <a:pt x="79" y="45"/>
                      <a:pt x="79" y="45"/>
                      <a:pt x="79" y="45"/>
                    </a:cubicBezTo>
                    <a:cubicBezTo>
                      <a:pt x="79" y="44"/>
                      <a:pt x="79" y="44"/>
                      <a:pt x="79" y="44"/>
                    </a:cubicBezTo>
                    <a:cubicBezTo>
                      <a:pt x="79" y="44"/>
                      <a:pt x="79" y="44"/>
                      <a:pt x="78" y="43"/>
                    </a:cubicBezTo>
                    <a:cubicBezTo>
                      <a:pt x="78" y="43"/>
                      <a:pt x="78" y="43"/>
                      <a:pt x="78" y="4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2"/>
                      <a:pt x="7" y="2"/>
                      <a:pt x="6" y="2"/>
                    </a:cubicBezTo>
                    <a:cubicBezTo>
                      <a:pt x="6" y="2"/>
                      <a:pt x="5" y="1"/>
                      <a:pt x="5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9"/>
                      <a:pt x="0" y="90"/>
                      <a:pt x="0" y="91"/>
                    </a:cubicBezTo>
                    <a:cubicBezTo>
                      <a:pt x="1" y="94"/>
                      <a:pt x="1" y="94"/>
                      <a:pt x="1" y="94"/>
                    </a:cubicBezTo>
                    <a:cubicBezTo>
                      <a:pt x="5" y="94"/>
                      <a:pt x="5" y="94"/>
                      <a:pt x="5" y="94"/>
                    </a:cubicBezTo>
                    <a:cubicBezTo>
                      <a:pt x="6" y="94"/>
                      <a:pt x="7" y="93"/>
                      <a:pt x="8" y="93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78" y="52"/>
                      <a:pt x="78" y="52"/>
                      <a:pt x="78" y="52"/>
                    </a:cubicBezTo>
                    <a:cubicBezTo>
                      <a:pt x="78" y="52"/>
                      <a:pt x="78" y="52"/>
                      <a:pt x="78" y="52"/>
                    </a:cubicBezTo>
                    <a:cubicBezTo>
                      <a:pt x="76" y="48"/>
                      <a:pt x="76" y="48"/>
                      <a:pt x="76" y="48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39" name="Oval 433">
                <a:extLst>
                  <a:ext uri="{FF2B5EF4-FFF2-40B4-BE49-F238E27FC236}">
                    <a16:creationId xmlns:a16="http://schemas.microsoft.com/office/drawing/2014/main" xmlns="" id="{B01C3750-3251-4D75-A614-50B3C090909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127" y="2229"/>
                <a:ext cx="178" cy="179"/>
              </a:xfrm>
              <a:prstGeom prst="ellipse">
                <a:avLst/>
              </a:prstGeom>
              <a:solidFill>
                <a:srgbClr val="FBD2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40" name="Freeform 434">
                <a:extLst>
                  <a:ext uri="{FF2B5EF4-FFF2-40B4-BE49-F238E27FC236}">
                    <a16:creationId xmlns:a16="http://schemas.microsoft.com/office/drawing/2014/main" xmlns="" id="{58D5B571-90EE-49BF-9DDB-687219F515C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23" y="2225"/>
                <a:ext cx="186" cy="187"/>
              </a:xfrm>
              <a:custGeom>
                <a:avLst/>
                <a:gdLst>
                  <a:gd name="T0" fmla="*/ 182 w 186"/>
                  <a:gd name="T1" fmla="*/ 94 h 187"/>
                  <a:gd name="T2" fmla="*/ 178 w 186"/>
                  <a:gd name="T3" fmla="*/ 94 h 187"/>
                  <a:gd name="T4" fmla="*/ 153 w 186"/>
                  <a:gd name="T5" fmla="*/ 154 h 187"/>
                  <a:gd name="T6" fmla="*/ 93 w 186"/>
                  <a:gd name="T7" fmla="*/ 179 h 187"/>
                  <a:gd name="T8" fmla="*/ 33 w 186"/>
                  <a:gd name="T9" fmla="*/ 154 h 187"/>
                  <a:gd name="T10" fmla="*/ 8 w 186"/>
                  <a:gd name="T11" fmla="*/ 94 h 187"/>
                  <a:gd name="T12" fmla="*/ 33 w 186"/>
                  <a:gd name="T13" fmla="*/ 33 h 187"/>
                  <a:gd name="T14" fmla="*/ 93 w 186"/>
                  <a:gd name="T15" fmla="*/ 8 h 187"/>
                  <a:gd name="T16" fmla="*/ 153 w 186"/>
                  <a:gd name="T17" fmla="*/ 33 h 187"/>
                  <a:gd name="T18" fmla="*/ 178 w 186"/>
                  <a:gd name="T19" fmla="*/ 94 h 187"/>
                  <a:gd name="T20" fmla="*/ 182 w 186"/>
                  <a:gd name="T21" fmla="*/ 94 h 187"/>
                  <a:gd name="T22" fmla="*/ 186 w 186"/>
                  <a:gd name="T23" fmla="*/ 94 h 187"/>
                  <a:gd name="T24" fmla="*/ 93 w 186"/>
                  <a:gd name="T25" fmla="*/ 0 h 187"/>
                  <a:gd name="T26" fmla="*/ 0 w 186"/>
                  <a:gd name="T27" fmla="*/ 94 h 187"/>
                  <a:gd name="T28" fmla="*/ 93 w 186"/>
                  <a:gd name="T29" fmla="*/ 187 h 187"/>
                  <a:gd name="T30" fmla="*/ 186 w 186"/>
                  <a:gd name="T31" fmla="*/ 94 h 187"/>
                  <a:gd name="T32" fmla="*/ 182 w 186"/>
                  <a:gd name="T33" fmla="*/ 94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6" h="187">
                    <a:moveTo>
                      <a:pt x="182" y="94"/>
                    </a:moveTo>
                    <a:cubicBezTo>
                      <a:pt x="178" y="94"/>
                      <a:pt x="178" y="94"/>
                      <a:pt x="178" y="94"/>
                    </a:cubicBezTo>
                    <a:cubicBezTo>
                      <a:pt x="178" y="117"/>
                      <a:pt x="169" y="138"/>
                      <a:pt x="153" y="154"/>
                    </a:cubicBezTo>
                    <a:cubicBezTo>
                      <a:pt x="138" y="169"/>
                      <a:pt x="117" y="179"/>
                      <a:pt x="93" y="179"/>
                    </a:cubicBezTo>
                    <a:cubicBezTo>
                      <a:pt x="70" y="179"/>
                      <a:pt x="48" y="169"/>
                      <a:pt x="33" y="154"/>
                    </a:cubicBezTo>
                    <a:cubicBezTo>
                      <a:pt x="18" y="138"/>
                      <a:pt x="8" y="117"/>
                      <a:pt x="8" y="94"/>
                    </a:cubicBezTo>
                    <a:cubicBezTo>
                      <a:pt x="8" y="70"/>
                      <a:pt x="18" y="49"/>
                      <a:pt x="33" y="33"/>
                    </a:cubicBezTo>
                    <a:cubicBezTo>
                      <a:pt x="48" y="18"/>
                      <a:pt x="70" y="8"/>
                      <a:pt x="93" y="8"/>
                    </a:cubicBezTo>
                    <a:cubicBezTo>
                      <a:pt x="117" y="8"/>
                      <a:pt x="138" y="18"/>
                      <a:pt x="153" y="33"/>
                    </a:cubicBezTo>
                    <a:cubicBezTo>
                      <a:pt x="169" y="49"/>
                      <a:pt x="178" y="70"/>
                      <a:pt x="178" y="94"/>
                    </a:cubicBezTo>
                    <a:cubicBezTo>
                      <a:pt x="182" y="94"/>
                      <a:pt x="182" y="94"/>
                      <a:pt x="182" y="94"/>
                    </a:cubicBezTo>
                    <a:cubicBezTo>
                      <a:pt x="186" y="94"/>
                      <a:pt x="186" y="94"/>
                      <a:pt x="186" y="94"/>
                    </a:cubicBezTo>
                    <a:cubicBezTo>
                      <a:pt x="186" y="42"/>
                      <a:pt x="145" y="0"/>
                      <a:pt x="93" y="0"/>
                    </a:cubicBezTo>
                    <a:cubicBezTo>
                      <a:pt x="42" y="0"/>
                      <a:pt x="0" y="42"/>
                      <a:pt x="0" y="94"/>
                    </a:cubicBezTo>
                    <a:cubicBezTo>
                      <a:pt x="0" y="145"/>
                      <a:pt x="42" y="187"/>
                      <a:pt x="93" y="187"/>
                    </a:cubicBezTo>
                    <a:cubicBezTo>
                      <a:pt x="145" y="187"/>
                      <a:pt x="186" y="145"/>
                      <a:pt x="186" y="94"/>
                    </a:cubicBezTo>
                    <a:cubicBezTo>
                      <a:pt x="182" y="94"/>
                      <a:pt x="182" y="94"/>
                      <a:pt x="182" y="94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41" name="Oval 435">
                <a:extLst>
                  <a:ext uri="{FF2B5EF4-FFF2-40B4-BE49-F238E27FC236}">
                    <a16:creationId xmlns:a16="http://schemas.microsoft.com/office/drawing/2014/main" xmlns="" id="{7CD7AC64-B4DE-425B-A435-CBE1513A0E2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148" y="2250"/>
                <a:ext cx="136" cy="137"/>
              </a:xfrm>
              <a:prstGeom prst="ellipse">
                <a:avLst/>
              </a:prstGeom>
              <a:solidFill>
                <a:srgbClr val="F0C7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42" name="Freeform 436">
                <a:extLst>
                  <a:ext uri="{FF2B5EF4-FFF2-40B4-BE49-F238E27FC236}">
                    <a16:creationId xmlns:a16="http://schemas.microsoft.com/office/drawing/2014/main" xmlns="" id="{BA20BCCD-A7F3-48AF-A54B-58F9F384BA6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44" y="2246"/>
                <a:ext cx="144" cy="145"/>
              </a:xfrm>
              <a:custGeom>
                <a:avLst/>
                <a:gdLst>
                  <a:gd name="T0" fmla="*/ 140 w 144"/>
                  <a:gd name="T1" fmla="*/ 73 h 145"/>
                  <a:gd name="T2" fmla="*/ 136 w 144"/>
                  <a:gd name="T3" fmla="*/ 73 h 145"/>
                  <a:gd name="T4" fmla="*/ 118 w 144"/>
                  <a:gd name="T5" fmla="*/ 118 h 145"/>
                  <a:gd name="T6" fmla="*/ 72 w 144"/>
                  <a:gd name="T7" fmla="*/ 137 h 145"/>
                  <a:gd name="T8" fmla="*/ 27 w 144"/>
                  <a:gd name="T9" fmla="*/ 118 h 145"/>
                  <a:gd name="T10" fmla="*/ 8 w 144"/>
                  <a:gd name="T11" fmla="*/ 73 h 145"/>
                  <a:gd name="T12" fmla="*/ 27 w 144"/>
                  <a:gd name="T13" fmla="*/ 27 h 145"/>
                  <a:gd name="T14" fmla="*/ 72 w 144"/>
                  <a:gd name="T15" fmla="*/ 8 h 145"/>
                  <a:gd name="T16" fmla="*/ 118 w 144"/>
                  <a:gd name="T17" fmla="*/ 27 h 145"/>
                  <a:gd name="T18" fmla="*/ 136 w 144"/>
                  <a:gd name="T19" fmla="*/ 73 h 145"/>
                  <a:gd name="T20" fmla="*/ 140 w 144"/>
                  <a:gd name="T21" fmla="*/ 73 h 145"/>
                  <a:gd name="T22" fmla="*/ 144 w 144"/>
                  <a:gd name="T23" fmla="*/ 73 h 145"/>
                  <a:gd name="T24" fmla="*/ 72 w 144"/>
                  <a:gd name="T25" fmla="*/ 0 h 145"/>
                  <a:gd name="T26" fmla="*/ 0 w 144"/>
                  <a:gd name="T27" fmla="*/ 73 h 145"/>
                  <a:gd name="T28" fmla="*/ 72 w 144"/>
                  <a:gd name="T29" fmla="*/ 145 h 145"/>
                  <a:gd name="T30" fmla="*/ 144 w 144"/>
                  <a:gd name="T31" fmla="*/ 73 h 145"/>
                  <a:gd name="T32" fmla="*/ 140 w 144"/>
                  <a:gd name="T33" fmla="*/ 7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4" h="145">
                    <a:moveTo>
                      <a:pt x="140" y="73"/>
                    </a:moveTo>
                    <a:cubicBezTo>
                      <a:pt x="136" y="73"/>
                      <a:pt x="136" y="73"/>
                      <a:pt x="136" y="73"/>
                    </a:cubicBezTo>
                    <a:cubicBezTo>
                      <a:pt x="136" y="90"/>
                      <a:pt x="129" y="106"/>
                      <a:pt x="118" y="118"/>
                    </a:cubicBezTo>
                    <a:cubicBezTo>
                      <a:pt x="106" y="129"/>
                      <a:pt x="90" y="137"/>
                      <a:pt x="72" y="137"/>
                    </a:cubicBezTo>
                    <a:cubicBezTo>
                      <a:pt x="54" y="137"/>
                      <a:pt x="39" y="129"/>
                      <a:pt x="27" y="118"/>
                    </a:cubicBezTo>
                    <a:cubicBezTo>
                      <a:pt x="15" y="106"/>
                      <a:pt x="8" y="90"/>
                      <a:pt x="8" y="73"/>
                    </a:cubicBezTo>
                    <a:cubicBezTo>
                      <a:pt x="8" y="55"/>
                      <a:pt x="15" y="39"/>
                      <a:pt x="27" y="27"/>
                    </a:cubicBezTo>
                    <a:cubicBezTo>
                      <a:pt x="39" y="16"/>
                      <a:pt x="54" y="8"/>
                      <a:pt x="72" y="8"/>
                    </a:cubicBezTo>
                    <a:cubicBezTo>
                      <a:pt x="90" y="8"/>
                      <a:pt x="106" y="16"/>
                      <a:pt x="118" y="27"/>
                    </a:cubicBezTo>
                    <a:cubicBezTo>
                      <a:pt x="129" y="39"/>
                      <a:pt x="136" y="55"/>
                      <a:pt x="136" y="73"/>
                    </a:cubicBezTo>
                    <a:cubicBezTo>
                      <a:pt x="140" y="73"/>
                      <a:pt x="140" y="73"/>
                      <a:pt x="140" y="73"/>
                    </a:cubicBezTo>
                    <a:cubicBezTo>
                      <a:pt x="144" y="73"/>
                      <a:pt x="144" y="73"/>
                      <a:pt x="144" y="73"/>
                    </a:cubicBezTo>
                    <a:cubicBezTo>
                      <a:pt x="144" y="33"/>
                      <a:pt x="112" y="0"/>
                      <a:pt x="72" y="0"/>
                    </a:cubicBezTo>
                    <a:cubicBezTo>
                      <a:pt x="32" y="0"/>
                      <a:pt x="0" y="33"/>
                      <a:pt x="0" y="73"/>
                    </a:cubicBezTo>
                    <a:cubicBezTo>
                      <a:pt x="0" y="112"/>
                      <a:pt x="32" y="145"/>
                      <a:pt x="72" y="145"/>
                    </a:cubicBezTo>
                    <a:cubicBezTo>
                      <a:pt x="112" y="145"/>
                      <a:pt x="144" y="112"/>
                      <a:pt x="144" y="73"/>
                    </a:cubicBezTo>
                    <a:cubicBezTo>
                      <a:pt x="140" y="73"/>
                      <a:pt x="140" y="73"/>
                      <a:pt x="140" y="73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43" name="Freeform 437">
                <a:extLst>
                  <a:ext uri="{FF2B5EF4-FFF2-40B4-BE49-F238E27FC236}">
                    <a16:creationId xmlns:a16="http://schemas.microsoft.com/office/drawing/2014/main" xmlns="" id="{EEE53547-0A96-4016-8001-CABE44D650F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91" y="2272"/>
                <a:ext cx="49" cy="52"/>
              </a:xfrm>
              <a:custGeom>
                <a:avLst/>
                <a:gdLst>
                  <a:gd name="T0" fmla="*/ 49 w 49"/>
                  <a:gd name="T1" fmla="*/ 23 h 52"/>
                  <a:gd name="T2" fmla="*/ 49 w 49"/>
                  <a:gd name="T3" fmla="*/ 18 h 52"/>
                  <a:gd name="T4" fmla="*/ 31 w 49"/>
                  <a:gd name="T5" fmla="*/ 0 h 52"/>
                  <a:gd name="T6" fmla="*/ 19 w 49"/>
                  <a:gd name="T7" fmla="*/ 0 h 52"/>
                  <a:gd name="T8" fmla="*/ 0 w 49"/>
                  <a:gd name="T9" fmla="*/ 18 h 52"/>
                  <a:gd name="T10" fmla="*/ 0 w 49"/>
                  <a:gd name="T11" fmla="*/ 28 h 52"/>
                  <a:gd name="T12" fmla="*/ 4 w 49"/>
                  <a:gd name="T13" fmla="*/ 37 h 52"/>
                  <a:gd name="T14" fmla="*/ 11 w 49"/>
                  <a:gd name="T15" fmla="*/ 43 h 52"/>
                  <a:gd name="T16" fmla="*/ 11 w 49"/>
                  <a:gd name="T17" fmla="*/ 43 h 52"/>
                  <a:gd name="T18" fmla="*/ 33 w 49"/>
                  <a:gd name="T19" fmla="*/ 52 h 52"/>
                  <a:gd name="T20" fmla="*/ 36 w 49"/>
                  <a:gd name="T21" fmla="*/ 44 h 52"/>
                  <a:gd name="T22" fmla="*/ 14 w 49"/>
                  <a:gd name="T23" fmla="*/ 36 h 52"/>
                  <a:gd name="T24" fmla="*/ 13 w 49"/>
                  <a:gd name="T25" fmla="*/ 40 h 52"/>
                  <a:gd name="T26" fmla="*/ 15 w 49"/>
                  <a:gd name="T27" fmla="*/ 36 h 52"/>
                  <a:gd name="T28" fmla="*/ 10 w 49"/>
                  <a:gd name="T29" fmla="*/ 32 h 52"/>
                  <a:gd name="T30" fmla="*/ 8 w 49"/>
                  <a:gd name="T31" fmla="*/ 28 h 52"/>
                  <a:gd name="T32" fmla="*/ 8 w 49"/>
                  <a:gd name="T33" fmla="*/ 18 h 52"/>
                  <a:gd name="T34" fmla="*/ 19 w 49"/>
                  <a:gd name="T35" fmla="*/ 8 h 52"/>
                  <a:gd name="T36" fmla="*/ 31 w 49"/>
                  <a:gd name="T37" fmla="*/ 8 h 52"/>
                  <a:gd name="T38" fmla="*/ 41 w 49"/>
                  <a:gd name="T39" fmla="*/ 18 h 52"/>
                  <a:gd name="T40" fmla="*/ 41 w 49"/>
                  <a:gd name="T41" fmla="*/ 23 h 52"/>
                  <a:gd name="T42" fmla="*/ 49 w 49"/>
                  <a:gd name="T43" fmla="*/ 23 h 52"/>
                  <a:gd name="T44" fmla="*/ 49 w 49"/>
                  <a:gd name="T45" fmla="*/ 2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9" h="52">
                    <a:moveTo>
                      <a:pt x="49" y="23"/>
                    </a:moveTo>
                    <a:cubicBezTo>
                      <a:pt x="49" y="18"/>
                      <a:pt x="49" y="18"/>
                      <a:pt x="49" y="18"/>
                    </a:cubicBezTo>
                    <a:cubicBezTo>
                      <a:pt x="49" y="8"/>
                      <a:pt x="41" y="0"/>
                      <a:pt x="31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9" y="0"/>
                      <a:pt x="0" y="8"/>
                      <a:pt x="0" y="1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2"/>
                      <a:pt x="2" y="35"/>
                      <a:pt x="4" y="37"/>
                    </a:cubicBezTo>
                    <a:cubicBezTo>
                      <a:pt x="6" y="39"/>
                      <a:pt x="8" y="41"/>
                      <a:pt x="11" y="43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6" y="44"/>
                      <a:pt x="36" y="44"/>
                      <a:pt x="36" y="44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3" y="35"/>
                      <a:pt x="11" y="33"/>
                      <a:pt x="10" y="32"/>
                    </a:cubicBezTo>
                    <a:cubicBezTo>
                      <a:pt x="9" y="31"/>
                      <a:pt x="8" y="29"/>
                      <a:pt x="8" y="2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2"/>
                      <a:pt x="13" y="8"/>
                      <a:pt x="19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6" y="8"/>
                      <a:pt x="41" y="12"/>
                      <a:pt x="41" y="18"/>
                    </a:cubicBezTo>
                    <a:cubicBezTo>
                      <a:pt x="41" y="23"/>
                      <a:pt x="41" y="23"/>
                      <a:pt x="41" y="23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49" y="23"/>
                      <a:pt x="49" y="23"/>
                      <a:pt x="49" y="23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44" name="Freeform 438">
                <a:extLst>
                  <a:ext uri="{FF2B5EF4-FFF2-40B4-BE49-F238E27FC236}">
                    <a16:creationId xmlns:a16="http://schemas.microsoft.com/office/drawing/2014/main" xmlns="" id="{6EE1B6A1-AE7E-4874-8736-ED03CD03389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91" y="2309"/>
                <a:ext cx="49" cy="52"/>
              </a:xfrm>
              <a:custGeom>
                <a:avLst/>
                <a:gdLst>
                  <a:gd name="T0" fmla="*/ 0 w 49"/>
                  <a:gd name="T1" fmla="*/ 29 h 52"/>
                  <a:gd name="T2" fmla="*/ 0 w 49"/>
                  <a:gd name="T3" fmla="*/ 33 h 52"/>
                  <a:gd name="T4" fmla="*/ 19 w 49"/>
                  <a:gd name="T5" fmla="*/ 52 h 52"/>
                  <a:gd name="T6" fmla="*/ 31 w 49"/>
                  <a:gd name="T7" fmla="*/ 52 h 52"/>
                  <a:gd name="T8" fmla="*/ 49 w 49"/>
                  <a:gd name="T9" fmla="*/ 33 h 52"/>
                  <a:gd name="T10" fmla="*/ 49 w 49"/>
                  <a:gd name="T11" fmla="*/ 23 h 52"/>
                  <a:gd name="T12" fmla="*/ 46 w 49"/>
                  <a:gd name="T13" fmla="*/ 14 h 52"/>
                  <a:gd name="T14" fmla="*/ 39 w 49"/>
                  <a:gd name="T15" fmla="*/ 8 h 52"/>
                  <a:gd name="T16" fmla="*/ 39 w 49"/>
                  <a:gd name="T17" fmla="*/ 8 h 52"/>
                  <a:gd name="T18" fmla="*/ 17 w 49"/>
                  <a:gd name="T19" fmla="*/ 0 h 52"/>
                  <a:gd name="T20" fmla="*/ 14 w 49"/>
                  <a:gd name="T21" fmla="*/ 7 h 52"/>
                  <a:gd name="T22" fmla="*/ 35 w 49"/>
                  <a:gd name="T23" fmla="*/ 15 h 52"/>
                  <a:gd name="T24" fmla="*/ 37 w 49"/>
                  <a:gd name="T25" fmla="*/ 12 h 52"/>
                  <a:gd name="T26" fmla="*/ 35 w 49"/>
                  <a:gd name="T27" fmla="*/ 15 h 52"/>
                  <a:gd name="T28" fmla="*/ 40 w 49"/>
                  <a:gd name="T29" fmla="*/ 19 h 52"/>
                  <a:gd name="T30" fmla="*/ 41 w 49"/>
                  <a:gd name="T31" fmla="*/ 23 h 52"/>
                  <a:gd name="T32" fmla="*/ 41 w 49"/>
                  <a:gd name="T33" fmla="*/ 33 h 52"/>
                  <a:gd name="T34" fmla="*/ 31 w 49"/>
                  <a:gd name="T35" fmla="*/ 44 h 52"/>
                  <a:gd name="T36" fmla="*/ 19 w 49"/>
                  <a:gd name="T37" fmla="*/ 44 h 52"/>
                  <a:gd name="T38" fmla="*/ 8 w 49"/>
                  <a:gd name="T39" fmla="*/ 33 h 52"/>
                  <a:gd name="T40" fmla="*/ 8 w 49"/>
                  <a:gd name="T41" fmla="*/ 29 h 52"/>
                  <a:gd name="T42" fmla="*/ 0 w 49"/>
                  <a:gd name="T43" fmla="*/ 29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9" h="52">
                    <a:moveTo>
                      <a:pt x="0" y="29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0" y="43"/>
                      <a:pt x="9" y="52"/>
                      <a:pt x="19" y="52"/>
                    </a:cubicBezTo>
                    <a:cubicBezTo>
                      <a:pt x="31" y="52"/>
                      <a:pt x="31" y="52"/>
                      <a:pt x="31" y="52"/>
                    </a:cubicBezTo>
                    <a:cubicBezTo>
                      <a:pt x="41" y="52"/>
                      <a:pt x="49" y="43"/>
                      <a:pt x="49" y="33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49" y="20"/>
                      <a:pt x="48" y="17"/>
                      <a:pt x="46" y="14"/>
                    </a:cubicBezTo>
                    <a:cubicBezTo>
                      <a:pt x="44" y="12"/>
                      <a:pt x="41" y="10"/>
                      <a:pt x="39" y="8"/>
                    </a:cubicBezTo>
                    <a:cubicBezTo>
                      <a:pt x="39" y="8"/>
                      <a:pt x="39" y="8"/>
                      <a:pt x="39" y="8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7" y="16"/>
                      <a:pt x="38" y="18"/>
                      <a:pt x="40" y="19"/>
                    </a:cubicBezTo>
                    <a:cubicBezTo>
                      <a:pt x="41" y="21"/>
                      <a:pt x="41" y="22"/>
                      <a:pt x="41" y="23"/>
                    </a:cubicBezTo>
                    <a:cubicBezTo>
                      <a:pt x="41" y="33"/>
                      <a:pt x="41" y="33"/>
                      <a:pt x="41" y="33"/>
                    </a:cubicBezTo>
                    <a:cubicBezTo>
                      <a:pt x="41" y="39"/>
                      <a:pt x="36" y="44"/>
                      <a:pt x="31" y="44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3" y="44"/>
                      <a:pt x="8" y="39"/>
                      <a:pt x="8" y="33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0" y="29"/>
                      <a:pt x="0" y="29"/>
                      <a:pt x="0" y="29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45" name="Rectangle 439">
                <a:extLst>
                  <a:ext uri="{FF2B5EF4-FFF2-40B4-BE49-F238E27FC236}">
                    <a16:creationId xmlns:a16="http://schemas.microsoft.com/office/drawing/2014/main" xmlns="" id="{554A70D1-D27A-4F11-A07D-02B5CB34D55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213" y="2267"/>
                <a:ext cx="8" cy="99"/>
              </a:xfrm>
              <a:prstGeom prst="rect">
                <a:avLst/>
              </a:pr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46" name="Rectangle 440">
                <a:extLst>
                  <a:ext uri="{FF2B5EF4-FFF2-40B4-BE49-F238E27FC236}">
                    <a16:creationId xmlns:a16="http://schemas.microsoft.com/office/drawing/2014/main" xmlns="" id="{974201FB-E62F-4CCD-A2D9-4F76C2D4DF9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213" y="2267"/>
                <a:ext cx="8" cy="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47" name="Freeform 441">
                <a:extLst>
                  <a:ext uri="{FF2B5EF4-FFF2-40B4-BE49-F238E27FC236}">
                    <a16:creationId xmlns:a16="http://schemas.microsoft.com/office/drawing/2014/main" xmlns="" id="{D137D4FF-8EA3-4528-877A-E83EFB0A18A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095" y="2949"/>
                <a:ext cx="1654" cy="1104"/>
              </a:xfrm>
              <a:custGeom>
                <a:avLst/>
                <a:gdLst>
                  <a:gd name="T0" fmla="*/ 56 w 1654"/>
                  <a:gd name="T1" fmla="*/ 1106 h 1106"/>
                  <a:gd name="T2" fmla="*/ 0 w 1654"/>
                  <a:gd name="T3" fmla="*/ 1049 h 1106"/>
                  <a:gd name="T4" fmla="*/ 0 w 1654"/>
                  <a:gd name="T5" fmla="*/ 57 h 1106"/>
                  <a:gd name="T6" fmla="*/ 56 w 1654"/>
                  <a:gd name="T7" fmla="*/ 0 h 1106"/>
                  <a:gd name="T8" fmla="*/ 1597 w 1654"/>
                  <a:gd name="T9" fmla="*/ 0 h 1106"/>
                  <a:gd name="T10" fmla="*/ 1654 w 1654"/>
                  <a:gd name="T11" fmla="*/ 57 h 1106"/>
                  <a:gd name="T12" fmla="*/ 1654 w 1654"/>
                  <a:gd name="T13" fmla="*/ 1049 h 1106"/>
                  <a:gd name="T14" fmla="*/ 1597 w 1654"/>
                  <a:gd name="T15" fmla="*/ 1106 h 1106"/>
                  <a:gd name="T16" fmla="*/ 56 w 1654"/>
                  <a:gd name="T17" fmla="*/ 1106 h 1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54" h="1106">
                    <a:moveTo>
                      <a:pt x="56" y="1106"/>
                    </a:moveTo>
                    <a:cubicBezTo>
                      <a:pt x="25" y="1106"/>
                      <a:pt x="0" y="1080"/>
                      <a:pt x="0" y="1049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26"/>
                      <a:pt x="25" y="0"/>
                      <a:pt x="56" y="0"/>
                    </a:cubicBezTo>
                    <a:cubicBezTo>
                      <a:pt x="1597" y="0"/>
                      <a:pt x="1597" y="0"/>
                      <a:pt x="1597" y="0"/>
                    </a:cubicBezTo>
                    <a:cubicBezTo>
                      <a:pt x="1628" y="0"/>
                      <a:pt x="1654" y="26"/>
                      <a:pt x="1654" y="57"/>
                    </a:cubicBezTo>
                    <a:cubicBezTo>
                      <a:pt x="1654" y="1049"/>
                      <a:pt x="1654" y="1049"/>
                      <a:pt x="1654" y="1049"/>
                    </a:cubicBezTo>
                    <a:cubicBezTo>
                      <a:pt x="1654" y="1080"/>
                      <a:pt x="1628" y="1106"/>
                      <a:pt x="1597" y="1106"/>
                    </a:cubicBezTo>
                    <a:cubicBezTo>
                      <a:pt x="56" y="1106"/>
                      <a:pt x="56" y="1106"/>
                      <a:pt x="56" y="1106"/>
                    </a:cubicBezTo>
                  </a:path>
                </a:pathLst>
              </a:custGeom>
              <a:solidFill>
                <a:srgbClr val="CDD5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48" name="Freeform 442">
                <a:extLst>
                  <a:ext uri="{FF2B5EF4-FFF2-40B4-BE49-F238E27FC236}">
                    <a16:creationId xmlns:a16="http://schemas.microsoft.com/office/drawing/2014/main" xmlns="" id="{5EC0E13C-4255-4243-9251-BBD553B89DD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00" y="2954"/>
                <a:ext cx="1644" cy="1094"/>
              </a:xfrm>
              <a:custGeom>
                <a:avLst/>
                <a:gdLst>
                  <a:gd name="T0" fmla="*/ 1644 w 1644"/>
                  <a:gd name="T1" fmla="*/ 1044 h 1096"/>
                  <a:gd name="T2" fmla="*/ 1592 w 1644"/>
                  <a:gd name="T3" fmla="*/ 1096 h 1096"/>
                  <a:gd name="T4" fmla="*/ 51 w 1644"/>
                  <a:gd name="T5" fmla="*/ 1096 h 1096"/>
                  <a:gd name="T6" fmla="*/ 0 w 1644"/>
                  <a:gd name="T7" fmla="*/ 1044 h 1096"/>
                  <a:gd name="T8" fmla="*/ 0 w 1644"/>
                  <a:gd name="T9" fmla="*/ 52 h 1096"/>
                  <a:gd name="T10" fmla="*/ 51 w 1644"/>
                  <a:gd name="T11" fmla="*/ 0 h 1096"/>
                  <a:gd name="T12" fmla="*/ 1592 w 1644"/>
                  <a:gd name="T13" fmla="*/ 0 h 1096"/>
                  <a:gd name="T14" fmla="*/ 1644 w 1644"/>
                  <a:gd name="T15" fmla="*/ 52 h 1096"/>
                  <a:gd name="T16" fmla="*/ 1644 w 1644"/>
                  <a:gd name="T17" fmla="*/ 1044 h 10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44" h="1096">
                    <a:moveTo>
                      <a:pt x="1644" y="1044"/>
                    </a:moveTo>
                    <a:cubicBezTo>
                      <a:pt x="1644" y="1073"/>
                      <a:pt x="1621" y="1096"/>
                      <a:pt x="1592" y="1096"/>
                    </a:cubicBezTo>
                    <a:cubicBezTo>
                      <a:pt x="51" y="1096"/>
                      <a:pt x="51" y="1096"/>
                      <a:pt x="51" y="1096"/>
                    </a:cubicBezTo>
                    <a:cubicBezTo>
                      <a:pt x="23" y="1096"/>
                      <a:pt x="0" y="1073"/>
                      <a:pt x="0" y="1044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24"/>
                      <a:pt x="23" y="0"/>
                      <a:pt x="51" y="0"/>
                    </a:cubicBezTo>
                    <a:cubicBezTo>
                      <a:pt x="1592" y="0"/>
                      <a:pt x="1592" y="0"/>
                      <a:pt x="1592" y="0"/>
                    </a:cubicBezTo>
                    <a:cubicBezTo>
                      <a:pt x="1621" y="0"/>
                      <a:pt x="1644" y="24"/>
                      <a:pt x="1644" y="52"/>
                    </a:cubicBezTo>
                    <a:cubicBezTo>
                      <a:pt x="1644" y="1044"/>
                      <a:pt x="1644" y="1044"/>
                      <a:pt x="1644" y="1044"/>
                    </a:cubicBezTo>
                  </a:path>
                </a:pathLst>
              </a:custGeom>
              <a:solidFill>
                <a:srgbClr val="41A9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49" name="Freeform 443">
                <a:extLst>
                  <a:ext uri="{FF2B5EF4-FFF2-40B4-BE49-F238E27FC236}">
                    <a16:creationId xmlns:a16="http://schemas.microsoft.com/office/drawing/2014/main" xmlns="" id="{F9225FC2-0355-4815-8F05-952BB3045C8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096" y="2950"/>
                <a:ext cx="1652" cy="1102"/>
              </a:xfrm>
              <a:custGeom>
                <a:avLst/>
                <a:gdLst>
                  <a:gd name="T0" fmla="*/ 1648 w 1652"/>
                  <a:gd name="T1" fmla="*/ 1048 h 1104"/>
                  <a:gd name="T2" fmla="*/ 1644 w 1652"/>
                  <a:gd name="T3" fmla="*/ 1048 h 1104"/>
                  <a:gd name="T4" fmla="*/ 1630 w 1652"/>
                  <a:gd name="T5" fmla="*/ 1082 h 1104"/>
                  <a:gd name="T6" fmla="*/ 1596 w 1652"/>
                  <a:gd name="T7" fmla="*/ 1096 h 1104"/>
                  <a:gd name="T8" fmla="*/ 55 w 1652"/>
                  <a:gd name="T9" fmla="*/ 1096 h 1104"/>
                  <a:gd name="T10" fmla="*/ 22 w 1652"/>
                  <a:gd name="T11" fmla="*/ 1082 h 1104"/>
                  <a:gd name="T12" fmla="*/ 8 w 1652"/>
                  <a:gd name="T13" fmla="*/ 1048 h 1104"/>
                  <a:gd name="T14" fmla="*/ 8 w 1652"/>
                  <a:gd name="T15" fmla="*/ 56 h 1104"/>
                  <a:gd name="T16" fmla="*/ 22 w 1652"/>
                  <a:gd name="T17" fmla="*/ 22 h 1104"/>
                  <a:gd name="T18" fmla="*/ 55 w 1652"/>
                  <a:gd name="T19" fmla="*/ 8 h 1104"/>
                  <a:gd name="T20" fmla="*/ 1596 w 1652"/>
                  <a:gd name="T21" fmla="*/ 8 h 1104"/>
                  <a:gd name="T22" fmla="*/ 1630 w 1652"/>
                  <a:gd name="T23" fmla="*/ 22 h 1104"/>
                  <a:gd name="T24" fmla="*/ 1644 w 1652"/>
                  <a:gd name="T25" fmla="*/ 56 h 1104"/>
                  <a:gd name="T26" fmla="*/ 1644 w 1652"/>
                  <a:gd name="T27" fmla="*/ 1048 h 1104"/>
                  <a:gd name="T28" fmla="*/ 1648 w 1652"/>
                  <a:gd name="T29" fmla="*/ 1048 h 1104"/>
                  <a:gd name="T30" fmla="*/ 1652 w 1652"/>
                  <a:gd name="T31" fmla="*/ 1048 h 1104"/>
                  <a:gd name="T32" fmla="*/ 1652 w 1652"/>
                  <a:gd name="T33" fmla="*/ 56 h 1104"/>
                  <a:gd name="T34" fmla="*/ 1596 w 1652"/>
                  <a:gd name="T35" fmla="*/ 0 h 1104"/>
                  <a:gd name="T36" fmla="*/ 55 w 1652"/>
                  <a:gd name="T37" fmla="*/ 0 h 1104"/>
                  <a:gd name="T38" fmla="*/ 0 w 1652"/>
                  <a:gd name="T39" fmla="*/ 56 h 1104"/>
                  <a:gd name="T40" fmla="*/ 0 w 1652"/>
                  <a:gd name="T41" fmla="*/ 1048 h 1104"/>
                  <a:gd name="T42" fmla="*/ 55 w 1652"/>
                  <a:gd name="T43" fmla="*/ 1104 h 1104"/>
                  <a:gd name="T44" fmla="*/ 1596 w 1652"/>
                  <a:gd name="T45" fmla="*/ 1104 h 1104"/>
                  <a:gd name="T46" fmla="*/ 1652 w 1652"/>
                  <a:gd name="T47" fmla="*/ 1048 h 1104"/>
                  <a:gd name="T48" fmla="*/ 1648 w 1652"/>
                  <a:gd name="T49" fmla="*/ 1048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52" h="1104">
                    <a:moveTo>
                      <a:pt x="1648" y="1048"/>
                    </a:moveTo>
                    <a:cubicBezTo>
                      <a:pt x="1644" y="1048"/>
                      <a:pt x="1644" y="1048"/>
                      <a:pt x="1644" y="1048"/>
                    </a:cubicBezTo>
                    <a:cubicBezTo>
                      <a:pt x="1644" y="1061"/>
                      <a:pt x="1638" y="1073"/>
                      <a:pt x="1630" y="1082"/>
                    </a:cubicBezTo>
                    <a:cubicBezTo>
                      <a:pt x="1621" y="1090"/>
                      <a:pt x="1609" y="1096"/>
                      <a:pt x="1596" y="1096"/>
                    </a:cubicBezTo>
                    <a:cubicBezTo>
                      <a:pt x="55" y="1096"/>
                      <a:pt x="55" y="1096"/>
                      <a:pt x="55" y="1096"/>
                    </a:cubicBezTo>
                    <a:cubicBezTo>
                      <a:pt x="42" y="1096"/>
                      <a:pt x="30" y="1090"/>
                      <a:pt x="22" y="1082"/>
                    </a:cubicBezTo>
                    <a:cubicBezTo>
                      <a:pt x="13" y="1073"/>
                      <a:pt x="8" y="1061"/>
                      <a:pt x="8" y="1048"/>
                    </a:cubicBezTo>
                    <a:cubicBezTo>
                      <a:pt x="8" y="56"/>
                      <a:pt x="8" y="56"/>
                      <a:pt x="8" y="56"/>
                    </a:cubicBezTo>
                    <a:cubicBezTo>
                      <a:pt x="8" y="43"/>
                      <a:pt x="13" y="31"/>
                      <a:pt x="22" y="22"/>
                    </a:cubicBezTo>
                    <a:cubicBezTo>
                      <a:pt x="30" y="14"/>
                      <a:pt x="42" y="8"/>
                      <a:pt x="55" y="8"/>
                    </a:cubicBezTo>
                    <a:cubicBezTo>
                      <a:pt x="1596" y="8"/>
                      <a:pt x="1596" y="8"/>
                      <a:pt x="1596" y="8"/>
                    </a:cubicBezTo>
                    <a:cubicBezTo>
                      <a:pt x="1609" y="8"/>
                      <a:pt x="1621" y="14"/>
                      <a:pt x="1630" y="22"/>
                    </a:cubicBezTo>
                    <a:cubicBezTo>
                      <a:pt x="1638" y="31"/>
                      <a:pt x="1644" y="43"/>
                      <a:pt x="1644" y="56"/>
                    </a:cubicBezTo>
                    <a:cubicBezTo>
                      <a:pt x="1644" y="1048"/>
                      <a:pt x="1644" y="1048"/>
                      <a:pt x="1644" y="1048"/>
                    </a:cubicBezTo>
                    <a:cubicBezTo>
                      <a:pt x="1648" y="1048"/>
                      <a:pt x="1648" y="1048"/>
                      <a:pt x="1648" y="1048"/>
                    </a:cubicBezTo>
                    <a:cubicBezTo>
                      <a:pt x="1652" y="1048"/>
                      <a:pt x="1652" y="1048"/>
                      <a:pt x="1652" y="1048"/>
                    </a:cubicBezTo>
                    <a:cubicBezTo>
                      <a:pt x="1652" y="56"/>
                      <a:pt x="1652" y="56"/>
                      <a:pt x="1652" y="56"/>
                    </a:cubicBezTo>
                    <a:cubicBezTo>
                      <a:pt x="1652" y="25"/>
                      <a:pt x="1627" y="0"/>
                      <a:pt x="1596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25" y="0"/>
                      <a:pt x="0" y="25"/>
                      <a:pt x="0" y="56"/>
                    </a:cubicBezTo>
                    <a:cubicBezTo>
                      <a:pt x="0" y="1048"/>
                      <a:pt x="0" y="1048"/>
                      <a:pt x="0" y="1048"/>
                    </a:cubicBezTo>
                    <a:cubicBezTo>
                      <a:pt x="0" y="1079"/>
                      <a:pt x="25" y="1104"/>
                      <a:pt x="55" y="1104"/>
                    </a:cubicBezTo>
                    <a:cubicBezTo>
                      <a:pt x="1596" y="1104"/>
                      <a:pt x="1596" y="1104"/>
                      <a:pt x="1596" y="1104"/>
                    </a:cubicBezTo>
                    <a:cubicBezTo>
                      <a:pt x="1627" y="1104"/>
                      <a:pt x="1652" y="1079"/>
                      <a:pt x="1652" y="1048"/>
                    </a:cubicBezTo>
                    <a:cubicBezTo>
                      <a:pt x="1648" y="1048"/>
                      <a:pt x="1648" y="1048"/>
                      <a:pt x="1648" y="1048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50" name="Freeform 444">
                <a:extLst>
                  <a:ext uri="{FF2B5EF4-FFF2-40B4-BE49-F238E27FC236}">
                    <a16:creationId xmlns:a16="http://schemas.microsoft.com/office/drawing/2014/main" xmlns="" id="{C5C79DEB-D0C8-4F42-A106-1D9F7892966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74" y="3022"/>
                <a:ext cx="1496" cy="896"/>
              </a:xfrm>
              <a:custGeom>
                <a:avLst/>
                <a:gdLst>
                  <a:gd name="T0" fmla="*/ 7 w 1496"/>
                  <a:gd name="T1" fmla="*/ 897 h 897"/>
                  <a:gd name="T2" fmla="*/ 0 w 1496"/>
                  <a:gd name="T3" fmla="*/ 890 h 897"/>
                  <a:gd name="T4" fmla="*/ 0 w 1496"/>
                  <a:gd name="T5" fmla="*/ 6 h 897"/>
                  <a:gd name="T6" fmla="*/ 7 w 1496"/>
                  <a:gd name="T7" fmla="*/ 0 h 897"/>
                  <a:gd name="T8" fmla="*/ 1489 w 1496"/>
                  <a:gd name="T9" fmla="*/ 0 h 897"/>
                  <a:gd name="T10" fmla="*/ 1496 w 1496"/>
                  <a:gd name="T11" fmla="*/ 6 h 897"/>
                  <a:gd name="T12" fmla="*/ 1496 w 1496"/>
                  <a:gd name="T13" fmla="*/ 890 h 897"/>
                  <a:gd name="T14" fmla="*/ 1489 w 1496"/>
                  <a:gd name="T15" fmla="*/ 897 h 897"/>
                  <a:gd name="T16" fmla="*/ 7 w 1496"/>
                  <a:gd name="T17" fmla="*/ 897 h 8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96" h="897">
                    <a:moveTo>
                      <a:pt x="7" y="897"/>
                    </a:moveTo>
                    <a:cubicBezTo>
                      <a:pt x="3" y="897"/>
                      <a:pt x="0" y="894"/>
                      <a:pt x="0" y="89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489" y="0"/>
                      <a:pt x="1489" y="0"/>
                      <a:pt x="1489" y="0"/>
                    </a:cubicBezTo>
                    <a:cubicBezTo>
                      <a:pt x="1493" y="0"/>
                      <a:pt x="1496" y="3"/>
                      <a:pt x="1496" y="6"/>
                    </a:cubicBezTo>
                    <a:cubicBezTo>
                      <a:pt x="1496" y="890"/>
                      <a:pt x="1496" y="890"/>
                      <a:pt x="1496" y="890"/>
                    </a:cubicBezTo>
                    <a:cubicBezTo>
                      <a:pt x="1496" y="894"/>
                      <a:pt x="1493" y="897"/>
                      <a:pt x="1489" y="897"/>
                    </a:cubicBezTo>
                    <a:cubicBezTo>
                      <a:pt x="7" y="897"/>
                      <a:pt x="7" y="897"/>
                      <a:pt x="7" y="897"/>
                    </a:cubicBezTo>
                  </a:path>
                </a:pathLst>
              </a:custGeom>
              <a:solidFill>
                <a:srgbClr val="F6FA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51" name="Freeform 445">
                <a:extLst>
                  <a:ext uri="{FF2B5EF4-FFF2-40B4-BE49-F238E27FC236}">
                    <a16:creationId xmlns:a16="http://schemas.microsoft.com/office/drawing/2014/main" xmlns="" id="{0D51FF7C-3F7F-4F97-8FE9-90730651B0AB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167" y="3015"/>
                <a:ext cx="1509" cy="909"/>
              </a:xfrm>
              <a:custGeom>
                <a:avLst/>
                <a:gdLst>
                  <a:gd name="T0" fmla="*/ 1496 w 1509"/>
                  <a:gd name="T1" fmla="*/ 13 h 910"/>
                  <a:gd name="T2" fmla="*/ 1496 w 1509"/>
                  <a:gd name="T3" fmla="*/ 897 h 910"/>
                  <a:gd name="T4" fmla="*/ 14 w 1509"/>
                  <a:gd name="T5" fmla="*/ 897 h 910"/>
                  <a:gd name="T6" fmla="*/ 14 w 1509"/>
                  <a:gd name="T7" fmla="*/ 13 h 910"/>
                  <a:gd name="T8" fmla="*/ 1496 w 1509"/>
                  <a:gd name="T9" fmla="*/ 13 h 910"/>
                  <a:gd name="T10" fmla="*/ 1496 w 1509"/>
                  <a:gd name="T11" fmla="*/ 0 h 910"/>
                  <a:gd name="T12" fmla="*/ 14 w 1509"/>
                  <a:gd name="T13" fmla="*/ 0 h 910"/>
                  <a:gd name="T14" fmla="*/ 0 w 1509"/>
                  <a:gd name="T15" fmla="*/ 13 h 910"/>
                  <a:gd name="T16" fmla="*/ 0 w 1509"/>
                  <a:gd name="T17" fmla="*/ 897 h 910"/>
                  <a:gd name="T18" fmla="*/ 14 w 1509"/>
                  <a:gd name="T19" fmla="*/ 910 h 910"/>
                  <a:gd name="T20" fmla="*/ 1496 w 1509"/>
                  <a:gd name="T21" fmla="*/ 910 h 910"/>
                  <a:gd name="T22" fmla="*/ 1509 w 1509"/>
                  <a:gd name="T23" fmla="*/ 897 h 910"/>
                  <a:gd name="T24" fmla="*/ 1509 w 1509"/>
                  <a:gd name="T25" fmla="*/ 13 h 910"/>
                  <a:gd name="T26" fmla="*/ 1496 w 1509"/>
                  <a:gd name="T27" fmla="*/ 0 h 9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09" h="910">
                    <a:moveTo>
                      <a:pt x="1496" y="13"/>
                    </a:moveTo>
                    <a:cubicBezTo>
                      <a:pt x="1496" y="897"/>
                      <a:pt x="1496" y="897"/>
                      <a:pt x="1496" y="897"/>
                    </a:cubicBezTo>
                    <a:cubicBezTo>
                      <a:pt x="14" y="897"/>
                      <a:pt x="14" y="897"/>
                      <a:pt x="14" y="897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96" y="13"/>
                      <a:pt x="1496" y="13"/>
                      <a:pt x="1496" y="13"/>
                    </a:cubicBezTo>
                    <a:moveTo>
                      <a:pt x="1496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897"/>
                      <a:pt x="0" y="897"/>
                      <a:pt x="0" y="897"/>
                    </a:cubicBezTo>
                    <a:cubicBezTo>
                      <a:pt x="0" y="905"/>
                      <a:pt x="6" y="910"/>
                      <a:pt x="14" y="910"/>
                    </a:cubicBezTo>
                    <a:cubicBezTo>
                      <a:pt x="1496" y="910"/>
                      <a:pt x="1496" y="910"/>
                      <a:pt x="1496" y="910"/>
                    </a:cubicBezTo>
                    <a:cubicBezTo>
                      <a:pt x="1503" y="910"/>
                      <a:pt x="1509" y="905"/>
                      <a:pt x="1509" y="897"/>
                    </a:cubicBezTo>
                    <a:cubicBezTo>
                      <a:pt x="1509" y="13"/>
                      <a:pt x="1509" y="13"/>
                      <a:pt x="1509" y="13"/>
                    </a:cubicBezTo>
                    <a:cubicBezTo>
                      <a:pt x="1509" y="6"/>
                      <a:pt x="1503" y="0"/>
                      <a:pt x="1496" y="0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52" name="Rectangle 446">
                <a:extLst>
                  <a:ext uri="{FF2B5EF4-FFF2-40B4-BE49-F238E27FC236}">
                    <a16:creationId xmlns:a16="http://schemas.microsoft.com/office/drawing/2014/main" xmlns="" id="{E744D908-FFDB-4F35-BF84-7839D6E14A1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81" y="3028"/>
                <a:ext cx="1482" cy="116"/>
              </a:xfrm>
              <a:prstGeom prst="rect">
                <a:avLst/>
              </a:prstGeom>
              <a:solidFill>
                <a:srgbClr val="C3E8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53" name="Rectangle 447">
                <a:extLst>
                  <a:ext uri="{FF2B5EF4-FFF2-40B4-BE49-F238E27FC236}">
                    <a16:creationId xmlns:a16="http://schemas.microsoft.com/office/drawing/2014/main" xmlns="" id="{49AD1161-7450-4557-B6C6-6E0C90D92A2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81" y="3028"/>
                <a:ext cx="1482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54" name="Oval 448">
                <a:extLst>
                  <a:ext uri="{FF2B5EF4-FFF2-40B4-BE49-F238E27FC236}">
                    <a16:creationId xmlns:a16="http://schemas.microsoft.com/office/drawing/2014/main" xmlns="" id="{ACF9261A-4F08-4A5D-B423-4E54A7C0625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906" y="2983"/>
                <a:ext cx="14" cy="14"/>
              </a:xfrm>
              <a:prstGeom prst="ellipse">
                <a:avLst/>
              </a:pr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55" name="Rectangle 449">
                <a:extLst>
                  <a:ext uri="{FF2B5EF4-FFF2-40B4-BE49-F238E27FC236}">
                    <a16:creationId xmlns:a16="http://schemas.microsoft.com/office/drawing/2014/main" xmlns="" id="{14AF956A-9964-42AF-8A69-455E0D6CF1A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3818" y="3990"/>
                <a:ext cx="2208" cy="64"/>
              </a:xfrm>
              <a:prstGeom prst="rect">
                <a:avLst/>
              </a:prstGeom>
              <a:solidFill>
                <a:srgbClr val="F6FA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56" name="Rectangle 450">
                <a:extLst>
                  <a:ext uri="{FF2B5EF4-FFF2-40B4-BE49-F238E27FC236}">
                    <a16:creationId xmlns:a16="http://schemas.microsoft.com/office/drawing/2014/main" xmlns="" id="{6A13C5F9-D8DC-4218-BC81-870DABF4CED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3818" y="3990"/>
                <a:ext cx="2208" cy="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57" name="Freeform 451">
                <a:extLst>
                  <a:ext uri="{FF2B5EF4-FFF2-40B4-BE49-F238E27FC236}">
                    <a16:creationId xmlns:a16="http://schemas.microsoft.com/office/drawing/2014/main" xmlns="" id="{354767FB-883E-46A9-BB7E-35E55AE4A09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814" y="3986"/>
                <a:ext cx="2216" cy="72"/>
              </a:xfrm>
              <a:custGeom>
                <a:avLst/>
                <a:gdLst>
                  <a:gd name="T0" fmla="*/ 2212 w 2216"/>
                  <a:gd name="T1" fmla="*/ 69 h 73"/>
                  <a:gd name="T2" fmla="*/ 2212 w 2216"/>
                  <a:gd name="T3" fmla="*/ 65 h 73"/>
                  <a:gd name="T4" fmla="*/ 8 w 2216"/>
                  <a:gd name="T5" fmla="*/ 65 h 73"/>
                  <a:gd name="T6" fmla="*/ 8 w 2216"/>
                  <a:gd name="T7" fmla="*/ 8 h 73"/>
                  <a:gd name="T8" fmla="*/ 2208 w 2216"/>
                  <a:gd name="T9" fmla="*/ 8 h 73"/>
                  <a:gd name="T10" fmla="*/ 2208 w 2216"/>
                  <a:gd name="T11" fmla="*/ 69 h 73"/>
                  <a:gd name="T12" fmla="*/ 2212 w 2216"/>
                  <a:gd name="T13" fmla="*/ 69 h 73"/>
                  <a:gd name="T14" fmla="*/ 2212 w 2216"/>
                  <a:gd name="T15" fmla="*/ 65 h 73"/>
                  <a:gd name="T16" fmla="*/ 2212 w 2216"/>
                  <a:gd name="T17" fmla="*/ 69 h 73"/>
                  <a:gd name="T18" fmla="*/ 2216 w 2216"/>
                  <a:gd name="T19" fmla="*/ 69 h 73"/>
                  <a:gd name="T20" fmla="*/ 2216 w 2216"/>
                  <a:gd name="T21" fmla="*/ 4 h 73"/>
                  <a:gd name="T22" fmla="*/ 2215 w 2216"/>
                  <a:gd name="T23" fmla="*/ 1 h 73"/>
                  <a:gd name="T24" fmla="*/ 2212 w 2216"/>
                  <a:gd name="T25" fmla="*/ 0 h 73"/>
                  <a:gd name="T26" fmla="*/ 4 w 2216"/>
                  <a:gd name="T27" fmla="*/ 0 h 73"/>
                  <a:gd name="T28" fmla="*/ 1 w 2216"/>
                  <a:gd name="T29" fmla="*/ 1 h 73"/>
                  <a:gd name="T30" fmla="*/ 0 w 2216"/>
                  <a:gd name="T31" fmla="*/ 4 h 73"/>
                  <a:gd name="T32" fmla="*/ 0 w 2216"/>
                  <a:gd name="T33" fmla="*/ 69 h 73"/>
                  <a:gd name="T34" fmla="*/ 1 w 2216"/>
                  <a:gd name="T35" fmla="*/ 72 h 73"/>
                  <a:gd name="T36" fmla="*/ 4 w 2216"/>
                  <a:gd name="T37" fmla="*/ 73 h 73"/>
                  <a:gd name="T38" fmla="*/ 2212 w 2216"/>
                  <a:gd name="T39" fmla="*/ 73 h 73"/>
                  <a:gd name="T40" fmla="*/ 2215 w 2216"/>
                  <a:gd name="T41" fmla="*/ 72 h 73"/>
                  <a:gd name="T42" fmla="*/ 2216 w 2216"/>
                  <a:gd name="T43" fmla="*/ 69 h 73"/>
                  <a:gd name="T44" fmla="*/ 2212 w 2216"/>
                  <a:gd name="T45" fmla="*/ 69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216" h="73">
                    <a:moveTo>
                      <a:pt x="2212" y="69"/>
                    </a:moveTo>
                    <a:cubicBezTo>
                      <a:pt x="2212" y="65"/>
                      <a:pt x="2212" y="65"/>
                      <a:pt x="2212" y="65"/>
                    </a:cubicBezTo>
                    <a:cubicBezTo>
                      <a:pt x="8" y="65"/>
                      <a:pt x="8" y="65"/>
                      <a:pt x="8" y="65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2208" y="8"/>
                      <a:pt x="2208" y="8"/>
                      <a:pt x="2208" y="8"/>
                    </a:cubicBezTo>
                    <a:cubicBezTo>
                      <a:pt x="2208" y="69"/>
                      <a:pt x="2208" y="69"/>
                      <a:pt x="2208" y="69"/>
                    </a:cubicBezTo>
                    <a:cubicBezTo>
                      <a:pt x="2212" y="69"/>
                      <a:pt x="2212" y="69"/>
                      <a:pt x="2212" y="69"/>
                    </a:cubicBezTo>
                    <a:cubicBezTo>
                      <a:pt x="2212" y="65"/>
                      <a:pt x="2212" y="65"/>
                      <a:pt x="2212" y="65"/>
                    </a:cubicBezTo>
                    <a:cubicBezTo>
                      <a:pt x="2212" y="69"/>
                      <a:pt x="2212" y="69"/>
                      <a:pt x="2212" y="69"/>
                    </a:cubicBezTo>
                    <a:cubicBezTo>
                      <a:pt x="2216" y="69"/>
                      <a:pt x="2216" y="69"/>
                      <a:pt x="2216" y="69"/>
                    </a:cubicBezTo>
                    <a:cubicBezTo>
                      <a:pt x="2216" y="4"/>
                      <a:pt x="2216" y="4"/>
                      <a:pt x="2216" y="4"/>
                    </a:cubicBezTo>
                    <a:cubicBezTo>
                      <a:pt x="2216" y="3"/>
                      <a:pt x="2215" y="2"/>
                      <a:pt x="2215" y="1"/>
                    </a:cubicBezTo>
                    <a:cubicBezTo>
                      <a:pt x="2214" y="1"/>
                      <a:pt x="2213" y="0"/>
                      <a:pt x="221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1"/>
                      <a:pt x="1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0"/>
                      <a:pt x="0" y="71"/>
                      <a:pt x="1" y="72"/>
                    </a:cubicBezTo>
                    <a:cubicBezTo>
                      <a:pt x="2" y="72"/>
                      <a:pt x="3" y="73"/>
                      <a:pt x="4" y="73"/>
                    </a:cubicBezTo>
                    <a:cubicBezTo>
                      <a:pt x="2212" y="73"/>
                      <a:pt x="2212" y="73"/>
                      <a:pt x="2212" y="73"/>
                    </a:cubicBezTo>
                    <a:cubicBezTo>
                      <a:pt x="2213" y="73"/>
                      <a:pt x="2214" y="72"/>
                      <a:pt x="2215" y="72"/>
                    </a:cubicBezTo>
                    <a:cubicBezTo>
                      <a:pt x="2215" y="71"/>
                      <a:pt x="2216" y="70"/>
                      <a:pt x="2216" y="69"/>
                    </a:cubicBezTo>
                    <a:cubicBezTo>
                      <a:pt x="2212" y="69"/>
                      <a:pt x="2212" y="69"/>
                      <a:pt x="2212" y="69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58" name="Freeform 452">
                <a:extLst>
                  <a:ext uri="{FF2B5EF4-FFF2-40B4-BE49-F238E27FC236}">
                    <a16:creationId xmlns:a16="http://schemas.microsoft.com/office/drawing/2014/main" xmlns="" id="{5497F4DB-5B00-4D14-AD78-9D8FCDA5D2E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821" y="4054"/>
                <a:ext cx="2202" cy="38"/>
              </a:xfrm>
              <a:custGeom>
                <a:avLst/>
                <a:gdLst>
                  <a:gd name="T0" fmla="*/ 0 w 2202"/>
                  <a:gd name="T1" fmla="*/ 0 h 38"/>
                  <a:gd name="T2" fmla="*/ 107 w 2202"/>
                  <a:gd name="T3" fmla="*/ 38 h 38"/>
                  <a:gd name="T4" fmla="*/ 2094 w 2202"/>
                  <a:gd name="T5" fmla="*/ 38 h 38"/>
                  <a:gd name="T6" fmla="*/ 2202 w 2202"/>
                  <a:gd name="T7" fmla="*/ 0 h 38"/>
                  <a:gd name="T8" fmla="*/ 0 w 2202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2" h="38">
                    <a:moveTo>
                      <a:pt x="0" y="0"/>
                    </a:moveTo>
                    <a:cubicBezTo>
                      <a:pt x="26" y="27"/>
                      <a:pt x="74" y="38"/>
                      <a:pt x="107" y="38"/>
                    </a:cubicBezTo>
                    <a:cubicBezTo>
                      <a:pt x="2094" y="38"/>
                      <a:pt x="2094" y="38"/>
                      <a:pt x="2094" y="38"/>
                    </a:cubicBezTo>
                    <a:cubicBezTo>
                      <a:pt x="2128" y="38"/>
                      <a:pt x="2176" y="27"/>
                      <a:pt x="2202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3E8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59" name="Freeform 453">
                <a:extLst>
                  <a:ext uri="{FF2B5EF4-FFF2-40B4-BE49-F238E27FC236}">
                    <a16:creationId xmlns:a16="http://schemas.microsoft.com/office/drawing/2014/main" xmlns="" id="{D076BBBE-046F-4239-A8EF-51A6343B7F7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817" y="4050"/>
                <a:ext cx="2210" cy="46"/>
              </a:xfrm>
              <a:custGeom>
                <a:avLst/>
                <a:gdLst>
                  <a:gd name="T0" fmla="*/ 4 w 2210"/>
                  <a:gd name="T1" fmla="*/ 4 h 46"/>
                  <a:gd name="T2" fmla="*/ 1 w 2210"/>
                  <a:gd name="T3" fmla="*/ 7 h 46"/>
                  <a:gd name="T4" fmla="*/ 54 w 2210"/>
                  <a:gd name="T5" fmla="*/ 37 h 46"/>
                  <a:gd name="T6" fmla="*/ 111 w 2210"/>
                  <a:gd name="T7" fmla="*/ 46 h 46"/>
                  <a:gd name="T8" fmla="*/ 2098 w 2210"/>
                  <a:gd name="T9" fmla="*/ 46 h 46"/>
                  <a:gd name="T10" fmla="*/ 2156 w 2210"/>
                  <a:gd name="T11" fmla="*/ 37 h 46"/>
                  <a:gd name="T12" fmla="*/ 2209 w 2210"/>
                  <a:gd name="T13" fmla="*/ 7 h 46"/>
                  <a:gd name="T14" fmla="*/ 2209 w 2210"/>
                  <a:gd name="T15" fmla="*/ 2 h 46"/>
                  <a:gd name="T16" fmla="*/ 2206 w 2210"/>
                  <a:gd name="T17" fmla="*/ 0 h 46"/>
                  <a:gd name="T18" fmla="*/ 4 w 2210"/>
                  <a:gd name="T19" fmla="*/ 0 h 46"/>
                  <a:gd name="T20" fmla="*/ 0 w 2210"/>
                  <a:gd name="T21" fmla="*/ 2 h 46"/>
                  <a:gd name="T22" fmla="*/ 1 w 2210"/>
                  <a:gd name="T23" fmla="*/ 7 h 46"/>
                  <a:gd name="T24" fmla="*/ 4 w 2210"/>
                  <a:gd name="T25" fmla="*/ 4 h 46"/>
                  <a:gd name="T26" fmla="*/ 4 w 2210"/>
                  <a:gd name="T27" fmla="*/ 8 h 46"/>
                  <a:gd name="T28" fmla="*/ 2206 w 2210"/>
                  <a:gd name="T29" fmla="*/ 8 h 46"/>
                  <a:gd name="T30" fmla="*/ 2206 w 2210"/>
                  <a:gd name="T31" fmla="*/ 4 h 46"/>
                  <a:gd name="T32" fmla="*/ 2203 w 2210"/>
                  <a:gd name="T33" fmla="*/ 1 h 46"/>
                  <a:gd name="T34" fmla="*/ 2153 w 2210"/>
                  <a:gd name="T35" fmla="*/ 30 h 46"/>
                  <a:gd name="T36" fmla="*/ 2098 w 2210"/>
                  <a:gd name="T37" fmla="*/ 38 h 46"/>
                  <a:gd name="T38" fmla="*/ 111 w 2210"/>
                  <a:gd name="T39" fmla="*/ 38 h 46"/>
                  <a:gd name="T40" fmla="*/ 56 w 2210"/>
                  <a:gd name="T41" fmla="*/ 30 h 46"/>
                  <a:gd name="T42" fmla="*/ 7 w 2210"/>
                  <a:gd name="T43" fmla="*/ 1 h 46"/>
                  <a:gd name="T44" fmla="*/ 4 w 2210"/>
                  <a:gd name="T45" fmla="*/ 4 h 46"/>
                  <a:gd name="T46" fmla="*/ 4 w 2210"/>
                  <a:gd name="T47" fmla="*/ 8 h 46"/>
                  <a:gd name="T48" fmla="*/ 4 w 2210"/>
                  <a:gd name="T49" fmla="*/ 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10" h="46">
                    <a:moveTo>
                      <a:pt x="4" y="4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5" y="21"/>
                      <a:pt x="34" y="31"/>
                      <a:pt x="54" y="37"/>
                    </a:cubicBezTo>
                    <a:cubicBezTo>
                      <a:pt x="73" y="44"/>
                      <a:pt x="94" y="46"/>
                      <a:pt x="111" y="46"/>
                    </a:cubicBezTo>
                    <a:cubicBezTo>
                      <a:pt x="2098" y="46"/>
                      <a:pt x="2098" y="46"/>
                      <a:pt x="2098" y="46"/>
                    </a:cubicBezTo>
                    <a:cubicBezTo>
                      <a:pt x="2115" y="46"/>
                      <a:pt x="2136" y="44"/>
                      <a:pt x="2156" y="37"/>
                    </a:cubicBezTo>
                    <a:cubicBezTo>
                      <a:pt x="2176" y="31"/>
                      <a:pt x="2195" y="21"/>
                      <a:pt x="2209" y="7"/>
                    </a:cubicBezTo>
                    <a:cubicBezTo>
                      <a:pt x="2210" y="5"/>
                      <a:pt x="2210" y="4"/>
                      <a:pt x="2209" y="2"/>
                    </a:cubicBezTo>
                    <a:cubicBezTo>
                      <a:pt x="2209" y="1"/>
                      <a:pt x="2207" y="0"/>
                      <a:pt x="220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4"/>
                      <a:pt x="0" y="5"/>
                      <a:pt x="1" y="7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206" y="8"/>
                      <a:pt x="2206" y="8"/>
                      <a:pt x="2206" y="8"/>
                    </a:cubicBezTo>
                    <a:cubicBezTo>
                      <a:pt x="2206" y="4"/>
                      <a:pt x="2206" y="4"/>
                      <a:pt x="2206" y="4"/>
                    </a:cubicBezTo>
                    <a:cubicBezTo>
                      <a:pt x="2203" y="1"/>
                      <a:pt x="2203" y="1"/>
                      <a:pt x="2203" y="1"/>
                    </a:cubicBezTo>
                    <a:cubicBezTo>
                      <a:pt x="2190" y="14"/>
                      <a:pt x="2172" y="24"/>
                      <a:pt x="2153" y="30"/>
                    </a:cubicBezTo>
                    <a:cubicBezTo>
                      <a:pt x="2135" y="36"/>
                      <a:pt x="2115" y="38"/>
                      <a:pt x="2098" y="38"/>
                    </a:cubicBezTo>
                    <a:cubicBezTo>
                      <a:pt x="111" y="38"/>
                      <a:pt x="111" y="38"/>
                      <a:pt x="111" y="38"/>
                    </a:cubicBezTo>
                    <a:cubicBezTo>
                      <a:pt x="95" y="38"/>
                      <a:pt x="75" y="36"/>
                      <a:pt x="56" y="30"/>
                    </a:cubicBezTo>
                    <a:cubicBezTo>
                      <a:pt x="37" y="24"/>
                      <a:pt x="19" y="14"/>
                      <a:pt x="7" y="1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4"/>
                      <a:pt x="4" y="4"/>
                      <a:pt x="4" y="4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60" name="Freeform 454">
                <a:extLst>
                  <a:ext uri="{FF2B5EF4-FFF2-40B4-BE49-F238E27FC236}">
                    <a16:creationId xmlns:a16="http://schemas.microsoft.com/office/drawing/2014/main" xmlns="" id="{A093934D-2AE1-403E-92A5-BB5CFDB18F6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772" y="3990"/>
                <a:ext cx="300" cy="29"/>
              </a:xfrm>
              <a:custGeom>
                <a:avLst/>
                <a:gdLst>
                  <a:gd name="T0" fmla="*/ 0 w 300"/>
                  <a:gd name="T1" fmla="*/ 0 h 30"/>
                  <a:gd name="T2" fmla="*/ 0 w 300"/>
                  <a:gd name="T3" fmla="*/ 7 h 30"/>
                  <a:gd name="T4" fmla="*/ 23 w 300"/>
                  <a:gd name="T5" fmla="*/ 30 h 30"/>
                  <a:gd name="T6" fmla="*/ 277 w 300"/>
                  <a:gd name="T7" fmla="*/ 30 h 30"/>
                  <a:gd name="T8" fmla="*/ 300 w 300"/>
                  <a:gd name="T9" fmla="*/ 7 h 30"/>
                  <a:gd name="T10" fmla="*/ 300 w 300"/>
                  <a:gd name="T11" fmla="*/ 0 h 30"/>
                  <a:gd name="T12" fmla="*/ 0 w 300"/>
                  <a:gd name="T1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0" h="30">
                    <a:moveTo>
                      <a:pt x="0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20"/>
                      <a:pt x="10" y="30"/>
                      <a:pt x="23" y="30"/>
                    </a:cubicBezTo>
                    <a:cubicBezTo>
                      <a:pt x="277" y="30"/>
                      <a:pt x="277" y="30"/>
                      <a:pt x="277" y="30"/>
                    </a:cubicBezTo>
                    <a:cubicBezTo>
                      <a:pt x="289" y="30"/>
                      <a:pt x="300" y="20"/>
                      <a:pt x="300" y="7"/>
                    </a:cubicBezTo>
                    <a:cubicBezTo>
                      <a:pt x="300" y="0"/>
                      <a:pt x="300" y="0"/>
                      <a:pt x="30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3E8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885" name="Group 656">
              <a:extLst>
                <a:ext uri="{FF2B5EF4-FFF2-40B4-BE49-F238E27FC236}">
                  <a16:creationId xmlns:a16="http://schemas.microsoft.com/office/drawing/2014/main" xmlns="" id="{84059D76-A6E4-41FB-BC52-0EC9AF5F91B1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1651000" y="3375026"/>
              <a:ext cx="7300913" cy="3148013"/>
              <a:chOff x="1040" y="2126"/>
              <a:chExt cx="4599" cy="1983"/>
            </a:xfrm>
          </p:grpSpPr>
          <p:sp>
            <p:nvSpPr>
              <p:cNvPr id="10461" name="Freeform 456">
                <a:extLst>
                  <a:ext uri="{FF2B5EF4-FFF2-40B4-BE49-F238E27FC236}">
                    <a16:creationId xmlns:a16="http://schemas.microsoft.com/office/drawing/2014/main" xmlns="" id="{0DA51FC3-37AB-4198-91B8-DB041525202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768" y="3986"/>
                <a:ext cx="308" cy="37"/>
              </a:xfrm>
              <a:custGeom>
                <a:avLst/>
                <a:gdLst>
                  <a:gd name="T0" fmla="*/ 4 w 308"/>
                  <a:gd name="T1" fmla="*/ 4 h 38"/>
                  <a:gd name="T2" fmla="*/ 0 w 308"/>
                  <a:gd name="T3" fmla="*/ 4 h 38"/>
                  <a:gd name="T4" fmla="*/ 0 w 308"/>
                  <a:gd name="T5" fmla="*/ 11 h 38"/>
                  <a:gd name="T6" fmla="*/ 27 w 308"/>
                  <a:gd name="T7" fmla="*/ 38 h 38"/>
                  <a:gd name="T8" fmla="*/ 281 w 308"/>
                  <a:gd name="T9" fmla="*/ 38 h 38"/>
                  <a:gd name="T10" fmla="*/ 308 w 308"/>
                  <a:gd name="T11" fmla="*/ 11 h 38"/>
                  <a:gd name="T12" fmla="*/ 308 w 308"/>
                  <a:gd name="T13" fmla="*/ 4 h 38"/>
                  <a:gd name="T14" fmla="*/ 307 w 308"/>
                  <a:gd name="T15" fmla="*/ 1 h 38"/>
                  <a:gd name="T16" fmla="*/ 304 w 308"/>
                  <a:gd name="T17" fmla="*/ 0 h 38"/>
                  <a:gd name="T18" fmla="*/ 4 w 308"/>
                  <a:gd name="T19" fmla="*/ 0 h 38"/>
                  <a:gd name="T20" fmla="*/ 1 w 308"/>
                  <a:gd name="T21" fmla="*/ 1 h 38"/>
                  <a:gd name="T22" fmla="*/ 0 w 308"/>
                  <a:gd name="T23" fmla="*/ 4 h 38"/>
                  <a:gd name="T24" fmla="*/ 4 w 308"/>
                  <a:gd name="T25" fmla="*/ 4 h 38"/>
                  <a:gd name="T26" fmla="*/ 4 w 308"/>
                  <a:gd name="T27" fmla="*/ 8 h 38"/>
                  <a:gd name="T28" fmla="*/ 300 w 308"/>
                  <a:gd name="T29" fmla="*/ 8 h 38"/>
                  <a:gd name="T30" fmla="*/ 300 w 308"/>
                  <a:gd name="T31" fmla="*/ 11 h 38"/>
                  <a:gd name="T32" fmla="*/ 294 w 308"/>
                  <a:gd name="T33" fmla="*/ 25 h 38"/>
                  <a:gd name="T34" fmla="*/ 281 w 308"/>
                  <a:gd name="T35" fmla="*/ 30 h 38"/>
                  <a:gd name="T36" fmla="*/ 27 w 308"/>
                  <a:gd name="T37" fmla="*/ 30 h 38"/>
                  <a:gd name="T38" fmla="*/ 13 w 308"/>
                  <a:gd name="T39" fmla="*/ 25 h 38"/>
                  <a:gd name="T40" fmla="*/ 8 w 308"/>
                  <a:gd name="T41" fmla="*/ 11 h 38"/>
                  <a:gd name="T42" fmla="*/ 8 w 308"/>
                  <a:gd name="T43" fmla="*/ 4 h 38"/>
                  <a:gd name="T44" fmla="*/ 4 w 308"/>
                  <a:gd name="T45" fmla="*/ 4 h 38"/>
                  <a:gd name="T46" fmla="*/ 4 w 308"/>
                  <a:gd name="T47" fmla="*/ 8 h 38"/>
                  <a:gd name="T48" fmla="*/ 4 w 308"/>
                  <a:gd name="T49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08" h="38">
                    <a:moveTo>
                      <a:pt x="4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26"/>
                      <a:pt x="12" y="38"/>
                      <a:pt x="27" y="38"/>
                    </a:cubicBezTo>
                    <a:cubicBezTo>
                      <a:pt x="281" y="38"/>
                      <a:pt x="281" y="38"/>
                      <a:pt x="281" y="38"/>
                    </a:cubicBezTo>
                    <a:cubicBezTo>
                      <a:pt x="296" y="38"/>
                      <a:pt x="308" y="26"/>
                      <a:pt x="308" y="11"/>
                    </a:cubicBezTo>
                    <a:cubicBezTo>
                      <a:pt x="308" y="4"/>
                      <a:pt x="308" y="4"/>
                      <a:pt x="308" y="4"/>
                    </a:cubicBezTo>
                    <a:cubicBezTo>
                      <a:pt x="308" y="3"/>
                      <a:pt x="307" y="2"/>
                      <a:pt x="307" y="1"/>
                    </a:cubicBezTo>
                    <a:cubicBezTo>
                      <a:pt x="306" y="1"/>
                      <a:pt x="305" y="0"/>
                      <a:pt x="30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1"/>
                      <a:pt x="1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00" y="8"/>
                      <a:pt x="300" y="8"/>
                      <a:pt x="300" y="8"/>
                    </a:cubicBezTo>
                    <a:cubicBezTo>
                      <a:pt x="300" y="11"/>
                      <a:pt x="300" y="11"/>
                      <a:pt x="300" y="11"/>
                    </a:cubicBezTo>
                    <a:cubicBezTo>
                      <a:pt x="300" y="16"/>
                      <a:pt x="298" y="21"/>
                      <a:pt x="294" y="25"/>
                    </a:cubicBezTo>
                    <a:cubicBezTo>
                      <a:pt x="291" y="28"/>
                      <a:pt x="286" y="30"/>
                      <a:pt x="281" y="3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2" y="30"/>
                      <a:pt x="17" y="28"/>
                      <a:pt x="13" y="25"/>
                    </a:cubicBezTo>
                    <a:cubicBezTo>
                      <a:pt x="10" y="21"/>
                      <a:pt x="8" y="16"/>
                      <a:pt x="8" y="11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4"/>
                      <a:pt x="4" y="4"/>
                      <a:pt x="4" y="4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62" name="Rectangle 457">
                <a:extLst>
                  <a:ext uri="{FF2B5EF4-FFF2-40B4-BE49-F238E27FC236}">
                    <a16:creationId xmlns:a16="http://schemas.microsoft.com/office/drawing/2014/main" xmlns="" id="{9108EA82-8D17-42BD-A0F7-C7794EBA489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08" y="3262"/>
                <a:ext cx="722" cy="403"/>
              </a:xfrm>
              <a:prstGeom prst="rect">
                <a:avLst/>
              </a:prstGeom>
              <a:solidFill>
                <a:srgbClr val="41A9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63" name="Rectangle 458">
                <a:extLst>
                  <a:ext uri="{FF2B5EF4-FFF2-40B4-BE49-F238E27FC236}">
                    <a16:creationId xmlns:a16="http://schemas.microsoft.com/office/drawing/2014/main" xmlns="" id="{AD8651DC-A35B-48A3-ABC2-0026DFFD77A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08" y="3262"/>
                <a:ext cx="722" cy="4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64" name="Rectangle 459">
                <a:extLst>
                  <a:ext uri="{FF2B5EF4-FFF2-40B4-BE49-F238E27FC236}">
                    <a16:creationId xmlns:a16="http://schemas.microsoft.com/office/drawing/2014/main" xmlns="" id="{19151E83-525C-4F1F-8B78-324D9DA20DE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08" y="3668"/>
                <a:ext cx="722" cy="186"/>
              </a:xfrm>
              <a:prstGeom prst="rect">
                <a:avLst/>
              </a:prstGeom>
              <a:solidFill>
                <a:srgbClr val="C3E8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65" name="Rectangle 460">
                <a:extLst>
                  <a:ext uri="{FF2B5EF4-FFF2-40B4-BE49-F238E27FC236}">
                    <a16:creationId xmlns:a16="http://schemas.microsoft.com/office/drawing/2014/main" xmlns="" id="{10F6E072-2003-46C2-841D-C8A51242878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08" y="3668"/>
                <a:ext cx="722" cy="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66" name="Rectangle 461">
                <a:extLst>
                  <a:ext uri="{FF2B5EF4-FFF2-40B4-BE49-F238E27FC236}">
                    <a16:creationId xmlns:a16="http://schemas.microsoft.com/office/drawing/2014/main" xmlns="" id="{D2C76BCF-C621-4361-A254-93AFFB2E84E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944" y="3262"/>
                <a:ext cx="694" cy="189"/>
              </a:xfrm>
              <a:prstGeom prst="rect">
                <a:avLst/>
              </a:prstGeom>
              <a:solidFill>
                <a:srgbClr val="81CD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67" name="Rectangle 462">
                <a:extLst>
                  <a:ext uri="{FF2B5EF4-FFF2-40B4-BE49-F238E27FC236}">
                    <a16:creationId xmlns:a16="http://schemas.microsoft.com/office/drawing/2014/main" xmlns="" id="{63CA8381-22DA-4515-B4C4-B24DA940416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944" y="3262"/>
                <a:ext cx="694" cy="1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68" name="Oval 463">
                <a:extLst>
                  <a:ext uri="{FF2B5EF4-FFF2-40B4-BE49-F238E27FC236}">
                    <a16:creationId xmlns:a16="http://schemas.microsoft.com/office/drawing/2014/main" xmlns="" id="{DF96E0CD-C5FC-4FE5-965E-F6F97964799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12" y="3053"/>
                <a:ext cx="18" cy="18"/>
              </a:xfrm>
              <a:prstGeom prst="ellipse">
                <a:avLst/>
              </a:prstGeom>
              <a:solidFill>
                <a:srgbClr val="81CD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69" name="Oval 464">
                <a:extLst>
                  <a:ext uri="{FF2B5EF4-FFF2-40B4-BE49-F238E27FC236}">
                    <a16:creationId xmlns:a16="http://schemas.microsoft.com/office/drawing/2014/main" xmlns="" id="{6B92F14F-8CB2-45B4-8711-17AF6B763CA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38" y="3053"/>
                <a:ext cx="18" cy="18"/>
              </a:xfrm>
              <a:prstGeom prst="ellipse">
                <a:avLst/>
              </a:prstGeom>
              <a:solidFill>
                <a:srgbClr val="81CD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70" name="Oval 465">
                <a:extLst>
                  <a:ext uri="{FF2B5EF4-FFF2-40B4-BE49-F238E27FC236}">
                    <a16:creationId xmlns:a16="http://schemas.microsoft.com/office/drawing/2014/main" xmlns="" id="{93CCC762-1253-4B10-A334-025C7CDC92E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65" y="3053"/>
                <a:ext cx="18" cy="18"/>
              </a:xfrm>
              <a:prstGeom prst="ellipse">
                <a:avLst/>
              </a:prstGeom>
              <a:solidFill>
                <a:srgbClr val="81CD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71" name="Rectangle 466">
                <a:extLst>
                  <a:ext uri="{FF2B5EF4-FFF2-40B4-BE49-F238E27FC236}">
                    <a16:creationId xmlns:a16="http://schemas.microsoft.com/office/drawing/2014/main" xmlns="" id="{97E1BD73-E742-424C-B340-8E8D58F604E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1" y="3084"/>
                <a:ext cx="1165" cy="3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72" name="Rectangle 467">
                <a:extLst>
                  <a:ext uri="{FF2B5EF4-FFF2-40B4-BE49-F238E27FC236}">
                    <a16:creationId xmlns:a16="http://schemas.microsoft.com/office/drawing/2014/main" xmlns="" id="{0D244222-CEBA-49EA-A435-C0169E44717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1" y="3084"/>
                <a:ext cx="1165" cy="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73" name="Freeform 468">
                <a:extLst>
                  <a:ext uri="{FF2B5EF4-FFF2-40B4-BE49-F238E27FC236}">
                    <a16:creationId xmlns:a16="http://schemas.microsoft.com/office/drawing/2014/main" xmlns="" id="{492482BB-B92A-4B09-9A72-9C5FF736DCA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210" y="3088"/>
                <a:ext cx="35" cy="28"/>
              </a:xfrm>
              <a:custGeom>
                <a:avLst/>
                <a:gdLst>
                  <a:gd name="T0" fmla="*/ 35 w 35"/>
                  <a:gd name="T1" fmla="*/ 10 h 28"/>
                  <a:gd name="T2" fmla="*/ 14 w 35"/>
                  <a:gd name="T3" fmla="*/ 10 h 28"/>
                  <a:gd name="T4" fmla="*/ 19 w 35"/>
                  <a:gd name="T5" fmla="*/ 5 h 28"/>
                  <a:gd name="T6" fmla="*/ 14 w 35"/>
                  <a:gd name="T7" fmla="*/ 0 h 28"/>
                  <a:gd name="T8" fmla="*/ 0 w 35"/>
                  <a:gd name="T9" fmla="*/ 14 h 28"/>
                  <a:gd name="T10" fmla="*/ 14 w 35"/>
                  <a:gd name="T11" fmla="*/ 28 h 28"/>
                  <a:gd name="T12" fmla="*/ 19 w 35"/>
                  <a:gd name="T13" fmla="*/ 23 h 28"/>
                  <a:gd name="T14" fmla="*/ 14 w 35"/>
                  <a:gd name="T15" fmla="*/ 18 h 28"/>
                  <a:gd name="T16" fmla="*/ 35 w 35"/>
                  <a:gd name="T17" fmla="*/ 18 h 28"/>
                  <a:gd name="T18" fmla="*/ 35 w 35"/>
                  <a:gd name="T19" fmla="*/ 1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28">
                    <a:moveTo>
                      <a:pt x="35" y="10"/>
                    </a:moveTo>
                    <a:lnTo>
                      <a:pt x="14" y="10"/>
                    </a:lnTo>
                    <a:lnTo>
                      <a:pt x="19" y="5"/>
                    </a:lnTo>
                    <a:lnTo>
                      <a:pt x="14" y="0"/>
                    </a:lnTo>
                    <a:lnTo>
                      <a:pt x="0" y="14"/>
                    </a:lnTo>
                    <a:lnTo>
                      <a:pt x="14" y="28"/>
                    </a:lnTo>
                    <a:lnTo>
                      <a:pt x="19" y="23"/>
                    </a:lnTo>
                    <a:lnTo>
                      <a:pt x="14" y="18"/>
                    </a:lnTo>
                    <a:lnTo>
                      <a:pt x="35" y="18"/>
                    </a:lnTo>
                    <a:lnTo>
                      <a:pt x="35" y="10"/>
                    </a:lnTo>
                    <a:close/>
                  </a:path>
                </a:pathLst>
              </a:custGeom>
              <a:solidFill>
                <a:srgbClr val="81CD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74" name="Freeform 469">
                <a:extLst>
                  <a:ext uri="{FF2B5EF4-FFF2-40B4-BE49-F238E27FC236}">
                    <a16:creationId xmlns:a16="http://schemas.microsoft.com/office/drawing/2014/main" xmlns="" id="{39B9DD80-1926-4C35-B3F1-1273296D77B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210" y="3088"/>
                <a:ext cx="35" cy="28"/>
              </a:xfrm>
              <a:custGeom>
                <a:avLst/>
                <a:gdLst>
                  <a:gd name="T0" fmla="*/ 35 w 35"/>
                  <a:gd name="T1" fmla="*/ 10 h 28"/>
                  <a:gd name="T2" fmla="*/ 14 w 35"/>
                  <a:gd name="T3" fmla="*/ 10 h 28"/>
                  <a:gd name="T4" fmla="*/ 19 w 35"/>
                  <a:gd name="T5" fmla="*/ 5 h 28"/>
                  <a:gd name="T6" fmla="*/ 14 w 35"/>
                  <a:gd name="T7" fmla="*/ 0 h 28"/>
                  <a:gd name="T8" fmla="*/ 0 w 35"/>
                  <a:gd name="T9" fmla="*/ 14 h 28"/>
                  <a:gd name="T10" fmla="*/ 14 w 35"/>
                  <a:gd name="T11" fmla="*/ 28 h 28"/>
                  <a:gd name="T12" fmla="*/ 19 w 35"/>
                  <a:gd name="T13" fmla="*/ 23 h 28"/>
                  <a:gd name="T14" fmla="*/ 14 w 35"/>
                  <a:gd name="T15" fmla="*/ 18 h 28"/>
                  <a:gd name="T16" fmla="*/ 35 w 35"/>
                  <a:gd name="T17" fmla="*/ 18 h 28"/>
                  <a:gd name="T18" fmla="*/ 35 w 35"/>
                  <a:gd name="T19" fmla="*/ 1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28">
                    <a:moveTo>
                      <a:pt x="35" y="10"/>
                    </a:moveTo>
                    <a:lnTo>
                      <a:pt x="14" y="10"/>
                    </a:lnTo>
                    <a:lnTo>
                      <a:pt x="19" y="5"/>
                    </a:lnTo>
                    <a:lnTo>
                      <a:pt x="14" y="0"/>
                    </a:lnTo>
                    <a:lnTo>
                      <a:pt x="0" y="14"/>
                    </a:lnTo>
                    <a:lnTo>
                      <a:pt x="14" y="28"/>
                    </a:lnTo>
                    <a:lnTo>
                      <a:pt x="19" y="23"/>
                    </a:lnTo>
                    <a:lnTo>
                      <a:pt x="14" y="18"/>
                    </a:lnTo>
                    <a:lnTo>
                      <a:pt x="35" y="18"/>
                    </a:lnTo>
                    <a:lnTo>
                      <a:pt x="35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75" name="Freeform 470">
                <a:extLst>
                  <a:ext uri="{FF2B5EF4-FFF2-40B4-BE49-F238E27FC236}">
                    <a16:creationId xmlns:a16="http://schemas.microsoft.com/office/drawing/2014/main" xmlns="" id="{362CBB38-9083-45CA-AF51-2D3615DF747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264" y="3088"/>
                <a:ext cx="34" cy="28"/>
              </a:xfrm>
              <a:custGeom>
                <a:avLst/>
                <a:gdLst>
                  <a:gd name="T0" fmla="*/ 20 w 34"/>
                  <a:gd name="T1" fmla="*/ 0 h 28"/>
                  <a:gd name="T2" fmla="*/ 15 w 34"/>
                  <a:gd name="T3" fmla="*/ 5 h 28"/>
                  <a:gd name="T4" fmla="*/ 20 w 34"/>
                  <a:gd name="T5" fmla="*/ 10 h 28"/>
                  <a:gd name="T6" fmla="*/ 0 w 34"/>
                  <a:gd name="T7" fmla="*/ 10 h 28"/>
                  <a:gd name="T8" fmla="*/ 0 w 34"/>
                  <a:gd name="T9" fmla="*/ 18 h 28"/>
                  <a:gd name="T10" fmla="*/ 20 w 34"/>
                  <a:gd name="T11" fmla="*/ 18 h 28"/>
                  <a:gd name="T12" fmla="*/ 15 w 34"/>
                  <a:gd name="T13" fmla="*/ 23 h 28"/>
                  <a:gd name="T14" fmla="*/ 20 w 34"/>
                  <a:gd name="T15" fmla="*/ 28 h 28"/>
                  <a:gd name="T16" fmla="*/ 34 w 34"/>
                  <a:gd name="T17" fmla="*/ 14 h 28"/>
                  <a:gd name="T18" fmla="*/ 20 w 34"/>
                  <a:gd name="T1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28">
                    <a:moveTo>
                      <a:pt x="20" y="0"/>
                    </a:moveTo>
                    <a:lnTo>
                      <a:pt x="15" y="5"/>
                    </a:lnTo>
                    <a:lnTo>
                      <a:pt x="20" y="10"/>
                    </a:lnTo>
                    <a:lnTo>
                      <a:pt x="0" y="10"/>
                    </a:lnTo>
                    <a:lnTo>
                      <a:pt x="0" y="18"/>
                    </a:lnTo>
                    <a:lnTo>
                      <a:pt x="20" y="18"/>
                    </a:lnTo>
                    <a:lnTo>
                      <a:pt x="15" y="23"/>
                    </a:lnTo>
                    <a:lnTo>
                      <a:pt x="20" y="28"/>
                    </a:lnTo>
                    <a:lnTo>
                      <a:pt x="34" y="14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81CD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76" name="Freeform 471">
                <a:extLst>
                  <a:ext uri="{FF2B5EF4-FFF2-40B4-BE49-F238E27FC236}">
                    <a16:creationId xmlns:a16="http://schemas.microsoft.com/office/drawing/2014/main" xmlns="" id="{252B40D3-1CED-42D9-9A79-C2B0FB20BCA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264" y="3088"/>
                <a:ext cx="34" cy="28"/>
              </a:xfrm>
              <a:custGeom>
                <a:avLst/>
                <a:gdLst>
                  <a:gd name="T0" fmla="*/ 20 w 34"/>
                  <a:gd name="T1" fmla="*/ 0 h 28"/>
                  <a:gd name="T2" fmla="*/ 15 w 34"/>
                  <a:gd name="T3" fmla="*/ 5 h 28"/>
                  <a:gd name="T4" fmla="*/ 20 w 34"/>
                  <a:gd name="T5" fmla="*/ 10 h 28"/>
                  <a:gd name="T6" fmla="*/ 0 w 34"/>
                  <a:gd name="T7" fmla="*/ 10 h 28"/>
                  <a:gd name="T8" fmla="*/ 0 w 34"/>
                  <a:gd name="T9" fmla="*/ 18 h 28"/>
                  <a:gd name="T10" fmla="*/ 20 w 34"/>
                  <a:gd name="T11" fmla="*/ 18 h 28"/>
                  <a:gd name="T12" fmla="*/ 15 w 34"/>
                  <a:gd name="T13" fmla="*/ 23 h 28"/>
                  <a:gd name="T14" fmla="*/ 20 w 34"/>
                  <a:gd name="T15" fmla="*/ 28 h 28"/>
                  <a:gd name="T16" fmla="*/ 34 w 34"/>
                  <a:gd name="T17" fmla="*/ 14 h 28"/>
                  <a:gd name="T18" fmla="*/ 20 w 34"/>
                  <a:gd name="T1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28">
                    <a:moveTo>
                      <a:pt x="20" y="0"/>
                    </a:moveTo>
                    <a:lnTo>
                      <a:pt x="15" y="5"/>
                    </a:lnTo>
                    <a:lnTo>
                      <a:pt x="20" y="10"/>
                    </a:lnTo>
                    <a:lnTo>
                      <a:pt x="0" y="10"/>
                    </a:lnTo>
                    <a:lnTo>
                      <a:pt x="0" y="18"/>
                    </a:lnTo>
                    <a:lnTo>
                      <a:pt x="20" y="18"/>
                    </a:lnTo>
                    <a:lnTo>
                      <a:pt x="15" y="23"/>
                    </a:lnTo>
                    <a:lnTo>
                      <a:pt x="20" y="28"/>
                    </a:lnTo>
                    <a:lnTo>
                      <a:pt x="34" y="14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77" name="Rectangle 472">
                <a:extLst>
                  <a:ext uri="{FF2B5EF4-FFF2-40B4-BE49-F238E27FC236}">
                    <a16:creationId xmlns:a16="http://schemas.microsoft.com/office/drawing/2014/main" xmlns="" id="{790CF694-2DB6-4F37-A6A9-4BCC7C65E16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502" y="3084"/>
                <a:ext cx="114" cy="35"/>
              </a:xfrm>
              <a:prstGeom prst="rect">
                <a:avLst/>
              </a:prstGeom>
              <a:solidFill>
                <a:srgbClr val="41A9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78" name="Rectangle 473">
                <a:extLst>
                  <a:ext uri="{FF2B5EF4-FFF2-40B4-BE49-F238E27FC236}">
                    <a16:creationId xmlns:a16="http://schemas.microsoft.com/office/drawing/2014/main" xmlns="" id="{EB14605E-E95E-4B2E-9F9D-30B699B43F2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502" y="3084"/>
                <a:ext cx="114" cy="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79" name="Rectangle 474">
                <a:extLst>
                  <a:ext uri="{FF2B5EF4-FFF2-40B4-BE49-F238E27FC236}">
                    <a16:creationId xmlns:a16="http://schemas.microsoft.com/office/drawing/2014/main" xmlns="" id="{6B9334BE-7534-455C-B437-40574BC73AB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58" y="3202"/>
                <a:ext cx="116" cy="12"/>
              </a:xfrm>
              <a:prstGeom prst="rect">
                <a:avLst/>
              </a:prstGeom>
              <a:solidFill>
                <a:srgbClr val="41A9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0" name="Rectangle 475">
                <a:extLst>
                  <a:ext uri="{FF2B5EF4-FFF2-40B4-BE49-F238E27FC236}">
                    <a16:creationId xmlns:a16="http://schemas.microsoft.com/office/drawing/2014/main" xmlns="" id="{82DF6C99-8510-473A-9917-E7E0E00EC45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58" y="3202"/>
                <a:ext cx="116" cy="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1" name="Rectangle 476">
                <a:extLst>
                  <a:ext uri="{FF2B5EF4-FFF2-40B4-BE49-F238E27FC236}">
                    <a16:creationId xmlns:a16="http://schemas.microsoft.com/office/drawing/2014/main" xmlns="" id="{AA5D4D8B-3447-4D01-A54A-B05B48C26EC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491" y="3202"/>
                <a:ext cx="116" cy="12"/>
              </a:xfrm>
              <a:prstGeom prst="rect">
                <a:avLst/>
              </a:prstGeom>
              <a:solidFill>
                <a:srgbClr val="41A9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2" name="Rectangle 477">
                <a:extLst>
                  <a:ext uri="{FF2B5EF4-FFF2-40B4-BE49-F238E27FC236}">
                    <a16:creationId xmlns:a16="http://schemas.microsoft.com/office/drawing/2014/main" xmlns="" id="{E64B474F-DD52-4A6B-A60B-A27C9B0366D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491" y="3202"/>
                <a:ext cx="116" cy="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3" name="Rectangle 478">
                <a:extLst>
                  <a:ext uri="{FF2B5EF4-FFF2-40B4-BE49-F238E27FC236}">
                    <a16:creationId xmlns:a16="http://schemas.microsoft.com/office/drawing/2014/main" xmlns="" id="{359899F1-2637-4859-88EF-EF5FC564F17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624" y="3202"/>
                <a:ext cx="115" cy="12"/>
              </a:xfrm>
              <a:prstGeom prst="rect">
                <a:avLst/>
              </a:prstGeom>
              <a:solidFill>
                <a:srgbClr val="41A9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4" name="Rectangle 479">
                <a:extLst>
                  <a:ext uri="{FF2B5EF4-FFF2-40B4-BE49-F238E27FC236}">
                    <a16:creationId xmlns:a16="http://schemas.microsoft.com/office/drawing/2014/main" xmlns="" id="{AC45C8B1-EEC0-4904-A073-685AF6A27E8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624" y="3202"/>
                <a:ext cx="115" cy="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5" name="Rectangle 480">
                <a:extLst>
                  <a:ext uri="{FF2B5EF4-FFF2-40B4-BE49-F238E27FC236}">
                    <a16:creationId xmlns:a16="http://schemas.microsoft.com/office/drawing/2014/main" xmlns="" id="{45CA4F7C-0A5C-4C2C-A4D0-A5A7887961F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756" y="3202"/>
                <a:ext cx="116" cy="12"/>
              </a:xfrm>
              <a:prstGeom prst="rect">
                <a:avLst/>
              </a:prstGeom>
              <a:solidFill>
                <a:srgbClr val="41A9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6" name="Rectangle 481">
                <a:extLst>
                  <a:ext uri="{FF2B5EF4-FFF2-40B4-BE49-F238E27FC236}">
                    <a16:creationId xmlns:a16="http://schemas.microsoft.com/office/drawing/2014/main" xmlns="" id="{600CF4EF-A118-4761-9376-49767673DAB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756" y="3202"/>
                <a:ext cx="116" cy="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7" name="Rectangle 482">
                <a:extLst>
                  <a:ext uri="{FF2B5EF4-FFF2-40B4-BE49-F238E27FC236}">
                    <a16:creationId xmlns:a16="http://schemas.microsoft.com/office/drawing/2014/main" xmlns="" id="{B6FCEB21-A02E-4164-B76A-88F403DD846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889" y="3202"/>
                <a:ext cx="116" cy="12"/>
              </a:xfrm>
              <a:prstGeom prst="rect">
                <a:avLst/>
              </a:prstGeom>
              <a:solidFill>
                <a:srgbClr val="41A9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8" name="Rectangle 483">
                <a:extLst>
                  <a:ext uri="{FF2B5EF4-FFF2-40B4-BE49-F238E27FC236}">
                    <a16:creationId xmlns:a16="http://schemas.microsoft.com/office/drawing/2014/main" xmlns="" id="{B8560F5F-8750-4887-89E2-07809B09B4F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889" y="3202"/>
                <a:ext cx="116" cy="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9" name="Rectangle 484">
                <a:extLst>
                  <a:ext uri="{FF2B5EF4-FFF2-40B4-BE49-F238E27FC236}">
                    <a16:creationId xmlns:a16="http://schemas.microsoft.com/office/drawing/2014/main" xmlns="" id="{4F59AA7D-1432-41D8-AF24-0D4CA179804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445" y="3181"/>
                <a:ext cx="187" cy="9"/>
              </a:xfrm>
              <a:prstGeom prst="rect">
                <a:avLst/>
              </a:prstGeom>
              <a:solidFill>
                <a:srgbClr val="88D8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90" name="Rectangle 485">
                <a:extLst>
                  <a:ext uri="{FF2B5EF4-FFF2-40B4-BE49-F238E27FC236}">
                    <a16:creationId xmlns:a16="http://schemas.microsoft.com/office/drawing/2014/main" xmlns="" id="{D4E4427E-8B77-4194-8C15-42E3A3A19AA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445" y="3181"/>
                <a:ext cx="187" cy="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91" name="Rectangle 486">
                <a:extLst>
                  <a:ext uri="{FF2B5EF4-FFF2-40B4-BE49-F238E27FC236}">
                    <a16:creationId xmlns:a16="http://schemas.microsoft.com/office/drawing/2014/main" xmlns="" id="{BF0A7FBB-EB2F-4027-B01E-FD224B05B3C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485" y="3203"/>
                <a:ext cx="147" cy="10"/>
              </a:xfrm>
              <a:prstGeom prst="rect">
                <a:avLst/>
              </a:prstGeom>
              <a:solidFill>
                <a:srgbClr val="88D8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92" name="Rectangle 487">
                <a:extLst>
                  <a:ext uri="{FF2B5EF4-FFF2-40B4-BE49-F238E27FC236}">
                    <a16:creationId xmlns:a16="http://schemas.microsoft.com/office/drawing/2014/main" xmlns="" id="{02F9F268-BC83-465A-AA73-EDCDFDFDCBB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485" y="3203"/>
                <a:ext cx="147" cy="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93" name="Rectangle 488">
                <a:extLst>
                  <a:ext uri="{FF2B5EF4-FFF2-40B4-BE49-F238E27FC236}">
                    <a16:creationId xmlns:a16="http://schemas.microsoft.com/office/drawing/2014/main" xmlns="" id="{04FB0139-E31D-48D8-B058-4AB93BC9E1B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08" y="3191"/>
                <a:ext cx="123" cy="34"/>
              </a:xfrm>
              <a:prstGeom prst="rect">
                <a:avLst/>
              </a:prstGeom>
              <a:solidFill>
                <a:srgbClr val="81CD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94" name="Rectangle 489">
                <a:extLst>
                  <a:ext uri="{FF2B5EF4-FFF2-40B4-BE49-F238E27FC236}">
                    <a16:creationId xmlns:a16="http://schemas.microsoft.com/office/drawing/2014/main" xmlns="" id="{36D70F2C-CAB3-4A22-B519-122D90B8C9A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08" y="3191"/>
                <a:ext cx="123" cy="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95" name="Rectangle 490">
                <a:extLst>
                  <a:ext uri="{FF2B5EF4-FFF2-40B4-BE49-F238E27FC236}">
                    <a16:creationId xmlns:a16="http://schemas.microsoft.com/office/drawing/2014/main" xmlns="" id="{690B7929-9D5C-4FD4-964E-FCB338431E8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42" y="3696"/>
                <a:ext cx="261" cy="13"/>
              </a:xfrm>
              <a:prstGeom prst="rect">
                <a:avLst/>
              </a:prstGeom>
              <a:solidFill>
                <a:srgbClr val="41A9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96" name="Rectangle 491">
                <a:extLst>
                  <a:ext uri="{FF2B5EF4-FFF2-40B4-BE49-F238E27FC236}">
                    <a16:creationId xmlns:a16="http://schemas.microsoft.com/office/drawing/2014/main" xmlns="" id="{27A2B9DA-F7DB-478B-8532-9A6A5B77A7A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42" y="3696"/>
                <a:ext cx="261" cy="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97" name="Rectangle 492">
                <a:extLst>
                  <a:ext uri="{FF2B5EF4-FFF2-40B4-BE49-F238E27FC236}">
                    <a16:creationId xmlns:a16="http://schemas.microsoft.com/office/drawing/2014/main" xmlns="" id="{C57DEF6F-B111-4DC4-8DC3-14DBA7E3599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42" y="3724"/>
                <a:ext cx="634" cy="9"/>
              </a:xfrm>
              <a:prstGeom prst="rect">
                <a:avLst/>
              </a:prstGeom>
              <a:solidFill>
                <a:srgbClr val="88D8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98" name="Rectangle 493">
                <a:extLst>
                  <a:ext uri="{FF2B5EF4-FFF2-40B4-BE49-F238E27FC236}">
                    <a16:creationId xmlns:a16="http://schemas.microsoft.com/office/drawing/2014/main" xmlns="" id="{C1A6537E-5C9E-4E4D-BFC9-112274089B9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42" y="3724"/>
                <a:ext cx="634" cy="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99" name="Rectangle 494">
                <a:extLst>
                  <a:ext uri="{FF2B5EF4-FFF2-40B4-BE49-F238E27FC236}">
                    <a16:creationId xmlns:a16="http://schemas.microsoft.com/office/drawing/2014/main" xmlns="" id="{113DB8FD-C317-4555-9003-C849AE1F446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39" y="3746"/>
                <a:ext cx="554" cy="10"/>
              </a:xfrm>
              <a:prstGeom prst="rect">
                <a:avLst/>
              </a:prstGeom>
              <a:solidFill>
                <a:srgbClr val="88D8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00" name="Rectangle 495">
                <a:extLst>
                  <a:ext uri="{FF2B5EF4-FFF2-40B4-BE49-F238E27FC236}">
                    <a16:creationId xmlns:a16="http://schemas.microsoft.com/office/drawing/2014/main" xmlns="" id="{0EABEA24-C725-4E79-97DA-B575EB1D65E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39" y="3746"/>
                <a:ext cx="554" cy="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01" name="Rectangle 496">
                <a:extLst>
                  <a:ext uri="{FF2B5EF4-FFF2-40B4-BE49-F238E27FC236}">
                    <a16:creationId xmlns:a16="http://schemas.microsoft.com/office/drawing/2014/main" xmlns="" id="{E4F89B97-1537-4F7B-AA7D-978B67FBA9E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37" y="3785"/>
                <a:ext cx="127" cy="35"/>
              </a:xfrm>
              <a:prstGeom prst="rect">
                <a:avLst/>
              </a:prstGeom>
              <a:solidFill>
                <a:srgbClr val="41A9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02" name="Rectangle 497">
                <a:extLst>
                  <a:ext uri="{FF2B5EF4-FFF2-40B4-BE49-F238E27FC236}">
                    <a16:creationId xmlns:a16="http://schemas.microsoft.com/office/drawing/2014/main" xmlns="" id="{9F563EFB-A976-4285-B57A-D605B14213E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37" y="3785"/>
                <a:ext cx="127" cy="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03" name="Rectangle 498">
                <a:extLst>
                  <a:ext uri="{FF2B5EF4-FFF2-40B4-BE49-F238E27FC236}">
                    <a16:creationId xmlns:a16="http://schemas.microsoft.com/office/drawing/2014/main" xmlns="" id="{8DA4883D-0D14-4F2F-AA7D-AB71E973410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66" y="3797"/>
                <a:ext cx="69" cy="1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04" name="Rectangle 499">
                <a:extLst>
                  <a:ext uri="{FF2B5EF4-FFF2-40B4-BE49-F238E27FC236}">
                    <a16:creationId xmlns:a16="http://schemas.microsoft.com/office/drawing/2014/main" xmlns="" id="{6411BFF9-DEA3-4D1F-9817-C4F1E116A95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66" y="3797"/>
                <a:ext cx="69" cy="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05" name="Rectangle 500">
                <a:extLst>
                  <a:ext uri="{FF2B5EF4-FFF2-40B4-BE49-F238E27FC236}">
                    <a16:creationId xmlns:a16="http://schemas.microsoft.com/office/drawing/2014/main" xmlns="" id="{8EB8EF82-A217-458B-90CC-623CC67C8F1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973" y="3299"/>
                <a:ext cx="266" cy="1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06" name="Rectangle 501">
                <a:extLst>
                  <a:ext uri="{FF2B5EF4-FFF2-40B4-BE49-F238E27FC236}">
                    <a16:creationId xmlns:a16="http://schemas.microsoft.com/office/drawing/2014/main" xmlns="" id="{7C20B376-BEF6-49B5-A32C-32A37B50293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973" y="3299"/>
                <a:ext cx="266" cy="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07" name="Rectangle 502">
                <a:extLst>
                  <a:ext uri="{FF2B5EF4-FFF2-40B4-BE49-F238E27FC236}">
                    <a16:creationId xmlns:a16="http://schemas.microsoft.com/office/drawing/2014/main" xmlns="" id="{172BE002-EF57-4FD2-9C1D-0CD272D2153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973" y="3327"/>
                <a:ext cx="638" cy="10"/>
              </a:xfrm>
              <a:prstGeom prst="rect">
                <a:avLst/>
              </a:prstGeom>
              <a:solidFill>
                <a:srgbClr val="BAE5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08" name="Rectangle 503">
                <a:extLst>
                  <a:ext uri="{FF2B5EF4-FFF2-40B4-BE49-F238E27FC236}">
                    <a16:creationId xmlns:a16="http://schemas.microsoft.com/office/drawing/2014/main" xmlns="" id="{45CDB7A6-1E4C-4C8A-A171-1A5D248479D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973" y="3327"/>
                <a:ext cx="638" cy="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09" name="Rectangle 504">
                <a:extLst>
                  <a:ext uri="{FF2B5EF4-FFF2-40B4-BE49-F238E27FC236}">
                    <a16:creationId xmlns:a16="http://schemas.microsoft.com/office/drawing/2014/main" xmlns="" id="{636FE952-5DED-4BB9-BAE6-F4204D5DC74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973" y="3350"/>
                <a:ext cx="555" cy="10"/>
              </a:xfrm>
              <a:prstGeom prst="rect">
                <a:avLst/>
              </a:prstGeom>
              <a:solidFill>
                <a:srgbClr val="BAE5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10" name="Rectangle 505">
                <a:extLst>
                  <a:ext uri="{FF2B5EF4-FFF2-40B4-BE49-F238E27FC236}">
                    <a16:creationId xmlns:a16="http://schemas.microsoft.com/office/drawing/2014/main" xmlns="" id="{286F888D-4BB9-45DE-82B7-B174B58B4AF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973" y="3350"/>
                <a:ext cx="555" cy="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11" name="Rectangle 506">
                <a:extLst>
                  <a:ext uri="{FF2B5EF4-FFF2-40B4-BE49-F238E27FC236}">
                    <a16:creationId xmlns:a16="http://schemas.microsoft.com/office/drawing/2014/main" xmlns="" id="{3C36380E-59D4-46D4-9528-7A893F45420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973" y="3388"/>
                <a:ext cx="127" cy="3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12" name="Rectangle 507">
                <a:extLst>
                  <a:ext uri="{FF2B5EF4-FFF2-40B4-BE49-F238E27FC236}">
                    <a16:creationId xmlns:a16="http://schemas.microsoft.com/office/drawing/2014/main" xmlns="" id="{C7B0B54D-DB29-49F3-81E6-8253B2C8512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973" y="3388"/>
                <a:ext cx="127" cy="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13" name="Rectangle 508">
                <a:extLst>
                  <a:ext uri="{FF2B5EF4-FFF2-40B4-BE49-F238E27FC236}">
                    <a16:creationId xmlns:a16="http://schemas.microsoft.com/office/drawing/2014/main" xmlns="" id="{3E3D9974-CF3E-425A-B8BD-CEB5099AA4A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002" y="3401"/>
                <a:ext cx="69" cy="9"/>
              </a:xfrm>
              <a:prstGeom prst="rect">
                <a:avLst/>
              </a:prstGeom>
              <a:solidFill>
                <a:srgbClr val="41A9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14" name="Rectangle 509">
                <a:extLst>
                  <a:ext uri="{FF2B5EF4-FFF2-40B4-BE49-F238E27FC236}">
                    <a16:creationId xmlns:a16="http://schemas.microsoft.com/office/drawing/2014/main" xmlns="" id="{870327CB-56CA-4447-B8E0-3D9152E5D0D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002" y="3401"/>
                <a:ext cx="69" cy="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15" name="Rectangle 510">
                <a:extLst>
                  <a:ext uri="{FF2B5EF4-FFF2-40B4-BE49-F238E27FC236}">
                    <a16:creationId xmlns:a16="http://schemas.microsoft.com/office/drawing/2014/main" xmlns="" id="{68D7687C-5C8C-4803-93AA-A8A4D6B614F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944" y="3668"/>
                <a:ext cx="339" cy="186"/>
              </a:xfrm>
              <a:prstGeom prst="rect">
                <a:avLst/>
              </a:prstGeom>
              <a:solidFill>
                <a:srgbClr val="C3E8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16" name="Rectangle 511">
                <a:extLst>
                  <a:ext uri="{FF2B5EF4-FFF2-40B4-BE49-F238E27FC236}">
                    <a16:creationId xmlns:a16="http://schemas.microsoft.com/office/drawing/2014/main" xmlns="" id="{42B23A42-395C-409F-BE55-B341A70E5D4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944" y="3668"/>
                <a:ext cx="339" cy="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17" name="Rectangle 512">
                <a:extLst>
                  <a:ext uri="{FF2B5EF4-FFF2-40B4-BE49-F238E27FC236}">
                    <a16:creationId xmlns:a16="http://schemas.microsoft.com/office/drawing/2014/main" xmlns="" id="{68931365-04A2-4E52-AFF0-700411252DB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976" y="3696"/>
                <a:ext cx="195" cy="13"/>
              </a:xfrm>
              <a:prstGeom prst="rect">
                <a:avLst/>
              </a:prstGeom>
              <a:solidFill>
                <a:srgbClr val="41A9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18" name="Rectangle 513">
                <a:extLst>
                  <a:ext uri="{FF2B5EF4-FFF2-40B4-BE49-F238E27FC236}">
                    <a16:creationId xmlns:a16="http://schemas.microsoft.com/office/drawing/2014/main" xmlns="" id="{CCF556EE-5E8E-4C18-8E5B-9ADD4545375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976" y="3696"/>
                <a:ext cx="195" cy="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19" name="Rectangle 514">
                <a:extLst>
                  <a:ext uri="{FF2B5EF4-FFF2-40B4-BE49-F238E27FC236}">
                    <a16:creationId xmlns:a16="http://schemas.microsoft.com/office/drawing/2014/main" xmlns="" id="{8C7693B8-320E-481B-8FEE-9D2CD20425F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976" y="3724"/>
                <a:ext cx="222" cy="9"/>
              </a:xfrm>
              <a:prstGeom prst="rect">
                <a:avLst/>
              </a:prstGeom>
              <a:solidFill>
                <a:srgbClr val="88D8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20" name="Rectangle 515">
                <a:extLst>
                  <a:ext uri="{FF2B5EF4-FFF2-40B4-BE49-F238E27FC236}">
                    <a16:creationId xmlns:a16="http://schemas.microsoft.com/office/drawing/2014/main" xmlns="" id="{C91FB894-C339-4B2E-A9CA-A497D2FD65B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976" y="3724"/>
                <a:ext cx="222" cy="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21" name="Rectangle 516">
                <a:extLst>
                  <a:ext uri="{FF2B5EF4-FFF2-40B4-BE49-F238E27FC236}">
                    <a16:creationId xmlns:a16="http://schemas.microsoft.com/office/drawing/2014/main" xmlns="" id="{5BD94C42-5B6E-43A8-A2E3-15CCE4766D1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975" y="3746"/>
                <a:ext cx="194" cy="10"/>
              </a:xfrm>
              <a:prstGeom prst="rect">
                <a:avLst/>
              </a:prstGeom>
              <a:solidFill>
                <a:srgbClr val="88D8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22" name="Rectangle 517">
                <a:extLst>
                  <a:ext uri="{FF2B5EF4-FFF2-40B4-BE49-F238E27FC236}">
                    <a16:creationId xmlns:a16="http://schemas.microsoft.com/office/drawing/2014/main" xmlns="" id="{54713ED0-F0B5-45B6-9D07-33E88844CA0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975" y="3746"/>
                <a:ext cx="194" cy="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23" name="Rectangle 518">
                <a:extLst>
                  <a:ext uri="{FF2B5EF4-FFF2-40B4-BE49-F238E27FC236}">
                    <a16:creationId xmlns:a16="http://schemas.microsoft.com/office/drawing/2014/main" xmlns="" id="{626FD3AA-FA31-451E-A286-E67EC627D36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973" y="3785"/>
                <a:ext cx="127" cy="35"/>
              </a:xfrm>
              <a:prstGeom prst="rect">
                <a:avLst/>
              </a:prstGeom>
              <a:solidFill>
                <a:srgbClr val="41A9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24" name="Rectangle 519">
                <a:extLst>
                  <a:ext uri="{FF2B5EF4-FFF2-40B4-BE49-F238E27FC236}">
                    <a16:creationId xmlns:a16="http://schemas.microsoft.com/office/drawing/2014/main" xmlns="" id="{3B87602E-B136-4F0C-9B9E-04173AB74F4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973" y="3785"/>
                <a:ext cx="127" cy="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25" name="Rectangle 520">
                <a:extLst>
                  <a:ext uri="{FF2B5EF4-FFF2-40B4-BE49-F238E27FC236}">
                    <a16:creationId xmlns:a16="http://schemas.microsoft.com/office/drawing/2014/main" xmlns="" id="{E45B73E0-DAB8-4F6A-93BD-1008419B0C4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002" y="3797"/>
                <a:ext cx="69" cy="1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26" name="Rectangle 521">
                <a:extLst>
                  <a:ext uri="{FF2B5EF4-FFF2-40B4-BE49-F238E27FC236}">
                    <a16:creationId xmlns:a16="http://schemas.microsoft.com/office/drawing/2014/main" xmlns="" id="{80054E30-B6E2-477F-BFA3-7944635EC75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002" y="3797"/>
                <a:ext cx="69" cy="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27" name="Rectangle 522">
                <a:extLst>
                  <a:ext uri="{FF2B5EF4-FFF2-40B4-BE49-F238E27FC236}">
                    <a16:creationId xmlns:a16="http://schemas.microsoft.com/office/drawing/2014/main" xmlns="" id="{05348CA8-DBF5-4137-A416-2253D30D9BE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944" y="3467"/>
                <a:ext cx="339" cy="198"/>
              </a:xfrm>
              <a:prstGeom prst="rect">
                <a:avLst/>
              </a:prstGeom>
              <a:solidFill>
                <a:srgbClr val="47B8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28" name="Rectangle 523">
                <a:extLst>
                  <a:ext uri="{FF2B5EF4-FFF2-40B4-BE49-F238E27FC236}">
                    <a16:creationId xmlns:a16="http://schemas.microsoft.com/office/drawing/2014/main" xmlns="" id="{79402D90-CABD-4615-BB67-FF269023C77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944" y="3467"/>
                <a:ext cx="339" cy="1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29" name="Rectangle 524">
                <a:extLst>
                  <a:ext uri="{FF2B5EF4-FFF2-40B4-BE49-F238E27FC236}">
                    <a16:creationId xmlns:a16="http://schemas.microsoft.com/office/drawing/2014/main" xmlns="" id="{0DD3F830-A855-4E4D-A338-18A318218A5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299" y="3668"/>
                <a:ext cx="340" cy="186"/>
              </a:xfrm>
              <a:prstGeom prst="rect">
                <a:avLst/>
              </a:prstGeom>
              <a:solidFill>
                <a:srgbClr val="C3E8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30" name="Rectangle 525">
                <a:extLst>
                  <a:ext uri="{FF2B5EF4-FFF2-40B4-BE49-F238E27FC236}">
                    <a16:creationId xmlns:a16="http://schemas.microsoft.com/office/drawing/2014/main" xmlns="" id="{D020FAC5-D20E-4F9D-9F0C-C0BE0B4731F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299" y="3668"/>
                <a:ext cx="340" cy="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31" name="Rectangle 526">
                <a:extLst>
                  <a:ext uri="{FF2B5EF4-FFF2-40B4-BE49-F238E27FC236}">
                    <a16:creationId xmlns:a16="http://schemas.microsoft.com/office/drawing/2014/main" xmlns="" id="{C611B869-B8B8-433C-B485-98E2FBCC89F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332" y="3696"/>
                <a:ext cx="194" cy="13"/>
              </a:xfrm>
              <a:prstGeom prst="rect">
                <a:avLst/>
              </a:prstGeom>
              <a:solidFill>
                <a:srgbClr val="41A9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32" name="Rectangle 527">
                <a:extLst>
                  <a:ext uri="{FF2B5EF4-FFF2-40B4-BE49-F238E27FC236}">
                    <a16:creationId xmlns:a16="http://schemas.microsoft.com/office/drawing/2014/main" xmlns="" id="{ED1C72F2-39B3-4E21-AC29-0D811BB9D62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332" y="3696"/>
                <a:ext cx="194" cy="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33" name="Rectangle 528">
                <a:extLst>
                  <a:ext uri="{FF2B5EF4-FFF2-40B4-BE49-F238E27FC236}">
                    <a16:creationId xmlns:a16="http://schemas.microsoft.com/office/drawing/2014/main" xmlns="" id="{EEC30EC1-3384-4A6F-92FE-7BD332DD8D4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332" y="3724"/>
                <a:ext cx="222" cy="9"/>
              </a:xfrm>
              <a:prstGeom prst="rect">
                <a:avLst/>
              </a:prstGeom>
              <a:solidFill>
                <a:srgbClr val="88D8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34" name="Rectangle 529">
                <a:extLst>
                  <a:ext uri="{FF2B5EF4-FFF2-40B4-BE49-F238E27FC236}">
                    <a16:creationId xmlns:a16="http://schemas.microsoft.com/office/drawing/2014/main" xmlns="" id="{1D9DD7F3-0AB4-4518-85A5-58106DECEC4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332" y="3724"/>
                <a:ext cx="222" cy="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35" name="Rectangle 530">
                <a:extLst>
                  <a:ext uri="{FF2B5EF4-FFF2-40B4-BE49-F238E27FC236}">
                    <a16:creationId xmlns:a16="http://schemas.microsoft.com/office/drawing/2014/main" xmlns="" id="{EA871047-A91C-42F6-8F62-45C6CEA43CC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331" y="3746"/>
                <a:ext cx="194" cy="10"/>
              </a:xfrm>
              <a:prstGeom prst="rect">
                <a:avLst/>
              </a:prstGeom>
              <a:solidFill>
                <a:srgbClr val="88D8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36" name="Rectangle 531">
                <a:extLst>
                  <a:ext uri="{FF2B5EF4-FFF2-40B4-BE49-F238E27FC236}">
                    <a16:creationId xmlns:a16="http://schemas.microsoft.com/office/drawing/2014/main" xmlns="" id="{3ED12B06-3224-4546-9A01-957E0F62843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331" y="3746"/>
                <a:ext cx="194" cy="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37" name="Rectangle 532">
                <a:extLst>
                  <a:ext uri="{FF2B5EF4-FFF2-40B4-BE49-F238E27FC236}">
                    <a16:creationId xmlns:a16="http://schemas.microsoft.com/office/drawing/2014/main" xmlns="" id="{CBD3B5A0-409D-4745-88B0-0EB163977AB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328" y="3785"/>
                <a:ext cx="127" cy="35"/>
              </a:xfrm>
              <a:prstGeom prst="rect">
                <a:avLst/>
              </a:prstGeom>
              <a:solidFill>
                <a:srgbClr val="41A9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38" name="Rectangle 533">
                <a:extLst>
                  <a:ext uri="{FF2B5EF4-FFF2-40B4-BE49-F238E27FC236}">
                    <a16:creationId xmlns:a16="http://schemas.microsoft.com/office/drawing/2014/main" xmlns="" id="{37599422-150F-4BC3-9400-F904D3A9566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328" y="3785"/>
                <a:ext cx="127" cy="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39" name="Rectangle 534">
                <a:extLst>
                  <a:ext uri="{FF2B5EF4-FFF2-40B4-BE49-F238E27FC236}">
                    <a16:creationId xmlns:a16="http://schemas.microsoft.com/office/drawing/2014/main" xmlns="" id="{F4663291-E2EF-46E8-BDFF-7DDCF71910E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357" y="3797"/>
                <a:ext cx="70" cy="1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40" name="Rectangle 535">
                <a:extLst>
                  <a:ext uri="{FF2B5EF4-FFF2-40B4-BE49-F238E27FC236}">
                    <a16:creationId xmlns:a16="http://schemas.microsoft.com/office/drawing/2014/main" xmlns="" id="{0398AB66-5AF9-4D24-AFC9-E83DE90506D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357" y="3797"/>
                <a:ext cx="70" cy="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41" name="Rectangle 536">
                <a:extLst>
                  <a:ext uri="{FF2B5EF4-FFF2-40B4-BE49-F238E27FC236}">
                    <a16:creationId xmlns:a16="http://schemas.microsoft.com/office/drawing/2014/main" xmlns="" id="{F6DD94E6-2A93-47D5-BDD5-C51B79FE3FA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299" y="3467"/>
                <a:ext cx="340" cy="198"/>
              </a:xfrm>
              <a:prstGeom prst="rect">
                <a:avLst/>
              </a:prstGeom>
              <a:solidFill>
                <a:srgbClr val="47B8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42" name="Rectangle 537">
                <a:extLst>
                  <a:ext uri="{FF2B5EF4-FFF2-40B4-BE49-F238E27FC236}">
                    <a16:creationId xmlns:a16="http://schemas.microsoft.com/office/drawing/2014/main" xmlns="" id="{F43AAB88-AB9D-45A2-B087-6238F339B91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299" y="3467"/>
                <a:ext cx="340" cy="1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43" name="Freeform 538">
                <a:extLst>
                  <a:ext uri="{FF2B5EF4-FFF2-40B4-BE49-F238E27FC236}">
                    <a16:creationId xmlns:a16="http://schemas.microsoft.com/office/drawing/2014/main" xmlns="" id="{572CA147-D2B8-4BBD-B038-DB34888F049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066" y="3518"/>
                <a:ext cx="115" cy="91"/>
              </a:xfrm>
              <a:custGeom>
                <a:avLst/>
                <a:gdLst>
                  <a:gd name="T0" fmla="*/ 0 w 115"/>
                  <a:gd name="T1" fmla="*/ 0 h 91"/>
                  <a:gd name="T2" fmla="*/ 0 w 115"/>
                  <a:gd name="T3" fmla="*/ 91 h 91"/>
                  <a:gd name="T4" fmla="*/ 115 w 115"/>
                  <a:gd name="T5" fmla="*/ 91 h 91"/>
                  <a:gd name="T6" fmla="*/ 115 w 115"/>
                  <a:gd name="T7" fmla="*/ 0 h 91"/>
                  <a:gd name="T8" fmla="*/ 0 w 115"/>
                  <a:gd name="T9" fmla="*/ 0 h 91"/>
                  <a:gd name="T10" fmla="*/ 107 w 115"/>
                  <a:gd name="T11" fmla="*/ 83 h 91"/>
                  <a:gd name="T12" fmla="*/ 8 w 115"/>
                  <a:gd name="T13" fmla="*/ 83 h 91"/>
                  <a:gd name="T14" fmla="*/ 8 w 115"/>
                  <a:gd name="T15" fmla="*/ 8 h 91"/>
                  <a:gd name="T16" fmla="*/ 107 w 115"/>
                  <a:gd name="T17" fmla="*/ 8 h 91"/>
                  <a:gd name="T18" fmla="*/ 107 w 115"/>
                  <a:gd name="T19" fmla="*/ 83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5" h="91">
                    <a:moveTo>
                      <a:pt x="0" y="0"/>
                    </a:moveTo>
                    <a:lnTo>
                      <a:pt x="0" y="91"/>
                    </a:lnTo>
                    <a:lnTo>
                      <a:pt x="115" y="91"/>
                    </a:lnTo>
                    <a:lnTo>
                      <a:pt x="115" y="0"/>
                    </a:lnTo>
                    <a:lnTo>
                      <a:pt x="0" y="0"/>
                    </a:lnTo>
                    <a:close/>
                    <a:moveTo>
                      <a:pt x="107" y="83"/>
                    </a:moveTo>
                    <a:lnTo>
                      <a:pt x="8" y="83"/>
                    </a:lnTo>
                    <a:lnTo>
                      <a:pt x="8" y="8"/>
                    </a:lnTo>
                    <a:lnTo>
                      <a:pt x="107" y="8"/>
                    </a:lnTo>
                    <a:lnTo>
                      <a:pt x="107" y="8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44" name="Freeform 539">
                <a:extLst>
                  <a:ext uri="{FF2B5EF4-FFF2-40B4-BE49-F238E27FC236}">
                    <a16:creationId xmlns:a16="http://schemas.microsoft.com/office/drawing/2014/main" xmlns="" id="{BD0E398A-F7F5-433D-8FFA-C238BFD1B4FE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066" y="3518"/>
                <a:ext cx="115" cy="91"/>
              </a:xfrm>
              <a:custGeom>
                <a:avLst/>
                <a:gdLst>
                  <a:gd name="T0" fmla="*/ 0 w 115"/>
                  <a:gd name="T1" fmla="*/ 0 h 91"/>
                  <a:gd name="T2" fmla="*/ 0 w 115"/>
                  <a:gd name="T3" fmla="*/ 91 h 91"/>
                  <a:gd name="T4" fmla="*/ 115 w 115"/>
                  <a:gd name="T5" fmla="*/ 91 h 91"/>
                  <a:gd name="T6" fmla="*/ 115 w 115"/>
                  <a:gd name="T7" fmla="*/ 0 h 91"/>
                  <a:gd name="T8" fmla="*/ 0 w 115"/>
                  <a:gd name="T9" fmla="*/ 0 h 91"/>
                  <a:gd name="T10" fmla="*/ 107 w 115"/>
                  <a:gd name="T11" fmla="*/ 83 h 91"/>
                  <a:gd name="T12" fmla="*/ 8 w 115"/>
                  <a:gd name="T13" fmla="*/ 83 h 91"/>
                  <a:gd name="T14" fmla="*/ 8 w 115"/>
                  <a:gd name="T15" fmla="*/ 8 h 91"/>
                  <a:gd name="T16" fmla="*/ 107 w 115"/>
                  <a:gd name="T17" fmla="*/ 8 h 91"/>
                  <a:gd name="T18" fmla="*/ 107 w 115"/>
                  <a:gd name="T19" fmla="*/ 83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5" h="91">
                    <a:moveTo>
                      <a:pt x="0" y="0"/>
                    </a:moveTo>
                    <a:lnTo>
                      <a:pt x="0" y="91"/>
                    </a:lnTo>
                    <a:lnTo>
                      <a:pt x="115" y="91"/>
                    </a:lnTo>
                    <a:lnTo>
                      <a:pt x="115" y="0"/>
                    </a:lnTo>
                    <a:lnTo>
                      <a:pt x="0" y="0"/>
                    </a:lnTo>
                    <a:moveTo>
                      <a:pt x="107" y="83"/>
                    </a:moveTo>
                    <a:lnTo>
                      <a:pt x="8" y="83"/>
                    </a:lnTo>
                    <a:lnTo>
                      <a:pt x="8" y="8"/>
                    </a:lnTo>
                    <a:lnTo>
                      <a:pt x="107" y="8"/>
                    </a:lnTo>
                    <a:lnTo>
                      <a:pt x="107" y="8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45" name="Oval 540">
                <a:extLst>
                  <a:ext uri="{FF2B5EF4-FFF2-40B4-BE49-F238E27FC236}">
                    <a16:creationId xmlns:a16="http://schemas.microsoft.com/office/drawing/2014/main" xmlns="" id="{377C54CA-1A81-449D-AB11-CEF154BD406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095" y="3535"/>
                <a:ext cx="19" cy="1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46" name="Freeform 541">
                <a:extLst>
                  <a:ext uri="{FF2B5EF4-FFF2-40B4-BE49-F238E27FC236}">
                    <a16:creationId xmlns:a16="http://schemas.microsoft.com/office/drawing/2014/main" xmlns="" id="{AD6ACC2B-42BF-4DF2-A966-823611393FE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79" y="3548"/>
                <a:ext cx="89" cy="48"/>
              </a:xfrm>
              <a:custGeom>
                <a:avLst/>
                <a:gdLst>
                  <a:gd name="T0" fmla="*/ 89 w 89"/>
                  <a:gd name="T1" fmla="*/ 18 h 48"/>
                  <a:gd name="T2" fmla="*/ 67 w 89"/>
                  <a:gd name="T3" fmla="*/ 0 h 48"/>
                  <a:gd name="T4" fmla="*/ 36 w 89"/>
                  <a:gd name="T5" fmla="*/ 25 h 48"/>
                  <a:gd name="T6" fmla="*/ 15 w 89"/>
                  <a:gd name="T7" fmla="*/ 17 h 48"/>
                  <a:gd name="T8" fmla="*/ 0 w 89"/>
                  <a:gd name="T9" fmla="*/ 23 h 48"/>
                  <a:gd name="T10" fmla="*/ 0 w 89"/>
                  <a:gd name="T11" fmla="*/ 48 h 48"/>
                  <a:gd name="T12" fmla="*/ 89 w 89"/>
                  <a:gd name="T13" fmla="*/ 48 h 48"/>
                  <a:gd name="T14" fmla="*/ 89 w 89"/>
                  <a:gd name="T15" fmla="*/ 1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9" h="48">
                    <a:moveTo>
                      <a:pt x="89" y="18"/>
                    </a:moveTo>
                    <a:lnTo>
                      <a:pt x="67" y="0"/>
                    </a:lnTo>
                    <a:lnTo>
                      <a:pt x="36" y="25"/>
                    </a:lnTo>
                    <a:lnTo>
                      <a:pt x="15" y="17"/>
                    </a:lnTo>
                    <a:lnTo>
                      <a:pt x="0" y="23"/>
                    </a:lnTo>
                    <a:lnTo>
                      <a:pt x="0" y="48"/>
                    </a:lnTo>
                    <a:lnTo>
                      <a:pt x="89" y="48"/>
                    </a:lnTo>
                    <a:lnTo>
                      <a:pt x="89" y="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47" name="Freeform 542">
                <a:extLst>
                  <a:ext uri="{FF2B5EF4-FFF2-40B4-BE49-F238E27FC236}">
                    <a16:creationId xmlns:a16="http://schemas.microsoft.com/office/drawing/2014/main" xmlns="" id="{C70674DF-6028-4C4E-A717-1EAABD8D91E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79" y="3548"/>
                <a:ext cx="89" cy="48"/>
              </a:xfrm>
              <a:custGeom>
                <a:avLst/>
                <a:gdLst>
                  <a:gd name="T0" fmla="*/ 89 w 89"/>
                  <a:gd name="T1" fmla="*/ 18 h 48"/>
                  <a:gd name="T2" fmla="*/ 67 w 89"/>
                  <a:gd name="T3" fmla="*/ 0 h 48"/>
                  <a:gd name="T4" fmla="*/ 36 w 89"/>
                  <a:gd name="T5" fmla="*/ 25 h 48"/>
                  <a:gd name="T6" fmla="*/ 15 w 89"/>
                  <a:gd name="T7" fmla="*/ 17 h 48"/>
                  <a:gd name="T8" fmla="*/ 0 w 89"/>
                  <a:gd name="T9" fmla="*/ 23 h 48"/>
                  <a:gd name="T10" fmla="*/ 0 w 89"/>
                  <a:gd name="T11" fmla="*/ 48 h 48"/>
                  <a:gd name="T12" fmla="*/ 89 w 89"/>
                  <a:gd name="T13" fmla="*/ 48 h 48"/>
                  <a:gd name="T14" fmla="*/ 89 w 89"/>
                  <a:gd name="T15" fmla="*/ 1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9" h="48">
                    <a:moveTo>
                      <a:pt x="89" y="18"/>
                    </a:moveTo>
                    <a:lnTo>
                      <a:pt x="67" y="0"/>
                    </a:lnTo>
                    <a:lnTo>
                      <a:pt x="36" y="25"/>
                    </a:lnTo>
                    <a:lnTo>
                      <a:pt x="15" y="17"/>
                    </a:lnTo>
                    <a:lnTo>
                      <a:pt x="0" y="23"/>
                    </a:lnTo>
                    <a:lnTo>
                      <a:pt x="0" y="48"/>
                    </a:lnTo>
                    <a:lnTo>
                      <a:pt x="89" y="48"/>
                    </a:lnTo>
                    <a:lnTo>
                      <a:pt x="89" y="1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48" name="Freeform 543">
                <a:extLst>
                  <a:ext uri="{FF2B5EF4-FFF2-40B4-BE49-F238E27FC236}">
                    <a16:creationId xmlns:a16="http://schemas.microsoft.com/office/drawing/2014/main" xmlns="" id="{7838F56E-68B7-4BC6-99AB-F6AC25737ABE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20" y="3518"/>
                <a:ext cx="116" cy="91"/>
              </a:xfrm>
              <a:custGeom>
                <a:avLst/>
                <a:gdLst>
                  <a:gd name="T0" fmla="*/ 0 w 116"/>
                  <a:gd name="T1" fmla="*/ 0 h 91"/>
                  <a:gd name="T2" fmla="*/ 0 w 116"/>
                  <a:gd name="T3" fmla="*/ 91 h 91"/>
                  <a:gd name="T4" fmla="*/ 116 w 116"/>
                  <a:gd name="T5" fmla="*/ 91 h 91"/>
                  <a:gd name="T6" fmla="*/ 116 w 116"/>
                  <a:gd name="T7" fmla="*/ 0 h 91"/>
                  <a:gd name="T8" fmla="*/ 0 w 116"/>
                  <a:gd name="T9" fmla="*/ 0 h 91"/>
                  <a:gd name="T10" fmla="*/ 108 w 116"/>
                  <a:gd name="T11" fmla="*/ 83 h 91"/>
                  <a:gd name="T12" fmla="*/ 8 w 116"/>
                  <a:gd name="T13" fmla="*/ 83 h 91"/>
                  <a:gd name="T14" fmla="*/ 8 w 116"/>
                  <a:gd name="T15" fmla="*/ 8 h 91"/>
                  <a:gd name="T16" fmla="*/ 108 w 116"/>
                  <a:gd name="T17" fmla="*/ 8 h 91"/>
                  <a:gd name="T18" fmla="*/ 108 w 116"/>
                  <a:gd name="T19" fmla="*/ 83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6" h="91">
                    <a:moveTo>
                      <a:pt x="0" y="0"/>
                    </a:moveTo>
                    <a:lnTo>
                      <a:pt x="0" y="91"/>
                    </a:lnTo>
                    <a:lnTo>
                      <a:pt x="116" y="91"/>
                    </a:lnTo>
                    <a:lnTo>
                      <a:pt x="116" y="0"/>
                    </a:lnTo>
                    <a:lnTo>
                      <a:pt x="0" y="0"/>
                    </a:lnTo>
                    <a:close/>
                    <a:moveTo>
                      <a:pt x="108" y="83"/>
                    </a:moveTo>
                    <a:lnTo>
                      <a:pt x="8" y="83"/>
                    </a:lnTo>
                    <a:lnTo>
                      <a:pt x="8" y="8"/>
                    </a:lnTo>
                    <a:lnTo>
                      <a:pt x="108" y="8"/>
                    </a:lnTo>
                    <a:lnTo>
                      <a:pt x="108" y="8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49" name="Freeform 544">
                <a:extLst>
                  <a:ext uri="{FF2B5EF4-FFF2-40B4-BE49-F238E27FC236}">
                    <a16:creationId xmlns:a16="http://schemas.microsoft.com/office/drawing/2014/main" xmlns="" id="{BC6767D2-3038-41C6-9FD1-5C0C4EC28AD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20" y="3518"/>
                <a:ext cx="116" cy="91"/>
              </a:xfrm>
              <a:custGeom>
                <a:avLst/>
                <a:gdLst>
                  <a:gd name="T0" fmla="*/ 0 w 116"/>
                  <a:gd name="T1" fmla="*/ 0 h 91"/>
                  <a:gd name="T2" fmla="*/ 0 w 116"/>
                  <a:gd name="T3" fmla="*/ 91 h 91"/>
                  <a:gd name="T4" fmla="*/ 116 w 116"/>
                  <a:gd name="T5" fmla="*/ 91 h 91"/>
                  <a:gd name="T6" fmla="*/ 116 w 116"/>
                  <a:gd name="T7" fmla="*/ 0 h 91"/>
                  <a:gd name="T8" fmla="*/ 0 w 116"/>
                  <a:gd name="T9" fmla="*/ 0 h 91"/>
                  <a:gd name="T10" fmla="*/ 108 w 116"/>
                  <a:gd name="T11" fmla="*/ 83 h 91"/>
                  <a:gd name="T12" fmla="*/ 8 w 116"/>
                  <a:gd name="T13" fmla="*/ 83 h 91"/>
                  <a:gd name="T14" fmla="*/ 8 w 116"/>
                  <a:gd name="T15" fmla="*/ 8 h 91"/>
                  <a:gd name="T16" fmla="*/ 108 w 116"/>
                  <a:gd name="T17" fmla="*/ 8 h 91"/>
                  <a:gd name="T18" fmla="*/ 108 w 116"/>
                  <a:gd name="T19" fmla="*/ 83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6" h="91">
                    <a:moveTo>
                      <a:pt x="0" y="0"/>
                    </a:moveTo>
                    <a:lnTo>
                      <a:pt x="0" y="91"/>
                    </a:lnTo>
                    <a:lnTo>
                      <a:pt x="116" y="91"/>
                    </a:lnTo>
                    <a:lnTo>
                      <a:pt x="116" y="0"/>
                    </a:lnTo>
                    <a:lnTo>
                      <a:pt x="0" y="0"/>
                    </a:lnTo>
                    <a:moveTo>
                      <a:pt x="108" y="83"/>
                    </a:moveTo>
                    <a:lnTo>
                      <a:pt x="8" y="83"/>
                    </a:lnTo>
                    <a:lnTo>
                      <a:pt x="8" y="8"/>
                    </a:lnTo>
                    <a:lnTo>
                      <a:pt x="108" y="8"/>
                    </a:lnTo>
                    <a:lnTo>
                      <a:pt x="108" y="8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50" name="Oval 545">
                <a:extLst>
                  <a:ext uri="{FF2B5EF4-FFF2-40B4-BE49-F238E27FC236}">
                    <a16:creationId xmlns:a16="http://schemas.microsoft.com/office/drawing/2014/main" xmlns="" id="{953288CC-22FF-4F20-AD30-0E6D1427B95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449" y="3535"/>
                <a:ext cx="19" cy="1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51" name="Freeform 546">
                <a:extLst>
                  <a:ext uri="{FF2B5EF4-FFF2-40B4-BE49-F238E27FC236}">
                    <a16:creationId xmlns:a16="http://schemas.microsoft.com/office/drawing/2014/main" xmlns="" id="{74C5A8B1-6EBD-4202-BBE7-60E6210EC8E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33" y="3548"/>
                <a:ext cx="90" cy="48"/>
              </a:xfrm>
              <a:custGeom>
                <a:avLst/>
                <a:gdLst>
                  <a:gd name="T0" fmla="*/ 90 w 90"/>
                  <a:gd name="T1" fmla="*/ 18 h 48"/>
                  <a:gd name="T2" fmla="*/ 67 w 90"/>
                  <a:gd name="T3" fmla="*/ 0 h 48"/>
                  <a:gd name="T4" fmla="*/ 37 w 90"/>
                  <a:gd name="T5" fmla="*/ 25 h 48"/>
                  <a:gd name="T6" fmla="*/ 15 w 90"/>
                  <a:gd name="T7" fmla="*/ 17 h 48"/>
                  <a:gd name="T8" fmla="*/ 0 w 90"/>
                  <a:gd name="T9" fmla="*/ 23 h 48"/>
                  <a:gd name="T10" fmla="*/ 0 w 90"/>
                  <a:gd name="T11" fmla="*/ 48 h 48"/>
                  <a:gd name="T12" fmla="*/ 90 w 90"/>
                  <a:gd name="T13" fmla="*/ 48 h 48"/>
                  <a:gd name="T14" fmla="*/ 90 w 90"/>
                  <a:gd name="T15" fmla="*/ 1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0" h="48">
                    <a:moveTo>
                      <a:pt x="90" y="18"/>
                    </a:moveTo>
                    <a:lnTo>
                      <a:pt x="67" y="0"/>
                    </a:lnTo>
                    <a:lnTo>
                      <a:pt x="37" y="25"/>
                    </a:lnTo>
                    <a:lnTo>
                      <a:pt x="15" y="17"/>
                    </a:lnTo>
                    <a:lnTo>
                      <a:pt x="0" y="23"/>
                    </a:lnTo>
                    <a:lnTo>
                      <a:pt x="0" y="48"/>
                    </a:lnTo>
                    <a:lnTo>
                      <a:pt x="90" y="48"/>
                    </a:lnTo>
                    <a:lnTo>
                      <a:pt x="90" y="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52" name="Freeform 547">
                <a:extLst>
                  <a:ext uri="{FF2B5EF4-FFF2-40B4-BE49-F238E27FC236}">
                    <a16:creationId xmlns:a16="http://schemas.microsoft.com/office/drawing/2014/main" xmlns="" id="{4C297D34-F91B-4EE2-8DFA-8C6C22D8ECF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33" y="3548"/>
                <a:ext cx="90" cy="48"/>
              </a:xfrm>
              <a:custGeom>
                <a:avLst/>
                <a:gdLst>
                  <a:gd name="T0" fmla="*/ 90 w 90"/>
                  <a:gd name="T1" fmla="*/ 18 h 48"/>
                  <a:gd name="T2" fmla="*/ 67 w 90"/>
                  <a:gd name="T3" fmla="*/ 0 h 48"/>
                  <a:gd name="T4" fmla="*/ 37 w 90"/>
                  <a:gd name="T5" fmla="*/ 25 h 48"/>
                  <a:gd name="T6" fmla="*/ 15 w 90"/>
                  <a:gd name="T7" fmla="*/ 17 h 48"/>
                  <a:gd name="T8" fmla="*/ 0 w 90"/>
                  <a:gd name="T9" fmla="*/ 23 h 48"/>
                  <a:gd name="T10" fmla="*/ 0 w 90"/>
                  <a:gd name="T11" fmla="*/ 48 h 48"/>
                  <a:gd name="T12" fmla="*/ 90 w 90"/>
                  <a:gd name="T13" fmla="*/ 48 h 48"/>
                  <a:gd name="T14" fmla="*/ 90 w 90"/>
                  <a:gd name="T15" fmla="*/ 1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0" h="48">
                    <a:moveTo>
                      <a:pt x="90" y="18"/>
                    </a:moveTo>
                    <a:lnTo>
                      <a:pt x="67" y="0"/>
                    </a:lnTo>
                    <a:lnTo>
                      <a:pt x="37" y="25"/>
                    </a:lnTo>
                    <a:lnTo>
                      <a:pt x="15" y="17"/>
                    </a:lnTo>
                    <a:lnTo>
                      <a:pt x="0" y="23"/>
                    </a:lnTo>
                    <a:lnTo>
                      <a:pt x="0" y="48"/>
                    </a:lnTo>
                    <a:lnTo>
                      <a:pt x="90" y="48"/>
                    </a:lnTo>
                    <a:lnTo>
                      <a:pt x="90" y="1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53" name="Freeform 548">
                <a:extLst>
                  <a:ext uri="{FF2B5EF4-FFF2-40B4-BE49-F238E27FC236}">
                    <a16:creationId xmlns:a16="http://schemas.microsoft.com/office/drawing/2014/main" xmlns="" id="{4C3EBC38-1CEE-4210-B2B9-1EB2B9CD10F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525" y="3447"/>
                <a:ext cx="123" cy="63"/>
              </a:xfrm>
              <a:custGeom>
                <a:avLst/>
                <a:gdLst>
                  <a:gd name="T0" fmla="*/ 92 w 123"/>
                  <a:gd name="T1" fmla="*/ 16 h 63"/>
                  <a:gd name="T2" fmla="*/ 92 w 123"/>
                  <a:gd name="T3" fmla="*/ 6 h 63"/>
                  <a:gd name="T4" fmla="*/ 86 w 123"/>
                  <a:gd name="T5" fmla="*/ 0 h 63"/>
                  <a:gd name="T6" fmla="*/ 5 w 123"/>
                  <a:gd name="T7" fmla="*/ 0 h 63"/>
                  <a:gd name="T8" fmla="*/ 0 w 123"/>
                  <a:gd name="T9" fmla="*/ 6 h 63"/>
                  <a:gd name="T10" fmla="*/ 0 w 123"/>
                  <a:gd name="T11" fmla="*/ 28 h 63"/>
                  <a:gd name="T12" fmla="*/ 0 w 123"/>
                  <a:gd name="T13" fmla="*/ 57 h 63"/>
                  <a:gd name="T14" fmla="*/ 5 w 123"/>
                  <a:gd name="T15" fmla="*/ 63 h 63"/>
                  <a:gd name="T16" fmla="*/ 86 w 123"/>
                  <a:gd name="T17" fmla="*/ 63 h 63"/>
                  <a:gd name="T18" fmla="*/ 92 w 123"/>
                  <a:gd name="T19" fmla="*/ 57 h 63"/>
                  <a:gd name="T20" fmla="*/ 92 w 123"/>
                  <a:gd name="T21" fmla="*/ 47 h 63"/>
                  <a:gd name="T22" fmla="*/ 123 w 123"/>
                  <a:gd name="T23" fmla="*/ 63 h 63"/>
                  <a:gd name="T24" fmla="*/ 123 w 123"/>
                  <a:gd name="T25" fmla="*/ 39 h 63"/>
                  <a:gd name="T26" fmla="*/ 123 w 123"/>
                  <a:gd name="T27" fmla="*/ 35 h 63"/>
                  <a:gd name="T28" fmla="*/ 123 w 123"/>
                  <a:gd name="T29" fmla="*/ 32 h 63"/>
                  <a:gd name="T30" fmla="*/ 123 w 123"/>
                  <a:gd name="T31" fmla="*/ 1 h 63"/>
                  <a:gd name="T32" fmla="*/ 92 w 123"/>
                  <a:gd name="T33" fmla="*/ 1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3" h="63">
                    <a:moveTo>
                      <a:pt x="92" y="16"/>
                    </a:moveTo>
                    <a:cubicBezTo>
                      <a:pt x="92" y="6"/>
                      <a:pt x="92" y="6"/>
                      <a:pt x="92" y="6"/>
                    </a:cubicBezTo>
                    <a:cubicBezTo>
                      <a:pt x="92" y="2"/>
                      <a:pt x="90" y="0"/>
                      <a:pt x="8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6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2" y="63"/>
                      <a:pt x="5" y="63"/>
                    </a:cubicBezTo>
                    <a:cubicBezTo>
                      <a:pt x="86" y="63"/>
                      <a:pt x="86" y="63"/>
                      <a:pt x="86" y="63"/>
                    </a:cubicBezTo>
                    <a:cubicBezTo>
                      <a:pt x="90" y="63"/>
                      <a:pt x="92" y="61"/>
                      <a:pt x="92" y="57"/>
                    </a:cubicBezTo>
                    <a:cubicBezTo>
                      <a:pt x="92" y="47"/>
                      <a:pt x="92" y="47"/>
                      <a:pt x="92" y="47"/>
                    </a:cubicBezTo>
                    <a:cubicBezTo>
                      <a:pt x="123" y="63"/>
                      <a:pt x="123" y="63"/>
                      <a:pt x="123" y="63"/>
                    </a:cubicBezTo>
                    <a:cubicBezTo>
                      <a:pt x="123" y="39"/>
                      <a:pt x="123" y="39"/>
                      <a:pt x="123" y="39"/>
                    </a:cubicBezTo>
                    <a:cubicBezTo>
                      <a:pt x="123" y="35"/>
                      <a:pt x="123" y="35"/>
                      <a:pt x="123" y="35"/>
                    </a:cubicBezTo>
                    <a:cubicBezTo>
                      <a:pt x="123" y="32"/>
                      <a:pt x="123" y="32"/>
                      <a:pt x="123" y="32"/>
                    </a:cubicBezTo>
                    <a:cubicBezTo>
                      <a:pt x="123" y="1"/>
                      <a:pt x="123" y="1"/>
                      <a:pt x="123" y="1"/>
                    </a:cubicBezTo>
                    <a:cubicBezTo>
                      <a:pt x="92" y="16"/>
                      <a:pt x="92" y="16"/>
                      <a:pt x="92" y="16"/>
                    </a:cubicBezTo>
                  </a:path>
                </a:pathLst>
              </a:custGeom>
              <a:solidFill>
                <a:srgbClr val="F1FA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54" name="Oval 549">
                <a:extLst>
                  <a:ext uri="{FF2B5EF4-FFF2-40B4-BE49-F238E27FC236}">
                    <a16:creationId xmlns:a16="http://schemas.microsoft.com/office/drawing/2014/main" xmlns="" id="{9872A522-5BB9-4204-A358-34074C71CFC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527" y="3406"/>
                <a:ext cx="39" cy="39"/>
              </a:xfrm>
              <a:prstGeom prst="ellipse">
                <a:avLst/>
              </a:prstGeom>
              <a:solidFill>
                <a:srgbClr val="F1FA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55" name="Oval 550">
                <a:extLst>
                  <a:ext uri="{FF2B5EF4-FFF2-40B4-BE49-F238E27FC236}">
                    <a16:creationId xmlns:a16="http://schemas.microsoft.com/office/drawing/2014/main" xmlns="" id="{DCF855C1-B41B-4DEA-A2CB-C5C98DDB4D8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569" y="3406"/>
                <a:ext cx="39" cy="39"/>
              </a:xfrm>
              <a:prstGeom prst="ellipse">
                <a:avLst/>
              </a:prstGeom>
              <a:solidFill>
                <a:srgbClr val="F1FA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56" name="Freeform 551">
                <a:extLst>
                  <a:ext uri="{FF2B5EF4-FFF2-40B4-BE49-F238E27FC236}">
                    <a16:creationId xmlns:a16="http://schemas.microsoft.com/office/drawing/2014/main" xmlns="" id="{7F0264B7-2E5D-4479-AADC-C17736277F0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65" y="3231"/>
                <a:ext cx="388" cy="441"/>
              </a:xfrm>
              <a:custGeom>
                <a:avLst/>
                <a:gdLst>
                  <a:gd name="T0" fmla="*/ 133 w 388"/>
                  <a:gd name="T1" fmla="*/ 34 h 442"/>
                  <a:gd name="T2" fmla="*/ 34 w 388"/>
                  <a:gd name="T3" fmla="*/ 133 h 442"/>
                  <a:gd name="T4" fmla="*/ 34 w 388"/>
                  <a:gd name="T5" fmla="*/ 255 h 442"/>
                  <a:gd name="T6" fmla="*/ 36 w 388"/>
                  <a:gd name="T7" fmla="*/ 257 h 442"/>
                  <a:gd name="T8" fmla="*/ 36 w 388"/>
                  <a:gd name="T9" fmla="*/ 442 h 442"/>
                  <a:gd name="T10" fmla="*/ 268 w 388"/>
                  <a:gd name="T11" fmla="*/ 442 h 442"/>
                  <a:gd name="T12" fmla="*/ 268 w 388"/>
                  <a:gd name="T13" fmla="*/ 341 h 442"/>
                  <a:gd name="T14" fmla="*/ 354 w 388"/>
                  <a:gd name="T15" fmla="*/ 255 h 442"/>
                  <a:gd name="T16" fmla="*/ 354 w 388"/>
                  <a:gd name="T17" fmla="*/ 133 h 442"/>
                  <a:gd name="T18" fmla="*/ 255 w 388"/>
                  <a:gd name="T19" fmla="*/ 34 h 442"/>
                  <a:gd name="T20" fmla="*/ 133 w 388"/>
                  <a:gd name="T21" fmla="*/ 34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8" h="442">
                    <a:moveTo>
                      <a:pt x="133" y="34"/>
                    </a:moveTo>
                    <a:cubicBezTo>
                      <a:pt x="34" y="133"/>
                      <a:pt x="34" y="133"/>
                      <a:pt x="34" y="133"/>
                    </a:cubicBezTo>
                    <a:cubicBezTo>
                      <a:pt x="0" y="166"/>
                      <a:pt x="0" y="221"/>
                      <a:pt x="34" y="255"/>
                    </a:cubicBezTo>
                    <a:cubicBezTo>
                      <a:pt x="36" y="257"/>
                      <a:pt x="36" y="257"/>
                      <a:pt x="36" y="257"/>
                    </a:cubicBezTo>
                    <a:cubicBezTo>
                      <a:pt x="36" y="442"/>
                      <a:pt x="36" y="442"/>
                      <a:pt x="36" y="442"/>
                    </a:cubicBezTo>
                    <a:cubicBezTo>
                      <a:pt x="268" y="442"/>
                      <a:pt x="268" y="442"/>
                      <a:pt x="268" y="442"/>
                    </a:cubicBezTo>
                    <a:cubicBezTo>
                      <a:pt x="268" y="341"/>
                      <a:pt x="268" y="341"/>
                      <a:pt x="268" y="341"/>
                    </a:cubicBezTo>
                    <a:cubicBezTo>
                      <a:pt x="354" y="255"/>
                      <a:pt x="354" y="255"/>
                      <a:pt x="354" y="255"/>
                    </a:cubicBezTo>
                    <a:cubicBezTo>
                      <a:pt x="388" y="221"/>
                      <a:pt x="388" y="166"/>
                      <a:pt x="354" y="133"/>
                    </a:cubicBezTo>
                    <a:cubicBezTo>
                      <a:pt x="255" y="34"/>
                      <a:pt x="255" y="34"/>
                      <a:pt x="255" y="34"/>
                    </a:cubicBezTo>
                    <a:cubicBezTo>
                      <a:pt x="221" y="0"/>
                      <a:pt x="166" y="0"/>
                      <a:pt x="133" y="34"/>
                    </a:cubicBezTo>
                  </a:path>
                </a:pathLst>
              </a:custGeom>
              <a:solidFill>
                <a:srgbClr val="CCEE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57" name="Freeform 552">
                <a:extLst>
                  <a:ext uri="{FF2B5EF4-FFF2-40B4-BE49-F238E27FC236}">
                    <a16:creationId xmlns:a16="http://schemas.microsoft.com/office/drawing/2014/main" xmlns="" id="{6B569D5E-3CAC-4F1F-9694-85378C2BCA6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69" y="3235"/>
                <a:ext cx="379" cy="442"/>
              </a:xfrm>
              <a:custGeom>
                <a:avLst/>
                <a:gdLst>
                  <a:gd name="T0" fmla="*/ 129 w 379"/>
                  <a:gd name="T1" fmla="*/ 30 h 443"/>
                  <a:gd name="T2" fmla="*/ 126 w 379"/>
                  <a:gd name="T3" fmla="*/ 27 h 443"/>
                  <a:gd name="T4" fmla="*/ 27 w 379"/>
                  <a:gd name="T5" fmla="*/ 126 h 443"/>
                  <a:gd name="T6" fmla="*/ 0 w 379"/>
                  <a:gd name="T7" fmla="*/ 190 h 443"/>
                  <a:gd name="T8" fmla="*/ 27 w 379"/>
                  <a:gd name="T9" fmla="*/ 254 h 443"/>
                  <a:gd name="T10" fmla="*/ 28 w 379"/>
                  <a:gd name="T11" fmla="*/ 255 h 443"/>
                  <a:gd name="T12" fmla="*/ 28 w 379"/>
                  <a:gd name="T13" fmla="*/ 438 h 443"/>
                  <a:gd name="T14" fmla="*/ 29 w 379"/>
                  <a:gd name="T15" fmla="*/ 441 h 443"/>
                  <a:gd name="T16" fmla="*/ 32 w 379"/>
                  <a:gd name="T17" fmla="*/ 443 h 443"/>
                  <a:gd name="T18" fmla="*/ 264 w 379"/>
                  <a:gd name="T19" fmla="*/ 443 h 443"/>
                  <a:gd name="T20" fmla="*/ 267 w 379"/>
                  <a:gd name="T21" fmla="*/ 441 h 443"/>
                  <a:gd name="T22" fmla="*/ 268 w 379"/>
                  <a:gd name="T23" fmla="*/ 438 h 443"/>
                  <a:gd name="T24" fmla="*/ 268 w 379"/>
                  <a:gd name="T25" fmla="*/ 338 h 443"/>
                  <a:gd name="T26" fmla="*/ 353 w 379"/>
                  <a:gd name="T27" fmla="*/ 254 h 443"/>
                  <a:gd name="T28" fmla="*/ 379 w 379"/>
                  <a:gd name="T29" fmla="*/ 190 h 443"/>
                  <a:gd name="T30" fmla="*/ 353 w 379"/>
                  <a:gd name="T31" fmla="*/ 126 h 443"/>
                  <a:gd name="T32" fmla="*/ 254 w 379"/>
                  <a:gd name="T33" fmla="*/ 27 h 443"/>
                  <a:gd name="T34" fmla="*/ 190 w 379"/>
                  <a:gd name="T35" fmla="*/ 0 h 443"/>
                  <a:gd name="T36" fmla="*/ 126 w 379"/>
                  <a:gd name="T37" fmla="*/ 27 h 443"/>
                  <a:gd name="T38" fmla="*/ 129 w 379"/>
                  <a:gd name="T39" fmla="*/ 30 h 443"/>
                  <a:gd name="T40" fmla="*/ 132 w 379"/>
                  <a:gd name="T41" fmla="*/ 33 h 443"/>
                  <a:gd name="T42" fmla="*/ 190 w 379"/>
                  <a:gd name="T43" fmla="*/ 8 h 443"/>
                  <a:gd name="T44" fmla="*/ 248 w 379"/>
                  <a:gd name="T45" fmla="*/ 33 h 443"/>
                  <a:gd name="T46" fmla="*/ 347 w 379"/>
                  <a:gd name="T47" fmla="*/ 132 h 443"/>
                  <a:gd name="T48" fmla="*/ 371 w 379"/>
                  <a:gd name="T49" fmla="*/ 190 h 443"/>
                  <a:gd name="T50" fmla="*/ 347 w 379"/>
                  <a:gd name="T51" fmla="*/ 248 h 443"/>
                  <a:gd name="T52" fmla="*/ 261 w 379"/>
                  <a:gd name="T53" fmla="*/ 334 h 443"/>
                  <a:gd name="T54" fmla="*/ 260 w 379"/>
                  <a:gd name="T55" fmla="*/ 337 h 443"/>
                  <a:gd name="T56" fmla="*/ 260 w 379"/>
                  <a:gd name="T57" fmla="*/ 434 h 443"/>
                  <a:gd name="T58" fmla="*/ 36 w 379"/>
                  <a:gd name="T59" fmla="*/ 434 h 443"/>
                  <a:gd name="T60" fmla="*/ 36 w 379"/>
                  <a:gd name="T61" fmla="*/ 253 h 443"/>
                  <a:gd name="T62" fmla="*/ 35 w 379"/>
                  <a:gd name="T63" fmla="*/ 250 h 443"/>
                  <a:gd name="T64" fmla="*/ 33 w 379"/>
                  <a:gd name="T65" fmla="*/ 248 h 443"/>
                  <a:gd name="T66" fmla="*/ 8 w 379"/>
                  <a:gd name="T67" fmla="*/ 190 h 443"/>
                  <a:gd name="T68" fmla="*/ 33 w 379"/>
                  <a:gd name="T69" fmla="*/ 132 h 443"/>
                  <a:gd name="T70" fmla="*/ 132 w 379"/>
                  <a:gd name="T71" fmla="*/ 33 h 443"/>
                  <a:gd name="T72" fmla="*/ 129 w 379"/>
                  <a:gd name="T73" fmla="*/ 30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79" h="443">
                    <a:moveTo>
                      <a:pt x="129" y="30"/>
                    </a:moveTo>
                    <a:cubicBezTo>
                      <a:pt x="126" y="27"/>
                      <a:pt x="126" y="27"/>
                      <a:pt x="126" y="27"/>
                    </a:cubicBezTo>
                    <a:cubicBezTo>
                      <a:pt x="27" y="126"/>
                      <a:pt x="27" y="126"/>
                      <a:pt x="27" y="126"/>
                    </a:cubicBezTo>
                    <a:cubicBezTo>
                      <a:pt x="9" y="143"/>
                      <a:pt x="0" y="167"/>
                      <a:pt x="0" y="190"/>
                    </a:cubicBezTo>
                    <a:cubicBezTo>
                      <a:pt x="0" y="213"/>
                      <a:pt x="9" y="236"/>
                      <a:pt x="27" y="254"/>
                    </a:cubicBezTo>
                    <a:cubicBezTo>
                      <a:pt x="28" y="255"/>
                      <a:pt x="28" y="255"/>
                      <a:pt x="28" y="255"/>
                    </a:cubicBezTo>
                    <a:cubicBezTo>
                      <a:pt x="28" y="438"/>
                      <a:pt x="28" y="438"/>
                      <a:pt x="28" y="438"/>
                    </a:cubicBezTo>
                    <a:cubicBezTo>
                      <a:pt x="28" y="439"/>
                      <a:pt x="28" y="441"/>
                      <a:pt x="29" y="441"/>
                    </a:cubicBezTo>
                    <a:cubicBezTo>
                      <a:pt x="30" y="442"/>
                      <a:pt x="31" y="443"/>
                      <a:pt x="32" y="443"/>
                    </a:cubicBezTo>
                    <a:cubicBezTo>
                      <a:pt x="264" y="443"/>
                      <a:pt x="264" y="443"/>
                      <a:pt x="264" y="443"/>
                    </a:cubicBezTo>
                    <a:cubicBezTo>
                      <a:pt x="265" y="443"/>
                      <a:pt x="266" y="442"/>
                      <a:pt x="267" y="441"/>
                    </a:cubicBezTo>
                    <a:cubicBezTo>
                      <a:pt x="268" y="441"/>
                      <a:pt x="268" y="439"/>
                      <a:pt x="268" y="438"/>
                    </a:cubicBezTo>
                    <a:cubicBezTo>
                      <a:pt x="268" y="338"/>
                      <a:pt x="268" y="338"/>
                      <a:pt x="268" y="338"/>
                    </a:cubicBezTo>
                    <a:cubicBezTo>
                      <a:pt x="353" y="254"/>
                      <a:pt x="353" y="254"/>
                      <a:pt x="353" y="254"/>
                    </a:cubicBezTo>
                    <a:cubicBezTo>
                      <a:pt x="371" y="236"/>
                      <a:pt x="379" y="213"/>
                      <a:pt x="379" y="190"/>
                    </a:cubicBezTo>
                    <a:cubicBezTo>
                      <a:pt x="379" y="167"/>
                      <a:pt x="371" y="143"/>
                      <a:pt x="353" y="126"/>
                    </a:cubicBezTo>
                    <a:cubicBezTo>
                      <a:pt x="254" y="27"/>
                      <a:pt x="254" y="27"/>
                      <a:pt x="254" y="27"/>
                    </a:cubicBezTo>
                    <a:cubicBezTo>
                      <a:pt x="236" y="9"/>
                      <a:pt x="213" y="0"/>
                      <a:pt x="190" y="0"/>
                    </a:cubicBezTo>
                    <a:cubicBezTo>
                      <a:pt x="167" y="0"/>
                      <a:pt x="143" y="9"/>
                      <a:pt x="126" y="27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32" y="33"/>
                      <a:pt x="132" y="33"/>
                      <a:pt x="132" y="33"/>
                    </a:cubicBezTo>
                    <a:cubicBezTo>
                      <a:pt x="148" y="16"/>
                      <a:pt x="169" y="8"/>
                      <a:pt x="190" y="8"/>
                    </a:cubicBezTo>
                    <a:cubicBezTo>
                      <a:pt x="211" y="8"/>
                      <a:pt x="232" y="16"/>
                      <a:pt x="248" y="33"/>
                    </a:cubicBezTo>
                    <a:cubicBezTo>
                      <a:pt x="347" y="132"/>
                      <a:pt x="347" y="132"/>
                      <a:pt x="347" y="132"/>
                    </a:cubicBezTo>
                    <a:cubicBezTo>
                      <a:pt x="363" y="148"/>
                      <a:pt x="371" y="169"/>
                      <a:pt x="371" y="190"/>
                    </a:cubicBezTo>
                    <a:cubicBezTo>
                      <a:pt x="371" y="211"/>
                      <a:pt x="363" y="232"/>
                      <a:pt x="347" y="248"/>
                    </a:cubicBezTo>
                    <a:cubicBezTo>
                      <a:pt x="261" y="334"/>
                      <a:pt x="261" y="334"/>
                      <a:pt x="261" y="334"/>
                    </a:cubicBezTo>
                    <a:cubicBezTo>
                      <a:pt x="260" y="334"/>
                      <a:pt x="260" y="336"/>
                      <a:pt x="260" y="337"/>
                    </a:cubicBezTo>
                    <a:cubicBezTo>
                      <a:pt x="260" y="434"/>
                      <a:pt x="260" y="434"/>
                      <a:pt x="260" y="434"/>
                    </a:cubicBezTo>
                    <a:cubicBezTo>
                      <a:pt x="36" y="434"/>
                      <a:pt x="36" y="434"/>
                      <a:pt x="36" y="434"/>
                    </a:cubicBezTo>
                    <a:cubicBezTo>
                      <a:pt x="36" y="253"/>
                      <a:pt x="36" y="253"/>
                      <a:pt x="36" y="253"/>
                    </a:cubicBezTo>
                    <a:cubicBezTo>
                      <a:pt x="36" y="252"/>
                      <a:pt x="36" y="251"/>
                      <a:pt x="35" y="250"/>
                    </a:cubicBezTo>
                    <a:cubicBezTo>
                      <a:pt x="33" y="248"/>
                      <a:pt x="33" y="248"/>
                      <a:pt x="33" y="248"/>
                    </a:cubicBezTo>
                    <a:cubicBezTo>
                      <a:pt x="16" y="232"/>
                      <a:pt x="8" y="211"/>
                      <a:pt x="8" y="190"/>
                    </a:cubicBezTo>
                    <a:cubicBezTo>
                      <a:pt x="8" y="169"/>
                      <a:pt x="16" y="148"/>
                      <a:pt x="33" y="132"/>
                    </a:cubicBezTo>
                    <a:cubicBezTo>
                      <a:pt x="132" y="33"/>
                      <a:pt x="132" y="33"/>
                      <a:pt x="132" y="33"/>
                    </a:cubicBezTo>
                    <a:cubicBezTo>
                      <a:pt x="129" y="30"/>
                      <a:pt x="129" y="30"/>
                      <a:pt x="129" y="30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58" name="Freeform 553">
                <a:extLst>
                  <a:ext uri="{FF2B5EF4-FFF2-40B4-BE49-F238E27FC236}">
                    <a16:creationId xmlns:a16="http://schemas.microsoft.com/office/drawing/2014/main" xmlns="" id="{740469B8-A7B8-4E84-8232-681977B5624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234" y="3296"/>
                <a:ext cx="284" cy="155"/>
              </a:xfrm>
              <a:custGeom>
                <a:avLst/>
                <a:gdLst>
                  <a:gd name="T0" fmla="*/ 278 w 284"/>
                  <a:gd name="T1" fmla="*/ 24 h 155"/>
                  <a:gd name="T2" fmla="*/ 260 w 284"/>
                  <a:gd name="T3" fmla="*/ 65 h 155"/>
                  <a:gd name="T4" fmla="*/ 47 w 284"/>
                  <a:gd name="T5" fmla="*/ 149 h 155"/>
                  <a:gd name="T6" fmla="*/ 6 w 284"/>
                  <a:gd name="T7" fmla="*/ 132 h 155"/>
                  <a:gd name="T8" fmla="*/ 24 w 284"/>
                  <a:gd name="T9" fmla="*/ 91 h 155"/>
                  <a:gd name="T10" fmla="*/ 238 w 284"/>
                  <a:gd name="T11" fmla="*/ 7 h 155"/>
                  <a:gd name="T12" fmla="*/ 278 w 284"/>
                  <a:gd name="T13" fmla="*/ 2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4" h="155">
                    <a:moveTo>
                      <a:pt x="278" y="24"/>
                    </a:moveTo>
                    <a:cubicBezTo>
                      <a:pt x="284" y="40"/>
                      <a:pt x="276" y="58"/>
                      <a:pt x="260" y="65"/>
                    </a:cubicBezTo>
                    <a:cubicBezTo>
                      <a:pt x="47" y="149"/>
                      <a:pt x="47" y="149"/>
                      <a:pt x="47" y="149"/>
                    </a:cubicBezTo>
                    <a:cubicBezTo>
                      <a:pt x="31" y="155"/>
                      <a:pt x="12" y="148"/>
                      <a:pt x="6" y="132"/>
                    </a:cubicBezTo>
                    <a:cubicBezTo>
                      <a:pt x="0" y="115"/>
                      <a:pt x="8" y="97"/>
                      <a:pt x="24" y="91"/>
                    </a:cubicBezTo>
                    <a:cubicBezTo>
                      <a:pt x="238" y="7"/>
                      <a:pt x="238" y="7"/>
                      <a:pt x="238" y="7"/>
                    </a:cubicBezTo>
                    <a:cubicBezTo>
                      <a:pt x="254" y="0"/>
                      <a:pt x="272" y="8"/>
                      <a:pt x="278" y="24"/>
                    </a:cubicBezTo>
                  </a:path>
                </a:pathLst>
              </a:custGeom>
              <a:solidFill>
                <a:srgbClr val="CCEE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59" name="Freeform 554">
                <a:extLst>
                  <a:ext uri="{FF2B5EF4-FFF2-40B4-BE49-F238E27FC236}">
                    <a16:creationId xmlns:a16="http://schemas.microsoft.com/office/drawing/2014/main" xmlns="" id="{74A33F5D-125D-4E22-9456-82FEFC240DA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234" y="3296"/>
                <a:ext cx="284" cy="156"/>
              </a:xfrm>
              <a:custGeom>
                <a:avLst/>
                <a:gdLst>
                  <a:gd name="T0" fmla="*/ 278 w 284"/>
                  <a:gd name="T1" fmla="*/ 24 h 156"/>
                  <a:gd name="T2" fmla="*/ 274 w 284"/>
                  <a:gd name="T3" fmla="*/ 26 h 156"/>
                  <a:gd name="T4" fmla="*/ 276 w 284"/>
                  <a:gd name="T5" fmla="*/ 36 h 156"/>
                  <a:gd name="T6" fmla="*/ 259 w 284"/>
                  <a:gd name="T7" fmla="*/ 61 h 156"/>
                  <a:gd name="T8" fmla="*/ 45 w 284"/>
                  <a:gd name="T9" fmla="*/ 145 h 156"/>
                  <a:gd name="T10" fmla="*/ 35 w 284"/>
                  <a:gd name="T11" fmla="*/ 147 h 156"/>
                  <a:gd name="T12" fmla="*/ 10 w 284"/>
                  <a:gd name="T13" fmla="*/ 130 h 156"/>
                  <a:gd name="T14" fmla="*/ 8 w 284"/>
                  <a:gd name="T15" fmla="*/ 120 h 156"/>
                  <a:gd name="T16" fmla="*/ 25 w 284"/>
                  <a:gd name="T17" fmla="*/ 95 h 156"/>
                  <a:gd name="T18" fmla="*/ 239 w 284"/>
                  <a:gd name="T19" fmla="*/ 11 h 156"/>
                  <a:gd name="T20" fmla="*/ 249 w 284"/>
                  <a:gd name="T21" fmla="*/ 9 h 156"/>
                  <a:gd name="T22" fmla="*/ 274 w 284"/>
                  <a:gd name="T23" fmla="*/ 26 h 156"/>
                  <a:gd name="T24" fmla="*/ 278 w 284"/>
                  <a:gd name="T25" fmla="*/ 24 h 156"/>
                  <a:gd name="T26" fmla="*/ 282 w 284"/>
                  <a:gd name="T27" fmla="*/ 23 h 156"/>
                  <a:gd name="T28" fmla="*/ 249 w 284"/>
                  <a:gd name="T29" fmla="*/ 0 h 156"/>
                  <a:gd name="T30" fmla="*/ 236 w 284"/>
                  <a:gd name="T31" fmla="*/ 3 h 156"/>
                  <a:gd name="T32" fmla="*/ 22 w 284"/>
                  <a:gd name="T33" fmla="*/ 87 h 156"/>
                  <a:gd name="T34" fmla="*/ 0 w 284"/>
                  <a:gd name="T35" fmla="*/ 120 h 156"/>
                  <a:gd name="T36" fmla="*/ 2 w 284"/>
                  <a:gd name="T37" fmla="*/ 133 h 156"/>
                  <a:gd name="T38" fmla="*/ 35 w 284"/>
                  <a:gd name="T39" fmla="*/ 156 h 156"/>
                  <a:gd name="T40" fmla="*/ 48 w 284"/>
                  <a:gd name="T41" fmla="*/ 153 h 156"/>
                  <a:gd name="T42" fmla="*/ 262 w 284"/>
                  <a:gd name="T43" fmla="*/ 69 h 156"/>
                  <a:gd name="T44" fmla="*/ 284 w 284"/>
                  <a:gd name="T45" fmla="*/ 36 h 156"/>
                  <a:gd name="T46" fmla="*/ 282 w 284"/>
                  <a:gd name="T47" fmla="*/ 23 h 156"/>
                  <a:gd name="T48" fmla="*/ 278 w 284"/>
                  <a:gd name="T49" fmla="*/ 24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84" h="156">
                    <a:moveTo>
                      <a:pt x="278" y="24"/>
                    </a:moveTo>
                    <a:cubicBezTo>
                      <a:pt x="274" y="26"/>
                      <a:pt x="274" y="26"/>
                      <a:pt x="274" y="26"/>
                    </a:cubicBezTo>
                    <a:cubicBezTo>
                      <a:pt x="275" y="29"/>
                      <a:pt x="276" y="32"/>
                      <a:pt x="276" y="36"/>
                    </a:cubicBezTo>
                    <a:cubicBezTo>
                      <a:pt x="276" y="46"/>
                      <a:pt x="270" y="57"/>
                      <a:pt x="259" y="61"/>
                    </a:cubicBezTo>
                    <a:cubicBezTo>
                      <a:pt x="45" y="145"/>
                      <a:pt x="45" y="145"/>
                      <a:pt x="45" y="145"/>
                    </a:cubicBezTo>
                    <a:cubicBezTo>
                      <a:pt x="42" y="146"/>
                      <a:pt x="38" y="147"/>
                      <a:pt x="35" y="147"/>
                    </a:cubicBezTo>
                    <a:cubicBezTo>
                      <a:pt x="24" y="147"/>
                      <a:pt x="14" y="141"/>
                      <a:pt x="10" y="130"/>
                    </a:cubicBezTo>
                    <a:cubicBezTo>
                      <a:pt x="9" y="127"/>
                      <a:pt x="8" y="123"/>
                      <a:pt x="8" y="120"/>
                    </a:cubicBezTo>
                    <a:cubicBezTo>
                      <a:pt x="8" y="109"/>
                      <a:pt x="15" y="99"/>
                      <a:pt x="25" y="95"/>
                    </a:cubicBezTo>
                    <a:cubicBezTo>
                      <a:pt x="239" y="11"/>
                      <a:pt x="239" y="11"/>
                      <a:pt x="239" y="11"/>
                    </a:cubicBezTo>
                    <a:cubicBezTo>
                      <a:pt x="242" y="9"/>
                      <a:pt x="246" y="9"/>
                      <a:pt x="249" y="9"/>
                    </a:cubicBezTo>
                    <a:cubicBezTo>
                      <a:pt x="260" y="9"/>
                      <a:pt x="270" y="15"/>
                      <a:pt x="274" y="26"/>
                    </a:cubicBezTo>
                    <a:cubicBezTo>
                      <a:pt x="278" y="24"/>
                      <a:pt x="278" y="24"/>
                      <a:pt x="278" y="24"/>
                    </a:cubicBezTo>
                    <a:cubicBezTo>
                      <a:pt x="282" y="23"/>
                      <a:pt x="282" y="23"/>
                      <a:pt x="282" y="23"/>
                    </a:cubicBezTo>
                    <a:cubicBezTo>
                      <a:pt x="276" y="9"/>
                      <a:pt x="263" y="0"/>
                      <a:pt x="249" y="0"/>
                    </a:cubicBezTo>
                    <a:cubicBezTo>
                      <a:pt x="245" y="0"/>
                      <a:pt x="240" y="1"/>
                      <a:pt x="236" y="3"/>
                    </a:cubicBezTo>
                    <a:cubicBezTo>
                      <a:pt x="22" y="87"/>
                      <a:pt x="22" y="87"/>
                      <a:pt x="22" y="87"/>
                    </a:cubicBezTo>
                    <a:cubicBezTo>
                      <a:pt x="8" y="93"/>
                      <a:pt x="0" y="106"/>
                      <a:pt x="0" y="120"/>
                    </a:cubicBezTo>
                    <a:cubicBezTo>
                      <a:pt x="0" y="124"/>
                      <a:pt x="0" y="129"/>
                      <a:pt x="2" y="133"/>
                    </a:cubicBezTo>
                    <a:cubicBezTo>
                      <a:pt x="8" y="147"/>
                      <a:pt x="21" y="156"/>
                      <a:pt x="35" y="156"/>
                    </a:cubicBezTo>
                    <a:cubicBezTo>
                      <a:pt x="39" y="156"/>
                      <a:pt x="44" y="155"/>
                      <a:pt x="48" y="153"/>
                    </a:cubicBezTo>
                    <a:cubicBezTo>
                      <a:pt x="262" y="69"/>
                      <a:pt x="262" y="69"/>
                      <a:pt x="262" y="69"/>
                    </a:cubicBezTo>
                    <a:cubicBezTo>
                      <a:pt x="276" y="63"/>
                      <a:pt x="284" y="50"/>
                      <a:pt x="284" y="36"/>
                    </a:cubicBezTo>
                    <a:cubicBezTo>
                      <a:pt x="284" y="31"/>
                      <a:pt x="284" y="27"/>
                      <a:pt x="282" y="23"/>
                    </a:cubicBezTo>
                    <a:cubicBezTo>
                      <a:pt x="278" y="24"/>
                      <a:pt x="278" y="24"/>
                      <a:pt x="278" y="24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60" name="Freeform 555">
                <a:extLst>
                  <a:ext uri="{FF2B5EF4-FFF2-40B4-BE49-F238E27FC236}">
                    <a16:creationId xmlns:a16="http://schemas.microsoft.com/office/drawing/2014/main" xmlns="" id="{11BC3D32-CC0E-49FF-8DBD-FA61FFDB326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236" y="3197"/>
                <a:ext cx="285" cy="154"/>
              </a:xfrm>
              <a:custGeom>
                <a:avLst/>
                <a:gdLst>
                  <a:gd name="T0" fmla="*/ 279 w 285"/>
                  <a:gd name="T1" fmla="*/ 24 h 155"/>
                  <a:gd name="T2" fmla="*/ 261 w 285"/>
                  <a:gd name="T3" fmla="*/ 65 h 155"/>
                  <a:gd name="T4" fmla="*/ 47 w 285"/>
                  <a:gd name="T5" fmla="*/ 149 h 155"/>
                  <a:gd name="T6" fmla="*/ 6 w 285"/>
                  <a:gd name="T7" fmla="*/ 132 h 155"/>
                  <a:gd name="T8" fmla="*/ 24 w 285"/>
                  <a:gd name="T9" fmla="*/ 91 h 155"/>
                  <a:gd name="T10" fmla="*/ 238 w 285"/>
                  <a:gd name="T11" fmla="*/ 7 h 155"/>
                  <a:gd name="T12" fmla="*/ 279 w 285"/>
                  <a:gd name="T13" fmla="*/ 2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5" h="155">
                    <a:moveTo>
                      <a:pt x="279" y="24"/>
                    </a:moveTo>
                    <a:cubicBezTo>
                      <a:pt x="285" y="40"/>
                      <a:pt x="277" y="58"/>
                      <a:pt x="261" y="65"/>
                    </a:cubicBezTo>
                    <a:cubicBezTo>
                      <a:pt x="47" y="149"/>
                      <a:pt x="47" y="149"/>
                      <a:pt x="47" y="149"/>
                    </a:cubicBezTo>
                    <a:cubicBezTo>
                      <a:pt x="31" y="155"/>
                      <a:pt x="13" y="148"/>
                      <a:pt x="6" y="132"/>
                    </a:cubicBezTo>
                    <a:cubicBezTo>
                      <a:pt x="0" y="115"/>
                      <a:pt x="8" y="97"/>
                      <a:pt x="24" y="91"/>
                    </a:cubicBezTo>
                    <a:cubicBezTo>
                      <a:pt x="238" y="7"/>
                      <a:pt x="238" y="7"/>
                      <a:pt x="238" y="7"/>
                    </a:cubicBezTo>
                    <a:cubicBezTo>
                      <a:pt x="254" y="0"/>
                      <a:pt x="272" y="8"/>
                      <a:pt x="279" y="24"/>
                    </a:cubicBezTo>
                  </a:path>
                </a:pathLst>
              </a:custGeom>
              <a:solidFill>
                <a:srgbClr val="CCEE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61" name="Freeform 556">
                <a:extLst>
                  <a:ext uri="{FF2B5EF4-FFF2-40B4-BE49-F238E27FC236}">
                    <a16:creationId xmlns:a16="http://schemas.microsoft.com/office/drawing/2014/main" xmlns="" id="{14216540-923B-4389-A5AF-7F5976F1DE9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236" y="3197"/>
                <a:ext cx="285" cy="155"/>
              </a:xfrm>
              <a:custGeom>
                <a:avLst/>
                <a:gdLst>
                  <a:gd name="T0" fmla="*/ 279 w 285"/>
                  <a:gd name="T1" fmla="*/ 24 h 156"/>
                  <a:gd name="T2" fmla="*/ 275 w 285"/>
                  <a:gd name="T3" fmla="*/ 26 h 156"/>
                  <a:gd name="T4" fmla="*/ 276 w 285"/>
                  <a:gd name="T5" fmla="*/ 36 h 156"/>
                  <a:gd name="T6" fmla="*/ 259 w 285"/>
                  <a:gd name="T7" fmla="*/ 61 h 156"/>
                  <a:gd name="T8" fmla="*/ 45 w 285"/>
                  <a:gd name="T9" fmla="*/ 145 h 156"/>
                  <a:gd name="T10" fmla="*/ 36 w 285"/>
                  <a:gd name="T11" fmla="*/ 147 h 156"/>
                  <a:gd name="T12" fmla="*/ 10 w 285"/>
                  <a:gd name="T13" fmla="*/ 130 h 156"/>
                  <a:gd name="T14" fmla="*/ 9 w 285"/>
                  <a:gd name="T15" fmla="*/ 120 h 156"/>
                  <a:gd name="T16" fmla="*/ 26 w 285"/>
                  <a:gd name="T17" fmla="*/ 95 h 156"/>
                  <a:gd name="T18" fmla="*/ 240 w 285"/>
                  <a:gd name="T19" fmla="*/ 11 h 156"/>
                  <a:gd name="T20" fmla="*/ 249 w 285"/>
                  <a:gd name="T21" fmla="*/ 9 h 156"/>
                  <a:gd name="T22" fmla="*/ 275 w 285"/>
                  <a:gd name="T23" fmla="*/ 26 h 156"/>
                  <a:gd name="T24" fmla="*/ 279 w 285"/>
                  <a:gd name="T25" fmla="*/ 24 h 156"/>
                  <a:gd name="T26" fmla="*/ 282 w 285"/>
                  <a:gd name="T27" fmla="*/ 23 h 156"/>
                  <a:gd name="T28" fmla="*/ 249 w 285"/>
                  <a:gd name="T29" fmla="*/ 0 h 156"/>
                  <a:gd name="T30" fmla="*/ 236 w 285"/>
                  <a:gd name="T31" fmla="*/ 3 h 156"/>
                  <a:gd name="T32" fmla="*/ 23 w 285"/>
                  <a:gd name="T33" fmla="*/ 87 h 156"/>
                  <a:gd name="T34" fmla="*/ 0 w 285"/>
                  <a:gd name="T35" fmla="*/ 120 h 156"/>
                  <a:gd name="T36" fmla="*/ 3 w 285"/>
                  <a:gd name="T37" fmla="*/ 133 h 156"/>
                  <a:gd name="T38" fmla="*/ 36 w 285"/>
                  <a:gd name="T39" fmla="*/ 156 h 156"/>
                  <a:gd name="T40" fmla="*/ 49 w 285"/>
                  <a:gd name="T41" fmla="*/ 153 h 156"/>
                  <a:gd name="T42" fmla="*/ 262 w 285"/>
                  <a:gd name="T43" fmla="*/ 69 h 156"/>
                  <a:gd name="T44" fmla="*/ 285 w 285"/>
                  <a:gd name="T45" fmla="*/ 36 h 156"/>
                  <a:gd name="T46" fmla="*/ 282 w 285"/>
                  <a:gd name="T47" fmla="*/ 23 h 156"/>
                  <a:gd name="T48" fmla="*/ 279 w 285"/>
                  <a:gd name="T49" fmla="*/ 24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85" h="156">
                    <a:moveTo>
                      <a:pt x="279" y="24"/>
                    </a:moveTo>
                    <a:cubicBezTo>
                      <a:pt x="275" y="26"/>
                      <a:pt x="275" y="26"/>
                      <a:pt x="275" y="26"/>
                    </a:cubicBezTo>
                    <a:cubicBezTo>
                      <a:pt x="276" y="29"/>
                      <a:pt x="276" y="32"/>
                      <a:pt x="276" y="36"/>
                    </a:cubicBezTo>
                    <a:cubicBezTo>
                      <a:pt x="276" y="46"/>
                      <a:pt x="270" y="57"/>
                      <a:pt x="259" y="61"/>
                    </a:cubicBezTo>
                    <a:cubicBezTo>
                      <a:pt x="45" y="145"/>
                      <a:pt x="45" y="145"/>
                      <a:pt x="45" y="145"/>
                    </a:cubicBezTo>
                    <a:cubicBezTo>
                      <a:pt x="42" y="146"/>
                      <a:pt x="39" y="147"/>
                      <a:pt x="36" y="147"/>
                    </a:cubicBezTo>
                    <a:cubicBezTo>
                      <a:pt x="25" y="147"/>
                      <a:pt x="15" y="141"/>
                      <a:pt x="10" y="130"/>
                    </a:cubicBezTo>
                    <a:cubicBezTo>
                      <a:pt x="9" y="127"/>
                      <a:pt x="9" y="123"/>
                      <a:pt x="9" y="120"/>
                    </a:cubicBezTo>
                    <a:cubicBezTo>
                      <a:pt x="9" y="109"/>
                      <a:pt x="15" y="99"/>
                      <a:pt x="26" y="95"/>
                    </a:cubicBezTo>
                    <a:cubicBezTo>
                      <a:pt x="240" y="11"/>
                      <a:pt x="240" y="11"/>
                      <a:pt x="240" y="11"/>
                    </a:cubicBezTo>
                    <a:cubicBezTo>
                      <a:pt x="243" y="9"/>
                      <a:pt x="246" y="9"/>
                      <a:pt x="249" y="9"/>
                    </a:cubicBezTo>
                    <a:cubicBezTo>
                      <a:pt x="260" y="9"/>
                      <a:pt x="270" y="15"/>
                      <a:pt x="275" y="26"/>
                    </a:cubicBezTo>
                    <a:cubicBezTo>
                      <a:pt x="279" y="24"/>
                      <a:pt x="279" y="24"/>
                      <a:pt x="279" y="24"/>
                    </a:cubicBezTo>
                    <a:cubicBezTo>
                      <a:pt x="282" y="23"/>
                      <a:pt x="282" y="23"/>
                      <a:pt x="282" y="23"/>
                    </a:cubicBezTo>
                    <a:cubicBezTo>
                      <a:pt x="277" y="9"/>
                      <a:pt x="264" y="0"/>
                      <a:pt x="249" y="0"/>
                    </a:cubicBezTo>
                    <a:cubicBezTo>
                      <a:pt x="245" y="0"/>
                      <a:pt x="241" y="1"/>
                      <a:pt x="236" y="3"/>
                    </a:cubicBezTo>
                    <a:cubicBezTo>
                      <a:pt x="23" y="87"/>
                      <a:pt x="23" y="87"/>
                      <a:pt x="23" y="87"/>
                    </a:cubicBezTo>
                    <a:cubicBezTo>
                      <a:pt x="9" y="93"/>
                      <a:pt x="0" y="106"/>
                      <a:pt x="0" y="120"/>
                    </a:cubicBezTo>
                    <a:cubicBezTo>
                      <a:pt x="0" y="124"/>
                      <a:pt x="1" y="129"/>
                      <a:pt x="3" y="133"/>
                    </a:cubicBezTo>
                    <a:cubicBezTo>
                      <a:pt x="8" y="147"/>
                      <a:pt x="21" y="156"/>
                      <a:pt x="36" y="156"/>
                    </a:cubicBezTo>
                    <a:cubicBezTo>
                      <a:pt x="40" y="156"/>
                      <a:pt x="44" y="155"/>
                      <a:pt x="49" y="153"/>
                    </a:cubicBezTo>
                    <a:cubicBezTo>
                      <a:pt x="262" y="69"/>
                      <a:pt x="262" y="69"/>
                      <a:pt x="262" y="69"/>
                    </a:cubicBezTo>
                    <a:cubicBezTo>
                      <a:pt x="276" y="63"/>
                      <a:pt x="285" y="50"/>
                      <a:pt x="285" y="36"/>
                    </a:cubicBezTo>
                    <a:cubicBezTo>
                      <a:pt x="285" y="31"/>
                      <a:pt x="284" y="27"/>
                      <a:pt x="282" y="23"/>
                    </a:cubicBezTo>
                    <a:cubicBezTo>
                      <a:pt x="279" y="24"/>
                      <a:pt x="279" y="24"/>
                      <a:pt x="279" y="24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62" name="Freeform 557">
                <a:extLst>
                  <a:ext uri="{FF2B5EF4-FFF2-40B4-BE49-F238E27FC236}">
                    <a16:creationId xmlns:a16="http://schemas.microsoft.com/office/drawing/2014/main" xmlns="" id="{47EA3EAD-E15A-425F-85C0-0DCB98A07E5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259" y="3023"/>
                <a:ext cx="284" cy="155"/>
              </a:xfrm>
              <a:custGeom>
                <a:avLst/>
                <a:gdLst>
                  <a:gd name="T0" fmla="*/ 278 w 284"/>
                  <a:gd name="T1" fmla="*/ 24 h 155"/>
                  <a:gd name="T2" fmla="*/ 260 w 284"/>
                  <a:gd name="T3" fmla="*/ 64 h 155"/>
                  <a:gd name="T4" fmla="*/ 47 w 284"/>
                  <a:gd name="T5" fmla="*/ 149 h 155"/>
                  <a:gd name="T6" fmla="*/ 6 w 284"/>
                  <a:gd name="T7" fmla="*/ 131 h 155"/>
                  <a:gd name="T8" fmla="*/ 24 w 284"/>
                  <a:gd name="T9" fmla="*/ 91 h 155"/>
                  <a:gd name="T10" fmla="*/ 238 w 284"/>
                  <a:gd name="T11" fmla="*/ 6 h 155"/>
                  <a:gd name="T12" fmla="*/ 278 w 284"/>
                  <a:gd name="T13" fmla="*/ 2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4" h="155">
                    <a:moveTo>
                      <a:pt x="278" y="24"/>
                    </a:moveTo>
                    <a:cubicBezTo>
                      <a:pt x="284" y="40"/>
                      <a:pt x="276" y="58"/>
                      <a:pt x="260" y="64"/>
                    </a:cubicBezTo>
                    <a:cubicBezTo>
                      <a:pt x="47" y="149"/>
                      <a:pt x="47" y="149"/>
                      <a:pt x="47" y="149"/>
                    </a:cubicBezTo>
                    <a:cubicBezTo>
                      <a:pt x="30" y="155"/>
                      <a:pt x="12" y="147"/>
                      <a:pt x="6" y="131"/>
                    </a:cubicBezTo>
                    <a:cubicBezTo>
                      <a:pt x="0" y="115"/>
                      <a:pt x="8" y="97"/>
                      <a:pt x="24" y="91"/>
                    </a:cubicBezTo>
                    <a:cubicBezTo>
                      <a:pt x="238" y="6"/>
                      <a:pt x="238" y="6"/>
                      <a:pt x="238" y="6"/>
                    </a:cubicBezTo>
                    <a:cubicBezTo>
                      <a:pt x="254" y="0"/>
                      <a:pt x="272" y="8"/>
                      <a:pt x="278" y="24"/>
                    </a:cubicBezTo>
                  </a:path>
                </a:pathLst>
              </a:custGeom>
              <a:solidFill>
                <a:srgbClr val="CCEE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63" name="Freeform 558">
                <a:extLst>
                  <a:ext uri="{FF2B5EF4-FFF2-40B4-BE49-F238E27FC236}">
                    <a16:creationId xmlns:a16="http://schemas.microsoft.com/office/drawing/2014/main" xmlns="" id="{09374A7B-38DC-45CC-89A7-10D5CC2EBCD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259" y="3023"/>
                <a:ext cx="284" cy="155"/>
              </a:xfrm>
              <a:custGeom>
                <a:avLst/>
                <a:gdLst>
                  <a:gd name="T0" fmla="*/ 278 w 284"/>
                  <a:gd name="T1" fmla="*/ 24 h 155"/>
                  <a:gd name="T2" fmla="*/ 274 w 284"/>
                  <a:gd name="T3" fmla="*/ 25 h 155"/>
                  <a:gd name="T4" fmla="*/ 276 w 284"/>
                  <a:gd name="T5" fmla="*/ 35 h 155"/>
                  <a:gd name="T6" fmla="*/ 259 w 284"/>
                  <a:gd name="T7" fmla="*/ 60 h 155"/>
                  <a:gd name="T8" fmla="*/ 45 w 284"/>
                  <a:gd name="T9" fmla="*/ 145 h 155"/>
                  <a:gd name="T10" fmla="*/ 35 w 284"/>
                  <a:gd name="T11" fmla="*/ 147 h 155"/>
                  <a:gd name="T12" fmla="*/ 10 w 284"/>
                  <a:gd name="T13" fmla="*/ 130 h 155"/>
                  <a:gd name="T14" fmla="*/ 8 w 284"/>
                  <a:gd name="T15" fmla="*/ 120 h 155"/>
                  <a:gd name="T16" fmla="*/ 25 w 284"/>
                  <a:gd name="T17" fmla="*/ 95 h 155"/>
                  <a:gd name="T18" fmla="*/ 239 w 284"/>
                  <a:gd name="T19" fmla="*/ 10 h 155"/>
                  <a:gd name="T20" fmla="*/ 249 w 284"/>
                  <a:gd name="T21" fmla="*/ 8 h 155"/>
                  <a:gd name="T22" fmla="*/ 274 w 284"/>
                  <a:gd name="T23" fmla="*/ 25 h 155"/>
                  <a:gd name="T24" fmla="*/ 278 w 284"/>
                  <a:gd name="T25" fmla="*/ 24 h 155"/>
                  <a:gd name="T26" fmla="*/ 282 w 284"/>
                  <a:gd name="T27" fmla="*/ 22 h 155"/>
                  <a:gd name="T28" fmla="*/ 249 w 284"/>
                  <a:gd name="T29" fmla="*/ 0 h 155"/>
                  <a:gd name="T30" fmla="*/ 236 w 284"/>
                  <a:gd name="T31" fmla="*/ 2 h 155"/>
                  <a:gd name="T32" fmla="*/ 22 w 284"/>
                  <a:gd name="T33" fmla="*/ 87 h 155"/>
                  <a:gd name="T34" fmla="*/ 0 w 284"/>
                  <a:gd name="T35" fmla="*/ 120 h 155"/>
                  <a:gd name="T36" fmla="*/ 2 w 284"/>
                  <a:gd name="T37" fmla="*/ 133 h 155"/>
                  <a:gd name="T38" fmla="*/ 35 w 284"/>
                  <a:gd name="T39" fmla="*/ 155 h 155"/>
                  <a:gd name="T40" fmla="*/ 48 w 284"/>
                  <a:gd name="T41" fmla="*/ 153 h 155"/>
                  <a:gd name="T42" fmla="*/ 262 w 284"/>
                  <a:gd name="T43" fmla="*/ 68 h 155"/>
                  <a:gd name="T44" fmla="*/ 284 w 284"/>
                  <a:gd name="T45" fmla="*/ 35 h 155"/>
                  <a:gd name="T46" fmla="*/ 282 w 284"/>
                  <a:gd name="T47" fmla="*/ 22 h 155"/>
                  <a:gd name="T48" fmla="*/ 278 w 284"/>
                  <a:gd name="T49" fmla="*/ 2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84" h="155">
                    <a:moveTo>
                      <a:pt x="278" y="24"/>
                    </a:moveTo>
                    <a:cubicBezTo>
                      <a:pt x="274" y="25"/>
                      <a:pt x="274" y="25"/>
                      <a:pt x="274" y="25"/>
                    </a:cubicBezTo>
                    <a:cubicBezTo>
                      <a:pt x="275" y="29"/>
                      <a:pt x="276" y="32"/>
                      <a:pt x="276" y="35"/>
                    </a:cubicBezTo>
                    <a:cubicBezTo>
                      <a:pt x="276" y="46"/>
                      <a:pt x="269" y="56"/>
                      <a:pt x="259" y="60"/>
                    </a:cubicBezTo>
                    <a:cubicBezTo>
                      <a:pt x="45" y="145"/>
                      <a:pt x="45" y="145"/>
                      <a:pt x="45" y="145"/>
                    </a:cubicBezTo>
                    <a:cubicBezTo>
                      <a:pt x="42" y="146"/>
                      <a:pt x="38" y="147"/>
                      <a:pt x="35" y="147"/>
                    </a:cubicBezTo>
                    <a:cubicBezTo>
                      <a:pt x="24" y="147"/>
                      <a:pt x="14" y="140"/>
                      <a:pt x="10" y="130"/>
                    </a:cubicBezTo>
                    <a:cubicBezTo>
                      <a:pt x="9" y="126"/>
                      <a:pt x="8" y="123"/>
                      <a:pt x="8" y="120"/>
                    </a:cubicBezTo>
                    <a:cubicBezTo>
                      <a:pt x="8" y="109"/>
                      <a:pt x="14" y="99"/>
                      <a:pt x="25" y="95"/>
                    </a:cubicBezTo>
                    <a:cubicBezTo>
                      <a:pt x="239" y="10"/>
                      <a:pt x="239" y="10"/>
                      <a:pt x="239" y="10"/>
                    </a:cubicBezTo>
                    <a:cubicBezTo>
                      <a:pt x="242" y="9"/>
                      <a:pt x="246" y="8"/>
                      <a:pt x="249" y="8"/>
                    </a:cubicBezTo>
                    <a:cubicBezTo>
                      <a:pt x="260" y="8"/>
                      <a:pt x="270" y="15"/>
                      <a:pt x="274" y="25"/>
                    </a:cubicBezTo>
                    <a:cubicBezTo>
                      <a:pt x="278" y="24"/>
                      <a:pt x="278" y="24"/>
                      <a:pt x="278" y="24"/>
                    </a:cubicBezTo>
                    <a:cubicBezTo>
                      <a:pt x="282" y="22"/>
                      <a:pt x="282" y="22"/>
                      <a:pt x="282" y="22"/>
                    </a:cubicBezTo>
                    <a:cubicBezTo>
                      <a:pt x="276" y="8"/>
                      <a:pt x="263" y="0"/>
                      <a:pt x="249" y="0"/>
                    </a:cubicBezTo>
                    <a:cubicBezTo>
                      <a:pt x="245" y="0"/>
                      <a:pt x="240" y="1"/>
                      <a:pt x="236" y="2"/>
                    </a:cubicBezTo>
                    <a:cubicBezTo>
                      <a:pt x="22" y="87"/>
                      <a:pt x="22" y="87"/>
                      <a:pt x="22" y="87"/>
                    </a:cubicBezTo>
                    <a:cubicBezTo>
                      <a:pt x="8" y="92"/>
                      <a:pt x="0" y="106"/>
                      <a:pt x="0" y="120"/>
                    </a:cubicBezTo>
                    <a:cubicBezTo>
                      <a:pt x="0" y="124"/>
                      <a:pt x="0" y="128"/>
                      <a:pt x="2" y="133"/>
                    </a:cubicBezTo>
                    <a:cubicBezTo>
                      <a:pt x="8" y="147"/>
                      <a:pt x="21" y="155"/>
                      <a:pt x="35" y="155"/>
                    </a:cubicBezTo>
                    <a:cubicBezTo>
                      <a:pt x="39" y="155"/>
                      <a:pt x="44" y="154"/>
                      <a:pt x="48" y="153"/>
                    </a:cubicBezTo>
                    <a:cubicBezTo>
                      <a:pt x="262" y="68"/>
                      <a:pt x="262" y="68"/>
                      <a:pt x="262" y="68"/>
                    </a:cubicBezTo>
                    <a:cubicBezTo>
                      <a:pt x="276" y="63"/>
                      <a:pt x="284" y="49"/>
                      <a:pt x="284" y="35"/>
                    </a:cubicBezTo>
                    <a:cubicBezTo>
                      <a:pt x="284" y="31"/>
                      <a:pt x="284" y="27"/>
                      <a:pt x="282" y="22"/>
                    </a:cubicBezTo>
                    <a:cubicBezTo>
                      <a:pt x="278" y="24"/>
                      <a:pt x="278" y="24"/>
                      <a:pt x="278" y="24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64" name="Rectangle 559">
                <a:extLst>
                  <a:ext uri="{FF2B5EF4-FFF2-40B4-BE49-F238E27FC236}">
                    <a16:creationId xmlns:a16="http://schemas.microsoft.com/office/drawing/2014/main" xmlns="" id="{BC21EDFF-FD79-4C4B-8B97-9866C5E0982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156" y="2916"/>
                <a:ext cx="7" cy="25"/>
              </a:xfrm>
              <a:prstGeom prst="rect">
                <a:avLst/>
              </a:prstGeom>
              <a:solidFill>
                <a:srgbClr val="41A9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65" name="Rectangle 560">
                <a:extLst>
                  <a:ext uri="{FF2B5EF4-FFF2-40B4-BE49-F238E27FC236}">
                    <a16:creationId xmlns:a16="http://schemas.microsoft.com/office/drawing/2014/main" xmlns="" id="{2B0F96E0-81EC-4B58-BA92-D98B17AF748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156" y="2916"/>
                <a:ext cx="7" cy="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66" name="Freeform 561">
                <a:extLst>
                  <a:ext uri="{FF2B5EF4-FFF2-40B4-BE49-F238E27FC236}">
                    <a16:creationId xmlns:a16="http://schemas.microsoft.com/office/drawing/2014/main" xmlns="" id="{5D60AC39-B466-432D-AA85-3898AE7364F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52" y="2912"/>
                <a:ext cx="15" cy="33"/>
              </a:xfrm>
              <a:custGeom>
                <a:avLst/>
                <a:gdLst>
                  <a:gd name="T0" fmla="*/ 11 w 15"/>
                  <a:gd name="T1" fmla="*/ 29 h 33"/>
                  <a:gd name="T2" fmla="*/ 11 w 15"/>
                  <a:gd name="T3" fmla="*/ 25 h 33"/>
                  <a:gd name="T4" fmla="*/ 8 w 15"/>
                  <a:gd name="T5" fmla="*/ 25 h 33"/>
                  <a:gd name="T6" fmla="*/ 8 w 15"/>
                  <a:gd name="T7" fmla="*/ 8 h 33"/>
                  <a:gd name="T8" fmla="*/ 11 w 15"/>
                  <a:gd name="T9" fmla="*/ 8 h 33"/>
                  <a:gd name="T10" fmla="*/ 11 w 15"/>
                  <a:gd name="T11" fmla="*/ 4 h 33"/>
                  <a:gd name="T12" fmla="*/ 7 w 15"/>
                  <a:gd name="T13" fmla="*/ 4 h 33"/>
                  <a:gd name="T14" fmla="*/ 7 w 15"/>
                  <a:gd name="T15" fmla="*/ 29 h 33"/>
                  <a:gd name="T16" fmla="*/ 11 w 15"/>
                  <a:gd name="T17" fmla="*/ 29 h 33"/>
                  <a:gd name="T18" fmla="*/ 11 w 15"/>
                  <a:gd name="T19" fmla="*/ 25 h 33"/>
                  <a:gd name="T20" fmla="*/ 11 w 15"/>
                  <a:gd name="T21" fmla="*/ 29 h 33"/>
                  <a:gd name="T22" fmla="*/ 15 w 15"/>
                  <a:gd name="T23" fmla="*/ 29 h 33"/>
                  <a:gd name="T24" fmla="*/ 15 w 15"/>
                  <a:gd name="T25" fmla="*/ 0 h 33"/>
                  <a:gd name="T26" fmla="*/ 0 w 15"/>
                  <a:gd name="T27" fmla="*/ 0 h 33"/>
                  <a:gd name="T28" fmla="*/ 0 w 15"/>
                  <a:gd name="T29" fmla="*/ 33 h 33"/>
                  <a:gd name="T30" fmla="*/ 15 w 15"/>
                  <a:gd name="T31" fmla="*/ 33 h 33"/>
                  <a:gd name="T32" fmla="*/ 15 w 15"/>
                  <a:gd name="T33" fmla="*/ 29 h 33"/>
                  <a:gd name="T34" fmla="*/ 11 w 15"/>
                  <a:gd name="T35" fmla="*/ 2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" h="33">
                    <a:moveTo>
                      <a:pt x="11" y="29"/>
                    </a:moveTo>
                    <a:lnTo>
                      <a:pt x="11" y="25"/>
                    </a:lnTo>
                    <a:lnTo>
                      <a:pt x="8" y="25"/>
                    </a:lnTo>
                    <a:lnTo>
                      <a:pt x="8" y="8"/>
                    </a:lnTo>
                    <a:lnTo>
                      <a:pt x="11" y="8"/>
                    </a:lnTo>
                    <a:lnTo>
                      <a:pt x="11" y="4"/>
                    </a:lnTo>
                    <a:lnTo>
                      <a:pt x="7" y="4"/>
                    </a:lnTo>
                    <a:lnTo>
                      <a:pt x="7" y="29"/>
                    </a:lnTo>
                    <a:lnTo>
                      <a:pt x="11" y="29"/>
                    </a:lnTo>
                    <a:lnTo>
                      <a:pt x="11" y="25"/>
                    </a:lnTo>
                    <a:lnTo>
                      <a:pt x="11" y="29"/>
                    </a:lnTo>
                    <a:lnTo>
                      <a:pt x="15" y="29"/>
                    </a:lnTo>
                    <a:lnTo>
                      <a:pt x="15" y="0"/>
                    </a:lnTo>
                    <a:lnTo>
                      <a:pt x="0" y="0"/>
                    </a:lnTo>
                    <a:lnTo>
                      <a:pt x="0" y="33"/>
                    </a:lnTo>
                    <a:lnTo>
                      <a:pt x="15" y="33"/>
                    </a:lnTo>
                    <a:lnTo>
                      <a:pt x="15" y="29"/>
                    </a:lnTo>
                    <a:lnTo>
                      <a:pt x="11" y="29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67" name="Freeform 562">
                <a:extLst>
                  <a:ext uri="{FF2B5EF4-FFF2-40B4-BE49-F238E27FC236}">
                    <a16:creationId xmlns:a16="http://schemas.microsoft.com/office/drawing/2014/main" xmlns="" id="{5F0A85AC-6819-4F1E-8A7F-038386FDD47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52" y="2912"/>
                <a:ext cx="15" cy="33"/>
              </a:xfrm>
              <a:custGeom>
                <a:avLst/>
                <a:gdLst>
                  <a:gd name="T0" fmla="*/ 11 w 15"/>
                  <a:gd name="T1" fmla="*/ 29 h 33"/>
                  <a:gd name="T2" fmla="*/ 11 w 15"/>
                  <a:gd name="T3" fmla="*/ 25 h 33"/>
                  <a:gd name="T4" fmla="*/ 8 w 15"/>
                  <a:gd name="T5" fmla="*/ 25 h 33"/>
                  <a:gd name="T6" fmla="*/ 8 w 15"/>
                  <a:gd name="T7" fmla="*/ 8 h 33"/>
                  <a:gd name="T8" fmla="*/ 11 w 15"/>
                  <a:gd name="T9" fmla="*/ 8 h 33"/>
                  <a:gd name="T10" fmla="*/ 11 w 15"/>
                  <a:gd name="T11" fmla="*/ 4 h 33"/>
                  <a:gd name="T12" fmla="*/ 7 w 15"/>
                  <a:gd name="T13" fmla="*/ 4 h 33"/>
                  <a:gd name="T14" fmla="*/ 7 w 15"/>
                  <a:gd name="T15" fmla="*/ 29 h 33"/>
                  <a:gd name="T16" fmla="*/ 11 w 15"/>
                  <a:gd name="T17" fmla="*/ 29 h 33"/>
                  <a:gd name="T18" fmla="*/ 11 w 15"/>
                  <a:gd name="T19" fmla="*/ 25 h 33"/>
                  <a:gd name="T20" fmla="*/ 11 w 15"/>
                  <a:gd name="T21" fmla="*/ 29 h 33"/>
                  <a:gd name="T22" fmla="*/ 15 w 15"/>
                  <a:gd name="T23" fmla="*/ 29 h 33"/>
                  <a:gd name="T24" fmla="*/ 15 w 15"/>
                  <a:gd name="T25" fmla="*/ 0 h 33"/>
                  <a:gd name="T26" fmla="*/ 0 w 15"/>
                  <a:gd name="T27" fmla="*/ 0 h 33"/>
                  <a:gd name="T28" fmla="*/ 0 w 15"/>
                  <a:gd name="T29" fmla="*/ 33 h 33"/>
                  <a:gd name="T30" fmla="*/ 15 w 15"/>
                  <a:gd name="T31" fmla="*/ 33 h 33"/>
                  <a:gd name="T32" fmla="*/ 15 w 15"/>
                  <a:gd name="T33" fmla="*/ 29 h 33"/>
                  <a:gd name="T34" fmla="*/ 11 w 15"/>
                  <a:gd name="T35" fmla="*/ 2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" h="33">
                    <a:moveTo>
                      <a:pt x="11" y="29"/>
                    </a:moveTo>
                    <a:lnTo>
                      <a:pt x="11" y="25"/>
                    </a:lnTo>
                    <a:lnTo>
                      <a:pt x="8" y="25"/>
                    </a:lnTo>
                    <a:lnTo>
                      <a:pt x="8" y="8"/>
                    </a:lnTo>
                    <a:lnTo>
                      <a:pt x="11" y="8"/>
                    </a:lnTo>
                    <a:lnTo>
                      <a:pt x="11" y="4"/>
                    </a:lnTo>
                    <a:lnTo>
                      <a:pt x="7" y="4"/>
                    </a:lnTo>
                    <a:lnTo>
                      <a:pt x="7" y="29"/>
                    </a:lnTo>
                    <a:lnTo>
                      <a:pt x="11" y="29"/>
                    </a:lnTo>
                    <a:lnTo>
                      <a:pt x="11" y="25"/>
                    </a:lnTo>
                    <a:lnTo>
                      <a:pt x="11" y="29"/>
                    </a:lnTo>
                    <a:lnTo>
                      <a:pt x="15" y="29"/>
                    </a:lnTo>
                    <a:lnTo>
                      <a:pt x="15" y="0"/>
                    </a:lnTo>
                    <a:lnTo>
                      <a:pt x="0" y="0"/>
                    </a:lnTo>
                    <a:lnTo>
                      <a:pt x="0" y="33"/>
                    </a:lnTo>
                    <a:lnTo>
                      <a:pt x="15" y="33"/>
                    </a:lnTo>
                    <a:lnTo>
                      <a:pt x="15" y="29"/>
                    </a:lnTo>
                    <a:lnTo>
                      <a:pt x="11" y="2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68" name="Rectangle 563">
                <a:extLst>
                  <a:ext uri="{FF2B5EF4-FFF2-40B4-BE49-F238E27FC236}">
                    <a16:creationId xmlns:a16="http://schemas.microsoft.com/office/drawing/2014/main" xmlns="" id="{E31D35D6-5366-4C69-BDB2-77E1BCE6AE6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156" y="2964"/>
                <a:ext cx="7" cy="41"/>
              </a:xfrm>
              <a:prstGeom prst="rect">
                <a:avLst/>
              </a:prstGeom>
              <a:solidFill>
                <a:srgbClr val="41A9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69" name="Rectangle 564">
                <a:extLst>
                  <a:ext uri="{FF2B5EF4-FFF2-40B4-BE49-F238E27FC236}">
                    <a16:creationId xmlns:a16="http://schemas.microsoft.com/office/drawing/2014/main" xmlns="" id="{8B9CFFC6-EA9E-4387-B32E-3F70826C8B6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156" y="2964"/>
                <a:ext cx="7" cy="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70" name="Freeform 565">
                <a:extLst>
                  <a:ext uri="{FF2B5EF4-FFF2-40B4-BE49-F238E27FC236}">
                    <a16:creationId xmlns:a16="http://schemas.microsoft.com/office/drawing/2014/main" xmlns="" id="{4300254F-5239-43CD-BCF8-63FDE6CE060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52" y="2960"/>
                <a:ext cx="15" cy="49"/>
              </a:xfrm>
              <a:custGeom>
                <a:avLst/>
                <a:gdLst>
                  <a:gd name="T0" fmla="*/ 11 w 15"/>
                  <a:gd name="T1" fmla="*/ 45 h 49"/>
                  <a:gd name="T2" fmla="*/ 11 w 15"/>
                  <a:gd name="T3" fmla="*/ 41 h 49"/>
                  <a:gd name="T4" fmla="*/ 8 w 15"/>
                  <a:gd name="T5" fmla="*/ 41 h 49"/>
                  <a:gd name="T6" fmla="*/ 8 w 15"/>
                  <a:gd name="T7" fmla="*/ 8 h 49"/>
                  <a:gd name="T8" fmla="*/ 11 w 15"/>
                  <a:gd name="T9" fmla="*/ 8 h 49"/>
                  <a:gd name="T10" fmla="*/ 11 w 15"/>
                  <a:gd name="T11" fmla="*/ 4 h 49"/>
                  <a:gd name="T12" fmla="*/ 7 w 15"/>
                  <a:gd name="T13" fmla="*/ 4 h 49"/>
                  <a:gd name="T14" fmla="*/ 7 w 15"/>
                  <a:gd name="T15" fmla="*/ 45 h 49"/>
                  <a:gd name="T16" fmla="*/ 11 w 15"/>
                  <a:gd name="T17" fmla="*/ 45 h 49"/>
                  <a:gd name="T18" fmla="*/ 11 w 15"/>
                  <a:gd name="T19" fmla="*/ 41 h 49"/>
                  <a:gd name="T20" fmla="*/ 11 w 15"/>
                  <a:gd name="T21" fmla="*/ 45 h 49"/>
                  <a:gd name="T22" fmla="*/ 15 w 15"/>
                  <a:gd name="T23" fmla="*/ 45 h 49"/>
                  <a:gd name="T24" fmla="*/ 15 w 15"/>
                  <a:gd name="T25" fmla="*/ 0 h 49"/>
                  <a:gd name="T26" fmla="*/ 0 w 15"/>
                  <a:gd name="T27" fmla="*/ 0 h 49"/>
                  <a:gd name="T28" fmla="*/ 0 w 15"/>
                  <a:gd name="T29" fmla="*/ 49 h 49"/>
                  <a:gd name="T30" fmla="*/ 15 w 15"/>
                  <a:gd name="T31" fmla="*/ 49 h 49"/>
                  <a:gd name="T32" fmla="*/ 15 w 15"/>
                  <a:gd name="T33" fmla="*/ 45 h 49"/>
                  <a:gd name="T34" fmla="*/ 11 w 15"/>
                  <a:gd name="T35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" h="49">
                    <a:moveTo>
                      <a:pt x="11" y="45"/>
                    </a:moveTo>
                    <a:lnTo>
                      <a:pt x="11" y="41"/>
                    </a:lnTo>
                    <a:lnTo>
                      <a:pt x="8" y="41"/>
                    </a:lnTo>
                    <a:lnTo>
                      <a:pt x="8" y="8"/>
                    </a:lnTo>
                    <a:lnTo>
                      <a:pt x="11" y="8"/>
                    </a:lnTo>
                    <a:lnTo>
                      <a:pt x="11" y="4"/>
                    </a:lnTo>
                    <a:lnTo>
                      <a:pt x="7" y="4"/>
                    </a:lnTo>
                    <a:lnTo>
                      <a:pt x="7" y="45"/>
                    </a:lnTo>
                    <a:lnTo>
                      <a:pt x="11" y="45"/>
                    </a:lnTo>
                    <a:lnTo>
                      <a:pt x="11" y="41"/>
                    </a:lnTo>
                    <a:lnTo>
                      <a:pt x="11" y="45"/>
                    </a:lnTo>
                    <a:lnTo>
                      <a:pt x="15" y="45"/>
                    </a:lnTo>
                    <a:lnTo>
                      <a:pt x="15" y="0"/>
                    </a:lnTo>
                    <a:lnTo>
                      <a:pt x="0" y="0"/>
                    </a:lnTo>
                    <a:lnTo>
                      <a:pt x="0" y="49"/>
                    </a:lnTo>
                    <a:lnTo>
                      <a:pt x="15" y="49"/>
                    </a:lnTo>
                    <a:lnTo>
                      <a:pt x="15" y="45"/>
                    </a:lnTo>
                    <a:lnTo>
                      <a:pt x="11" y="45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71" name="Freeform 566">
                <a:extLst>
                  <a:ext uri="{FF2B5EF4-FFF2-40B4-BE49-F238E27FC236}">
                    <a16:creationId xmlns:a16="http://schemas.microsoft.com/office/drawing/2014/main" xmlns="" id="{E7F0CDCC-F148-444F-B6C5-811FAF6101C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52" y="2960"/>
                <a:ext cx="15" cy="49"/>
              </a:xfrm>
              <a:custGeom>
                <a:avLst/>
                <a:gdLst>
                  <a:gd name="T0" fmla="*/ 11 w 15"/>
                  <a:gd name="T1" fmla="*/ 45 h 49"/>
                  <a:gd name="T2" fmla="*/ 11 w 15"/>
                  <a:gd name="T3" fmla="*/ 41 h 49"/>
                  <a:gd name="T4" fmla="*/ 8 w 15"/>
                  <a:gd name="T5" fmla="*/ 41 h 49"/>
                  <a:gd name="T6" fmla="*/ 8 w 15"/>
                  <a:gd name="T7" fmla="*/ 8 h 49"/>
                  <a:gd name="T8" fmla="*/ 11 w 15"/>
                  <a:gd name="T9" fmla="*/ 8 h 49"/>
                  <a:gd name="T10" fmla="*/ 11 w 15"/>
                  <a:gd name="T11" fmla="*/ 4 h 49"/>
                  <a:gd name="T12" fmla="*/ 7 w 15"/>
                  <a:gd name="T13" fmla="*/ 4 h 49"/>
                  <a:gd name="T14" fmla="*/ 7 w 15"/>
                  <a:gd name="T15" fmla="*/ 45 h 49"/>
                  <a:gd name="T16" fmla="*/ 11 w 15"/>
                  <a:gd name="T17" fmla="*/ 45 h 49"/>
                  <a:gd name="T18" fmla="*/ 11 w 15"/>
                  <a:gd name="T19" fmla="*/ 41 h 49"/>
                  <a:gd name="T20" fmla="*/ 11 w 15"/>
                  <a:gd name="T21" fmla="*/ 45 h 49"/>
                  <a:gd name="T22" fmla="*/ 15 w 15"/>
                  <a:gd name="T23" fmla="*/ 45 h 49"/>
                  <a:gd name="T24" fmla="*/ 15 w 15"/>
                  <a:gd name="T25" fmla="*/ 0 h 49"/>
                  <a:gd name="T26" fmla="*/ 0 w 15"/>
                  <a:gd name="T27" fmla="*/ 0 h 49"/>
                  <a:gd name="T28" fmla="*/ 0 w 15"/>
                  <a:gd name="T29" fmla="*/ 49 h 49"/>
                  <a:gd name="T30" fmla="*/ 15 w 15"/>
                  <a:gd name="T31" fmla="*/ 49 h 49"/>
                  <a:gd name="T32" fmla="*/ 15 w 15"/>
                  <a:gd name="T33" fmla="*/ 45 h 49"/>
                  <a:gd name="T34" fmla="*/ 11 w 15"/>
                  <a:gd name="T35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" h="49">
                    <a:moveTo>
                      <a:pt x="11" y="45"/>
                    </a:moveTo>
                    <a:lnTo>
                      <a:pt x="11" y="41"/>
                    </a:lnTo>
                    <a:lnTo>
                      <a:pt x="8" y="41"/>
                    </a:lnTo>
                    <a:lnTo>
                      <a:pt x="8" y="8"/>
                    </a:lnTo>
                    <a:lnTo>
                      <a:pt x="11" y="8"/>
                    </a:lnTo>
                    <a:lnTo>
                      <a:pt x="11" y="4"/>
                    </a:lnTo>
                    <a:lnTo>
                      <a:pt x="7" y="4"/>
                    </a:lnTo>
                    <a:lnTo>
                      <a:pt x="7" y="45"/>
                    </a:lnTo>
                    <a:lnTo>
                      <a:pt x="11" y="45"/>
                    </a:lnTo>
                    <a:lnTo>
                      <a:pt x="11" y="41"/>
                    </a:lnTo>
                    <a:lnTo>
                      <a:pt x="11" y="45"/>
                    </a:lnTo>
                    <a:lnTo>
                      <a:pt x="15" y="45"/>
                    </a:lnTo>
                    <a:lnTo>
                      <a:pt x="15" y="0"/>
                    </a:lnTo>
                    <a:lnTo>
                      <a:pt x="0" y="0"/>
                    </a:lnTo>
                    <a:lnTo>
                      <a:pt x="0" y="49"/>
                    </a:lnTo>
                    <a:lnTo>
                      <a:pt x="15" y="49"/>
                    </a:lnTo>
                    <a:lnTo>
                      <a:pt x="15" y="45"/>
                    </a:lnTo>
                    <a:lnTo>
                      <a:pt x="11" y="4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72" name="Rectangle 567">
                <a:extLst>
                  <a:ext uri="{FF2B5EF4-FFF2-40B4-BE49-F238E27FC236}">
                    <a16:creationId xmlns:a16="http://schemas.microsoft.com/office/drawing/2014/main" xmlns="" id="{9C1993C7-15B0-4005-9AEA-F403A1F5805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156" y="3014"/>
                <a:ext cx="7" cy="40"/>
              </a:xfrm>
              <a:prstGeom prst="rect">
                <a:avLst/>
              </a:prstGeom>
              <a:solidFill>
                <a:srgbClr val="41A9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73" name="Rectangle 568">
                <a:extLst>
                  <a:ext uri="{FF2B5EF4-FFF2-40B4-BE49-F238E27FC236}">
                    <a16:creationId xmlns:a16="http://schemas.microsoft.com/office/drawing/2014/main" xmlns="" id="{FD88FF07-1D0A-402B-88C7-2E437BA56B4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156" y="3014"/>
                <a:ext cx="7" cy="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74" name="Freeform 569">
                <a:extLst>
                  <a:ext uri="{FF2B5EF4-FFF2-40B4-BE49-F238E27FC236}">
                    <a16:creationId xmlns:a16="http://schemas.microsoft.com/office/drawing/2014/main" xmlns="" id="{0994A581-42DB-4623-AC1D-96DCED51C2F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52" y="3010"/>
                <a:ext cx="15" cy="48"/>
              </a:xfrm>
              <a:custGeom>
                <a:avLst/>
                <a:gdLst>
                  <a:gd name="T0" fmla="*/ 11 w 15"/>
                  <a:gd name="T1" fmla="*/ 44 h 48"/>
                  <a:gd name="T2" fmla="*/ 11 w 15"/>
                  <a:gd name="T3" fmla="*/ 40 h 48"/>
                  <a:gd name="T4" fmla="*/ 8 w 15"/>
                  <a:gd name="T5" fmla="*/ 40 h 48"/>
                  <a:gd name="T6" fmla="*/ 8 w 15"/>
                  <a:gd name="T7" fmla="*/ 8 h 48"/>
                  <a:gd name="T8" fmla="*/ 11 w 15"/>
                  <a:gd name="T9" fmla="*/ 8 h 48"/>
                  <a:gd name="T10" fmla="*/ 11 w 15"/>
                  <a:gd name="T11" fmla="*/ 4 h 48"/>
                  <a:gd name="T12" fmla="*/ 7 w 15"/>
                  <a:gd name="T13" fmla="*/ 4 h 48"/>
                  <a:gd name="T14" fmla="*/ 7 w 15"/>
                  <a:gd name="T15" fmla="*/ 44 h 48"/>
                  <a:gd name="T16" fmla="*/ 11 w 15"/>
                  <a:gd name="T17" fmla="*/ 44 h 48"/>
                  <a:gd name="T18" fmla="*/ 11 w 15"/>
                  <a:gd name="T19" fmla="*/ 40 h 48"/>
                  <a:gd name="T20" fmla="*/ 11 w 15"/>
                  <a:gd name="T21" fmla="*/ 44 h 48"/>
                  <a:gd name="T22" fmla="*/ 15 w 15"/>
                  <a:gd name="T23" fmla="*/ 44 h 48"/>
                  <a:gd name="T24" fmla="*/ 15 w 15"/>
                  <a:gd name="T25" fmla="*/ 0 h 48"/>
                  <a:gd name="T26" fmla="*/ 0 w 15"/>
                  <a:gd name="T27" fmla="*/ 0 h 48"/>
                  <a:gd name="T28" fmla="*/ 0 w 15"/>
                  <a:gd name="T29" fmla="*/ 48 h 48"/>
                  <a:gd name="T30" fmla="*/ 15 w 15"/>
                  <a:gd name="T31" fmla="*/ 48 h 48"/>
                  <a:gd name="T32" fmla="*/ 15 w 15"/>
                  <a:gd name="T33" fmla="*/ 44 h 48"/>
                  <a:gd name="T34" fmla="*/ 11 w 15"/>
                  <a:gd name="T35" fmla="*/ 4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" h="48">
                    <a:moveTo>
                      <a:pt x="11" y="44"/>
                    </a:moveTo>
                    <a:lnTo>
                      <a:pt x="11" y="40"/>
                    </a:lnTo>
                    <a:lnTo>
                      <a:pt x="8" y="40"/>
                    </a:lnTo>
                    <a:lnTo>
                      <a:pt x="8" y="8"/>
                    </a:lnTo>
                    <a:lnTo>
                      <a:pt x="11" y="8"/>
                    </a:lnTo>
                    <a:lnTo>
                      <a:pt x="11" y="4"/>
                    </a:lnTo>
                    <a:lnTo>
                      <a:pt x="7" y="4"/>
                    </a:lnTo>
                    <a:lnTo>
                      <a:pt x="7" y="44"/>
                    </a:lnTo>
                    <a:lnTo>
                      <a:pt x="11" y="44"/>
                    </a:lnTo>
                    <a:lnTo>
                      <a:pt x="11" y="40"/>
                    </a:lnTo>
                    <a:lnTo>
                      <a:pt x="11" y="44"/>
                    </a:lnTo>
                    <a:lnTo>
                      <a:pt x="15" y="44"/>
                    </a:lnTo>
                    <a:lnTo>
                      <a:pt x="15" y="0"/>
                    </a:lnTo>
                    <a:lnTo>
                      <a:pt x="0" y="0"/>
                    </a:lnTo>
                    <a:lnTo>
                      <a:pt x="0" y="48"/>
                    </a:lnTo>
                    <a:lnTo>
                      <a:pt x="15" y="48"/>
                    </a:lnTo>
                    <a:lnTo>
                      <a:pt x="15" y="44"/>
                    </a:lnTo>
                    <a:lnTo>
                      <a:pt x="11" y="44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75" name="Freeform 570">
                <a:extLst>
                  <a:ext uri="{FF2B5EF4-FFF2-40B4-BE49-F238E27FC236}">
                    <a16:creationId xmlns:a16="http://schemas.microsoft.com/office/drawing/2014/main" xmlns="" id="{7878A66E-9183-49E5-A7CF-CDC3897B4FA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52" y="3010"/>
                <a:ext cx="15" cy="48"/>
              </a:xfrm>
              <a:custGeom>
                <a:avLst/>
                <a:gdLst>
                  <a:gd name="T0" fmla="*/ 11 w 15"/>
                  <a:gd name="T1" fmla="*/ 44 h 48"/>
                  <a:gd name="T2" fmla="*/ 11 w 15"/>
                  <a:gd name="T3" fmla="*/ 40 h 48"/>
                  <a:gd name="T4" fmla="*/ 8 w 15"/>
                  <a:gd name="T5" fmla="*/ 40 h 48"/>
                  <a:gd name="T6" fmla="*/ 8 w 15"/>
                  <a:gd name="T7" fmla="*/ 8 h 48"/>
                  <a:gd name="T8" fmla="*/ 11 w 15"/>
                  <a:gd name="T9" fmla="*/ 8 h 48"/>
                  <a:gd name="T10" fmla="*/ 11 w 15"/>
                  <a:gd name="T11" fmla="*/ 4 h 48"/>
                  <a:gd name="T12" fmla="*/ 7 w 15"/>
                  <a:gd name="T13" fmla="*/ 4 h 48"/>
                  <a:gd name="T14" fmla="*/ 7 w 15"/>
                  <a:gd name="T15" fmla="*/ 44 h 48"/>
                  <a:gd name="T16" fmla="*/ 11 w 15"/>
                  <a:gd name="T17" fmla="*/ 44 h 48"/>
                  <a:gd name="T18" fmla="*/ 11 w 15"/>
                  <a:gd name="T19" fmla="*/ 40 h 48"/>
                  <a:gd name="T20" fmla="*/ 11 w 15"/>
                  <a:gd name="T21" fmla="*/ 44 h 48"/>
                  <a:gd name="T22" fmla="*/ 15 w 15"/>
                  <a:gd name="T23" fmla="*/ 44 h 48"/>
                  <a:gd name="T24" fmla="*/ 15 w 15"/>
                  <a:gd name="T25" fmla="*/ 0 h 48"/>
                  <a:gd name="T26" fmla="*/ 0 w 15"/>
                  <a:gd name="T27" fmla="*/ 0 h 48"/>
                  <a:gd name="T28" fmla="*/ 0 w 15"/>
                  <a:gd name="T29" fmla="*/ 48 h 48"/>
                  <a:gd name="T30" fmla="*/ 15 w 15"/>
                  <a:gd name="T31" fmla="*/ 48 h 48"/>
                  <a:gd name="T32" fmla="*/ 15 w 15"/>
                  <a:gd name="T33" fmla="*/ 44 h 48"/>
                  <a:gd name="T34" fmla="*/ 11 w 15"/>
                  <a:gd name="T35" fmla="*/ 4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" h="48">
                    <a:moveTo>
                      <a:pt x="11" y="44"/>
                    </a:moveTo>
                    <a:lnTo>
                      <a:pt x="11" y="40"/>
                    </a:lnTo>
                    <a:lnTo>
                      <a:pt x="8" y="40"/>
                    </a:lnTo>
                    <a:lnTo>
                      <a:pt x="8" y="8"/>
                    </a:lnTo>
                    <a:lnTo>
                      <a:pt x="11" y="8"/>
                    </a:lnTo>
                    <a:lnTo>
                      <a:pt x="11" y="4"/>
                    </a:lnTo>
                    <a:lnTo>
                      <a:pt x="7" y="4"/>
                    </a:lnTo>
                    <a:lnTo>
                      <a:pt x="7" y="44"/>
                    </a:lnTo>
                    <a:lnTo>
                      <a:pt x="11" y="44"/>
                    </a:lnTo>
                    <a:lnTo>
                      <a:pt x="11" y="40"/>
                    </a:lnTo>
                    <a:lnTo>
                      <a:pt x="11" y="44"/>
                    </a:lnTo>
                    <a:lnTo>
                      <a:pt x="15" y="44"/>
                    </a:lnTo>
                    <a:lnTo>
                      <a:pt x="15" y="0"/>
                    </a:lnTo>
                    <a:lnTo>
                      <a:pt x="0" y="0"/>
                    </a:lnTo>
                    <a:lnTo>
                      <a:pt x="0" y="48"/>
                    </a:lnTo>
                    <a:lnTo>
                      <a:pt x="15" y="48"/>
                    </a:lnTo>
                    <a:lnTo>
                      <a:pt x="15" y="44"/>
                    </a:lnTo>
                    <a:lnTo>
                      <a:pt x="11" y="4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76" name="Freeform 571">
                <a:extLst>
                  <a:ext uri="{FF2B5EF4-FFF2-40B4-BE49-F238E27FC236}">
                    <a16:creationId xmlns:a16="http://schemas.microsoft.com/office/drawing/2014/main" xmlns="" id="{68B5DEE4-3C19-40D2-924C-3BD7C62150D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58" y="2841"/>
                <a:ext cx="316" cy="640"/>
              </a:xfrm>
              <a:custGeom>
                <a:avLst/>
                <a:gdLst>
                  <a:gd name="T0" fmla="*/ 316 w 316"/>
                  <a:gd name="T1" fmla="*/ 601 h 641"/>
                  <a:gd name="T2" fmla="*/ 276 w 316"/>
                  <a:gd name="T3" fmla="*/ 641 h 641"/>
                  <a:gd name="T4" fmla="*/ 39 w 316"/>
                  <a:gd name="T5" fmla="*/ 641 h 641"/>
                  <a:gd name="T6" fmla="*/ 0 w 316"/>
                  <a:gd name="T7" fmla="*/ 601 h 641"/>
                  <a:gd name="T8" fmla="*/ 0 w 316"/>
                  <a:gd name="T9" fmla="*/ 40 h 641"/>
                  <a:gd name="T10" fmla="*/ 39 w 316"/>
                  <a:gd name="T11" fmla="*/ 0 h 641"/>
                  <a:gd name="T12" fmla="*/ 276 w 316"/>
                  <a:gd name="T13" fmla="*/ 0 h 641"/>
                  <a:gd name="T14" fmla="*/ 316 w 316"/>
                  <a:gd name="T15" fmla="*/ 40 h 641"/>
                  <a:gd name="T16" fmla="*/ 316 w 316"/>
                  <a:gd name="T17" fmla="*/ 601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6" h="641">
                    <a:moveTo>
                      <a:pt x="316" y="601"/>
                    </a:moveTo>
                    <a:cubicBezTo>
                      <a:pt x="316" y="623"/>
                      <a:pt x="298" y="641"/>
                      <a:pt x="276" y="641"/>
                    </a:cubicBezTo>
                    <a:cubicBezTo>
                      <a:pt x="39" y="641"/>
                      <a:pt x="39" y="641"/>
                      <a:pt x="39" y="641"/>
                    </a:cubicBezTo>
                    <a:cubicBezTo>
                      <a:pt x="18" y="641"/>
                      <a:pt x="0" y="623"/>
                      <a:pt x="0" y="601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39" y="0"/>
                    </a:cubicBezTo>
                    <a:cubicBezTo>
                      <a:pt x="276" y="0"/>
                      <a:pt x="276" y="0"/>
                      <a:pt x="276" y="0"/>
                    </a:cubicBezTo>
                    <a:cubicBezTo>
                      <a:pt x="298" y="0"/>
                      <a:pt x="316" y="18"/>
                      <a:pt x="316" y="40"/>
                    </a:cubicBezTo>
                    <a:cubicBezTo>
                      <a:pt x="316" y="601"/>
                      <a:pt x="316" y="601"/>
                      <a:pt x="316" y="601"/>
                    </a:cubicBezTo>
                  </a:path>
                </a:pathLst>
              </a:custGeom>
              <a:solidFill>
                <a:srgbClr val="41A9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77" name="Freeform 572">
                <a:extLst>
                  <a:ext uri="{FF2B5EF4-FFF2-40B4-BE49-F238E27FC236}">
                    <a16:creationId xmlns:a16="http://schemas.microsoft.com/office/drawing/2014/main" xmlns="" id="{42974AC8-E72D-4EFD-B8E3-108573E8B11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54" y="2837"/>
                <a:ext cx="324" cy="648"/>
              </a:xfrm>
              <a:custGeom>
                <a:avLst/>
                <a:gdLst>
                  <a:gd name="T0" fmla="*/ 320 w 324"/>
                  <a:gd name="T1" fmla="*/ 605 h 649"/>
                  <a:gd name="T2" fmla="*/ 316 w 324"/>
                  <a:gd name="T3" fmla="*/ 605 h 649"/>
                  <a:gd name="T4" fmla="*/ 306 w 324"/>
                  <a:gd name="T5" fmla="*/ 630 h 649"/>
                  <a:gd name="T6" fmla="*/ 280 w 324"/>
                  <a:gd name="T7" fmla="*/ 641 h 649"/>
                  <a:gd name="T8" fmla="*/ 43 w 324"/>
                  <a:gd name="T9" fmla="*/ 641 h 649"/>
                  <a:gd name="T10" fmla="*/ 18 w 324"/>
                  <a:gd name="T11" fmla="*/ 630 h 649"/>
                  <a:gd name="T12" fmla="*/ 8 w 324"/>
                  <a:gd name="T13" fmla="*/ 605 h 649"/>
                  <a:gd name="T14" fmla="*/ 8 w 324"/>
                  <a:gd name="T15" fmla="*/ 44 h 649"/>
                  <a:gd name="T16" fmla="*/ 18 w 324"/>
                  <a:gd name="T17" fmla="*/ 19 h 649"/>
                  <a:gd name="T18" fmla="*/ 43 w 324"/>
                  <a:gd name="T19" fmla="*/ 8 h 649"/>
                  <a:gd name="T20" fmla="*/ 280 w 324"/>
                  <a:gd name="T21" fmla="*/ 8 h 649"/>
                  <a:gd name="T22" fmla="*/ 306 w 324"/>
                  <a:gd name="T23" fmla="*/ 19 h 649"/>
                  <a:gd name="T24" fmla="*/ 316 w 324"/>
                  <a:gd name="T25" fmla="*/ 44 h 649"/>
                  <a:gd name="T26" fmla="*/ 316 w 324"/>
                  <a:gd name="T27" fmla="*/ 605 h 649"/>
                  <a:gd name="T28" fmla="*/ 320 w 324"/>
                  <a:gd name="T29" fmla="*/ 605 h 649"/>
                  <a:gd name="T30" fmla="*/ 324 w 324"/>
                  <a:gd name="T31" fmla="*/ 605 h 649"/>
                  <a:gd name="T32" fmla="*/ 324 w 324"/>
                  <a:gd name="T33" fmla="*/ 44 h 649"/>
                  <a:gd name="T34" fmla="*/ 280 w 324"/>
                  <a:gd name="T35" fmla="*/ 0 h 649"/>
                  <a:gd name="T36" fmla="*/ 43 w 324"/>
                  <a:gd name="T37" fmla="*/ 0 h 649"/>
                  <a:gd name="T38" fmla="*/ 0 w 324"/>
                  <a:gd name="T39" fmla="*/ 44 h 649"/>
                  <a:gd name="T40" fmla="*/ 0 w 324"/>
                  <a:gd name="T41" fmla="*/ 605 h 649"/>
                  <a:gd name="T42" fmla="*/ 43 w 324"/>
                  <a:gd name="T43" fmla="*/ 649 h 649"/>
                  <a:gd name="T44" fmla="*/ 280 w 324"/>
                  <a:gd name="T45" fmla="*/ 649 h 649"/>
                  <a:gd name="T46" fmla="*/ 324 w 324"/>
                  <a:gd name="T47" fmla="*/ 605 h 649"/>
                  <a:gd name="T48" fmla="*/ 320 w 324"/>
                  <a:gd name="T49" fmla="*/ 605 h 6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4" h="649">
                    <a:moveTo>
                      <a:pt x="320" y="605"/>
                    </a:moveTo>
                    <a:cubicBezTo>
                      <a:pt x="316" y="605"/>
                      <a:pt x="316" y="605"/>
                      <a:pt x="316" y="605"/>
                    </a:cubicBezTo>
                    <a:cubicBezTo>
                      <a:pt x="316" y="615"/>
                      <a:pt x="312" y="624"/>
                      <a:pt x="306" y="630"/>
                    </a:cubicBezTo>
                    <a:cubicBezTo>
                      <a:pt x="299" y="637"/>
                      <a:pt x="290" y="641"/>
                      <a:pt x="280" y="641"/>
                    </a:cubicBezTo>
                    <a:cubicBezTo>
                      <a:pt x="43" y="641"/>
                      <a:pt x="43" y="641"/>
                      <a:pt x="43" y="641"/>
                    </a:cubicBezTo>
                    <a:cubicBezTo>
                      <a:pt x="34" y="641"/>
                      <a:pt x="25" y="637"/>
                      <a:pt x="18" y="630"/>
                    </a:cubicBezTo>
                    <a:cubicBezTo>
                      <a:pt x="12" y="624"/>
                      <a:pt x="8" y="615"/>
                      <a:pt x="8" y="605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34"/>
                      <a:pt x="12" y="25"/>
                      <a:pt x="18" y="19"/>
                    </a:cubicBezTo>
                    <a:cubicBezTo>
                      <a:pt x="25" y="12"/>
                      <a:pt x="34" y="8"/>
                      <a:pt x="43" y="8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90" y="8"/>
                      <a:pt x="299" y="12"/>
                      <a:pt x="306" y="19"/>
                    </a:cubicBezTo>
                    <a:cubicBezTo>
                      <a:pt x="312" y="25"/>
                      <a:pt x="316" y="34"/>
                      <a:pt x="316" y="44"/>
                    </a:cubicBezTo>
                    <a:cubicBezTo>
                      <a:pt x="316" y="605"/>
                      <a:pt x="316" y="605"/>
                      <a:pt x="316" y="605"/>
                    </a:cubicBezTo>
                    <a:cubicBezTo>
                      <a:pt x="320" y="605"/>
                      <a:pt x="320" y="605"/>
                      <a:pt x="320" y="605"/>
                    </a:cubicBezTo>
                    <a:cubicBezTo>
                      <a:pt x="324" y="605"/>
                      <a:pt x="324" y="605"/>
                      <a:pt x="324" y="605"/>
                    </a:cubicBezTo>
                    <a:cubicBezTo>
                      <a:pt x="324" y="44"/>
                      <a:pt x="324" y="44"/>
                      <a:pt x="324" y="44"/>
                    </a:cubicBezTo>
                    <a:cubicBezTo>
                      <a:pt x="324" y="20"/>
                      <a:pt x="304" y="0"/>
                      <a:pt x="280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20"/>
                      <a:pt x="0" y="44"/>
                    </a:cubicBezTo>
                    <a:cubicBezTo>
                      <a:pt x="0" y="605"/>
                      <a:pt x="0" y="605"/>
                      <a:pt x="0" y="605"/>
                    </a:cubicBezTo>
                    <a:cubicBezTo>
                      <a:pt x="0" y="629"/>
                      <a:pt x="19" y="649"/>
                      <a:pt x="43" y="649"/>
                    </a:cubicBezTo>
                    <a:cubicBezTo>
                      <a:pt x="280" y="649"/>
                      <a:pt x="280" y="649"/>
                      <a:pt x="280" y="649"/>
                    </a:cubicBezTo>
                    <a:cubicBezTo>
                      <a:pt x="304" y="649"/>
                      <a:pt x="324" y="629"/>
                      <a:pt x="324" y="605"/>
                    </a:cubicBezTo>
                    <a:cubicBezTo>
                      <a:pt x="320" y="605"/>
                      <a:pt x="320" y="605"/>
                      <a:pt x="320" y="605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78" name="Oval 573">
                <a:extLst>
                  <a:ext uri="{FF2B5EF4-FFF2-40B4-BE49-F238E27FC236}">
                    <a16:creationId xmlns:a16="http://schemas.microsoft.com/office/drawing/2014/main" xmlns="" id="{6B436D1F-09F5-46E2-8D55-D42DD31B7E6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268" y="2875"/>
                <a:ext cx="10" cy="11"/>
              </a:xfrm>
              <a:prstGeom prst="ellipse">
                <a:avLst/>
              </a:pr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79" name="Oval 574">
                <a:extLst>
                  <a:ext uri="{FF2B5EF4-FFF2-40B4-BE49-F238E27FC236}">
                    <a16:creationId xmlns:a16="http://schemas.microsoft.com/office/drawing/2014/main" xmlns="" id="{160C78DC-0DCD-444D-A3DF-ABD1508173E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312" y="2858"/>
                <a:ext cx="7" cy="7"/>
              </a:xfrm>
              <a:prstGeom prst="ellipse">
                <a:avLst/>
              </a:pr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80" name="Freeform 575">
                <a:extLst>
                  <a:ext uri="{FF2B5EF4-FFF2-40B4-BE49-F238E27FC236}">
                    <a16:creationId xmlns:a16="http://schemas.microsoft.com/office/drawing/2014/main" xmlns="" id="{FC5272EE-F238-46AC-A225-666C8D334E1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295" y="2877"/>
                <a:ext cx="42" cy="5"/>
              </a:xfrm>
              <a:custGeom>
                <a:avLst/>
                <a:gdLst>
                  <a:gd name="T0" fmla="*/ 42 w 42"/>
                  <a:gd name="T1" fmla="*/ 3 h 5"/>
                  <a:gd name="T2" fmla="*/ 39 w 42"/>
                  <a:gd name="T3" fmla="*/ 5 h 5"/>
                  <a:gd name="T4" fmla="*/ 2 w 42"/>
                  <a:gd name="T5" fmla="*/ 5 h 5"/>
                  <a:gd name="T6" fmla="*/ 0 w 42"/>
                  <a:gd name="T7" fmla="*/ 3 h 5"/>
                  <a:gd name="T8" fmla="*/ 2 w 42"/>
                  <a:gd name="T9" fmla="*/ 0 h 5"/>
                  <a:gd name="T10" fmla="*/ 39 w 42"/>
                  <a:gd name="T11" fmla="*/ 0 h 5"/>
                  <a:gd name="T12" fmla="*/ 42 w 42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5">
                    <a:moveTo>
                      <a:pt x="42" y="3"/>
                    </a:moveTo>
                    <a:cubicBezTo>
                      <a:pt x="42" y="4"/>
                      <a:pt x="40" y="5"/>
                      <a:pt x="39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40" y="0"/>
                      <a:pt x="42" y="1"/>
                      <a:pt x="42" y="3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81" name="Freeform 576">
                <a:extLst>
                  <a:ext uri="{FF2B5EF4-FFF2-40B4-BE49-F238E27FC236}">
                    <a16:creationId xmlns:a16="http://schemas.microsoft.com/office/drawing/2014/main" xmlns="" id="{A886BD21-E905-4C5C-B349-0D10EBA5737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295" y="3433"/>
                <a:ext cx="43" cy="18"/>
              </a:xfrm>
              <a:custGeom>
                <a:avLst/>
                <a:gdLst>
                  <a:gd name="T0" fmla="*/ 43 w 43"/>
                  <a:gd name="T1" fmla="*/ 14 h 18"/>
                  <a:gd name="T2" fmla="*/ 38 w 43"/>
                  <a:gd name="T3" fmla="*/ 18 h 18"/>
                  <a:gd name="T4" fmla="*/ 5 w 43"/>
                  <a:gd name="T5" fmla="*/ 18 h 18"/>
                  <a:gd name="T6" fmla="*/ 0 w 43"/>
                  <a:gd name="T7" fmla="*/ 14 h 18"/>
                  <a:gd name="T8" fmla="*/ 0 w 43"/>
                  <a:gd name="T9" fmla="*/ 5 h 18"/>
                  <a:gd name="T10" fmla="*/ 5 w 43"/>
                  <a:gd name="T11" fmla="*/ 0 h 18"/>
                  <a:gd name="T12" fmla="*/ 38 w 43"/>
                  <a:gd name="T13" fmla="*/ 0 h 18"/>
                  <a:gd name="T14" fmla="*/ 43 w 43"/>
                  <a:gd name="T15" fmla="*/ 5 h 18"/>
                  <a:gd name="T16" fmla="*/ 43 w 43"/>
                  <a:gd name="T17" fmla="*/ 1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18">
                    <a:moveTo>
                      <a:pt x="43" y="14"/>
                    </a:moveTo>
                    <a:cubicBezTo>
                      <a:pt x="43" y="16"/>
                      <a:pt x="41" y="18"/>
                      <a:pt x="38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2" y="18"/>
                      <a:pt x="0" y="16"/>
                      <a:pt x="0" y="1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1" y="0"/>
                      <a:pt x="43" y="2"/>
                      <a:pt x="43" y="5"/>
                    </a:cubicBezTo>
                    <a:cubicBezTo>
                      <a:pt x="43" y="14"/>
                      <a:pt x="43" y="14"/>
                      <a:pt x="43" y="14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82" name="Rectangle 577">
                <a:extLst>
                  <a:ext uri="{FF2B5EF4-FFF2-40B4-BE49-F238E27FC236}">
                    <a16:creationId xmlns:a16="http://schemas.microsoft.com/office/drawing/2014/main" xmlns="" id="{6551EE18-8D9C-4132-9ECD-3DF19C8E7AE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177" y="2914"/>
                <a:ext cx="277" cy="492"/>
              </a:xfrm>
              <a:prstGeom prst="rect">
                <a:avLst/>
              </a:prstGeom>
              <a:solidFill>
                <a:srgbClr val="F6FA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83" name="Rectangle 578">
                <a:extLst>
                  <a:ext uri="{FF2B5EF4-FFF2-40B4-BE49-F238E27FC236}">
                    <a16:creationId xmlns:a16="http://schemas.microsoft.com/office/drawing/2014/main" xmlns="" id="{75556931-54BD-492B-8FBE-6B5626ADB8D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177" y="2914"/>
                <a:ext cx="277" cy="4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84" name="Freeform 579">
                <a:extLst>
                  <a:ext uri="{FF2B5EF4-FFF2-40B4-BE49-F238E27FC236}">
                    <a16:creationId xmlns:a16="http://schemas.microsoft.com/office/drawing/2014/main" xmlns="" id="{50D48EAD-BEE9-4440-94C4-E34E2C159AA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73" y="2910"/>
                <a:ext cx="285" cy="500"/>
              </a:xfrm>
              <a:custGeom>
                <a:avLst/>
                <a:gdLst>
                  <a:gd name="T0" fmla="*/ 281 w 285"/>
                  <a:gd name="T1" fmla="*/ 496 h 500"/>
                  <a:gd name="T2" fmla="*/ 281 w 285"/>
                  <a:gd name="T3" fmla="*/ 492 h 500"/>
                  <a:gd name="T4" fmla="*/ 8 w 285"/>
                  <a:gd name="T5" fmla="*/ 492 h 500"/>
                  <a:gd name="T6" fmla="*/ 8 w 285"/>
                  <a:gd name="T7" fmla="*/ 8 h 500"/>
                  <a:gd name="T8" fmla="*/ 277 w 285"/>
                  <a:gd name="T9" fmla="*/ 8 h 500"/>
                  <a:gd name="T10" fmla="*/ 277 w 285"/>
                  <a:gd name="T11" fmla="*/ 496 h 500"/>
                  <a:gd name="T12" fmla="*/ 281 w 285"/>
                  <a:gd name="T13" fmla="*/ 496 h 500"/>
                  <a:gd name="T14" fmla="*/ 281 w 285"/>
                  <a:gd name="T15" fmla="*/ 492 h 500"/>
                  <a:gd name="T16" fmla="*/ 281 w 285"/>
                  <a:gd name="T17" fmla="*/ 496 h 500"/>
                  <a:gd name="T18" fmla="*/ 285 w 285"/>
                  <a:gd name="T19" fmla="*/ 496 h 500"/>
                  <a:gd name="T20" fmla="*/ 285 w 285"/>
                  <a:gd name="T21" fmla="*/ 0 h 500"/>
                  <a:gd name="T22" fmla="*/ 0 w 285"/>
                  <a:gd name="T23" fmla="*/ 0 h 500"/>
                  <a:gd name="T24" fmla="*/ 0 w 285"/>
                  <a:gd name="T25" fmla="*/ 500 h 500"/>
                  <a:gd name="T26" fmla="*/ 285 w 285"/>
                  <a:gd name="T27" fmla="*/ 500 h 500"/>
                  <a:gd name="T28" fmla="*/ 285 w 285"/>
                  <a:gd name="T29" fmla="*/ 496 h 500"/>
                  <a:gd name="T30" fmla="*/ 281 w 285"/>
                  <a:gd name="T31" fmla="*/ 496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5" h="500">
                    <a:moveTo>
                      <a:pt x="281" y="496"/>
                    </a:moveTo>
                    <a:lnTo>
                      <a:pt x="281" y="492"/>
                    </a:lnTo>
                    <a:lnTo>
                      <a:pt x="8" y="492"/>
                    </a:lnTo>
                    <a:lnTo>
                      <a:pt x="8" y="8"/>
                    </a:lnTo>
                    <a:lnTo>
                      <a:pt x="277" y="8"/>
                    </a:lnTo>
                    <a:lnTo>
                      <a:pt x="277" y="496"/>
                    </a:lnTo>
                    <a:lnTo>
                      <a:pt x="281" y="496"/>
                    </a:lnTo>
                    <a:lnTo>
                      <a:pt x="281" y="492"/>
                    </a:lnTo>
                    <a:lnTo>
                      <a:pt x="281" y="496"/>
                    </a:lnTo>
                    <a:lnTo>
                      <a:pt x="285" y="496"/>
                    </a:lnTo>
                    <a:lnTo>
                      <a:pt x="285" y="0"/>
                    </a:lnTo>
                    <a:lnTo>
                      <a:pt x="0" y="0"/>
                    </a:lnTo>
                    <a:lnTo>
                      <a:pt x="0" y="500"/>
                    </a:lnTo>
                    <a:lnTo>
                      <a:pt x="285" y="500"/>
                    </a:lnTo>
                    <a:lnTo>
                      <a:pt x="285" y="496"/>
                    </a:lnTo>
                    <a:lnTo>
                      <a:pt x="281" y="496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85" name="Freeform 580">
                <a:extLst>
                  <a:ext uri="{FF2B5EF4-FFF2-40B4-BE49-F238E27FC236}">
                    <a16:creationId xmlns:a16="http://schemas.microsoft.com/office/drawing/2014/main" xmlns="" id="{81DE52B2-23F5-4DBD-B459-44CE36C86A8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73" y="2910"/>
                <a:ext cx="285" cy="500"/>
              </a:xfrm>
              <a:custGeom>
                <a:avLst/>
                <a:gdLst>
                  <a:gd name="T0" fmla="*/ 281 w 285"/>
                  <a:gd name="T1" fmla="*/ 496 h 500"/>
                  <a:gd name="T2" fmla="*/ 281 w 285"/>
                  <a:gd name="T3" fmla="*/ 492 h 500"/>
                  <a:gd name="T4" fmla="*/ 8 w 285"/>
                  <a:gd name="T5" fmla="*/ 492 h 500"/>
                  <a:gd name="T6" fmla="*/ 8 w 285"/>
                  <a:gd name="T7" fmla="*/ 8 h 500"/>
                  <a:gd name="T8" fmla="*/ 277 w 285"/>
                  <a:gd name="T9" fmla="*/ 8 h 500"/>
                  <a:gd name="T10" fmla="*/ 277 w 285"/>
                  <a:gd name="T11" fmla="*/ 496 h 500"/>
                  <a:gd name="T12" fmla="*/ 281 w 285"/>
                  <a:gd name="T13" fmla="*/ 496 h 500"/>
                  <a:gd name="T14" fmla="*/ 281 w 285"/>
                  <a:gd name="T15" fmla="*/ 492 h 500"/>
                  <a:gd name="T16" fmla="*/ 281 w 285"/>
                  <a:gd name="T17" fmla="*/ 496 h 500"/>
                  <a:gd name="T18" fmla="*/ 285 w 285"/>
                  <a:gd name="T19" fmla="*/ 496 h 500"/>
                  <a:gd name="T20" fmla="*/ 285 w 285"/>
                  <a:gd name="T21" fmla="*/ 0 h 500"/>
                  <a:gd name="T22" fmla="*/ 0 w 285"/>
                  <a:gd name="T23" fmla="*/ 0 h 500"/>
                  <a:gd name="T24" fmla="*/ 0 w 285"/>
                  <a:gd name="T25" fmla="*/ 500 h 500"/>
                  <a:gd name="T26" fmla="*/ 285 w 285"/>
                  <a:gd name="T27" fmla="*/ 500 h 500"/>
                  <a:gd name="T28" fmla="*/ 285 w 285"/>
                  <a:gd name="T29" fmla="*/ 496 h 500"/>
                  <a:gd name="T30" fmla="*/ 281 w 285"/>
                  <a:gd name="T31" fmla="*/ 496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5" h="500">
                    <a:moveTo>
                      <a:pt x="281" y="496"/>
                    </a:moveTo>
                    <a:lnTo>
                      <a:pt x="281" y="492"/>
                    </a:lnTo>
                    <a:lnTo>
                      <a:pt x="8" y="492"/>
                    </a:lnTo>
                    <a:lnTo>
                      <a:pt x="8" y="8"/>
                    </a:lnTo>
                    <a:lnTo>
                      <a:pt x="277" y="8"/>
                    </a:lnTo>
                    <a:lnTo>
                      <a:pt x="277" y="496"/>
                    </a:lnTo>
                    <a:lnTo>
                      <a:pt x="281" y="496"/>
                    </a:lnTo>
                    <a:lnTo>
                      <a:pt x="281" y="492"/>
                    </a:lnTo>
                    <a:lnTo>
                      <a:pt x="281" y="496"/>
                    </a:lnTo>
                    <a:lnTo>
                      <a:pt x="285" y="496"/>
                    </a:lnTo>
                    <a:lnTo>
                      <a:pt x="285" y="0"/>
                    </a:lnTo>
                    <a:lnTo>
                      <a:pt x="0" y="0"/>
                    </a:lnTo>
                    <a:lnTo>
                      <a:pt x="0" y="500"/>
                    </a:lnTo>
                    <a:lnTo>
                      <a:pt x="285" y="500"/>
                    </a:lnTo>
                    <a:lnTo>
                      <a:pt x="285" y="496"/>
                    </a:lnTo>
                    <a:lnTo>
                      <a:pt x="281" y="49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86" name="Rectangle 581">
                <a:extLst>
                  <a:ext uri="{FF2B5EF4-FFF2-40B4-BE49-F238E27FC236}">
                    <a16:creationId xmlns:a16="http://schemas.microsoft.com/office/drawing/2014/main" xmlns="" id="{EAC8FAC4-BB44-4F32-8294-5E8F85D21E1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192" y="2932"/>
                <a:ext cx="49" cy="49"/>
              </a:xfrm>
              <a:prstGeom prst="rect">
                <a:avLst/>
              </a:prstGeom>
              <a:solidFill>
                <a:srgbClr val="C3E8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87" name="Rectangle 582">
                <a:extLst>
                  <a:ext uri="{FF2B5EF4-FFF2-40B4-BE49-F238E27FC236}">
                    <a16:creationId xmlns:a16="http://schemas.microsoft.com/office/drawing/2014/main" xmlns="" id="{4F353334-638E-42D7-ACE3-7D56B23022F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192" y="2932"/>
                <a:ext cx="49" cy="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88" name="Rectangle 583">
                <a:extLst>
                  <a:ext uri="{FF2B5EF4-FFF2-40B4-BE49-F238E27FC236}">
                    <a16:creationId xmlns:a16="http://schemas.microsoft.com/office/drawing/2014/main" xmlns="" id="{359B1862-4F22-44B8-9493-D65D16669DA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258" y="2932"/>
                <a:ext cx="49" cy="49"/>
              </a:xfrm>
              <a:prstGeom prst="rect">
                <a:avLst/>
              </a:prstGeom>
              <a:solidFill>
                <a:srgbClr val="FBD2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89" name="Rectangle 584">
                <a:extLst>
                  <a:ext uri="{FF2B5EF4-FFF2-40B4-BE49-F238E27FC236}">
                    <a16:creationId xmlns:a16="http://schemas.microsoft.com/office/drawing/2014/main" xmlns="" id="{89F68B1A-C44B-4C37-B6DA-DD23380CC80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258" y="2932"/>
                <a:ext cx="49" cy="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90" name="Rectangle 585">
                <a:extLst>
                  <a:ext uri="{FF2B5EF4-FFF2-40B4-BE49-F238E27FC236}">
                    <a16:creationId xmlns:a16="http://schemas.microsoft.com/office/drawing/2014/main" xmlns="" id="{EF595BCF-EEF8-4455-A554-527047B0777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324" y="2932"/>
                <a:ext cx="49" cy="49"/>
              </a:xfrm>
              <a:prstGeom prst="rect">
                <a:avLst/>
              </a:prstGeom>
              <a:solidFill>
                <a:srgbClr val="C3E8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91" name="Rectangle 586">
                <a:extLst>
                  <a:ext uri="{FF2B5EF4-FFF2-40B4-BE49-F238E27FC236}">
                    <a16:creationId xmlns:a16="http://schemas.microsoft.com/office/drawing/2014/main" xmlns="" id="{2B93D0A9-59B7-4A99-A65E-1F43AD68D85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324" y="2932"/>
                <a:ext cx="49" cy="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92" name="Rectangle 587">
                <a:extLst>
                  <a:ext uri="{FF2B5EF4-FFF2-40B4-BE49-F238E27FC236}">
                    <a16:creationId xmlns:a16="http://schemas.microsoft.com/office/drawing/2014/main" xmlns="" id="{730F8C08-974C-495F-AD5D-650189CF624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390" y="2932"/>
                <a:ext cx="49" cy="49"/>
              </a:xfrm>
              <a:prstGeom prst="rect">
                <a:avLst/>
              </a:prstGeom>
              <a:solidFill>
                <a:srgbClr val="C3E8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93" name="Rectangle 588">
                <a:extLst>
                  <a:ext uri="{FF2B5EF4-FFF2-40B4-BE49-F238E27FC236}">
                    <a16:creationId xmlns:a16="http://schemas.microsoft.com/office/drawing/2014/main" xmlns="" id="{573B812E-7FB1-461E-B38E-48F0F6957FA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390" y="2932"/>
                <a:ext cx="49" cy="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94" name="Rectangle 589">
                <a:extLst>
                  <a:ext uri="{FF2B5EF4-FFF2-40B4-BE49-F238E27FC236}">
                    <a16:creationId xmlns:a16="http://schemas.microsoft.com/office/drawing/2014/main" xmlns="" id="{AFBF5B5A-9F7E-4C0B-B0AC-8C4CCB9C2B7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192" y="2994"/>
                <a:ext cx="49" cy="48"/>
              </a:xfrm>
              <a:prstGeom prst="rect">
                <a:avLst/>
              </a:prstGeom>
              <a:solidFill>
                <a:srgbClr val="C3E8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95" name="Rectangle 590">
                <a:extLst>
                  <a:ext uri="{FF2B5EF4-FFF2-40B4-BE49-F238E27FC236}">
                    <a16:creationId xmlns:a16="http://schemas.microsoft.com/office/drawing/2014/main" xmlns="" id="{A2423577-0D2D-405C-82C3-436C672B542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192" y="2994"/>
                <a:ext cx="49" cy="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96" name="Rectangle 591">
                <a:extLst>
                  <a:ext uri="{FF2B5EF4-FFF2-40B4-BE49-F238E27FC236}">
                    <a16:creationId xmlns:a16="http://schemas.microsoft.com/office/drawing/2014/main" xmlns="" id="{A5D80913-376C-452A-AEA8-C5582C0879D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258" y="2994"/>
                <a:ext cx="49" cy="48"/>
              </a:xfrm>
              <a:prstGeom prst="rect">
                <a:avLst/>
              </a:prstGeom>
              <a:solidFill>
                <a:srgbClr val="C3E8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97" name="Rectangle 592">
                <a:extLst>
                  <a:ext uri="{FF2B5EF4-FFF2-40B4-BE49-F238E27FC236}">
                    <a16:creationId xmlns:a16="http://schemas.microsoft.com/office/drawing/2014/main" xmlns="" id="{8A593D96-12DF-4D04-A047-88AFBA63D0B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258" y="2994"/>
                <a:ext cx="49" cy="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98" name="Rectangle 593">
                <a:extLst>
                  <a:ext uri="{FF2B5EF4-FFF2-40B4-BE49-F238E27FC236}">
                    <a16:creationId xmlns:a16="http://schemas.microsoft.com/office/drawing/2014/main" xmlns="" id="{7142C0CE-B6DE-479A-9635-0295F6F86A2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324" y="2994"/>
                <a:ext cx="49" cy="48"/>
              </a:xfrm>
              <a:prstGeom prst="rect">
                <a:avLst/>
              </a:prstGeom>
              <a:solidFill>
                <a:srgbClr val="C3E8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99" name="Rectangle 594">
                <a:extLst>
                  <a:ext uri="{FF2B5EF4-FFF2-40B4-BE49-F238E27FC236}">
                    <a16:creationId xmlns:a16="http://schemas.microsoft.com/office/drawing/2014/main" xmlns="" id="{9AC50DCC-6EC7-4950-ACA3-13731BDB21C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324" y="2994"/>
                <a:ext cx="49" cy="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00" name="Rectangle 595">
                <a:extLst>
                  <a:ext uri="{FF2B5EF4-FFF2-40B4-BE49-F238E27FC236}">
                    <a16:creationId xmlns:a16="http://schemas.microsoft.com/office/drawing/2014/main" xmlns="" id="{136CCE0B-0013-4F45-BDB9-FF4F050C402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390" y="2994"/>
                <a:ext cx="49" cy="48"/>
              </a:xfrm>
              <a:prstGeom prst="rect">
                <a:avLst/>
              </a:prstGeom>
              <a:solidFill>
                <a:srgbClr val="C3E8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01" name="Rectangle 596">
                <a:extLst>
                  <a:ext uri="{FF2B5EF4-FFF2-40B4-BE49-F238E27FC236}">
                    <a16:creationId xmlns:a16="http://schemas.microsoft.com/office/drawing/2014/main" xmlns="" id="{506D2E10-FFCC-4C60-9589-6E5883B5038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390" y="2994"/>
                <a:ext cx="49" cy="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02" name="Rectangle 597">
                <a:extLst>
                  <a:ext uri="{FF2B5EF4-FFF2-40B4-BE49-F238E27FC236}">
                    <a16:creationId xmlns:a16="http://schemas.microsoft.com/office/drawing/2014/main" xmlns="" id="{2D0AC07F-D997-4C8F-8C7B-1DBE86A8C13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192" y="3055"/>
                <a:ext cx="49" cy="49"/>
              </a:xfrm>
              <a:prstGeom prst="rect">
                <a:avLst/>
              </a:prstGeom>
              <a:solidFill>
                <a:srgbClr val="C3E8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03" name="Rectangle 598">
                <a:extLst>
                  <a:ext uri="{FF2B5EF4-FFF2-40B4-BE49-F238E27FC236}">
                    <a16:creationId xmlns:a16="http://schemas.microsoft.com/office/drawing/2014/main" xmlns="" id="{18B0E92E-A90C-4358-871A-8FE41CDE063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192" y="3055"/>
                <a:ext cx="49" cy="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04" name="Rectangle 599">
                <a:extLst>
                  <a:ext uri="{FF2B5EF4-FFF2-40B4-BE49-F238E27FC236}">
                    <a16:creationId xmlns:a16="http://schemas.microsoft.com/office/drawing/2014/main" xmlns="" id="{82A5F6FB-BB6B-4905-AD70-7AB1696515D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258" y="3055"/>
                <a:ext cx="49" cy="49"/>
              </a:xfrm>
              <a:prstGeom prst="rect">
                <a:avLst/>
              </a:prstGeom>
              <a:solidFill>
                <a:srgbClr val="C3E8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05" name="Rectangle 600">
                <a:extLst>
                  <a:ext uri="{FF2B5EF4-FFF2-40B4-BE49-F238E27FC236}">
                    <a16:creationId xmlns:a16="http://schemas.microsoft.com/office/drawing/2014/main" xmlns="" id="{B4A0A741-14EF-47F8-ACC8-DF1788A05E2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258" y="3055"/>
                <a:ext cx="49" cy="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06" name="Rectangle 601">
                <a:extLst>
                  <a:ext uri="{FF2B5EF4-FFF2-40B4-BE49-F238E27FC236}">
                    <a16:creationId xmlns:a16="http://schemas.microsoft.com/office/drawing/2014/main" xmlns="" id="{564CA40E-5844-45A7-BF42-3E000DA42DF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324" y="3055"/>
                <a:ext cx="49" cy="49"/>
              </a:xfrm>
              <a:prstGeom prst="rect">
                <a:avLst/>
              </a:prstGeom>
              <a:solidFill>
                <a:srgbClr val="C3E8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07" name="Rectangle 602">
                <a:extLst>
                  <a:ext uri="{FF2B5EF4-FFF2-40B4-BE49-F238E27FC236}">
                    <a16:creationId xmlns:a16="http://schemas.microsoft.com/office/drawing/2014/main" xmlns="" id="{88416F02-A6EC-4A89-82D5-4F74E64AC47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324" y="3055"/>
                <a:ext cx="49" cy="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08" name="Rectangle 603">
                <a:extLst>
                  <a:ext uri="{FF2B5EF4-FFF2-40B4-BE49-F238E27FC236}">
                    <a16:creationId xmlns:a16="http://schemas.microsoft.com/office/drawing/2014/main" xmlns="" id="{A04751A7-E50E-4C60-B903-E6003C48BF4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192" y="3341"/>
                <a:ext cx="49" cy="49"/>
              </a:xfrm>
              <a:prstGeom prst="rect">
                <a:avLst/>
              </a:prstGeom>
              <a:solidFill>
                <a:srgbClr val="47B8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09" name="Rectangle 604">
                <a:extLst>
                  <a:ext uri="{FF2B5EF4-FFF2-40B4-BE49-F238E27FC236}">
                    <a16:creationId xmlns:a16="http://schemas.microsoft.com/office/drawing/2014/main" xmlns="" id="{D05C2069-9D5D-4D56-93E9-A975717AB75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192" y="3341"/>
                <a:ext cx="49" cy="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10" name="Rectangle 605">
                <a:extLst>
                  <a:ext uri="{FF2B5EF4-FFF2-40B4-BE49-F238E27FC236}">
                    <a16:creationId xmlns:a16="http://schemas.microsoft.com/office/drawing/2014/main" xmlns="" id="{676B834B-7D5A-498E-8C04-B11218D164F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258" y="3341"/>
                <a:ext cx="49" cy="49"/>
              </a:xfrm>
              <a:prstGeom prst="rect">
                <a:avLst/>
              </a:prstGeom>
              <a:solidFill>
                <a:srgbClr val="88D8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11" name="Rectangle 606">
                <a:extLst>
                  <a:ext uri="{FF2B5EF4-FFF2-40B4-BE49-F238E27FC236}">
                    <a16:creationId xmlns:a16="http://schemas.microsoft.com/office/drawing/2014/main" xmlns="" id="{5142C0E3-147A-41CB-BDEB-A2FBCE208ED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258" y="3341"/>
                <a:ext cx="49" cy="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12" name="Rectangle 607">
                <a:extLst>
                  <a:ext uri="{FF2B5EF4-FFF2-40B4-BE49-F238E27FC236}">
                    <a16:creationId xmlns:a16="http://schemas.microsoft.com/office/drawing/2014/main" xmlns="" id="{382F05A9-C433-4741-999E-07C8A6259A6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324" y="3341"/>
                <a:ext cx="49" cy="49"/>
              </a:xfrm>
              <a:prstGeom prst="rect">
                <a:avLst/>
              </a:prstGeom>
              <a:solidFill>
                <a:srgbClr val="BAE5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13" name="Rectangle 608">
                <a:extLst>
                  <a:ext uri="{FF2B5EF4-FFF2-40B4-BE49-F238E27FC236}">
                    <a16:creationId xmlns:a16="http://schemas.microsoft.com/office/drawing/2014/main" xmlns="" id="{E0C1C090-1FF0-49EB-AC4E-649B32A2022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324" y="3341"/>
                <a:ext cx="49" cy="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14" name="Rectangle 609">
                <a:extLst>
                  <a:ext uri="{FF2B5EF4-FFF2-40B4-BE49-F238E27FC236}">
                    <a16:creationId xmlns:a16="http://schemas.microsoft.com/office/drawing/2014/main" xmlns="" id="{F4A1A2C4-9F4F-4131-A0E9-2237CB57C71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390" y="3341"/>
                <a:ext cx="49" cy="49"/>
              </a:xfrm>
              <a:prstGeom prst="rect">
                <a:avLst/>
              </a:prstGeom>
              <a:solidFill>
                <a:srgbClr val="C3E8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15" name="Rectangle 610">
                <a:extLst>
                  <a:ext uri="{FF2B5EF4-FFF2-40B4-BE49-F238E27FC236}">
                    <a16:creationId xmlns:a16="http://schemas.microsoft.com/office/drawing/2014/main" xmlns="" id="{40732E7D-6CE3-40A5-929E-A3A12B5B84D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390" y="3341"/>
                <a:ext cx="49" cy="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16" name="Freeform 611">
                <a:extLst>
                  <a:ext uri="{FF2B5EF4-FFF2-40B4-BE49-F238E27FC236}">
                    <a16:creationId xmlns:a16="http://schemas.microsoft.com/office/drawing/2014/main" xmlns="" id="{6F06B42E-279B-466B-BD4E-9E94BDBF750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432" y="3112"/>
                <a:ext cx="93" cy="78"/>
              </a:xfrm>
              <a:custGeom>
                <a:avLst/>
                <a:gdLst>
                  <a:gd name="T0" fmla="*/ 87 w 93"/>
                  <a:gd name="T1" fmla="*/ 24 h 78"/>
                  <a:gd name="T2" fmla="*/ 69 w 93"/>
                  <a:gd name="T3" fmla="*/ 64 h 78"/>
                  <a:gd name="T4" fmla="*/ 47 w 93"/>
                  <a:gd name="T5" fmla="*/ 72 h 78"/>
                  <a:gd name="T6" fmla="*/ 6 w 93"/>
                  <a:gd name="T7" fmla="*/ 54 h 78"/>
                  <a:gd name="T8" fmla="*/ 24 w 93"/>
                  <a:gd name="T9" fmla="*/ 13 h 78"/>
                  <a:gd name="T10" fmla="*/ 46 w 93"/>
                  <a:gd name="T11" fmla="*/ 6 h 78"/>
                  <a:gd name="T12" fmla="*/ 87 w 93"/>
                  <a:gd name="T13" fmla="*/ 2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78">
                    <a:moveTo>
                      <a:pt x="87" y="24"/>
                    </a:moveTo>
                    <a:cubicBezTo>
                      <a:pt x="93" y="40"/>
                      <a:pt x="85" y="58"/>
                      <a:pt x="69" y="64"/>
                    </a:cubicBezTo>
                    <a:cubicBezTo>
                      <a:pt x="47" y="72"/>
                      <a:pt x="47" y="72"/>
                      <a:pt x="47" y="72"/>
                    </a:cubicBezTo>
                    <a:cubicBezTo>
                      <a:pt x="31" y="78"/>
                      <a:pt x="12" y="70"/>
                      <a:pt x="6" y="54"/>
                    </a:cubicBezTo>
                    <a:cubicBezTo>
                      <a:pt x="0" y="38"/>
                      <a:pt x="8" y="20"/>
                      <a:pt x="24" y="13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62" y="0"/>
                      <a:pt x="80" y="8"/>
                      <a:pt x="87" y="24"/>
                    </a:cubicBezTo>
                  </a:path>
                </a:pathLst>
              </a:custGeom>
              <a:solidFill>
                <a:srgbClr val="CCEE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17" name="Freeform 612">
                <a:extLst>
                  <a:ext uri="{FF2B5EF4-FFF2-40B4-BE49-F238E27FC236}">
                    <a16:creationId xmlns:a16="http://schemas.microsoft.com/office/drawing/2014/main" xmlns="" id="{0576733C-37B4-4226-91F8-4C16A14BB38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432" y="3112"/>
                <a:ext cx="93" cy="78"/>
              </a:xfrm>
              <a:custGeom>
                <a:avLst/>
                <a:gdLst>
                  <a:gd name="T0" fmla="*/ 87 w 93"/>
                  <a:gd name="T1" fmla="*/ 24 h 78"/>
                  <a:gd name="T2" fmla="*/ 83 w 93"/>
                  <a:gd name="T3" fmla="*/ 26 h 78"/>
                  <a:gd name="T4" fmla="*/ 85 w 93"/>
                  <a:gd name="T5" fmla="*/ 35 h 78"/>
                  <a:gd name="T6" fmla="*/ 67 w 93"/>
                  <a:gd name="T7" fmla="*/ 61 h 78"/>
                  <a:gd name="T8" fmla="*/ 69 w 93"/>
                  <a:gd name="T9" fmla="*/ 64 h 78"/>
                  <a:gd name="T10" fmla="*/ 68 w 93"/>
                  <a:gd name="T11" fmla="*/ 60 h 78"/>
                  <a:gd name="T12" fmla="*/ 45 w 93"/>
                  <a:gd name="T13" fmla="*/ 68 h 78"/>
                  <a:gd name="T14" fmla="*/ 45 w 93"/>
                  <a:gd name="T15" fmla="*/ 68 h 78"/>
                  <a:gd name="T16" fmla="*/ 35 w 93"/>
                  <a:gd name="T17" fmla="*/ 70 h 78"/>
                  <a:gd name="T18" fmla="*/ 10 w 93"/>
                  <a:gd name="T19" fmla="*/ 52 h 78"/>
                  <a:gd name="T20" fmla="*/ 8 w 93"/>
                  <a:gd name="T21" fmla="*/ 43 h 78"/>
                  <a:gd name="T22" fmla="*/ 25 w 93"/>
                  <a:gd name="T23" fmla="*/ 17 h 78"/>
                  <a:gd name="T24" fmla="*/ 24 w 93"/>
                  <a:gd name="T25" fmla="*/ 13 h 78"/>
                  <a:gd name="T26" fmla="*/ 25 w 93"/>
                  <a:gd name="T27" fmla="*/ 18 h 78"/>
                  <a:gd name="T28" fmla="*/ 47 w 93"/>
                  <a:gd name="T29" fmla="*/ 10 h 78"/>
                  <a:gd name="T30" fmla="*/ 48 w 93"/>
                  <a:gd name="T31" fmla="*/ 10 h 78"/>
                  <a:gd name="T32" fmla="*/ 57 w 93"/>
                  <a:gd name="T33" fmla="*/ 8 h 78"/>
                  <a:gd name="T34" fmla="*/ 83 w 93"/>
                  <a:gd name="T35" fmla="*/ 26 h 78"/>
                  <a:gd name="T36" fmla="*/ 87 w 93"/>
                  <a:gd name="T37" fmla="*/ 24 h 78"/>
                  <a:gd name="T38" fmla="*/ 90 w 93"/>
                  <a:gd name="T39" fmla="*/ 22 h 78"/>
                  <a:gd name="T40" fmla="*/ 57 w 93"/>
                  <a:gd name="T41" fmla="*/ 0 h 78"/>
                  <a:gd name="T42" fmla="*/ 44 w 93"/>
                  <a:gd name="T43" fmla="*/ 2 h 78"/>
                  <a:gd name="T44" fmla="*/ 46 w 93"/>
                  <a:gd name="T45" fmla="*/ 6 h 78"/>
                  <a:gd name="T46" fmla="*/ 45 w 93"/>
                  <a:gd name="T47" fmla="*/ 2 h 78"/>
                  <a:gd name="T48" fmla="*/ 22 w 93"/>
                  <a:gd name="T49" fmla="*/ 9 h 78"/>
                  <a:gd name="T50" fmla="*/ 22 w 93"/>
                  <a:gd name="T51" fmla="*/ 10 h 78"/>
                  <a:gd name="T52" fmla="*/ 0 w 93"/>
                  <a:gd name="T53" fmla="*/ 43 h 78"/>
                  <a:gd name="T54" fmla="*/ 2 w 93"/>
                  <a:gd name="T55" fmla="*/ 56 h 78"/>
                  <a:gd name="T56" fmla="*/ 35 w 93"/>
                  <a:gd name="T57" fmla="*/ 78 h 78"/>
                  <a:gd name="T58" fmla="*/ 48 w 93"/>
                  <a:gd name="T59" fmla="*/ 76 h 78"/>
                  <a:gd name="T60" fmla="*/ 47 w 93"/>
                  <a:gd name="T61" fmla="*/ 72 h 78"/>
                  <a:gd name="T62" fmla="*/ 48 w 93"/>
                  <a:gd name="T63" fmla="*/ 76 h 78"/>
                  <a:gd name="T64" fmla="*/ 70 w 93"/>
                  <a:gd name="T65" fmla="*/ 68 h 78"/>
                  <a:gd name="T66" fmla="*/ 70 w 93"/>
                  <a:gd name="T67" fmla="*/ 68 h 78"/>
                  <a:gd name="T68" fmla="*/ 93 w 93"/>
                  <a:gd name="T69" fmla="*/ 35 h 78"/>
                  <a:gd name="T70" fmla="*/ 90 w 93"/>
                  <a:gd name="T71" fmla="*/ 22 h 78"/>
                  <a:gd name="T72" fmla="*/ 87 w 93"/>
                  <a:gd name="T73" fmla="*/ 2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3" h="78">
                    <a:moveTo>
                      <a:pt x="87" y="24"/>
                    </a:moveTo>
                    <a:cubicBezTo>
                      <a:pt x="83" y="26"/>
                      <a:pt x="83" y="26"/>
                      <a:pt x="83" y="26"/>
                    </a:cubicBezTo>
                    <a:cubicBezTo>
                      <a:pt x="84" y="29"/>
                      <a:pt x="85" y="32"/>
                      <a:pt x="85" y="35"/>
                    </a:cubicBezTo>
                    <a:cubicBezTo>
                      <a:pt x="85" y="46"/>
                      <a:pt x="78" y="56"/>
                      <a:pt x="67" y="61"/>
                    </a:cubicBezTo>
                    <a:cubicBezTo>
                      <a:pt x="69" y="64"/>
                      <a:pt x="69" y="64"/>
                      <a:pt x="69" y="64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45" y="68"/>
                      <a:pt x="45" y="68"/>
                      <a:pt x="45" y="68"/>
                    </a:cubicBezTo>
                    <a:cubicBezTo>
                      <a:pt x="45" y="68"/>
                      <a:pt x="45" y="68"/>
                      <a:pt x="45" y="68"/>
                    </a:cubicBezTo>
                    <a:cubicBezTo>
                      <a:pt x="42" y="69"/>
                      <a:pt x="39" y="70"/>
                      <a:pt x="35" y="70"/>
                    </a:cubicBezTo>
                    <a:cubicBezTo>
                      <a:pt x="24" y="70"/>
                      <a:pt x="14" y="63"/>
                      <a:pt x="10" y="52"/>
                    </a:cubicBezTo>
                    <a:cubicBezTo>
                      <a:pt x="9" y="49"/>
                      <a:pt x="8" y="46"/>
                      <a:pt x="8" y="43"/>
                    </a:cubicBezTo>
                    <a:cubicBezTo>
                      <a:pt x="8" y="32"/>
                      <a:pt x="15" y="22"/>
                      <a:pt x="25" y="17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51" y="9"/>
                      <a:pt x="54" y="8"/>
                      <a:pt x="57" y="8"/>
                    </a:cubicBezTo>
                    <a:cubicBezTo>
                      <a:pt x="68" y="8"/>
                      <a:pt x="78" y="15"/>
                      <a:pt x="83" y="26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85" y="8"/>
                      <a:pt x="72" y="0"/>
                      <a:pt x="57" y="0"/>
                    </a:cubicBezTo>
                    <a:cubicBezTo>
                      <a:pt x="53" y="0"/>
                      <a:pt x="49" y="1"/>
                      <a:pt x="44" y="2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8" y="15"/>
                      <a:pt x="0" y="28"/>
                      <a:pt x="0" y="43"/>
                    </a:cubicBezTo>
                    <a:cubicBezTo>
                      <a:pt x="0" y="47"/>
                      <a:pt x="1" y="51"/>
                      <a:pt x="2" y="56"/>
                    </a:cubicBezTo>
                    <a:cubicBezTo>
                      <a:pt x="8" y="69"/>
                      <a:pt x="21" y="78"/>
                      <a:pt x="35" y="78"/>
                    </a:cubicBezTo>
                    <a:cubicBezTo>
                      <a:pt x="40" y="78"/>
                      <a:pt x="44" y="77"/>
                      <a:pt x="48" y="76"/>
                    </a:cubicBezTo>
                    <a:cubicBezTo>
                      <a:pt x="47" y="72"/>
                      <a:pt x="47" y="72"/>
                      <a:pt x="47" y="72"/>
                    </a:cubicBezTo>
                    <a:cubicBezTo>
                      <a:pt x="48" y="76"/>
                      <a:pt x="48" y="76"/>
                      <a:pt x="48" y="76"/>
                    </a:cubicBezTo>
                    <a:cubicBezTo>
                      <a:pt x="70" y="68"/>
                      <a:pt x="70" y="68"/>
                      <a:pt x="70" y="68"/>
                    </a:cubicBezTo>
                    <a:cubicBezTo>
                      <a:pt x="70" y="68"/>
                      <a:pt x="70" y="68"/>
                      <a:pt x="70" y="68"/>
                    </a:cubicBezTo>
                    <a:cubicBezTo>
                      <a:pt x="84" y="63"/>
                      <a:pt x="93" y="50"/>
                      <a:pt x="93" y="35"/>
                    </a:cubicBezTo>
                    <a:cubicBezTo>
                      <a:pt x="93" y="31"/>
                      <a:pt x="92" y="27"/>
                      <a:pt x="90" y="22"/>
                    </a:cubicBezTo>
                    <a:cubicBezTo>
                      <a:pt x="87" y="24"/>
                      <a:pt x="87" y="24"/>
                      <a:pt x="87" y="24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18" name="Freeform 613">
                <a:extLst>
                  <a:ext uri="{FF2B5EF4-FFF2-40B4-BE49-F238E27FC236}">
                    <a16:creationId xmlns:a16="http://schemas.microsoft.com/office/drawing/2014/main" xmlns="" id="{64046C9A-53B1-4FAE-91EB-C79ACB07C54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419" y="3290"/>
                <a:ext cx="93" cy="78"/>
              </a:xfrm>
              <a:custGeom>
                <a:avLst/>
                <a:gdLst>
                  <a:gd name="T0" fmla="*/ 87 w 93"/>
                  <a:gd name="T1" fmla="*/ 24 h 78"/>
                  <a:gd name="T2" fmla="*/ 69 w 93"/>
                  <a:gd name="T3" fmla="*/ 65 h 78"/>
                  <a:gd name="T4" fmla="*/ 47 w 93"/>
                  <a:gd name="T5" fmla="*/ 72 h 78"/>
                  <a:gd name="T6" fmla="*/ 7 w 93"/>
                  <a:gd name="T7" fmla="*/ 54 h 78"/>
                  <a:gd name="T8" fmla="*/ 24 w 93"/>
                  <a:gd name="T9" fmla="*/ 14 h 78"/>
                  <a:gd name="T10" fmla="*/ 46 w 93"/>
                  <a:gd name="T11" fmla="*/ 7 h 78"/>
                  <a:gd name="T12" fmla="*/ 87 w 93"/>
                  <a:gd name="T13" fmla="*/ 2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78">
                    <a:moveTo>
                      <a:pt x="87" y="24"/>
                    </a:moveTo>
                    <a:cubicBezTo>
                      <a:pt x="93" y="40"/>
                      <a:pt x="85" y="59"/>
                      <a:pt x="69" y="65"/>
                    </a:cubicBezTo>
                    <a:cubicBezTo>
                      <a:pt x="47" y="72"/>
                      <a:pt x="47" y="72"/>
                      <a:pt x="47" y="72"/>
                    </a:cubicBezTo>
                    <a:cubicBezTo>
                      <a:pt x="31" y="78"/>
                      <a:pt x="13" y="70"/>
                      <a:pt x="7" y="54"/>
                    </a:cubicBezTo>
                    <a:cubicBezTo>
                      <a:pt x="0" y="38"/>
                      <a:pt x="8" y="20"/>
                      <a:pt x="24" y="14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62" y="0"/>
                      <a:pt x="81" y="8"/>
                      <a:pt x="87" y="24"/>
                    </a:cubicBezTo>
                  </a:path>
                </a:pathLst>
              </a:custGeom>
              <a:solidFill>
                <a:srgbClr val="CCEE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19" name="Freeform 614">
                <a:extLst>
                  <a:ext uri="{FF2B5EF4-FFF2-40B4-BE49-F238E27FC236}">
                    <a16:creationId xmlns:a16="http://schemas.microsoft.com/office/drawing/2014/main" xmlns="" id="{7E2E47A5-9431-4C60-9384-B3734D63F01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419" y="3290"/>
                <a:ext cx="93" cy="78"/>
              </a:xfrm>
              <a:custGeom>
                <a:avLst/>
                <a:gdLst>
                  <a:gd name="T0" fmla="*/ 87 w 93"/>
                  <a:gd name="T1" fmla="*/ 24 h 78"/>
                  <a:gd name="T2" fmla="*/ 83 w 93"/>
                  <a:gd name="T3" fmla="*/ 26 h 78"/>
                  <a:gd name="T4" fmla="*/ 85 w 93"/>
                  <a:gd name="T5" fmla="*/ 36 h 78"/>
                  <a:gd name="T6" fmla="*/ 68 w 93"/>
                  <a:gd name="T7" fmla="*/ 61 h 78"/>
                  <a:gd name="T8" fmla="*/ 69 w 93"/>
                  <a:gd name="T9" fmla="*/ 65 h 78"/>
                  <a:gd name="T10" fmla="*/ 68 w 93"/>
                  <a:gd name="T11" fmla="*/ 61 h 78"/>
                  <a:gd name="T12" fmla="*/ 46 w 93"/>
                  <a:gd name="T13" fmla="*/ 68 h 78"/>
                  <a:gd name="T14" fmla="*/ 46 w 93"/>
                  <a:gd name="T15" fmla="*/ 68 h 78"/>
                  <a:gd name="T16" fmla="*/ 36 w 93"/>
                  <a:gd name="T17" fmla="*/ 70 h 78"/>
                  <a:gd name="T18" fmla="*/ 11 w 93"/>
                  <a:gd name="T19" fmla="*/ 53 h 78"/>
                  <a:gd name="T20" fmla="*/ 9 w 93"/>
                  <a:gd name="T21" fmla="*/ 43 h 78"/>
                  <a:gd name="T22" fmla="*/ 26 w 93"/>
                  <a:gd name="T23" fmla="*/ 18 h 78"/>
                  <a:gd name="T24" fmla="*/ 24 w 93"/>
                  <a:gd name="T25" fmla="*/ 14 h 78"/>
                  <a:gd name="T26" fmla="*/ 25 w 93"/>
                  <a:gd name="T27" fmla="*/ 18 h 78"/>
                  <a:gd name="T28" fmla="*/ 48 w 93"/>
                  <a:gd name="T29" fmla="*/ 11 h 78"/>
                  <a:gd name="T30" fmla="*/ 48 w 93"/>
                  <a:gd name="T31" fmla="*/ 11 h 78"/>
                  <a:gd name="T32" fmla="*/ 58 w 93"/>
                  <a:gd name="T33" fmla="*/ 9 h 78"/>
                  <a:gd name="T34" fmla="*/ 83 w 93"/>
                  <a:gd name="T35" fmla="*/ 26 h 78"/>
                  <a:gd name="T36" fmla="*/ 87 w 93"/>
                  <a:gd name="T37" fmla="*/ 24 h 78"/>
                  <a:gd name="T38" fmla="*/ 91 w 93"/>
                  <a:gd name="T39" fmla="*/ 23 h 78"/>
                  <a:gd name="T40" fmla="*/ 58 w 93"/>
                  <a:gd name="T41" fmla="*/ 0 h 78"/>
                  <a:gd name="T42" fmla="*/ 45 w 93"/>
                  <a:gd name="T43" fmla="*/ 3 h 78"/>
                  <a:gd name="T44" fmla="*/ 46 w 93"/>
                  <a:gd name="T45" fmla="*/ 7 h 78"/>
                  <a:gd name="T46" fmla="*/ 45 w 93"/>
                  <a:gd name="T47" fmla="*/ 3 h 78"/>
                  <a:gd name="T48" fmla="*/ 23 w 93"/>
                  <a:gd name="T49" fmla="*/ 10 h 78"/>
                  <a:gd name="T50" fmla="*/ 23 w 93"/>
                  <a:gd name="T51" fmla="*/ 10 h 78"/>
                  <a:gd name="T52" fmla="*/ 0 w 93"/>
                  <a:gd name="T53" fmla="*/ 43 h 78"/>
                  <a:gd name="T54" fmla="*/ 3 w 93"/>
                  <a:gd name="T55" fmla="*/ 56 h 78"/>
                  <a:gd name="T56" fmla="*/ 36 w 93"/>
                  <a:gd name="T57" fmla="*/ 78 h 78"/>
                  <a:gd name="T58" fmla="*/ 49 w 93"/>
                  <a:gd name="T59" fmla="*/ 76 h 78"/>
                  <a:gd name="T60" fmla="*/ 47 w 93"/>
                  <a:gd name="T61" fmla="*/ 72 h 78"/>
                  <a:gd name="T62" fmla="*/ 48 w 93"/>
                  <a:gd name="T63" fmla="*/ 76 h 78"/>
                  <a:gd name="T64" fmla="*/ 71 w 93"/>
                  <a:gd name="T65" fmla="*/ 69 h 78"/>
                  <a:gd name="T66" fmla="*/ 71 w 93"/>
                  <a:gd name="T67" fmla="*/ 69 h 78"/>
                  <a:gd name="T68" fmla="*/ 93 w 93"/>
                  <a:gd name="T69" fmla="*/ 36 h 78"/>
                  <a:gd name="T70" fmla="*/ 91 w 93"/>
                  <a:gd name="T71" fmla="*/ 23 h 78"/>
                  <a:gd name="T72" fmla="*/ 87 w 93"/>
                  <a:gd name="T73" fmla="*/ 2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3" h="78">
                    <a:moveTo>
                      <a:pt x="87" y="24"/>
                    </a:moveTo>
                    <a:cubicBezTo>
                      <a:pt x="83" y="26"/>
                      <a:pt x="83" y="26"/>
                      <a:pt x="83" y="26"/>
                    </a:cubicBezTo>
                    <a:cubicBezTo>
                      <a:pt x="84" y="29"/>
                      <a:pt x="85" y="33"/>
                      <a:pt x="85" y="36"/>
                    </a:cubicBezTo>
                    <a:cubicBezTo>
                      <a:pt x="85" y="47"/>
                      <a:pt x="78" y="57"/>
                      <a:pt x="68" y="61"/>
                    </a:cubicBezTo>
                    <a:cubicBezTo>
                      <a:pt x="69" y="65"/>
                      <a:pt x="69" y="65"/>
                      <a:pt x="69" y="65"/>
                    </a:cubicBezTo>
                    <a:cubicBezTo>
                      <a:pt x="68" y="61"/>
                      <a:pt x="68" y="61"/>
                      <a:pt x="68" y="61"/>
                    </a:cubicBezTo>
                    <a:cubicBezTo>
                      <a:pt x="46" y="68"/>
                      <a:pt x="46" y="68"/>
                      <a:pt x="46" y="68"/>
                    </a:cubicBezTo>
                    <a:cubicBezTo>
                      <a:pt x="46" y="68"/>
                      <a:pt x="46" y="68"/>
                      <a:pt x="46" y="68"/>
                    </a:cubicBezTo>
                    <a:cubicBezTo>
                      <a:pt x="42" y="69"/>
                      <a:pt x="39" y="70"/>
                      <a:pt x="36" y="70"/>
                    </a:cubicBezTo>
                    <a:cubicBezTo>
                      <a:pt x="25" y="70"/>
                      <a:pt x="15" y="64"/>
                      <a:pt x="11" y="53"/>
                    </a:cubicBezTo>
                    <a:cubicBezTo>
                      <a:pt x="9" y="50"/>
                      <a:pt x="9" y="46"/>
                      <a:pt x="9" y="43"/>
                    </a:cubicBezTo>
                    <a:cubicBezTo>
                      <a:pt x="9" y="32"/>
                      <a:pt x="15" y="22"/>
                      <a:pt x="26" y="18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51" y="9"/>
                      <a:pt x="55" y="9"/>
                      <a:pt x="58" y="9"/>
                    </a:cubicBezTo>
                    <a:cubicBezTo>
                      <a:pt x="69" y="9"/>
                      <a:pt x="79" y="15"/>
                      <a:pt x="83" y="26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91" y="23"/>
                      <a:pt x="91" y="23"/>
                      <a:pt x="91" y="23"/>
                    </a:cubicBezTo>
                    <a:cubicBezTo>
                      <a:pt x="85" y="9"/>
                      <a:pt x="72" y="0"/>
                      <a:pt x="58" y="0"/>
                    </a:cubicBezTo>
                    <a:cubicBezTo>
                      <a:pt x="54" y="0"/>
                      <a:pt x="49" y="1"/>
                      <a:pt x="45" y="3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9" y="15"/>
                      <a:pt x="0" y="29"/>
                      <a:pt x="0" y="43"/>
                    </a:cubicBezTo>
                    <a:cubicBezTo>
                      <a:pt x="0" y="47"/>
                      <a:pt x="1" y="52"/>
                      <a:pt x="3" y="56"/>
                    </a:cubicBezTo>
                    <a:cubicBezTo>
                      <a:pt x="8" y="70"/>
                      <a:pt x="22" y="78"/>
                      <a:pt x="36" y="78"/>
                    </a:cubicBezTo>
                    <a:cubicBezTo>
                      <a:pt x="40" y="78"/>
                      <a:pt x="44" y="78"/>
                      <a:pt x="49" y="76"/>
                    </a:cubicBezTo>
                    <a:cubicBezTo>
                      <a:pt x="47" y="72"/>
                      <a:pt x="47" y="72"/>
                      <a:pt x="47" y="72"/>
                    </a:cubicBezTo>
                    <a:cubicBezTo>
                      <a:pt x="48" y="76"/>
                      <a:pt x="48" y="76"/>
                      <a:pt x="48" y="76"/>
                    </a:cubicBezTo>
                    <a:cubicBezTo>
                      <a:pt x="71" y="69"/>
                      <a:pt x="71" y="69"/>
                      <a:pt x="71" y="69"/>
                    </a:cubicBezTo>
                    <a:cubicBezTo>
                      <a:pt x="71" y="69"/>
                      <a:pt x="71" y="69"/>
                      <a:pt x="71" y="69"/>
                    </a:cubicBezTo>
                    <a:cubicBezTo>
                      <a:pt x="85" y="63"/>
                      <a:pt x="93" y="50"/>
                      <a:pt x="93" y="36"/>
                    </a:cubicBezTo>
                    <a:cubicBezTo>
                      <a:pt x="93" y="32"/>
                      <a:pt x="93" y="27"/>
                      <a:pt x="91" y="23"/>
                    </a:cubicBezTo>
                    <a:cubicBezTo>
                      <a:pt x="87" y="24"/>
                      <a:pt x="87" y="24"/>
                      <a:pt x="87" y="24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20" name="Freeform 615">
                <a:extLst>
                  <a:ext uri="{FF2B5EF4-FFF2-40B4-BE49-F238E27FC236}">
                    <a16:creationId xmlns:a16="http://schemas.microsoft.com/office/drawing/2014/main" xmlns="" id="{212642AF-CBA5-44B4-9D9A-0591E448653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426" y="3195"/>
                <a:ext cx="93" cy="78"/>
              </a:xfrm>
              <a:custGeom>
                <a:avLst/>
                <a:gdLst>
                  <a:gd name="T0" fmla="*/ 87 w 93"/>
                  <a:gd name="T1" fmla="*/ 24 h 78"/>
                  <a:gd name="T2" fmla="*/ 69 w 93"/>
                  <a:gd name="T3" fmla="*/ 65 h 78"/>
                  <a:gd name="T4" fmla="*/ 47 w 93"/>
                  <a:gd name="T5" fmla="*/ 72 h 78"/>
                  <a:gd name="T6" fmla="*/ 6 w 93"/>
                  <a:gd name="T7" fmla="*/ 54 h 78"/>
                  <a:gd name="T8" fmla="*/ 24 w 93"/>
                  <a:gd name="T9" fmla="*/ 14 h 78"/>
                  <a:gd name="T10" fmla="*/ 46 w 93"/>
                  <a:gd name="T11" fmla="*/ 7 h 78"/>
                  <a:gd name="T12" fmla="*/ 87 w 93"/>
                  <a:gd name="T13" fmla="*/ 2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78">
                    <a:moveTo>
                      <a:pt x="87" y="24"/>
                    </a:moveTo>
                    <a:cubicBezTo>
                      <a:pt x="93" y="40"/>
                      <a:pt x="85" y="59"/>
                      <a:pt x="69" y="65"/>
                    </a:cubicBezTo>
                    <a:cubicBezTo>
                      <a:pt x="47" y="72"/>
                      <a:pt x="47" y="72"/>
                      <a:pt x="47" y="72"/>
                    </a:cubicBezTo>
                    <a:cubicBezTo>
                      <a:pt x="31" y="78"/>
                      <a:pt x="13" y="70"/>
                      <a:pt x="6" y="54"/>
                    </a:cubicBezTo>
                    <a:cubicBezTo>
                      <a:pt x="0" y="38"/>
                      <a:pt x="8" y="20"/>
                      <a:pt x="24" y="14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62" y="0"/>
                      <a:pt x="80" y="8"/>
                      <a:pt x="87" y="24"/>
                    </a:cubicBezTo>
                  </a:path>
                </a:pathLst>
              </a:custGeom>
              <a:solidFill>
                <a:srgbClr val="CCEE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21" name="Freeform 616">
                <a:extLst>
                  <a:ext uri="{FF2B5EF4-FFF2-40B4-BE49-F238E27FC236}">
                    <a16:creationId xmlns:a16="http://schemas.microsoft.com/office/drawing/2014/main" xmlns="" id="{5FE8DE68-4056-4C08-9EF2-C03010EE75B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426" y="3195"/>
                <a:ext cx="93" cy="78"/>
              </a:xfrm>
              <a:custGeom>
                <a:avLst/>
                <a:gdLst>
                  <a:gd name="T0" fmla="*/ 87 w 93"/>
                  <a:gd name="T1" fmla="*/ 24 h 78"/>
                  <a:gd name="T2" fmla="*/ 83 w 93"/>
                  <a:gd name="T3" fmla="*/ 26 h 78"/>
                  <a:gd name="T4" fmla="*/ 85 w 93"/>
                  <a:gd name="T5" fmla="*/ 36 h 78"/>
                  <a:gd name="T6" fmla="*/ 68 w 93"/>
                  <a:gd name="T7" fmla="*/ 61 h 78"/>
                  <a:gd name="T8" fmla="*/ 69 w 93"/>
                  <a:gd name="T9" fmla="*/ 65 h 78"/>
                  <a:gd name="T10" fmla="*/ 68 w 93"/>
                  <a:gd name="T11" fmla="*/ 61 h 78"/>
                  <a:gd name="T12" fmla="*/ 46 w 93"/>
                  <a:gd name="T13" fmla="*/ 68 h 78"/>
                  <a:gd name="T14" fmla="*/ 45 w 93"/>
                  <a:gd name="T15" fmla="*/ 68 h 78"/>
                  <a:gd name="T16" fmla="*/ 35 w 93"/>
                  <a:gd name="T17" fmla="*/ 70 h 78"/>
                  <a:gd name="T18" fmla="*/ 10 w 93"/>
                  <a:gd name="T19" fmla="*/ 53 h 78"/>
                  <a:gd name="T20" fmla="*/ 8 w 93"/>
                  <a:gd name="T21" fmla="*/ 43 h 78"/>
                  <a:gd name="T22" fmla="*/ 25 w 93"/>
                  <a:gd name="T23" fmla="*/ 18 h 78"/>
                  <a:gd name="T24" fmla="*/ 24 w 93"/>
                  <a:gd name="T25" fmla="*/ 14 h 78"/>
                  <a:gd name="T26" fmla="*/ 25 w 93"/>
                  <a:gd name="T27" fmla="*/ 18 h 78"/>
                  <a:gd name="T28" fmla="*/ 47 w 93"/>
                  <a:gd name="T29" fmla="*/ 11 h 78"/>
                  <a:gd name="T30" fmla="*/ 48 w 93"/>
                  <a:gd name="T31" fmla="*/ 11 h 78"/>
                  <a:gd name="T32" fmla="*/ 58 w 93"/>
                  <a:gd name="T33" fmla="*/ 9 h 78"/>
                  <a:gd name="T34" fmla="*/ 83 w 93"/>
                  <a:gd name="T35" fmla="*/ 26 h 78"/>
                  <a:gd name="T36" fmla="*/ 87 w 93"/>
                  <a:gd name="T37" fmla="*/ 24 h 78"/>
                  <a:gd name="T38" fmla="*/ 91 w 93"/>
                  <a:gd name="T39" fmla="*/ 23 h 78"/>
                  <a:gd name="T40" fmla="*/ 58 w 93"/>
                  <a:gd name="T41" fmla="*/ 0 h 78"/>
                  <a:gd name="T42" fmla="*/ 45 w 93"/>
                  <a:gd name="T43" fmla="*/ 3 h 78"/>
                  <a:gd name="T44" fmla="*/ 46 w 93"/>
                  <a:gd name="T45" fmla="*/ 7 h 78"/>
                  <a:gd name="T46" fmla="*/ 45 w 93"/>
                  <a:gd name="T47" fmla="*/ 3 h 78"/>
                  <a:gd name="T48" fmla="*/ 23 w 93"/>
                  <a:gd name="T49" fmla="*/ 10 h 78"/>
                  <a:gd name="T50" fmla="*/ 22 w 93"/>
                  <a:gd name="T51" fmla="*/ 10 h 78"/>
                  <a:gd name="T52" fmla="*/ 0 w 93"/>
                  <a:gd name="T53" fmla="*/ 43 h 78"/>
                  <a:gd name="T54" fmla="*/ 2 w 93"/>
                  <a:gd name="T55" fmla="*/ 56 h 78"/>
                  <a:gd name="T56" fmla="*/ 35 w 93"/>
                  <a:gd name="T57" fmla="*/ 78 h 78"/>
                  <a:gd name="T58" fmla="*/ 48 w 93"/>
                  <a:gd name="T59" fmla="*/ 76 h 78"/>
                  <a:gd name="T60" fmla="*/ 47 w 93"/>
                  <a:gd name="T61" fmla="*/ 72 h 78"/>
                  <a:gd name="T62" fmla="*/ 48 w 93"/>
                  <a:gd name="T63" fmla="*/ 76 h 78"/>
                  <a:gd name="T64" fmla="*/ 70 w 93"/>
                  <a:gd name="T65" fmla="*/ 69 h 78"/>
                  <a:gd name="T66" fmla="*/ 71 w 93"/>
                  <a:gd name="T67" fmla="*/ 69 h 78"/>
                  <a:gd name="T68" fmla="*/ 93 w 93"/>
                  <a:gd name="T69" fmla="*/ 36 h 78"/>
                  <a:gd name="T70" fmla="*/ 91 w 93"/>
                  <a:gd name="T71" fmla="*/ 23 h 78"/>
                  <a:gd name="T72" fmla="*/ 87 w 93"/>
                  <a:gd name="T73" fmla="*/ 2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3" h="78">
                    <a:moveTo>
                      <a:pt x="87" y="24"/>
                    </a:moveTo>
                    <a:cubicBezTo>
                      <a:pt x="83" y="26"/>
                      <a:pt x="83" y="26"/>
                      <a:pt x="83" y="26"/>
                    </a:cubicBezTo>
                    <a:cubicBezTo>
                      <a:pt x="84" y="29"/>
                      <a:pt x="85" y="33"/>
                      <a:pt x="85" y="36"/>
                    </a:cubicBezTo>
                    <a:cubicBezTo>
                      <a:pt x="85" y="47"/>
                      <a:pt x="78" y="57"/>
                      <a:pt x="68" y="61"/>
                    </a:cubicBezTo>
                    <a:cubicBezTo>
                      <a:pt x="69" y="65"/>
                      <a:pt x="69" y="65"/>
                      <a:pt x="69" y="65"/>
                    </a:cubicBezTo>
                    <a:cubicBezTo>
                      <a:pt x="68" y="61"/>
                      <a:pt x="68" y="61"/>
                      <a:pt x="68" y="61"/>
                    </a:cubicBezTo>
                    <a:cubicBezTo>
                      <a:pt x="46" y="68"/>
                      <a:pt x="46" y="68"/>
                      <a:pt x="46" y="68"/>
                    </a:cubicBezTo>
                    <a:cubicBezTo>
                      <a:pt x="45" y="68"/>
                      <a:pt x="45" y="68"/>
                      <a:pt x="45" y="68"/>
                    </a:cubicBezTo>
                    <a:cubicBezTo>
                      <a:pt x="42" y="69"/>
                      <a:pt x="39" y="70"/>
                      <a:pt x="35" y="70"/>
                    </a:cubicBezTo>
                    <a:cubicBezTo>
                      <a:pt x="25" y="70"/>
                      <a:pt x="14" y="63"/>
                      <a:pt x="10" y="53"/>
                    </a:cubicBezTo>
                    <a:cubicBezTo>
                      <a:pt x="9" y="50"/>
                      <a:pt x="8" y="46"/>
                      <a:pt x="8" y="43"/>
                    </a:cubicBezTo>
                    <a:cubicBezTo>
                      <a:pt x="8" y="32"/>
                      <a:pt x="15" y="22"/>
                      <a:pt x="25" y="18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51" y="9"/>
                      <a:pt x="54" y="9"/>
                      <a:pt x="58" y="9"/>
                    </a:cubicBezTo>
                    <a:cubicBezTo>
                      <a:pt x="68" y="9"/>
                      <a:pt x="79" y="15"/>
                      <a:pt x="83" y="26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91" y="23"/>
                      <a:pt x="91" y="23"/>
                      <a:pt x="91" y="23"/>
                    </a:cubicBezTo>
                    <a:cubicBezTo>
                      <a:pt x="85" y="9"/>
                      <a:pt x="72" y="0"/>
                      <a:pt x="58" y="0"/>
                    </a:cubicBezTo>
                    <a:cubicBezTo>
                      <a:pt x="53" y="0"/>
                      <a:pt x="49" y="1"/>
                      <a:pt x="45" y="3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8" y="15"/>
                      <a:pt x="0" y="29"/>
                      <a:pt x="0" y="43"/>
                    </a:cubicBezTo>
                    <a:cubicBezTo>
                      <a:pt x="0" y="47"/>
                      <a:pt x="1" y="52"/>
                      <a:pt x="2" y="56"/>
                    </a:cubicBezTo>
                    <a:cubicBezTo>
                      <a:pt x="8" y="70"/>
                      <a:pt x="21" y="78"/>
                      <a:pt x="35" y="78"/>
                    </a:cubicBezTo>
                    <a:cubicBezTo>
                      <a:pt x="40" y="78"/>
                      <a:pt x="44" y="78"/>
                      <a:pt x="48" y="76"/>
                    </a:cubicBezTo>
                    <a:cubicBezTo>
                      <a:pt x="47" y="72"/>
                      <a:pt x="47" y="72"/>
                      <a:pt x="47" y="72"/>
                    </a:cubicBezTo>
                    <a:cubicBezTo>
                      <a:pt x="48" y="76"/>
                      <a:pt x="48" y="76"/>
                      <a:pt x="48" y="76"/>
                    </a:cubicBezTo>
                    <a:cubicBezTo>
                      <a:pt x="70" y="69"/>
                      <a:pt x="70" y="69"/>
                      <a:pt x="70" y="69"/>
                    </a:cubicBezTo>
                    <a:cubicBezTo>
                      <a:pt x="71" y="69"/>
                      <a:pt x="71" y="69"/>
                      <a:pt x="71" y="69"/>
                    </a:cubicBezTo>
                    <a:cubicBezTo>
                      <a:pt x="85" y="63"/>
                      <a:pt x="93" y="50"/>
                      <a:pt x="93" y="36"/>
                    </a:cubicBezTo>
                    <a:cubicBezTo>
                      <a:pt x="93" y="31"/>
                      <a:pt x="92" y="27"/>
                      <a:pt x="91" y="23"/>
                    </a:cubicBezTo>
                    <a:cubicBezTo>
                      <a:pt x="87" y="24"/>
                      <a:pt x="87" y="24"/>
                      <a:pt x="87" y="24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22" name="Freeform 617">
                <a:extLst>
                  <a:ext uri="{FF2B5EF4-FFF2-40B4-BE49-F238E27FC236}">
                    <a16:creationId xmlns:a16="http://schemas.microsoft.com/office/drawing/2014/main" xmlns="" id="{726410CF-6751-4E02-934F-61D9830DFB7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72" y="3200"/>
                <a:ext cx="183" cy="419"/>
              </a:xfrm>
              <a:custGeom>
                <a:avLst/>
                <a:gdLst>
                  <a:gd name="T0" fmla="*/ 57 w 183"/>
                  <a:gd name="T1" fmla="*/ 1 h 420"/>
                  <a:gd name="T2" fmla="*/ 56 w 183"/>
                  <a:gd name="T3" fmla="*/ 1 h 420"/>
                  <a:gd name="T4" fmla="*/ 39 w 183"/>
                  <a:gd name="T5" fmla="*/ 41 h 420"/>
                  <a:gd name="T6" fmla="*/ 19 w 183"/>
                  <a:gd name="T7" fmla="*/ 85 h 420"/>
                  <a:gd name="T8" fmla="*/ 19 w 183"/>
                  <a:gd name="T9" fmla="*/ 85 h 420"/>
                  <a:gd name="T10" fmla="*/ 0 w 183"/>
                  <a:gd name="T11" fmla="*/ 128 h 420"/>
                  <a:gd name="T12" fmla="*/ 1 w 183"/>
                  <a:gd name="T13" fmla="*/ 128 h 420"/>
                  <a:gd name="T14" fmla="*/ 1 w 183"/>
                  <a:gd name="T15" fmla="*/ 420 h 420"/>
                  <a:gd name="T16" fmla="*/ 111 w 183"/>
                  <a:gd name="T17" fmla="*/ 420 h 420"/>
                  <a:gd name="T18" fmla="*/ 152 w 183"/>
                  <a:gd name="T19" fmla="*/ 295 h 420"/>
                  <a:gd name="T20" fmla="*/ 86 w 183"/>
                  <a:gd name="T21" fmla="*/ 146 h 420"/>
                  <a:gd name="T22" fmla="*/ 105 w 183"/>
                  <a:gd name="T23" fmla="*/ 87 h 420"/>
                  <a:gd name="T24" fmla="*/ 119 w 183"/>
                  <a:gd name="T25" fmla="*/ 88 h 420"/>
                  <a:gd name="T26" fmla="*/ 183 w 183"/>
                  <a:gd name="T27" fmla="*/ 26 h 420"/>
                  <a:gd name="T28" fmla="*/ 183 w 183"/>
                  <a:gd name="T29" fmla="*/ 5 h 420"/>
                  <a:gd name="T30" fmla="*/ 183 w 183"/>
                  <a:gd name="T31" fmla="*/ 2 h 420"/>
                  <a:gd name="T32" fmla="*/ 57 w 183"/>
                  <a:gd name="T33" fmla="*/ 0 h 420"/>
                  <a:gd name="T34" fmla="*/ 57 w 183"/>
                  <a:gd name="T35" fmla="*/ 1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3" h="420">
                    <a:moveTo>
                      <a:pt x="57" y="1"/>
                    </a:moveTo>
                    <a:cubicBezTo>
                      <a:pt x="56" y="1"/>
                      <a:pt x="56" y="1"/>
                      <a:pt x="56" y="1"/>
                    </a:cubicBezTo>
                    <a:cubicBezTo>
                      <a:pt x="39" y="41"/>
                      <a:pt x="39" y="41"/>
                      <a:pt x="39" y="41"/>
                    </a:cubicBezTo>
                    <a:cubicBezTo>
                      <a:pt x="19" y="85"/>
                      <a:pt x="19" y="85"/>
                      <a:pt x="19" y="85"/>
                    </a:cubicBezTo>
                    <a:cubicBezTo>
                      <a:pt x="19" y="85"/>
                      <a:pt x="19" y="85"/>
                      <a:pt x="19" y="85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1" y="128"/>
                      <a:pt x="1" y="128"/>
                      <a:pt x="1" y="128"/>
                    </a:cubicBezTo>
                    <a:cubicBezTo>
                      <a:pt x="1" y="420"/>
                      <a:pt x="1" y="420"/>
                      <a:pt x="1" y="420"/>
                    </a:cubicBezTo>
                    <a:cubicBezTo>
                      <a:pt x="111" y="420"/>
                      <a:pt x="111" y="420"/>
                      <a:pt x="111" y="420"/>
                    </a:cubicBezTo>
                    <a:cubicBezTo>
                      <a:pt x="136" y="389"/>
                      <a:pt x="152" y="344"/>
                      <a:pt x="152" y="295"/>
                    </a:cubicBezTo>
                    <a:cubicBezTo>
                      <a:pt x="152" y="231"/>
                      <a:pt x="125" y="175"/>
                      <a:pt x="86" y="146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19" y="88"/>
                      <a:pt x="119" y="88"/>
                      <a:pt x="119" y="88"/>
                    </a:cubicBezTo>
                    <a:cubicBezTo>
                      <a:pt x="154" y="88"/>
                      <a:pt x="182" y="61"/>
                      <a:pt x="183" y="26"/>
                    </a:cubicBezTo>
                    <a:cubicBezTo>
                      <a:pt x="183" y="5"/>
                      <a:pt x="183" y="5"/>
                      <a:pt x="183" y="5"/>
                    </a:cubicBezTo>
                    <a:cubicBezTo>
                      <a:pt x="183" y="4"/>
                      <a:pt x="183" y="3"/>
                      <a:pt x="183" y="2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1"/>
                      <a:pt x="57" y="1"/>
                      <a:pt x="57" y="1"/>
                    </a:cubicBezTo>
                  </a:path>
                </a:pathLst>
              </a:custGeom>
              <a:solidFill>
                <a:srgbClr val="CCEE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23" name="Freeform 618">
                <a:extLst>
                  <a:ext uri="{FF2B5EF4-FFF2-40B4-BE49-F238E27FC236}">
                    <a16:creationId xmlns:a16="http://schemas.microsoft.com/office/drawing/2014/main" xmlns="" id="{D5BBBC73-51D9-4FBF-A19F-98231164A71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68" y="3196"/>
                <a:ext cx="192" cy="427"/>
              </a:xfrm>
              <a:custGeom>
                <a:avLst/>
                <a:gdLst>
                  <a:gd name="T0" fmla="*/ 63 w 192"/>
                  <a:gd name="T1" fmla="*/ 2 h 428"/>
                  <a:gd name="T2" fmla="*/ 59 w 192"/>
                  <a:gd name="T3" fmla="*/ 1 h 428"/>
                  <a:gd name="T4" fmla="*/ 39 w 192"/>
                  <a:gd name="T5" fmla="*/ 43 h 428"/>
                  <a:gd name="T6" fmla="*/ 39 w 192"/>
                  <a:gd name="T7" fmla="*/ 43 h 428"/>
                  <a:gd name="T8" fmla="*/ 19 w 192"/>
                  <a:gd name="T9" fmla="*/ 91 h 428"/>
                  <a:gd name="T10" fmla="*/ 23 w 192"/>
                  <a:gd name="T11" fmla="*/ 93 h 428"/>
                  <a:gd name="T12" fmla="*/ 19 w 192"/>
                  <a:gd name="T13" fmla="*/ 87 h 428"/>
                  <a:gd name="T14" fmla="*/ 0 w 192"/>
                  <a:gd name="T15" fmla="*/ 133 h 428"/>
                  <a:gd name="T16" fmla="*/ 3 w 192"/>
                  <a:gd name="T17" fmla="*/ 136 h 428"/>
                  <a:gd name="T18" fmla="*/ 0 w 192"/>
                  <a:gd name="T19" fmla="*/ 132 h 428"/>
                  <a:gd name="T20" fmla="*/ 2 w 192"/>
                  <a:gd name="T21" fmla="*/ 427 h 428"/>
                  <a:gd name="T22" fmla="*/ 115 w 192"/>
                  <a:gd name="T23" fmla="*/ 428 h 428"/>
                  <a:gd name="T24" fmla="*/ 160 w 192"/>
                  <a:gd name="T25" fmla="*/ 299 h 428"/>
                  <a:gd name="T26" fmla="*/ 156 w 192"/>
                  <a:gd name="T27" fmla="*/ 299 h 428"/>
                  <a:gd name="T28" fmla="*/ 160 w 192"/>
                  <a:gd name="T29" fmla="*/ 299 h 428"/>
                  <a:gd name="T30" fmla="*/ 160 w 192"/>
                  <a:gd name="T31" fmla="*/ 300 h 428"/>
                  <a:gd name="T32" fmla="*/ 160 w 192"/>
                  <a:gd name="T33" fmla="*/ 299 h 428"/>
                  <a:gd name="T34" fmla="*/ 160 w 192"/>
                  <a:gd name="T35" fmla="*/ 299 h 428"/>
                  <a:gd name="T36" fmla="*/ 157 w 192"/>
                  <a:gd name="T37" fmla="*/ 299 h 428"/>
                  <a:gd name="T38" fmla="*/ 92 w 192"/>
                  <a:gd name="T39" fmla="*/ 147 h 428"/>
                  <a:gd name="T40" fmla="*/ 94 w 192"/>
                  <a:gd name="T41" fmla="*/ 151 h 428"/>
                  <a:gd name="T42" fmla="*/ 123 w 192"/>
                  <a:gd name="T43" fmla="*/ 96 h 428"/>
                  <a:gd name="T44" fmla="*/ 124 w 192"/>
                  <a:gd name="T45" fmla="*/ 96 h 428"/>
                  <a:gd name="T46" fmla="*/ 192 w 192"/>
                  <a:gd name="T47" fmla="*/ 9 h 428"/>
                  <a:gd name="T48" fmla="*/ 192 w 192"/>
                  <a:gd name="T49" fmla="*/ 9 h 428"/>
                  <a:gd name="T50" fmla="*/ 187 w 192"/>
                  <a:gd name="T51" fmla="*/ 2 h 428"/>
                  <a:gd name="T52" fmla="*/ 57 w 192"/>
                  <a:gd name="T53" fmla="*/ 3 h 428"/>
                  <a:gd name="T54" fmla="*/ 61 w 192"/>
                  <a:gd name="T55" fmla="*/ 5 h 428"/>
                  <a:gd name="T56" fmla="*/ 61 w 192"/>
                  <a:gd name="T57" fmla="*/ 5 h 428"/>
                  <a:gd name="T58" fmla="*/ 65 w 192"/>
                  <a:gd name="T59" fmla="*/ 6 h 428"/>
                  <a:gd name="T60" fmla="*/ 61 w 192"/>
                  <a:gd name="T61" fmla="*/ 9 h 428"/>
                  <a:gd name="T62" fmla="*/ 187 w 192"/>
                  <a:gd name="T63" fmla="*/ 6 h 428"/>
                  <a:gd name="T64" fmla="*/ 183 w 192"/>
                  <a:gd name="T65" fmla="*/ 9 h 428"/>
                  <a:gd name="T66" fmla="*/ 183 w 192"/>
                  <a:gd name="T67" fmla="*/ 9 h 428"/>
                  <a:gd name="T68" fmla="*/ 124 w 192"/>
                  <a:gd name="T69" fmla="*/ 88 h 428"/>
                  <a:gd name="T70" fmla="*/ 123 w 192"/>
                  <a:gd name="T71" fmla="*/ 92 h 428"/>
                  <a:gd name="T72" fmla="*/ 109 w 192"/>
                  <a:gd name="T73" fmla="*/ 87 h 428"/>
                  <a:gd name="T74" fmla="*/ 86 w 192"/>
                  <a:gd name="T75" fmla="*/ 149 h 428"/>
                  <a:gd name="T76" fmla="*/ 152 w 192"/>
                  <a:gd name="T77" fmla="*/ 299 h 428"/>
                  <a:gd name="T78" fmla="*/ 155 w 192"/>
                  <a:gd name="T79" fmla="*/ 299 h 428"/>
                  <a:gd name="T80" fmla="*/ 152 w 192"/>
                  <a:gd name="T81" fmla="*/ 299 h 428"/>
                  <a:gd name="T82" fmla="*/ 152 w 192"/>
                  <a:gd name="T83" fmla="*/ 299 h 428"/>
                  <a:gd name="T84" fmla="*/ 152 w 192"/>
                  <a:gd name="T85" fmla="*/ 299 h 428"/>
                  <a:gd name="T86" fmla="*/ 152 w 192"/>
                  <a:gd name="T87" fmla="*/ 299 h 428"/>
                  <a:gd name="T88" fmla="*/ 152 w 192"/>
                  <a:gd name="T89" fmla="*/ 299 h 428"/>
                  <a:gd name="T90" fmla="*/ 155 w 192"/>
                  <a:gd name="T91" fmla="*/ 299 h 428"/>
                  <a:gd name="T92" fmla="*/ 112 w 192"/>
                  <a:gd name="T93" fmla="*/ 421 h 428"/>
                  <a:gd name="T94" fmla="*/ 115 w 192"/>
                  <a:gd name="T95" fmla="*/ 420 h 428"/>
                  <a:gd name="T96" fmla="*/ 9 w 192"/>
                  <a:gd name="T97" fmla="*/ 132 h 428"/>
                  <a:gd name="T98" fmla="*/ 6 w 192"/>
                  <a:gd name="T99" fmla="*/ 128 h 428"/>
                  <a:gd name="T100" fmla="*/ 8 w 192"/>
                  <a:gd name="T101" fmla="*/ 133 h 428"/>
                  <a:gd name="T102" fmla="*/ 27 w 192"/>
                  <a:gd name="T103" fmla="*/ 86 h 428"/>
                  <a:gd name="T104" fmla="*/ 23 w 192"/>
                  <a:gd name="T105" fmla="*/ 84 h 428"/>
                  <a:gd name="T106" fmla="*/ 27 w 192"/>
                  <a:gd name="T107" fmla="*/ 90 h 428"/>
                  <a:gd name="T108" fmla="*/ 46 w 192"/>
                  <a:gd name="T109" fmla="*/ 46 h 428"/>
                  <a:gd name="T110" fmla="*/ 60 w 192"/>
                  <a:gd name="T111" fmla="*/ 5 h 428"/>
                  <a:gd name="T112" fmla="*/ 58 w 192"/>
                  <a:gd name="T113" fmla="*/ 9 h 428"/>
                  <a:gd name="T114" fmla="*/ 64 w 192"/>
                  <a:gd name="T115" fmla="*/ 7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92" h="428">
                    <a:moveTo>
                      <a:pt x="61" y="5"/>
                    </a:moveTo>
                    <a:cubicBezTo>
                      <a:pt x="63" y="2"/>
                      <a:pt x="63" y="2"/>
                      <a:pt x="63" y="2"/>
                    </a:cubicBezTo>
                    <a:cubicBezTo>
                      <a:pt x="62" y="1"/>
                      <a:pt x="62" y="1"/>
                      <a:pt x="62" y="1"/>
                    </a:cubicBezTo>
                    <a:cubicBezTo>
                      <a:pt x="61" y="1"/>
                      <a:pt x="60" y="1"/>
                      <a:pt x="59" y="1"/>
                    </a:cubicBezTo>
                    <a:cubicBezTo>
                      <a:pt x="58" y="1"/>
                      <a:pt x="57" y="2"/>
                      <a:pt x="56" y="3"/>
                    </a:cubicBezTo>
                    <a:cubicBezTo>
                      <a:pt x="39" y="43"/>
                      <a:pt x="39" y="43"/>
                      <a:pt x="39" y="43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39" y="43"/>
                      <a:pt x="39" y="43"/>
                      <a:pt x="39" y="43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18" y="88"/>
                      <a:pt x="18" y="90"/>
                      <a:pt x="19" y="91"/>
                    </a:cubicBezTo>
                    <a:cubicBezTo>
                      <a:pt x="20" y="92"/>
                      <a:pt x="21" y="93"/>
                      <a:pt x="23" y="93"/>
                    </a:cubicBezTo>
                    <a:cubicBezTo>
                      <a:pt x="23" y="93"/>
                      <a:pt x="23" y="93"/>
                      <a:pt x="23" y="93"/>
                    </a:cubicBezTo>
                    <a:cubicBezTo>
                      <a:pt x="23" y="89"/>
                      <a:pt x="23" y="89"/>
                      <a:pt x="23" y="89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0" y="130"/>
                      <a:pt x="0" y="130"/>
                      <a:pt x="0" y="130"/>
                    </a:cubicBezTo>
                    <a:cubicBezTo>
                      <a:pt x="0" y="131"/>
                      <a:pt x="0" y="132"/>
                      <a:pt x="0" y="133"/>
                    </a:cubicBezTo>
                    <a:cubicBezTo>
                      <a:pt x="1" y="134"/>
                      <a:pt x="2" y="135"/>
                      <a:pt x="3" y="136"/>
                    </a:cubicBezTo>
                    <a:cubicBezTo>
                      <a:pt x="3" y="136"/>
                      <a:pt x="3" y="136"/>
                      <a:pt x="3" y="136"/>
                    </a:cubicBezTo>
                    <a:cubicBezTo>
                      <a:pt x="5" y="132"/>
                      <a:pt x="5" y="132"/>
                      <a:pt x="5" y="132"/>
                    </a:cubicBezTo>
                    <a:cubicBezTo>
                      <a:pt x="0" y="132"/>
                      <a:pt x="0" y="132"/>
                      <a:pt x="0" y="132"/>
                    </a:cubicBezTo>
                    <a:cubicBezTo>
                      <a:pt x="0" y="424"/>
                      <a:pt x="0" y="424"/>
                      <a:pt x="0" y="424"/>
                    </a:cubicBezTo>
                    <a:cubicBezTo>
                      <a:pt x="0" y="425"/>
                      <a:pt x="1" y="426"/>
                      <a:pt x="2" y="427"/>
                    </a:cubicBezTo>
                    <a:cubicBezTo>
                      <a:pt x="3" y="427"/>
                      <a:pt x="4" y="428"/>
                      <a:pt x="5" y="428"/>
                    </a:cubicBezTo>
                    <a:cubicBezTo>
                      <a:pt x="115" y="428"/>
                      <a:pt x="115" y="428"/>
                      <a:pt x="115" y="428"/>
                    </a:cubicBezTo>
                    <a:cubicBezTo>
                      <a:pt x="116" y="428"/>
                      <a:pt x="117" y="427"/>
                      <a:pt x="118" y="426"/>
                    </a:cubicBezTo>
                    <a:cubicBezTo>
                      <a:pt x="144" y="394"/>
                      <a:pt x="160" y="349"/>
                      <a:pt x="160" y="299"/>
                    </a:cubicBezTo>
                    <a:cubicBezTo>
                      <a:pt x="160" y="299"/>
                      <a:pt x="160" y="299"/>
                      <a:pt x="160" y="299"/>
                    </a:cubicBezTo>
                    <a:cubicBezTo>
                      <a:pt x="156" y="299"/>
                      <a:pt x="156" y="299"/>
                      <a:pt x="156" y="299"/>
                    </a:cubicBezTo>
                    <a:cubicBezTo>
                      <a:pt x="160" y="300"/>
                      <a:pt x="160" y="300"/>
                      <a:pt x="160" y="300"/>
                    </a:cubicBezTo>
                    <a:cubicBezTo>
                      <a:pt x="160" y="299"/>
                      <a:pt x="160" y="299"/>
                      <a:pt x="160" y="299"/>
                    </a:cubicBezTo>
                    <a:cubicBezTo>
                      <a:pt x="156" y="299"/>
                      <a:pt x="156" y="299"/>
                      <a:pt x="156" y="299"/>
                    </a:cubicBezTo>
                    <a:cubicBezTo>
                      <a:pt x="160" y="300"/>
                      <a:pt x="160" y="300"/>
                      <a:pt x="160" y="300"/>
                    </a:cubicBezTo>
                    <a:cubicBezTo>
                      <a:pt x="160" y="299"/>
                      <a:pt x="160" y="299"/>
                      <a:pt x="160" y="299"/>
                    </a:cubicBezTo>
                    <a:cubicBezTo>
                      <a:pt x="160" y="299"/>
                      <a:pt x="160" y="299"/>
                      <a:pt x="160" y="299"/>
                    </a:cubicBezTo>
                    <a:cubicBezTo>
                      <a:pt x="157" y="299"/>
                      <a:pt x="157" y="299"/>
                      <a:pt x="157" y="299"/>
                    </a:cubicBezTo>
                    <a:cubicBezTo>
                      <a:pt x="160" y="299"/>
                      <a:pt x="160" y="299"/>
                      <a:pt x="160" y="299"/>
                    </a:cubicBezTo>
                    <a:cubicBezTo>
                      <a:pt x="160" y="299"/>
                      <a:pt x="160" y="299"/>
                      <a:pt x="160" y="299"/>
                    </a:cubicBezTo>
                    <a:cubicBezTo>
                      <a:pt x="157" y="299"/>
                      <a:pt x="157" y="299"/>
                      <a:pt x="157" y="299"/>
                    </a:cubicBezTo>
                    <a:cubicBezTo>
                      <a:pt x="160" y="299"/>
                      <a:pt x="160" y="299"/>
                      <a:pt x="160" y="299"/>
                    </a:cubicBezTo>
                    <a:cubicBezTo>
                      <a:pt x="160" y="234"/>
                      <a:pt x="133" y="177"/>
                      <a:pt x="92" y="147"/>
                    </a:cubicBezTo>
                    <a:cubicBezTo>
                      <a:pt x="90" y="150"/>
                      <a:pt x="90" y="150"/>
                      <a:pt x="90" y="150"/>
                    </a:cubicBezTo>
                    <a:cubicBezTo>
                      <a:pt x="94" y="151"/>
                      <a:pt x="94" y="151"/>
                      <a:pt x="94" y="151"/>
                    </a:cubicBezTo>
                    <a:cubicBezTo>
                      <a:pt x="112" y="96"/>
                      <a:pt x="112" y="96"/>
                      <a:pt x="112" y="96"/>
                    </a:cubicBezTo>
                    <a:cubicBezTo>
                      <a:pt x="123" y="96"/>
                      <a:pt x="123" y="96"/>
                      <a:pt x="123" y="96"/>
                    </a:cubicBezTo>
                    <a:cubicBezTo>
                      <a:pt x="123" y="96"/>
                      <a:pt x="123" y="96"/>
                      <a:pt x="123" y="96"/>
                    </a:cubicBezTo>
                    <a:cubicBezTo>
                      <a:pt x="123" y="96"/>
                      <a:pt x="124" y="96"/>
                      <a:pt x="124" y="96"/>
                    </a:cubicBezTo>
                    <a:cubicBezTo>
                      <a:pt x="161" y="96"/>
                      <a:pt x="191" y="67"/>
                      <a:pt x="191" y="30"/>
                    </a:cubicBezTo>
                    <a:cubicBezTo>
                      <a:pt x="192" y="9"/>
                      <a:pt x="192" y="9"/>
                      <a:pt x="192" y="9"/>
                    </a:cubicBezTo>
                    <a:cubicBezTo>
                      <a:pt x="192" y="9"/>
                      <a:pt x="192" y="9"/>
                      <a:pt x="192" y="9"/>
                    </a:cubicBezTo>
                    <a:cubicBezTo>
                      <a:pt x="192" y="9"/>
                      <a:pt x="192" y="9"/>
                      <a:pt x="192" y="9"/>
                    </a:cubicBezTo>
                    <a:cubicBezTo>
                      <a:pt x="191" y="8"/>
                      <a:pt x="191" y="7"/>
                      <a:pt x="191" y="6"/>
                    </a:cubicBezTo>
                    <a:cubicBezTo>
                      <a:pt x="191" y="4"/>
                      <a:pt x="190" y="2"/>
                      <a:pt x="187" y="2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59" y="0"/>
                      <a:pt x="58" y="1"/>
                      <a:pt x="57" y="3"/>
                    </a:cubicBezTo>
                    <a:cubicBezTo>
                      <a:pt x="57" y="4"/>
                      <a:pt x="57" y="4"/>
                      <a:pt x="57" y="4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63" y="2"/>
                      <a:pt x="63" y="2"/>
                      <a:pt x="63" y="2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1" y="9"/>
                      <a:pt x="61" y="9"/>
                      <a:pt x="61" y="9"/>
                    </a:cubicBezTo>
                    <a:cubicBezTo>
                      <a:pt x="187" y="10"/>
                      <a:pt x="187" y="10"/>
                      <a:pt x="187" y="10"/>
                    </a:cubicBezTo>
                    <a:cubicBezTo>
                      <a:pt x="187" y="6"/>
                      <a:pt x="187" y="6"/>
                      <a:pt x="187" y="6"/>
                    </a:cubicBezTo>
                    <a:cubicBezTo>
                      <a:pt x="183" y="6"/>
                      <a:pt x="183" y="6"/>
                      <a:pt x="183" y="6"/>
                    </a:cubicBezTo>
                    <a:cubicBezTo>
                      <a:pt x="183" y="7"/>
                      <a:pt x="183" y="8"/>
                      <a:pt x="183" y="9"/>
                    </a:cubicBezTo>
                    <a:cubicBezTo>
                      <a:pt x="183" y="9"/>
                      <a:pt x="183" y="9"/>
                      <a:pt x="183" y="9"/>
                    </a:cubicBezTo>
                    <a:cubicBezTo>
                      <a:pt x="183" y="9"/>
                      <a:pt x="183" y="9"/>
                      <a:pt x="183" y="9"/>
                    </a:cubicBezTo>
                    <a:cubicBezTo>
                      <a:pt x="183" y="30"/>
                      <a:pt x="183" y="30"/>
                      <a:pt x="183" y="30"/>
                    </a:cubicBezTo>
                    <a:cubicBezTo>
                      <a:pt x="182" y="62"/>
                      <a:pt x="156" y="88"/>
                      <a:pt x="124" y="88"/>
                    </a:cubicBezTo>
                    <a:cubicBezTo>
                      <a:pt x="123" y="88"/>
                      <a:pt x="123" y="88"/>
                      <a:pt x="123" y="88"/>
                    </a:cubicBezTo>
                    <a:cubicBezTo>
                      <a:pt x="123" y="92"/>
                      <a:pt x="123" y="92"/>
                      <a:pt x="123" y="92"/>
                    </a:cubicBezTo>
                    <a:cubicBezTo>
                      <a:pt x="123" y="88"/>
                      <a:pt x="123" y="88"/>
                      <a:pt x="123" y="88"/>
                    </a:cubicBezTo>
                    <a:cubicBezTo>
                      <a:pt x="109" y="87"/>
                      <a:pt x="109" y="87"/>
                      <a:pt x="109" y="87"/>
                    </a:cubicBezTo>
                    <a:cubicBezTo>
                      <a:pt x="107" y="87"/>
                      <a:pt x="106" y="88"/>
                      <a:pt x="105" y="90"/>
                    </a:cubicBezTo>
                    <a:cubicBezTo>
                      <a:pt x="86" y="149"/>
                      <a:pt x="86" y="149"/>
                      <a:pt x="86" y="149"/>
                    </a:cubicBezTo>
                    <a:cubicBezTo>
                      <a:pt x="85" y="150"/>
                      <a:pt x="86" y="152"/>
                      <a:pt x="87" y="153"/>
                    </a:cubicBezTo>
                    <a:cubicBezTo>
                      <a:pt x="125" y="182"/>
                      <a:pt x="152" y="236"/>
                      <a:pt x="152" y="299"/>
                    </a:cubicBezTo>
                    <a:cubicBezTo>
                      <a:pt x="152" y="299"/>
                      <a:pt x="152" y="299"/>
                      <a:pt x="152" y="299"/>
                    </a:cubicBezTo>
                    <a:cubicBezTo>
                      <a:pt x="155" y="299"/>
                      <a:pt x="155" y="299"/>
                      <a:pt x="155" y="299"/>
                    </a:cubicBezTo>
                    <a:cubicBezTo>
                      <a:pt x="152" y="299"/>
                      <a:pt x="152" y="299"/>
                      <a:pt x="152" y="299"/>
                    </a:cubicBezTo>
                    <a:cubicBezTo>
                      <a:pt x="152" y="299"/>
                      <a:pt x="152" y="299"/>
                      <a:pt x="152" y="299"/>
                    </a:cubicBezTo>
                    <a:cubicBezTo>
                      <a:pt x="155" y="299"/>
                      <a:pt x="155" y="299"/>
                      <a:pt x="155" y="299"/>
                    </a:cubicBezTo>
                    <a:cubicBezTo>
                      <a:pt x="152" y="299"/>
                      <a:pt x="152" y="299"/>
                      <a:pt x="152" y="299"/>
                    </a:cubicBezTo>
                    <a:cubicBezTo>
                      <a:pt x="156" y="299"/>
                      <a:pt x="156" y="299"/>
                      <a:pt x="156" y="299"/>
                    </a:cubicBezTo>
                    <a:cubicBezTo>
                      <a:pt x="152" y="299"/>
                      <a:pt x="152" y="299"/>
                      <a:pt x="152" y="299"/>
                    </a:cubicBezTo>
                    <a:cubicBezTo>
                      <a:pt x="152" y="299"/>
                      <a:pt x="152" y="299"/>
                      <a:pt x="152" y="299"/>
                    </a:cubicBezTo>
                    <a:cubicBezTo>
                      <a:pt x="152" y="299"/>
                      <a:pt x="152" y="299"/>
                      <a:pt x="152" y="299"/>
                    </a:cubicBezTo>
                    <a:cubicBezTo>
                      <a:pt x="155" y="299"/>
                      <a:pt x="155" y="299"/>
                      <a:pt x="155" y="299"/>
                    </a:cubicBezTo>
                    <a:cubicBezTo>
                      <a:pt x="152" y="299"/>
                      <a:pt x="152" y="299"/>
                      <a:pt x="152" y="299"/>
                    </a:cubicBezTo>
                    <a:cubicBezTo>
                      <a:pt x="152" y="299"/>
                      <a:pt x="152" y="299"/>
                      <a:pt x="152" y="299"/>
                    </a:cubicBezTo>
                    <a:cubicBezTo>
                      <a:pt x="155" y="299"/>
                      <a:pt x="155" y="299"/>
                      <a:pt x="155" y="299"/>
                    </a:cubicBezTo>
                    <a:cubicBezTo>
                      <a:pt x="152" y="299"/>
                      <a:pt x="152" y="299"/>
                      <a:pt x="152" y="299"/>
                    </a:cubicBezTo>
                    <a:cubicBezTo>
                      <a:pt x="152" y="347"/>
                      <a:pt x="136" y="391"/>
                      <a:pt x="112" y="421"/>
                    </a:cubicBezTo>
                    <a:cubicBezTo>
                      <a:pt x="115" y="424"/>
                      <a:pt x="115" y="424"/>
                      <a:pt x="115" y="424"/>
                    </a:cubicBezTo>
                    <a:cubicBezTo>
                      <a:pt x="115" y="420"/>
                      <a:pt x="115" y="420"/>
                      <a:pt x="115" y="420"/>
                    </a:cubicBezTo>
                    <a:cubicBezTo>
                      <a:pt x="9" y="420"/>
                      <a:pt x="9" y="420"/>
                      <a:pt x="9" y="420"/>
                    </a:cubicBezTo>
                    <a:cubicBezTo>
                      <a:pt x="9" y="132"/>
                      <a:pt x="9" y="132"/>
                      <a:pt x="9" y="132"/>
                    </a:cubicBezTo>
                    <a:cubicBezTo>
                      <a:pt x="9" y="130"/>
                      <a:pt x="8" y="128"/>
                      <a:pt x="6" y="128"/>
                    </a:cubicBezTo>
                    <a:cubicBezTo>
                      <a:pt x="6" y="128"/>
                      <a:pt x="6" y="128"/>
                      <a:pt x="6" y="128"/>
                    </a:cubicBezTo>
                    <a:cubicBezTo>
                      <a:pt x="4" y="132"/>
                      <a:pt x="4" y="132"/>
                      <a:pt x="4" y="132"/>
                    </a:cubicBezTo>
                    <a:cubicBezTo>
                      <a:pt x="8" y="133"/>
                      <a:pt x="8" y="133"/>
                      <a:pt x="8" y="133"/>
                    </a:cubicBezTo>
                    <a:cubicBezTo>
                      <a:pt x="27" y="90"/>
                      <a:pt x="27" y="90"/>
                      <a:pt x="27" y="90"/>
                    </a:cubicBezTo>
                    <a:cubicBezTo>
                      <a:pt x="28" y="89"/>
                      <a:pt x="28" y="88"/>
                      <a:pt x="27" y="86"/>
                    </a:cubicBezTo>
                    <a:cubicBezTo>
                      <a:pt x="26" y="85"/>
                      <a:pt x="25" y="85"/>
                      <a:pt x="23" y="84"/>
                    </a:cubicBezTo>
                    <a:cubicBezTo>
                      <a:pt x="23" y="84"/>
                      <a:pt x="23" y="84"/>
                      <a:pt x="23" y="84"/>
                    </a:cubicBezTo>
                    <a:cubicBezTo>
                      <a:pt x="23" y="89"/>
                      <a:pt x="23" y="89"/>
                      <a:pt x="23" y="89"/>
                    </a:cubicBezTo>
                    <a:cubicBezTo>
                      <a:pt x="27" y="90"/>
                      <a:pt x="27" y="90"/>
                      <a:pt x="27" y="90"/>
                    </a:cubicBezTo>
                    <a:cubicBezTo>
                      <a:pt x="46" y="47"/>
                      <a:pt x="46" y="47"/>
                      <a:pt x="46" y="47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60" y="5"/>
                      <a:pt x="60" y="5"/>
                      <a:pt x="60" y="5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9" y="10"/>
                      <a:pt x="61" y="10"/>
                      <a:pt x="62" y="9"/>
                    </a:cubicBezTo>
                    <a:cubicBezTo>
                      <a:pt x="63" y="9"/>
                      <a:pt x="64" y="8"/>
                      <a:pt x="64" y="7"/>
                    </a:cubicBezTo>
                    <a:cubicBezTo>
                      <a:pt x="61" y="5"/>
                      <a:pt x="61" y="5"/>
                      <a:pt x="61" y="5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24" name="Rectangle 619">
                <a:extLst>
                  <a:ext uri="{FF2B5EF4-FFF2-40B4-BE49-F238E27FC236}">
                    <a16:creationId xmlns:a16="http://schemas.microsoft.com/office/drawing/2014/main" xmlns="" id="{C1A375E6-1382-4A3D-8CF4-2448FAA825F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056" y="3620"/>
                <a:ext cx="322" cy="164"/>
              </a:xfrm>
              <a:prstGeom prst="rect">
                <a:avLst/>
              </a:prstGeom>
              <a:solidFill>
                <a:srgbClr val="F1FA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25" name="Rectangle 620">
                <a:extLst>
                  <a:ext uri="{FF2B5EF4-FFF2-40B4-BE49-F238E27FC236}">
                    <a16:creationId xmlns:a16="http://schemas.microsoft.com/office/drawing/2014/main" xmlns="" id="{AC6AF3BC-1EB0-457A-82DF-2CC374C73FA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056" y="3620"/>
                <a:ext cx="322" cy="1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26" name="Freeform 621">
                <a:extLst>
                  <a:ext uri="{FF2B5EF4-FFF2-40B4-BE49-F238E27FC236}">
                    <a16:creationId xmlns:a16="http://schemas.microsoft.com/office/drawing/2014/main" xmlns="" id="{66EF6418-6B7B-4980-86C1-26122853D1E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52" y="3616"/>
                <a:ext cx="330" cy="172"/>
              </a:xfrm>
              <a:custGeom>
                <a:avLst/>
                <a:gdLst>
                  <a:gd name="T0" fmla="*/ 326 w 330"/>
                  <a:gd name="T1" fmla="*/ 168 h 172"/>
                  <a:gd name="T2" fmla="*/ 326 w 330"/>
                  <a:gd name="T3" fmla="*/ 163 h 172"/>
                  <a:gd name="T4" fmla="*/ 9 w 330"/>
                  <a:gd name="T5" fmla="*/ 163 h 172"/>
                  <a:gd name="T6" fmla="*/ 9 w 330"/>
                  <a:gd name="T7" fmla="*/ 8 h 172"/>
                  <a:gd name="T8" fmla="*/ 322 w 330"/>
                  <a:gd name="T9" fmla="*/ 8 h 172"/>
                  <a:gd name="T10" fmla="*/ 322 w 330"/>
                  <a:gd name="T11" fmla="*/ 168 h 172"/>
                  <a:gd name="T12" fmla="*/ 326 w 330"/>
                  <a:gd name="T13" fmla="*/ 168 h 172"/>
                  <a:gd name="T14" fmla="*/ 326 w 330"/>
                  <a:gd name="T15" fmla="*/ 163 h 172"/>
                  <a:gd name="T16" fmla="*/ 326 w 330"/>
                  <a:gd name="T17" fmla="*/ 168 h 172"/>
                  <a:gd name="T18" fmla="*/ 330 w 330"/>
                  <a:gd name="T19" fmla="*/ 168 h 172"/>
                  <a:gd name="T20" fmla="*/ 330 w 330"/>
                  <a:gd name="T21" fmla="*/ 4 h 172"/>
                  <a:gd name="T22" fmla="*/ 329 w 330"/>
                  <a:gd name="T23" fmla="*/ 1 h 172"/>
                  <a:gd name="T24" fmla="*/ 326 w 330"/>
                  <a:gd name="T25" fmla="*/ 0 h 172"/>
                  <a:gd name="T26" fmla="*/ 4 w 330"/>
                  <a:gd name="T27" fmla="*/ 0 h 172"/>
                  <a:gd name="T28" fmla="*/ 1 w 330"/>
                  <a:gd name="T29" fmla="*/ 1 h 172"/>
                  <a:gd name="T30" fmla="*/ 0 w 330"/>
                  <a:gd name="T31" fmla="*/ 4 h 172"/>
                  <a:gd name="T32" fmla="*/ 0 w 330"/>
                  <a:gd name="T33" fmla="*/ 168 h 172"/>
                  <a:gd name="T34" fmla="*/ 1 w 330"/>
                  <a:gd name="T35" fmla="*/ 171 h 172"/>
                  <a:gd name="T36" fmla="*/ 4 w 330"/>
                  <a:gd name="T37" fmla="*/ 172 h 172"/>
                  <a:gd name="T38" fmla="*/ 326 w 330"/>
                  <a:gd name="T39" fmla="*/ 172 h 172"/>
                  <a:gd name="T40" fmla="*/ 329 w 330"/>
                  <a:gd name="T41" fmla="*/ 171 h 172"/>
                  <a:gd name="T42" fmla="*/ 330 w 330"/>
                  <a:gd name="T43" fmla="*/ 168 h 172"/>
                  <a:gd name="T44" fmla="*/ 326 w 330"/>
                  <a:gd name="T45" fmla="*/ 168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30" h="172">
                    <a:moveTo>
                      <a:pt x="326" y="168"/>
                    </a:moveTo>
                    <a:cubicBezTo>
                      <a:pt x="326" y="163"/>
                      <a:pt x="326" y="163"/>
                      <a:pt x="326" y="163"/>
                    </a:cubicBezTo>
                    <a:cubicBezTo>
                      <a:pt x="9" y="163"/>
                      <a:pt x="9" y="163"/>
                      <a:pt x="9" y="163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322" y="8"/>
                      <a:pt x="322" y="8"/>
                      <a:pt x="322" y="8"/>
                    </a:cubicBezTo>
                    <a:cubicBezTo>
                      <a:pt x="322" y="168"/>
                      <a:pt x="322" y="168"/>
                      <a:pt x="322" y="168"/>
                    </a:cubicBezTo>
                    <a:cubicBezTo>
                      <a:pt x="326" y="168"/>
                      <a:pt x="326" y="168"/>
                      <a:pt x="326" y="168"/>
                    </a:cubicBezTo>
                    <a:cubicBezTo>
                      <a:pt x="326" y="163"/>
                      <a:pt x="326" y="163"/>
                      <a:pt x="326" y="163"/>
                    </a:cubicBezTo>
                    <a:cubicBezTo>
                      <a:pt x="326" y="168"/>
                      <a:pt x="326" y="168"/>
                      <a:pt x="326" y="168"/>
                    </a:cubicBezTo>
                    <a:cubicBezTo>
                      <a:pt x="330" y="168"/>
                      <a:pt x="330" y="168"/>
                      <a:pt x="330" y="168"/>
                    </a:cubicBezTo>
                    <a:cubicBezTo>
                      <a:pt x="330" y="4"/>
                      <a:pt x="330" y="4"/>
                      <a:pt x="330" y="4"/>
                    </a:cubicBezTo>
                    <a:cubicBezTo>
                      <a:pt x="330" y="3"/>
                      <a:pt x="330" y="2"/>
                      <a:pt x="329" y="1"/>
                    </a:cubicBezTo>
                    <a:cubicBezTo>
                      <a:pt x="328" y="0"/>
                      <a:pt x="327" y="0"/>
                      <a:pt x="32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0" y="169"/>
                      <a:pt x="1" y="170"/>
                      <a:pt x="1" y="171"/>
                    </a:cubicBezTo>
                    <a:cubicBezTo>
                      <a:pt x="2" y="171"/>
                      <a:pt x="3" y="172"/>
                      <a:pt x="4" y="172"/>
                    </a:cubicBezTo>
                    <a:cubicBezTo>
                      <a:pt x="326" y="172"/>
                      <a:pt x="326" y="172"/>
                      <a:pt x="326" y="172"/>
                    </a:cubicBezTo>
                    <a:cubicBezTo>
                      <a:pt x="327" y="172"/>
                      <a:pt x="328" y="171"/>
                      <a:pt x="329" y="171"/>
                    </a:cubicBezTo>
                    <a:cubicBezTo>
                      <a:pt x="330" y="170"/>
                      <a:pt x="330" y="169"/>
                      <a:pt x="330" y="168"/>
                    </a:cubicBezTo>
                    <a:cubicBezTo>
                      <a:pt x="326" y="168"/>
                      <a:pt x="326" y="168"/>
                      <a:pt x="326" y="168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27" name="Rectangle 622">
                <a:extLst>
                  <a:ext uri="{FF2B5EF4-FFF2-40B4-BE49-F238E27FC236}">
                    <a16:creationId xmlns:a16="http://schemas.microsoft.com/office/drawing/2014/main" xmlns="" id="{58C0CC3C-74F6-4EC0-89B4-4C1785C3212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044" y="3650"/>
                <a:ext cx="346" cy="459"/>
              </a:xfrm>
              <a:prstGeom prst="rect">
                <a:avLst/>
              </a:prstGeom>
              <a:solidFill>
                <a:srgbClr val="47B8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28" name="Rectangle 623">
                <a:extLst>
                  <a:ext uri="{FF2B5EF4-FFF2-40B4-BE49-F238E27FC236}">
                    <a16:creationId xmlns:a16="http://schemas.microsoft.com/office/drawing/2014/main" xmlns="" id="{720E717C-1A23-4DBF-BD84-5B257B32930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044" y="3650"/>
                <a:ext cx="346" cy="4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29" name="Freeform 624">
                <a:extLst>
                  <a:ext uri="{FF2B5EF4-FFF2-40B4-BE49-F238E27FC236}">
                    <a16:creationId xmlns:a16="http://schemas.microsoft.com/office/drawing/2014/main" xmlns="" id="{0277A3E9-8D75-46ED-91B4-A390DBBB24C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40" y="3646"/>
                <a:ext cx="354" cy="463"/>
              </a:xfrm>
              <a:custGeom>
                <a:avLst/>
                <a:gdLst>
                  <a:gd name="T0" fmla="*/ 9 w 354"/>
                  <a:gd name="T1" fmla="*/ 463 h 463"/>
                  <a:gd name="T2" fmla="*/ 9 w 354"/>
                  <a:gd name="T3" fmla="*/ 9 h 463"/>
                  <a:gd name="T4" fmla="*/ 346 w 354"/>
                  <a:gd name="T5" fmla="*/ 9 h 463"/>
                  <a:gd name="T6" fmla="*/ 346 w 354"/>
                  <a:gd name="T7" fmla="*/ 463 h 463"/>
                  <a:gd name="T8" fmla="*/ 354 w 354"/>
                  <a:gd name="T9" fmla="*/ 463 h 463"/>
                  <a:gd name="T10" fmla="*/ 354 w 354"/>
                  <a:gd name="T11" fmla="*/ 0 h 463"/>
                  <a:gd name="T12" fmla="*/ 0 w 354"/>
                  <a:gd name="T13" fmla="*/ 0 h 463"/>
                  <a:gd name="T14" fmla="*/ 0 w 354"/>
                  <a:gd name="T15" fmla="*/ 463 h 463"/>
                  <a:gd name="T16" fmla="*/ 9 w 354"/>
                  <a:gd name="T17" fmla="*/ 463 h 463"/>
                  <a:gd name="T18" fmla="*/ 9 w 354"/>
                  <a:gd name="T19" fmla="*/ 463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4" h="463">
                    <a:moveTo>
                      <a:pt x="9" y="463"/>
                    </a:moveTo>
                    <a:lnTo>
                      <a:pt x="9" y="9"/>
                    </a:lnTo>
                    <a:lnTo>
                      <a:pt x="346" y="9"/>
                    </a:lnTo>
                    <a:lnTo>
                      <a:pt x="346" y="463"/>
                    </a:lnTo>
                    <a:lnTo>
                      <a:pt x="354" y="463"/>
                    </a:lnTo>
                    <a:lnTo>
                      <a:pt x="354" y="0"/>
                    </a:lnTo>
                    <a:lnTo>
                      <a:pt x="0" y="0"/>
                    </a:lnTo>
                    <a:lnTo>
                      <a:pt x="0" y="463"/>
                    </a:lnTo>
                    <a:lnTo>
                      <a:pt x="9" y="463"/>
                    </a:lnTo>
                    <a:lnTo>
                      <a:pt x="9" y="463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30" name="Freeform 625">
                <a:extLst>
                  <a:ext uri="{FF2B5EF4-FFF2-40B4-BE49-F238E27FC236}">
                    <a16:creationId xmlns:a16="http://schemas.microsoft.com/office/drawing/2014/main" xmlns="" id="{ACBE017A-4657-4E5A-967B-1993F558474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40" y="3646"/>
                <a:ext cx="354" cy="463"/>
              </a:xfrm>
              <a:custGeom>
                <a:avLst/>
                <a:gdLst>
                  <a:gd name="T0" fmla="*/ 9 w 354"/>
                  <a:gd name="T1" fmla="*/ 463 h 463"/>
                  <a:gd name="T2" fmla="*/ 9 w 354"/>
                  <a:gd name="T3" fmla="*/ 9 h 463"/>
                  <a:gd name="T4" fmla="*/ 346 w 354"/>
                  <a:gd name="T5" fmla="*/ 9 h 463"/>
                  <a:gd name="T6" fmla="*/ 346 w 354"/>
                  <a:gd name="T7" fmla="*/ 463 h 463"/>
                  <a:gd name="T8" fmla="*/ 354 w 354"/>
                  <a:gd name="T9" fmla="*/ 463 h 463"/>
                  <a:gd name="T10" fmla="*/ 354 w 354"/>
                  <a:gd name="T11" fmla="*/ 0 h 463"/>
                  <a:gd name="T12" fmla="*/ 0 w 354"/>
                  <a:gd name="T13" fmla="*/ 0 h 463"/>
                  <a:gd name="T14" fmla="*/ 0 w 354"/>
                  <a:gd name="T15" fmla="*/ 463 h 463"/>
                  <a:gd name="T16" fmla="*/ 9 w 354"/>
                  <a:gd name="T17" fmla="*/ 463 h 463"/>
                  <a:gd name="T18" fmla="*/ 9 w 354"/>
                  <a:gd name="T19" fmla="*/ 463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4" h="463">
                    <a:moveTo>
                      <a:pt x="9" y="463"/>
                    </a:moveTo>
                    <a:lnTo>
                      <a:pt x="9" y="9"/>
                    </a:lnTo>
                    <a:lnTo>
                      <a:pt x="346" y="9"/>
                    </a:lnTo>
                    <a:lnTo>
                      <a:pt x="346" y="463"/>
                    </a:lnTo>
                    <a:lnTo>
                      <a:pt x="354" y="463"/>
                    </a:lnTo>
                    <a:lnTo>
                      <a:pt x="354" y="0"/>
                    </a:lnTo>
                    <a:lnTo>
                      <a:pt x="0" y="0"/>
                    </a:lnTo>
                    <a:lnTo>
                      <a:pt x="0" y="463"/>
                    </a:lnTo>
                    <a:lnTo>
                      <a:pt x="9" y="463"/>
                    </a:lnTo>
                    <a:lnTo>
                      <a:pt x="9" y="46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31" name="Rectangle 626">
                <a:extLst>
                  <a:ext uri="{FF2B5EF4-FFF2-40B4-BE49-F238E27FC236}">
                    <a16:creationId xmlns:a16="http://schemas.microsoft.com/office/drawing/2014/main" xmlns="" id="{5080E914-1D17-4A2F-A04A-817205227AD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211" y="3661"/>
                <a:ext cx="173" cy="442"/>
              </a:xfrm>
              <a:prstGeom prst="rect">
                <a:avLst/>
              </a:prstGeom>
              <a:solidFill>
                <a:srgbClr val="41A9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32" name="Rectangle 627">
                <a:extLst>
                  <a:ext uri="{FF2B5EF4-FFF2-40B4-BE49-F238E27FC236}">
                    <a16:creationId xmlns:a16="http://schemas.microsoft.com/office/drawing/2014/main" xmlns="" id="{A0B76D87-1A45-4727-B5F2-532E402F6F5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211" y="3661"/>
                <a:ext cx="173" cy="4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33" name="Oval 628">
                <a:extLst>
                  <a:ext uri="{FF2B5EF4-FFF2-40B4-BE49-F238E27FC236}">
                    <a16:creationId xmlns:a16="http://schemas.microsoft.com/office/drawing/2014/main" xmlns="" id="{65DB53D5-D3E0-4FC7-8582-20C2C1BCDF5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320" y="3710"/>
                <a:ext cx="33" cy="33"/>
              </a:xfrm>
              <a:prstGeom prst="ellipse">
                <a:avLst/>
              </a:prstGeom>
              <a:solidFill>
                <a:srgbClr val="F1FA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34" name="Freeform 629">
                <a:extLst>
                  <a:ext uri="{FF2B5EF4-FFF2-40B4-BE49-F238E27FC236}">
                    <a16:creationId xmlns:a16="http://schemas.microsoft.com/office/drawing/2014/main" xmlns="" id="{4BF9731C-34EE-4C08-9676-CF566A1CC3A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316" y="3706"/>
                <a:ext cx="41" cy="41"/>
              </a:xfrm>
              <a:custGeom>
                <a:avLst/>
                <a:gdLst>
                  <a:gd name="T0" fmla="*/ 37 w 41"/>
                  <a:gd name="T1" fmla="*/ 21 h 41"/>
                  <a:gd name="T2" fmla="*/ 33 w 41"/>
                  <a:gd name="T3" fmla="*/ 21 h 41"/>
                  <a:gd name="T4" fmla="*/ 20 w 41"/>
                  <a:gd name="T5" fmla="*/ 33 h 41"/>
                  <a:gd name="T6" fmla="*/ 12 w 41"/>
                  <a:gd name="T7" fmla="*/ 29 h 41"/>
                  <a:gd name="T8" fmla="*/ 8 w 41"/>
                  <a:gd name="T9" fmla="*/ 21 h 41"/>
                  <a:gd name="T10" fmla="*/ 12 w 41"/>
                  <a:gd name="T11" fmla="*/ 12 h 41"/>
                  <a:gd name="T12" fmla="*/ 20 w 41"/>
                  <a:gd name="T13" fmla="*/ 8 h 41"/>
                  <a:gd name="T14" fmla="*/ 29 w 41"/>
                  <a:gd name="T15" fmla="*/ 12 h 41"/>
                  <a:gd name="T16" fmla="*/ 33 w 41"/>
                  <a:gd name="T17" fmla="*/ 21 h 41"/>
                  <a:gd name="T18" fmla="*/ 37 w 41"/>
                  <a:gd name="T19" fmla="*/ 21 h 41"/>
                  <a:gd name="T20" fmla="*/ 41 w 41"/>
                  <a:gd name="T21" fmla="*/ 21 h 41"/>
                  <a:gd name="T22" fmla="*/ 20 w 41"/>
                  <a:gd name="T23" fmla="*/ 0 h 41"/>
                  <a:gd name="T24" fmla="*/ 0 w 41"/>
                  <a:gd name="T25" fmla="*/ 21 h 41"/>
                  <a:gd name="T26" fmla="*/ 20 w 41"/>
                  <a:gd name="T27" fmla="*/ 41 h 41"/>
                  <a:gd name="T28" fmla="*/ 41 w 41"/>
                  <a:gd name="T29" fmla="*/ 21 h 41"/>
                  <a:gd name="T30" fmla="*/ 37 w 41"/>
                  <a:gd name="T3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1" h="41">
                    <a:moveTo>
                      <a:pt x="37" y="21"/>
                    </a:moveTo>
                    <a:cubicBezTo>
                      <a:pt x="33" y="21"/>
                      <a:pt x="33" y="21"/>
                      <a:pt x="33" y="21"/>
                    </a:cubicBezTo>
                    <a:cubicBezTo>
                      <a:pt x="33" y="27"/>
                      <a:pt x="27" y="33"/>
                      <a:pt x="20" y="33"/>
                    </a:cubicBezTo>
                    <a:cubicBezTo>
                      <a:pt x="17" y="33"/>
                      <a:pt x="14" y="32"/>
                      <a:pt x="12" y="29"/>
                    </a:cubicBezTo>
                    <a:cubicBezTo>
                      <a:pt x="10" y="27"/>
                      <a:pt x="8" y="24"/>
                      <a:pt x="8" y="21"/>
                    </a:cubicBezTo>
                    <a:cubicBezTo>
                      <a:pt x="8" y="17"/>
                      <a:pt x="10" y="14"/>
                      <a:pt x="12" y="12"/>
                    </a:cubicBezTo>
                    <a:cubicBezTo>
                      <a:pt x="14" y="10"/>
                      <a:pt x="17" y="8"/>
                      <a:pt x="20" y="8"/>
                    </a:cubicBezTo>
                    <a:cubicBezTo>
                      <a:pt x="24" y="8"/>
                      <a:pt x="27" y="10"/>
                      <a:pt x="29" y="12"/>
                    </a:cubicBezTo>
                    <a:cubicBezTo>
                      <a:pt x="31" y="14"/>
                      <a:pt x="33" y="17"/>
                      <a:pt x="33" y="21"/>
                    </a:cubicBezTo>
                    <a:cubicBezTo>
                      <a:pt x="37" y="21"/>
                      <a:pt x="37" y="21"/>
                      <a:pt x="37" y="21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41" y="9"/>
                      <a:pt x="32" y="0"/>
                      <a:pt x="20" y="0"/>
                    </a:cubicBezTo>
                    <a:cubicBezTo>
                      <a:pt x="9" y="0"/>
                      <a:pt x="0" y="9"/>
                      <a:pt x="0" y="21"/>
                    </a:cubicBezTo>
                    <a:cubicBezTo>
                      <a:pt x="0" y="32"/>
                      <a:pt x="9" y="41"/>
                      <a:pt x="20" y="41"/>
                    </a:cubicBezTo>
                    <a:cubicBezTo>
                      <a:pt x="32" y="41"/>
                      <a:pt x="41" y="32"/>
                      <a:pt x="41" y="21"/>
                    </a:cubicBezTo>
                    <a:cubicBezTo>
                      <a:pt x="37" y="21"/>
                      <a:pt x="37" y="21"/>
                      <a:pt x="37" y="21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35" name="Freeform 630">
                <a:extLst>
                  <a:ext uri="{FF2B5EF4-FFF2-40B4-BE49-F238E27FC236}">
                    <a16:creationId xmlns:a16="http://schemas.microsoft.com/office/drawing/2014/main" xmlns="" id="{B8314286-36C5-4EF1-8804-2B87C58AB1A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781" y="2132"/>
                <a:ext cx="1956" cy="1181"/>
              </a:xfrm>
              <a:custGeom>
                <a:avLst/>
                <a:gdLst>
                  <a:gd name="T0" fmla="*/ 1774 w 1956"/>
                  <a:gd name="T1" fmla="*/ 1182 h 1183"/>
                  <a:gd name="T2" fmla="*/ 328 w 1956"/>
                  <a:gd name="T3" fmla="*/ 1183 h 1183"/>
                  <a:gd name="T4" fmla="*/ 2 w 1956"/>
                  <a:gd name="T5" fmla="*/ 892 h 1183"/>
                  <a:gd name="T6" fmla="*/ 1 w 1956"/>
                  <a:gd name="T7" fmla="*/ 873 h 1183"/>
                  <a:gd name="T8" fmla="*/ 0 w 1956"/>
                  <a:gd name="T9" fmla="*/ 839 h 1183"/>
                  <a:gd name="T10" fmla="*/ 1 w 1956"/>
                  <a:gd name="T11" fmla="*/ 833 h 1183"/>
                  <a:gd name="T12" fmla="*/ 2 w 1956"/>
                  <a:gd name="T13" fmla="*/ 817 h 1183"/>
                  <a:gd name="T14" fmla="*/ 4 w 1956"/>
                  <a:gd name="T15" fmla="*/ 807 h 1183"/>
                  <a:gd name="T16" fmla="*/ 5 w 1956"/>
                  <a:gd name="T17" fmla="*/ 798 h 1183"/>
                  <a:gd name="T18" fmla="*/ 8 w 1956"/>
                  <a:gd name="T19" fmla="*/ 784 h 1183"/>
                  <a:gd name="T20" fmla="*/ 10 w 1956"/>
                  <a:gd name="T21" fmla="*/ 776 h 1183"/>
                  <a:gd name="T22" fmla="*/ 14 w 1956"/>
                  <a:gd name="T23" fmla="*/ 761 h 1183"/>
                  <a:gd name="T24" fmla="*/ 19 w 1956"/>
                  <a:gd name="T25" fmla="*/ 747 h 1183"/>
                  <a:gd name="T26" fmla="*/ 24 w 1956"/>
                  <a:gd name="T27" fmla="*/ 732 h 1183"/>
                  <a:gd name="T28" fmla="*/ 30 w 1956"/>
                  <a:gd name="T29" fmla="*/ 719 h 1183"/>
                  <a:gd name="T30" fmla="*/ 36 w 1956"/>
                  <a:gd name="T31" fmla="*/ 706 h 1183"/>
                  <a:gd name="T32" fmla="*/ 43 w 1956"/>
                  <a:gd name="T33" fmla="*/ 694 h 1183"/>
                  <a:gd name="T34" fmla="*/ 49 w 1956"/>
                  <a:gd name="T35" fmla="*/ 683 h 1183"/>
                  <a:gd name="T36" fmla="*/ 284 w 1956"/>
                  <a:gd name="T37" fmla="*/ 531 h 1183"/>
                  <a:gd name="T38" fmla="*/ 842 w 1956"/>
                  <a:gd name="T39" fmla="*/ 1 h 1183"/>
                  <a:gd name="T40" fmla="*/ 851 w 1956"/>
                  <a:gd name="T41" fmla="*/ 2 h 1183"/>
                  <a:gd name="T42" fmla="*/ 875 w 1956"/>
                  <a:gd name="T43" fmla="*/ 4 h 1183"/>
                  <a:gd name="T44" fmla="*/ 892 w 1956"/>
                  <a:gd name="T45" fmla="*/ 6 h 1183"/>
                  <a:gd name="T46" fmla="*/ 917 w 1956"/>
                  <a:gd name="T47" fmla="*/ 10 h 1183"/>
                  <a:gd name="T48" fmla="*/ 927 w 1956"/>
                  <a:gd name="T49" fmla="*/ 12 h 1183"/>
                  <a:gd name="T50" fmla="*/ 956 w 1956"/>
                  <a:gd name="T51" fmla="*/ 19 h 1183"/>
                  <a:gd name="T52" fmla="*/ 973 w 1956"/>
                  <a:gd name="T53" fmla="*/ 24 h 1183"/>
                  <a:gd name="T54" fmla="*/ 987 w 1956"/>
                  <a:gd name="T55" fmla="*/ 28 h 1183"/>
                  <a:gd name="T56" fmla="*/ 1009 w 1956"/>
                  <a:gd name="T57" fmla="*/ 36 h 1183"/>
                  <a:gd name="T58" fmla="*/ 1031 w 1956"/>
                  <a:gd name="T59" fmla="*/ 45 h 1183"/>
                  <a:gd name="T60" fmla="*/ 1053 w 1956"/>
                  <a:gd name="T61" fmla="*/ 56 h 1183"/>
                  <a:gd name="T62" fmla="*/ 1343 w 1956"/>
                  <a:gd name="T63" fmla="*/ 452 h 1183"/>
                  <a:gd name="T64" fmla="*/ 1453 w 1956"/>
                  <a:gd name="T65" fmla="*/ 441 h 1183"/>
                  <a:gd name="T66" fmla="*/ 1462 w 1956"/>
                  <a:gd name="T67" fmla="*/ 442 h 1183"/>
                  <a:gd name="T68" fmla="*/ 1478 w 1956"/>
                  <a:gd name="T69" fmla="*/ 443 h 1183"/>
                  <a:gd name="T70" fmla="*/ 1487 w 1956"/>
                  <a:gd name="T71" fmla="*/ 445 h 1183"/>
                  <a:gd name="T72" fmla="*/ 1500 w 1956"/>
                  <a:gd name="T73" fmla="*/ 447 h 1183"/>
                  <a:gd name="T74" fmla="*/ 1517 w 1956"/>
                  <a:gd name="T75" fmla="*/ 450 h 1183"/>
                  <a:gd name="T76" fmla="*/ 1800 w 1956"/>
                  <a:gd name="T77" fmla="*/ 806 h 1183"/>
                  <a:gd name="T78" fmla="*/ 1956 w 1956"/>
                  <a:gd name="T79" fmla="*/ 1012 h 1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956" h="1183">
                    <a:moveTo>
                      <a:pt x="1785" y="1183"/>
                    </a:moveTo>
                    <a:cubicBezTo>
                      <a:pt x="1781" y="1183"/>
                      <a:pt x="1778" y="1182"/>
                      <a:pt x="1774" y="1182"/>
                    </a:cubicBezTo>
                    <a:cubicBezTo>
                      <a:pt x="1771" y="1183"/>
                      <a:pt x="1771" y="1183"/>
                      <a:pt x="1771" y="1183"/>
                    </a:cubicBezTo>
                    <a:cubicBezTo>
                      <a:pt x="328" y="1183"/>
                      <a:pt x="328" y="1183"/>
                      <a:pt x="328" y="1183"/>
                    </a:cubicBezTo>
                    <a:cubicBezTo>
                      <a:pt x="162" y="1183"/>
                      <a:pt x="22" y="1058"/>
                      <a:pt x="2" y="894"/>
                    </a:cubicBezTo>
                    <a:cubicBezTo>
                      <a:pt x="2" y="892"/>
                      <a:pt x="2" y="892"/>
                      <a:pt x="2" y="892"/>
                    </a:cubicBezTo>
                    <a:cubicBezTo>
                      <a:pt x="2" y="887"/>
                      <a:pt x="1" y="882"/>
                      <a:pt x="1" y="877"/>
                    </a:cubicBezTo>
                    <a:cubicBezTo>
                      <a:pt x="1" y="877"/>
                      <a:pt x="1" y="874"/>
                      <a:pt x="1" y="873"/>
                    </a:cubicBezTo>
                    <a:cubicBezTo>
                      <a:pt x="0" y="867"/>
                      <a:pt x="0" y="861"/>
                      <a:pt x="0" y="855"/>
                    </a:cubicBezTo>
                    <a:cubicBezTo>
                      <a:pt x="0" y="850"/>
                      <a:pt x="0" y="844"/>
                      <a:pt x="0" y="839"/>
                    </a:cubicBezTo>
                    <a:cubicBezTo>
                      <a:pt x="1" y="838"/>
                      <a:pt x="1" y="836"/>
                      <a:pt x="1" y="835"/>
                    </a:cubicBezTo>
                    <a:cubicBezTo>
                      <a:pt x="1" y="833"/>
                      <a:pt x="1" y="833"/>
                      <a:pt x="1" y="833"/>
                    </a:cubicBezTo>
                    <a:cubicBezTo>
                      <a:pt x="1" y="830"/>
                      <a:pt x="1" y="826"/>
                      <a:pt x="2" y="823"/>
                    </a:cubicBezTo>
                    <a:cubicBezTo>
                      <a:pt x="2" y="821"/>
                      <a:pt x="2" y="819"/>
                      <a:pt x="2" y="817"/>
                    </a:cubicBezTo>
                    <a:cubicBezTo>
                      <a:pt x="2" y="816"/>
                      <a:pt x="2" y="816"/>
                      <a:pt x="2" y="816"/>
                    </a:cubicBezTo>
                    <a:cubicBezTo>
                      <a:pt x="3" y="813"/>
                      <a:pt x="3" y="810"/>
                      <a:pt x="4" y="807"/>
                    </a:cubicBezTo>
                    <a:cubicBezTo>
                      <a:pt x="4" y="805"/>
                      <a:pt x="4" y="804"/>
                      <a:pt x="4" y="802"/>
                    </a:cubicBezTo>
                    <a:cubicBezTo>
                      <a:pt x="5" y="798"/>
                      <a:pt x="5" y="798"/>
                      <a:pt x="5" y="798"/>
                    </a:cubicBezTo>
                    <a:cubicBezTo>
                      <a:pt x="6" y="796"/>
                      <a:pt x="6" y="793"/>
                      <a:pt x="6" y="791"/>
                    </a:cubicBezTo>
                    <a:cubicBezTo>
                      <a:pt x="7" y="789"/>
                      <a:pt x="7" y="786"/>
                      <a:pt x="8" y="784"/>
                    </a:cubicBezTo>
                    <a:cubicBezTo>
                      <a:pt x="8" y="783"/>
                      <a:pt x="8" y="783"/>
                      <a:pt x="8" y="783"/>
                    </a:cubicBezTo>
                    <a:cubicBezTo>
                      <a:pt x="9" y="781"/>
                      <a:pt x="9" y="778"/>
                      <a:pt x="10" y="776"/>
                    </a:cubicBezTo>
                    <a:cubicBezTo>
                      <a:pt x="10" y="774"/>
                      <a:pt x="11" y="771"/>
                      <a:pt x="12" y="769"/>
                    </a:cubicBezTo>
                    <a:cubicBezTo>
                      <a:pt x="12" y="766"/>
                      <a:pt x="13" y="764"/>
                      <a:pt x="14" y="761"/>
                    </a:cubicBezTo>
                    <a:cubicBezTo>
                      <a:pt x="15" y="759"/>
                      <a:pt x="15" y="756"/>
                      <a:pt x="16" y="753"/>
                    </a:cubicBezTo>
                    <a:cubicBezTo>
                      <a:pt x="17" y="751"/>
                      <a:pt x="18" y="749"/>
                      <a:pt x="19" y="747"/>
                    </a:cubicBezTo>
                    <a:cubicBezTo>
                      <a:pt x="19" y="745"/>
                      <a:pt x="21" y="739"/>
                      <a:pt x="21" y="739"/>
                    </a:cubicBezTo>
                    <a:cubicBezTo>
                      <a:pt x="22" y="737"/>
                      <a:pt x="23" y="735"/>
                      <a:pt x="24" y="732"/>
                    </a:cubicBezTo>
                    <a:cubicBezTo>
                      <a:pt x="25" y="730"/>
                      <a:pt x="26" y="727"/>
                      <a:pt x="27" y="724"/>
                    </a:cubicBezTo>
                    <a:cubicBezTo>
                      <a:pt x="28" y="722"/>
                      <a:pt x="29" y="721"/>
                      <a:pt x="30" y="719"/>
                    </a:cubicBezTo>
                    <a:cubicBezTo>
                      <a:pt x="31" y="716"/>
                      <a:pt x="32" y="713"/>
                      <a:pt x="34" y="710"/>
                    </a:cubicBezTo>
                    <a:cubicBezTo>
                      <a:pt x="36" y="706"/>
                      <a:pt x="36" y="706"/>
                      <a:pt x="36" y="706"/>
                    </a:cubicBezTo>
                    <a:cubicBezTo>
                      <a:pt x="38" y="703"/>
                      <a:pt x="39" y="700"/>
                      <a:pt x="41" y="697"/>
                    </a:cubicBezTo>
                    <a:cubicBezTo>
                      <a:pt x="41" y="696"/>
                      <a:pt x="42" y="695"/>
                      <a:pt x="43" y="694"/>
                    </a:cubicBezTo>
                    <a:cubicBezTo>
                      <a:pt x="45" y="690"/>
                      <a:pt x="47" y="687"/>
                      <a:pt x="49" y="684"/>
                    </a:cubicBezTo>
                    <a:cubicBezTo>
                      <a:pt x="49" y="683"/>
                      <a:pt x="49" y="683"/>
                      <a:pt x="49" y="683"/>
                    </a:cubicBezTo>
                    <a:cubicBezTo>
                      <a:pt x="49" y="683"/>
                      <a:pt x="49" y="683"/>
                      <a:pt x="49" y="683"/>
                    </a:cubicBezTo>
                    <a:cubicBezTo>
                      <a:pt x="101" y="599"/>
                      <a:pt x="187" y="543"/>
                      <a:pt x="284" y="531"/>
                    </a:cubicBezTo>
                    <a:cubicBezTo>
                      <a:pt x="286" y="238"/>
                      <a:pt x="524" y="0"/>
                      <a:pt x="817" y="0"/>
                    </a:cubicBezTo>
                    <a:cubicBezTo>
                      <a:pt x="825" y="0"/>
                      <a:pt x="833" y="1"/>
                      <a:pt x="842" y="1"/>
                    </a:cubicBezTo>
                    <a:cubicBezTo>
                      <a:pt x="844" y="1"/>
                      <a:pt x="845" y="1"/>
                      <a:pt x="847" y="1"/>
                    </a:cubicBezTo>
                    <a:cubicBezTo>
                      <a:pt x="851" y="2"/>
                      <a:pt x="851" y="2"/>
                      <a:pt x="851" y="2"/>
                    </a:cubicBezTo>
                    <a:cubicBezTo>
                      <a:pt x="856" y="2"/>
                      <a:pt x="862" y="2"/>
                      <a:pt x="867" y="3"/>
                    </a:cubicBezTo>
                    <a:cubicBezTo>
                      <a:pt x="870" y="3"/>
                      <a:pt x="872" y="3"/>
                      <a:pt x="875" y="4"/>
                    </a:cubicBezTo>
                    <a:cubicBezTo>
                      <a:pt x="877" y="4"/>
                      <a:pt x="877" y="4"/>
                      <a:pt x="877" y="4"/>
                    </a:cubicBezTo>
                    <a:cubicBezTo>
                      <a:pt x="882" y="5"/>
                      <a:pt x="887" y="5"/>
                      <a:pt x="892" y="6"/>
                    </a:cubicBezTo>
                    <a:cubicBezTo>
                      <a:pt x="896" y="6"/>
                      <a:pt x="899" y="7"/>
                      <a:pt x="902" y="7"/>
                    </a:cubicBezTo>
                    <a:cubicBezTo>
                      <a:pt x="907" y="8"/>
                      <a:pt x="912" y="9"/>
                      <a:pt x="917" y="10"/>
                    </a:cubicBezTo>
                    <a:cubicBezTo>
                      <a:pt x="919" y="10"/>
                      <a:pt x="919" y="10"/>
                      <a:pt x="919" y="10"/>
                    </a:cubicBezTo>
                    <a:cubicBezTo>
                      <a:pt x="921" y="11"/>
                      <a:pt x="924" y="11"/>
                      <a:pt x="927" y="12"/>
                    </a:cubicBezTo>
                    <a:cubicBezTo>
                      <a:pt x="932" y="13"/>
                      <a:pt x="937" y="14"/>
                      <a:pt x="942" y="15"/>
                    </a:cubicBezTo>
                    <a:cubicBezTo>
                      <a:pt x="947" y="17"/>
                      <a:pt x="952" y="18"/>
                      <a:pt x="956" y="19"/>
                    </a:cubicBezTo>
                    <a:cubicBezTo>
                      <a:pt x="958" y="20"/>
                      <a:pt x="958" y="20"/>
                      <a:pt x="958" y="20"/>
                    </a:cubicBezTo>
                    <a:cubicBezTo>
                      <a:pt x="963" y="21"/>
                      <a:pt x="968" y="22"/>
                      <a:pt x="973" y="24"/>
                    </a:cubicBezTo>
                    <a:cubicBezTo>
                      <a:pt x="976" y="25"/>
                      <a:pt x="979" y="26"/>
                      <a:pt x="982" y="27"/>
                    </a:cubicBezTo>
                    <a:cubicBezTo>
                      <a:pt x="987" y="28"/>
                      <a:pt x="987" y="28"/>
                      <a:pt x="987" y="28"/>
                    </a:cubicBezTo>
                    <a:cubicBezTo>
                      <a:pt x="989" y="29"/>
                      <a:pt x="992" y="30"/>
                      <a:pt x="995" y="31"/>
                    </a:cubicBezTo>
                    <a:cubicBezTo>
                      <a:pt x="1000" y="33"/>
                      <a:pt x="1004" y="34"/>
                      <a:pt x="1009" y="36"/>
                    </a:cubicBezTo>
                    <a:cubicBezTo>
                      <a:pt x="1011" y="37"/>
                      <a:pt x="1014" y="38"/>
                      <a:pt x="1017" y="39"/>
                    </a:cubicBezTo>
                    <a:cubicBezTo>
                      <a:pt x="1021" y="41"/>
                      <a:pt x="1026" y="43"/>
                      <a:pt x="1031" y="45"/>
                    </a:cubicBezTo>
                    <a:cubicBezTo>
                      <a:pt x="1037" y="48"/>
                      <a:pt x="1037" y="48"/>
                      <a:pt x="1037" y="48"/>
                    </a:cubicBezTo>
                    <a:cubicBezTo>
                      <a:pt x="1042" y="51"/>
                      <a:pt x="1048" y="53"/>
                      <a:pt x="1053" y="56"/>
                    </a:cubicBezTo>
                    <a:cubicBezTo>
                      <a:pt x="1054" y="56"/>
                      <a:pt x="1054" y="56"/>
                      <a:pt x="1054" y="56"/>
                    </a:cubicBezTo>
                    <a:cubicBezTo>
                      <a:pt x="1210" y="134"/>
                      <a:pt x="1317" y="282"/>
                      <a:pt x="1343" y="452"/>
                    </a:cubicBezTo>
                    <a:cubicBezTo>
                      <a:pt x="1373" y="445"/>
                      <a:pt x="1404" y="441"/>
                      <a:pt x="1435" y="441"/>
                    </a:cubicBezTo>
                    <a:cubicBezTo>
                      <a:pt x="1441" y="441"/>
                      <a:pt x="1447" y="441"/>
                      <a:pt x="1453" y="441"/>
                    </a:cubicBezTo>
                    <a:cubicBezTo>
                      <a:pt x="1454" y="441"/>
                      <a:pt x="1456" y="441"/>
                      <a:pt x="1458" y="442"/>
                    </a:cubicBezTo>
                    <a:cubicBezTo>
                      <a:pt x="1462" y="442"/>
                      <a:pt x="1462" y="442"/>
                      <a:pt x="1462" y="442"/>
                    </a:cubicBezTo>
                    <a:cubicBezTo>
                      <a:pt x="1465" y="442"/>
                      <a:pt x="1468" y="442"/>
                      <a:pt x="1470" y="442"/>
                    </a:cubicBezTo>
                    <a:cubicBezTo>
                      <a:pt x="1473" y="443"/>
                      <a:pt x="1475" y="443"/>
                      <a:pt x="1478" y="443"/>
                    </a:cubicBezTo>
                    <a:cubicBezTo>
                      <a:pt x="1480" y="444"/>
                      <a:pt x="1480" y="444"/>
                      <a:pt x="1480" y="444"/>
                    </a:cubicBezTo>
                    <a:cubicBezTo>
                      <a:pt x="1482" y="444"/>
                      <a:pt x="1485" y="444"/>
                      <a:pt x="1487" y="445"/>
                    </a:cubicBezTo>
                    <a:cubicBezTo>
                      <a:pt x="1491" y="445"/>
                      <a:pt x="1495" y="446"/>
                      <a:pt x="1499" y="447"/>
                    </a:cubicBezTo>
                    <a:cubicBezTo>
                      <a:pt x="1500" y="447"/>
                      <a:pt x="1500" y="447"/>
                      <a:pt x="1500" y="447"/>
                    </a:cubicBezTo>
                    <a:cubicBezTo>
                      <a:pt x="1501" y="447"/>
                      <a:pt x="1503" y="447"/>
                      <a:pt x="1504" y="447"/>
                    </a:cubicBezTo>
                    <a:cubicBezTo>
                      <a:pt x="1508" y="448"/>
                      <a:pt x="1513" y="449"/>
                      <a:pt x="1517" y="450"/>
                    </a:cubicBezTo>
                    <a:cubicBezTo>
                      <a:pt x="1520" y="451"/>
                      <a:pt x="1520" y="451"/>
                      <a:pt x="1520" y="451"/>
                    </a:cubicBezTo>
                    <a:cubicBezTo>
                      <a:pt x="1684" y="490"/>
                      <a:pt x="1800" y="636"/>
                      <a:pt x="1800" y="806"/>
                    </a:cubicBezTo>
                    <a:cubicBezTo>
                      <a:pt x="1800" y="817"/>
                      <a:pt x="1799" y="830"/>
                      <a:pt x="1798" y="842"/>
                    </a:cubicBezTo>
                    <a:cubicBezTo>
                      <a:pt x="1887" y="848"/>
                      <a:pt x="1956" y="922"/>
                      <a:pt x="1956" y="1012"/>
                    </a:cubicBezTo>
                    <a:cubicBezTo>
                      <a:pt x="1956" y="1106"/>
                      <a:pt x="1879" y="1183"/>
                      <a:pt x="1785" y="1183"/>
                    </a:cubicBezTo>
                  </a:path>
                </a:pathLst>
              </a:custGeom>
              <a:solidFill>
                <a:srgbClr val="E9F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36" name="Freeform 631">
                <a:extLst>
                  <a:ext uri="{FF2B5EF4-FFF2-40B4-BE49-F238E27FC236}">
                    <a16:creationId xmlns:a16="http://schemas.microsoft.com/office/drawing/2014/main" xmlns="" id="{E7173092-27E0-46E5-AC88-68D0C4B27F9A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775" y="2126"/>
                <a:ext cx="1968" cy="1193"/>
              </a:xfrm>
              <a:custGeom>
                <a:avLst/>
                <a:gdLst>
                  <a:gd name="T0" fmla="*/ 856 w 1968"/>
                  <a:gd name="T1" fmla="*/ 14 h 1195"/>
                  <a:gd name="T2" fmla="*/ 897 w 1968"/>
                  <a:gd name="T3" fmla="*/ 18 h 1195"/>
                  <a:gd name="T4" fmla="*/ 932 w 1968"/>
                  <a:gd name="T5" fmla="*/ 24 h 1195"/>
                  <a:gd name="T6" fmla="*/ 977 w 1968"/>
                  <a:gd name="T7" fmla="*/ 36 h 1195"/>
                  <a:gd name="T8" fmla="*/ 1012 w 1968"/>
                  <a:gd name="T9" fmla="*/ 48 h 1195"/>
                  <a:gd name="T10" fmla="*/ 1040 w 1968"/>
                  <a:gd name="T11" fmla="*/ 60 h 1195"/>
                  <a:gd name="T12" fmla="*/ 1344 w 1968"/>
                  <a:gd name="T13" fmla="*/ 467 h 1195"/>
                  <a:gd name="T14" fmla="*/ 1466 w 1968"/>
                  <a:gd name="T15" fmla="*/ 454 h 1195"/>
                  <a:gd name="T16" fmla="*/ 1492 w 1968"/>
                  <a:gd name="T17" fmla="*/ 457 h 1195"/>
                  <a:gd name="T18" fmla="*/ 1522 w 1968"/>
                  <a:gd name="T19" fmla="*/ 463 h 1195"/>
                  <a:gd name="T20" fmla="*/ 1796 w 1968"/>
                  <a:gd name="T21" fmla="*/ 854 h 1195"/>
                  <a:gd name="T22" fmla="*/ 1777 w 1968"/>
                  <a:gd name="T23" fmla="*/ 1181 h 1195"/>
                  <a:gd name="T24" fmla="*/ 1032 w 1968"/>
                  <a:gd name="T25" fmla="*/ 1182 h 1195"/>
                  <a:gd name="T26" fmla="*/ 15 w 1968"/>
                  <a:gd name="T27" fmla="*/ 898 h 1195"/>
                  <a:gd name="T28" fmla="*/ 13 w 1968"/>
                  <a:gd name="T29" fmla="*/ 861 h 1195"/>
                  <a:gd name="T30" fmla="*/ 14 w 1968"/>
                  <a:gd name="T31" fmla="*/ 829 h 1195"/>
                  <a:gd name="T32" fmla="*/ 17 w 1968"/>
                  <a:gd name="T33" fmla="*/ 807 h 1195"/>
                  <a:gd name="T34" fmla="*/ 22 w 1968"/>
                  <a:gd name="T35" fmla="*/ 784 h 1195"/>
                  <a:gd name="T36" fmla="*/ 28 w 1968"/>
                  <a:gd name="T37" fmla="*/ 762 h 1195"/>
                  <a:gd name="T38" fmla="*/ 36 w 1968"/>
                  <a:gd name="T39" fmla="*/ 741 h 1195"/>
                  <a:gd name="T40" fmla="*/ 46 w 1968"/>
                  <a:gd name="T41" fmla="*/ 719 h 1195"/>
                  <a:gd name="T42" fmla="*/ 54 w 1968"/>
                  <a:gd name="T43" fmla="*/ 703 h 1195"/>
                  <a:gd name="T44" fmla="*/ 297 w 1968"/>
                  <a:gd name="T45" fmla="*/ 542 h 1195"/>
                  <a:gd name="T46" fmla="*/ 823 w 1968"/>
                  <a:gd name="T47" fmla="*/ 0 h 1195"/>
                  <a:gd name="T48" fmla="*/ 49 w 1968"/>
                  <a:gd name="T49" fmla="*/ 686 h 1195"/>
                  <a:gd name="T50" fmla="*/ 41 w 1968"/>
                  <a:gd name="T51" fmla="*/ 700 h 1195"/>
                  <a:gd name="T52" fmla="*/ 30 w 1968"/>
                  <a:gd name="T53" fmla="*/ 722 h 1195"/>
                  <a:gd name="T54" fmla="*/ 21 w 1968"/>
                  <a:gd name="T55" fmla="*/ 742 h 1195"/>
                  <a:gd name="T56" fmla="*/ 16 w 1968"/>
                  <a:gd name="T57" fmla="*/ 758 h 1195"/>
                  <a:gd name="T58" fmla="*/ 9 w 1968"/>
                  <a:gd name="T59" fmla="*/ 781 h 1195"/>
                  <a:gd name="T60" fmla="*/ 6 w 1968"/>
                  <a:gd name="T61" fmla="*/ 796 h 1195"/>
                  <a:gd name="T62" fmla="*/ 4 w 1968"/>
                  <a:gd name="T63" fmla="*/ 807 h 1195"/>
                  <a:gd name="T64" fmla="*/ 2 w 1968"/>
                  <a:gd name="T65" fmla="*/ 822 h 1195"/>
                  <a:gd name="T66" fmla="*/ 0 w 1968"/>
                  <a:gd name="T67" fmla="*/ 841 h 1195"/>
                  <a:gd name="T68" fmla="*/ 0 w 1968"/>
                  <a:gd name="T69" fmla="*/ 880 h 1195"/>
                  <a:gd name="T70" fmla="*/ 2 w 1968"/>
                  <a:gd name="T71" fmla="*/ 899 h 1195"/>
                  <a:gd name="T72" fmla="*/ 2 w 1968"/>
                  <a:gd name="T73" fmla="*/ 900 h 1195"/>
                  <a:gd name="T74" fmla="*/ 1488 w 1968"/>
                  <a:gd name="T75" fmla="*/ 1195 h 1195"/>
                  <a:gd name="T76" fmla="*/ 1786 w 1968"/>
                  <a:gd name="T77" fmla="*/ 1195 h 1195"/>
                  <a:gd name="T78" fmla="*/ 1811 w 1968"/>
                  <a:gd name="T79" fmla="*/ 842 h 1195"/>
                  <a:gd name="T80" fmla="*/ 1527 w 1968"/>
                  <a:gd name="T81" fmla="*/ 450 h 1195"/>
                  <a:gd name="T82" fmla="*/ 1525 w 1968"/>
                  <a:gd name="T83" fmla="*/ 450 h 1195"/>
                  <a:gd name="T84" fmla="*/ 1507 w 1968"/>
                  <a:gd name="T85" fmla="*/ 446 h 1195"/>
                  <a:gd name="T86" fmla="*/ 1487 w 1968"/>
                  <a:gd name="T87" fmla="*/ 443 h 1195"/>
                  <a:gd name="T88" fmla="*/ 1469 w 1968"/>
                  <a:gd name="T89" fmla="*/ 441 h 1195"/>
                  <a:gd name="T90" fmla="*/ 1459 w 1968"/>
                  <a:gd name="T91" fmla="*/ 441 h 1195"/>
                  <a:gd name="T92" fmla="*/ 1063 w 1968"/>
                  <a:gd name="T93" fmla="*/ 56 h 1195"/>
                  <a:gd name="T94" fmla="*/ 1046 w 1968"/>
                  <a:gd name="T95" fmla="*/ 48 h 1195"/>
                  <a:gd name="T96" fmla="*/ 1025 w 1968"/>
                  <a:gd name="T97" fmla="*/ 39 h 1195"/>
                  <a:gd name="T98" fmla="*/ 995 w 1968"/>
                  <a:gd name="T99" fmla="*/ 28 h 1195"/>
                  <a:gd name="T100" fmla="*/ 981 w 1968"/>
                  <a:gd name="T101" fmla="*/ 23 h 1195"/>
                  <a:gd name="T102" fmla="*/ 950 w 1968"/>
                  <a:gd name="T103" fmla="*/ 15 h 1195"/>
                  <a:gd name="T104" fmla="*/ 924 w 1968"/>
                  <a:gd name="T105" fmla="*/ 10 h 1195"/>
                  <a:gd name="T106" fmla="*/ 884 w 1968"/>
                  <a:gd name="T107" fmla="*/ 3 h 1195"/>
                  <a:gd name="T108" fmla="*/ 857 w 1968"/>
                  <a:gd name="T109" fmla="*/ 1 h 1195"/>
                  <a:gd name="T110" fmla="*/ 823 w 1968"/>
                  <a:gd name="T111" fmla="*/ 0 h 1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68" h="1195">
                    <a:moveTo>
                      <a:pt x="823" y="13"/>
                    </a:moveTo>
                    <a:cubicBezTo>
                      <a:pt x="831" y="13"/>
                      <a:pt x="840" y="13"/>
                      <a:pt x="848" y="14"/>
                    </a:cubicBezTo>
                    <a:cubicBezTo>
                      <a:pt x="851" y="14"/>
                      <a:pt x="853" y="14"/>
                      <a:pt x="856" y="14"/>
                    </a:cubicBezTo>
                    <a:cubicBezTo>
                      <a:pt x="862" y="15"/>
                      <a:pt x="867" y="15"/>
                      <a:pt x="873" y="15"/>
                    </a:cubicBezTo>
                    <a:cubicBezTo>
                      <a:pt x="876" y="16"/>
                      <a:pt x="879" y="16"/>
                      <a:pt x="882" y="16"/>
                    </a:cubicBezTo>
                    <a:cubicBezTo>
                      <a:pt x="887" y="17"/>
                      <a:pt x="892" y="18"/>
                      <a:pt x="897" y="18"/>
                    </a:cubicBezTo>
                    <a:cubicBezTo>
                      <a:pt x="901" y="19"/>
                      <a:pt x="904" y="19"/>
                      <a:pt x="907" y="20"/>
                    </a:cubicBezTo>
                    <a:cubicBezTo>
                      <a:pt x="912" y="21"/>
                      <a:pt x="917" y="22"/>
                      <a:pt x="922" y="22"/>
                    </a:cubicBezTo>
                    <a:cubicBezTo>
                      <a:pt x="925" y="23"/>
                      <a:pt x="928" y="24"/>
                      <a:pt x="932" y="24"/>
                    </a:cubicBezTo>
                    <a:cubicBezTo>
                      <a:pt x="937" y="25"/>
                      <a:pt x="942" y="27"/>
                      <a:pt x="946" y="28"/>
                    </a:cubicBezTo>
                    <a:cubicBezTo>
                      <a:pt x="951" y="29"/>
                      <a:pt x="956" y="30"/>
                      <a:pt x="961" y="31"/>
                    </a:cubicBezTo>
                    <a:cubicBezTo>
                      <a:pt x="966" y="33"/>
                      <a:pt x="971" y="34"/>
                      <a:pt x="977" y="36"/>
                    </a:cubicBezTo>
                    <a:cubicBezTo>
                      <a:pt x="981" y="37"/>
                      <a:pt x="985" y="39"/>
                      <a:pt x="989" y="40"/>
                    </a:cubicBezTo>
                    <a:cubicBezTo>
                      <a:pt x="993" y="41"/>
                      <a:pt x="996" y="42"/>
                      <a:pt x="999" y="43"/>
                    </a:cubicBezTo>
                    <a:cubicBezTo>
                      <a:pt x="1003" y="45"/>
                      <a:pt x="1008" y="47"/>
                      <a:pt x="1012" y="48"/>
                    </a:cubicBezTo>
                    <a:cubicBezTo>
                      <a:pt x="1015" y="49"/>
                      <a:pt x="1018" y="50"/>
                      <a:pt x="1020" y="51"/>
                    </a:cubicBezTo>
                    <a:cubicBezTo>
                      <a:pt x="1025" y="53"/>
                      <a:pt x="1030" y="55"/>
                      <a:pt x="1034" y="57"/>
                    </a:cubicBezTo>
                    <a:cubicBezTo>
                      <a:pt x="1036" y="58"/>
                      <a:pt x="1038" y="59"/>
                      <a:pt x="1040" y="60"/>
                    </a:cubicBezTo>
                    <a:cubicBezTo>
                      <a:pt x="1046" y="63"/>
                      <a:pt x="1051" y="65"/>
                      <a:pt x="1056" y="67"/>
                    </a:cubicBezTo>
                    <a:cubicBezTo>
                      <a:pt x="1056" y="68"/>
                      <a:pt x="1057" y="68"/>
                      <a:pt x="1057" y="68"/>
                    </a:cubicBezTo>
                    <a:cubicBezTo>
                      <a:pt x="1209" y="144"/>
                      <a:pt x="1320" y="292"/>
                      <a:pt x="1344" y="467"/>
                    </a:cubicBezTo>
                    <a:cubicBezTo>
                      <a:pt x="1374" y="458"/>
                      <a:pt x="1407" y="453"/>
                      <a:pt x="1441" y="453"/>
                    </a:cubicBezTo>
                    <a:cubicBezTo>
                      <a:pt x="1446" y="453"/>
                      <a:pt x="1452" y="453"/>
                      <a:pt x="1458" y="454"/>
                    </a:cubicBezTo>
                    <a:cubicBezTo>
                      <a:pt x="1461" y="454"/>
                      <a:pt x="1463" y="454"/>
                      <a:pt x="1466" y="454"/>
                    </a:cubicBezTo>
                    <a:cubicBezTo>
                      <a:pt x="1469" y="454"/>
                      <a:pt x="1472" y="455"/>
                      <a:pt x="1475" y="455"/>
                    </a:cubicBezTo>
                    <a:cubicBezTo>
                      <a:pt x="1479" y="455"/>
                      <a:pt x="1482" y="456"/>
                      <a:pt x="1485" y="456"/>
                    </a:cubicBezTo>
                    <a:cubicBezTo>
                      <a:pt x="1488" y="456"/>
                      <a:pt x="1490" y="457"/>
                      <a:pt x="1492" y="457"/>
                    </a:cubicBezTo>
                    <a:cubicBezTo>
                      <a:pt x="1496" y="458"/>
                      <a:pt x="1500" y="458"/>
                      <a:pt x="1504" y="459"/>
                    </a:cubicBezTo>
                    <a:cubicBezTo>
                      <a:pt x="1505" y="459"/>
                      <a:pt x="1507" y="459"/>
                      <a:pt x="1508" y="460"/>
                    </a:cubicBezTo>
                    <a:cubicBezTo>
                      <a:pt x="1513" y="461"/>
                      <a:pt x="1517" y="462"/>
                      <a:pt x="1522" y="463"/>
                    </a:cubicBezTo>
                    <a:cubicBezTo>
                      <a:pt x="1523" y="463"/>
                      <a:pt x="1523" y="463"/>
                      <a:pt x="1524" y="463"/>
                    </a:cubicBezTo>
                    <a:cubicBezTo>
                      <a:pt x="1682" y="501"/>
                      <a:pt x="1799" y="643"/>
                      <a:pt x="1799" y="812"/>
                    </a:cubicBezTo>
                    <a:cubicBezTo>
                      <a:pt x="1799" y="826"/>
                      <a:pt x="1798" y="840"/>
                      <a:pt x="1796" y="854"/>
                    </a:cubicBezTo>
                    <a:cubicBezTo>
                      <a:pt x="1885" y="857"/>
                      <a:pt x="1955" y="929"/>
                      <a:pt x="1955" y="1018"/>
                    </a:cubicBezTo>
                    <a:cubicBezTo>
                      <a:pt x="1955" y="1109"/>
                      <a:pt x="1882" y="1182"/>
                      <a:pt x="1791" y="1182"/>
                    </a:cubicBezTo>
                    <a:cubicBezTo>
                      <a:pt x="1787" y="1182"/>
                      <a:pt x="1782" y="1182"/>
                      <a:pt x="1777" y="1181"/>
                    </a:cubicBezTo>
                    <a:cubicBezTo>
                      <a:pt x="1777" y="1182"/>
                      <a:pt x="1777" y="1182"/>
                      <a:pt x="1777" y="1182"/>
                    </a:cubicBezTo>
                    <a:cubicBezTo>
                      <a:pt x="1488" y="1182"/>
                      <a:pt x="1488" y="1182"/>
                      <a:pt x="1488" y="1182"/>
                    </a:cubicBezTo>
                    <a:cubicBezTo>
                      <a:pt x="1032" y="1182"/>
                      <a:pt x="1032" y="1182"/>
                      <a:pt x="1032" y="1182"/>
                    </a:cubicBezTo>
                    <a:cubicBezTo>
                      <a:pt x="334" y="1182"/>
                      <a:pt x="334" y="1182"/>
                      <a:pt x="334" y="1182"/>
                    </a:cubicBezTo>
                    <a:cubicBezTo>
                      <a:pt x="169" y="1182"/>
                      <a:pt x="34" y="1058"/>
                      <a:pt x="15" y="899"/>
                    </a:cubicBezTo>
                    <a:cubicBezTo>
                      <a:pt x="15" y="898"/>
                      <a:pt x="15" y="898"/>
                      <a:pt x="15" y="898"/>
                    </a:cubicBezTo>
                    <a:cubicBezTo>
                      <a:pt x="14" y="892"/>
                      <a:pt x="14" y="887"/>
                      <a:pt x="13" y="882"/>
                    </a:cubicBezTo>
                    <a:cubicBezTo>
                      <a:pt x="13" y="881"/>
                      <a:pt x="13" y="880"/>
                      <a:pt x="13" y="879"/>
                    </a:cubicBezTo>
                    <a:cubicBezTo>
                      <a:pt x="13" y="873"/>
                      <a:pt x="13" y="867"/>
                      <a:pt x="13" y="861"/>
                    </a:cubicBezTo>
                    <a:cubicBezTo>
                      <a:pt x="13" y="856"/>
                      <a:pt x="13" y="850"/>
                      <a:pt x="13" y="845"/>
                    </a:cubicBezTo>
                    <a:cubicBezTo>
                      <a:pt x="13" y="843"/>
                      <a:pt x="13" y="842"/>
                      <a:pt x="13" y="840"/>
                    </a:cubicBezTo>
                    <a:cubicBezTo>
                      <a:pt x="14" y="836"/>
                      <a:pt x="14" y="833"/>
                      <a:pt x="14" y="829"/>
                    </a:cubicBezTo>
                    <a:cubicBezTo>
                      <a:pt x="14" y="827"/>
                      <a:pt x="15" y="825"/>
                      <a:pt x="15" y="823"/>
                    </a:cubicBezTo>
                    <a:cubicBezTo>
                      <a:pt x="15" y="820"/>
                      <a:pt x="16" y="817"/>
                      <a:pt x="16" y="814"/>
                    </a:cubicBezTo>
                    <a:cubicBezTo>
                      <a:pt x="16" y="812"/>
                      <a:pt x="17" y="809"/>
                      <a:pt x="17" y="807"/>
                    </a:cubicBezTo>
                    <a:cubicBezTo>
                      <a:pt x="18" y="804"/>
                      <a:pt x="18" y="801"/>
                      <a:pt x="19" y="799"/>
                    </a:cubicBezTo>
                    <a:cubicBezTo>
                      <a:pt x="19" y="796"/>
                      <a:pt x="20" y="794"/>
                      <a:pt x="20" y="792"/>
                    </a:cubicBezTo>
                    <a:cubicBezTo>
                      <a:pt x="21" y="789"/>
                      <a:pt x="21" y="786"/>
                      <a:pt x="22" y="784"/>
                    </a:cubicBezTo>
                    <a:cubicBezTo>
                      <a:pt x="23" y="781"/>
                      <a:pt x="23" y="779"/>
                      <a:pt x="24" y="776"/>
                    </a:cubicBezTo>
                    <a:cubicBezTo>
                      <a:pt x="25" y="774"/>
                      <a:pt x="25" y="772"/>
                      <a:pt x="26" y="769"/>
                    </a:cubicBezTo>
                    <a:cubicBezTo>
                      <a:pt x="27" y="767"/>
                      <a:pt x="28" y="764"/>
                      <a:pt x="28" y="762"/>
                    </a:cubicBezTo>
                    <a:cubicBezTo>
                      <a:pt x="29" y="759"/>
                      <a:pt x="30" y="757"/>
                      <a:pt x="31" y="755"/>
                    </a:cubicBezTo>
                    <a:cubicBezTo>
                      <a:pt x="32" y="752"/>
                      <a:pt x="33" y="750"/>
                      <a:pt x="34" y="747"/>
                    </a:cubicBezTo>
                    <a:cubicBezTo>
                      <a:pt x="34" y="745"/>
                      <a:pt x="35" y="743"/>
                      <a:pt x="36" y="741"/>
                    </a:cubicBezTo>
                    <a:cubicBezTo>
                      <a:pt x="37" y="738"/>
                      <a:pt x="38" y="736"/>
                      <a:pt x="39" y="733"/>
                    </a:cubicBezTo>
                    <a:cubicBezTo>
                      <a:pt x="40" y="731"/>
                      <a:pt x="41" y="729"/>
                      <a:pt x="42" y="728"/>
                    </a:cubicBezTo>
                    <a:cubicBezTo>
                      <a:pt x="43" y="725"/>
                      <a:pt x="44" y="722"/>
                      <a:pt x="46" y="719"/>
                    </a:cubicBezTo>
                    <a:cubicBezTo>
                      <a:pt x="46" y="718"/>
                      <a:pt x="47" y="716"/>
                      <a:pt x="48" y="715"/>
                    </a:cubicBezTo>
                    <a:cubicBezTo>
                      <a:pt x="50" y="712"/>
                      <a:pt x="51" y="709"/>
                      <a:pt x="53" y="706"/>
                    </a:cubicBezTo>
                    <a:cubicBezTo>
                      <a:pt x="53" y="705"/>
                      <a:pt x="54" y="704"/>
                      <a:pt x="54" y="703"/>
                    </a:cubicBezTo>
                    <a:cubicBezTo>
                      <a:pt x="56" y="699"/>
                      <a:pt x="58" y="696"/>
                      <a:pt x="60" y="693"/>
                    </a:cubicBezTo>
                    <a:cubicBezTo>
                      <a:pt x="61" y="692"/>
                      <a:pt x="61" y="692"/>
                      <a:pt x="61" y="692"/>
                    </a:cubicBezTo>
                    <a:cubicBezTo>
                      <a:pt x="111" y="611"/>
                      <a:pt x="197" y="554"/>
                      <a:pt x="297" y="542"/>
                    </a:cubicBezTo>
                    <a:cubicBezTo>
                      <a:pt x="297" y="541"/>
                      <a:pt x="297" y="540"/>
                      <a:pt x="297" y="539"/>
                    </a:cubicBezTo>
                    <a:cubicBezTo>
                      <a:pt x="297" y="249"/>
                      <a:pt x="532" y="13"/>
                      <a:pt x="823" y="13"/>
                    </a:cubicBezTo>
                    <a:moveTo>
                      <a:pt x="823" y="0"/>
                    </a:moveTo>
                    <a:cubicBezTo>
                      <a:pt x="528" y="0"/>
                      <a:pt x="288" y="237"/>
                      <a:pt x="284" y="531"/>
                    </a:cubicBezTo>
                    <a:cubicBezTo>
                      <a:pt x="187" y="545"/>
                      <a:pt x="102" y="601"/>
                      <a:pt x="50" y="685"/>
                    </a:cubicBezTo>
                    <a:cubicBezTo>
                      <a:pt x="50" y="685"/>
                      <a:pt x="49" y="686"/>
                      <a:pt x="49" y="686"/>
                    </a:cubicBezTo>
                    <a:cubicBezTo>
                      <a:pt x="47" y="690"/>
                      <a:pt x="45" y="693"/>
                      <a:pt x="43" y="696"/>
                    </a:cubicBezTo>
                    <a:cubicBezTo>
                      <a:pt x="43" y="696"/>
                      <a:pt x="43" y="696"/>
                      <a:pt x="43" y="696"/>
                    </a:cubicBezTo>
                    <a:cubicBezTo>
                      <a:pt x="42" y="697"/>
                      <a:pt x="42" y="698"/>
                      <a:pt x="41" y="700"/>
                    </a:cubicBezTo>
                    <a:cubicBezTo>
                      <a:pt x="40" y="702"/>
                      <a:pt x="38" y="705"/>
                      <a:pt x="36" y="709"/>
                    </a:cubicBezTo>
                    <a:cubicBezTo>
                      <a:pt x="36" y="710"/>
                      <a:pt x="35" y="712"/>
                      <a:pt x="34" y="713"/>
                    </a:cubicBezTo>
                    <a:cubicBezTo>
                      <a:pt x="33" y="716"/>
                      <a:pt x="31" y="719"/>
                      <a:pt x="30" y="722"/>
                    </a:cubicBezTo>
                    <a:cubicBezTo>
                      <a:pt x="29" y="724"/>
                      <a:pt x="28" y="726"/>
                      <a:pt x="27" y="728"/>
                    </a:cubicBezTo>
                    <a:cubicBezTo>
                      <a:pt x="26" y="731"/>
                      <a:pt x="25" y="733"/>
                      <a:pt x="24" y="736"/>
                    </a:cubicBezTo>
                    <a:cubicBezTo>
                      <a:pt x="23" y="738"/>
                      <a:pt x="22" y="740"/>
                      <a:pt x="21" y="742"/>
                    </a:cubicBezTo>
                    <a:cubicBezTo>
                      <a:pt x="21" y="744"/>
                      <a:pt x="21" y="744"/>
                      <a:pt x="21" y="744"/>
                    </a:cubicBezTo>
                    <a:cubicBezTo>
                      <a:pt x="20" y="746"/>
                      <a:pt x="19" y="748"/>
                      <a:pt x="18" y="750"/>
                    </a:cubicBezTo>
                    <a:cubicBezTo>
                      <a:pt x="18" y="753"/>
                      <a:pt x="17" y="755"/>
                      <a:pt x="16" y="758"/>
                    </a:cubicBezTo>
                    <a:cubicBezTo>
                      <a:pt x="15" y="760"/>
                      <a:pt x="14" y="763"/>
                      <a:pt x="14" y="765"/>
                    </a:cubicBezTo>
                    <a:cubicBezTo>
                      <a:pt x="13" y="768"/>
                      <a:pt x="12" y="770"/>
                      <a:pt x="11" y="773"/>
                    </a:cubicBezTo>
                    <a:cubicBezTo>
                      <a:pt x="11" y="775"/>
                      <a:pt x="10" y="778"/>
                      <a:pt x="9" y="781"/>
                    </a:cubicBezTo>
                    <a:cubicBezTo>
                      <a:pt x="9" y="783"/>
                      <a:pt x="8" y="785"/>
                      <a:pt x="8" y="787"/>
                    </a:cubicBezTo>
                    <a:cubicBezTo>
                      <a:pt x="8" y="789"/>
                      <a:pt x="8" y="789"/>
                      <a:pt x="8" y="789"/>
                    </a:cubicBezTo>
                    <a:cubicBezTo>
                      <a:pt x="7" y="791"/>
                      <a:pt x="6" y="794"/>
                      <a:pt x="6" y="796"/>
                    </a:cubicBezTo>
                    <a:cubicBezTo>
                      <a:pt x="5" y="798"/>
                      <a:pt x="5" y="800"/>
                      <a:pt x="5" y="802"/>
                    </a:cubicBezTo>
                    <a:cubicBezTo>
                      <a:pt x="4" y="805"/>
                      <a:pt x="4" y="805"/>
                      <a:pt x="4" y="805"/>
                    </a:cubicBezTo>
                    <a:cubicBezTo>
                      <a:pt x="4" y="807"/>
                      <a:pt x="4" y="807"/>
                      <a:pt x="4" y="807"/>
                    </a:cubicBezTo>
                    <a:cubicBezTo>
                      <a:pt x="4" y="809"/>
                      <a:pt x="3" y="811"/>
                      <a:pt x="3" y="812"/>
                    </a:cubicBezTo>
                    <a:cubicBezTo>
                      <a:pt x="3" y="815"/>
                      <a:pt x="2" y="818"/>
                      <a:pt x="2" y="822"/>
                    </a:cubicBezTo>
                    <a:cubicBezTo>
                      <a:pt x="2" y="822"/>
                      <a:pt x="2" y="822"/>
                      <a:pt x="2" y="822"/>
                    </a:cubicBezTo>
                    <a:cubicBezTo>
                      <a:pt x="2" y="824"/>
                      <a:pt x="1" y="826"/>
                      <a:pt x="1" y="828"/>
                    </a:cubicBezTo>
                    <a:cubicBezTo>
                      <a:pt x="1" y="832"/>
                      <a:pt x="1" y="835"/>
                      <a:pt x="0" y="839"/>
                    </a:cubicBezTo>
                    <a:cubicBezTo>
                      <a:pt x="0" y="841"/>
                      <a:pt x="0" y="841"/>
                      <a:pt x="0" y="841"/>
                    </a:cubicBezTo>
                    <a:cubicBezTo>
                      <a:pt x="0" y="842"/>
                      <a:pt x="0" y="843"/>
                      <a:pt x="0" y="845"/>
                    </a:cubicBezTo>
                    <a:cubicBezTo>
                      <a:pt x="0" y="850"/>
                      <a:pt x="0" y="855"/>
                      <a:pt x="0" y="861"/>
                    </a:cubicBezTo>
                    <a:cubicBezTo>
                      <a:pt x="0" y="867"/>
                      <a:pt x="0" y="874"/>
                      <a:pt x="0" y="880"/>
                    </a:cubicBezTo>
                    <a:cubicBezTo>
                      <a:pt x="0" y="880"/>
                      <a:pt x="0" y="881"/>
                      <a:pt x="0" y="882"/>
                    </a:cubicBezTo>
                    <a:cubicBezTo>
                      <a:pt x="0" y="883"/>
                      <a:pt x="0" y="883"/>
                      <a:pt x="0" y="883"/>
                    </a:cubicBezTo>
                    <a:cubicBezTo>
                      <a:pt x="1" y="888"/>
                      <a:pt x="1" y="894"/>
                      <a:pt x="2" y="899"/>
                    </a:cubicBezTo>
                    <a:cubicBezTo>
                      <a:pt x="2" y="900"/>
                      <a:pt x="2" y="900"/>
                      <a:pt x="2" y="900"/>
                    </a:cubicBezTo>
                    <a:cubicBezTo>
                      <a:pt x="2" y="900"/>
                      <a:pt x="2" y="900"/>
                      <a:pt x="2" y="900"/>
                    </a:cubicBezTo>
                    <a:cubicBezTo>
                      <a:pt x="2" y="900"/>
                      <a:pt x="2" y="900"/>
                      <a:pt x="2" y="900"/>
                    </a:cubicBezTo>
                    <a:cubicBezTo>
                      <a:pt x="22" y="1068"/>
                      <a:pt x="164" y="1195"/>
                      <a:pt x="334" y="1195"/>
                    </a:cubicBezTo>
                    <a:cubicBezTo>
                      <a:pt x="1032" y="1195"/>
                      <a:pt x="1032" y="1195"/>
                      <a:pt x="1032" y="1195"/>
                    </a:cubicBezTo>
                    <a:cubicBezTo>
                      <a:pt x="1488" y="1195"/>
                      <a:pt x="1488" y="1195"/>
                      <a:pt x="1488" y="1195"/>
                    </a:cubicBezTo>
                    <a:cubicBezTo>
                      <a:pt x="1777" y="1195"/>
                      <a:pt x="1777" y="1195"/>
                      <a:pt x="1777" y="1195"/>
                    </a:cubicBezTo>
                    <a:cubicBezTo>
                      <a:pt x="1786" y="1195"/>
                      <a:pt x="1786" y="1195"/>
                      <a:pt x="1786" y="1195"/>
                    </a:cubicBezTo>
                    <a:cubicBezTo>
                      <a:pt x="1786" y="1195"/>
                      <a:pt x="1786" y="1195"/>
                      <a:pt x="1786" y="1195"/>
                    </a:cubicBezTo>
                    <a:cubicBezTo>
                      <a:pt x="1787" y="1195"/>
                      <a:pt x="1789" y="1195"/>
                      <a:pt x="1791" y="1195"/>
                    </a:cubicBezTo>
                    <a:cubicBezTo>
                      <a:pt x="1889" y="1195"/>
                      <a:pt x="1968" y="1116"/>
                      <a:pt x="1968" y="1018"/>
                    </a:cubicBezTo>
                    <a:cubicBezTo>
                      <a:pt x="1968" y="926"/>
                      <a:pt x="1900" y="852"/>
                      <a:pt x="1811" y="842"/>
                    </a:cubicBezTo>
                    <a:cubicBezTo>
                      <a:pt x="1812" y="832"/>
                      <a:pt x="1812" y="822"/>
                      <a:pt x="1812" y="812"/>
                    </a:cubicBezTo>
                    <a:cubicBezTo>
                      <a:pt x="1812" y="726"/>
                      <a:pt x="1784" y="646"/>
                      <a:pt x="1731" y="580"/>
                    </a:cubicBezTo>
                    <a:cubicBezTo>
                      <a:pt x="1679" y="515"/>
                      <a:pt x="1607" y="469"/>
                      <a:pt x="1527" y="450"/>
                    </a:cubicBezTo>
                    <a:cubicBezTo>
                      <a:pt x="1527" y="450"/>
                      <a:pt x="1526" y="450"/>
                      <a:pt x="1526" y="450"/>
                    </a:cubicBezTo>
                    <a:cubicBezTo>
                      <a:pt x="1525" y="450"/>
                      <a:pt x="1525" y="450"/>
                      <a:pt x="1525" y="450"/>
                    </a:cubicBezTo>
                    <a:cubicBezTo>
                      <a:pt x="1525" y="450"/>
                      <a:pt x="1525" y="450"/>
                      <a:pt x="1525" y="450"/>
                    </a:cubicBezTo>
                    <a:cubicBezTo>
                      <a:pt x="1525" y="450"/>
                      <a:pt x="1525" y="450"/>
                      <a:pt x="1525" y="450"/>
                    </a:cubicBezTo>
                    <a:cubicBezTo>
                      <a:pt x="1520" y="449"/>
                      <a:pt x="1516" y="448"/>
                      <a:pt x="1511" y="447"/>
                    </a:cubicBezTo>
                    <a:cubicBezTo>
                      <a:pt x="1510" y="447"/>
                      <a:pt x="1509" y="446"/>
                      <a:pt x="1507" y="446"/>
                    </a:cubicBezTo>
                    <a:cubicBezTo>
                      <a:pt x="1506" y="446"/>
                      <a:pt x="1506" y="446"/>
                      <a:pt x="1506" y="446"/>
                    </a:cubicBezTo>
                    <a:cubicBezTo>
                      <a:pt x="1502" y="445"/>
                      <a:pt x="1498" y="445"/>
                      <a:pt x="1494" y="444"/>
                    </a:cubicBezTo>
                    <a:cubicBezTo>
                      <a:pt x="1492" y="444"/>
                      <a:pt x="1489" y="443"/>
                      <a:pt x="1487" y="443"/>
                    </a:cubicBezTo>
                    <a:cubicBezTo>
                      <a:pt x="1485" y="443"/>
                      <a:pt x="1485" y="443"/>
                      <a:pt x="1485" y="443"/>
                    </a:cubicBezTo>
                    <a:cubicBezTo>
                      <a:pt x="1482" y="443"/>
                      <a:pt x="1479" y="442"/>
                      <a:pt x="1477" y="442"/>
                    </a:cubicBezTo>
                    <a:cubicBezTo>
                      <a:pt x="1474" y="442"/>
                      <a:pt x="1471" y="441"/>
                      <a:pt x="1469" y="441"/>
                    </a:cubicBezTo>
                    <a:cubicBezTo>
                      <a:pt x="1467" y="441"/>
                      <a:pt x="1467" y="441"/>
                      <a:pt x="1467" y="441"/>
                    </a:cubicBezTo>
                    <a:cubicBezTo>
                      <a:pt x="1464" y="441"/>
                      <a:pt x="1464" y="441"/>
                      <a:pt x="1464" y="441"/>
                    </a:cubicBezTo>
                    <a:cubicBezTo>
                      <a:pt x="1462" y="441"/>
                      <a:pt x="1461" y="441"/>
                      <a:pt x="1459" y="441"/>
                    </a:cubicBezTo>
                    <a:cubicBezTo>
                      <a:pt x="1453" y="440"/>
                      <a:pt x="1447" y="440"/>
                      <a:pt x="1441" y="440"/>
                    </a:cubicBezTo>
                    <a:cubicBezTo>
                      <a:pt x="1412" y="440"/>
                      <a:pt x="1383" y="444"/>
                      <a:pt x="1354" y="450"/>
                    </a:cubicBezTo>
                    <a:cubicBezTo>
                      <a:pt x="1326" y="280"/>
                      <a:pt x="1218" y="134"/>
                      <a:pt x="1063" y="56"/>
                    </a:cubicBezTo>
                    <a:cubicBezTo>
                      <a:pt x="1063" y="56"/>
                      <a:pt x="1063" y="56"/>
                      <a:pt x="1063" y="56"/>
                    </a:cubicBezTo>
                    <a:cubicBezTo>
                      <a:pt x="1062" y="56"/>
                      <a:pt x="1062" y="56"/>
                      <a:pt x="1062" y="56"/>
                    </a:cubicBezTo>
                    <a:cubicBezTo>
                      <a:pt x="1056" y="53"/>
                      <a:pt x="1050" y="50"/>
                      <a:pt x="1046" y="48"/>
                    </a:cubicBezTo>
                    <a:cubicBezTo>
                      <a:pt x="1045" y="48"/>
                      <a:pt x="1045" y="48"/>
                      <a:pt x="1045" y="48"/>
                    </a:cubicBezTo>
                    <a:cubicBezTo>
                      <a:pt x="1043" y="47"/>
                      <a:pt x="1042" y="46"/>
                      <a:pt x="1040" y="45"/>
                    </a:cubicBezTo>
                    <a:cubicBezTo>
                      <a:pt x="1035" y="43"/>
                      <a:pt x="1030" y="41"/>
                      <a:pt x="1025" y="39"/>
                    </a:cubicBezTo>
                    <a:cubicBezTo>
                      <a:pt x="1022" y="38"/>
                      <a:pt x="1020" y="37"/>
                      <a:pt x="1017" y="36"/>
                    </a:cubicBezTo>
                    <a:cubicBezTo>
                      <a:pt x="1013" y="34"/>
                      <a:pt x="1008" y="33"/>
                      <a:pt x="1003" y="31"/>
                    </a:cubicBezTo>
                    <a:cubicBezTo>
                      <a:pt x="1000" y="30"/>
                      <a:pt x="998" y="29"/>
                      <a:pt x="995" y="28"/>
                    </a:cubicBezTo>
                    <a:cubicBezTo>
                      <a:pt x="993" y="28"/>
                      <a:pt x="993" y="28"/>
                      <a:pt x="993" y="28"/>
                    </a:cubicBezTo>
                    <a:cubicBezTo>
                      <a:pt x="990" y="27"/>
                      <a:pt x="990" y="27"/>
                      <a:pt x="990" y="27"/>
                    </a:cubicBezTo>
                    <a:cubicBezTo>
                      <a:pt x="987" y="26"/>
                      <a:pt x="984" y="24"/>
                      <a:pt x="981" y="23"/>
                    </a:cubicBezTo>
                    <a:cubicBezTo>
                      <a:pt x="976" y="22"/>
                      <a:pt x="971" y="21"/>
                      <a:pt x="966" y="19"/>
                    </a:cubicBezTo>
                    <a:cubicBezTo>
                      <a:pt x="964" y="19"/>
                      <a:pt x="964" y="19"/>
                      <a:pt x="964" y="19"/>
                    </a:cubicBezTo>
                    <a:cubicBezTo>
                      <a:pt x="959" y="17"/>
                      <a:pt x="954" y="16"/>
                      <a:pt x="950" y="15"/>
                    </a:cubicBezTo>
                    <a:cubicBezTo>
                      <a:pt x="945" y="14"/>
                      <a:pt x="940" y="13"/>
                      <a:pt x="934" y="12"/>
                    </a:cubicBezTo>
                    <a:cubicBezTo>
                      <a:pt x="931" y="11"/>
                      <a:pt x="929" y="10"/>
                      <a:pt x="926" y="10"/>
                    </a:cubicBezTo>
                    <a:cubicBezTo>
                      <a:pt x="924" y="10"/>
                      <a:pt x="924" y="10"/>
                      <a:pt x="924" y="10"/>
                    </a:cubicBezTo>
                    <a:cubicBezTo>
                      <a:pt x="919" y="8"/>
                      <a:pt x="914" y="8"/>
                      <a:pt x="909" y="7"/>
                    </a:cubicBezTo>
                    <a:cubicBezTo>
                      <a:pt x="906" y="6"/>
                      <a:pt x="903" y="6"/>
                      <a:pt x="899" y="5"/>
                    </a:cubicBezTo>
                    <a:cubicBezTo>
                      <a:pt x="894" y="5"/>
                      <a:pt x="889" y="4"/>
                      <a:pt x="884" y="3"/>
                    </a:cubicBezTo>
                    <a:cubicBezTo>
                      <a:pt x="881" y="3"/>
                      <a:pt x="881" y="3"/>
                      <a:pt x="881" y="3"/>
                    </a:cubicBezTo>
                    <a:cubicBezTo>
                      <a:pt x="879" y="3"/>
                      <a:pt x="876" y="3"/>
                      <a:pt x="874" y="2"/>
                    </a:cubicBezTo>
                    <a:cubicBezTo>
                      <a:pt x="868" y="2"/>
                      <a:pt x="862" y="1"/>
                      <a:pt x="857" y="1"/>
                    </a:cubicBezTo>
                    <a:cubicBezTo>
                      <a:pt x="856" y="1"/>
                      <a:pt x="855" y="1"/>
                      <a:pt x="854" y="1"/>
                    </a:cubicBezTo>
                    <a:cubicBezTo>
                      <a:pt x="852" y="1"/>
                      <a:pt x="850" y="1"/>
                      <a:pt x="849" y="1"/>
                    </a:cubicBezTo>
                    <a:cubicBezTo>
                      <a:pt x="839" y="0"/>
                      <a:pt x="831" y="0"/>
                      <a:pt x="823" y="0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37" name="Freeform 632">
                <a:extLst>
                  <a:ext uri="{FF2B5EF4-FFF2-40B4-BE49-F238E27FC236}">
                    <a16:creationId xmlns:a16="http://schemas.microsoft.com/office/drawing/2014/main" xmlns="" id="{ADB142F4-A0E7-4401-878E-352952F289C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11" y="2578"/>
                <a:ext cx="371" cy="542"/>
              </a:xfrm>
              <a:custGeom>
                <a:avLst/>
                <a:gdLst>
                  <a:gd name="T0" fmla="*/ 342 w 371"/>
                  <a:gd name="T1" fmla="*/ 91 h 542"/>
                  <a:gd name="T2" fmla="*/ 105 w 371"/>
                  <a:gd name="T3" fmla="*/ 0 h 542"/>
                  <a:gd name="T4" fmla="*/ 8 w 371"/>
                  <a:gd name="T5" fmla="*/ 14 h 542"/>
                  <a:gd name="T6" fmla="*/ 13 w 371"/>
                  <a:gd name="T7" fmla="*/ 86 h 542"/>
                  <a:gd name="T8" fmla="*/ 0 w 371"/>
                  <a:gd name="T9" fmla="*/ 199 h 542"/>
                  <a:gd name="T10" fmla="*/ 193 w 371"/>
                  <a:gd name="T11" fmla="*/ 542 h 542"/>
                  <a:gd name="T12" fmla="*/ 371 w 371"/>
                  <a:gd name="T13" fmla="*/ 232 h 542"/>
                  <a:gd name="T14" fmla="*/ 342 w 371"/>
                  <a:gd name="T15" fmla="*/ 91 h 5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1" h="542">
                    <a:moveTo>
                      <a:pt x="342" y="91"/>
                    </a:moveTo>
                    <a:cubicBezTo>
                      <a:pt x="279" y="35"/>
                      <a:pt x="196" y="0"/>
                      <a:pt x="105" y="0"/>
                    </a:cubicBezTo>
                    <a:cubicBezTo>
                      <a:pt x="71" y="0"/>
                      <a:pt x="38" y="5"/>
                      <a:pt x="8" y="14"/>
                    </a:cubicBezTo>
                    <a:cubicBezTo>
                      <a:pt x="11" y="37"/>
                      <a:pt x="13" y="61"/>
                      <a:pt x="13" y="86"/>
                    </a:cubicBezTo>
                    <a:cubicBezTo>
                      <a:pt x="13" y="125"/>
                      <a:pt x="8" y="163"/>
                      <a:pt x="0" y="199"/>
                    </a:cubicBezTo>
                    <a:cubicBezTo>
                      <a:pt x="114" y="271"/>
                      <a:pt x="191" y="398"/>
                      <a:pt x="193" y="542"/>
                    </a:cubicBezTo>
                    <a:cubicBezTo>
                      <a:pt x="300" y="480"/>
                      <a:pt x="371" y="365"/>
                      <a:pt x="371" y="232"/>
                    </a:cubicBezTo>
                    <a:cubicBezTo>
                      <a:pt x="371" y="182"/>
                      <a:pt x="361" y="134"/>
                      <a:pt x="342" y="91"/>
                    </a:cubicBezTo>
                  </a:path>
                </a:pathLst>
              </a:custGeom>
              <a:solidFill>
                <a:srgbClr val="F6FA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38" name="Freeform 633">
                <a:extLst>
                  <a:ext uri="{FF2B5EF4-FFF2-40B4-BE49-F238E27FC236}">
                    <a16:creationId xmlns:a16="http://schemas.microsoft.com/office/drawing/2014/main" xmlns="" id="{B1F4BD6C-67BD-4910-BC35-1FADC7386CF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788" y="2139"/>
                <a:ext cx="1186" cy="1007"/>
              </a:xfrm>
              <a:custGeom>
                <a:avLst/>
                <a:gdLst>
                  <a:gd name="T0" fmla="*/ 661 w 1186"/>
                  <a:gd name="T1" fmla="*/ 868 h 1008"/>
                  <a:gd name="T2" fmla="*/ 1186 w 1186"/>
                  <a:gd name="T3" fmla="*/ 342 h 1008"/>
                  <a:gd name="T4" fmla="*/ 1133 w 1186"/>
                  <a:gd name="T5" fmla="*/ 111 h 1008"/>
                  <a:gd name="T6" fmla="*/ 810 w 1186"/>
                  <a:gd name="T7" fmla="*/ 0 h 1008"/>
                  <a:gd name="T8" fmla="*/ 284 w 1186"/>
                  <a:gd name="T9" fmla="*/ 526 h 1008"/>
                  <a:gd name="T10" fmla="*/ 284 w 1186"/>
                  <a:gd name="T11" fmla="*/ 529 h 1008"/>
                  <a:gd name="T12" fmla="*/ 0 w 1186"/>
                  <a:gd name="T13" fmla="*/ 848 h 1008"/>
                  <a:gd name="T14" fmla="*/ 32 w 1186"/>
                  <a:gd name="T15" fmla="*/ 987 h 1008"/>
                  <a:gd name="T16" fmla="*/ 131 w 1186"/>
                  <a:gd name="T17" fmla="*/ 1008 h 1008"/>
                  <a:gd name="T18" fmla="*/ 376 w 1186"/>
                  <a:gd name="T19" fmla="*/ 785 h 1008"/>
                  <a:gd name="T20" fmla="*/ 661 w 1186"/>
                  <a:gd name="T21" fmla="*/ 86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86" h="1008">
                    <a:moveTo>
                      <a:pt x="661" y="868"/>
                    </a:moveTo>
                    <a:cubicBezTo>
                      <a:pt x="951" y="868"/>
                      <a:pt x="1186" y="633"/>
                      <a:pt x="1186" y="342"/>
                    </a:cubicBezTo>
                    <a:cubicBezTo>
                      <a:pt x="1186" y="259"/>
                      <a:pt x="1167" y="181"/>
                      <a:pt x="1133" y="111"/>
                    </a:cubicBezTo>
                    <a:cubicBezTo>
                      <a:pt x="1044" y="42"/>
                      <a:pt x="932" y="0"/>
                      <a:pt x="810" y="0"/>
                    </a:cubicBezTo>
                    <a:cubicBezTo>
                      <a:pt x="519" y="0"/>
                      <a:pt x="284" y="236"/>
                      <a:pt x="284" y="526"/>
                    </a:cubicBezTo>
                    <a:cubicBezTo>
                      <a:pt x="284" y="527"/>
                      <a:pt x="284" y="528"/>
                      <a:pt x="284" y="529"/>
                    </a:cubicBezTo>
                    <a:cubicBezTo>
                      <a:pt x="124" y="548"/>
                      <a:pt x="0" y="683"/>
                      <a:pt x="0" y="848"/>
                    </a:cubicBezTo>
                    <a:cubicBezTo>
                      <a:pt x="0" y="898"/>
                      <a:pt x="11" y="945"/>
                      <a:pt x="32" y="987"/>
                    </a:cubicBezTo>
                    <a:cubicBezTo>
                      <a:pt x="62" y="1001"/>
                      <a:pt x="96" y="1008"/>
                      <a:pt x="131" y="1008"/>
                    </a:cubicBezTo>
                    <a:cubicBezTo>
                      <a:pt x="260" y="1008"/>
                      <a:pt x="365" y="910"/>
                      <a:pt x="376" y="785"/>
                    </a:cubicBezTo>
                    <a:cubicBezTo>
                      <a:pt x="458" y="837"/>
                      <a:pt x="556" y="868"/>
                      <a:pt x="661" y="868"/>
                    </a:cubicBezTo>
                  </a:path>
                </a:pathLst>
              </a:custGeom>
              <a:solidFill>
                <a:srgbClr val="F6FA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39" name="Freeform 634">
                <a:extLst>
                  <a:ext uri="{FF2B5EF4-FFF2-40B4-BE49-F238E27FC236}">
                    <a16:creationId xmlns:a16="http://schemas.microsoft.com/office/drawing/2014/main" xmlns="" id="{8E5A5A2D-FB51-4317-AFDE-2397B06A9B8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632" y="2934"/>
                <a:ext cx="710" cy="1055"/>
              </a:xfrm>
              <a:custGeom>
                <a:avLst/>
                <a:gdLst>
                  <a:gd name="T0" fmla="*/ 710 w 710"/>
                  <a:gd name="T1" fmla="*/ 1012 h 1056"/>
                  <a:gd name="T2" fmla="*/ 666 w 710"/>
                  <a:gd name="T3" fmla="*/ 1056 h 1056"/>
                  <a:gd name="T4" fmla="*/ 45 w 710"/>
                  <a:gd name="T5" fmla="*/ 1056 h 1056"/>
                  <a:gd name="T6" fmla="*/ 0 w 710"/>
                  <a:gd name="T7" fmla="*/ 1012 h 1056"/>
                  <a:gd name="T8" fmla="*/ 0 w 710"/>
                  <a:gd name="T9" fmla="*/ 45 h 1056"/>
                  <a:gd name="T10" fmla="*/ 45 w 710"/>
                  <a:gd name="T11" fmla="*/ 0 h 1056"/>
                  <a:gd name="T12" fmla="*/ 666 w 710"/>
                  <a:gd name="T13" fmla="*/ 0 h 1056"/>
                  <a:gd name="T14" fmla="*/ 710 w 710"/>
                  <a:gd name="T15" fmla="*/ 45 h 1056"/>
                  <a:gd name="T16" fmla="*/ 710 w 710"/>
                  <a:gd name="T17" fmla="*/ 1012 h 10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0" h="1056">
                    <a:moveTo>
                      <a:pt x="710" y="1012"/>
                    </a:moveTo>
                    <a:cubicBezTo>
                      <a:pt x="710" y="1036"/>
                      <a:pt x="690" y="1056"/>
                      <a:pt x="666" y="1056"/>
                    </a:cubicBezTo>
                    <a:cubicBezTo>
                      <a:pt x="45" y="1056"/>
                      <a:pt x="45" y="1056"/>
                      <a:pt x="45" y="1056"/>
                    </a:cubicBezTo>
                    <a:cubicBezTo>
                      <a:pt x="20" y="1056"/>
                      <a:pt x="0" y="1036"/>
                      <a:pt x="0" y="1012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20"/>
                      <a:pt x="20" y="0"/>
                      <a:pt x="45" y="0"/>
                    </a:cubicBezTo>
                    <a:cubicBezTo>
                      <a:pt x="666" y="0"/>
                      <a:pt x="666" y="0"/>
                      <a:pt x="666" y="0"/>
                    </a:cubicBezTo>
                    <a:cubicBezTo>
                      <a:pt x="690" y="0"/>
                      <a:pt x="710" y="20"/>
                      <a:pt x="710" y="45"/>
                    </a:cubicBezTo>
                    <a:cubicBezTo>
                      <a:pt x="710" y="1012"/>
                      <a:pt x="710" y="1012"/>
                      <a:pt x="710" y="1012"/>
                    </a:cubicBezTo>
                  </a:path>
                </a:pathLst>
              </a:custGeom>
              <a:solidFill>
                <a:srgbClr val="41A9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40" name="Freeform 635">
                <a:extLst>
                  <a:ext uri="{FF2B5EF4-FFF2-40B4-BE49-F238E27FC236}">
                    <a16:creationId xmlns:a16="http://schemas.microsoft.com/office/drawing/2014/main" xmlns="" id="{E71C4BE0-98C6-4A2D-B65E-E5EB79EAC13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628" y="2930"/>
                <a:ext cx="718" cy="1063"/>
              </a:xfrm>
              <a:custGeom>
                <a:avLst/>
                <a:gdLst>
                  <a:gd name="T0" fmla="*/ 714 w 718"/>
                  <a:gd name="T1" fmla="*/ 1016 h 1064"/>
                  <a:gd name="T2" fmla="*/ 710 w 718"/>
                  <a:gd name="T3" fmla="*/ 1016 h 1064"/>
                  <a:gd name="T4" fmla="*/ 698 w 718"/>
                  <a:gd name="T5" fmla="*/ 1044 h 1064"/>
                  <a:gd name="T6" fmla="*/ 670 w 718"/>
                  <a:gd name="T7" fmla="*/ 1056 h 1064"/>
                  <a:gd name="T8" fmla="*/ 49 w 718"/>
                  <a:gd name="T9" fmla="*/ 1056 h 1064"/>
                  <a:gd name="T10" fmla="*/ 20 w 718"/>
                  <a:gd name="T11" fmla="*/ 1044 h 1064"/>
                  <a:gd name="T12" fmla="*/ 8 w 718"/>
                  <a:gd name="T13" fmla="*/ 1016 h 1064"/>
                  <a:gd name="T14" fmla="*/ 8 w 718"/>
                  <a:gd name="T15" fmla="*/ 49 h 1064"/>
                  <a:gd name="T16" fmla="*/ 20 w 718"/>
                  <a:gd name="T17" fmla="*/ 20 h 1064"/>
                  <a:gd name="T18" fmla="*/ 49 w 718"/>
                  <a:gd name="T19" fmla="*/ 8 h 1064"/>
                  <a:gd name="T20" fmla="*/ 670 w 718"/>
                  <a:gd name="T21" fmla="*/ 8 h 1064"/>
                  <a:gd name="T22" fmla="*/ 698 w 718"/>
                  <a:gd name="T23" fmla="*/ 20 h 1064"/>
                  <a:gd name="T24" fmla="*/ 710 w 718"/>
                  <a:gd name="T25" fmla="*/ 49 h 1064"/>
                  <a:gd name="T26" fmla="*/ 710 w 718"/>
                  <a:gd name="T27" fmla="*/ 1016 h 1064"/>
                  <a:gd name="T28" fmla="*/ 714 w 718"/>
                  <a:gd name="T29" fmla="*/ 1016 h 1064"/>
                  <a:gd name="T30" fmla="*/ 718 w 718"/>
                  <a:gd name="T31" fmla="*/ 1016 h 1064"/>
                  <a:gd name="T32" fmla="*/ 718 w 718"/>
                  <a:gd name="T33" fmla="*/ 49 h 1064"/>
                  <a:gd name="T34" fmla="*/ 670 w 718"/>
                  <a:gd name="T35" fmla="*/ 0 h 1064"/>
                  <a:gd name="T36" fmla="*/ 49 w 718"/>
                  <a:gd name="T37" fmla="*/ 0 h 1064"/>
                  <a:gd name="T38" fmla="*/ 0 w 718"/>
                  <a:gd name="T39" fmla="*/ 49 h 1064"/>
                  <a:gd name="T40" fmla="*/ 0 w 718"/>
                  <a:gd name="T41" fmla="*/ 1016 h 1064"/>
                  <a:gd name="T42" fmla="*/ 49 w 718"/>
                  <a:gd name="T43" fmla="*/ 1064 h 1064"/>
                  <a:gd name="T44" fmla="*/ 670 w 718"/>
                  <a:gd name="T45" fmla="*/ 1064 h 1064"/>
                  <a:gd name="T46" fmla="*/ 718 w 718"/>
                  <a:gd name="T47" fmla="*/ 1016 h 1064"/>
                  <a:gd name="T48" fmla="*/ 714 w 718"/>
                  <a:gd name="T49" fmla="*/ 1016 h 1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18" h="1064">
                    <a:moveTo>
                      <a:pt x="714" y="1016"/>
                    </a:moveTo>
                    <a:cubicBezTo>
                      <a:pt x="710" y="1016"/>
                      <a:pt x="710" y="1016"/>
                      <a:pt x="710" y="1016"/>
                    </a:cubicBezTo>
                    <a:cubicBezTo>
                      <a:pt x="710" y="1027"/>
                      <a:pt x="706" y="1037"/>
                      <a:pt x="698" y="1044"/>
                    </a:cubicBezTo>
                    <a:cubicBezTo>
                      <a:pt x="691" y="1052"/>
                      <a:pt x="681" y="1056"/>
                      <a:pt x="670" y="1056"/>
                    </a:cubicBezTo>
                    <a:cubicBezTo>
                      <a:pt x="49" y="1056"/>
                      <a:pt x="49" y="1056"/>
                      <a:pt x="49" y="1056"/>
                    </a:cubicBezTo>
                    <a:cubicBezTo>
                      <a:pt x="38" y="1056"/>
                      <a:pt x="28" y="1052"/>
                      <a:pt x="20" y="1044"/>
                    </a:cubicBezTo>
                    <a:cubicBezTo>
                      <a:pt x="13" y="1037"/>
                      <a:pt x="8" y="1027"/>
                      <a:pt x="8" y="1016"/>
                    </a:cubicBezTo>
                    <a:cubicBezTo>
                      <a:pt x="8" y="49"/>
                      <a:pt x="8" y="49"/>
                      <a:pt x="8" y="49"/>
                    </a:cubicBezTo>
                    <a:cubicBezTo>
                      <a:pt x="8" y="38"/>
                      <a:pt x="13" y="27"/>
                      <a:pt x="20" y="20"/>
                    </a:cubicBezTo>
                    <a:cubicBezTo>
                      <a:pt x="28" y="13"/>
                      <a:pt x="38" y="8"/>
                      <a:pt x="49" y="8"/>
                    </a:cubicBezTo>
                    <a:cubicBezTo>
                      <a:pt x="670" y="8"/>
                      <a:pt x="670" y="8"/>
                      <a:pt x="670" y="8"/>
                    </a:cubicBezTo>
                    <a:cubicBezTo>
                      <a:pt x="681" y="8"/>
                      <a:pt x="691" y="13"/>
                      <a:pt x="698" y="20"/>
                    </a:cubicBezTo>
                    <a:cubicBezTo>
                      <a:pt x="706" y="27"/>
                      <a:pt x="710" y="38"/>
                      <a:pt x="710" y="49"/>
                    </a:cubicBezTo>
                    <a:cubicBezTo>
                      <a:pt x="710" y="1016"/>
                      <a:pt x="710" y="1016"/>
                      <a:pt x="710" y="1016"/>
                    </a:cubicBezTo>
                    <a:cubicBezTo>
                      <a:pt x="714" y="1016"/>
                      <a:pt x="714" y="1016"/>
                      <a:pt x="714" y="1016"/>
                    </a:cubicBezTo>
                    <a:cubicBezTo>
                      <a:pt x="718" y="1016"/>
                      <a:pt x="718" y="1016"/>
                      <a:pt x="718" y="1016"/>
                    </a:cubicBezTo>
                    <a:cubicBezTo>
                      <a:pt x="718" y="49"/>
                      <a:pt x="718" y="49"/>
                      <a:pt x="718" y="49"/>
                    </a:cubicBezTo>
                    <a:cubicBezTo>
                      <a:pt x="718" y="22"/>
                      <a:pt x="697" y="0"/>
                      <a:pt x="67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22" y="0"/>
                      <a:pt x="0" y="22"/>
                      <a:pt x="0" y="49"/>
                    </a:cubicBezTo>
                    <a:cubicBezTo>
                      <a:pt x="0" y="1016"/>
                      <a:pt x="0" y="1016"/>
                      <a:pt x="0" y="1016"/>
                    </a:cubicBezTo>
                    <a:cubicBezTo>
                      <a:pt x="0" y="1043"/>
                      <a:pt x="22" y="1064"/>
                      <a:pt x="49" y="1064"/>
                    </a:cubicBezTo>
                    <a:cubicBezTo>
                      <a:pt x="670" y="1064"/>
                      <a:pt x="670" y="1064"/>
                      <a:pt x="670" y="1064"/>
                    </a:cubicBezTo>
                    <a:cubicBezTo>
                      <a:pt x="697" y="1064"/>
                      <a:pt x="718" y="1043"/>
                      <a:pt x="718" y="1016"/>
                    </a:cubicBezTo>
                    <a:cubicBezTo>
                      <a:pt x="714" y="1016"/>
                      <a:pt x="714" y="1016"/>
                      <a:pt x="714" y="1016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41" name="Oval 636">
                <a:extLst>
                  <a:ext uri="{FF2B5EF4-FFF2-40B4-BE49-F238E27FC236}">
                    <a16:creationId xmlns:a16="http://schemas.microsoft.com/office/drawing/2014/main" xmlns="" id="{D5461446-09E1-40F8-B349-05B6710D477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981" y="2969"/>
                <a:ext cx="13" cy="13"/>
              </a:xfrm>
              <a:prstGeom prst="ellipse">
                <a:avLst/>
              </a:pr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42" name="Freeform 637">
                <a:extLst>
                  <a:ext uri="{FF2B5EF4-FFF2-40B4-BE49-F238E27FC236}">
                    <a16:creationId xmlns:a16="http://schemas.microsoft.com/office/drawing/2014/main" xmlns="" id="{84B14F43-481B-4A9C-B348-DA23101F27D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948" y="3916"/>
                <a:ext cx="79" cy="34"/>
              </a:xfrm>
              <a:custGeom>
                <a:avLst/>
                <a:gdLst>
                  <a:gd name="T0" fmla="*/ 79 w 79"/>
                  <a:gd name="T1" fmla="*/ 25 h 34"/>
                  <a:gd name="T2" fmla="*/ 70 w 79"/>
                  <a:gd name="T3" fmla="*/ 34 h 34"/>
                  <a:gd name="T4" fmla="*/ 8 w 79"/>
                  <a:gd name="T5" fmla="*/ 34 h 34"/>
                  <a:gd name="T6" fmla="*/ 0 w 79"/>
                  <a:gd name="T7" fmla="*/ 25 h 34"/>
                  <a:gd name="T8" fmla="*/ 0 w 79"/>
                  <a:gd name="T9" fmla="*/ 8 h 34"/>
                  <a:gd name="T10" fmla="*/ 8 w 79"/>
                  <a:gd name="T11" fmla="*/ 0 h 34"/>
                  <a:gd name="T12" fmla="*/ 70 w 79"/>
                  <a:gd name="T13" fmla="*/ 0 h 34"/>
                  <a:gd name="T14" fmla="*/ 79 w 79"/>
                  <a:gd name="T15" fmla="*/ 8 h 34"/>
                  <a:gd name="T16" fmla="*/ 79 w 79"/>
                  <a:gd name="T17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9" h="34">
                    <a:moveTo>
                      <a:pt x="79" y="25"/>
                    </a:moveTo>
                    <a:cubicBezTo>
                      <a:pt x="79" y="30"/>
                      <a:pt x="75" y="34"/>
                      <a:pt x="70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4" y="34"/>
                      <a:pt x="0" y="30"/>
                      <a:pt x="0" y="2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5" y="0"/>
                      <a:pt x="79" y="4"/>
                      <a:pt x="79" y="8"/>
                    </a:cubicBezTo>
                    <a:cubicBezTo>
                      <a:pt x="79" y="25"/>
                      <a:pt x="79" y="25"/>
                      <a:pt x="79" y="25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43" name="Rectangle 638">
                <a:extLst>
                  <a:ext uri="{FF2B5EF4-FFF2-40B4-BE49-F238E27FC236}">
                    <a16:creationId xmlns:a16="http://schemas.microsoft.com/office/drawing/2014/main" xmlns="" id="{8A92A845-8B2A-4F7B-A260-E2CA851B487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668" y="3033"/>
                <a:ext cx="639" cy="849"/>
              </a:xfrm>
              <a:prstGeom prst="rect">
                <a:avLst/>
              </a:prstGeom>
              <a:solidFill>
                <a:srgbClr val="59B3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44" name="Rectangle 639">
                <a:extLst>
                  <a:ext uri="{FF2B5EF4-FFF2-40B4-BE49-F238E27FC236}">
                    <a16:creationId xmlns:a16="http://schemas.microsoft.com/office/drawing/2014/main" xmlns="" id="{90C0FDF2-7BA4-442E-8DF6-C619099D54E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668" y="3033"/>
                <a:ext cx="639" cy="8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45" name="Freeform 640">
                <a:extLst>
                  <a:ext uri="{FF2B5EF4-FFF2-40B4-BE49-F238E27FC236}">
                    <a16:creationId xmlns:a16="http://schemas.microsoft.com/office/drawing/2014/main" xmlns="" id="{5787447E-E2AB-4B5A-BE2A-A8063ACF993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668" y="3033"/>
                <a:ext cx="299" cy="485"/>
              </a:xfrm>
              <a:custGeom>
                <a:avLst/>
                <a:gdLst>
                  <a:gd name="T0" fmla="*/ 0 w 299"/>
                  <a:gd name="T1" fmla="*/ 243 h 485"/>
                  <a:gd name="T2" fmla="*/ 0 w 299"/>
                  <a:gd name="T3" fmla="*/ 485 h 485"/>
                  <a:gd name="T4" fmla="*/ 299 w 299"/>
                  <a:gd name="T5" fmla="*/ 0 h 485"/>
                  <a:gd name="T6" fmla="*/ 149 w 299"/>
                  <a:gd name="T7" fmla="*/ 0 h 485"/>
                  <a:gd name="T8" fmla="*/ 0 w 299"/>
                  <a:gd name="T9" fmla="*/ 243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9" h="485">
                    <a:moveTo>
                      <a:pt x="0" y="243"/>
                    </a:moveTo>
                    <a:lnTo>
                      <a:pt x="0" y="485"/>
                    </a:lnTo>
                    <a:lnTo>
                      <a:pt x="299" y="0"/>
                    </a:lnTo>
                    <a:lnTo>
                      <a:pt x="149" y="0"/>
                    </a:lnTo>
                    <a:lnTo>
                      <a:pt x="0" y="243"/>
                    </a:lnTo>
                    <a:close/>
                  </a:path>
                </a:pathLst>
              </a:custGeom>
              <a:solidFill>
                <a:srgbClr val="66CD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46" name="Freeform 641">
                <a:extLst>
                  <a:ext uri="{FF2B5EF4-FFF2-40B4-BE49-F238E27FC236}">
                    <a16:creationId xmlns:a16="http://schemas.microsoft.com/office/drawing/2014/main" xmlns="" id="{8D34EF4B-EB16-4B95-B622-89A821448A6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668" y="3033"/>
                <a:ext cx="299" cy="485"/>
              </a:xfrm>
              <a:custGeom>
                <a:avLst/>
                <a:gdLst>
                  <a:gd name="T0" fmla="*/ 0 w 299"/>
                  <a:gd name="T1" fmla="*/ 243 h 485"/>
                  <a:gd name="T2" fmla="*/ 0 w 299"/>
                  <a:gd name="T3" fmla="*/ 485 h 485"/>
                  <a:gd name="T4" fmla="*/ 299 w 299"/>
                  <a:gd name="T5" fmla="*/ 0 h 485"/>
                  <a:gd name="T6" fmla="*/ 149 w 299"/>
                  <a:gd name="T7" fmla="*/ 0 h 485"/>
                  <a:gd name="T8" fmla="*/ 0 w 299"/>
                  <a:gd name="T9" fmla="*/ 243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9" h="485">
                    <a:moveTo>
                      <a:pt x="0" y="243"/>
                    </a:moveTo>
                    <a:lnTo>
                      <a:pt x="0" y="485"/>
                    </a:lnTo>
                    <a:lnTo>
                      <a:pt x="299" y="0"/>
                    </a:lnTo>
                    <a:lnTo>
                      <a:pt x="149" y="0"/>
                    </a:lnTo>
                    <a:lnTo>
                      <a:pt x="0" y="24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47" name="Freeform 642">
                <a:extLst>
                  <a:ext uri="{FF2B5EF4-FFF2-40B4-BE49-F238E27FC236}">
                    <a16:creationId xmlns:a16="http://schemas.microsoft.com/office/drawing/2014/main" xmlns="" id="{E12B7CF1-7B51-4071-A61E-CD760276385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668" y="3033"/>
                <a:ext cx="382" cy="620"/>
              </a:xfrm>
              <a:custGeom>
                <a:avLst/>
                <a:gdLst>
                  <a:gd name="T0" fmla="*/ 0 w 382"/>
                  <a:gd name="T1" fmla="*/ 620 h 620"/>
                  <a:gd name="T2" fmla="*/ 382 w 382"/>
                  <a:gd name="T3" fmla="*/ 0 h 620"/>
                  <a:gd name="T4" fmla="*/ 325 w 382"/>
                  <a:gd name="T5" fmla="*/ 0 h 620"/>
                  <a:gd name="T6" fmla="*/ 0 w 382"/>
                  <a:gd name="T7" fmla="*/ 527 h 620"/>
                  <a:gd name="T8" fmla="*/ 0 w 382"/>
                  <a:gd name="T9" fmla="*/ 620 h 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2" h="620">
                    <a:moveTo>
                      <a:pt x="0" y="620"/>
                    </a:moveTo>
                    <a:lnTo>
                      <a:pt x="382" y="0"/>
                    </a:lnTo>
                    <a:lnTo>
                      <a:pt x="325" y="0"/>
                    </a:lnTo>
                    <a:lnTo>
                      <a:pt x="0" y="527"/>
                    </a:lnTo>
                    <a:lnTo>
                      <a:pt x="0" y="620"/>
                    </a:lnTo>
                    <a:close/>
                  </a:path>
                </a:pathLst>
              </a:custGeom>
              <a:solidFill>
                <a:srgbClr val="66CD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48" name="Freeform 643">
                <a:extLst>
                  <a:ext uri="{FF2B5EF4-FFF2-40B4-BE49-F238E27FC236}">
                    <a16:creationId xmlns:a16="http://schemas.microsoft.com/office/drawing/2014/main" xmlns="" id="{4434E5DF-FFED-4D04-92DF-ECCCD4AC606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668" y="3033"/>
                <a:ext cx="382" cy="620"/>
              </a:xfrm>
              <a:custGeom>
                <a:avLst/>
                <a:gdLst>
                  <a:gd name="T0" fmla="*/ 0 w 382"/>
                  <a:gd name="T1" fmla="*/ 620 h 620"/>
                  <a:gd name="T2" fmla="*/ 382 w 382"/>
                  <a:gd name="T3" fmla="*/ 0 h 620"/>
                  <a:gd name="T4" fmla="*/ 325 w 382"/>
                  <a:gd name="T5" fmla="*/ 0 h 620"/>
                  <a:gd name="T6" fmla="*/ 0 w 382"/>
                  <a:gd name="T7" fmla="*/ 527 h 620"/>
                  <a:gd name="T8" fmla="*/ 0 w 382"/>
                  <a:gd name="T9" fmla="*/ 620 h 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2" h="620">
                    <a:moveTo>
                      <a:pt x="0" y="620"/>
                    </a:moveTo>
                    <a:lnTo>
                      <a:pt x="382" y="0"/>
                    </a:lnTo>
                    <a:lnTo>
                      <a:pt x="325" y="0"/>
                    </a:lnTo>
                    <a:lnTo>
                      <a:pt x="0" y="527"/>
                    </a:lnTo>
                    <a:lnTo>
                      <a:pt x="0" y="62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49" name="Rectangle 644">
                <a:extLst>
                  <a:ext uri="{FF2B5EF4-FFF2-40B4-BE49-F238E27FC236}">
                    <a16:creationId xmlns:a16="http://schemas.microsoft.com/office/drawing/2014/main" xmlns="" id="{5C469C3F-8EF4-4F3C-A918-6DED5430D9A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661" y="3029"/>
                <a:ext cx="650" cy="863"/>
              </a:xfrm>
              <a:prstGeom prst="rect">
                <a:avLst/>
              </a:prstGeom>
              <a:solidFill>
                <a:srgbClr val="F6FA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50" name="Rectangle 645">
                <a:extLst>
                  <a:ext uri="{FF2B5EF4-FFF2-40B4-BE49-F238E27FC236}">
                    <a16:creationId xmlns:a16="http://schemas.microsoft.com/office/drawing/2014/main" xmlns="" id="{B582AB96-E618-4464-9644-B803A6B30BC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661" y="3029"/>
                <a:ext cx="650" cy="8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51" name="Freeform 646">
                <a:extLst>
                  <a:ext uri="{FF2B5EF4-FFF2-40B4-BE49-F238E27FC236}">
                    <a16:creationId xmlns:a16="http://schemas.microsoft.com/office/drawing/2014/main" xmlns="" id="{A8C4CDE1-53B1-41F9-817F-02A7E436D5CA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5" y="3022"/>
                <a:ext cx="662" cy="876"/>
              </a:xfrm>
              <a:custGeom>
                <a:avLst/>
                <a:gdLst>
                  <a:gd name="T0" fmla="*/ 649 w 662"/>
                  <a:gd name="T1" fmla="*/ 13 h 876"/>
                  <a:gd name="T2" fmla="*/ 649 w 662"/>
                  <a:gd name="T3" fmla="*/ 863 h 876"/>
                  <a:gd name="T4" fmla="*/ 13 w 662"/>
                  <a:gd name="T5" fmla="*/ 863 h 876"/>
                  <a:gd name="T6" fmla="*/ 13 w 662"/>
                  <a:gd name="T7" fmla="*/ 13 h 876"/>
                  <a:gd name="T8" fmla="*/ 649 w 662"/>
                  <a:gd name="T9" fmla="*/ 13 h 876"/>
                  <a:gd name="T10" fmla="*/ 662 w 662"/>
                  <a:gd name="T11" fmla="*/ 0 h 876"/>
                  <a:gd name="T12" fmla="*/ 649 w 662"/>
                  <a:gd name="T13" fmla="*/ 0 h 876"/>
                  <a:gd name="T14" fmla="*/ 13 w 662"/>
                  <a:gd name="T15" fmla="*/ 0 h 876"/>
                  <a:gd name="T16" fmla="*/ 0 w 662"/>
                  <a:gd name="T17" fmla="*/ 0 h 876"/>
                  <a:gd name="T18" fmla="*/ 0 w 662"/>
                  <a:gd name="T19" fmla="*/ 13 h 876"/>
                  <a:gd name="T20" fmla="*/ 0 w 662"/>
                  <a:gd name="T21" fmla="*/ 863 h 876"/>
                  <a:gd name="T22" fmla="*/ 0 w 662"/>
                  <a:gd name="T23" fmla="*/ 876 h 876"/>
                  <a:gd name="T24" fmla="*/ 13 w 662"/>
                  <a:gd name="T25" fmla="*/ 876 h 876"/>
                  <a:gd name="T26" fmla="*/ 649 w 662"/>
                  <a:gd name="T27" fmla="*/ 876 h 876"/>
                  <a:gd name="T28" fmla="*/ 662 w 662"/>
                  <a:gd name="T29" fmla="*/ 876 h 876"/>
                  <a:gd name="T30" fmla="*/ 662 w 662"/>
                  <a:gd name="T31" fmla="*/ 863 h 876"/>
                  <a:gd name="T32" fmla="*/ 662 w 662"/>
                  <a:gd name="T33" fmla="*/ 13 h 876"/>
                  <a:gd name="T34" fmla="*/ 662 w 662"/>
                  <a:gd name="T35" fmla="*/ 0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62" h="876">
                    <a:moveTo>
                      <a:pt x="649" y="13"/>
                    </a:moveTo>
                    <a:lnTo>
                      <a:pt x="649" y="863"/>
                    </a:lnTo>
                    <a:lnTo>
                      <a:pt x="13" y="863"/>
                    </a:lnTo>
                    <a:lnTo>
                      <a:pt x="13" y="13"/>
                    </a:lnTo>
                    <a:lnTo>
                      <a:pt x="649" y="13"/>
                    </a:lnTo>
                    <a:close/>
                    <a:moveTo>
                      <a:pt x="662" y="0"/>
                    </a:moveTo>
                    <a:lnTo>
                      <a:pt x="649" y="0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13"/>
                    </a:lnTo>
                    <a:lnTo>
                      <a:pt x="0" y="863"/>
                    </a:lnTo>
                    <a:lnTo>
                      <a:pt x="0" y="876"/>
                    </a:lnTo>
                    <a:lnTo>
                      <a:pt x="13" y="876"/>
                    </a:lnTo>
                    <a:lnTo>
                      <a:pt x="649" y="876"/>
                    </a:lnTo>
                    <a:lnTo>
                      <a:pt x="662" y="876"/>
                    </a:lnTo>
                    <a:lnTo>
                      <a:pt x="662" y="863"/>
                    </a:lnTo>
                    <a:lnTo>
                      <a:pt x="662" y="13"/>
                    </a:lnTo>
                    <a:lnTo>
                      <a:pt x="662" y="0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52" name="Freeform 647">
                <a:extLst>
                  <a:ext uri="{FF2B5EF4-FFF2-40B4-BE49-F238E27FC236}">
                    <a16:creationId xmlns:a16="http://schemas.microsoft.com/office/drawing/2014/main" xmlns="" id="{91B754A7-2ACC-46F8-B984-CCEC728508B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5" y="3022"/>
                <a:ext cx="662" cy="876"/>
              </a:xfrm>
              <a:custGeom>
                <a:avLst/>
                <a:gdLst>
                  <a:gd name="T0" fmla="*/ 649 w 662"/>
                  <a:gd name="T1" fmla="*/ 13 h 876"/>
                  <a:gd name="T2" fmla="*/ 649 w 662"/>
                  <a:gd name="T3" fmla="*/ 863 h 876"/>
                  <a:gd name="T4" fmla="*/ 13 w 662"/>
                  <a:gd name="T5" fmla="*/ 863 h 876"/>
                  <a:gd name="T6" fmla="*/ 13 w 662"/>
                  <a:gd name="T7" fmla="*/ 13 h 876"/>
                  <a:gd name="T8" fmla="*/ 649 w 662"/>
                  <a:gd name="T9" fmla="*/ 13 h 876"/>
                  <a:gd name="T10" fmla="*/ 662 w 662"/>
                  <a:gd name="T11" fmla="*/ 0 h 876"/>
                  <a:gd name="T12" fmla="*/ 649 w 662"/>
                  <a:gd name="T13" fmla="*/ 0 h 876"/>
                  <a:gd name="T14" fmla="*/ 13 w 662"/>
                  <a:gd name="T15" fmla="*/ 0 h 876"/>
                  <a:gd name="T16" fmla="*/ 0 w 662"/>
                  <a:gd name="T17" fmla="*/ 0 h 876"/>
                  <a:gd name="T18" fmla="*/ 0 w 662"/>
                  <a:gd name="T19" fmla="*/ 13 h 876"/>
                  <a:gd name="T20" fmla="*/ 0 w 662"/>
                  <a:gd name="T21" fmla="*/ 863 h 876"/>
                  <a:gd name="T22" fmla="*/ 0 w 662"/>
                  <a:gd name="T23" fmla="*/ 876 h 876"/>
                  <a:gd name="T24" fmla="*/ 13 w 662"/>
                  <a:gd name="T25" fmla="*/ 876 h 876"/>
                  <a:gd name="T26" fmla="*/ 649 w 662"/>
                  <a:gd name="T27" fmla="*/ 876 h 876"/>
                  <a:gd name="T28" fmla="*/ 662 w 662"/>
                  <a:gd name="T29" fmla="*/ 876 h 876"/>
                  <a:gd name="T30" fmla="*/ 662 w 662"/>
                  <a:gd name="T31" fmla="*/ 863 h 876"/>
                  <a:gd name="T32" fmla="*/ 662 w 662"/>
                  <a:gd name="T33" fmla="*/ 13 h 876"/>
                  <a:gd name="T34" fmla="*/ 662 w 662"/>
                  <a:gd name="T35" fmla="*/ 0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62" h="876">
                    <a:moveTo>
                      <a:pt x="649" y="13"/>
                    </a:moveTo>
                    <a:lnTo>
                      <a:pt x="649" y="863"/>
                    </a:lnTo>
                    <a:lnTo>
                      <a:pt x="13" y="863"/>
                    </a:lnTo>
                    <a:lnTo>
                      <a:pt x="13" y="13"/>
                    </a:lnTo>
                    <a:lnTo>
                      <a:pt x="649" y="13"/>
                    </a:lnTo>
                    <a:moveTo>
                      <a:pt x="662" y="0"/>
                    </a:moveTo>
                    <a:lnTo>
                      <a:pt x="649" y="0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13"/>
                    </a:lnTo>
                    <a:lnTo>
                      <a:pt x="0" y="863"/>
                    </a:lnTo>
                    <a:lnTo>
                      <a:pt x="0" y="876"/>
                    </a:lnTo>
                    <a:lnTo>
                      <a:pt x="13" y="876"/>
                    </a:lnTo>
                    <a:lnTo>
                      <a:pt x="649" y="876"/>
                    </a:lnTo>
                    <a:lnTo>
                      <a:pt x="662" y="876"/>
                    </a:lnTo>
                    <a:lnTo>
                      <a:pt x="662" y="863"/>
                    </a:lnTo>
                    <a:lnTo>
                      <a:pt x="662" y="13"/>
                    </a:lnTo>
                    <a:lnTo>
                      <a:pt x="66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53" name="Rectangle 648">
                <a:extLst>
                  <a:ext uri="{FF2B5EF4-FFF2-40B4-BE49-F238E27FC236}">
                    <a16:creationId xmlns:a16="http://schemas.microsoft.com/office/drawing/2014/main" xmlns="" id="{7DECB445-4F29-48EF-A9B6-E65B5BD2738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668" y="3035"/>
                <a:ext cx="636" cy="61"/>
              </a:xfrm>
              <a:prstGeom prst="rect">
                <a:avLst/>
              </a:prstGeom>
              <a:solidFill>
                <a:srgbClr val="BAE5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54" name="Rectangle 649">
                <a:extLst>
                  <a:ext uri="{FF2B5EF4-FFF2-40B4-BE49-F238E27FC236}">
                    <a16:creationId xmlns:a16="http://schemas.microsoft.com/office/drawing/2014/main" xmlns="" id="{C96D948E-D1D2-4077-89E9-5CE9713D9D4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668" y="3035"/>
                <a:ext cx="636" cy="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55" name="Rectangle 650">
                <a:extLst>
                  <a:ext uri="{FF2B5EF4-FFF2-40B4-BE49-F238E27FC236}">
                    <a16:creationId xmlns:a16="http://schemas.microsoft.com/office/drawing/2014/main" xmlns="" id="{C49B3F67-7146-4D14-BAA9-51AB65D0286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829" y="3051"/>
                <a:ext cx="445" cy="3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56" name="Rectangle 651">
                <a:extLst>
                  <a:ext uri="{FF2B5EF4-FFF2-40B4-BE49-F238E27FC236}">
                    <a16:creationId xmlns:a16="http://schemas.microsoft.com/office/drawing/2014/main" xmlns="" id="{7422FBA5-B310-4660-B911-3A776D93DF5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829" y="3051"/>
                <a:ext cx="445" cy="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57" name="Oval 652">
                <a:extLst>
                  <a:ext uri="{FF2B5EF4-FFF2-40B4-BE49-F238E27FC236}">
                    <a16:creationId xmlns:a16="http://schemas.microsoft.com/office/drawing/2014/main" xmlns="" id="{B7ABDF0C-8B43-4340-90E8-DB43E274BE1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688" y="3054"/>
                <a:ext cx="25" cy="24"/>
              </a:xfrm>
              <a:prstGeom prst="ellipse">
                <a:avLst/>
              </a:prstGeom>
              <a:solidFill>
                <a:srgbClr val="41A9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58" name="Oval 653">
                <a:extLst>
                  <a:ext uri="{FF2B5EF4-FFF2-40B4-BE49-F238E27FC236}">
                    <a16:creationId xmlns:a16="http://schemas.microsoft.com/office/drawing/2014/main" xmlns="" id="{FE7BCD17-16EB-4377-9894-FF5B52443FE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727" y="3054"/>
                <a:ext cx="24" cy="24"/>
              </a:xfrm>
              <a:prstGeom prst="ellipse">
                <a:avLst/>
              </a:prstGeom>
              <a:solidFill>
                <a:srgbClr val="88D8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59" name="Oval 654">
                <a:extLst>
                  <a:ext uri="{FF2B5EF4-FFF2-40B4-BE49-F238E27FC236}">
                    <a16:creationId xmlns:a16="http://schemas.microsoft.com/office/drawing/2014/main" xmlns="" id="{F6433EE1-A0B4-4C10-AFC4-5D42D10D46E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766" y="3054"/>
                <a:ext cx="24" cy="24"/>
              </a:xfrm>
              <a:prstGeom prst="ellipse">
                <a:avLst/>
              </a:prstGeom>
              <a:solidFill>
                <a:srgbClr val="81CD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60" name="Rectangle 655">
                <a:extLst>
                  <a:ext uri="{FF2B5EF4-FFF2-40B4-BE49-F238E27FC236}">
                    <a16:creationId xmlns:a16="http://schemas.microsoft.com/office/drawing/2014/main" xmlns="" id="{8578CEA3-5186-4FAA-B1D1-93F25F8F6D2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698" y="3130"/>
                <a:ext cx="575" cy="291"/>
              </a:xfrm>
              <a:prstGeom prst="rect">
                <a:avLst/>
              </a:prstGeom>
              <a:solidFill>
                <a:srgbClr val="7DE4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887" name="Group 1058">
              <a:extLst>
                <a:ext uri="{FF2B5EF4-FFF2-40B4-BE49-F238E27FC236}">
                  <a16:creationId xmlns:a16="http://schemas.microsoft.com/office/drawing/2014/main" xmlns="" id="{1BD2C4FE-DB03-4F86-980E-8A1CC5303E6D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2346325" y="3505201"/>
              <a:ext cx="7226300" cy="2997200"/>
              <a:chOff x="1478" y="2208"/>
              <a:chExt cx="4552" cy="1888"/>
            </a:xfrm>
          </p:grpSpPr>
          <p:sp>
            <p:nvSpPr>
              <p:cNvPr id="10061" name="Rectangle 858">
                <a:extLst>
                  <a:ext uri="{FF2B5EF4-FFF2-40B4-BE49-F238E27FC236}">
                    <a16:creationId xmlns:a16="http://schemas.microsoft.com/office/drawing/2014/main" xmlns="" id="{9CFD97E9-EDDD-4DC1-A411-784F46CA40F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38" y="2361"/>
                <a:ext cx="157" cy="22"/>
              </a:xfrm>
              <a:prstGeom prst="rect">
                <a:avLst/>
              </a:prstGeom>
              <a:solidFill>
                <a:srgbClr val="E5F9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62" name="Rectangle 859">
                <a:extLst>
                  <a:ext uri="{FF2B5EF4-FFF2-40B4-BE49-F238E27FC236}">
                    <a16:creationId xmlns:a16="http://schemas.microsoft.com/office/drawing/2014/main" xmlns="" id="{E79965C2-B9CC-4A6F-B0A0-1F0198C996B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38" y="2361"/>
                <a:ext cx="157" cy="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63" name="Freeform 860">
                <a:extLst>
                  <a:ext uri="{FF2B5EF4-FFF2-40B4-BE49-F238E27FC236}">
                    <a16:creationId xmlns:a16="http://schemas.microsoft.com/office/drawing/2014/main" xmlns="" id="{E6F9443A-BB5E-491C-B934-C79B677C732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30" y="2353"/>
                <a:ext cx="165" cy="30"/>
              </a:xfrm>
              <a:custGeom>
                <a:avLst/>
                <a:gdLst>
                  <a:gd name="T0" fmla="*/ 165 w 165"/>
                  <a:gd name="T1" fmla="*/ 0 h 30"/>
                  <a:gd name="T2" fmla="*/ 165 w 165"/>
                  <a:gd name="T3" fmla="*/ 0 h 30"/>
                  <a:gd name="T4" fmla="*/ 8 w 165"/>
                  <a:gd name="T5" fmla="*/ 0 h 30"/>
                  <a:gd name="T6" fmla="*/ 0 w 165"/>
                  <a:gd name="T7" fmla="*/ 0 h 30"/>
                  <a:gd name="T8" fmla="*/ 0 w 165"/>
                  <a:gd name="T9" fmla="*/ 8 h 30"/>
                  <a:gd name="T10" fmla="*/ 0 w 165"/>
                  <a:gd name="T11" fmla="*/ 30 h 30"/>
                  <a:gd name="T12" fmla="*/ 8 w 165"/>
                  <a:gd name="T13" fmla="*/ 30 h 30"/>
                  <a:gd name="T14" fmla="*/ 8 w 165"/>
                  <a:gd name="T15" fmla="*/ 8 h 30"/>
                  <a:gd name="T16" fmla="*/ 165 w 165"/>
                  <a:gd name="T17" fmla="*/ 8 h 30"/>
                  <a:gd name="T18" fmla="*/ 165 w 165"/>
                  <a:gd name="T1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5" h="30">
                    <a:moveTo>
                      <a:pt x="165" y="0"/>
                    </a:moveTo>
                    <a:lnTo>
                      <a:pt x="165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30"/>
                    </a:lnTo>
                    <a:lnTo>
                      <a:pt x="8" y="30"/>
                    </a:lnTo>
                    <a:lnTo>
                      <a:pt x="8" y="8"/>
                    </a:lnTo>
                    <a:lnTo>
                      <a:pt x="165" y="8"/>
                    </a:lnTo>
                    <a:lnTo>
                      <a:pt x="165" y="0"/>
                    </a:lnTo>
                    <a:close/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64" name="Freeform 861">
                <a:extLst>
                  <a:ext uri="{FF2B5EF4-FFF2-40B4-BE49-F238E27FC236}">
                    <a16:creationId xmlns:a16="http://schemas.microsoft.com/office/drawing/2014/main" xmlns="" id="{6FBFEA99-DCE0-421C-AC47-98693237D68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30" y="2353"/>
                <a:ext cx="165" cy="30"/>
              </a:xfrm>
              <a:custGeom>
                <a:avLst/>
                <a:gdLst>
                  <a:gd name="T0" fmla="*/ 165 w 165"/>
                  <a:gd name="T1" fmla="*/ 0 h 30"/>
                  <a:gd name="T2" fmla="*/ 165 w 165"/>
                  <a:gd name="T3" fmla="*/ 0 h 30"/>
                  <a:gd name="T4" fmla="*/ 8 w 165"/>
                  <a:gd name="T5" fmla="*/ 0 h 30"/>
                  <a:gd name="T6" fmla="*/ 0 w 165"/>
                  <a:gd name="T7" fmla="*/ 0 h 30"/>
                  <a:gd name="T8" fmla="*/ 0 w 165"/>
                  <a:gd name="T9" fmla="*/ 8 h 30"/>
                  <a:gd name="T10" fmla="*/ 0 w 165"/>
                  <a:gd name="T11" fmla="*/ 30 h 30"/>
                  <a:gd name="T12" fmla="*/ 8 w 165"/>
                  <a:gd name="T13" fmla="*/ 30 h 30"/>
                  <a:gd name="T14" fmla="*/ 8 w 165"/>
                  <a:gd name="T15" fmla="*/ 8 h 30"/>
                  <a:gd name="T16" fmla="*/ 165 w 165"/>
                  <a:gd name="T17" fmla="*/ 8 h 30"/>
                  <a:gd name="T18" fmla="*/ 165 w 165"/>
                  <a:gd name="T1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5" h="30">
                    <a:moveTo>
                      <a:pt x="165" y="0"/>
                    </a:moveTo>
                    <a:lnTo>
                      <a:pt x="165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30"/>
                    </a:lnTo>
                    <a:lnTo>
                      <a:pt x="8" y="30"/>
                    </a:lnTo>
                    <a:lnTo>
                      <a:pt x="8" y="8"/>
                    </a:lnTo>
                    <a:lnTo>
                      <a:pt x="165" y="8"/>
                    </a:lnTo>
                    <a:lnTo>
                      <a:pt x="16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65" name="Rectangle 862">
                <a:extLst>
                  <a:ext uri="{FF2B5EF4-FFF2-40B4-BE49-F238E27FC236}">
                    <a16:creationId xmlns:a16="http://schemas.microsoft.com/office/drawing/2014/main" xmlns="" id="{47838E28-8E65-41F0-87B3-F49D4AAD107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03" y="2361"/>
                <a:ext cx="115" cy="22"/>
              </a:xfrm>
              <a:prstGeom prst="rect">
                <a:avLst/>
              </a:prstGeom>
              <a:solidFill>
                <a:srgbClr val="8DE0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66" name="Rectangle 863">
                <a:extLst>
                  <a:ext uri="{FF2B5EF4-FFF2-40B4-BE49-F238E27FC236}">
                    <a16:creationId xmlns:a16="http://schemas.microsoft.com/office/drawing/2014/main" xmlns="" id="{DEBD3BDD-227C-40BA-A803-92421CABB6C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03" y="2361"/>
                <a:ext cx="115" cy="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67" name="Freeform 864">
                <a:extLst>
                  <a:ext uri="{FF2B5EF4-FFF2-40B4-BE49-F238E27FC236}">
                    <a16:creationId xmlns:a16="http://schemas.microsoft.com/office/drawing/2014/main" xmlns="" id="{8310A22D-6DC3-4CDA-8109-C3E8F1685A8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295" y="2353"/>
                <a:ext cx="131" cy="30"/>
              </a:xfrm>
              <a:custGeom>
                <a:avLst/>
                <a:gdLst>
                  <a:gd name="T0" fmla="*/ 123 w 131"/>
                  <a:gd name="T1" fmla="*/ 4 h 30"/>
                  <a:gd name="T2" fmla="*/ 127 w 131"/>
                  <a:gd name="T3" fmla="*/ 4 h 30"/>
                  <a:gd name="T4" fmla="*/ 123 w 131"/>
                  <a:gd name="T5" fmla="*/ 4 h 30"/>
                  <a:gd name="T6" fmla="*/ 131 w 131"/>
                  <a:gd name="T7" fmla="*/ 0 h 30"/>
                  <a:gd name="T8" fmla="*/ 131 w 131"/>
                  <a:gd name="T9" fmla="*/ 0 h 30"/>
                  <a:gd name="T10" fmla="*/ 127 w 131"/>
                  <a:gd name="T11" fmla="*/ 0 h 30"/>
                  <a:gd name="T12" fmla="*/ 123 w 131"/>
                  <a:gd name="T13" fmla="*/ 0 h 30"/>
                  <a:gd name="T14" fmla="*/ 8 w 131"/>
                  <a:gd name="T15" fmla="*/ 0 h 30"/>
                  <a:gd name="T16" fmla="*/ 0 w 131"/>
                  <a:gd name="T17" fmla="*/ 0 h 30"/>
                  <a:gd name="T18" fmla="*/ 0 w 131"/>
                  <a:gd name="T19" fmla="*/ 8 h 30"/>
                  <a:gd name="T20" fmla="*/ 0 w 131"/>
                  <a:gd name="T21" fmla="*/ 30 h 30"/>
                  <a:gd name="T22" fmla="*/ 8 w 131"/>
                  <a:gd name="T23" fmla="*/ 30 h 30"/>
                  <a:gd name="T24" fmla="*/ 8 w 131"/>
                  <a:gd name="T25" fmla="*/ 8 h 30"/>
                  <a:gd name="T26" fmla="*/ 123 w 131"/>
                  <a:gd name="T27" fmla="*/ 8 h 30"/>
                  <a:gd name="T28" fmla="*/ 123 w 131"/>
                  <a:gd name="T29" fmla="*/ 30 h 30"/>
                  <a:gd name="T30" fmla="*/ 127 w 131"/>
                  <a:gd name="T31" fmla="*/ 30 h 30"/>
                  <a:gd name="T32" fmla="*/ 131 w 131"/>
                  <a:gd name="T33" fmla="*/ 30 h 30"/>
                  <a:gd name="T34" fmla="*/ 131 w 131"/>
                  <a:gd name="T3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1" h="30">
                    <a:moveTo>
                      <a:pt x="123" y="4"/>
                    </a:moveTo>
                    <a:lnTo>
                      <a:pt x="127" y="4"/>
                    </a:lnTo>
                    <a:lnTo>
                      <a:pt x="123" y="4"/>
                    </a:lnTo>
                    <a:close/>
                    <a:moveTo>
                      <a:pt x="131" y="0"/>
                    </a:moveTo>
                    <a:lnTo>
                      <a:pt x="131" y="0"/>
                    </a:lnTo>
                    <a:lnTo>
                      <a:pt x="127" y="0"/>
                    </a:lnTo>
                    <a:lnTo>
                      <a:pt x="123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30"/>
                    </a:lnTo>
                    <a:lnTo>
                      <a:pt x="8" y="30"/>
                    </a:lnTo>
                    <a:lnTo>
                      <a:pt x="8" y="8"/>
                    </a:lnTo>
                    <a:lnTo>
                      <a:pt x="123" y="8"/>
                    </a:lnTo>
                    <a:lnTo>
                      <a:pt x="123" y="30"/>
                    </a:lnTo>
                    <a:lnTo>
                      <a:pt x="127" y="30"/>
                    </a:lnTo>
                    <a:lnTo>
                      <a:pt x="131" y="30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68" name="Freeform 865">
                <a:extLst>
                  <a:ext uri="{FF2B5EF4-FFF2-40B4-BE49-F238E27FC236}">
                    <a16:creationId xmlns:a16="http://schemas.microsoft.com/office/drawing/2014/main" xmlns="" id="{120B9350-48C3-4A4D-B701-898389D7022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295" y="2353"/>
                <a:ext cx="131" cy="30"/>
              </a:xfrm>
              <a:custGeom>
                <a:avLst/>
                <a:gdLst>
                  <a:gd name="T0" fmla="*/ 123 w 131"/>
                  <a:gd name="T1" fmla="*/ 4 h 30"/>
                  <a:gd name="T2" fmla="*/ 127 w 131"/>
                  <a:gd name="T3" fmla="*/ 4 h 30"/>
                  <a:gd name="T4" fmla="*/ 123 w 131"/>
                  <a:gd name="T5" fmla="*/ 4 h 30"/>
                  <a:gd name="T6" fmla="*/ 131 w 131"/>
                  <a:gd name="T7" fmla="*/ 0 h 30"/>
                  <a:gd name="T8" fmla="*/ 131 w 131"/>
                  <a:gd name="T9" fmla="*/ 0 h 30"/>
                  <a:gd name="T10" fmla="*/ 127 w 131"/>
                  <a:gd name="T11" fmla="*/ 0 h 30"/>
                  <a:gd name="T12" fmla="*/ 123 w 131"/>
                  <a:gd name="T13" fmla="*/ 0 h 30"/>
                  <a:gd name="T14" fmla="*/ 8 w 131"/>
                  <a:gd name="T15" fmla="*/ 0 h 30"/>
                  <a:gd name="T16" fmla="*/ 0 w 131"/>
                  <a:gd name="T17" fmla="*/ 0 h 30"/>
                  <a:gd name="T18" fmla="*/ 0 w 131"/>
                  <a:gd name="T19" fmla="*/ 8 h 30"/>
                  <a:gd name="T20" fmla="*/ 0 w 131"/>
                  <a:gd name="T21" fmla="*/ 30 h 30"/>
                  <a:gd name="T22" fmla="*/ 8 w 131"/>
                  <a:gd name="T23" fmla="*/ 30 h 30"/>
                  <a:gd name="T24" fmla="*/ 8 w 131"/>
                  <a:gd name="T25" fmla="*/ 8 h 30"/>
                  <a:gd name="T26" fmla="*/ 123 w 131"/>
                  <a:gd name="T27" fmla="*/ 8 h 30"/>
                  <a:gd name="T28" fmla="*/ 123 w 131"/>
                  <a:gd name="T29" fmla="*/ 30 h 30"/>
                  <a:gd name="T30" fmla="*/ 127 w 131"/>
                  <a:gd name="T31" fmla="*/ 30 h 30"/>
                  <a:gd name="T32" fmla="*/ 131 w 131"/>
                  <a:gd name="T33" fmla="*/ 30 h 30"/>
                  <a:gd name="T34" fmla="*/ 131 w 131"/>
                  <a:gd name="T3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1" h="30">
                    <a:moveTo>
                      <a:pt x="123" y="4"/>
                    </a:moveTo>
                    <a:lnTo>
                      <a:pt x="127" y="4"/>
                    </a:lnTo>
                    <a:lnTo>
                      <a:pt x="123" y="4"/>
                    </a:lnTo>
                    <a:moveTo>
                      <a:pt x="131" y="0"/>
                    </a:moveTo>
                    <a:lnTo>
                      <a:pt x="131" y="0"/>
                    </a:lnTo>
                    <a:lnTo>
                      <a:pt x="127" y="0"/>
                    </a:lnTo>
                    <a:lnTo>
                      <a:pt x="123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30"/>
                    </a:lnTo>
                    <a:lnTo>
                      <a:pt x="8" y="30"/>
                    </a:lnTo>
                    <a:lnTo>
                      <a:pt x="8" y="8"/>
                    </a:lnTo>
                    <a:lnTo>
                      <a:pt x="123" y="8"/>
                    </a:lnTo>
                    <a:lnTo>
                      <a:pt x="123" y="30"/>
                    </a:lnTo>
                    <a:lnTo>
                      <a:pt x="127" y="30"/>
                    </a:lnTo>
                    <a:lnTo>
                      <a:pt x="131" y="30"/>
                    </a:lnTo>
                    <a:lnTo>
                      <a:pt x="1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69" name="Freeform 866">
                <a:extLst>
                  <a:ext uri="{FF2B5EF4-FFF2-40B4-BE49-F238E27FC236}">
                    <a16:creationId xmlns:a16="http://schemas.microsoft.com/office/drawing/2014/main" xmlns="" id="{4323BEC9-95AE-41A0-A9F0-BEFA81E28C1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062" y="2391"/>
                <a:ext cx="68" cy="23"/>
              </a:xfrm>
              <a:custGeom>
                <a:avLst/>
                <a:gdLst>
                  <a:gd name="T0" fmla="*/ 68 w 68"/>
                  <a:gd name="T1" fmla="*/ 0 h 23"/>
                  <a:gd name="T2" fmla="*/ 0 w 68"/>
                  <a:gd name="T3" fmla="*/ 0 h 23"/>
                  <a:gd name="T4" fmla="*/ 13 w 68"/>
                  <a:gd name="T5" fmla="*/ 23 h 23"/>
                  <a:gd name="T6" fmla="*/ 68 w 68"/>
                  <a:gd name="T7" fmla="*/ 23 h 23"/>
                  <a:gd name="T8" fmla="*/ 68 w 68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23">
                    <a:moveTo>
                      <a:pt x="6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5" y="8"/>
                      <a:pt x="9" y="15"/>
                      <a:pt x="13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0"/>
                      <a:pt x="68" y="0"/>
                      <a:pt x="68" y="0"/>
                    </a:cubicBezTo>
                  </a:path>
                </a:pathLst>
              </a:custGeom>
              <a:solidFill>
                <a:srgbClr val="E5F9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70" name="Freeform 867">
                <a:extLst>
                  <a:ext uri="{FF2B5EF4-FFF2-40B4-BE49-F238E27FC236}">
                    <a16:creationId xmlns:a16="http://schemas.microsoft.com/office/drawing/2014/main" xmlns="" id="{3003AEFC-C530-4EFD-ACDF-322E041F378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057" y="2383"/>
                <a:ext cx="73" cy="31"/>
              </a:xfrm>
              <a:custGeom>
                <a:avLst/>
                <a:gdLst>
                  <a:gd name="T0" fmla="*/ 73 w 73"/>
                  <a:gd name="T1" fmla="*/ 31 h 31"/>
                  <a:gd name="T2" fmla="*/ 18 w 73"/>
                  <a:gd name="T3" fmla="*/ 31 h 31"/>
                  <a:gd name="T4" fmla="*/ 18 w 73"/>
                  <a:gd name="T5" fmla="*/ 31 h 31"/>
                  <a:gd name="T6" fmla="*/ 73 w 73"/>
                  <a:gd name="T7" fmla="*/ 31 h 31"/>
                  <a:gd name="T8" fmla="*/ 73 w 73"/>
                  <a:gd name="T9" fmla="*/ 31 h 31"/>
                  <a:gd name="T10" fmla="*/ 73 w 73"/>
                  <a:gd name="T11" fmla="*/ 0 h 31"/>
                  <a:gd name="T12" fmla="*/ 73 w 73"/>
                  <a:gd name="T13" fmla="*/ 0 h 31"/>
                  <a:gd name="T14" fmla="*/ 0 w 73"/>
                  <a:gd name="T15" fmla="*/ 0 h 31"/>
                  <a:gd name="T16" fmla="*/ 5 w 73"/>
                  <a:gd name="T17" fmla="*/ 8 h 31"/>
                  <a:gd name="T18" fmla="*/ 73 w 73"/>
                  <a:gd name="T19" fmla="*/ 8 h 31"/>
                  <a:gd name="T20" fmla="*/ 73 w 73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3" h="31">
                    <a:moveTo>
                      <a:pt x="73" y="31"/>
                    </a:move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73" y="31"/>
                      <a:pt x="73" y="31"/>
                      <a:pt x="73" y="31"/>
                    </a:cubicBezTo>
                    <a:cubicBezTo>
                      <a:pt x="73" y="31"/>
                      <a:pt x="73" y="31"/>
                      <a:pt x="73" y="31"/>
                    </a:cubicBezTo>
                    <a:moveTo>
                      <a:pt x="73" y="0"/>
                    </a:moveTo>
                    <a:cubicBezTo>
                      <a:pt x="73" y="0"/>
                      <a:pt x="73" y="0"/>
                      <a:pt x="7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3"/>
                      <a:pt x="4" y="6"/>
                      <a:pt x="5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0"/>
                      <a:pt x="73" y="0"/>
                      <a:pt x="73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71" name="Rectangle 868">
                <a:extLst>
                  <a:ext uri="{FF2B5EF4-FFF2-40B4-BE49-F238E27FC236}">
                    <a16:creationId xmlns:a16="http://schemas.microsoft.com/office/drawing/2014/main" xmlns="" id="{9123582C-682D-4A2B-9EDA-0FE6E02A7A0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38" y="2391"/>
                <a:ext cx="157" cy="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72" name="Rectangle 869">
                <a:extLst>
                  <a:ext uri="{FF2B5EF4-FFF2-40B4-BE49-F238E27FC236}">
                    <a16:creationId xmlns:a16="http://schemas.microsoft.com/office/drawing/2014/main" xmlns="" id="{4EF53A91-353D-43F4-A79D-8AEC3FA9327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38" y="2391"/>
                <a:ext cx="157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73" name="Freeform 870">
                <a:extLst>
                  <a:ext uri="{FF2B5EF4-FFF2-40B4-BE49-F238E27FC236}">
                    <a16:creationId xmlns:a16="http://schemas.microsoft.com/office/drawing/2014/main" xmlns="" id="{0CBB0703-95CE-4C6A-9403-E326B3D523D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30" y="2383"/>
                <a:ext cx="165" cy="31"/>
              </a:xfrm>
              <a:custGeom>
                <a:avLst/>
                <a:gdLst>
                  <a:gd name="T0" fmla="*/ 165 w 165"/>
                  <a:gd name="T1" fmla="*/ 0 h 31"/>
                  <a:gd name="T2" fmla="*/ 165 w 165"/>
                  <a:gd name="T3" fmla="*/ 0 h 31"/>
                  <a:gd name="T4" fmla="*/ 8 w 165"/>
                  <a:gd name="T5" fmla="*/ 0 h 31"/>
                  <a:gd name="T6" fmla="*/ 0 w 165"/>
                  <a:gd name="T7" fmla="*/ 0 h 31"/>
                  <a:gd name="T8" fmla="*/ 0 w 165"/>
                  <a:gd name="T9" fmla="*/ 8 h 31"/>
                  <a:gd name="T10" fmla="*/ 0 w 165"/>
                  <a:gd name="T11" fmla="*/ 31 h 31"/>
                  <a:gd name="T12" fmla="*/ 0 w 165"/>
                  <a:gd name="T13" fmla="*/ 31 h 31"/>
                  <a:gd name="T14" fmla="*/ 8 w 165"/>
                  <a:gd name="T15" fmla="*/ 31 h 31"/>
                  <a:gd name="T16" fmla="*/ 8 w 165"/>
                  <a:gd name="T17" fmla="*/ 8 h 31"/>
                  <a:gd name="T18" fmla="*/ 165 w 165"/>
                  <a:gd name="T19" fmla="*/ 8 h 31"/>
                  <a:gd name="T20" fmla="*/ 165 w 165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5" h="31">
                    <a:moveTo>
                      <a:pt x="165" y="0"/>
                    </a:moveTo>
                    <a:lnTo>
                      <a:pt x="165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8" y="31"/>
                    </a:lnTo>
                    <a:lnTo>
                      <a:pt x="8" y="8"/>
                    </a:lnTo>
                    <a:lnTo>
                      <a:pt x="165" y="8"/>
                    </a:lnTo>
                    <a:lnTo>
                      <a:pt x="165" y="0"/>
                    </a:lnTo>
                    <a:close/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74" name="Freeform 871">
                <a:extLst>
                  <a:ext uri="{FF2B5EF4-FFF2-40B4-BE49-F238E27FC236}">
                    <a16:creationId xmlns:a16="http://schemas.microsoft.com/office/drawing/2014/main" xmlns="" id="{D4299945-86BD-45C1-BCC5-49F4B26FFFC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30" y="2383"/>
                <a:ext cx="165" cy="31"/>
              </a:xfrm>
              <a:custGeom>
                <a:avLst/>
                <a:gdLst>
                  <a:gd name="T0" fmla="*/ 165 w 165"/>
                  <a:gd name="T1" fmla="*/ 0 h 31"/>
                  <a:gd name="T2" fmla="*/ 165 w 165"/>
                  <a:gd name="T3" fmla="*/ 0 h 31"/>
                  <a:gd name="T4" fmla="*/ 8 w 165"/>
                  <a:gd name="T5" fmla="*/ 0 h 31"/>
                  <a:gd name="T6" fmla="*/ 0 w 165"/>
                  <a:gd name="T7" fmla="*/ 0 h 31"/>
                  <a:gd name="T8" fmla="*/ 0 w 165"/>
                  <a:gd name="T9" fmla="*/ 8 h 31"/>
                  <a:gd name="T10" fmla="*/ 0 w 165"/>
                  <a:gd name="T11" fmla="*/ 31 h 31"/>
                  <a:gd name="T12" fmla="*/ 0 w 165"/>
                  <a:gd name="T13" fmla="*/ 31 h 31"/>
                  <a:gd name="T14" fmla="*/ 8 w 165"/>
                  <a:gd name="T15" fmla="*/ 31 h 31"/>
                  <a:gd name="T16" fmla="*/ 8 w 165"/>
                  <a:gd name="T17" fmla="*/ 8 h 31"/>
                  <a:gd name="T18" fmla="*/ 165 w 165"/>
                  <a:gd name="T19" fmla="*/ 8 h 31"/>
                  <a:gd name="T20" fmla="*/ 165 w 165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5" h="31">
                    <a:moveTo>
                      <a:pt x="165" y="0"/>
                    </a:moveTo>
                    <a:lnTo>
                      <a:pt x="165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8" y="31"/>
                    </a:lnTo>
                    <a:lnTo>
                      <a:pt x="8" y="8"/>
                    </a:lnTo>
                    <a:lnTo>
                      <a:pt x="165" y="8"/>
                    </a:lnTo>
                    <a:lnTo>
                      <a:pt x="16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75" name="Rectangle 872">
                <a:extLst>
                  <a:ext uri="{FF2B5EF4-FFF2-40B4-BE49-F238E27FC236}">
                    <a16:creationId xmlns:a16="http://schemas.microsoft.com/office/drawing/2014/main" xmlns="" id="{797AB647-94FA-4A9C-A380-C9D8F289490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03" y="2391"/>
                <a:ext cx="115" cy="23"/>
              </a:xfrm>
              <a:prstGeom prst="rect">
                <a:avLst/>
              </a:prstGeom>
              <a:solidFill>
                <a:srgbClr val="8DE0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76" name="Rectangle 873">
                <a:extLst>
                  <a:ext uri="{FF2B5EF4-FFF2-40B4-BE49-F238E27FC236}">
                    <a16:creationId xmlns:a16="http://schemas.microsoft.com/office/drawing/2014/main" xmlns="" id="{BE1C38E0-EA06-47E2-A210-8CE753581AD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03" y="2391"/>
                <a:ext cx="115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77" name="Freeform 874">
                <a:extLst>
                  <a:ext uri="{FF2B5EF4-FFF2-40B4-BE49-F238E27FC236}">
                    <a16:creationId xmlns:a16="http://schemas.microsoft.com/office/drawing/2014/main" xmlns="" id="{54D7673F-DE85-412E-AAC4-96E3DC3AD93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295" y="2383"/>
                <a:ext cx="131" cy="31"/>
              </a:xfrm>
              <a:custGeom>
                <a:avLst/>
                <a:gdLst>
                  <a:gd name="T0" fmla="*/ 8 w 131"/>
                  <a:gd name="T1" fmla="*/ 31 h 31"/>
                  <a:gd name="T2" fmla="*/ 8 w 131"/>
                  <a:gd name="T3" fmla="*/ 8 h 31"/>
                  <a:gd name="T4" fmla="*/ 123 w 131"/>
                  <a:gd name="T5" fmla="*/ 8 h 31"/>
                  <a:gd name="T6" fmla="*/ 123 w 131"/>
                  <a:gd name="T7" fmla="*/ 31 h 31"/>
                  <a:gd name="T8" fmla="*/ 8 w 131"/>
                  <a:gd name="T9" fmla="*/ 31 h 31"/>
                  <a:gd name="T10" fmla="*/ 123 w 131"/>
                  <a:gd name="T11" fmla="*/ 4 h 31"/>
                  <a:gd name="T12" fmla="*/ 127 w 131"/>
                  <a:gd name="T13" fmla="*/ 4 h 31"/>
                  <a:gd name="T14" fmla="*/ 123 w 131"/>
                  <a:gd name="T15" fmla="*/ 4 h 31"/>
                  <a:gd name="T16" fmla="*/ 131 w 131"/>
                  <a:gd name="T17" fmla="*/ 0 h 31"/>
                  <a:gd name="T18" fmla="*/ 131 w 131"/>
                  <a:gd name="T19" fmla="*/ 0 h 31"/>
                  <a:gd name="T20" fmla="*/ 127 w 131"/>
                  <a:gd name="T21" fmla="*/ 0 h 31"/>
                  <a:gd name="T22" fmla="*/ 123 w 131"/>
                  <a:gd name="T23" fmla="*/ 0 h 31"/>
                  <a:gd name="T24" fmla="*/ 8 w 131"/>
                  <a:gd name="T25" fmla="*/ 0 h 31"/>
                  <a:gd name="T26" fmla="*/ 0 w 131"/>
                  <a:gd name="T27" fmla="*/ 0 h 31"/>
                  <a:gd name="T28" fmla="*/ 0 w 131"/>
                  <a:gd name="T29" fmla="*/ 8 h 31"/>
                  <a:gd name="T30" fmla="*/ 0 w 131"/>
                  <a:gd name="T31" fmla="*/ 31 h 31"/>
                  <a:gd name="T32" fmla="*/ 127 w 131"/>
                  <a:gd name="T33" fmla="*/ 31 h 31"/>
                  <a:gd name="T34" fmla="*/ 131 w 131"/>
                  <a:gd name="T35" fmla="*/ 31 h 31"/>
                  <a:gd name="T36" fmla="*/ 131 w 131"/>
                  <a:gd name="T3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1" h="31">
                    <a:moveTo>
                      <a:pt x="8" y="31"/>
                    </a:moveTo>
                    <a:lnTo>
                      <a:pt x="8" y="8"/>
                    </a:lnTo>
                    <a:lnTo>
                      <a:pt x="123" y="8"/>
                    </a:lnTo>
                    <a:lnTo>
                      <a:pt x="123" y="31"/>
                    </a:lnTo>
                    <a:lnTo>
                      <a:pt x="8" y="31"/>
                    </a:lnTo>
                    <a:close/>
                    <a:moveTo>
                      <a:pt x="123" y="4"/>
                    </a:moveTo>
                    <a:lnTo>
                      <a:pt x="127" y="4"/>
                    </a:lnTo>
                    <a:lnTo>
                      <a:pt x="123" y="4"/>
                    </a:lnTo>
                    <a:close/>
                    <a:moveTo>
                      <a:pt x="131" y="0"/>
                    </a:moveTo>
                    <a:lnTo>
                      <a:pt x="131" y="0"/>
                    </a:lnTo>
                    <a:lnTo>
                      <a:pt x="127" y="0"/>
                    </a:lnTo>
                    <a:lnTo>
                      <a:pt x="123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31"/>
                    </a:lnTo>
                    <a:lnTo>
                      <a:pt x="127" y="31"/>
                    </a:lnTo>
                    <a:lnTo>
                      <a:pt x="131" y="31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78" name="Freeform 875">
                <a:extLst>
                  <a:ext uri="{FF2B5EF4-FFF2-40B4-BE49-F238E27FC236}">
                    <a16:creationId xmlns:a16="http://schemas.microsoft.com/office/drawing/2014/main" xmlns="" id="{4D589F87-7BC6-4EF9-BCE8-8ABC98D2257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295" y="2383"/>
                <a:ext cx="131" cy="31"/>
              </a:xfrm>
              <a:custGeom>
                <a:avLst/>
                <a:gdLst>
                  <a:gd name="T0" fmla="*/ 8 w 131"/>
                  <a:gd name="T1" fmla="*/ 31 h 31"/>
                  <a:gd name="T2" fmla="*/ 8 w 131"/>
                  <a:gd name="T3" fmla="*/ 8 h 31"/>
                  <a:gd name="T4" fmla="*/ 123 w 131"/>
                  <a:gd name="T5" fmla="*/ 8 h 31"/>
                  <a:gd name="T6" fmla="*/ 123 w 131"/>
                  <a:gd name="T7" fmla="*/ 31 h 31"/>
                  <a:gd name="T8" fmla="*/ 8 w 131"/>
                  <a:gd name="T9" fmla="*/ 31 h 31"/>
                  <a:gd name="T10" fmla="*/ 123 w 131"/>
                  <a:gd name="T11" fmla="*/ 4 h 31"/>
                  <a:gd name="T12" fmla="*/ 127 w 131"/>
                  <a:gd name="T13" fmla="*/ 4 h 31"/>
                  <a:gd name="T14" fmla="*/ 123 w 131"/>
                  <a:gd name="T15" fmla="*/ 4 h 31"/>
                  <a:gd name="T16" fmla="*/ 131 w 131"/>
                  <a:gd name="T17" fmla="*/ 0 h 31"/>
                  <a:gd name="T18" fmla="*/ 131 w 131"/>
                  <a:gd name="T19" fmla="*/ 0 h 31"/>
                  <a:gd name="T20" fmla="*/ 127 w 131"/>
                  <a:gd name="T21" fmla="*/ 0 h 31"/>
                  <a:gd name="T22" fmla="*/ 123 w 131"/>
                  <a:gd name="T23" fmla="*/ 0 h 31"/>
                  <a:gd name="T24" fmla="*/ 8 w 131"/>
                  <a:gd name="T25" fmla="*/ 0 h 31"/>
                  <a:gd name="T26" fmla="*/ 0 w 131"/>
                  <a:gd name="T27" fmla="*/ 0 h 31"/>
                  <a:gd name="T28" fmla="*/ 0 w 131"/>
                  <a:gd name="T29" fmla="*/ 8 h 31"/>
                  <a:gd name="T30" fmla="*/ 0 w 131"/>
                  <a:gd name="T31" fmla="*/ 31 h 31"/>
                  <a:gd name="T32" fmla="*/ 127 w 131"/>
                  <a:gd name="T33" fmla="*/ 31 h 31"/>
                  <a:gd name="T34" fmla="*/ 131 w 131"/>
                  <a:gd name="T35" fmla="*/ 31 h 31"/>
                  <a:gd name="T36" fmla="*/ 131 w 131"/>
                  <a:gd name="T3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1" h="31">
                    <a:moveTo>
                      <a:pt x="8" y="31"/>
                    </a:moveTo>
                    <a:lnTo>
                      <a:pt x="8" y="8"/>
                    </a:lnTo>
                    <a:lnTo>
                      <a:pt x="123" y="8"/>
                    </a:lnTo>
                    <a:lnTo>
                      <a:pt x="123" y="31"/>
                    </a:lnTo>
                    <a:lnTo>
                      <a:pt x="8" y="31"/>
                    </a:lnTo>
                    <a:moveTo>
                      <a:pt x="123" y="4"/>
                    </a:moveTo>
                    <a:lnTo>
                      <a:pt x="127" y="4"/>
                    </a:lnTo>
                    <a:lnTo>
                      <a:pt x="123" y="4"/>
                    </a:lnTo>
                    <a:moveTo>
                      <a:pt x="131" y="0"/>
                    </a:moveTo>
                    <a:lnTo>
                      <a:pt x="131" y="0"/>
                    </a:lnTo>
                    <a:lnTo>
                      <a:pt x="127" y="0"/>
                    </a:lnTo>
                    <a:lnTo>
                      <a:pt x="123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31"/>
                    </a:lnTo>
                    <a:lnTo>
                      <a:pt x="127" y="31"/>
                    </a:lnTo>
                    <a:lnTo>
                      <a:pt x="131" y="31"/>
                    </a:lnTo>
                    <a:lnTo>
                      <a:pt x="1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79" name="Freeform 876">
                <a:extLst>
                  <a:ext uri="{FF2B5EF4-FFF2-40B4-BE49-F238E27FC236}">
                    <a16:creationId xmlns:a16="http://schemas.microsoft.com/office/drawing/2014/main" xmlns="" id="{83DC3A5D-7616-4EA0-AC07-6AF4117FA93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079" y="2422"/>
                <a:ext cx="51" cy="22"/>
              </a:xfrm>
              <a:custGeom>
                <a:avLst/>
                <a:gdLst>
                  <a:gd name="T0" fmla="*/ 51 w 51"/>
                  <a:gd name="T1" fmla="*/ 0 h 22"/>
                  <a:gd name="T2" fmla="*/ 0 w 51"/>
                  <a:gd name="T3" fmla="*/ 0 h 22"/>
                  <a:gd name="T4" fmla="*/ 11 w 51"/>
                  <a:gd name="T5" fmla="*/ 22 h 22"/>
                  <a:gd name="T6" fmla="*/ 51 w 51"/>
                  <a:gd name="T7" fmla="*/ 22 h 22"/>
                  <a:gd name="T8" fmla="*/ 51 w 51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2">
                    <a:moveTo>
                      <a:pt x="5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7"/>
                      <a:pt x="7" y="14"/>
                      <a:pt x="11" y="22"/>
                    </a:cubicBezTo>
                    <a:cubicBezTo>
                      <a:pt x="51" y="22"/>
                      <a:pt x="51" y="22"/>
                      <a:pt x="51" y="22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solidFill>
                <a:srgbClr val="E5F9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80" name="Freeform 877">
                <a:extLst>
                  <a:ext uri="{FF2B5EF4-FFF2-40B4-BE49-F238E27FC236}">
                    <a16:creationId xmlns:a16="http://schemas.microsoft.com/office/drawing/2014/main" xmlns="" id="{4478E386-0961-4A62-8E1C-4000C5400B1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075" y="2414"/>
                <a:ext cx="55" cy="30"/>
              </a:xfrm>
              <a:custGeom>
                <a:avLst/>
                <a:gdLst>
                  <a:gd name="T0" fmla="*/ 55 w 55"/>
                  <a:gd name="T1" fmla="*/ 30 h 30"/>
                  <a:gd name="T2" fmla="*/ 15 w 55"/>
                  <a:gd name="T3" fmla="*/ 30 h 30"/>
                  <a:gd name="T4" fmla="*/ 15 w 55"/>
                  <a:gd name="T5" fmla="*/ 30 h 30"/>
                  <a:gd name="T6" fmla="*/ 55 w 55"/>
                  <a:gd name="T7" fmla="*/ 30 h 30"/>
                  <a:gd name="T8" fmla="*/ 55 w 55"/>
                  <a:gd name="T9" fmla="*/ 30 h 30"/>
                  <a:gd name="T10" fmla="*/ 55 w 55"/>
                  <a:gd name="T11" fmla="*/ 0 h 30"/>
                  <a:gd name="T12" fmla="*/ 55 w 55"/>
                  <a:gd name="T13" fmla="*/ 0 h 30"/>
                  <a:gd name="T14" fmla="*/ 0 w 55"/>
                  <a:gd name="T15" fmla="*/ 0 h 30"/>
                  <a:gd name="T16" fmla="*/ 4 w 55"/>
                  <a:gd name="T17" fmla="*/ 8 h 30"/>
                  <a:gd name="T18" fmla="*/ 55 w 55"/>
                  <a:gd name="T19" fmla="*/ 8 h 30"/>
                  <a:gd name="T20" fmla="*/ 55 w 55"/>
                  <a:gd name="T2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5" h="30">
                    <a:moveTo>
                      <a:pt x="55" y="30"/>
                    </a:move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55" y="30"/>
                      <a:pt x="55" y="30"/>
                      <a:pt x="55" y="30"/>
                    </a:cubicBezTo>
                    <a:cubicBezTo>
                      <a:pt x="55" y="30"/>
                      <a:pt x="55" y="30"/>
                      <a:pt x="55" y="30"/>
                    </a:cubicBezTo>
                    <a:moveTo>
                      <a:pt x="55" y="0"/>
                    </a:moveTo>
                    <a:cubicBezTo>
                      <a:pt x="55" y="0"/>
                      <a:pt x="55" y="0"/>
                      <a:pt x="5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2" y="5"/>
                      <a:pt x="4" y="8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5" y="0"/>
                      <a:pt x="55" y="0"/>
                      <a:pt x="55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81" name="Rectangle 878">
                <a:extLst>
                  <a:ext uri="{FF2B5EF4-FFF2-40B4-BE49-F238E27FC236}">
                    <a16:creationId xmlns:a16="http://schemas.microsoft.com/office/drawing/2014/main" xmlns="" id="{39742D3C-138B-416C-90AA-8C6FA561D5F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38" y="2422"/>
                <a:ext cx="157" cy="22"/>
              </a:xfrm>
              <a:prstGeom prst="rect">
                <a:avLst/>
              </a:prstGeom>
              <a:solidFill>
                <a:srgbClr val="E5F9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82" name="Rectangle 879">
                <a:extLst>
                  <a:ext uri="{FF2B5EF4-FFF2-40B4-BE49-F238E27FC236}">
                    <a16:creationId xmlns:a16="http://schemas.microsoft.com/office/drawing/2014/main" xmlns="" id="{FC0F7DFE-0F48-41E5-9D79-D59A4873C71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38" y="2422"/>
                <a:ext cx="157" cy="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83" name="Freeform 880">
                <a:extLst>
                  <a:ext uri="{FF2B5EF4-FFF2-40B4-BE49-F238E27FC236}">
                    <a16:creationId xmlns:a16="http://schemas.microsoft.com/office/drawing/2014/main" xmlns="" id="{B7B110DF-27EA-4DBC-9463-4EC8CAB0D93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30" y="2414"/>
                <a:ext cx="165" cy="30"/>
              </a:xfrm>
              <a:custGeom>
                <a:avLst/>
                <a:gdLst>
                  <a:gd name="T0" fmla="*/ 165 w 165"/>
                  <a:gd name="T1" fmla="*/ 0 h 30"/>
                  <a:gd name="T2" fmla="*/ 165 w 165"/>
                  <a:gd name="T3" fmla="*/ 0 h 30"/>
                  <a:gd name="T4" fmla="*/ 8 w 165"/>
                  <a:gd name="T5" fmla="*/ 0 h 30"/>
                  <a:gd name="T6" fmla="*/ 0 w 165"/>
                  <a:gd name="T7" fmla="*/ 0 h 30"/>
                  <a:gd name="T8" fmla="*/ 0 w 165"/>
                  <a:gd name="T9" fmla="*/ 8 h 30"/>
                  <a:gd name="T10" fmla="*/ 0 w 165"/>
                  <a:gd name="T11" fmla="*/ 30 h 30"/>
                  <a:gd name="T12" fmla="*/ 0 w 165"/>
                  <a:gd name="T13" fmla="*/ 30 h 30"/>
                  <a:gd name="T14" fmla="*/ 8 w 165"/>
                  <a:gd name="T15" fmla="*/ 30 h 30"/>
                  <a:gd name="T16" fmla="*/ 8 w 165"/>
                  <a:gd name="T17" fmla="*/ 8 h 30"/>
                  <a:gd name="T18" fmla="*/ 165 w 165"/>
                  <a:gd name="T19" fmla="*/ 8 h 30"/>
                  <a:gd name="T20" fmla="*/ 165 w 165"/>
                  <a:gd name="T2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5" h="30">
                    <a:moveTo>
                      <a:pt x="165" y="0"/>
                    </a:moveTo>
                    <a:lnTo>
                      <a:pt x="165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8" y="30"/>
                    </a:lnTo>
                    <a:lnTo>
                      <a:pt x="8" y="8"/>
                    </a:lnTo>
                    <a:lnTo>
                      <a:pt x="165" y="8"/>
                    </a:lnTo>
                    <a:lnTo>
                      <a:pt x="165" y="0"/>
                    </a:lnTo>
                    <a:close/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84" name="Freeform 881">
                <a:extLst>
                  <a:ext uri="{FF2B5EF4-FFF2-40B4-BE49-F238E27FC236}">
                    <a16:creationId xmlns:a16="http://schemas.microsoft.com/office/drawing/2014/main" xmlns="" id="{6F8B00E1-D965-4BB6-AF92-2FBD833CF50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30" y="2414"/>
                <a:ext cx="165" cy="30"/>
              </a:xfrm>
              <a:custGeom>
                <a:avLst/>
                <a:gdLst>
                  <a:gd name="T0" fmla="*/ 165 w 165"/>
                  <a:gd name="T1" fmla="*/ 0 h 30"/>
                  <a:gd name="T2" fmla="*/ 165 w 165"/>
                  <a:gd name="T3" fmla="*/ 0 h 30"/>
                  <a:gd name="T4" fmla="*/ 8 w 165"/>
                  <a:gd name="T5" fmla="*/ 0 h 30"/>
                  <a:gd name="T6" fmla="*/ 0 w 165"/>
                  <a:gd name="T7" fmla="*/ 0 h 30"/>
                  <a:gd name="T8" fmla="*/ 0 w 165"/>
                  <a:gd name="T9" fmla="*/ 8 h 30"/>
                  <a:gd name="T10" fmla="*/ 0 w 165"/>
                  <a:gd name="T11" fmla="*/ 30 h 30"/>
                  <a:gd name="T12" fmla="*/ 0 w 165"/>
                  <a:gd name="T13" fmla="*/ 30 h 30"/>
                  <a:gd name="T14" fmla="*/ 8 w 165"/>
                  <a:gd name="T15" fmla="*/ 30 h 30"/>
                  <a:gd name="T16" fmla="*/ 8 w 165"/>
                  <a:gd name="T17" fmla="*/ 8 h 30"/>
                  <a:gd name="T18" fmla="*/ 165 w 165"/>
                  <a:gd name="T19" fmla="*/ 8 h 30"/>
                  <a:gd name="T20" fmla="*/ 165 w 165"/>
                  <a:gd name="T2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5" h="30">
                    <a:moveTo>
                      <a:pt x="165" y="0"/>
                    </a:moveTo>
                    <a:lnTo>
                      <a:pt x="165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8" y="30"/>
                    </a:lnTo>
                    <a:lnTo>
                      <a:pt x="8" y="8"/>
                    </a:lnTo>
                    <a:lnTo>
                      <a:pt x="165" y="8"/>
                    </a:lnTo>
                    <a:lnTo>
                      <a:pt x="16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85" name="Rectangle 882">
                <a:extLst>
                  <a:ext uri="{FF2B5EF4-FFF2-40B4-BE49-F238E27FC236}">
                    <a16:creationId xmlns:a16="http://schemas.microsoft.com/office/drawing/2014/main" xmlns="" id="{065ED7BD-77D7-4D2D-8C29-15781391595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03" y="2422"/>
                <a:ext cx="115" cy="22"/>
              </a:xfrm>
              <a:prstGeom prst="rect">
                <a:avLst/>
              </a:prstGeom>
              <a:solidFill>
                <a:srgbClr val="8DE0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86" name="Rectangle 883">
                <a:extLst>
                  <a:ext uri="{FF2B5EF4-FFF2-40B4-BE49-F238E27FC236}">
                    <a16:creationId xmlns:a16="http://schemas.microsoft.com/office/drawing/2014/main" xmlns="" id="{C520E69C-00A2-448C-95F4-89A5D18A02A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03" y="2422"/>
                <a:ext cx="115" cy="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87" name="Freeform 884">
                <a:extLst>
                  <a:ext uri="{FF2B5EF4-FFF2-40B4-BE49-F238E27FC236}">
                    <a16:creationId xmlns:a16="http://schemas.microsoft.com/office/drawing/2014/main" xmlns="" id="{7A8FB8C5-3D9B-4509-8657-BDDFB3CC002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295" y="2414"/>
                <a:ext cx="131" cy="30"/>
              </a:xfrm>
              <a:custGeom>
                <a:avLst/>
                <a:gdLst>
                  <a:gd name="T0" fmla="*/ 8 w 131"/>
                  <a:gd name="T1" fmla="*/ 30 h 30"/>
                  <a:gd name="T2" fmla="*/ 8 w 131"/>
                  <a:gd name="T3" fmla="*/ 8 h 30"/>
                  <a:gd name="T4" fmla="*/ 123 w 131"/>
                  <a:gd name="T5" fmla="*/ 8 h 30"/>
                  <a:gd name="T6" fmla="*/ 123 w 131"/>
                  <a:gd name="T7" fmla="*/ 30 h 30"/>
                  <a:gd name="T8" fmla="*/ 8 w 131"/>
                  <a:gd name="T9" fmla="*/ 30 h 30"/>
                  <a:gd name="T10" fmla="*/ 123 w 131"/>
                  <a:gd name="T11" fmla="*/ 4 h 30"/>
                  <a:gd name="T12" fmla="*/ 127 w 131"/>
                  <a:gd name="T13" fmla="*/ 4 h 30"/>
                  <a:gd name="T14" fmla="*/ 123 w 131"/>
                  <a:gd name="T15" fmla="*/ 4 h 30"/>
                  <a:gd name="T16" fmla="*/ 131 w 131"/>
                  <a:gd name="T17" fmla="*/ 0 h 30"/>
                  <a:gd name="T18" fmla="*/ 131 w 131"/>
                  <a:gd name="T19" fmla="*/ 0 h 30"/>
                  <a:gd name="T20" fmla="*/ 127 w 131"/>
                  <a:gd name="T21" fmla="*/ 0 h 30"/>
                  <a:gd name="T22" fmla="*/ 0 w 131"/>
                  <a:gd name="T23" fmla="*/ 0 h 30"/>
                  <a:gd name="T24" fmla="*/ 0 w 131"/>
                  <a:gd name="T25" fmla="*/ 8 h 30"/>
                  <a:gd name="T26" fmla="*/ 0 w 131"/>
                  <a:gd name="T27" fmla="*/ 30 h 30"/>
                  <a:gd name="T28" fmla="*/ 127 w 131"/>
                  <a:gd name="T29" fmla="*/ 30 h 30"/>
                  <a:gd name="T30" fmla="*/ 131 w 131"/>
                  <a:gd name="T31" fmla="*/ 30 h 30"/>
                  <a:gd name="T32" fmla="*/ 131 w 131"/>
                  <a:gd name="T3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1" h="30">
                    <a:moveTo>
                      <a:pt x="8" y="30"/>
                    </a:moveTo>
                    <a:lnTo>
                      <a:pt x="8" y="8"/>
                    </a:lnTo>
                    <a:lnTo>
                      <a:pt x="123" y="8"/>
                    </a:lnTo>
                    <a:lnTo>
                      <a:pt x="123" y="30"/>
                    </a:lnTo>
                    <a:lnTo>
                      <a:pt x="8" y="30"/>
                    </a:lnTo>
                    <a:close/>
                    <a:moveTo>
                      <a:pt x="123" y="4"/>
                    </a:moveTo>
                    <a:lnTo>
                      <a:pt x="127" y="4"/>
                    </a:lnTo>
                    <a:lnTo>
                      <a:pt x="123" y="4"/>
                    </a:lnTo>
                    <a:close/>
                    <a:moveTo>
                      <a:pt x="131" y="0"/>
                    </a:moveTo>
                    <a:lnTo>
                      <a:pt x="131" y="0"/>
                    </a:lnTo>
                    <a:lnTo>
                      <a:pt x="127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30"/>
                    </a:lnTo>
                    <a:lnTo>
                      <a:pt x="127" y="30"/>
                    </a:lnTo>
                    <a:lnTo>
                      <a:pt x="131" y="30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88" name="Freeform 885">
                <a:extLst>
                  <a:ext uri="{FF2B5EF4-FFF2-40B4-BE49-F238E27FC236}">
                    <a16:creationId xmlns:a16="http://schemas.microsoft.com/office/drawing/2014/main" xmlns="" id="{D7AA36C3-8E44-4480-B206-190AF711781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295" y="2414"/>
                <a:ext cx="131" cy="30"/>
              </a:xfrm>
              <a:custGeom>
                <a:avLst/>
                <a:gdLst>
                  <a:gd name="T0" fmla="*/ 8 w 131"/>
                  <a:gd name="T1" fmla="*/ 30 h 30"/>
                  <a:gd name="T2" fmla="*/ 8 w 131"/>
                  <a:gd name="T3" fmla="*/ 8 h 30"/>
                  <a:gd name="T4" fmla="*/ 123 w 131"/>
                  <a:gd name="T5" fmla="*/ 8 h 30"/>
                  <a:gd name="T6" fmla="*/ 123 w 131"/>
                  <a:gd name="T7" fmla="*/ 30 h 30"/>
                  <a:gd name="T8" fmla="*/ 8 w 131"/>
                  <a:gd name="T9" fmla="*/ 30 h 30"/>
                  <a:gd name="T10" fmla="*/ 123 w 131"/>
                  <a:gd name="T11" fmla="*/ 4 h 30"/>
                  <a:gd name="T12" fmla="*/ 127 w 131"/>
                  <a:gd name="T13" fmla="*/ 4 h 30"/>
                  <a:gd name="T14" fmla="*/ 123 w 131"/>
                  <a:gd name="T15" fmla="*/ 4 h 30"/>
                  <a:gd name="T16" fmla="*/ 131 w 131"/>
                  <a:gd name="T17" fmla="*/ 0 h 30"/>
                  <a:gd name="T18" fmla="*/ 131 w 131"/>
                  <a:gd name="T19" fmla="*/ 0 h 30"/>
                  <a:gd name="T20" fmla="*/ 127 w 131"/>
                  <a:gd name="T21" fmla="*/ 0 h 30"/>
                  <a:gd name="T22" fmla="*/ 0 w 131"/>
                  <a:gd name="T23" fmla="*/ 0 h 30"/>
                  <a:gd name="T24" fmla="*/ 0 w 131"/>
                  <a:gd name="T25" fmla="*/ 8 h 30"/>
                  <a:gd name="T26" fmla="*/ 0 w 131"/>
                  <a:gd name="T27" fmla="*/ 30 h 30"/>
                  <a:gd name="T28" fmla="*/ 127 w 131"/>
                  <a:gd name="T29" fmla="*/ 30 h 30"/>
                  <a:gd name="T30" fmla="*/ 131 w 131"/>
                  <a:gd name="T31" fmla="*/ 30 h 30"/>
                  <a:gd name="T32" fmla="*/ 131 w 131"/>
                  <a:gd name="T3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1" h="30">
                    <a:moveTo>
                      <a:pt x="8" y="30"/>
                    </a:moveTo>
                    <a:lnTo>
                      <a:pt x="8" y="8"/>
                    </a:lnTo>
                    <a:lnTo>
                      <a:pt x="123" y="8"/>
                    </a:lnTo>
                    <a:lnTo>
                      <a:pt x="123" y="30"/>
                    </a:lnTo>
                    <a:lnTo>
                      <a:pt x="8" y="30"/>
                    </a:lnTo>
                    <a:moveTo>
                      <a:pt x="123" y="4"/>
                    </a:moveTo>
                    <a:lnTo>
                      <a:pt x="127" y="4"/>
                    </a:lnTo>
                    <a:lnTo>
                      <a:pt x="123" y="4"/>
                    </a:lnTo>
                    <a:moveTo>
                      <a:pt x="131" y="0"/>
                    </a:moveTo>
                    <a:lnTo>
                      <a:pt x="131" y="0"/>
                    </a:lnTo>
                    <a:lnTo>
                      <a:pt x="127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30"/>
                    </a:lnTo>
                    <a:lnTo>
                      <a:pt x="127" y="30"/>
                    </a:lnTo>
                    <a:lnTo>
                      <a:pt x="131" y="30"/>
                    </a:lnTo>
                    <a:lnTo>
                      <a:pt x="1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89" name="Freeform 886">
                <a:extLst>
                  <a:ext uri="{FF2B5EF4-FFF2-40B4-BE49-F238E27FC236}">
                    <a16:creationId xmlns:a16="http://schemas.microsoft.com/office/drawing/2014/main" xmlns="" id="{A26F228C-994E-4A03-99CE-5FAD71E834C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093" y="2452"/>
                <a:ext cx="37" cy="22"/>
              </a:xfrm>
              <a:custGeom>
                <a:avLst/>
                <a:gdLst>
                  <a:gd name="T0" fmla="*/ 37 w 37"/>
                  <a:gd name="T1" fmla="*/ 0 h 22"/>
                  <a:gd name="T2" fmla="*/ 0 w 37"/>
                  <a:gd name="T3" fmla="*/ 0 h 22"/>
                  <a:gd name="T4" fmla="*/ 9 w 37"/>
                  <a:gd name="T5" fmla="*/ 22 h 22"/>
                  <a:gd name="T6" fmla="*/ 37 w 37"/>
                  <a:gd name="T7" fmla="*/ 22 h 22"/>
                  <a:gd name="T8" fmla="*/ 37 w 37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2">
                    <a:moveTo>
                      <a:pt x="3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7"/>
                      <a:pt x="6" y="15"/>
                      <a:pt x="9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0"/>
                      <a:pt x="37" y="0"/>
                      <a:pt x="37" y="0"/>
                    </a:cubicBezTo>
                  </a:path>
                </a:pathLst>
              </a:custGeom>
              <a:solidFill>
                <a:srgbClr val="E5F9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90" name="Freeform 887">
                <a:extLst>
                  <a:ext uri="{FF2B5EF4-FFF2-40B4-BE49-F238E27FC236}">
                    <a16:creationId xmlns:a16="http://schemas.microsoft.com/office/drawing/2014/main" xmlns="" id="{8658885A-F0AD-4005-880A-E5D9DB90830E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090" y="2444"/>
                <a:ext cx="40" cy="30"/>
              </a:xfrm>
              <a:custGeom>
                <a:avLst/>
                <a:gdLst>
                  <a:gd name="T0" fmla="*/ 40 w 40"/>
                  <a:gd name="T1" fmla="*/ 30 h 30"/>
                  <a:gd name="T2" fmla="*/ 12 w 40"/>
                  <a:gd name="T3" fmla="*/ 30 h 30"/>
                  <a:gd name="T4" fmla="*/ 12 w 40"/>
                  <a:gd name="T5" fmla="*/ 30 h 30"/>
                  <a:gd name="T6" fmla="*/ 40 w 40"/>
                  <a:gd name="T7" fmla="*/ 30 h 30"/>
                  <a:gd name="T8" fmla="*/ 40 w 40"/>
                  <a:gd name="T9" fmla="*/ 30 h 30"/>
                  <a:gd name="T10" fmla="*/ 40 w 40"/>
                  <a:gd name="T11" fmla="*/ 0 h 30"/>
                  <a:gd name="T12" fmla="*/ 40 w 40"/>
                  <a:gd name="T13" fmla="*/ 0 h 30"/>
                  <a:gd name="T14" fmla="*/ 0 w 40"/>
                  <a:gd name="T15" fmla="*/ 0 h 30"/>
                  <a:gd name="T16" fmla="*/ 3 w 40"/>
                  <a:gd name="T17" fmla="*/ 8 h 30"/>
                  <a:gd name="T18" fmla="*/ 40 w 40"/>
                  <a:gd name="T19" fmla="*/ 8 h 30"/>
                  <a:gd name="T20" fmla="*/ 40 w 40"/>
                  <a:gd name="T2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30">
                    <a:moveTo>
                      <a:pt x="40" y="30"/>
                    </a:move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0" y="30"/>
                      <a:pt x="40" y="30"/>
                      <a:pt x="40" y="30"/>
                    </a:cubicBezTo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3"/>
                      <a:pt x="2" y="5"/>
                      <a:pt x="3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91" name="Rectangle 888">
                <a:extLst>
                  <a:ext uri="{FF2B5EF4-FFF2-40B4-BE49-F238E27FC236}">
                    <a16:creationId xmlns:a16="http://schemas.microsoft.com/office/drawing/2014/main" xmlns="" id="{80E29A45-C7C8-4716-ADDD-31CE2D96547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38" y="2452"/>
                <a:ext cx="157" cy="2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92" name="Rectangle 889">
                <a:extLst>
                  <a:ext uri="{FF2B5EF4-FFF2-40B4-BE49-F238E27FC236}">
                    <a16:creationId xmlns:a16="http://schemas.microsoft.com/office/drawing/2014/main" xmlns="" id="{73062DDF-6BC3-4965-B64B-F9F7D88BD7B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38" y="2452"/>
                <a:ext cx="157" cy="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93" name="Freeform 890">
                <a:extLst>
                  <a:ext uri="{FF2B5EF4-FFF2-40B4-BE49-F238E27FC236}">
                    <a16:creationId xmlns:a16="http://schemas.microsoft.com/office/drawing/2014/main" xmlns="" id="{D881CF63-FDF4-4F54-BDF7-1D25EA40213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30" y="2444"/>
                <a:ext cx="165" cy="30"/>
              </a:xfrm>
              <a:custGeom>
                <a:avLst/>
                <a:gdLst>
                  <a:gd name="T0" fmla="*/ 165 w 165"/>
                  <a:gd name="T1" fmla="*/ 0 h 30"/>
                  <a:gd name="T2" fmla="*/ 165 w 165"/>
                  <a:gd name="T3" fmla="*/ 0 h 30"/>
                  <a:gd name="T4" fmla="*/ 8 w 165"/>
                  <a:gd name="T5" fmla="*/ 0 h 30"/>
                  <a:gd name="T6" fmla="*/ 0 w 165"/>
                  <a:gd name="T7" fmla="*/ 0 h 30"/>
                  <a:gd name="T8" fmla="*/ 0 w 165"/>
                  <a:gd name="T9" fmla="*/ 8 h 30"/>
                  <a:gd name="T10" fmla="*/ 0 w 165"/>
                  <a:gd name="T11" fmla="*/ 30 h 30"/>
                  <a:gd name="T12" fmla="*/ 0 w 165"/>
                  <a:gd name="T13" fmla="*/ 30 h 30"/>
                  <a:gd name="T14" fmla="*/ 8 w 165"/>
                  <a:gd name="T15" fmla="*/ 30 h 30"/>
                  <a:gd name="T16" fmla="*/ 8 w 165"/>
                  <a:gd name="T17" fmla="*/ 8 h 30"/>
                  <a:gd name="T18" fmla="*/ 165 w 165"/>
                  <a:gd name="T19" fmla="*/ 8 h 30"/>
                  <a:gd name="T20" fmla="*/ 165 w 165"/>
                  <a:gd name="T2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5" h="30">
                    <a:moveTo>
                      <a:pt x="165" y="0"/>
                    </a:moveTo>
                    <a:lnTo>
                      <a:pt x="165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8" y="30"/>
                    </a:lnTo>
                    <a:lnTo>
                      <a:pt x="8" y="8"/>
                    </a:lnTo>
                    <a:lnTo>
                      <a:pt x="165" y="8"/>
                    </a:lnTo>
                    <a:lnTo>
                      <a:pt x="165" y="0"/>
                    </a:lnTo>
                    <a:close/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94" name="Freeform 891">
                <a:extLst>
                  <a:ext uri="{FF2B5EF4-FFF2-40B4-BE49-F238E27FC236}">
                    <a16:creationId xmlns:a16="http://schemas.microsoft.com/office/drawing/2014/main" xmlns="" id="{206BE697-552E-4388-9E3F-414CF10C6B6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30" y="2444"/>
                <a:ext cx="165" cy="30"/>
              </a:xfrm>
              <a:custGeom>
                <a:avLst/>
                <a:gdLst>
                  <a:gd name="T0" fmla="*/ 165 w 165"/>
                  <a:gd name="T1" fmla="*/ 0 h 30"/>
                  <a:gd name="T2" fmla="*/ 165 w 165"/>
                  <a:gd name="T3" fmla="*/ 0 h 30"/>
                  <a:gd name="T4" fmla="*/ 8 w 165"/>
                  <a:gd name="T5" fmla="*/ 0 h 30"/>
                  <a:gd name="T6" fmla="*/ 0 w 165"/>
                  <a:gd name="T7" fmla="*/ 0 h 30"/>
                  <a:gd name="T8" fmla="*/ 0 w 165"/>
                  <a:gd name="T9" fmla="*/ 8 h 30"/>
                  <a:gd name="T10" fmla="*/ 0 w 165"/>
                  <a:gd name="T11" fmla="*/ 30 h 30"/>
                  <a:gd name="T12" fmla="*/ 0 w 165"/>
                  <a:gd name="T13" fmla="*/ 30 h 30"/>
                  <a:gd name="T14" fmla="*/ 8 w 165"/>
                  <a:gd name="T15" fmla="*/ 30 h 30"/>
                  <a:gd name="T16" fmla="*/ 8 w 165"/>
                  <a:gd name="T17" fmla="*/ 8 h 30"/>
                  <a:gd name="T18" fmla="*/ 165 w 165"/>
                  <a:gd name="T19" fmla="*/ 8 h 30"/>
                  <a:gd name="T20" fmla="*/ 165 w 165"/>
                  <a:gd name="T2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5" h="30">
                    <a:moveTo>
                      <a:pt x="165" y="0"/>
                    </a:moveTo>
                    <a:lnTo>
                      <a:pt x="165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8" y="30"/>
                    </a:lnTo>
                    <a:lnTo>
                      <a:pt x="8" y="8"/>
                    </a:lnTo>
                    <a:lnTo>
                      <a:pt x="165" y="8"/>
                    </a:lnTo>
                    <a:lnTo>
                      <a:pt x="16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95" name="Rectangle 892">
                <a:extLst>
                  <a:ext uri="{FF2B5EF4-FFF2-40B4-BE49-F238E27FC236}">
                    <a16:creationId xmlns:a16="http://schemas.microsoft.com/office/drawing/2014/main" xmlns="" id="{C9389E91-7596-428E-A681-88819326864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03" y="2452"/>
                <a:ext cx="115" cy="22"/>
              </a:xfrm>
              <a:prstGeom prst="rect">
                <a:avLst/>
              </a:prstGeom>
              <a:solidFill>
                <a:srgbClr val="8DE0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96" name="Rectangle 893">
                <a:extLst>
                  <a:ext uri="{FF2B5EF4-FFF2-40B4-BE49-F238E27FC236}">
                    <a16:creationId xmlns:a16="http://schemas.microsoft.com/office/drawing/2014/main" xmlns="" id="{A10235D0-F7C0-4264-8370-7F30552A2D1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03" y="2452"/>
                <a:ext cx="115" cy="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97" name="Freeform 894">
                <a:extLst>
                  <a:ext uri="{FF2B5EF4-FFF2-40B4-BE49-F238E27FC236}">
                    <a16:creationId xmlns:a16="http://schemas.microsoft.com/office/drawing/2014/main" xmlns="" id="{3D3FF92D-33ED-4FE1-B05F-F3C434D4178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295" y="2444"/>
                <a:ext cx="131" cy="30"/>
              </a:xfrm>
              <a:custGeom>
                <a:avLst/>
                <a:gdLst>
                  <a:gd name="T0" fmla="*/ 8 w 131"/>
                  <a:gd name="T1" fmla="*/ 30 h 30"/>
                  <a:gd name="T2" fmla="*/ 8 w 131"/>
                  <a:gd name="T3" fmla="*/ 8 h 30"/>
                  <a:gd name="T4" fmla="*/ 123 w 131"/>
                  <a:gd name="T5" fmla="*/ 8 h 30"/>
                  <a:gd name="T6" fmla="*/ 123 w 131"/>
                  <a:gd name="T7" fmla="*/ 30 h 30"/>
                  <a:gd name="T8" fmla="*/ 8 w 131"/>
                  <a:gd name="T9" fmla="*/ 30 h 30"/>
                  <a:gd name="T10" fmla="*/ 123 w 131"/>
                  <a:gd name="T11" fmla="*/ 4 h 30"/>
                  <a:gd name="T12" fmla="*/ 127 w 131"/>
                  <a:gd name="T13" fmla="*/ 4 h 30"/>
                  <a:gd name="T14" fmla="*/ 123 w 131"/>
                  <a:gd name="T15" fmla="*/ 4 h 30"/>
                  <a:gd name="T16" fmla="*/ 131 w 131"/>
                  <a:gd name="T17" fmla="*/ 0 h 30"/>
                  <a:gd name="T18" fmla="*/ 131 w 131"/>
                  <a:gd name="T19" fmla="*/ 0 h 30"/>
                  <a:gd name="T20" fmla="*/ 127 w 131"/>
                  <a:gd name="T21" fmla="*/ 0 h 30"/>
                  <a:gd name="T22" fmla="*/ 0 w 131"/>
                  <a:gd name="T23" fmla="*/ 0 h 30"/>
                  <a:gd name="T24" fmla="*/ 0 w 131"/>
                  <a:gd name="T25" fmla="*/ 8 h 30"/>
                  <a:gd name="T26" fmla="*/ 0 w 131"/>
                  <a:gd name="T27" fmla="*/ 30 h 30"/>
                  <a:gd name="T28" fmla="*/ 127 w 131"/>
                  <a:gd name="T29" fmla="*/ 30 h 30"/>
                  <a:gd name="T30" fmla="*/ 131 w 131"/>
                  <a:gd name="T31" fmla="*/ 30 h 30"/>
                  <a:gd name="T32" fmla="*/ 131 w 131"/>
                  <a:gd name="T3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1" h="30">
                    <a:moveTo>
                      <a:pt x="8" y="30"/>
                    </a:moveTo>
                    <a:lnTo>
                      <a:pt x="8" y="8"/>
                    </a:lnTo>
                    <a:lnTo>
                      <a:pt x="123" y="8"/>
                    </a:lnTo>
                    <a:lnTo>
                      <a:pt x="123" y="30"/>
                    </a:lnTo>
                    <a:lnTo>
                      <a:pt x="8" y="30"/>
                    </a:lnTo>
                    <a:close/>
                    <a:moveTo>
                      <a:pt x="123" y="4"/>
                    </a:moveTo>
                    <a:lnTo>
                      <a:pt x="127" y="4"/>
                    </a:lnTo>
                    <a:lnTo>
                      <a:pt x="123" y="4"/>
                    </a:lnTo>
                    <a:close/>
                    <a:moveTo>
                      <a:pt x="131" y="0"/>
                    </a:moveTo>
                    <a:lnTo>
                      <a:pt x="131" y="0"/>
                    </a:lnTo>
                    <a:lnTo>
                      <a:pt x="127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30"/>
                    </a:lnTo>
                    <a:lnTo>
                      <a:pt x="127" y="30"/>
                    </a:lnTo>
                    <a:lnTo>
                      <a:pt x="131" y="30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98" name="Freeform 895">
                <a:extLst>
                  <a:ext uri="{FF2B5EF4-FFF2-40B4-BE49-F238E27FC236}">
                    <a16:creationId xmlns:a16="http://schemas.microsoft.com/office/drawing/2014/main" xmlns="" id="{9CBB73BB-279F-4394-B8AF-089E07E0249B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295" y="2444"/>
                <a:ext cx="131" cy="30"/>
              </a:xfrm>
              <a:custGeom>
                <a:avLst/>
                <a:gdLst>
                  <a:gd name="T0" fmla="*/ 8 w 131"/>
                  <a:gd name="T1" fmla="*/ 30 h 30"/>
                  <a:gd name="T2" fmla="*/ 8 w 131"/>
                  <a:gd name="T3" fmla="*/ 8 h 30"/>
                  <a:gd name="T4" fmla="*/ 123 w 131"/>
                  <a:gd name="T5" fmla="*/ 8 h 30"/>
                  <a:gd name="T6" fmla="*/ 123 w 131"/>
                  <a:gd name="T7" fmla="*/ 30 h 30"/>
                  <a:gd name="T8" fmla="*/ 8 w 131"/>
                  <a:gd name="T9" fmla="*/ 30 h 30"/>
                  <a:gd name="T10" fmla="*/ 123 w 131"/>
                  <a:gd name="T11" fmla="*/ 4 h 30"/>
                  <a:gd name="T12" fmla="*/ 127 w 131"/>
                  <a:gd name="T13" fmla="*/ 4 h 30"/>
                  <a:gd name="T14" fmla="*/ 123 w 131"/>
                  <a:gd name="T15" fmla="*/ 4 h 30"/>
                  <a:gd name="T16" fmla="*/ 131 w 131"/>
                  <a:gd name="T17" fmla="*/ 0 h 30"/>
                  <a:gd name="T18" fmla="*/ 131 w 131"/>
                  <a:gd name="T19" fmla="*/ 0 h 30"/>
                  <a:gd name="T20" fmla="*/ 127 w 131"/>
                  <a:gd name="T21" fmla="*/ 0 h 30"/>
                  <a:gd name="T22" fmla="*/ 0 w 131"/>
                  <a:gd name="T23" fmla="*/ 0 h 30"/>
                  <a:gd name="T24" fmla="*/ 0 w 131"/>
                  <a:gd name="T25" fmla="*/ 8 h 30"/>
                  <a:gd name="T26" fmla="*/ 0 w 131"/>
                  <a:gd name="T27" fmla="*/ 30 h 30"/>
                  <a:gd name="T28" fmla="*/ 127 w 131"/>
                  <a:gd name="T29" fmla="*/ 30 h 30"/>
                  <a:gd name="T30" fmla="*/ 131 w 131"/>
                  <a:gd name="T31" fmla="*/ 30 h 30"/>
                  <a:gd name="T32" fmla="*/ 131 w 131"/>
                  <a:gd name="T3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1" h="30">
                    <a:moveTo>
                      <a:pt x="8" y="30"/>
                    </a:moveTo>
                    <a:lnTo>
                      <a:pt x="8" y="8"/>
                    </a:lnTo>
                    <a:lnTo>
                      <a:pt x="123" y="8"/>
                    </a:lnTo>
                    <a:lnTo>
                      <a:pt x="123" y="30"/>
                    </a:lnTo>
                    <a:lnTo>
                      <a:pt x="8" y="30"/>
                    </a:lnTo>
                    <a:moveTo>
                      <a:pt x="123" y="4"/>
                    </a:moveTo>
                    <a:lnTo>
                      <a:pt x="127" y="4"/>
                    </a:lnTo>
                    <a:lnTo>
                      <a:pt x="123" y="4"/>
                    </a:lnTo>
                    <a:moveTo>
                      <a:pt x="131" y="0"/>
                    </a:moveTo>
                    <a:lnTo>
                      <a:pt x="131" y="0"/>
                    </a:lnTo>
                    <a:lnTo>
                      <a:pt x="127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30"/>
                    </a:lnTo>
                    <a:lnTo>
                      <a:pt x="127" y="30"/>
                    </a:lnTo>
                    <a:lnTo>
                      <a:pt x="131" y="30"/>
                    </a:lnTo>
                    <a:lnTo>
                      <a:pt x="1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99" name="Freeform 896">
                <a:extLst>
                  <a:ext uri="{FF2B5EF4-FFF2-40B4-BE49-F238E27FC236}">
                    <a16:creationId xmlns:a16="http://schemas.microsoft.com/office/drawing/2014/main" xmlns="" id="{001BE958-574A-4494-B7C9-B6EA8C29F1C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05" y="2482"/>
                <a:ext cx="25" cy="23"/>
              </a:xfrm>
              <a:custGeom>
                <a:avLst/>
                <a:gdLst>
                  <a:gd name="T0" fmla="*/ 25 w 25"/>
                  <a:gd name="T1" fmla="*/ 0 h 23"/>
                  <a:gd name="T2" fmla="*/ 0 w 25"/>
                  <a:gd name="T3" fmla="*/ 0 h 23"/>
                  <a:gd name="T4" fmla="*/ 8 w 25"/>
                  <a:gd name="T5" fmla="*/ 23 h 23"/>
                  <a:gd name="T6" fmla="*/ 25 w 25"/>
                  <a:gd name="T7" fmla="*/ 23 h 23"/>
                  <a:gd name="T8" fmla="*/ 25 w 25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3">
                    <a:moveTo>
                      <a:pt x="2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8"/>
                      <a:pt x="5" y="15"/>
                      <a:pt x="8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E5F9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00" name="Freeform 897">
                <a:extLst>
                  <a:ext uri="{FF2B5EF4-FFF2-40B4-BE49-F238E27FC236}">
                    <a16:creationId xmlns:a16="http://schemas.microsoft.com/office/drawing/2014/main" xmlns="" id="{143A5598-E356-48CD-B3DA-7113CA5F318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02" y="2474"/>
                <a:ext cx="28" cy="8"/>
              </a:xfrm>
              <a:custGeom>
                <a:avLst/>
                <a:gdLst>
                  <a:gd name="T0" fmla="*/ 28 w 28"/>
                  <a:gd name="T1" fmla="*/ 0 h 8"/>
                  <a:gd name="T2" fmla="*/ 28 w 28"/>
                  <a:gd name="T3" fmla="*/ 0 h 8"/>
                  <a:gd name="T4" fmla="*/ 0 w 28"/>
                  <a:gd name="T5" fmla="*/ 0 h 8"/>
                  <a:gd name="T6" fmla="*/ 3 w 28"/>
                  <a:gd name="T7" fmla="*/ 8 h 8"/>
                  <a:gd name="T8" fmla="*/ 28 w 28"/>
                  <a:gd name="T9" fmla="*/ 8 h 8"/>
                  <a:gd name="T10" fmla="*/ 28 w 28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8">
                    <a:moveTo>
                      <a:pt x="28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3"/>
                      <a:pt x="2" y="6"/>
                      <a:pt x="3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0"/>
                      <a:pt x="28" y="0"/>
                      <a:pt x="28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01" name="Rectangle 898">
                <a:extLst>
                  <a:ext uri="{FF2B5EF4-FFF2-40B4-BE49-F238E27FC236}">
                    <a16:creationId xmlns:a16="http://schemas.microsoft.com/office/drawing/2014/main" xmlns="" id="{0BF09ADF-C5A9-489B-94D8-F2C223CAD9B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38" y="2482"/>
                <a:ext cx="157" cy="23"/>
              </a:xfrm>
              <a:prstGeom prst="rect">
                <a:avLst/>
              </a:prstGeom>
              <a:solidFill>
                <a:srgbClr val="E5F9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02" name="Rectangle 899">
                <a:extLst>
                  <a:ext uri="{FF2B5EF4-FFF2-40B4-BE49-F238E27FC236}">
                    <a16:creationId xmlns:a16="http://schemas.microsoft.com/office/drawing/2014/main" xmlns="" id="{F3E379D2-3510-4D09-A491-FEEDDE9B3AF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38" y="2482"/>
                <a:ext cx="157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03" name="Freeform 900">
                <a:extLst>
                  <a:ext uri="{FF2B5EF4-FFF2-40B4-BE49-F238E27FC236}">
                    <a16:creationId xmlns:a16="http://schemas.microsoft.com/office/drawing/2014/main" xmlns="" id="{825A05DF-151C-478D-8FAF-A17BBD80B38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30" y="2474"/>
                <a:ext cx="165" cy="31"/>
              </a:xfrm>
              <a:custGeom>
                <a:avLst/>
                <a:gdLst>
                  <a:gd name="T0" fmla="*/ 165 w 165"/>
                  <a:gd name="T1" fmla="*/ 0 h 31"/>
                  <a:gd name="T2" fmla="*/ 165 w 165"/>
                  <a:gd name="T3" fmla="*/ 0 h 31"/>
                  <a:gd name="T4" fmla="*/ 8 w 165"/>
                  <a:gd name="T5" fmla="*/ 0 h 31"/>
                  <a:gd name="T6" fmla="*/ 0 w 165"/>
                  <a:gd name="T7" fmla="*/ 0 h 31"/>
                  <a:gd name="T8" fmla="*/ 0 w 165"/>
                  <a:gd name="T9" fmla="*/ 8 h 31"/>
                  <a:gd name="T10" fmla="*/ 0 w 165"/>
                  <a:gd name="T11" fmla="*/ 31 h 31"/>
                  <a:gd name="T12" fmla="*/ 8 w 165"/>
                  <a:gd name="T13" fmla="*/ 31 h 31"/>
                  <a:gd name="T14" fmla="*/ 8 w 165"/>
                  <a:gd name="T15" fmla="*/ 8 h 31"/>
                  <a:gd name="T16" fmla="*/ 165 w 165"/>
                  <a:gd name="T17" fmla="*/ 8 h 31"/>
                  <a:gd name="T18" fmla="*/ 165 w 165"/>
                  <a:gd name="T1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5" h="31">
                    <a:moveTo>
                      <a:pt x="165" y="0"/>
                    </a:moveTo>
                    <a:lnTo>
                      <a:pt x="165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31"/>
                    </a:lnTo>
                    <a:lnTo>
                      <a:pt x="8" y="31"/>
                    </a:lnTo>
                    <a:lnTo>
                      <a:pt x="8" y="8"/>
                    </a:lnTo>
                    <a:lnTo>
                      <a:pt x="165" y="8"/>
                    </a:lnTo>
                    <a:lnTo>
                      <a:pt x="165" y="0"/>
                    </a:lnTo>
                    <a:close/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04" name="Freeform 901">
                <a:extLst>
                  <a:ext uri="{FF2B5EF4-FFF2-40B4-BE49-F238E27FC236}">
                    <a16:creationId xmlns:a16="http://schemas.microsoft.com/office/drawing/2014/main" xmlns="" id="{15F5FDC2-E122-43E2-9FFB-7CAC92FCFCA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30" y="2474"/>
                <a:ext cx="165" cy="31"/>
              </a:xfrm>
              <a:custGeom>
                <a:avLst/>
                <a:gdLst>
                  <a:gd name="T0" fmla="*/ 165 w 165"/>
                  <a:gd name="T1" fmla="*/ 0 h 31"/>
                  <a:gd name="T2" fmla="*/ 165 w 165"/>
                  <a:gd name="T3" fmla="*/ 0 h 31"/>
                  <a:gd name="T4" fmla="*/ 8 w 165"/>
                  <a:gd name="T5" fmla="*/ 0 h 31"/>
                  <a:gd name="T6" fmla="*/ 0 w 165"/>
                  <a:gd name="T7" fmla="*/ 0 h 31"/>
                  <a:gd name="T8" fmla="*/ 0 w 165"/>
                  <a:gd name="T9" fmla="*/ 8 h 31"/>
                  <a:gd name="T10" fmla="*/ 0 w 165"/>
                  <a:gd name="T11" fmla="*/ 31 h 31"/>
                  <a:gd name="T12" fmla="*/ 8 w 165"/>
                  <a:gd name="T13" fmla="*/ 31 h 31"/>
                  <a:gd name="T14" fmla="*/ 8 w 165"/>
                  <a:gd name="T15" fmla="*/ 8 h 31"/>
                  <a:gd name="T16" fmla="*/ 165 w 165"/>
                  <a:gd name="T17" fmla="*/ 8 h 31"/>
                  <a:gd name="T18" fmla="*/ 165 w 165"/>
                  <a:gd name="T1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5" h="31">
                    <a:moveTo>
                      <a:pt x="165" y="0"/>
                    </a:moveTo>
                    <a:lnTo>
                      <a:pt x="165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31"/>
                    </a:lnTo>
                    <a:lnTo>
                      <a:pt x="8" y="31"/>
                    </a:lnTo>
                    <a:lnTo>
                      <a:pt x="8" y="8"/>
                    </a:lnTo>
                    <a:lnTo>
                      <a:pt x="165" y="8"/>
                    </a:lnTo>
                    <a:lnTo>
                      <a:pt x="16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05" name="Rectangle 902">
                <a:extLst>
                  <a:ext uri="{FF2B5EF4-FFF2-40B4-BE49-F238E27FC236}">
                    <a16:creationId xmlns:a16="http://schemas.microsoft.com/office/drawing/2014/main" xmlns="" id="{52C5222A-7CC7-48A4-811B-0769494C6ED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03" y="2482"/>
                <a:ext cx="115" cy="23"/>
              </a:xfrm>
              <a:prstGeom prst="rect">
                <a:avLst/>
              </a:prstGeom>
              <a:solidFill>
                <a:srgbClr val="8DE0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06" name="Rectangle 903">
                <a:extLst>
                  <a:ext uri="{FF2B5EF4-FFF2-40B4-BE49-F238E27FC236}">
                    <a16:creationId xmlns:a16="http://schemas.microsoft.com/office/drawing/2014/main" xmlns="" id="{A3912F59-E0D6-4C88-9331-85887F2D454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03" y="2482"/>
                <a:ext cx="115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07" name="Freeform 904">
                <a:extLst>
                  <a:ext uri="{FF2B5EF4-FFF2-40B4-BE49-F238E27FC236}">
                    <a16:creationId xmlns:a16="http://schemas.microsoft.com/office/drawing/2014/main" xmlns="" id="{90651FF7-FEA6-4940-9646-A1DCDA894400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295" y="2474"/>
                <a:ext cx="131" cy="31"/>
              </a:xfrm>
              <a:custGeom>
                <a:avLst/>
                <a:gdLst>
                  <a:gd name="T0" fmla="*/ 123 w 131"/>
                  <a:gd name="T1" fmla="*/ 4 h 31"/>
                  <a:gd name="T2" fmla="*/ 127 w 131"/>
                  <a:gd name="T3" fmla="*/ 4 h 31"/>
                  <a:gd name="T4" fmla="*/ 123 w 131"/>
                  <a:gd name="T5" fmla="*/ 4 h 31"/>
                  <a:gd name="T6" fmla="*/ 131 w 131"/>
                  <a:gd name="T7" fmla="*/ 0 h 31"/>
                  <a:gd name="T8" fmla="*/ 131 w 131"/>
                  <a:gd name="T9" fmla="*/ 0 h 31"/>
                  <a:gd name="T10" fmla="*/ 127 w 131"/>
                  <a:gd name="T11" fmla="*/ 0 h 31"/>
                  <a:gd name="T12" fmla="*/ 0 w 131"/>
                  <a:gd name="T13" fmla="*/ 0 h 31"/>
                  <a:gd name="T14" fmla="*/ 0 w 131"/>
                  <a:gd name="T15" fmla="*/ 8 h 31"/>
                  <a:gd name="T16" fmla="*/ 0 w 131"/>
                  <a:gd name="T17" fmla="*/ 31 h 31"/>
                  <a:gd name="T18" fmla="*/ 8 w 131"/>
                  <a:gd name="T19" fmla="*/ 31 h 31"/>
                  <a:gd name="T20" fmla="*/ 8 w 131"/>
                  <a:gd name="T21" fmla="*/ 8 h 31"/>
                  <a:gd name="T22" fmla="*/ 123 w 131"/>
                  <a:gd name="T23" fmla="*/ 8 h 31"/>
                  <a:gd name="T24" fmla="*/ 123 w 131"/>
                  <a:gd name="T25" fmla="*/ 31 h 31"/>
                  <a:gd name="T26" fmla="*/ 127 w 131"/>
                  <a:gd name="T27" fmla="*/ 31 h 31"/>
                  <a:gd name="T28" fmla="*/ 131 w 131"/>
                  <a:gd name="T29" fmla="*/ 31 h 31"/>
                  <a:gd name="T30" fmla="*/ 131 w 131"/>
                  <a:gd name="T3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1" h="31">
                    <a:moveTo>
                      <a:pt x="123" y="4"/>
                    </a:moveTo>
                    <a:lnTo>
                      <a:pt x="127" y="4"/>
                    </a:lnTo>
                    <a:lnTo>
                      <a:pt x="123" y="4"/>
                    </a:lnTo>
                    <a:close/>
                    <a:moveTo>
                      <a:pt x="131" y="0"/>
                    </a:moveTo>
                    <a:lnTo>
                      <a:pt x="131" y="0"/>
                    </a:lnTo>
                    <a:lnTo>
                      <a:pt x="127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31"/>
                    </a:lnTo>
                    <a:lnTo>
                      <a:pt x="8" y="31"/>
                    </a:lnTo>
                    <a:lnTo>
                      <a:pt x="8" y="8"/>
                    </a:lnTo>
                    <a:lnTo>
                      <a:pt x="123" y="8"/>
                    </a:lnTo>
                    <a:lnTo>
                      <a:pt x="123" y="31"/>
                    </a:lnTo>
                    <a:lnTo>
                      <a:pt x="127" y="31"/>
                    </a:lnTo>
                    <a:lnTo>
                      <a:pt x="131" y="31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08" name="Freeform 905">
                <a:extLst>
                  <a:ext uri="{FF2B5EF4-FFF2-40B4-BE49-F238E27FC236}">
                    <a16:creationId xmlns:a16="http://schemas.microsoft.com/office/drawing/2014/main" xmlns="" id="{159E3A0C-9DB0-46B3-9FD9-415C90BFF63D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295" y="2474"/>
                <a:ext cx="131" cy="31"/>
              </a:xfrm>
              <a:custGeom>
                <a:avLst/>
                <a:gdLst>
                  <a:gd name="T0" fmla="*/ 123 w 131"/>
                  <a:gd name="T1" fmla="*/ 4 h 31"/>
                  <a:gd name="T2" fmla="*/ 127 w 131"/>
                  <a:gd name="T3" fmla="*/ 4 h 31"/>
                  <a:gd name="T4" fmla="*/ 123 w 131"/>
                  <a:gd name="T5" fmla="*/ 4 h 31"/>
                  <a:gd name="T6" fmla="*/ 131 w 131"/>
                  <a:gd name="T7" fmla="*/ 0 h 31"/>
                  <a:gd name="T8" fmla="*/ 131 w 131"/>
                  <a:gd name="T9" fmla="*/ 0 h 31"/>
                  <a:gd name="T10" fmla="*/ 127 w 131"/>
                  <a:gd name="T11" fmla="*/ 0 h 31"/>
                  <a:gd name="T12" fmla="*/ 0 w 131"/>
                  <a:gd name="T13" fmla="*/ 0 h 31"/>
                  <a:gd name="T14" fmla="*/ 0 w 131"/>
                  <a:gd name="T15" fmla="*/ 8 h 31"/>
                  <a:gd name="T16" fmla="*/ 0 w 131"/>
                  <a:gd name="T17" fmla="*/ 31 h 31"/>
                  <a:gd name="T18" fmla="*/ 8 w 131"/>
                  <a:gd name="T19" fmla="*/ 31 h 31"/>
                  <a:gd name="T20" fmla="*/ 8 w 131"/>
                  <a:gd name="T21" fmla="*/ 8 h 31"/>
                  <a:gd name="T22" fmla="*/ 123 w 131"/>
                  <a:gd name="T23" fmla="*/ 8 h 31"/>
                  <a:gd name="T24" fmla="*/ 123 w 131"/>
                  <a:gd name="T25" fmla="*/ 31 h 31"/>
                  <a:gd name="T26" fmla="*/ 127 w 131"/>
                  <a:gd name="T27" fmla="*/ 31 h 31"/>
                  <a:gd name="T28" fmla="*/ 131 w 131"/>
                  <a:gd name="T29" fmla="*/ 31 h 31"/>
                  <a:gd name="T30" fmla="*/ 131 w 131"/>
                  <a:gd name="T3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1" h="31">
                    <a:moveTo>
                      <a:pt x="123" y="4"/>
                    </a:moveTo>
                    <a:lnTo>
                      <a:pt x="127" y="4"/>
                    </a:lnTo>
                    <a:lnTo>
                      <a:pt x="123" y="4"/>
                    </a:lnTo>
                    <a:moveTo>
                      <a:pt x="131" y="0"/>
                    </a:moveTo>
                    <a:lnTo>
                      <a:pt x="131" y="0"/>
                    </a:lnTo>
                    <a:lnTo>
                      <a:pt x="127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31"/>
                    </a:lnTo>
                    <a:lnTo>
                      <a:pt x="8" y="31"/>
                    </a:lnTo>
                    <a:lnTo>
                      <a:pt x="8" y="8"/>
                    </a:lnTo>
                    <a:lnTo>
                      <a:pt x="123" y="8"/>
                    </a:lnTo>
                    <a:lnTo>
                      <a:pt x="123" y="31"/>
                    </a:lnTo>
                    <a:lnTo>
                      <a:pt x="127" y="31"/>
                    </a:lnTo>
                    <a:lnTo>
                      <a:pt x="131" y="31"/>
                    </a:lnTo>
                    <a:lnTo>
                      <a:pt x="1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09" name="Freeform 906">
                <a:extLst>
                  <a:ext uri="{FF2B5EF4-FFF2-40B4-BE49-F238E27FC236}">
                    <a16:creationId xmlns:a16="http://schemas.microsoft.com/office/drawing/2014/main" xmlns="" id="{DB06E6D6-96F2-4D45-A987-E87BBB88F04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15" y="2513"/>
                <a:ext cx="15" cy="22"/>
              </a:xfrm>
              <a:custGeom>
                <a:avLst/>
                <a:gdLst>
                  <a:gd name="T0" fmla="*/ 15 w 15"/>
                  <a:gd name="T1" fmla="*/ 0 h 22"/>
                  <a:gd name="T2" fmla="*/ 0 w 15"/>
                  <a:gd name="T3" fmla="*/ 0 h 22"/>
                  <a:gd name="T4" fmla="*/ 6 w 15"/>
                  <a:gd name="T5" fmla="*/ 22 h 22"/>
                  <a:gd name="T6" fmla="*/ 15 w 15"/>
                  <a:gd name="T7" fmla="*/ 22 h 22"/>
                  <a:gd name="T8" fmla="*/ 15 w 15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2">
                    <a:moveTo>
                      <a:pt x="1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7"/>
                      <a:pt x="4" y="15"/>
                      <a:pt x="6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solidFill>
                <a:srgbClr val="E5F9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10" name="Freeform 907">
                <a:extLst>
                  <a:ext uri="{FF2B5EF4-FFF2-40B4-BE49-F238E27FC236}">
                    <a16:creationId xmlns:a16="http://schemas.microsoft.com/office/drawing/2014/main" xmlns="" id="{5CD045A8-5082-4689-9156-6FCBCE032C6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13" y="2505"/>
                <a:ext cx="17" cy="8"/>
              </a:xfrm>
              <a:custGeom>
                <a:avLst/>
                <a:gdLst>
                  <a:gd name="T0" fmla="*/ 17 w 17"/>
                  <a:gd name="T1" fmla="*/ 0 h 8"/>
                  <a:gd name="T2" fmla="*/ 17 w 17"/>
                  <a:gd name="T3" fmla="*/ 0 h 8"/>
                  <a:gd name="T4" fmla="*/ 0 w 17"/>
                  <a:gd name="T5" fmla="*/ 0 h 8"/>
                  <a:gd name="T6" fmla="*/ 2 w 17"/>
                  <a:gd name="T7" fmla="*/ 8 h 8"/>
                  <a:gd name="T8" fmla="*/ 17 w 17"/>
                  <a:gd name="T9" fmla="*/ 8 h 8"/>
                  <a:gd name="T10" fmla="*/ 17 w 17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8"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1" y="5"/>
                      <a:pt x="2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11" name="Rectangle 908">
                <a:extLst>
                  <a:ext uri="{FF2B5EF4-FFF2-40B4-BE49-F238E27FC236}">
                    <a16:creationId xmlns:a16="http://schemas.microsoft.com/office/drawing/2014/main" xmlns="" id="{993AD138-4A9F-4DC7-82F1-BA5A914C61D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38" y="2513"/>
                <a:ext cx="157" cy="2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12" name="Rectangle 909">
                <a:extLst>
                  <a:ext uri="{FF2B5EF4-FFF2-40B4-BE49-F238E27FC236}">
                    <a16:creationId xmlns:a16="http://schemas.microsoft.com/office/drawing/2014/main" xmlns="" id="{664EF952-CCD1-421C-8341-61E56B11B75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38" y="2513"/>
                <a:ext cx="157" cy="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13" name="Freeform 910">
                <a:extLst>
                  <a:ext uri="{FF2B5EF4-FFF2-40B4-BE49-F238E27FC236}">
                    <a16:creationId xmlns:a16="http://schemas.microsoft.com/office/drawing/2014/main" xmlns="" id="{CC6D5083-A930-4584-8937-6F54522D160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30" y="2505"/>
                <a:ext cx="165" cy="30"/>
              </a:xfrm>
              <a:custGeom>
                <a:avLst/>
                <a:gdLst>
                  <a:gd name="T0" fmla="*/ 165 w 165"/>
                  <a:gd name="T1" fmla="*/ 0 h 30"/>
                  <a:gd name="T2" fmla="*/ 165 w 165"/>
                  <a:gd name="T3" fmla="*/ 0 h 30"/>
                  <a:gd name="T4" fmla="*/ 8 w 165"/>
                  <a:gd name="T5" fmla="*/ 0 h 30"/>
                  <a:gd name="T6" fmla="*/ 0 w 165"/>
                  <a:gd name="T7" fmla="*/ 0 h 30"/>
                  <a:gd name="T8" fmla="*/ 0 w 165"/>
                  <a:gd name="T9" fmla="*/ 8 h 30"/>
                  <a:gd name="T10" fmla="*/ 0 w 165"/>
                  <a:gd name="T11" fmla="*/ 30 h 30"/>
                  <a:gd name="T12" fmla="*/ 8 w 165"/>
                  <a:gd name="T13" fmla="*/ 30 h 30"/>
                  <a:gd name="T14" fmla="*/ 8 w 165"/>
                  <a:gd name="T15" fmla="*/ 8 h 30"/>
                  <a:gd name="T16" fmla="*/ 165 w 165"/>
                  <a:gd name="T17" fmla="*/ 8 h 30"/>
                  <a:gd name="T18" fmla="*/ 165 w 165"/>
                  <a:gd name="T1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5" h="30">
                    <a:moveTo>
                      <a:pt x="165" y="0"/>
                    </a:moveTo>
                    <a:lnTo>
                      <a:pt x="165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30"/>
                    </a:lnTo>
                    <a:lnTo>
                      <a:pt x="8" y="30"/>
                    </a:lnTo>
                    <a:lnTo>
                      <a:pt x="8" y="8"/>
                    </a:lnTo>
                    <a:lnTo>
                      <a:pt x="165" y="8"/>
                    </a:lnTo>
                    <a:lnTo>
                      <a:pt x="165" y="0"/>
                    </a:lnTo>
                    <a:close/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14" name="Freeform 911">
                <a:extLst>
                  <a:ext uri="{FF2B5EF4-FFF2-40B4-BE49-F238E27FC236}">
                    <a16:creationId xmlns:a16="http://schemas.microsoft.com/office/drawing/2014/main" xmlns="" id="{AB61850A-E88B-4FFF-8C99-34CD2460679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30" y="2505"/>
                <a:ext cx="165" cy="30"/>
              </a:xfrm>
              <a:custGeom>
                <a:avLst/>
                <a:gdLst>
                  <a:gd name="T0" fmla="*/ 165 w 165"/>
                  <a:gd name="T1" fmla="*/ 0 h 30"/>
                  <a:gd name="T2" fmla="*/ 165 w 165"/>
                  <a:gd name="T3" fmla="*/ 0 h 30"/>
                  <a:gd name="T4" fmla="*/ 8 w 165"/>
                  <a:gd name="T5" fmla="*/ 0 h 30"/>
                  <a:gd name="T6" fmla="*/ 0 w 165"/>
                  <a:gd name="T7" fmla="*/ 0 h 30"/>
                  <a:gd name="T8" fmla="*/ 0 w 165"/>
                  <a:gd name="T9" fmla="*/ 8 h 30"/>
                  <a:gd name="T10" fmla="*/ 0 w 165"/>
                  <a:gd name="T11" fmla="*/ 30 h 30"/>
                  <a:gd name="T12" fmla="*/ 8 w 165"/>
                  <a:gd name="T13" fmla="*/ 30 h 30"/>
                  <a:gd name="T14" fmla="*/ 8 w 165"/>
                  <a:gd name="T15" fmla="*/ 8 h 30"/>
                  <a:gd name="T16" fmla="*/ 165 w 165"/>
                  <a:gd name="T17" fmla="*/ 8 h 30"/>
                  <a:gd name="T18" fmla="*/ 165 w 165"/>
                  <a:gd name="T1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5" h="30">
                    <a:moveTo>
                      <a:pt x="165" y="0"/>
                    </a:moveTo>
                    <a:lnTo>
                      <a:pt x="165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30"/>
                    </a:lnTo>
                    <a:lnTo>
                      <a:pt x="8" y="30"/>
                    </a:lnTo>
                    <a:lnTo>
                      <a:pt x="8" y="8"/>
                    </a:lnTo>
                    <a:lnTo>
                      <a:pt x="165" y="8"/>
                    </a:lnTo>
                    <a:lnTo>
                      <a:pt x="16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15" name="Rectangle 912">
                <a:extLst>
                  <a:ext uri="{FF2B5EF4-FFF2-40B4-BE49-F238E27FC236}">
                    <a16:creationId xmlns:a16="http://schemas.microsoft.com/office/drawing/2014/main" xmlns="" id="{12C7ED27-66DE-4FB8-831E-8D19B2340DF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03" y="2513"/>
                <a:ext cx="115" cy="22"/>
              </a:xfrm>
              <a:prstGeom prst="rect">
                <a:avLst/>
              </a:prstGeom>
              <a:solidFill>
                <a:srgbClr val="8DE0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16" name="Rectangle 913">
                <a:extLst>
                  <a:ext uri="{FF2B5EF4-FFF2-40B4-BE49-F238E27FC236}">
                    <a16:creationId xmlns:a16="http://schemas.microsoft.com/office/drawing/2014/main" xmlns="" id="{FDB6B139-B997-4475-AF3B-E9CCD498AC6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03" y="2513"/>
                <a:ext cx="115" cy="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17" name="Freeform 914">
                <a:extLst>
                  <a:ext uri="{FF2B5EF4-FFF2-40B4-BE49-F238E27FC236}">
                    <a16:creationId xmlns:a16="http://schemas.microsoft.com/office/drawing/2014/main" xmlns="" id="{0FFB88C1-4DA5-4F26-B58C-9679493A831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295" y="2505"/>
                <a:ext cx="131" cy="30"/>
              </a:xfrm>
              <a:custGeom>
                <a:avLst/>
                <a:gdLst>
                  <a:gd name="T0" fmla="*/ 123 w 131"/>
                  <a:gd name="T1" fmla="*/ 4 h 30"/>
                  <a:gd name="T2" fmla="*/ 127 w 131"/>
                  <a:gd name="T3" fmla="*/ 4 h 30"/>
                  <a:gd name="T4" fmla="*/ 123 w 131"/>
                  <a:gd name="T5" fmla="*/ 4 h 30"/>
                  <a:gd name="T6" fmla="*/ 131 w 131"/>
                  <a:gd name="T7" fmla="*/ 0 h 30"/>
                  <a:gd name="T8" fmla="*/ 131 w 131"/>
                  <a:gd name="T9" fmla="*/ 0 h 30"/>
                  <a:gd name="T10" fmla="*/ 127 w 131"/>
                  <a:gd name="T11" fmla="*/ 0 h 30"/>
                  <a:gd name="T12" fmla="*/ 123 w 131"/>
                  <a:gd name="T13" fmla="*/ 0 h 30"/>
                  <a:gd name="T14" fmla="*/ 8 w 131"/>
                  <a:gd name="T15" fmla="*/ 0 h 30"/>
                  <a:gd name="T16" fmla="*/ 0 w 131"/>
                  <a:gd name="T17" fmla="*/ 0 h 30"/>
                  <a:gd name="T18" fmla="*/ 0 w 131"/>
                  <a:gd name="T19" fmla="*/ 8 h 30"/>
                  <a:gd name="T20" fmla="*/ 0 w 131"/>
                  <a:gd name="T21" fmla="*/ 30 h 30"/>
                  <a:gd name="T22" fmla="*/ 8 w 131"/>
                  <a:gd name="T23" fmla="*/ 30 h 30"/>
                  <a:gd name="T24" fmla="*/ 8 w 131"/>
                  <a:gd name="T25" fmla="*/ 8 h 30"/>
                  <a:gd name="T26" fmla="*/ 123 w 131"/>
                  <a:gd name="T27" fmla="*/ 8 h 30"/>
                  <a:gd name="T28" fmla="*/ 123 w 131"/>
                  <a:gd name="T29" fmla="*/ 30 h 30"/>
                  <a:gd name="T30" fmla="*/ 127 w 131"/>
                  <a:gd name="T31" fmla="*/ 30 h 30"/>
                  <a:gd name="T32" fmla="*/ 131 w 131"/>
                  <a:gd name="T33" fmla="*/ 30 h 30"/>
                  <a:gd name="T34" fmla="*/ 131 w 131"/>
                  <a:gd name="T3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1" h="30">
                    <a:moveTo>
                      <a:pt x="123" y="4"/>
                    </a:moveTo>
                    <a:lnTo>
                      <a:pt x="127" y="4"/>
                    </a:lnTo>
                    <a:lnTo>
                      <a:pt x="123" y="4"/>
                    </a:lnTo>
                    <a:close/>
                    <a:moveTo>
                      <a:pt x="131" y="0"/>
                    </a:moveTo>
                    <a:lnTo>
                      <a:pt x="131" y="0"/>
                    </a:lnTo>
                    <a:lnTo>
                      <a:pt x="127" y="0"/>
                    </a:lnTo>
                    <a:lnTo>
                      <a:pt x="123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30"/>
                    </a:lnTo>
                    <a:lnTo>
                      <a:pt x="8" y="30"/>
                    </a:lnTo>
                    <a:lnTo>
                      <a:pt x="8" y="8"/>
                    </a:lnTo>
                    <a:lnTo>
                      <a:pt x="123" y="8"/>
                    </a:lnTo>
                    <a:lnTo>
                      <a:pt x="123" y="30"/>
                    </a:lnTo>
                    <a:lnTo>
                      <a:pt x="127" y="30"/>
                    </a:lnTo>
                    <a:lnTo>
                      <a:pt x="131" y="30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18" name="Freeform 915">
                <a:extLst>
                  <a:ext uri="{FF2B5EF4-FFF2-40B4-BE49-F238E27FC236}">
                    <a16:creationId xmlns:a16="http://schemas.microsoft.com/office/drawing/2014/main" xmlns="" id="{FD467CAF-F3A2-4081-A2AE-D6017CC354FE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295" y="2505"/>
                <a:ext cx="131" cy="30"/>
              </a:xfrm>
              <a:custGeom>
                <a:avLst/>
                <a:gdLst>
                  <a:gd name="T0" fmla="*/ 123 w 131"/>
                  <a:gd name="T1" fmla="*/ 4 h 30"/>
                  <a:gd name="T2" fmla="*/ 127 w 131"/>
                  <a:gd name="T3" fmla="*/ 4 h 30"/>
                  <a:gd name="T4" fmla="*/ 123 w 131"/>
                  <a:gd name="T5" fmla="*/ 4 h 30"/>
                  <a:gd name="T6" fmla="*/ 131 w 131"/>
                  <a:gd name="T7" fmla="*/ 0 h 30"/>
                  <a:gd name="T8" fmla="*/ 131 w 131"/>
                  <a:gd name="T9" fmla="*/ 0 h 30"/>
                  <a:gd name="T10" fmla="*/ 127 w 131"/>
                  <a:gd name="T11" fmla="*/ 0 h 30"/>
                  <a:gd name="T12" fmla="*/ 123 w 131"/>
                  <a:gd name="T13" fmla="*/ 0 h 30"/>
                  <a:gd name="T14" fmla="*/ 8 w 131"/>
                  <a:gd name="T15" fmla="*/ 0 h 30"/>
                  <a:gd name="T16" fmla="*/ 0 w 131"/>
                  <a:gd name="T17" fmla="*/ 0 h 30"/>
                  <a:gd name="T18" fmla="*/ 0 w 131"/>
                  <a:gd name="T19" fmla="*/ 8 h 30"/>
                  <a:gd name="T20" fmla="*/ 0 w 131"/>
                  <a:gd name="T21" fmla="*/ 30 h 30"/>
                  <a:gd name="T22" fmla="*/ 8 w 131"/>
                  <a:gd name="T23" fmla="*/ 30 h 30"/>
                  <a:gd name="T24" fmla="*/ 8 w 131"/>
                  <a:gd name="T25" fmla="*/ 8 h 30"/>
                  <a:gd name="T26" fmla="*/ 123 w 131"/>
                  <a:gd name="T27" fmla="*/ 8 h 30"/>
                  <a:gd name="T28" fmla="*/ 123 w 131"/>
                  <a:gd name="T29" fmla="*/ 30 h 30"/>
                  <a:gd name="T30" fmla="*/ 127 w 131"/>
                  <a:gd name="T31" fmla="*/ 30 h 30"/>
                  <a:gd name="T32" fmla="*/ 131 w 131"/>
                  <a:gd name="T33" fmla="*/ 30 h 30"/>
                  <a:gd name="T34" fmla="*/ 131 w 131"/>
                  <a:gd name="T3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1" h="30">
                    <a:moveTo>
                      <a:pt x="123" y="4"/>
                    </a:moveTo>
                    <a:lnTo>
                      <a:pt x="127" y="4"/>
                    </a:lnTo>
                    <a:lnTo>
                      <a:pt x="123" y="4"/>
                    </a:lnTo>
                    <a:moveTo>
                      <a:pt x="131" y="0"/>
                    </a:moveTo>
                    <a:lnTo>
                      <a:pt x="131" y="0"/>
                    </a:lnTo>
                    <a:lnTo>
                      <a:pt x="127" y="0"/>
                    </a:lnTo>
                    <a:lnTo>
                      <a:pt x="123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30"/>
                    </a:lnTo>
                    <a:lnTo>
                      <a:pt x="8" y="30"/>
                    </a:lnTo>
                    <a:lnTo>
                      <a:pt x="8" y="8"/>
                    </a:lnTo>
                    <a:lnTo>
                      <a:pt x="123" y="8"/>
                    </a:lnTo>
                    <a:lnTo>
                      <a:pt x="123" y="30"/>
                    </a:lnTo>
                    <a:lnTo>
                      <a:pt x="127" y="30"/>
                    </a:lnTo>
                    <a:lnTo>
                      <a:pt x="131" y="30"/>
                    </a:lnTo>
                    <a:lnTo>
                      <a:pt x="1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19" name="Freeform 916">
                <a:extLst>
                  <a:ext uri="{FF2B5EF4-FFF2-40B4-BE49-F238E27FC236}">
                    <a16:creationId xmlns:a16="http://schemas.microsoft.com/office/drawing/2014/main" xmlns="" id="{261B4DDC-F0FA-49C7-88C5-249148E459E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23" y="2543"/>
                <a:ext cx="7" cy="23"/>
              </a:xfrm>
              <a:custGeom>
                <a:avLst/>
                <a:gdLst>
                  <a:gd name="T0" fmla="*/ 7 w 7"/>
                  <a:gd name="T1" fmla="*/ 0 h 23"/>
                  <a:gd name="T2" fmla="*/ 0 w 7"/>
                  <a:gd name="T3" fmla="*/ 0 h 23"/>
                  <a:gd name="T4" fmla="*/ 5 w 7"/>
                  <a:gd name="T5" fmla="*/ 23 h 23"/>
                  <a:gd name="T6" fmla="*/ 7 w 7"/>
                  <a:gd name="T7" fmla="*/ 23 h 23"/>
                  <a:gd name="T8" fmla="*/ 7 w 7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3">
                    <a:moveTo>
                      <a:pt x="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8"/>
                      <a:pt x="3" y="15"/>
                      <a:pt x="5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E5F9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20" name="Freeform 917">
                <a:extLst>
                  <a:ext uri="{FF2B5EF4-FFF2-40B4-BE49-F238E27FC236}">
                    <a16:creationId xmlns:a16="http://schemas.microsoft.com/office/drawing/2014/main" xmlns="" id="{03CB2D08-D370-434E-A69C-F7C0304FBB5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21" y="2535"/>
                <a:ext cx="9" cy="8"/>
              </a:xfrm>
              <a:custGeom>
                <a:avLst/>
                <a:gdLst>
                  <a:gd name="T0" fmla="*/ 9 w 9"/>
                  <a:gd name="T1" fmla="*/ 0 h 8"/>
                  <a:gd name="T2" fmla="*/ 9 w 9"/>
                  <a:gd name="T3" fmla="*/ 0 h 8"/>
                  <a:gd name="T4" fmla="*/ 0 w 9"/>
                  <a:gd name="T5" fmla="*/ 0 h 8"/>
                  <a:gd name="T6" fmla="*/ 2 w 9"/>
                  <a:gd name="T7" fmla="*/ 8 h 8"/>
                  <a:gd name="T8" fmla="*/ 9 w 9"/>
                  <a:gd name="T9" fmla="*/ 8 h 8"/>
                  <a:gd name="T10" fmla="*/ 9 w 9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8">
                    <a:moveTo>
                      <a:pt x="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3"/>
                      <a:pt x="1" y="6"/>
                      <a:pt x="2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21" name="Rectangle 918">
                <a:extLst>
                  <a:ext uri="{FF2B5EF4-FFF2-40B4-BE49-F238E27FC236}">
                    <a16:creationId xmlns:a16="http://schemas.microsoft.com/office/drawing/2014/main" xmlns="" id="{652E1CF8-36F2-4381-A2D1-5B6FB100EE9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38" y="2543"/>
                <a:ext cx="157" cy="23"/>
              </a:xfrm>
              <a:prstGeom prst="rect">
                <a:avLst/>
              </a:prstGeom>
              <a:solidFill>
                <a:srgbClr val="E5F9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22" name="Rectangle 919">
                <a:extLst>
                  <a:ext uri="{FF2B5EF4-FFF2-40B4-BE49-F238E27FC236}">
                    <a16:creationId xmlns:a16="http://schemas.microsoft.com/office/drawing/2014/main" xmlns="" id="{29531944-A302-4430-9446-BDDC36F4CEC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138" y="2543"/>
                <a:ext cx="157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23" name="Freeform 920">
                <a:extLst>
                  <a:ext uri="{FF2B5EF4-FFF2-40B4-BE49-F238E27FC236}">
                    <a16:creationId xmlns:a16="http://schemas.microsoft.com/office/drawing/2014/main" xmlns="" id="{CC0E0D0F-039A-4E53-BEE2-E9164F66B8F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30" y="2535"/>
                <a:ext cx="165" cy="31"/>
              </a:xfrm>
              <a:custGeom>
                <a:avLst/>
                <a:gdLst>
                  <a:gd name="T0" fmla="*/ 165 w 165"/>
                  <a:gd name="T1" fmla="*/ 0 h 31"/>
                  <a:gd name="T2" fmla="*/ 165 w 165"/>
                  <a:gd name="T3" fmla="*/ 0 h 31"/>
                  <a:gd name="T4" fmla="*/ 8 w 165"/>
                  <a:gd name="T5" fmla="*/ 0 h 31"/>
                  <a:gd name="T6" fmla="*/ 0 w 165"/>
                  <a:gd name="T7" fmla="*/ 0 h 31"/>
                  <a:gd name="T8" fmla="*/ 0 w 165"/>
                  <a:gd name="T9" fmla="*/ 8 h 31"/>
                  <a:gd name="T10" fmla="*/ 0 w 165"/>
                  <a:gd name="T11" fmla="*/ 31 h 31"/>
                  <a:gd name="T12" fmla="*/ 8 w 165"/>
                  <a:gd name="T13" fmla="*/ 31 h 31"/>
                  <a:gd name="T14" fmla="*/ 8 w 165"/>
                  <a:gd name="T15" fmla="*/ 8 h 31"/>
                  <a:gd name="T16" fmla="*/ 165 w 165"/>
                  <a:gd name="T17" fmla="*/ 8 h 31"/>
                  <a:gd name="T18" fmla="*/ 165 w 165"/>
                  <a:gd name="T1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5" h="31">
                    <a:moveTo>
                      <a:pt x="165" y="0"/>
                    </a:moveTo>
                    <a:lnTo>
                      <a:pt x="165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31"/>
                    </a:lnTo>
                    <a:lnTo>
                      <a:pt x="8" y="31"/>
                    </a:lnTo>
                    <a:lnTo>
                      <a:pt x="8" y="8"/>
                    </a:lnTo>
                    <a:lnTo>
                      <a:pt x="165" y="8"/>
                    </a:lnTo>
                    <a:lnTo>
                      <a:pt x="165" y="0"/>
                    </a:lnTo>
                    <a:close/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24" name="Freeform 921">
                <a:extLst>
                  <a:ext uri="{FF2B5EF4-FFF2-40B4-BE49-F238E27FC236}">
                    <a16:creationId xmlns:a16="http://schemas.microsoft.com/office/drawing/2014/main" xmlns="" id="{BB998028-74C7-48B4-AFD5-7AD7113C006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30" y="2535"/>
                <a:ext cx="165" cy="31"/>
              </a:xfrm>
              <a:custGeom>
                <a:avLst/>
                <a:gdLst>
                  <a:gd name="T0" fmla="*/ 165 w 165"/>
                  <a:gd name="T1" fmla="*/ 0 h 31"/>
                  <a:gd name="T2" fmla="*/ 165 w 165"/>
                  <a:gd name="T3" fmla="*/ 0 h 31"/>
                  <a:gd name="T4" fmla="*/ 8 w 165"/>
                  <a:gd name="T5" fmla="*/ 0 h 31"/>
                  <a:gd name="T6" fmla="*/ 0 w 165"/>
                  <a:gd name="T7" fmla="*/ 0 h 31"/>
                  <a:gd name="T8" fmla="*/ 0 w 165"/>
                  <a:gd name="T9" fmla="*/ 8 h 31"/>
                  <a:gd name="T10" fmla="*/ 0 w 165"/>
                  <a:gd name="T11" fmla="*/ 31 h 31"/>
                  <a:gd name="T12" fmla="*/ 8 w 165"/>
                  <a:gd name="T13" fmla="*/ 31 h 31"/>
                  <a:gd name="T14" fmla="*/ 8 w 165"/>
                  <a:gd name="T15" fmla="*/ 8 h 31"/>
                  <a:gd name="T16" fmla="*/ 165 w 165"/>
                  <a:gd name="T17" fmla="*/ 8 h 31"/>
                  <a:gd name="T18" fmla="*/ 165 w 165"/>
                  <a:gd name="T1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5" h="31">
                    <a:moveTo>
                      <a:pt x="165" y="0"/>
                    </a:moveTo>
                    <a:lnTo>
                      <a:pt x="165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31"/>
                    </a:lnTo>
                    <a:lnTo>
                      <a:pt x="8" y="31"/>
                    </a:lnTo>
                    <a:lnTo>
                      <a:pt x="8" y="8"/>
                    </a:lnTo>
                    <a:lnTo>
                      <a:pt x="165" y="8"/>
                    </a:lnTo>
                    <a:lnTo>
                      <a:pt x="16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25" name="Rectangle 922">
                <a:extLst>
                  <a:ext uri="{FF2B5EF4-FFF2-40B4-BE49-F238E27FC236}">
                    <a16:creationId xmlns:a16="http://schemas.microsoft.com/office/drawing/2014/main" xmlns="" id="{3BF2EC70-BA44-4080-B6B3-37671DEA639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03" y="2543"/>
                <a:ext cx="115" cy="23"/>
              </a:xfrm>
              <a:prstGeom prst="rect">
                <a:avLst/>
              </a:prstGeom>
              <a:solidFill>
                <a:srgbClr val="8DE0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26" name="Rectangle 923">
                <a:extLst>
                  <a:ext uri="{FF2B5EF4-FFF2-40B4-BE49-F238E27FC236}">
                    <a16:creationId xmlns:a16="http://schemas.microsoft.com/office/drawing/2014/main" xmlns="" id="{53C5A275-923E-4FDC-A3C8-9CDB10D7F26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03" y="2543"/>
                <a:ext cx="115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27" name="Freeform 924">
                <a:extLst>
                  <a:ext uri="{FF2B5EF4-FFF2-40B4-BE49-F238E27FC236}">
                    <a16:creationId xmlns:a16="http://schemas.microsoft.com/office/drawing/2014/main" xmlns="" id="{FD6A294C-53DF-4BC4-B620-CF027EBC312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295" y="2535"/>
                <a:ext cx="131" cy="31"/>
              </a:xfrm>
              <a:custGeom>
                <a:avLst/>
                <a:gdLst>
                  <a:gd name="T0" fmla="*/ 123 w 131"/>
                  <a:gd name="T1" fmla="*/ 4 h 31"/>
                  <a:gd name="T2" fmla="*/ 127 w 131"/>
                  <a:gd name="T3" fmla="*/ 4 h 31"/>
                  <a:gd name="T4" fmla="*/ 123 w 131"/>
                  <a:gd name="T5" fmla="*/ 4 h 31"/>
                  <a:gd name="T6" fmla="*/ 131 w 131"/>
                  <a:gd name="T7" fmla="*/ 0 h 31"/>
                  <a:gd name="T8" fmla="*/ 131 w 131"/>
                  <a:gd name="T9" fmla="*/ 0 h 31"/>
                  <a:gd name="T10" fmla="*/ 127 w 131"/>
                  <a:gd name="T11" fmla="*/ 0 h 31"/>
                  <a:gd name="T12" fmla="*/ 123 w 131"/>
                  <a:gd name="T13" fmla="*/ 0 h 31"/>
                  <a:gd name="T14" fmla="*/ 8 w 131"/>
                  <a:gd name="T15" fmla="*/ 0 h 31"/>
                  <a:gd name="T16" fmla="*/ 0 w 131"/>
                  <a:gd name="T17" fmla="*/ 0 h 31"/>
                  <a:gd name="T18" fmla="*/ 0 w 131"/>
                  <a:gd name="T19" fmla="*/ 8 h 31"/>
                  <a:gd name="T20" fmla="*/ 0 w 131"/>
                  <a:gd name="T21" fmla="*/ 31 h 31"/>
                  <a:gd name="T22" fmla="*/ 8 w 131"/>
                  <a:gd name="T23" fmla="*/ 31 h 31"/>
                  <a:gd name="T24" fmla="*/ 8 w 131"/>
                  <a:gd name="T25" fmla="*/ 8 h 31"/>
                  <a:gd name="T26" fmla="*/ 123 w 131"/>
                  <a:gd name="T27" fmla="*/ 8 h 31"/>
                  <a:gd name="T28" fmla="*/ 123 w 131"/>
                  <a:gd name="T29" fmla="*/ 31 h 31"/>
                  <a:gd name="T30" fmla="*/ 127 w 131"/>
                  <a:gd name="T31" fmla="*/ 31 h 31"/>
                  <a:gd name="T32" fmla="*/ 131 w 131"/>
                  <a:gd name="T33" fmla="*/ 31 h 31"/>
                  <a:gd name="T34" fmla="*/ 131 w 131"/>
                  <a:gd name="T3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1" h="31">
                    <a:moveTo>
                      <a:pt x="123" y="4"/>
                    </a:moveTo>
                    <a:lnTo>
                      <a:pt x="127" y="4"/>
                    </a:lnTo>
                    <a:lnTo>
                      <a:pt x="123" y="4"/>
                    </a:lnTo>
                    <a:close/>
                    <a:moveTo>
                      <a:pt x="131" y="0"/>
                    </a:moveTo>
                    <a:lnTo>
                      <a:pt x="131" y="0"/>
                    </a:lnTo>
                    <a:lnTo>
                      <a:pt x="127" y="0"/>
                    </a:lnTo>
                    <a:lnTo>
                      <a:pt x="123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31"/>
                    </a:lnTo>
                    <a:lnTo>
                      <a:pt x="8" y="31"/>
                    </a:lnTo>
                    <a:lnTo>
                      <a:pt x="8" y="8"/>
                    </a:lnTo>
                    <a:lnTo>
                      <a:pt x="123" y="8"/>
                    </a:lnTo>
                    <a:lnTo>
                      <a:pt x="123" y="31"/>
                    </a:lnTo>
                    <a:lnTo>
                      <a:pt x="127" y="31"/>
                    </a:lnTo>
                    <a:lnTo>
                      <a:pt x="131" y="31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28" name="Freeform 925">
                <a:extLst>
                  <a:ext uri="{FF2B5EF4-FFF2-40B4-BE49-F238E27FC236}">
                    <a16:creationId xmlns:a16="http://schemas.microsoft.com/office/drawing/2014/main" xmlns="" id="{DFCEE963-15FE-47BF-B2FC-78733A64CFF8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295" y="2535"/>
                <a:ext cx="131" cy="31"/>
              </a:xfrm>
              <a:custGeom>
                <a:avLst/>
                <a:gdLst>
                  <a:gd name="T0" fmla="*/ 123 w 131"/>
                  <a:gd name="T1" fmla="*/ 4 h 31"/>
                  <a:gd name="T2" fmla="*/ 127 w 131"/>
                  <a:gd name="T3" fmla="*/ 4 h 31"/>
                  <a:gd name="T4" fmla="*/ 123 w 131"/>
                  <a:gd name="T5" fmla="*/ 4 h 31"/>
                  <a:gd name="T6" fmla="*/ 131 w 131"/>
                  <a:gd name="T7" fmla="*/ 0 h 31"/>
                  <a:gd name="T8" fmla="*/ 131 w 131"/>
                  <a:gd name="T9" fmla="*/ 0 h 31"/>
                  <a:gd name="T10" fmla="*/ 127 w 131"/>
                  <a:gd name="T11" fmla="*/ 0 h 31"/>
                  <a:gd name="T12" fmla="*/ 123 w 131"/>
                  <a:gd name="T13" fmla="*/ 0 h 31"/>
                  <a:gd name="T14" fmla="*/ 8 w 131"/>
                  <a:gd name="T15" fmla="*/ 0 h 31"/>
                  <a:gd name="T16" fmla="*/ 0 w 131"/>
                  <a:gd name="T17" fmla="*/ 0 h 31"/>
                  <a:gd name="T18" fmla="*/ 0 w 131"/>
                  <a:gd name="T19" fmla="*/ 8 h 31"/>
                  <a:gd name="T20" fmla="*/ 0 w 131"/>
                  <a:gd name="T21" fmla="*/ 31 h 31"/>
                  <a:gd name="T22" fmla="*/ 8 w 131"/>
                  <a:gd name="T23" fmla="*/ 31 h 31"/>
                  <a:gd name="T24" fmla="*/ 8 w 131"/>
                  <a:gd name="T25" fmla="*/ 8 h 31"/>
                  <a:gd name="T26" fmla="*/ 123 w 131"/>
                  <a:gd name="T27" fmla="*/ 8 h 31"/>
                  <a:gd name="T28" fmla="*/ 123 w 131"/>
                  <a:gd name="T29" fmla="*/ 31 h 31"/>
                  <a:gd name="T30" fmla="*/ 127 w 131"/>
                  <a:gd name="T31" fmla="*/ 31 h 31"/>
                  <a:gd name="T32" fmla="*/ 131 w 131"/>
                  <a:gd name="T33" fmla="*/ 31 h 31"/>
                  <a:gd name="T34" fmla="*/ 131 w 131"/>
                  <a:gd name="T3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1" h="31">
                    <a:moveTo>
                      <a:pt x="123" y="4"/>
                    </a:moveTo>
                    <a:lnTo>
                      <a:pt x="127" y="4"/>
                    </a:lnTo>
                    <a:lnTo>
                      <a:pt x="123" y="4"/>
                    </a:lnTo>
                    <a:moveTo>
                      <a:pt x="131" y="0"/>
                    </a:moveTo>
                    <a:lnTo>
                      <a:pt x="131" y="0"/>
                    </a:lnTo>
                    <a:lnTo>
                      <a:pt x="127" y="0"/>
                    </a:lnTo>
                    <a:lnTo>
                      <a:pt x="123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31"/>
                    </a:lnTo>
                    <a:lnTo>
                      <a:pt x="8" y="31"/>
                    </a:lnTo>
                    <a:lnTo>
                      <a:pt x="8" y="8"/>
                    </a:lnTo>
                    <a:lnTo>
                      <a:pt x="123" y="8"/>
                    </a:lnTo>
                    <a:lnTo>
                      <a:pt x="123" y="31"/>
                    </a:lnTo>
                    <a:lnTo>
                      <a:pt x="127" y="31"/>
                    </a:lnTo>
                    <a:lnTo>
                      <a:pt x="131" y="31"/>
                    </a:lnTo>
                    <a:lnTo>
                      <a:pt x="1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29" name="Freeform 926">
                <a:extLst>
                  <a:ext uri="{FF2B5EF4-FFF2-40B4-BE49-F238E27FC236}">
                    <a16:creationId xmlns:a16="http://schemas.microsoft.com/office/drawing/2014/main" xmlns="" id="{B84DAB7F-46EC-4D1A-9FE4-F6B637982AE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29" y="2573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1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E5F9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30" name="Freeform 927">
                <a:extLst>
                  <a:ext uri="{FF2B5EF4-FFF2-40B4-BE49-F238E27FC236}">
                    <a16:creationId xmlns:a16="http://schemas.microsoft.com/office/drawing/2014/main" xmlns="" id="{240C2466-9744-4537-BE3C-FC0B9F1E751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28" y="2566"/>
                <a:ext cx="2" cy="7"/>
              </a:xfrm>
              <a:custGeom>
                <a:avLst/>
                <a:gdLst>
                  <a:gd name="T0" fmla="*/ 2 w 2"/>
                  <a:gd name="T1" fmla="*/ 0 h 8"/>
                  <a:gd name="T2" fmla="*/ 2 w 2"/>
                  <a:gd name="T3" fmla="*/ 0 h 8"/>
                  <a:gd name="T4" fmla="*/ 0 w 2"/>
                  <a:gd name="T5" fmla="*/ 0 h 8"/>
                  <a:gd name="T6" fmla="*/ 1 w 2"/>
                  <a:gd name="T7" fmla="*/ 8 h 8"/>
                  <a:gd name="T8" fmla="*/ 2 w 2"/>
                  <a:gd name="T9" fmla="*/ 8 h 8"/>
                  <a:gd name="T10" fmla="*/ 2 w 2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8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1" y="5"/>
                      <a:pt x="1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31" name="Freeform 928">
                <a:extLst>
                  <a:ext uri="{FF2B5EF4-FFF2-40B4-BE49-F238E27FC236}">
                    <a16:creationId xmlns:a16="http://schemas.microsoft.com/office/drawing/2014/main" xmlns="" id="{9A681124-BE65-45D8-9CAB-6ACFA7CE74E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138" y="2573"/>
                <a:ext cx="157" cy="1"/>
              </a:xfrm>
              <a:custGeom>
                <a:avLst/>
                <a:gdLst>
                  <a:gd name="T0" fmla="*/ 3 w 157"/>
                  <a:gd name="T1" fmla="*/ 0 h 1"/>
                  <a:gd name="T2" fmla="*/ 0 w 157"/>
                  <a:gd name="T3" fmla="*/ 0 h 1"/>
                  <a:gd name="T4" fmla="*/ 0 w 157"/>
                  <a:gd name="T5" fmla="*/ 0 h 1"/>
                  <a:gd name="T6" fmla="*/ 3 w 157"/>
                  <a:gd name="T7" fmla="*/ 0 h 1"/>
                  <a:gd name="T8" fmla="*/ 157 w 157"/>
                  <a:gd name="T9" fmla="*/ 0 h 1"/>
                  <a:gd name="T10" fmla="*/ 152 w 157"/>
                  <a:gd name="T11" fmla="*/ 0 h 1"/>
                  <a:gd name="T12" fmla="*/ 157 w 157"/>
                  <a:gd name="T13" fmla="*/ 1 h 1"/>
                  <a:gd name="T14" fmla="*/ 157 w 157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7" h="1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moveTo>
                      <a:pt x="157" y="0"/>
                    </a:moveTo>
                    <a:cubicBezTo>
                      <a:pt x="152" y="0"/>
                      <a:pt x="152" y="0"/>
                      <a:pt x="152" y="0"/>
                    </a:cubicBezTo>
                    <a:cubicBezTo>
                      <a:pt x="153" y="0"/>
                      <a:pt x="155" y="0"/>
                      <a:pt x="157" y="1"/>
                    </a:cubicBezTo>
                    <a:cubicBezTo>
                      <a:pt x="157" y="0"/>
                      <a:pt x="157" y="0"/>
                      <a:pt x="15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32" name="Freeform 929">
                <a:extLst>
                  <a:ext uri="{FF2B5EF4-FFF2-40B4-BE49-F238E27FC236}">
                    <a16:creationId xmlns:a16="http://schemas.microsoft.com/office/drawing/2014/main" xmlns="" id="{FF731604-1DA4-45E1-B717-DF72AF1CEFA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30" y="2566"/>
                <a:ext cx="165" cy="9"/>
              </a:xfrm>
              <a:custGeom>
                <a:avLst/>
                <a:gdLst>
                  <a:gd name="T0" fmla="*/ 165 w 165"/>
                  <a:gd name="T1" fmla="*/ 0 h 10"/>
                  <a:gd name="T2" fmla="*/ 165 w 165"/>
                  <a:gd name="T3" fmla="*/ 0 h 10"/>
                  <a:gd name="T4" fmla="*/ 8 w 165"/>
                  <a:gd name="T5" fmla="*/ 0 h 10"/>
                  <a:gd name="T6" fmla="*/ 0 w 165"/>
                  <a:gd name="T7" fmla="*/ 0 h 10"/>
                  <a:gd name="T8" fmla="*/ 0 w 165"/>
                  <a:gd name="T9" fmla="*/ 8 h 10"/>
                  <a:gd name="T10" fmla="*/ 0 w 165"/>
                  <a:gd name="T11" fmla="*/ 10 h 10"/>
                  <a:gd name="T12" fmla="*/ 8 w 165"/>
                  <a:gd name="T13" fmla="*/ 8 h 10"/>
                  <a:gd name="T14" fmla="*/ 8 w 165"/>
                  <a:gd name="T15" fmla="*/ 8 h 10"/>
                  <a:gd name="T16" fmla="*/ 11 w 165"/>
                  <a:gd name="T17" fmla="*/ 8 h 10"/>
                  <a:gd name="T18" fmla="*/ 86 w 165"/>
                  <a:gd name="T19" fmla="*/ 0 h 10"/>
                  <a:gd name="T20" fmla="*/ 104 w 165"/>
                  <a:gd name="T21" fmla="*/ 1 h 10"/>
                  <a:gd name="T22" fmla="*/ 109 w 165"/>
                  <a:gd name="T23" fmla="*/ 1 h 10"/>
                  <a:gd name="T24" fmla="*/ 112 w 165"/>
                  <a:gd name="T25" fmla="*/ 1 h 10"/>
                  <a:gd name="T26" fmla="*/ 114 w 165"/>
                  <a:gd name="T27" fmla="*/ 1 h 10"/>
                  <a:gd name="T28" fmla="*/ 122 w 165"/>
                  <a:gd name="T29" fmla="*/ 2 h 10"/>
                  <a:gd name="T30" fmla="*/ 130 w 165"/>
                  <a:gd name="T31" fmla="*/ 3 h 10"/>
                  <a:gd name="T32" fmla="*/ 132 w 165"/>
                  <a:gd name="T33" fmla="*/ 3 h 10"/>
                  <a:gd name="T34" fmla="*/ 139 w 165"/>
                  <a:gd name="T35" fmla="*/ 4 h 10"/>
                  <a:gd name="T36" fmla="*/ 151 w 165"/>
                  <a:gd name="T37" fmla="*/ 6 h 10"/>
                  <a:gd name="T38" fmla="*/ 152 w 165"/>
                  <a:gd name="T39" fmla="*/ 6 h 10"/>
                  <a:gd name="T40" fmla="*/ 156 w 165"/>
                  <a:gd name="T41" fmla="*/ 7 h 10"/>
                  <a:gd name="T42" fmla="*/ 160 w 165"/>
                  <a:gd name="T43" fmla="*/ 8 h 10"/>
                  <a:gd name="T44" fmla="*/ 165 w 165"/>
                  <a:gd name="T45" fmla="*/ 8 h 10"/>
                  <a:gd name="T46" fmla="*/ 165 w 165"/>
                  <a:gd name="T4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65" h="10">
                    <a:moveTo>
                      <a:pt x="165" y="0"/>
                    </a:moveTo>
                    <a:cubicBezTo>
                      <a:pt x="165" y="0"/>
                      <a:pt x="165" y="0"/>
                      <a:pt x="165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3" y="10"/>
                      <a:pt x="5" y="9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36" y="3"/>
                      <a:pt x="61" y="0"/>
                      <a:pt x="86" y="0"/>
                    </a:cubicBezTo>
                    <a:cubicBezTo>
                      <a:pt x="92" y="0"/>
                      <a:pt x="98" y="0"/>
                      <a:pt x="104" y="1"/>
                    </a:cubicBezTo>
                    <a:cubicBezTo>
                      <a:pt x="106" y="1"/>
                      <a:pt x="107" y="1"/>
                      <a:pt x="109" y="1"/>
                    </a:cubicBezTo>
                    <a:cubicBezTo>
                      <a:pt x="112" y="1"/>
                      <a:pt x="112" y="1"/>
                      <a:pt x="112" y="1"/>
                    </a:cubicBezTo>
                    <a:cubicBezTo>
                      <a:pt x="114" y="1"/>
                      <a:pt x="114" y="1"/>
                      <a:pt x="114" y="1"/>
                    </a:cubicBezTo>
                    <a:cubicBezTo>
                      <a:pt x="116" y="1"/>
                      <a:pt x="119" y="2"/>
                      <a:pt x="122" y="2"/>
                    </a:cubicBezTo>
                    <a:cubicBezTo>
                      <a:pt x="124" y="2"/>
                      <a:pt x="127" y="3"/>
                      <a:pt x="130" y="3"/>
                    </a:cubicBezTo>
                    <a:cubicBezTo>
                      <a:pt x="132" y="3"/>
                      <a:pt x="132" y="3"/>
                      <a:pt x="132" y="3"/>
                    </a:cubicBezTo>
                    <a:cubicBezTo>
                      <a:pt x="134" y="3"/>
                      <a:pt x="137" y="4"/>
                      <a:pt x="139" y="4"/>
                    </a:cubicBezTo>
                    <a:cubicBezTo>
                      <a:pt x="143" y="5"/>
                      <a:pt x="147" y="5"/>
                      <a:pt x="151" y="6"/>
                    </a:cubicBezTo>
                    <a:cubicBezTo>
                      <a:pt x="152" y="6"/>
                      <a:pt x="152" y="6"/>
                      <a:pt x="152" y="6"/>
                    </a:cubicBezTo>
                    <a:cubicBezTo>
                      <a:pt x="154" y="6"/>
                      <a:pt x="155" y="7"/>
                      <a:pt x="156" y="7"/>
                    </a:cubicBezTo>
                    <a:cubicBezTo>
                      <a:pt x="157" y="7"/>
                      <a:pt x="158" y="7"/>
                      <a:pt x="160" y="8"/>
                    </a:cubicBezTo>
                    <a:cubicBezTo>
                      <a:pt x="165" y="8"/>
                      <a:pt x="165" y="8"/>
                      <a:pt x="165" y="8"/>
                    </a:cubicBezTo>
                    <a:cubicBezTo>
                      <a:pt x="165" y="0"/>
                      <a:pt x="165" y="0"/>
                      <a:pt x="165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33" name="Freeform 930">
                <a:extLst>
                  <a:ext uri="{FF2B5EF4-FFF2-40B4-BE49-F238E27FC236}">
                    <a16:creationId xmlns:a16="http://schemas.microsoft.com/office/drawing/2014/main" xmlns="" id="{A8B0C8B7-C3C1-4497-A611-E97DC3821BB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303" y="2573"/>
                <a:ext cx="115" cy="22"/>
              </a:xfrm>
              <a:custGeom>
                <a:avLst/>
                <a:gdLst>
                  <a:gd name="T0" fmla="*/ 115 w 115"/>
                  <a:gd name="T1" fmla="*/ 0 h 22"/>
                  <a:gd name="T2" fmla="*/ 0 w 115"/>
                  <a:gd name="T3" fmla="*/ 0 h 22"/>
                  <a:gd name="T4" fmla="*/ 0 w 115"/>
                  <a:gd name="T5" fmla="*/ 3 h 22"/>
                  <a:gd name="T6" fmla="*/ 58 w 115"/>
                  <a:gd name="T7" fmla="*/ 22 h 22"/>
                  <a:gd name="T8" fmla="*/ 115 w 115"/>
                  <a:gd name="T9" fmla="*/ 22 h 22"/>
                  <a:gd name="T10" fmla="*/ 115 w 115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5" h="22">
                    <a:moveTo>
                      <a:pt x="11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0" y="7"/>
                      <a:pt x="40" y="14"/>
                      <a:pt x="58" y="22"/>
                    </a:cubicBezTo>
                    <a:cubicBezTo>
                      <a:pt x="115" y="22"/>
                      <a:pt x="115" y="22"/>
                      <a:pt x="115" y="22"/>
                    </a:cubicBezTo>
                    <a:cubicBezTo>
                      <a:pt x="115" y="0"/>
                      <a:pt x="115" y="0"/>
                      <a:pt x="115" y="0"/>
                    </a:cubicBezTo>
                  </a:path>
                </a:pathLst>
              </a:custGeom>
              <a:solidFill>
                <a:srgbClr val="8DE0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34" name="Freeform 931">
                <a:extLst>
                  <a:ext uri="{FF2B5EF4-FFF2-40B4-BE49-F238E27FC236}">
                    <a16:creationId xmlns:a16="http://schemas.microsoft.com/office/drawing/2014/main" xmlns="" id="{1BCA62CE-30DA-42C5-A995-4C304EC57C8D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295" y="2566"/>
                <a:ext cx="131" cy="29"/>
              </a:xfrm>
              <a:custGeom>
                <a:avLst/>
                <a:gdLst>
                  <a:gd name="T0" fmla="*/ 123 w 131"/>
                  <a:gd name="T1" fmla="*/ 4 h 30"/>
                  <a:gd name="T2" fmla="*/ 127 w 131"/>
                  <a:gd name="T3" fmla="*/ 4 h 30"/>
                  <a:gd name="T4" fmla="*/ 123 w 131"/>
                  <a:gd name="T5" fmla="*/ 4 h 30"/>
                  <a:gd name="T6" fmla="*/ 131 w 131"/>
                  <a:gd name="T7" fmla="*/ 0 h 30"/>
                  <a:gd name="T8" fmla="*/ 131 w 131"/>
                  <a:gd name="T9" fmla="*/ 0 h 30"/>
                  <a:gd name="T10" fmla="*/ 127 w 131"/>
                  <a:gd name="T11" fmla="*/ 0 h 30"/>
                  <a:gd name="T12" fmla="*/ 123 w 131"/>
                  <a:gd name="T13" fmla="*/ 0 h 30"/>
                  <a:gd name="T14" fmla="*/ 8 w 131"/>
                  <a:gd name="T15" fmla="*/ 0 h 30"/>
                  <a:gd name="T16" fmla="*/ 0 w 131"/>
                  <a:gd name="T17" fmla="*/ 0 h 30"/>
                  <a:gd name="T18" fmla="*/ 0 w 131"/>
                  <a:gd name="T19" fmla="*/ 8 h 30"/>
                  <a:gd name="T20" fmla="*/ 0 w 131"/>
                  <a:gd name="T21" fmla="*/ 9 h 30"/>
                  <a:gd name="T22" fmla="*/ 5 w 131"/>
                  <a:gd name="T23" fmla="*/ 10 h 30"/>
                  <a:gd name="T24" fmla="*/ 5 w 131"/>
                  <a:gd name="T25" fmla="*/ 10 h 30"/>
                  <a:gd name="T26" fmla="*/ 5 w 131"/>
                  <a:gd name="T27" fmla="*/ 10 h 30"/>
                  <a:gd name="T28" fmla="*/ 6 w 131"/>
                  <a:gd name="T29" fmla="*/ 10 h 30"/>
                  <a:gd name="T30" fmla="*/ 7 w 131"/>
                  <a:gd name="T31" fmla="*/ 10 h 30"/>
                  <a:gd name="T32" fmla="*/ 8 w 131"/>
                  <a:gd name="T33" fmla="*/ 11 h 30"/>
                  <a:gd name="T34" fmla="*/ 8 w 131"/>
                  <a:gd name="T35" fmla="*/ 8 h 30"/>
                  <a:gd name="T36" fmla="*/ 123 w 131"/>
                  <a:gd name="T37" fmla="*/ 8 h 30"/>
                  <a:gd name="T38" fmla="*/ 123 w 131"/>
                  <a:gd name="T39" fmla="*/ 30 h 30"/>
                  <a:gd name="T40" fmla="*/ 127 w 131"/>
                  <a:gd name="T41" fmla="*/ 30 h 30"/>
                  <a:gd name="T42" fmla="*/ 131 w 131"/>
                  <a:gd name="T43" fmla="*/ 30 h 30"/>
                  <a:gd name="T44" fmla="*/ 131 w 131"/>
                  <a:gd name="T4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1" h="30">
                    <a:moveTo>
                      <a:pt x="123" y="4"/>
                    </a:moveTo>
                    <a:cubicBezTo>
                      <a:pt x="127" y="4"/>
                      <a:pt x="127" y="4"/>
                      <a:pt x="127" y="4"/>
                    </a:cubicBezTo>
                    <a:cubicBezTo>
                      <a:pt x="123" y="4"/>
                      <a:pt x="123" y="4"/>
                      <a:pt x="123" y="4"/>
                    </a:cubicBezTo>
                    <a:moveTo>
                      <a:pt x="131" y="0"/>
                    </a:moveTo>
                    <a:cubicBezTo>
                      <a:pt x="131" y="0"/>
                      <a:pt x="131" y="0"/>
                      <a:pt x="131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2" y="9"/>
                      <a:pt x="3" y="9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7" y="10"/>
                      <a:pt x="7" y="10"/>
                    </a:cubicBezTo>
                    <a:cubicBezTo>
                      <a:pt x="7" y="10"/>
                      <a:pt x="8" y="11"/>
                      <a:pt x="8" y="11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3" y="30"/>
                      <a:pt x="123" y="30"/>
                      <a:pt x="123" y="30"/>
                    </a:cubicBezTo>
                    <a:cubicBezTo>
                      <a:pt x="127" y="30"/>
                      <a:pt x="127" y="30"/>
                      <a:pt x="127" y="30"/>
                    </a:cubicBezTo>
                    <a:cubicBezTo>
                      <a:pt x="131" y="30"/>
                      <a:pt x="131" y="30"/>
                      <a:pt x="131" y="30"/>
                    </a:cubicBezTo>
                    <a:cubicBezTo>
                      <a:pt x="131" y="0"/>
                      <a:pt x="131" y="0"/>
                      <a:pt x="131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35" name="Freeform 932">
                <a:extLst>
                  <a:ext uri="{FF2B5EF4-FFF2-40B4-BE49-F238E27FC236}">
                    <a16:creationId xmlns:a16="http://schemas.microsoft.com/office/drawing/2014/main" xmlns="" id="{BDD3EB67-7B98-4458-A678-7C1F3C7244E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379" y="2603"/>
                <a:ext cx="39" cy="22"/>
              </a:xfrm>
              <a:custGeom>
                <a:avLst/>
                <a:gdLst>
                  <a:gd name="T0" fmla="*/ 39 w 39"/>
                  <a:gd name="T1" fmla="*/ 0 h 22"/>
                  <a:gd name="T2" fmla="*/ 0 w 39"/>
                  <a:gd name="T3" fmla="*/ 0 h 22"/>
                  <a:gd name="T4" fmla="*/ 39 w 39"/>
                  <a:gd name="T5" fmla="*/ 22 h 22"/>
                  <a:gd name="T6" fmla="*/ 39 w 39"/>
                  <a:gd name="T7" fmla="*/ 22 h 22"/>
                  <a:gd name="T8" fmla="*/ 39 w 39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2">
                    <a:moveTo>
                      <a:pt x="3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3" y="7"/>
                      <a:pt x="26" y="14"/>
                      <a:pt x="39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9" y="0"/>
                      <a:pt x="39" y="0"/>
                      <a:pt x="39" y="0"/>
                    </a:cubicBezTo>
                  </a:path>
                </a:pathLst>
              </a:custGeom>
              <a:solidFill>
                <a:srgbClr val="8DE0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36" name="Freeform 933">
                <a:extLst>
                  <a:ext uri="{FF2B5EF4-FFF2-40B4-BE49-F238E27FC236}">
                    <a16:creationId xmlns:a16="http://schemas.microsoft.com/office/drawing/2014/main" xmlns="" id="{69B9D361-0F24-46D8-B23E-DC8357462EEB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361" y="2595"/>
                <a:ext cx="65" cy="30"/>
              </a:xfrm>
              <a:custGeom>
                <a:avLst/>
                <a:gdLst>
                  <a:gd name="T0" fmla="*/ 57 w 65"/>
                  <a:gd name="T1" fmla="*/ 4 h 30"/>
                  <a:gd name="T2" fmla="*/ 61 w 65"/>
                  <a:gd name="T3" fmla="*/ 4 h 30"/>
                  <a:gd name="T4" fmla="*/ 57 w 65"/>
                  <a:gd name="T5" fmla="*/ 4 h 30"/>
                  <a:gd name="T6" fmla="*/ 65 w 65"/>
                  <a:gd name="T7" fmla="*/ 0 h 30"/>
                  <a:gd name="T8" fmla="*/ 65 w 65"/>
                  <a:gd name="T9" fmla="*/ 0 h 30"/>
                  <a:gd name="T10" fmla="*/ 61 w 65"/>
                  <a:gd name="T11" fmla="*/ 0 h 30"/>
                  <a:gd name="T12" fmla="*/ 57 w 65"/>
                  <a:gd name="T13" fmla="*/ 0 h 30"/>
                  <a:gd name="T14" fmla="*/ 0 w 65"/>
                  <a:gd name="T15" fmla="*/ 0 h 30"/>
                  <a:gd name="T16" fmla="*/ 18 w 65"/>
                  <a:gd name="T17" fmla="*/ 8 h 30"/>
                  <a:gd name="T18" fmla="*/ 57 w 65"/>
                  <a:gd name="T19" fmla="*/ 8 h 30"/>
                  <a:gd name="T20" fmla="*/ 57 w 65"/>
                  <a:gd name="T21" fmla="*/ 30 h 30"/>
                  <a:gd name="T22" fmla="*/ 61 w 65"/>
                  <a:gd name="T23" fmla="*/ 30 h 30"/>
                  <a:gd name="T24" fmla="*/ 65 w 65"/>
                  <a:gd name="T25" fmla="*/ 30 h 30"/>
                  <a:gd name="T26" fmla="*/ 65 w 65"/>
                  <a:gd name="T2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5" h="30">
                    <a:moveTo>
                      <a:pt x="57" y="4"/>
                    </a:moveTo>
                    <a:cubicBezTo>
                      <a:pt x="61" y="4"/>
                      <a:pt x="61" y="4"/>
                      <a:pt x="61" y="4"/>
                    </a:cubicBezTo>
                    <a:cubicBezTo>
                      <a:pt x="57" y="4"/>
                      <a:pt x="57" y="4"/>
                      <a:pt x="57" y="4"/>
                    </a:cubicBezTo>
                    <a:moveTo>
                      <a:pt x="65" y="0"/>
                    </a:moveTo>
                    <a:cubicBezTo>
                      <a:pt x="65" y="0"/>
                      <a:pt x="65" y="0"/>
                      <a:pt x="65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3"/>
                      <a:pt x="12" y="5"/>
                      <a:pt x="18" y="8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7" y="30"/>
                      <a:pt x="57" y="30"/>
                      <a:pt x="57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5" y="0"/>
                      <a:pt x="65" y="0"/>
                      <a:pt x="65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37" name="Freeform 934">
                <a:extLst>
                  <a:ext uri="{FF2B5EF4-FFF2-40B4-BE49-F238E27FC236}">
                    <a16:creationId xmlns:a16="http://schemas.microsoft.com/office/drawing/2014/main" xmlns="" id="{11A39427-4E48-4717-B638-987FA48488B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418" y="2625"/>
                <a:ext cx="8" cy="6"/>
              </a:xfrm>
              <a:custGeom>
                <a:avLst/>
                <a:gdLst>
                  <a:gd name="T0" fmla="*/ 8 w 8"/>
                  <a:gd name="T1" fmla="*/ 0 h 6"/>
                  <a:gd name="T2" fmla="*/ 8 w 8"/>
                  <a:gd name="T3" fmla="*/ 0 h 6"/>
                  <a:gd name="T4" fmla="*/ 4 w 8"/>
                  <a:gd name="T5" fmla="*/ 0 h 6"/>
                  <a:gd name="T6" fmla="*/ 0 w 8"/>
                  <a:gd name="T7" fmla="*/ 0 h 6"/>
                  <a:gd name="T8" fmla="*/ 0 w 8"/>
                  <a:gd name="T9" fmla="*/ 0 h 6"/>
                  <a:gd name="T10" fmla="*/ 8 w 8"/>
                  <a:gd name="T11" fmla="*/ 6 h 6"/>
                  <a:gd name="T12" fmla="*/ 8 w 8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6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2"/>
                      <a:pt x="6" y="4"/>
                      <a:pt x="8" y="6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38" name="Freeform 935">
                <a:extLst>
                  <a:ext uri="{FF2B5EF4-FFF2-40B4-BE49-F238E27FC236}">
                    <a16:creationId xmlns:a16="http://schemas.microsoft.com/office/drawing/2014/main" xmlns="" id="{73C5D89C-CC29-4FBD-9311-6D4A6C8B1AD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626" y="3984"/>
                <a:ext cx="186" cy="32"/>
              </a:xfrm>
              <a:custGeom>
                <a:avLst/>
                <a:gdLst>
                  <a:gd name="T0" fmla="*/ 22 w 186"/>
                  <a:gd name="T1" fmla="*/ 0 h 33"/>
                  <a:gd name="T2" fmla="*/ 0 w 186"/>
                  <a:gd name="T3" fmla="*/ 33 h 33"/>
                  <a:gd name="T4" fmla="*/ 186 w 186"/>
                  <a:gd name="T5" fmla="*/ 33 h 33"/>
                  <a:gd name="T6" fmla="*/ 186 w 186"/>
                  <a:gd name="T7" fmla="*/ 9 h 33"/>
                  <a:gd name="T8" fmla="*/ 51 w 186"/>
                  <a:gd name="T9" fmla="*/ 9 h 33"/>
                  <a:gd name="T10" fmla="*/ 22 w 186"/>
                  <a:gd name="T1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6" h="33">
                    <a:moveTo>
                      <a:pt x="22" y="0"/>
                    </a:moveTo>
                    <a:cubicBezTo>
                      <a:pt x="15" y="12"/>
                      <a:pt x="8" y="23"/>
                      <a:pt x="0" y="33"/>
                    </a:cubicBezTo>
                    <a:cubicBezTo>
                      <a:pt x="186" y="33"/>
                      <a:pt x="186" y="33"/>
                      <a:pt x="186" y="33"/>
                    </a:cubicBezTo>
                    <a:cubicBezTo>
                      <a:pt x="186" y="9"/>
                      <a:pt x="186" y="9"/>
                      <a:pt x="186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40" y="9"/>
                      <a:pt x="30" y="6"/>
                      <a:pt x="22" y="0"/>
                    </a:cubicBezTo>
                  </a:path>
                </a:pathLst>
              </a:custGeom>
              <a:solidFill>
                <a:srgbClr val="9EE8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39" name="Rectangle 936">
                <a:extLst>
                  <a:ext uri="{FF2B5EF4-FFF2-40B4-BE49-F238E27FC236}">
                    <a16:creationId xmlns:a16="http://schemas.microsoft.com/office/drawing/2014/main" xmlns="" id="{B805FDB6-3EAC-44A8-B8D3-5FCE7D5F789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812" y="3993"/>
                <a:ext cx="14" cy="23"/>
              </a:xfrm>
              <a:prstGeom prst="rect">
                <a:avLst/>
              </a:pr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40" name="Rectangle 937">
                <a:extLst>
                  <a:ext uri="{FF2B5EF4-FFF2-40B4-BE49-F238E27FC236}">
                    <a16:creationId xmlns:a16="http://schemas.microsoft.com/office/drawing/2014/main" xmlns="" id="{C166A040-3970-42C5-A8E4-A7B5FB7B0B3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812" y="3993"/>
                <a:ext cx="14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41" name="Freeform 938">
                <a:extLst>
                  <a:ext uri="{FF2B5EF4-FFF2-40B4-BE49-F238E27FC236}">
                    <a16:creationId xmlns:a16="http://schemas.microsoft.com/office/drawing/2014/main" xmlns="" id="{569E8B26-F81A-459E-A290-00E727C7A17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231" y="3046"/>
                <a:ext cx="101" cy="237"/>
              </a:xfrm>
              <a:custGeom>
                <a:avLst/>
                <a:gdLst>
                  <a:gd name="T0" fmla="*/ 101 w 101"/>
                  <a:gd name="T1" fmla="*/ 237 h 237"/>
                  <a:gd name="T2" fmla="*/ 100 w 101"/>
                  <a:gd name="T3" fmla="*/ 237 h 237"/>
                  <a:gd name="T4" fmla="*/ 101 w 101"/>
                  <a:gd name="T5" fmla="*/ 237 h 237"/>
                  <a:gd name="T6" fmla="*/ 101 w 101"/>
                  <a:gd name="T7" fmla="*/ 237 h 237"/>
                  <a:gd name="T8" fmla="*/ 0 w 101"/>
                  <a:gd name="T9" fmla="*/ 0 h 237"/>
                  <a:gd name="T10" fmla="*/ 0 w 101"/>
                  <a:gd name="T11" fmla="*/ 0 h 237"/>
                  <a:gd name="T12" fmla="*/ 0 w 101"/>
                  <a:gd name="T13" fmla="*/ 135 h 237"/>
                  <a:gd name="T14" fmla="*/ 99 w 101"/>
                  <a:gd name="T15" fmla="*/ 237 h 237"/>
                  <a:gd name="T16" fmla="*/ 99 w 101"/>
                  <a:gd name="T17" fmla="*/ 229 h 237"/>
                  <a:gd name="T18" fmla="*/ 100 w 101"/>
                  <a:gd name="T19" fmla="*/ 229 h 237"/>
                  <a:gd name="T20" fmla="*/ 35 w 101"/>
                  <a:gd name="T21" fmla="*/ 201 h 237"/>
                  <a:gd name="T22" fmla="*/ 8 w 101"/>
                  <a:gd name="T23" fmla="*/ 135 h 237"/>
                  <a:gd name="T24" fmla="*/ 8 w 101"/>
                  <a:gd name="T25" fmla="*/ 111 h 237"/>
                  <a:gd name="T26" fmla="*/ 0 w 101"/>
                  <a:gd name="T27" fmla="*/ 111 h 237"/>
                  <a:gd name="T28" fmla="*/ 0 w 101"/>
                  <a:gd name="T29" fmla="*/ 0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1" h="237">
                    <a:moveTo>
                      <a:pt x="101" y="237"/>
                    </a:moveTo>
                    <a:cubicBezTo>
                      <a:pt x="101" y="237"/>
                      <a:pt x="101" y="237"/>
                      <a:pt x="100" y="237"/>
                    </a:cubicBezTo>
                    <a:cubicBezTo>
                      <a:pt x="101" y="237"/>
                      <a:pt x="101" y="237"/>
                      <a:pt x="101" y="237"/>
                    </a:cubicBezTo>
                    <a:cubicBezTo>
                      <a:pt x="101" y="237"/>
                      <a:pt x="101" y="237"/>
                      <a:pt x="101" y="237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91"/>
                      <a:pt x="44" y="236"/>
                      <a:pt x="99" y="237"/>
                    </a:cubicBezTo>
                    <a:cubicBezTo>
                      <a:pt x="99" y="229"/>
                      <a:pt x="99" y="229"/>
                      <a:pt x="99" y="229"/>
                    </a:cubicBezTo>
                    <a:cubicBezTo>
                      <a:pt x="100" y="229"/>
                      <a:pt x="100" y="229"/>
                      <a:pt x="100" y="229"/>
                    </a:cubicBezTo>
                    <a:cubicBezTo>
                      <a:pt x="75" y="229"/>
                      <a:pt x="52" y="218"/>
                      <a:pt x="35" y="201"/>
                    </a:cubicBezTo>
                    <a:cubicBezTo>
                      <a:pt x="18" y="184"/>
                      <a:pt x="8" y="161"/>
                      <a:pt x="8" y="135"/>
                    </a:cubicBezTo>
                    <a:cubicBezTo>
                      <a:pt x="8" y="111"/>
                      <a:pt x="8" y="111"/>
                      <a:pt x="8" y="111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42" name="Freeform 939">
                <a:extLst>
                  <a:ext uri="{FF2B5EF4-FFF2-40B4-BE49-F238E27FC236}">
                    <a16:creationId xmlns:a16="http://schemas.microsoft.com/office/drawing/2014/main" xmlns="" id="{D414A7E6-3B7E-45F8-B227-BB03CCAE714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129" y="2957"/>
                <a:ext cx="110" cy="431"/>
              </a:xfrm>
              <a:custGeom>
                <a:avLst/>
                <a:gdLst>
                  <a:gd name="T0" fmla="*/ 55 w 110"/>
                  <a:gd name="T1" fmla="*/ 0 h 432"/>
                  <a:gd name="T2" fmla="*/ 0 w 110"/>
                  <a:gd name="T3" fmla="*/ 55 h 432"/>
                  <a:gd name="T4" fmla="*/ 0 w 110"/>
                  <a:gd name="T5" fmla="*/ 390 h 432"/>
                  <a:gd name="T6" fmla="*/ 8 w 110"/>
                  <a:gd name="T7" fmla="*/ 390 h 432"/>
                  <a:gd name="T8" fmla="*/ 8 w 110"/>
                  <a:gd name="T9" fmla="*/ 432 h 432"/>
                  <a:gd name="T10" fmla="*/ 8 w 110"/>
                  <a:gd name="T11" fmla="*/ 432 h 432"/>
                  <a:gd name="T12" fmla="*/ 8 w 110"/>
                  <a:gd name="T13" fmla="*/ 55 h 432"/>
                  <a:gd name="T14" fmla="*/ 21 w 110"/>
                  <a:gd name="T15" fmla="*/ 21 h 432"/>
                  <a:gd name="T16" fmla="*/ 55 w 110"/>
                  <a:gd name="T17" fmla="*/ 8 h 432"/>
                  <a:gd name="T18" fmla="*/ 88 w 110"/>
                  <a:gd name="T19" fmla="*/ 21 h 432"/>
                  <a:gd name="T20" fmla="*/ 102 w 110"/>
                  <a:gd name="T21" fmla="*/ 55 h 432"/>
                  <a:gd name="T22" fmla="*/ 102 w 110"/>
                  <a:gd name="T23" fmla="*/ 89 h 432"/>
                  <a:gd name="T24" fmla="*/ 102 w 110"/>
                  <a:gd name="T25" fmla="*/ 200 h 432"/>
                  <a:gd name="T26" fmla="*/ 110 w 110"/>
                  <a:gd name="T27" fmla="*/ 200 h 432"/>
                  <a:gd name="T28" fmla="*/ 110 w 110"/>
                  <a:gd name="T29" fmla="*/ 200 h 432"/>
                  <a:gd name="T30" fmla="*/ 110 w 110"/>
                  <a:gd name="T31" fmla="*/ 55 h 432"/>
                  <a:gd name="T32" fmla="*/ 55 w 110"/>
                  <a:gd name="T33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0" h="432">
                    <a:moveTo>
                      <a:pt x="55" y="0"/>
                    </a:moveTo>
                    <a:cubicBezTo>
                      <a:pt x="24" y="0"/>
                      <a:pt x="0" y="24"/>
                      <a:pt x="0" y="55"/>
                    </a:cubicBezTo>
                    <a:cubicBezTo>
                      <a:pt x="0" y="390"/>
                      <a:pt x="0" y="390"/>
                      <a:pt x="0" y="390"/>
                    </a:cubicBezTo>
                    <a:cubicBezTo>
                      <a:pt x="8" y="390"/>
                      <a:pt x="8" y="390"/>
                      <a:pt x="8" y="390"/>
                    </a:cubicBezTo>
                    <a:cubicBezTo>
                      <a:pt x="8" y="432"/>
                      <a:pt x="8" y="432"/>
                      <a:pt x="8" y="432"/>
                    </a:cubicBezTo>
                    <a:cubicBezTo>
                      <a:pt x="8" y="432"/>
                      <a:pt x="8" y="432"/>
                      <a:pt x="8" y="432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8" y="42"/>
                      <a:pt x="13" y="30"/>
                      <a:pt x="21" y="21"/>
                    </a:cubicBezTo>
                    <a:cubicBezTo>
                      <a:pt x="30" y="13"/>
                      <a:pt x="42" y="8"/>
                      <a:pt x="55" y="8"/>
                    </a:cubicBezTo>
                    <a:cubicBezTo>
                      <a:pt x="68" y="8"/>
                      <a:pt x="79" y="13"/>
                      <a:pt x="88" y="21"/>
                    </a:cubicBezTo>
                    <a:cubicBezTo>
                      <a:pt x="96" y="30"/>
                      <a:pt x="102" y="42"/>
                      <a:pt x="102" y="55"/>
                    </a:cubicBezTo>
                    <a:cubicBezTo>
                      <a:pt x="102" y="89"/>
                      <a:pt x="102" y="89"/>
                      <a:pt x="102" y="89"/>
                    </a:cubicBezTo>
                    <a:cubicBezTo>
                      <a:pt x="102" y="200"/>
                      <a:pt x="102" y="200"/>
                      <a:pt x="102" y="200"/>
                    </a:cubicBezTo>
                    <a:cubicBezTo>
                      <a:pt x="110" y="200"/>
                      <a:pt x="110" y="200"/>
                      <a:pt x="110" y="200"/>
                    </a:cubicBezTo>
                    <a:cubicBezTo>
                      <a:pt x="110" y="200"/>
                      <a:pt x="110" y="200"/>
                      <a:pt x="110" y="200"/>
                    </a:cubicBezTo>
                    <a:cubicBezTo>
                      <a:pt x="110" y="55"/>
                      <a:pt x="110" y="55"/>
                      <a:pt x="110" y="55"/>
                    </a:cubicBezTo>
                    <a:cubicBezTo>
                      <a:pt x="110" y="24"/>
                      <a:pt x="85" y="0"/>
                      <a:pt x="55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43" name="Freeform 940">
                <a:extLst>
                  <a:ext uri="{FF2B5EF4-FFF2-40B4-BE49-F238E27FC236}">
                    <a16:creationId xmlns:a16="http://schemas.microsoft.com/office/drawing/2014/main" xmlns="" id="{2BA01CB8-11CF-422E-91C1-E8626E756EE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945" y="2604"/>
                <a:ext cx="136" cy="762"/>
              </a:xfrm>
              <a:custGeom>
                <a:avLst/>
                <a:gdLst>
                  <a:gd name="T0" fmla="*/ 68 w 136"/>
                  <a:gd name="T1" fmla="*/ 0 h 763"/>
                  <a:gd name="T2" fmla="*/ 0 w 136"/>
                  <a:gd name="T3" fmla="*/ 68 h 763"/>
                  <a:gd name="T4" fmla="*/ 0 w 136"/>
                  <a:gd name="T5" fmla="*/ 81 h 763"/>
                  <a:gd name="T6" fmla="*/ 8 w 136"/>
                  <a:gd name="T7" fmla="*/ 81 h 763"/>
                  <a:gd name="T8" fmla="*/ 8 w 136"/>
                  <a:gd name="T9" fmla="*/ 68 h 763"/>
                  <a:gd name="T10" fmla="*/ 26 w 136"/>
                  <a:gd name="T11" fmla="*/ 26 h 763"/>
                  <a:gd name="T12" fmla="*/ 68 w 136"/>
                  <a:gd name="T13" fmla="*/ 8 h 763"/>
                  <a:gd name="T14" fmla="*/ 110 w 136"/>
                  <a:gd name="T15" fmla="*/ 26 h 763"/>
                  <a:gd name="T16" fmla="*/ 128 w 136"/>
                  <a:gd name="T17" fmla="*/ 68 h 763"/>
                  <a:gd name="T18" fmla="*/ 128 w 136"/>
                  <a:gd name="T19" fmla="*/ 743 h 763"/>
                  <a:gd name="T20" fmla="*/ 135 w 136"/>
                  <a:gd name="T21" fmla="*/ 743 h 763"/>
                  <a:gd name="T22" fmla="*/ 135 w 136"/>
                  <a:gd name="T23" fmla="*/ 763 h 763"/>
                  <a:gd name="T24" fmla="*/ 136 w 136"/>
                  <a:gd name="T25" fmla="*/ 763 h 763"/>
                  <a:gd name="T26" fmla="*/ 136 w 136"/>
                  <a:gd name="T27" fmla="*/ 68 h 763"/>
                  <a:gd name="T28" fmla="*/ 68 w 136"/>
                  <a:gd name="T29" fmla="*/ 0 h 7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6" h="763">
                    <a:moveTo>
                      <a:pt x="68" y="0"/>
                    </a:moveTo>
                    <a:cubicBezTo>
                      <a:pt x="31" y="0"/>
                      <a:pt x="0" y="30"/>
                      <a:pt x="0" y="68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8" y="81"/>
                      <a:pt x="8" y="81"/>
                      <a:pt x="8" y="81"/>
                    </a:cubicBezTo>
                    <a:cubicBezTo>
                      <a:pt x="8" y="68"/>
                      <a:pt x="8" y="68"/>
                      <a:pt x="8" y="68"/>
                    </a:cubicBezTo>
                    <a:cubicBezTo>
                      <a:pt x="8" y="51"/>
                      <a:pt x="15" y="36"/>
                      <a:pt x="26" y="26"/>
                    </a:cubicBezTo>
                    <a:cubicBezTo>
                      <a:pt x="37" y="15"/>
                      <a:pt x="51" y="8"/>
                      <a:pt x="68" y="8"/>
                    </a:cubicBezTo>
                    <a:cubicBezTo>
                      <a:pt x="85" y="8"/>
                      <a:pt x="100" y="15"/>
                      <a:pt x="110" y="26"/>
                    </a:cubicBezTo>
                    <a:cubicBezTo>
                      <a:pt x="121" y="36"/>
                      <a:pt x="128" y="51"/>
                      <a:pt x="128" y="68"/>
                    </a:cubicBezTo>
                    <a:cubicBezTo>
                      <a:pt x="128" y="743"/>
                      <a:pt x="128" y="743"/>
                      <a:pt x="128" y="743"/>
                    </a:cubicBezTo>
                    <a:cubicBezTo>
                      <a:pt x="135" y="743"/>
                      <a:pt x="135" y="743"/>
                      <a:pt x="135" y="743"/>
                    </a:cubicBezTo>
                    <a:cubicBezTo>
                      <a:pt x="135" y="763"/>
                      <a:pt x="135" y="763"/>
                      <a:pt x="135" y="763"/>
                    </a:cubicBezTo>
                    <a:cubicBezTo>
                      <a:pt x="136" y="763"/>
                      <a:pt x="136" y="763"/>
                      <a:pt x="136" y="763"/>
                    </a:cubicBezTo>
                    <a:cubicBezTo>
                      <a:pt x="136" y="68"/>
                      <a:pt x="136" y="68"/>
                      <a:pt x="136" y="68"/>
                    </a:cubicBezTo>
                    <a:cubicBezTo>
                      <a:pt x="136" y="30"/>
                      <a:pt x="106" y="0"/>
                      <a:pt x="68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44" name="Freeform 941">
                <a:extLst>
                  <a:ext uri="{FF2B5EF4-FFF2-40B4-BE49-F238E27FC236}">
                    <a16:creationId xmlns:a16="http://schemas.microsoft.com/office/drawing/2014/main" xmlns="" id="{B5BC9E72-696E-4CEA-8D5F-D7FDAE673D3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072" y="3346"/>
                <a:ext cx="65" cy="101"/>
              </a:xfrm>
              <a:custGeom>
                <a:avLst/>
                <a:gdLst>
                  <a:gd name="T0" fmla="*/ 65 w 65"/>
                  <a:gd name="T1" fmla="*/ 0 h 101"/>
                  <a:gd name="T2" fmla="*/ 57 w 65"/>
                  <a:gd name="T3" fmla="*/ 0 h 101"/>
                  <a:gd name="T4" fmla="*/ 57 w 65"/>
                  <a:gd name="T5" fmla="*/ 0 h 101"/>
                  <a:gd name="T6" fmla="*/ 57 w 65"/>
                  <a:gd name="T7" fmla="*/ 69 h 101"/>
                  <a:gd name="T8" fmla="*/ 32 w 65"/>
                  <a:gd name="T9" fmla="*/ 93 h 101"/>
                  <a:gd name="T10" fmla="*/ 8 w 65"/>
                  <a:gd name="T11" fmla="*/ 69 h 101"/>
                  <a:gd name="T12" fmla="*/ 8 w 65"/>
                  <a:gd name="T13" fmla="*/ 20 h 101"/>
                  <a:gd name="T14" fmla="*/ 8 w 65"/>
                  <a:gd name="T15" fmla="*/ 0 h 101"/>
                  <a:gd name="T16" fmla="*/ 1 w 65"/>
                  <a:gd name="T17" fmla="*/ 0 h 101"/>
                  <a:gd name="T18" fmla="*/ 0 w 65"/>
                  <a:gd name="T19" fmla="*/ 0 h 101"/>
                  <a:gd name="T20" fmla="*/ 0 w 65"/>
                  <a:gd name="T21" fmla="*/ 69 h 101"/>
                  <a:gd name="T22" fmla="*/ 10 w 65"/>
                  <a:gd name="T23" fmla="*/ 92 h 101"/>
                  <a:gd name="T24" fmla="*/ 32 w 65"/>
                  <a:gd name="T25" fmla="*/ 101 h 101"/>
                  <a:gd name="T26" fmla="*/ 32 w 65"/>
                  <a:gd name="T27" fmla="*/ 101 h 101"/>
                  <a:gd name="T28" fmla="*/ 55 w 65"/>
                  <a:gd name="T29" fmla="*/ 92 h 101"/>
                  <a:gd name="T30" fmla="*/ 65 w 65"/>
                  <a:gd name="T31" fmla="*/ 69 h 101"/>
                  <a:gd name="T32" fmla="*/ 65 w 65"/>
                  <a:gd name="T33" fmla="*/ 42 h 101"/>
                  <a:gd name="T34" fmla="*/ 65 w 65"/>
                  <a:gd name="T3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5" h="101">
                    <a:moveTo>
                      <a:pt x="65" y="0"/>
                    </a:move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69"/>
                      <a:pt x="57" y="69"/>
                      <a:pt x="57" y="69"/>
                    </a:cubicBezTo>
                    <a:cubicBezTo>
                      <a:pt x="57" y="83"/>
                      <a:pt x="46" y="93"/>
                      <a:pt x="32" y="93"/>
                    </a:cubicBezTo>
                    <a:cubicBezTo>
                      <a:pt x="19" y="93"/>
                      <a:pt x="8" y="83"/>
                      <a:pt x="8" y="69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8"/>
                      <a:pt x="4" y="86"/>
                      <a:pt x="10" y="92"/>
                    </a:cubicBezTo>
                    <a:cubicBezTo>
                      <a:pt x="15" y="98"/>
                      <a:pt x="24" y="101"/>
                      <a:pt x="32" y="101"/>
                    </a:cubicBezTo>
                    <a:cubicBezTo>
                      <a:pt x="32" y="101"/>
                      <a:pt x="32" y="101"/>
                      <a:pt x="32" y="101"/>
                    </a:cubicBezTo>
                    <a:cubicBezTo>
                      <a:pt x="41" y="101"/>
                      <a:pt x="49" y="98"/>
                      <a:pt x="55" y="92"/>
                    </a:cubicBezTo>
                    <a:cubicBezTo>
                      <a:pt x="61" y="86"/>
                      <a:pt x="65" y="78"/>
                      <a:pt x="65" y="69"/>
                    </a:cubicBezTo>
                    <a:cubicBezTo>
                      <a:pt x="65" y="42"/>
                      <a:pt x="65" y="42"/>
                      <a:pt x="65" y="42"/>
                    </a:cubicBezTo>
                    <a:cubicBezTo>
                      <a:pt x="65" y="0"/>
                      <a:pt x="65" y="0"/>
                      <a:pt x="65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45" name="Freeform 942">
                <a:extLst>
                  <a:ext uri="{FF2B5EF4-FFF2-40B4-BE49-F238E27FC236}">
                    <a16:creationId xmlns:a16="http://schemas.microsoft.com/office/drawing/2014/main" xmlns="" id="{EB9C13D9-EFD8-435E-90B0-5D4E4F40C3E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330" y="3160"/>
                <a:ext cx="102" cy="123"/>
              </a:xfrm>
              <a:custGeom>
                <a:avLst/>
                <a:gdLst>
                  <a:gd name="T0" fmla="*/ 94 w 102"/>
                  <a:gd name="T1" fmla="*/ 0 h 123"/>
                  <a:gd name="T2" fmla="*/ 94 w 102"/>
                  <a:gd name="T3" fmla="*/ 21 h 123"/>
                  <a:gd name="T4" fmla="*/ 67 w 102"/>
                  <a:gd name="T5" fmla="*/ 87 h 123"/>
                  <a:gd name="T6" fmla="*/ 1 w 102"/>
                  <a:gd name="T7" fmla="*/ 115 h 123"/>
                  <a:gd name="T8" fmla="*/ 0 w 102"/>
                  <a:gd name="T9" fmla="*/ 115 h 123"/>
                  <a:gd name="T10" fmla="*/ 0 w 102"/>
                  <a:gd name="T11" fmla="*/ 123 h 123"/>
                  <a:gd name="T12" fmla="*/ 0 w 102"/>
                  <a:gd name="T13" fmla="*/ 123 h 123"/>
                  <a:gd name="T14" fmla="*/ 1 w 102"/>
                  <a:gd name="T15" fmla="*/ 123 h 123"/>
                  <a:gd name="T16" fmla="*/ 2 w 102"/>
                  <a:gd name="T17" fmla="*/ 123 h 123"/>
                  <a:gd name="T18" fmla="*/ 102 w 102"/>
                  <a:gd name="T19" fmla="*/ 21 h 123"/>
                  <a:gd name="T20" fmla="*/ 102 w 102"/>
                  <a:gd name="T21" fmla="*/ 0 h 123"/>
                  <a:gd name="T22" fmla="*/ 100 w 102"/>
                  <a:gd name="T23" fmla="*/ 0 h 123"/>
                  <a:gd name="T24" fmla="*/ 94 w 102"/>
                  <a:gd name="T25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2" h="123">
                    <a:moveTo>
                      <a:pt x="94" y="0"/>
                    </a:move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47"/>
                      <a:pt x="84" y="70"/>
                      <a:pt x="67" y="87"/>
                    </a:cubicBezTo>
                    <a:cubicBezTo>
                      <a:pt x="50" y="104"/>
                      <a:pt x="27" y="115"/>
                      <a:pt x="1" y="115"/>
                    </a:cubicBezTo>
                    <a:cubicBezTo>
                      <a:pt x="1" y="115"/>
                      <a:pt x="1" y="115"/>
                      <a:pt x="0" y="115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1" y="123"/>
                      <a:pt x="1" y="123"/>
                      <a:pt x="1" y="123"/>
                    </a:cubicBezTo>
                    <a:cubicBezTo>
                      <a:pt x="2" y="123"/>
                      <a:pt x="2" y="123"/>
                      <a:pt x="2" y="123"/>
                    </a:cubicBezTo>
                    <a:cubicBezTo>
                      <a:pt x="58" y="122"/>
                      <a:pt x="102" y="77"/>
                      <a:pt x="102" y="21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02" y="0"/>
                      <a:pt x="101" y="0"/>
                      <a:pt x="100" y="0"/>
                    </a:cubicBezTo>
                    <a:cubicBezTo>
                      <a:pt x="98" y="0"/>
                      <a:pt x="96" y="0"/>
                      <a:pt x="94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46" name="Freeform 943">
                <a:extLst>
                  <a:ext uri="{FF2B5EF4-FFF2-40B4-BE49-F238E27FC236}">
                    <a16:creationId xmlns:a16="http://schemas.microsoft.com/office/drawing/2014/main" xmlns="" id="{F81B1DE5-1AD5-47FE-A0F1-06217E2D562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424" y="2884"/>
                <a:ext cx="367" cy="102"/>
              </a:xfrm>
              <a:custGeom>
                <a:avLst/>
                <a:gdLst>
                  <a:gd name="T0" fmla="*/ 367 w 367"/>
                  <a:gd name="T1" fmla="*/ 0 h 102"/>
                  <a:gd name="T2" fmla="*/ 102 w 367"/>
                  <a:gd name="T3" fmla="*/ 0 h 102"/>
                  <a:gd name="T4" fmla="*/ 0 w 367"/>
                  <a:gd name="T5" fmla="*/ 102 h 102"/>
                  <a:gd name="T6" fmla="*/ 0 w 367"/>
                  <a:gd name="T7" fmla="*/ 102 h 102"/>
                  <a:gd name="T8" fmla="*/ 6 w 367"/>
                  <a:gd name="T9" fmla="*/ 102 h 102"/>
                  <a:gd name="T10" fmla="*/ 8 w 367"/>
                  <a:gd name="T11" fmla="*/ 102 h 102"/>
                  <a:gd name="T12" fmla="*/ 8 w 367"/>
                  <a:gd name="T13" fmla="*/ 102 h 102"/>
                  <a:gd name="T14" fmla="*/ 36 w 367"/>
                  <a:gd name="T15" fmla="*/ 35 h 102"/>
                  <a:gd name="T16" fmla="*/ 102 w 367"/>
                  <a:gd name="T17" fmla="*/ 8 h 102"/>
                  <a:gd name="T18" fmla="*/ 364 w 367"/>
                  <a:gd name="T19" fmla="*/ 8 h 102"/>
                  <a:gd name="T20" fmla="*/ 365 w 367"/>
                  <a:gd name="T21" fmla="*/ 6 h 102"/>
                  <a:gd name="T22" fmla="*/ 367 w 367"/>
                  <a:gd name="T23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7" h="102">
                    <a:moveTo>
                      <a:pt x="367" y="0"/>
                    </a:moveTo>
                    <a:cubicBezTo>
                      <a:pt x="102" y="0"/>
                      <a:pt x="102" y="0"/>
                      <a:pt x="102" y="0"/>
                    </a:cubicBezTo>
                    <a:cubicBezTo>
                      <a:pt x="46" y="0"/>
                      <a:pt x="0" y="46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2" y="102"/>
                      <a:pt x="4" y="102"/>
                      <a:pt x="6" y="102"/>
                    </a:cubicBezTo>
                    <a:cubicBezTo>
                      <a:pt x="7" y="102"/>
                      <a:pt x="7" y="102"/>
                      <a:pt x="8" y="102"/>
                    </a:cubicBezTo>
                    <a:cubicBezTo>
                      <a:pt x="8" y="102"/>
                      <a:pt x="8" y="102"/>
                      <a:pt x="8" y="102"/>
                    </a:cubicBezTo>
                    <a:cubicBezTo>
                      <a:pt x="8" y="76"/>
                      <a:pt x="19" y="52"/>
                      <a:pt x="36" y="35"/>
                    </a:cubicBezTo>
                    <a:cubicBezTo>
                      <a:pt x="53" y="18"/>
                      <a:pt x="76" y="8"/>
                      <a:pt x="102" y="8"/>
                    </a:cubicBezTo>
                    <a:cubicBezTo>
                      <a:pt x="364" y="8"/>
                      <a:pt x="364" y="8"/>
                      <a:pt x="364" y="8"/>
                    </a:cubicBezTo>
                    <a:cubicBezTo>
                      <a:pt x="364" y="7"/>
                      <a:pt x="364" y="7"/>
                      <a:pt x="365" y="6"/>
                    </a:cubicBezTo>
                    <a:cubicBezTo>
                      <a:pt x="365" y="4"/>
                      <a:pt x="366" y="2"/>
                      <a:pt x="367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47" name="Freeform 944">
                <a:extLst>
                  <a:ext uri="{FF2B5EF4-FFF2-40B4-BE49-F238E27FC236}">
                    <a16:creationId xmlns:a16="http://schemas.microsoft.com/office/drawing/2014/main" xmlns="" id="{4C0922AD-B2AA-4B1D-AFBB-CC29A5B5C6A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478" y="2900"/>
                <a:ext cx="471" cy="77"/>
              </a:xfrm>
              <a:custGeom>
                <a:avLst/>
                <a:gdLst>
                  <a:gd name="T0" fmla="*/ 471 w 471"/>
                  <a:gd name="T1" fmla="*/ 0 h 77"/>
                  <a:gd name="T2" fmla="*/ 463 w 471"/>
                  <a:gd name="T3" fmla="*/ 0 h 77"/>
                  <a:gd name="T4" fmla="*/ 439 w 471"/>
                  <a:gd name="T5" fmla="*/ 41 h 77"/>
                  <a:gd name="T6" fmla="*/ 373 w 471"/>
                  <a:gd name="T7" fmla="*/ 69 h 77"/>
                  <a:gd name="T8" fmla="*/ 0 w 471"/>
                  <a:gd name="T9" fmla="*/ 69 h 77"/>
                  <a:gd name="T10" fmla="*/ 0 w 471"/>
                  <a:gd name="T11" fmla="*/ 77 h 77"/>
                  <a:gd name="T12" fmla="*/ 373 w 471"/>
                  <a:gd name="T13" fmla="*/ 77 h 77"/>
                  <a:gd name="T14" fmla="*/ 471 w 471"/>
                  <a:gd name="T15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1" h="77">
                    <a:moveTo>
                      <a:pt x="471" y="0"/>
                    </a:moveTo>
                    <a:cubicBezTo>
                      <a:pt x="463" y="0"/>
                      <a:pt x="463" y="0"/>
                      <a:pt x="463" y="0"/>
                    </a:cubicBezTo>
                    <a:cubicBezTo>
                      <a:pt x="459" y="16"/>
                      <a:pt x="450" y="30"/>
                      <a:pt x="439" y="41"/>
                    </a:cubicBezTo>
                    <a:cubicBezTo>
                      <a:pt x="422" y="58"/>
                      <a:pt x="399" y="69"/>
                      <a:pt x="373" y="6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373" y="77"/>
                      <a:pt x="373" y="77"/>
                      <a:pt x="373" y="77"/>
                    </a:cubicBezTo>
                    <a:cubicBezTo>
                      <a:pt x="420" y="77"/>
                      <a:pt x="460" y="44"/>
                      <a:pt x="471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48" name="Freeform 945">
                <a:extLst>
                  <a:ext uri="{FF2B5EF4-FFF2-40B4-BE49-F238E27FC236}">
                    <a16:creationId xmlns:a16="http://schemas.microsoft.com/office/drawing/2014/main" xmlns="" id="{1C901AC5-237C-4BB0-8ADB-6033D566EC8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941" y="2396"/>
                <a:ext cx="133" cy="161"/>
              </a:xfrm>
              <a:custGeom>
                <a:avLst/>
                <a:gdLst>
                  <a:gd name="T0" fmla="*/ 27 w 133"/>
                  <a:gd name="T1" fmla="*/ 67 h 161"/>
                  <a:gd name="T2" fmla="*/ 27 w 133"/>
                  <a:gd name="T3" fmla="*/ 67 h 161"/>
                  <a:gd name="T4" fmla="*/ 67 w 133"/>
                  <a:gd name="T5" fmla="*/ 28 h 161"/>
                  <a:gd name="T6" fmla="*/ 106 w 133"/>
                  <a:gd name="T7" fmla="*/ 67 h 161"/>
                  <a:gd name="T8" fmla="*/ 106 w 133"/>
                  <a:gd name="T9" fmla="*/ 67 h 161"/>
                  <a:gd name="T10" fmla="*/ 106 w 133"/>
                  <a:gd name="T11" fmla="*/ 67 h 161"/>
                  <a:gd name="T12" fmla="*/ 94 w 133"/>
                  <a:gd name="T13" fmla="*/ 95 h 161"/>
                  <a:gd name="T14" fmla="*/ 67 w 133"/>
                  <a:gd name="T15" fmla="*/ 106 h 161"/>
                  <a:gd name="T16" fmla="*/ 67 w 133"/>
                  <a:gd name="T17" fmla="*/ 106 h 161"/>
                  <a:gd name="T18" fmla="*/ 27 w 133"/>
                  <a:gd name="T19" fmla="*/ 67 h 161"/>
                  <a:gd name="T20" fmla="*/ 27 w 133"/>
                  <a:gd name="T21" fmla="*/ 67 h 161"/>
                  <a:gd name="T22" fmla="*/ 67 w 133"/>
                  <a:gd name="T23" fmla="*/ 0 h 161"/>
                  <a:gd name="T24" fmla="*/ 19 w 133"/>
                  <a:gd name="T25" fmla="*/ 20 h 161"/>
                  <a:gd name="T26" fmla="*/ 0 w 133"/>
                  <a:gd name="T27" fmla="*/ 67 h 161"/>
                  <a:gd name="T28" fmla="*/ 9 w 133"/>
                  <a:gd name="T29" fmla="*/ 95 h 161"/>
                  <a:gd name="T30" fmla="*/ 31 w 133"/>
                  <a:gd name="T31" fmla="*/ 125 h 161"/>
                  <a:gd name="T32" fmla="*/ 67 w 133"/>
                  <a:gd name="T33" fmla="*/ 161 h 161"/>
                  <a:gd name="T34" fmla="*/ 70 w 133"/>
                  <a:gd name="T35" fmla="*/ 158 h 161"/>
                  <a:gd name="T36" fmla="*/ 86 w 133"/>
                  <a:gd name="T37" fmla="*/ 143 h 161"/>
                  <a:gd name="T38" fmla="*/ 123 w 133"/>
                  <a:gd name="T39" fmla="*/ 97 h 161"/>
                  <a:gd name="T40" fmla="*/ 133 w 133"/>
                  <a:gd name="T41" fmla="*/ 67 h 161"/>
                  <a:gd name="T42" fmla="*/ 114 w 133"/>
                  <a:gd name="T43" fmla="*/ 20 h 161"/>
                  <a:gd name="T44" fmla="*/ 67 w 133"/>
                  <a:gd name="T45" fmla="*/ 0 h 161"/>
                  <a:gd name="T46" fmla="*/ 67 w 133"/>
                  <a:gd name="T47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33" h="161">
                    <a:moveTo>
                      <a:pt x="27" y="67"/>
                    </a:moveTo>
                    <a:cubicBezTo>
                      <a:pt x="27" y="67"/>
                      <a:pt x="27" y="67"/>
                      <a:pt x="27" y="67"/>
                    </a:cubicBezTo>
                    <a:cubicBezTo>
                      <a:pt x="27" y="45"/>
                      <a:pt x="45" y="28"/>
                      <a:pt x="67" y="28"/>
                    </a:cubicBezTo>
                    <a:cubicBezTo>
                      <a:pt x="88" y="28"/>
                      <a:pt x="106" y="45"/>
                      <a:pt x="106" y="67"/>
                    </a:cubicBezTo>
                    <a:cubicBezTo>
                      <a:pt x="106" y="67"/>
                      <a:pt x="106" y="67"/>
                      <a:pt x="106" y="67"/>
                    </a:cubicBezTo>
                    <a:cubicBezTo>
                      <a:pt x="106" y="67"/>
                      <a:pt x="106" y="67"/>
                      <a:pt x="106" y="67"/>
                    </a:cubicBezTo>
                    <a:cubicBezTo>
                      <a:pt x="106" y="78"/>
                      <a:pt x="101" y="88"/>
                      <a:pt x="94" y="95"/>
                    </a:cubicBezTo>
                    <a:cubicBezTo>
                      <a:pt x="87" y="102"/>
                      <a:pt x="77" y="106"/>
                      <a:pt x="67" y="106"/>
                    </a:cubicBezTo>
                    <a:cubicBezTo>
                      <a:pt x="67" y="106"/>
                      <a:pt x="67" y="106"/>
                      <a:pt x="67" y="106"/>
                    </a:cubicBezTo>
                    <a:cubicBezTo>
                      <a:pt x="45" y="106"/>
                      <a:pt x="27" y="89"/>
                      <a:pt x="27" y="67"/>
                    </a:cubicBezTo>
                    <a:cubicBezTo>
                      <a:pt x="27" y="67"/>
                      <a:pt x="27" y="67"/>
                      <a:pt x="27" y="67"/>
                    </a:cubicBezTo>
                    <a:moveTo>
                      <a:pt x="67" y="0"/>
                    </a:moveTo>
                    <a:cubicBezTo>
                      <a:pt x="48" y="0"/>
                      <a:pt x="31" y="8"/>
                      <a:pt x="19" y="20"/>
                    </a:cubicBezTo>
                    <a:cubicBezTo>
                      <a:pt x="7" y="32"/>
                      <a:pt x="0" y="48"/>
                      <a:pt x="0" y="67"/>
                    </a:cubicBezTo>
                    <a:cubicBezTo>
                      <a:pt x="0" y="75"/>
                      <a:pt x="3" y="85"/>
                      <a:pt x="9" y="95"/>
                    </a:cubicBezTo>
                    <a:cubicBezTo>
                      <a:pt x="15" y="105"/>
                      <a:pt x="23" y="115"/>
                      <a:pt x="31" y="125"/>
                    </a:cubicBezTo>
                    <a:cubicBezTo>
                      <a:pt x="45" y="142"/>
                      <a:pt x="61" y="156"/>
                      <a:pt x="67" y="161"/>
                    </a:cubicBezTo>
                    <a:cubicBezTo>
                      <a:pt x="68" y="160"/>
                      <a:pt x="69" y="159"/>
                      <a:pt x="70" y="158"/>
                    </a:cubicBezTo>
                    <a:cubicBezTo>
                      <a:pt x="74" y="154"/>
                      <a:pt x="80" y="149"/>
                      <a:pt x="86" y="143"/>
                    </a:cubicBezTo>
                    <a:cubicBezTo>
                      <a:pt x="98" y="130"/>
                      <a:pt x="113" y="113"/>
                      <a:pt x="123" y="97"/>
                    </a:cubicBezTo>
                    <a:cubicBezTo>
                      <a:pt x="129" y="86"/>
                      <a:pt x="133" y="76"/>
                      <a:pt x="133" y="67"/>
                    </a:cubicBezTo>
                    <a:cubicBezTo>
                      <a:pt x="133" y="48"/>
                      <a:pt x="126" y="32"/>
                      <a:pt x="114" y="20"/>
                    </a:cubicBezTo>
                    <a:cubicBezTo>
                      <a:pt x="102" y="8"/>
                      <a:pt x="85" y="0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</a:path>
                </a:pathLst>
              </a:custGeom>
              <a:solidFill>
                <a:srgbClr val="FF82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49" name="Freeform 946">
                <a:extLst>
                  <a:ext uri="{FF2B5EF4-FFF2-40B4-BE49-F238E27FC236}">
                    <a16:creationId xmlns:a16="http://schemas.microsoft.com/office/drawing/2014/main" xmlns="" id="{12A6BCE4-302E-46F1-90E3-BD8459D4A8F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933" y="2388"/>
                <a:ext cx="149" cy="180"/>
              </a:xfrm>
              <a:custGeom>
                <a:avLst/>
                <a:gdLst>
                  <a:gd name="T0" fmla="*/ 114 w 149"/>
                  <a:gd name="T1" fmla="*/ 75 h 180"/>
                  <a:gd name="T2" fmla="*/ 102 w 149"/>
                  <a:gd name="T3" fmla="*/ 103 h 180"/>
                  <a:gd name="T4" fmla="*/ 75 w 149"/>
                  <a:gd name="T5" fmla="*/ 114 h 180"/>
                  <a:gd name="T6" fmla="*/ 75 w 149"/>
                  <a:gd name="T7" fmla="*/ 114 h 180"/>
                  <a:gd name="T8" fmla="*/ 35 w 149"/>
                  <a:gd name="T9" fmla="*/ 75 h 180"/>
                  <a:gd name="T10" fmla="*/ 35 w 149"/>
                  <a:gd name="T11" fmla="*/ 75 h 180"/>
                  <a:gd name="T12" fmla="*/ 75 w 149"/>
                  <a:gd name="T13" fmla="*/ 114 h 180"/>
                  <a:gd name="T14" fmla="*/ 75 w 149"/>
                  <a:gd name="T15" fmla="*/ 114 h 180"/>
                  <a:gd name="T16" fmla="*/ 102 w 149"/>
                  <a:gd name="T17" fmla="*/ 103 h 180"/>
                  <a:gd name="T18" fmla="*/ 114 w 149"/>
                  <a:gd name="T19" fmla="*/ 75 h 180"/>
                  <a:gd name="T20" fmla="*/ 114 w 149"/>
                  <a:gd name="T21" fmla="*/ 75 h 180"/>
                  <a:gd name="T22" fmla="*/ 75 w 149"/>
                  <a:gd name="T23" fmla="*/ 169 h 180"/>
                  <a:gd name="T24" fmla="*/ 39 w 149"/>
                  <a:gd name="T25" fmla="*/ 133 h 180"/>
                  <a:gd name="T26" fmla="*/ 17 w 149"/>
                  <a:gd name="T27" fmla="*/ 103 h 180"/>
                  <a:gd name="T28" fmla="*/ 8 w 149"/>
                  <a:gd name="T29" fmla="*/ 75 h 180"/>
                  <a:gd name="T30" fmla="*/ 27 w 149"/>
                  <a:gd name="T31" fmla="*/ 28 h 180"/>
                  <a:gd name="T32" fmla="*/ 75 w 149"/>
                  <a:gd name="T33" fmla="*/ 8 h 180"/>
                  <a:gd name="T34" fmla="*/ 75 w 149"/>
                  <a:gd name="T35" fmla="*/ 8 h 180"/>
                  <a:gd name="T36" fmla="*/ 122 w 149"/>
                  <a:gd name="T37" fmla="*/ 28 h 180"/>
                  <a:gd name="T38" fmla="*/ 141 w 149"/>
                  <a:gd name="T39" fmla="*/ 75 h 180"/>
                  <a:gd name="T40" fmla="*/ 131 w 149"/>
                  <a:gd name="T41" fmla="*/ 105 h 180"/>
                  <a:gd name="T42" fmla="*/ 94 w 149"/>
                  <a:gd name="T43" fmla="*/ 151 h 180"/>
                  <a:gd name="T44" fmla="*/ 78 w 149"/>
                  <a:gd name="T45" fmla="*/ 166 h 180"/>
                  <a:gd name="T46" fmla="*/ 75 w 149"/>
                  <a:gd name="T47" fmla="*/ 169 h 180"/>
                  <a:gd name="T48" fmla="*/ 75 w 149"/>
                  <a:gd name="T49" fmla="*/ 0 h 180"/>
                  <a:gd name="T50" fmla="*/ 0 w 149"/>
                  <a:gd name="T51" fmla="*/ 75 h 180"/>
                  <a:gd name="T52" fmla="*/ 11 w 149"/>
                  <a:gd name="T53" fmla="*/ 109 h 180"/>
                  <a:gd name="T54" fmla="*/ 49 w 149"/>
                  <a:gd name="T55" fmla="*/ 156 h 180"/>
                  <a:gd name="T56" fmla="*/ 72 w 149"/>
                  <a:gd name="T57" fmla="*/ 178 h 180"/>
                  <a:gd name="T58" fmla="*/ 75 w 149"/>
                  <a:gd name="T59" fmla="*/ 180 h 180"/>
                  <a:gd name="T60" fmla="*/ 77 w 149"/>
                  <a:gd name="T61" fmla="*/ 178 h 180"/>
                  <a:gd name="T62" fmla="*/ 113 w 149"/>
                  <a:gd name="T63" fmla="*/ 142 h 180"/>
                  <a:gd name="T64" fmla="*/ 138 w 149"/>
                  <a:gd name="T65" fmla="*/ 109 h 180"/>
                  <a:gd name="T66" fmla="*/ 149 w 149"/>
                  <a:gd name="T67" fmla="*/ 75 h 180"/>
                  <a:gd name="T68" fmla="*/ 75 w 149"/>
                  <a:gd name="T69" fmla="*/ 0 h 180"/>
                  <a:gd name="T70" fmla="*/ 75 w 149"/>
                  <a:gd name="T71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9" h="180">
                    <a:moveTo>
                      <a:pt x="114" y="75"/>
                    </a:moveTo>
                    <a:cubicBezTo>
                      <a:pt x="114" y="86"/>
                      <a:pt x="109" y="96"/>
                      <a:pt x="102" y="103"/>
                    </a:cubicBezTo>
                    <a:cubicBezTo>
                      <a:pt x="95" y="110"/>
                      <a:pt x="85" y="114"/>
                      <a:pt x="75" y="114"/>
                    </a:cubicBezTo>
                    <a:cubicBezTo>
                      <a:pt x="75" y="114"/>
                      <a:pt x="75" y="114"/>
                      <a:pt x="75" y="114"/>
                    </a:cubicBezTo>
                    <a:cubicBezTo>
                      <a:pt x="53" y="114"/>
                      <a:pt x="35" y="97"/>
                      <a:pt x="35" y="75"/>
                    </a:cubicBezTo>
                    <a:cubicBezTo>
                      <a:pt x="35" y="75"/>
                      <a:pt x="35" y="75"/>
                      <a:pt x="35" y="75"/>
                    </a:cubicBezTo>
                    <a:cubicBezTo>
                      <a:pt x="35" y="97"/>
                      <a:pt x="53" y="114"/>
                      <a:pt x="75" y="114"/>
                    </a:cubicBezTo>
                    <a:cubicBezTo>
                      <a:pt x="75" y="114"/>
                      <a:pt x="75" y="114"/>
                      <a:pt x="75" y="114"/>
                    </a:cubicBezTo>
                    <a:cubicBezTo>
                      <a:pt x="85" y="114"/>
                      <a:pt x="95" y="110"/>
                      <a:pt x="102" y="103"/>
                    </a:cubicBezTo>
                    <a:cubicBezTo>
                      <a:pt x="109" y="96"/>
                      <a:pt x="114" y="86"/>
                      <a:pt x="114" y="75"/>
                    </a:cubicBezTo>
                    <a:cubicBezTo>
                      <a:pt x="114" y="75"/>
                      <a:pt x="114" y="75"/>
                      <a:pt x="114" y="75"/>
                    </a:cubicBezTo>
                    <a:moveTo>
                      <a:pt x="75" y="169"/>
                    </a:moveTo>
                    <a:cubicBezTo>
                      <a:pt x="69" y="164"/>
                      <a:pt x="53" y="150"/>
                      <a:pt x="39" y="133"/>
                    </a:cubicBezTo>
                    <a:cubicBezTo>
                      <a:pt x="31" y="123"/>
                      <a:pt x="23" y="113"/>
                      <a:pt x="17" y="103"/>
                    </a:cubicBezTo>
                    <a:cubicBezTo>
                      <a:pt x="11" y="93"/>
                      <a:pt x="8" y="83"/>
                      <a:pt x="8" y="75"/>
                    </a:cubicBezTo>
                    <a:cubicBezTo>
                      <a:pt x="8" y="56"/>
                      <a:pt x="15" y="40"/>
                      <a:pt x="27" y="28"/>
                    </a:cubicBezTo>
                    <a:cubicBezTo>
                      <a:pt x="39" y="16"/>
                      <a:pt x="56" y="8"/>
                      <a:pt x="75" y="8"/>
                    </a:cubicBezTo>
                    <a:cubicBezTo>
                      <a:pt x="75" y="8"/>
                      <a:pt x="75" y="8"/>
                      <a:pt x="75" y="8"/>
                    </a:cubicBezTo>
                    <a:cubicBezTo>
                      <a:pt x="93" y="8"/>
                      <a:pt x="110" y="16"/>
                      <a:pt x="122" y="28"/>
                    </a:cubicBezTo>
                    <a:cubicBezTo>
                      <a:pt x="134" y="40"/>
                      <a:pt x="141" y="56"/>
                      <a:pt x="141" y="75"/>
                    </a:cubicBezTo>
                    <a:cubicBezTo>
                      <a:pt x="141" y="84"/>
                      <a:pt x="137" y="94"/>
                      <a:pt x="131" y="105"/>
                    </a:cubicBezTo>
                    <a:cubicBezTo>
                      <a:pt x="121" y="121"/>
                      <a:pt x="106" y="138"/>
                      <a:pt x="94" y="151"/>
                    </a:cubicBezTo>
                    <a:cubicBezTo>
                      <a:pt x="88" y="157"/>
                      <a:pt x="82" y="162"/>
                      <a:pt x="78" y="166"/>
                    </a:cubicBezTo>
                    <a:cubicBezTo>
                      <a:pt x="77" y="167"/>
                      <a:pt x="76" y="168"/>
                      <a:pt x="75" y="169"/>
                    </a:cubicBezTo>
                    <a:moveTo>
                      <a:pt x="75" y="0"/>
                    </a:moveTo>
                    <a:cubicBezTo>
                      <a:pt x="33" y="0"/>
                      <a:pt x="0" y="34"/>
                      <a:pt x="0" y="75"/>
                    </a:cubicBezTo>
                    <a:cubicBezTo>
                      <a:pt x="0" y="86"/>
                      <a:pt x="5" y="98"/>
                      <a:pt x="11" y="109"/>
                    </a:cubicBezTo>
                    <a:cubicBezTo>
                      <a:pt x="22" y="126"/>
                      <a:pt x="37" y="143"/>
                      <a:pt x="49" y="156"/>
                    </a:cubicBezTo>
                    <a:cubicBezTo>
                      <a:pt x="62" y="169"/>
                      <a:pt x="72" y="177"/>
                      <a:pt x="72" y="178"/>
                    </a:cubicBezTo>
                    <a:cubicBezTo>
                      <a:pt x="75" y="180"/>
                      <a:pt x="75" y="180"/>
                      <a:pt x="75" y="180"/>
                    </a:cubicBezTo>
                    <a:cubicBezTo>
                      <a:pt x="77" y="178"/>
                      <a:pt x="77" y="178"/>
                      <a:pt x="77" y="178"/>
                    </a:cubicBezTo>
                    <a:cubicBezTo>
                      <a:pt x="77" y="177"/>
                      <a:pt x="95" y="162"/>
                      <a:pt x="113" y="142"/>
                    </a:cubicBezTo>
                    <a:cubicBezTo>
                      <a:pt x="122" y="132"/>
                      <a:pt x="131" y="121"/>
                      <a:pt x="138" y="109"/>
                    </a:cubicBezTo>
                    <a:cubicBezTo>
                      <a:pt x="145" y="98"/>
                      <a:pt x="149" y="86"/>
                      <a:pt x="149" y="75"/>
                    </a:cubicBezTo>
                    <a:cubicBezTo>
                      <a:pt x="149" y="34"/>
                      <a:pt x="116" y="0"/>
                      <a:pt x="75" y="0"/>
                    </a:cubicBezTo>
                    <a:cubicBezTo>
                      <a:pt x="75" y="0"/>
                      <a:pt x="75" y="0"/>
                      <a:pt x="75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50" name="Freeform 947">
                <a:extLst>
                  <a:ext uri="{FF2B5EF4-FFF2-40B4-BE49-F238E27FC236}">
                    <a16:creationId xmlns:a16="http://schemas.microsoft.com/office/drawing/2014/main" xmlns="" id="{E0FA3E1C-707E-4402-ABE3-815D48B5EDA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976" y="2432"/>
                <a:ext cx="63" cy="62"/>
              </a:xfrm>
              <a:custGeom>
                <a:avLst/>
                <a:gdLst>
                  <a:gd name="T0" fmla="*/ 32 w 63"/>
                  <a:gd name="T1" fmla="*/ 0 h 62"/>
                  <a:gd name="T2" fmla="*/ 10 w 63"/>
                  <a:gd name="T3" fmla="*/ 9 h 62"/>
                  <a:gd name="T4" fmla="*/ 0 w 63"/>
                  <a:gd name="T5" fmla="*/ 31 h 62"/>
                  <a:gd name="T6" fmla="*/ 10 w 63"/>
                  <a:gd name="T7" fmla="*/ 53 h 62"/>
                  <a:gd name="T8" fmla="*/ 32 w 63"/>
                  <a:gd name="T9" fmla="*/ 62 h 62"/>
                  <a:gd name="T10" fmla="*/ 32 w 63"/>
                  <a:gd name="T11" fmla="*/ 62 h 62"/>
                  <a:gd name="T12" fmla="*/ 54 w 63"/>
                  <a:gd name="T13" fmla="*/ 53 h 62"/>
                  <a:gd name="T14" fmla="*/ 63 w 63"/>
                  <a:gd name="T15" fmla="*/ 31 h 62"/>
                  <a:gd name="T16" fmla="*/ 54 w 63"/>
                  <a:gd name="T17" fmla="*/ 9 h 62"/>
                  <a:gd name="T18" fmla="*/ 32 w 63"/>
                  <a:gd name="T1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62">
                    <a:moveTo>
                      <a:pt x="32" y="0"/>
                    </a:moveTo>
                    <a:cubicBezTo>
                      <a:pt x="23" y="0"/>
                      <a:pt x="15" y="3"/>
                      <a:pt x="10" y="9"/>
                    </a:cubicBezTo>
                    <a:cubicBezTo>
                      <a:pt x="4" y="15"/>
                      <a:pt x="0" y="22"/>
                      <a:pt x="0" y="31"/>
                    </a:cubicBezTo>
                    <a:cubicBezTo>
                      <a:pt x="0" y="40"/>
                      <a:pt x="4" y="47"/>
                      <a:pt x="10" y="53"/>
                    </a:cubicBezTo>
                    <a:cubicBezTo>
                      <a:pt x="15" y="59"/>
                      <a:pt x="23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40" y="62"/>
                      <a:pt x="48" y="59"/>
                      <a:pt x="54" y="53"/>
                    </a:cubicBezTo>
                    <a:cubicBezTo>
                      <a:pt x="59" y="47"/>
                      <a:pt x="63" y="40"/>
                      <a:pt x="63" y="31"/>
                    </a:cubicBezTo>
                    <a:cubicBezTo>
                      <a:pt x="63" y="22"/>
                      <a:pt x="59" y="15"/>
                      <a:pt x="54" y="9"/>
                    </a:cubicBezTo>
                    <a:cubicBezTo>
                      <a:pt x="48" y="3"/>
                      <a:pt x="40" y="0"/>
                      <a:pt x="32" y="0"/>
                    </a:cubicBezTo>
                  </a:path>
                </a:pathLst>
              </a:custGeom>
              <a:solidFill>
                <a:srgbClr val="EEF9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51" name="Freeform 948">
                <a:extLst>
                  <a:ext uri="{FF2B5EF4-FFF2-40B4-BE49-F238E27FC236}">
                    <a16:creationId xmlns:a16="http://schemas.microsoft.com/office/drawing/2014/main" xmlns="" id="{D3C1DE2F-97B6-40A8-8501-4792229BB4B8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968" y="2424"/>
                <a:ext cx="79" cy="78"/>
              </a:xfrm>
              <a:custGeom>
                <a:avLst/>
                <a:gdLst>
                  <a:gd name="T0" fmla="*/ 40 w 79"/>
                  <a:gd name="T1" fmla="*/ 70 h 78"/>
                  <a:gd name="T2" fmla="*/ 40 w 79"/>
                  <a:gd name="T3" fmla="*/ 70 h 78"/>
                  <a:gd name="T4" fmla="*/ 18 w 79"/>
                  <a:gd name="T5" fmla="*/ 61 h 78"/>
                  <a:gd name="T6" fmla="*/ 8 w 79"/>
                  <a:gd name="T7" fmla="*/ 39 h 78"/>
                  <a:gd name="T8" fmla="*/ 18 w 79"/>
                  <a:gd name="T9" fmla="*/ 17 h 78"/>
                  <a:gd name="T10" fmla="*/ 40 w 79"/>
                  <a:gd name="T11" fmla="*/ 8 h 78"/>
                  <a:gd name="T12" fmla="*/ 62 w 79"/>
                  <a:gd name="T13" fmla="*/ 17 h 78"/>
                  <a:gd name="T14" fmla="*/ 71 w 79"/>
                  <a:gd name="T15" fmla="*/ 39 h 78"/>
                  <a:gd name="T16" fmla="*/ 62 w 79"/>
                  <a:gd name="T17" fmla="*/ 61 h 78"/>
                  <a:gd name="T18" fmla="*/ 40 w 79"/>
                  <a:gd name="T19" fmla="*/ 70 h 78"/>
                  <a:gd name="T20" fmla="*/ 40 w 79"/>
                  <a:gd name="T21" fmla="*/ 0 h 78"/>
                  <a:gd name="T22" fmla="*/ 0 w 79"/>
                  <a:gd name="T23" fmla="*/ 39 h 78"/>
                  <a:gd name="T24" fmla="*/ 0 w 79"/>
                  <a:gd name="T25" fmla="*/ 39 h 78"/>
                  <a:gd name="T26" fmla="*/ 40 w 79"/>
                  <a:gd name="T27" fmla="*/ 78 h 78"/>
                  <a:gd name="T28" fmla="*/ 40 w 79"/>
                  <a:gd name="T29" fmla="*/ 78 h 78"/>
                  <a:gd name="T30" fmla="*/ 67 w 79"/>
                  <a:gd name="T31" fmla="*/ 67 h 78"/>
                  <a:gd name="T32" fmla="*/ 79 w 79"/>
                  <a:gd name="T33" fmla="*/ 39 h 78"/>
                  <a:gd name="T34" fmla="*/ 79 w 79"/>
                  <a:gd name="T35" fmla="*/ 39 h 78"/>
                  <a:gd name="T36" fmla="*/ 40 w 79"/>
                  <a:gd name="T3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9" h="78">
                    <a:moveTo>
                      <a:pt x="40" y="70"/>
                    </a:moveTo>
                    <a:cubicBezTo>
                      <a:pt x="40" y="70"/>
                      <a:pt x="40" y="70"/>
                      <a:pt x="40" y="70"/>
                    </a:cubicBezTo>
                    <a:cubicBezTo>
                      <a:pt x="31" y="70"/>
                      <a:pt x="23" y="67"/>
                      <a:pt x="18" y="61"/>
                    </a:cubicBezTo>
                    <a:cubicBezTo>
                      <a:pt x="12" y="55"/>
                      <a:pt x="8" y="48"/>
                      <a:pt x="8" y="39"/>
                    </a:cubicBezTo>
                    <a:cubicBezTo>
                      <a:pt x="8" y="30"/>
                      <a:pt x="12" y="23"/>
                      <a:pt x="18" y="17"/>
                    </a:cubicBezTo>
                    <a:cubicBezTo>
                      <a:pt x="23" y="11"/>
                      <a:pt x="31" y="8"/>
                      <a:pt x="40" y="8"/>
                    </a:cubicBezTo>
                    <a:cubicBezTo>
                      <a:pt x="48" y="8"/>
                      <a:pt x="56" y="11"/>
                      <a:pt x="62" y="17"/>
                    </a:cubicBezTo>
                    <a:cubicBezTo>
                      <a:pt x="67" y="23"/>
                      <a:pt x="71" y="30"/>
                      <a:pt x="71" y="39"/>
                    </a:cubicBezTo>
                    <a:cubicBezTo>
                      <a:pt x="71" y="48"/>
                      <a:pt x="67" y="55"/>
                      <a:pt x="62" y="61"/>
                    </a:cubicBezTo>
                    <a:cubicBezTo>
                      <a:pt x="56" y="67"/>
                      <a:pt x="48" y="70"/>
                      <a:pt x="40" y="70"/>
                    </a:cubicBezTo>
                    <a:moveTo>
                      <a:pt x="40" y="0"/>
                    </a:moveTo>
                    <a:cubicBezTo>
                      <a:pt x="18" y="0"/>
                      <a:pt x="0" y="17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61"/>
                      <a:pt x="18" y="78"/>
                      <a:pt x="40" y="78"/>
                    </a:cubicBezTo>
                    <a:cubicBezTo>
                      <a:pt x="40" y="78"/>
                      <a:pt x="40" y="78"/>
                      <a:pt x="40" y="78"/>
                    </a:cubicBezTo>
                    <a:cubicBezTo>
                      <a:pt x="50" y="78"/>
                      <a:pt x="60" y="74"/>
                      <a:pt x="67" y="67"/>
                    </a:cubicBezTo>
                    <a:cubicBezTo>
                      <a:pt x="74" y="60"/>
                      <a:pt x="79" y="50"/>
                      <a:pt x="79" y="39"/>
                    </a:cubicBezTo>
                    <a:cubicBezTo>
                      <a:pt x="79" y="39"/>
                      <a:pt x="79" y="39"/>
                      <a:pt x="79" y="39"/>
                    </a:cubicBezTo>
                    <a:cubicBezTo>
                      <a:pt x="79" y="17"/>
                      <a:pt x="61" y="0"/>
                      <a:pt x="40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52" name="Freeform 949">
                <a:extLst>
                  <a:ext uri="{FF2B5EF4-FFF2-40B4-BE49-F238E27FC236}">
                    <a16:creationId xmlns:a16="http://schemas.microsoft.com/office/drawing/2014/main" xmlns="" id="{79CF0ED6-2B23-43A6-AB3C-B95C598F4B6D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384" y="2654"/>
                <a:ext cx="215" cy="187"/>
              </a:xfrm>
              <a:custGeom>
                <a:avLst/>
                <a:gdLst>
                  <a:gd name="T0" fmla="*/ 37 w 215"/>
                  <a:gd name="T1" fmla="*/ 97 h 187"/>
                  <a:gd name="T2" fmla="*/ 37 w 215"/>
                  <a:gd name="T3" fmla="*/ 93 h 187"/>
                  <a:gd name="T4" fmla="*/ 179 w 215"/>
                  <a:gd name="T5" fmla="*/ 93 h 187"/>
                  <a:gd name="T6" fmla="*/ 179 w 215"/>
                  <a:gd name="T7" fmla="*/ 101 h 187"/>
                  <a:gd name="T8" fmla="*/ 37 w 215"/>
                  <a:gd name="T9" fmla="*/ 101 h 187"/>
                  <a:gd name="T10" fmla="*/ 37 w 215"/>
                  <a:gd name="T11" fmla="*/ 97 h 187"/>
                  <a:gd name="T12" fmla="*/ 215 w 215"/>
                  <a:gd name="T13" fmla="*/ 0 h 187"/>
                  <a:gd name="T14" fmla="*/ 80 w 215"/>
                  <a:gd name="T15" fmla="*/ 0 h 187"/>
                  <a:gd name="T16" fmla="*/ 80 w 215"/>
                  <a:gd name="T17" fmla="*/ 53 h 187"/>
                  <a:gd name="T18" fmla="*/ 179 w 215"/>
                  <a:gd name="T19" fmla="*/ 53 h 187"/>
                  <a:gd name="T20" fmla="*/ 179 w 215"/>
                  <a:gd name="T21" fmla="*/ 61 h 187"/>
                  <a:gd name="T22" fmla="*/ 37 w 215"/>
                  <a:gd name="T23" fmla="*/ 61 h 187"/>
                  <a:gd name="T24" fmla="*/ 37 w 215"/>
                  <a:gd name="T25" fmla="*/ 60 h 187"/>
                  <a:gd name="T26" fmla="*/ 0 w 215"/>
                  <a:gd name="T27" fmla="*/ 60 h 187"/>
                  <a:gd name="T28" fmla="*/ 0 w 215"/>
                  <a:gd name="T29" fmla="*/ 150 h 187"/>
                  <a:gd name="T30" fmla="*/ 140 w 215"/>
                  <a:gd name="T31" fmla="*/ 150 h 187"/>
                  <a:gd name="T32" fmla="*/ 140 w 215"/>
                  <a:gd name="T33" fmla="*/ 187 h 187"/>
                  <a:gd name="T34" fmla="*/ 176 w 215"/>
                  <a:gd name="T35" fmla="*/ 150 h 187"/>
                  <a:gd name="T36" fmla="*/ 215 w 215"/>
                  <a:gd name="T37" fmla="*/ 150 h 187"/>
                  <a:gd name="T38" fmla="*/ 215 w 215"/>
                  <a:gd name="T39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5" h="187">
                    <a:moveTo>
                      <a:pt x="37" y="97"/>
                    </a:moveTo>
                    <a:lnTo>
                      <a:pt x="37" y="93"/>
                    </a:lnTo>
                    <a:lnTo>
                      <a:pt x="179" y="93"/>
                    </a:lnTo>
                    <a:lnTo>
                      <a:pt x="179" y="101"/>
                    </a:lnTo>
                    <a:lnTo>
                      <a:pt x="37" y="101"/>
                    </a:lnTo>
                    <a:lnTo>
                      <a:pt x="37" y="97"/>
                    </a:lnTo>
                    <a:close/>
                    <a:moveTo>
                      <a:pt x="215" y="0"/>
                    </a:moveTo>
                    <a:lnTo>
                      <a:pt x="80" y="0"/>
                    </a:lnTo>
                    <a:lnTo>
                      <a:pt x="80" y="53"/>
                    </a:lnTo>
                    <a:lnTo>
                      <a:pt x="179" y="53"/>
                    </a:lnTo>
                    <a:lnTo>
                      <a:pt x="179" y="61"/>
                    </a:lnTo>
                    <a:lnTo>
                      <a:pt x="37" y="61"/>
                    </a:lnTo>
                    <a:lnTo>
                      <a:pt x="37" y="60"/>
                    </a:lnTo>
                    <a:lnTo>
                      <a:pt x="0" y="60"/>
                    </a:lnTo>
                    <a:lnTo>
                      <a:pt x="0" y="150"/>
                    </a:lnTo>
                    <a:lnTo>
                      <a:pt x="140" y="150"/>
                    </a:lnTo>
                    <a:lnTo>
                      <a:pt x="140" y="187"/>
                    </a:lnTo>
                    <a:lnTo>
                      <a:pt x="176" y="150"/>
                    </a:lnTo>
                    <a:lnTo>
                      <a:pt x="215" y="150"/>
                    </a:lnTo>
                    <a:lnTo>
                      <a:pt x="215" y="0"/>
                    </a:lnTo>
                    <a:close/>
                  </a:path>
                </a:pathLst>
              </a:custGeom>
              <a:solidFill>
                <a:srgbClr val="14EB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53" name="Freeform 950">
                <a:extLst>
                  <a:ext uri="{FF2B5EF4-FFF2-40B4-BE49-F238E27FC236}">
                    <a16:creationId xmlns:a16="http://schemas.microsoft.com/office/drawing/2014/main" xmlns="" id="{6F4C535D-6947-4D2F-8582-A3FA2C95300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384" y="2654"/>
                <a:ext cx="215" cy="187"/>
              </a:xfrm>
              <a:custGeom>
                <a:avLst/>
                <a:gdLst>
                  <a:gd name="T0" fmla="*/ 37 w 215"/>
                  <a:gd name="T1" fmla="*/ 97 h 187"/>
                  <a:gd name="T2" fmla="*/ 37 w 215"/>
                  <a:gd name="T3" fmla="*/ 93 h 187"/>
                  <a:gd name="T4" fmla="*/ 179 w 215"/>
                  <a:gd name="T5" fmla="*/ 93 h 187"/>
                  <a:gd name="T6" fmla="*/ 179 w 215"/>
                  <a:gd name="T7" fmla="*/ 101 h 187"/>
                  <a:gd name="T8" fmla="*/ 37 w 215"/>
                  <a:gd name="T9" fmla="*/ 101 h 187"/>
                  <a:gd name="T10" fmla="*/ 37 w 215"/>
                  <a:gd name="T11" fmla="*/ 97 h 187"/>
                  <a:gd name="T12" fmla="*/ 215 w 215"/>
                  <a:gd name="T13" fmla="*/ 0 h 187"/>
                  <a:gd name="T14" fmla="*/ 80 w 215"/>
                  <a:gd name="T15" fmla="*/ 0 h 187"/>
                  <a:gd name="T16" fmla="*/ 80 w 215"/>
                  <a:gd name="T17" fmla="*/ 53 h 187"/>
                  <a:gd name="T18" fmla="*/ 179 w 215"/>
                  <a:gd name="T19" fmla="*/ 53 h 187"/>
                  <a:gd name="T20" fmla="*/ 179 w 215"/>
                  <a:gd name="T21" fmla="*/ 61 h 187"/>
                  <a:gd name="T22" fmla="*/ 37 w 215"/>
                  <a:gd name="T23" fmla="*/ 61 h 187"/>
                  <a:gd name="T24" fmla="*/ 37 w 215"/>
                  <a:gd name="T25" fmla="*/ 60 h 187"/>
                  <a:gd name="T26" fmla="*/ 0 w 215"/>
                  <a:gd name="T27" fmla="*/ 60 h 187"/>
                  <a:gd name="T28" fmla="*/ 0 w 215"/>
                  <a:gd name="T29" fmla="*/ 150 h 187"/>
                  <a:gd name="T30" fmla="*/ 140 w 215"/>
                  <a:gd name="T31" fmla="*/ 150 h 187"/>
                  <a:gd name="T32" fmla="*/ 140 w 215"/>
                  <a:gd name="T33" fmla="*/ 187 h 187"/>
                  <a:gd name="T34" fmla="*/ 176 w 215"/>
                  <a:gd name="T35" fmla="*/ 150 h 187"/>
                  <a:gd name="T36" fmla="*/ 215 w 215"/>
                  <a:gd name="T37" fmla="*/ 150 h 187"/>
                  <a:gd name="T38" fmla="*/ 215 w 215"/>
                  <a:gd name="T39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5" h="187">
                    <a:moveTo>
                      <a:pt x="37" y="97"/>
                    </a:moveTo>
                    <a:lnTo>
                      <a:pt x="37" y="93"/>
                    </a:lnTo>
                    <a:lnTo>
                      <a:pt x="179" y="93"/>
                    </a:lnTo>
                    <a:lnTo>
                      <a:pt x="179" y="101"/>
                    </a:lnTo>
                    <a:lnTo>
                      <a:pt x="37" y="101"/>
                    </a:lnTo>
                    <a:lnTo>
                      <a:pt x="37" y="97"/>
                    </a:lnTo>
                    <a:moveTo>
                      <a:pt x="215" y="0"/>
                    </a:moveTo>
                    <a:lnTo>
                      <a:pt x="80" y="0"/>
                    </a:lnTo>
                    <a:lnTo>
                      <a:pt x="80" y="53"/>
                    </a:lnTo>
                    <a:lnTo>
                      <a:pt x="179" y="53"/>
                    </a:lnTo>
                    <a:lnTo>
                      <a:pt x="179" y="61"/>
                    </a:lnTo>
                    <a:lnTo>
                      <a:pt x="37" y="61"/>
                    </a:lnTo>
                    <a:lnTo>
                      <a:pt x="37" y="60"/>
                    </a:lnTo>
                    <a:lnTo>
                      <a:pt x="0" y="60"/>
                    </a:lnTo>
                    <a:lnTo>
                      <a:pt x="0" y="150"/>
                    </a:lnTo>
                    <a:lnTo>
                      <a:pt x="140" y="150"/>
                    </a:lnTo>
                    <a:lnTo>
                      <a:pt x="140" y="187"/>
                    </a:lnTo>
                    <a:lnTo>
                      <a:pt x="176" y="150"/>
                    </a:lnTo>
                    <a:lnTo>
                      <a:pt x="215" y="150"/>
                    </a:lnTo>
                    <a:lnTo>
                      <a:pt x="2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54" name="Freeform 951">
                <a:extLst>
                  <a:ext uri="{FF2B5EF4-FFF2-40B4-BE49-F238E27FC236}">
                    <a16:creationId xmlns:a16="http://schemas.microsoft.com/office/drawing/2014/main" xmlns="" id="{BDCCADF9-ADE0-4137-A0BF-4F13FCEA571E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376" y="2646"/>
                <a:ext cx="231" cy="214"/>
              </a:xfrm>
              <a:custGeom>
                <a:avLst/>
                <a:gdLst>
                  <a:gd name="T0" fmla="*/ 223 w 231"/>
                  <a:gd name="T1" fmla="*/ 4 h 214"/>
                  <a:gd name="T2" fmla="*/ 227 w 231"/>
                  <a:gd name="T3" fmla="*/ 4 h 214"/>
                  <a:gd name="T4" fmla="*/ 223 w 231"/>
                  <a:gd name="T5" fmla="*/ 4 h 214"/>
                  <a:gd name="T6" fmla="*/ 231 w 231"/>
                  <a:gd name="T7" fmla="*/ 0 h 214"/>
                  <a:gd name="T8" fmla="*/ 227 w 231"/>
                  <a:gd name="T9" fmla="*/ 0 h 214"/>
                  <a:gd name="T10" fmla="*/ 88 w 231"/>
                  <a:gd name="T11" fmla="*/ 0 h 214"/>
                  <a:gd name="T12" fmla="*/ 88 w 231"/>
                  <a:gd name="T13" fmla="*/ 8 h 214"/>
                  <a:gd name="T14" fmla="*/ 223 w 231"/>
                  <a:gd name="T15" fmla="*/ 8 h 214"/>
                  <a:gd name="T16" fmla="*/ 223 w 231"/>
                  <a:gd name="T17" fmla="*/ 158 h 214"/>
                  <a:gd name="T18" fmla="*/ 184 w 231"/>
                  <a:gd name="T19" fmla="*/ 158 h 214"/>
                  <a:gd name="T20" fmla="*/ 148 w 231"/>
                  <a:gd name="T21" fmla="*/ 195 h 214"/>
                  <a:gd name="T22" fmla="*/ 148 w 231"/>
                  <a:gd name="T23" fmla="*/ 158 h 214"/>
                  <a:gd name="T24" fmla="*/ 8 w 231"/>
                  <a:gd name="T25" fmla="*/ 158 h 214"/>
                  <a:gd name="T26" fmla="*/ 8 w 231"/>
                  <a:gd name="T27" fmla="*/ 68 h 214"/>
                  <a:gd name="T28" fmla="*/ 0 w 231"/>
                  <a:gd name="T29" fmla="*/ 68 h 214"/>
                  <a:gd name="T30" fmla="*/ 0 w 231"/>
                  <a:gd name="T31" fmla="*/ 166 h 214"/>
                  <a:gd name="T32" fmla="*/ 140 w 231"/>
                  <a:gd name="T33" fmla="*/ 166 h 214"/>
                  <a:gd name="T34" fmla="*/ 140 w 231"/>
                  <a:gd name="T35" fmla="*/ 214 h 214"/>
                  <a:gd name="T36" fmla="*/ 187 w 231"/>
                  <a:gd name="T37" fmla="*/ 166 h 214"/>
                  <a:gd name="T38" fmla="*/ 231 w 231"/>
                  <a:gd name="T39" fmla="*/ 166 h 214"/>
                  <a:gd name="T40" fmla="*/ 231 w 231"/>
                  <a:gd name="T41" fmla="*/ 0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1" h="214">
                    <a:moveTo>
                      <a:pt x="223" y="4"/>
                    </a:moveTo>
                    <a:lnTo>
                      <a:pt x="227" y="4"/>
                    </a:lnTo>
                    <a:lnTo>
                      <a:pt x="223" y="4"/>
                    </a:lnTo>
                    <a:close/>
                    <a:moveTo>
                      <a:pt x="231" y="0"/>
                    </a:moveTo>
                    <a:lnTo>
                      <a:pt x="227" y="0"/>
                    </a:lnTo>
                    <a:lnTo>
                      <a:pt x="88" y="0"/>
                    </a:lnTo>
                    <a:lnTo>
                      <a:pt x="88" y="8"/>
                    </a:lnTo>
                    <a:lnTo>
                      <a:pt x="223" y="8"/>
                    </a:lnTo>
                    <a:lnTo>
                      <a:pt x="223" y="158"/>
                    </a:lnTo>
                    <a:lnTo>
                      <a:pt x="184" y="158"/>
                    </a:lnTo>
                    <a:lnTo>
                      <a:pt x="148" y="195"/>
                    </a:lnTo>
                    <a:lnTo>
                      <a:pt x="148" y="158"/>
                    </a:lnTo>
                    <a:lnTo>
                      <a:pt x="8" y="158"/>
                    </a:lnTo>
                    <a:lnTo>
                      <a:pt x="8" y="68"/>
                    </a:lnTo>
                    <a:lnTo>
                      <a:pt x="0" y="68"/>
                    </a:lnTo>
                    <a:lnTo>
                      <a:pt x="0" y="166"/>
                    </a:lnTo>
                    <a:lnTo>
                      <a:pt x="140" y="166"/>
                    </a:lnTo>
                    <a:lnTo>
                      <a:pt x="140" y="214"/>
                    </a:lnTo>
                    <a:lnTo>
                      <a:pt x="187" y="166"/>
                    </a:lnTo>
                    <a:lnTo>
                      <a:pt x="231" y="166"/>
                    </a:lnTo>
                    <a:lnTo>
                      <a:pt x="231" y="0"/>
                    </a:lnTo>
                    <a:close/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55" name="Freeform 952">
                <a:extLst>
                  <a:ext uri="{FF2B5EF4-FFF2-40B4-BE49-F238E27FC236}">
                    <a16:creationId xmlns:a16="http://schemas.microsoft.com/office/drawing/2014/main" xmlns="" id="{92A3EA5D-2B01-431E-BC55-A3125651203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376" y="2646"/>
                <a:ext cx="231" cy="214"/>
              </a:xfrm>
              <a:custGeom>
                <a:avLst/>
                <a:gdLst>
                  <a:gd name="T0" fmla="*/ 223 w 231"/>
                  <a:gd name="T1" fmla="*/ 4 h 214"/>
                  <a:gd name="T2" fmla="*/ 227 w 231"/>
                  <a:gd name="T3" fmla="*/ 4 h 214"/>
                  <a:gd name="T4" fmla="*/ 223 w 231"/>
                  <a:gd name="T5" fmla="*/ 4 h 214"/>
                  <a:gd name="T6" fmla="*/ 231 w 231"/>
                  <a:gd name="T7" fmla="*/ 0 h 214"/>
                  <a:gd name="T8" fmla="*/ 227 w 231"/>
                  <a:gd name="T9" fmla="*/ 0 h 214"/>
                  <a:gd name="T10" fmla="*/ 88 w 231"/>
                  <a:gd name="T11" fmla="*/ 0 h 214"/>
                  <a:gd name="T12" fmla="*/ 88 w 231"/>
                  <a:gd name="T13" fmla="*/ 8 h 214"/>
                  <a:gd name="T14" fmla="*/ 223 w 231"/>
                  <a:gd name="T15" fmla="*/ 8 h 214"/>
                  <a:gd name="T16" fmla="*/ 223 w 231"/>
                  <a:gd name="T17" fmla="*/ 158 h 214"/>
                  <a:gd name="T18" fmla="*/ 184 w 231"/>
                  <a:gd name="T19" fmla="*/ 158 h 214"/>
                  <a:gd name="T20" fmla="*/ 148 w 231"/>
                  <a:gd name="T21" fmla="*/ 195 h 214"/>
                  <a:gd name="T22" fmla="*/ 148 w 231"/>
                  <a:gd name="T23" fmla="*/ 158 h 214"/>
                  <a:gd name="T24" fmla="*/ 8 w 231"/>
                  <a:gd name="T25" fmla="*/ 158 h 214"/>
                  <a:gd name="T26" fmla="*/ 8 w 231"/>
                  <a:gd name="T27" fmla="*/ 68 h 214"/>
                  <a:gd name="T28" fmla="*/ 0 w 231"/>
                  <a:gd name="T29" fmla="*/ 68 h 214"/>
                  <a:gd name="T30" fmla="*/ 0 w 231"/>
                  <a:gd name="T31" fmla="*/ 166 h 214"/>
                  <a:gd name="T32" fmla="*/ 140 w 231"/>
                  <a:gd name="T33" fmla="*/ 166 h 214"/>
                  <a:gd name="T34" fmla="*/ 140 w 231"/>
                  <a:gd name="T35" fmla="*/ 214 h 214"/>
                  <a:gd name="T36" fmla="*/ 187 w 231"/>
                  <a:gd name="T37" fmla="*/ 166 h 214"/>
                  <a:gd name="T38" fmla="*/ 231 w 231"/>
                  <a:gd name="T39" fmla="*/ 166 h 214"/>
                  <a:gd name="T40" fmla="*/ 231 w 231"/>
                  <a:gd name="T41" fmla="*/ 0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1" h="214">
                    <a:moveTo>
                      <a:pt x="223" y="4"/>
                    </a:moveTo>
                    <a:lnTo>
                      <a:pt x="227" y="4"/>
                    </a:lnTo>
                    <a:lnTo>
                      <a:pt x="223" y="4"/>
                    </a:lnTo>
                    <a:moveTo>
                      <a:pt x="231" y="0"/>
                    </a:moveTo>
                    <a:lnTo>
                      <a:pt x="227" y="0"/>
                    </a:lnTo>
                    <a:lnTo>
                      <a:pt x="88" y="0"/>
                    </a:lnTo>
                    <a:lnTo>
                      <a:pt x="88" y="8"/>
                    </a:lnTo>
                    <a:lnTo>
                      <a:pt x="223" y="8"/>
                    </a:lnTo>
                    <a:lnTo>
                      <a:pt x="223" y="158"/>
                    </a:lnTo>
                    <a:lnTo>
                      <a:pt x="184" y="158"/>
                    </a:lnTo>
                    <a:lnTo>
                      <a:pt x="148" y="195"/>
                    </a:lnTo>
                    <a:lnTo>
                      <a:pt x="148" y="158"/>
                    </a:lnTo>
                    <a:lnTo>
                      <a:pt x="8" y="158"/>
                    </a:lnTo>
                    <a:lnTo>
                      <a:pt x="8" y="68"/>
                    </a:lnTo>
                    <a:lnTo>
                      <a:pt x="0" y="68"/>
                    </a:lnTo>
                    <a:lnTo>
                      <a:pt x="0" y="166"/>
                    </a:lnTo>
                    <a:lnTo>
                      <a:pt x="140" y="166"/>
                    </a:lnTo>
                    <a:lnTo>
                      <a:pt x="140" y="214"/>
                    </a:lnTo>
                    <a:lnTo>
                      <a:pt x="187" y="166"/>
                    </a:lnTo>
                    <a:lnTo>
                      <a:pt x="231" y="166"/>
                    </a:lnTo>
                    <a:lnTo>
                      <a:pt x="2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56" name="Freeform 953">
                <a:extLst>
                  <a:ext uri="{FF2B5EF4-FFF2-40B4-BE49-F238E27FC236}">
                    <a16:creationId xmlns:a16="http://schemas.microsoft.com/office/drawing/2014/main" xmlns="" id="{7D4C72D6-9EA9-4A1B-879C-ADE952CCB55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421" y="2707"/>
                <a:ext cx="142" cy="8"/>
              </a:xfrm>
              <a:custGeom>
                <a:avLst/>
                <a:gdLst>
                  <a:gd name="T0" fmla="*/ 142 w 142"/>
                  <a:gd name="T1" fmla="*/ 0 h 8"/>
                  <a:gd name="T2" fmla="*/ 43 w 142"/>
                  <a:gd name="T3" fmla="*/ 0 h 8"/>
                  <a:gd name="T4" fmla="*/ 43 w 142"/>
                  <a:gd name="T5" fmla="*/ 7 h 8"/>
                  <a:gd name="T6" fmla="*/ 0 w 142"/>
                  <a:gd name="T7" fmla="*/ 7 h 8"/>
                  <a:gd name="T8" fmla="*/ 0 w 142"/>
                  <a:gd name="T9" fmla="*/ 8 h 8"/>
                  <a:gd name="T10" fmla="*/ 142 w 142"/>
                  <a:gd name="T11" fmla="*/ 8 h 8"/>
                  <a:gd name="T12" fmla="*/ 142 w 142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2" h="8">
                    <a:moveTo>
                      <a:pt x="142" y="0"/>
                    </a:moveTo>
                    <a:lnTo>
                      <a:pt x="43" y="0"/>
                    </a:lnTo>
                    <a:lnTo>
                      <a:pt x="43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42" y="8"/>
                    </a:lnTo>
                    <a:lnTo>
                      <a:pt x="142" y="0"/>
                    </a:lnTo>
                    <a:close/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57" name="Freeform 954">
                <a:extLst>
                  <a:ext uri="{FF2B5EF4-FFF2-40B4-BE49-F238E27FC236}">
                    <a16:creationId xmlns:a16="http://schemas.microsoft.com/office/drawing/2014/main" xmlns="" id="{A2CC3453-5586-40E1-B287-3228BBE3682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421" y="2707"/>
                <a:ext cx="142" cy="8"/>
              </a:xfrm>
              <a:custGeom>
                <a:avLst/>
                <a:gdLst>
                  <a:gd name="T0" fmla="*/ 142 w 142"/>
                  <a:gd name="T1" fmla="*/ 0 h 8"/>
                  <a:gd name="T2" fmla="*/ 43 w 142"/>
                  <a:gd name="T3" fmla="*/ 0 h 8"/>
                  <a:gd name="T4" fmla="*/ 43 w 142"/>
                  <a:gd name="T5" fmla="*/ 7 h 8"/>
                  <a:gd name="T6" fmla="*/ 0 w 142"/>
                  <a:gd name="T7" fmla="*/ 7 h 8"/>
                  <a:gd name="T8" fmla="*/ 0 w 142"/>
                  <a:gd name="T9" fmla="*/ 8 h 8"/>
                  <a:gd name="T10" fmla="*/ 142 w 142"/>
                  <a:gd name="T11" fmla="*/ 8 h 8"/>
                  <a:gd name="T12" fmla="*/ 142 w 142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2" h="8">
                    <a:moveTo>
                      <a:pt x="142" y="0"/>
                    </a:moveTo>
                    <a:lnTo>
                      <a:pt x="43" y="0"/>
                    </a:lnTo>
                    <a:lnTo>
                      <a:pt x="43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42" y="8"/>
                    </a:lnTo>
                    <a:lnTo>
                      <a:pt x="14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58" name="Freeform 955">
                <a:extLst>
                  <a:ext uri="{FF2B5EF4-FFF2-40B4-BE49-F238E27FC236}">
                    <a16:creationId xmlns:a16="http://schemas.microsoft.com/office/drawing/2014/main" xmlns="" id="{767B2D16-8047-4481-8796-4E7D911C55D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421" y="2747"/>
                <a:ext cx="142" cy="8"/>
              </a:xfrm>
              <a:custGeom>
                <a:avLst/>
                <a:gdLst>
                  <a:gd name="T0" fmla="*/ 142 w 142"/>
                  <a:gd name="T1" fmla="*/ 0 h 8"/>
                  <a:gd name="T2" fmla="*/ 0 w 142"/>
                  <a:gd name="T3" fmla="*/ 0 h 8"/>
                  <a:gd name="T4" fmla="*/ 0 w 142"/>
                  <a:gd name="T5" fmla="*/ 4 h 8"/>
                  <a:gd name="T6" fmla="*/ 0 w 142"/>
                  <a:gd name="T7" fmla="*/ 8 h 8"/>
                  <a:gd name="T8" fmla="*/ 142 w 142"/>
                  <a:gd name="T9" fmla="*/ 8 h 8"/>
                  <a:gd name="T10" fmla="*/ 142 w 142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2" h="8">
                    <a:moveTo>
                      <a:pt x="142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142" y="8"/>
                    </a:lnTo>
                    <a:lnTo>
                      <a:pt x="142" y="0"/>
                    </a:lnTo>
                    <a:close/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59" name="Freeform 956">
                <a:extLst>
                  <a:ext uri="{FF2B5EF4-FFF2-40B4-BE49-F238E27FC236}">
                    <a16:creationId xmlns:a16="http://schemas.microsoft.com/office/drawing/2014/main" xmlns="" id="{80A66EBA-A51E-4FDE-B14A-2704B405397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421" y="2747"/>
                <a:ext cx="142" cy="8"/>
              </a:xfrm>
              <a:custGeom>
                <a:avLst/>
                <a:gdLst>
                  <a:gd name="T0" fmla="*/ 142 w 142"/>
                  <a:gd name="T1" fmla="*/ 0 h 8"/>
                  <a:gd name="T2" fmla="*/ 0 w 142"/>
                  <a:gd name="T3" fmla="*/ 0 h 8"/>
                  <a:gd name="T4" fmla="*/ 0 w 142"/>
                  <a:gd name="T5" fmla="*/ 4 h 8"/>
                  <a:gd name="T6" fmla="*/ 0 w 142"/>
                  <a:gd name="T7" fmla="*/ 8 h 8"/>
                  <a:gd name="T8" fmla="*/ 142 w 142"/>
                  <a:gd name="T9" fmla="*/ 8 h 8"/>
                  <a:gd name="T10" fmla="*/ 142 w 142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2" h="8">
                    <a:moveTo>
                      <a:pt x="142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142" y="8"/>
                    </a:lnTo>
                    <a:lnTo>
                      <a:pt x="14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60" name="Freeform 957">
                <a:extLst>
                  <a:ext uri="{FF2B5EF4-FFF2-40B4-BE49-F238E27FC236}">
                    <a16:creationId xmlns:a16="http://schemas.microsoft.com/office/drawing/2014/main" xmlns="" id="{57D3EC1C-EFC6-40E1-BBEA-B49829CECAC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194" y="2547"/>
                <a:ext cx="262" cy="219"/>
              </a:xfrm>
              <a:custGeom>
                <a:avLst/>
                <a:gdLst>
                  <a:gd name="T0" fmla="*/ 38 w 262"/>
                  <a:gd name="T1" fmla="*/ 102 h 219"/>
                  <a:gd name="T2" fmla="*/ 38 w 262"/>
                  <a:gd name="T3" fmla="*/ 98 h 219"/>
                  <a:gd name="T4" fmla="*/ 218 w 262"/>
                  <a:gd name="T5" fmla="*/ 98 h 219"/>
                  <a:gd name="T6" fmla="*/ 218 w 262"/>
                  <a:gd name="T7" fmla="*/ 106 h 219"/>
                  <a:gd name="T8" fmla="*/ 38 w 262"/>
                  <a:gd name="T9" fmla="*/ 106 h 219"/>
                  <a:gd name="T10" fmla="*/ 38 w 262"/>
                  <a:gd name="T11" fmla="*/ 102 h 219"/>
                  <a:gd name="T12" fmla="*/ 38 w 262"/>
                  <a:gd name="T13" fmla="*/ 62 h 219"/>
                  <a:gd name="T14" fmla="*/ 38 w 262"/>
                  <a:gd name="T15" fmla="*/ 58 h 219"/>
                  <a:gd name="T16" fmla="*/ 218 w 262"/>
                  <a:gd name="T17" fmla="*/ 58 h 219"/>
                  <a:gd name="T18" fmla="*/ 218 w 262"/>
                  <a:gd name="T19" fmla="*/ 66 h 219"/>
                  <a:gd name="T20" fmla="*/ 38 w 262"/>
                  <a:gd name="T21" fmla="*/ 66 h 219"/>
                  <a:gd name="T22" fmla="*/ 38 w 262"/>
                  <a:gd name="T23" fmla="*/ 62 h 219"/>
                  <a:gd name="T24" fmla="*/ 262 w 262"/>
                  <a:gd name="T25" fmla="*/ 0 h 219"/>
                  <a:gd name="T26" fmla="*/ 0 w 262"/>
                  <a:gd name="T27" fmla="*/ 0 h 219"/>
                  <a:gd name="T28" fmla="*/ 0 w 262"/>
                  <a:gd name="T29" fmla="*/ 159 h 219"/>
                  <a:gd name="T30" fmla="*/ 47 w 262"/>
                  <a:gd name="T31" fmla="*/ 159 h 219"/>
                  <a:gd name="T32" fmla="*/ 107 w 262"/>
                  <a:gd name="T33" fmla="*/ 219 h 219"/>
                  <a:gd name="T34" fmla="*/ 107 w 262"/>
                  <a:gd name="T35" fmla="*/ 159 h 219"/>
                  <a:gd name="T36" fmla="*/ 262 w 262"/>
                  <a:gd name="T37" fmla="*/ 159 h 219"/>
                  <a:gd name="T38" fmla="*/ 262 w 262"/>
                  <a:gd name="T39" fmla="*/ 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62" h="219">
                    <a:moveTo>
                      <a:pt x="38" y="102"/>
                    </a:moveTo>
                    <a:lnTo>
                      <a:pt x="38" y="98"/>
                    </a:lnTo>
                    <a:lnTo>
                      <a:pt x="218" y="98"/>
                    </a:lnTo>
                    <a:lnTo>
                      <a:pt x="218" y="106"/>
                    </a:lnTo>
                    <a:lnTo>
                      <a:pt x="38" y="106"/>
                    </a:lnTo>
                    <a:lnTo>
                      <a:pt x="38" y="102"/>
                    </a:lnTo>
                    <a:close/>
                    <a:moveTo>
                      <a:pt x="38" y="62"/>
                    </a:moveTo>
                    <a:lnTo>
                      <a:pt x="38" y="58"/>
                    </a:lnTo>
                    <a:lnTo>
                      <a:pt x="218" y="58"/>
                    </a:lnTo>
                    <a:lnTo>
                      <a:pt x="218" y="66"/>
                    </a:lnTo>
                    <a:lnTo>
                      <a:pt x="38" y="66"/>
                    </a:lnTo>
                    <a:lnTo>
                      <a:pt x="38" y="62"/>
                    </a:lnTo>
                    <a:close/>
                    <a:moveTo>
                      <a:pt x="262" y="0"/>
                    </a:moveTo>
                    <a:lnTo>
                      <a:pt x="0" y="0"/>
                    </a:lnTo>
                    <a:lnTo>
                      <a:pt x="0" y="159"/>
                    </a:lnTo>
                    <a:lnTo>
                      <a:pt x="47" y="159"/>
                    </a:lnTo>
                    <a:lnTo>
                      <a:pt x="107" y="219"/>
                    </a:lnTo>
                    <a:lnTo>
                      <a:pt x="107" y="159"/>
                    </a:lnTo>
                    <a:lnTo>
                      <a:pt x="262" y="159"/>
                    </a:lnTo>
                    <a:lnTo>
                      <a:pt x="262" y="0"/>
                    </a:lnTo>
                    <a:close/>
                  </a:path>
                </a:pathLst>
              </a:custGeom>
              <a:solidFill>
                <a:srgbClr val="EEF9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61" name="Freeform 958">
                <a:extLst>
                  <a:ext uri="{FF2B5EF4-FFF2-40B4-BE49-F238E27FC236}">
                    <a16:creationId xmlns:a16="http://schemas.microsoft.com/office/drawing/2014/main" xmlns="" id="{7C788FC3-437B-4158-A923-8AF2F81EB1F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194" y="2547"/>
                <a:ext cx="262" cy="219"/>
              </a:xfrm>
              <a:custGeom>
                <a:avLst/>
                <a:gdLst>
                  <a:gd name="T0" fmla="*/ 38 w 262"/>
                  <a:gd name="T1" fmla="*/ 102 h 219"/>
                  <a:gd name="T2" fmla="*/ 38 w 262"/>
                  <a:gd name="T3" fmla="*/ 98 h 219"/>
                  <a:gd name="T4" fmla="*/ 218 w 262"/>
                  <a:gd name="T5" fmla="*/ 98 h 219"/>
                  <a:gd name="T6" fmla="*/ 218 w 262"/>
                  <a:gd name="T7" fmla="*/ 106 h 219"/>
                  <a:gd name="T8" fmla="*/ 38 w 262"/>
                  <a:gd name="T9" fmla="*/ 106 h 219"/>
                  <a:gd name="T10" fmla="*/ 38 w 262"/>
                  <a:gd name="T11" fmla="*/ 102 h 219"/>
                  <a:gd name="T12" fmla="*/ 38 w 262"/>
                  <a:gd name="T13" fmla="*/ 62 h 219"/>
                  <a:gd name="T14" fmla="*/ 38 w 262"/>
                  <a:gd name="T15" fmla="*/ 58 h 219"/>
                  <a:gd name="T16" fmla="*/ 218 w 262"/>
                  <a:gd name="T17" fmla="*/ 58 h 219"/>
                  <a:gd name="T18" fmla="*/ 218 w 262"/>
                  <a:gd name="T19" fmla="*/ 66 h 219"/>
                  <a:gd name="T20" fmla="*/ 38 w 262"/>
                  <a:gd name="T21" fmla="*/ 66 h 219"/>
                  <a:gd name="T22" fmla="*/ 38 w 262"/>
                  <a:gd name="T23" fmla="*/ 62 h 219"/>
                  <a:gd name="T24" fmla="*/ 262 w 262"/>
                  <a:gd name="T25" fmla="*/ 0 h 219"/>
                  <a:gd name="T26" fmla="*/ 0 w 262"/>
                  <a:gd name="T27" fmla="*/ 0 h 219"/>
                  <a:gd name="T28" fmla="*/ 0 w 262"/>
                  <a:gd name="T29" fmla="*/ 159 h 219"/>
                  <a:gd name="T30" fmla="*/ 47 w 262"/>
                  <a:gd name="T31" fmla="*/ 159 h 219"/>
                  <a:gd name="T32" fmla="*/ 107 w 262"/>
                  <a:gd name="T33" fmla="*/ 219 h 219"/>
                  <a:gd name="T34" fmla="*/ 107 w 262"/>
                  <a:gd name="T35" fmla="*/ 159 h 219"/>
                  <a:gd name="T36" fmla="*/ 262 w 262"/>
                  <a:gd name="T37" fmla="*/ 159 h 219"/>
                  <a:gd name="T38" fmla="*/ 262 w 262"/>
                  <a:gd name="T39" fmla="*/ 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62" h="219">
                    <a:moveTo>
                      <a:pt x="38" y="102"/>
                    </a:moveTo>
                    <a:lnTo>
                      <a:pt x="38" y="98"/>
                    </a:lnTo>
                    <a:lnTo>
                      <a:pt x="218" y="98"/>
                    </a:lnTo>
                    <a:lnTo>
                      <a:pt x="218" y="106"/>
                    </a:lnTo>
                    <a:lnTo>
                      <a:pt x="38" y="106"/>
                    </a:lnTo>
                    <a:lnTo>
                      <a:pt x="38" y="102"/>
                    </a:lnTo>
                    <a:moveTo>
                      <a:pt x="38" y="62"/>
                    </a:moveTo>
                    <a:lnTo>
                      <a:pt x="38" y="58"/>
                    </a:lnTo>
                    <a:lnTo>
                      <a:pt x="218" y="58"/>
                    </a:lnTo>
                    <a:lnTo>
                      <a:pt x="218" y="66"/>
                    </a:lnTo>
                    <a:lnTo>
                      <a:pt x="38" y="66"/>
                    </a:lnTo>
                    <a:lnTo>
                      <a:pt x="38" y="62"/>
                    </a:lnTo>
                    <a:moveTo>
                      <a:pt x="262" y="0"/>
                    </a:moveTo>
                    <a:lnTo>
                      <a:pt x="0" y="0"/>
                    </a:lnTo>
                    <a:lnTo>
                      <a:pt x="0" y="159"/>
                    </a:lnTo>
                    <a:lnTo>
                      <a:pt x="47" y="159"/>
                    </a:lnTo>
                    <a:lnTo>
                      <a:pt x="107" y="219"/>
                    </a:lnTo>
                    <a:lnTo>
                      <a:pt x="107" y="159"/>
                    </a:lnTo>
                    <a:lnTo>
                      <a:pt x="262" y="159"/>
                    </a:lnTo>
                    <a:lnTo>
                      <a:pt x="26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62" name="Freeform 959">
                <a:extLst>
                  <a:ext uri="{FF2B5EF4-FFF2-40B4-BE49-F238E27FC236}">
                    <a16:creationId xmlns:a16="http://schemas.microsoft.com/office/drawing/2014/main" xmlns="" id="{0DB3AAAF-5FEC-4D0B-B0A6-6ECAB13B089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186" y="2539"/>
                <a:ext cx="278" cy="247"/>
              </a:xfrm>
              <a:custGeom>
                <a:avLst/>
                <a:gdLst>
                  <a:gd name="T0" fmla="*/ 8 w 278"/>
                  <a:gd name="T1" fmla="*/ 167 h 247"/>
                  <a:gd name="T2" fmla="*/ 8 w 278"/>
                  <a:gd name="T3" fmla="*/ 8 h 247"/>
                  <a:gd name="T4" fmla="*/ 270 w 278"/>
                  <a:gd name="T5" fmla="*/ 8 h 247"/>
                  <a:gd name="T6" fmla="*/ 270 w 278"/>
                  <a:gd name="T7" fmla="*/ 167 h 247"/>
                  <a:gd name="T8" fmla="*/ 115 w 278"/>
                  <a:gd name="T9" fmla="*/ 167 h 247"/>
                  <a:gd name="T10" fmla="*/ 115 w 278"/>
                  <a:gd name="T11" fmla="*/ 227 h 247"/>
                  <a:gd name="T12" fmla="*/ 55 w 278"/>
                  <a:gd name="T13" fmla="*/ 167 h 247"/>
                  <a:gd name="T14" fmla="*/ 8 w 278"/>
                  <a:gd name="T15" fmla="*/ 167 h 247"/>
                  <a:gd name="T16" fmla="*/ 270 w 278"/>
                  <a:gd name="T17" fmla="*/ 4 h 247"/>
                  <a:gd name="T18" fmla="*/ 274 w 278"/>
                  <a:gd name="T19" fmla="*/ 4 h 247"/>
                  <a:gd name="T20" fmla="*/ 270 w 278"/>
                  <a:gd name="T21" fmla="*/ 4 h 247"/>
                  <a:gd name="T22" fmla="*/ 278 w 278"/>
                  <a:gd name="T23" fmla="*/ 0 h 247"/>
                  <a:gd name="T24" fmla="*/ 274 w 278"/>
                  <a:gd name="T25" fmla="*/ 0 h 247"/>
                  <a:gd name="T26" fmla="*/ 0 w 278"/>
                  <a:gd name="T27" fmla="*/ 0 h 247"/>
                  <a:gd name="T28" fmla="*/ 0 w 278"/>
                  <a:gd name="T29" fmla="*/ 175 h 247"/>
                  <a:gd name="T30" fmla="*/ 51 w 278"/>
                  <a:gd name="T31" fmla="*/ 175 h 247"/>
                  <a:gd name="T32" fmla="*/ 123 w 278"/>
                  <a:gd name="T33" fmla="*/ 247 h 247"/>
                  <a:gd name="T34" fmla="*/ 123 w 278"/>
                  <a:gd name="T35" fmla="*/ 175 h 247"/>
                  <a:gd name="T36" fmla="*/ 190 w 278"/>
                  <a:gd name="T37" fmla="*/ 175 h 247"/>
                  <a:gd name="T38" fmla="*/ 198 w 278"/>
                  <a:gd name="T39" fmla="*/ 175 h 247"/>
                  <a:gd name="T40" fmla="*/ 235 w 278"/>
                  <a:gd name="T41" fmla="*/ 175 h 247"/>
                  <a:gd name="T42" fmla="*/ 278 w 278"/>
                  <a:gd name="T43" fmla="*/ 175 h 247"/>
                  <a:gd name="T44" fmla="*/ 278 w 278"/>
                  <a:gd name="T45" fmla="*/ 168 h 247"/>
                  <a:gd name="T46" fmla="*/ 278 w 278"/>
                  <a:gd name="T47" fmla="*/ 115 h 247"/>
                  <a:gd name="T48" fmla="*/ 278 w 278"/>
                  <a:gd name="T49" fmla="*/ 107 h 247"/>
                  <a:gd name="T50" fmla="*/ 278 w 278"/>
                  <a:gd name="T51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78" h="247">
                    <a:moveTo>
                      <a:pt x="8" y="167"/>
                    </a:moveTo>
                    <a:lnTo>
                      <a:pt x="8" y="8"/>
                    </a:lnTo>
                    <a:lnTo>
                      <a:pt x="270" y="8"/>
                    </a:lnTo>
                    <a:lnTo>
                      <a:pt x="270" y="167"/>
                    </a:lnTo>
                    <a:lnTo>
                      <a:pt x="115" y="167"/>
                    </a:lnTo>
                    <a:lnTo>
                      <a:pt x="115" y="227"/>
                    </a:lnTo>
                    <a:lnTo>
                      <a:pt x="55" y="167"/>
                    </a:lnTo>
                    <a:lnTo>
                      <a:pt x="8" y="167"/>
                    </a:lnTo>
                    <a:close/>
                    <a:moveTo>
                      <a:pt x="270" y="4"/>
                    </a:moveTo>
                    <a:lnTo>
                      <a:pt x="274" y="4"/>
                    </a:lnTo>
                    <a:lnTo>
                      <a:pt x="270" y="4"/>
                    </a:lnTo>
                    <a:close/>
                    <a:moveTo>
                      <a:pt x="278" y="0"/>
                    </a:moveTo>
                    <a:lnTo>
                      <a:pt x="274" y="0"/>
                    </a:lnTo>
                    <a:lnTo>
                      <a:pt x="0" y="0"/>
                    </a:lnTo>
                    <a:lnTo>
                      <a:pt x="0" y="175"/>
                    </a:lnTo>
                    <a:lnTo>
                      <a:pt x="51" y="175"/>
                    </a:lnTo>
                    <a:lnTo>
                      <a:pt x="123" y="247"/>
                    </a:lnTo>
                    <a:lnTo>
                      <a:pt x="123" y="175"/>
                    </a:lnTo>
                    <a:lnTo>
                      <a:pt x="190" y="175"/>
                    </a:lnTo>
                    <a:lnTo>
                      <a:pt x="198" y="175"/>
                    </a:lnTo>
                    <a:lnTo>
                      <a:pt x="235" y="175"/>
                    </a:lnTo>
                    <a:lnTo>
                      <a:pt x="278" y="175"/>
                    </a:lnTo>
                    <a:lnTo>
                      <a:pt x="278" y="168"/>
                    </a:lnTo>
                    <a:lnTo>
                      <a:pt x="278" y="115"/>
                    </a:lnTo>
                    <a:lnTo>
                      <a:pt x="278" y="107"/>
                    </a:lnTo>
                    <a:lnTo>
                      <a:pt x="278" y="0"/>
                    </a:lnTo>
                    <a:close/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63" name="Freeform 960">
                <a:extLst>
                  <a:ext uri="{FF2B5EF4-FFF2-40B4-BE49-F238E27FC236}">
                    <a16:creationId xmlns:a16="http://schemas.microsoft.com/office/drawing/2014/main" xmlns="" id="{C5C313DA-608A-4E96-A9EA-C91C068EAD8B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186" y="2539"/>
                <a:ext cx="278" cy="247"/>
              </a:xfrm>
              <a:custGeom>
                <a:avLst/>
                <a:gdLst>
                  <a:gd name="T0" fmla="*/ 8 w 278"/>
                  <a:gd name="T1" fmla="*/ 167 h 247"/>
                  <a:gd name="T2" fmla="*/ 8 w 278"/>
                  <a:gd name="T3" fmla="*/ 8 h 247"/>
                  <a:gd name="T4" fmla="*/ 270 w 278"/>
                  <a:gd name="T5" fmla="*/ 8 h 247"/>
                  <a:gd name="T6" fmla="*/ 270 w 278"/>
                  <a:gd name="T7" fmla="*/ 167 h 247"/>
                  <a:gd name="T8" fmla="*/ 115 w 278"/>
                  <a:gd name="T9" fmla="*/ 167 h 247"/>
                  <a:gd name="T10" fmla="*/ 115 w 278"/>
                  <a:gd name="T11" fmla="*/ 227 h 247"/>
                  <a:gd name="T12" fmla="*/ 55 w 278"/>
                  <a:gd name="T13" fmla="*/ 167 h 247"/>
                  <a:gd name="T14" fmla="*/ 8 w 278"/>
                  <a:gd name="T15" fmla="*/ 167 h 247"/>
                  <a:gd name="T16" fmla="*/ 270 w 278"/>
                  <a:gd name="T17" fmla="*/ 4 h 247"/>
                  <a:gd name="T18" fmla="*/ 274 w 278"/>
                  <a:gd name="T19" fmla="*/ 4 h 247"/>
                  <a:gd name="T20" fmla="*/ 270 w 278"/>
                  <a:gd name="T21" fmla="*/ 4 h 247"/>
                  <a:gd name="T22" fmla="*/ 278 w 278"/>
                  <a:gd name="T23" fmla="*/ 0 h 247"/>
                  <a:gd name="T24" fmla="*/ 274 w 278"/>
                  <a:gd name="T25" fmla="*/ 0 h 247"/>
                  <a:gd name="T26" fmla="*/ 0 w 278"/>
                  <a:gd name="T27" fmla="*/ 0 h 247"/>
                  <a:gd name="T28" fmla="*/ 0 w 278"/>
                  <a:gd name="T29" fmla="*/ 175 h 247"/>
                  <a:gd name="T30" fmla="*/ 51 w 278"/>
                  <a:gd name="T31" fmla="*/ 175 h 247"/>
                  <a:gd name="T32" fmla="*/ 123 w 278"/>
                  <a:gd name="T33" fmla="*/ 247 h 247"/>
                  <a:gd name="T34" fmla="*/ 123 w 278"/>
                  <a:gd name="T35" fmla="*/ 175 h 247"/>
                  <a:gd name="T36" fmla="*/ 190 w 278"/>
                  <a:gd name="T37" fmla="*/ 175 h 247"/>
                  <a:gd name="T38" fmla="*/ 198 w 278"/>
                  <a:gd name="T39" fmla="*/ 175 h 247"/>
                  <a:gd name="T40" fmla="*/ 235 w 278"/>
                  <a:gd name="T41" fmla="*/ 175 h 247"/>
                  <a:gd name="T42" fmla="*/ 278 w 278"/>
                  <a:gd name="T43" fmla="*/ 175 h 247"/>
                  <a:gd name="T44" fmla="*/ 278 w 278"/>
                  <a:gd name="T45" fmla="*/ 168 h 247"/>
                  <a:gd name="T46" fmla="*/ 278 w 278"/>
                  <a:gd name="T47" fmla="*/ 115 h 247"/>
                  <a:gd name="T48" fmla="*/ 278 w 278"/>
                  <a:gd name="T49" fmla="*/ 107 h 247"/>
                  <a:gd name="T50" fmla="*/ 278 w 278"/>
                  <a:gd name="T51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78" h="247">
                    <a:moveTo>
                      <a:pt x="8" y="167"/>
                    </a:moveTo>
                    <a:lnTo>
                      <a:pt x="8" y="8"/>
                    </a:lnTo>
                    <a:lnTo>
                      <a:pt x="270" y="8"/>
                    </a:lnTo>
                    <a:lnTo>
                      <a:pt x="270" y="167"/>
                    </a:lnTo>
                    <a:lnTo>
                      <a:pt x="115" y="167"/>
                    </a:lnTo>
                    <a:lnTo>
                      <a:pt x="115" y="227"/>
                    </a:lnTo>
                    <a:lnTo>
                      <a:pt x="55" y="167"/>
                    </a:lnTo>
                    <a:lnTo>
                      <a:pt x="8" y="167"/>
                    </a:lnTo>
                    <a:moveTo>
                      <a:pt x="270" y="4"/>
                    </a:moveTo>
                    <a:lnTo>
                      <a:pt x="274" y="4"/>
                    </a:lnTo>
                    <a:lnTo>
                      <a:pt x="270" y="4"/>
                    </a:lnTo>
                    <a:moveTo>
                      <a:pt x="278" y="0"/>
                    </a:moveTo>
                    <a:lnTo>
                      <a:pt x="274" y="0"/>
                    </a:lnTo>
                    <a:lnTo>
                      <a:pt x="0" y="0"/>
                    </a:lnTo>
                    <a:lnTo>
                      <a:pt x="0" y="175"/>
                    </a:lnTo>
                    <a:lnTo>
                      <a:pt x="51" y="175"/>
                    </a:lnTo>
                    <a:lnTo>
                      <a:pt x="123" y="247"/>
                    </a:lnTo>
                    <a:lnTo>
                      <a:pt x="123" y="175"/>
                    </a:lnTo>
                    <a:lnTo>
                      <a:pt x="190" y="175"/>
                    </a:lnTo>
                    <a:lnTo>
                      <a:pt x="198" y="175"/>
                    </a:lnTo>
                    <a:lnTo>
                      <a:pt x="235" y="175"/>
                    </a:lnTo>
                    <a:lnTo>
                      <a:pt x="278" y="175"/>
                    </a:lnTo>
                    <a:lnTo>
                      <a:pt x="278" y="168"/>
                    </a:lnTo>
                    <a:lnTo>
                      <a:pt x="278" y="115"/>
                    </a:lnTo>
                    <a:lnTo>
                      <a:pt x="278" y="107"/>
                    </a:lnTo>
                    <a:lnTo>
                      <a:pt x="27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64" name="Freeform 961">
                <a:extLst>
                  <a:ext uri="{FF2B5EF4-FFF2-40B4-BE49-F238E27FC236}">
                    <a16:creationId xmlns:a16="http://schemas.microsoft.com/office/drawing/2014/main" xmlns="" id="{8C12C569-6395-4C25-83D1-3C24296FCC3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32" y="2605"/>
                <a:ext cx="180" cy="8"/>
              </a:xfrm>
              <a:custGeom>
                <a:avLst/>
                <a:gdLst>
                  <a:gd name="T0" fmla="*/ 180 w 180"/>
                  <a:gd name="T1" fmla="*/ 0 h 8"/>
                  <a:gd name="T2" fmla="*/ 0 w 180"/>
                  <a:gd name="T3" fmla="*/ 0 h 8"/>
                  <a:gd name="T4" fmla="*/ 0 w 180"/>
                  <a:gd name="T5" fmla="*/ 4 h 8"/>
                  <a:gd name="T6" fmla="*/ 0 w 180"/>
                  <a:gd name="T7" fmla="*/ 8 h 8"/>
                  <a:gd name="T8" fmla="*/ 180 w 180"/>
                  <a:gd name="T9" fmla="*/ 8 h 8"/>
                  <a:gd name="T10" fmla="*/ 180 w 180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0" h="8">
                    <a:moveTo>
                      <a:pt x="18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180" y="8"/>
                    </a:lnTo>
                    <a:lnTo>
                      <a:pt x="180" y="0"/>
                    </a:lnTo>
                    <a:close/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65" name="Freeform 962">
                <a:extLst>
                  <a:ext uri="{FF2B5EF4-FFF2-40B4-BE49-F238E27FC236}">
                    <a16:creationId xmlns:a16="http://schemas.microsoft.com/office/drawing/2014/main" xmlns="" id="{FAFD41F4-C0F8-4575-9566-0938C5CB81B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32" y="2605"/>
                <a:ext cx="180" cy="8"/>
              </a:xfrm>
              <a:custGeom>
                <a:avLst/>
                <a:gdLst>
                  <a:gd name="T0" fmla="*/ 180 w 180"/>
                  <a:gd name="T1" fmla="*/ 0 h 8"/>
                  <a:gd name="T2" fmla="*/ 0 w 180"/>
                  <a:gd name="T3" fmla="*/ 0 h 8"/>
                  <a:gd name="T4" fmla="*/ 0 w 180"/>
                  <a:gd name="T5" fmla="*/ 4 h 8"/>
                  <a:gd name="T6" fmla="*/ 0 w 180"/>
                  <a:gd name="T7" fmla="*/ 8 h 8"/>
                  <a:gd name="T8" fmla="*/ 180 w 180"/>
                  <a:gd name="T9" fmla="*/ 8 h 8"/>
                  <a:gd name="T10" fmla="*/ 180 w 180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0" h="8">
                    <a:moveTo>
                      <a:pt x="18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180" y="8"/>
                    </a:lnTo>
                    <a:lnTo>
                      <a:pt x="18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66" name="Freeform 963">
                <a:extLst>
                  <a:ext uri="{FF2B5EF4-FFF2-40B4-BE49-F238E27FC236}">
                    <a16:creationId xmlns:a16="http://schemas.microsoft.com/office/drawing/2014/main" xmlns="" id="{8B674632-9609-4B65-937F-8DED2B9632B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32" y="2645"/>
                <a:ext cx="180" cy="8"/>
              </a:xfrm>
              <a:custGeom>
                <a:avLst/>
                <a:gdLst>
                  <a:gd name="T0" fmla="*/ 180 w 180"/>
                  <a:gd name="T1" fmla="*/ 0 h 8"/>
                  <a:gd name="T2" fmla="*/ 0 w 180"/>
                  <a:gd name="T3" fmla="*/ 0 h 8"/>
                  <a:gd name="T4" fmla="*/ 0 w 180"/>
                  <a:gd name="T5" fmla="*/ 4 h 8"/>
                  <a:gd name="T6" fmla="*/ 0 w 180"/>
                  <a:gd name="T7" fmla="*/ 8 h 8"/>
                  <a:gd name="T8" fmla="*/ 180 w 180"/>
                  <a:gd name="T9" fmla="*/ 8 h 8"/>
                  <a:gd name="T10" fmla="*/ 180 w 180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0" h="8">
                    <a:moveTo>
                      <a:pt x="18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180" y="8"/>
                    </a:lnTo>
                    <a:lnTo>
                      <a:pt x="180" y="0"/>
                    </a:lnTo>
                    <a:close/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67" name="Freeform 964">
                <a:extLst>
                  <a:ext uri="{FF2B5EF4-FFF2-40B4-BE49-F238E27FC236}">
                    <a16:creationId xmlns:a16="http://schemas.microsoft.com/office/drawing/2014/main" xmlns="" id="{42F0A4E2-9587-4926-BA54-98BB90C438C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32" y="2645"/>
                <a:ext cx="180" cy="8"/>
              </a:xfrm>
              <a:custGeom>
                <a:avLst/>
                <a:gdLst>
                  <a:gd name="T0" fmla="*/ 180 w 180"/>
                  <a:gd name="T1" fmla="*/ 0 h 8"/>
                  <a:gd name="T2" fmla="*/ 0 w 180"/>
                  <a:gd name="T3" fmla="*/ 0 h 8"/>
                  <a:gd name="T4" fmla="*/ 0 w 180"/>
                  <a:gd name="T5" fmla="*/ 4 h 8"/>
                  <a:gd name="T6" fmla="*/ 0 w 180"/>
                  <a:gd name="T7" fmla="*/ 8 h 8"/>
                  <a:gd name="T8" fmla="*/ 180 w 180"/>
                  <a:gd name="T9" fmla="*/ 8 h 8"/>
                  <a:gd name="T10" fmla="*/ 180 w 180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0" h="8">
                    <a:moveTo>
                      <a:pt x="18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180" y="8"/>
                    </a:lnTo>
                    <a:lnTo>
                      <a:pt x="18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68" name="Freeform 965">
                <a:extLst>
                  <a:ext uri="{FF2B5EF4-FFF2-40B4-BE49-F238E27FC236}">
                    <a16:creationId xmlns:a16="http://schemas.microsoft.com/office/drawing/2014/main" xmlns="" id="{7CF6C4C2-6A35-4C7F-8563-132425A68E7A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668" y="2697"/>
                <a:ext cx="352" cy="195"/>
              </a:xfrm>
              <a:custGeom>
                <a:avLst/>
                <a:gdLst>
                  <a:gd name="T0" fmla="*/ 236 w 352"/>
                  <a:gd name="T1" fmla="*/ 99 h 195"/>
                  <a:gd name="T2" fmla="*/ 228 w 352"/>
                  <a:gd name="T3" fmla="*/ 106 h 195"/>
                  <a:gd name="T4" fmla="*/ 224 w 352"/>
                  <a:gd name="T5" fmla="*/ 110 h 195"/>
                  <a:gd name="T6" fmla="*/ 189 w 352"/>
                  <a:gd name="T7" fmla="*/ 141 h 195"/>
                  <a:gd name="T8" fmla="*/ 176 w 352"/>
                  <a:gd name="T9" fmla="*/ 146 h 195"/>
                  <a:gd name="T10" fmla="*/ 162 w 352"/>
                  <a:gd name="T11" fmla="*/ 141 h 195"/>
                  <a:gd name="T12" fmla="*/ 128 w 352"/>
                  <a:gd name="T13" fmla="*/ 110 h 195"/>
                  <a:gd name="T14" fmla="*/ 124 w 352"/>
                  <a:gd name="T15" fmla="*/ 106 h 195"/>
                  <a:gd name="T16" fmla="*/ 117 w 352"/>
                  <a:gd name="T17" fmla="*/ 100 h 195"/>
                  <a:gd name="T18" fmla="*/ 6 w 352"/>
                  <a:gd name="T19" fmla="*/ 195 h 195"/>
                  <a:gd name="T20" fmla="*/ 347 w 352"/>
                  <a:gd name="T21" fmla="*/ 195 h 195"/>
                  <a:gd name="T22" fmla="*/ 236 w 352"/>
                  <a:gd name="T23" fmla="*/ 99 h 195"/>
                  <a:gd name="T24" fmla="*/ 0 w 352"/>
                  <a:gd name="T25" fmla="*/ 0 h 195"/>
                  <a:gd name="T26" fmla="*/ 0 w 352"/>
                  <a:gd name="T27" fmla="*/ 190 h 195"/>
                  <a:gd name="T28" fmla="*/ 111 w 352"/>
                  <a:gd name="T29" fmla="*/ 95 h 195"/>
                  <a:gd name="T30" fmla="*/ 83 w 352"/>
                  <a:gd name="T31" fmla="*/ 71 h 195"/>
                  <a:gd name="T32" fmla="*/ 70 w 352"/>
                  <a:gd name="T33" fmla="*/ 60 h 195"/>
                  <a:gd name="T34" fmla="*/ 38 w 352"/>
                  <a:gd name="T35" fmla="*/ 33 h 195"/>
                  <a:gd name="T36" fmla="*/ 0 w 352"/>
                  <a:gd name="T37" fmla="*/ 0 h 195"/>
                  <a:gd name="T38" fmla="*/ 352 w 352"/>
                  <a:gd name="T39" fmla="*/ 0 h 195"/>
                  <a:gd name="T40" fmla="*/ 313 w 352"/>
                  <a:gd name="T41" fmla="*/ 33 h 195"/>
                  <a:gd name="T42" fmla="*/ 282 w 352"/>
                  <a:gd name="T43" fmla="*/ 60 h 195"/>
                  <a:gd name="T44" fmla="*/ 268 w 352"/>
                  <a:gd name="T45" fmla="*/ 71 h 195"/>
                  <a:gd name="T46" fmla="*/ 242 w 352"/>
                  <a:gd name="T47" fmla="*/ 94 h 195"/>
                  <a:gd name="T48" fmla="*/ 352 w 352"/>
                  <a:gd name="T49" fmla="*/ 189 h 195"/>
                  <a:gd name="T50" fmla="*/ 352 w 352"/>
                  <a:gd name="T51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2" h="195">
                    <a:moveTo>
                      <a:pt x="236" y="99"/>
                    </a:moveTo>
                    <a:cubicBezTo>
                      <a:pt x="228" y="106"/>
                      <a:pt x="228" y="106"/>
                      <a:pt x="228" y="106"/>
                    </a:cubicBezTo>
                    <a:cubicBezTo>
                      <a:pt x="224" y="110"/>
                      <a:pt x="224" y="110"/>
                      <a:pt x="224" y="110"/>
                    </a:cubicBezTo>
                    <a:cubicBezTo>
                      <a:pt x="189" y="141"/>
                      <a:pt x="189" y="141"/>
                      <a:pt x="189" y="141"/>
                    </a:cubicBezTo>
                    <a:cubicBezTo>
                      <a:pt x="186" y="144"/>
                      <a:pt x="181" y="146"/>
                      <a:pt x="176" y="146"/>
                    </a:cubicBezTo>
                    <a:cubicBezTo>
                      <a:pt x="171" y="146"/>
                      <a:pt x="166" y="144"/>
                      <a:pt x="162" y="141"/>
                    </a:cubicBezTo>
                    <a:cubicBezTo>
                      <a:pt x="128" y="110"/>
                      <a:pt x="128" y="110"/>
                      <a:pt x="128" y="110"/>
                    </a:cubicBezTo>
                    <a:cubicBezTo>
                      <a:pt x="124" y="106"/>
                      <a:pt x="124" y="106"/>
                      <a:pt x="124" y="106"/>
                    </a:cubicBezTo>
                    <a:cubicBezTo>
                      <a:pt x="117" y="100"/>
                      <a:pt x="117" y="100"/>
                      <a:pt x="117" y="100"/>
                    </a:cubicBezTo>
                    <a:cubicBezTo>
                      <a:pt x="6" y="195"/>
                      <a:pt x="6" y="195"/>
                      <a:pt x="6" y="195"/>
                    </a:cubicBezTo>
                    <a:cubicBezTo>
                      <a:pt x="347" y="195"/>
                      <a:pt x="347" y="195"/>
                      <a:pt x="347" y="195"/>
                    </a:cubicBezTo>
                    <a:cubicBezTo>
                      <a:pt x="236" y="99"/>
                      <a:pt x="236" y="99"/>
                      <a:pt x="236" y="99"/>
                    </a:cubicBezTo>
                    <a:moveTo>
                      <a:pt x="0" y="0"/>
                    </a:moveTo>
                    <a:cubicBezTo>
                      <a:pt x="0" y="190"/>
                      <a:pt x="0" y="190"/>
                      <a:pt x="0" y="190"/>
                    </a:cubicBezTo>
                    <a:cubicBezTo>
                      <a:pt x="111" y="95"/>
                      <a:pt x="111" y="95"/>
                      <a:pt x="111" y="95"/>
                    </a:cubicBezTo>
                    <a:cubicBezTo>
                      <a:pt x="83" y="71"/>
                      <a:pt x="83" y="71"/>
                      <a:pt x="83" y="71"/>
                    </a:cubicBezTo>
                    <a:cubicBezTo>
                      <a:pt x="78" y="67"/>
                      <a:pt x="74" y="63"/>
                      <a:pt x="70" y="60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352" y="0"/>
                    </a:moveTo>
                    <a:cubicBezTo>
                      <a:pt x="313" y="33"/>
                      <a:pt x="313" y="33"/>
                      <a:pt x="313" y="33"/>
                    </a:cubicBezTo>
                    <a:cubicBezTo>
                      <a:pt x="282" y="60"/>
                      <a:pt x="282" y="60"/>
                      <a:pt x="282" y="60"/>
                    </a:cubicBezTo>
                    <a:cubicBezTo>
                      <a:pt x="278" y="63"/>
                      <a:pt x="273" y="67"/>
                      <a:pt x="268" y="71"/>
                    </a:cubicBezTo>
                    <a:cubicBezTo>
                      <a:pt x="242" y="94"/>
                      <a:pt x="242" y="94"/>
                      <a:pt x="242" y="94"/>
                    </a:cubicBezTo>
                    <a:cubicBezTo>
                      <a:pt x="352" y="189"/>
                      <a:pt x="352" y="189"/>
                      <a:pt x="352" y="189"/>
                    </a:cubicBezTo>
                    <a:cubicBezTo>
                      <a:pt x="352" y="0"/>
                      <a:pt x="352" y="0"/>
                      <a:pt x="352" y="0"/>
                    </a:cubicBezTo>
                  </a:path>
                </a:pathLst>
              </a:custGeom>
              <a:solidFill>
                <a:srgbClr val="F8C2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69" name="Freeform 966">
                <a:extLst>
                  <a:ext uri="{FF2B5EF4-FFF2-40B4-BE49-F238E27FC236}">
                    <a16:creationId xmlns:a16="http://schemas.microsoft.com/office/drawing/2014/main" xmlns="" id="{8127049D-6E82-4BED-8C8A-57AB25D6E5CC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660" y="2686"/>
                <a:ext cx="368" cy="214"/>
              </a:xfrm>
              <a:custGeom>
                <a:avLst/>
                <a:gdLst>
                  <a:gd name="T0" fmla="*/ 368 w 368"/>
                  <a:gd name="T1" fmla="*/ 210 h 214"/>
                  <a:gd name="T2" fmla="*/ 368 w 368"/>
                  <a:gd name="T3" fmla="*/ 210 h 214"/>
                  <a:gd name="T4" fmla="*/ 368 w 368"/>
                  <a:gd name="T5" fmla="*/ 210 h 214"/>
                  <a:gd name="T6" fmla="*/ 0 w 368"/>
                  <a:gd name="T7" fmla="*/ 3 h 214"/>
                  <a:gd name="T8" fmla="*/ 0 w 368"/>
                  <a:gd name="T9" fmla="*/ 210 h 214"/>
                  <a:gd name="T10" fmla="*/ 1 w 368"/>
                  <a:gd name="T11" fmla="*/ 213 h 214"/>
                  <a:gd name="T12" fmla="*/ 4 w 368"/>
                  <a:gd name="T13" fmla="*/ 214 h 214"/>
                  <a:gd name="T14" fmla="*/ 281 w 368"/>
                  <a:gd name="T15" fmla="*/ 214 h 214"/>
                  <a:gd name="T16" fmla="*/ 289 w 368"/>
                  <a:gd name="T17" fmla="*/ 214 h 214"/>
                  <a:gd name="T18" fmla="*/ 364 w 368"/>
                  <a:gd name="T19" fmla="*/ 214 h 214"/>
                  <a:gd name="T20" fmla="*/ 367 w 368"/>
                  <a:gd name="T21" fmla="*/ 213 h 214"/>
                  <a:gd name="T22" fmla="*/ 368 w 368"/>
                  <a:gd name="T23" fmla="*/ 210 h 214"/>
                  <a:gd name="T24" fmla="*/ 364 w 368"/>
                  <a:gd name="T25" fmla="*/ 210 h 214"/>
                  <a:gd name="T26" fmla="*/ 364 w 368"/>
                  <a:gd name="T27" fmla="*/ 209 h 214"/>
                  <a:gd name="T28" fmla="*/ 361 w 368"/>
                  <a:gd name="T29" fmla="*/ 212 h 214"/>
                  <a:gd name="T30" fmla="*/ 355 w 368"/>
                  <a:gd name="T31" fmla="*/ 206 h 214"/>
                  <a:gd name="T32" fmla="*/ 14 w 368"/>
                  <a:gd name="T33" fmla="*/ 206 h 214"/>
                  <a:gd name="T34" fmla="*/ 8 w 368"/>
                  <a:gd name="T35" fmla="*/ 212 h 214"/>
                  <a:gd name="T36" fmla="*/ 3 w 368"/>
                  <a:gd name="T37" fmla="*/ 206 h 214"/>
                  <a:gd name="T38" fmla="*/ 8 w 368"/>
                  <a:gd name="T39" fmla="*/ 201 h 214"/>
                  <a:gd name="T40" fmla="*/ 8 w 368"/>
                  <a:gd name="T41" fmla="*/ 11 h 214"/>
                  <a:gd name="T42" fmla="*/ 1 w 368"/>
                  <a:gd name="T43" fmla="*/ 6 h 214"/>
                  <a:gd name="T44" fmla="*/ 0 w 368"/>
                  <a:gd name="T45" fmla="*/ 3 h 214"/>
                  <a:gd name="T46" fmla="*/ 367 w 368"/>
                  <a:gd name="T47" fmla="*/ 0 h 214"/>
                  <a:gd name="T48" fmla="*/ 368 w 368"/>
                  <a:gd name="T49" fmla="*/ 1 h 214"/>
                  <a:gd name="T50" fmla="*/ 366 w 368"/>
                  <a:gd name="T51" fmla="*/ 6 h 214"/>
                  <a:gd name="T52" fmla="*/ 360 w 368"/>
                  <a:gd name="T53" fmla="*/ 11 h 214"/>
                  <a:gd name="T54" fmla="*/ 360 w 368"/>
                  <a:gd name="T55" fmla="*/ 200 h 214"/>
                  <a:gd name="T56" fmla="*/ 366 w 368"/>
                  <a:gd name="T57" fmla="*/ 206 h 214"/>
                  <a:gd name="T58" fmla="*/ 364 w 368"/>
                  <a:gd name="T59" fmla="*/ 209 h 214"/>
                  <a:gd name="T60" fmla="*/ 364 w 368"/>
                  <a:gd name="T61" fmla="*/ 210 h 214"/>
                  <a:gd name="T62" fmla="*/ 368 w 368"/>
                  <a:gd name="T63" fmla="*/ 210 h 214"/>
                  <a:gd name="T64" fmla="*/ 368 w 368"/>
                  <a:gd name="T65" fmla="*/ 210 h 214"/>
                  <a:gd name="T66" fmla="*/ 368 w 368"/>
                  <a:gd name="T67" fmla="*/ 210 h 214"/>
                  <a:gd name="T68" fmla="*/ 368 w 368"/>
                  <a:gd name="T69" fmla="*/ 3 h 214"/>
                  <a:gd name="T70" fmla="*/ 367 w 368"/>
                  <a:gd name="T71" fmla="*/ 0 h 214"/>
                  <a:gd name="T72" fmla="*/ 367 w 368"/>
                  <a:gd name="T73" fmla="*/ 0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68" h="214">
                    <a:moveTo>
                      <a:pt x="368" y="210"/>
                    </a:moveTo>
                    <a:cubicBezTo>
                      <a:pt x="368" y="210"/>
                      <a:pt x="368" y="210"/>
                      <a:pt x="368" y="210"/>
                    </a:cubicBezTo>
                    <a:cubicBezTo>
                      <a:pt x="368" y="210"/>
                      <a:pt x="368" y="210"/>
                      <a:pt x="368" y="210"/>
                    </a:cubicBezTo>
                    <a:moveTo>
                      <a:pt x="0" y="3"/>
                    </a:moveTo>
                    <a:cubicBezTo>
                      <a:pt x="0" y="210"/>
                      <a:pt x="0" y="210"/>
                      <a:pt x="0" y="210"/>
                    </a:cubicBezTo>
                    <a:cubicBezTo>
                      <a:pt x="0" y="211"/>
                      <a:pt x="0" y="212"/>
                      <a:pt x="1" y="213"/>
                    </a:cubicBezTo>
                    <a:cubicBezTo>
                      <a:pt x="2" y="214"/>
                      <a:pt x="3" y="214"/>
                      <a:pt x="4" y="214"/>
                    </a:cubicBezTo>
                    <a:cubicBezTo>
                      <a:pt x="281" y="214"/>
                      <a:pt x="281" y="214"/>
                      <a:pt x="281" y="214"/>
                    </a:cubicBezTo>
                    <a:cubicBezTo>
                      <a:pt x="289" y="214"/>
                      <a:pt x="289" y="214"/>
                      <a:pt x="289" y="214"/>
                    </a:cubicBezTo>
                    <a:cubicBezTo>
                      <a:pt x="364" y="214"/>
                      <a:pt x="364" y="214"/>
                      <a:pt x="364" y="214"/>
                    </a:cubicBezTo>
                    <a:cubicBezTo>
                      <a:pt x="365" y="214"/>
                      <a:pt x="366" y="214"/>
                      <a:pt x="367" y="213"/>
                    </a:cubicBezTo>
                    <a:cubicBezTo>
                      <a:pt x="368" y="212"/>
                      <a:pt x="368" y="211"/>
                      <a:pt x="368" y="210"/>
                    </a:cubicBezTo>
                    <a:cubicBezTo>
                      <a:pt x="364" y="210"/>
                      <a:pt x="364" y="210"/>
                      <a:pt x="364" y="210"/>
                    </a:cubicBezTo>
                    <a:cubicBezTo>
                      <a:pt x="364" y="209"/>
                      <a:pt x="364" y="209"/>
                      <a:pt x="364" y="209"/>
                    </a:cubicBezTo>
                    <a:cubicBezTo>
                      <a:pt x="361" y="212"/>
                      <a:pt x="361" y="212"/>
                      <a:pt x="361" y="212"/>
                    </a:cubicBezTo>
                    <a:cubicBezTo>
                      <a:pt x="355" y="206"/>
                      <a:pt x="355" y="206"/>
                      <a:pt x="355" y="206"/>
                    </a:cubicBezTo>
                    <a:cubicBezTo>
                      <a:pt x="14" y="206"/>
                      <a:pt x="14" y="206"/>
                      <a:pt x="14" y="206"/>
                    </a:cubicBezTo>
                    <a:cubicBezTo>
                      <a:pt x="8" y="212"/>
                      <a:pt x="8" y="212"/>
                      <a:pt x="8" y="212"/>
                    </a:cubicBezTo>
                    <a:cubicBezTo>
                      <a:pt x="3" y="206"/>
                      <a:pt x="3" y="206"/>
                      <a:pt x="3" y="206"/>
                    </a:cubicBezTo>
                    <a:cubicBezTo>
                      <a:pt x="8" y="201"/>
                      <a:pt x="8" y="201"/>
                      <a:pt x="8" y="20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5"/>
                      <a:pt x="0" y="4"/>
                      <a:pt x="0" y="3"/>
                    </a:cubicBezTo>
                    <a:moveTo>
                      <a:pt x="367" y="0"/>
                    </a:moveTo>
                    <a:cubicBezTo>
                      <a:pt x="367" y="0"/>
                      <a:pt x="367" y="1"/>
                      <a:pt x="368" y="1"/>
                    </a:cubicBezTo>
                    <a:cubicBezTo>
                      <a:pt x="368" y="3"/>
                      <a:pt x="368" y="5"/>
                      <a:pt x="366" y="6"/>
                    </a:cubicBezTo>
                    <a:cubicBezTo>
                      <a:pt x="360" y="11"/>
                      <a:pt x="360" y="11"/>
                      <a:pt x="360" y="11"/>
                    </a:cubicBezTo>
                    <a:cubicBezTo>
                      <a:pt x="360" y="200"/>
                      <a:pt x="360" y="200"/>
                      <a:pt x="360" y="200"/>
                    </a:cubicBezTo>
                    <a:cubicBezTo>
                      <a:pt x="366" y="206"/>
                      <a:pt x="366" y="206"/>
                      <a:pt x="366" y="206"/>
                    </a:cubicBezTo>
                    <a:cubicBezTo>
                      <a:pt x="364" y="209"/>
                      <a:pt x="364" y="209"/>
                      <a:pt x="364" y="209"/>
                    </a:cubicBezTo>
                    <a:cubicBezTo>
                      <a:pt x="364" y="210"/>
                      <a:pt x="364" y="210"/>
                      <a:pt x="364" y="210"/>
                    </a:cubicBezTo>
                    <a:cubicBezTo>
                      <a:pt x="368" y="210"/>
                      <a:pt x="368" y="210"/>
                      <a:pt x="368" y="210"/>
                    </a:cubicBezTo>
                    <a:cubicBezTo>
                      <a:pt x="368" y="210"/>
                      <a:pt x="368" y="210"/>
                      <a:pt x="368" y="210"/>
                    </a:cubicBezTo>
                    <a:cubicBezTo>
                      <a:pt x="368" y="210"/>
                      <a:pt x="368" y="210"/>
                      <a:pt x="368" y="210"/>
                    </a:cubicBezTo>
                    <a:cubicBezTo>
                      <a:pt x="368" y="3"/>
                      <a:pt x="368" y="3"/>
                      <a:pt x="368" y="3"/>
                    </a:cubicBezTo>
                    <a:cubicBezTo>
                      <a:pt x="368" y="2"/>
                      <a:pt x="368" y="1"/>
                      <a:pt x="367" y="0"/>
                    </a:cubicBezTo>
                    <a:cubicBezTo>
                      <a:pt x="367" y="0"/>
                      <a:pt x="367" y="0"/>
                      <a:pt x="367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70" name="Freeform 967">
                <a:extLst>
                  <a:ext uri="{FF2B5EF4-FFF2-40B4-BE49-F238E27FC236}">
                    <a16:creationId xmlns:a16="http://schemas.microsoft.com/office/drawing/2014/main" xmlns="" id="{A521814B-118C-4AF9-8000-98FD6AA7887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792" y="2803"/>
                <a:ext cx="104" cy="40"/>
              </a:xfrm>
              <a:custGeom>
                <a:avLst/>
                <a:gdLst>
                  <a:gd name="T0" fmla="*/ 104 w 104"/>
                  <a:gd name="T1" fmla="*/ 0 h 40"/>
                  <a:gd name="T2" fmla="*/ 102 w 104"/>
                  <a:gd name="T3" fmla="*/ 1 h 40"/>
                  <a:gd name="T4" fmla="*/ 68 w 104"/>
                  <a:gd name="T5" fmla="*/ 31 h 40"/>
                  <a:gd name="T6" fmla="*/ 52 w 104"/>
                  <a:gd name="T7" fmla="*/ 36 h 40"/>
                  <a:gd name="T8" fmla="*/ 36 w 104"/>
                  <a:gd name="T9" fmla="*/ 31 h 40"/>
                  <a:gd name="T10" fmla="*/ 1 w 104"/>
                  <a:gd name="T11" fmla="*/ 1 h 40"/>
                  <a:gd name="T12" fmla="*/ 0 w 104"/>
                  <a:gd name="T13" fmla="*/ 0 h 40"/>
                  <a:gd name="T14" fmla="*/ 4 w 104"/>
                  <a:gd name="T15" fmla="*/ 4 h 40"/>
                  <a:gd name="T16" fmla="*/ 38 w 104"/>
                  <a:gd name="T17" fmla="*/ 35 h 40"/>
                  <a:gd name="T18" fmla="*/ 52 w 104"/>
                  <a:gd name="T19" fmla="*/ 40 h 40"/>
                  <a:gd name="T20" fmla="*/ 65 w 104"/>
                  <a:gd name="T21" fmla="*/ 35 h 40"/>
                  <a:gd name="T22" fmla="*/ 100 w 104"/>
                  <a:gd name="T23" fmla="*/ 4 h 40"/>
                  <a:gd name="T24" fmla="*/ 104 w 104"/>
                  <a:gd name="T2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4" h="40">
                    <a:moveTo>
                      <a:pt x="104" y="0"/>
                    </a:moveTo>
                    <a:cubicBezTo>
                      <a:pt x="102" y="1"/>
                      <a:pt x="102" y="1"/>
                      <a:pt x="102" y="1"/>
                    </a:cubicBezTo>
                    <a:cubicBezTo>
                      <a:pt x="68" y="31"/>
                      <a:pt x="68" y="31"/>
                      <a:pt x="68" y="31"/>
                    </a:cubicBezTo>
                    <a:cubicBezTo>
                      <a:pt x="63" y="35"/>
                      <a:pt x="58" y="36"/>
                      <a:pt x="52" y="36"/>
                    </a:cubicBezTo>
                    <a:cubicBezTo>
                      <a:pt x="46" y="36"/>
                      <a:pt x="40" y="35"/>
                      <a:pt x="36" y="3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42" y="38"/>
                      <a:pt x="47" y="40"/>
                      <a:pt x="52" y="40"/>
                    </a:cubicBezTo>
                    <a:cubicBezTo>
                      <a:pt x="57" y="40"/>
                      <a:pt x="62" y="38"/>
                      <a:pt x="65" y="35"/>
                    </a:cubicBezTo>
                    <a:cubicBezTo>
                      <a:pt x="100" y="4"/>
                      <a:pt x="100" y="4"/>
                      <a:pt x="100" y="4"/>
                    </a:cubicBezTo>
                    <a:cubicBezTo>
                      <a:pt x="104" y="0"/>
                      <a:pt x="104" y="0"/>
                      <a:pt x="104" y="0"/>
                    </a:cubicBezTo>
                  </a:path>
                </a:pathLst>
              </a:custGeom>
              <a:solidFill>
                <a:srgbClr val="8DE0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71" name="Freeform 968">
                <a:extLst>
                  <a:ext uri="{FF2B5EF4-FFF2-40B4-BE49-F238E27FC236}">
                    <a16:creationId xmlns:a16="http://schemas.microsoft.com/office/drawing/2014/main" xmlns="" id="{2292DEFE-3CA2-46E8-A1C8-F95BC546773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675" y="2693"/>
                <a:ext cx="338" cy="138"/>
              </a:xfrm>
              <a:custGeom>
                <a:avLst/>
                <a:gdLst>
                  <a:gd name="T0" fmla="*/ 338 w 338"/>
                  <a:gd name="T1" fmla="*/ 0 h 138"/>
                  <a:gd name="T2" fmla="*/ 331 w 338"/>
                  <a:gd name="T3" fmla="*/ 0 h 138"/>
                  <a:gd name="T4" fmla="*/ 187 w 338"/>
                  <a:gd name="T5" fmla="*/ 0 h 138"/>
                  <a:gd name="T6" fmla="*/ 169 w 338"/>
                  <a:gd name="T7" fmla="*/ 0 h 138"/>
                  <a:gd name="T8" fmla="*/ 151 w 338"/>
                  <a:gd name="T9" fmla="*/ 0 h 138"/>
                  <a:gd name="T10" fmla="*/ 7 w 338"/>
                  <a:gd name="T11" fmla="*/ 0 h 138"/>
                  <a:gd name="T12" fmla="*/ 0 w 338"/>
                  <a:gd name="T13" fmla="*/ 0 h 138"/>
                  <a:gd name="T14" fmla="*/ 36 w 338"/>
                  <a:gd name="T15" fmla="*/ 31 h 138"/>
                  <a:gd name="T16" fmla="*/ 68 w 338"/>
                  <a:gd name="T17" fmla="*/ 58 h 138"/>
                  <a:gd name="T18" fmla="*/ 81 w 338"/>
                  <a:gd name="T19" fmla="*/ 69 h 138"/>
                  <a:gd name="T20" fmla="*/ 123 w 338"/>
                  <a:gd name="T21" fmla="*/ 105 h 138"/>
                  <a:gd name="T22" fmla="*/ 158 w 338"/>
                  <a:gd name="T23" fmla="*/ 135 h 138"/>
                  <a:gd name="T24" fmla="*/ 169 w 338"/>
                  <a:gd name="T25" fmla="*/ 138 h 138"/>
                  <a:gd name="T26" fmla="*/ 169 w 338"/>
                  <a:gd name="T27" fmla="*/ 138 h 138"/>
                  <a:gd name="T28" fmla="*/ 180 w 338"/>
                  <a:gd name="T29" fmla="*/ 135 h 138"/>
                  <a:gd name="T30" fmla="*/ 214 w 338"/>
                  <a:gd name="T31" fmla="*/ 105 h 138"/>
                  <a:gd name="T32" fmla="*/ 256 w 338"/>
                  <a:gd name="T33" fmla="*/ 69 h 138"/>
                  <a:gd name="T34" fmla="*/ 270 w 338"/>
                  <a:gd name="T35" fmla="*/ 58 h 138"/>
                  <a:gd name="T36" fmla="*/ 301 w 338"/>
                  <a:gd name="T37" fmla="*/ 31 h 138"/>
                  <a:gd name="T38" fmla="*/ 338 w 338"/>
                  <a:gd name="T3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38" h="138">
                    <a:moveTo>
                      <a:pt x="338" y="0"/>
                    </a:moveTo>
                    <a:cubicBezTo>
                      <a:pt x="331" y="0"/>
                      <a:pt x="331" y="0"/>
                      <a:pt x="331" y="0"/>
                    </a:cubicBezTo>
                    <a:cubicBezTo>
                      <a:pt x="187" y="0"/>
                      <a:pt x="187" y="0"/>
                      <a:pt x="187" y="0"/>
                    </a:cubicBezTo>
                    <a:cubicBezTo>
                      <a:pt x="182" y="0"/>
                      <a:pt x="175" y="0"/>
                      <a:pt x="169" y="0"/>
                    </a:cubicBezTo>
                    <a:cubicBezTo>
                      <a:pt x="162" y="0"/>
                      <a:pt x="156" y="0"/>
                      <a:pt x="15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6" y="31"/>
                      <a:pt x="36" y="31"/>
                      <a:pt x="36" y="31"/>
                    </a:cubicBezTo>
                    <a:cubicBezTo>
                      <a:pt x="68" y="58"/>
                      <a:pt x="68" y="58"/>
                      <a:pt x="68" y="58"/>
                    </a:cubicBezTo>
                    <a:cubicBezTo>
                      <a:pt x="72" y="61"/>
                      <a:pt x="77" y="65"/>
                      <a:pt x="81" y="69"/>
                    </a:cubicBezTo>
                    <a:cubicBezTo>
                      <a:pt x="123" y="105"/>
                      <a:pt x="123" y="105"/>
                      <a:pt x="123" y="105"/>
                    </a:cubicBezTo>
                    <a:cubicBezTo>
                      <a:pt x="158" y="135"/>
                      <a:pt x="158" y="135"/>
                      <a:pt x="158" y="135"/>
                    </a:cubicBezTo>
                    <a:cubicBezTo>
                      <a:pt x="161" y="137"/>
                      <a:pt x="165" y="138"/>
                      <a:pt x="169" y="138"/>
                    </a:cubicBezTo>
                    <a:cubicBezTo>
                      <a:pt x="169" y="138"/>
                      <a:pt x="169" y="138"/>
                      <a:pt x="169" y="138"/>
                    </a:cubicBezTo>
                    <a:cubicBezTo>
                      <a:pt x="173" y="138"/>
                      <a:pt x="177" y="137"/>
                      <a:pt x="180" y="135"/>
                    </a:cubicBezTo>
                    <a:cubicBezTo>
                      <a:pt x="214" y="105"/>
                      <a:pt x="214" y="105"/>
                      <a:pt x="214" y="105"/>
                    </a:cubicBezTo>
                    <a:cubicBezTo>
                      <a:pt x="256" y="69"/>
                      <a:pt x="256" y="69"/>
                      <a:pt x="256" y="69"/>
                    </a:cubicBezTo>
                    <a:cubicBezTo>
                      <a:pt x="261" y="65"/>
                      <a:pt x="266" y="61"/>
                      <a:pt x="270" y="58"/>
                    </a:cubicBezTo>
                    <a:cubicBezTo>
                      <a:pt x="301" y="31"/>
                      <a:pt x="301" y="31"/>
                      <a:pt x="301" y="31"/>
                    </a:cubicBezTo>
                    <a:cubicBezTo>
                      <a:pt x="338" y="0"/>
                      <a:pt x="338" y="0"/>
                      <a:pt x="338" y="0"/>
                    </a:cubicBezTo>
                  </a:path>
                </a:pathLst>
              </a:custGeom>
              <a:solidFill>
                <a:srgbClr val="F8C2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72" name="Freeform 969">
                <a:extLst>
                  <a:ext uri="{FF2B5EF4-FFF2-40B4-BE49-F238E27FC236}">
                    <a16:creationId xmlns:a16="http://schemas.microsoft.com/office/drawing/2014/main" xmlns="" id="{F7AA2E4E-69EF-4330-8EEB-D7F71C8C1880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660" y="2685"/>
                <a:ext cx="368" cy="154"/>
              </a:xfrm>
              <a:custGeom>
                <a:avLst/>
                <a:gdLst>
                  <a:gd name="T0" fmla="*/ 173 w 368"/>
                  <a:gd name="T1" fmla="*/ 143 h 154"/>
                  <a:gd name="T2" fmla="*/ 96 w 368"/>
                  <a:gd name="T3" fmla="*/ 77 h 154"/>
                  <a:gd name="T4" fmla="*/ 51 w 368"/>
                  <a:gd name="T5" fmla="*/ 39 h 154"/>
                  <a:gd name="T6" fmla="*/ 22 w 368"/>
                  <a:gd name="T7" fmla="*/ 8 h 154"/>
                  <a:gd name="T8" fmla="*/ 184 w 368"/>
                  <a:gd name="T9" fmla="*/ 8 h 154"/>
                  <a:gd name="T10" fmla="*/ 346 w 368"/>
                  <a:gd name="T11" fmla="*/ 8 h 154"/>
                  <a:gd name="T12" fmla="*/ 316 w 368"/>
                  <a:gd name="T13" fmla="*/ 39 h 154"/>
                  <a:gd name="T14" fmla="*/ 271 w 368"/>
                  <a:gd name="T15" fmla="*/ 77 h 154"/>
                  <a:gd name="T16" fmla="*/ 195 w 368"/>
                  <a:gd name="T17" fmla="*/ 143 h 154"/>
                  <a:gd name="T18" fmla="*/ 184 w 368"/>
                  <a:gd name="T19" fmla="*/ 146 h 154"/>
                  <a:gd name="T20" fmla="*/ 184 w 368"/>
                  <a:gd name="T21" fmla="*/ 0 h 154"/>
                  <a:gd name="T22" fmla="*/ 166 w 368"/>
                  <a:gd name="T23" fmla="*/ 0 h 154"/>
                  <a:gd name="T24" fmla="*/ 4 w 368"/>
                  <a:gd name="T25" fmla="*/ 0 h 154"/>
                  <a:gd name="T26" fmla="*/ 0 w 368"/>
                  <a:gd name="T27" fmla="*/ 4 h 154"/>
                  <a:gd name="T28" fmla="*/ 8 w 368"/>
                  <a:gd name="T29" fmla="*/ 12 h 154"/>
                  <a:gd name="T30" fmla="*/ 78 w 368"/>
                  <a:gd name="T31" fmla="*/ 72 h 154"/>
                  <a:gd name="T32" fmla="*/ 119 w 368"/>
                  <a:gd name="T33" fmla="*/ 107 h 154"/>
                  <a:gd name="T34" fmla="*/ 128 w 368"/>
                  <a:gd name="T35" fmla="*/ 109 h 154"/>
                  <a:gd name="T36" fmla="*/ 132 w 368"/>
                  <a:gd name="T37" fmla="*/ 118 h 154"/>
                  <a:gd name="T38" fmla="*/ 168 w 368"/>
                  <a:gd name="T39" fmla="*/ 149 h 154"/>
                  <a:gd name="T40" fmla="*/ 200 w 368"/>
                  <a:gd name="T41" fmla="*/ 149 h 154"/>
                  <a:gd name="T42" fmla="*/ 236 w 368"/>
                  <a:gd name="T43" fmla="*/ 118 h 154"/>
                  <a:gd name="T44" fmla="*/ 241 w 368"/>
                  <a:gd name="T45" fmla="*/ 109 h 154"/>
                  <a:gd name="T46" fmla="*/ 250 w 368"/>
                  <a:gd name="T47" fmla="*/ 106 h 154"/>
                  <a:gd name="T48" fmla="*/ 290 w 368"/>
                  <a:gd name="T49" fmla="*/ 72 h 154"/>
                  <a:gd name="T50" fmla="*/ 360 w 368"/>
                  <a:gd name="T51" fmla="*/ 12 h 154"/>
                  <a:gd name="T52" fmla="*/ 368 w 368"/>
                  <a:gd name="T53" fmla="*/ 2 h 154"/>
                  <a:gd name="T54" fmla="*/ 364 w 368"/>
                  <a:gd name="T55" fmla="*/ 0 h 154"/>
                  <a:gd name="T56" fmla="*/ 364 w 368"/>
                  <a:gd name="T57" fmla="*/ 4 h 154"/>
                  <a:gd name="T58" fmla="*/ 364 w 368"/>
                  <a:gd name="T59" fmla="*/ 0 h 154"/>
                  <a:gd name="T60" fmla="*/ 293 w 368"/>
                  <a:gd name="T61" fmla="*/ 0 h 154"/>
                  <a:gd name="T62" fmla="*/ 202 w 368"/>
                  <a:gd name="T6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8" h="154">
                    <a:moveTo>
                      <a:pt x="184" y="146"/>
                    </a:moveTo>
                    <a:cubicBezTo>
                      <a:pt x="180" y="146"/>
                      <a:pt x="176" y="145"/>
                      <a:pt x="173" y="143"/>
                    </a:cubicBezTo>
                    <a:cubicBezTo>
                      <a:pt x="138" y="113"/>
                      <a:pt x="138" y="113"/>
                      <a:pt x="138" y="113"/>
                    </a:cubicBezTo>
                    <a:cubicBezTo>
                      <a:pt x="96" y="77"/>
                      <a:pt x="96" y="77"/>
                      <a:pt x="96" y="77"/>
                    </a:cubicBezTo>
                    <a:cubicBezTo>
                      <a:pt x="92" y="73"/>
                      <a:pt x="87" y="69"/>
                      <a:pt x="83" y="66"/>
                    </a:cubicBezTo>
                    <a:cubicBezTo>
                      <a:pt x="51" y="39"/>
                      <a:pt x="51" y="39"/>
                      <a:pt x="51" y="39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166" y="8"/>
                      <a:pt x="166" y="8"/>
                      <a:pt x="166" y="8"/>
                    </a:cubicBezTo>
                    <a:cubicBezTo>
                      <a:pt x="171" y="8"/>
                      <a:pt x="177" y="8"/>
                      <a:pt x="184" y="8"/>
                    </a:cubicBezTo>
                    <a:cubicBezTo>
                      <a:pt x="190" y="8"/>
                      <a:pt x="197" y="8"/>
                      <a:pt x="202" y="8"/>
                    </a:cubicBezTo>
                    <a:cubicBezTo>
                      <a:pt x="346" y="8"/>
                      <a:pt x="346" y="8"/>
                      <a:pt x="346" y="8"/>
                    </a:cubicBezTo>
                    <a:cubicBezTo>
                      <a:pt x="353" y="8"/>
                      <a:pt x="353" y="8"/>
                      <a:pt x="353" y="8"/>
                    </a:cubicBezTo>
                    <a:cubicBezTo>
                      <a:pt x="316" y="39"/>
                      <a:pt x="316" y="39"/>
                      <a:pt x="316" y="39"/>
                    </a:cubicBezTo>
                    <a:cubicBezTo>
                      <a:pt x="285" y="66"/>
                      <a:pt x="285" y="66"/>
                      <a:pt x="285" y="66"/>
                    </a:cubicBezTo>
                    <a:cubicBezTo>
                      <a:pt x="281" y="69"/>
                      <a:pt x="276" y="73"/>
                      <a:pt x="271" y="77"/>
                    </a:cubicBezTo>
                    <a:cubicBezTo>
                      <a:pt x="229" y="113"/>
                      <a:pt x="229" y="113"/>
                      <a:pt x="229" y="113"/>
                    </a:cubicBezTo>
                    <a:cubicBezTo>
                      <a:pt x="195" y="143"/>
                      <a:pt x="195" y="143"/>
                      <a:pt x="195" y="143"/>
                    </a:cubicBezTo>
                    <a:cubicBezTo>
                      <a:pt x="192" y="145"/>
                      <a:pt x="188" y="146"/>
                      <a:pt x="184" y="146"/>
                    </a:cubicBezTo>
                    <a:cubicBezTo>
                      <a:pt x="184" y="146"/>
                      <a:pt x="184" y="146"/>
                      <a:pt x="184" y="146"/>
                    </a:cubicBezTo>
                    <a:moveTo>
                      <a:pt x="193" y="0"/>
                    </a:moveTo>
                    <a:cubicBezTo>
                      <a:pt x="190" y="0"/>
                      <a:pt x="187" y="0"/>
                      <a:pt x="184" y="0"/>
                    </a:cubicBezTo>
                    <a:cubicBezTo>
                      <a:pt x="181" y="0"/>
                      <a:pt x="177" y="0"/>
                      <a:pt x="174" y="0"/>
                    </a:cubicBezTo>
                    <a:cubicBezTo>
                      <a:pt x="171" y="0"/>
                      <a:pt x="169" y="0"/>
                      <a:pt x="16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0" y="5"/>
                      <a:pt x="1" y="6"/>
                      <a:pt x="1" y="7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78" y="72"/>
                      <a:pt x="78" y="72"/>
                      <a:pt x="78" y="72"/>
                    </a:cubicBezTo>
                    <a:cubicBezTo>
                      <a:pt x="82" y="75"/>
                      <a:pt x="86" y="79"/>
                      <a:pt x="91" y="83"/>
                    </a:cubicBezTo>
                    <a:cubicBezTo>
                      <a:pt x="119" y="107"/>
                      <a:pt x="119" y="107"/>
                      <a:pt x="119" y="107"/>
                    </a:cubicBezTo>
                    <a:cubicBezTo>
                      <a:pt x="123" y="103"/>
                      <a:pt x="123" y="103"/>
                      <a:pt x="123" y="103"/>
                    </a:cubicBezTo>
                    <a:cubicBezTo>
                      <a:pt x="128" y="109"/>
                      <a:pt x="128" y="109"/>
                      <a:pt x="128" y="109"/>
                    </a:cubicBezTo>
                    <a:cubicBezTo>
                      <a:pt x="125" y="112"/>
                      <a:pt x="125" y="112"/>
                      <a:pt x="125" y="112"/>
                    </a:cubicBezTo>
                    <a:cubicBezTo>
                      <a:pt x="132" y="118"/>
                      <a:pt x="132" y="118"/>
                      <a:pt x="132" y="118"/>
                    </a:cubicBezTo>
                    <a:cubicBezTo>
                      <a:pt x="133" y="119"/>
                      <a:pt x="133" y="119"/>
                      <a:pt x="133" y="119"/>
                    </a:cubicBezTo>
                    <a:cubicBezTo>
                      <a:pt x="168" y="149"/>
                      <a:pt x="168" y="149"/>
                      <a:pt x="168" y="149"/>
                    </a:cubicBezTo>
                    <a:cubicBezTo>
                      <a:pt x="172" y="153"/>
                      <a:pt x="178" y="154"/>
                      <a:pt x="184" y="154"/>
                    </a:cubicBezTo>
                    <a:cubicBezTo>
                      <a:pt x="190" y="154"/>
                      <a:pt x="195" y="153"/>
                      <a:pt x="200" y="149"/>
                    </a:cubicBezTo>
                    <a:cubicBezTo>
                      <a:pt x="234" y="119"/>
                      <a:pt x="234" y="119"/>
                      <a:pt x="234" y="119"/>
                    </a:cubicBezTo>
                    <a:cubicBezTo>
                      <a:pt x="236" y="118"/>
                      <a:pt x="236" y="118"/>
                      <a:pt x="236" y="118"/>
                    </a:cubicBezTo>
                    <a:cubicBezTo>
                      <a:pt x="244" y="111"/>
                      <a:pt x="244" y="111"/>
                      <a:pt x="244" y="111"/>
                    </a:cubicBezTo>
                    <a:cubicBezTo>
                      <a:pt x="241" y="109"/>
                      <a:pt x="241" y="109"/>
                      <a:pt x="241" y="109"/>
                    </a:cubicBezTo>
                    <a:cubicBezTo>
                      <a:pt x="247" y="103"/>
                      <a:pt x="247" y="103"/>
                      <a:pt x="247" y="103"/>
                    </a:cubicBezTo>
                    <a:cubicBezTo>
                      <a:pt x="250" y="106"/>
                      <a:pt x="250" y="106"/>
                      <a:pt x="250" y="106"/>
                    </a:cubicBezTo>
                    <a:cubicBezTo>
                      <a:pt x="276" y="83"/>
                      <a:pt x="276" y="83"/>
                      <a:pt x="276" y="83"/>
                    </a:cubicBezTo>
                    <a:cubicBezTo>
                      <a:pt x="281" y="79"/>
                      <a:pt x="286" y="75"/>
                      <a:pt x="290" y="72"/>
                    </a:cubicBezTo>
                    <a:cubicBezTo>
                      <a:pt x="321" y="45"/>
                      <a:pt x="321" y="45"/>
                      <a:pt x="321" y="45"/>
                    </a:cubicBezTo>
                    <a:cubicBezTo>
                      <a:pt x="360" y="12"/>
                      <a:pt x="360" y="12"/>
                      <a:pt x="360" y="12"/>
                    </a:cubicBezTo>
                    <a:cubicBezTo>
                      <a:pt x="366" y="7"/>
                      <a:pt x="366" y="7"/>
                      <a:pt x="366" y="7"/>
                    </a:cubicBezTo>
                    <a:cubicBezTo>
                      <a:pt x="368" y="6"/>
                      <a:pt x="368" y="4"/>
                      <a:pt x="368" y="2"/>
                    </a:cubicBezTo>
                    <a:cubicBezTo>
                      <a:pt x="367" y="2"/>
                      <a:pt x="367" y="1"/>
                      <a:pt x="367" y="1"/>
                    </a:cubicBezTo>
                    <a:cubicBezTo>
                      <a:pt x="366" y="0"/>
                      <a:pt x="365" y="0"/>
                      <a:pt x="364" y="0"/>
                    </a:cubicBezTo>
                    <a:cubicBezTo>
                      <a:pt x="364" y="0"/>
                      <a:pt x="364" y="0"/>
                      <a:pt x="364" y="0"/>
                    </a:cubicBezTo>
                    <a:cubicBezTo>
                      <a:pt x="364" y="4"/>
                      <a:pt x="364" y="4"/>
                      <a:pt x="364" y="4"/>
                    </a:cubicBezTo>
                    <a:cubicBezTo>
                      <a:pt x="364" y="0"/>
                      <a:pt x="364" y="0"/>
                      <a:pt x="364" y="0"/>
                    </a:cubicBezTo>
                    <a:cubicBezTo>
                      <a:pt x="364" y="0"/>
                      <a:pt x="364" y="0"/>
                      <a:pt x="364" y="0"/>
                    </a:cubicBezTo>
                    <a:cubicBezTo>
                      <a:pt x="346" y="0"/>
                      <a:pt x="346" y="0"/>
                      <a:pt x="346" y="0"/>
                    </a:cubicBezTo>
                    <a:cubicBezTo>
                      <a:pt x="293" y="0"/>
                      <a:pt x="293" y="0"/>
                      <a:pt x="293" y="0"/>
                    </a:cubicBezTo>
                    <a:cubicBezTo>
                      <a:pt x="285" y="0"/>
                      <a:pt x="285" y="0"/>
                      <a:pt x="285" y="0"/>
                    </a:cubicBezTo>
                    <a:cubicBezTo>
                      <a:pt x="202" y="0"/>
                      <a:pt x="202" y="0"/>
                      <a:pt x="202" y="0"/>
                    </a:cubicBezTo>
                    <a:cubicBezTo>
                      <a:pt x="199" y="0"/>
                      <a:pt x="196" y="0"/>
                      <a:pt x="193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73" name="Freeform 970">
                <a:extLst>
                  <a:ext uri="{FF2B5EF4-FFF2-40B4-BE49-F238E27FC236}">
                    <a16:creationId xmlns:a16="http://schemas.microsoft.com/office/drawing/2014/main" xmlns="" id="{A2D7E4D8-86C8-4736-A06B-8B7B5948583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663" y="2788"/>
                <a:ext cx="125" cy="110"/>
              </a:xfrm>
              <a:custGeom>
                <a:avLst/>
                <a:gdLst>
                  <a:gd name="T0" fmla="*/ 120 w 125"/>
                  <a:gd name="T1" fmla="*/ 0 h 110"/>
                  <a:gd name="T2" fmla="*/ 116 w 125"/>
                  <a:gd name="T3" fmla="*/ 4 h 110"/>
                  <a:gd name="T4" fmla="*/ 5 w 125"/>
                  <a:gd name="T5" fmla="*/ 99 h 110"/>
                  <a:gd name="T6" fmla="*/ 0 w 125"/>
                  <a:gd name="T7" fmla="*/ 104 h 110"/>
                  <a:gd name="T8" fmla="*/ 5 w 125"/>
                  <a:gd name="T9" fmla="*/ 110 h 110"/>
                  <a:gd name="T10" fmla="*/ 11 w 125"/>
                  <a:gd name="T11" fmla="*/ 104 h 110"/>
                  <a:gd name="T12" fmla="*/ 122 w 125"/>
                  <a:gd name="T13" fmla="*/ 9 h 110"/>
                  <a:gd name="T14" fmla="*/ 125 w 125"/>
                  <a:gd name="T15" fmla="*/ 6 h 110"/>
                  <a:gd name="T16" fmla="*/ 120 w 125"/>
                  <a:gd name="T1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10">
                    <a:moveTo>
                      <a:pt x="120" y="0"/>
                    </a:moveTo>
                    <a:lnTo>
                      <a:pt x="116" y="4"/>
                    </a:lnTo>
                    <a:lnTo>
                      <a:pt x="5" y="99"/>
                    </a:lnTo>
                    <a:lnTo>
                      <a:pt x="0" y="104"/>
                    </a:lnTo>
                    <a:lnTo>
                      <a:pt x="5" y="110"/>
                    </a:lnTo>
                    <a:lnTo>
                      <a:pt x="11" y="104"/>
                    </a:lnTo>
                    <a:lnTo>
                      <a:pt x="122" y="9"/>
                    </a:lnTo>
                    <a:lnTo>
                      <a:pt x="125" y="6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74" name="Freeform 971">
                <a:extLst>
                  <a:ext uri="{FF2B5EF4-FFF2-40B4-BE49-F238E27FC236}">
                    <a16:creationId xmlns:a16="http://schemas.microsoft.com/office/drawing/2014/main" xmlns="" id="{C6B0B589-1DEB-4571-944B-4FEA788D076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663" y="2788"/>
                <a:ext cx="125" cy="110"/>
              </a:xfrm>
              <a:custGeom>
                <a:avLst/>
                <a:gdLst>
                  <a:gd name="T0" fmla="*/ 120 w 125"/>
                  <a:gd name="T1" fmla="*/ 0 h 110"/>
                  <a:gd name="T2" fmla="*/ 116 w 125"/>
                  <a:gd name="T3" fmla="*/ 4 h 110"/>
                  <a:gd name="T4" fmla="*/ 5 w 125"/>
                  <a:gd name="T5" fmla="*/ 99 h 110"/>
                  <a:gd name="T6" fmla="*/ 0 w 125"/>
                  <a:gd name="T7" fmla="*/ 104 h 110"/>
                  <a:gd name="T8" fmla="*/ 5 w 125"/>
                  <a:gd name="T9" fmla="*/ 110 h 110"/>
                  <a:gd name="T10" fmla="*/ 11 w 125"/>
                  <a:gd name="T11" fmla="*/ 104 h 110"/>
                  <a:gd name="T12" fmla="*/ 122 w 125"/>
                  <a:gd name="T13" fmla="*/ 9 h 110"/>
                  <a:gd name="T14" fmla="*/ 125 w 125"/>
                  <a:gd name="T15" fmla="*/ 6 h 110"/>
                  <a:gd name="T16" fmla="*/ 120 w 125"/>
                  <a:gd name="T1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10">
                    <a:moveTo>
                      <a:pt x="120" y="0"/>
                    </a:moveTo>
                    <a:lnTo>
                      <a:pt x="116" y="4"/>
                    </a:lnTo>
                    <a:lnTo>
                      <a:pt x="5" y="99"/>
                    </a:lnTo>
                    <a:lnTo>
                      <a:pt x="0" y="104"/>
                    </a:lnTo>
                    <a:lnTo>
                      <a:pt x="5" y="110"/>
                    </a:lnTo>
                    <a:lnTo>
                      <a:pt x="11" y="104"/>
                    </a:lnTo>
                    <a:lnTo>
                      <a:pt x="122" y="9"/>
                    </a:lnTo>
                    <a:lnTo>
                      <a:pt x="125" y="6"/>
                    </a:lnTo>
                    <a:lnTo>
                      <a:pt x="1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75" name="Freeform 972">
                <a:extLst>
                  <a:ext uri="{FF2B5EF4-FFF2-40B4-BE49-F238E27FC236}">
                    <a16:creationId xmlns:a16="http://schemas.microsoft.com/office/drawing/2014/main" xmlns="" id="{37A25C2E-8CA9-4F38-8249-AC1415FA1B8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901" y="2788"/>
                <a:ext cx="125" cy="110"/>
              </a:xfrm>
              <a:custGeom>
                <a:avLst/>
                <a:gdLst>
                  <a:gd name="T0" fmla="*/ 6 w 125"/>
                  <a:gd name="T1" fmla="*/ 0 h 110"/>
                  <a:gd name="T2" fmla="*/ 0 w 125"/>
                  <a:gd name="T3" fmla="*/ 6 h 110"/>
                  <a:gd name="T4" fmla="*/ 3 w 125"/>
                  <a:gd name="T5" fmla="*/ 8 h 110"/>
                  <a:gd name="T6" fmla="*/ 114 w 125"/>
                  <a:gd name="T7" fmla="*/ 104 h 110"/>
                  <a:gd name="T8" fmla="*/ 120 w 125"/>
                  <a:gd name="T9" fmla="*/ 110 h 110"/>
                  <a:gd name="T10" fmla="*/ 123 w 125"/>
                  <a:gd name="T11" fmla="*/ 107 h 110"/>
                  <a:gd name="T12" fmla="*/ 125 w 125"/>
                  <a:gd name="T13" fmla="*/ 104 h 110"/>
                  <a:gd name="T14" fmla="*/ 119 w 125"/>
                  <a:gd name="T15" fmla="*/ 98 h 110"/>
                  <a:gd name="T16" fmla="*/ 9 w 125"/>
                  <a:gd name="T17" fmla="*/ 3 h 110"/>
                  <a:gd name="T18" fmla="*/ 6 w 125"/>
                  <a:gd name="T19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5" h="110">
                    <a:moveTo>
                      <a:pt x="6" y="0"/>
                    </a:moveTo>
                    <a:lnTo>
                      <a:pt x="0" y="6"/>
                    </a:lnTo>
                    <a:lnTo>
                      <a:pt x="3" y="8"/>
                    </a:lnTo>
                    <a:lnTo>
                      <a:pt x="114" y="104"/>
                    </a:lnTo>
                    <a:lnTo>
                      <a:pt x="120" y="110"/>
                    </a:lnTo>
                    <a:lnTo>
                      <a:pt x="123" y="107"/>
                    </a:lnTo>
                    <a:lnTo>
                      <a:pt x="125" y="104"/>
                    </a:lnTo>
                    <a:lnTo>
                      <a:pt x="119" y="98"/>
                    </a:lnTo>
                    <a:lnTo>
                      <a:pt x="9" y="3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76" name="Freeform 973">
                <a:extLst>
                  <a:ext uri="{FF2B5EF4-FFF2-40B4-BE49-F238E27FC236}">
                    <a16:creationId xmlns:a16="http://schemas.microsoft.com/office/drawing/2014/main" xmlns="" id="{1C0D4433-B33B-4DBE-8B09-CB5DB65EFA8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901" y="2788"/>
                <a:ext cx="125" cy="110"/>
              </a:xfrm>
              <a:custGeom>
                <a:avLst/>
                <a:gdLst>
                  <a:gd name="T0" fmla="*/ 6 w 125"/>
                  <a:gd name="T1" fmla="*/ 0 h 110"/>
                  <a:gd name="T2" fmla="*/ 0 w 125"/>
                  <a:gd name="T3" fmla="*/ 6 h 110"/>
                  <a:gd name="T4" fmla="*/ 3 w 125"/>
                  <a:gd name="T5" fmla="*/ 8 h 110"/>
                  <a:gd name="T6" fmla="*/ 114 w 125"/>
                  <a:gd name="T7" fmla="*/ 104 h 110"/>
                  <a:gd name="T8" fmla="*/ 120 w 125"/>
                  <a:gd name="T9" fmla="*/ 110 h 110"/>
                  <a:gd name="T10" fmla="*/ 123 w 125"/>
                  <a:gd name="T11" fmla="*/ 107 h 110"/>
                  <a:gd name="T12" fmla="*/ 125 w 125"/>
                  <a:gd name="T13" fmla="*/ 104 h 110"/>
                  <a:gd name="T14" fmla="*/ 119 w 125"/>
                  <a:gd name="T15" fmla="*/ 98 h 110"/>
                  <a:gd name="T16" fmla="*/ 9 w 125"/>
                  <a:gd name="T17" fmla="*/ 3 h 110"/>
                  <a:gd name="T18" fmla="*/ 6 w 125"/>
                  <a:gd name="T19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5" h="110">
                    <a:moveTo>
                      <a:pt x="6" y="0"/>
                    </a:moveTo>
                    <a:lnTo>
                      <a:pt x="0" y="6"/>
                    </a:lnTo>
                    <a:lnTo>
                      <a:pt x="3" y="8"/>
                    </a:lnTo>
                    <a:lnTo>
                      <a:pt x="114" y="104"/>
                    </a:lnTo>
                    <a:lnTo>
                      <a:pt x="120" y="110"/>
                    </a:lnTo>
                    <a:lnTo>
                      <a:pt x="123" y="107"/>
                    </a:lnTo>
                    <a:lnTo>
                      <a:pt x="125" y="104"/>
                    </a:lnTo>
                    <a:lnTo>
                      <a:pt x="119" y="98"/>
                    </a:lnTo>
                    <a:lnTo>
                      <a:pt x="9" y="3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77" name="Freeform 974">
                <a:extLst>
                  <a:ext uri="{FF2B5EF4-FFF2-40B4-BE49-F238E27FC236}">
                    <a16:creationId xmlns:a16="http://schemas.microsoft.com/office/drawing/2014/main" xmlns="" id="{65BBD467-23CE-44D2-AE27-C042EF1C3B0A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770" y="2216"/>
                <a:ext cx="204" cy="205"/>
              </a:xfrm>
              <a:custGeom>
                <a:avLst/>
                <a:gdLst>
                  <a:gd name="T0" fmla="*/ 147 w 204"/>
                  <a:gd name="T1" fmla="*/ 107 h 205"/>
                  <a:gd name="T2" fmla="*/ 147 w 204"/>
                  <a:gd name="T3" fmla="*/ 107 h 205"/>
                  <a:gd name="T4" fmla="*/ 147 w 204"/>
                  <a:gd name="T5" fmla="*/ 107 h 205"/>
                  <a:gd name="T6" fmla="*/ 147 w 204"/>
                  <a:gd name="T7" fmla="*/ 107 h 205"/>
                  <a:gd name="T8" fmla="*/ 69 w 204"/>
                  <a:gd name="T9" fmla="*/ 60 h 205"/>
                  <a:gd name="T10" fmla="*/ 70 w 204"/>
                  <a:gd name="T11" fmla="*/ 55 h 205"/>
                  <a:gd name="T12" fmla="*/ 74 w 204"/>
                  <a:gd name="T13" fmla="*/ 56 h 205"/>
                  <a:gd name="T14" fmla="*/ 75 w 204"/>
                  <a:gd name="T15" fmla="*/ 57 h 205"/>
                  <a:gd name="T16" fmla="*/ 77 w 204"/>
                  <a:gd name="T17" fmla="*/ 57 h 205"/>
                  <a:gd name="T18" fmla="*/ 147 w 204"/>
                  <a:gd name="T19" fmla="*/ 98 h 205"/>
                  <a:gd name="T20" fmla="*/ 147 w 204"/>
                  <a:gd name="T21" fmla="*/ 98 h 205"/>
                  <a:gd name="T22" fmla="*/ 148 w 204"/>
                  <a:gd name="T23" fmla="*/ 99 h 205"/>
                  <a:gd name="T24" fmla="*/ 152 w 204"/>
                  <a:gd name="T25" fmla="*/ 101 h 205"/>
                  <a:gd name="T26" fmla="*/ 149 w 204"/>
                  <a:gd name="T27" fmla="*/ 105 h 205"/>
                  <a:gd name="T28" fmla="*/ 147 w 204"/>
                  <a:gd name="T29" fmla="*/ 107 h 205"/>
                  <a:gd name="T30" fmla="*/ 147 w 204"/>
                  <a:gd name="T31" fmla="*/ 107 h 205"/>
                  <a:gd name="T32" fmla="*/ 77 w 204"/>
                  <a:gd name="T33" fmla="*/ 148 h 205"/>
                  <a:gd name="T34" fmla="*/ 77 w 204"/>
                  <a:gd name="T35" fmla="*/ 148 h 205"/>
                  <a:gd name="T36" fmla="*/ 74 w 204"/>
                  <a:gd name="T37" fmla="*/ 149 h 205"/>
                  <a:gd name="T38" fmla="*/ 70 w 204"/>
                  <a:gd name="T39" fmla="*/ 149 h 205"/>
                  <a:gd name="T40" fmla="*/ 69 w 204"/>
                  <a:gd name="T41" fmla="*/ 146 h 205"/>
                  <a:gd name="T42" fmla="*/ 69 w 204"/>
                  <a:gd name="T43" fmla="*/ 143 h 205"/>
                  <a:gd name="T44" fmla="*/ 69 w 204"/>
                  <a:gd name="T45" fmla="*/ 61 h 205"/>
                  <a:gd name="T46" fmla="*/ 69 w 204"/>
                  <a:gd name="T47" fmla="*/ 61 h 205"/>
                  <a:gd name="T48" fmla="*/ 69 w 204"/>
                  <a:gd name="T49" fmla="*/ 60 h 205"/>
                  <a:gd name="T50" fmla="*/ 102 w 204"/>
                  <a:gd name="T51" fmla="*/ 0 h 205"/>
                  <a:gd name="T52" fmla="*/ 102 w 204"/>
                  <a:gd name="T53" fmla="*/ 0 h 205"/>
                  <a:gd name="T54" fmla="*/ 0 w 204"/>
                  <a:gd name="T55" fmla="*/ 103 h 205"/>
                  <a:gd name="T56" fmla="*/ 0 w 204"/>
                  <a:gd name="T57" fmla="*/ 103 h 205"/>
                  <a:gd name="T58" fmla="*/ 0 w 204"/>
                  <a:gd name="T59" fmla="*/ 103 h 205"/>
                  <a:gd name="T60" fmla="*/ 102 w 204"/>
                  <a:gd name="T61" fmla="*/ 205 h 205"/>
                  <a:gd name="T62" fmla="*/ 102 w 204"/>
                  <a:gd name="T63" fmla="*/ 205 h 205"/>
                  <a:gd name="T64" fmla="*/ 102 w 204"/>
                  <a:gd name="T65" fmla="*/ 205 h 205"/>
                  <a:gd name="T66" fmla="*/ 102 w 204"/>
                  <a:gd name="T67" fmla="*/ 205 h 205"/>
                  <a:gd name="T68" fmla="*/ 204 w 204"/>
                  <a:gd name="T69" fmla="*/ 103 h 205"/>
                  <a:gd name="T70" fmla="*/ 204 w 204"/>
                  <a:gd name="T71" fmla="*/ 102 h 205"/>
                  <a:gd name="T72" fmla="*/ 102 w 204"/>
                  <a:gd name="T73" fmla="*/ 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5">
                    <a:moveTo>
                      <a:pt x="147" y="107"/>
                    </a:moveTo>
                    <a:cubicBezTo>
                      <a:pt x="147" y="107"/>
                      <a:pt x="147" y="107"/>
                      <a:pt x="147" y="107"/>
                    </a:cubicBezTo>
                    <a:cubicBezTo>
                      <a:pt x="147" y="107"/>
                      <a:pt x="147" y="107"/>
                      <a:pt x="147" y="107"/>
                    </a:cubicBezTo>
                    <a:cubicBezTo>
                      <a:pt x="147" y="107"/>
                      <a:pt x="147" y="107"/>
                      <a:pt x="147" y="107"/>
                    </a:cubicBezTo>
                    <a:moveTo>
                      <a:pt x="69" y="60"/>
                    </a:moveTo>
                    <a:cubicBezTo>
                      <a:pt x="70" y="55"/>
                      <a:pt x="70" y="55"/>
                      <a:pt x="70" y="55"/>
                    </a:cubicBezTo>
                    <a:cubicBezTo>
                      <a:pt x="74" y="56"/>
                      <a:pt x="74" y="56"/>
                      <a:pt x="74" y="56"/>
                    </a:cubicBezTo>
                    <a:cubicBezTo>
                      <a:pt x="74" y="56"/>
                      <a:pt x="75" y="57"/>
                      <a:pt x="75" y="57"/>
                    </a:cubicBezTo>
                    <a:cubicBezTo>
                      <a:pt x="76" y="57"/>
                      <a:pt x="76" y="57"/>
                      <a:pt x="77" y="57"/>
                    </a:cubicBezTo>
                    <a:cubicBezTo>
                      <a:pt x="147" y="98"/>
                      <a:pt x="147" y="98"/>
                      <a:pt x="147" y="98"/>
                    </a:cubicBezTo>
                    <a:cubicBezTo>
                      <a:pt x="147" y="98"/>
                      <a:pt x="147" y="98"/>
                      <a:pt x="147" y="98"/>
                    </a:cubicBezTo>
                    <a:cubicBezTo>
                      <a:pt x="148" y="99"/>
                      <a:pt x="148" y="99"/>
                      <a:pt x="148" y="99"/>
                    </a:cubicBezTo>
                    <a:cubicBezTo>
                      <a:pt x="152" y="101"/>
                      <a:pt x="152" y="101"/>
                      <a:pt x="152" y="101"/>
                    </a:cubicBezTo>
                    <a:cubicBezTo>
                      <a:pt x="149" y="105"/>
                      <a:pt x="149" y="105"/>
                      <a:pt x="149" y="105"/>
                    </a:cubicBezTo>
                    <a:cubicBezTo>
                      <a:pt x="149" y="106"/>
                      <a:pt x="148" y="106"/>
                      <a:pt x="147" y="107"/>
                    </a:cubicBezTo>
                    <a:cubicBezTo>
                      <a:pt x="147" y="107"/>
                      <a:pt x="147" y="107"/>
                      <a:pt x="147" y="107"/>
                    </a:cubicBezTo>
                    <a:cubicBezTo>
                      <a:pt x="77" y="148"/>
                      <a:pt x="77" y="148"/>
                      <a:pt x="77" y="148"/>
                    </a:cubicBezTo>
                    <a:cubicBezTo>
                      <a:pt x="77" y="148"/>
                      <a:pt x="77" y="148"/>
                      <a:pt x="77" y="148"/>
                    </a:cubicBezTo>
                    <a:cubicBezTo>
                      <a:pt x="76" y="148"/>
                      <a:pt x="75" y="149"/>
                      <a:pt x="74" y="149"/>
                    </a:cubicBezTo>
                    <a:cubicBezTo>
                      <a:pt x="70" y="149"/>
                      <a:pt x="70" y="149"/>
                      <a:pt x="70" y="149"/>
                    </a:cubicBezTo>
                    <a:cubicBezTo>
                      <a:pt x="69" y="146"/>
                      <a:pt x="69" y="146"/>
                      <a:pt x="69" y="146"/>
                    </a:cubicBezTo>
                    <a:cubicBezTo>
                      <a:pt x="69" y="145"/>
                      <a:pt x="69" y="144"/>
                      <a:pt x="69" y="143"/>
                    </a:cubicBezTo>
                    <a:cubicBezTo>
                      <a:pt x="69" y="61"/>
                      <a:pt x="69" y="61"/>
                      <a:pt x="69" y="61"/>
                    </a:cubicBezTo>
                    <a:cubicBezTo>
                      <a:pt x="69" y="61"/>
                      <a:pt x="69" y="61"/>
                      <a:pt x="69" y="61"/>
                    </a:cubicBezTo>
                    <a:cubicBezTo>
                      <a:pt x="69" y="61"/>
                      <a:pt x="69" y="60"/>
                      <a:pt x="69" y="60"/>
                    </a:cubicBezTo>
                    <a:moveTo>
                      <a:pt x="102" y="0"/>
                    </a:moveTo>
                    <a:cubicBezTo>
                      <a:pt x="102" y="0"/>
                      <a:pt x="102" y="0"/>
                      <a:pt x="102" y="0"/>
                    </a:cubicBezTo>
                    <a:cubicBezTo>
                      <a:pt x="46" y="0"/>
                      <a:pt x="0" y="46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59"/>
                      <a:pt x="46" y="205"/>
                      <a:pt x="102" y="205"/>
                    </a:cubicBezTo>
                    <a:cubicBezTo>
                      <a:pt x="102" y="205"/>
                      <a:pt x="102" y="205"/>
                      <a:pt x="102" y="205"/>
                    </a:cubicBezTo>
                    <a:cubicBezTo>
                      <a:pt x="102" y="205"/>
                      <a:pt x="102" y="205"/>
                      <a:pt x="102" y="205"/>
                    </a:cubicBezTo>
                    <a:cubicBezTo>
                      <a:pt x="102" y="205"/>
                      <a:pt x="102" y="205"/>
                      <a:pt x="102" y="205"/>
                    </a:cubicBezTo>
                    <a:cubicBezTo>
                      <a:pt x="158" y="205"/>
                      <a:pt x="204" y="159"/>
                      <a:pt x="204" y="103"/>
                    </a:cubicBezTo>
                    <a:cubicBezTo>
                      <a:pt x="204" y="102"/>
                      <a:pt x="204" y="102"/>
                      <a:pt x="204" y="102"/>
                    </a:cubicBezTo>
                    <a:cubicBezTo>
                      <a:pt x="204" y="46"/>
                      <a:pt x="158" y="0"/>
                      <a:pt x="102" y="0"/>
                    </a:cubicBezTo>
                  </a:path>
                </a:pathLst>
              </a:custGeom>
              <a:solidFill>
                <a:srgbClr val="FF82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78" name="Freeform 975">
                <a:extLst>
                  <a:ext uri="{FF2B5EF4-FFF2-40B4-BE49-F238E27FC236}">
                    <a16:creationId xmlns:a16="http://schemas.microsoft.com/office/drawing/2014/main" xmlns="" id="{441C9C97-7831-46BC-962A-1F425682DF1D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762" y="2208"/>
                <a:ext cx="220" cy="221"/>
              </a:xfrm>
              <a:custGeom>
                <a:avLst/>
                <a:gdLst>
                  <a:gd name="T0" fmla="*/ 8 w 220"/>
                  <a:gd name="T1" fmla="*/ 111 h 221"/>
                  <a:gd name="T2" fmla="*/ 8 w 220"/>
                  <a:gd name="T3" fmla="*/ 111 h 221"/>
                  <a:gd name="T4" fmla="*/ 110 w 220"/>
                  <a:gd name="T5" fmla="*/ 8 h 221"/>
                  <a:gd name="T6" fmla="*/ 110 w 220"/>
                  <a:gd name="T7" fmla="*/ 8 h 221"/>
                  <a:gd name="T8" fmla="*/ 212 w 220"/>
                  <a:gd name="T9" fmla="*/ 110 h 221"/>
                  <a:gd name="T10" fmla="*/ 212 w 220"/>
                  <a:gd name="T11" fmla="*/ 111 h 221"/>
                  <a:gd name="T12" fmla="*/ 110 w 220"/>
                  <a:gd name="T13" fmla="*/ 213 h 221"/>
                  <a:gd name="T14" fmla="*/ 110 w 220"/>
                  <a:gd name="T15" fmla="*/ 213 h 221"/>
                  <a:gd name="T16" fmla="*/ 110 w 220"/>
                  <a:gd name="T17" fmla="*/ 213 h 221"/>
                  <a:gd name="T18" fmla="*/ 110 w 220"/>
                  <a:gd name="T19" fmla="*/ 213 h 221"/>
                  <a:gd name="T20" fmla="*/ 8 w 220"/>
                  <a:gd name="T21" fmla="*/ 111 h 221"/>
                  <a:gd name="T22" fmla="*/ 8 w 220"/>
                  <a:gd name="T23" fmla="*/ 111 h 221"/>
                  <a:gd name="T24" fmla="*/ 110 w 220"/>
                  <a:gd name="T25" fmla="*/ 8 h 221"/>
                  <a:gd name="T26" fmla="*/ 110 w 220"/>
                  <a:gd name="T27" fmla="*/ 8 h 221"/>
                  <a:gd name="T28" fmla="*/ 110 w 220"/>
                  <a:gd name="T29" fmla="*/ 8 h 221"/>
                  <a:gd name="T30" fmla="*/ 110 w 220"/>
                  <a:gd name="T31" fmla="*/ 8 h 221"/>
                  <a:gd name="T32" fmla="*/ 110 w 220"/>
                  <a:gd name="T33" fmla="*/ 5 h 221"/>
                  <a:gd name="T34" fmla="*/ 110 w 220"/>
                  <a:gd name="T35" fmla="*/ 5 h 221"/>
                  <a:gd name="T36" fmla="*/ 110 w 220"/>
                  <a:gd name="T37" fmla="*/ 0 h 221"/>
                  <a:gd name="T38" fmla="*/ 110 w 220"/>
                  <a:gd name="T39" fmla="*/ 0 h 221"/>
                  <a:gd name="T40" fmla="*/ 110 w 220"/>
                  <a:gd name="T41" fmla="*/ 0 h 221"/>
                  <a:gd name="T42" fmla="*/ 110 w 220"/>
                  <a:gd name="T43" fmla="*/ 0 h 221"/>
                  <a:gd name="T44" fmla="*/ 110 w 220"/>
                  <a:gd name="T45" fmla="*/ 0 h 221"/>
                  <a:gd name="T46" fmla="*/ 110 w 220"/>
                  <a:gd name="T47" fmla="*/ 0 h 221"/>
                  <a:gd name="T48" fmla="*/ 110 w 220"/>
                  <a:gd name="T49" fmla="*/ 0 h 221"/>
                  <a:gd name="T50" fmla="*/ 110 w 220"/>
                  <a:gd name="T51" fmla="*/ 0 h 221"/>
                  <a:gd name="T52" fmla="*/ 110 w 220"/>
                  <a:gd name="T53" fmla="*/ 0 h 221"/>
                  <a:gd name="T54" fmla="*/ 110 w 220"/>
                  <a:gd name="T55" fmla="*/ 0 h 221"/>
                  <a:gd name="T56" fmla="*/ 0 w 220"/>
                  <a:gd name="T57" fmla="*/ 110 h 221"/>
                  <a:gd name="T58" fmla="*/ 0 w 220"/>
                  <a:gd name="T59" fmla="*/ 111 h 221"/>
                  <a:gd name="T60" fmla="*/ 0 w 220"/>
                  <a:gd name="T61" fmla="*/ 111 h 221"/>
                  <a:gd name="T62" fmla="*/ 0 w 220"/>
                  <a:gd name="T63" fmla="*/ 111 h 221"/>
                  <a:gd name="T64" fmla="*/ 0 w 220"/>
                  <a:gd name="T65" fmla="*/ 111 h 221"/>
                  <a:gd name="T66" fmla="*/ 0 w 220"/>
                  <a:gd name="T67" fmla="*/ 111 h 221"/>
                  <a:gd name="T68" fmla="*/ 0 w 220"/>
                  <a:gd name="T69" fmla="*/ 111 h 221"/>
                  <a:gd name="T70" fmla="*/ 0 w 220"/>
                  <a:gd name="T71" fmla="*/ 111 h 221"/>
                  <a:gd name="T72" fmla="*/ 0 w 220"/>
                  <a:gd name="T73" fmla="*/ 118 h 221"/>
                  <a:gd name="T74" fmla="*/ 0 w 220"/>
                  <a:gd name="T75" fmla="*/ 119 h 221"/>
                  <a:gd name="T76" fmla="*/ 110 w 220"/>
                  <a:gd name="T77" fmla="*/ 221 h 221"/>
                  <a:gd name="T78" fmla="*/ 110 w 220"/>
                  <a:gd name="T79" fmla="*/ 221 h 221"/>
                  <a:gd name="T80" fmla="*/ 110 w 220"/>
                  <a:gd name="T81" fmla="*/ 221 h 221"/>
                  <a:gd name="T82" fmla="*/ 220 w 220"/>
                  <a:gd name="T83" fmla="*/ 119 h 221"/>
                  <a:gd name="T84" fmla="*/ 220 w 220"/>
                  <a:gd name="T85" fmla="*/ 118 h 221"/>
                  <a:gd name="T86" fmla="*/ 220 w 220"/>
                  <a:gd name="T87" fmla="*/ 111 h 221"/>
                  <a:gd name="T88" fmla="*/ 220 w 220"/>
                  <a:gd name="T89" fmla="*/ 111 h 221"/>
                  <a:gd name="T90" fmla="*/ 220 w 220"/>
                  <a:gd name="T91" fmla="*/ 110 h 221"/>
                  <a:gd name="T92" fmla="*/ 220 w 220"/>
                  <a:gd name="T93" fmla="*/ 110 h 221"/>
                  <a:gd name="T94" fmla="*/ 110 w 220"/>
                  <a:gd name="T95" fmla="*/ 0 h 221"/>
                  <a:gd name="T96" fmla="*/ 110 w 220"/>
                  <a:gd name="T97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20" h="221">
                    <a:moveTo>
                      <a:pt x="8" y="111"/>
                    </a:moveTo>
                    <a:cubicBezTo>
                      <a:pt x="8" y="111"/>
                      <a:pt x="8" y="111"/>
                      <a:pt x="8" y="111"/>
                    </a:cubicBezTo>
                    <a:cubicBezTo>
                      <a:pt x="8" y="54"/>
                      <a:pt x="54" y="8"/>
                      <a:pt x="110" y="8"/>
                    </a:cubicBezTo>
                    <a:cubicBezTo>
                      <a:pt x="110" y="8"/>
                      <a:pt x="110" y="8"/>
                      <a:pt x="110" y="8"/>
                    </a:cubicBezTo>
                    <a:cubicBezTo>
                      <a:pt x="166" y="8"/>
                      <a:pt x="212" y="54"/>
                      <a:pt x="212" y="110"/>
                    </a:cubicBezTo>
                    <a:cubicBezTo>
                      <a:pt x="212" y="111"/>
                      <a:pt x="212" y="111"/>
                      <a:pt x="212" y="111"/>
                    </a:cubicBezTo>
                    <a:cubicBezTo>
                      <a:pt x="212" y="167"/>
                      <a:pt x="166" y="213"/>
                      <a:pt x="110" y="213"/>
                    </a:cubicBezTo>
                    <a:cubicBezTo>
                      <a:pt x="110" y="213"/>
                      <a:pt x="110" y="213"/>
                      <a:pt x="110" y="213"/>
                    </a:cubicBezTo>
                    <a:cubicBezTo>
                      <a:pt x="110" y="213"/>
                      <a:pt x="110" y="213"/>
                      <a:pt x="110" y="213"/>
                    </a:cubicBezTo>
                    <a:cubicBezTo>
                      <a:pt x="110" y="213"/>
                      <a:pt x="110" y="213"/>
                      <a:pt x="110" y="213"/>
                    </a:cubicBezTo>
                    <a:cubicBezTo>
                      <a:pt x="54" y="213"/>
                      <a:pt x="8" y="167"/>
                      <a:pt x="8" y="111"/>
                    </a:cubicBezTo>
                    <a:cubicBezTo>
                      <a:pt x="8" y="111"/>
                      <a:pt x="8" y="111"/>
                      <a:pt x="8" y="111"/>
                    </a:cubicBezTo>
                    <a:moveTo>
                      <a:pt x="110" y="8"/>
                    </a:moveTo>
                    <a:cubicBezTo>
                      <a:pt x="110" y="8"/>
                      <a:pt x="110" y="8"/>
                      <a:pt x="110" y="8"/>
                    </a:cubicBezTo>
                    <a:moveTo>
                      <a:pt x="110" y="8"/>
                    </a:moveTo>
                    <a:cubicBezTo>
                      <a:pt x="110" y="8"/>
                      <a:pt x="110" y="8"/>
                      <a:pt x="110" y="8"/>
                    </a:cubicBezTo>
                    <a:moveTo>
                      <a:pt x="110" y="5"/>
                    </a:moveTo>
                    <a:cubicBezTo>
                      <a:pt x="110" y="5"/>
                      <a:pt x="110" y="5"/>
                      <a:pt x="110" y="5"/>
                    </a:cubicBezTo>
                    <a:moveTo>
                      <a:pt x="110" y="0"/>
                    </a:move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0"/>
                      <a:pt x="110" y="0"/>
                      <a:pt x="110" y="0"/>
                    </a:cubicBezTo>
                    <a:moveTo>
                      <a:pt x="110" y="0"/>
                    </a:move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49" y="0"/>
                      <a:pt x="0" y="49"/>
                      <a:pt x="0" y="110"/>
                    </a:cubicBezTo>
                    <a:cubicBezTo>
                      <a:pt x="0" y="110"/>
                      <a:pt x="0" y="110"/>
                      <a:pt x="0" y="111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13"/>
                      <a:pt x="0" y="115"/>
                      <a:pt x="0" y="118"/>
                    </a:cubicBezTo>
                    <a:cubicBezTo>
                      <a:pt x="0" y="118"/>
                      <a:pt x="0" y="118"/>
                      <a:pt x="0" y="119"/>
                    </a:cubicBezTo>
                    <a:cubicBezTo>
                      <a:pt x="5" y="176"/>
                      <a:pt x="52" y="221"/>
                      <a:pt x="110" y="221"/>
                    </a:cubicBezTo>
                    <a:cubicBezTo>
                      <a:pt x="110" y="221"/>
                      <a:pt x="110" y="221"/>
                      <a:pt x="110" y="221"/>
                    </a:cubicBezTo>
                    <a:cubicBezTo>
                      <a:pt x="110" y="221"/>
                      <a:pt x="110" y="221"/>
                      <a:pt x="110" y="221"/>
                    </a:cubicBezTo>
                    <a:cubicBezTo>
                      <a:pt x="168" y="221"/>
                      <a:pt x="215" y="176"/>
                      <a:pt x="220" y="119"/>
                    </a:cubicBezTo>
                    <a:cubicBezTo>
                      <a:pt x="220" y="118"/>
                      <a:pt x="220" y="118"/>
                      <a:pt x="220" y="118"/>
                    </a:cubicBezTo>
                    <a:cubicBezTo>
                      <a:pt x="220" y="115"/>
                      <a:pt x="220" y="113"/>
                      <a:pt x="220" y="111"/>
                    </a:cubicBezTo>
                    <a:cubicBezTo>
                      <a:pt x="220" y="111"/>
                      <a:pt x="220" y="111"/>
                      <a:pt x="220" y="111"/>
                    </a:cubicBezTo>
                    <a:cubicBezTo>
                      <a:pt x="220" y="110"/>
                      <a:pt x="220" y="110"/>
                      <a:pt x="220" y="110"/>
                    </a:cubicBezTo>
                    <a:cubicBezTo>
                      <a:pt x="220" y="110"/>
                      <a:pt x="220" y="110"/>
                      <a:pt x="220" y="110"/>
                    </a:cubicBezTo>
                    <a:cubicBezTo>
                      <a:pt x="219" y="49"/>
                      <a:pt x="170" y="0"/>
                      <a:pt x="110" y="0"/>
                    </a:cubicBezTo>
                    <a:cubicBezTo>
                      <a:pt x="110" y="0"/>
                      <a:pt x="110" y="0"/>
                      <a:pt x="110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79" name="Freeform 976">
                <a:extLst>
                  <a:ext uri="{FF2B5EF4-FFF2-40B4-BE49-F238E27FC236}">
                    <a16:creationId xmlns:a16="http://schemas.microsoft.com/office/drawing/2014/main" xmlns="" id="{E27E6E25-01AF-4572-949B-D4A98401AC0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847" y="2283"/>
                <a:ext cx="61" cy="71"/>
              </a:xfrm>
              <a:custGeom>
                <a:avLst/>
                <a:gdLst>
                  <a:gd name="T0" fmla="*/ 0 w 61"/>
                  <a:gd name="T1" fmla="*/ 0 h 71"/>
                  <a:gd name="T2" fmla="*/ 0 w 61"/>
                  <a:gd name="T3" fmla="*/ 71 h 71"/>
                  <a:gd name="T4" fmla="*/ 61 w 61"/>
                  <a:gd name="T5" fmla="*/ 36 h 71"/>
                  <a:gd name="T6" fmla="*/ 0 w 61"/>
                  <a:gd name="T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71">
                    <a:moveTo>
                      <a:pt x="0" y="0"/>
                    </a:moveTo>
                    <a:lnTo>
                      <a:pt x="0" y="71"/>
                    </a:lnTo>
                    <a:lnTo>
                      <a:pt x="61" y="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EF9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80" name="Freeform 977">
                <a:extLst>
                  <a:ext uri="{FF2B5EF4-FFF2-40B4-BE49-F238E27FC236}">
                    <a16:creationId xmlns:a16="http://schemas.microsoft.com/office/drawing/2014/main" xmlns="" id="{6D2A78CE-E6BA-434E-8B99-EC70BFD99D9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847" y="2283"/>
                <a:ext cx="61" cy="71"/>
              </a:xfrm>
              <a:custGeom>
                <a:avLst/>
                <a:gdLst>
                  <a:gd name="T0" fmla="*/ 0 w 61"/>
                  <a:gd name="T1" fmla="*/ 0 h 71"/>
                  <a:gd name="T2" fmla="*/ 0 w 61"/>
                  <a:gd name="T3" fmla="*/ 71 h 71"/>
                  <a:gd name="T4" fmla="*/ 61 w 61"/>
                  <a:gd name="T5" fmla="*/ 36 h 71"/>
                  <a:gd name="T6" fmla="*/ 0 w 61"/>
                  <a:gd name="T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71">
                    <a:moveTo>
                      <a:pt x="0" y="0"/>
                    </a:moveTo>
                    <a:lnTo>
                      <a:pt x="0" y="71"/>
                    </a:lnTo>
                    <a:lnTo>
                      <a:pt x="61" y="3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81" name="Freeform 978">
                <a:extLst>
                  <a:ext uri="{FF2B5EF4-FFF2-40B4-BE49-F238E27FC236}">
                    <a16:creationId xmlns:a16="http://schemas.microsoft.com/office/drawing/2014/main" xmlns="" id="{35BFB899-0D18-4660-BBF6-CD0056D1AF98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839" y="2271"/>
                <a:ext cx="83" cy="94"/>
              </a:xfrm>
              <a:custGeom>
                <a:avLst/>
                <a:gdLst>
                  <a:gd name="T0" fmla="*/ 78 w 83"/>
                  <a:gd name="T1" fmla="*/ 52 h 94"/>
                  <a:gd name="T2" fmla="*/ 78 w 83"/>
                  <a:gd name="T3" fmla="*/ 52 h 94"/>
                  <a:gd name="T4" fmla="*/ 78 w 83"/>
                  <a:gd name="T5" fmla="*/ 52 h 94"/>
                  <a:gd name="T6" fmla="*/ 78 w 83"/>
                  <a:gd name="T7" fmla="*/ 52 h 94"/>
                  <a:gd name="T8" fmla="*/ 8 w 83"/>
                  <a:gd name="T9" fmla="*/ 83 h 94"/>
                  <a:gd name="T10" fmla="*/ 8 w 83"/>
                  <a:gd name="T11" fmla="*/ 12 h 94"/>
                  <a:gd name="T12" fmla="*/ 69 w 83"/>
                  <a:gd name="T13" fmla="*/ 48 h 94"/>
                  <a:gd name="T14" fmla="*/ 8 w 83"/>
                  <a:gd name="T15" fmla="*/ 83 h 94"/>
                  <a:gd name="T16" fmla="*/ 1 w 83"/>
                  <a:gd name="T17" fmla="*/ 0 h 94"/>
                  <a:gd name="T18" fmla="*/ 0 w 83"/>
                  <a:gd name="T19" fmla="*/ 5 h 94"/>
                  <a:gd name="T20" fmla="*/ 0 w 83"/>
                  <a:gd name="T21" fmla="*/ 6 h 94"/>
                  <a:gd name="T22" fmla="*/ 0 w 83"/>
                  <a:gd name="T23" fmla="*/ 6 h 94"/>
                  <a:gd name="T24" fmla="*/ 0 w 83"/>
                  <a:gd name="T25" fmla="*/ 88 h 94"/>
                  <a:gd name="T26" fmla="*/ 0 w 83"/>
                  <a:gd name="T27" fmla="*/ 91 h 94"/>
                  <a:gd name="T28" fmla="*/ 1 w 83"/>
                  <a:gd name="T29" fmla="*/ 94 h 94"/>
                  <a:gd name="T30" fmla="*/ 5 w 83"/>
                  <a:gd name="T31" fmla="*/ 94 h 94"/>
                  <a:gd name="T32" fmla="*/ 8 w 83"/>
                  <a:gd name="T33" fmla="*/ 93 h 94"/>
                  <a:gd name="T34" fmla="*/ 8 w 83"/>
                  <a:gd name="T35" fmla="*/ 93 h 94"/>
                  <a:gd name="T36" fmla="*/ 78 w 83"/>
                  <a:gd name="T37" fmla="*/ 52 h 94"/>
                  <a:gd name="T38" fmla="*/ 78 w 83"/>
                  <a:gd name="T39" fmla="*/ 52 h 94"/>
                  <a:gd name="T40" fmla="*/ 80 w 83"/>
                  <a:gd name="T41" fmla="*/ 50 h 94"/>
                  <a:gd name="T42" fmla="*/ 83 w 83"/>
                  <a:gd name="T43" fmla="*/ 46 h 94"/>
                  <a:gd name="T44" fmla="*/ 79 w 83"/>
                  <a:gd name="T45" fmla="*/ 44 h 94"/>
                  <a:gd name="T46" fmla="*/ 78 w 83"/>
                  <a:gd name="T47" fmla="*/ 43 h 94"/>
                  <a:gd name="T48" fmla="*/ 78 w 83"/>
                  <a:gd name="T49" fmla="*/ 43 h 94"/>
                  <a:gd name="T50" fmla="*/ 8 w 83"/>
                  <a:gd name="T51" fmla="*/ 2 h 94"/>
                  <a:gd name="T52" fmla="*/ 6 w 83"/>
                  <a:gd name="T53" fmla="*/ 2 h 94"/>
                  <a:gd name="T54" fmla="*/ 5 w 83"/>
                  <a:gd name="T55" fmla="*/ 1 h 94"/>
                  <a:gd name="T56" fmla="*/ 1 w 83"/>
                  <a:gd name="T5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3" h="94">
                    <a:moveTo>
                      <a:pt x="78" y="52"/>
                    </a:moveTo>
                    <a:cubicBezTo>
                      <a:pt x="78" y="52"/>
                      <a:pt x="78" y="52"/>
                      <a:pt x="78" y="52"/>
                    </a:cubicBezTo>
                    <a:cubicBezTo>
                      <a:pt x="78" y="52"/>
                      <a:pt x="78" y="52"/>
                      <a:pt x="78" y="52"/>
                    </a:cubicBezTo>
                    <a:cubicBezTo>
                      <a:pt x="78" y="52"/>
                      <a:pt x="78" y="52"/>
                      <a:pt x="78" y="52"/>
                    </a:cubicBezTo>
                    <a:moveTo>
                      <a:pt x="8" y="83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69" y="48"/>
                      <a:pt x="69" y="48"/>
                      <a:pt x="69" y="48"/>
                    </a:cubicBezTo>
                    <a:cubicBezTo>
                      <a:pt x="8" y="83"/>
                      <a:pt x="8" y="83"/>
                      <a:pt x="8" y="83"/>
                    </a:cubicBezTo>
                    <a:moveTo>
                      <a:pt x="1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9"/>
                      <a:pt x="0" y="90"/>
                      <a:pt x="0" y="91"/>
                    </a:cubicBezTo>
                    <a:cubicBezTo>
                      <a:pt x="1" y="94"/>
                      <a:pt x="1" y="94"/>
                      <a:pt x="1" y="94"/>
                    </a:cubicBezTo>
                    <a:cubicBezTo>
                      <a:pt x="5" y="94"/>
                      <a:pt x="5" y="94"/>
                      <a:pt x="5" y="94"/>
                    </a:cubicBezTo>
                    <a:cubicBezTo>
                      <a:pt x="6" y="94"/>
                      <a:pt x="7" y="93"/>
                      <a:pt x="8" y="93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78" y="52"/>
                      <a:pt x="78" y="52"/>
                      <a:pt x="78" y="52"/>
                    </a:cubicBezTo>
                    <a:cubicBezTo>
                      <a:pt x="78" y="52"/>
                      <a:pt x="78" y="52"/>
                      <a:pt x="78" y="52"/>
                    </a:cubicBezTo>
                    <a:cubicBezTo>
                      <a:pt x="79" y="51"/>
                      <a:pt x="80" y="51"/>
                      <a:pt x="80" y="50"/>
                    </a:cubicBezTo>
                    <a:cubicBezTo>
                      <a:pt x="83" y="46"/>
                      <a:pt x="83" y="46"/>
                      <a:pt x="83" y="46"/>
                    </a:cubicBezTo>
                    <a:cubicBezTo>
                      <a:pt x="79" y="44"/>
                      <a:pt x="79" y="44"/>
                      <a:pt x="79" y="44"/>
                    </a:cubicBezTo>
                    <a:cubicBezTo>
                      <a:pt x="79" y="44"/>
                      <a:pt x="79" y="44"/>
                      <a:pt x="78" y="43"/>
                    </a:cubicBezTo>
                    <a:cubicBezTo>
                      <a:pt x="78" y="43"/>
                      <a:pt x="78" y="43"/>
                      <a:pt x="78" y="4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2"/>
                      <a:pt x="7" y="2"/>
                      <a:pt x="6" y="2"/>
                    </a:cubicBezTo>
                    <a:cubicBezTo>
                      <a:pt x="6" y="2"/>
                      <a:pt x="5" y="1"/>
                      <a:pt x="5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82" name="Freeform 979">
                <a:extLst>
                  <a:ext uri="{FF2B5EF4-FFF2-40B4-BE49-F238E27FC236}">
                    <a16:creationId xmlns:a16="http://schemas.microsoft.com/office/drawing/2014/main" xmlns="" id="{A2FCB470-EF0B-45D6-8518-AC2E3C58AEBB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131" y="2233"/>
                <a:ext cx="174" cy="171"/>
              </a:xfrm>
              <a:custGeom>
                <a:avLst/>
                <a:gdLst>
                  <a:gd name="T0" fmla="*/ 85 w 174"/>
                  <a:gd name="T1" fmla="*/ 158 h 171"/>
                  <a:gd name="T2" fmla="*/ 13 w 174"/>
                  <a:gd name="T3" fmla="*/ 86 h 171"/>
                  <a:gd name="T4" fmla="*/ 85 w 174"/>
                  <a:gd name="T5" fmla="*/ 13 h 171"/>
                  <a:gd name="T6" fmla="*/ 157 w 174"/>
                  <a:gd name="T7" fmla="*/ 86 h 171"/>
                  <a:gd name="T8" fmla="*/ 157 w 174"/>
                  <a:gd name="T9" fmla="*/ 86 h 171"/>
                  <a:gd name="T10" fmla="*/ 157 w 174"/>
                  <a:gd name="T11" fmla="*/ 86 h 171"/>
                  <a:gd name="T12" fmla="*/ 85 w 174"/>
                  <a:gd name="T13" fmla="*/ 158 h 171"/>
                  <a:gd name="T14" fmla="*/ 85 w 174"/>
                  <a:gd name="T15" fmla="*/ 0 h 171"/>
                  <a:gd name="T16" fmla="*/ 25 w 174"/>
                  <a:gd name="T17" fmla="*/ 25 h 171"/>
                  <a:gd name="T18" fmla="*/ 0 w 174"/>
                  <a:gd name="T19" fmla="*/ 86 h 171"/>
                  <a:gd name="T20" fmla="*/ 25 w 174"/>
                  <a:gd name="T21" fmla="*/ 146 h 171"/>
                  <a:gd name="T22" fmla="*/ 85 w 174"/>
                  <a:gd name="T23" fmla="*/ 171 h 171"/>
                  <a:gd name="T24" fmla="*/ 145 w 174"/>
                  <a:gd name="T25" fmla="*/ 146 h 171"/>
                  <a:gd name="T26" fmla="*/ 170 w 174"/>
                  <a:gd name="T27" fmla="*/ 86 h 171"/>
                  <a:gd name="T28" fmla="*/ 174 w 174"/>
                  <a:gd name="T29" fmla="*/ 86 h 171"/>
                  <a:gd name="T30" fmla="*/ 174 w 174"/>
                  <a:gd name="T31" fmla="*/ 86 h 171"/>
                  <a:gd name="T32" fmla="*/ 170 w 174"/>
                  <a:gd name="T33" fmla="*/ 86 h 171"/>
                  <a:gd name="T34" fmla="*/ 145 w 174"/>
                  <a:gd name="T35" fmla="*/ 25 h 171"/>
                  <a:gd name="T36" fmla="*/ 85 w 174"/>
                  <a:gd name="T37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4" h="171">
                    <a:moveTo>
                      <a:pt x="85" y="158"/>
                    </a:moveTo>
                    <a:cubicBezTo>
                      <a:pt x="45" y="158"/>
                      <a:pt x="13" y="125"/>
                      <a:pt x="13" y="86"/>
                    </a:cubicBezTo>
                    <a:cubicBezTo>
                      <a:pt x="13" y="46"/>
                      <a:pt x="45" y="13"/>
                      <a:pt x="85" y="13"/>
                    </a:cubicBezTo>
                    <a:cubicBezTo>
                      <a:pt x="125" y="13"/>
                      <a:pt x="157" y="46"/>
                      <a:pt x="157" y="86"/>
                    </a:cubicBezTo>
                    <a:cubicBezTo>
                      <a:pt x="157" y="86"/>
                      <a:pt x="157" y="86"/>
                      <a:pt x="157" y="86"/>
                    </a:cubicBezTo>
                    <a:cubicBezTo>
                      <a:pt x="157" y="86"/>
                      <a:pt x="157" y="86"/>
                      <a:pt x="157" y="86"/>
                    </a:cubicBezTo>
                    <a:cubicBezTo>
                      <a:pt x="157" y="125"/>
                      <a:pt x="125" y="158"/>
                      <a:pt x="85" y="158"/>
                    </a:cubicBezTo>
                    <a:moveTo>
                      <a:pt x="85" y="0"/>
                    </a:moveTo>
                    <a:cubicBezTo>
                      <a:pt x="62" y="0"/>
                      <a:pt x="40" y="10"/>
                      <a:pt x="25" y="25"/>
                    </a:cubicBezTo>
                    <a:cubicBezTo>
                      <a:pt x="10" y="41"/>
                      <a:pt x="0" y="62"/>
                      <a:pt x="0" y="86"/>
                    </a:cubicBezTo>
                    <a:cubicBezTo>
                      <a:pt x="0" y="109"/>
                      <a:pt x="10" y="130"/>
                      <a:pt x="25" y="146"/>
                    </a:cubicBezTo>
                    <a:cubicBezTo>
                      <a:pt x="40" y="161"/>
                      <a:pt x="62" y="171"/>
                      <a:pt x="85" y="171"/>
                    </a:cubicBezTo>
                    <a:cubicBezTo>
                      <a:pt x="109" y="171"/>
                      <a:pt x="130" y="161"/>
                      <a:pt x="145" y="146"/>
                    </a:cubicBezTo>
                    <a:cubicBezTo>
                      <a:pt x="161" y="130"/>
                      <a:pt x="170" y="109"/>
                      <a:pt x="170" y="86"/>
                    </a:cubicBezTo>
                    <a:cubicBezTo>
                      <a:pt x="174" y="86"/>
                      <a:pt x="174" y="86"/>
                      <a:pt x="174" y="86"/>
                    </a:cubicBezTo>
                    <a:cubicBezTo>
                      <a:pt x="174" y="86"/>
                      <a:pt x="174" y="86"/>
                      <a:pt x="174" y="86"/>
                    </a:cubicBezTo>
                    <a:cubicBezTo>
                      <a:pt x="170" y="86"/>
                      <a:pt x="170" y="86"/>
                      <a:pt x="170" y="86"/>
                    </a:cubicBezTo>
                    <a:cubicBezTo>
                      <a:pt x="170" y="62"/>
                      <a:pt x="161" y="41"/>
                      <a:pt x="145" y="25"/>
                    </a:cubicBezTo>
                    <a:cubicBezTo>
                      <a:pt x="130" y="10"/>
                      <a:pt x="109" y="0"/>
                      <a:pt x="85" y="0"/>
                    </a:cubicBezTo>
                  </a:path>
                </a:pathLst>
              </a:custGeom>
              <a:solidFill>
                <a:srgbClr val="F8C2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83" name="Freeform 980">
                <a:extLst>
                  <a:ext uri="{FF2B5EF4-FFF2-40B4-BE49-F238E27FC236}">
                    <a16:creationId xmlns:a16="http://schemas.microsoft.com/office/drawing/2014/main" xmlns="" id="{2F0B5157-BD7D-4FDA-87B0-D236EC72AAA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23" y="2225"/>
                <a:ext cx="186" cy="187"/>
              </a:xfrm>
              <a:custGeom>
                <a:avLst/>
                <a:gdLst>
                  <a:gd name="T0" fmla="*/ 93 w 186"/>
                  <a:gd name="T1" fmla="*/ 0 h 187"/>
                  <a:gd name="T2" fmla="*/ 0 w 186"/>
                  <a:gd name="T3" fmla="*/ 93 h 187"/>
                  <a:gd name="T4" fmla="*/ 0 w 186"/>
                  <a:gd name="T5" fmla="*/ 94 h 187"/>
                  <a:gd name="T6" fmla="*/ 0 w 186"/>
                  <a:gd name="T7" fmla="*/ 101 h 187"/>
                  <a:gd name="T8" fmla="*/ 0 w 186"/>
                  <a:gd name="T9" fmla="*/ 102 h 187"/>
                  <a:gd name="T10" fmla="*/ 93 w 186"/>
                  <a:gd name="T11" fmla="*/ 187 h 187"/>
                  <a:gd name="T12" fmla="*/ 186 w 186"/>
                  <a:gd name="T13" fmla="*/ 102 h 187"/>
                  <a:gd name="T14" fmla="*/ 186 w 186"/>
                  <a:gd name="T15" fmla="*/ 94 h 187"/>
                  <a:gd name="T16" fmla="*/ 186 w 186"/>
                  <a:gd name="T17" fmla="*/ 94 h 187"/>
                  <a:gd name="T18" fmla="*/ 182 w 186"/>
                  <a:gd name="T19" fmla="*/ 94 h 187"/>
                  <a:gd name="T20" fmla="*/ 178 w 186"/>
                  <a:gd name="T21" fmla="*/ 94 h 187"/>
                  <a:gd name="T22" fmla="*/ 153 w 186"/>
                  <a:gd name="T23" fmla="*/ 154 h 187"/>
                  <a:gd name="T24" fmla="*/ 93 w 186"/>
                  <a:gd name="T25" fmla="*/ 179 h 187"/>
                  <a:gd name="T26" fmla="*/ 33 w 186"/>
                  <a:gd name="T27" fmla="*/ 154 h 187"/>
                  <a:gd name="T28" fmla="*/ 8 w 186"/>
                  <a:gd name="T29" fmla="*/ 94 h 187"/>
                  <a:gd name="T30" fmla="*/ 33 w 186"/>
                  <a:gd name="T31" fmla="*/ 33 h 187"/>
                  <a:gd name="T32" fmla="*/ 93 w 186"/>
                  <a:gd name="T33" fmla="*/ 8 h 187"/>
                  <a:gd name="T34" fmla="*/ 153 w 186"/>
                  <a:gd name="T35" fmla="*/ 33 h 187"/>
                  <a:gd name="T36" fmla="*/ 178 w 186"/>
                  <a:gd name="T37" fmla="*/ 94 h 187"/>
                  <a:gd name="T38" fmla="*/ 182 w 186"/>
                  <a:gd name="T39" fmla="*/ 94 h 187"/>
                  <a:gd name="T40" fmla="*/ 186 w 186"/>
                  <a:gd name="T41" fmla="*/ 94 h 187"/>
                  <a:gd name="T42" fmla="*/ 186 w 186"/>
                  <a:gd name="T43" fmla="*/ 94 h 187"/>
                  <a:gd name="T44" fmla="*/ 93 w 186"/>
                  <a:gd name="T45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86" h="187">
                    <a:moveTo>
                      <a:pt x="93" y="0"/>
                    </a:moveTo>
                    <a:cubicBezTo>
                      <a:pt x="42" y="0"/>
                      <a:pt x="0" y="42"/>
                      <a:pt x="0" y="93"/>
                    </a:cubicBezTo>
                    <a:cubicBezTo>
                      <a:pt x="0" y="93"/>
                      <a:pt x="0" y="93"/>
                      <a:pt x="0" y="94"/>
                    </a:cubicBezTo>
                    <a:cubicBezTo>
                      <a:pt x="0" y="96"/>
                      <a:pt x="0" y="98"/>
                      <a:pt x="0" y="101"/>
                    </a:cubicBezTo>
                    <a:cubicBezTo>
                      <a:pt x="0" y="101"/>
                      <a:pt x="0" y="101"/>
                      <a:pt x="0" y="102"/>
                    </a:cubicBezTo>
                    <a:cubicBezTo>
                      <a:pt x="5" y="149"/>
                      <a:pt x="45" y="187"/>
                      <a:pt x="93" y="187"/>
                    </a:cubicBezTo>
                    <a:cubicBezTo>
                      <a:pt x="142" y="187"/>
                      <a:pt x="182" y="149"/>
                      <a:pt x="186" y="102"/>
                    </a:cubicBezTo>
                    <a:cubicBezTo>
                      <a:pt x="186" y="99"/>
                      <a:pt x="186" y="97"/>
                      <a:pt x="186" y="94"/>
                    </a:cubicBezTo>
                    <a:cubicBezTo>
                      <a:pt x="186" y="94"/>
                      <a:pt x="186" y="94"/>
                      <a:pt x="186" y="94"/>
                    </a:cubicBezTo>
                    <a:cubicBezTo>
                      <a:pt x="182" y="94"/>
                      <a:pt x="182" y="94"/>
                      <a:pt x="182" y="94"/>
                    </a:cubicBezTo>
                    <a:cubicBezTo>
                      <a:pt x="178" y="94"/>
                      <a:pt x="178" y="94"/>
                      <a:pt x="178" y="94"/>
                    </a:cubicBezTo>
                    <a:cubicBezTo>
                      <a:pt x="178" y="117"/>
                      <a:pt x="169" y="138"/>
                      <a:pt x="153" y="154"/>
                    </a:cubicBezTo>
                    <a:cubicBezTo>
                      <a:pt x="138" y="169"/>
                      <a:pt x="117" y="179"/>
                      <a:pt x="93" y="179"/>
                    </a:cubicBezTo>
                    <a:cubicBezTo>
                      <a:pt x="70" y="179"/>
                      <a:pt x="48" y="169"/>
                      <a:pt x="33" y="154"/>
                    </a:cubicBezTo>
                    <a:cubicBezTo>
                      <a:pt x="18" y="138"/>
                      <a:pt x="8" y="117"/>
                      <a:pt x="8" y="94"/>
                    </a:cubicBezTo>
                    <a:cubicBezTo>
                      <a:pt x="8" y="70"/>
                      <a:pt x="18" y="49"/>
                      <a:pt x="33" y="33"/>
                    </a:cubicBezTo>
                    <a:cubicBezTo>
                      <a:pt x="48" y="18"/>
                      <a:pt x="70" y="8"/>
                      <a:pt x="93" y="8"/>
                    </a:cubicBezTo>
                    <a:cubicBezTo>
                      <a:pt x="117" y="8"/>
                      <a:pt x="138" y="18"/>
                      <a:pt x="153" y="33"/>
                    </a:cubicBezTo>
                    <a:cubicBezTo>
                      <a:pt x="169" y="49"/>
                      <a:pt x="178" y="70"/>
                      <a:pt x="178" y="94"/>
                    </a:cubicBezTo>
                    <a:cubicBezTo>
                      <a:pt x="182" y="94"/>
                      <a:pt x="182" y="94"/>
                      <a:pt x="182" y="94"/>
                    </a:cubicBezTo>
                    <a:cubicBezTo>
                      <a:pt x="186" y="94"/>
                      <a:pt x="186" y="94"/>
                      <a:pt x="186" y="94"/>
                    </a:cubicBezTo>
                    <a:cubicBezTo>
                      <a:pt x="186" y="94"/>
                      <a:pt x="186" y="94"/>
                      <a:pt x="186" y="94"/>
                    </a:cubicBezTo>
                    <a:cubicBezTo>
                      <a:pt x="186" y="42"/>
                      <a:pt x="145" y="0"/>
                      <a:pt x="93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84" name="Freeform 981">
                <a:extLst>
                  <a:ext uri="{FF2B5EF4-FFF2-40B4-BE49-F238E27FC236}">
                    <a16:creationId xmlns:a16="http://schemas.microsoft.com/office/drawing/2014/main" xmlns="" id="{AA11CCA8-3A3A-4488-8F9E-71696BE03F0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152" y="2254"/>
                <a:ext cx="132" cy="129"/>
              </a:xfrm>
              <a:custGeom>
                <a:avLst/>
                <a:gdLst>
                  <a:gd name="T0" fmla="*/ 69 w 132"/>
                  <a:gd name="T1" fmla="*/ 99 h 129"/>
                  <a:gd name="T2" fmla="*/ 80 w 132"/>
                  <a:gd name="T3" fmla="*/ 88 h 129"/>
                  <a:gd name="T4" fmla="*/ 79 w 132"/>
                  <a:gd name="T5" fmla="*/ 74 h 129"/>
                  <a:gd name="T6" fmla="*/ 69 w 132"/>
                  <a:gd name="T7" fmla="*/ 68 h 129"/>
                  <a:gd name="T8" fmla="*/ 58 w 132"/>
                  <a:gd name="T9" fmla="*/ 26 h 129"/>
                  <a:gd name="T10" fmla="*/ 47 w 132"/>
                  <a:gd name="T11" fmla="*/ 46 h 129"/>
                  <a:gd name="T12" fmla="*/ 53 w 132"/>
                  <a:gd name="T13" fmla="*/ 54 h 129"/>
                  <a:gd name="T14" fmla="*/ 61 w 132"/>
                  <a:gd name="T15" fmla="*/ 26 h 129"/>
                  <a:gd name="T16" fmla="*/ 61 w 132"/>
                  <a:gd name="T17" fmla="*/ 13 h 129"/>
                  <a:gd name="T18" fmla="*/ 69 w 132"/>
                  <a:gd name="T19" fmla="*/ 18 h 129"/>
                  <a:gd name="T20" fmla="*/ 88 w 132"/>
                  <a:gd name="T21" fmla="*/ 36 h 129"/>
                  <a:gd name="T22" fmla="*/ 88 w 132"/>
                  <a:gd name="T23" fmla="*/ 41 h 129"/>
                  <a:gd name="T24" fmla="*/ 80 w 132"/>
                  <a:gd name="T25" fmla="*/ 41 h 129"/>
                  <a:gd name="T26" fmla="*/ 70 w 132"/>
                  <a:gd name="T27" fmla="*/ 26 h 129"/>
                  <a:gd name="T28" fmla="*/ 69 w 132"/>
                  <a:gd name="T29" fmla="*/ 60 h 129"/>
                  <a:gd name="T30" fmla="*/ 75 w 132"/>
                  <a:gd name="T31" fmla="*/ 62 h 129"/>
                  <a:gd name="T32" fmla="*/ 78 w 132"/>
                  <a:gd name="T33" fmla="*/ 63 h 129"/>
                  <a:gd name="T34" fmla="*/ 88 w 132"/>
                  <a:gd name="T35" fmla="*/ 78 h 129"/>
                  <a:gd name="T36" fmla="*/ 70 w 132"/>
                  <a:gd name="T37" fmla="*/ 107 h 129"/>
                  <a:gd name="T38" fmla="*/ 69 w 132"/>
                  <a:gd name="T39" fmla="*/ 112 h 129"/>
                  <a:gd name="T40" fmla="*/ 61 w 132"/>
                  <a:gd name="T41" fmla="*/ 107 h 129"/>
                  <a:gd name="T42" fmla="*/ 39 w 132"/>
                  <a:gd name="T43" fmla="*/ 88 h 129"/>
                  <a:gd name="T44" fmla="*/ 47 w 132"/>
                  <a:gd name="T45" fmla="*/ 84 h 129"/>
                  <a:gd name="T46" fmla="*/ 58 w 132"/>
                  <a:gd name="T47" fmla="*/ 99 h 129"/>
                  <a:gd name="T48" fmla="*/ 61 w 132"/>
                  <a:gd name="T49" fmla="*/ 65 h 129"/>
                  <a:gd name="T50" fmla="*/ 53 w 132"/>
                  <a:gd name="T51" fmla="*/ 62 h 129"/>
                  <a:gd name="T52" fmla="*/ 50 w 132"/>
                  <a:gd name="T53" fmla="*/ 61 h 129"/>
                  <a:gd name="T54" fmla="*/ 39 w 132"/>
                  <a:gd name="T55" fmla="*/ 46 h 129"/>
                  <a:gd name="T56" fmla="*/ 58 w 132"/>
                  <a:gd name="T57" fmla="*/ 18 h 129"/>
                  <a:gd name="T58" fmla="*/ 64 w 132"/>
                  <a:gd name="T59" fmla="*/ 0 h 129"/>
                  <a:gd name="T60" fmla="*/ 0 w 132"/>
                  <a:gd name="T61" fmla="*/ 65 h 129"/>
                  <a:gd name="T62" fmla="*/ 64 w 132"/>
                  <a:gd name="T63" fmla="*/ 129 h 129"/>
                  <a:gd name="T64" fmla="*/ 128 w 132"/>
                  <a:gd name="T65" fmla="*/ 65 h 129"/>
                  <a:gd name="T66" fmla="*/ 132 w 132"/>
                  <a:gd name="T67" fmla="*/ 65 h 129"/>
                  <a:gd name="T68" fmla="*/ 110 w 132"/>
                  <a:gd name="T69" fmla="*/ 1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2" h="129">
                    <a:moveTo>
                      <a:pt x="69" y="68"/>
                    </a:moveTo>
                    <a:cubicBezTo>
                      <a:pt x="69" y="99"/>
                      <a:pt x="69" y="99"/>
                      <a:pt x="69" y="99"/>
                    </a:cubicBezTo>
                    <a:cubicBezTo>
                      <a:pt x="70" y="99"/>
                      <a:pt x="70" y="99"/>
                      <a:pt x="70" y="99"/>
                    </a:cubicBezTo>
                    <a:cubicBezTo>
                      <a:pt x="75" y="99"/>
                      <a:pt x="80" y="94"/>
                      <a:pt x="80" y="88"/>
                    </a:cubicBezTo>
                    <a:cubicBezTo>
                      <a:pt x="80" y="78"/>
                      <a:pt x="80" y="78"/>
                      <a:pt x="80" y="78"/>
                    </a:cubicBezTo>
                    <a:cubicBezTo>
                      <a:pt x="80" y="77"/>
                      <a:pt x="80" y="76"/>
                      <a:pt x="79" y="74"/>
                    </a:cubicBezTo>
                    <a:cubicBezTo>
                      <a:pt x="77" y="73"/>
                      <a:pt x="76" y="72"/>
                      <a:pt x="74" y="70"/>
                    </a:cubicBezTo>
                    <a:cubicBezTo>
                      <a:pt x="69" y="68"/>
                      <a:pt x="69" y="68"/>
                      <a:pt x="69" y="68"/>
                    </a:cubicBezTo>
                    <a:moveTo>
                      <a:pt x="61" y="26"/>
                    </a:moveTo>
                    <a:cubicBezTo>
                      <a:pt x="58" y="26"/>
                      <a:pt x="58" y="26"/>
                      <a:pt x="58" y="26"/>
                    </a:cubicBezTo>
                    <a:cubicBezTo>
                      <a:pt x="52" y="26"/>
                      <a:pt x="47" y="30"/>
                      <a:pt x="47" y="36"/>
                    </a:cubicBezTo>
                    <a:cubicBezTo>
                      <a:pt x="47" y="46"/>
                      <a:pt x="47" y="46"/>
                      <a:pt x="47" y="46"/>
                    </a:cubicBezTo>
                    <a:cubicBezTo>
                      <a:pt x="47" y="47"/>
                      <a:pt x="48" y="49"/>
                      <a:pt x="49" y="50"/>
                    </a:cubicBezTo>
                    <a:cubicBezTo>
                      <a:pt x="50" y="51"/>
                      <a:pt x="52" y="53"/>
                      <a:pt x="53" y="54"/>
                    </a:cubicBezTo>
                    <a:cubicBezTo>
                      <a:pt x="61" y="57"/>
                      <a:pt x="61" y="57"/>
                      <a:pt x="61" y="57"/>
                    </a:cubicBezTo>
                    <a:cubicBezTo>
                      <a:pt x="61" y="26"/>
                      <a:pt x="61" y="26"/>
                      <a:pt x="61" y="26"/>
                    </a:cubicBezTo>
                    <a:moveTo>
                      <a:pt x="61" y="18"/>
                    </a:moveTo>
                    <a:cubicBezTo>
                      <a:pt x="61" y="13"/>
                      <a:pt x="61" y="13"/>
                      <a:pt x="61" y="13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80" y="18"/>
                      <a:pt x="88" y="26"/>
                      <a:pt x="88" y="36"/>
                    </a:cubicBezTo>
                    <a:cubicBezTo>
                      <a:pt x="88" y="41"/>
                      <a:pt x="88" y="41"/>
                      <a:pt x="88" y="41"/>
                    </a:cubicBezTo>
                    <a:cubicBezTo>
                      <a:pt x="88" y="41"/>
                      <a:pt x="88" y="41"/>
                      <a:pt x="88" y="41"/>
                    </a:cubicBezTo>
                    <a:cubicBezTo>
                      <a:pt x="88" y="41"/>
                      <a:pt x="88" y="41"/>
                      <a:pt x="88" y="41"/>
                    </a:cubicBezTo>
                    <a:cubicBezTo>
                      <a:pt x="80" y="41"/>
                      <a:pt x="80" y="41"/>
                      <a:pt x="80" y="41"/>
                    </a:cubicBezTo>
                    <a:cubicBezTo>
                      <a:pt x="80" y="36"/>
                      <a:pt x="80" y="36"/>
                      <a:pt x="80" y="36"/>
                    </a:cubicBezTo>
                    <a:cubicBezTo>
                      <a:pt x="80" y="30"/>
                      <a:pt x="75" y="26"/>
                      <a:pt x="70" y="26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75" y="62"/>
                      <a:pt x="75" y="62"/>
                      <a:pt x="75" y="62"/>
                    </a:cubicBezTo>
                    <a:cubicBezTo>
                      <a:pt x="75" y="62"/>
                      <a:pt x="75" y="62"/>
                      <a:pt x="75" y="62"/>
                    </a:cubicBezTo>
                    <a:cubicBezTo>
                      <a:pt x="78" y="63"/>
                      <a:pt x="78" y="63"/>
                      <a:pt x="78" y="63"/>
                    </a:cubicBezTo>
                    <a:cubicBezTo>
                      <a:pt x="78" y="63"/>
                      <a:pt x="78" y="63"/>
                      <a:pt x="78" y="63"/>
                    </a:cubicBezTo>
                    <a:cubicBezTo>
                      <a:pt x="80" y="65"/>
                      <a:pt x="83" y="67"/>
                      <a:pt x="85" y="69"/>
                    </a:cubicBezTo>
                    <a:cubicBezTo>
                      <a:pt x="87" y="72"/>
                      <a:pt x="88" y="75"/>
                      <a:pt x="88" y="78"/>
                    </a:cubicBezTo>
                    <a:cubicBezTo>
                      <a:pt x="88" y="88"/>
                      <a:pt x="88" y="88"/>
                      <a:pt x="88" y="88"/>
                    </a:cubicBezTo>
                    <a:cubicBezTo>
                      <a:pt x="88" y="98"/>
                      <a:pt x="80" y="107"/>
                      <a:pt x="70" y="107"/>
                    </a:cubicBezTo>
                    <a:cubicBezTo>
                      <a:pt x="69" y="107"/>
                      <a:pt x="69" y="107"/>
                      <a:pt x="69" y="107"/>
                    </a:cubicBezTo>
                    <a:cubicBezTo>
                      <a:pt x="69" y="112"/>
                      <a:pt x="69" y="112"/>
                      <a:pt x="69" y="112"/>
                    </a:cubicBezTo>
                    <a:cubicBezTo>
                      <a:pt x="61" y="112"/>
                      <a:pt x="61" y="112"/>
                      <a:pt x="61" y="112"/>
                    </a:cubicBezTo>
                    <a:cubicBezTo>
                      <a:pt x="61" y="107"/>
                      <a:pt x="61" y="107"/>
                      <a:pt x="61" y="107"/>
                    </a:cubicBezTo>
                    <a:cubicBezTo>
                      <a:pt x="58" y="107"/>
                      <a:pt x="58" y="107"/>
                      <a:pt x="58" y="107"/>
                    </a:cubicBezTo>
                    <a:cubicBezTo>
                      <a:pt x="48" y="107"/>
                      <a:pt x="39" y="98"/>
                      <a:pt x="39" y="88"/>
                    </a:cubicBezTo>
                    <a:cubicBezTo>
                      <a:pt x="39" y="84"/>
                      <a:pt x="39" y="84"/>
                      <a:pt x="39" y="84"/>
                    </a:cubicBezTo>
                    <a:cubicBezTo>
                      <a:pt x="47" y="84"/>
                      <a:pt x="47" y="84"/>
                      <a:pt x="47" y="84"/>
                    </a:cubicBezTo>
                    <a:cubicBezTo>
                      <a:pt x="47" y="88"/>
                      <a:pt x="47" y="88"/>
                      <a:pt x="47" y="88"/>
                    </a:cubicBezTo>
                    <a:cubicBezTo>
                      <a:pt x="47" y="94"/>
                      <a:pt x="52" y="99"/>
                      <a:pt x="58" y="99"/>
                    </a:cubicBezTo>
                    <a:cubicBezTo>
                      <a:pt x="61" y="99"/>
                      <a:pt x="61" y="99"/>
                      <a:pt x="61" y="99"/>
                    </a:cubicBezTo>
                    <a:cubicBezTo>
                      <a:pt x="61" y="65"/>
                      <a:pt x="61" y="65"/>
                      <a:pt x="61" y="65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0" y="61"/>
                      <a:pt x="50" y="61"/>
                      <a:pt x="50" y="61"/>
                    </a:cubicBezTo>
                    <a:cubicBezTo>
                      <a:pt x="50" y="61"/>
                      <a:pt x="50" y="61"/>
                      <a:pt x="50" y="61"/>
                    </a:cubicBezTo>
                    <a:cubicBezTo>
                      <a:pt x="47" y="59"/>
                      <a:pt x="45" y="57"/>
                      <a:pt x="43" y="55"/>
                    </a:cubicBezTo>
                    <a:cubicBezTo>
                      <a:pt x="41" y="53"/>
                      <a:pt x="39" y="50"/>
                      <a:pt x="39" y="4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26"/>
                      <a:pt x="48" y="18"/>
                      <a:pt x="58" y="18"/>
                    </a:cubicBezTo>
                    <a:cubicBezTo>
                      <a:pt x="61" y="18"/>
                      <a:pt x="61" y="18"/>
                      <a:pt x="61" y="18"/>
                    </a:cubicBezTo>
                    <a:moveTo>
                      <a:pt x="64" y="0"/>
                    </a:moveTo>
                    <a:cubicBezTo>
                      <a:pt x="46" y="0"/>
                      <a:pt x="31" y="8"/>
                      <a:pt x="19" y="19"/>
                    </a:cubicBezTo>
                    <a:cubicBezTo>
                      <a:pt x="7" y="31"/>
                      <a:pt x="0" y="47"/>
                      <a:pt x="0" y="65"/>
                    </a:cubicBezTo>
                    <a:cubicBezTo>
                      <a:pt x="0" y="82"/>
                      <a:pt x="7" y="98"/>
                      <a:pt x="19" y="110"/>
                    </a:cubicBezTo>
                    <a:cubicBezTo>
                      <a:pt x="31" y="121"/>
                      <a:pt x="46" y="129"/>
                      <a:pt x="64" y="129"/>
                    </a:cubicBezTo>
                    <a:cubicBezTo>
                      <a:pt x="82" y="129"/>
                      <a:pt x="98" y="121"/>
                      <a:pt x="110" y="110"/>
                    </a:cubicBezTo>
                    <a:cubicBezTo>
                      <a:pt x="121" y="98"/>
                      <a:pt x="128" y="82"/>
                      <a:pt x="128" y="65"/>
                    </a:cubicBezTo>
                    <a:cubicBezTo>
                      <a:pt x="132" y="65"/>
                      <a:pt x="132" y="65"/>
                      <a:pt x="132" y="65"/>
                    </a:cubicBezTo>
                    <a:cubicBezTo>
                      <a:pt x="132" y="65"/>
                      <a:pt x="132" y="65"/>
                      <a:pt x="132" y="65"/>
                    </a:cubicBezTo>
                    <a:cubicBezTo>
                      <a:pt x="128" y="65"/>
                      <a:pt x="128" y="65"/>
                      <a:pt x="128" y="65"/>
                    </a:cubicBezTo>
                    <a:cubicBezTo>
                      <a:pt x="128" y="47"/>
                      <a:pt x="121" y="31"/>
                      <a:pt x="110" y="19"/>
                    </a:cubicBezTo>
                    <a:cubicBezTo>
                      <a:pt x="98" y="8"/>
                      <a:pt x="82" y="0"/>
                      <a:pt x="64" y="0"/>
                    </a:cubicBezTo>
                  </a:path>
                </a:pathLst>
              </a:custGeom>
              <a:solidFill>
                <a:srgbClr val="E3B3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85" name="Freeform 982">
                <a:extLst>
                  <a:ext uri="{FF2B5EF4-FFF2-40B4-BE49-F238E27FC236}">
                    <a16:creationId xmlns:a16="http://schemas.microsoft.com/office/drawing/2014/main" xmlns="" id="{DDDD01D6-8B1B-4B6A-A9EB-ECCD8E1DCBFC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144" y="2246"/>
                <a:ext cx="144" cy="145"/>
              </a:xfrm>
              <a:custGeom>
                <a:avLst/>
                <a:gdLst>
                  <a:gd name="T0" fmla="*/ 144 w 144"/>
                  <a:gd name="T1" fmla="*/ 73 h 145"/>
                  <a:gd name="T2" fmla="*/ 144 w 144"/>
                  <a:gd name="T3" fmla="*/ 73 h 145"/>
                  <a:gd name="T4" fmla="*/ 144 w 144"/>
                  <a:gd name="T5" fmla="*/ 73 h 145"/>
                  <a:gd name="T6" fmla="*/ 72 w 144"/>
                  <a:gd name="T7" fmla="*/ 0 h 145"/>
                  <a:gd name="T8" fmla="*/ 0 w 144"/>
                  <a:gd name="T9" fmla="*/ 73 h 145"/>
                  <a:gd name="T10" fmla="*/ 72 w 144"/>
                  <a:gd name="T11" fmla="*/ 145 h 145"/>
                  <a:gd name="T12" fmla="*/ 144 w 144"/>
                  <a:gd name="T13" fmla="*/ 73 h 145"/>
                  <a:gd name="T14" fmla="*/ 140 w 144"/>
                  <a:gd name="T15" fmla="*/ 73 h 145"/>
                  <a:gd name="T16" fmla="*/ 136 w 144"/>
                  <a:gd name="T17" fmla="*/ 73 h 145"/>
                  <a:gd name="T18" fmla="*/ 118 w 144"/>
                  <a:gd name="T19" fmla="*/ 118 h 145"/>
                  <a:gd name="T20" fmla="*/ 72 w 144"/>
                  <a:gd name="T21" fmla="*/ 137 h 145"/>
                  <a:gd name="T22" fmla="*/ 27 w 144"/>
                  <a:gd name="T23" fmla="*/ 118 h 145"/>
                  <a:gd name="T24" fmla="*/ 8 w 144"/>
                  <a:gd name="T25" fmla="*/ 73 h 145"/>
                  <a:gd name="T26" fmla="*/ 27 w 144"/>
                  <a:gd name="T27" fmla="*/ 27 h 145"/>
                  <a:gd name="T28" fmla="*/ 72 w 144"/>
                  <a:gd name="T29" fmla="*/ 8 h 145"/>
                  <a:gd name="T30" fmla="*/ 118 w 144"/>
                  <a:gd name="T31" fmla="*/ 27 h 145"/>
                  <a:gd name="T32" fmla="*/ 136 w 144"/>
                  <a:gd name="T33" fmla="*/ 73 h 145"/>
                  <a:gd name="T34" fmla="*/ 140 w 144"/>
                  <a:gd name="T35" fmla="*/ 73 h 145"/>
                  <a:gd name="T36" fmla="*/ 144 w 144"/>
                  <a:gd name="T37" fmla="*/ 73 h 145"/>
                  <a:gd name="T38" fmla="*/ 144 w 144"/>
                  <a:gd name="T39" fmla="*/ 73 h 145"/>
                  <a:gd name="T40" fmla="*/ 72 w 144"/>
                  <a:gd name="T41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4" h="145">
                    <a:moveTo>
                      <a:pt x="144" y="73"/>
                    </a:moveTo>
                    <a:cubicBezTo>
                      <a:pt x="144" y="73"/>
                      <a:pt x="144" y="73"/>
                      <a:pt x="144" y="73"/>
                    </a:cubicBezTo>
                    <a:cubicBezTo>
                      <a:pt x="144" y="73"/>
                      <a:pt x="144" y="73"/>
                      <a:pt x="144" y="73"/>
                    </a:cubicBezTo>
                    <a:moveTo>
                      <a:pt x="72" y="0"/>
                    </a:moveTo>
                    <a:cubicBezTo>
                      <a:pt x="32" y="0"/>
                      <a:pt x="0" y="33"/>
                      <a:pt x="0" y="73"/>
                    </a:cubicBezTo>
                    <a:cubicBezTo>
                      <a:pt x="0" y="112"/>
                      <a:pt x="32" y="145"/>
                      <a:pt x="72" y="145"/>
                    </a:cubicBezTo>
                    <a:cubicBezTo>
                      <a:pt x="112" y="145"/>
                      <a:pt x="144" y="112"/>
                      <a:pt x="144" y="73"/>
                    </a:cubicBezTo>
                    <a:cubicBezTo>
                      <a:pt x="140" y="73"/>
                      <a:pt x="140" y="73"/>
                      <a:pt x="140" y="73"/>
                    </a:cubicBezTo>
                    <a:cubicBezTo>
                      <a:pt x="136" y="73"/>
                      <a:pt x="136" y="73"/>
                      <a:pt x="136" y="73"/>
                    </a:cubicBezTo>
                    <a:cubicBezTo>
                      <a:pt x="136" y="90"/>
                      <a:pt x="129" y="106"/>
                      <a:pt x="118" y="118"/>
                    </a:cubicBezTo>
                    <a:cubicBezTo>
                      <a:pt x="106" y="129"/>
                      <a:pt x="90" y="137"/>
                      <a:pt x="72" y="137"/>
                    </a:cubicBezTo>
                    <a:cubicBezTo>
                      <a:pt x="54" y="137"/>
                      <a:pt x="39" y="129"/>
                      <a:pt x="27" y="118"/>
                    </a:cubicBezTo>
                    <a:cubicBezTo>
                      <a:pt x="15" y="106"/>
                      <a:pt x="8" y="90"/>
                      <a:pt x="8" y="73"/>
                    </a:cubicBezTo>
                    <a:cubicBezTo>
                      <a:pt x="8" y="55"/>
                      <a:pt x="15" y="39"/>
                      <a:pt x="27" y="27"/>
                    </a:cubicBezTo>
                    <a:cubicBezTo>
                      <a:pt x="39" y="16"/>
                      <a:pt x="54" y="8"/>
                      <a:pt x="72" y="8"/>
                    </a:cubicBezTo>
                    <a:cubicBezTo>
                      <a:pt x="90" y="8"/>
                      <a:pt x="106" y="16"/>
                      <a:pt x="118" y="27"/>
                    </a:cubicBezTo>
                    <a:cubicBezTo>
                      <a:pt x="129" y="39"/>
                      <a:pt x="136" y="55"/>
                      <a:pt x="136" y="73"/>
                    </a:cubicBezTo>
                    <a:cubicBezTo>
                      <a:pt x="140" y="73"/>
                      <a:pt x="140" y="73"/>
                      <a:pt x="140" y="73"/>
                    </a:cubicBezTo>
                    <a:cubicBezTo>
                      <a:pt x="144" y="73"/>
                      <a:pt x="144" y="73"/>
                      <a:pt x="144" y="73"/>
                    </a:cubicBezTo>
                    <a:cubicBezTo>
                      <a:pt x="144" y="73"/>
                      <a:pt x="144" y="73"/>
                      <a:pt x="144" y="73"/>
                    </a:cubicBezTo>
                    <a:cubicBezTo>
                      <a:pt x="144" y="33"/>
                      <a:pt x="112" y="0"/>
                      <a:pt x="72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86" name="Freeform 983">
                <a:extLst>
                  <a:ext uri="{FF2B5EF4-FFF2-40B4-BE49-F238E27FC236}">
                    <a16:creationId xmlns:a16="http://schemas.microsoft.com/office/drawing/2014/main" xmlns="" id="{F52BD7E4-BA02-4682-BD95-E688C111C44B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191" y="2272"/>
                <a:ext cx="49" cy="44"/>
              </a:xfrm>
              <a:custGeom>
                <a:avLst/>
                <a:gdLst>
                  <a:gd name="T0" fmla="*/ 30 w 49"/>
                  <a:gd name="T1" fmla="*/ 42 h 44"/>
                  <a:gd name="T2" fmla="*/ 30 w 49"/>
                  <a:gd name="T3" fmla="*/ 42 h 44"/>
                  <a:gd name="T4" fmla="*/ 36 w 49"/>
                  <a:gd name="T5" fmla="*/ 44 h 44"/>
                  <a:gd name="T6" fmla="*/ 36 w 49"/>
                  <a:gd name="T7" fmla="*/ 44 h 44"/>
                  <a:gd name="T8" fmla="*/ 30 w 49"/>
                  <a:gd name="T9" fmla="*/ 42 h 44"/>
                  <a:gd name="T10" fmla="*/ 49 w 49"/>
                  <a:gd name="T11" fmla="*/ 23 h 44"/>
                  <a:gd name="T12" fmla="*/ 49 w 49"/>
                  <a:gd name="T13" fmla="*/ 23 h 44"/>
                  <a:gd name="T14" fmla="*/ 49 w 49"/>
                  <a:gd name="T15" fmla="*/ 23 h 44"/>
                  <a:gd name="T16" fmla="*/ 22 w 49"/>
                  <a:gd name="T17" fmla="*/ 0 h 44"/>
                  <a:gd name="T18" fmla="*/ 19 w 49"/>
                  <a:gd name="T19" fmla="*/ 0 h 44"/>
                  <a:gd name="T20" fmla="*/ 0 w 49"/>
                  <a:gd name="T21" fmla="*/ 18 h 44"/>
                  <a:gd name="T22" fmla="*/ 0 w 49"/>
                  <a:gd name="T23" fmla="*/ 28 h 44"/>
                  <a:gd name="T24" fmla="*/ 4 w 49"/>
                  <a:gd name="T25" fmla="*/ 37 h 44"/>
                  <a:gd name="T26" fmla="*/ 11 w 49"/>
                  <a:gd name="T27" fmla="*/ 43 h 44"/>
                  <a:gd name="T28" fmla="*/ 11 w 49"/>
                  <a:gd name="T29" fmla="*/ 43 h 44"/>
                  <a:gd name="T30" fmla="*/ 14 w 49"/>
                  <a:gd name="T31" fmla="*/ 44 h 44"/>
                  <a:gd name="T32" fmla="*/ 17 w 49"/>
                  <a:gd name="T33" fmla="*/ 37 h 44"/>
                  <a:gd name="T34" fmla="*/ 22 w 49"/>
                  <a:gd name="T35" fmla="*/ 39 h 44"/>
                  <a:gd name="T36" fmla="*/ 22 w 49"/>
                  <a:gd name="T37" fmla="*/ 39 h 44"/>
                  <a:gd name="T38" fmla="*/ 14 w 49"/>
                  <a:gd name="T39" fmla="*/ 36 h 44"/>
                  <a:gd name="T40" fmla="*/ 10 w 49"/>
                  <a:gd name="T41" fmla="*/ 32 h 44"/>
                  <a:gd name="T42" fmla="*/ 8 w 49"/>
                  <a:gd name="T43" fmla="*/ 28 h 44"/>
                  <a:gd name="T44" fmla="*/ 8 w 49"/>
                  <a:gd name="T45" fmla="*/ 18 h 44"/>
                  <a:gd name="T46" fmla="*/ 19 w 49"/>
                  <a:gd name="T47" fmla="*/ 8 h 44"/>
                  <a:gd name="T48" fmla="*/ 22 w 49"/>
                  <a:gd name="T49" fmla="*/ 8 h 44"/>
                  <a:gd name="T50" fmla="*/ 22 w 49"/>
                  <a:gd name="T51" fmla="*/ 0 h 44"/>
                  <a:gd name="T52" fmla="*/ 31 w 49"/>
                  <a:gd name="T53" fmla="*/ 0 h 44"/>
                  <a:gd name="T54" fmla="*/ 30 w 49"/>
                  <a:gd name="T55" fmla="*/ 0 h 44"/>
                  <a:gd name="T56" fmla="*/ 30 w 49"/>
                  <a:gd name="T57" fmla="*/ 8 h 44"/>
                  <a:gd name="T58" fmla="*/ 31 w 49"/>
                  <a:gd name="T59" fmla="*/ 8 h 44"/>
                  <a:gd name="T60" fmla="*/ 41 w 49"/>
                  <a:gd name="T61" fmla="*/ 18 h 44"/>
                  <a:gd name="T62" fmla="*/ 41 w 49"/>
                  <a:gd name="T63" fmla="*/ 23 h 44"/>
                  <a:gd name="T64" fmla="*/ 49 w 49"/>
                  <a:gd name="T65" fmla="*/ 23 h 44"/>
                  <a:gd name="T66" fmla="*/ 49 w 49"/>
                  <a:gd name="T67" fmla="*/ 18 h 44"/>
                  <a:gd name="T68" fmla="*/ 31 w 49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9" h="44">
                    <a:moveTo>
                      <a:pt x="30" y="42"/>
                    </a:moveTo>
                    <a:cubicBezTo>
                      <a:pt x="30" y="42"/>
                      <a:pt x="30" y="42"/>
                      <a:pt x="30" y="42"/>
                    </a:cubicBezTo>
                    <a:cubicBezTo>
                      <a:pt x="36" y="44"/>
                      <a:pt x="36" y="44"/>
                      <a:pt x="36" y="44"/>
                    </a:cubicBezTo>
                    <a:cubicBezTo>
                      <a:pt x="36" y="44"/>
                      <a:pt x="36" y="44"/>
                      <a:pt x="36" y="44"/>
                    </a:cubicBezTo>
                    <a:cubicBezTo>
                      <a:pt x="30" y="42"/>
                      <a:pt x="30" y="42"/>
                      <a:pt x="30" y="42"/>
                    </a:cubicBezTo>
                    <a:moveTo>
                      <a:pt x="49" y="23"/>
                    </a:moveTo>
                    <a:cubicBezTo>
                      <a:pt x="49" y="23"/>
                      <a:pt x="49" y="23"/>
                      <a:pt x="49" y="23"/>
                    </a:cubicBezTo>
                    <a:cubicBezTo>
                      <a:pt x="49" y="23"/>
                      <a:pt x="49" y="23"/>
                      <a:pt x="49" y="23"/>
                    </a:cubicBezTo>
                    <a:moveTo>
                      <a:pt x="22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9" y="0"/>
                      <a:pt x="0" y="8"/>
                      <a:pt x="0" y="1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2"/>
                      <a:pt x="2" y="35"/>
                      <a:pt x="4" y="37"/>
                    </a:cubicBezTo>
                    <a:cubicBezTo>
                      <a:pt x="6" y="39"/>
                      <a:pt x="8" y="41"/>
                      <a:pt x="11" y="43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3" y="35"/>
                      <a:pt x="11" y="33"/>
                      <a:pt x="10" y="32"/>
                    </a:cubicBezTo>
                    <a:cubicBezTo>
                      <a:pt x="9" y="31"/>
                      <a:pt x="8" y="29"/>
                      <a:pt x="8" y="2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2"/>
                      <a:pt x="13" y="8"/>
                      <a:pt x="19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2" y="0"/>
                      <a:pt x="22" y="0"/>
                      <a:pt x="22" y="0"/>
                    </a:cubicBezTo>
                    <a:moveTo>
                      <a:pt x="31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6" y="8"/>
                      <a:pt x="41" y="12"/>
                      <a:pt x="41" y="18"/>
                    </a:cubicBezTo>
                    <a:cubicBezTo>
                      <a:pt x="41" y="23"/>
                      <a:pt x="41" y="23"/>
                      <a:pt x="41" y="23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49" y="8"/>
                      <a:pt x="41" y="0"/>
                      <a:pt x="31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87" name="Freeform 984">
                <a:extLst>
                  <a:ext uri="{FF2B5EF4-FFF2-40B4-BE49-F238E27FC236}">
                    <a16:creationId xmlns:a16="http://schemas.microsoft.com/office/drawing/2014/main" xmlns="" id="{09056992-7B43-495E-998E-E7908D2B087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191" y="2309"/>
                <a:ext cx="49" cy="52"/>
              </a:xfrm>
              <a:custGeom>
                <a:avLst/>
                <a:gdLst>
                  <a:gd name="T0" fmla="*/ 8 w 49"/>
                  <a:gd name="T1" fmla="*/ 29 h 52"/>
                  <a:gd name="T2" fmla="*/ 0 w 49"/>
                  <a:gd name="T3" fmla="*/ 29 h 52"/>
                  <a:gd name="T4" fmla="*/ 0 w 49"/>
                  <a:gd name="T5" fmla="*/ 33 h 52"/>
                  <a:gd name="T6" fmla="*/ 19 w 49"/>
                  <a:gd name="T7" fmla="*/ 52 h 52"/>
                  <a:gd name="T8" fmla="*/ 22 w 49"/>
                  <a:gd name="T9" fmla="*/ 52 h 52"/>
                  <a:gd name="T10" fmla="*/ 22 w 49"/>
                  <a:gd name="T11" fmla="*/ 44 h 52"/>
                  <a:gd name="T12" fmla="*/ 19 w 49"/>
                  <a:gd name="T13" fmla="*/ 44 h 52"/>
                  <a:gd name="T14" fmla="*/ 8 w 49"/>
                  <a:gd name="T15" fmla="*/ 33 h 52"/>
                  <a:gd name="T16" fmla="*/ 8 w 49"/>
                  <a:gd name="T17" fmla="*/ 29 h 52"/>
                  <a:gd name="T18" fmla="*/ 30 w 49"/>
                  <a:gd name="T19" fmla="*/ 5 h 52"/>
                  <a:gd name="T20" fmla="*/ 30 w 49"/>
                  <a:gd name="T21" fmla="*/ 13 h 52"/>
                  <a:gd name="T22" fmla="*/ 35 w 49"/>
                  <a:gd name="T23" fmla="*/ 15 h 52"/>
                  <a:gd name="T24" fmla="*/ 40 w 49"/>
                  <a:gd name="T25" fmla="*/ 19 h 52"/>
                  <a:gd name="T26" fmla="*/ 41 w 49"/>
                  <a:gd name="T27" fmla="*/ 23 h 52"/>
                  <a:gd name="T28" fmla="*/ 41 w 49"/>
                  <a:gd name="T29" fmla="*/ 33 h 52"/>
                  <a:gd name="T30" fmla="*/ 31 w 49"/>
                  <a:gd name="T31" fmla="*/ 44 h 52"/>
                  <a:gd name="T32" fmla="*/ 30 w 49"/>
                  <a:gd name="T33" fmla="*/ 44 h 52"/>
                  <a:gd name="T34" fmla="*/ 30 w 49"/>
                  <a:gd name="T35" fmla="*/ 52 h 52"/>
                  <a:gd name="T36" fmla="*/ 31 w 49"/>
                  <a:gd name="T37" fmla="*/ 52 h 52"/>
                  <a:gd name="T38" fmla="*/ 49 w 49"/>
                  <a:gd name="T39" fmla="*/ 33 h 52"/>
                  <a:gd name="T40" fmla="*/ 49 w 49"/>
                  <a:gd name="T41" fmla="*/ 23 h 52"/>
                  <a:gd name="T42" fmla="*/ 46 w 49"/>
                  <a:gd name="T43" fmla="*/ 14 h 52"/>
                  <a:gd name="T44" fmla="*/ 39 w 49"/>
                  <a:gd name="T45" fmla="*/ 8 h 52"/>
                  <a:gd name="T46" fmla="*/ 39 w 49"/>
                  <a:gd name="T47" fmla="*/ 8 h 52"/>
                  <a:gd name="T48" fmla="*/ 36 w 49"/>
                  <a:gd name="T49" fmla="*/ 7 h 52"/>
                  <a:gd name="T50" fmla="*/ 30 w 49"/>
                  <a:gd name="T51" fmla="*/ 5 h 52"/>
                  <a:gd name="T52" fmla="*/ 17 w 49"/>
                  <a:gd name="T53" fmla="*/ 0 h 52"/>
                  <a:gd name="T54" fmla="*/ 14 w 49"/>
                  <a:gd name="T55" fmla="*/ 7 h 52"/>
                  <a:gd name="T56" fmla="*/ 14 w 49"/>
                  <a:gd name="T57" fmla="*/ 7 h 52"/>
                  <a:gd name="T58" fmla="*/ 22 w 49"/>
                  <a:gd name="T59" fmla="*/ 10 h 52"/>
                  <a:gd name="T60" fmla="*/ 22 w 49"/>
                  <a:gd name="T61" fmla="*/ 2 h 52"/>
                  <a:gd name="T62" fmla="*/ 17 w 49"/>
                  <a:gd name="T6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9" h="52">
                    <a:moveTo>
                      <a:pt x="8" y="29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43"/>
                      <a:pt x="9" y="52"/>
                      <a:pt x="19" y="52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3" y="44"/>
                      <a:pt x="8" y="39"/>
                      <a:pt x="8" y="33"/>
                    </a:cubicBezTo>
                    <a:cubicBezTo>
                      <a:pt x="8" y="29"/>
                      <a:pt x="8" y="29"/>
                      <a:pt x="8" y="29"/>
                    </a:cubicBezTo>
                    <a:moveTo>
                      <a:pt x="30" y="5"/>
                    </a:moveTo>
                    <a:cubicBezTo>
                      <a:pt x="30" y="13"/>
                      <a:pt x="30" y="13"/>
                      <a:pt x="30" y="13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7" y="17"/>
                      <a:pt x="38" y="18"/>
                      <a:pt x="40" y="19"/>
                    </a:cubicBezTo>
                    <a:cubicBezTo>
                      <a:pt x="41" y="21"/>
                      <a:pt x="41" y="22"/>
                      <a:pt x="41" y="23"/>
                    </a:cubicBezTo>
                    <a:cubicBezTo>
                      <a:pt x="41" y="33"/>
                      <a:pt x="41" y="33"/>
                      <a:pt x="41" y="33"/>
                    </a:cubicBezTo>
                    <a:cubicBezTo>
                      <a:pt x="41" y="39"/>
                      <a:pt x="36" y="44"/>
                      <a:pt x="31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52"/>
                      <a:pt x="30" y="52"/>
                      <a:pt x="30" y="52"/>
                    </a:cubicBezTo>
                    <a:cubicBezTo>
                      <a:pt x="31" y="52"/>
                      <a:pt x="31" y="52"/>
                      <a:pt x="31" y="52"/>
                    </a:cubicBezTo>
                    <a:cubicBezTo>
                      <a:pt x="41" y="52"/>
                      <a:pt x="49" y="43"/>
                      <a:pt x="49" y="33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49" y="20"/>
                      <a:pt x="48" y="17"/>
                      <a:pt x="46" y="14"/>
                    </a:cubicBezTo>
                    <a:cubicBezTo>
                      <a:pt x="44" y="12"/>
                      <a:pt x="41" y="10"/>
                      <a:pt x="39" y="8"/>
                    </a:cubicBezTo>
                    <a:cubicBezTo>
                      <a:pt x="39" y="8"/>
                      <a:pt x="39" y="8"/>
                      <a:pt x="39" y="8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0" y="5"/>
                      <a:pt x="30" y="5"/>
                      <a:pt x="30" y="5"/>
                    </a:cubicBezTo>
                    <a:moveTo>
                      <a:pt x="17" y="0"/>
                    </a:move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88" name="Freeform 985">
                <a:extLst>
                  <a:ext uri="{FF2B5EF4-FFF2-40B4-BE49-F238E27FC236}">
                    <a16:creationId xmlns:a16="http://schemas.microsoft.com/office/drawing/2014/main" xmlns="" id="{3438CA0F-C7BD-4AE4-A0DD-D19E175A4FD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13" y="2267"/>
                <a:ext cx="8" cy="99"/>
              </a:xfrm>
              <a:custGeom>
                <a:avLst/>
                <a:gdLst>
                  <a:gd name="T0" fmla="*/ 8 w 8"/>
                  <a:gd name="T1" fmla="*/ 0 h 99"/>
                  <a:gd name="T2" fmla="*/ 0 w 8"/>
                  <a:gd name="T3" fmla="*/ 0 h 99"/>
                  <a:gd name="T4" fmla="*/ 0 w 8"/>
                  <a:gd name="T5" fmla="*/ 5 h 99"/>
                  <a:gd name="T6" fmla="*/ 0 w 8"/>
                  <a:gd name="T7" fmla="*/ 13 h 99"/>
                  <a:gd name="T8" fmla="*/ 0 w 8"/>
                  <a:gd name="T9" fmla="*/ 44 h 99"/>
                  <a:gd name="T10" fmla="*/ 0 w 8"/>
                  <a:gd name="T11" fmla="*/ 44 h 99"/>
                  <a:gd name="T12" fmla="*/ 0 w 8"/>
                  <a:gd name="T13" fmla="*/ 52 h 99"/>
                  <a:gd name="T14" fmla="*/ 0 w 8"/>
                  <a:gd name="T15" fmla="*/ 86 h 99"/>
                  <a:gd name="T16" fmla="*/ 0 w 8"/>
                  <a:gd name="T17" fmla="*/ 94 h 99"/>
                  <a:gd name="T18" fmla="*/ 0 w 8"/>
                  <a:gd name="T19" fmla="*/ 99 h 99"/>
                  <a:gd name="T20" fmla="*/ 8 w 8"/>
                  <a:gd name="T21" fmla="*/ 99 h 99"/>
                  <a:gd name="T22" fmla="*/ 8 w 8"/>
                  <a:gd name="T23" fmla="*/ 94 h 99"/>
                  <a:gd name="T24" fmla="*/ 8 w 8"/>
                  <a:gd name="T25" fmla="*/ 86 h 99"/>
                  <a:gd name="T26" fmla="*/ 8 w 8"/>
                  <a:gd name="T27" fmla="*/ 55 h 99"/>
                  <a:gd name="T28" fmla="*/ 8 w 8"/>
                  <a:gd name="T29" fmla="*/ 47 h 99"/>
                  <a:gd name="T30" fmla="*/ 8 w 8"/>
                  <a:gd name="T31" fmla="*/ 47 h 99"/>
                  <a:gd name="T32" fmla="*/ 8 w 8"/>
                  <a:gd name="T33" fmla="*/ 13 h 99"/>
                  <a:gd name="T34" fmla="*/ 8 w 8"/>
                  <a:gd name="T35" fmla="*/ 5 h 99"/>
                  <a:gd name="T36" fmla="*/ 8 w 8"/>
                  <a:gd name="T37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" h="99">
                    <a:moveTo>
                      <a:pt x="8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13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0" y="52"/>
                    </a:lnTo>
                    <a:lnTo>
                      <a:pt x="0" y="86"/>
                    </a:lnTo>
                    <a:lnTo>
                      <a:pt x="0" y="94"/>
                    </a:lnTo>
                    <a:lnTo>
                      <a:pt x="0" y="99"/>
                    </a:lnTo>
                    <a:lnTo>
                      <a:pt x="8" y="99"/>
                    </a:lnTo>
                    <a:lnTo>
                      <a:pt x="8" y="94"/>
                    </a:lnTo>
                    <a:lnTo>
                      <a:pt x="8" y="86"/>
                    </a:lnTo>
                    <a:lnTo>
                      <a:pt x="8" y="55"/>
                    </a:lnTo>
                    <a:lnTo>
                      <a:pt x="8" y="47"/>
                    </a:lnTo>
                    <a:lnTo>
                      <a:pt x="8" y="47"/>
                    </a:lnTo>
                    <a:lnTo>
                      <a:pt x="8" y="13"/>
                    </a:lnTo>
                    <a:lnTo>
                      <a:pt x="8" y="5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89" name="Freeform 986">
                <a:extLst>
                  <a:ext uri="{FF2B5EF4-FFF2-40B4-BE49-F238E27FC236}">
                    <a16:creationId xmlns:a16="http://schemas.microsoft.com/office/drawing/2014/main" xmlns="" id="{B3DFBE9D-C7C5-43DE-928B-1C1653CF58C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13" y="2267"/>
                <a:ext cx="8" cy="99"/>
              </a:xfrm>
              <a:custGeom>
                <a:avLst/>
                <a:gdLst>
                  <a:gd name="T0" fmla="*/ 8 w 8"/>
                  <a:gd name="T1" fmla="*/ 0 h 99"/>
                  <a:gd name="T2" fmla="*/ 0 w 8"/>
                  <a:gd name="T3" fmla="*/ 0 h 99"/>
                  <a:gd name="T4" fmla="*/ 0 w 8"/>
                  <a:gd name="T5" fmla="*/ 5 h 99"/>
                  <a:gd name="T6" fmla="*/ 0 w 8"/>
                  <a:gd name="T7" fmla="*/ 13 h 99"/>
                  <a:gd name="T8" fmla="*/ 0 w 8"/>
                  <a:gd name="T9" fmla="*/ 44 h 99"/>
                  <a:gd name="T10" fmla="*/ 0 w 8"/>
                  <a:gd name="T11" fmla="*/ 44 h 99"/>
                  <a:gd name="T12" fmla="*/ 0 w 8"/>
                  <a:gd name="T13" fmla="*/ 52 h 99"/>
                  <a:gd name="T14" fmla="*/ 0 w 8"/>
                  <a:gd name="T15" fmla="*/ 86 h 99"/>
                  <a:gd name="T16" fmla="*/ 0 w 8"/>
                  <a:gd name="T17" fmla="*/ 94 h 99"/>
                  <a:gd name="T18" fmla="*/ 0 w 8"/>
                  <a:gd name="T19" fmla="*/ 99 h 99"/>
                  <a:gd name="T20" fmla="*/ 8 w 8"/>
                  <a:gd name="T21" fmla="*/ 99 h 99"/>
                  <a:gd name="T22" fmla="*/ 8 w 8"/>
                  <a:gd name="T23" fmla="*/ 94 h 99"/>
                  <a:gd name="T24" fmla="*/ 8 w 8"/>
                  <a:gd name="T25" fmla="*/ 86 h 99"/>
                  <a:gd name="T26" fmla="*/ 8 w 8"/>
                  <a:gd name="T27" fmla="*/ 55 h 99"/>
                  <a:gd name="T28" fmla="*/ 8 w 8"/>
                  <a:gd name="T29" fmla="*/ 47 h 99"/>
                  <a:gd name="T30" fmla="*/ 8 w 8"/>
                  <a:gd name="T31" fmla="*/ 47 h 99"/>
                  <a:gd name="T32" fmla="*/ 8 w 8"/>
                  <a:gd name="T33" fmla="*/ 13 h 99"/>
                  <a:gd name="T34" fmla="*/ 8 w 8"/>
                  <a:gd name="T35" fmla="*/ 5 h 99"/>
                  <a:gd name="T36" fmla="*/ 8 w 8"/>
                  <a:gd name="T37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" h="99">
                    <a:moveTo>
                      <a:pt x="8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13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0" y="52"/>
                    </a:lnTo>
                    <a:lnTo>
                      <a:pt x="0" y="86"/>
                    </a:lnTo>
                    <a:lnTo>
                      <a:pt x="0" y="94"/>
                    </a:lnTo>
                    <a:lnTo>
                      <a:pt x="0" y="99"/>
                    </a:lnTo>
                    <a:lnTo>
                      <a:pt x="8" y="99"/>
                    </a:lnTo>
                    <a:lnTo>
                      <a:pt x="8" y="94"/>
                    </a:lnTo>
                    <a:lnTo>
                      <a:pt x="8" y="86"/>
                    </a:lnTo>
                    <a:lnTo>
                      <a:pt x="8" y="55"/>
                    </a:lnTo>
                    <a:lnTo>
                      <a:pt x="8" y="47"/>
                    </a:lnTo>
                    <a:lnTo>
                      <a:pt x="8" y="47"/>
                    </a:lnTo>
                    <a:lnTo>
                      <a:pt x="8" y="13"/>
                    </a:lnTo>
                    <a:lnTo>
                      <a:pt x="8" y="5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90" name="Freeform 987">
                <a:extLst>
                  <a:ext uri="{FF2B5EF4-FFF2-40B4-BE49-F238E27FC236}">
                    <a16:creationId xmlns:a16="http://schemas.microsoft.com/office/drawing/2014/main" xmlns="" id="{0A4664AC-2AE2-4DAE-B14F-2DD373F88FB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095" y="2949"/>
                <a:ext cx="1654" cy="1037"/>
              </a:xfrm>
              <a:custGeom>
                <a:avLst/>
                <a:gdLst>
                  <a:gd name="T0" fmla="*/ 1 w 1654"/>
                  <a:gd name="T1" fmla="*/ 483 h 1038"/>
                  <a:gd name="T2" fmla="*/ 0 w 1654"/>
                  <a:gd name="T3" fmla="*/ 483 h 1038"/>
                  <a:gd name="T4" fmla="*/ 0 w 1654"/>
                  <a:gd name="T5" fmla="*/ 1038 h 1038"/>
                  <a:gd name="T6" fmla="*/ 1 w 1654"/>
                  <a:gd name="T7" fmla="*/ 1038 h 1038"/>
                  <a:gd name="T8" fmla="*/ 1 w 1654"/>
                  <a:gd name="T9" fmla="*/ 483 h 1038"/>
                  <a:gd name="T10" fmla="*/ 1597 w 1654"/>
                  <a:gd name="T11" fmla="*/ 0 h 1038"/>
                  <a:gd name="T12" fmla="*/ 819 w 1654"/>
                  <a:gd name="T13" fmla="*/ 0 h 1038"/>
                  <a:gd name="T14" fmla="*/ 811 w 1654"/>
                  <a:gd name="T15" fmla="*/ 0 h 1038"/>
                  <a:gd name="T16" fmla="*/ 492 w 1654"/>
                  <a:gd name="T17" fmla="*/ 0 h 1038"/>
                  <a:gd name="T18" fmla="*/ 492 w 1654"/>
                  <a:gd name="T19" fmla="*/ 1 h 1038"/>
                  <a:gd name="T20" fmla="*/ 1597 w 1654"/>
                  <a:gd name="T21" fmla="*/ 1 h 1038"/>
                  <a:gd name="T22" fmla="*/ 1653 w 1654"/>
                  <a:gd name="T23" fmla="*/ 57 h 1038"/>
                  <a:gd name="T24" fmla="*/ 1653 w 1654"/>
                  <a:gd name="T25" fmla="*/ 1038 h 1038"/>
                  <a:gd name="T26" fmla="*/ 1654 w 1654"/>
                  <a:gd name="T27" fmla="*/ 1038 h 1038"/>
                  <a:gd name="T28" fmla="*/ 1654 w 1654"/>
                  <a:gd name="T29" fmla="*/ 57 h 1038"/>
                  <a:gd name="T30" fmla="*/ 1597 w 1654"/>
                  <a:gd name="T31" fmla="*/ 0 h 10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54" h="1038">
                    <a:moveTo>
                      <a:pt x="1" y="483"/>
                    </a:moveTo>
                    <a:cubicBezTo>
                      <a:pt x="0" y="483"/>
                      <a:pt x="0" y="483"/>
                      <a:pt x="0" y="483"/>
                    </a:cubicBezTo>
                    <a:cubicBezTo>
                      <a:pt x="0" y="1038"/>
                      <a:pt x="0" y="1038"/>
                      <a:pt x="0" y="1038"/>
                    </a:cubicBezTo>
                    <a:cubicBezTo>
                      <a:pt x="1" y="1038"/>
                      <a:pt x="1" y="1038"/>
                      <a:pt x="1" y="1038"/>
                    </a:cubicBezTo>
                    <a:cubicBezTo>
                      <a:pt x="1" y="483"/>
                      <a:pt x="1" y="483"/>
                      <a:pt x="1" y="483"/>
                    </a:cubicBezTo>
                    <a:moveTo>
                      <a:pt x="1597" y="0"/>
                    </a:moveTo>
                    <a:cubicBezTo>
                      <a:pt x="819" y="0"/>
                      <a:pt x="819" y="0"/>
                      <a:pt x="819" y="0"/>
                    </a:cubicBezTo>
                    <a:cubicBezTo>
                      <a:pt x="811" y="0"/>
                      <a:pt x="811" y="0"/>
                      <a:pt x="811" y="0"/>
                    </a:cubicBezTo>
                    <a:cubicBezTo>
                      <a:pt x="492" y="0"/>
                      <a:pt x="492" y="0"/>
                      <a:pt x="492" y="0"/>
                    </a:cubicBezTo>
                    <a:cubicBezTo>
                      <a:pt x="492" y="1"/>
                      <a:pt x="492" y="1"/>
                      <a:pt x="492" y="1"/>
                    </a:cubicBezTo>
                    <a:cubicBezTo>
                      <a:pt x="1597" y="1"/>
                      <a:pt x="1597" y="1"/>
                      <a:pt x="1597" y="1"/>
                    </a:cubicBezTo>
                    <a:cubicBezTo>
                      <a:pt x="1628" y="1"/>
                      <a:pt x="1653" y="26"/>
                      <a:pt x="1653" y="57"/>
                    </a:cubicBezTo>
                    <a:cubicBezTo>
                      <a:pt x="1653" y="1038"/>
                      <a:pt x="1653" y="1038"/>
                      <a:pt x="1653" y="1038"/>
                    </a:cubicBezTo>
                    <a:cubicBezTo>
                      <a:pt x="1654" y="1038"/>
                      <a:pt x="1654" y="1038"/>
                      <a:pt x="1654" y="1038"/>
                    </a:cubicBezTo>
                    <a:cubicBezTo>
                      <a:pt x="1654" y="57"/>
                      <a:pt x="1654" y="57"/>
                      <a:pt x="1654" y="57"/>
                    </a:cubicBezTo>
                    <a:cubicBezTo>
                      <a:pt x="1654" y="26"/>
                      <a:pt x="1628" y="0"/>
                      <a:pt x="1597" y="0"/>
                    </a:cubicBezTo>
                  </a:path>
                </a:pathLst>
              </a:custGeom>
              <a:solidFill>
                <a:srgbClr val="A0C6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91" name="Freeform 988">
                <a:extLst>
                  <a:ext uri="{FF2B5EF4-FFF2-40B4-BE49-F238E27FC236}">
                    <a16:creationId xmlns:a16="http://schemas.microsoft.com/office/drawing/2014/main" xmlns="" id="{9E64CEA8-6CB9-48F9-96A5-9729D3C1EB0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104" y="2958"/>
                <a:ext cx="1636" cy="1028"/>
              </a:xfrm>
              <a:custGeom>
                <a:avLst/>
                <a:gdLst>
                  <a:gd name="T0" fmla="*/ 809 w 1636"/>
                  <a:gd name="T1" fmla="*/ 39 h 1029"/>
                  <a:gd name="T2" fmla="*/ 802 w 1636"/>
                  <a:gd name="T3" fmla="*/ 32 h 1029"/>
                  <a:gd name="T4" fmla="*/ 809 w 1636"/>
                  <a:gd name="T5" fmla="*/ 25 h 1029"/>
                  <a:gd name="T6" fmla="*/ 816 w 1636"/>
                  <a:gd name="T7" fmla="*/ 32 h 1029"/>
                  <a:gd name="T8" fmla="*/ 809 w 1636"/>
                  <a:gd name="T9" fmla="*/ 39 h 1029"/>
                  <a:gd name="T10" fmla="*/ 1588 w 1636"/>
                  <a:gd name="T11" fmla="*/ 0 h 1029"/>
                  <a:gd name="T12" fmla="*/ 482 w 1636"/>
                  <a:gd name="T13" fmla="*/ 0 h 1029"/>
                  <a:gd name="T14" fmla="*/ 482 w 1636"/>
                  <a:gd name="T15" fmla="*/ 9 h 1029"/>
                  <a:gd name="T16" fmla="*/ 585 w 1636"/>
                  <a:gd name="T17" fmla="*/ 57 h 1029"/>
                  <a:gd name="T18" fmla="*/ 1559 w 1636"/>
                  <a:gd name="T19" fmla="*/ 57 h 1029"/>
                  <a:gd name="T20" fmla="*/ 1572 w 1636"/>
                  <a:gd name="T21" fmla="*/ 70 h 1029"/>
                  <a:gd name="T22" fmla="*/ 1572 w 1636"/>
                  <a:gd name="T23" fmla="*/ 954 h 1029"/>
                  <a:gd name="T24" fmla="*/ 1559 w 1636"/>
                  <a:gd name="T25" fmla="*/ 967 h 1029"/>
                  <a:gd name="T26" fmla="*/ 77 w 1636"/>
                  <a:gd name="T27" fmla="*/ 967 h 1029"/>
                  <a:gd name="T28" fmla="*/ 63 w 1636"/>
                  <a:gd name="T29" fmla="*/ 954 h 1029"/>
                  <a:gd name="T30" fmla="*/ 63 w 1636"/>
                  <a:gd name="T31" fmla="*/ 474 h 1029"/>
                  <a:gd name="T32" fmla="*/ 0 w 1636"/>
                  <a:gd name="T33" fmla="*/ 474 h 1029"/>
                  <a:gd name="T34" fmla="*/ 0 w 1636"/>
                  <a:gd name="T35" fmla="*/ 1029 h 1029"/>
                  <a:gd name="T36" fmla="*/ 668 w 1636"/>
                  <a:gd name="T37" fmla="*/ 1029 h 1029"/>
                  <a:gd name="T38" fmla="*/ 668 w 1636"/>
                  <a:gd name="T39" fmla="*/ 1029 h 1029"/>
                  <a:gd name="T40" fmla="*/ 968 w 1636"/>
                  <a:gd name="T41" fmla="*/ 1029 h 1029"/>
                  <a:gd name="T42" fmla="*/ 968 w 1636"/>
                  <a:gd name="T43" fmla="*/ 1029 h 1029"/>
                  <a:gd name="T44" fmla="*/ 1636 w 1636"/>
                  <a:gd name="T45" fmla="*/ 1029 h 1029"/>
                  <a:gd name="T46" fmla="*/ 1636 w 1636"/>
                  <a:gd name="T47" fmla="*/ 48 h 1029"/>
                  <a:gd name="T48" fmla="*/ 1622 w 1636"/>
                  <a:gd name="T49" fmla="*/ 14 h 1029"/>
                  <a:gd name="T50" fmla="*/ 1588 w 1636"/>
                  <a:gd name="T51" fmla="*/ 0 h 10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36" h="1029">
                    <a:moveTo>
                      <a:pt x="809" y="39"/>
                    </a:moveTo>
                    <a:cubicBezTo>
                      <a:pt x="805" y="39"/>
                      <a:pt x="802" y="36"/>
                      <a:pt x="802" y="32"/>
                    </a:cubicBezTo>
                    <a:cubicBezTo>
                      <a:pt x="802" y="28"/>
                      <a:pt x="805" y="25"/>
                      <a:pt x="809" y="25"/>
                    </a:cubicBezTo>
                    <a:cubicBezTo>
                      <a:pt x="813" y="25"/>
                      <a:pt x="816" y="28"/>
                      <a:pt x="816" y="32"/>
                    </a:cubicBezTo>
                    <a:cubicBezTo>
                      <a:pt x="816" y="36"/>
                      <a:pt x="813" y="39"/>
                      <a:pt x="809" y="39"/>
                    </a:cubicBezTo>
                    <a:moveTo>
                      <a:pt x="1588" y="0"/>
                    </a:moveTo>
                    <a:cubicBezTo>
                      <a:pt x="482" y="0"/>
                      <a:pt x="482" y="0"/>
                      <a:pt x="482" y="0"/>
                    </a:cubicBezTo>
                    <a:cubicBezTo>
                      <a:pt x="482" y="3"/>
                      <a:pt x="482" y="6"/>
                      <a:pt x="482" y="9"/>
                    </a:cubicBezTo>
                    <a:cubicBezTo>
                      <a:pt x="522" y="13"/>
                      <a:pt x="558" y="31"/>
                      <a:pt x="585" y="57"/>
                    </a:cubicBezTo>
                    <a:cubicBezTo>
                      <a:pt x="1559" y="57"/>
                      <a:pt x="1559" y="57"/>
                      <a:pt x="1559" y="57"/>
                    </a:cubicBezTo>
                    <a:cubicBezTo>
                      <a:pt x="1566" y="57"/>
                      <a:pt x="1572" y="63"/>
                      <a:pt x="1572" y="70"/>
                    </a:cubicBezTo>
                    <a:cubicBezTo>
                      <a:pt x="1572" y="954"/>
                      <a:pt x="1572" y="954"/>
                      <a:pt x="1572" y="954"/>
                    </a:cubicBezTo>
                    <a:cubicBezTo>
                      <a:pt x="1572" y="962"/>
                      <a:pt x="1566" y="967"/>
                      <a:pt x="1559" y="967"/>
                    </a:cubicBezTo>
                    <a:cubicBezTo>
                      <a:pt x="77" y="967"/>
                      <a:pt x="77" y="967"/>
                      <a:pt x="77" y="967"/>
                    </a:cubicBezTo>
                    <a:cubicBezTo>
                      <a:pt x="69" y="967"/>
                      <a:pt x="63" y="962"/>
                      <a:pt x="63" y="954"/>
                    </a:cubicBezTo>
                    <a:cubicBezTo>
                      <a:pt x="63" y="474"/>
                      <a:pt x="63" y="474"/>
                      <a:pt x="63" y="474"/>
                    </a:cubicBezTo>
                    <a:cubicBezTo>
                      <a:pt x="0" y="474"/>
                      <a:pt x="0" y="474"/>
                      <a:pt x="0" y="474"/>
                    </a:cubicBezTo>
                    <a:cubicBezTo>
                      <a:pt x="0" y="1029"/>
                      <a:pt x="0" y="1029"/>
                      <a:pt x="0" y="1029"/>
                    </a:cubicBezTo>
                    <a:cubicBezTo>
                      <a:pt x="668" y="1029"/>
                      <a:pt x="668" y="1029"/>
                      <a:pt x="668" y="1029"/>
                    </a:cubicBezTo>
                    <a:cubicBezTo>
                      <a:pt x="668" y="1029"/>
                      <a:pt x="668" y="1029"/>
                      <a:pt x="668" y="1029"/>
                    </a:cubicBezTo>
                    <a:cubicBezTo>
                      <a:pt x="968" y="1029"/>
                      <a:pt x="968" y="1029"/>
                      <a:pt x="968" y="1029"/>
                    </a:cubicBezTo>
                    <a:cubicBezTo>
                      <a:pt x="968" y="1029"/>
                      <a:pt x="968" y="1029"/>
                      <a:pt x="968" y="1029"/>
                    </a:cubicBezTo>
                    <a:cubicBezTo>
                      <a:pt x="1636" y="1029"/>
                      <a:pt x="1636" y="1029"/>
                      <a:pt x="1636" y="1029"/>
                    </a:cubicBezTo>
                    <a:cubicBezTo>
                      <a:pt x="1636" y="48"/>
                      <a:pt x="1636" y="48"/>
                      <a:pt x="1636" y="48"/>
                    </a:cubicBezTo>
                    <a:cubicBezTo>
                      <a:pt x="1636" y="35"/>
                      <a:pt x="1630" y="23"/>
                      <a:pt x="1622" y="14"/>
                    </a:cubicBezTo>
                    <a:cubicBezTo>
                      <a:pt x="1613" y="6"/>
                      <a:pt x="1601" y="0"/>
                      <a:pt x="1588" y="0"/>
                    </a:cubicBezTo>
                  </a:path>
                </a:pathLst>
              </a:custGeom>
              <a:solidFill>
                <a:srgbClr val="058A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92" name="Freeform 989">
                <a:extLst>
                  <a:ext uri="{FF2B5EF4-FFF2-40B4-BE49-F238E27FC236}">
                    <a16:creationId xmlns:a16="http://schemas.microsoft.com/office/drawing/2014/main" xmlns="" id="{CE0D85AD-31A4-4D33-9437-713E50C0D99A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096" y="2950"/>
                <a:ext cx="1652" cy="1036"/>
              </a:xfrm>
              <a:custGeom>
                <a:avLst/>
                <a:gdLst>
                  <a:gd name="T0" fmla="*/ 8 w 1652"/>
                  <a:gd name="T1" fmla="*/ 482 h 1037"/>
                  <a:gd name="T2" fmla="*/ 0 w 1652"/>
                  <a:gd name="T3" fmla="*/ 482 h 1037"/>
                  <a:gd name="T4" fmla="*/ 0 w 1652"/>
                  <a:gd name="T5" fmla="*/ 1037 h 1037"/>
                  <a:gd name="T6" fmla="*/ 8 w 1652"/>
                  <a:gd name="T7" fmla="*/ 1037 h 1037"/>
                  <a:gd name="T8" fmla="*/ 8 w 1652"/>
                  <a:gd name="T9" fmla="*/ 482 h 1037"/>
                  <a:gd name="T10" fmla="*/ 1596 w 1652"/>
                  <a:gd name="T11" fmla="*/ 0 h 1037"/>
                  <a:gd name="T12" fmla="*/ 491 w 1652"/>
                  <a:gd name="T13" fmla="*/ 0 h 1037"/>
                  <a:gd name="T14" fmla="*/ 490 w 1652"/>
                  <a:gd name="T15" fmla="*/ 8 h 1037"/>
                  <a:gd name="T16" fmla="*/ 1596 w 1652"/>
                  <a:gd name="T17" fmla="*/ 8 h 1037"/>
                  <a:gd name="T18" fmla="*/ 1630 w 1652"/>
                  <a:gd name="T19" fmla="*/ 22 h 1037"/>
                  <a:gd name="T20" fmla="*/ 1644 w 1652"/>
                  <a:gd name="T21" fmla="*/ 56 h 1037"/>
                  <a:gd name="T22" fmla="*/ 1644 w 1652"/>
                  <a:gd name="T23" fmla="*/ 1037 h 1037"/>
                  <a:gd name="T24" fmla="*/ 1652 w 1652"/>
                  <a:gd name="T25" fmla="*/ 1037 h 1037"/>
                  <a:gd name="T26" fmla="*/ 1652 w 1652"/>
                  <a:gd name="T27" fmla="*/ 56 h 1037"/>
                  <a:gd name="T28" fmla="*/ 1596 w 1652"/>
                  <a:gd name="T29" fmla="*/ 0 h 10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52" h="1037">
                    <a:moveTo>
                      <a:pt x="8" y="482"/>
                    </a:moveTo>
                    <a:cubicBezTo>
                      <a:pt x="0" y="482"/>
                      <a:pt x="0" y="482"/>
                      <a:pt x="0" y="482"/>
                    </a:cubicBezTo>
                    <a:cubicBezTo>
                      <a:pt x="0" y="1037"/>
                      <a:pt x="0" y="1037"/>
                      <a:pt x="0" y="1037"/>
                    </a:cubicBezTo>
                    <a:cubicBezTo>
                      <a:pt x="8" y="1037"/>
                      <a:pt x="8" y="1037"/>
                      <a:pt x="8" y="1037"/>
                    </a:cubicBezTo>
                    <a:cubicBezTo>
                      <a:pt x="8" y="482"/>
                      <a:pt x="8" y="482"/>
                      <a:pt x="8" y="482"/>
                    </a:cubicBezTo>
                    <a:moveTo>
                      <a:pt x="1596" y="0"/>
                    </a:moveTo>
                    <a:cubicBezTo>
                      <a:pt x="491" y="0"/>
                      <a:pt x="491" y="0"/>
                      <a:pt x="491" y="0"/>
                    </a:cubicBezTo>
                    <a:cubicBezTo>
                      <a:pt x="491" y="3"/>
                      <a:pt x="491" y="6"/>
                      <a:pt x="490" y="8"/>
                    </a:cubicBezTo>
                    <a:cubicBezTo>
                      <a:pt x="1596" y="8"/>
                      <a:pt x="1596" y="8"/>
                      <a:pt x="1596" y="8"/>
                    </a:cubicBezTo>
                    <a:cubicBezTo>
                      <a:pt x="1609" y="8"/>
                      <a:pt x="1621" y="14"/>
                      <a:pt x="1630" y="22"/>
                    </a:cubicBezTo>
                    <a:cubicBezTo>
                      <a:pt x="1638" y="31"/>
                      <a:pt x="1644" y="43"/>
                      <a:pt x="1644" y="56"/>
                    </a:cubicBezTo>
                    <a:cubicBezTo>
                      <a:pt x="1644" y="1037"/>
                      <a:pt x="1644" y="1037"/>
                      <a:pt x="1644" y="1037"/>
                    </a:cubicBezTo>
                    <a:cubicBezTo>
                      <a:pt x="1652" y="1037"/>
                      <a:pt x="1652" y="1037"/>
                      <a:pt x="1652" y="1037"/>
                    </a:cubicBezTo>
                    <a:cubicBezTo>
                      <a:pt x="1652" y="56"/>
                      <a:pt x="1652" y="56"/>
                      <a:pt x="1652" y="56"/>
                    </a:cubicBezTo>
                    <a:cubicBezTo>
                      <a:pt x="1652" y="25"/>
                      <a:pt x="1627" y="0"/>
                      <a:pt x="1596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93" name="Freeform 990">
                <a:extLst>
                  <a:ext uri="{FF2B5EF4-FFF2-40B4-BE49-F238E27FC236}">
                    <a16:creationId xmlns:a16="http://schemas.microsoft.com/office/drawing/2014/main" xmlns="" id="{5C33B057-18F9-48B4-8926-7E76553758E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181" y="3144"/>
                <a:ext cx="1482" cy="767"/>
              </a:xfrm>
              <a:custGeom>
                <a:avLst/>
                <a:gdLst>
                  <a:gd name="T0" fmla="*/ 27 w 1482"/>
                  <a:gd name="T1" fmla="*/ 525 h 768"/>
                  <a:gd name="T2" fmla="*/ 749 w 1482"/>
                  <a:gd name="T3" fmla="*/ 711 h 768"/>
                  <a:gd name="T4" fmla="*/ 763 w 1482"/>
                  <a:gd name="T5" fmla="*/ 711 h 768"/>
                  <a:gd name="T6" fmla="*/ 1102 w 1482"/>
                  <a:gd name="T7" fmla="*/ 525 h 768"/>
                  <a:gd name="T8" fmla="*/ 763 w 1482"/>
                  <a:gd name="T9" fmla="*/ 711 h 768"/>
                  <a:gd name="T10" fmla="*/ 1118 w 1482"/>
                  <a:gd name="T11" fmla="*/ 525 h 768"/>
                  <a:gd name="T12" fmla="*/ 1458 w 1482"/>
                  <a:gd name="T13" fmla="*/ 711 h 768"/>
                  <a:gd name="T14" fmla="*/ 763 w 1482"/>
                  <a:gd name="T15" fmla="*/ 522 h 768"/>
                  <a:gd name="T16" fmla="*/ 1102 w 1482"/>
                  <a:gd name="T17" fmla="*/ 324 h 768"/>
                  <a:gd name="T18" fmla="*/ 763 w 1482"/>
                  <a:gd name="T19" fmla="*/ 522 h 768"/>
                  <a:gd name="T20" fmla="*/ 1118 w 1482"/>
                  <a:gd name="T21" fmla="*/ 324 h 768"/>
                  <a:gd name="T22" fmla="*/ 1458 w 1482"/>
                  <a:gd name="T23" fmla="*/ 522 h 768"/>
                  <a:gd name="T24" fmla="*/ 763 w 1482"/>
                  <a:gd name="T25" fmla="*/ 308 h 768"/>
                  <a:gd name="T26" fmla="*/ 1457 w 1482"/>
                  <a:gd name="T27" fmla="*/ 118 h 768"/>
                  <a:gd name="T28" fmla="*/ 763 w 1482"/>
                  <a:gd name="T29" fmla="*/ 308 h 768"/>
                  <a:gd name="T30" fmla="*/ 1304 w 1482"/>
                  <a:gd name="T31" fmla="*/ 59 h 768"/>
                  <a:gd name="T32" fmla="*/ 1451 w 1482"/>
                  <a:gd name="T33" fmla="*/ 69 h 768"/>
                  <a:gd name="T34" fmla="*/ 575 w 1482"/>
                  <a:gd name="T35" fmla="*/ 70 h 768"/>
                  <a:gd name="T36" fmla="*/ 691 w 1482"/>
                  <a:gd name="T37" fmla="*/ 58 h 768"/>
                  <a:gd name="T38" fmla="*/ 575 w 1482"/>
                  <a:gd name="T39" fmla="*/ 70 h 768"/>
                  <a:gd name="T40" fmla="*/ 708 w 1482"/>
                  <a:gd name="T41" fmla="*/ 58 h 768"/>
                  <a:gd name="T42" fmla="*/ 824 w 1482"/>
                  <a:gd name="T43" fmla="*/ 70 h 768"/>
                  <a:gd name="T44" fmla="*/ 1264 w 1482"/>
                  <a:gd name="T45" fmla="*/ 46 h 768"/>
                  <a:gd name="T46" fmla="*/ 1451 w 1482"/>
                  <a:gd name="T47" fmla="*/ 37 h 768"/>
                  <a:gd name="T48" fmla="*/ 1264 w 1482"/>
                  <a:gd name="T49" fmla="*/ 46 h 768"/>
                  <a:gd name="T50" fmla="*/ 562 w 1482"/>
                  <a:gd name="T51" fmla="*/ 0 h 768"/>
                  <a:gd name="T52" fmla="*/ 558 w 1482"/>
                  <a:gd name="T53" fmla="*/ 58 h 768"/>
                  <a:gd name="T54" fmla="*/ 547 w 1482"/>
                  <a:gd name="T55" fmla="*/ 70 h 768"/>
                  <a:gd name="T56" fmla="*/ 749 w 1482"/>
                  <a:gd name="T57" fmla="*/ 118 h 768"/>
                  <a:gd name="T58" fmla="*/ 27 w 1482"/>
                  <a:gd name="T59" fmla="*/ 522 h 768"/>
                  <a:gd name="T60" fmla="*/ 0 w 1482"/>
                  <a:gd name="T61" fmla="*/ 288 h 768"/>
                  <a:gd name="T62" fmla="*/ 1482 w 1482"/>
                  <a:gd name="T63" fmla="*/ 768 h 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82" h="768">
                    <a:moveTo>
                      <a:pt x="27" y="711"/>
                    </a:moveTo>
                    <a:cubicBezTo>
                      <a:pt x="27" y="525"/>
                      <a:pt x="27" y="525"/>
                      <a:pt x="27" y="525"/>
                    </a:cubicBezTo>
                    <a:cubicBezTo>
                      <a:pt x="749" y="525"/>
                      <a:pt x="749" y="525"/>
                      <a:pt x="749" y="525"/>
                    </a:cubicBezTo>
                    <a:cubicBezTo>
                      <a:pt x="749" y="711"/>
                      <a:pt x="749" y="711"/>
                      <a:pt x="749" y="711"/>
                    </a:cubicBezTo>
                    <a:cubicBezTo>
                      <a:pt x="27" y="711"/>
                      <a:pt x="27" y="711"/>
                      <a:pt x="27" y="711"/>
                    </a:cubicBezTo>
                    <a:moveTo>
                      <a:pt x="763" y="711"/>
                    </a:moveTo>
                    <a:cubicBezTo>
                      <a:pt x="763" y="525"/>
                      <a:pt x="763" y="525"/>
                      <a:pt x="763" y="525"/>
                    </a:cubicBezTo>
                    <a:cubicBezTo>
                      <a:pt x="1102" y="525"/>
                      <a:pt x="1102" y="525"/>
                      <a:pt x="1102" y="525"/>
                    </a:cubicBezTo>
                    <a:cubicBezTo>
                      <a:pt x="1102" y="711"/>
                      <a:pt x="1102" y="711"/>
                      <a:pt x="1102" y="711"/>
                    </a:cubicBezTo>
                    <a:cubicBezTo>
                      <a:pt x="763" y="711"/>
                      <a:pt x="763" y="711"/>
                      <a:pt x="763" y="711"/>
                    </a:cubicBezTo>
                    <a:moveTo>
                      <a:pt x="1118" y="711"/>
                    </a:moveTo>
                    <a:cubicBezTo>
                      <a:pt x="1118" y="525"/>
                      <a:pt x="1118" y="525"/>
                      <a:pt x="1118" y="525"/>
                    </a:cubicBezTo>
                    <a:cubicBezTo>
                      <a:pt x="1458" y="525"/>
                      <a:pt x="1458" y="525"/>
                      <a:pt x="1458" y="525"/>
                    </a:cubicBezTo>
                    <a:cubicBezTo>
                      <a:pt x="1458" y="711"/>
                      <a:pt x="1458" y="711"/>
                      <a:pt x="1458" y="711"/>
                    </a:cubicBezTo>
                    <a:cubicBezTo>
                      <a:pt x="1118" y="711"/>
                      <a:pt x="1118" y="711"/>
                      <a:pt x="1118" y="711"/>
                    </a:cubicBezTo>
                    <a:moveTo>
                      <a:pt x="763" y="522"/>
                    </a:moveTo>
                    <a:cubicBezTo>
                      <a:pt x="763" y="324"/>
                      <a:pt x="763" y="324"/>
                      <a:pt x="763" y="324"/>
                    </a:cubicBezTo>
                    <a:cubicBezTo>
                      <a:pt x="1102" y="324"/>
                      <a:pt x="1102" y="324"/>
                      <a:pt x="1102" y="324"/>
                    </a:cubicBezTo>
                    <a:cubicBezTo>
                      <a:pt x="1102" y="522"/>
                      <a:pt x="1102" y="522"/>
                      <a:pt x="1102" y="522"/>
                    </a:cubicBezTo>
                    <a:cubicBezTo>
                      <a:pt x="763" y="522"/>
                      <a:pt x="763" y="522"/>
                      <a:pt x="763" y="522"/>
                    </a:cubicBezTo>
                    <a:moveTo>
                      <a:pt x="1118" y="522"/>
                    </a:moveTo>
                    <a:cubicBezTo>
                      <a:pt x="1118" y="324"/>
                      <a:pt x="1118" y="324"/>
                      <a:pt x="1118" y="324"/>
                    </a:cubicBezTo>
                    <a:cubicBezTo>
                      <a:pt x="1458" y="324"/>
                      <a:pt x="1458" y="324"/>
                      <a:pt x="1458" y="324"/>
                    </a:cubicBezTo>
                    <a:cubicBezTo>
                      <a:pt x="1458" y="522"/>
                      <a:pt x="1458" y="522"/>
                      <a:pt x="1458" y="522"/>
                    </a:cubicBezTo>
                    <a:cubicBezTo>
                      <a:pt x="1118" y="522"/>
                      <a:pt x="1118" y="522"/>
                      <a:pt x="1118" y="522"/>
                    </a:cubicBezTo>
                    <a:moveTo>
                      <a:pt x="763" y="308"/>
                    </a:moveTo>
                    <a:cubicBezTo>
                      <a:pt x="763" y="118"/>
                      <a:pt x="763" y="118"/>
                      <a:pt x="763" y="118"/>
                    </a:cubicBezTo>
                    <a:cubicBezTo>
                      <a:pt x="1457" y="118"/>
                      <a:pt x="1457" y="118"/>
                      <a:pt x="1457" y="118"/>
                    </a:cubicBezTo>
                    <a:cubicBezTo>
                      <a:pt x="1457" y="308"/>
                      <a:pt x="1457" y="308"/>
                      <a:pt x="1457" y="308"/>
                    </a:cubicBezTo>
                    <a:cubicBezTo>
                      <a:pt x="763" y="308"/>
                      <a:pt x="763" y="308"/>
                      <a:pt x="763" y="308"/>
                    </a:cubicBezTo>
                    <a:moveTo>
                      <a:pt x="1304" y="69"/>
                    </a:moveTo>
                    <a:cubicBezTo>
                      <a:pt x="1304" y="59"/>
                      <a:pt x="1304" y="59"/>
                      <a:pt x="1304" y="59"/>
                    </a:cubicBezTo>
                    <a:cubicBezTo>
                      <a:pt x="1451" y="59"/>
                      <a:pt x="1451" y="59"/>
                      <a:pt x="1451" y="59"/>
                    </a:cubicBezTo>
                    <a:cubicBezTo>
                      <a:pt x="1451" y="69"/>
                      <a:pt x="1451" y="69"/>
                      <a:pt x="1451" y="69"/>
                    </a:cubicBezTo>
                    <a:cubicBezTo>
                      <a:pt x="1304" y="69"/>
                      <a:pt x="1304" y="69"/>
                      <a:pt x="1304" y="69"/>
                    </a:cubicBezTo>
                    <a:moveTo>
                      <a:pt x="575" y="70"/>
                    </a:moveTo>
                    <a:cubicBezTo>
                      <a:pt x="575" y="58"/>
                      <a:pt x="575" y="58"/>
                      <a:pt x="575" y="58"/>
                    </a:cubicBezTo>
                    <a:cubicBezTo>
                      <a:pt x="691" y="58"/>
                      <a:pt x="691" y="58"/>
                      <a:pt x="691" y="58"/>
                    </a:cubicBezTo>
                    <a:cubicBezTo>
                      <a:pt x="691" y="70"/>
                      <a:pt x="691" y="70"/>
                      <a:pt x="691" y="70"/>
                    </a:cubicBezTo>
                    <a:cubicBezTo>
                      <a:pt x="575" y="70"/>
                      <a:pt x="575" y="70"/>
                      <a:pt x="575" y="70"/>
                    </a:cubicBezTo>
                    <a:moveTo>
                      <a:pt x="708" y="70"/>
                    </a:moveTo>
                    <a:cubicBezTo>
                      <a:pt x="708" y="58"/>
                      <a:pt x="708" y="58"/>
                      <a:pt x="708" y="58"/>
                    </a:cubicBezTo>
                    <a:cubicBezTo>
                      <a:pt x="824" y="58"/>
                      <a:pt x="824" y="58"/>
                      <a:pt x="824" y="58"/>
                    </a:cubicBezTo>
                    <a:cubicBezTo>
                      <a:pt x="824" y="70"/>
                      <a:pt x="824" y="70"/>
                      <a:pt x="824" y="70"/>
                    </a:cubicBezTo>
                    <a:cubicBezTo>
                      <a:pt x="708" y="70"/>
                      <a:pt x="708" y="70"/>
                      <a:pt x="708" y="70"/>
                    </a:cubicBezTo>
                    <a:moveTo>
                      <a:pt x="1264" y="46"/>
                    </a:moveTo>
                    <a:cubicBezTo>
                      <a:pt x="1264" y="37"/>
                      <a:pt x="1264" y="37"/>
                      <a:pt x="1264" y="37"/>
                    </a:cubicBezTo>
                    <a:cubicBezTo>
                      <a:pt x="1451" y="37"/>
                      <a:pt x="1451" y="37"/>
                      <a:pt x="1451" y="37"/>
                    </a:cubicBezTo>
                    <a:cubicBezTo>
                      <a:pt x="1451" y="46"/>
                      <a:pt x="1451" y="46"/>
                      <a:pt x="1451" y="46"/>
                    </a:cubicBezTo>
                    <a:cubicBezTo>
                      <a:pt x="1264" y="46"/>
                      <a:pt x="1264" y="46"/>
                      <a:pt x="1264" y="46"/>
                    </a:cubicBezTo>
                    <a:moveTo>
                      <a:pt x="1482" y="0"/>
                    </a:moveTo>
                    <a:cubicBezTo>
                      <a:pt x="562" y="0"/>
                      <a:pt x="562" y="0"/>
                      <a:pt x="562" y="0"/>
                    </a:cubicBezTo>
                    <a:cubicBezTo>
                      <a:pt x="562" y="20"/>
                      <a:pt x="559" y="40"/>
                      <a:pt x="552" y="58"/>
                    </a:cubicBezTo>
                    <a:cubicBezTo>
                      <a:pt x="558" y="58"/>
                      <a:pt x="558" y="58"/>
                      <a:pt x="558" y="58"/>
                    </a:cubicBezTo>
                    <a:cubicBezTo>
                      <a:pt x="558" y="70"/>
                      <a:pt x="558" y="70"/>
                      <a:pt x="558" y="70"/>
                    </a:cubicBezTo>
                    <a:cubicBezTo>
                      <a:pt x="547" y="70"/>
                      <a:pt x="547" y="70"/>
                      <a:pt x="547" y="70"/>
                    </a:cubicBezTo>
                    <a:cubicBezTo>
                      <a:pt x="540" y="88"/>
                      <a:pt x="529" y="104"/>
                      <a:pt x="517" y="118"/>
                    </a:cubicBezTo>
                    <a:cubicBezTo>
                      <a:pt x="749" y="118"/>
                      <a:pt x="749" y="118"/>
                      <a:pt x="749" y="118"/>
                    </a:cubicBezTo>
                    <a:cubicBezTo>
                      <a:pt x="749" y="522"/>
                      <a:pt x="749" y="522"/>
                      <a:pt x="749" y="522"/>
                    </a:cubicBezTo>
                    <a:cubicBezTo>
                      <a:pt x="27" y="522"/>
                      <a:pt x="27" y="522"/>
                      <a:pt x="27" y="522"/>
                    </a:cubicBezTo>
                    <a:cubicBezTo>
                      <a:pt x="27" y="288"/>
                      <a:pt x="27" y="288"/>
                      <a:pt x="27" y="288"/>
                    </a:cubicBezTo>
                    <a:cubicBezTo>
                      <a:pt x="0" y="288"/>
                      <a:pt x="0" y="288"/>
                      <a:pt x="0" y="288"/>
                    </a:cubicBezTo>
                    <a:cubicBezTo>
                      <a:pt x="0" y="768"/>
                      <a:pt x="0" y="768"/>
                      <a:pt x="0" y="768"/>
                    </a:cubicBezTo>
                    <a:cubicBezTo>
                      <a:pt x="1482" y="768"/>
                      <a:pt x="1482" y="768"/>
                      <a:pt x="1482" y="768"/>
                    </a:cubicBezTo>
                    <a:cubicBezTo>
                      <a:pt x="1482" y="0"/>
                      <a:pt x="1482" y="0"/>
                      <a:pt x="1482" y="0"/>
                    </a:cubicBezTo>
                  </a:path>
                </a:pathLst>
              </a:custGeom>
              <a:solidFill>
                <a:srgbClr val="EEF9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94" name="Freeform 991">
                <a:extLst>
                  <a:ext uri="{FF2B5EF4-FFF2-40B4-BE49-F238E27FC236}">
                    <a16:creationId xmlns:a16="http://schemas.microsoft.com/office/drawing/2014/main" xmlns="" id="{CCCEC5F2-6884-4198-9FE6-F7297E15E0E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67" y="3015"/>
                <a:ext cx="1509" cy="909"/>
              </a:xfrm>
              <a:custGeom>
                <a:avLst/>
                <a:gdLst>
                  <a:gd name="T0" fmla="*/ 1496 w 1509"/>
                  <a:gd name="T1" fmla="*/ 0 h 910"/>
                  <a:gd name="T2" fmla="*/ 522 w 1509"/>
                  <a:gd name="T3" fmla="*/ 0 h 910"/>
                  <a:gd name="T4" fmla="*/ 535 w 1509"/>
                  <a:gd name="T5" fmla="*/ 13 h 910"/>
                  <a:gd name="T6" fmla="*/ 1496 w 1509"/>
                  <a:gd name="T7" fmla="*/ 13 h 910"/>
                  <a:gd name="T8" fmla="*/ 1496 w 1509"/>
                  <a:gd name="T9" fmla="*/ 129 h 910"/>
                  <a:gd name="T10" fmla="*/ 1496 w 1509"/>
                  <a:gd name="T11" fmla="*/ 897 h 910"/>
                  <a:gd name="T12" fmla="*/ 14 w 1509"/>
                  <a:gd name="T13" fmla="*/ 897 h 910"/>
                  <a:gd name="T14" fmla="*/ 14 w 1509"/>
                  <a:gd name="T15" fmla="*/ 417 h 910"/>
                  <a:gd name="T16" fmla="*/ 0 w 1509"/>
                  <a:gd name="T17" fmla="*/ 417 h 910"/>
                  <a:gd name="T18" fmla="*/ 0 w 1509"/>
                  <a:gd name="T19" fmla="*/ 897 h 910"/>
                  <a:gd name="T20" fmla="*/ 14 w 1509"/>
                  <a:gd name="T21" fmla="*/ 910 h 910"/>
                  <a:gd name="T22" fmla="*/ 1496 w 1509"/>
                  <a:gd name="T23" fmla="*/ 910 h 910"/>
                  <a:gd name="T24" fmla="*/ 1509 w 1509"/>
                  <a:gd name="T25" fmla="*/ 897 h 910"/>
                  <a:gd name="T26" fmla="*/ 1509 w 1509"/>
                  <a:gd name="T27" fmla="*/ 13 h 910"/>
                  <a:gd name="T28" fmla="*/ 1496 w 1509"/>
                  <a:gd name="T29" fmla="*/ 0 h 9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09" h="910">
                    <a:moveTo>
                      <a:pt x="1496" y="0"/>
                    </a:moveTo>
                    <a:cubicBezTo>
                      <a:pt x="522" y="0"/>
                      <a:pt x="522" y="0"/>
                      <a:pt x="522" y="0"/>
                    </a:cubicBezTo>
                    <a:cubicBezTo>
                      <a:pt x="527" y="4"/>
                      <a:pt x="531" y="9"/>
                      <a:pt x="535" y="13"/>
                    </a:cubicBezTo>
                    <a:cubicBezTo>
                      <a:pt x="1496" y="13"/>
                      <a:pt x="1496" y="13"/>
                      <a:pt x="1496" y="13"/>
                    </a:cubicBezTo>
                    <a:cubicBezTo>
                      <a:pt x="1496" y="129"/>
                      <a:pt x="1496" y="129"/>
                      <a:pt x="1496" y="129"/>
                    </a:cubicBezTo>
                    <a:cubicBezTo>
                      <a:pt x="1496" y="897"/>
                      <a:pt x="1496" y="897"/>
                      <a:pt x="1496" y="897"/>
                    </a:cubicBezTo>
                    <a:cubicBezTo>
                      <a:pt x="14" y="897"/>
                      <a:pt x="14" y="897"/>
                      <a:pt x="14" y="897"/>
                    </a:cubicBezTo>
                    <a:cubicBezTo>
                      <a:pt x="14" y="417"/>
                      <a:pt x="14" y="417"/>
                      <a:pt x="14" y="417"/>
                    </a:cubicBezTo>
                    <a:cubicBezTo>
                      <a:pt x="0" y="417"/>
                      <a:pt x="0" y="417"/>
                      <a:pt x="0" y="417"/>
                    </a:cubicBezTo>
                    <a:cubicBezTo>
                      <a:pt x="0" y="897"/>
                      <a:pt x="0" y="897"/>
                      <a:pt x="0" y="897"/>
                    </a:cubicBezTo>
                    <a:cubicBezTo>
                      <a:pt x="0" y="905"/>
                      <a:pt x="6" y="910"/>
                      <a:pt x="14" y="910"/>
                    </a:cubicBezTo>
                    <a:cubicBezTo>
                      <a:pt x="1496" y="910"/>
                      <a:pt x="1496" y="910"/>
                      <a:pt x="1496" y="910"/>
                    </a:cubicBezTo>
                    <a:cubicBezTo>
                      <a:pt x="1503" y="910"/>
                      <a:pt x="1509" y="905"/>
                      <a:pt x="1509" y="897"/>
                    </a:cubicBezTo>
                    <a:cubicBezTo>
                      <a:pt x="1509" y="13"/>
                      <a:pt x="1509" y="13"/>
                      <a:pt x="1509" y="13"/>
                    </a:cubicBezTo>
                    <a:cubicBezTo>
                      <a:pt x="1509" y="6"/>
                      <a:pt x="1503" y="0"/>
                      <a:pt x="1496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95" name="Freeform 992">
                <a:extLst>
                  <a:ext uri="{FF2B5EF4-FFF2-40B4-BE49-F238E27FC236}">
                    <a16:creationId xmlns:a16="http://schemas.microsoft.com/office/drawing/2014/main" xmlns="" id="{B9A93867-FF9F-4032-BE5C-498773CBFC6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702" y="3028"/>
                <a:ext cx="961" cy="116"/>
              </a:xfrm>
              <a:custGeom>
                <a:avLst/>
                <a:gdLst>
                  <a:gd name="T0" fmla="*/ 800 w 961"/>
                  <a:gd name="T1" fmla="*/ 91 h 116"/>
                  <a:gd name="T2" fmla="*/ 800 w 961"/>
                  <a:gd name="T3" fmla="*/ 56 h 116"/>
                  <a:gd name="T4" fmla="*/ 914 w 961"/>
                  <a:gd name="T5" fmla="*/ 56 h 116"/>
                  <a:gd name="T6" fmla="*/ 914 w 961"/>
                  <a:gd name="T7" fmla="*/ 91 h 116"/>
                  <a:gd name="T8" fmla="*/ 800 w 961"/>
                  <a:gd name="T9" fmla="*/ 91 h 116"/>
                  <a:gd name="T10" fmla="*/ 961 w 961"/>
                  <a:gd name="T11" fmla="*/ 0 h 116"/>
                  <a:gd name="T12" fmla="*/ 0 w 961"/>
                  <a:gd name="T13" fmla="*/ 0 h 116"/>
                  <a:gd name="T14" fmla="*/ 32 w 961"/>
                  <a:gd name="T15" fmla="*/ 56 h 116"/>
                  <a:gd name="T16" fmla="*/ 784 w 961"/>
                  <a:gd name="T17" fmla="*/ 56 h 116"/>
                  <a:gd name="T18" fmla="*/ 784 w 961"/>
                  <a:gd name="T19" fmla="*/ 95 h 116"/>
                  <a:gd name="T20" fmla="*/ 40 w 961"/>
                  <a:gd name="T21" fmla="*/ 95 h 116"/>
                  <a:gd name="T22" fmla="*/ 41 w 961"/>
                  <a:gd name="T23" fmla="*/ 115 h 116"/>
                  <a:gd name="T24" fmla="*/ 41 w 961"/>
                  <a:gd name="T25" fmla="*/ 116 h 116"/>
                  <a:gd name="T26" fmla="*/ 961 w 961"/>
                  <a:gd name="T27" fmla="*/ 116 h 116"/>
                  <a:gd name="T28" fmla="*/ 961 w 961"/>
                  <a:gd name="T29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1" h="116">
                    <a:moveTo>
                      <a:pt x="800" y="91"/>
                    </a:moveTo>
                    <a:cubicBezTo>
                      <a:pt x="800" y="56"/>
                      <a:pt x="800" y="56"/>
                      <a:pt x="800" y="56"/>
                    </a:cubicBezTo>
                    <a:cubicBezTo>
                      <a:pt x="914" y="56"/>
                      <a:pt x="914" y="56"/>
                      <a:pt x="914" y="56"/>
                    </a:cubicBezTo>
                    <a:cubicBezTo>
                      <a:pt x="914" y="91"/>
                      <a:pt x="914" y="91"/>
                      <a:pt x="914" y="91"/>
                    </a:cubicBezTo>
                    <a:cubicBezTo>
                      <a:pt x="800" y="91"/>
                      <a:pt x="800" y="91"/>
                      <a:pt x="800" y="91"/>
                    </a:cubicBezTo>
                    <a:moveTo>
                      <a:pt x="96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3" y="17"/>
                      <a:pt x="24" y="35"/>
                      <a:pt x="32" y="56"/>
                    </a:cubicBezTo>
                    <a:cubicBezTo>
                      <a:pt x="784" y="56"/>
                      <a:pt x="784" y="56"/>
                      <a:pt x="784" y="56"/>
                    </a:cubicBezTo>
                    <a:cubicBezTo>
                      <a:pt x="784" y="95"/>
                      <a:pt x="784" y="95"/>
                      <a:pt x="784" y="95"/>
                    </a:cubicBezTo>
                    <a:cubicBezTo>
                      <a:pt x="40" y="95"/>
                      <a:pt x="40" y="95"/>
                      <a:pt x="40" y="95"/>
                    </a:cubicBezTo>
                    <a:cubicBezTo>
                      <a:pt x="41" y="102"/>
                      <a:pt x="41" y="108"/>
                      <a:pt x="41" y="115"/>
                    </a:cubicBezTo>
                    <a:cubicBezTo>
                      <a:pt x="41" y="115"/>
                      <a:pt x="41" y="116"/>
                      <a:pt x="41" y="116"/>
                    </a:cubicBezTo>
                    <a:cubicBezTo>
                      <a:pt x="961" y="116"/>
                      <a:pt x="961" y="116"/>
                      <a:pt x="961" y="116"/>
                    </a:cubicBezTo>
                    <a:cubicBezTo>
                      <a:pt x="961" y="0"/>
                      <a:pt x="961" y="0"/>
                      <a:pt x="961" y="0"/>
                    </a:cubicBezTo>
                  </a:path>
                </a:pathLst>
              </a:custGeom>
              <a:solidFill>
                <a:srgbClr val="8DE0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96" name="Oval 993">
                <a:extLst>
                  <a:ext uri="{FF2B5EF4-FFF2-40B4-BE49-F238E27FC236}">
                    <a16:creationId xmlns:a16="http://schemas.microsoft.com/office/drawing/2014/main" xmlns="" id="{E01FB201-0745-4AB5-8B1E-687FDD0B614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906" y="2983"/>
                <a:ext cx="14" cy="14"/>
              </a:xfrm>
              <a:prstGeom prst="ellipse">
                <a:avLst/>
              </a:pr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97" name="Freeform 994">
                <a:extLst>
                  <a:ext uri="{FF2B5EF4-FFF2-40B4-BE49-F238E27FC236}">
                    <a16:creationId xmlns:a16="http://schemas.microsoft.com/office/drawing/2014/main" xmlns="" id="{05E8C38B-7484-4F16-87C5-42BBBF0D69A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822" y="3994"/>
                <a:ext cx="2200" cy="56"/>
              </a:xfrm>
              <a:custGeom>
                <a:avLst/>
                <a:gdLst>
                  <a:gd name="T0" fmla="*/ 2200 w 2200"/>
                  <a:gd name="T1" fmla="*/ 0 h 57"/>
                  <a:gd name="T2" fmla="*/ 1254 w 2200"/>
                  <a:gd name="T3" fmla="*/ 0 h 57"/>
                  <a:gd name="T4" fmla="*/ 1254 w 2200"/>
                  <a:gd name="T5" fmla="*/ 3 h 57"/>
                  <a:gd name="T6" fmla="*/ 1227 w 2200"/>
                  <a:gd name="T7" fmla="*/ 30 h 57"/>
                  <a:gd name="T8" fmla="*/ 973 w 2200"/>
                  <a:gd name="T9" fmla="*/ 30 h 57"/>
                  <a:gd name="T10" fmla="*/ 946 w 2200"/>
                  <a:gd name="T11" fmla="*/ 3 h 57"/>
                  <a:gd name="T12" fmla="*/ 946 w 2200"/>
                  <a:gd name="T13" fmla="*/ 0 h 57"/>
                  <a:gd name="T14" fmla="*/ 0 w 2200"/>
                  <a:gd name="T15" fmla="*/ 0 h 57"/>
                  <a:gd name="T16" fmla="*/ 0 w 2200"/>
                  <a:gd name="T17" fmla="*/ 57 h 57"/>
                  <a:gd name="T18" fmla="*/ 2200 w 2200"/>
                  <a:gd name="T19" fmla="*/ 57 h 57"/>
                  <a:gd name="T20" fmla="*/ 2200 w 2200"/>
                  <a:gd name="T2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00" h="57">
                    <a:moveTo>
                      <a:pt x="2200" y="0"/>
                    </a:moveTo>
                    <a:cubicBezTo>
                      <a:pt x="1254" y="0"/>
                      <a:pt x="1254" y="0"/>
                      <a:pt x="1254" y="0"/>
                    </a:cubicBezTo>
                    <a:cubicBezTo>
                      <a:pt x="1254" y="3"/>
                      <a:pt x="1254" y="3"/>
                      <a:pt x="1254" y="3"/>
                    </a:cubicBezTo>
                    <a:cubicBezTo>
                      <a:pt x="1254" y="18"/>
                      <a:pt x="1242" y="30"/>
                      <a:pt x="1227" y="30"/>
                    </a:cubicBezTo>
                    <a:cubicBezTo>
                      <a:pt x="973" y="30"/>
                      <a:pt x="973" y="30"/>
                      <a:pt x="973" y="30"/>
                    </a:cubicBezTo>
                    <a:cubicBezTo>
                      <a:pt x="958" y="30"/>
                      <a:pt x="946" y="18"/>
                      <a:pt x="946" y="3"/>
                    </a:cubicBezTo>
                    <a:cubicBezTo>
                      <a:pt x="946" y="0"/>
                      <a:pt x="946" y="0"/>
                      <a:pt x="94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2200" y="57"/>
                      <a:pt x="2200" y="57"/>
                      <a:pt x="2200" y="57"/>
                    </a:cubicBezTo>
                    <a:cubicBezTo>
                      <a:pt x="2200" y="0"/>
                      <a:pt x="2200" y="0"/>
                      <a:pt x="2200" y="0"/>
                    </a:cubicBezTo>
                  </a:path>
                </a:pathLst>
              </a:custGeom>
              <a:solidFill>
                <a:srgbClr val="EEF9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98" name="Freeform 995">
                <a:extLst>
                  <a:ext uri="{FF2B5EF4-FFF2-40B4-BE49-F238E27FC236}">
                    <a16:creationId xmlns:a16="http://schemas.microsoft.com/office/drawing/2014/main" xmlns="" id="{1C65D980-CC48-436C-BE8E-440125BFE4F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814" y="3986"/>
                <a:ext cx="2216" cy="72"/>
              </a:xfrm>
              <a:custGeom>
                <a:avLst/>
                <a:gdLst>
                  <a:gd name="T0" fmla="*/ 2216 w 2216"/>
                  <a:gd name="T1" fmla="*/ 69 h 73"/>
                  <a:gd name="T2" fmla="*/ 2213 w 2216"/>
                  <a:gd name="T3" fmla="*/ 69 h 73"/>
                  <a:gd name="T4" fmla="*/ 2212 w 2216"/>
                  <a:gd name="T5" fmla="*/ 72 h 73"/>
                  <a:gd name="T6" fmla="*/ 2210 w 2216"/>
                  <a:gd name="T7" fmla="*/ 73 h 73"/>
                  <a:gd name="T8" fmla="*/ 2212 w 2216"/>
                  <a:gd name="T9" fmla="*/ 73 h 73"/>
                  <a:gd name="T10" fmla="*/ 2215 w 2216"/>
                  <a:gd name="T11" fmla="*/ 72 h 73"/>
                  <a:gd name="T12" fmla="*/ 2216 w 2216"/>
                  <a:gd name="T13" fmla="*/ 69 h 73"/>
                  <a:gd name="T14" fmla="*/ 2216 w 2216"/>
                  <a:gd name="T15" fmla="*/ 69 h 73"/>
                  <a:gd name="T16" fmla="*/ 2216 w 2216"/>
                  <a:gd name="T17" fmla="*/ 69 h 73"/>
                  <a:gd name="T18" fmla="*/ 2216 w 2216"/>
                  <a:gd name="T19" fmla="*/ 69 h 73"/>
                  <a:gd name="T20" fmla="*/ 958 w 2216"/>
                  <a:gd name="T21" fmla="*/ 0 h 73"/>
                  <a:gd name="T22" fmla="*/ 290 w 2216"/>
                  <a:gd name="T23" fmla="*/ 0 h 73"/>
                  <a:gd name="T24" fmla="*/ 282 w 2216"/>
                  <a:gd name="T25" fmla="*/ 0 h 73"/>
                  <a:gd name="T26" fmla="*/ 281 w 2216"/>
                  <a:gd name="T27" fmla="*/ 0 h 73"/>
                  <a:gd name="T28" fmla="*/ 4 w 2216"/>
                  <a:gd name="T29" fmla="*/ 0 h 73"/>
                  <a:gd name="T30" fmla="*/ 1 w 2216"/>
                  <a:gd name="T31" fmla="*/ 1 h 73"/>
                  <a:gd name="T32" fmla="*/ 0 w 2216"/>
                  <a:gd name="T33" fmla="*/ 4 h 73"/>
                  <a:gd name="T34" fmla="*/ 0 w 2216"/>
                  <a:gd name="T35" fmla="*/ 69 h 73"/>
                  <a:gd name="T36" fmla="*/ 1 w 2216"/>
                  <a:gd name="T37" fmla="*/ 72 h 73"/>
                  <a:gd name="T38" fmla="*/ 4 w 2216"/>
                  <a:gd name="T39" fmla="*/ 73 h 73"/>
                  <a:gd name="T40" fmla="*/ 5 w 2216"/>
                  <a:gd name="T41" fmla="*/ 73 h 73"/>
                  <a:gd name="T42" fmla="*/ 4 w 2216"/>
                  <a:gd name="T43" fmla="*/ 72 h 73"/>
                  <a:gd name="T44" fmla="*/ 7 w 2216"/>
                  <a:gd name="T45" fmla="*/ 69 h 73"/>
                  <a:gd name="T46" fmla="*/ 4 w 2216"/>
                  <a:gd name="T47" fmla="*/ 72 h 73"/>
                  <a:gd name="T48" fmla="*/ 3 w 2216"/>
                  <a:gd name="T49" fmla="*/ 67 h 73"/>
                  <a:gd name="T50" fmla="*/ 7 w 2216"/>
                  <a:gd name="T51" fmla="*/ 65 h 73"/>
                  <a:gd name="T52" fmla="*/ 8 w 2216"/>
                  <a:gd name="T53" fmla="*/ 65 h 73"/>
                  <a:gd name="T54" fmla="*/ 8 w 2216"/>
                  <a:gd name="T55" fmla="*/ 8 h 73"/>
                  <a:gd name="T56" fmla="*/ 954 w 2216"/>
                  <a:gd name="T57" fmla="*/ 8 h 73"/>
                  <a:gd name="T58" fmla="*/ 954 w 2216"/>
                  <a:gd name="T59" fmla="*/ 4 h 73"/>
                  <a:gd name="T60" fmla="*/ 958 w 2216"/>
                  <a:gd name="T61" fmla="*/ 4 h 73"/>
                  <a:gd name="T62" fmla="*/ 954 w 2216"/>
                  <a:gd name="T63" fmla="*/ 4 h 73"/>
                  <a:gd name="T64" fmla="*/ 955 w 2216"/>
                  <a:gd name="T65" fmla="*/ 1 h 73"/>
                  <a:gd name="T66" fmla="*/ 958 w 2216"/>
                  <a:gd name="T67" fmla="*/ 0 h 73"/>
                  <a:gd name="T68" fmla="*/ 2212 w 2216"/>
                  <a:gd name="T69" fmla="*/ 0 h 73"/>
                  <a:gd name="T70" fmla="*/ 2188 w 2216"/>
                  <a:gd name="T71" fmla="*/ 0 h 73"/>
                  <a:gd name="T72" fmla="*/ 2088 w 2216"/>
                  <a:gd name="T73" fmla="*/ 0 h 73"/>
                  <a:gd name="T74" fmla="*/ 2071 w 2216"/>
                  <a:gd name="T75" fmla="*/ 0 h 73"/>
                  <a:gd name="T76" fmla="*/ 2062 w 2216"/>
                  <a:gd name="T77" fmla="*/ 0 h 73"/>
                  <a:gd name="T78" fmla="*/ 1935 w 2216"/>
                  <a:gd name="T79" fmla="*/ 0 h 73"/>
                  <a:gd name="T80" fmla="*/ 1934 w 2216"/>
                  <a:gd name="T81" fmla="*/ 0 h 73"/>
                  <a:gd name="T82" fmla="*/ 1926 w 2216"/>
                  <a:gd name="T83" fmla="*/ 0 h 73"/>
                  <a:gd name="T84" fmla="*/ 1258 w 2216"/>
                  <a:gd name="T85" fmla="*/ 0 h 73"/>
                  <a:gd name="T86" fmla="*/ 1261 w 2216"/>
                  <a:gd name="T87" fmla="*/ 1 h 73"/>
                  <a:gd name="T88" fmla="*/ 1262 w 2216"/>
                  <a:gd name="T89" fmla="*/ 4 h 73"/>
                  <a:gd name="T90" fmla="*/ 1262 w 2216"/>
                  <a:gd name="T91" fmla="*/ 8 h 73"/>
                  <a:gd name="T92" fmla="*/ 2208 w 2216"/>
                  <a:gd name="T93" fmla="*/ 8 h 73"/>
                  <a:gd name="T94" fmla="*/ 2208 w 2216"/>
                  <a:gd name="T95" fmla="*/ 65 h 73"/>
                  <a:gd name="T96" fmla="*/ 2209 w 2216"/>
                  <a:gd name="T97" fmla="*/ 65 h 73"/>
                  <a:gd name="T98" fmla="*/ 2212 w 2216"/>
                  <a:gd name="T99" fmla="*/ 67 h 73"/>
                  <a:gd name="T100" fmla="*/ 2212 w 2216"/>
                  <a:gd name="T101" fmla="*/ 65 h 73"/>
                  <a:gd name="T102" fmla="*/ 2212 w 2216"/>
                  <a:gd name="T103" fmla="*/ 67 h 73"/>
                  <a:gd name="T104" fmla="*/ 2212 w 2216"/>
                  <a:gd name="T105" fmla="*/ 67 h 73"/>
                  <a:gd name="T106" fmla="*/ 2213 w 2216"/>
                  <a:gd name="T107" fmla="*/ 69 h 73"/>
                  <a:gd name="T108" fmla="*/ 2216 w 2216"/>
                  <a:gd name="T109" fmla="*/ 69 h 73"/>
                  <a:gd name="T110" fmla="*/ 2216 w 2216"/>
                  <a:gd name="T111" fmla="*/ 69 h 73"/>
                  <a:gd name="T112" fmla="*/ 2216 w 2216"/>
                  <a:gd name="T113" fmla="*/ 69 h 73"/>
                  <a:gd name="T114" fmla="*/ 2216 w 2216"/>
                  <a:gd name="T115" fmla="*/ 4 h 73"/>
                  <a:gd name="T116" fmla="*/ 2215 w 2216"/>
                  <a:gd name="T117" fmla="*/ 1 h 73"/>
                  <a:gd name="T118" fmla="*/ 2212 w 2216"/>
                  <a:gd name="T11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216" h="73">
                    <a:moveTo>
                      <a:pt x="2216" y="69"/>
                    </a:moveTo>
                    <a:cubicBezTo>
                      <a:pt x="2213" y="69"/>
                      <a:pt x="2213" y="69"/>
                      <a:pt x="2213" y="69"/>
                    </a:cubicBezTo>
                    <a:cubicBezTo>
                      <a:pt x="2213" y="70"/>
                      <a:pt x="2212" y="71"/>
                      <a:pt x="2212" y="72"/>
                    </a:cubicBezTo>
                    <a:cubicBezTo>
                      <a:pt x="2211" y="72"/>
                      <a:pt x="2211" y="72"/>
                      <a:pt x="2210" y="73"/>
                    </a:cubicBezTo>
                    <a:cubicBezTo>
                      <a:pt x="2212" y="73"/>
                      <a:pt x="2212" y="73"/>
                      <a:pt x="2212" y="73"/>
                    </a:cubicBezTo>
                    <a:cubicBezTo>
                      <a:pt x="2213" y="73"/>
                      <a:pt x="2214" y="72"/>
                      <a:pt x="2215" y="72"/>
                    </a:cubicBezTo>
                    <a:cubicBezTo>
                      <a:pt x="2215" y="71"/>
                      <a:pt x="2216" y="70"/>
                      <a:pt x="2216" y="69"/>
                    </a:cubicBezTo>
                    <a:moveTo>
                      <a:pt x="2216" y="69"/>
                    </a:moveTo>
                    <a:cubicBezTo>
                      <a:pt x="2216" y="69"/>
                      <a:pt x="2216" y="69"/>
                      <a:pt x="2216" y="69"/>
                    </a:cubicBezTo>
                    <a:cubicBezTo>
                      <a:pt x="2216" y="69"/>
                      <a:pt x="2216" y="69"/>
                      <a:pt x="2216" y="69"/>
                    </a:cubicBezTo>
                    <a:moveTo>
                      <a:pt x="958" y="0"/>
                    </a:moveTo>
                    <a:cubicBezTo>
                      <a:pt x="290" y="0"/>
                      <a:pt x="290" y="0"/>
                      <a:pt x="290" y="0"/>
                    </a:cubicBezTo>
                    <a:cubicBezTo>
                      <a:pt x="282" y="0"/>
                      <a:pt x="282" y="0"/>
                      <a:pt x="282" y="0"/>
                    </a:cubicBezTo>
                    <a:cubicBezTo>
                      <a:pt x="281" y="0"/>
                      <a:pt x="281" y="0"/>
                      <a:pt x="28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1"/>
                      <a:pt x="1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0"/>
                      <a:pt x="0" y="71"/>
                      <a:pt x="1" y="72"/>
                    </a:cubicBezTo>
                    <a:cubicBezTo>
                      <a:pt x="2" y="72"/>
                      <a:pt x="3" y="73"/>
                      <a:pt x="4" y="73"/>
                    </a:cubicBezTo>
                    <a:cubicBezTo>
                      <a:pt x="5" y="73"/>
                      <a:pt x="5" y="73"/>
                      <a:pt x="5" y="73"/>
                    </a:cubicBezTo>
                    <a:cubicBezTo>
                      <a:pt x="5" y="72"/>
                      <a:pt x="4" y="72"/>
                      <a:pt x="4" y="72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4" y="72"/>
                      <a:pt x="4" y="72"/>
                      <a:pt x="4" y="72"/>
                    </a:cubicBezTo>
                    <a:cubicBezTo>
                      <a:pt x="3" y="70"/>
                      <a:pt x="3" y="69"/>
                      <a:pt x="3" y="67"/>
                    </a:cubicBezTo>
                    <a:cubicBezTo>
                      <a:pt x="4" y="66"/>
                      <a:pt x="5" y="65"/>
                      <a:pt x="7" y="65"/>
                    </a:cubicBezTo>
                    <a:cubicBezTo>
                      <a:pt x="8" y="65"/>
                      <a:pt x="8" y="65"/>
                      <a:pt x="8" y="65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54" y="8"/>
                      <a:pt x="954" y="8"/>
                      <a:pt x="954" y="8"/>
                    </a:cubicBezTo>
                    <a:cubicBezTo>
                      <a:pt x="954" y="4"/>
                      <a:pt x="954" y="4"/>
                      <a:pt x="954" y="4"/>
                    </a:cubicBezTo>
                    <a:cubicBezTo>
                      <a:pt x="958" y="4"/>
                      <a:pt x="958" y="4"/>
                      <a:pt x="958" y="4"/>
                    </a:cubicBezTo>
                    <a:cubicBezTo>
                      <a:pt x="954" y="4"/>
                      <a:pt x="954" y="4"/>
                      <a:pt x="954" y="4"/>
                    </a:cubicBezTo>
                    <a:cubicBezTo>
                      <a:pt x="954" y="3"/>
                      <a:pt x="954" y="2"/>
                      <a:pt x="955" y="1"/>
                    </a:cubicBezTo>
                    <a:cubicBezTo>
                      <a:pt x="956" y="1"/>
                      <a:pt x="957" y="0"/>
                      <a:pt x="958" y="0"/>
                    </a:cubicBezTo>
                    <a:moveTo>
                      <a:pt x="2212" y="0"/>
                    </a:moveTo>
                    <a:cubicBezTo>
                      <a:pt x="2188" y="0"/>
                      <a:pt x="2188" y="0"/>
                      <a:pt x="2188" y="0"/>
                    </a:cubicBezTo>
                    <a:cubicBezTo>
                      <a:pt x="2088" y="0"/>
                      <a:pt x="2088" y="0"/>
                      <a:pt x="2088" y="0"/>
                    </a:cubicBezTo>
                    <a:cubicBezTo>
                      <a:pt x="2071" y="0"/>
                      <a:pt x="2071" y="0"/>
                      <a:pt x="2071" y="0"/>
                    </a:cubicBezTo>
                    <a:cubicBezTo>
                      <a:pt x="2062" y="0"/>
                      <a:pt x="2062" y="0"/>
                      <a:pt x="2062" y="0"/>
                    </a:cubicBezTo>
                    <a:cubicBezTo>
                      <a:pt x="1935" y="0"/>
                      <a:pt x="1935" y="0"/>
                      <a:pt x="1935" y="0"/>
                    </a:cubicBezTo>
                    <a:cubicBezTo>
                      <a:pt x="1934" y="0"/>
                      <a:pt x="1934" y="0"/>
                      <a:pt x="1934" y="0"/>
                    </a:cubicBezTo>
                    <a:cubicBezTo>
                      <a:pt x="1926" y="0"/>
                      <a:pt x="1926" y="0"/>
                      <a:pt x="1926" y="0"/>
                    </a:cubicBezTo>
                    <a:cubicBezTo>
                      <a:pt x="1258" y="0"/>
                      <a:pt x="1258" y="0"/>
                      <a:pt x="1258" y="0"/>
                    </a:cubicBezTo>
                    <a:cubicBezTo>
                      <a:pt x="1259" y="0"/>
                      <a:pt x="1260" y="1"/>
                      <a:pt x="1261" y="1"/>
                    </a:cubicBezTo>
                    <a:cubicBezTo>
                      <a:pt x="1261" y="2"/>
                      <a:pt x="1262" y="3"/>
                      <a:pt x="1262" y="4"/>
                    </a:cubicBezTo>
                    <a:cubicBezTo>
                      <a:pt x="1262" y="8"/>
                      <a:pt x="1262" y="8"/>
                      <a:pt x="1262" y="8"/>
                    </a:cubicBezTo>
                    <a:cubicBezTo>
                      <a:pt x="2208" y="8"/>
                      <a:pt x="2208" y="8"/>
                      <a:pt x="2208" y="8"/>
                    </a:cubicBezTo>
                    <a:cubicBezTo>
                      <a:pt x="2208" y="65"/>
                      <a:pt x="2208" y="65"/>
                      <a:pt x="2208" y="65"/>
                    </a:cubicBezTo>
                    <a:cubicBezTo>
                      <a:pt x="2209" y="65"/>
                      <a:pt x="2209" y="65"/>
                      <a:pt x="2209" y="65"/>
                    </a:cubicBezTo>
                    <a:cubicBezTo>
                      <a:pt x="2210" y="65"/>
                      <a:pt x="2211" y="65"/>
                      <a:pt x="2212" y="67"/>
                    </a:cubicBezTo>
                    <a:cubicBezTo>
                      <a:pt x="2212" y="65"/>
                      <a:pt x="2212" y="65"/>
                      <a:pt x="2212" y="65"/>
                    </a:cubicBezTo>
                    <a:cubicBezTo>
                      <a:pt x="2212" y="67"/>
                      <a:pt x="2212" y="67"/>
                      <a:pt x="2212" y="67"/>
                    </a:cubicBezTo>
                    <a:cubicBezTo>
                      <a:pt x="2212" y="67"/>
                      <a:pt x="2212" y="67"/>
                      <a:pt x="2212" y="67"/>
                    </a:cubicBezTo>
                    <a:cubicBezTo>
                      <a:pt x="2213" y="68"/>
                      <a:pt x="2213" y="68"/>
                      <a:pt x="2213" y="69"/>
                    </a:cubicBezTo>
                    <a:cubicBezTo>
                      <a:pt x="2216" y="69"/>
                      <a:pt x="2216" y="69"/>
                      <a:pt x="2216" y="69"/>
                    </a:cubicBezTo>
                    <a:cubicBezTo>
                      <a:pt x="2216" y="69"/>
                      <a:pt x="2216" y="69"/>
                      <a:pt x="2216" y="69"/>
                    </a:cubicBezTo>
                    <a:cubicBezTo>
                      <a:pt x="2216" y="69"/>
                      <a:pt x="2216" y="69"/>
                      <a:pt x="2216" y="69"/>
                    </a:cubicBezTo>
                    <a:cubicBezTo>
                      <a:pt x="2216" y="4"/>
                      <a:pt x="2216" y="4"/>
                      <a:pt x="2216" y="4"/>
                    </a:cubicBezTo>
                    <a:cubicBezTo>
                      <a:pt x="2216" y="3"/>
                      <a:pt x="2215" y="2"/>
                      <a:pt x="2215" y="1"/>
                    </a:cubicBezTo>
                    <a:cubicBezTo>
                      <a:pt x="2214" y="1"/>
                      <a:pt x="2213" y="0"/>
                      <a:pt x="2212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99" name="Freeform 996">
                <a:extLst>
                  <a:ext uri="{FF2B5EF4-FFF2-40B4-BE49-F238E27FC236}">
                    <a16:creationId xmlns:a16="http://schemas.microsoft.com/office/drawing/2014/main" xmlns="" id="{62F80BFF-0DDE-427E-9706-47238D9F8BD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831" y="4058"/>
                <a:ext cx="2182" cy="30"/>
              </a:xfrm>
              <a:custGeom>
                <a:avLst/>
                <a:gdLst>
                  <a:gd name="T0" fmla="*/ 2182 w 2182"/>
                  <a:gd name="T1" fmla="*/ 0 h 30"/>
                  <a:gd name="T2" fmla="*/ 0 w 2182"/>
                  <a:gd name="T3" fmla="*/ 0 h 30"/>
                  <a:gd name="T4" fmla="*/ 42 w 2182"/>
                  <a:gd name="T5" fmla="*/ 22 h 30"/>
                  <a:gd name="T6" fmla="*/ 97 w 2182"/>
                  <a:gd name="T7" fmla="*/ 30 h 30"/>
                  <a:gd name="T8" fmla="*/ 97 w 2182"/>
                  <a:gd name="T9" fmla="*/ 30 h 30"/>
                  <a:gd name="T10" fmla="*/ 2084 w 2182"/>
                  <a:gd name="T11" fmla="*/ 30 h 30"/>
                  <a:gd name="T12" fmla="*/ 2139 w 2182"/>
                  <a:gd name="T13" fmla="*/ 22 h 30"/>
                  <a:gd name="T14" fmla="*/ 2182 w 2182"/>
                  <a:gd name="T1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82" h="30">
                    <a:moveTo>
                      <a:pt x="218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10"/>
                      <a:pt x="26" y="17"/>
                      <a:pt x="42" y="22"/>
                    </a:cubicBezTo>
                    <a:cubicBezTo>
                      <a:pt x="61" y="28"/>
                      <a:pt x="81" y="30"/>
                      <a:pt x="97" y="30"/>
                    </a:cubicBezTo>
                    <a:cubicBezTo>
                      <a:pt x="97" y="30"/>
                      <a:pt x="97" y="30"/>
                      <a:pt x="97" y="30"/>
                    </a:cubicBezTo>
                    <a:cubicBezTo>
                      <a:pt x="2084" y="30"/>
                      <a:pt x="2084" y="30"/>
                      <a:pt x="2084" y="30"/>
                    </a:cubicBezTo>
                    <a:cubicBezTo>
                      <a:pt x="2101" y="30"/>
                      <a:pt x="2121" y="28"/>
                      <a:pt x="2139" y="22"/>
                    </a:cubicBezTo>
                    <a:cubicBezTo>
                      <a:pt x="2155" y="17"/>
                      <a:pt x="2170" y="10"/>
                      <a:pt x="2182" y="0"/>
                    </a:cubicBezTo>
                  </a:path>
                </a:pathLst>
              </a:custGeom>
              <a:solidFill>
                <a:srgbClr val="8DE0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00" name="Freeform 997">
                <a:extLst>
                  <a:ext uri="{FF2B5EF4-FFF2-40B4-BE49-F238E27FC236}">
                    <a16:creationId xmlns:a16="http://schemas.microsoft.com/office/drawing/2014/main" xmlns="" id="{A84FF0D9-E687-455C-975D-E51EB86742D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817" y="4050"/>
                <a:ext cx="2210" cy="46"/>
              </a:xfrm>
              <a:custGeom>
                <a:avLst/>
                <a:gdLst>
                  <a:gd name="T0" fmla="*/ 14 w 2210"/>
                  <a:gd name="T1" fmla="*/ 8 h 46"/>
                  <a:gd name="T2" fmla="*/ 2196 w 2210"/>
                  <a:gd name="T3" fmla="*/ 8 h 46"/>
                  <a:gd name="T4" fmla="*/ 2153 w 2210"/>
                  <a:gd name="T5" fmla="*/ 30 h 46"/>
                  <a:gd name="T6" fmla="*/ 2098 w 2210"/>
                  <a:gd name="T7" fmla="*/ 38 h 46"/>
                  <a:gd name="T8" fmla="*/ 111 w 2210"/>
                  <a:gd name="T9" fmla="*/ 38 h 46"/>
                  <a:gd name="T10" fmla="*/ 111 w 2210"/>
                  <a:gd name="T11" fmla="*/ 38 h 46"/>
                  <a:gd name="T12" fmla="*/ 56 w 2210"/>
                  <a:gd name="T13" fmla="*/ 30 h 46"/>
                  <a:gd name="T14" fmla="*/ 14 w 2210"/>
                  <a:gd name="T15" fmla="*/ 8 h 46"/>
                  <a:gd name="T16" fmla="*/ 2206 w 2210"/>
                  <a:gd name="T17" fmla="*/ 0 h 46"/>
                  <a:gd name="T18" fmla="*/ 2205 w 2210"/>
                  <a:gd name="T19" fmla="*/ 0 h 46"/>
                  <a:gd name="T20" fmla="*/ 5 w 2210"/>
                  <a:gd name="T21" fmla="*/ 0 h 46"/>
                  <a:gd name="T22" fmla="*/ 4 w 2210"/>
                  <a:gd name="T23" fmla="*/ 0 h 46"/>
                  <a:gd name="T24" fmla="*/ 0 w 2210"/>
                  <a:gd name="T25" fmla="*/ 2 h 46"/>
                  <a:gd name="T26" fmla="*/ 1 w 2210"/>
                  <a:gd name="T27" fmla="*/ 7 h 46"/>
                  <a:gd name="T28" fmla="*/ 4 w 2210"/>
                  <a:gd name="T29" fmla="*/ 4 h 46"/>
                  <a:gd name="T30" fmla="*/ 1 w 2210"/>
                  <a:gd name="T31" fmla="*/ 7 h 46"/>
                  <a:gd name="T32" fmla="*/ 2 w 2210"/>
                  <a:gd name="T33" fmla="*/ 8 h 46"/>
                  <a:gd name="T34" fmla="*/ 54 w 2210"/>
                  <a:gd name="T35" fmla="*/ 37 h 46"/>
                  <a:gd name="T36" fmla="*/ 111 w 2210"/>
                  <a:gd name="T37" fmla="*/ 46 h 46"/>
                  <a:gd name="T38" fmla="*/ 2068 w 2210"/>
                  <a:gd name="T39" fmla="*/ 46 h 46"/>
                  <a:gd name="T40" fmla="*/ 2098 w 2210"/>
                  <a:gd name="T41" fmla="*/ 46 h 46"/>
                  <a:gd name="T42" fmla="*/ 2144 w 2210"/>
                  <a:gd name="T43" fmla="*/ 41 h 46"/>
                  <a:gd name="T44" fmla="*/ 2156 w 2210"/>
                  <a:gd name="T45" fmla="*/ 37 h 46"/>
                  <a:gd name="T46" fmla="*/ 2207 w 2210"/>
                  <a:gd name="T47" fmla="*/ 8 h 46"/>
                  <a:gd name="T48" fmla="*/ 2209 w 2210"/>
                  <a:gd name="T49" fmla="*/ 7 h 46"/>
                  <a:gd name="T50" fmla="*/ 2210 w 2210"/>
                  <a:gd name="T51" fmla="*/ 4 h 46"/>
                  <a:gd name="T52" fmla="*/ 2210 w 2210"/>
                  <a:gd name="T53" fmla="*/ 4 h 46"/>
                  <a:gd name="T54" fmla="*/ 2209 w 2210"/>
                  <a:gd name="T55" fmla="*/ 2 h 46"/>
                  <a:gd name="T56" fmla="*/ 2209 w 2210"/>
                  <a:gd name="T57" fmla="*/ 2 h 46"/>
                  <a:gd name="T58" fmla="*/ 2209 w 2210"/>
                  <a:gd name="T59" fmla="*/ 2 h 46"/>
                  <a:gd name="T60" fmla="*/ 2206 w 2210"/>
                  <a:gd name="T61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210" h="46">
                    <a:moveTo>
                      <a:pt x="14" y="8"/>
                    </a:moveTo>
                    <a:cubicBezTo>
                      <a:pt x="2196" y="8"/>
                      <a:pt x="2196" y="8"/>
                      <a:pt x="2196" y="8"/>
                    </a:cubicBezTo>
                    <a:cubicBezTo>
                      <a:pt x="2184" y="18"/>
                      <a:pt x="2169" y="25"/>
                      <a:pt x="2153" y="30"/>
                    </a:cubicBezTo>
                    <a:cubicBezTo>
                      <a:pt x="2135" y="36"/>
                      <a:pt x="2115" y="38"/>
                      <a:pt x="2098" y="38"/>
                    </a:cubicBezTo>
                    <a:cubicBezTo>
                      <a:pt x="111" y="38"/>
                      <a:pt x="111" y="38"/>
                      <a:pt x="111" y="38"/>
                    </a:cubicBezTo>
                    <a:cubicBezTo>
                      <a:pt x="111" y="38"/>
                      <a:pt x="111" y="38"/>
                      <a:pt x="111" y="38"/>
                    </a:cubicBezTo>
                    <a:cubicBezTo>
                      <a:pt x="95" y="38"/>
                      <a:pt x="75" y="36"/>
                      <a:pt x="56" y="30"/>
                    </a:cubicBezTo>
                    <a:cubicBezTo>
                      <a:pt x="40" y="25"/>
                      <a:pt x="26" y="18"/>
                      <a:pt x="14" y="8"/>
                    </a:cubicBezTo>
                    <a:moveTo>
                      <a:pt x="2206" y="0"/>
                    </a:moveTo>
                    <a:cubicBezTo>
                      <a:pt x="2205" y="0"/>
                      <a:pt x="2205" y="0"/>
                      <a:pt x="220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4"/>
                      <a:pt x="0" y="5"/>
                      <a:pt x="1" y="7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2" y="7"/>
                      <a:pt x="2" y="8"/>
                    </a:cubicBezTo>
                    <a:cubicBezTo>
                      <a:pt x="16" y="22"/>
                      <a:pt x="34" y="31"/>
                      <a:pt x="54" y="37"/>
                    </a:cubicBezTo>
                    <a:cubicBezTo>
                      <a:pt x="73" y="44"/>
                      <a:pt x="94" y="46"/>
                      <a:pt x="111" y="46"/>
                    </a:cubicBezTo>
                    <a:cubicBezTo>
                      <a:pt x="2068" y="46"/>
                      <a:pt x="2068" y="46"/>
                      <a:pt x="2068" y="46"/>
                    </a:cubicBezTo>
                    <a:cubicBezTo>
                      <a:pt x="2098" y="46"/>
                      <a:pt x="2098" y="46"/>
                      <a:pt x="2098" y="46"/>
                    </a:cubicBezTo>
                    <a:cubicBezTo>
                      <a:pt x="2112" y="46"/>
                      <a:pt x="2128" y="45"/>
                      <a:pt x="2144" y="41"/>
                    </a:cubicBezTo>
                    <a:cubicBezTo>
                      <a:pt x="2148" y="40"/>
                      <a:pt x="2152" y="38"/>
                      <a:pt x="2156" y="37"/>
                    </a:cubicBezTo>
                    <a:cubicBezTo>
                      <a:pt x="2175" y="31"/>
                      <a:pt x="2194" y="22"/>
                      <a:pt x="2207" y="8"/>
                    </a:cubicBezTo>
                    <a:cubicBezTo>
                      <a:pt x="2208" y="7"/>
                      <a:pt x="2208" y="7"/>
                      <a:pt x="2209" y="7"/>
                    </a:cubicBezTo>
                    <a:cubicBezTo>
                      <a:pt x="2209" y="6"/>
                      <a:pt x="2210" y="5"/>
                      <a:pt x="2210" y="4"/>
                    </a:cubicBezTo>
                    <a:cubicBezTo>
                      <a:pt x="2210" y="4"/>
                      <a:pt x="2210" y="4"/>
                      <a:pt x="2210" y="4"/>
                    </a:cubicBezTo>
                    <a:cubicBezTo>
                      <a:pt x="2210" y="3"/>
                      <a:pt x="2210" y="3"/>
                      <a:pt x="2209" y="2"/>
                    </a:cubicBezTo>
                    <a:cubicBezTo>
                      <a:pt x="2209" y="2"/>
                      <a:pt x="2209" y="2"/>
                      <a:pt x="2209" y="2"/>
                    </a:cubicBezTo>
                    <a:cubicBezTo>
                      <a:pt x="2209" y="2"/>
                      <a:pt x="2209" y="2"/>
                      <a:pt x="2209" y="2"/>
                    </a:cubicBezTo>
                    <a:cubicBezTo>
                      <a:pt x="2208" y="0"/>
                      <a:pt x="2207" y="0"/>
                      <a:pt x="2206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01" name="Freeform 998">
                <a:extLst>
                  <a:ext uri="{FF2B5EF4-FFF2-40B4-BE49-F238E27FC236}">
                    <a16:creationId xmlns:a16="http://schemas.microsoft.com/office/drawing/2014/main" xmlns="" id="{3B372732-ABCC-4DFD-91CB-CED5A50BA07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776" y="3994"/>
                <a:ext cx="292" cy="21"/>
              </a:xfrm>
              <a:custGeom>
                <a:avLst/>
                <a:gdLst>
                  <a:gd name="T0" fmla="*/ 292 w 292"/>
                  <a:gd name="T1" fmla="*/ 0 h 22"/>
                  <a:gd name="T2" fmla="*/ 0 w 292"/>
                  <a:gd name="T3" fmla="*/ 0 h 22"/>
                  <a:gd name="T4" fmla="*/ 0 w 292"/>
                  <a:gd name="T5" fmla="*/ 3 h 22"/>
                  <a:gd name="T6" fmla="*/ 5 w 292"/>
                  <a:gd name="T7" fmla="*/ 17 h 22"/>
                  <a:gd name="T8" fmla="*/ 19 w 292"/>
                  <a:gd name="T9" fmla="*/ 22 h 22"/>
                  <a:gd name="T10" fmla="*/ 273 w 292"/>
                  <a:gd name="T11" fmla="*/ 22 h 22"/>
                  <a:gd name="T12" fmla="*/ 286 w 292"/>
                  <a:gd name="T13" fmla="*/ 17 h 22"/>
                  <a:gd name="T14" fmla="*/ 292 w 292"/>
                  <a:gd name="T15" fmla="*/ 3 h 22"/>
                  <a:gd name="T16" fmla="*/ 292 w 292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2" h="22">
                    <a:moveTo>
                      <a:pt x="29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8"/>
                      <a:pt x="2" y="13"/>
                      <a:pt x="5" y="17"/>
                    </a:cubicBezTo>
                    <a:cubicBezTo>
                      <a:pt x="9" y="20"/>
                      <a:pt x="14" y="22"/>
                      <a:pt x="19" y="22"/>
                    </a:cubicBezTo>
                    <a:cubicBezTo>
                      <a:pt x="273" y="22"/>
                      <a:pt x="273" y="22"/>
                      <a:pt x="273" y="22"/>
                    </a:cubicBezTo>
                    <a:cubicBezTo>
                      <a:pt x="278" y="22"/>
                      <a:pt x="283" y="20"/>
                      <a:pt x="286" y="17"/>
                    </a:cubicBezTo>
                    <a:cubicBezTo>
                      <a:pt x="290" y="13"/>
                      <a:pt x="292" y="8"/>
                      <a:pt x="292" y="3"/>
                    </a:cubicBezTo>
                    <a:cubicBezTo>
                      <a:pt x="292" y="0"/>
                      <a:pt x="292" y="0"/>
                      <a:pt x="292" y="0"/>
                    </a:cubicBezTo>
                  </a:path>
                </a:pathLst>
              </a:custGeom>
              <a:solidFill>
                <a:srgbClr val="8DE0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02" name="Freeform 999">
                <a:extLst>
                  <a:ext uri="{FF2B5EF4-FFF2-40B4-BE49-F238E27FC236}">
                    <a16:creationId xmlns:a16="http://schemas.microsoft.com/office/drawing/2014/main" xmlns="" id="{96007191-FD34-4B98-91B8-A19AB369843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768" y="3986"/>
                <a:ext cx="308" cy="37"/>
              </a:xfrm>
              <a:custGeom>
                <a:avLst/>
                <a:gdLst>
                  <a:gd name="T0" fmla="*/ 8 w 308"/>
                  <a:gd name="T1" fmla="*/ 8 h 38"/>
                  <a:gd name="T2" fmla="*/ 300 w 308"/>
                  <a:gd name="T3" fmla="*/ 8 h 38"/>
                  <a:gd name="T4" fmla="*/ 300 w 308"/>
                  <a:gd name="T5" fmla="*/ 11 h 38"/>
                  <a:gd name="T6" fmla="*/ 294 w 308"/>
                  <a:gd name="T7" fmla="*/ 25 h 38"/>
                  <a:gd name="T8" fmla="*/ 281 w 308"/>
                  <a:gd name="T9" fmla="*/ 30 h 38"/>
                  <a:gd name="T10" fmla="*/ 27 w 308"/>
                  <a:gd name="T11" fmla="*/ 30 h 38"/>
                  <a:gd name="T12" fmla="*/ 13 w 308"/>
                  <a:gd name="T13" fmla="*/ 25 h 38"/>
                  <a:gd name="T14" fmla="*/ 8 w 308"/>
                  <a:gd name="T15" fmla="*/ 11 h 38"/>
                  <a:gd name="T16" fmla="*/ 8 w 308"/>
                  <a:gd name="T17" fmla="*/ 8 h 38"/>
                  <a:gd name="T18" fmla="*/ 304 w 308"/>
                  <a:gd name="T19" fmla="*/ 0 h 38"/>
                  <a:gd name="T20" fmla="*/ 4 w 308"/>
                  <a:gd name="T21" fmla="*/ 0 h 38"/>
                  <a:gd name="T22" fmla="*/ 4 w 308"/>
                  <a:gd name="T23" fmla="*/ 0 h 38"/>
                  <a:gd name="T24" fmla="*/ 1 w 308"/>
                  <a:gd name="T25" fmla="*/ 1 h 38"/>
                  <a:gd name="T26" fmla="*/ 0 w 308"/>
                  <a:gd name="T27" fmla="*/ 4 h 38"/>
                  <a:gd name="T28" fmla="*/ 4 w 308"/>
                  <a:gd name="T29" fmla="*/ 4 h 38"/>
                  <a:gd name="T30" fmla="*/ 0 w 308"/>
                  <a:gd name="T31" fmla="*/ 4 h 38"/>
                  <a:gd name="T32" fmla="*/ 0 w 308"/>
                  <a:gd name="T33" fmla="*/ 8 h 38"/>
                  <a:gd name="T34" fmla="*/ 0 w 308"/>
                  <a:gd name="T35" fmla="*/ 11 h 38"/>
                  <a:gd name="T36" fmla="*/ 27 w 308"/>
                  <a:gd name="T37" fmla="*/ 38 h 38"/>
                  <a:gd name="T38" fmla="*/ 281 w 308"/>
                  <a:gd name="T39" fmla="*/ 38 h 38"/>
                  <a:gd name="T40" fmla="*/ 308 w 308"/>
                  <a:gd name="T41" fmla="*/ 11 h 38"/>
                  <a:gd name="T42" fmla="*/ 308 w 308"/>
                  <a:gd name="T43" fmla="*/ 8 h 38"/>
                  <a:gd name="T44" fmla="*/ 308 w 308"/>
                  <a:gd name="T45" fmla="*/ 4 h 38"/>
                  <a:gd name="T46" fmla="*/ 307 w 308"/>
                  <a:gd name="T47" fmla="*/ 1 h 38"/>
                  <a:gd name="T48" fmla="*/ 304 w 308"/>
                  <a:gd name="T49" fmla="*/ 0 h 38"/>
                  <a:gd name="T50" fmla="*/ 304 w 308"/>
                  <a:gd name="T5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08" h="38">
                    <a:moveTo>
                      <a:pt x="8" y="8"/>
                    </a:moveTo>
                    <a:cubicBezTo>
                      <a:pt x="300" y="8"/>
                      <a:pt x="300" y="8"/>
                      <a:pt x="300" y="8"/>
                    </a:cubicBezTo>
                    <a:cubicBezTo>
                      <a:pt x="300" y="11"/>
                      <a:pt x="300" y="11"/>
                      <a:pt x="300" y="11"/>
                    </a:cubicBezTo>
                    <a:cubicBezTo>
                      <a:pt x="300" y="16"/>
                      <a:pt x="298" y="21"/>
                      <a:pt x="294" y="25"/>
                    </a:cubicBezTo>
                    <a:cubicBezTo>
                      <a:pt x="291" y="28"/>
                      <a:pt x="286" y="30"/>
                      <a:pt x="281" y="3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2" y="30"/>
                      <a:pt x="17" y="28"/>
                      <a:pt x="13" y="25"/>
                    </a:cubicBezTo>
                    <a:cubicBezTo>
                      <a:pt x="10" y="21"/>
                      <a:pt x="8" y="16"/>
                      <a:pt x="8" y="11"/>
                    </a:cubicBezTo>
                    <a:cubicBezTo>
                      <a:pt x="8" y="8"/>
                      <a:pt x="8" y="8"/>
                      <a:pt x="8" y="8"/>
                    </a:cubicBezTo>
                    <a:moveTo>
                      <a:pt x="30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1"/>
                      <a:pt x="1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26"/>
                      <a:pt x="12" y="38"/>
                      <a:pt x="27" y="38"/>
                    </a:cubicBezTo>
                    <a:cubicBezTo>
                      <a:pt x="281" y="38"/>
                      <a:pt x="281" y="38"/>
                      <a:pt x="281" y="38"/>
                    </a:cubicBezTo>
                    <a:cubicBezTo>
                      <a:pt x="296" y="38"/>
                      <a:pt x="308" y="26"/>
                      <a:pt x="308" y="11"/>
                    </a:cubicBezTo>
                    <a:cubicBezTo>
                      <a:pt x="308" y="8"/>
                      <a:pt x="308" y="8"/>
                      <a:pt x="308" y="8"/>
                    </a:cubicBezTo>
                    <a:cubicBezTo>
                      <a:pt x="308" y="4"/>
                      <a:pt x="308" y="4"/>
                      <a:pt x="308" y="4"/>
                    </a:cubicBezTo>
                    <a:cubicBezTo>
                      <a:pt x="308" y="3"/>
                      <a:pt x="307" y="2"/>
                      <a:pt x="307" y="1"/>
                    </a:cubicBezTo>
                    <a:cubicBezTo>
                      <a:pt x="306" y="1"/>
                      <a:pt x="305" y="0"/>
                      <a:pt x="304" y="0"/>
                    </a:cubicBezTo>
                    <a:cubicBezTo>
                      <a:pt x="304" y="0"/>
                      <a:pt x="304" y="0"/>
                      <a:pt x="304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03" name="Freeform 1000">
                <a:extLst>
                  <a:ext uri="{FF2B5EF4-FFF2-40B4-BE49-F238E27FC236}">
                    <a16:creationId xmlns:a16="http://schemas.microsoft.com/office/drawing/2014/main" xmlns="" id="{28159281-93C7-4E65-BC5F-93995FEA32C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208" y="3262"/>
                <a:ext cx="722" cy="403"/>
              </a:xfrm>
              <a:custGeom>
                <a:avLst/>
                <a:gdLst>
                  <a:gd name="T0" fmla="*/ 322 w 722"/>
                  <a:gd name="T1" fmla="*/ 249 h 404"/>
                  <a:gd name="T2" fmla="*/ 317 w 722"/>
                  <a:gd name="T3" fmla="*/ 243 h 404"/>
                  <a:gd name="T4" fmla="*/ 317 w 722"/>
                  <a:gd name="T5" fmla="*/ 214 h 404"/>
                  <a:gd name="T6" fmla="*/ 317 w 722"/>
                  <a:gd name="T7" fmla="*/ 192 h 404"/>
                  <a:gd name="T8" fmla="*/ 322 w 722"/>
                  <a:gd name="T9" fmla="*/ 186 h 404"/>
                  <a:gd name="T10" fmla="*/ 403 w 722"/>
                  <a:gd name="T11" fmla="*/ 186 h 404"/>
                  <a:gd name="T12" fmla="*/ 409 w 722"/>
                  <a:gd name="T13" fmla="*/ 192 h 404"/>
                  <a:gd name="T14" fmla="*/ 409 w 722"/>
                  <a:gd name="T15" fmla="*/ 202 h 404"/>
                  <a:gd name="T16" fmla="*/ 440 w 722"/>
                  <a:gd name="T17" fmla="*/ 187 h 404"/>
                  <a:gd name="T18" fmla="*/ 440 w 722"/>
                  <a:gd name="T19" fmla="*/ 218 h 404"/>
                  <a:gd name="T20" fmla="*/ 440 w 722"/>
                  <a:gd name="T21" fmla="*/ 221 h 404"/>
                  <a:gd name="T22" fmla="*/ 440 w 722"/>
                  <a:gd name="T23" fmla="*/ 225 h 404"/>
                  <a:gd name="T24" fmla="*/ 440 w 722"/>
                  <a:gd name="T25" fmla="*/ 249 h 404"/>
                  <a:gd name="T26" fmla="*/ 409 w 722"/>
                  <a:gd name="T27" fmla="*/ 233 h 404"/>
                  <a:gd name="T28" fmla="*/ 409 w 722"/>
                  <a:gd name="T29" fmla="*/ 243 h 404"/>
                  <a:gd name="T30" fmla="*/ 403 w 722"/>
                  <a:gd name="T31" fmla="*/ 249 h 404"/>
                  <a:gd name="T32" fmla="*/ 322 w 722"/>
                  <a:gd name="T33" fmla="*/ 249 h 404"/>
                  <a:gd name="T34" fmla="*/ 339 w 722"/>
                  <a:gd name="T35" fmla="*/ 184 h 404"/>
                  <a:gd name="T36" fmla="*/ 319 w 722"/>
                  <a:gd name="T37" fmla="*/ 164 h 404"/>
                  <a:gd name="T38" fmla="*/ 339 w 722"/>
                  <a:gd name="T39" fmla="*/ 145 h 404"/>
                  <a:gd name="T40" fmla="*/ 358 w 722"/>
                  <a:gd name="T41" fmla="*/ 164 h 404"/>
                  <a:gd name="T42" fmla="*/ 339 w 722"/>
                  <a:gd name="T43" fmla="*/ 184 h 404"/>
                  <a:gd name="T44" fmla="*/ 381 w 722"/>
                  <a:gd name="T45" fmla="*/ 184 h 404"/>
                  <a:gd name="T46" fmla="*/ 361 w 722"/>
                  <a:gd name="T47" fmla="*/ 164 h 404"/>
                  <a:gd name="T48" fmla="*/ 381 w 722"/>
                  <a:gd name="T49" fmla="*/ 145 h 404"/>
                  <a:gd name="T50" fmla="*/ 400 w 722"/>
                  <a:gd name="T51" fmla="*/ 164 h 404"/>
                  <a:gd name="T52" fmla="*/ 381 w 722"/>
                  <a:gd name="T53" fmla="*/ 184 h 404"/>
                  <a:gd name="T54" fmla="*/ 722 w 722"/>
                  <a:gd name="T55" fmla="*/ 0 h 404"/>
                  <a:gd name="T56" fmla="*/ 490 w 722"/>
                  <a:gd name="T57" fmla="*/ 0 h 404"/>
                  <a:gd name="T58" fmla="*/ 358 w 722"/>
                  <a:gd name="T59" fmla="*/ 58 h 404"/>
                  <a:gd name="T60" fmla="*/ 353 w 722"/>
                  <a:gd name="T61" fmla="*/ 58 h 404"/>
                  <a:gd name="T62" fmla="*/ 353 w 722"/>
                  <a:gd name="T63" fmla="*/ 58 h 404"/>
                  <a:gd name="T64" fmla="*/ 344 w 722"/>
                  <a:gd name="T65" fmla="*/ 58 h 404"/>
                  <a:gd name="T66" fmla="*/ 182 w 722"/>
                  <a:gd name="T67" fmla="*/ 58 h 404"/>
                  <a:gd name="T68" fmla="*/ 182 w 722"/>
                  <a:gd name="T69" fmla="*/ 170 h 404"/>
                  <a:gd name="T70" fmla="*/ 0 w 722"/>
                  <a:gd name="T71" fmla="*/ 170 h 404"/>
                  <a:gd name="T72" fmla="*/ 0 w 722"/>
                  <a:gd name="T73" fmla="*/ 404 h 404"/>
                  <a:gd name="T74" fmla="*/ 722 w 722"/>
                  <a:gd name="T75" fmla="*/ 404 h 404"/>
                  <a:gd name="T76" fmla="*/ 722 w 722"/>
                  <a:gd name="T77" fmla="*/ 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722" h="404">
                    <a:moveTo>
                      <a:pt x="322" y="249"/>
                    </a:moveTo>
                    <a:cubicBezTo>
                      <a:pt x="319" y="249"/>
                      <a:pt x="317" y="247"/>
                      <a:pt x="317" y="243"/>
                    </a:cubicBezTo>
                    <a:cubicBezTo>
                      <a:pt x="317" y="214"/>
                      <a:pt x="317" y="214"/>
                      <a:pt x="317" y="214"/>
                    </a:cubicBezTo>
                    <a:cubicBezTo>
                      <a:pt x="317" y="192"/>
                      <a:pt x="317" y="192"/>
                      <a:pt x="317" y="192"/>
                    </a:cubicBezTo>
                    <a:cubicBezTo>
                      <a:pt x="317" y="188"/>
                      <a:pt x="319" y="186"/>
                      <a:pt x="322" y="186"/>
                    </a:cubicBezTo>
                    <a:cubicBezTo>
                      <a:pt x="403" y="186"/>
                      <a:pt x="403" y="186"/>
                      <a:pt x="403" y="186"/>
                    </a:cubicBezTo>
                    <a:cubicBezTo>
                      <a:pt x="407" y="186"/>
                      <a:pt x="409" y="188"/>
                      <a:pt x="409" y="192"/>
                    </a:cubicBezTo>
                    <a:cubicBezTo>
                      <a:pt x="409" y="202"/>
                      <a:pt x="409" y="202"/>
                      <a:pt x="409" y="202"/>
                    </a:cubicBezTo>
                    <a:cubicBezTo>
                      <a:pt x="440" y="187"/>
                      <a:pt x="440" y="187"/>
                      <a:pt x="440" y="187"/>
                    </a:cubicBezTo>
                    <a:cubicBezTo>
                      <a:pt x="440" y="218"/>
                      <a:pt x="440" y="218"/>
                      <a:pt x="440" y="218"/>
                    </a:cubicBezTo>
                    <a:cubicBezTo>
                      <a:pt x="440" y="221"/>
                      <a:pt x="440" y="221"/>
                      <a:pt x="440" y="221"/>
                    </a:cubicBezTo>
                    <a:cubicBezTo>
                      <a:pt x="440" y="225"/>
                      <a:pt x="440" y="225"/>
                      <a:pt x="440" y="225"/>
                    </a:cubicBezTo>
                    <a:cubicBezTo>
                      <a:pt x="440" y="249"/>
                      <a:pt x="440" y="249"/>
                      <a:pt x="440" y="249"/>
                    </a:cubicBezTo>
                    <a:cubicBezTo>
                      <a:pt x="409" y="233"/>
                      <a:pt x="409" y="233"/>
                      <a:pt x="409" y="233"/>
                    </a:cubicBezTo>
                    <a:cubicBezTo>
                      <a:pt x="409" y="243"/>
                      <a:pt x="409" y="243"/>
                      <a:pt x="409" y="243"/>
                    </a:cubicBezTo>
                    <a:cubicBezTo>
                      <a:pt x="409" y="247"/>
                      <a:pt x="407" y="249"/>
                      <a:pt x="403" y="249"/>
                    </a:cubicBezTo>
                    <a:cubicBezTo>
                      <a:pt x="322" y="249"/>
                      <a:pt x="322" y="249"/>
                      <a:pt x="322" y="249"/>
                    </a:cubicBezTo>
                    <a:moveTo>
                      <a:pt x="339" y="184"/>
                    </a:moveTo>
                    <a:cubicBezTo>
                      <a:pt x="328" y="184"/>
                      <a:pt x="319" y="175"/>
                      <a:pt x="319" y="164"/>
                    </a:cubicBezTo>
                    <a:cubicBezTo>
                      <a:pt x="319" y="154"/>
                      <a:pt x="328" y="145"/>
                      <a:pt x="339" y="145"/>
                    </a:cubicBezTo>
                    <a:cubicBezTo>
                      <a:pt x="350" y="145"/>
                      <a:pt x="358" y="154"/>
                      <a:pt x="358" y="164"/>
                    </a:cubicBezTo>
                    <a:cubicBezTo>
                      <a:pt x="358" y="175"/>
                      <a:pt x="350" y="184"/>
                      <a:pt x="339" y="184"/>
                    </a:cubicBezTo>
                    <a:moveTo>
                      <a:pt x="381" y="184"/>
                    </a:moveTo>
                    <a:cubicBezTo>
                      <a:pt x="370" y="184"/>
                      <a:pt x="361" y="175"/>
                      <a:pt x="361" y="164"/>
                    </a:cubicBezTo>
                    <a:cubicBezTo>
                      <a:pt x="361" y="154"/>
                      <a:pt x="370" y="145"/>
                      <a:pt x="381" y="145"/>
                    </a:cubicBezTo>
                    <a:cubicBezTo>
                      <a:pt x="391" y="145"/>
                      <a:pt x="400" y="154"/>
                      <a:pt x="400" y="164"/>
                    </a:cubicBezTo>
                    <a:cubicBezTo>
                      <a:pt x="400" y="175"/>
                      <a:pt x="391" y="184"/>
                      <a:pt x="381" y="184"/>
                    </a:cubicBezTo>
                    <a:moveTo>
                      <a:pt x="722" y="0"/>
                    </a:moveTo>
                    <a:cubicBezTo>
                      <a:pt x="490" y="0"/>
                      <a:pt x="490" y="0"/>
                      <a:pt x="490" y="0"/>
                    </a:cubicBezTo>
                    <a:cubicBezTo>
                      <a:pt x="457" y="36"/>
                      <a:pt x="410" y="58"/>
                      <a:pt x="358" y="58"/>
                    </a:cubicBezTo>
                    <a:cubicBezTo>
                      <a:pt x="356" y="58"/>
                      <a:pt x="354" y="58"/>
                      <a:pt x="353" y="58"/>
                    </a:cubicBezTo>
                    <a:cubicBezTo>
                      <a:pt x="353" y="58"/>
                      <a:pt x="353" y="58"/>
                      <a:pt x="353" y="58"/>
                    </a:cubicBezTo>
                    <a:cubicBezTo>
                      <a:pt x="344" y="58"/>
                      <a:pt x="344" y="58"/>
                      <a:pt x="344" y="58"/>
                    </a:cubicBezTo>
                    <a:cubicBezTo>
                      <a:pt x="182" y="58"/>
                      <a:pt x="182" y="58"/>
                      <a:pt x="182" y="58"/>
                    </a:cubicBezTo>
                    <a:cubicBezTo>
                      <a:pt x="182" y="170"/>
                      <a:pt x="182" y="170"/>
                      <a:pt x="182" y="170"/>
                    </a:cubicBezTo>
                    <a:cubicBezTo>
                      <a:pt x="0" y="170"/>
                      <a:pt x="0" y="170"/>
                      <a:pt x="0" y="170"/>
                    </a:cubicBezTo>
                    <a:cubicBezTo>
                      <a:pt x="0" y="404"/>
                      <a:pt x="0" y="404"/>
                      <a:pt x="0" y="404"/>
                    </a:cubicBezTo>
                    <a:cubicBezTo>
                      <a:pt x="722" y="404"/>
                      <a:pt x="722" y="404"/>
                      <a:pt x="722" y="404"/>
                    </a:cubicBezTo>
                    <a:cubicBezTo>
                      <a:pt x="722" y="0"/>
                      <a:pt x="722" y="0"/>
                      <a:pt x="722" y="0"/>
                    </a:cubicBezTo>
                  </a:path>
                </a:pathLst>
              </a:custGeom>
              <a:solidFill>
                <a:srgbClr val="058A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04" name="Freeform 1001">
                <a:extLst>
                  <a:ext uri="{FF2B5EF4-FFF2-40B4-BE49-F238E27FC236}">
                    <a16:creationId xmlns:a16="http://schemas.microsoft.com/office/drawing/2014/main" xmlns="" id="{49447F91-61A5-4895-A59E-05E95F593C0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208" y="3668"/>
                <a:ext cx="722" cy="186"/>
              </a:xfrm>
              <a:custGeom>
                <a:avLst/>
                <a:gdLst>
                  <a:gd name="T0" fmla="*/ 29 w 722"/>
                  <a:gd name="T1" fmla="*/ 152 h 186"/>
                  <a:gd name="T2" fmla="*/ 29 w 722"/>
                  <a:gd name="T3" fmla="*/ 117 h 186"/>
                  <a:gd name="T4" fmla="*/ 156 w 722"/>
                  <a:gd name="T5" fmla="*/ 117 h 186"/>
                  <a:gd name="T6" fmla="*/ 156 w 722"/>
                  <a:gd name="T7" fmla="*/ 152 h 186"/>
                  <a:gd name="T8" fmla="*/ 29 w 722"/>
                  <a:gd name="T9" fmla="*/ 152 h 186"/>
                  <a:gd name="T10" fmla="*/ 31 w 722"/>
                  <a:gd name="T11" fmla="*/ 88 h 186"/>
                  <a:gd name="T12" fmla="*/ 31 w 722"/>
                  <a:gd name="T13" fmla="*/ 78 h 186"/>
                  <a:gd name="T14" fmla="*/ 585 w 722"/>
                  <a:gd name="T15" fmla="*/ 78 h 186"/>
                  <a:gd name="T16" fmla="*/ 585 w 722"/>
                  <a:gd name="T17" fmla="*/ 88 h 186"/>
                  <a:gd name="T18" fmla="*/ 31 w 722"/>
                  <a:gd name="T19" fmla="*/ 88 h 186"/>
                  <a:gd name="T20" fmla="*/ 34 w 722"/>
                  <a:gd name="T21" fmla="*/ 65 h 186"/>
                  <a:gd name="T22" fmla="*/ 34 w 722"/>
                  <a:gd name="T23" fmla="*/ 56 h 186"/>
                  <a:gd name="T24" fmla="*/ 668 w 722"/>
                  <a:gd name="T25" fmla="*/ 56 h 186"/>
                  <a:gd name="T26" fmla="*/ 668 w 722"/>
                  <a:gd name="T27" fmla="*/ 65 h 186"/>
                  <a:gd name="T28" fmla="*/ 34 w 722"/>
                  <a:gd name="T29" fmla="*/ 65 h 186"/>
                  <a:gd name="T30" fmla="*/ 34 w 722"/>
                  <a:gd name="T31" fmla="*/ 41 h 186"/>
                  <a:gd name="T32" fmla="*/ 34 w 722"/>
                  <a:gd name="T33" fmla="*/ 28 h 186"/>
                  <a:gd name="T34" fmla="*/ 295 w 722"/>
                  <a:gd name="T35" fmla="*/ 28 h 186"/>
                  <a:gd name="T36" fmla="*/ 295 w 722"/>
                  <a:gd name="T37" fmla="*/ 41 h 186"/>
                  <a:gd name="T38" fmla="*/ 34 w 722"/>
                  <a:gd name="T39" fmla="*/ 41 h 186"/>
                  <a:gd name="T40" fmla="*/ 722 w 722"/>
                  <a:gd name="T41" fmla="*/ 0 h 186"/>
                  <a:gd name="T42" fmla="*/ 0 w 722"/>
                  <a:gd name="T43" fmla="*/ 0 h 186"/>
                  <a:gd name="T44" fmla="*/ 0 w 722"/>
                  <a:gd name="T45" fmla="*/ 186 h 186"/>
                  <a:gd name="T46" fmla="*/ 722 w 722"/>
                  <a:gd name="T47" fmla="*/ 186 h 186"/>
                  <a:gd name="T48" fmla="*/ 722 w 722"/>
                  <a:gd name="T4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22" h="186">
                    <a:moveTo>
                      <a:pt x="29" y="152"/>
                    </a:moveTo>
                    <a:lnTo>
                      <a:pt x="29" y="117"/>
                    </a:lnTo>
                    <a:lnTo>
                      <a:pt x="156" y="117"/>
                    </a:lnTo>
                    <a:lnTo>
                      <a:pt x="156" y="152"/>
                    </a:lnTo>
                    <a:lnTo>
                      <a:pt x="29" y="152"/>
                    </a:lnTo>
                    <a:close/>
                    <a:moveTo>
                      <a:pt x="31" y="88"/>
                    </a:moveTo>
                    <a:lnTo>
                      <a:pt x="31" y="78"/>
                    </a:lnTo>
                    <a:lnTo>
                      <a:pt x="585" y="78"/>
                    </a:lnTo>
                    <a:lnTo>
                      <a:pt x="585" y="88"/>
                    </a:lnTo>
                    <a:lnTo>
                      <a:pt x="31" y="88"/>
                    </a:lnTo>
                    <a:close/>
                    <a:moveTo>
                      <a:pt x="34" y="65"/>
                    </a:moveTo>
                    <a:lnTo>
                      <a:pt x="34" y="56"/>
                    </a:lnTo>
                    <a:lnTo>
                      <a:pt x="668" y="56"/>
                    </a:lnTo>
                    <a:lnTo>
                      <a:pt x="668" y="65"/>
                    </a:lnTo>
                    <a:lnTo>
                      <a:pt x="34" y="65"/>
                    </a:lnTo>
                    <a:close/>
                    <a:moveTo>
                      <a:pt x="34" y="41"/>
                    </a:moveTo>
                    <a:lnTo>
                      <a:pt x="34" y="28"/>
                    </a:lnTo>
                    <a:lnTo>
                      <a:pt x="295" y="28"/>
                    </a:lnTo>
                    <a:lnTo>
                      <a:pt x="295" y="41"/>
                    </a:lnTo>
                    <a:lnTo>
                      <a:pt x="34" y="41"/>
                    </a:lnTo>
                    <a:close/>
                    <a:moveTo>
                      <a:pt x="722" y="0"/>
                    </a:moveTo>
                    <a:lnTo>
                      <a:pt x="0" y="0"/>
                    </a:lnTo>
                    <a:lnTo>
                      <a:pt x="0" y="186"/>
                    </a:lnTo>
                    <a:lnTo>
                      <a:pt x="722" y="186"/>
                    </a:lnTo>
                    <a:lnTo>
                      <a:pt x="722" y="0"/>
                    </a:lnTo>
                    <a:close/>
                  </a:path>
                </a:pathLst>
              </a:custGeom>
              <a:solidFill>
                <a:srgbClr val="8DE0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05" name="Freeform 1002">
                <a:extLst>
                  <a:ext uri="{FF2B5EF4-FFF2-40B4-BE49-F238E27FC236}">
                    <a16:creationId xmlns:a16="http://schemas.microsoft.com/office/drawing/2014/main" xmlns="" id="{2C39BFE7-97AD-4D9C-8F8D-5F460A7382F8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208" y="3668"/>
                <a:ext cx="722" cy="186"/>
              </a:xfrm>
              <a:custGeom>
                <a:avLst/>
                <a:gdLst>
                  <a:gd name="T0" fmla="*/ 29 w 722"/>
                  <a:gd name="T1" fmla="*/ 152 h 186"/>
                  <a:gd name="T2" fmla="*/ 29 w 722"/>
                  <a:gd name="T3" fmla="*/ 117 h 186"/>
                  <a:gd name="T4" fmla="*/ 156 w 722"/>
                  <a:gd name="T5" fmla="*/ 117 h 186"/>
                  <a:gd name="T6" fmla="*/ 156 w 722"/>
                  <a:gd name="T7" fmla="*/ 152 h 186"/>
                  <a:gd name="T8" fmla="*/ 29 w 722"/>
                  <a:gd name="T9" fmla="*/ 152 h 186"/>
                  <a:gd name="T10" fmla="*/ 31 w 722"/>
                  <a:gd name="T11" fmla="*/ 88 h 186"/>
                  <a:gd name="T12" fmla="*/ 31 w 722"/>
                  <a:gd name="T13" fmla="*/ 78 h 186"/>
                  <a:gd name="T14" fmla="*/ 585 w 722"/>
                  <a:gd name="T15" fmla="*/ 78 h 186"/>
                  <a:gd name="T16" fmla="*/ 585 w 722"/>
                  <a:gd name="T17" fmla="*/ 88 h 186"/>
                  <a:gd name="T18" fmla="*/ 31 w 722"/>
                  <a:gd name="T19" fmla="*/ 88 h 186"/>
                  <a:gd name="T20" fmla="*/ 34 w 722"/>
                  <a:gd name="T21" fmla="*/ 65 h 186"/>
                  <a:gd name="T22" fmla="*/ 34 w 722"/>
                  <a:gd name="T23" fmla="*/ 56 h 186"/>
                  <a:gd name="T24" fmla="*/ 668 w 722"/>
                  <a:gd name="T25" fmla="*/ 56 h 186"/>
                  <a:gd name="T26" fmla="*/ 668 w 722"/>
                  <a:gd name="T27" fmla="*/ 65 h 186"/>
                  <a:gd name="T28" fmla="*/ 34 w 722"/>
                  <a:gd name="T29" fmla="*/ 65 h 186"/>
                  <a:gd name="T30" fmla="*/ 34 w 722"/>
                  <a:gd name="T31" fmla="*/ 41 h 186"/>
                  <a:gd name="T32" fmla="*/ 34 w 722"/>
                  <a:gd name="T33" fmla="*/ 28 h 186"/>
                  <a:gd name="T34" fmla="*/ 295 w 722"/>
                  <a:gd name="T35" fmla="*/ 28 h 186"/>
                  <a:gd name="T36" fmla="*/ 295 w 722"/>
                  <a:gd name="T37" fmla="*/ 41 h 186"/>
                  <a:gd name="T38" fmla="*/ 34 w 722"/>
                  <a:gd name="T39" fmla="*/ 41 h 186"/>
                  <a:gd name="T40" fmla="*/ 722 w 722"/>
                  <a:gd name="T41" fmla="*/ 0 h 186"/>
                  <a:gd name="T42" fmla="*/ 0 w 722"/>
                  <a:gd name="T43" fmla="*/ 0 h 186"/>
                  <a:gd name="T44" fmla="*/ 0 w 722"/>
                  <a:gd name="T45" fmla="*/ 186 h 186"/>
                  <a:gd name="T46" fmla="*/ 722 w 722"/>
                  <a:gd name="T47" fmla="*/ 186 h 186"/>
                  <a:gd name="T48" fmla="*/ 722 w 722"/>
                  <a:gd name="T4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22" h="186">
                    <a:moveTo>
                      <a:pt x="29" y="152"/>
                    </a:moveTo>
                    <a:lnTo>
                      <a:pt x="29" y="117"/>
                    </a:lnTo>
                    <a:lnTo>
                      <a:pt x="156" y="117"/>
                    </a:lnTo>
                    <a:lnTo>
                      <a:pt x="156" y="152"/>
                    </a:lnTo>
                    <a:lnTo>
                      <a:pt x="29" y="152"/>
                    </a:lnTo>
                    <a:moveTo>
                      <a:pt x="31" y="88"/>
                    </a:moveTo>
                    <a:lnTo>
                      <a:pt x="31" y="78"/>
                    </a:lnTo>
                    <a:lnTo>
                      <a:pt x="585" y="78"/>
                    </a:lnTo>
                    <a:lnTo>
                      <a:pt x="585" y="88"/>
                    </a:lnTo>
                    <a:lnTo>
                      <a:pt x="31" y="88"/>
                    </a:lnTo>
                    <a:moveTo>
                      <a:pt x="34" y="65"/>
                    </a:moveTo>
                    <a:lnTo>
                      <a:pt x="34" y="56"/>
                    </a:lnTo>
                    <a:lnTo>
                      <a:pt x="668" y="56"/>
                    </a:lnTo>
                    <a:lnTo>
                      <a:pt x="668" y="65"/>
                    </a:lnTo>
                    <a:lnTo>
                      <a:pt x="34" y="65"/>
                    </a:lnTo>
                    <a:moveTo>
                      <a:pt x="34" y="41"/>
                    </a:moveTo>
                    <a:lnTo>
                      <a:pt x="34" y="28"/>
                    </a:lnTo>
                    <a:lnTo>
                      <a:pt x="295" y="28"/>
                    </a:lnTo>
                    <a:lnTo>
                      <a:pt x="295" y="41"/>
                    </a:lnTo>
                    <a:lnTo>
                      <a:pt x="34" y="41"/>
                    </a:lnTo>
                    <a:moveTo>
                      <a:pt x="722" y="0"/>
                    </a:moveTo>
                    <a:lnTo>
                      <a:pt x="0" y="0"/>
                    </a:lnTo>
                    <a:lnTo>
                      <a:pt x="0" y="186"/>
                    </a:lnTo>
                    <a:lnTo>
                      <a:pt x="722" y="186"/>
                    </a:lnTo>
                    <a:lnTo>
                      <a:pt x="7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06" name="Freeform 1003">
                <a:extLst>
                  <a:ext uri="{FF2B5EF4-FFF2-40B4-BE49-F238E27FC236}">
                    <a16:creationId xmlns:a16="http://schemas.microsoft.com/office/drawing/2014/main" xmlns="" id="{2910CB2A-55D7-4895-BEFB-DC8AED4F3B8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944" y="3262"/>
                <a:ext cx="694" cy="189"/>
              </a:xfrm>
              <a:custGeom>
                <a:avLst/>
                <a:gdLst>
                  <a:gd name="T0" fmla="*/ 29 w 694"/>
                  <a:gd name="T1" fmla="*/ 161 h 189"/>
                  <a:gd name="T2" fmla="*/ 29 w 694"/>
                  <a:gd name="T3" fmla="*/ 126 h 189"/>
                  <a:gd name="T4" fmla="*/ 156 w 694"/>
                  <a:gd name="T5" fmla="*/ 126 h 189"/>
                  <a:gd name="T6" fmla="*/ 156 w 694"/>
                  <a:gd name="T7" fmla="*/ 161 h 189"/>
                  <a:gd name="T8" fmla="*/ 29 w 694"/>
                  <a:gd name="T9" fmla="*/ 161 h 189"/>
                  <a:gd name="T10" fmla="*/ 29 w 694"/>
                  <a:gd name="T11" fmla="*/ 98 h 189"/>
                  <a:gd name="T12" fmla="*/ 29 w 694"/>
                  <a:gd name="T13" fmla="*/ 88 h 189"/>
                  <a:gd name="T14" fmla="*/ 584 w 694"/>
                  <a:gd name="T15" fmla="*/ 88 h 189"/>
                  <a:gd name="T16" fmla="*/ 584 w 694"/>
                  <a:gd name="T17" fmla="*/ 98 h 189"/>
                  <a:gd name="T18" fmla="*/ 29 w 694"/>
                  <a:gd name="T19" fmla="*/ 98 h 189"/>
                  <a:gd name="T20" fmla="*/ 29 w 694"/>
                  <a:gd name="T21" fmla="*/ 75 h 189"/>
                  <a:gd name="T22" fmla="*/ 29 w 694"/>
                  <a:gd name="T23" fmla="*/ 65 h 189"/>
                  <a:gd name="T24" fmla="*/ 667 w 694"/>
                  <a:gd name="T25" fmla="*/ 65 h 189"/>
                  <a:gd name="T26" fmla="*/ 667 w 694"/>
                  <a:gd name="T27" fmla="*/ 75 h 189"/>
                  <a:gd name="T28" fmla="*/ 29 w 694"/>
                  <a:gd name="T29" fmla="*/ 75 h 189"/>
                  <a:gd name="T30" fmla="*/ 29 w 694"/>
                  <a:gd name="T31" fmla="*/ 50 h 189"/>
                  <a:gd name="T32" fmla="*/ 29 w 694"/>
                  <a:gd name="T33" fmla="*/ 37 h 189"/>
                  <a:gd name="T34" fmla="*/ 295 w 694"/>
                  <a:gd name="T35" fmla="*/ 37 h 189"/>
                  <a:gd name="T36" fmla="*/ 295 w 694"/>
                  <a:gd name="T37" fmla="*/ 50 h 189"/>
                  <a:gd name="T38" fmla="*/ 29 w 694"/>
                  <a:gd name="T39" fmla="*/ 50 h 189"/>
                  <a:gd name="T40" fmla="*/ 694 w 694"/>
                  <a:gd name="T41" fmla="*/ 0 h 189"/>
                  <a:gd name="T42" fmla="*/ 0 w 694"/>
                  <a:gd name="T43" fmla="*/ 0 h 189"/>
                  <a:gd name="T44" fmla="*/ 0 w 694"/>
                  <a:gd name="T45" fmla="*/ 189 h 189"/>
                  <a:gd name="T46" fmla="*/ 694 w 694"/>
                  <a:gd name="T47" fmla="*/ 189 h 189"/>
                  <a:gd name="T48" fmla="*/ 694 w 694"/>
                  <a:gd name="T49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4" h="189">
                    <a:moveTo>
                      <a:pt x="29" y="161"/>
                    </a:moveTo>
                    <a:lnTo>
                      <a:pt x="29" y="126"/>
                    </a:lnTo>
                    <a:lnTo>
                      <a:pt x="156" y="126"/>
                    </a:lnTo>
                    <a:lnTo>
                      <a:pt x="156" y="161"/>
                    </a:lnTo>
                    <a:lnTo>
                      <a:pt x="29" y="161"/>
                    </a:lnTo>
                    <a:close/>
                    <a:moveTo>
                      <a:pt x="29" y="98"/>
                    </a:moveTo>
                    <a:lnTo>
                      <a:pt x="29" y="88"/>
                    </a:lnTo>
                    <a:lnTo>
                      <a:pt x="584" y="88"/>
                    </a:lnTo>
                    <a:lnTo>
                      <a:pt x="584" y="98"/>
                    </a:lnTo>
                    <a:lnTo>
                      <a:pt x="29" y="98"/>
                    </a:lnTo>
                    <a:close/>
                    <a:moveTo>
                      <a:pt x="29" y="75"/>
                    </a:moveTo>
                    <a:lnTo>
                      <a:pt x="29" y="65"/>
                    </a:lnTo>
                    <a:lnTo>
                      <a:pt x="667" y="65"/>
                    </a:lnTo>
                    <a:lnTo>
                      <a:pt x="667" y="75"/>
                    </a:lnTo>
                    <a:lnTo>
                      <a:pt x="29" y="75"/>
                    </a:lnTo>
                    <a:close/>
                    <a:moveTo>
                      <a:pt x="29" y="50"/>
                    </a:moveTo>
                    <a:lnTo>
                      <a:pt x="29" y="37"/>
                    </a:lnTo>
                    <a:lnTo>
                      <a:pt x="295" y="37"/>
                    </a:lnTo>
                    <a:lnTo>
                      <a:pt x="295" y="50"/>
                    </a:lnTo>
                    <a:lnTo>
                      <a:pt x="29" y="50"/>
                    </a:lnTo>
                    <a:close/>
                    <a:moveTo>
                      <a:pt x="694" y="0"/>
                    </a:moveTo>
                    <a:lnTo>
                      <a:pt x="0" y="0"/>
                    </a:lnTo>
                    <a:lnTo>
                      <a:pt x="0" y="189"/>
                    </a:lnTo>
                    <a:lnTo>
                      <a:pt x="694" y="189"/>
                    </a:lnTo>
                    <a:lnTo>
                      <a:pt x="694" y="0"/>
                    </a:lnTo>
                    <a:close/>
                  </a:path>
                </a:pathLst>
              </a:custGeom>
              <a:solidFill>
                <a:srgbClr val="0EBB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07" name="Freeform 1004">
                <a:extLst>
                  <a:ext uri="{FF2B5EF4-FFF2-40B4-BE49-F238E27FC236}">
                    <a16:creationId xmlns:a16="http://schemas.microsoft.com/office/drawing/2014/main" xmlns="" id="{10699F6A-92C3-4C30-87FB-2C2920DA006B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944" y="3262"/>
                <a:ext cx="694" cy="189"/>
              </a:xfrm>
              <a:custGeom>
                <a:avLst/>
                <a:gdLst>
                  <a:gd name="T0" fmla="*/ 29 w 694"/>
                  <a:gd name="T1" fmla="*/ 161 h 189"/>
                  <a:gd name="T2" fmla="*/ 29 w 694"/>
                  <a:gd name="T3" fmla="*/ 126 h 189"/>
                  <a:gd name="T4" fmla="*/ 156 w 694"/>
                  <a:gd name="T5" fmla="*/ 126 h 189"/>
                  <a:gd name="T6" fmla="*/ 156 w 694"/>
                  <a:gd name="T7" fmla="*/ 161 h 189"/>
                  <a:gd name="T8" fmla="*/ 29 w 694"/>
                  <a:gd name="T9" fmla="*/ 161 h 189"/>
                  <a:gd name="T10" fmla="*/ 29 w 694"/>
                  <a:gd name="T11" fmla="*/ 98 h 189"/>
                  <a:gd name="T12" fmla="*/ 29 w 694"/>
                  <a:gd name="T13" fmla="*/ 88 h 189"/>
                  <a:gd name="T14" fmla="*/ 584 w 694"/>
                  <a:gd name="T15" fmla="*/ 88 h 189"/>
                  <a:gd name="T16" fmla="*/ 584 w 694"/>
                  <a:gd name="T17" fmla="*/ 98 h 189"/>
                  <a:gd name="T18" fmla="*/ 29 w 694"/>
                  <a:gd name="T19" fmla="*/ 98 h 189"/>
                  <a:gd name="T20" fmla="*/ 29 w 694"/>
                  <a:gd name="T21" fmla="*/ 75 h 189"/>
                  <a:gd name="T22" fmla="*/ 29 w 694"/>
                  <a:gd name="T23" fmla="*/ 65 h 189"/>
                  <a:gd name="T24" fmla="*/ 667 w 694"/>
                  <a:gd name="T25" fmla="*/ 65 h 189"/>
                  <a:gd name="T26" fmla="*/ 667 w 694"/>
                  <a:gd name="T27" fmla="*/ 75 h 189"/>
                  <a:gd name="T28" fmla="*/ 29 w 694"/>
                  <a:gd name="T29" fmla="*/ 75 h 189"/>
                  <a:gd name="T30" fmla="*/ 29 w 694"/>
                  <a:gd name="T31" fmla="*/ 50 h 189"/>
                  <a:gd name="T32" fmla="*/ 29 w 694"/>
                  <a:gd name="T33" fmla="*/ 37 h 189"/>
                  <a:gd name="T34" fmla="*/ 295 w 694"/>
                  <a:gd name="T35" fmla="*/ 37 h 189"/>
                  <a:gd name="T36" fmla="*/ 295 w 694"/>
                  <a:gd name="T37" fmla="*/ 50 h 189"/>
                  <a:gd name="T38" fmla="*/ 29 w 694"/>
                  <a:gd name="T39" fmla="*/ 50 h 189"/>
                  <a:gd name="T40" fmla="*/ 694 w 694"/>
                  <a:gd name="T41" fmla="*/ 0 h 189"/>
                  <a:gd name="T42" fmla="*/ 0 w 694"/>
                  <a:gd name="T43" fmla="*/ 0 h 189"/>
                  <a:gd name="T44" fmla="*/ 0 w 694"/>
                  <a:gd name="T45" fmla="*/ 189 h 189"/>
                  <a:gd name="T46" fmla="*/ 694 w 694"/>
                  <a:gd name="T47" fmla="*/ 189 h 189"/>
                  <a:gd name="T48" fmla="*/ 694 w 694"/>
                  <a:gd name="T49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4" h="189">
                    <a:moveTo>
                      <a:pt x="29" y="161"/>
                    </a:moveTo>
                    <a:lnTo>
                      <a:pt x="29" y="126"/>
                    </a:lnTo>
                    <a:lnTo>
                      <a:pt x="156" y="126"/>
                    </a:lnTo>
                    <a:lnTo>
                      <a:pt x="156" y="161"/>
                    </a:lnTo>
                    <a:lnTo>
                      <a:pt x="29" y="161"/>
                    </a:lnTo>
                    <a:moveTo>
                      <a:pt x="29" y="98"/>
                    </a:moveTo>
                    <a:lnTo>
                      <a:pt x="29" y="88"/>
                    </a:lnTo>
                    <a:lnTo>
                      <a:pt x="584" y="88"/>
                    </a:lnTo>
                    <a:lnTo>
                      <a:pt x="584" y="98"/>
                    </a:lnTo>
                    <a:lnTo>
                      <a:pt x="29" y="98"/>
                    </a:lnTo>
                    <a:moveTo>
                      <a:pt x="29" y="75"/>
                    </a:moveTo>
                    <a:lnTo>
                      <a:pt x="29" y="65"/>
                    </a:lnTo>
                    <a:lnTo>
                      <a:pt x="667" y="65"/>
                    </a:lnTo>
                    <a:lnTo>
                      <a:pt x="667" y="75"/>
                    </a:lnTo>
                    <a:lnTo>
                      <a:pt x="29" y="75"/>
                    </a:lnTo>
                    <a:moveTo>
                      <a:pt x="29" y="50"/>
                    </a:moveTo>
                    <a:lnTo>
                      <a:pt x="29" y="37"/>
                    </a:lnTo>
                    <a:lnTo>
                      <a:pt x="295" y="37"/>
                    </a:lnTo>
                    <a:lnTo>
                      <a:pt x="295" y="50"/>
                    </a:lnTo>
                    <a:lnTo>
                      <a:pt x="29" y="50"/>
                    </a:lnTo>
                    <a:moveTo>
                      <a:pt x="694" y="0"/>
                    </a:moveTo>
                    <a:lnTo>
                      <a:pt x="0" y="0"/>
                    </a:lnTo>
                    <a:lnTo>
                      <a:pt x="0" y="189"/>
                    </a:lnTo>
                    <a:lnTo>
                      <a:pt x="694" y="189"/>
                    </a:lnTo>
                    <a:lnTo>
                      <a:pt x="69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08" name="Freeform 1005">
                <a:extLst>
                  <a:ext uri="{FF2B5EF4-FFF2-40B4-BE49-F238E27FC236}">
                    <a16:creationId xmlns:a16="http://schemas.microsoft.com/office/drawing/2014/main" xmlns="" id="{C21C05DD-1E53-4F87-B39E-0383823FE55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734" y="3084"/>
                <a:ext cx="752" cy="39"/>
              </a:xfrm>
              <a:custGeom>
                <a:avLst/>
                <a:gdLst>
                  <a:gd name="T0" fmla="*/ 752 w 752"/>
                  <a:gd name="T1" fmla="*/ 0 h 39"/>
                  <a:gd name="T2" fmla="*/ 0 w 752"/>
                  <a:gd name="T3" fmla="*/ 0 h 39"/>
                  <a:gd name="T4" fmla="*/ 8 w 752"/>
                  <a:gd name="T5" fmla="*/ 39 h 39"/>
                  <a:gd name="T6" fmla="*/ 752 w 752"/>
                  <a:gd name="T7" fmla="*/ 39 h 39"/>
                  <a:gd name="T8" fmla="*/ 752 w 752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39">
                    <a:moveTo>
                      <a:pt x="75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13"/>
                      <a:pt x="7" y="26"/>
                      <a:pt x="8" y="39"/>
                    </a:cubicBezTo>
                    <a:cubicBezTo>
                      <a:pt x="752" y="39"/>
                      <a:pt x="752" y="39"/>
                      <a:pt x="752" y="39"/>
                    </a:cubicBezTo>
                    <a:cubicBezTo>
                      <a:pt x="752" y="0"/>
                      <a:pt x="752" y="0"/>
                      <a:pt x="752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09" name="Rectangle 1006">
                <a:extLst>
                  <a:ext uri="{FF2B5EF4-FFF2-40B4-BE49-F238E27FC236}">
                    <a16:creationId xmlns:a16="http://schemas.microsoft.com/office/drawing/2014/main" xmlns="" id="{4F70A8AE-A05F-4BE5-A433-CBB50555BA9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502" y="3084"/>
                <a:ext cx="114" cy="35"/>
              </a:xfrm>
              <a:prstGeom prst="rect">
                <a:avLst/>
              </a:prstGeom>
              <a:solidFill>
                <a:srgbClr val="058A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10" name="Rectangle 1007">
                <a:extLst>
                  <a:ext uri="{FF2B5EF4-FFF2-40B4-BE49-F238E27FC236}">
                    <a16:creationId xmlns:a16="http://schemas.microsoft.com/office/drawing/2014/main" xmlns="" id="{46894326-6709-468F-AB7F-965B4993972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502" y="3084"/>
                <a:ext cx="114" cy="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11" name="Freeform 1008">
                <a:extLst>
                  <a:ext uri="{FF2B5EF4-FFF2-40B4-BE49-F238E27FC236}">
                    <a16:creationId xmlns:a16="http://schemas.microsoft.com/office/drawing/2014/main" xmlns="" id="{35EDC744-9CED-4F13-8F55-1CD232B3779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728" y="3202"/>
                <a:ext cx="11" cy="12"/>
              </a:xfrm>
              <a:custGeom>
                <a:avLst/>
                <a:gdLst>
                  <a:gd name="T0" fmla="*/ 11 w 11"/>
                  <a:gd name="T1" fmla="*/ 0 h 12"/>
                  <a:gd name="T2" fmla="*/ 5 w 11"/>
                  <a:gd name="T3" fmla="*/ 0 h 12"/>
                  <a:gd name="T4" fmla="*/ 0 w 11"/>
                  <a:gd name="T5" fmla="*/ 12 h 12"/>
                  <a:gd name="T6" fmla="*/ 11 w 11"/>
                  <a:gd name="T7" fmla="*/ 12 h 12"/>
                  <a:gd name="T8" fmla="*/ 11 w 11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1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4" y="4"/>
                      <a:pt x="2" y="8"/>
                      <a:pt x="0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058A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12" name="Rectangle 1009">
                <a:extLst>
                  <a:ext uri="{FF2B5EF4-FFF2-40B4-BE49-F238E27FC236}">
                    <a16:creationId xmlns:a16="http://schemas.microsoft.com/office/drawing/2014/main" xmlns="" id="{2A3CE28B-FAB9-4BE4-A03D-95E49272A64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756" y="3202"/>
                <a:ext cx="116" cy="12"/>
              </a:xfrm>
              <a:prstGeom prst="rect">
                <a:avLst/>
              </a:prstGeom>
              <a:solidFill>
                <a:srgbClr val="058A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13" name="Rectangle 1010">
                <a:extLst>
                  <a:ext uri="{FF2B5EF4-FFF2-40B4-BE49-F238E27FC236}">
                    <a16:creationId xmlns:a16="http://schemas.microsoft.com/office/drawing/2014/main" xmlns="" id="{DD01E858-8C24-437F-BC83-2D68386042F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756" y="3202"/>
                <a:ext cx="116" cy="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14" name="Rectangle 1011">
                <a:extLst>
                  <a:ext uri="{FF2B5EF4-FFF2-40B4-BE49-F238E27FC236}">
                    <a16:creationId xmlns:a16="http://schemas.microsoft.com/office/drawing/2014/main" xmlns="" id="{29B7BBAD-4CBE-41C5-AA42-E693DE7549B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889" y="3202"/>
                <a:ext cx="116" cy="12"/>
              </a:xfrm>
              <a:prstGeom prst="rect">
                <a:avLst/>
              </a:prstGeom>
              <a:solidFill>
                <a:srgbClr val="058A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15" name="Rectangle 1012">
                <a:extLst>
                  <a:ext uri="{FF2B5EF4-FFF2-40B4-BE49-F238E27FC236}">
                    <a16:creationId xmlns:a16="http://schemas.microsoft.com/office/drawing/2014/main" xmlns="" id="{ECD7C08F-6A14-46FA-8697-53E434E40B3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889" y="3202"/>
                <a:ext cx="116" cy="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16" name="Rectangle 1013">
                <a:extLst>
                  <a:ext uri="{FF2B5EF4-FFF2-40B4-BE49-F238E27FC236}">
                    <a16:creationId xmlns:a16="http://schemas.microsoft.com/office/drawing/2014/main" xmlns="" id="{C5340213-8704-4429-B3F7-AB38449BF1B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445" y="3181"/>
                <a:ext cx="187" cy="9"/>
              </a:xfrm>
              <a:prstGeom prst="rect">
                <a:avLst/>
              </a:prstGeom>
              <a:solidFill>
                <a:srgbClr val="1CCA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17" name="Rectangle 1014">
                <a:extLst>
                  <a:ext uri="{FF2B5EF4-FFF2-40B4-BE49-F238E27FC236}">
                    <a16:creationId xmlns:a16="http://schemas.microsoft.com/office/drawing/2014/main" xmlns="" id="{4B97CC38-F623-478F-8481-69A397DC994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445" y="3181"/>
                <a:ext cx="187" cy="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18" name="Rectangle 1015">
                <a:extLst>
                  <a:ext uri="{FF2B5EF4-FFF2-40B4-BE49-F238E27FC236}">
                    <a16:creationId xmlns:a16="http://schemas.microsoft.com/office/drawing/2014/main" xmlns="" id="{78C096AD-59FE-452C-A21A-32B27302753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485" y="3203"/>
                <a:ext cx="147" cy="10"/>
              </a:xfrm>
              <a:prstGeom prst="rect">
                <a:avLst/>
              </a:prstGeom>
              <a:solidFill>
                <a:srgbClr val="1CCA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19" name="Rectangle 1016">
                <a:extLst>
                  <a:ext uri="{FF2B5EF4-FFF2-40B4-BE49-F238E27FC236}">
                    <a16:creationId xmlns:a16="http://schemas.microsoft.com/office/drawing/2014/main" xmlns="" id="{483D12DB-88EB-4076-A1DD-DDAA55E9665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485" y="3203"/>
                <a:ext cx="147" cy="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20" name="Rectangle 1017">
                <a:extLst>
                  <a:ext uri="{FF2B5EF4-FFF2-40B4-BE49-F238E27FC236}">
                    <a16:creationId xmlns:a16="http://schemas.microsoft.com/office/drawing/2014/main" xmlns="" id="{F6D72741-074A-41D6-A52E-F443AF59E8D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42" y="3696"/>
                <a:ext cx="261" cy="13"/>
              </a:xfrm>
              <a:prstGeom prst="rect">
                <a:avLst/>
              </a:prstGeom>
              <a:solidFill>
                <a:srgbClr val="058A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21" name="Rectangle 1018">
                <a:extLst>
                  <a:ext uri="{FF2B5EF4-FFF2-40B4-BE49-F238E27FC236}">
                    <a16:creationId xmlns:a16="http://schemas.microsoft.com/office/drawing/2014/main" xmlns="" id="{67EA3C03-BC6A-4107-BF58-10D8788057F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42" y="3696"/>
                <a:ext cx="261" cy="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22" name="Rectangle 1019">
                <a:extLst>
                  <a:ext uri="{FF2B5EF4-FFF2-40B4-BE49-F238E27FC236}">
                    <a16:creationId xmlns:a16="http://schemas.microsoft.com/office/drawing/2014/main" xmlns="" id="{811770CC-75AB-4FD2-96E5-0FDD26431B7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42" y="3724"/>
                <a:ext cx="634" cy="9"/>
              </a:xfrm>
              <a:prstGeom prst="rect">
                <a:avLst/>
              </a:prstGeom>
              <a:solidFill>
                <a:srgbClr val="1CCA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23" name="Rectangle 1020">
                <a:extLst>
                  <a:ext uri="{FF2B5EF4-FFF2-40B4-BE49-F238E27FC236}">
                    <a16:creationId xmlns:a16="http://schemas.microsoft.com/office/drawing/2014/main" xmlns="" id="{99F7E093-2076-43D1-916A-73D180B0418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42" y="3724"/>
                <a:ext cx="634" cy="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24" name="Rectangle 1021">
                <a:extLst>
                  <a:ext uri="{FF2B5EF4-FFF2-40B4-BE49-F238E27FC236}">
                    <a16:creationId xmlns:a16="http://schemas.microsoft.com/office/drawing/2014/main" xmlns="" id="{D69A5FD4-1C61-441A-964B-0257DF027DD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39" y="3746"/>
                <a:ext cx="554" cy="10"/>
              </a:xfrm>
              <a:prstGeom prst="rect">
                <a:avLst/>
              </a:prstGeom>
              <a:solidFill>
                <a:srgbClr val="1CCA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25" name="Rectangle 1022">
                <a:extLst>
                  <a:ext uri="{FF2B5EF4-FFF2-40B4-BE49-F238E27FC236}">
                    <a16:creationId xmlns:a16="http://schemas.microsoft.com/office/drawing/2014/main" xmlns="" id="{2FFEC170-D126-4CFC-B6DF-64FDC1BB480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39" y="3746"/>
                <a:ext cx="554" cy="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26" name="Freeform 1023">
                <a:extLst>
                  <a:ext uri="{FF2B5EF4-FFF2-40B4-BE49-F238E27FC236}">
                    <a16:creationId xmlns:a16="http://schemas.microsoft.com/office/drawing/2014/main" xmlns="" id="{A51023B2-2FDE-4AC9-AEED-F4679AA0FA7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237" y="3785"/>
                <a:ext cx="127" cy="35"/>
              </a:xfrm>
              <a:custGeom>
                <a:avLst/>
                <a:gdLst>
                  <a:gd name="T0" fmla="*/ 29 w 127"/>
                  <a:gd name="T1" fmla="*/ 22 h 35"/>
                  <a:gd name="T2" fmla="*/ 29 w 127"/>
                  <a:gd name="T3" fmla="*/ 12 h 35"/>
                  <a:gd name="T4" fmla="*/ 98 w 127"/>
                  <a:gd name="T5" fmla="*/ 12 h 35"/>
                  <a:gd name="T6" fmla="*/ 98 w 127"/>
                  <a:gd name="T7" fmla="*/ 22 h 35"/>
                  <a:gd name="T8" fmla="*/ 29 w 127"/>
                  <a:gd name="T9" fmla="*/ 22 h 35"/>
                  <a:gd name="T10" fmla="*/ 127 w 127"/>
                  <a:gd name="T11" fmla="*/ 0 h 35"/>
                  <a:gd name="T12" fmla="*/ 0 w 127"/>
                  <a:gd name="T13" fmla="*/ 0 h 35"/>
                  <a:gd name="T14" fmla="*/ 0 w 127"/>
                  <a:gd name="T15" fmla="*/ 35 h 35"/>
                  <a:gd name="T16" fmla="*/ 127 w 127"/>
                  <a:gd name="T17" fmla="*/ 35 h 35"/>
                  <a:gd name="T18" fmla="*/ 127 w 127"/>
                  <a:gd name="T1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7" h="35">
                    <a:moveTo>
                      <a:pt x="29" y="22"/>
                    </a:moveTo>
                    <a:lnTo>
                      <a:pt x="29" y="12"/>
                    </a:lnTo>
                    <a:lnTo>
                      <a:pt x="98" y="12"/>
                    </a:lnTo>
                    <a:lnTo>
                      <a:pt x="98" y="22"/>
                    </a:lnTo>
                    <a:lnTo>
                      <a:pt x="29" y="22"/>
                    </a:lnTo>
                    <a:close/>
                    <a:moveTo>
                      <a:pt x="127" y="0"/>
                    </a:moveTo>
                    <a:lnTo>
                      <a:pt x="0" y="0"/>
                    </a:lnTo>
                    <a:lnTo>
                      <a:pt x="0" y="35"/>
                    </a:lnTo>
                    <a:lnTo>
                      <a:pt x="127" y="35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058A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27" name="Freeform 1024">
                <a:extLst>
                  <a:ext uri="{FF2B5EF4-FFF2-40B4-BE49-F238E27FC236}">
                    <a16:creationId xmlns:a16="http://schemas.microsoft.com/office/drawing/2014/main" xmlns="" id="{1C06B5E6-48AB-4FCB-8F16-03AFBA81AFCC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237" y="3785"/>
                <a:ext cx="127" cy="35"/>
              </a:xfrm>
              <a:custGeom>
                <a:avLst/>
                <a:gdLst>
                  <a:gd name="T0" fmla="*/ 29 w 127"/>
                  <a:gd name="T1" fmla="*/ 22 h 35"/>
                  <a:gd name="T2" fmla="*/ 29 w 127"/>
                  <a:gd name="T3" fmla="*/ 12 h 35"/>
                  <a:gd name="T4" fmla="*/ 98 w 127"/>
                  <a:gd name="T5" fmla="*/ 12 h 35"/>
                  <a:gd name="T6" fmla="*/ 98 w 127"/>
                  <a:gd name="T7" fmla="*/ 22 h 35"/>
                  <a:gd name="T8" fmla="*/ 29 w 127"/>
                  <a:gd name="T9" fmla="*/ 22 h 35"/>
                  <a:gd name="T10" fmla="*/ 127 w 127"/>
                  <a:gd name="T11" fmla="*/ 0 h 35"/>
                  <a:gd name="T12" fmla="*/ 0 w 127"/>
                  <a:gd name="T13" fmla="*/ 0 h 35"/>
                  <a:gd name="T14" fmla="*/ 0 w 127"/>
                  <a:gd name="T15" fmla="*/ 35 h 35"/>
                  <a:gd name="T16" fmla="*/ 127 w 127"/>
                  <a:gd name="T17" fmla="*/ 35 h 35"/>
                  <a:gd name="T18" fmla="*/ 127 w 127"/>
                  <a:gd name="T1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7" h="35">
                    <a:moveTo>
                      <a:pt x="29" y="22"/>
                    </a:moveTo>
                    <a:lnTo>
                      <a:pt x="29" y="12"/>
                    </a:lnTo>
                    <a:lnTo>
                      <a:pt x="98" y="12"/>
                    </a:lnTo>
                    <a:lnTo>
                      <a:pt x="98" y="22"/>
                    </a:lnTo>
                    <a:lnTo>
                      <a:pt x="29" y="22"/>
                    </a:lnTo>
                    <a:moveTo>
                      <a:pt x="127" y="0"/>
                    </a:moveTo>
                    <a:lnTo>
                      <a:pt x="0" y="0"/>
                    </a:lnTo>
                    <a:lnTo>
                      <a:pt x="0" y="35"/>
                    </a:lnTo>
                    <a:lnTo>
                      <a:pt x="127" y="35"/>
                    </a:lnTo>
                    <a:lnTo>
                      <a:pt x="1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28" name="Rectangle 1025">
                <a:extLst>
                  <a:ext uri="{FF2B5EF4-FFF2-40B4-BE49-F238E27FC236}">
                    <a16:creationId xmlns:a16="http://schemas.microsoft.com/office/drawing/2014/main" xmlns="" id="{A6A6EB92-B108-4022-B1D5-228EF85D30D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66" y="3797"/>
                <a:ext cx="69" cy="1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29" name="Rectangle 1026">
                <a:extLst>
                  <a:ext uri="{FF2B5EF4-FFF2-40B4-BE49-F238E27FC236}">
                    <a16:creationId xmlns:a16="http://schemas.microsoft.com/office/drawing/2014/main" xmlns="" id="{E55B2377-2D96-4ADD-A131-AD8C99CB11A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66" y="3797"/>
                <a:ext cx="69" cy="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30" name="Rectangle 1027">
                <a:extLst>
                  <a:ext uri="{FF2B5EF4-FFF2-40B4-BE49-F238E27FC236}">
                    <a16:creationId xmlns:a16="http://schemas.microsoft.com/office/drawing/2014/main" xmlns="" id="{7AD8D45C-EA95-4F3F-9266-64B421F4E63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973" y="3299"/>
                <a:ext cx="266" cy="1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31" name="Rectangle 1028">
                <a:extLst>
                  <a:ext uri="{FF2B5EF4-FFF2-40B4-BE49-F238E27FC236}">
                    <a16:creationId xmlns:a16="http://schemas.microsoft.com/office/drawing/2014/main" xmlns="" id="{95D0433C-B93F-4771-9AB6-8CAEABC72F8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973" y="3299"/>
                <a:ext cx="266" cy="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32" name="Rectangle 1029">
                <a:extLst>
                  <a:ext uri="{FF2B5EF4-FFF2-40B4-BE49-F238E27FC236}">
                    <a16:creationId xmlns:a16="http://schemas.microsoft.com/office/drawing/2014/main" xmlns="" id="{437D374D-4361-4874-BBE3-C61D7FC65C1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973" y="3327"/>
                <a:ext cx="638" cy="10"/>
              </a:xfrm>
              <a:prstGeom prst="rect">
                <a:avLst/>
              </a:prstGeom>
              <a:solidFill>
                <a:srgbClr val="7BD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33" name="Rectangle 1030">
                <a:extLst>
                  <a:ext uri="{FF2B5EF4-FFF2-40B4-BE49-F238E27FC236}">
                    <a16:creationId xmlns:a16="http://schemas.microsoft.com/office/drawing/2014/main" xmlns="" id="{949515F3-BA69-4D08-BEF5-B98BDE4A4B8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973" y="3327"/>
                <a:ext cx="638" cy="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34" name="Rectangle 1031">
                <a:extLst>
                  <a:ext uri="{FF2B5EF4-FFF2-40B4-BE49-F238E27FC236}">
                    <a16:creationId xmlns:a16="http://schemas.microsoft.com/office/drawing/2014/main" xmlns="" id="{6E391A77-6320-457E-A5B8-04962E37138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973" y="3350"/>
                <a:ext cx="555" cy="10"/>
              </a:xfrm>
              <a:prstGeom prst="rect">
                <a:avLst/>
              </a:prstGeom>
              <a:solidFill>
                <a:srgbClr val="7BD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35" name="Rectangle 1032">
                <a:extLst>
                  <a:ext uri="{FF2B5EF4-FFF2-40B4-BE49-F238E27FC236}">
                    <a16:creationId xmlns:a16="http://schemas.microsoft.com/office/drawing/2014/main" xmlns="" id="{EB51579F-4F41-4B59-8789-41CFC4F414F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973" y="3350"/>
                <a:ext cx="555" cy="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36" name="Freeform 1033">
                <a:extLst>
                  <a:ext uri="{FF2B5EF4-FFF2-40B4-BE49-F238E27FC236}">
                    <a16:creationId xmlns:a16="http://schemas.microsoft.com/office/drawing/2014/main" xmlns="" id="{18827691-770A-4B7B-9311-FBDE35A5A72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973" y="3388"/>
                <a:ext cx="127" cy="35"/>
              </a:xfrm>
              <a:custGeom>
                <a:avLst/>
                <a:gdLst>
                  <a:gd name="T0" fmla="*/ 29 w 127"/>
                  <a:gd name="T1" fmla="*/ 22 h 35"/>
                  <a:gd name="T2" fmla="*/ 29 w 127"/>
                  <a:gd name="T3" fmla="*/ 13 h 35"/>
                  <a:gd name="T4" fmla="*/ 98 w 127"/>
                  <a:gd name="T5" fmla="*/ 13 h 35"/>
                  <a:gd name="T6" fmla="*/ 98 w 127"/>
                  <a:gd name="T7" fmla="*/ 22 h 35"/>
                  <a:gd name="T8" fmla="*/ 29 w 127"/>
                  <a:gd name="T9" fmla="*/ 22 h 35"/>
                  <a:gd name="T10" fmla="*/ 127 w 127"/>
                  <a:gd name="T11" fmla="*/ 0 h 35"/>
                  <a:gd name="T12" fmla="*/ 0 w 127"/>
                  <a:gd name="T13" fmla="*/ 0 h 35"/>
                  <a:gd name="T14" fmla="*/ 0 w 127"/>
                  <a:gd name="T15" fmla="*/ 35 h 35"/>
                  <a:gd name="T16" fmla="*/ 127 w 127"/>
                  <a:gd name="T17" fmla="*/ 35 h 35"/>
                  <a:gd name="T18" fmla="*/ 127 w 127"/>
                  <a:gd name="T1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7" h="35">
                    <a:moveTo>
                      <a:pt x="29" y="22"/>
                    </a:moveTo>
                    <a:lnTo>
                      <a:pt x="29" y="13"/>
                    </a:lnTo>
                    <a:lnTo>
                      <a:pt x="98" y="13"/>
                    </a:lnTo>
                    <a:lnTo>
                      <a:pt x="98" y="22"/>
                    </a:lnTo>
                    <a:lnTo>
                      <a:pt x="29" y="22"/>
                    </a:lnTo>
                    <a:close/>
                    <a:moveTo>
                      <a:pt x="127" y="0"/>
                    </a:moveTo>
                    <a:lnTo>
                      <a:pt x="0" y="0"/>
                    </a:lnTo>
                    <a:lnTo>
                      <a:pt x="0" y="35"/>
                    </a:lnTo>
                    <a:lnTo>
                      <a:pt x="127" y="35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37" name="Freeform 1034">
                <a:extLst>
                  <a:ext uri="{FF2B5EF4-FFF2-40B4-BE49-F238E27FC236}">
                    <a16:creationId xmlns:a16="http://schemas.microsoft.com/office/drawing/2014/main" xmlns="" id="{2A4BEBAE-A7C1-48A3-A918-03DF9A6C0E1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973" y="3388"/>
                <a:ext cx="127" cy="35"/>
              </a:xfrm>
              <a:custGeom>
                <a:avLst/>
                <a:gdLst>
                  <a:gd name="T0" fmla="*/ 29 w 127"/>
                  <a:gd name="T1" fmla="*/ 22 h 35"/>
                  <a:gd name="T2" fmla="*/ 29 w 127"/>
                  <a:gd name="T3" fmla="*/ 13 h 35"/>
                  <a:gd name="T4" fmla="*/ 98 w 127"/>
                  <a:gd name="T5" fmla="*/ 13 h 35"/>
                  <a:gd name="T6" fmla="*/ 98 w 127"/>
                  <a:gd name="T7" fmla="*/ 22 h 35"/>
                  <a:gd name="T8" fmla="*/ 29 w 127"/>
                  <a:gd name="T9" fmla="*/ 22 h 35"/>
                  <a:gd name="T10" fmla="*/ 127 w 127"/>
                  <a:gd name="T11" fmla="*/ 0 h 35"/>
                  <a:gd name="T12" fmla="*/ 0 w 127"/>
                  <a:gd name="T13" fmla="*/ 0 h 35"/>
                  <a:gd name="T14" fmla="*/ 0 w 127"/>
                  <a:gd name="T15" fmla="*/ 35 h 35"/>
                  <a:gd name="T16" fmla="*/ 127 w 127"/>
                  <a:gd name="T17" fmla="*/ 35 h 35"/>
                  <a:gd name="T18" fmla="*/ 127 w 127"/>
                  <a:gd name="T1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7" h="35">
                    <a:moveTo>
                      <a:pt x="29" y="22"/>
                    </a:moveTo>
                    <a:lnTo>
                      <a:pt x="29" y="13"/>
                    </a:lnTo>
                    <a:lnTo>
                      <a:pt x="98" y="13"/>
                    </a:lnTo>
                    <a:lnTo>
                      <a:pt x="98" y="22"/>
                    </a:lnTo>
                    <a:lnTo>
                      <a:pt x="29" y="22"/>
                    </a:lnTo>
                    <a:moveTo>
                      <a:pt x="127" y="0"/>
                    </a:moveTo>
                    <a:lnTo>
                      <a:pt x="0" y="0"/>
                    </a:lnTo>
                    <a:lnTo>
                      <a:pt x="0" y="35"/>
                    </a:lnTo>
                    <a:lnTo>
                      <a:pt x="127" y="35"/>
                    </a:lnTo>
                    <a:lnTo>
                      <a:pt x="1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38" name="Rectangle 1035">
                <a:extLst>
                  <a:ext uri="{FF2B5EF4-FFF2-40B4-BE49-F238E27FC236}">
                    <a16:creationId xmlns:a16="http://schemas.microsoft.com/office/drawing/2014/main" xmlns="" id="{50416307-A041-42E1-98BC-B5B5A3D7BB4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002" y="3401"/>
                <a:ext cx="69" cy="9"/>
              </a:xfrm>
              <a:prstGeom prst="rect">
                <a:avLst/>
              </a:prstGeom>
              <a:solidFill>
                <a:srgbClr val="058A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39" name="Rectangle 1036">
                <a:extLst>
                  <a:ext uri="{FF2B5EF4-FFF2-40B4-BE49-F238E27FC236}">
                    <a16:creationId xmlns:a16="http://schemas.microsoft.com/office/drawing/2014/main" xmlns="" id="{4856EC3E-B8B8-4A05-83D0-6D5E7DE0ED6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002" y="3401"/>
                <a:ext cx="69" cy="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40" name="Freeform 1037">
                <a:extLst>
                  <a:ext uri="{FF2B5EF4-FFF2-40B4-BE49-F238E27FC236}">
                    <a16:creationId xmlns:a16="http://schemas.microsoft.com/office/drawing/2014/main" xmlns="" id="{5268C5BB-68D0-4382-ABC4-467DEE0717CD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944" y="3668"/>
                <a:ext cx="339" cy="186"/>
              </a:xfrm>
              <a:custGeom>
                <a:avLst/>
                <a:gdLst>
                  <a:gd name="T0" fmla="*/ 29 w 339"/>
                  <a:gd name="T1" fmla="*/ 152 h 186"/>
                  <a:gd name="T2" fmla="*/ 29 w 339"/>
                  <a:gd name="T3" fmla="*/ 117 h 186"/>
                  <a:gd name="T4" fmla="*/ 156 w 339"/>
                  <a:gd name="T5" fmla="*/ 117 h 186"/>
                  <a:gd name="T6" fmla="*/ 156 w 339"/>
                  <a:gd name="T7" fmla="*/ 152 h 186"/>
                  <a:gd name="T8" fmla="*/ 29 w 339"/>
                  <a:gd name="T9" fmla="*/ 152 h 186"/>
                  <a:gd name="T10" fmla="*/ 31 w 339"/>
                  <a:gd name="T11" fmla="*/ 88 h 186"/>
                  <a:gd name="T12" fmla="*/ 31 w 339"/>
                  <a:gd name="T13" fmla="*/ 78 h 186"/>
                  <a:gd name="T14" fmla="*/ 225 w 339"/>
                  <a:gd name="T15" fmla="*/ 78 h 186"/>
                  <a:gd name="T16" fmla="*/ 225 w 339"/>
                  <a:gd name="T17" fmla="*/ 88 h 186"/>
                  <a:gd name="T18" fmla="*/ 31 w 339"/>
                  <a:gd name="T19" fmla="*/ 88 h 186"/>
                  <a:gd name="T20" fmla="*/ 32 w 339"/>
                  <a:gd name="T21" fmla="*/ 65 h 186"/>
                  <a:gd name="T22" fmla="*/ 32 w 339"/>
                  <a:gd name="T23" fmla="*/ 56 h 186"/>
                  <a:gd name="T24" fmla="*/ 254 w 339"/>
                  <a:gd name="T25" fmla="*/ 56 h 186"/>
                  <a:gd name="T26" fmla="*/ 254 w 339"/>
                  <a:gd name="T27" fmla="*/ 65 h 186"/>
                  <a:gd name="T28" fmla="*/ 32 w 339"/>
                  <a:gd name="T29" fmla="*/ 65 h 186"/>
                  <a:gd name="T30" fmla="*/ 32 w 339"/>
                  <a:gd name="T31" fmla="*/ 41 h 186"/>
                  <a:gd name="T32" fmla="*/ 32 w 339"/>
                  <a:gd name="T33" fmla="*/ 28 h 186"/>
                  <a:gd name="T34" fmla="*/ 227 w 339"/>
                  <a:gd name="T35" fmla="*/ 28 h 186"/>
                  <a:gd name="T36" fmla="*/ 227 w 339"/>
                  <a:gd name="T37" fmla="*/ 41 h 186"/>
                  <a:gd name="T38" fmla="*/ 32 w 339"/>
                  <a:gd name="T39" fmla="*/ 41 h 186"/>
                  <a:gd name="T40" fmla="*/ 339 w 339"/>
                  <a:gd name="T41" fmla="*/ 0 h 186"/>
                  <a:gd name="T42" fmla="*/ 0 w 339"/>
                  <a:gd name="T43" fmla="*/ 0 h 186"/>
                  <a:gd name="T44" fmla="*/ 0 w 339"/>
                  <a:gd name="T45" fmla="*/ 186 h 186"/>
                  <a:gd name="T46" fmla="*/ 339 w 339"/>
                  <a:gd name="T47" fmla="*/ 186 h 186"/>
                  <a:gd name="T48" fmla="*/ 339 w 339"/>
                  <a:gd name="T4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39" h="186">
                    <a:moveTo>
                      <a:pt x="29" y="152"/>
                    </a:moveTo>
                    <a:lnTo>
                      <a:pt x="29" y="117"/>
                    </a:lnTo>
                    <a:lnTo>
                      <a:pt x="156" y="117"/>
                    </a:lnTo>
                    <a:lnTo>
                      <a:pt x="156" y="152"/>
                    </a:lnTo>
                    <a:lnTo>
                      <a:pt x="29" y="152"/>
                    </a:lnTo>
                    <a:close/>
                    <a:moveTo>
                      <a:pt x="31" y="88"/>
                    </a:moveTo>
                    <a:lnTo>
                      <a:pt x="31" y="78"/>
                    </a:lnTo>
                    <a:lnTo>
                      <a:pt x="225" y="78"/>
                    </a:lnTo>
                    <a:lnTo>
                      <a:pt x="225" y="88"/>
                    </a:lnTo>
                    <a:lnTo>
                      <a:pt x="31" y="88"/>
                    </a:lnTo>
                    <a:close/>
                    <a:moveTo>
                      <a:pt x="32" y="65"/>
                    </a:moveTo>
                    <a:lnTo>
                      <a:pt x="32" y="56"/>
                    </a:lnTo>
                    <a:lnTo>
                      <a:pt x="254" y="56"/>
                    </a:lnTo>
                    <a:lnTo>
                      <a:pt x="254" y="65"/>
                    </a:lnTo>
                    <a:lnTo>
                      <a:pt x="32" y="65"/>
                    </a:lnTo>
                    <a:close/>
                    <a:moveTo>
                      <a:pt x="32" y="41"/>
                    </a:moveTo>
                    <a:lnTo>
                      <a:pt x="32" y="28"/>
                    </a:lnTo>
                    <a:lnTo>
                      <a:pt x="227" y="28"/>
                    </a:lnTo>
                    <a:lnTo>
                      <a:pt x="227" y="41"/>
                    </a:lnTo>
                    <a:lnTo>
                      <a:pt x="32" y="41"/>
                    </a:lnTo>
                    <a:close/>
                    <a:moveTo>
                      <a:pt x="339" y="0"/>
                    </a:moveTo>
                    <a:lnTo>
                      <a:pt x="0" y="0"/>
                    </a:lnTo>
                    <a:lnTo>
                      <a:pt x="0" y="186"/>
                    </a:lnTo>
                    <a:lnTo>
                      <a:pt x="339" y="186"/>
                    </a:lnTo>
                    <a:lnTo>
                      <a:pt x="339" y="0"/>
                    </a:lnTo>
                    <a:close/>
                  </a:path>
                </a:pathLst>
              </a:custGeom>
              <a:solidFill>
                <a:srgbClr val="8DE0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41" name="Freeform 1038">
                <a:extLst>
                  <a:ext uri="{FF2B5EF4-FFF2-40B4-BE49-F238E27FC236}">
                    <a16:creationId xmlns:a16="http://schemas.microsoft.com/office/drawing/2014/main" xmlns="" id="{3E8C2FFC-BE73-4636-A267-D16A0F01E7EE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944" y="3668"/>
                <a:ext cx="339" cy="186"/>
              </a:xfrm>
              <a:custGeom>
                <a:avLst/>
                <a:gdLst>
                  <a:gd name="T0" fmla="*/ 29 w 339"/>
                  <a:gd name="T1" fmla="*/ 152 h 186"/>
                  <a:gd name="T2" fmla="*/ 29 w 339"/>
                  <a:gd name="T3" fmla="*/ 117 h 186"/>
                  <a:gd name="T4" fmla="*/ 156 w 339"/>
                  <a:gd name="T5" fmla="*/ 117 h 186"/>
                  <a:gd name="T6" fmla="*/ 156 w 339"/>
                  <a:gd name="T7" fmla="*/ 152 h 186"/>
                  <a:gd name="T8" fmla="*/ 29 w 339"/>
                  <a:gd name="T9" fmla="*/ 152 h 186"/>
                  <a:gd name="T10" fmla="*/ 31 w 339"/>
                  <a:gd name="T11" fmla="*/ 88 h 186"/>
                  <a:gd name="T12" fmla="*/ 31 w 339"/>
                  <a:gd name="T13" fmla="*/ 78 h 186"/>
                  <a:gd name="T14" fmla="*/ 225 w 339"/>
                  <a:gd name="T15" fmla="*/ 78 h 186"/>
                  <a:gd name="T16" fmla="*/ 225 w 339"/>
                  <a:gd name="T17" fmla="*/ 88 h 186"/>
                  <a:gd name="T18" fmla="*/ 31 w 339"/>
                  <a:gd name="T19" fmla="*/ 88 h 186"/>
                  <a:gd name="T20" fmla="*/ 32 w 339"/>
                  <a:gd name="T21" fmla="*/ 65 h 186"/>
                  <a:gd name="T22" fmla="*/ 32 w 339"/>
                  <a:gd name="T23" fmla="*/ 56 h 186"/>
                  <a:gd name="T24" fmla="*/ 254 w 339"/>
                  <a:gd name="T25" fmla="*/ 56 h 186"/>
                  <a:gd name="T26" fmla="*/ 254 w 339"/>
                  <a:gd name="T27" fmla="*/ 65 h 186"/>
                  <a:gd name="T28" fmla="*/ 32 w 339"/>
                  <a:gd name="T29" fmla="*/ 65 h 186"/>
                  <a:gd name="T30" fmla="*/ 32 w 339"/>
                  <a:gd name="T31" fmla="*/ 41 h 186"/>
                  <a:gd name="T32" fmla="*/ 32 w 339"/>
                  <a:gd name="T33" fmla="*/ 28 h 186"/>
                  <a:gd name="T34" fmla="*/ 227 w 339"/>
                  <a:gd name="T35" fmla="*/ 28 h 186"/>
                  <a:gd name="T36" fmla="*/ 227 w 339"/>
                  <a:gd name="T37" fmla="*/ 41 h 186"/>
                  <a:gd name="T38" fmla="*/ 32 w 339"/>
                  <a:gd name="T39" fmla="*/ 41 h 186"/>
                  <a:gd name="T40" fmla="*/ 339 w 339"/>
                  <a:gd name="T41" fmla="*/ 0 h 186"/>
                  <a:gd name="T42" fmla="*/ 0 w 339"/>
                  <a:gd name="T43" fmla="*/ 0 h 186"/>
                  <a:gd name="T44" fmla="*/ 0 w 339"/>
                  <a:gd name="T45" fmla="*/ 186 h 186"/>
                  <a:gd name="T46" fmla="*/ 339 w 339"/>
                  <a:gd name="T47" fmla="*/ 186 h 186"/>
                  <a:gd name="T48" fmla="*/ 339 w 339"/>
                  <a:gd name="T4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39" h="186">
                    <a:moveTo>
                      <a:pt x="29" y="152"/>
                    </a:moveTo>
                    <a:lnTo>
                      <a:pt x="29" y="117"/>
                    </a:lnTo>
                    <a:lnTo>
                      <a:pt x="156" y="117"/>
                    </a:lnTo>
                    <a:lnTo>
                      <a:pt x="156" y="152"/>
                    </a:lnTo>
                    <a:lnTo>
                      <a:pt x="29" y="152"/>
                    </a:lnTo>
                    <a:moveTo>
                      <a:pt x="31" y="88"/>
                    </a:moveTo>
                    <a:lnTo>
                      <a:pt x="31" y="78"/>
                    </a:lnTo>
                    <a:lnTo>
                      <a:pt x="225" y="78"/>
                    </a:lnTo>
                    <a:lnTo>
                      <a:pt x="225" y="88"/>
                    </a:lnTo>
                    <a:lnTo>
                      <a:pt x="31" y="88"/>
                    </a:lnTo>
                    <a:moveTo>
                      <a:pt x="32" y="65"/>
                    </a:moveTo>
                    <a:lnTo>
                      <a:pt x="32" y="56"/>
                    </a:lnTo>
                    <a:lnTo>
                      <a:pt x="254" y="56"/>
                    </a:lnTo>
                    <a:lnTo>
                      <a:pt x="254" y="65"/>
                    </a:lnTo>
                    <a:lnTo>
                      <a:pt x="32" y="65"/>
                    </a:lnTo>
                    <a:moveTo>
                      <a:pt x="32" y="41"/>
                    </a:moveTo>
                    <a:lnTo>
                      <a:pt x="32" y="28"/>
                    </a:lnTo>
                    <a:lnTo>
                      <a:pt x="227" y="28"/>
                    </a:lnTo>
                    <a:lnTo>
                      <a:pt x="227" y="41"/>
                    </a:lnTo>
                    <a:lnTo>
                      <a:pt x="32" y="41"/>
                    </a:lnTo>
                    <a:moveTo>
                      <a:pt x="339" y="0"/>
                    </a:moveTo>
                    <a:lnTo>
                      <a:pt x="0" y="0"/>
                    </a:lnTo>
                    <a:lnTo>
                      <a:pt x="0" y="186"/>
                    </a:lnTo>
                    <a:lnTo>
                      <a:pt x="339" y="186"/>
                    </a:lnTo>
                    <a:lnTo>
                      <a:pt x="33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42" name="Rectangle 1039">
                <a:extLst>
                  <a:ext uri="{FF2B5EF4-FFF2-40B4-BE49-F238E27FC236}">
                    <a16:creationId xmlns:a16="http://schemas.microsoft.com/office/drawing/2014/main" xmlns="" id="{B61652F7-CC16-422E-AC48-AA49182491D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976" y="3696"/>
                <a:ext cx="195" cy="13"/>
              </a:xfrm>
              <a:prstGeom prst="rect">
                <a:avLst/>
              </a:prstGeom>
              <a:solidFill>
                <a:srgbClr val="058A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43" name="Rectangle 1040">
                <a:extLst>
                  <a:ext uri="{FF2B5EF4-FFF2-40B4-BE49-F238E27FC236}">
                    <a16:creationId xmlns:a16="http://schemas.microsoft.com/office/drawing/2014/main" xmlns="" id="{180928BC-FFF5-43F5-8C5A-CEEC4BE457C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976" y="3696"/>
                <a:ext cx="195" cy="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44" name="Rectangle 1041">
                <a:extLst>
                  <a:ext uri="{FF2B5EF4-FFF2-40B4-BE49-F238E27FC236}">
                    <a16:creationId xmlns:a16="http://schemas.microsoft.com/office/drawing/2014/main" xmlns="" id="{AAFB8BCC-B459-4458-8C4C-FDE5BE83F9C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976" y="3724"/>
                <a:ext cx="222" cy="9"/>
              </a:xfrm>
              <a:prstGeom prst="rect">
                <a:avLst/>
              </a:prstGeom>
              <a:solidFill>
                <a:srgbClr val="1CCA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45" name="Rectangle 1042">
                <a:extLst>
                  <a:ext uri="{FF2B5EF4-FFF2-40B4-BE49-F238E27FC236}">
                    <a16:creationId xmlns:a16="http://schemas.microsoft.com/office/drawing/2014/main" xmlns="" id="{A2D9E490-2556-4605-A5B2-EF5046FBA61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976" y="3724"/>
                <a:ext cx="222" cy="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46" name="Rectangle 1043">
                <a:extLst>
                  <a:ext uri="{FF2B5EF4-FFF2-40B4-BE49-F238E27FC236}">
                    <a16:creationId xmlns:a16="http://schemas.microsoft.com/office/drawing/2014/main" xmlns="" id="{064D4FDD-12E9-43AE-9741-5B64E1D1048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975" y="3746"/>
                <a:ext cx="194" cy="10"/>
              </a:xfrm>
              <a:prstGeom prst="rect">
                <a:avLst/>
              </a:prstGeom>
              <a:solidFill>
                <a:srgbClr val="1CCA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47" name="Rectangle 1044">
                <a:extLst>
                  <a:ext uri="{FF2B5EF4-FFF2-40B4-BE49-F238E27FC236}">
                    <a16:creationId xmlns:a16="http://schemas.microsoft.com/office/drawing/2014/main" xmlns="" id="{E309939C-4639-49E1-8FE0-9890BDB63C5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975" y="3746"/>
                <a:ext cx="194" cy="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48" name="Freeform 1045">
                <a:extLst>
                  <a:ext uri="{FF2B5EF4-FFF2-40B4-BE49-F238E27FC236}">
                    <a16:creationId xmlns:a16="http://schemas.microsoft.com/office/drawing/2014/main" xmlns="" id="{CB46D900-9501-4B50-9B01-BD911787DCC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973" y="3785"/>
                <a:ext cx="127" cy="35"/>
              </a:xfrm>
              <a:custGeom>
                <a:avLst/>
                <a:gdLst>
                  <a:gd name="T0" fmla="*/ 29 w 127"/>
                  <a:gd name="T1" fmla="*/ 22 h 35"/>
                  <a:gd name="T2" fmla="*/ 29 w 127"/>
                  <a:gd name="T3" fmla="*/ 12 h 35"/>
                  <a:gd name="T4" fmla="*/ 98 w 127"/>
                  <a:gd name="T5" fmla="*/ 12 h 35"/>
                  <a:gd name="T6" fmla="*/ 98 w 127"/>
                  <a:gd name="T7" fmla="*/ 22 h 35"/>
                  <a:gd name="T8" fmla="*/ 29 w 127"/>
                  <a:gd name="T9" fmla="*/ 22 h 35"/>
                  <a:gd name="T10" fmla="*/ 127 w 127"/>
                  <a:gd name="T11" fmla="*/ 0 h 35"/>
                  <a:gd name="T12" fmla="*/ 0 w 127"/>
                  <a:gd name="T13" fmla="*/ 0 h 35"/>
                  <a:gd name="T14" fmla="*/ 0 w 127"/>
                  <a:gd name="T15" fmla="*/ 35 h 35"/>
                  <a:gd name="T16" fmla="*/ 127 w 127"/>
                  <a:gd name="T17" fmla="*/ 35 h 35"/>
                  <a:gd name="T18" fmla="*/ 127 w 127"/>
                  <a:gd name="T1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7" h="35">
                    <a:moveTo>
                      <a:pt x="29" y="22"/>
                    </a:moveTo>
                    <a:lnTo>
                      <a:pt x="29" y="12"/>
                    </a:lnTo>
                    <a:lnTo>
                      <a:pt x="98" y="12"/>
                    </a:lnTo>
                    <a:lnTo>
                      <a:pt x="98" y="22"/>
                    </a:lnTo>
                    <a:lnTo>
                      <a:pt x="29" y="22"/>
                    </a:lnTo>
                    <a:close/>
                    <a:moveTo>
                      <a:pt x="127" y="0"/>
                    </a:moveTo>
                    <a:lnTo>
                      <a:pt x="0" y="0"/>
                    </a:lnTo>
                    <a:lnTo>
                      <a:pt x="0" y="35"/>
                    </a:lnTo>
                    <a:lnTo>
                      <a:pt x="127" y="35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058A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49" name="Freeform 1046">
                <a:extLst>
                  <a:ext uri="{FF2B5EF4-FFF2-40B4-BE49-F238E27FC236}">
                    <a16:creationId xmlns:a16="http://schemas.microsoft.com/office/drawing/2014/main" xmlns="" id="{CAC574D7-80A3-49BB-BA09-6CC488CCFAC0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973" y="3785"/>
                <a:ext cx="127" cy="35"/>
              </a:xfrm>
              <a:custGeom>
                <a:avLst/>
                <a:gdLst>
                  <a:gd name="T0" fmla="*/ 29 w 127"/>
                  <a:gd name="T1" fmla="*/ 22 h 35"/>
                  <a:gd name="T2" fmla="*/ 29 w 127"/>
                  <a:gd name="T3" fmla="*/ 12 h 35"/>
                  <a:gd name="T4" fmla="*/ 98 w 127"/>
                  <a:gd name="T5" fmla="*/ 12 h 35"/>
                  <a:gd name="T6" fmla="*/ 98 w 127"/>
                  <a:gd name="T7" fmla="*/ 22 h 35"/>
                  <a:gd name="T8" fmla="*/ 29 w 127"/>
                  <a:gd name="T9" fmla="*/ 22 h 35"/>
                  <a:gd name="T10" fmla="*/ 127 w 127"/>
                  <a:gd name="T11" fmla="*/ 0 h 35"/>
                  <a:gd name="T12" fmla="*/ 0 w 127"/>
                  <a:gd name="T13" fmla="*/ 0 h 35"/>
                  <a:gd name="T14" fmla="*/ 0 w 127"/>
                  <a:gd name="T15" fmla="*/ 35 h 35"/>
                  <a:gd name="T16" fmla="*/ 127 w 127"/>
                  <a:gd name="T17" fmla="*/ 35 h 35"/>
                  <a:gd name="T18" fmla="*/ 127 w 127"/>
                  <a:gd name="T1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7" h="35">
                    <a:moveTo>
                      <a:pt x="29" y="22"/>
                    </a:moveTo>
                    <a:lnTo>
                      <a:pt x="29" y="12"/>
                    </a:lnTo>
                    <a:lnTo>
                      <a:pt x="98" y="12"/>
                    </a:lnTo>
                    <a:lnTo>
                      <a:pt x="98" y="22"/>
                    </a:lnTo>
                    <a:lnTo>
                      <a:pt x="29" y="22"/>
                    </a:lnTo>
                    <a:moveTo>
                      <a:pt x="127" y="0"/>
                    </a:moveTo>
                    <a:lnTo>
                      <a:pt x="0" y="0"/>
                    </a:lnTo>
                    <a:lnTo>
                      <a:pt x="0" y="35"/>
                    </a:lnTo>
                    <a:lnTo>
                      <a:pt x="127" y="35"/>
                    </a:lnTo>
                    <a:lnTo>
                      <a:pt x="1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50" name="Rectangle 1047">
                <a:extLst>
                  <a:ext uri="{FF2B5EF4-FFF2-40B4-BE49-F238E27FC236}">
                    <a16:creationId xmlns:a16="http://schemas.microsoft.com/office/drawing/2014/main" xmlns="" id="{1059D09C-DF3A-445C-ABD9-74DB978FF5D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002" y="3797"/>
                <a:ext cx="69" cy="1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51" name="Rectangle 1048">
                <a:extLst>
                  <a:ext uri="{FF2B5EF4-FFF2-40B4-BE49-F238E27FC236}">
                    <a16:creationId xmlns:a16="http://schemas.microsoft.com/office/drawing/2014/main" xmlns="" id="{87792B2B-B470-4FBC-AB00-B6013F064D5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002" y="3797"/>
                <a:ext cx="69" cy="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52" name="Freeform 1049">
                <a:extLst>
                  <a:ext uri="{FF2B5EF4-FFF2-40B4-BE49-F238E27FC236}">
                    <a16:creationId xmlns:a16="http://schemas.microsoft.com/office/drawing/2014/main" xmlns="" id="{6BE199DD-5466-4077-A458-9B32694B6F2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944" y="3467"/>
                <a:ext cx="339" cy="198"/>
              </a:xfrm>
              <a:custGeom>
                <a:avLst/>
                <a:gdLst>
                  <a:gd name="T0" fmla="*/ 171 w 339"/>
                  <a:gd name="T1" fmla="*/ 106 h 198"/>
                  <a:gd name="T2" fmla="*/ 202 w 339"/>
                  <a:gd name="T3" fmla="*/ 81 h 198"/>
                  <a:gd name="T4" fmla="*/ 224 w 339"/>
                  <a:gd name="T5" fmla="*/ 99 h 198"/>
                  <a:gd name="T6" fmla="*/ 224 w 339"/>
                  <a:gd name="T7" fmla="*/ 129 h 198"/>
                  <a:gd name="T8" fmla="*/ 135 w 339"/>
                  <a:gd name="T9" fmla="*/ 129 h 198"/>
                  <a:gd name="T10" fmla="*/ 135 w 339"/>
                  <a:gd name="T11" fmla="*/ 104 h 198"/>
                  <a:gd name="T12" fmla="*/ 150 w 339"/>
                  <a:gd name="T13" fmla="*/ 98 h 198"/>
                  <a:gd name="T14" fmla="*/ 171 w 339"/>
                  <a:gd name="T15" fmla="*/ 106 h 198"/>
                  <a:gd name="T16" fmla="*/ 160 w 339"/>
                  <a:gd name="T17" fmla="*/ 87 h 198"/>
                  <a:gd name="T18" fmla="*/ 151 w 339"/>
                  <a:gd name="T19" fmla="*/ 77 h 198"/>
                  <a:gd name="T20" fmla="*/ 160 w 339"/>
                  <a:gd name="T21" fmla="*/ 68 h 198"/>
                  <a:gd name="T22" fmla="*/ 170 w 339"/>
                  <a:gd name="T23" fmla="*/ 77 h 198"/>
                  <a:gd name="T24" fmla="*/ 160 w 339"/>
                  <a:gd name="T25" fmla="*/ 87 h 198"/>
                  <a:gd name="T26" fmla="*/ 229 w 339"/>
                  <a:gd name="T27" fmla="*/ 59 h 198"/>
                  <a:gd name="T28" fmla="*/ 130 w 339"/>
                  <a:gd name="T29" fmla="*/ 59 h 198"/>
                  <a:gd name="T30" fmla="*/ 130 w 339"/>
                  <a:gd name="T31" fmla="*/ 134 h 198"/>
                  <a:gd name="T32" fmla="*/ 229 w 339"/>
                  <a:gd name="T33" fmla="*/ 134 h 198"/>
                  <a:gd name="T34" fmla="*/ 229 w 339"/>
                  <a:gd name="T35" fmla="*/ 59 h 198"/>
                  <a:gd name="T36" fmla="*/ 122 w 339"/>
                  <a:gd name="T37" fmla="*/ 142 h 198"/>
                  <a:gd name="T38" fmla="*/ 122 w 339"/>
                  <a:gd name="T39" fmla="*/ 51 h 198"/>
                  <a:gd name="T40" fmla="*/ 237 w 339"/>
                  <a:gd name="T41" fmla="*/ 51 h 198"/>
                  <a:gd name="T42" fmla="*/ 237 w 339"/>
                  <a:gd name="T43" fmla="*/ 142 h 198"/>
                  <a:gd name="T44" fmla="*/ 122 w 339"/>
                  <a:gd name="T45" fmla="*/ 142 h 198"/>
                  <a:gd name="T46" fmla="*/ 339 w 339"/>
                  <a:gd name="T47" fmla="*/ 0 h 198"/>
                  <a:gd name="T48" fmla="*/ 0 w 339"/>
                  <a:gd name="T49" fmla="*/ 0 h 198"/>
                  <a:gd name="T50" fmla="*/ 0 w 339"/>
                  <a:gd name="T51" fmla="*/ 198 h 198"/>
                  <a:gd name="T52" fmla="*/ 339 w 339"/>
                  <a:gd name="T53" fmla="*/ 198 h 198"/>
                  <a:gd name="T54" fmla="*/ 339 w 339"/>
                  <a:gd name="T55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9" h="198">
                    <a:moveTo>
                      <a:pt x="171" y="106"/>
                    </a:moveTo>
                    <a:cubicBezTo>
                      <a:pt x="202" y="81"/>
                      <a:pt x="202" y="81"/>
                      <a:pt x="202" y="81"/>
                    </a:cubicBezTo>
                    <a:cubicBezTo>
                      <a:pt x="224" y="99"/>
                      <a:pt x="224" y="99"/>
                      <a:pt x="224" y="99"/>
                    </a:cubicBezTo>
                    <a:cubicBezTo>
                      <a:pt x="224" y="129"/>
                      <a:pt x="224" y="129"/>
                      <a:pt x="224" y="129"/>
                    </a:cubicBezTo>
                    <a:cubicBezTo>
                      <a:pt x="135" y="129"/>
                      <a:pt x="135" y="129"/>
                      <a:pt x="135" y="129"/>
                    </a:cubicBezTo>
                    <a:cubicBezTo>
                      <a:pt x="135" y="104"/>
                      <a:pt x="135" y="104"/>
                      <a:pt x="135" y="104"/>
                    </a:cubicBezTo>
                    <a:cubicBezTo>
                      <a:pt x="150" y="98"/>
                      <a:pt x="150" y="98"/>
                      <a:pt x="150" y="98"/>
                    </a:cubicBezTo>
                    <a:cubicBezTo>
                      <a:pt x="171" y="106"/>
                      <a:pt x="171" y="106"/>
                      <a:pt x="171" y="106"/>
                    </a:cubicBezTo>
                    <a:moveTo>
                      <a:pt x="160" y="87"/>
                    </a:moveTo>
                    <a:cubicBezTo>
                      <a:pt x="155" y="87"/>
                      <a:pt x="151" y="83"/>
                      <a:pt x="151" y="77"/>
                    </a:cubicBezTo>
                    <a:cubicBezTo>
                      <a:pt x="151" y="72"/>
                      <a:pt x="155" y="68"/>
                      <a:pt x="160" y="68"/>
                    </a:cubicBezTo>
                    <a:cubicBezTo>
                      <a:pt x="166" y="68"/>
                      <a:pt x="170" y="72"/>
                      <a:pt x="170" y="77"/>
                    </a:cubicBezTo>
                    <a:cubicBezTo>
                      <a:pt x="170" y="83"/>
                      <a:pt x="166" y="87"/>
                      <a:pt x="160" y="87"/>
                    </a:cubicBezTo>
                    <a:moveTo>
                      <a:pt x="229" y="59"/>
                    </a:moveTo>
                    <a:cubicBezTo>
                      <a:pt x="130" y="59"/>
                      <a:pt x="130" y="59"/>
                      <a:pt x="130" y="59"/>
                    </a:cubicBezTo>
                    <a:cubicBezTo>
                      <a:pt x="130" y="134"/>
                      <a:pt x="130" y="134"/>
                      <a:pt x="130" y="134"/>
                    </a:cubicBezTo>
                    <a:cubicBezTo>
                      <a:pt x="229" y="134"/>
                      <a:pt x="229" y="134"/>
                      <a:pt x="229" y="134"/>
                    </a:cubicBezTo>
                    <a:cubicBezTo>
                      <a:pt x="229" y="59"/>
                      <a:pt x="229" y="59"/>
                      <a:pt x="229" y="59"/>
                    </a:cubicBezTo>
                    <a:moveTo>
                      <a:pt x="122" y="142"/>
                    </a:moveTo>
                    <a:cubicBezTo>
                      <a:pt x="122" y="51"/>
                      <a:pt x="122" y="51"/>
                      <a:pt x="122" y="51"/>
                    </a:cubicBezTo>
                    <a:cubicBezTo>
                      <a:pt x="237" y="51"/>
                      <a:pt x="237" y="51"/>
                      <a:pt x="237" y="51"/>
                    </a:cubicBezTo>
                    <a:cubicBezTo>
                      <a:pt x="237" y="142"/>
                      <a:pt x="237" y="142"/>
                      <a:pt x="237" y="142"/>
                    </a:cubicBezTo>
                    <a:cubicBezTo>
                      <a:pt x="122" y="142"/>
                      <a:pt x="122" y="142"/>
                      <a:pt x="122" y="142"/>
                    </a:cubicBezTo>
                    <a:moveTo>
                      <a:pt x="33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339" y="198"/>
                      <a:pt x="339" y="198"/>
                      <a:pt x="339" y="198"/>
                    </a:cubicBezTo>
                    <a:cubicBezTo>
                      <a:pt x="339" y="0"/>
                      <a:pt x="339" y="0"/>
                      <a:pt x="339" y="0"/>
                    </a:cubicBezTo>
                  </a:path>
                </a:pathLst>
              </a:custGeom>
              <a:solidFill>
                <a:srgbClr val="069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53" name="Freeform 1050">
                <a:extLst>
                  <a:ext uri="{FF2B5EF4-FFF2-40B4-BE49-F238E27FC236}">
                    <a16:creationId xmlns:a16="http://schemas.microsoft.com/office/drawing/2014/main" xmlns="" id="{FE591AD8-34DE-4EB7-B3FA-DCF518EB1BB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299" y="3668"/>
                <a:ext cx="340" cy="186"/>
              </a:xfrm>
              <a:custGeom>
                <a:avLst/>
                <a:gdLst>
                  <a:gd name="T0" fmla="*/ 29 w 340"/>
                  <a:gd name="T1" fmla="*/ 152 h 186"/>
                  <a:gd name="T2" fmla="*/ 29 w 340"/>
                  <a:gd name="T3" fmla="*/ 117 h 186"/>
                  <a:gd name="T4" fmla="*/ 156 w 340"/>
                  <a:gd name="T5" fmla="*/ 117 h 186"/>
                  <a:gd name="T6" fmla="*/ 156 w 340"/>
                  <a:gd name="T7" fmla="*/ 152 h 186"/>
                  <a:gd name="T8" fmla="*/ 29 w 340"/>
                  <a:gd name="T9" fmla="*/ 152 h 186"/>
                  <a:gd name="T10" fmla="*/ 32 w 340"/>
                  <a:gd name="T11" fmla="*/ 88 h 186"/>
                  <a:gd name="T12" fmla="*/ 32 w 340"/>
                  <a:gd name="T13" fmla="*/ 78 h 186"/>
                  <a:gd name="T14" fmla="*/ 226 w 340"/>
                  <a:gd name="T15" fmla="*/ 78 h 186"/>
                  <a:gd name="T16" fmla="*/ 226 w 340"/>
                  <a:gd name="T17" fmla="*/ 88 h 186"/>
                  <a:gd name="T18" fmla="*/ 32 w 340"/>
                  <a:gd name="T19" fmla="*/ 88 h 186"/>
                  <a:gd name="T20" fmla="*/ 33 w 340"/>
                  <a:gd name="T21" fmla="*/ 65 h 186"/>
                  <a:gd name="T22" fmla="*/ 33 w 340"/>
                  <a:gd name="T23" fmla="*/ 56 h 186"/>
                  <a:gd name="T24" fmla="*/ 255 w 340"/>
                  <a:gd name="T25" fmla="*/ 56 h 186"/>
                  <a:gd name="T26" fmla="*/ 255 w 340"/>
                  <a:gd name="T27" fmla="*/ 65 h 186"/>
                  <a:gd name="T28" fmla="*/ 33 w 340"/>
                  <a:gd name="T29" fmla="*/ 65 h 186"/>
                  <a:gd name="T30" fmla="*/ 33 w 340"/>
                  <a:gd name="T31" fmla="*/ 41 h 186"/>
                  <a:gd name="T32" fmla="*/ 33 w 340"/>
                  <a:gd name="T33" fmla="*/ 28 h 186"/>
                  <a:gd name="T34" fmla="*/ 227 w 340"/>
                  <a:gd name="T35" fmla="*/ 28 h 186"/>
                  <a:gd name="T36" fmla="*/ 227 w 340"/>
                  <a:gd name="T37" fmla="*/ 41 h 186"/>
                  <a:gd name="T38" fmla="*/ 33 w 340"/>
                  <a:gd name="T39" fmla="*/ 41 h 186"/>
                  <a:gd name="T40" fmla="*/ 340 w 340"/>
                  <a:gd name="T41" fmla="*/ 0 h 186"/>
                  <a:gd name="T42" fmla="*/ 0 w 340"/>
                  <a:gd name="T43" fmla="*/ 0 h 186"/>
                  <a:gd name="T44" fmla="*/ 0 w 340"/>
                  <a:gd name="T45" fmla="*/ 186 h 186"/>
                  <a:gd name="T46" fmla="*/ 340 w 340"/>
                  <a:gd name="T47" fmla="*/ 186 h 186"/>
                  <a:gd name="T48" fmla="*/ 340 w 340"/>
                  <a:gd name="T4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40" h="186">
                    <a:moveTo>
                      <a:pt x="29" y="152"/>
                    </a:moveTo>
                    <a:lnTo>
                      <a:pt x="29" y="117"/>
                    </a:lnTo>
                    <a:lnTo>
                      <a:pt x="156" y="117"/>
                    </a:lnTo>
                    <a:lnTo>
                      <a:pt x="156" y="152"/>
                    </a:lnTo>
                    <a:lnTo>
                      <a:pt x="29" y="152"/>
                    </a:lnTo>
                    <a:close/>
                    <a:moveTo>
                      <a:pt x="32" y="88"/>
                    </a:moveTo>
                    <a:lnTo>
                      <a:pt x="32" y="78"/>
                    </a:lnTo>
                    <a:lnTo>
                      <a:pt x="226" y="78"/>
                    </a:lnTo>
                    <a:lnTo>
                      <a:pt x="226" y="88"/>
                    </a:lnTo>
                    <a:lnTo>
                      <a:pt x="32" y="88"/>
                    </a:lnTo>
                    <a:close/>
                    <a:moveTo>
                      <a:pt x="33" y="65"/>
                    </a:moveTo>
                    <a:lnTo>
                      <a:pt x="33" y="56"/>
                    </a:lnTo>
                    <a:lnTo>
                      <a:pt x="255" y="56"/>
                    </a:lnTo>
                    <a:lnTo>
                      <a:pt x="255" y="65"/>
                    </a:lnTo>
                    <a:lnTo>
                      <a:pt x="33" y="65"/>
                    </a:lnTo>
                    <a:close/>
                    <a:moveTo>
                      <a:pt x="33" y="41"/>
                    </a:moveTo>
                    <a:lnTo>
                      <a:pt x="33" y="28"/>
                    </a:lnTo>
                    <a:lnTo>
                      <a:pt x="227" y="28"/>
                    </a:lnTo>
                    <a:lnTo>
                      <a:pt x="227" y="41"/>
                    </a:lnTo>
                    <a:lnTo>
                      <a:pt x="33" y="41"/>
                    </a:lnTo>
                    <a:close/>
                    <a:moveTo>
                      <a:pt x="340" y="0"/>
                    </a:moveTo>
                    <a:lnTo>
                      <a:pt x="0" y="0"/>
                    </a:lnTo>
                    <a:lnTo>
                      <a:pt x="0" y="186"/>
                    </a:lnTo>
                    <a:lnTo>
                      <a:pt x="340" y="186"/>
                    </a:lnTo>
                    <a:lnTo>
                      <a:pt x="340" y="0"/>
                    </a:lnTo>
                    <a:close/>
                  </a:path>
                </a:pathLst>
              </a:custGeom>
              <a:solidFill>
                <a:srgbClr val="8DE0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54" name="Freeform 1051">
                <a:extLst>
                  <a:ext uri="{FF2B5EF4-FFF2-40B4-BE49-F238E27FC236}">
                    <a16:creationId xmlns:a16="http://schemas.microsoft.com/office/drawing/2014/main" xmlns="" id="{06EA6800-CDAF-4AFC-B2C9-860F4BC0BCEB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299" y="3668"/>
                <a:ext cx="340" cy="186"/>
              </a:xfrm>
              <a:custGeom>
                <a:avLst/>
                <a:gdLst>
                  <a:gd name="T0" fmla="*/ 29 w 340"/>
                  <a:gd name="T1" fmla="*/ 152 h 186"/>
                  <a:gd name="T2" fmla="*/ 29 w 340"/>
                  <a:gd name="T3" fmla="*/ 117 h 186"/>
                  <a:gd name="T4" fmla="*/ 156 w 340"/>
                  <a:gd name="T5" fmla="*/ 117 h 186"/>
                  <a:gd name="T6" fmla="*/ 156 w 340"/>
                  <a:gd name="T7" fmla="*/ 152 h 186"/>
                  <a:gd name="T8" fmla="*/ 29 w 340"/>
                  <a:gd name="T9" fmla="*/ 152 h 186"/>
                  <a:gd name="T10" fmla="*/ 32 w 340"/>
                  <a:gd name="T11" fmla="*/ 88 h 186"/>
                  <a:gd name="T12" fmla="*/ 32 w 340"/>
                  <a:gd name="T13" fmla="*/ 78 h 186"/>
                  <a:gd name="T14" fmla="*/ 226 w 340"/>
                  <a:gd name="T15" fmla="*/ 78 h 186"/>
                  <a:gd name="T16" fmla="*/ 226 w 340"/>
                  <a:gd name="T17" fmla="*/ 88 h 186"/>
                  <a:gd name="T18" fmla="*/ 32 w 340"/>
                  <a:gd name="T19" fmla="*/ 88 h 186"/>
                  <a:gd name="T20" fmla="*/ 33 w 340"/>
                  <a:gd name="T21" fmla="*/ 65 h 186"/>
                  <a:gd name="T22" fmla="*/ 33 w 340"/>
                  <a:gd name="T23" fmla="*/ 56 h 186"/>
                  <a:gd name="T24" fmla="*/ 255 w 340"/>
                  <a:gd name="T25" fmla="*/ 56 h 186"/>
                  <a:gd name="T26" fmla="*/ 255 w 340"/>
                  <a:gd name="T27" fmla="*/ 65 h 186"/>
                  <a:gd name="T28" fmla="*/ 33 w 340"/>
                  <a:gd name="T29" fmla="*/ 65 h 186"/>
                  <a:gd name="T30" fmla="*/ 33 w 340"/>
                  <a:gd name="T31" fmla="*/ 41 h 186"/>
                  <a:gd name="T32" fmla="*/ 33 w 340"/>
                  <a:gd name="T33" fmla="*/ 28 h 186"/>
                  <a:gd name="T34" fmla="*/ 227 w 340"/>
                  <a:gd name="T35" fmla="*/ 28 h 186"/>
                  <a:gd name="T36" fmla="*/ 227 w 340"/>
                  <a:gd name="T37" fmla="*/ 41 h 186"/>
                  <a:gd name="T38" fmla="*/ 33 w 340"/>
                  <a:gd name="T39" fmla="*/ 41 h 186"/>
                  <a:gd name="T40" fmla="*/ 340 w 340"/>
                  <a:gd name="T41" fmla="*/ 0 h 186"/>
                  <a:gd name="T42" fmla="*/ 0 w 340"/>
                  <a:gd name="T43" fmla="*/ 0 h 186"/>
                  <a:gd name="T44" fmla="*/ 0 w 340"/>
                  <a:gd name="T45" fmla="*/ 186 h 186"/>
                  <a:gd name="T46" fmla="*/ 340 w 340"/>
                  <a:gd name="T47" fmla="*/ 186 h 186"/>
                  <a:gd name="T48" fmla="*/ 340 w 340"/>
                  <a:gd name="T4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40" h="186">
                    <a:moveTo>
                      <a:pt x="29" y="152"/>
                    </a:moveTo>
                    <a:lnTo>
                      <a:pt x="29" y="117"/>
                    </a:lnTo>
                    <a:lnTo>
                      <a:pt x="156" y="117"/>
                    </a:lnTo>
                    <a:lnTo>
                      <a:pt x="156" y="152"/>
                    </a:lnTo>
                    <a:lnTo>
                      <a:pt x="29" y="152"/>
                    </a:lnTo>
                    <a:moveTo>
                      <a:pt x="32" y="88"/>
                    </a:moveTo>
                    <a:lnTo>
                      <a:pt x="32" y="78"/>
                    </a:lnTo>
                    <a:lnTo>
                      <a:pt x="226" y="78"/>
                    </a:lnTo>
                    <a:lnTo>
                      <a:pt x="226" y="88"/>
                    </a:lnTo>
                    <a:lnTo>
                      <a:pt x="32" y="88"/>
                    </a:lnTo>
                    <a:moveTo>
                      <a:pt x="33" y="65"/>
                    </a:moveTo>
                    <a:lnTo>
                      <a:pt x="33" y="56"/>
                    </a:lnTo>
                    <a:lnTo>
                      <a:pt x="255" y="56"/>
                    </a:lnTo>
                    <a:lnTo>
                      <a:pt x="255" y="65"/>
                    </a:lnTo>
                    <a:lnTo>
                      <a:pt x="33" y="65"/>
                    </a:lnTo>
                    <a:moveTo>
                      <a:pt x="33" y="41"/>
                    </a:moveTo>
                    <a:lnTo>
                      <a:pt x="33" y="28"/>
                    </a:lnTo>
                    <a:lnTo>
                      <a:pt x="227" y="28"/>
                    </a:lnTo>
                    <a:lnTo>
                      <a:pt x="227" y="41"/>
                    </a:lnTo>
                    <a:lnTo>
                      <a:pt x="33" y="41"/>
                    </a:lnTo>
                    <a:moveTo>
                      <a:pt x="340" y="0"/>
                    </a:moveTo>
                    <a:lnTo>
                      <a:pt x="0" y="0"/>
                    </a:lnTo>
                    <a:lnTo>
                      <a:pt x="0" y="186"/>
                    </a:lnTo>
                    <a:lnTo>
                      <a:pt x="340" y="186"/>
                    </a:lnTo>
                    <a:lnTo>
                      <a:pt x="34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55" name="Rectangle 1052">
                <a:extLst>
                  <a:ext uri="{FF2B5EF4-FFF2-40B4-BE49-F238E27FC236}">
                    <a16:creationId xmlns:a16="http://schemas.microsoft.com/office/drawing/2014/main" xmlns="" id="{CA9DE36A-1AFF-4D2C-8F9C-27C8EE6D9FD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332" y="3696"/>
                <a:ext cx="194" cy="13"/>
              </a:xfrm>
              <a:prstGeom prst="rect">
                <a:avLst/>
              </a:prstGeom>
              <a:solidFill>
                <a:srgbClr val="058A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56" name="Rectangle 1053">
                <a:extLst>
                  <a:ext uri="{FF2B5EF4-FFF2-40B4-BE49-F238E27FC236}">
                    <a16:creationId xmlns:a16="http://schemas.microsoft.com/office/drawing/2014/main" xmlns="" id="{AC735D0B-B1A2-4AD1-8AE4-9F5D5461E80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332" y="3696"/>
                <a:ext cx="194" cy="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57" name="Rectangle 1054">
                <a:extLst>
                  <a:ext uri="{FF2B5EF4-FFF2-40B4-BE49-F238E27FC236}">
                    <a16:creationId xmlns:a16="http://schemas.microsoft.com/office/drawing/2014/main" xmlns="" id="{8D1DF6B5-404E-437E-BB9B-32AE7C3B6B1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332" y="3724"/>
                <a:ext cx="222" cy="9"/>
              </a:xfrm>
              <a:prstGeom prst="rect">
                <a:avLst/>
              </a:prstGeom>
              <a:solidFill>
                <a:srgbClr val="1CCA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58" name="Rectangle 1055">
                <a:extLst>
                  <a:ext uri="{FF2B5EF4-FFF2-40B4-BE49-F238E27FC236}">
                    <a16:creationId xmlns:a16="http://schemas.microsoft.com/office/drawing/2014/main" xmlns="" id="{49FC01CF-97D1-42F3-9A21-E8BF9B16C4D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332" y="3724"/>
                <a:ext cx="222" cy="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59" name="Rectangle 1056">
                <a:extLst>
                  <a:ext uri="{FF2B5EF4-FFF2-40B4-BE49-F238E27FC236}">
                    <a16:creationId xmlns:a16="http://schemas.microsoft.com/office/drawing/2014/main" xmlns="" id="{EBAD000F-44BF-4F4E-B00C-368DC66B429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331" y="3746"/>
                <a:ext cx="194" cy="10"/>
              </a:xfrm>
              <a:prstGeom prst="rect">
                <a:avLst/>
              </a:prstGeom>
              <a:solidFill>
                <a:srgbClr val="1CCA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60" name="Rectangle 1057">
                <a:extLst>
                  <a:ext uri="{FF2B5EF4-FFF2-40B4-BE49-F238E27FC236}">
                    <a16:creationId xmlns:a16="http://schemas.microsoft.com/office/drawing/2014/main" xmlns="" id="{528E686D-F0B7-4AD7-AC2C-49D5298BDD7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331" y="3746"/>
                <a:ext cx="194" cy="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888" name="Freeform 1059">
              <a:extLst>
                <a:ext uri="{FF2B5EF4-FFF2-40B4-BE49-F238E27FC236}">
                  <a16:creationId xmlns:a16="http://schemas.microsoft.com/office/drawing/2014/main" xmlns="" id="{1DFA5171-6859-497D-9FE4-68A10FCE26E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458200" y="6008688"/>
              <a:ext cx="201613" cy="55563"/>
            </a:xfrm>
            <a:custGeom>
              <a:avLst/>
              <a:gdLst>
                <a:gd name="T0" fmla="*/ 29 w 127"/>
                <a:gd name="T1" fmla="*/ 22 h 35"/>
                <a:gd name="T2" fmla="*/ 29 w 127"/>
                <a:gd name="T3" fmla="*/ 12 h 35"/>
                <a:gd name="T4" fmla="*/ 99 w 127"/>
                <a:gd name="T5" fmla="*/ 12 h 35"/>
                <a:gd name="T6" fmla="*/ 99 w 127"/>
                <a:gd name="T7" fmla="*/ 22 h 35"/>
                <a:gd name="T8" fmla="*/ 29 w 127"/>
                <a:gd name="T9" fmla="*/ 22 h 35"/>
                <a:gd name="T10" fmla="*/ 127 w 127"/>
                <a:gd name="T11" fmla="*/ 0 h 35"/>
                <a:gd name="T12" fmla="*/ 0 w 127"/>
                <a:gd name="T13" fmla="*/ 0 h 35"/>
                <a:gd name="T14" fmla="*/ 0 w 127"/>
                <a:gd name="T15" fmla="*/ 35 h 35"/>
                <a:gd name="T16" fmla="*/ 127 w 127"/>
                <a:gd name="T17" fmla="*/ 35 h 35"/>
                <a:gd name="T18" fmla="*/ 127 w 127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35">
                  <a:moveTo>
                    <a:pt x="29" y="22"/>
                  </a:moveTo>
                  <a:lnTo>
                    <a:pt x="29" y="12"/>
                  </a:lnTo>
                  <a:lnTo>
                    <a:pt x="99" y="12"/>
                  </a:lnTo>
                  <a:lnTo>
                    <a:pt x="99" y="22"/>
                  </a:lnTo>
                  <a:lnTo>
                    <a:pt x="29" y="22"/>
                  </a:lnTo>
                  <a:close/>
                  <a:moveTo>
                    <a:pt x="127" y="0"/>
                  </a:moveTo>
                  <a:lnTo>
                    <a:pt x="0" y="0"/>
                  </a:lnTo>
                  <a:lnTo>
                    <a:pt x="0" y="35"/>
                  </a:lnTo>
                  <a:lnTo>
                    <a:pt x="127" y="35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058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89" name="Freeform 1060">
              <a:extLst>
                <a:ext uri="{FF2B5EF4-FFF2-40B4-BE49-F238E27FC236}">
                  <a16:creationId xmlns:a16="http://schemas.microsoft.com/office/drawing/2014/main" xmlns="" id="{4763B678-D47D-4F86-AC2D-85246533981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458200" y="6008688"/>
              <a:ext cx="201613" cy="55563"/>
            </a:xfrm>
            <a:custGeom>
              <a:avLst/>
              <a:gdLst>
                <a:gd name="T0" fmla="*/ 29 w 127"/>
                <a:gd name="T1" fmla="*/ 22 h 35"/>
                <a:gd name="T2" fmla="*/ 29 w 127"/>
                <a:gd name="T3" fmla="*/ 12 h 35"/>
                <a:gd name="T4" fmla="*/ 99 w 127"/>
                <a:gd name="T5" fmla="*/ 12 h 35"/>
                <a:gd name="T6" fmla="*/ 99 w 127"/>
                <a:gd name="T7" fmla="*/ 22 h 35"/>
                <a:gd name="T8" fmla="*/ 29 w 127"/>
                <a:gd name="T9" fmla="*/ 22 h 35"/>
                <a:gd name="T10" fmla="*/ 127 w 127"/>
                <a:gd name="T11" fmla="*/ 0 h 35"/>
                <a:gd name="T12" fmla="*/ 0 w 127"/>
                <a:gd name="T13" fmla="*/ 0 h 35"/>
                <a:gd name="T14" fmla="*/ 0 w 127"/>
                <a:gd name="T15" fmla="*/ 35 h 35"/>
                <a:gd name="T16" fmla="*/ 127 w 127"/>
                <a:gd name="T17" fmla="*/ 35 h 35"/>
                <a:gd name="T18" fmla="*/ 127 w 127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35">
                  <a:moveTo>
                    <a:pt x="29" y="22"/>
                  </a:moveTo>
                  <a:lnTo>
                    <a:pt x="29" y="12"/>
                  </a:lnTo>
                  <a:lnTo>
                    <a:pt x="99" y="12"/>
                  </a:lnTo>
                  <a:lnTo>
                    <a:pt x="99" y="22"/>
                  </a:lnTo>
                  <a:lnTo>
                    <a:pt x="29" y="22"/>
                  </a:lnTo>
                  <a:moveTo>
                    <a:pt x="127" y="0"/>
                  </a:moveTo>
                  <a:lnTo>
                    <a:pt x="0" y="0"/>
                  </a:lnTo>
                  <a:lnTo>
                    <a:pt x="0" y="35"/>
                  </a:lnTo>
                  <a:lnTo>
                    <a:pt x="127" y="35"/>
                  </a:lnTo>
                  <a:lnTo>
                    <a:pt x="1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0" name="Rectangle 1061">
              <a:extLst>
                <a:ext uri="{FF2B5EF4-FFF2-40B4-BE49-F238E27FC236}">
                  <a16:creationId xmlns:a16="http://schemas.microsoft.com/office/drawing/2014/main" xmlns="" id="{31525F97-3AF0-4E20-BC36-3C904AC6DCD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04238" y="6027738"/>
              <a:ext cx="111125" cy="158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1" name="Rectangle 1062">
              <a:extLst>
                <a:ext uri="{FF2B5EF4-FFF2-40B4-BE49-F238E27FC236}">
                  <a16:creationId xmlns:a16="http://schemas.microsoft.com/office/drawing/2014/main" xmlns="" id="{AC74F1C9-1D03-41C5-9B24-E38C956BE2B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04238" y="6027738"/>
              <a:ext cx="111125" cy="15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2" name="Freeform 1063">
              <a:extLst>
                <a:ext uri="{FF2B5EF4-FFF2-40B4-BE49-F238E27FC236}">
                  <a16:creationId xmlns:a16="http://schemas.microsoft.com/office/drawing/2014/main" xmlns="" id="{82880121-8561-4A25-ACE2-42E2A22E465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412163" y="5503863"/>
              <a:ext cx="539750" cy="314325"/>
            </a:xfrm>
            <a:custGeom>
              <a:avLst/>
              <a:gdLst>
                <a:gd name="T0" fmla="*/ 171 w 340"/>
                <a:gd name="T1" fmla="*/ 106 h 198"/>
                <a:gd name="T2" fmla="*/ 201 w 340"/>
                <a:gd name="T3" fmla="*/ 81 h 198"/>
                <a:gd name="T4" fmla="*/ 224 w 340"/>
                <a:gd name="T5" fmla="*/ 99 h 198"/>
                <a:gd name="T6" fmla="*/ 224 w 340"/>
                <a:gd name="T7" fmla="*/ 129 h 198"/>
                <a:gd name="T8" fmla="*/ 134 w 340"/>
                <a:gd name="T9" fmla="*/ 129 h 198"/>
                <a:gd name="T10" fmla="*/ 134 w 340"/>
                <a:gd name="T11" fmla="*/ 104 h 198"/>
                <a:gd name="T12" fmla="*/ 149 w 340"/>
                <a:gd name="T13" fmla="*/ 98 h 198"/>
                <a:gd name="T14" fmla="*/ 171 w 340"/>
                <a:gd name="T15" fmla="*/ 106 h 198"/>
                <a:gd name="T16" fmla="*/ 160 w 340"/>
                <a:gd name="T17" fmla="*/ 87 h 198"/>
                <a:gd name="T18" fmla="*/ 150 w 340"/>
                <a:gd name="T19" fmla="*/ 77 h 198"/>
                <a:gd name="T20" fmla="*/ 160 w 340"/>
                <a:gd name="T21" fmla="*/ 68 h 198"/>
                <a:gd name="T22" fmla="*/ 169 w 340"/>
                <a:gd name="T23" fmla="*/ 77 h 198"/>
                <a:gd name="T24" fmla="*/ 160 w 340"/>
                <a:gd name="T25" fmla="*/ 87 h 198"/>
                <a:gd name="T26" fmla="*/ 229 w 340"/>
                <a:gd name="T27" fmla="*/ 59 h 198"/>
                <a:gd name="T28" fmla="*/ 129 w 340"/>
                <a:gd name="T29" fmla="*/ 59 h 198"/>
                <a:gd name="T30" fmla="*/ 129 w 340"/>
                <a:gd name="T31" fmla="*/ 134 h 198"/>
                <a:gd name="T32" fmla="*/ 229 w 340"/>
                <a:gd name="T33" fmla="*/ 134 h 198"/>
                <a:gd name="T34" fmla="*/ 229 w 340"/>
                <a:gd name="T35" fmla="*/ 59 h 198"/>
                <a:gd name="T36" fmla="*/ 121 w 340"/>
                <a:gd name="T37" fmla="*/ 142 h 198"/>
                <a:gd name="T38" fmla="*/ 121 w 340"/>
                <a:gd name="T39" fmla="*/ 51 h 198"/>
                <a:gd name="T40" fmla="*/ 237 w 340"/>
                <a:gd name="T41" fmla="*/ 51 h 198"/>
                <a:gd name="T42" fmla="*/ 237 w 340"/>
                <a:gd name="T43" fmla="*/ 142 h 198"/>
                <a:gd name="T44" fmla="*/ 121 w 340"/>
                <a:gd name="T45" fmla="*/ 142 h 198"/>
                <a:gd name="T46" fmla="*/ 340 w 340"/>
                <a:gd name="T47" fmla="*/ 0 h 198"/>
                <a:gd name="T48" fmla="*/ 0 w 340"/>
                <a:gd name="T49" fmla="*/ 0 h 198"/>
                <a:gd name="T50" fmla="*/ 0 w 340"/>
                <a:gd name="T51" fmla="*/ 198 h 198"/>
                <a:gd name="T52" fmla="*/ 340 w 340"/>
                <a:gd name="T53" fmla="*/ 198 h 198"/>
                <a:gd name="T54" fmla="*/ 340 w 340"/>
                <a:gd name="T55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40" h="198">
                  <a:moveTo>
                    <a:pt x="171" y="106"/>
                  </a:moveTo>
                  <a:cubicBezTo>
                    <a:pt x="201" y="81"/>
                    <a:pt x="201" y="81"/>
                    <a:pt x="201" y="81"/>
                  </a:cubicBezTo>
                  <a:cubicBezTo>
                    <a:pt x="224" y="99"/>
                    <a:pt x="224" y="99"/>
                    <a:pt x="224" y="99"/>
                  </a:cubicBezTo>
                  <a:cubicBezTo>
                    <a:pt x="224" y="129"/>
                    <a:pt x="224" y="129"/>
                    <a:pt x="224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04"/>
                    <a:pt x="134" y="104"/>
                    <a:pt x="134" y="104"/>
                  </a:cubicBezTo>
                  <a:cubicBezTo>
                    <a:pt x="149" y="98"/>
                    <a:pt x="149" y="98"/>
                    <a:pt x="149" y="98"/>
                  </a:cubicBezTo>
                  <a:cubicBezTo>
                    <a:pt x="171" y="106"/>
                    <a:pt x="171" y="106"/>
                    <a:pt x="171" y="106"/>
                  </a:cubicBezTo>
                  <a:moveTo>
                    <a:pt x="160" y="87"/>
                  </a:moveTo>
                  <a:cubicBezTo>
                    <a:pt x="155" y="87"/>
                    <a:pt x="150" y="83"/>
                    <a:pt x="150" y="77"/>
                  </a:cubicBezTo>
                  <a:cubicBezTo>
                    <a:pt x="150" y="72"/>
                    <a:pt x="155" y="68"/>
                    <a:pt x="160" y="68"/>
                  </a:cubicBezTo>
                  <a:cubicBezTo>
                    <a:pt x="165" y="68"/>
                    <a:pt x="169" y="72"/>
                    <a:pt x="169" y="77"/>
                  </a:cubicBezTo>
                  <a:cubicBezTo>
                    <a:pt x="169" y="83"/>
                    <a:pt x="165" y="87"/>
                    <a:pt x="160" y="87"/>
                  </a:cubicBezTo>
                  <a:moveTo>
                    <a:pt x="229" y="59"/>
                  </a:moveTo>
                  <a:cubicBezTo>
                    <a:pt x="129" y="59"/>
                    <a:pt x="129" y="59"/>
                    <a:pt x="129" y="59"/>
                  </a:cubicBezTo>
                  <a:cubicBezTo>
                    <a:pt x="129" y="134"/>
                    <a:pt x="129" y="134"/>
                    <a:pt x="129" y="134"/>
                  </a:cubicBezTo>
                  <a:cubicBezTo>
                    <a:pt x="229" y="134"/>
                    <a:pt x="229" y="134"/>
                    <a:pt x="229" y="134"/>
                  </a:cubicBezTo>
                  <a:cubicBezTo>
                    <a:pt x="229" y="59"/>
                    <a:pt x="229" y="59"/>
                    <a:pt x="229" y="59"/>
                  </a:cubicBezTo>
                  <a:moveTo>
                    <a:pt x="121" y="142"/>
                  </a:moveTo>
                  <a:cubicBezTo>
                    <a:pt x="121" y="51"/>
                    <a:pt x="121" y="51"/>
                    <a:pt x="121" y="51"/>
                  </a:cubicBezTo>
                  <a:cubicBezTo>
                    <a:pt x="237" y="51"/>
                    <a:pt x="237" y="51"/>
                    <a:pt x="237" y="51"/>
                  </a:cubicBezTo>
                  <a:cubicBezTo>
                    <a:pt x="237" y="142"/>
                    <a:pt x="237" y="142"/>
                    <a:pt x="237" y="142"/>
                  </a:cubicBezTo>
                  <a:cubicBezTo>
                    <a:pt x="121" y="142"/>
                    <a:pt x="121" y="142"/>
                    <a:pt x="121" y="142"/>
                  </a:cubicBezTo>
                  <a:moveTo>
                    <a:pt x="34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340" y="198"/>
                    <a:pt x="340" y="198"/>
                    <a:pt x="340" y="198"/>
                  </a:cubicBezTo>
                  <a:cubicBezTo>
                    <a:pt x="340" y="0"/>
                    <a:pt x="340" y="0"/>
                    <a:pt x="340" y="0"/>
                  </a:cubicBezTo>
                </a:path>
              </a:pathLst>
            </a:custGeom>
            <a:solidFill>
              <a:srgbClr val="069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3" name="Freeform 1064">
              <a:extLst>
                <a:ext uri="{FF2B5EF4-FFF2-40B4-BE49-F238E27FC236}">
                  <a16:creationId xmlns:a16="http://schemas.microsoft.com/office/drawing/2014/main" xmlns="" id="{288D4351-B9E9-42F8-8ABA-9558881433B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042275" y="5584826"/>
              <a:ext cx="182563" cy="144463"/>
            </a:xfrm>
            <a:custGeom>
              <a:avLst/>
              <a:gdLst>
                <a:gd name="T0" fmla="*/ 8 w 115"/>
                <a:gd name="T1" fmla="*/ 83 h 91"/>
                <a:gd name="T2" fmla="*/ 8 w 115"/>
                <a:gd name="T3" fmla="*/ 8 h 91"/>
                <a:gd name="T4" fmla="*/ 107 w 115"/>
                <a:gd name="T5" fmla="*/ 8 h 91"/>
                <a:gd name="T6" fmla="*/ 107 w 115"/>
                <a:gd name="T7" fmla="*/ 83 h 91"/>
                <a:gd name="T8" fmla="*/ 8 w 115"/>
                <a:gd name="T9" fmla="*/ 83 h 91"/>
                <a:gd name="T10" fmla="*/ 115 w 115"/>
                <a:gd name="T11" fmla="*/ 0 h 91"/>
                <a:gd name="T12" fmla="*/ 0 w 115"/>
                <a:gd name="T13" fmla="*/ 0 h 91"/>
                <a:gd name="T14" fmla="*/ 0 w 115"/>
                <a:gd name="T15" fmla="*/ 91 h 91"/>
                <a:gd name="T16" fmla="*/ 115 w 115"/>
                <a:gd name="T17" fmla="*/ 91 h 91"/>
                <a:gd name="T18" fmla="*/ 115 w 115"/>
                <a:gd name="T1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" h="91">
                  <a:moveTo>
                    <a:pt x="8" y="83"/>
                  </a:moveTo>
                  <a:lnTo>
                    <a:pt x="8" y="8"/>
                  </a:lnTo>
                  <a:lnTo>
                    <a:pt x="107" y="8"/>
                  </a:lnTo>
                  <a:lnTo>
                    <a:pt x="107" y="83"/>
                  </a:lnTo>
                  <a:lnTo>
                    <a:pt x="8" y="83"/>
                  </a:lnTo>
                  <a:close/>
                  <a:moveTo>
                    <a:pt x="115" y="0"/>
                  </a:moveTo>
                  <a:lnTo>
                    <a:pt x="0" y="0"/>
                  </a:lnTo>
                  <a:lnTo>
                    <a:pt x="0" y="91"/>
                  </a:lnTo>
                  <a:lnTo>
                    <a:pt x="115" y="91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4" name="Freeform 1065">
              <a:extLst>
                <a:ext uri="{FF2B5EF4-FFF2-40B4-BE49-F238E27FC236}">
                  <a16:creationId xmlns:a16="http://schemas.microsoft.com/office/drawing/2014/main" xmlns="" id="{B5A83731-96FB-488B-8E12-F847922C177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042275" y="5584826"/>
              <a:ext cx="182563" cy="144463"/>
            </a:xfrm>
            <a:custGeom>
              <a:avLst/>
              <a:gdLst>
                <a:gd name="T0" fmla="*/ 8 w 115"/>
                <a:gd name="T1" fmla="*/ 83 h 91"/>
                <a:gd name="T2" fmla="*/ 8 w 115"/>
                <a:gd name="T3" fmla="*/ 8 h 91"/>
                <a:gd name="T4" fmla="*/ 107 w 115"/>
                <a:gd name="T5" fmla="*/ 8 h 91"/>
                <a:gd name="T6" fmla="*/ 107 w 115"/>
                <a:gd name="T7" fmla="*/ 83 h 91"/>
                <a:gd name="T8" fmla="*/ 8 w 115"/>
                <a:gd name="T9" fmla="*/ 83 h 91"/>
                <a:gd name="T10" fmla="*/ 115 w 115"/>
                <a:gd name="T11" fmla="*/ 0 h 91"/>
                <a:gd name="T12" fmla="*/ 0 w 115"/>
                <a:gd name="T13" fmla="*/ 0 h 91"/>
                <a:gd name="T14" fmla="*/ 0 w 115"/>
                <a:gd name="T15" fmla="*/ 91 h 91"/>
                <a:gd name="T16" fmla="*/ 115 w 115"/>
                <a:gd name="T17" fmla="*/ 91 h 91"/>
                <a:gd name="T18" fmla="*/ 115 w 115"/>
                <a:gd name="T1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" h="91">
                  <a:moveTo>
                    <a:pt x="8" y="83"/>
                  </a:moveTo>
                  <a:lnTo>
                    <a:pt x="8" y="8"/>
                  </a:lnTo>
                  <a:lnTo>
                    <a:pt x="107" y="8"/>
                  </a:lnTo>
                  <a:lnTo>
                    <a:pt x="107" y="83"/>
                  </a:lnTo>
                  <a:lnTo>
                    <a:pt x="8" y="83"/>
                  </a:lnTo>
                  <a:moveTo>
                    <a:pt x="115" y="0"/>
                  </a:moveTo>
                  <a:lnTo>
                    <a:pt x="0" y="0"/>
                  </a:lnTo>
                  <a:lnTo>
                    <a:pt x="0" y="91"/>
                  </a:lnTo>
                  <a:lnTo>
                    <a:pt x="115" y="91"/>
                  </a:lnTo>
                  <a:lnTo>
                    <a:pt x="1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5" name="Oval 1066">
              <a:extLst>
                <a:ext uri="{FF2B5EF4-FFF2-40B4-BE49-F238E27FC236}">
                  <a16:creationId xmlns:a16="http://schemas.microsoft.com/office/drawing/2014/main" xmlns="" id="{E4BC7075-06D6-4B9B-9B09-81DB5E5D8C8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088313" y="5611813"/>
              <a:ext cx="30163" cy="301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6" name="Freeform 1067">
              <a:extLst>
                <a:ext uri="{FF2B5EF4-FFF2-40B4-BE49-F238E27FC236}">
                  <a16:creationId xmlns:a16="http://schemas.microsoft.com/office/drawing/2014/main" xmlns="" id="{5D4D62DE-D723-49E7-81A0-485C2B09C9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62913" y="5632451"/>
              <a:ext cx="141288" cy="76200"/>
            </a:xfrm>
            <a:custGeom>
              <a:avLst/>
              <a:gdLst>
                <a:gd name="T0" fmla="*/ 67 w 89"/>
                <a:gd name="T1" fmla="*/ 0 h 48"/>
                <a:gd name="T2" fmla="*/ 36 w 89"/>
                <a:gd name="T3" fmla="*/ 25 h 48"/>
                <a:gd name="T4" fmla="*/ 15 w 89"/>
                <a:gd name="T5" fmla="*/ 17 h 48"/>
                <a:gd name="T6" fmla="*/ 0 w 89"/>
                <a:gd name="T7" fmla="*/ 23 h 48"/>
                <a:gd name="T8" fmla="*/ 0 w 89"/>
                <a:gd name="T9" fmla="*/ 48 h 48"/>
                <a:gd name="T10" fmla="*/ 89 w 89"/>
                <a:gd name="T11" fmla="*/ 48 h 48"/>
                <a:gd name="T12" fmla="*/ 89 w 89"/>
                <a:gd name="T13" fmla="*/ 18 h 48"/>
                <a:gd name="T14" fmla="*/ 67 w 89"/>
                <a:gd name="T1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48">
                  <a:moveTo>
                    <a:pt x="67" y="0"/>
                  </a:moveTo>
                  <a:lnTo>
                    <a:pt x="36" y="25"/>
                  </a:lnTo>
                  <a:lnTo>
                    <a:pt x="15" y="17"/>
                  </a:lnTo>
                  <a:lnTo>
                    <a:pt x="0" y="23"/>
                  </a:lnTo>
                  <a:lnTo>
                    <a:pt x="0" y="48"/>
                  </a:lnTo>
                  <a:lnTo>
                    <a:pt x="89" y="48"/>
                  </a:lnTo>
                  <a:lnTo>
                    <a:pt x="89" y="18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7" name="Freeform 1068">
              <a:extLst>
                <a:ext uri="{FF2B5EF4-FFF2-40B4-BE49-F238E27FC236}">
                  <a16:creationId xmlns:a16="http://schemas.microsoft.com/office/drawing/2014/main" xmlns="" id="{B7868709-6CE6-427D-BC61-4E441A4AC64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62913" y="5632451"/>
              <a:ext cx="141288" cy="76200"/>
            </a:xfrm>
            <a:custGeom>
              <a:avLst/>
              <a:gdLst>
                <a:gd name="T0" fmla="*/ 67 w 89"/>
                <a:gd name="T1" fmla="*/ 0 h 48"/>
                <a:gd name="T2" fmla="*/ 36 w 89"/>
                <a:gd name="T3" fmla="*/ 25 h 48"/>
                <a:gd name="T4" fmla="*/ 15 w 89"/>
                <a:gd name="T5" fmla="*/ 17 h 48"/>
                <a:gd name="T6" fmla="*/ 0 w 89"/>
                <a:gd name="T7" fmla="*/ 23 h 48"/>
                <a:gd name="T8" fmla="*/ 0 w 89"/>
                <a:gd name="T9" fmla="*/ 48 h 48"/>
                <a:gd name="T10" fmla="*/ 89 w 89"/>
                <a:gd name="T11" fmla="*/ 48 h 48"/>
                <a:gd name="T12" fmla="*/ 89 w 89"/>
                <a:gd name="T13" fmla="*/ 18 h 48"/>
                <a:gd name="T14" fmla="*/ 67 w 89"/>
                <a:gd name="T1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48">
                  <a:moveTo>
                    <a:pt x="67" y="0"/>
                  </a:moveTo>
                  <a:lnTo>
                    <a:pt x="36" y="25"/>
                  </a:lnTo>
                  <a:lnTo>
                    <a:pt x="15" y="17"/>
                  </a:lnTo>
                  <a:lnTo>
                    <a:pt x="0" y="23"/>
                  </a:lnTo>
                  <a:lnTo>
                    <a:pt x="0" y="48"/>
                  </a:lnTo>
                  <a:lnTo>
                    <a:pt x="89" y="48"/>
                  </a:lnTo>
                  <a:lnTo>
                    <a:pt x="89" y="18"/>
                  </a:lnTo>
                  <a:lnTo>
                    <a:pt x="6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8" name="Freeform 1069">
              <a:extLst>
                <a:ext uri="{FF2B5EF4-FFF2-40B4-BE49-F238E27FC236}">
                  <a16:creationId xmlns:a16="http://schemas.microsoft.com/office/drawing/2014/main" xmlns="" id="{8E436DAC-3795-418B-9BCA-C7044967947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604250" y="5584826"/>
              <a:ext cx="184150" cy="144463"/>
            </a:xfrm>
            <a:custGeom>
              <a:avLst/>
              <a:gdLst>
                <a:gd name="T0" fmla="*/ 8 w 116"/>
                <a:gd name="T1" fmla="*/ 83 h 91"/>
                <a:gd name="T2" fmla="*/ 8 w 116"/>
                <a:gd name="T3" fmla="*/ 8 h 91"/>
                <a:gd name="T4" fmla="*/ 108 w 116"/>
                <a:gd name="T5" fmla="*/ 8 h 91"/>
                <a:gd name="T6" fmla="*/ 108 w 116"/>
                <a:gd name="T7" fmla="*/ 83 h 91"/>
                <a:gd name="T8" fmla="*/ 8 w 116"/>
                <a:gd name="T9" fmla="*/ 83 h 91"/>
                <a:gd name="T10" fmla="*/ 116 w 116"/>
                <a:gd name="T11" fmla="*/ 0 h 91"/>
                <a:gd name="T12" fmla="*/ 0 w 116"/>
                <a:gd name="T13" fmla="*/ 0 h 91"/>
                <a:gd name="T14" fmla="*/ 0 w 116"/>
                <a:gd name="T15" fmla="*/ 91 h 91"/>
                <a:gd name="T16" fmla="*/ 116 w 116"/>
                <a:gd name="T17" fmla="*/ 91 h 91"/>
                <a:gd name="T18" fmla="*/ 116 w 116"/>
                <a:gd name="T1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91">
                  <a:moveTo>
                    <a:pt x="8" y="83"/>
                  </a:moveTo>
                  <a:lnTo>
                    <a:pt x="8" y="8"/>
                  </a:lnTo>
                  <a:lnTo>
                    <a:pt x="108" y="8"/>
                  </a:lnTo>
                  <a:lnTo>
                    <a:pt x="108" y="83"/>
                  </a:lnTo>
                  <a:lnTo>
                    <a:pt x="8" y="83"/>
                  </a:lnTo>
                  <a:close/>
                  <a:moveTo>
                    <a:pt x="116" y="0"/>
                  </a:moveTo>
                  <a:lnTo>
                    <a:pt x="0" y="0"/>
                  </a:lnTo>
                  <a:lnTo>
                    <a:pt x="0" y="91"/>
                  </a:lnTo>
                  <a:lnTo>
                    <a:pt x="116" y="91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9" name="Freeform 1070">
              <a:extLst>
                <a:ext uri="{FF2B5EF4-FFF2-40B4-BE49-F238E27FC236}">
                  <a16:creationId xmlns:a16="http://schemas.microsoft.com/office/drawing/2014/main" xmlns="" id="{4DEF0DB0-3E2C-4045-AB46-ED19C84EE8A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604250" y="5584826"/>
              <a:ext cx="184150" cy="144463"/>
            </a:xfrm>
            <a:custGeom>
              <a:avLst/>
              <a:gdLst>
                <a:gd name="T0" fmla="*/ 8 w 116"/>
                <a:gd name="T1" fmla="*/ 83 h 91"/>
                <a:gd name="T2" fmla="*/ 8 w 116"/>
                <a:gd name="T3" fmla="*/ 8 h 91"/>
                <a:gd name="T4" fmla="*/ 108 w 116"/>
                <a:gd name="T5" fmla="*/ 8 h 91"/>
                <a:gd name="T6" fmla="*/ 108 w 116"/>
                <a:gd name="T7" fmla="*/ 83 h 91"/>
                <a:gd name="T8" fmla="*/ 8 w 116"/>
                <a:gd name="T9" fmla="*/ 83 h 91"/>
                <a:gd name="T10" fmla="*/ 116 w 116"/>
                <a:gd name="T11" fmla="*/ 0 h 91"/>
                <a:gd name="T12" fmla="*/ 0 w 116"/>
                <a:gd name="T13" fmla="*/ 0 h 91"/>
                <a:gd name="T14" fmla="*/ 0 w 116"/>
                <a:gd name="T15" fmla="*/ 91 h 91"/>
                <a:gd name="T16" fmla="*/ 116 w 116"/>
                <a:gd name="T17" fmla="*/ 91 h 91"/>
                <a:gd name="T18" fmla="*/ 116 w 116"/>
                <a:gd name="T1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91">
                  <a:moveTo>
                    <a:pt x="8" y="83"/>
                  </a:moveTo>
                  <a:lnTo>
                    <a:pt x="8" y="8"/>
                  </a:lnTo>
                  <a:lnTo>
                    <a:pt x="108" y="8"/>
                  </a:lnTo>
                  <a:lnTo>
                    <a:pt x="108" y="83"/>
                  </a:lnTo>
                  <a:lnTo>
                    <a:pt x="8" y="83"/>
                  </a:lnTo>
                  <a:moveTo>
                    <a:pt x="116" y="0"/>
                  </a:moveTo>
                  <a:lnTo>
                    <a:pt x="0" y="0"/>
                  </a:lnTo>
                  <a:lnTo>
                    <a:pt x="0" y="91"/>
                  </a:lnTo>
                  <a:lnTo>
                    <a:pt x="116" y="91"/>
                  </a:lnTo>
                  <a:lnTo>
                    <a:pt x="1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00" name="Oval 1071">
              <a:extLst>
                <a:ext uri="{FF2B5EF4-FFF2-40B4-BE49-F238E27FC236}">
                  <a16:creationId xmlns:a16="http://schemas.microsoft.com/office/drawing/2014/main" xmlns="" id="{3BFFCE80-62B5-4F77-BB1C-F2B5426DD19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50288" y="5611813"/>
              <a:ext cx="30163" cy="301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01" name="Freeform 1072">
              <a:extLst>
                <a:ext uri="{FF2B5EF4-FFF2-40B4-BE49-F238E27FC236}">
                  <a16:creationId xmlns:a16="http://schemas.microsoft.com/office/drawing/2014/main" xmlns="" id="{8F7B0845-4727-4DB9-821A-87347850905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4888" y="5632451"/>
              <a:ext cx="142875" cy="76200"/>
            </a:xfrm>
            <a:custGeom>
              <a:avLst/>
              <a:gdLst>
                <a:gd name="T0" fmla="*/ 67 w 90"/>
                <a:gd name="T1" fmla="*/ 0 h 48"/>
                <a:gd name="T2" fmla="*/ 37 w 90"/>
                <a:gd name="T3" fmla="*/ 25 h 48"/>
                <a:gd name="T4" fmla="*/ 15 w 90"/>
                <a:gd name="T5" fmla="*/ 17 h 48"/>
                <a:gd name="T6" fmla="*/ 0 w 90"/>
                <a:gd name="T7" fmla="*/ 23 h 48"/>
                <a:gd name="T8" fmla="*/ 0 w 90"/>
                <a:gd name="T9" fmla="*/ 48 h 48"/>
                <a:gd name="T10" fmla="*/ 90 w 90"/>
                <a:gd name="T11" fmla="*/ 48 h 48"/>
                <a:gd name="T12" fmla="*/ 90 w 90"/>
                <a:gd name="T13" fmla="*/ 18 h 48"/>
                <a:gd name="T14" fmla="*/ 67 w 90"/>
                <a:gd name="T1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48">
                  <a:moveTo>
                    <a:pt x="67" y="0"/>
                  </a:moveTo>
                  <a:lnTo>
                    <a:pt x="37" y="25"/>
                  </a:lnTo>
                  <a:lnTo>
                    <a:pt x="15" y="17"/>
                  </a:lnTo>
                  <a:lnTo>
                    <a:pt x="0" y="23"/>
                  </a:lnTo>
                  <a:lnTo>
                    <a:pt x="0" y="48"/>
                  </a:lnTo>
                  <a:lnTo>
                    <a:pt x="90" y="48"/>
                  </a:lnTo>
                  <a:lnTo>
                    <a:pt x="90" y="18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02" name="Freeform 1073">
              <a:extLst>
                <a:ext uri="{FF2B5EF4-FFF2-40B4-BE49-F238E27FC236}">
                  <a16:creationId xmlns:a16="http://schemas.microsoft.com/office/drawing/2014/main" xmlns="" id="{3B59F467-F607-4AC0-8E41-9B55E97659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4888" y="5632451"/>
              <a:ext cx="142875" cy="76200"/>
            </a:xfrm>
            <a:custGeom>
              <a:avLst/>
              <a:gdLst>
                <a:gd name="T0" fmla="*/ 67 w 90"/>
                <a:gd name="T1" fmla="*/ 0 h 48"/>
                <a:gd name="T2" fmla="*/ 37 w 90"/>
                <a:gd name="T3" fmla="*/ 25 h 48"/>
                <a:gd name="T4" fmla="*/ 15 w 90"/>
                <a:gd name="T5" fmla="*/ 17 h 48"/>
                <a:gd name="T6" fmla="*/ 0 w 90"/>
                <a:gd name="T7" fmla="*/ 23 h 48"/>
                <a:gd name="T8" fmla="*/ 0 w 90"/>
                <a:gd name="T9" fmla="*/ 48 h 48"/>
                <a:gd name="T10" fmla="*/ 90 w 90"/>
                <a:gd name="T11" fmla="*/ 48 h 48"/>
                <a:gd name="T12" fmla="*/ 90 w 90"/>
                <a:gd name="T13" fmla="*/ 18 h 48"/>
                <a:gd name="T14" fmla="*/ 67 w 90"/>
                <a:gd name="T1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48">
                  <a:moveTo>
                    <a:pt x="67" y="0"/>
                  </a:moveTo>
                  <a:lnTo>
                    <a:pt x="37" y="25"/>
                  </a:lnTo>
                  <a:lnTo>
                    <a:pt x="15" y="17"/>
                  </a:lnTo>
                  <a:lnTo>
                    <a:pt x="0" y="23"/>
                  </a:lnTo>
                  <a:lnTo>
                    <a:pt x="0" y="48"/>
                  </a:lnTo>
                  <a:lnTo>
                    <a:pt x="90" y="48"/>
                  </a:lnTo>
                  <a:lnTo>
                    <a:pt x="90" y="18"/>
                  </a:lnTo>
                  <a:lnTo>
                    <a:pt x="6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03" name="Freeform 1074">
              <a:extLst>
                <a:ext uri="{FF2B5EF4-FFF2-40B4-BE49-F238E27FC236}">
                  <a16:creationId xmlns:a16="http://schemas.microsoft.com/office/drawing/2014/main" xmlns="" id="{DE63A9ED-DF77-4DA8-BA28-A65A44346D5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83438" y="5472113"/>
              <a:ext cx="195263" cy="100013"/>
            </a:xfrm>
            <a:custGeom>
              <a:avLst/>
              <a:gdLst>
                <a:gd name="T0" fmla="*/ 86 w 123"/>
                <a:gd name="T1" fmla="*/ 0 h 63"/>
                <a:gd name="T2" fmla="*/ 5 w 123"/>
                <a:gd name="T3" fmla="*/ 0 h 63"/>
                <a:gd name="T4" fmla="*/ 0 w 123"/>
                <a:gd name="T5" fmla="*/ 6 h 63"/>
                <a:gd name="T6" fmla="*/ 0 w 123"/>
                <a:gd name="T7" fmla="*/ 28 h 63"/>
                <a:gd name="T8" fmla="*/ 0 w 123"/>
                <a:gd name="T9" fmla="*/ 57 h 63"/>
                <a:gd name="T10" fmla="*/ 5 w 123"/>
                <a:gd name="T11" fmla="*/ 63 h 63"/>
                <a:gd name="T12" fmla="*/ 86 w 123"/>
                <a:gd name="T13" fmla="*/ 63 h 63"/>
                <a:gd name="T14" fmla="*/ 92 w 123"/>
                <a:gd name="T15" fmla="*/ 57 h 63"/>
                <a:gd name="T16" fmla="*/ 92 w 123"/>
                <a:gd name="T17" fmla="*/ 47 h 63"/>
                <a:gd name="T18" fmla="*/ 123 w 123"/>
                <a:gd name="T19" fmla="*/ 63 h 63"/>
                <a:gd name="T20" fmla="*/ 123 w 123"/>
                <a:gd name="T21" fmla="*/ 39 h 63"/>
                <a:gd name="T22" fmla="*/ 123 w 123"/>
                <a:gd name="T23" fmla="*/ 35 h 63"/>
                <a:gd name="T24" fmla="*/ 123 w 123"/>
                <a:gd name="T25" fmla="*/ 32 h 63"/>
                <a:gd name="T26" fmla="*/ 123 w 123"/>
                <a:gd name="T27" fmla="*/ 1 h 63"/>
                <a:gd name="T28" fmla="*/ 92 w 123"/>
                <a:gd name="T29" fmla="*/ 16 h 63"/>
                <a:gd name="T30" fmla="*/ 92 w 123"/>
                <a:gd name="T31" fmla="*/ 6 h 63"/>
                <a:gd name="T32" fmla="*/ 86 w 123"/>
                <a:gd name="T33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3" h="63">
                  <a:moveTo>
                    <a:pt x="8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2" y="63"/>
                    <a:pt x="5" y="63"/>
                  </a:cubicBezTo>
                  <a:cubicBezTo>
                    <a:pt x="86" y="63"/>
                    <a:pt x="86" y="63"/>
                    <a:pt x="86" y="63"/>
                  </a:cubicBezTo>
                  <a:cubicBezTo>
                    <a:pt x="90" y="63"/>
                    <a:pt x="92" y="61"/>
                    <a:pt x="92" y="57"/>
                  </a:cubicBezTo>
                  <a:cubicBezTo>
                    <a:pt x="92" y="47"/>
                    <a:pt x="92" y="47"/>
                    <a:pt x="92" y="47"/>
                  </a:cubicBezTo>
                  <a:cubicBezTo>
                    <a:pt x="123" y="63"/>
                    <a:pt x="123" y="63"/>
                    <a:pt x="123" y="63"/>
                  </a:cubicBezTo>
                  <a:cubicBezTo>
                    <a:pt x="123" y="39"/>
                    <a:pt x="123" y="39"/>
                    <a:pt x="123" y="39"/>
                  </a:cubicBezTo>
                  <a:cubicBezTo>
                    <a:pt x="123" y="35"/>
                    <a:pt x="123" y="35"/>
                    <a:pt x="123" y="35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2"/>
                    <a:pt x="90" y="0"/>
                    <a:pt x="86" y="0"/>
                  </a:cubicBezTo>
                </a:path>
              </a:pathLst>
            </a:custGeom>
            <a:solidFill>
              <a:srgbClr val="E5F9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04" name="Oval 1075">
              <a:extLst>
                <a:ext uri="{FF2B5EF4-FFF2-40B4-BE49-F238E27FC236}">
                  <a16:creationId xmlns:a16="http://schemas.microsoft.com/office/drawing/2014/main" xmlns="" id="{35869294-4D41-4729-8211-84EC3FF8DF7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86613" y="5407026"/>
              <a:ext cx="61913" cy="61913"/>
            </a:xfrm>
            <a:prstGeom prst="ellipse">
              <a:avLst/>
            </a:prstGeom>
            <a:solidFill>
              <a:srgbClr val="E5F9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05" name="Oval 1076">
              <a:extLst>
                <a:ext uri="{FF2B5EF4-FFF2-40B4-BE49-F238E27FC236}">
                  <a16:creationId xmlns:a16="http://schemas.microsoft.com/office/drawing/2014/main" xmlns="" id="{02D498C7-FDE8-4CFC-8446-E9F16124F5A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253288" y="5407026"/>
              <a:ext cx="61913" cy="61913"/>
            </a:xfrm>
            <a:prstGeom prst="ellipse">
              <a:avLst/>
            </a:prstGeom>
            <a:solidFill>
              <a:srgbClr val="E5F9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06" name="Freeform 1077">
              <a:extLst>
                <a:ext uri="{FF2B5EF4-FFF2-40B4-BE49-F238E27FC236}">
                  <a16:creationId xmlns:a16="http://schemas.microsoft.com/office/drawing/2014/main" xmlns="" id="{8E02EC77-A706-415D-84A2-E239136C47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90713" y="5532438"/>
              <a:ext cx="352425" cy="207963"/>
            </a:xfrm>
            <a:custGeom>
              <a:avLst/>
              <a:gdLst>
                <a:gd name="T0" fmla="*/ 222 w 222"/>
                <a:gd name="T1" fmla="*/ 0 h 131"/>
                <a:gd name="T2" fmla="*/ 37 w 222"/>
                <a:gd name="T3" fmla="*/ 0 h 131"/>
                <a:gd name="T4" fmla="*/ 37 w 222"/>
                <a:gd name="T5" fmla="*/ 9 h 131"/>
                <a:gd name="T6" fmla="*/ 37 w 222"/>
                <a:gd name="T7" fmla="*/ 9 h 131"/>
                <a:gd name="T8" fmla="*/ 37 w 222"/>
                <a:gd name="T9" fmla="*/ 9 h 131"/>
                <a:gd name="T10" fmla="*/ 37 w 222"/>
                <a:gd name="T11" fmla="*/ 9 h 131"/>
                <a:gd name="T12" fmla="*/ 37 w 222"/>
                <a:gd name="T13" fmla="*/ 9 h 131"/>
                <a:gd name="T14" fmla="*/ 0 w 222"/>
                <a:gd name="T15" fmla="*/ 131 h 131"/>
                <a:gd name="T16" fmla="*/ 138 w 222"/>
                <a:gd name="T17" fmla="*/ 131 h 131"/>
                <a:gd name="T18" fmla="*/ 138 w 222"/>
                <a:gd name="T19" fmla="*/ 86 h 131"/>
                <a:gd name="T20" fmla="*/ 139 w 222"/>
                <a:gd name="T21" fmla="*/ 83 h 131"/>
                <a:gd name="T22" fmla="*/ 222 w 222"/>
                <a:gd name="T23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2" h="131">
                  <a:moveTo>
                    <a:pt x="222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7" y="3"/>
                    <a:pt x="37" y="6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56"/>
                    <a:pt x="23" y="99"/>
                    <a:pt x="0" y="131"/>
                  </a:cubicBezTo>
                  <a:cubicBezTo>
                    <a:pt x="138" y="131"/>
                    <a:pt x="138" y="131"/>
                    <a:pt x="138" y="131"/>
                  </a:cubicBezTo>
                  <a:cubicBezTo>
                    <a:pt x="138" y="86"/>
                    <a:pt x="138" y="86"/>
                    <a:pt x="138" y="86"/>
                  </a:cubicBezTo>
                  <a:cubicBezTo>
                    <a:pt x="138" y="85"/>
                    <a:pt x="138" y="83"/>
                    <a:pt x="139" y="83"/>
                  </a:cubicBezTo>
                  <a:cubicBezTo>
                    <a:pt x="222" y="0"/>
                    <a:pt x="222" y="0"/>
                    <a:pt x="222" y="0"/>
                  </a:cubicBezTo>
                </a:path>
              </a:pathLst>
            </a:custGeom>
            <a:solidFill>
              <a:srgbClr val="9EE8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07" name="Freeform 1078">
              <a:extLst>
                <a:ext uri="{FF2B5EF4-FFF2-40B4-BE49-F238E27FC236}">
                  <a16:creationId xmlns:a16="http://schemas.microsoft.com/office/drawing/2014/main" xmlns="" id="{3C48E05C-FD76-4CF5-8960-A5D723D8FED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09788" y="5532438"/>
              <a:ext cx="152400" cy="207963"/>
            </a:xfrm>
            <a:custGeom>
              <a:avLst/>
              <a:gdLst>
                <a:gd name="T0" fmla="*/ 96 w 96"/>
                <a:gd name="T1" fmla="*/ 0 h 131"/>
                <a:gd name="T2" fmla="*/ 84 w 96"/>
                <a:gd name="T3" fmla="*/ 0 h 131"/>
                <a:gd name="T4" fmla="*/ 1 w 96"/>
                <a:gd name="T5" fmla="*/ 83 h 131"/>
                <a:gd name="T6" fmla="*/ 0 w 96"/>
                <a:gd name="T7" fmla="*/ 86 h 131"/>
                <a:gd name="T8" fmla="*/ 0 w 96"/>
                <a:gd name="T9" fmla="*/ 131 h 131"/>
                <a:gd name="T10" fmla="*/ 8 w 96"/>
                <a:gd name="T11" fmla="*/ 131 h 131"/>
                <a:gd name="T12" fmla="*/ 8 w 96"/>
                <a:gd name="T13" fmla="*/ 87 h 131"/>
                <a:gd name="T14" fmla="*/ 93 w 96"/>
                <a:gd name="T15" fmla="*/ 3 h 131"/>
                <a:gd name="T16" fmla="*/ 96 w 96"/>
                <a:gd name="T17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131">
                  <a:moveTo>
                    <a:pt x="96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0" y="83"/>
                    <a:pt x="0" y="85"/>
                    <a:pt x="0" y="86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8" y="131"/>
                    <a:pt x="8" y="131"/>
                    <a:pt x="8" y="131"/>
                  </a:cubicBezTo>
                  <a:cubicBezTo>
                    <a:pt x="8" y="87"/>
                    <a:pt x="8" y="87"/>
                    <a:pt x="8" y="87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94" y="2"/>
                    <a:pt x="95" y="1"/>
                    <a:pt x="96" y="0"/>
                  </a:cubicBezTo>
                </a:path>
              </a:pathLst>
            </a:custGeom>
            <a:solidFill>
              <a:srgbClr val="046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08" name="Freeform 1079">
              <a:extLst>
                <a:ext uri="{FF2B5EF4-FFF2-40B4-BE49-F238E27FC236}">
                  <a16:creationId xmlns:a16="http://schemas.microsoft.com/office/drawing/2014/main" xmlns="" id="{AE5B6AE0-2A01-4377-B983-EE6DAD01018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346325" y="5316538"/>
              <a:ext cx="41275" cy="22225"/>
            </a:xfrm>
            <a:custGeom>
              <a:avLst/>
              <a:gdLst>
                <a:gd name="T0" fmla="*/ 1 w 26"/>
                <a:gd name="T1" fmla="*/ 13 h 14"/>
                <a:gd name="T2" fmla="*/ 0 w 26"/>
                <a:gd name="T3" fmla="*/ 14 h 14"/>
                <a:gd name="T4" fmla="*/ 0 w 26"/>
                <a:gd name="T5" fmla="*/ 14 h 14"/>
                <a:gd name="T6" fmla="*/ 1 w 26"/>
                <a:gd name="T7" fmla="*/ 13 h 14"/>
                <a:gd name="T8" fmla="*/ 26 w 26"/>
                <a:gd name="T9" fmla="*/ 0 h 14"/>
                <a:gd name="T10" fmla="*/ 23 w 26"/>
                <a:gd name="T11" fmla="*/ 3 h 14"/>
                <a:gd name="T12" fmla="*/ 26 w 26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1" y="13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26" y="0"/>
                  </a:moveTo>
                  <a:cubicBezTo>
                    <a:pt x="25" y="1"/>
                    <a:pt x="24" y="2"/>
                    <a:pt x="23" y="3"/>
                  </a:cubicBezTo>
                  <a:cubicBezTo>
                    <a:pt x="24" y="2"/>
                    <a:pt x="25" y="1"/>
                    <a:pt x="26" y="0"/>
                  </a:cubicBezTo>
                </a:path>
              </a:pathLst>
            </a:custGeom>
            <a:solidFill>
              <a:srgbClr val="9EE8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09" name="Freeform 1080">
              <a:extLst>
                <a:ext uri="{FF2B5EF4-FFF2-40B4-BE49-F238E27FC236}">
                  <a16:creationId xmlns:a16="http://schemas.microsoft.com/office/drawing/2014/main" xmlns="" id="{D82878A6-CC3C-42FC-9A51-6ED3C7177C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46325" y="5243513"/>
              <a:ext cx="63500" cy="109538"/>
            </a:xfrm>
            <a:custGeom>
              <a:avLst/>
              <a:gdLst>
                <a:gd name="T0" fmla="*/ 26 w 40"/>
                <a:gd name="T1" fmla="*/ 0 h 69"/>
                <a:gd name="T2" fmla="*/ 32 w 40"/>
                <a:gd name="T3" fmla="*/ 10 h 69"/>
                <a:gd name="T4" fmla="*/ 32 w 40"/>
                <a:gd name="T5" fmla="*/ 10 h 69"/>
                <a:gd name="T6" fmla="*/ 34 w 40"/>
                <a:gd name="T7" fmla="*/ 23 h 69"/>
                <a:gd name="T8" fmla="*/ 26 w 40"/>
                <a:gd name="T9" fmla="*/ 46 h 69"/>
                <a:gd name="T10" fmla="*/ 23 w 40"/>
                <a:gd name="T11" fmla="*/ 49 h 69"/>
                <a:gd name="T12" fmla="*/ 12 w 40"/>
                <a:gd name="T13" fmla="*/ 56 h 69"/>
                <a:gd name="T14" fmla="*/ 12 w 40"/>
                <a:gd name="T15" fmla="*/ 56 h 69"/>
                <a:gd name="T16" fmla="*/ 1 w 40"/>
                <a:gd name="T17" fmla="*/ 59 h 69"/>
                <a:gd name="T18" fmla="*/ 0 w 40"/>
                <a:gd name="T19" fmla="*/ 60 h 69"/>
                <a:gd name="T20" fmla="*/ 0 w 40"/>
                <a:gd name="T21" fmla="*/ 69 h 69"/>
                <a:gd name="T22" fmla="*/ 18 w 40"/>
                <a:gd name="T23" fmla="*/ 62 h 69"/>
                <a:gd name="T24" fmla="*/ 40 w 40"/>
                <a:gd name="T25" fmla="*/ 29 h 69"/>
                <a:gd name="T26" fmla="*/ 38 w 40"/>
                <a:gd name="T27" fmla="*/ 16 h 69"/>
                <a:gd name="T28" fmla="*/ 34 w 40"/>
                <a:gd name="T29" fmla="*/ 17 h 69"/>
                <a:gd name="T30" fmla="*/ 38 w 40"/>
                <a:gd name="T31" fmla="*/ 16 h 69"/>
                <a:gd name="T32" fmla="*/ 26 w 40"/>
                <a:gd name="T3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" h="69">
                  <a:moveTo>
                    <a:pt x="26" y="0"/>
                  </a:moveTo>
                  <a:cubicBezTo>
                    <a:pt x="29" y="3"/>
                    <a:pt x="30" y="6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4" y="14"/>
                    <a:pt x="34" y="19"/>
                    <a:pt x="34" y="23"/>
                  </a:cubicBezTo>
                  <a:cubicBezTo>
                    <a:pt x="34" y="31"/>
                    <a:pt x="31" y="40"/>
                    <a:pt x="26" y="46"/>
                  </a:cubicBezTo>
                  <a:cubicBezTo>
                    <a:pt x="25" y="47"/>
                    <a:pt x="24" y="48"/>
                    <a:pt x="23" y="49"/>
                  </a:cubicBezTo>
                  <a:cubicBezTo>
                    <a:pt x="20" y="52"/>
                    <a:pt x="16" y="54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32" y="56"/>
                    <a:pt x="40" y="43"/>
                    <a:pt x="40" y="29"/>
                  </a:cubicBezTo>
                  <a:cubicBezTo>
                    <a:pt x="40" y="24"/>
                    <a:pt x="40" y="20"/>
                    <a:pt x="38" y="16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5" y="9"/>
                    <a:pt x="31" y="4"/>
                    <a:pt x="26" y="0"/>
                  </a:cubicBezTo>
                </a:path>
              </a:pathLst>
            </a:custGeom>
            <a:solidFill>
              <a:srgbClr val="046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0" name="Freeform 1081">
              <a:extLst>
                <a:ext uri="{FF2B5EF4-FFF2-40B4-BE49-F238E27FC236}">
                  <a16:creationId xmlns:a16="http://schemas.microsoft.com/office/drawing/2014/main" xmlns="" id="{2EB447AA-AC31-41EE-882A-1DF9FAA34C3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346325" y="5091113"/>
              <a:ext cx="68263" cy="106363"/>
            </a:xfrm>
            <a:custGeom>
              <a:avLst/>
              <a:gdLst>
                <a:gd name="T0" fmla="*/ 40 w 43"/>
                <a:gd name="T1" fmla="*/ 13 h 67"/>
                <a:gd name="T2" fmla="*/ 39 w 43"/>
                <a:gd name="T3" fmla="*/ 13 h 67"/>
                <a:gd name="T4" fmla="*/ 41 w 43"/>
                <a:gd name="T5" fmla="*/ 24 h 67"/>
                <a:gd name="T6" fmla="*/ 19 w 43"/>
                <a:gd name="T7" fmla="*/ 57 h 67"/>
                <a:gd name="T8" fmla="*/ 18 w 43"/>
                <a:gd name="T9" fmla="*/ 57 h 67"/>
                <a:gd name="T10" fmla="*/ 0 w 43"/>
                <a:gd name="T11" fmla="*/ 63 h 67"/>
                <a:gd name="T12" fmla="*/ 0 w 43"/>
                <a:gd name="T13" fmla="*/ 67 h 67"/>
                <a:gd name="T14" fmla="*/ 20 w 43"/>
                <a:gd name="T15" fmla="*/ 59 h 67"/>
                <a:gd name="T16" fmla="*/ 43 w 43"/>
                <a:gd name="T17" fmla="*/ 26 h 67"/>
                <a:gd name="T18" fmla="*/ 40 w 43"/>
                <a:gd name="T19" fmla="*/ 13 h 67"/>
                <a:gd name="T20" fmla="*/ 32 w 43"/>
                <a:gd name="T21" fmla="*/ 0 h 67"/>
                <a:gd name="T22" fmla="*/ 39 w 43"/>
                <a:gd name="T23" fmla="*/ 11 h 67"/>
                <a:gd name="T24" fmla="*/ 39 w 43"/>
                <a:gd name="T25" fmla="*/ 11 h 67"/>
                <a:gd name="T26" fmla="*/ 39 w 43"/>
                <a:gd name="T27" fmla="*/ 13 h 67"/>
                <a:gd name="T28" fmla="*/ 40 w 43"/>
                <a:gd name="T29" fmla="*/ 13 h 67"/>
                <a:gd name="T30" fmla="*/ 32 w 43"/>
                <a:gd name="T3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3" h="67">
                  <a:moveTo>
                    <a:pt x="40" y="13"/>
                  </a:moveTo>
                  <a:cubicBezTo>
                    <a:pt x="39" y="13"/>
                    <a:pt x="39" y="13"/>
                    <a:pt x="39" y="13"/>
                  </a:cubicBezTo>
                  <a:cubicBezTo>
                    <a:pt x="41" y="17"/>
                    <a:pt x="41" y="20"/>
                    <a:pt x="41" y="24"/>
                  </a:cubicBezTo>
                  <a:cubicBezTo>
                    <a:pt x="41" y="38"/>
                    <a:pt x="33" y="51"/>
                    <a:pt x="19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34" y="53"/>
                    <a:pt x="43" y="40"/>
                    <a:pt x="43" y="26"/>
                  </a:cubicBezTo>
                  <a:cubicBezTo>
                    <a:pt x="43" y="21"/>
                    <a:pt x="42" y="17"/>
                    <a:pt x="40" y="13"/>
                  </a:cubicBezTo>
                  <a:moveTo>
                    <a:pt x="32" y="0"/>
                  </a:moveTo>
                  <a:cubicBezTo>
                    <a:pt x="35" y="3"/>
                    <a:pt x="37" y="7"/>
                    <a:pt x="39" y="11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12"/>
                    <a:pt x="39" y="12"/>
                    <a:pt x="39" y="1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9" y="8"/>
                    <a:pt x="36" y="4"/>
                    <a:pt x="32" y="0"/>
                  </a:cubicBezTo>
                </a:path>
              </a:pathLst>
            </a:custGeom>
            <a:solidFill>
              <a:srgbClr val="046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1" name="Freeform 1082">
              <a:extLst>
                <a:ext uri="{FF2B5EF4-FFF2-40B4-BE49-F238E27FC236}">
                  <a16:creationId xmlns:a16="http://schemas.microsoft.com/office/drawing/2014/main" xmlns="" id="{D97C07B1-702C-4558-B384-E957FCEE9AB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46325" y="4811713"/>
              <a:ext cx="93663" cy="107950"/>
            </a:xfrm>
            <a:custGeom>
              <a:avLst/>
              <a:gdLst>
                <a:gd name="T0" fmla="*/ 30 w 59"/>
                <a:gd name="T1" fmla="*/ 0 h 68"/>
                <a:gd name="T2" fmla="*/ 20 w 59"/>
                <a:gd name="T3" fmla="*/ 2 h 68"/>
                <a:gd name="T4" fmla="*/ 0 w 59"/>
                <a:gd name="T5" fmla="*/ 10 h 68"/>
                <a:gd name="T6" fmla="*/ 0 w 59"/>
                <a:gd name="T7" fmla="*/ 68 h 68"/>
                <a:gd name="T8" fmla="*/ 40 w 59"/>
                <a:gd name="T9" fmla="*/ 52 h 68"/>
                <a:gd name="T10" fmla="*/ 57 w 59"/>
                <a:gd name="T11" fmla="*/ 27 h 68"/>
                <a:gd name="T12" fmla="*/ 55 w 59"/>
                <a:gd name="T13" fmla="*/ 17 h 68"/>
                <a:gd name="T14" fmla="*/ 59 w 59"/>
                <a:gd name="T15" fmla="*/ 16 h 68"/>
                <a:gd name="T16" fmla="*/ 59 w 59"/>
                <a:gd name="T17" fmla="*/ 16 h 68"/>
                <a:gd name="T18" fmla="*/ 55 w 59"/>
                <a:gd name="T19" fmla="*/ 17 h 68"/>
                <a:gd name="T20" fmla="*/ 30 w 59"/>
                <a:gd name="T2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68">
                  <a:moveTo>
                    <a:pt x="30" y="0"/>
                  </a:moveTo>
                  <a:cubicBezTo>
                    <a:pt x="27" y="0"/>
                    <a:pt x="23" y="1"/>
                    <a:pt x="20" y="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50" y="48"/>
                    <a:pt x="57" y="38"/>
                    <a:pt x="57" y="27"/>
                  </a:cubicBezTo>
                  <a:cubicBezTo>
                    <a:pt x="57" y="24"/>
                    <a:pt x="56" y="21"/>
                    <a:pt x="55" y="17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1" y="7"/>
                    <a:pt x="41" y="0"/>
                    <a:pt x="30" y="0"/>
                  </a:cubicBezTo>
                </a:path>
              </a:pathLst>
            </a:custGeom>
            <a:solidFill>
              <a:srgbClr val="9EE8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2" name="Freeform 1083">
              <a:extLst>
                <a:ext uri="{FF2B5EF4-FFF2-40B4-BE49-F238E27FC236}">
                  <a16:creationId xmlns:a16="http://schemas.microsoft.com/office/drawing/2014/main" xmlns="" id="{CA5C6D66-2B35-4343-B125-F1F65F7270B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46325" y="4799013"/>
              <a:ext cx="103188" cy="134938"/>
            </a:xfrm>
            <a:custGeom>
              <a:avLst/>
              <a:gdLst>
                <a:gd name="T0" fmla="*/ 30 w 65"/>
                <a:gd name="T1" fmla="*/ 0 h 85"/>
                <a:gd name="T2" fmla="*/ 30 w 65"/>
                <a:gd name="T3" fmla="*/ 0 h 85"/>
                <a:gd name="T4" fmla="*/ 17 w 65"/>
                <a:gd name="T5" fmla="*/ 2 h 85"/>
                <a:gd name="T6" fmla="*/ 0 w 65"/>
                <a:gd name="T7" fmla="*/ 9 h 85"/>
                <a:gd name="T8" fmla="*/ 0 w 65"/>
                <a:gd name="T9" fmla="*/ 18 h 85"/>
                <a:gd name="T10" fmla="*/ 20 w 65"/>
                <a:gd name="T11" fmla="*/ 10 h 85"/>
                <a:gd name="T12" fmla="*/ 30 w 65"/>
                <a:gd name="T13" fmla="*/ 8 h 85"/>
                <a:gd name="T14" fmla="*/ 55 w 65"/>
                <a:gd name="T15" fmla="*/ 25 h 85"/>
                <a:gd name="T16" fmla="*/ 59 w 65"/>
                <a:gd name="T17" fmla="*/ 24 h 85"/>
                <a:gd name="T18" fmla="*/ 55 w 65"/>
                <a:gd name="T19" fmla="*/ 25 h 85"/>
                <a:gd name="T20" fmla="*/ 57 w 65"/>
                <a:gd name="T21" fmla="*/ 35 h 85"/>
                <a:gd name="T22" fmla="*/ 40 w 65"/>
                <a:gd name="T23" fmla="*/ 60 h 85"/>
                <a:gd name="T24" fmla="*/ 0 w 65"/>
                <a:gd name="T25" fmla="*/ 76 h 85"/>
                <a:gd name="T26" fmla="*/ 0 w 65"/>
                <a:gd name="T27" fmla="*/ 85 h 85"/>
                <a:gd name="T28" fmla="*/ 43 w 65"/>
                <a:gd name="T29" fmla="*/ 68 h 85"/>
                <a:gd name="T30" fmla="*/ 65 w 65"/>
                <a:gd name="T31" fmla="*/ 35 h 85"/>
                <a:gd name="T32" fmla="*/ 63 w 65"/>
                <a:gd name="T33" fmla="*/ 22 h 85"/>
                <a:gd name="T34" fmla="*/ 63 w 65"/>
                <a:gd name="T35" fmla="*/ 22 h 85"/>
                <a:gd name="T36" fmla="*/ 30 w 65"/>
                <a:gd name="T3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5" h="85"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26" y="0"/>
                    <a:pt x="21" y="1"/>
                    <a:pt x="17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3" y="9"/>
                    <a:pt x="27" y="8"/>
                    <a:pt x="30" y="8"/>
                  </a:cubicBezTo>
                  <a:cubicBezTo>
                    <a:pt x="41" y="8"/>
                    <a:pt x="51" y="15"/>
                    <a:pt x="55" y="25"/>
                  </a:cubicBezTo>
                  <a:cubicBezTo>
                    <a:pt x="59" y="24"/>
                    <a:pt x="59" y="24"/>
                    <a:pt x="59" y="24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6" y="29"/>
                    <a:pt x="57" y="32"/>
                    <a:pt x="57" y="35"/>
                  </a:cubicBezTo>
                  <a:cubicBezTo>
                    <a:pt x="57" y="46"/>
                    <a:pt x="50" y="56"/>
                    <a:pt x="40" y="6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57" y="63"/>
                    <a:pt x="65" y="49"/>
                    <a:pt x="65" y="35"/>
                  </a:cubicBezTo>
                  <a:cubicBezTo>
                    <a:pt x="65" y="31"/>
                    <a:pt x="65" y="27"/>
                    <a:pt x="63" y="22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57" y="8"/>
                    <a:pt x="44" y="0"/>
                    <a:pt x="30" y="0"/>
                  </a:cubicBezTo>
                </a:path>
              </a:pathLst>
            </a:custGeom>
            <a:solidFill>
              <a:srgbClr val="046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3" name="Rectangle 1084">
              <a:extLst>
                <a:ext uri="{FF2B5EF4-FFF2-40B4-BE49-F238E27FC236}">
                  <a16:creationId xmlns:a16="http://schemas.microsoft.com/office/drawing/2014/main" xmlns="" id="{5F1A33A8-8ACB-41DA-AC6C-DEC6BDF6D10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828800" y="4622801"/>
              <a:ext cx="3175" cy="52388"/>
            </a:xfrm>
            <a:prstGeom prst="rect">
              <a:avLst/>
            </a:prstGeom>
            <a:solidFill>
              <a:srgbClr val="046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4" name="Rectangle 1085">
              <a:extLst>
                <a:ext uri="{FF2B5EF4-FFF2-40B4-BE49-F238E27FC236}">
                  <a16:creationId xmlns:a16="http://schemas.microsoft.com/office/drawing/2014/main" xmlns="" id="{23BC3717-D987-4AC6-9E94-C4EF95D2181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828800" y="4622801"/>
              <a:ext cx="3175" cy="5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5" name="Rectangle 1086">
              <a:extLst>
                <a:ext uri="{FF2B5EF4-FFF2-40B4-BE49-F238E27FC236}">
                  <a16:creationId xmlns:a16="http://schemas.microsoft.com/office/drawing/2014/main" xmlns="" id="{427BA5EE-2EDA-4011-B5C9-AC57AD55B49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828800" y="4699001"/>
              <a:ext cx="3175" cy="77788"/>
            </a:xfrm>
            <a:prstGeom prst="rect">
              <a:avLst/>
            </a:prstGeom>
            <a:solidFill>
              <a:srgbClr val="046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6" name="Rectangle 1087">
              <a:extLst>
                <a:ext uri="{FF2B5EF4-FFF2-40B4-BE49-F238E27FC236}">
                  <a16:creationId xmlns:a16="http://schemas.microsoft.com/office/drawing/2014/main" xmlns="" id="{2B68FB8E-67C8-4CDE-B94E-267C893EED9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828800" y="4699001"/>
              <a:ext cx="3175" cy="77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7" name="Rectangle 1088">
              <a:extLst>
                <a:ext uri="{FF2B5EF4-FFF2-40B4-BE49-F238E27FC236}">
                  <a16:creationId xmlns:a16="http://schemas.microsoft.com/office/drawing/2014/main" xmlns="" id="{4741BD5D-E146-4DA0-9A21-4B5E24B85D8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828800" y="4778376"/>
              <a:ext cx="3175" cy="76200"/>
            </a:xfrm>
            <a:prstGeom prst="rect">
              <a:avLst/>
            </a:prstGeom>
            <a:solidFill>
              <a:srgbClr val="046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8" name="Rectangle 1089">
              <a:extLst>
                <a:ext uri="{FF2B5EF4-FFF2-40B4-BE49-F238E27FC236}">
                  <a16:creationId xmlns:a16="http://schemas.microsoft.com/office/drawing/2014/main" xmlns="" id="{D1A4D508-02B2-4C98-8767-82627BC98E4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828800" y="4778376"/>
              <a:ext cx="3175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9" name="Freeform 1090">
              <a:extLst>
                <a:ext uri="{FF2B5EF4-FFF2-40B4-BE49-F238E27FC236}">
                  <a16:creationId xmlns:a16="http://schemas.microsoft.com/office/drawing/2014/main" xmlns="" id="{B2459122-4BAE-4748-8803-6A8359CACA7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844675" y="4516438"/>
              <a:ext cx="495300" cy="1003300"/>
            </a:xfrm>
            <a:custGeom>
              <a:avLst/>
              <a:gdLst>
                <a:gd name="T0" fmla="*/ 133 w 312"/>
                <a:gd name="T1" fmla="*/ 603 h 633"/>
                <a:gd name="T2" fmla="*/ 138 w 312"/>
                <a:gd name="T3" fmla="*/ 589 h 633"/>
                <a:gd name="T4" fmla="*/ 176 w 312"/>
                <a:gd name="T5" fmla="*/ 594 h 633"/>
                <a:gd name="T6" fmla="*/ 171 w 312"/>
                <a:gd name="T7" fmla="*/ 607 h 633"/>
                <a:gd name="T8" fmla="*/ 308 w 312"/>
                <a:gd name="T9" fmla="*/ 521 h 633"/>
                <a:gd name="T10" fmla="*/ 296 w 312"/>
                <a:gd name="T11" fmla="*/ 524 h 633"/>
                <a:gd name="T12" fmla="*/ 296 w 312"/>
                <a:gd name="T13" fmla="*/ 566 h 633"/>
                <a:gd name="T14" fmla="*/ 66 w 312"/>
                <a:gd name="T15" fmla="*/ 633 h 633"/>
                <a:gd name="T16" fmla="*/ 298 w 312"/>
                <a:gd name="T17" fmla="*/ 622 h 633"/>
                <a:gd name="T18" fmla="*/ 312 w 312"/>
                <a:gd name="T19" fmla="*/ 597 h 633"/>
                <a:gd name="T20" fmla="*/ 308 w 312"/>
                <a:gd name="T21" fmla="*/ 521 h 633"/>
                <a:gd name="T22" fmla="*/ 1 w 312"/>
                <a:gd name="T23" fmla="*/ 499 h 633"/>
                <a:gd name="T24" fmla="*/ 11 w 312"/>
                <a:gd name="T25" fmla="*/ 469 h 633"/>
                <a:gd name="T26" fmla="*/ 299 w 312"/>
                <a:gd name="T27" fmla="*/ 428 h 633"/>
                <a:gd name="T28" fmla="*/ 296 w 312"/>
                <a:gd name="T29" fmla="*/ 428 h 633"/>
                <a:gd name="T30" fmla="*/ 302 w 312"/>
                <a:gd name="T31" fmla="*/ 449 h 633"/>
                <a:gd name="T32" fmla="*/ 308 w 312"/>
                <a:gd name="T33" fmla="*/ 427 h 633"/>
                <a:gd name="T34" fmla="*/ 296 w 312"/>
                <a:gd name="T35" fmla="*/ 357 h 633"/>
                <a:gd name="T36" fmla="*/ 308 w 312"/>
                <a:gd name="T37" fmla="*/ 345 h 633"/>
                <a:gd name="T38" fmla="*/ 305 w 312"/>
                <a:gd name="T39" fmla="*/ 345 h 633"/>
                <a:gd name="T40" fmla="*/ 135 w 312"/>
                <a:gd name="T41" fmla="*/ 37 h 633"/>
                <a:gd name="T42" fmla="*/ 135 w 312"/>
                <a:gd name="T43" fmla="*/ 32 h 633"/>
                <a:gd name="T44" fmla="*/ 175 w 312"/>
                <a:gd name="T45" fmla="*/ 35 h 633"/>
                <a:gd name="T46" fmla="*/ 135 w 312"/>
                <a:gd name="T47" fmla="*/ 37 h 633"/>
                <a:gd name="T48" fmla="*/ 106 w 312"/>
                <a:gd name="T49" fmla="*/ 35 h 633"/>
                <a:gd name="T50" fmla="*/ 116 w 312"/>
                <a:gd name="T51" fmla="*/ 35 h 633"/>
                <a:gd name="T52" fmla="*/ 153 w 312"/>
                <a:gd name="T53" fmla="*/ 20 h 633"/>
                <a:gd name="T54" fmla="*/ 153 w 312"/>
                <a:gd name="T55" fmla="*/ 13 h 633"/>
                <a:gd name="T56" fmla="*/ 153 w 312"/>
                <a:gd name="T57" fmla="*/ 20 h 633"/>
                <a:gd name="T58" fmla="*/ 35 w 312"/>
                <a:gd name="T59" fmla="*/ 0 h 633"/>
                <a:gd name="T60" fmla="*/ 0 w 312"/>
                <a:gd name="T61" fmla="*/ 36 h 633"/>
                <a:gd name="T62" fmla="*/ 11 w 312"/>
                <a:gd name="T63" fmla="*/ 352 h 633"/>
                <a:gd name="T64" fmla="*/ 296 w 312"/>
                <a:gd name="T65" fmla="*/ 65 h 633"/>
                <a:gd name="T66" fmla="*/ 308 w 312"/>
                <a:gd name="T67" fmla="*/ 271 h 633"/>
                <a:gd name="T68" fmla="*/ 298 w 312"/>
                <a:gd name="T69" fmla="*/ 11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2" h="633">
                  <a:moveTo>
                    <a:pt x="138" y="607"/>
                  </a:moveTo>
                  <a:cubicBezTo>
                    <a:pt x="135" y="607"/>
                    <a:pt x="133" y="605"/>
                    <a:pt x="133" y="603"/>
                  </a:cubicBezTo>
                  <a:cubicBezTo>
                    <a:pt x="133" y="594"/>
                    <a:pt x="133" y="594"/>
                    <a:pt x="133" y="594"/>
                  </a:cubicBezTo>
                  <a:cubicBezTo>
                    <a:pt x="133" y="591"/>
                    <a:pt x="135" y="589"/>
                    <a:pt x="138" y="589"/>
                  </a:cubicBezTo>
                  <a:cubicBezTo>
                    <a:pt x="171" y="589"/>
                    <a:pt x="171" y="589"/>
                    <a:pt x="171" y="589"/>
                  </a:cubicBezTo>
                  <a:cubicBezTo>
                    <a:pt x="174" y="589"/>
                    <a:pt x="176" y="591"/>
                    <a:pt x="176" y="594"/>
                  </a:cubicBezTo>
                  <a:cubicBezTo>
                    <a:pt x="176" y="603"/>
                    <a:pt x="176" y="603"/>
                    <a:pt x="176" y="603"/>
                  </a:cubicBezTo>
                  <a:cubicBezTo>
                    <a:pt x="176" y="605"/>
                    <a:pt x="174" y="607"/>
                    <a:pt x="171" y="607"/>
                  </a:cubicBezTo>
                  <a:cubicBezTo>
                    <a:pt x="138" y="607"/>
                    <a:pt x="138" y="607"/>
                    <a:pt x="138" y="607"/>
                  </a:cubicBezTo>
                  <a:moveTo>
                    <a:pt x="308" y="521"/>
                  </a:moveTo>
                  <a:cubicBezTo>
                    <a:pt x="305" y="522"/>
                    <a:pt x="305" y="522"/>
                    <a:pt x="305" y="522"/>
                  </a:cubicBezTo>
                  <a:cubicBezTo>
                    <a:pt x="303" y="523"/>
                    <a:pt x="300" y="524"/>
                    <a:pt x="296" y="524"/>
                  </a:cubicBezTo>
                  <a:cubicBezTo>
                    <a:pt x="296" y="562"/>
                    <a:pt x="296" y="562"/>
                    <a:pt x="296" y="562"/>
                  </a:cubicBezTo>
                  <a:cubicBezTo>
                    <a:pt x="296" y="566"/>
                    <a:pt x="296" y="566"/>
                    <a:pt x="296" y="566"/>
                  </a:cubicBezTo>
                  <a:cubicBezTo>
                    <a:pt x="50" y="566"/>
                    <a:pt x="50" y="566"/>
                    <a:pt x="50" y="566"/>
                  </a:cubicBezTo>
                  <a:cubicBezTo>
                    <a:pt x="58" y="586"/>
                    <a:pt x="64" y="609"/>
                    <a:pt x="66" y="633"/>
                  </a:cubicBezTo>
                  <a:cubicBezTo>
                    <a:pt x="272" y="633"/>
                    <a:pt x="272" y="633"/>
                    <a:pt x="272" y="633"/>
                  </a:cubicBezTo>
                  <a:cubicBezTo>
                    <a:pt x="282" y="633"/>
                    <a:pt x="291" y="629"/>
                    <a:pt x="298" y="622"/>
                  </a:cubicBezTo>
                  <a:cubicBezTo>
                    <a:pt x="304" y="616"/>
                    <a:pt x="308" y="607"/>
                    <a:pt x="308" y="597"/>
                  </a:cubicBezTo>
                  <a:cubicBezTo>
                    <a:pt x="312" y="597"/>
                    <a:pt x="312" y="597"/>
                    <a:pt x="312" y="597"/>
                  </a:cubicBezTo>
                  <a:cubicBezTo>
                    <a:pt x="308" y="597"/>
                    <a:pt x="308" y="597"/>
                    <a:pt x="308" y="597"/>
                  </a:cubicBezTo>
                  <a:cubicBezTo>
                    <a:pt x="308" y="521"/>
                    <a:pt x="308" y="521"/>
                    <a:pt x="308" y="521"/>
                  </a:cubicBezTo>
                  <a:moveTo>
                    <a:pt x="11" y="469"/>
                  </a:moveTo>
                  <a:cubicBezTo>
                    <a:pt x="1" y="499"/>
                    <a:pt x="1" y="499"/>
                    <a:pt x="1" y="499"/>
                  </a:cubicBezTo>
                  <a:cubicBezTo>
                    <a:pt x="4" y="502"/>
                    <a:pt x="8" y="505"/>
                    <a:pt x="11" y="508"/>
                  </a:cubicBezTo>
                  <a:cubicBezTo>
                    <a:pt x="11" y="469"/>
                    <a:pt x="11" y="469"/>
                    <a:pt x="11" y="469"/>
                  </a:cubicBezTo>
                  <a:moveTo>
                    <a:pt x="308" y="427"/>
                  </a:moveTo>
                  <a:cubicBezTo>
                    <a:pt x="305" y="428"/>
                    <a:pt x="302" y="428"/>
                    <a:pt x="299" y="428"/>
                  </a:cubicBezTo>
                  <a:cubicBezTo>
                    <a:pt x="299" y="428"/>
                    <a:pt x="299" y="428"/>
                    <a:pt x="299" y="428"/>
                  </a:cubicBezTo>
                  <a:cubicBezTo>
                    <a:pt x="298" y="428"/>
                    <a:pt x="297" y="428"/>
                    <a:pt x="296" y="428"/>
                  </a:cubicBezTo>
                  <a:cubicBezTo>
                    <a:pt x="296" y="451"/>
                    <a:pt x="296" y="451"/>
                    <a:pt x="296" y="451"/>
                  </a:cubicBezTo>
                  <a:cubicBezTo>
                    <a:pt x="302" y="449"/>
                    <a:pt x="302" y="449"/>
                    <a:pt x="302" y="449"/>
                  </a:cubicBezTo>
                  <a:cubicBezTo>
                    <a:pt x="304" y="448"/>
                    <a:pt x="306" y="447"/>
                    <a:pt x="308" y="447"/>
                  </a:cubicBezTo>
                  <a:cubicBezTo>
                    <a:pt x="308" y="427"/>
                    <a:pt x="308" y="427"/>
                    <a:pt x="308" y="427"/>
                  </a:cubicBezTo>
                  <a:moveTo>
                    <a:pt x="296" y="344"/>
                  </a:moveTo>
                  <a:cubicBezTo>
                    <a:pt x="296" y="357"/>
                    <a:pt x="296" y="357"/>
                    <a:pt x="296" y="357"/>
                  </a:cubicBezTo>
                  <a:cubicBezTo>
                    <a:pt x="308" y="353"/>
                    <a:pt x="308" y="353"/>
                    <a:pt x="308" y="353"/>
                  </a:cubicBezTo>
                  <a:cubicBezTo>
                    <a:pt x="308" y="345"/>
                    <a:pt x="308" y="345"/>
                    <a:pt x="308" y="345"/>
                  </a:cubicBezTo>
                  <a:cubicBezTo>
                    <a:pt x="307" y="345"/>
                    <a:pt x="306" y="345"/>
                    <a:pt x="305" y="345"/>
                  </a:cubicBezTo>
                  <a:cubicBezTo>
                    <a:pt x="305" y="345"/>
                    <a:pt x="305" y="345"/>
                    <a:pt x="305" y="345"/>
                  </a:cubicBezTo>
                  <a:cubicBezTo>
                    <a:pt x="302" y="345"/>
                    <a:pt x="299" y="345"/>
                    <a:pt x="296" y="344"/>
                  </a:cubicBezTo>
                  <a:moveTo>
                    <a:pt x="135" y="37"/>
                  </a:moveTo>
                  <a:cubicBezTo>
                    <a:pt x="134" y="37"/>
                    <a:pt x="133" y="36"/>
                    <a:pt x="133" y="35"/>
                  </a:cubicBezTo>
                  <a:cubicBezTo>
                    <a:pt x="133" y="33"/>
                    <a:pt x="134" y="32"/>
                    <a:pt x="135" y="32"/>
                  </a:cubicBezTo>
                  <a:cubicBezTo>
                    <a:pt x="172" y="32"/>
                    <a:pt x="172" y="32"/>
                    <a:pt x="172" y="32"/>
                  </a:cubicBezTo>
                  <a:cubicBezTo>
                    <a:pt x="173" y="32"/>
                    <a:pt x="175" y="33"/>
                    <a:pt x="175" y="35"/>
                  </a:cubicBezTo>
                  <a:cubicBezTo>
                    <a:pt x="175" y="36"/>
                    <a:pt x="173" y="37"/>
                    <a:pt x="172" y="37"/>
                  </a:cubicBezTo>
                  <a:cubicBezTo>
                    <a:pt x="135" y="37"/>
                    <a:pt x="135" y="37"/>
                    <a:pt x="135" y="37"/>
                  </a:cubicBezTo>
                  <a:moveTo>
                    <a:pt x="111" y="41"/>
                  </a:moveTo>
                  <a:cubicBezTo>
                    <a:pt x="108" y="41"/>
                    <a:pt x="106" y="38"/>
                    <a:pt x="106" y="35"/>
                  </a:cubicBezTo>
                  <a:cubicBezTo>
                    <a:pt x="106" y="32"/>
                    <a:pt x="108" y="30"/>
                    <a:pt x="111" y="30"/>
                  </a:cubicBezTo>
                  <a:cubicBezTo>
                    <a:pt x="114" y="30"/>
                    <a:pt x="116" y="32"/>
                    <a:pt x="116" y="35"/>
                  </a:cubicBezTo>
                  <a:cubicBezTo>
                    <a:pt x="116" y="38"/>
                    <a:pt x="114" y="41"/>
                    <a:pt x="111" y="41"/>
                  </a:cubicBezTo>
                  <a:moveTo>
                    <a:pt x="153" y="20"/>
                  </a:moveTo>
                  <a:cubicBezTo>
                    <a:pt x="152" y="20"/>
                    <a:pt x="150" y="19"/>
                    <a:pt x="150" y="17"/>
                  </a:cubicBezTo>
                  <a:cubicBezTo>
                    <a:pt x="150" y="15"/>
                    <a:pt x="152" y="13"/>
                    <a:pt x="153" y="13"/>
                  </a:cubicBezTo>
                  <a:cubicBezTo>
                    <a:pt x="155" y="13"/>
                    <a:pt x="157" y="15"/>
                    <a:pt x="157" y="17"/>
                  </a:cubicBezTo>
                  <a:cubicBezTo>
                    <a:pt x="157" y="19"/>
                    <a:pt x="155" y="20"/>
                    <a:pt x="153" y="20"/>
                  </a:cubicBezTo>
                  <a:moveTo>
                    <a:pt x="272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26" y="0"/>
                    <a:pt x="17" y="4"/>
                    <a:pt x="10" y="11"/>
                  </a:cubicBezTo>
                  <a:cubicBezTo>
                    <a:pt x="4" y="17"/>
                    <a:pt x="0" y="26"/>
                    <a:pt x="0" y="36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11" y="352"/>
                    <a:pt x="11" y="352"/>
                    <a:pt x="11" y="352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296" y="65"/>
                    <a:pt x="296" y="65"/>
                    <a:pt x="296" y="65"/>
                  </a:cubicBezTo>
                  <a:cubicBezTo>
                    <a:pt x="296" y="275"/>
                    <a:pt x="296" y="275"/>
                    <a:pt x="296" y="275"/>
                  </a:cubicBezTo>
                  <a:cubicBezTo>
                    <a:pt x="308" y="271"/>
                    <a:pt x="308" y="271"/>
                    <a:pt x="308" y="271"/>
                  </a:cubicBezTo>
                  <a:cubicBezTo>
                    <a:pt x="308" y="36"/>
                    <a:pt x="308" y="36"/>
                    <a:pt x="308" y="36"/>
                  </a:cubicBezTo>
                  <a:cubicBezTo>
                    <a:pt x="308" y="26"/>
                    <a:pt x="304" y="17"/>
                    <a:pt x="298" y="11"/>
                  </a:cubicBezTo>
                  <a:cubicBezTo>
                    <a:pt x="291" y="4"/>
                    <a:pt x="282" y="0"/>
                    <a:pt x="272" y="0"/>
                  </a:cubicBezTo>
                </a:path>
              </a:pathLst>
            </a:custGeom>
            <a:solidFill>
              <a:srgbClr val="058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0" name="Freeform 1091">
              <a:extLst>
                <a:ext uri="{FF2B5EF4-FFF2-40B4-BE49-F238E27FC236}">
                  <a16:creationId xmlns:a16="http://schemas.microsoft.com/office/drawing/2014/main" xmlns="" id="{E9CA6CB7-34A9-40E8-9D6B-44E17A134B5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831975" y="4503738"/>
              <a:ext cx="514350" cy="1028700"/>
            </a:xfrm>
            <a:custGeom>
              <a:avLst/>
              <a:gdLst>
                <a:gd name="T0" fmla="*/ 320 w 324"/>
                <a:gd name="T1" fmla="*/ 605 h 649"/>
                <a:gd name="T2" fmla="*/ 306 w 324"/>
                <a:gd name="T3" fmla="*/ 630 h 649"/>
                <a:gd name="T4" fmla="*/ 74 w 324"/>
                <a:gd name="T5" fmla="*/ 641 h 649"/>
                <a:gd name="T6" fmla="*/ 259 w 324"/>
                <a:gd name="T7" fmla="*/ 649 h 649"/>
                <a:gd name="T8" fmla="*/ 280 w 324"/>
                <a:gd name="T9" fmla="*/ 649 h 649"/>
                <a:gd name="T10" fmla="*/ 324 w 324"/>
                <a:gd name="T11" fmla="*/ 605 h 649"/>
                <a:gd name="T12" fmla="*/ 324 w 324"/>
                <a:gd name="T13" fmla="*/ 605 h 649"/>
                <a:gd name="T14" fmla="*/ 316 w 324"/>
                <a:gd name="T15" fmla="*/ 529 h 649"/>
                <a:gd name="T16" fmla="*/ 320 w 324"/>
                <a:gd name="T17" fmla="*/ 605 h 649"/>
                <a:gd name="T18" fmla="*/ 324 w 324"/>
                <a:gd name="T19" fmla="*/ 605 h 649"/>
                <a:gd name="T20" fmla="*/ 324 w 324"/>
                <a:gd name="T21" fmla="*/ 536 h 649"/>
                <a:gd name="T22" fmla="*/ 324 w 324"/>
                <a:gd name="T23" fmla="*/ 527 h 649"/>
                <a:gd name="T24" fmla="*/ 320 w 324"/>
                <a:gd name="T25" fmla="*/ 434 h 649"/>
                <a:gd name="T26" fmla="*/ 316 w 324"/>
                <a:gd name="T27" fmla="*/ 455 h 649"/>
                <a:gd name="T28" fmla="*/ 323 w 324"/>
                <a:gd name="T29" fmla="*/ 454 h 649"/>
                <a:gd name="T30" fmla="*/ 324 w 324"/>
                <a:gd name="T31" fmla="*/ 437 h 649"/>
                <a:gd name="T32" fmla="*/ 324 w 324"/>
                <a:gd name="T33" fmla="*/ 351 h 649"/>
                <a:gd name="T34" fmla="*/ 316 w 324"/>
                <a:gd name="T35" fmla="*/ 361 h 649"/>
                <a:gd name="T36" fmla="*/ 324 w 324"/>
                <a:gd name="T37" fmla="*/ 359 h 649"/>
                <a:gd name="T38" fmla="*/ 280 w 324"/>
                <a:gd name="T39" fmla="*/ 0 h 649"/>
                <a:gd name="T40" fmla="*/ 0 w 324"/>
                <a:gd name="T41" fmla="*/ 44 h 649"/>
                <a:gd name="T42" fmla="*/ 0 w 324"/>
                <a:gd name="T43" fmla="*/ 108 h 649"/>
                <a:gd name="T44" fmla="*/ 0 w 324"/>
                <a:gd name="T45" fmla="*/ 172 h 649"/>
                <a:gd name="T46" fmla="*/ 0 w 324"/>
                <a:gd name="T47" fmla="*/ 221 h 649"/>
                <a:gd name="T48" fmla="*/ 8 w 324"/>
                <a:gd name="T49" fmla="*/ 360 h 649"/>
                <a:gd name="T50" fmla="*/ 18 w 324"/>
                <a:gd name="T51" fmla="*/ 19 h 649"/>
                <a:gd name="T52" fmla="*/ 280 w 324"/>
                <a:gd name="T53" fmla="*/ 8 h 649"/>
                <a:gd name="T54" fmla="*/ 316 w 324"/>
                <a:gd name="T55" fmla="*/ 44 h 649"/>
                <a:gd name="T56" fmla="*/ 323 w 324"/>
                <a:gd name="T57" fmla="*/ 277 h 649"/>
                <a:gd name="T58" fmla="*/ 324 w 324"/>
                <a:gd name="T59" fmla="*/ 271 h 649"/>
                <a:gd name="T60" fmla="*/ 324 w 324"/>
                <a:gd name="T61" fmla="*/ 204 h 649"/>
                <a:gd name="T62" fmla="*/ 324 w 324"/>
                <a:gd name="T63" fmla="*/ 140 h 649"/>
                <a:gd name="T64" fmla="*/ 324 w 324"/>
                <a:gd name="T65" fmla="*/ 44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4" h="649">
                  <a:moveTo>
                    <a:pt x="324" y="605"/>
                  </a:moveTo>
                  <a:cubicBezTo>
                    <a:pt x="320" y="605"/>
                    <a:pt x="320" y="605"/>
                    <a:pt x="320" y="605"/>
                  </a:cubicBezTo>
                  <a:cubicBezTo>
                    <a:pt x="316" y="605"/>
                    <a:pt x="316" y="605"/>
                    <a:pt x="316" y="605"/>
                  </a:cubicBezTo>
                  <a:cubicBezTo>
                    <a:pt x="316" y="615"/>
                    <a:pt x="312" y="624"/>
                    <a:pt x="306" y="630"/>
                  </a:cubicBezTo>
                  <a:cubicBezTo>
                    <a:pt x="299" y="637"/>
                    <a:pt x="290" y="641"/>
                    <a:pt x="280" y="641"/>
                  </a:cubicBezTo>
                  <a:cubicBezTo>
                    <a:pt x="74" y="641"/>
                    <a:pt x="74" y="641"/>
                    <a:pt x="74" y="641"/>
                  </a:cubicBezTo>
                  <a:cubicBezTo>
                    <a:pt x="74" y="644"/>
                    <a:pt x="74" y="646"/>
                    <a:pt x="74" y="649"/>
                  </a:cubicBezTo>
                  <a:cubicBezTo>
                    <a:pt x="259" y="649"/>
                    <a:pt x="259" y="649"/>
                    <a:pt x="259" y="649"/>
                  </a:cubicBezTo>
                  <a:cubicBezTo>
                    <a:pt x="271" y="649"/>
                    <a:pt x="271" y="649"/>
                    <a:pt x="271" y="649"/>
                  </a:cubicBezTo>
                  <a:cubicBezTo>
                    <a:pt x="280" y="649"/>
                    <a:pt x="280" y="649"/>
                    <a:pt x="280" y="649"/>
                  </a:cubicBezTo>
                  <a:cubicBezTo>
                    <a:pt x="304" y="649"/>
                    <a:pt x="324" y="629"/>
                    <a:pt x="324" y="605"/>
                  </a:cubicBezTo>
                  <a:moveTo>
                    <a:pt x="324" y="605"/>
                  </a:moveTo>
                  <a:cubicBezTo>
                    <a:pt x="324" y="605"/>
                    <a:pt x="324" y="605"/>
                    <a:pt x="324" y="605"/>
                  </a:cubicBezTo>
                  <a:cubicBezTo>
                    <a:pt x="324" y="605"/>
                    <a:pt x="324" y="605"/>
                    <a:pt x="324" y="605"/>
                  </a:cubicBezTo>
                  <a:moveTo>
                    <a:pt x="324" y="527"/>
                  </a:moveTo>
                  <a:cubicBezTo>
                    <a:pt x="316" y="529"/>
                    <a:pt x="316" y="529"/>
                    <a:pt x="316" y="529"/>
                  </a:cubicBezTo>
                  <a:cubicBezTo>
                    <a:pt x="316" y="605"/>
                    <a:pt x="316" y="605"/>
                    <a:pt x="316" y="605"/>
                  </a:cubicBezTo>
                  <a:cubicBezTo>
                    <a:pt x="320" y="605"/>
                    <a:pt x="320" y="605"/>
                    <a:pt x="320" y="605"/>
                  </a:cubicBezTo>
                  <a:cubicBezTo>
                    <a:pt x="324" y="605"/>
                    <a:pt x="324" y="605"/>
                    <a:pt x="324" y="605"/>
                  </a:cubicBezTo>
                  <a:cubicBezTo>
                    <a:pt x="324" y="605"/>
                    <a:pt x="324" y="605"/>
                    <a:pt x="324" y="605"/>
                  </a:cubicBezTo>
                  <a:cubicBezTo>
                    <a:pt x="324" y="605"/>
                    <a:pt x="324" y="605"/>
                    <a:pt x="324" y="605"/>
                  </a:cubicBezTo>
                  <a:cubicBezTo>
                    <a:pt x="324" y="536"/>
                    <a:pt x="324" y="536"/>
                    <a:pt x="324" y="536"/>
                  </a:cubicBezTo>
                  <a:cubicBezTo>
                    <a:pt x="324" y="527"/>
                    <a:pt x="324" y="527"/>
                    <a:pt x="324" y="527"/>
                  </a:cubicBezTo>
                  <a:cubicBezTo>
                    <a:pt x="324" y="527"/>
                    <a:pt x="324" y="527"/>
                    <a:pt x="324" y="527"/>
                  </a:cubicBezTo>
                  <a:moveTo>
                    <a:pt x="324" y="433"/>
                  </a:moveTo>
                  <a:cubicBezTo>
                    <a:pt x="320" y="434"/>
                    <a:pt x="320" y="434"/>
                    <a:pt x="320" y="434"/>
                  </a:cubicBezTo>
                  <a:cubicBezTo>
                    <a:pt x="319" y="434"/>
                    <a:pt x="317" y="435"/>
                    <a:pt x="316" y="435"/>
                  </a:cubicBezTo>
                  <a:cubicBezTo>
                    <a:pt x="316" y="455"/>
                    <a:pt x="316" y="455"/>
                    <a:pt x="316" y="455"/>
                  </a:cubicBezTo>
                  <a:cubicBezTo>
                    <a:pt x="318" y="455"/>
                    <a:pt x="321" y="454"/>
                    <a:pt x="323" y="454"/>
                  </a:cubicBezTo>
                  <a:cubicBezTo>
                    <a:pt x="323" y="454"/>
                    <a:pt x="323" y="454"/>
                    <a:pt x="323" y="454"/>
                  </a:cubicBezTo>
                  <a:cubicBezTo>
                    <a:pt x="323" y="454"/>
                    <a:pt x="324" y="454"/>
                    <a:pt x="324" y="454"/>
                  </a:cubicBezTo>
                  <a:cubicBezTo>
                    <a:pt x="324" y="437"/>
                    <a:pt x="324" y="437"/>
                    <a:pt x="324" y="437"/>
                  </a:cubicBezTo>
                  <a:cubicBezTo>
                    <a:pt x="324" y="433"/>
                    <a:pt x="324" y="433"/>
                    <a:pt x="324" y="433"/>
                  </a:cubicBezTo>
                  <a:moveTo>
                    <a:pt x="324" y="351"/>
                  </a:moveTo>
                  <a:cubicBezTo>
                    <a:pt x="321" y="352"/>
                    <a:pt x="319" y="353"/>
                    <a:pt x="316" y="353"/>
                  </a:cubicBezTo>
                  <a:cubicBezTo>
                    <a:pt x="316" y="361"/>
                    <a:pt x="316" y="361"/>
                    <a:pt x="316" y="361"/>
                  </a:cubicBezTo>
                  <a:cubicBezTo>
                    <a:pt x="317" y="361"/>
                    <a:pt x="317" y="361"/>
                    <a:pt x="317" y="361"/>
                  </a:cubicBezTo>
                  <a:cubicBezTo>
                    <a:pt x="319" y="360"/>
                    <a:pt x="322" y="359"/>
                    <a:pt x="324" y="359"/>
                  </a:cubicBezTo>
                  <a:cubicBezTo>
                    <a:pt x="324" y="351"/>
                    <a:pt x="324" y="351"/>
                    <a:pt x="324" y="351"/>
                  </a:cubicBezTo>
                  <a:moveTo>
                    <a:pt x="280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20"/>
                    <a:pt x="0" y="44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8" y="360"/>
                    <a:pt x="8" y="360"/>
                    <a:pt x="8" y="360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34"/>
                    <a:pt x="12" y="25"/>
                    <a:pt x="18" y="19"/>
                  </a:cubicBezTo>
                  <a:cubicBezTo>
                    <a:pt x="25" y="12"/>
                    <a:pt x="34" y="8"/>
                    <a:pt x="43" y="8"/>
                  </a:cubicBezTo>
                  <a:cubicBezTo>
                    <a:pt x="280" y="8"/>
                    <a:pt x="280" y="8"/>
                    <a:pt x="280" y="8"/>
                  </a:cubicBezTo>
                  <a:cubicBezTo>
                    <a:pt x="290" y="8"/>
                    <a:pt x="299" y="12"/>
                    <a:pt x="306" y="19"/>
                  </a:cubicBezTo>
                  <a:cubicBezTo>
                    <a:pt x="312" y="25"/>
                    <a:pt x="316" y="34"/>
                    <a:pt x="316" y="44"/>
                  </a:cubicBezTo>
                  <a:cubicBezTo>
                    <a:pt x="316" y="279"/>
                    <a:pt x="316" y="279"/>
                    <a:pt x="316" y="279"/>
                  </a:cubicBezTo>
                  <a:cubicBezTo>
                    <a:pt x="323" y="277"/>
                    <a:pt x="323" y="277"/>
                    <a:pt x="323" y="277"/>
                  </a:cubicBezTo>
                  <a:cubicBezTo>
                    <a:pt x="323" y="277"/>
                    <a:pt x="324" y="277"/>
                    <a:pt x="324" y="277"/>
                  </a:cubicBezTo>
                  <a:cubicBezTo>
                    <a:pt x="324" y="271"/>
                    <a:pt x="324" y="271"/>
                    <a:pt x="324" y="271"/>
                  </a:cubicBezTo>
                  <a:cubicBezTo>
                    <a:pt x="324" y="262"/>
                    <a:pt x="324" y="262"/>
                    <a:pt x="324" y="262"/>
                  </a:cubicBezTo>
                  <a:cubicBezTo>
                    <a:pt x="324" y="204"/>
                    <a:pt x="324" y="204"/>
                    <a:pt x="324" y="204"/>
                  </a:cubicBezTo>
                  <a:cubicBezTo>
                    <a:pt x="324" y="195"/>
                    <a:pt x="324" y="195"/>
                    <a:pt x="324" y="195"/>
                  </a:cubicBezTo>
                  <a:cubicBezTo>
                    <a:pt x="324" y="140"/>
                    <a:pt x="324" y="140"/>
                    <a:pt x="324" y="140"/>
                  </a:cubicBezTo>
                  <a:cubicBezTo>
                    <a:pt x="324" y="132"/>
                    <a:pt x="324" y="132"/>
                    <a:pt x="324" y="132"/>
                  </a:cubicBezTo>
                  <a:cubicBezTo>
                    <a:pt x="324" y="44"/>
                    <a:pt x="324" y="44"/>
                    <a:pt x="324" y="44"/>
                  </a:cubicBezTo>
                  <a:cubicBezTo>
                    <a:pt x="324" y="20"/>
                    <a:pt x="304" y="0"/>
                    <a:pt x="280" y="0"/>
                  </a:cubicBezTo>
                </a:path>
              </a:pathLst>
            </a:custGeom>
            <a:solidFill>
              <a:srgbClr val="046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1" name="Oval 1092">
              <a:extLst>
                <a:ext uri="{FF2B5EF4-FFF2-40B4-BE49-F238E27FC236}">
                  <a16:creationId xmlns:a16="http://schemas.microsoft.com/office/drawing/2014/main" xmlns="" id="{146AC003-A25C-4FBF-B3E7-0C61AC8FDC7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012950" y="4564063"/>
              <a:ext cx="15875" cy="17463"/>
            </a:xfrm>
            <a:prstGeom prst="ellipse">
              <a:avLst/>
            </a:prstGeom>
            <a:solidFill>
              <a:srgbClr val="046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2" name="Oval 1093">
              <a:extLst>
                <a:ext uri="{FF2B5EF4-FFF2-40B4-BE49-F238E27FC236}">
                  <a16:creationId xmlns:a16="http://schemas.microsoft.com/office/drawing/2014/main" xmlns="" id="{919E0B07-D886-450C-8F88-2D9918131EE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082800" y="4537076"/>
              <a:ext cx="11113" cy="11113"/>
            </a:xfrm>
            <a:prstGeom prst="ellipse">
              <a:avLst/>
            </a:prstGeom>
            <a:solidFill>
              <a:srgbClr val="046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3" name="Freeform 1094">
              <a:extLst>
                <a:ext uri="{FF2B5EF4-FFF2-40B4-BE49-F238E27FC236}">
                  <a16:creationId xmlns:a16="http://schemas.microsoft.com/office/drawing/2014/main" xmlns="" id="{F26F6AB1-B4F6-44EC-86C3-A7900C5969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55813" y="4567238"/>
              <a:ext cx="66675" cy="7938"/>
            </a:xfrm>
            <a:custGeom>
              <a:avLst/>
              <a:gdLst>
                <a:gd name="T0" fmla="*/ 39 w 42"/>
                <a:gd name="T1" fmla="*/ 0 h 5"/>
                <a:gd name="T2" fmla="*/ 2 w 42"/>
                <a:gd name="T3" fmla="*/ 0 h 5"/>
                <a:gd name="T4" fmla="*/ 0 w 42"/>
                <a:gd name="T5" fmla="*/ 3 h 5"/>
                <a:gd name="T6" fmla="*/ 2 w 42"/>
                <a:gd name="T7" fmla="*/ 5 h 5"/>
                <a:gd name="T8" fmla="*/ 39 w 42"/>
                <a:gd name="T9" fmla="*/ 5 h 5"/>
                <a:gd name="T10" fmla="*/ 42 w 42"/>
                <a:gd name="T11" fmla="*/ 3 h 5"/>
                <a:gd name="T12" fmla="*/ 39 w 42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5">
                  <a:moveTo>
                    <a:pt x="3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0" y="5"/>
                    <a:pt x="42" y="4"/>
                    <a:pt x="42" y="3"/>
                  </a:cubicBezTo>
                  <a:cubicBezTo>
                    <a:pt x="42" y="1"/>
                    <a:pt x="40" y="0"/>
                    <a:pt x="39" y="0"/>
                  </a:cubicBezTo>
                </a:path>
              </a:pathLst>
            </a:custGeom>
            <a:solidFill>
              <a:srgbClr val="046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4" name="Freeform 1095">
              <a:extLst>
                <a:ext uri="{FF2B5EF4-FFF2-40B4-BE49-F238E27FC236}">
                  <a16:creationId xmlns:a16="http://schemas.microsoft.com/office/drawing/2014/main" xmlns="" id="{5E44A2DF-78AD-4612-B907-7BBB554874F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55813" y="5449888"/>
              <a:ext cx="68263" cy="28575"/>
            </a:xfrm>
            <a:custGeom>
              <a:avLst/>
              <a:gdLst>
                <a:gd name="T0" fmla="*/ 38 w 43"/>
                <a:gd name="T1" fmla="*/ 0 h 18"/>
                <a:gd name="T2" fmla="*/ 5 w 43"/>
                <a:gd name="T3" fmla="*/ 0 h 18"/>
                <a:gd name="T4" fmla="*/ 0 w 43"/>
                <a:gd name="T5" fmla="*/ 5 h 18"/>
                <a:gd name="T6" fmla="*/ 0 w 43"/>
                <a:gd name="T7" fmla="*/ 14 h 18"/>
                <a:gd name="T8" fmla="*/ 5 w 43"/>
                <a:gd name="T9" fmla="*/ 18 h 18"/>
                <a:gd name="T10" fmla="*/ 38 w 43"/>
                <a:gd name="T11" fmla="*/ 18 h 18"/>
                <a:gd name="T12" fmla="*/ 43 w 43"/>
                <a:gd name="T13" fmla="*/ 14 h 18"/>
                <a:gd name="T14" fmla="*/ 43 w 43"/>
                <a:gd name="T15" fmla="*/ 5 h 18"/>
                <a:gd name="T16" fmla="*/ 38 w 43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8">
                  <a:moveTo>
                    <a:pt x="3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2" y="18"/>
                    <a:pt x="5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41" y="18"/>
                    <a:pt x="43" y="16"/>
                    <a:pt x="43" y="14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2"/>
                    <a:pt x="41" y="0"/>
                    <a:pt x="38" y="0"/>
                  </a:cubicBezTo>
                </a:path>
              </a:pathLst>
            </a:custGeom>
            <a:solidFill>
              <a:srgbClr val="046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5" name="Freeform 1096">
              <a:extLst>
                <a:ext uri="{FF2B5EF4-FFF2-40B4-BE49-F238E27FC236}">
                  <a16:creationId xmlns:a16="http://schemas.microsoft.com/office/drawing/2014/main" xmlns="" id="{0A764690-3C9D-440A-8AD7-E974F2DC4FE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874838" y="4632326"/>
              <a:ext cx="427038" cy="768350"/>
            </a:xfrm>
            <a:custGeom>
              <a:avLst/>
              <a:gdLst>
                <a:gd name="T0" fmla="*/ 77 w 269"/>
                <a:gd name="T1" fmla="*/ 424 h 485"/>
                <a:gd name="T2" fmla="*/ 126 w 269"/>
                <a:gd name="T3" fmla="*/ 473 h 485"/>
                <a:gd name="T4" fmla="*/ 143 w 269"/>
                <a:gd name="T5" fmla="*/ 473 h 485"/>
                <a:gd name="T6" fmla="*/ 192 w 269"/>
                <a:gd name="T7" fmla="*/ 424 h 485"/>
                <a:gd name="T8" fmla="*/ 143 w 269"/>
                <a:gd name="T9" fmla="*/ 473 h 485"/>
                <a:gd name="T10" fmla="*/ 11 w 269"/>
                <a:gd name="T11" fmla="*/ 137 h 485"/>
                <a:gd name="T12" fmla="*/ 60 w 269"/>
                <a:gd name="T13" fmla="*/ 186 h 485"/>
                <a:gd name="T14" fmla="*/ 77 w 269"/>
                <a:gd name="T15" fmla="*/ 186 h 485"/>
                <a:gd name="T16" fmla="*/ 126 w 269"/>
                <a:gd name="T17" fmla="*/ 137 h 485"/>
                <a:gd name="T18" fmla="*/ 77 w 269"/>
                <a:gd name="T19" fmla="*/ 186 h 485"/>
                <a:gd name="T20" fmla="*/ 143 w 269"/>
                <a:gd name="T21" fmla="*/ 137 h 485"/>
                <a:gd name="T22" fmla="*/ 192 w 269"/>
                <a:gd name="T23" fmla="*/ 186 h 485"/>
                <a:gd name="T24" fmla="*/ 11 w 269"/>
                <a:gd name="T25" fmla="*/ 124 h 485"/>
                <a:gd name="T26" fmla="*/ 60 w 269"/>
                <a:gd name="T27" fmla="*/ 76 h 485"/>
                <a:gd name="T28" fmla="*/ 11 w 269"/>
                <a:gd name="T29" fmla="*/ 124 h 485"/>
                <a:gd name="T30" fmla="*/ 77 w 269"/>
                <a:gd name="T31" fmla="*/ 76 h 485"/>
                <a:gd name="T32" fmla="*/ 126 w 269"/>
                <a:gd name="T33" fmla="*/ 124 h 485"/>
                <a:gd name="T34" fmla="*/ 143 w 269"/>
                <a:gd name="T35" fmla="*/ 124 h 485"/>
                <a:gd name="T36" fmla="*/ 192 w 269"/>
                <a:gd name="T37" fmla="*/ 76 h 485"/>
                <a:gd name="T38" fmla="*/ 143 w 269"/>
                <a:gd name="T39" fmla="*/ 124 h 485"/>
                <a:gd name="T40" fmla="*/ 209 w 269"/>
                <a:gd name="T41" fmla="*/ 76 h 485"/>
                <a:gd name="T42" fmla="*/ 258 w 269"/>
                <a:gd name="T43" fmla="*/ 124 h 485"/>
                <a:gd name="T44" fmla="*/ 11 w 269"/>
                <a:gd name="T45" fmla="*/ 63 h 485"/>
                <a:gd name="T46" fmla="*/ 60 w 269"/>
                <a:gd name="T47" fmla="*/ 14 h 485"/>
                <a:gd name="T48" fmla="*/ 11 w 269"/>
                <a:gd name="T49" fmla="*/ 63 h 485"/>
                <a:gd name="T50" fmla="*/ 77 w 269"/>
                <a:gd name="T51" fmla="*/ 14 h 485"/>
                <a:gd name="T52" fmla="*/ 126 w 269"/>
                <a:gd name="T53" fmla="*/ 63 h 485"/>
                <a:gd name="T54" fmla="*/ 143 w 269"/>
                <a:gd name="T55" fmla="*/ 63 h 485"/>
                <a:gd name="T56" fmla="*/ 192 w 269"/>
                <a:gd name="T57" fmla="*/ 14 h 485"/>
                <a:gd name="T58" fmla="*/ 143 w 269"/>
                <a:gd name="T59" fmla="*/ 63 h 485"/>
                <a:gd name="T60" fmla="*/ 209 w 269"/>
                <a:gd name="T61" fmla="*/ 14 h 485"/>
                <a:gd name="T62" fmla="*/ 258 w 269"/>
                <a:gd name="T63" fmla="*/ 63 h 485"/>
                <a:gd name="T64" fmla="*/ 269 w 269"/>
                <a:gd name="T65" fmla="*/ 0 h 485"/>
                <a:gd name="T66" fmla="*/ 0 w 269"/>
                <a:gd name="T67" fmla="*/ 279 h 485"/>
                <a:gd name="T68" fmla="*/ 78 w 269"/>
                <a:gd name="T69" fmla="*/ 284 h 485"/>
                <a:gd name="T70" fmla="*/ 79 w 269"/>
                <a:gd name="T71" fmla="*/ 287 h 485"/>
                <a:gd name="T72" fmla="*/ 78 w 269"/>
                <a:gd name="T73" fmla="*/ 308 h 485"/>
                <a:gd name="T74" fmla="*/ 10 w 269"/>
                <a:gd name="T75" fmla="*/ 374 h 485"/>
                <a:gd name="T76" fmla="*/ 0 w 269"/>
                <a:gd name="T77" fmla="*/ 374 h 485"/>
                <a:gd name="T78" fmla="*/ 11 w 269"/>
                <a:gd name="T79" fmla="*/ 457 h 485"/>
                <a:gd name="T80" fmla="*/ 60 w 269"/>
                <a:gd name="T81" fmla="*/ 424 h 485"/>
                <a:gd name="T82" fmla="*/ 21 w 269"/>
                <a:gd name="T83" fmla="*/ 473 h 485"/>
                <a:gd name="T84" fmla="*/ 269 w 269"/>
                <a:gd name="T85" fmla="*/ 485 h 485"/>
                <a:gd name="T86" fmla="*/ 258 w 269"/>
                <a:gd name="T87" fmla="*/ 448 h 485"/>
                <a:gd name="T88" fmla="*/ 209 w 269"/>
                <a:gd name="T89" fmla="*/ 473 h 485"/>
                <a:gd name="T90" fmla="*/ 239 w 269"/>
                <a:gd name="T91" fmla="*/ 424 h 485"/>
                <a:gd name="T92" fmla="*/ 261 w 269"/>
                <a:gd name="T93" fmla="*/ 383 h 485"/>
                <a:gd name="T94" fmla="*/ 269 w 269"/>
                <a:gd name="T95" fmla="*/ 380 h 485"/>
                <a:gd name="T96" fmla="*/ 247 w 269"/>
                <a:gd name="T97" fmla="*/ 333 h 485"/>
                <a:gd name="T98" fmla="*/ 267 w 269"/>
                <a:gd name="T99" fmla="*/ 287 h 485"/>
                <a:gd name="T100" fmla="*/ 269 w 269"/>
                <a:gd name="T101" fmla="*/ 286 h 485"/>
                <a:gd name="T102" fmla="*/ 253 w 269"/>
                <a:gd name="T103" fmla="*/ 250 h 485"/>
                <a:gd name="T104" fmla="*/ 269 w 269"/>
                <a:gd name="T105" fmla="*/ 20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9" h="485">
                  <a:moveTo>
                    <a:pt x="77" y="473"/>
                  </a:moveTo>
                  <a:cubicBezTo>
                    <a:pt x="77" y="424"/>
                    <a:pt x="77" y="424"/>
                    <a:pt x="77" y="424"/>
                  </a:cubicBezTo>
                  <a:cubicBezTo>
                    <a:pt x="126" y="424"/>
                    <a:pt x="126" y="424"/>
                    <a:pt x="126" y="424"/>
                  </a:cubicBezTo>
                  <a:cubicBezTo>
                    <a:pt x="126" y="473"/>
                    <a:pt x="126" y="473"/>
                    <a:pt x="126" y="473"/>
                  </a:cubicBezTo>
                  <a:cubicBezTo>
                    <a:pt x="77" y="473"/>
                    <a:pt x="77" y="473"/>
                    <a:pt x="77" y="473"/>
                  </a:cubicBezTo>
                  <a:moveTo>
                    <a:pt x="143" y="473"/>
                  </a:moveTo>
                  <a:cubicBezTo>
                    <a:pt x="143" y="424"/>
                    <a:pt x="143" y="424"/>
                    <a:pt x="143" y="424"/>
                  </a:cubicBezTo>
                  <a:cubicBezTo>
                    <a:pt x="192" y="424"/>
                    <a:pt x="192" y="424"/>
                    <a:pt x="192" y="424"/>
                  </a:cubicBezTo>
                  <a:cubicBezTo>
                    <a:pt x="192" y="473"/>
                    <a:pt x="192" y="473"/>
                    <a:pt x="192" y="473"/>
                  </a:cubicBezTo>
                  <a:cubicBezTo>
                    <a:pt x="143" y="473"/>
                    <a:pt x="143" y="473"/>
                    <a:pt x="143" y="473"/>
                  </a:cubicBezTo>
                  <a:moveTo>
                    <a:pt x="11" y="186"/>
                  </a:moveTo>
                  <a:cubicBezTo>
                    <a:pt x="11" y="137"/>
                    <a:pt x="11" y="137"/>
                    <a:pt x="11" y="137"/>
                  </a:cubicBezTo>
                  <a:cubicBezTo>
                    <a:pt x="60" y="137"/>
                    <a:pt x="60" y="137"/>
                    <a:pt x="60" y="137"/>
                  </a:cubicBezTo>
                  <a:cubicBezTo>
                    <a:pt x="60" y="186"/>
                    <a:pt x="60" y="186"/>
                    <a:pt x="60" y="186"/>
                  </a:cubicBezTo>
                  <a:cubicBezTo>
                    <a:pt x="11" y="186"/>
                    <a:pt x="11" y="186"/>
                    <a:pt x="11" y="186"/>
                  </a:cubicBezTo>
                  <a:moveTo>
                    <a:pt x="77" y="186"/>
                  </a:moveTo>
                  <a:cubicBezTo>
                    <a:pt x="77" y="137"/>
                    <a:pt x="77" y="137"/>
                    <a:pt x="77" y="137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6" y="186"/>
                    <a:pt x="126" y="186"/>
                    <a:pt x="126" y="186"/>
                  </a:cubicBezTo>
                  <a:cubicBezTo>
                    <a:pt x="77" y="186"/>
                    <a:pt x="77" y="186"/>
                    <a:pt x="77" y="186"/>
                  </a:cubicBezTo>
                  <a:moveTo>
                    <a:pt x="143" y="186"/>
                  </a:moveTo>
                  <a:cubicBezTo>
                    <a:pt x="143" y="137"/>
                    <a:pt x="143" y="137"/>
                    <a:pt x="143" y="137"/>
                  </a:cubicBezTo>
                  <a:cubicBezTo>
                    <a:pt x="192" y="137"/>
                    <a:pt x="192" y="137"/>
                    <a:pt x="192" y="137"/>
                  </a:cubicBezTo>
                  <a:cubicBezTo>
                    <a:pt x="192" y="186"/>
                    <a:pt x="192" y="186"/>
                    <a:pt x="192" y="186"/>
                  </a:cubicBezTo>
                  <a:cubicBezTo>
                    <a:pt x="143" y="186"/>
                    <a:pt x="143" y="186"/>
                    <a:pt x="143" y="186"/>
                  </a:cubicBezTo>
                  <a:moveTo>
                    <a:pt x="11" y="124"/>
                  </a:moveTo>
                  <a:cubicBezTo>
                    <a:pt x="11" y="76"/>
                    <a:pt x="11" y="76"/>
                    <a:pt x="11" y="76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60" y="124"/>
                    <a:pt x="60" y="124"/>
                    <a:pt x="60" y="124"/>
                  </a:cubicBezTo>
                  <a:cubicBezTo>
                    <a:pt x="11" y="124"/>
                    <a:pt x="11" y="124"/>
                    <a:pt x="11" y="124"/>
                  </a:cubicBezTo>
                  <a:moveTo>
                    <a:pt x="77" y="124"/>
                  </a:moveTo>
                  <a:cubicBezTo>
                    <a:pt x="77" y="76"/>
                    <a:pt x="77" y="76"/>
                    <a:pt x="77" y="76"/>
                  </a:cubicBezTo>
                  <a:cubicBezTo>
                    <a:pt x="126" y="76"/>
                    <a:pt x="126" y="76"/>
                    <a:pt x="126" y="76"/>
                  </a:cubicBezTo>
                  <a:cubicBezTo>
                    <a:pt x="126" y="124"/>
                    <a:pt x="126" y="124"/>
                    <a:pt x="126" y="124"/>
                  </a:cubicBezTo>
                  <a:cubicBezTo>
                    <a:pt x="77" y="124"/>
                    <a:pt x="77" y="124"/>
                    <a:pt x="77" y="124"/>
                  </a:cubicBezTo>
                  <a:moveTo>
                    <a:pt x="143" y="124"/>
                  </a:moveTo>
                  <a:cubicBezTo>
                    <a:pt x="143" y="76"/>
                    <a:pt x="143" y="76"/>
                    <a:pt x="143" y="76"/>
                  </a:cubicBezTo>
                  <a:cubicBezTo>
                    <a:pt x="192" y="76"/>
                    <a:pt x="192" y="76"/>
                    <a:pt x="192" y="76"/>
                  </a:cubicBezTo>
                  <a:cubicBezTo>
                    <a:pt x="192" y="124"/>
                    <a:pt x="192" y="124"/>
                    <a:pt x="192" y="124"/>
                  </a:cubicBezTo>
                  <a:cubicBezTo>
                    <a:pt x="143" y="124"/>
                    <a:pt x="143" y="124"/>
                    <a:pt x="143" y="124"/>
                  </a:cubicBezTo>
                  <a:moveTo>
                    <a:pt x="209" y="124"/>
                  </a:moveTo>
                  <a:cubicBezTo>
                    <a:pt x="209" y="76"/>
                    <a:pt x="209" y="76"/>
                    <a:pt x="209" y="76"/>
                  </a:cubicBezTo>
                  <a:cubicBezTo>
                    <a:pt x="258" y="76"/>
                    <a:pt x="258" y="76"/>
                    <a:pt x="258" y="76"/>
                  </a:cubicBezTo>
                  <a:cubicBezTo>
                    <a:pt x="258" y="124"/>
                    <a:pt x="258" y="124"/>
                    <a:pt x="258" y="124"/>
                  </a:cubicBezTo>
                  <a:cubicBezTo>
                    <a:pt x="209" y="124"/>
                    <a:pt x="209" y="124"/>
                    <a:pt x="209" y="124"/>
                  </a:cubicBezTo>
                  <a:moveTo>
                    <a:pt x="11" y="63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11" y="63"/>
                    <a:pt x="11" y="63"/>
                    <a:pt x="11" y="63"/>
                  </a:cubicBezTo>
                  <a:moveTo>
                    <a:pt x="77" y="63"/>
                  </a:moveTo>
                  <a:cubicBezTo>
                    <a:pt x="77" y="14"/>
                    <a:pt x="77" y="14"/>
                    <a:pt x="77" y="14"/>
                  </a:cubicBezTo>
                  <a:cubicBezTo>
                    <a:pt x="126" y="14"/>
                    <a:pt x="126" y="14"/>
                    <a:pt x="126" y="14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77" y="63"/>
                    <a:pt x="77" y="63"/>
                    <a:pt x="77" y="63"/>
                  </a:cubicBezTo>
                  <a:moveTo>
                    <a:pt x="143" y="63"/>
                  </a:moveTo>
                  <a:cubicBezTo>
                    <a:pt x="143" y="14"/>
                    <a:pt x="143" y="14"/>
                    <a:pt x="143" y="14"/>
                  </a:cubicBezTo>
                  <a:cubicBezTo>
                    <a:pt x="192" y="14"/>
                    <a:pt x="192" y="14"/>
                    <a:pt x="192" y="14"/>
                  </a:cubicBezTo>
                  <a:cubicBezTo>
                    <a:pt x="192" y="63"/>
                    <a:pt x="192" y="63"/>
                    <a:pt x="192" y="63"/>
                  </a:cubicBezTo>
                  <a:cubicBezTo>
                    <a:pt x="143" y="63"/>
                    <a:pt x="143" y="63"/>
                    <a:pt x="143" y="63"/>
                  </a:cubicBezTo>
                  <a:moveTo>
                    <a:pt x="209" y="63"/>
                  </a:moveTo>
                  <a:cubicBezTo>
                    <a:pt x="209" y="14"/>
                    <a:pt x="209" y="14"/>
                    <a:pt x="209" y="14"/>
                  </a:cubicBezTo>
                  <a:cubicBezTo>
                    <a:pt x="258" y="14"/>
                    <a:pt x="258" y="14"/>
                    <a:pt x="258" y="14"/>
                  </a:cubicBezTo>
                  <a:cubicBezTo>
                    <a:pt x="258" y="63"/>
                    <a:pt x="258" y="63"/>
                    <a:pt x="258" y="63"/>
                  </a:cubicBezTo>
                  <a:cubicBezTo>
                    <a:pt x="209" y="63"/>
                    <a:pt x="209" y="63"/>
                    <a:pt x="209" y="63"/>
                  </a:cubicBezTo>
                  <a:moveTo>
                    <a:pt x="26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79"/>
                    <a:pt x="0" y="279"/>
                    <a:pt x="0" y="279"/>
                  </a:cubicBezTo>
                  <a:cubicBezTo>
                    <a:pt x="74" y="280"/>
                    <a:pt x="74" y="280"/>
                    <a:pt x="74" y="280"/>
                  </a:cubicBezTo>
                  <a:cubicBezTo>
                    <a:pt x="77" y="280"/>
                    <a:pt x="78" y="282"/>
                    <a:pt x="78" y="284"/>
                  </a:cubicBezTo>
                  <a:cubicBezTo>
                    <a:pt x="78" y="285"/>
                    <a:pt x="78" y="286"/>
                    <a:pt x="79" y="287"/>
                  </a:cubicBezTo>
                  <a:cubicBezTo>
                    <a:pt x="79" y="287"/>
                    <a:pt x="79" y="287"/>
                    <a:pt x="79" y="287"/>
                  </a:cubicBezTo>
                  <a:cubicBezTo>
                    <a:pt x="79" y="287"/>
                    <a:pt x="79" y="287"/>
                    <a:pt x="79" y="287"/>
                  </a:cubicBezTo>
                  <a:cubicBezTo>
                    <a:pt x="78" y="308"/>
                    <a:pt x="78" y="308"/>
                    <a:pt x="78" y="308"/>
                  </a:cubicBezTo>
                  <a:cubicBezTo>
                    <a:pt x="78" y="345"/>
                    <a:pt x="48" y="374"/>
                    <a:pt x="11" y="374"/>
                  </a:cubicBezTo>
                  <a:cubicBezTo>
                    <a:pt x="11" y="374"/>
                    <a:pt x="10" y="374"/>
                    <a:pt x="10" y="374"/>
                  </a:cubicBezTo>
                  <a:cubicBezTo>
                    <a:pt x="10" y="374"/>
                    <a:pt x="10" y="374"/>
                    <a:pt x="10" y="374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0" y="443"/>
                    <a:pt x="0" y="443"/>
                    <a:pt x="0" y="443"/>
                  </a:cubicBezTo>
                  <a:cubicBezTo>
                    <a:pt x="4" y="448"/>
                    <a:pt x="7" y="452"/>
                    <a:pt x="11" y="457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60" y="424"/>
                    <a:pt x="60" y="424"/>
                    <a:pt x="60" y="424"/>
                  </a:cubicBezTo>
                  <a:cubicBezTo>
                    <a:pt x="60" y="473"/>
                    <a:pt x="60" y="473"/>
                    <a:pt x="60" y="473"/>
                  </a:cubicBezTo>
                  <a:cubicBezTo>
                    <a:pt x="21" y="473"/>
                    <a:pt x="21" y="473"/>
                    <a:pt x="21" y="473"/>
                  </a:cubicBezTo>
                  <a:cubicBezTo>
                    <a:pt x="23" y="477"/>
                    <a:pt x="25" y="481"/>
                    <a:pt x="27" y="485"/>
                  </a:cubicBezTo>
                  <a:cubicBezTo>
                    <a:pt x="269" y="485"/>
                    <a:pt x="269" y="485"/>
                    <a:pt x="269" y="485"/>
                  </a:cubicBezTo>
                  <a:cubicBezTo>
                    <a:pt x="269" y="451"/>
                    <a:pt x="269" y="451"/>
                    <a:pt x="269" y="451"/>
                  </a:cubicBezTo>
                  <a:cubicBezTo>
                    <a:pt x="265" y="451"/>
                    <a:pt x="261" y="450"/>
                    <a:pt x="258" y="448"/>
                  </a:cubicBezTo>
                  <a:cubicBezTo>
                    <a:pt x="258" y="473"/>
                    <a:pt x="258" y="473"/>
                    <a:pt x="258" y="473"/>
                  </a:cubicBezTo>
                  <a:cubicBezTo>
                    <a:pt x="209" y="473"/>
                    <a:pt x="209" y="473"/>
                    <a:pt x="209" y="473"/>
                  </a:cubicBezTo>
                  <a:cubicBezTo>
                    <a:pt x="209" y="424"/>
                    <a:pt x="209" y="424"/>
                    <a:pt x="209" y="424"/>
                  </a:cubicBezTo>
                  <a:cubicBezTo>
                    <a:pt x="239" y="424"/>
                    <a:pt x="239" y="424"/>
                    <a:pt x="239" y="424"/>
                  </a:cubicBezTo>
                  <a:cubicBezTo>
                    <a:pt x="238" y="421"/>
                    <a:pt x="238" y="419"/>
                    <a:pt x="238" y="416"/>
                  </a:cubicBezTo>
                  <a:cubicBezTo>
                    <a:pt x="238" y="402"/>
                    <a:pt x="247" y="388"/>
                    <a:pt x="261" y="383"/>
                  </a:cubicBezTo>
                  <a:cubicBezTo>
                    <a:pt x="261" y="383"/>
                    <a:pt x="261" y="383"/>
                    <a:pt x="261" y="383"/>
                  </a:cubicBezTo>
                  <a:cubicBezTo>
                    <a:pt x="269" y="380"/>
                    <a:pt x="269" y="380"/>
                    <a:pt x="269" y="380"/>
                  </a:cubicBezTo>
                  <a:cubicBezTo>
                    <a:pt x="269" y="354"/>
                    <a:pt x="269" y="354"/>
                    <a:pt x="269" y="354"/>
                  </a:cubicBezTo>
                  <a:cubicBezTo>
                    <a:pt x="260" y="350"/>
                    <a:pt x="251" y="343"/>
                    <a:pt x="247" y="333"/>
                  </a:cubicBezTo>
                  <a:cubicBezTo>
                    <a:pt x="246" y="329"/>
                    <a:pt x="245" y="324"/>
                    <a:pt x="245" y="320"/>
                  </a:cubicBezTo>
                  <a:cubicBezTo>
                    <a:pt x="245" y="306"/>
                    <a:pt x="253" y="292"/>
                    <a:pt x="267" y="287"/>
                  </a:cubicBezTo>
                  <a:cubicBezTo>
                    <a:pt x="268" y="287"/>
                    <a:pt x="268" y="287"/>
                    <a:pt x="268" y="287"/>
                  </a:cubicBezTo>
                  <a:cubicBezTo>
                    <a:pt x="269" y="286"/>
                    <a:pt x="269" y="286"/>
                    <a:pt x="269" y="286"/>
                  </a:cubicBezTo>
                  <a:cubicBezTo>
                    <a:pt x="269" y="268"/>
                    <a:pt x="269" y="268"/>
                    <a:pt x="269" y="268"/>
                  </a:cubicBezTo>
                  <a:cubicBezTo>
                    <a:pt x="262" y="264"/>
                    <a:pt x="256" y="258"/>
                    <a:pt x="253" y="250"/>
                  </a:cubicBezTo>
                  <a:cubicBezTo>
                    <a:pt x="252" y="245"/>
                    <a:pt x="251" y="241"/>
                    <a:pt x="251" y="237"/>
                  </a:cubicBezTo>
                  <a:cubicBezTo>
                    <a:pt x="251" y="224"/>
                    <a:pt x="258" y="212"/>
                    <a:pt x="269" y="205"/>
                  </a:cubicBezTo>
                  <a:cubicBezTo>
                    <a:pt x="269" y="0"/>
                    <a:pt x="269" y="0"/>
                    <a:pt x="269" y="0"/>
                  </a:cubicBezTo>
                </a:path>
              </a:pathLst>
            </a:custGeom>
            <a:solidFill>
              <a:srgbClr val="EEF9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6" name="Freeform 1097">
              <a:extLst>
                <a:ext uri="{FF2B5EF4-FFF2-40B4-BE49-F238E27FC236}">
                  <a16:creationId xmlns:a16="http://schemas.microsoft.com/office/drawing/2014/main" xmlns="" id="{59ACBCC6-48E3-4C6D-8F73-CE1322AD846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862138" y="4619626"/>
              <a:ext cx="452438" cy="793750"/>
            </a:xfrm>
            <a:custGeom>
              <a:avLst/>
              <a:gdLst>
                <a:gd name="T0" fmla="*/ 281 w 285"/>
                <a:gd name="T1" fmla="*/ 497 h 501"/>
                <a:gd name="T2" fmla="*/ 281 w 285"/>
                <a:gd name="T3" fmla="*/ 497 h 501"/>
                <a:gd name="T4" fmla="*/ 281 w 285"/>
                <a:gd name="T5" fmla="*/ 493 h 501"/>
                <a:gd name="T6" fmla="*/ 281 w 285"/>
                <a:gd name="T7" fmla="*/ 497 h 501"/>
                <a:gd name="T8" fmla="*/ 285 w 285"/>
                <a:gd name="T9" fmla="*/ 497 h 501"/>
                <a:gd name="T10" fmla="*/ 281 w 285"/>
                <a:gd name="T11" fmla="*/ 497 h 501"/>
                <a:gd name="T12" fmla="*/ 277 w 285"/>
                <a:gd name="T13" fmla="*/ 459 h 501"/>
                <a:gd name="T14" fmla="*/ 277 w 285"/>
                <a:gd name="T15" fmla="*/ 493 h 501"/>
                <a:gd name="T16" fmla="*/ 35 w 285"/>
                <a:gd name="T17" fmla="*/ 493 h 501"/>
                <a:gd name="T18" fmla="*/ 39 w 285"/>
                <a:gd name="T19" fmla="*/ 501 h 501"/>
                <a:gd name="T20" fmla="*/ 285 w 285"/>
                <a:gd name="T21" fmla="*/ 501 h 501"/>
                <a:gd name="T22" fmla="*/ 285 w 285"/>
                <a:gd name="T23" fmla="*/ 497 h 501"/>
                <a:gd name="T24" fmla="*/ 285 w 285"/>
                <a:gd name="T25" fmla="*/ 459 h 501"/>
                <a:gd name="T26" fmla="*/ 282 w 285"/>
                <a:gd name="T27" fmla="*/ 459 h 501"/>
                <a:gd name="T28" fmla="*/ 282 w 285"/>
                <a:gd name="T29" fmla="*/ 459 h 501"/>
                <a:gd name="T30" fmla="*/ 277 w 285"/>
                <a:gd name="T31" fmla="*/ 459 h 501"/>
                <a:gd name="T32" fmla="*/ 7 w 285"/>
                <a:gd name="T33" fmla="*/ 382 h 501"/>
                <a:gd name="T34" fmla="*/ 0 w 285"/>
                <a:gd name="T35" fmla="*/ 404 h 501"/>
                <a:gd name="T36" fmla="*/ 0 w 285"/>
                <a:gd name="T37" fmla="*/ 443 h 501"/>
                <a:gd name="T38" fmla="*/ 8 w 285"/>
                <a:gd name="T39" fmla="*/ 451 h 501"/>
                <a:gd name="T40" fmla="*/ 8 w 285"/>
                <a:gd name="T41" fmla="*/ 382 h 501"/>
                <a:gd name="T42" fmla="*/ 7 w 285"/>
                <a:gd name="T43" fmla="*/ 382 h 501"/>
                <a:gd name="T44" fmla="*/ 277 w 285"/>
                <a:gd name="T45" fmla="*/ 362 h 501"/>
                <a:gd name="T46" fmla="*/ 277 w 285"/>
                <a:gd name="T47" fmla="*/ 388 h 501"/>
                <a:gd name="T48" fmla="*/ 285 w 285"/>
                <a:gd name="T49" fmla="*/ 386 h 501"/>
                <a:gd name="T50" fmla="*/ 285 w 285"/>
                <a:gd name="T51" fmla="*/ 363 h 501"/>
                <a:gd name="T52" fmla="*/ 277 w 285"/>
                <a:gd name="T53" fmla="*/ 362 h 501"/>
                <a:gd name="T54" fmla="*/ 277 w 285"/>
                <a:gd name="T55" fmla="*/ 276 h 501"/>
                <a:gd name="T56" fmla="*/ 277 w 285"/>
                <a:gd name="T57" fmla="*/ 294 h 501"/>
                <a:gd name="T58" fmla="*/ 285 w 285"/>
                <a:gd name="T59" fmla="*/ 292 h 501"/>
                <a:gd name="T60" fmla="*/ 285 w 285"/>
                <a:gd name="T61" fmla="*/ 279 h 501"/>
                <a:gd name="T62" fmla="*/ 277 w 285"/>
                <a:gd name="T63" fmla="*/ 276 h 501"/>
                <a:gd name="T64" fmla="*/ 285 w 285"/>
                <a:gd name="T65" fmla="*/ 0 h 501"/>
                <a:gd name="T66" fmla="*/ 0 w 285"/>
                <a:gd name="T67" fmla="*/ 0 h 501"/>
                <a:gd name="T68" fmla="*/ 0 w 285"/>
                <a:gd name="T69" fmla="*/ 287 h 501"/>
                <a:gd name="T70" fmla="*/ 8 w 285"/>
                <a:gd name="T71" fmla="*/ 287 h 501"/>
                <a:gd name="T72" fmla="*/ 8 w 285"/>
                <a:gd name="T73" fmla="*/ 8 h 501"/>
                <a:gd name="T74" fmla="*/ 277 w 285"/>
                <a:gd name="T75" fmla="*/ 8 h 501"/>
                <a:gd name="T76" fmla="*/ 277 w 285"/>
                <a:gd name="T77" fmla="*/ 213 h 501"/>
                <a:gd name="T78" fmla="*/ 281 w 285"/>
                <a:gd name="T79" fmla="*/ 212 h 501"/>
                <a:gd name="T80" fmla="*/ 281 w 285"/>
                <a:gd name="T81" fmla="*/ 211 h 501"/>
                <a:gd name="T82" fmla="*/ 285 w 285"/>
                <a:gd name="T83" fmla="*/ 210 h 501"/>
                <a:gd name="T84" fmla="*/ 285 w 285"/>
                <a:gd name="T85" fmla="*/ 0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5" h="501">
                  <a:moveTo>
                    <a:pt x="281" y="497"/>
                  </a:moveTo>
                  <a:cubicBezTo>
                    <a:pt x="281" y="497"/>
                    <a:pt x="281" y="497"/>
                    <a:pt x="281" y="497"/>
                  </a:cubicBezTo>
                  <a:cubicBezTo>
                    <a:pt x="281" y="493"/>
                    <a:pt x="281" y="493"/>
                    <a:pt x="281" y="493"/>
                  </a:cubicBezTo>
                  <a:cubicBezTo>
                    <a:pt x="281" y="497"/>
                    <a:pt x="281" y="497"/>
                    <a:pt x="281" y="497"/>
                  </a:cubicBezTo>
                  <a:cubicBezTo>
                    <a:pt x="285" y="497"/>
                    <a:pt x="285" y="497"/>
                    <a:pt x="285" y="497"/>
                  </a:cubicBezTo>
                  <a:cubicBezTo>
                    <a:pt x="281" y="497"/>
                    <a:pt x="281" y="497"/>
                    <a:pt x="281" y="497"/>
                  </a:cubicBezTo>
                  <a:moveTo>
                    <a:pt x="277" y="459"/>
                  </a:moveTo>
                  <a:cubicBezTo>
                    <a:pt x="277" y="493"/>
                    <a:pt x="277" y="493"/>
                    <a:pt x="277" y="493"/>
                  </a:cubicBezTo>
                  <a:cubicBezTo>
                    <a:pt x="35" y="493"/>
                    <a:pt x="35" y="493"/>
                    <a:pt x="35" y="493"/>
                  </a:cubicBezTo>
                  <a:cubicBezTo>
                    <a:pt x="36" y="495"/>
                    <a:pt x="38" y="498"/>
                    <a:pt x="39" y="501"/>
                  </a:cubicBezTo>
                  <a:cubicBezTo>
                    <a:pt x="285" y="501"/>
                    <a:pt x="285" y="501"/>
                    <a:pt x="285" y="501"/>
                  </a:cubicBezTo>
                  <a:cubicBezTo>
                    <a:pt x="285" y="497"/>
                    <a:pt x="285" y="497"/>
                    <a:pt x="285" y="497"/>
                  </a:cubicBezTo>
                  <a:cubicBezTo>
                    <a:pt x="285" y="459"/>
                    <a:pt x="285" y="459"/>
                    <a:pt x="285" y="459"/>
                  </a:cubicBezTo>
                  <a:cubicBezTo>
                    <a:pt x="284" y="459"/>
                    <a:pt x="283" y="459"/>
                    <a:pt x="282" y="459"/>
                  </a:cubicBezTo>
                  <a:cubicBezTo>
                    <a:pt x="282" y="459"/>
                    <a:pt x="282" y="459"/>
                    <a:pt x="282" y="459"/>
                  </a:cubicBezTo>
                  <a:cubicBezTo>
                    <a:pt x="280" y="459"/>
                    <a:pt x="279" y="459"/>
                    <a:pt x="277" y="459"/>
                  </a:cubicBezTo>
                  <a:moveTo>
                    <a:pt x="7" y="382"/>
                  </a:moveTo>
                  <a:cubicBezTo>
                    <a:pt x="0" y="404"/>
                    <a:pt x="0" y="404"/>
                    <a:pt x="0" y="404"/>
                  </a:cubicBezTo>
                  <a:cubicBezTo>
                    <a:pt x="0" y="443"/>
                    <a:pt x="0" y="443"/>
                    <a:pt x="0" y="443"/>
                  </a:cubicBezTo>
                  <a:cubicBezTo>
                    <a:pt x="3" y="446"/>
                    <a:pt x="5" y="449"/>
                    <a:pt x="8" y="451"/>
                  </a:cubicBezTo>
                  <a:cubicBezTo>
                    <a:pt x="8" y="382"/>
                    <a:pt x="8" y="382"/>
                    <a:pt x="8" y="382"/>
                  </a:cubicBezTo>
                  <a:cubicBezTo>
                    <a:pt x="7" y="382"/>
                    <a:pt x="7" y="382"/>
                    <a:pt x="7" y="382"/>
                  </a:cubicBezTo>
                  <a:moveTo>
                    <a:pt x="277" y="362"/>
                  </a:moveTo>
                  <a:cubicBezTo>
                    <a:pt x="277" y="388"/>
                    <a:pt x="277" y="388"/>
                    <a:pt x="277" y="388"/>
                  </a:cubicBezTo>
                  <a:cubicBezTo>
                    <a:pt x="285" y="386"/>
                    <a:pt x="285" y="386"/>
                    <a:pt x="285" y="386"/>
                  </a:cubicBezTo>
                  <a:cubicBezTo>
                    <a:pt x="285" y="363"/>
                    <a:pt x="285" y="363"/>
                    <a:pt x="285" y="363"/>
                  </a:cubicBezTo>
                  <a:cubicBezTo>
                    <a:pt x="283" y="363"/>
                    <a:pt x="280" y="362"/>
                    <a:pt x="277" y="362"/>
                  </a:cubicBezTo>
                  <a:moveTo>
                    <a:pt x="277" y="276"/>
                  </a:moveTo>
                  <a:cubicBezTo>
                    <a:pt x="277" y="294"/>
                    <a:pt x="277" y="294"/>
                    <a:pt x="277" y="294"/>
                  </a:cubicBezTo>
                  <a:cubicBezTo>
                    <a:pt x="285" y="292"/>
                    <a:pt x="285" y="292"/>
                    <a:pt x="285" y="292"/>
                  </a:cubicBezTo>
                  <a:cubicBezTo>
                    <a:pt x="285" y="279"/>
                    <a:pt x="285" y="279"/>
                    <a:pt x="285" y="279"/>
                  </a:cubicBezTo>
                  <a:cubicBezTo>
                    <a:pt x="283" y="278"/>
                    <a:pt x="280" y="277"/>
                    <a:pt x="277" y="276"/>
                  </a:cubicBezTo>
                  <a:moveTo>
                    <a:pt x="28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8" y="287"/>
                    <a:pt x="8" y="287"/>
                    <a:pt x="8" y="28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277" y="8"/>
                    <a:pt x="277" y="8"/>
                    <a:pt x="277" y="8"/>
                  </a:cubicBezTo>
                  <a:cubicBezTo>
                    <a:pt x="277" y="213"/>
                    <a:pt x="277" y="213"/>
                    <a:pt x="277" y="213"/>
                  </a:cubicBezTo>
                  <a:cubicBezTo>
                    <a:pt x="279" y="213"/>
                    <a:pt x="280" y="212"/>
                    <a:pt x="281" y="212"/>
                  </a:cubicBezTo>
                  <a:cubicBezTo>
                    <a:pt x="281" y="211"/>
                    <a:pt x="281" y="211"/>
                    <a:pt x="281" y="211"/>
                  </a:cubicBezTo>
                  <a:cubicBezTo>
                    <a:pt x="285" y="210"/>
                    <a:pt x="285" y="210"/>
                    <a:pt x="285" y="210"/>
                  </a:cubicBezTo>
                  <a:cubicBezTo>
                    <a:pt x="285" y="0"/>
                    <a:pt x="285" y="0"/>
                    <a:pt x="285" y="0"/>
                  </a:cubicBezTo>
                </a:path>
              </a:pathLst>
            </a:custGeom>
            <a:solidFill>
              <a:srgbClr val="046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7" name="Rectangle 1098">
              <a:extLst>
                <a:ext uri="{FF2B5EF4-FFF2-40B4-BE49-F238E27FC236}">
                  <a16:creationId xmlns:a16="http://schemas.microsoft.com/office/drawing/2014/main" xmlns="" id="{564F4658-F9AD-4D21-B852-58991917E11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892300" y="4654551"/>
              <a:ext cx="77788" cy="77788"/>
            </a:xfrm>
            <a:prstGeom prst="rect">
              <a:avLst/>
            </a:prstGeom>
            <a:solidFill>
              <a:srgbClr val="8DE0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8" name="Rectangle 1099">
              <a:extLst>
                <a:ext uri="{FF2B5EF4-FFF2-40B4-BE49-F238E27FC236}">
                  <a16:creationId xmlns:a16="http://schemas.microsoft.com/office/drawing/2014/main" xmlns="" id="{11EF2D3F-8D2D-42D2-8636-1A4617F824B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892300" y="4654551"/>
              <a:ext cx="77788" cy="77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9" name="Rectangle 1100">
              <a:extLst>
                <a:ext uri="{FF2B5EF4-FFF2-40B4-BE49-F238E27FC236}">
                  <a16:creationId xmlns:a16="http://schemas.microsoft.com/office/drawing/2014/main" xmlns="" id="{2F4B6DB2-41C8-4874-9BF0-49A94ED4584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997075" y="4654551"/>
              <a:ext cx="77788" cy="77788"/>
            </a:xfrm>
            <a:prstGeom prst="rect">
              <a:avLst/>
            </a:prstGeom>
            <a:solidFill>
              <a:srgbClr val="F8C2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0" name="Rectangle 1101">
              <a:extLst>
                <a:ext uri="{FF2B5EF4-FFF2-40B4-BE49-F238E27FC236}">
                  <a16:creationId xmlns:a16="http://schemas.microsoft.com/office/drawing/2014/main" xmlns="" id="{CFD5262F-70F5-4A8A-BB69-A094CA6CDE4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997075" y="4654551"/>
              <a:ext cx="77788" cy="77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1" name="Rectangle 1102">
              <a:extLst>
                <a:ext uri="{FF2B5EF4-FFF2-40B4-BE49-F238E27FC236}">
                  <a16:creationId xmlns:a16="http://schemas.microsoft.com/office/drawing/2014/main" xmlns="" id="{05B92CFC-77FF-478B-9D8D-40833D7697C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101850" y="4654551"/>
              <a:ext cx="77788" cy="77788"/>
            </a:xfrm>
            <a:prstGeom prst="rect">
              <a:avLst/>
            </a:prstGeom>
            <a:solidFill>
              <a:srgbClr val="8DE0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2" name="Rectangle 1103">
              <a:extLst>
                <a:ext uri="{FF2B5EF4-FFF2-40B4-BE49-F238E27FC236}">
                  <a16:creationId xmlns:a16="http://schemas.microsoft.com/office/drawing/2014/main" xmlns="" id="{5CCF561B-B1E3-4556-86BE-6B536DDBE0B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101850" y="4654551"/>
              <a:ext cx="77788" cy="77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3" name="Rectangle 1104">
              <a:extLst>
                <a:ext uri="{FF2B5EF4-FFF2-40B4-BE49-F238E27FC236}">
                  <a16:creationId xmlns:a16="http://schemas.microsoft.com/office/drawing/2014/main" xmlns="" id="{2F069C50-9938-4303-95F8-382E455AC14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206625" y="4654551"/>
              <a:ext cx="77788" cy="77788"/>
            </a:xfrm>
            <a:prstGeom prst="rect">
              <a:avLst/>
            </a:prstGeom>
            <a:solidFill>
              <a:srgbClr val="8DE0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4" name="Rectangle 1105">
              <a:extLst>
                <a:ext uri="{FF2B5EF4-FFF2-40B4-BE49-F238E27FC236}">
                  <a16:creationId xmlns:a16="http://schemas.microsoft.com/office/drawing/2014/main" xmlns="" id="{EF95B527-013B-4F2E-86B2-87697A3AF3A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206625" y="4654551"/>
              <a:ext cx="77788" cy="77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5" name="Rectangle 1106">
              <a:extLst>
                <a:ext uri="{FF2B5EF4-FFF2-40B4-BE49-F238E27FC236}">
                  <a16:creationId xmlns:a16="http://schemas.microsoft.com/office/drawing/2014/main" xmlns="" id="{E0464867-9782-4B68-B86B-BC23518F248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892300" y="4752976"/>
              <a:ext cx="77788" cy="76200"/>
            </a:xfrm>
            <a:prstGeom prst="rect">
              <a:avLst/>
            </a:prstGeom>
            <a:solidFill>
              <a:srgbClr val="8DE0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6" name="Rectangle 1107">
              <a:extLst>
                <a:ext uri="{FF2B5EF4-FFF2-40B4-BE49-F238E27FC236}">
                  <a16:creationId xmlns:a16="http://schemas.microsoft.com/office/drawing/2014/main" xmlns="" id="{2DBE2617-1756-43AD-9124-9ED2AABAF9A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892300" y="4752976"/>
              <a:ext cx="77788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7" name="Rectangle 1108">
              <a:extLst>
                <a:ext uri="{FF2B5EF4-FFF2-40B4-BE49-F238E27FC236}">
                  <a16:creationId xmlns:a16="http://schemas.microsoft.com/office/drawing/2014/main" xmlns="" id="{15671122-831D-464E-AB7F-5CB95174AD0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997075" y="4752976"/>
              <a:ext cx="77788" cy="76200"/>
            </a:xfrm>
            <a:prstGeom prst="rect">
              <a:avLst/>
            </a:prstGeom>
            <a:solidFill>
              <a:srgbClr val="8DE0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8" name="Rectangle 1109">
              <a:extLst>
                <a:ext uri="{FF2B5EF4-FFF2-40B4-BE49-F238E27FC236}">
                  <a16:creationId xmlns:a16="http://schemas.microsoft.com/office/drawing/2014/main" xmlns="" id="{06F831C0-446E-4733-BF82-55CE9C6922D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997075" y="4752976"/>
              <a:ext cx="77788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9" name="Rectangle 1110">
              <a:extLst>
                <a:ext uri="{FF2B5EF4-FFF2-40B4-BE49-F238E27FC236}">
                  <a16:creationId xmlns:a16="http://schemas.microsoft.com/office/drawing/2014/main" xmlns="" id="{896052BC-831D-4FB0-AA39-70AEAFE2686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101850" y="4752976"/>
              <a:ext cx="77788" cy="76200"/>
            </a:xfrm>
            <a:prstGeom prst="rect">
              <a:avLst/>
            </a:prstGeom>
            <a:solidFill>
              <a:srgbClr val="8DE0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0" name="Rectangle 1111">
              <a:extLst>
                <a:ext uri="{FF2B5EF4-FFF2-40B4-BE49-F238E27FC236}">
                  <a16:creationId xmlns:a16="http://schemas.microsoft.com/office/drawing/2014/main" xmlns="" id="{0A0DEE50-04C5-4CEE-A69F-ACDE51D920A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101850" y="4752976"/>
              <a:ext cx="77788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1" name="Rectangle 1112">
              <a:extLst>
                <a:ext uri="{FF2B5EF4-FFF2-40B4-BE49-F238E27FC236}">
                  <a16:creationId xmlns:a16="http://schemas.microsoft.com/office/drawing/2014/main" xmlns="" id="{52A9120D-4395-4672-86DA-5F95E125609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206625" y="4752976"/>
              <a:ext cx="77788" cy="76200"/>
            </a:xfrm>
            <a:prstGeom prst="rect">
              <a:avLst/>
            </a:prstGeom>
            <a:solidFill>
              <a:srgbClr val="8DE0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2" name="Rectangle 1113">
              <a:extLst>
                <a:ext uri="{FF2B5EF4-FFF2-40B4-BE49-F238E27FC236}">
                  <a16:creationId xmlns:a16="http://schemas.microsoft.com/office/drawing/2014/main" xmlns="" id="{9C3DAC6E-3AAB-4CB3-9452-BB769AF6938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206625" y="4752976"/>
              <a:ext cx="77788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3" name="Rectangle 1114">
              <a:extLst>
                <a:ext uri="{FF2B5EF4-FFF2-40B4-BE49-F238E27FC236}">
                  <a16:creationId xmlns:a16="http://schemas.microsoft.com/office/drawing/2014/main" xmlns="" id="{F8DE43E4-CA41-44EA-B3C2-FF11D6E164A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892300" y="4849813"/>
              <a:ext cx="77788" cy="77788"/>
            </a:xfrm>
            <a:prstGeom prst="rect">
              <a:avLst/>
            </a:prstGeom>
            <a:solidFill>
              <a:srgbClr val="8DE0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4" name="Rectangle 1115">
              <a:extLst>
                <a:ext uri="{FF2B5EF4-FFF2-40B4-BE49-F238E27FC236}">
                  <a16:creationId xmlns:a16="http://schemas.microsoft.com/office/drawing/2014/main" xmlns="" id="{1D99B4D4-2EF4-4899-A6F3-F4C700ACD43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892300" y="4849813"/>
              <a:ext cx="77788" cy="77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5" name="Rectangle 1116">
              <a:extLst>
                <a:ext uri="{FF2B5EF4-FFF2-40B4-BE49-F238E27FC236}">
                  <a16:creationId xmlns:a16="http://schemas.microsoft.com/office/drawing/2014/main" xmlns="" id="{8039C657-6CC1-4035-A135-B378737D596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997075" y="4849813"/>
              <a:ext cx="77788" cy="77788"/>
            </a:xfrm>
            <a:prstGeom prst="rect">
              <a:avLst/>
            </a:prstGeom>
            <a:solidFill>
              <a:srgbClr val="8DE0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6" name="Rectangle 1117">
              <a:extLst>
                <a:ext uri="{FF2B5EF4-FFF2-40B4-BE49-F238E27FC236}">
                  <a16:creationId xmlns:a16="http://schemas.microsoft.com/office/drawing/2014/main" xmlns="" id="{31BE8F8B-A52D-4401-BB99-CDECFCAFD8E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997075" y="4849813"/>
              <a:ext cx="77788" cy="77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7" name="Rectangle 1118">
              <a:extLst>
                <a:ext uri="{FF2B5EF4-FFF2-40B4-BE49-F238E27FC236}">
                  <a16:creationId xmlns:a16="http://schemas.microsoft.com/office/drawing/2014/main" xmlns="" id="{DD8813CB-2415-4D4D-888B-01B9F9B04BD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101850" y="4849813"/>
              <a:ext cx="77788" cy="77788"/>
            </a:xfrm>
            <a:prstGeom prst="rect">
              <a:avLst/>
            </a:prstGeom>
            <a:solidFill>
              <a:srgbClr val="8DE0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8" name="Rectangle 1119">
              <a:extLst>
                <a:ext uri="{FF2B5EF4-FFF2-40B4-BE49-F238E27FC236}">
                  <a16:creationId xmlns:a16="http://schemas.microsoft.com/office/drawing/2014/main" xmlns="" id="{6C6D11A3-4A14-4130-AB64-58DF180A615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101850" y="4849813"/>
              <a:ext cx="77788" cy="77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9" name="Freeform 1120">
              <a:extLst>
                <a:ext uri="{FF2B5EF4-FFF2-40B4-BE49-F238E27FC236}">
                  <a16:creationId xmlns:a16="http://schemas.microsoft.com/office/drawing/2014/main" xmlns="" id="{A853F0BA-D0A3-48E0-AE5B-005BBEBF7EA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92300" y="5303838"/>
              <a:ext cx="77788" cy="77788"/>
            </a:xfrm>
            <a:custGeom>
              <a:avLst/>
              <a:gdLst>
                <a:gd name="T0" fmla="*/ 49 w 49"/>
                <a:gd name="T1" fmla="*/ 0 h 49"/>
                <a:gd name="T2" fmla="*/ 0 w 49"/>
                <a:gd name="T3" fmla="*/ 0 h 49"/>
                <a:gd name="T4" fmla="*/ 0 w 49"/>
                <a:gd name="T5" fmla="*/ 33 h 49"/>
                <a:gd name="T6" fmla="*/ 10 w 49"/>
                <a:gd name="T7" fmla="*/ 49 h 49"/>
                <a:gd name="T8" fmla="*/ 49 w 49"/>
                <a:gd name="T9" fmla="*/ 49 h 49"/>
                <a:gd name="T10" fmla="*/ 49 w 49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49">
                  <a:moveTo>
                    <a:pt x="4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3" y="38"/>
                    <a:pt x="7" y="43"/>
                    <a:pt x="10" y="49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49" y="0"/>
                    <a:pt x="49" y="0"/>
                    <a:pt x="49" y="0"/>
                  </a:cubicBezTo>
                </a:path>
              </a:pathLst>
            </a:custGeom>
            <a:solidFill>
              <a:srgbClr val="069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0" name="Rectangle 1121">
              <a:extLst>
                <a:ext uri="{FF2B5EF4-FFF2-40B4-BE49-F238E27FC236}">
                  <a16:creationId xmlns:a16="http://schemas.microsoft.com/office/drawing/2014/main" xmlns="" id="{FFC288DE-2AEC-4786-A6F2-354B07C25ED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997075" y="5303838"/>
              <a:ext cx="77788" cy="77788"/>
            </a:xfrm>
            <a:prstGeom prst="rect">
              <a:avLst/>
            </a:prstGeom>
            <a:solidFill>
              <a:srgbClr val="1CC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1" name="Rectangle 1122">
              <a:extLst>
                <a:ext uri="{FF2B5EF4-FFF2-40B4-BE49-F238E27FC236}">
                  <a16:creationId xmlns:a16="http://schemas.microsoft.com/office/drawing/2014/main" xmlns="" id="{8C8BE4F4-02B0-4574-BC3D-F871DC0DE13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997075" y="5303838"/>
              <a:ext cx="77788" cy="77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2" name="Rectangle 1123">
              <a:extLst>
                <a:ext uri="{FF2B5EF4-FFF2-40B4-BE49-F238E27FC236}">
                  <a16:creationId xmlns:a16="http://schemas.microsoft.com/office/drawing/2014/main" xmlns="" id="{84E31977-948F-473A-AE85-6BCD8A4C543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101850" y="5303838"/>
              <a:ext cx="77788" cy="77788"/>
            </a:xfrm>
            <a:prstGeom prst="rect">
              <a:avLst/>
            </a:prstGeom>
            <a:solidFill>
              <a:srgbClr val="7BD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3" name="Rectangle 1124">
              <a:extLst>
                <a:ext uri="{FF2B5EF4-FFF2-40B4-BE49-F238E27FC236}">
                  <a16:creationId xmlns:a16="http://schemas.microsoft.com/office/drawing/2014/main" xmlns="" id="{A31319E8-FAA0-4CF6-83E6-20EDAE16558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101850" y="5303838"/>
              <a:ext cx="77788" cy="77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4" name="Freeform 1125">
              <a:extLst>
                <a:ext uri="{FF2B5EF4-FFF2-40B4-BE49-F238E27FC236}">
                  <a16:creationId xmlns:a16="http://schemas.microsoft.com/office/drawing/2014/main" xmlns="" id="{E931CE02-A048-442E-A55B-3EFC83FBAC3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6625" y="5303838"/>
              <a:ext cx="77788" cy="77788"/>
            </a:xfrm>
            <a:custGeom>
              <a:avLst/>
              <a:gdLst>
                <a:gd name="T0" fmla="*/ 30 w 49"/>
                <a:gd name="T1" fmla="*/ 0 h 49"/>
                <a:gd name="T2" fmla="*/ 0 w 49"/>
                <a:gd name="T3" fmla="*/ 0 h 49"/>
                <a:gd name="T4" fmla="*/ 0 w 49"/>
                <a:gd name="T5" fmla="*/ 49 h 49"/>
                <a:gd name="T6" fmla="*/ 49 w 49"/>
                <a:gd name="T7" fmla="*/ 49 h 49"/>
                <a:gd name="T8" fmla="*/ 49 w 49"/>
                <a:gd name="T9" fmla="*/ 24 h 49"/>
                <a:gd name="T10" fmla="*/ 32 w 49"/>
                <a:gd name="T11" fmla="*/ 5 h 49"/>
                <a:gd name="T12" fmla="*/ 30 w 49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9">
                  <a:moveTo>
                    <a:pt x="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1" y="20"/>
                    <a:pt x="35" y="13"/>
                    <a:pt x="32" y="5"/>
                  </a:cubicBezTo>
                  <a:cubicBezTo>
                    <a:pt x="31" y="3"/>
                    <a:pt x="30" y="2"/>
                    <a:pt x="30" y="0"/>
                  </a:cubicBezTo>
                </a:path>
              </a:pathLst>
            </a:custGeom>
            <a:solidFill>
              <a:srgbClr val="8DE0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5" name="Freeform 1126">
              <a:extLst>
                <a:ext uri="{FF2B5EF4-FFF2-40B4-BE49-F238E27FC236}">
                  <a16:creationId xmlns:a16="http://schemas.microsoft.com/office/drawing/2014/main" xmlns="" id="{CB7DB2DD-2D34-473D-B821-171F05A84A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86000" y="4953001"/>
              <a:ext cx="125413" cy="98425"/>
            </a:xfrm>
            <a:custGeom>
              <a:avLst/>
              <a:gdLst>
                <a:gd name="T0" fmla="*/ 49 w 79"/>
                <a:gd name="T1" fmla="*/ 0 h 62"/>
                <a:gd name="T2" fmla="*/ 40 w 79"/>
                <a:gd name="T3" fmla="*/ 2 h 62"/>
                <a:gd name="T4" fmla="*/ 39 w 79"/>
                <a:gd name="T5" fmla="*/ 2 h 62"/>
                <a:gd name="T6" fmla="*/ 17 w 79"/>
                <a:gd name="T7" fmla="*/ 9 h 62"/>
                <a:gd name="T8" fmla="*/ 0 w 79"/>
                <a:gd name="T9" fmla="*/ 35 h 62"/>
                <a:gd name="T10" fmla="*/ 2 w 79"/>
                <a:gd name="T11" fmla="*/ 44 h 62"/>
                <a:gd name="T12" fmla="*/ 27 w 79"/>
                <a:gd name="T13" fmla="*/ 62 h 62"/>
                <a:gd name="T14" fmla="*/ 37 w 79"/>
                <a:gd name="T15" fmla="*/ 60 h 62"/>
                <a:gd name="T16" fmla="*/ 37 w 79"/>
                <a:gd name="T17" fmla="*/ 60 h 62"/>
                <a:gd name="T18" fmla="*/ 60 w 79"/>
                <a:gd name="T19" fmla="*/ 52 h 62"/>
                <a:gd name="T20" fmla="*/ 77 w 79"/>
                <a:gd name="T21" fmla="*/ 27 h 62"/>
                <a:gd name="T22" fmla="*/ 75 w 79"/>
                <a:gd name="T23" fmla="*/ 18 h 62"/>
                <a:gd name="T24" fmla="*/ 79 w 79"/>
                <a:gd name="T25" fmla="*/ 16 h 62"/>
                <a:gd name="T26" fmla="*/ 79 w 79"/>
                <a:gd name="T27" fmla="*/ 16 h 62"/>
                <a:gd name="T28" fmla="*/ 75 w 79"/>
                <a:gd name="T29" fmla="*/ 18 h 62"/>
                <a:gd name="T30" fmla="*/ 49 w 79"/>
                <a:gd name="T3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9" h="62">
                  <a:moveTo>
                    <a:pt x="49" y="0"/>
                  </a:moveTo>
                  <a:cubicBezTo>
                    <a:pt x="46" y="0"/>
                    <a:pt x="43" y="1"/>
                    <a:pt x="40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7" y="14"/>
                    <a:pt x="0" y="24"/>
                    <a:pt x="0" y="35"/>
                  </a:cubicBezTo>
                  <a:cubicBezTo>
                    <a:pt x="0" y="38"/>
                    <a:pt x="1" y="41"/>
                    <a:pt x="2" y="44"/>
                  </a:cubicBezTo>
                  <a:cubicBezTo>
                    <a:pt x="6" y="55"/>
                    <a:pt x="16" y="62"/>
                    <a:pt x="27" y="62"/>
                  </a:cubicBezTo>
                  <a:cubicBezTo>
                    <a:pt x="31" y="62"/>
                    <a:pt x="34" y="61"/>
                    <a:pt x="37" y="60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70" y="48"/>
                    <a:pt x="77" y="38"/>
                    <a:pt x="77" y="27"/>
                  </a:cubicBezTo>
                  <a:cubicBezTo>
                    <a:pt x="77" y="24"/>
                    <a:pt x="76" y="21"/>
                    <a:pt x="75" y="18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70" y="7"/>
                    <a:pt x="60" y="0"/>
                    <a:pt x="49" y="0"/>
                  </a:cubicBezTo>
                </a:path>
              </a:pathLst>
            </a:custGeom>
            <a:solidFill>
              <a:srgbClr val="9EE8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6" name="Freeform 1127">
              <a:extLst>
                <a:ext uri="{FF2B5EF4-FFF2-40B4-BE49-F238E27FC236}">
                  <a16:creationId xmlns:a16="http://schemas.microsoft.com/office/drawing/2014/main" xmlns="" id="{795B6A23-FCE8-420E-BCB8-4342D372FF4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273300" y="4940301"/>
              <a:ext cx="147638" cy="123825"/>
            </a:xfrm>
            <a:custGeom>
              <a:avLst/>
              <a:gdLst>
                <a:gd name="T0" fmla="*/ 25 w 93"/>
                <a:gd name="T1" fmla="*/ 17 h 78"/>
                <a:gd name="T2" fmla="*/ 47 w 93"/>
                <a:gd name="T3" fmla="*/ 10 h 78"/>
                <a:gd name="T4" fmla="*/ 48 w 93"/>
                <a:gd name="T5" fmla="*/ 10 h 78"/>
                <a:gd name="T6" fmla="*/ 57 w 93"/>
                <a:gd name="T7" fmla="*/ 8 h 78"/>
                <a:gd name="T8" fmla="*/ 83 w 93"/>
                <a:gd name="T9" fmla="*/ 26 h 78"/>
                <a:gd name="T10" fmla="*/ 87 w 93"/>
                <a:gd name="T11" fmla="*/ 24 h 78"/>
                <a:gd name="T12" fmla="*/ 83 w 93"/>
                <a:gd name="T13" fmla="*/ 26 h 78"/>
                <a:gd name="T14" fmla="*/ 85 w 93"/>
                <a:gd name="T15" fmla="*/ 35 h 78"/>
                <a:gd name="T16" fmla="*/ 68 w 93"/>
                <a:gd name="T17" fmla="*/ 60 h 78"/>
                <a:gd name="T18" fmla="*/ 45 w 93"/>
                <a:gd name="T19" fmla="*/ 68 h 78"/>
                <a:gd name="T20" fmla="*/ 45 w 93"/>
                <a:gd name="T21" fmla="*/ 68 h 78"/>
                <a:gd name="T22" fmla="*/ 35 w 93"/>
                <a:gd name="T23" fmla="*/ 70 h 78"/>
                <a:gd name="T24" fmla="*/ 10 w 93"/>
                <a:gd name="T25" fmla="*/ 52 h 78"/>
                <a:gd name="T26" fmla="*/ 8 w 93"/>
                <a:gd name="T27" fmla="*/ 43 h 78"/>
                <a:gd name="T28" fmla="*/ 25 w 93"/>
                <a:gd name="T29" fmla="*/ 17 h 78"/>
                <a:gd name="T30" fmla="*/ 57 w 93"/>
                <a:gd name="T31" fmla="*/ 0 h 78"/>
                <a:gd name="T32" fmla="*/ 57 w 93"/>
                <a:gd name="T33" fmla="*/ 0 h 78"/>
                <a:gd name="T34" fmla="*/ 46 w 93"/>
                <a:gd name="T35" fmla="*/ 2 h 78"/>
                <a:gd name="T36" fmla="*/ 45 w 93"/>
                <a:gd name="T37" fmla="*/ 2 h 78"/>
                <a:gd name="T38" fmla="*/ 38 w 93"/>
                <a:gd name="T39" fmla="*/ 4 h 78"/>
                <a:gd name="T40" fmla="*/ 26 w 93"/>
                <a:gd name="T41" fmla="*/ 8 h 78"/>
                <a:gd name="T42" fmla="*/ 22 w 93"/>
                <a:gd name="T43" fmla="*/ 9 h 78"/>
                <a:gd name="T44" fmla="*/ 22 w 93"/>
                <a:gd name="T45" fmla="*/ 10 h 78"/>
                <a:gd name="T46" fmla="*/ 18 w 93"/>
                <a:gd name="T47" fmla="*/ 11 h 78"/>
                <a:gd name="T48" fmla="*/ 0 w 93"/>
                <a:gd name="T49" fmla="*/ 43 h 78"/>
                <a:gd name="T50" fmla="*/ 2 w 93"/>
                <a:gd name="T51" fmla="*/ 56 h 78"/>
                <a:gd name="T52" fmla="*/ 18 w 93"/>
                <a:gd name="T53" fmla="*/ 74 h 78"/>
                <a:gd name="T54" fmla="*/ 26 w 93"/>
                <a:gd name="T55" fmla="*/ 77 h 78"/>
                <a:gd name="T56" fmla="*/ 35 w 93"/>
                <a:gd name="T57" fmla="*/ 78 h 78"/>
                <a:gd name="T58" fmla="*/ 35 w 93"/>
                <a:gd name="T59" fmla="*/ 78 h 78"/>
                <a:gd name="T60" fmla="*/ 38 w 93"/>
                <a:gd name="T61" fmla="*/ 78 h 78"/>
                <a:gd name="T62" fmla="*/ 46 w 93"/>
                <a:gd name="T63" fmla="*/ 76 h 78"/>
                <a:gd name="T64" fmla="*/ 48 w 93"/>
                <a:gd name="T65" fmla="*/ 76 h 78"/>
                <a:gd name="T66" fmla="*/ 70 w 93"/>
                <a:gd name="T67" fmla="*/ 68 h 78"/>
                <a:gd name="T68" fmla="*/ 70 w 93"/>
                <a:gd name="T69" fmla="*/ 68 h 78"/>
                <a:gd name="T70" fmla="*/ 93 w 93"/>
                <a:gd name="T71" fmla="*/ 35 h 78"/>
                <a:gd name="T72" fmla="*/ 90 w 93"/>
                <a:gd name="T73" fmla="*/ 22 h 78"/>
                <a:gd name="T74" fmla="*/ 90 w 93"/>
                <a:gd name="T75" fmla="*/ 22 h 78"/>
                <a:gd name="T76" fmla="*/ 57 w 93"/>
                <a:gd name="T7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3" h="78">
                  <a:moveTo>
                    <a:pt x="25" y="17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51" y="9"/>
                    <a:pt x="54" y="8"/>
                    <a:pt x="57" y="8"/>
                  </a:cubicBezTo>
                  <a:cubicBezTo>
                    <a:pt x="68" y="8"/>
                    <a:pt x="78" y="15"/>
                    <a:pt x="83" y="26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3" y="26"/>
                    <a:pt x="83" y="26"/>
                    <a:pt x="83" y="26"/>
                  </a:cubicBezTo>
                  <a:cubicBezTo>
                    <a:pt x="84" y="29"/>
                    <a:pt x="85" y="32"/>
                    <a:pt x="85" y="35"/>
                  </a:cubicBezTo>
                  <a:cubicBezTo>
                    <a:pt x="85" y="46"/>
                    <a:pt x="78" y="56"/>
                    <a:pt x="68" y="60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2" y="69"/>
                    <a:pt x="39" y="70"/>
                    <a:pt x="35" y="70"/>
                  </a:cubicBezTo>
                  <a:cubicBezTo>
                    <a:pt x="24" y="70"/>
                    <a:pt x="14" y="63"/>
                    <a:pt x="10" y="52"/>
                  </a:cubicBezTo>
                  <a:cubicBezTo>
                    <a:pt x="9" y="49"/>
                    <a:pt x="8" y="46"/>
                    <a:pt x="8" y="43"/>
                  </a:cubicBezTo>
                  <a:cubicBezTo>
                    <a:pt x="8" y="32"/>
                    <a:pt x="15" y="22"/>
                    <a:pt x="25" y="17"/>
                  </a:cubicBezTo>
                  <a:moveTo>
                    <a:pt x="57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54" y="0"/>
                    <a:pt x="50" y="1"/>
                    <a:pt x="46" y="2"/>
                  </a:cubicBezTo>
                  <a:cubicBezTo>
                    <a:pt x="46" y="2"/>
                    <a:pt x="45" y="2"/>
                    <a:pt x="45" y="2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1" y="10"/>
                    <a:pt x="20" y="11"/>
                    <a:pt x="18" y="11"/>
                  </a:cubicBezTo>
                  <a:cubicBezTo>
                    <a:pt x="7" y="18"/>
                    <a:pt x="0" y="30"/>
                    <a:pt x="0" y="43"/>
                  </a:cubicBezTo>
                  <a:cubicBezTo>
                    <a:pt x="0" y="47"/>
                    <a:pt x="1" y="51"/>
                    <a:pt x="2" y="56"/>
                  </a:cubicBezTo>
                  <a:cubicBezTo>
                    <a:pt x="5" y="64"/>
                    <a:pt x="11" y="70"/>
                    <a:pt x="18" y="74"/>
                  </a:cubicBezTo>
                  <a:cubicBezTo>
                    <a:pt x="21" y="75"/>
                    <a:pt x="24" y="76"/>
                    <a:pt x="26" y="77"/>
                  </a:cubicBezTo>
                  <a:cubicBezTo>
                    <a:pt x="29" y="78"/>
                    <a:pt x="32" y="78"/>
                    <a:pt x="35" y="78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6" y="78"/>
                    <a:pt x="37" y="78"/>
                    <a:pt x="38" y="78"/>
                  </a:cubicBezTo>
                  <a:cubicBezTo>
                    <a:pt x="41" y="78"/>
                    <a:pt x="43" y="77"/>
                    <a:pt x="46" y="76"/>
                  </a:cubicBezTo>
                  <a:cubicBezTo>
                    <a:pt x="47" y="76"/>
                    <a:pt x="47" y="76"/>
                    <a:pt x="48" y="76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84" y="63"/>
                    <a:pt x="93" y="50"/>
                    <a:pt x="93" y="35"/>
                  </a:cubicBezTo>
                  <a:cubicBezTo>
                    <a:pt x="93" y="31"/>
                    <a:pt x="92" y="27"/>
                    <a:pt x="90" y="22"/>
                  </a:cubicBezTo>
                  <a:cubicBezTo>
                    <a:pt x="90" y="22"/>
                    <a:pt x="90" y="22"/>
                    <a:pt x="90" y="22"/>
                  </a:cubicBezTo>
                  <a:cubicBezTo>
                    <a:pt x="85" y="8"/>
                    <a:pt x="72" y="0"/>
                    <a:pt x="57" y="0"/>
                  </a:cubicBezTo>
                </a:path>
              </a:pathLst>
            </a:custGeom>
            <a:solidFill>
              <a:srgbClr val="046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7" name="Freeform 1128">
              <a:extLst>
                <a:ext uri="{FF2B5EF4-FFF2-40B4-BE49-F238E27FC236}">
                  <a16:creationId xmlns:a16="http://schemas.microsoft.com/office/drawing/2014/main" xmlns="" id="{A0D4FDFA-6FAA-456C-89A5-EB24FFA11EE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66950" y="5237163"/>
              <a:ext cx="123825" cy="96838"/>
            </a:xfrm>
            <a:custGeom>
              <a:avLst/>
              <a:gdLst>
                <a:gd name="T0" fmla="*/ 49 w 78"/>
                <a:gd name="T1" fmla="*/ 0 h 61"/>
                <a:gd name="T2" fmla="*/ 39 w 78"/>
                <a:gd name="T3" fmla="*/ 2 h 61"/>
                <a:gd name="T4" fmla="*/ 39 w 78"/>
                <a:gd name="T5" fmla="*/ 2 h 61"/>
                <a:gd name="T6" fmla="*/ 17 w 78"/>
                <a:gd name="T7" fmla="*/ 9 h 61"/>
                <a:gd name="T8" fmla="*/ 0 w 78"/>
                <a:gd name="T9" fmla="*/ 34 h 61"/>
                <a:gd name="T10" fmla="*/ 2 w 78"/>
                <a:gd name="T11" fmla="*/ 44 h 61"/>
                <a:gd name="T12" fmla="*/ 27 w 78"/>
                <a:gd name="T13" fmla="*/ 61 h 61"/>
                <a:gd name="T14" fmla="*/ 37 w 78"/>
                <a:gd name="T15" fmla="*/ 59 h 61"/>
                <a:gd name="T16" fmla="*/ 37 w 78"/>
                <a:gd name="T17" fmla="*/ 59 h 61"/>
                <a:gd name="T18" fmla="*/ 59 w 78"/>
                <a:gd name="T19" fmla="*/ 52 h 61"/>
                <a:gd name="T20" fmla="*/ 76 w 78"/>
                <a:gd name="T21" fmla="*/ 27 h 61"/>
                <a:gd name="T22" fmla="*/ 74 w 78"/>
                <a:gd name="T23" fmla="*/ 17 h 61"/>
                <a:gd name="T24" fmla="*/ 78 w 78"/>
                <a:gd name="T25" fmla="*/ 15 h 61"/>
                <a:gd name="T26" fmla="*/ 78 w 78"/>
                <a:gd name="T27" fmla="*/ 15 h 61"/>
                <a:gd name="T28" fmla="*/ 74 w 78"/>
                <a:gd name="T29" fmla="*/ 17 h 61"/>
                <a:gd name="T30" fmla="*/ 49 w 78"/>
                <a:gd name="T3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8" h="61">
                  <a:moveTo>
                    <a:pt x="49" y="0"/>
                  </a:moveTo>
                  <a:cubicBezTo>
                    <a:pt x="46" y="0"/>
                    <a:pt x="42" y="0"/>
                    <a:pt x="39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6" y="13"/>
                    <a:pt x="0" y="23"/>
                    <a:pt x="0" y="34"/>
                  </a:cubicBezTo>
                  <a:cubicBezTo>
                    <a:pt x="0" y="37"/>
                    <a:pt x="0" y="41"/>
                    <a:pt x="2" y="44"/>
                  </a:cubicBezTo>
                  <a:cubicBezTo>
                    <a:pt x="6" y="55"/>
                    <a:pt x="16" y="61"/>
                    <a:pt x="27" y="61"/>
                  </a:cubicBezTo>
                  <a:cubicBezTo>
                    <a:pt x="30" y="61"/>
                    <a:pt x="33" y="60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59" y="52"/>
                    <a:pt x="59" y="52"/>
                    <a:pt x="59" y="52"/>
                  </a:cubicBezTo>
                  <a:cubicBezTo>
                    <a:pt x="69" y="48"/>
                    <a:pt x="76" y="38"/>
                    <a:pt x="76" y="27"/>
                  </a:cubicBezTo>
                  <a:cubicBezTo>
                    <a:pt x="76" y="24"/>
                    <a:pt x="75" y="20"/>
                    <a:pt x="74" y="17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0" y="6"/>
                    <a:pt x="60" y="0"/>
                    <a:pt x="49" y="0"/>
                  </a:cubicBezTo>
                </a:path>
              </a:pathLst>
            </a:custGeom>
            <a:solidFill>
              <a:srgbClr val="9EE8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8" name="Freeform 1129">
              <a:extLst>
                <a:ext uri="{FF2B5EF4-FFF2-40B4-BE49-F238E27FC236}">
                  <a16:creationId xmlns:a16="http://schemas.microsoft.com/office/drawing/2014/main" xmlns="" id="{9929105B-CB46-4335-8173-AB44B76F973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252663" y="5222876"/>
              <a:ext cx="147638" cy="123825"/>
            </a:xfrm>
            <a:custGeom>
              <a:avLst/>
              <a:gdLst>
                <a:gd name="T0" fmla="*/ 26 w 93"/>
                <a:gd name="T1" fmla="*/ 18 h 78"/>
                <a:gd name="T2" fmla="*/ 48 w 93"/>
                <a:gd name="T3" fmla="*/ 11 h 78"/>
                <a:gd name="T4" fmla="*/ 48 w 93"/>
                <a:gd name="T5" fmla="*/ 11 h 78"/>
                <a:gd name="T6" fmla="*/ 58 w 93"/>
                <a:gd name="T7" fmla="*/ 9 h 78"/>
                <a:gd name="T8" fmla="*/ 83 w 93"/>
                <a:gd name="T9" fmla="*/ 26 h 78"/>
                <a:gd name="T10" fmla="*/ 87 w 93"/>
                <a:gd name="T11" fmla="*/ 24 h 78"/>
                <a:gd name="T12" fmla="*/ 83 w 93"/>
                <a:gd name="T13" fmla="*/ 26 h 78"/>
                <a:gd name="T14" fmla="*/ 85 w 93"/>
                <a:gd name="T15" fmla="*/ 36 h 78"/>
                <a:gd name="T16" fmla="*/ 68 w 93"/>
                <a:gd name="T17" fmla="*/ 61 h 78"/>
                <a:gd name="T18" fmla="*/ 46 w 93"/>
                <a:gd name="T19" fmla="*/ 68 h 78"/>
                <a:gd name="T20" fmla="*/ 46 w 93"/>
                <a:gd name="T21" fmla="*/ 68 h 78"/>
                <a:gd name="T22" fmla="*/ 36 w 93"/>
                <a:gd name="T23" fmla="*/ 70 h 78"/>
                <a:gd name="T24" fmla="*/ 11 w 93"/>
                <a:gd name="T25" fmla="*/ 53 h 78"/>
                <a:gd name="T26" fmla="*/ 9 w 93"/>
                <a:gd name="T27" fmla="*/ 43 h 78"/>
                <a:gd name="T28" fmla="*/ 26 w 93"/>
                <a:gd name="T29" fmla="*/ 18 h 78"/>
                <a:gd name="T30" fmla="*/ 58 w 93"/>
                <a:gd name="T31" fmla="*/ 0 h 78"/>
                <a:gd name="T32" fmla="*/ 58 w 93"/>
                <a:gd name="T33" fmla="*/ 0 h 78"/>
                <a:gd name="T34" fmla="*/ 51 w 93"/>
                <a:gd name="T35" fmla="*/ 1 h 78"/>
                <a:gd name="T36" fmla="*/ 45 w 93"/>
                <a:gd name="T37" fmla="*/ 3 h 78"/>
                <a:gd name="T38" fmla="*/ 39 w 93"/>
                <a:gd name="T39" fmla="*/ 5 h 78"/>
                <a:gd name="T40" fmla="*/ 31 w 93"/>
                <a:gd name="T41" fmla="*/ 7 h 78"/>
                <a:gd name="T42" fmla="*/ 23 w 93"/>
                <a:gd name="T43" fmla="*/ 10 h 78"/>
                <a:gd name="T44" fmla="*/ 23 w 93"/>
                <a:gd name="T45" fmla="*/ 10 h 78"/>
                <a:gd name="T46" fmla="*/ 0 w 93"/>
                <a:gd name="T47" fmla="*/ 43 h 78"/>
                <a:gd name="T48" fmla="*/ 1 w 93"/>
                <a:gd name="T49" fmla="*/ 51 h 78"/>
                <a:gd name="T50" fmla="*/ 3 w 93"/>
                <a:gd name="T51" fmla="*/ 56 h 78"/>
                <a:gd name="T52" fmla="*/ 20 w 93"/>
                <a:gd name="T53" fmla="*/ 75 h 78"/>
                <a:gd name="T54" fmla="*/ 31 w 93"/>
                <a:gd name="T55" fmla="*/ 78 h 78"/>
                <a:gd name="T56" fmla="*/ 36 w 93"/>
                <a:gd name="T57" fmla="*/ 78 h 78"/>
                <a:gd name="T58" fmla="*/ 36 w 93"/>
                <a:gd name="T59" fmla="*/ 78 h 78"/>
                <a:gd name="T60" fmla="*/ 39 w 93"/>
                <a:gd name="T61" fmla="*/ 78 h 78"/>
                <a:gd name="T62" fmla="*/ 48 w 93"/>
                <a:gd name="T63" fmla="*/ 76 h 78"/>
                <a:gd name="T64" fmla="*/ 51 w 93"/>
                <a:gd name="T65" fmla="*/ 75 h 78"/>
                <a:gd name="T66" fmla="*/ 59 w 93"/>
                <a:gd name="T67" fmla="*/ 73 h 78"/>
                <a:gd name="T68" fmla="*/ 60 w 93"/>
                <a:gd name="T69" fmla="*/ 72 h 78"/>
                <a:gd name="T70" fmla="*/ 71 w 93"/>
                <a:gd name="T71" fmla="*/ 69 h 78"/>
                <a:gd name="T72" fmla="*/ 71 w 93"/>
                <a:gd name="T73" fmla="*/ 69 h 78"/>
                <a:gd name="T74" fmla="*/ 82 w 93"/>
                <a:gd name="T75" fmla="*/ 62 h 78"/>
                <a:gd name="T76" fmla="*/ 85 w 93"/>
                <a:gd name="T77" fmla="*/ 59 h 78"/>
                <a:gd name="T78" fmla="*/ 93 w 93"/>
                <a:gd name="T79" fmla="*/ 36 h 78"/>
                <a:gd name="T80" fmla="*/ 91 w 93"/>
                <a:gd name="T81" fmla="*/ 23 h 78"/>
                <a:gd name="T82" fmla="*/ 91 w 93"/>
                <a:gd name="T83" fmla="*/ 23 h 78"/>
                <a:gd name="T84" fmla="*/ 85 w 93"/>
                <a:gd name="T85" fmla="*/ 13 h 78"/>
                <a:gd name="T86" fmla="*/ 59 w 93"/>
                <a:gd name="T87" fmla="*/ 0 h 78"/>
                <a:gd name="T88" fmla="*/ 58 w 93"/>
                <a:gd name="T8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3" h="78">
                  <a:moveTo>
                    <a:pt x="26" y="18"/>
                  </a:move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51" y="9"/>
                    <a:pt x="55" y="9"/>
                    <a:pt x="58" y="9"/>
                  </a:cubicBezTo>
                  <a:cubicBezTo>
                    <a:pt x="69" y="9"/>
                    <a:pt x="79" y="15"/>
                    <a:pt x="83" y="26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3" y="26"/>
                    <a:pt x="83" y="26"/>
                    <a:pt x="83" y="26"/>
                  </a:cubicBezTo>
                  <a:cubicBezTo>
                    <a:pt x="84" y="29"/>
                    <a:pt x="85" y="33"/>
                    <a:pt x="85" y="36"/>
                  </a:cubicBezTo>
                  <a:cubicBezTo>
                    <a:pt x="85" y="47"/>
                    <a:pt x="78" y="57"/>
                    <a:pt x="68" y="61"/>
                  </a:cubicBezTo>
                  <a:cubicBezTo>
                    <a:pt x="46" y="68"/>
                    <a:pt x="46" y="68"/>
                    <a:pt x="46" y="68"/>
                  </a:cubicBezTo>
                  <a:cubicBezTo>
                    <a:pt x="46" y="68"/>
                    <a:pt x="46" y="68"/>
                    <a:pt x="46" y="68"/>
                  </a:cubicBezTo>
                  <a:cubicBezTo>
                    <a:pt x="42" y="69"/>
                    <a:pt x="39" y="70"/>
                    <a:pt x="36" y="70"/>
                  </a:cubicBezTo>
                  <a:cubicBezTo>
                    <a:pt x="25" y="70"/>
                    <a:pt x="15" y="64"/>
                    <a:pt x="11" y="53"/>
                  </a:cubicBezTo>
                  <a:cubicBezTo>
                    <a:pt x="9" y="50"/>
                    <a:pt x="9" y="46"/>
                    <a:pt x="9" y="43"/>
                  </a:cubicBezTo>
                  <a:cubicBezTo>
                    <a:pt x="9" y="32"/>
                    <a:pt x="15" y="22"/>
                    <a:pt x="26" y="18"/>
                  </a:cubicBezTo>
                  <a:moveTo>
                    <a:pt x="58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56" y="0"/>
                    <a:pt x="53" y="1"/>
                    <a:pt x="51" y="1"/>
                  </a:cubicBezTo>
                  <a:cubicBezTo>
                    <a:pt x="49" y="1"/>
                    <a:pt x="47" y="2"/>
                    <a:pt x="45" y="3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9" y="15"/>
                    <a:pt x="0" y="29"/>
                    <a:pt x="0" y="43"/>
                  </a:cubicBezTo>
                  <a:cubicBezTo>
                    <a:pt x="0" y="46"/>
                    <a:pt x="0" y="48"/>
                    <a:pt x="1" y="51"/>
                  </a:cubicBezTo>
                  <a:cubicBezTo>
                    <a:pt x="1" y="53"/>
                    <a:pt x="2" y="54"/>
                    <a:pt x="3" y="56"/>
                  </a:cubicBezTo>
                  <a:cubicBezTo>
                    <a:pt x="6" y="64"/>
                    <a:pt x="12" y="71"/>
                    <a:pt x="20" y="75"/>
                  </a:cubicBezTo>
                  <a:cubicBezTo>
                    <a:pt x="23" y="77"/>
                    <a:pt x="27" y="78"/>
                    <a:pt x="31" y="78"/>
                  </a:cubicBezTo>
                  <a:cubicBezTo>
                    <a:pt x="33" y="78"/>
                    <a:pt x="34" y="78"/>
                    <a:pt x="36" y="78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7" y="78"/>
                    <a:pt x="38" y="78"/>
                    <a:pt x="39" y="78"/>
                  </a:cubicBezTo>
                  <a:cubicBezTo>
                    <a:pt x="43" y="78"/>
                    <a:pt x="46" y="77"/>
                    <a:pt x="48" y="76"/>
                  </a:cubicBezTo>
                  <a:cubicBezTo>
                    <a:pt x="51" y="75"/>
                    <a:pt x="51" y="75"/>
                    <a:pt x="51" y="75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60" y="72"/>
                    <a:pt x="60" y="72"/>
                    <a:pt x="60" y="72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75" y="67"/>
                    <a:pt x="79" y="65"/>
                    <a:pt x="82" y="62"/>
                  </a:cubicBezTo>
                  <a:cubicBezTo>
                    <a:pt x="83" y="61"/>
                    <a:pt x="84" y="60"/>
                    <a:pt x="85" y="59"/>
                  </a:cubicBezTo>
                  <a:cubicBezTo>
                    <a:pt x="90" y="53"/>
                    <a:pt x="93" y="44"/>
                    <a:pt x="93" y="36"/>
                  </a:cubicBezTo>
                  <a:cubicBezTo>
                    <a:pt x="93" y="32"/>
                    <a:pt x="93" y="27"/>
                    <a:pt x="91" y="23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89" y="19"/>
                    <a:pt x="88" y="16"/>
                    <a:pt x="85" y="13"/>
                  </a:cubicBezTo>
                  <a:cubicBezTo>
                    <a:pt x="79" y="5"/>
                    <a:pt x="69" y="1"/>
                    <a:pt x="59" y="0"/>
                  </a:cubicBezTo>
                  <a:cubicBezTo>
                    <a:pt x="59" y="0"/>
                    <a:pt x="58" y="0"/>
                    <a:pt x="58" y="0"/>
                  </a:cubicBezTo>
                </a:path>
              </a:pathLst>
            </a:custGeom>
            <a:solidFill>
              <a:srgbClr val="046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9" name="Freeform 1130">
              <a:extLst>
                <a:ext uri="{FF2B5EF4-FFF2-40B4-BE49-F238E27FC236}">
                  <a16:creationId xmlns:a16="http://schemas.microsoft.com/office/drawing/2014/main" xmlns="" id="{763858A2-62DE-4CE4-B39B-BE79D10364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76475" y="5086351"/>
              <a:ext cx="125413" cy="96838"/>
            </a:xfrm>
            <a:custGeom>
              <a:avLst/>
              <a:gdLst>
                <a:gd name="T0" fmla="*/ 50 w 79"/>
                <a:gd name="T1" fmla="*/ 0 h 61"/>
                <a:gd name="T2" fmla="*/ 40 w 79"/>
                <a:gd name="T3" fmla="*/ 2 h 61"/>
                <a:gd name="T4" fmla="*/ 39 w 79"/>
                <a:gd name="T5" fmla="*/ 2 h 61"/>
                <a:gd name="T6" fmla="*/ 17 w 79"/>
                <a:gd name="T7" fmla="*/ 9 h 61"/>
                <a:gd name="T8" fmla="*/ 0 w 79"/>
                <a:gd name="T9" fmla="*/ 34 h 61"/>
                <a:gd name="T10" fmla="*/ 2 w 79"/>
                <a:gd name="T11" fmla="*/ 44 h 61"/>
                <a:gd name="T12" fmla="*/ 27 w 79"/>
                <a:gd name="T13" fmla="*/ 61 h 61"/>
                <a:gd name="T14" fmla="*/ 37 w 79"/>
                <a:gd name="T15" fmla="*/ 59 h 61"/>
                <a:gd name="T16" fmla="*/ 38 w 79"/>
                <a:gd name="T17" fmla="*/ 59 h 61"/>
                <a:gd name="T18" fmla="*/ 60 w 79"/>
                <a:gd name="T19" fmla="*/ 52 h 61"/>
                <a:gd name="T20" fmla="*/ 77 w 79"/>
                <a:gd name="T21" fmla="*/ 27 h 61"/>
                <a:gd name="T22" fmla="*/ 75 w 79"/>
                <a:gd name="T23" fmla="*/ 17 h 61"/>
                <a:gd name="T24" fmla="*/ 79 w 79"/>
                <a:gd name="T25" fmla="*/ 15 h 61"/>
                <a:gd name="T26" fmla="*/ 79 w 79"/>
                <a:gd name="T27" fmla="*/ 15 h 61"/>
                <a:gd name="T28" fmla="*/ 75 w 79"/>
                <a:gd name="T29" fmla="*/ 17 h 61"/>
                <a:gd name="T30" fmla="*/ 50 w 79"/>
                <a:gd name="T3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9" h="61">
                  <a:moveTo>
                    <a:pt x="50" y="0"/>
                  </a:moveTo>
                  <a:cubicBezTo>
                    <a:pt x="46" y="0"/>
                    <a:pt x="43" y="0"/>
                    <a:pt x="40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7" y="13"/>
                    <a:pt x="0" y="23"/>
                    <a:pt x="0" y="34"/>
                  </a:cubicBezTo>
                  <a:cubicBezTo>
                    <a:pt x="0" y="37"/>
                    <a:pt x="1" y="41"/>
                    <a:pt x="2" y="44"/>
                  </a:cubicBezTo>
                  <a:cubicBezTo>
                    <a:pt x="6" y="54"/>
                    <a:pt x="17" y="61"/>
                    <a:pt x="27" y="61"/>
                  </a:cubicBezTo>
                  <a:cubicBezTo>
                    <a:pt x="31" y="61"/>
                    <a:pt x="34" y="60"/>
                    <a:pt x="37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70" y="48"/>
                    <a:pt x="77" y="38"/>
                    <a:pt x="77" y="27"/>
                  </a:cubicBezTo>
                  <a:cubicBezTo>
                    <a:pt x="77" y="24"/>
                    <a:pt x="76" y="20"/>
                    <a:pt x="75" y="17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6"/>
                    <a:pt x="60" y="0"/>
                    <a:pt x="50" y="0"/>
                  </a:cubicBezTo>
                </a:path>
              </a:pathLst>
            </a:custGeom>
            <a:solidFill>
              <a:srgbClr val="9EE8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60" name="Freeform 1131">
              <a:extLst>
                <a:ext uri="{FF2B5EF4-FFF2-40B4-BE49-F238E27FC236}">
                  <a16:creationId xmlns:a16="http://schemas.microsoft.com/office/drawing/2014/main" xmlns="" id="{0417FE1E-9D2D-447C-8F87-9EC87ACC819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263775" y="5072063"/>
              <a:ext cx="147638" cy="123825"/>
            </a:xfrm>
            <a:custGeom>
              <a:avLst/>
              <a:gdLst>
                <a:gd name="T0" fmla="*/ 25 w 93"/>
                <a:gd name="T1" fmla="*/ 18 h 78"/>
                <a:gd name="T2" fmla="*/ 47 w 93"/>
                <a:gd name="T3" fmla="*/ 11 h 78"/>
                <a:gd name="T4" fmla="*/ 48 w 93"/>
                <a:gd name="T5" fmla="*/ 11 h 78"/>
                <a:gd name="T6" fmla="*/ 58 w 93"/>
                <a:gd name="T7" fmla="*/ 9 h 78"/>
                <a:gd name="T8" fmla="*/ 83 w 93"/>
                <a:gd name="T9" fmla="*/ 26 h 78"/>
                <a:gd name="T10" fmla="*/ 87 w 93"/>
                <a:gd name="T11" fmla="*/ 24 h 78"/>
                <a:gd name="T12" fmla="*/ 91 w 93"/>
                <a:gd name="T13" fmla="*/ 23 h 78"/>
                <a:gd name="T14" fmla="*/ 87 w 93"/>
                <a:gd name="T15" fmla="*/ 24 h 78"/>
                <a:gd name="T16" fmla="*/ 83 w 93"/>
                <a:gd name="T17" fmla="*/ 26 h 78"/>
                <a:gd name="T18" fmla="*/ 85 w 93"/>
                <a:gd name="T19" fmla="*/ 36 h 78"/>
                <a:gd name="T20" fmla="*/ 68 w 93"/>
                <a:gd name="T21" fmla="*/ 61 h 78"/>
                <a:gd name="T22" fmla="*/ 46 w 93"/>
                <a:gd name="T23" fmla="*/ 68 h 78"/>
                <a:gd name="T24" fmla="*/ 45 w 93"/>
                <a:gd name="T25" fmla="*/ 68 h 78"/>
                <a:gd name="T26" fmla="*/ 35 w 93"/>
                <a:gd name="T27" fmla="*/ 70 h 78"/>
                <a:gd name="T28" fmla="*/ 10 w 93"/>
                <a:gd name="T29" fmla="*/ 53 h 78"/>
                <a:gd name="T30" fmla="*/ 8 w 93"/>
                <a:gd name="T31" fmla="*/ 43 h 78"/>
                <a:gd name="T32" fmla="*/ 25 w 93"/>
                <a:gd name="T33" fmla="*/ 18 h 78"/>
                <a:gd name="T34" fmla="*/ 58 w 93"/>
                <a:gd name="T35" fmla="*/ 0 h 78"/>
                <a:gd name="T36" fmla="*/ 58 w 93"/>
                <a:gd name="T37" fmla="*/ 0 h 78"/>
                <a:gd name="T38" fmla="*/ 52 w 93"/>
                <a:gd name="T39" fmla="*/ 1 h 78"/>
                <a:gd name="T40" fmla="*/ 45 w 93"/>
                <a:gd name="T41" fmla="*/ 3 h 78"/>
                <a:gd name="T42" fmla="*/ 44 w 93"/>
                <a:gd name="T43" fmla="*/ 3 h 78"/>
                <a:gd name="T44" fmla="*/ 32 w 93"/>
                <a:gd name="T45" fmla="*/ 7 h 78"/>
                <a:gd name="T46" fmla="*/ 24 w 93"/>
                <a:gd name="T47" fmla="*/ 9 h 78"/>
                <a:gd name="T48" fmla="*/ 23 w 93"/>
                <a:gd name="T49" fmla="*/ 10 h 78"/>
                <a:gd name="T50" fmla="*/ 22 w 93"/>
                <a:gd name="T51" fmla="*/ 10 h 78"/>
                <a:gd name="T52" fmla="*/ 0 w 93"/>
                <a:gd name="T53" fmla="*/ 43 h 78"/>
                <a:gd name="T54" fmla="*/ 2 w 93"/>
                <a:gd name="T55" fmla="*/ 56 h 78"/>
                <a:gd name="T56" fmla="*/ 24 w 93"/>
                <a:gd name="T57" fmla="*/ 77 h 78"/>
                <a:gd name="T58" fmla="*/ 32 w 93"/>
                <a:gd name="T59" fmla="*/ 78 h 78"/>
                <a:gd name="T60" fmla="*/ 35 w 93"/>
                <a:gd name="T61" fmla="*/ 78 h 78"/>
                <a:gd name="T62" fmla="*/ 35 w 93"/>
                <a:gd name="T63" fmla="*/ 78 h 78"/>
                <a:gd name="T64" fmla="*/ 44 w 93"/>
                <a:gd name="T65" fmla="*/ 77 h 78"/>
                <a:gd name="T66" fmla="*/ 48 w 93"/>
                <a:gd name="T67" fmla="*/ 76 h 78"/>
                <a:gd name="T68" fmla="*/ 52 w 93"/>
                <a:gd name="T69" fmla="*/ 75 h 78"/>
                <a:gd name="T70" fmla="*/ 70 w 93"/>
                <a:gd name="T71" fmla="*/ 69 h 78"/>
                <a:gd name="T72" fmla="*/ 71 w 93"/>
                <a:gd name="T73" fmla="*/ 69 h 78"/>
                <a:gd name="T74" fmla="*/ 93 w 93"/>
                <a:gd name="T75" fmla="*/ 36 h 78"/>
                <a:gd name="T76" fmla="*/ 91 w 93"/>
                <a:gd name="T77" fmla="*/ 25 h 78"/>
                <a:gd name="T78" fmla="*/ 91 w 93"/>
                <a:gd name="T79" fmla="*/ 25 h 78"/>
                <a:gd name="T80" fmla="*/ 91 w 93"/>
                <a:gd name="T81" fmla="*/ 23 h 78"/>
                <a:gd name="T82" fmla="*/ 91 w 93"/>
                <a:gd name="T83" fmla="*/ 23 h 78"/>
                <a:gd name="T84" fmla="*/ 84 w 93"/>
                <a:gd name="T85" fmla="*/ 12 h 78"/>
                <a:gd name="T86" fmla="*/ 58 w 93"/>
                <a:gd name="T8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3" h="78">
                  <a:moveTo>
                    <a:pt x="25" y="18"/>
                  </a:moveTo>
                  <a:cubicBezTo>
                    <a:pt x="47" y="11"/>
                    <a:pt x="47" y="11"/>
                    <a:pt x="47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51" y="9"/>
                    <a:pt x="54" y="9"/>
                    <a:pt x="58" y="9"/>
                  </a:cubicBezTo>
                  <a:cubicBezTo>
                    <a:pt x="68" y="9"/>
                    <a:pt x="79" y="15"/>
                    <a:pt x="83" y="26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3" y="26"/>
                    <a:pt x="83" y="26"/>
                    <a:pt x="83" y="26"/>
                  </a:cubicBezTo>
                  <a:cubicBezTo>
                    <a:pt x="84" y="29"/>
                    <a:pt x="85" y="33"/>
                    <a:pt x="85" y="36"/>
                  </a:cubicBezTo>
                  <a:cubicBezTo>
                    <a:pt x="85" y="47"/>
                    <a:pt x="78" y="57"/>
                    <a:pt x="68" y="61"/>
                  </a:cubicBezTo>
                  <a:cubicBezTo>
                    <a:pt x="46" y="68"/>
                    <a:pt x="46" y="68"/>
                    <a:pt x="46" y="68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2" y="69"/>
                    <a:pt x="39" y="70"/>
                    <a:pt x="35" y="70"/>
                  </a:cubicBezTo>
                  <a:cubicBezTo>
                    <a:pt x="25" y="70"/>
                    <a:pt x="14" y="63"/>
                    <a:pt x="10" y="53"/>
                  </a:cubicBezTo>
                  <a:cubicBezTo>
                    <a:pt x="9" y="50"/>
                    <a:pt x="8" y="46"/>
                    <a:pt x="8" y="43"/>
                  </a:cubicBezTo>
                  <a:cubicBezTo>
                    <a:pt x="8" y="32"/>
                    <a:pt x="15" y="22"/>
                    <a:pt x="25" y="18"/>
                  </a:cubicBezTo>
                  <a:moveTo>
                    <a:pt x="58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56" y="0"/>
                    <a:pt x="54" y="0"/>
                    <a:pt x="52" y="1"/>
                  </a:cubicBezTo>
                  <a:cubicBezTo>
                    <a:pt x="50" y="1"/>
                    <a:pt x="47" y="2"/>
                    <a:pt x="45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8" y="15"/>
                    <a:pt x="0" y="29"/>
                    <a:pt x="0" y="43"/>
                  </a:cubicBezTo>
                  <a:cubicBezTo>
                    <a:pt x="0" y="47"/>
                    <a:pt x="1" y="52"/>
                    <a:pt x="2" y="56"/>
                  </a:cubicBezTo>
                  <a:cubicBezTo>
                    <a:pt x="6" y="66"/>
                    <a:pt x="15" y="73"/>
                    <a:pt x="24" y="77"/>
                  </a:cubicBezTo>
                  <a:cubicBezTo>
                    <a:pt x="27" y="77"/>
                    <a:pt x="30" y="78"/>
                    <a:pt x="32" y="78"/>
                  </a:cubicBezTo>
                  <a:cubicBezTo>
                    <a:pt x="33" y="78"/>
                    <a:pt x="34" y="78"/>
                    <a:pt x="35" y="78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8" y="78"/>
                    <a:pt x="41" y="78"/>
                    <a:pt x="44" y="77"/>
                  </a:cubicBezTo>
                  <a:cubicBezTo>
                    <a:pt x="45" y="77"/>
                    <a:pt x="47" y="76"/>
                    <a:pt x="48" y="7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85" y="63"/>
                    <a:pt x="93" y="50"/>
                    <a:pt x="93" y="36"/>
                  </a:cubicBezTo>
                  <a:cubicBezTo>
                    <a:pt x="93" y="32"/>
                    <a:pt x="93" y="29"/>
                    <a:pt x="91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1" y="24"/>
                    <a:pt x="91" y="24"/>
                    <a:pt x="91" y="23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89" y="19"/>
                    <a:pt x="87" y="15"/>
                    <a:pt x="84" y="12"/>
                  </a:cubicBezTo>
                  <a:cubicBezTo>
                    <a:pt x="77" y="5"/>
                    <a:pt x="68" y="0"/>
                    <a:pt x="58" y="0"/>
                  </a:cubicBezTo>
                </a:path>
              </a:pathLst>
            </a:custGeom>
            <a:solidFill>
              <a:srgbClr val="046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61" name="Freeform 1132">
              <a:extLst>
                <a:ext uri="{FF2B5EF4-FFF2-40B4-BE49-F238E27FC236}">
                  <a16:creationId xmlns:a16="http://schemas.microsoft.com/office/drawing/2014/main" xmlns="" id="{8FFCA42E-331E-4226-BDC5-3353737280C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09738" y="5087938"/>
              <a:ext cx="276225" cy="650875"/>
            </a:xfrm>
            <a:custGeom>
              <a:avLst/>
              <a:gdLst>
                <a:gd name="T0" fmla="*/ 54 w 174"/>
                <a:gd name="T1" fmla="*/ 0 h 411"/>
                <a:gd name="T2" fmla="*/ 37 w 174"/>
                <a:gd name="T3" fmla="*/ 37 h 411"/>
                <a:gd name="T4" fmla="*/ 37 w 174"/>
                <a:gd name="T5" fmla="*/ 38 h 411"/>
                <a:gd name="T6" fmla="*/ 18 w 174"/>
                <a:gd name="T7" fmla="*/ 79 h 411"/>
                <a:gd name="T8" fmla="*/ 18 w 174"/>
                <a:gd name="T9" fmla="*/ 81 h 411"/>
                <a:gd name="T10" fmla="*/ 0 w 174"/>
                <a:gd name="T11" fmla="*/ 123 h 411"/>
                <a:gd name="T12" fmla="*/ 0 w 174"/>
                <a:gd name="T13" fmla="*/ 123 h 411"/>
                <a:gd name="T14" fmla="*/ 0 w 174"/>
                <a:gd name="T15" fmla="*/ 411 h 411"/>
                <a:gd name="T16" fmla="*/ 104 w 174"/>
                <a:gd name="T17" fmla="*/ 411 h 411"/>
                <a:gd name="T18" fmla="*/ 143 w 174"/>
                <a:gd name="T19" fmla="*/ 290 h 411"/>
                <a:gd name="T20" fmla="*/ 143 w 174"/>
                <a:gd name="T21" fmla="*/ 290 h 411"/>
                <a:gd name="T22" fmla="*/ 143 w 174"/>
                <a:gd name="T23" fmla="*/ 290 h 411"/>
                <a:gd name="T24" fmla="*/ 143 w 174"/>
                <a:gd name="T25" fmla="*/ 290 h 411"/>
                <a:gd name="T26" fmla="*/ 143 w 174"/>
                <a:gd name="T27" fmla="*/ 290 h 411"/>
                <a:gd name="T28" fmla="*/ 143 w 174"/>
                <a:gd name="T29" fmla="*/ 290 h 411"/>
                <a:gd name="T30" fmla="*/ 143 w 174"/>
                <a:gd name="T31" fmla="*/ 290 h 411"/>
                <a:gd name="T32" fmla="*/ 143 w 174"/>
                <a:gd name="T33" fmla="*/ 290 h 411"/>
                <a:gd name="T34" fmla="*/ 78 w 174"/>
                <a:gd name="T35" fmla="*/ 144 h 411"/>
                <a:gd name="T36" fmla="*/ 77 w 174"/>
                <a:gd name="T37" fmla="*/ 140 h 411"/>
                <a:gd name="T38" fmla="*/ 96 w 174"/>
                <a:gd name="T39" fmla="*/ 81 h 411"/>
                <a:gd name="T40" fmla="*/ 100 w 174"/>
                <a:gd name="T41" fmla="*/ 78 h 411"/>
                <a:gd name="T42" fmla="*/ 100 w 174"/>
                <a:gd name="T43" fmla="*/ 78 h 411"/>
                <a:gd name="T44" fmla="*/ 114 w 174"/>
                <a:gd name="T45" fmla="*/ 79 h 411"/>
                <a:gd name="T46" fmla="*/ 114 w 174"/>
                <a:gd name="T47" fmla="*/ 79 h 411"/>
                <a:gd name="T48" fmla="*/ 115 w 174"/>
                <a:gd name="T49" fmla="*/ 79 h 411"/>
                <a:gd name="T50" fmla="*/ 174 w 174"/>
                <a:gd name="T51" fmla="*/ 21 h 411"/>
                <a:gd name="T52" fmla="*/ 174 w 174"/>
                <a:gd name="T53" fmla="*/ 1 h 411"/>
                <a:gd name="T54" fmla="*/ 54 w 174"/>
                <a:gd name="T55" fmla="*/ 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4" h="411">
                  <a:moveTo>
                    <a:pt x="54" y="0"/>
                  </a:moveTo>
                  <a:cubicBezTo>
                    <a:pt x="37" y="37"/>
                    <a:pt x="37" y="37"/>
                    <a:pt x="37" y="37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8" y="80"/>
                    <a:pt x="18" y="81"/>
                    <a:pt x="18" y="81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411"/>
                    <a:pt x="0" y="411"/>
                    <a:pt x="0" y="411"/>
                  </a:cubicBezTo>
                  <a:cubicBezTo>
                    <a:pt x="104" y="411"/>
                    <a:pt x="104" y="411"/>
                    <a:pt x="104" y="411"/>
                  </a:cubicBezTo>
                  <a:cubicBezTo>
                    <a:pt x="128" y="380"/>
                    <a:pt x="143" y="338"/>
                    <a:pt x="143" y="290"/>
                  </a:cubicBezTo>
                  <a:cubicBezTo>
                    <a:pt x="143" y="290"/>
                    <a:pt x="143" y="290"/>
                    <a:pt x="143" y="290"/>
                  </a:cubicBezTo>
                  <a:cubicBezTo>
                    <a:pt x="143" y="290"/>
                    <a:pt x="143" y="290"/>
                    <a:pt x="143" y="290"/>
                  </a:cubicBezTo>
                  <a:cubicBezTo>
                    <a:pt x="143" y="290"/>
                    <a:pt x="143" y="290"/>
                    <a:pt x="143" y="290"/>
                  </a:cubicBezTo>
                  <a:cubicBezTo>
                    <a:pt x="143" y="290"/>
                    <a:pt x="143" y="290"/>
                    <a:pt x="143" y="290"/>
                  </a:cubicBezTo>
                  <a:cubicBezTo>
                    <a:pt x="143" y="290"/>
                    <a:pt x="143" y="290"/>
                    <a:pt x="143" y="290"/>
                  </a:cubicBezTo>
                  <a:cubicBezTo>
                    <a:pt x="143" y="290"/>
                    <a:pt x="143" y="290"/>
                    <a:pt x="143" y="290"/>
                  </a:cubicBezTo>
                  <a:cubicBezTo>
                    <a:pt x="143" y="290"/>
                    <a:pt x="143" y="290"/>
                    <a:pt x="143" y="290"/>
                  </a:cubicBezTo>
                  <a:cubicBezTo>
                    <a:pt x="143" y="227"/>
                    <a:pt x="116" y="173"/>
                    <a:pt x="78" y="144"/>
                  </a:cubicBezTo>
                  <a:cubicBezTo>
                    <a:pt x="77" y="143"/>
                    <a:pt x="76" y="141"/>
                    <a:pt x="77" y="140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97" y="79"/>
                    <a:pt x="98" y="78"/>
                    <a:pt x="100" y="78"/>
                  </a:cubicBezTo>
                  <a:cubicBezTo>
                    <a:pt x="100" y="78"/>
                    <a:pt x="100" y="78"/>
                    <a:pt x="100" y="78"/>
                  </a:cubicBezTo>
                  <a:cubicBezTo>
                    <a:pt x="114" y="79"/>
                    <a:pt x="114" y="79"/>
                    <a:pt x="114" y="79"/>
                  </a:cubicBezTo>
                  <a:cubicBezTo>
                    <a:pt x="114" y="79"/>
                    <a:pt x="114" y="79"/>
                    <a:pt x="114" y="79"/>
                  </a:cubicBezTo>
                  <a:cubicBezTo>
                    <a:pt x="115" y="79"/>
                    <a:pt x="115" y="79"/>
                    <a:pt x="115" y="79"/>
                  </a:cubicBezTo>
                  <a:cubicBezTo>
                    <a:pt x="147" y="79"/>
                    <a:pt x="173" y="53"/>
                    <a:pt x="174" y="21"/>
                  </a:cubicBezTo>
                  <a:cubicBezTo>
                    <a:pt x="174" y="1"/>
                    <a:pt x="174" y="1"/>
                    <a:pt x="174" y="1"/>
                  </a:cubicBezTo>
                  <a:cubicBezTo>
                    <a:pt x="54" y="0"/>
                    <a:pt x="54" y="0"/>
                    <a:pt x="54" y="0"/>
                  </a:cubicBezTo>
                </a:path>
              </a:pathLst>
            </a:custGeom>
            <a:solidFill>
              <a:srgbClr val="9EE8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62" name="Freeform 1133">
              <a:extLst>
                <a:ext uri="{FF2B5EF4-FFF2-40B4-BE49-F238E27FC236}">
                  <a16:creationId xmlns:a16="http://schemas.microsoft.com/office/drawing/2014/main" xmlns="" id="{4984F0E6-46FF-4A09-9FCF-8DB3ADB7F32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695450" y="5073651"/>
              <a:ext cx="304800" cy="666750"/>
            </a:xfrm>
            <a:custGeom>
              <a:avLst/>
              <a:gdLst>
                <a:gd name="T0" fmla="*/ 152 w 192"/>
                <a:gd name="T1" fmla="*/ 299 h 421"/>
                <a:gd name="T2" fmla="*/ 27 w 192"/>
                <a:gd name="T3" fmla="*/ 88 h 421"/>
                <a:gd name="T4" fmla="*/ 46 w 192"/>
                <a:gd name="T5" fmla="*/ 46 h 421"/>
                <a:gd name="T6" fmla="*/ 183 w 192"/>
                <a:gd name="T7" fmla="*/ 10 h 421"/>
                <a:gd name="T8" fmla="*/ 124 w 192"/>
                <a:gd name="T9" fmla="*/ 88 h 421"/>
                <a:gd name="T10" fmla="*/ 123 w 192"/>
                <a:gd name="T11" fmla="*/ 88 h 421"/>
                <a:gd name="T12" fmla="*/ 109 w 192"/>
                <a:gd name="T13" fmla="*/ 87 h 421"/>
                <a:gd name="T14" fmla="*/ 86 w 192"/>
                <a:gd name="T15" fmla="*/ 149 h 421"/>
                <a:gd name="T16" fmla="*/ 152 w 192"/>
                <a:gd name="T17" fmla="*/ 299 h 421"/>
                <a:gd name="T18" fmla="*/ 152 w 192"/>
                <a:gd name="T19" fmla="*/ 299 h 421"/>
                <a:gd name="T20" fmla="*/ 152 w 192"/>
                <a:gd name="T21" fmla="*/ 299 h 421"/>
                <a:gd name="T22" fmla="*/ 152 w 192"/>
                <a:gd name="T23" fmla="*/ 299 h 421"/>
                <a:gd name="T24" fmla="*/ 113 w 192"/>
                <a:gd name="T25" fmla="*/ 420 h 421"/>
                <a:gd name="T26" fmla="*/ 9 w 192"/>
                <a:gd name="T27" fmla="*/ 132 h 421"/>
                <a:gd name="T28" fmla="*/ 27 w 192"/>
                <a:gd name="T29" fmla="*/ 90 h 421"/>
                <a:gd name="T30" fmla="*/ 61 w 192"/>
                <a:gd name="T31" fmla="*/ 0 h 421"/>
                <a:gd name="T32" fmla="*/ 56 w 192"/>
                <a:gd name="T33" fmla="*/ 3 h 421"/>
                <a:gd name="T34" fmla="*/ 39 w 192"/>
                <a:gd name="T35" fmla="*/ 43 h 421"/>
                <a:gd name="T36" fmla="*/ 19 w 192"/>
                <a:gd name="T37" fmla="*/ 89 h 421"/>
                <a:gd name="T38" fmla="*/ 0 w 192"/>
                <a:gd name="T39" fmla="*/ 133 h 421"/>
                <a:gd name="T40" fmla="*/ 0 w 192"/>
                <a:gd name="T41" fmla="*/ 421 h 421"/>
                <a:gd name="T42" fmla="*/ 160 w 192"/>
                <a:gd name="T43" fmla="*/ 299 h 421"/>
                <a:gd name="T44" fmla="*/ 160 w 192"/>
                <a:gd name="T45" fmla="*/ 299 h 421"/>
                <a:gd name="T46" fmla="*/ 160 w 192"/>
                <a:gd name="T47" fmla="*/ 290 h 421"/>
                <a:gd name="T48" fmla="*/ 144 w 192"/>
                <a:gd name="T49" fmla="*/ 215 h 421"/>
                <a:gd name="T50" fmla="*/ 134 w 192"/>
                <a:gd name="T51" fmla="*/ 195 h 421"/>
                <a:gd name="T52" fmla="*/ 113 w 192"/>
                <a:gd name="T53" fmla="*/ 165 h 421"/>
                <a:gd name="T54" fmla="*/ 95 w 192"/>
                <a:gd name="T55" fmla="*/ 148 h 421"/>
                <a:gd name="T56" fmla="*/ 112 w 192"/>
                <a:gd name="T57" fmla="*/ 96 h 421"/>
                <a:gd name="T58" fmla="*/ 123 w 192"/>
                <a:gd name="T59" fmla="*/ 96 h 421"/>
                <a:gd name="T60" fmla="*/ 124 w 192"/>
                <a:gd name="T61" fmla="*/ 96 h 421"/>
                <a:gd name="T62" fmla="*/ 192 w 192"/>
                <a:gd name="T63" fmla="*/ 9 h 421"/>
                <a:gd name="T64" fmla="*/ 192 w 192"/>
                <a:gd name="T65" fmla="*/ 9 h 421"/>
                <a:gd name="T66" fmla="*/ 187 w 192"/>
                <a:gd name="T67" fmla="*/ 2 h 421"/>
                <a:gd name="T68" fmla="*/ 105 w 192"/>
                <a:gd name="T69" fmla="*/ 1 h 421"/>
                <a:gd name="T70" fmla="*/ 86 w 192"/>
                <a:gd name="T71" fmla="*/ 0 h 421"/>
                <a:gd name="T72" fmla="*/ 61 w 192"/>
                <a:gd name="T73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92" h="421">
                  <a:moveTo>
                    <a:pt x="152" y="299"/>
                  </a:moveTo>
                  <a:cubicBezTo>
                    <a:pt x="152" y="299"/>
                    <a:pt x="152" y="299"/>
                    <a:pt x="152" y="299"/>
                  </a:cubicBezTo>
                  <a:cubicBezTo>
                    <a:pt x="152" y="299"/>
                    <a:pt x="152" y="299"/>
                    <a:pt x="152" y="299"/>
                  </a:cubicBezTo>
                  <a:moveTo>
                    <a:pt x="27" y="88"/>
                  </a:moveTo>
                  <a:cubicBezTo>
                    <a:pt x="46" y="47"/>
                    <a:pt x="46" y="47"/>
                    <a:pt x="46" y="47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183" y="10"/>
                    <a:pt x="183" y="10"/>
                    <a:pt x="183" y="10"/>
                  </a:cubicBezTo>
                  <a:cubicBezTo>
                    <a:pt x="183" y="30"/>
                    <a:pt x="183" y="30"/>
                    <a:pt x="183" y="30"/>
                  </a:cubicBezTo>
                  <a:cubicBezTo>
                    <a:pt x="182" y="62"/>
                    <a:pt x="156" y="88"/>
                    <a:pt x="124" y="88"/>
                  </a:cubicBezTo>
                  <a:cubicBezTo>
                    <a:pt x="123" y="88"/>
                    <a:pt x="123" y="88"/>
                    <a:pt x="123" y="88"/>
                  </a:cubicBezTo>
                  <a:cubicBezTo>
                    <a:pt x="123" y="88"/>
                    <a:pt x="123" y="88"/>
                    <a:pt x="123" y="88"/>
                  </a:cubicBezTo>
                  <a:cubicBezTo>
                    <a:pt x="109" y="87"/>
                    <a:pt x="109" y="87"/>
                    <a:pt x="109" y="87"/>
                  </a:cubicBezTo>
                  <a:cubicBezTo>
                    <a:pt x="109" y="87"/>
                    <a:pt x="109" y="87"/>
                    <a:pt x="109" y="87"/>
                  </a:cubicBezTo>
                  <a:cubicBezTo>
                    <a:pt x="107" y="87"/>
                    <a:pt x="106" y="88"/>
                    <a:pt x="105" y="90"/>
                  </a:cubicBezTo>
                  <a:cubicBezTo>
                    <a:pt x="86" y="149"/>
                    <a:pt x="86" y="149"/>
                    <a:pt x="86" y="149"/>
                  </a:cubicBezTo>
                  <a:cubicBezTo>
                    <a:pt x="85" y="150"/>
                    <a:pt x="86" y="152"/>
                    <a:pt x="87" y="153"/>
                  </a:cubicBezTo>
                  <a:cubicBezTo>
                    <a:pt x="125" y="182"/>
                    <a:pt x="152" y="236"/>
                    <a:pt x="152" y="299"/>
                  </a:cubicBezTo>
                  <a:cubicBezTo>
                    <a:pt x="152" y="299"/>
                    <a:pt x="152" y="299"/>
                    <a:pt x="152" y="299"/>
                  </a:cubicBezTo>
                  <a:cubicBezTo>
                    <a:pt x="152" y="299"/>
                    <a:pt x="152" y="299"/>
                    <a:pt x="152" y="299"/>
                  </a:cubicBezTo>
                  <a:cubicBezTo>
                    <a:pt x="152" y="299"/>
                    <a:pt x="152" y="299"/>
                    <a:pt x="152" y="299"/>
                  </a:cubicBezTo>
                  <a:cubicBezTo>
                    <a:pt x="152" y="299"/>
                    <a:pt x="152" y="299"/>
                    <a:pt x="152" y="299"/>
                  </a:cubicBezTo>
                  <a:cubicBezTo>
                    <a:pt x="152" y="299"/>
                    <a:pt x="152" y="299"/>
                    <a:pt x="152" y="299"/>
                  </a:cubicBezTo>
                  <a:cubicBezTo>
                    <a:pt x="152" y="299"/>
                    <a:pt x="152" y="299"/>
                    <a:pt x="152" y="299"/>
                  </a:cubicBezTo>
                  <a:cubicBezTo>
                    <a:pt x="152" y="299"/>
                    <a:pt x="152" y="299"/>
                    <a:pt x="152" y="299"/>
                  </a:cubicBezTo>
                  <a:cubicBezTo>
                    <a:pt x="152" y="347"/>
                    <a:pt x="137" y="389"/>
                    <a:pt x="113" y="420"/>
                  </a:cubicBezTo>
                  <a:cubicBezTo>
                    <a:pt x="9" y="420"/>
                    <a:pt x="9" y="420"/>
                    <a:pt x="9" y="420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27" y="90"/>
                    <a:pt x="27" y="90"/>
                    <a:pt x="27" y="90"/>
                  </a:cubicBezTo>
                  <a:cubicBezTo>
                    <a:pt x="27" y="90"/>
                    <a:pt x="27" y="89"/>
                    <a:pt x="27" y="88"/>
                  </a:cubicBezTo>
                  <a:moveTo>
                    <a:pt x="61" y="0"/>
                  </a:moveTo>
                  <a:cubicBezTo>
                    <a:pt x="60" y="0"/>
                    <a:pt x="59" y="1"/>
                    <a:pt x="58" y="2"/>
                  </a:cubicBezTo>
                  <a:cubicBezTo>
                    <a:pt x="57" y="2"/>
                    <a:pt x="57" y="3"/>
                    <a:pt x="56" y="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9" y="88"/>
                    <a:pt x="18" y="88"/>
                    <a:pt x="19" y="89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1"/>
                    <a:pt x="0" y="132"/>
                    <a:pt x="0" y="133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421"/>
                    <a:pt x="0" y="421"/>
                    <a:pt x="0" y="421"/>
                  </a:cubicBezTo>
                  <a:cubicBezTo>
                    <a:pt x="123" y="421"/>
                    <a:pt x="123" y="421"/>
                    <a:pt x="123" y="421"/>
                  </a:cubicBezTo>
                  <a:cubicBezTo>
                    <a:pt x="146" y="389"/>
                    <a:pt x="160" y="346"/>
                    <a:pt x="160" y="299"/>
                  </a:cubicBezTo>
                  <a:cubicBezTo>
                    <a:pt x="160" y="299"/>
                    <a:pt x="160" y="299"/>
                    <a:pt x="160" y="299"/>
                  </a:cubicBezTo>
                  <a:cubicBezTo>
                    <a:pt x="160" y="299"/>
                    <a:pt x="160" y="299"/>
                    <a:pt x="160" y="299"/>
                  </a:cubicBezTo>
                  <a:cubicBezTo>
                    <a:pt x="160" y="299"/>
                    <a:pt x="160" y="299"/>
                    <a:pt x="160" y="299"/>
                  </a:cubicBezTo>
                  <a:cubicBezTo>
                    <a:pt x="160" y="296"/>
                    <a:pt x="160" y="293"/>
                    <a:pt x="160" y="290"/>
                  </a:cubicBezTo>
                  <a:cubicBezTo>
                    <a:pt x="160" y="287"/>
                    <a:pt x="160" y="285"/>
                    <a:pt x="160" y="282"/>
                  </a:cubicBezTo>
                  <a:cubicBezTo>
                    <a:pt x="158" y="258"/>
                    <a:pt x="152" y="235"/>
                    <a:pt x="144" y="215"/>
                  </a:cubicBezTo>
                  <a:cubicBezTo>
                    <a:pt x="143" y="212"/>
                    <a:pt x="141" y="209"/>
                    <a:pt x="140" y="207"/>
                  </a:cubicBezTo>
                  <a:cubicBezTo>
                    <a:pt x="138" y="203"/>
                    <a:pt x="136" y="199"/>
                    <a:pt x="134" y="195"/>
                  </a:cubicBezTo>
                  <a:cubicBezTo>
                    <a:pt x="131" y="189"/>
                    <a:pt x="127" y="184"/>
                    <a:pt x="124" y="179"/>
                  </a:cubicBezTo>
                  <a:cubicBezTo>
                    <a:pt x="120" y="174"/>
                    <a:pt x="117" y="170"/>
                    <a:pt x="113" y="165"/>
                  </a:cubicBezTo>
                  <a:cubicBezTo>
                    <a:pt x="110" y="163"/>
                    <a:pt x="108" y="160"/>
                    <a:pt x="105" y="157"/>
                  </a:cubicBezTo>
                  <a:cubicBezTo>
                    <a:pt x="102" y="154"/>
                    <a:pt x="98" y="151"/>
                    <a:pt x="95" y="148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12" y="96"/>
                    <a:pt x="112" y="96"/>
                    <a:pt x="112" y="96"/>
                  </a:cubicBezTo>
                  <a:cubicBezTo>
                    <a:pt x="113" y="96"/>
                    <a:pt x="113" y="96"/>
                    <a:pt x="113" y="96"/>
                  </a:cubicBezTo>
                  <a:cubicBezTo>
                    <a:pt x="123" y="96"/>
                    <a:pt x="123" y="96"/>
                    <a:pt x="123" y="96"/>
                  </a:cubicBezTo>
                  <a:cubicBezTo>
                    <a:pt x="123" y="96"/>
                    <a:pt x="123" y="96"/>
                    <a:pt x="123" y="96"/>
                  </a:cubicBezTo>
                  <a:cubicBezTo>
                    <a:pt x="123" y="96"/>
                    <a:pt x="124" y="96"/>
                    <a:pt x="124" y="96"/>
                  </a:cubicBezTo>
                  <a:cubicBezTo>
                    <a:pt x="161" y="96"/>
                    <a:pt x="191" y="67"/>
                    <a:pt x="191" y="30"/>
                  </a:cubicBezTo>
                  <a:cubicBezTo>
                    <a:pt x="192" y="9"/>
                    <a:pt x="192" y="9"/>
                    <a:pt x="192" y="9"/>
                  </a:cubicBezTo>
                  <a:cubicBezTo>
                    <a:pt x="192" y="9"/>
                    <a:pt x="192" y="9"/>
                    <a:pt x="192" y="9"/>
                  </a:cubicBezTo>
                  <a:cubicBezTo>
                    <a:pt x="192" y="9"/>
                    <a:pt x="192" y="9"/>
                    <a:pt x="192" y="9"/>
                  </a:cubicBezTo>
                  <a:cubicBezTo>
                    <a:pt x="191" y="8"/>
                    <a:pt x="191" y="7"/>
                    <a:pt x="191" y="6"/>
                  </a:cubicBezTo>
                  <a:cubicBezTo>
                    <a:pt x="191" y="4"/>
                    <a:pt x="190" y="2"/>
                    <a:pt x="187" y="2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05" y="1"/>
                    <a:pt x="105" y="1"/>
                    <a:pt x="105" y="1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</a:path>
              </a:pathLst>
            </a:custGeom>
            <a:solidFill>
              <a:srgbClr val="046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63" name="Freeform 1134">
              <a:extLst>
                <a:ext uri="{FF2B5EF4-FFF2-40B4-BE49-F238E27FC236}">
                  <a16:creationId xmlns:a16="http://schemas.microsoft.com/office/drawing/2014/main" xmlns="" id="{71AB3287-56AD-4B8F-A8D7-2FBA0C92A1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14800" y="5672138"/>
              <a:ext cx="57150" cy="174625"/>
            </a:xfrm>
            <a:custGeom>
              <a:avLst/>
              <a:gdLst>
                <a:gd name="T0" fmla="*/ 24 w 36"/>
                <a:gd name="T1" fmla="*/ 0 h 110"/>
                <a:gd name="T2" fmla="*/ 0 w 36"/>
                <a:gd name="T3" fmla="*/ 73 h 110"/>
                <a:gd name="T4" fmla="*/ 36 w 36"/>
                <a:gd name="T5" fmla="*/ 110 h 110"/>
                <a:gd name="T6" fmla="*/ 36 w 36"/>
                <a:gd name="T7" fmla="*/ 0 h 110"/>
                <a:gd name="T8" fmla="*/ 24 w 36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10">
                  <a:moveTo>
                    <a:pt x="24" y="0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13" y="83"/>
                    <a:pt x="25" y="96"/>
                    <a:pt x="36" y="11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0AA7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64" name="Rectangle 1135">
              <a:extLst>
                <a:ext uri="{FF2B5EF4-FFF2-40B4-BE49-F238E27FC236}">
                  <a16:creationId xmlns:a16="http://schemas.microsoft.com/office/drawing/2014/main" xmlns="" id="{42A9C9EE-00A1-4395-B1A0-6B6DD873CF7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684338" y="5753101"/>
              <a:ext cx="496888" cy="34925"/>
            </a:xfrm>
            <a:prstGeom prst="rect">
              <a:avLst/>
            </a:prstGeom>
            <a:solidFill>
              <a:srgbClr val="E5F9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65" name="Rectangle 1136">
              <a:extLst>
                <a:ext uri="{FF2B5EF4-FFF2-40B4-BE49-F238E27FC236}">
                  <a16:creationId xmlns:a16="http://schemas.microsoft.com/office/drawing/2014/main" xmlns="" id="{D192BED4-0165-4F00-87B3-2DE673F66AD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684338" y="5753101"/>
              <a:ext cx="496888" cy="3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66" name="Freeform 1137">
              <a:extLst>
                <a:ext uri="{FF2B5EF4-FFF2-40B4-BE49-F238E27FC236}">
                  <a16:creationId xmlns:a16="http://schemas.microsoft.com/office/drawing/2014/main" xmlns="" id="{4EE885FA-C9E5-48B4-99B1-0553C1AE0A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70050" y="5740401"/>
              <a:ext cx="523875" cy="47625"/>
            </a:xfrm>
            <a:custGeom>
              <a:avLst/>
              <a:gdLst>
                <a:gd name="T0" fmla="*/ 326 w 330"/>
                <a:gd name="T1" fmla="*/ 0 h 30"/>
                <a:gd name="T2" fmla="*/ 285 w 330"/>
                <a:gd name="T3" fmla="*/ 0 h 30"/>
                <a:gd name="T4" fmla="*/ 277 w 330"/>
                <a:gd name="T5" fmla="*/ 0 h 30"/>
                <a:gd name="T6" fmla="*/ 139 w 330"/>
                <a:gd name="T7" fmla="*/ 0 h 30"/>
                <a:gd name="T8" fmla="*/ 16 w 330"/>
                <a:gd name="T9" fmla="*/ 0 h 30"/>
                <a:gd name="T10" fmla="*/ 4 w 330"/>
                <a:gd name="T11" fmla="*/ 0 h 30"/>
                <a:gd name="T12" fmla="*/ 1 w 330"/>
                <a:gd name="T13" fmla="*/ 1 h 30"/>
                <a:gd name="T14" fmla="*/ 0 w 330"/>
                <a:gd name="T15" fmla="*/ 4 h 30"/>
                <a:gd name="T16" fmla="*/ 0 w 330"/>
                <a:gd name="T17" fmla="*/ 30 h 30"/>
                <a:gd name="T18" fmla="*/ 9 w 330"/>
                <a:gd name="T19" fmla="*/ 30 h 30"/>
                <a:gd name="T20" fmla="*/ 9 w 330"/>
                <a:gd name="T21" fmla="*/ 8 h 30"/>
                <a:gd name="T22" fmla="*/ 322 w 330"/>
                <a:gd name="T23" fmla="*/ 8 h 30"/>
                <a:gd name="T24" fmla="*/ 322 w 330"/>
                <a:gd name="T25" fmla="*/ 30 h 30"/>
                <a:gd name="T26" fmla="*/ 330 w 330"/>
                <a:gd name="T27" fmla="*/ 30 h 30"/>
                <a:gd name="T28" fmla="*/ 330 w 330"/>
                <a:gd name="T29" fmla="*/ 4 h 30"/>
                <a:gd name="T30" fmla="*/ 329 w 330"/>
                <a:gd name="T31" fmla="*/ 1 h 30"/>
                <a:gd name="T32" fmla="*/ 326 w 330"/>
                <a:gd name="T3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0" h="30">
                  <a:moveTo>
                    <a:pt x="326" y="0"/>
                  </a:moveTo>
                  <a:cubicBezTo>
                    <a:pt x="285" y="0"/>
                    <a:pt x="285" y="0"/>
                    <a:pt x="285" y="0"/>
                  </a:cubicBezTo>
                  <a:cubicBezTo>
                    <a:pt x="277" y="0"/>
                    <a:pt x="277" y="0"/>
                    <a:pt x="277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322" y="8"/>
                    <a:pt x="322" y="8"/>
                    <a:pt x="322" y="8"/>
                  </a:cubicBezTo>
                  <a:cubicBezTo>
                    <a:pt x="322" y="30"/>
                    <a:pt x="322" y="30"/>
                    <a:pt x="322" y="30"/>
                  </a:cubicBezTo>
                  <a:cubicBezTo>
                    <a:pt x="330" y="30"/>
                    <a:pt x="330" y="30"/>
                    <a:pt x="330" y="30"/>
                  </a:cubicBezTo>
                  <a:cubicBezTo>
                    <a:pt x="330" y="4"/>
                    <a:pt x="330" y="4"/>
                    <a:pt x="330" y="4"/>
                  </a:cubicBezTo>
                  <a:cubicBezTo>
                    <a:pt x="330" y="3"/>
                    <a:pt x="330" y="2"/>
                    <a:pt x="329" y="1"/>
                  </a:cubicBezTo>
                  <a:cubicBezTo>
                    <a:pt x="328" y="0"/>
                    <a:pt x="327" y="0"/>
                    <a:pt x="326" y="0"/>
                  </a:cubicBezTo>
                </a:path>
              </a:pathLst>
            </a:custGeom>
            <a:solidFill>
              <a:srgbClr val="046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67" name="Freeform 1138">
              <a:extLst>
                <a:ext uri="{FF2B5EF4-FFF2-40B4-BE49-F238E27FC236}">
                  <a16:creationId xmlns:a16="http://schemas.microsoft.com/office/drawing/2014/main" xmlns="" id="{2C2464E9-3274-45BD-BAE6-E0C6663EE66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657350" y="5802313"/>
              <a:ext cx="549275" cy="720725"/>
            </a:xfrm>
            <a:custGeom>
              <a:avLst/>
              <a:gdLst>
                <a:gd name="T0" fmla="*/ 167 w 346"/>
                <a:gd name="T1" fmla="*/ 448 h 454"/>
                <a:gd name="T2" fmla="*/ 167 w 346"/>
                <a:gd name="T3" fmla="*/ 6 h 454"/>
                <a:gd name="T4" fmla="*/ 340 w 346"/>
                <a:gd name="T5" fmla="*/ 6 h 454"/>
                <a:gd name="T6" fmla="*/ 340 w 346"/>
                <a:gd name="T7" fmla="*/ 448 h 454"/>
                <a:gd name="T8" fmla="*/ 167 w 346"/>
                <a:gd name="T9" fmla="*/ 448 h 454"/>
                <a:gd name="T10" fmla="*/ 342 w 346"/>
                <a:gd name="T11" fmla="*/ 0 h 454"/>
                <a:gd name="T12" fmla="*/ 5 w 346"/>
                <a:gd name="T13" fmla="*/ 0 h 454"/>
                <a:gd name="T14" fmla="*/ 5 w 346"/>
                <a:gd name="T15" fmla="*/ 454 h 454"/>
                <a:gd name="T16" fmla="*/ 5 w 346"/>
                <a:gd name="T17" fmla="*/ 454 h 454"/>
                <a:gd name="T18" fmla="*/ 5 w 346"/>
                <a:gd name="T19" fmla="*/ 454 h 454"/>
                <a:gd name="T20" fmla="*/ 0 w 346"/>
                <a:gd name="T21" fmla="*/ 454 h 454"/>
                <a:gd name="T22" fmla="*/ 346 w 346"/>
                <a:gd name="T23" fmla="*/ 454 h 454"/>
                <a:gd name="T24" fmla="*/ 342 w 346"/>
                <a:gd name="T25" fmla="*/ 454 h 454"/>
                <a:gd name="T26" fmla="*/ 342 w 346"/>
                <a:gd name="T27" fmla="*/ 0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6" h="454">
                  <a:moveTo>
                    <a:pt x="167" y="448"/>
                  </a:moveTo>
                  <a:lnTo>
                    <a:pt x="167" y="6"/>
                  </a:lnTo>
                  <a:lnTo>
                    <a:pt x="340" y="6"/>
                  </a:lnTo>
                  <a:lnTo>
                    <a:pt x="340" y="448"/>
                  </a:lnTo>
                  <a:lnTo>
                    <a:pt x="167" y="448"/>
                  </a:lnTo>
                  <a:close/>
                  <a:moveTo>
                    <a:pt x="342" y="0"/>
                  </a:moveTo>
                  <a:lnTo>
                    <a:pt x="5" y="0"/>
                  </a:lnTo>
                  <a:lnTo>
                    <a:pt x="5" y="454"/>
                  </a:lnTo>
                  <a:lnTo>
                    <a:pt x="5" y="454"/>
                  </a:lnTo>
                  <a:lnTo>
                    <a:pt x="5" y="454"/>
                  </a:lnTo>
                  <a:lnTo>
                    <a:pt x="0" y="454"/>
                  </a:lnTo>
                  <a:lnTo>
                    <a:pt x="346" y="454"/>
                  </a:lnTo>
                  <a:lnTo>
                    <a:pt x="342" y="454"/>
                  </a:lnTo>
                  <a:lnTo>
                    <a:pt x="342" y="0"/>
                  </a:lnTo>
                  <a:close/>
                </a:path>
              </a:pathLst>
            </a:custGeom>
            <a:solidFill>
              <a:srgbClr val="069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68" name="Freeform 1139">
              <a:extLst>
                <a:ext uri="{FF2B5EF4-FFF2-40B4-BE49-F238E27FC236}">
                  <a16:creationId xmlns:a16="http://schemas.microsoft.com/office/drawing/2014/main" xmlns="" id="{E61A2565-EDFB-4532-BCF7-A1198E6C1C2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657350" y="5802313"/>
              <a:ext cx="549275" cy="720725"/>
            </a:xfrm>
            <a:custGeom>
              <a:avLst/>
              <a:gdLst>
                <a:gd name="T0" fmla="*/ 167 w 346"/>
                <a:gd name="T1" fmla="*/ 448 h 454"/>
                <a:gd name="T2" fmla="*/ 167 w 346"/>
                <a:gd name="T3" fmla="*/ 6 h 454"/>
                <a:gd name="T4" fmla="*/ 340 w 346"/>
                <a:gd name="T5" fmla="*/ 6 h 454"/>
                <a:gd name="T6" fmla="*/ 340 w 346"/>
                <a:gd name="T7" fmla="*/ 448 h 454"/>
                <a:gd name="T8" fmla="*/ 167 w 346"/>
                <a:gd name="T9" fmla="*/ 448 h 454"/>
                <a:gd name="T10" fmla="*/ 342 w 346"/>
                <a:gd name="T11" fmla="*/ 0 h 454"/>
                <a:gd name="T12" fmla="*/ 5 w 346"/>
                <a:gd name="T13" fmla="*/ 0 h 454"/>
                <a:gd name="T14" fmla="*/ 5 w 346"/>
                <a:gd name="T15" fmla="*/ 454 h 454"/>
                <a:gd name="T16" fmla="*/ 5 w 346"/>
                <a:gd name="T17" fmla="*/ 454 h 454"/>
                <a:gd name="T18" fmla="*/ 5 w 346"/>
                <a:gd name="T19" fmla="*/ 454 h 454"/>
                <a:gd name="T20" fmla="*/ 0 w 346"/>
                <a:gd name="T21" fmla="*/ 454 h 454"/>
                <a:gd name="T22" fmla="*/ 346 w 346"/>
                <a:gd name="T23" fmla="*/ 454 h 454"/>
                <a:gd name="T24" fmla="*/ 342 w 346"/>
                <a:gd name="T25" fmla="*/ 454 h 454"/>
                <a:gd name="T26" fmla="*/ 342 w 346"/>
                <a:gd name="T27" fmla="*/ 0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6" h="454">
                  <a:moveTo>
                    <a:pt x="167" y="448"/>
                  </a:moveTo>
                  <a:lnTo>
                    <a:pt x="167" y="6"/>
                  </a:lnTo>
                  <a:lnTo>
                    <a:pt x="340" y="6"/>
                  </a:lnTo>
                  <a:lnTo>
                    <a:pt x="340" y="448"/>
                  </a:lnTo>
                  <a:lnTo>
                    <a:pt x="167" y="448"/>
                  </a:lnTo>
                  <a:moveTo>
                    <a:pt x="342" y="0"/>
                  </a:moveTo>
                  <a:lnTo>
                    <a:pt x="5" y="0"/>
                  </a:lnTo>
                  <a:lnTo>
                    <a:pt x="5" y="454"/>
                  </a:lnTo>
                  <a:lnTo>
                    <a:pt x="5" y="454"/>
                  </a:lnTo>
                  <a:lnTo>
                    <a:pt x="5" y="454"/>
                  </a:lnTo>
                  <a:lnTo>
                    <a:pt x="0" y="454"/>
                  </a:lnTo>
                  <a:lnTo>
                    <a:pt x="346" y="454"/>
                  </a:lnTo>
                  <a:lnTo>
                    <a:pt x="342" y="454"/>
                  </a:lnTo>
                  <a:lnTo>
                    <a:pt x="34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69" name="Freeform 1140">
              <a:extLst>
                <a:ext uri="{FF2B5EF4-FFF2-40B4-BE49-F238E27FC236}">
                  <a16:creationId xmlns:a16="http://schemas.microsoft.com/office/drawing/2014/main" xmlns="" id="{48278D60-9D48-4FE9-ADE1-8B72E9A58F6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651000" y="5788026"/>
              <a:ext cx="561975" cy="735013"/>
            </a:xfrm>
            <a:custGeom>
              <a:avLst/>
              <a:gdLst>
                <a:gd name="T0" fmla="*/ 9 w 354"/>
                <a:gd name="T1" fmla="*/ 463 h 463"/>
                <a:gd name="T2" fmla="*/ 9 w 354"/>
                <a:gd name="T3" fmla="*/ 463 h 463"/>
                <a:gd name="T4" fmla="*/ 9 w 354"/>
                <a:gd name="T5" fmla="*/ 463 h 463"/>
                <a:gd name="T6" fmla="*/ 354 w 354"/>
                <a:gd name="T7" fmla="*/ 0 h 463"/>
                <a:gd name="T8" fmla="*/ 342 w 354"/>
                <a:gd name="T9" fmla="*/ 0 h 463"/>
                <a:gd name="T10" fmla="*/ 334 w 354"/>
                <a:gd name="T11" fmla="*/ 0 h 463"/>
                <a:gd name="T12" fmla="*/ 21 w 354"/>
                <a:gd name="T13" fmla="*/ 0 h 463"/>
                <a:gd name="T14" fmla="*/ 12 w 354"/>
                <a:gd name="T15" fmla="*/ 0 h 463"/>
                <a:gd name="T16" fmla="*/ 0 w 354"/>
                <a:gd name="T17" fmla="*/ 0 h 463"/>
                <a:gd name="T18" fmla="*/ 0 w 354"/>
                <a:gd name="T19" fmla="*/ 463 h 463"/>
                <a:gd name="T20" fmla="*/ 4 w 354"/>
                <a:gd name="T21" fmla="*/ 463 h 463"/>
                <a:gd name="T22" fmla="*/ 9 w 354"/>
                <a:gd name="T23" fmla="*/ 463 h 463"/>
                <a:gd name="T24" fmla="*/ 9 w 354"/>
                <a:gd name="T25" fmla="*/ 9 h 463"/>
                <a:gd name="T26" fmla="*/ 346 w 354"/>
                <a:gd name="T27" fmla="*/ 9 h 463"/>
                <a:gd name="T28" fmla="*/ 346 w 354"/>
                <a:gd name="T29" fmla="*/ 463 h 463"/>
                <a:gd name="T30" fmla="*/ 350 w 354"/>
                <a:gd name="T31" fmla="*/ 463 h 463"/>
                <a:gd name="T32" fmla="*/ 354 w 354"/>
                <a:gd name="T33" fmla="*/ 463 h 463"/>
                <a:gd name="T34" fmla="*/ 354 w 354"/>
                <a:gd name="T35" fmla="*/ 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4" h="463">
                  <a:moveTo>
                    <a:pt x="9" y="463"/>
                  </a:moveTo>
                  <a:lnTo>
                    <a:pt x="9" y="463"/>
                  </a:lnTo>
                  <a:lnTo>
                    <a:pt x="9" y="463"/>
                  </a:lnTo>
                  <a:close/>
                  <a:moveTo>
                    <a:pt x="354" y="0"/>
                  </a:moveTo>
                  <a:lnTo>
                    <a:pt x="342" y="0"/>
                  </a:lnTo>
                  <a:lnTo>
                    <a:pt x="334" y="0"/>
                  </a:lnTo>
                  <a:lnTo>
                    <a:pt x="21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463"/>
                  </a:lnTo>
                  <a:lnTo>
                    <a:pt x="4" y="463"/>
                  </a:lnTo>
                  <a:lnTo>
                    <a:pt x="9" y="463"/>
                  </a:lnTo>
                  <a:lnTo>
                    <a:pt x="9" y="9"/>
                  </a:lnTo>
                  <a:lnTo>
                    <a:pt x="346" y="9"/>
                  </a:lnTo>
                  <a:lnTo>
                    <a:pt x="346" y="463"/>
                  </a:lnTo>
                  <a:lnTo>
                    <a:pt x="350" y="463"/>
                  </a:lnTo>
                  <a:lnTo>
                    <a:pt x="354" y="463"/>
                  </a:lnTo>
                  <a:lnTo>
                    <a:pt x="354" y="0"/>
                  </a:lnTo>
                  <a:close/>
                </a:path>
              </a:pathLst>
            </a:custGeom>
            <a:solidFill>
              <a:srgbClr val="046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0" name="Freeform 1141">
              <a:extLst>
                <a:ext uri="{FF2B5EF4-FFF2-40B4-BE49-F238E27FC236}">
                  <a16:creationId xmlns:a16="http://schemas.microsoft.com/office/drawing/2014/main" xmlns="" id="{13C1915B-C41F-478C-8E4C-5734C1E1073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651000" y="5788026"/>
              <a:ext cx="561975" cy="735013"/>
            </a:xfrm>
            <a:custGeom>
              <a:avLst/>
              <a:gdLst>
                <a:gd name="T0" fmla="*/ 9 w 354"/>
                <a:gd name="T1" fmla="*/ 463 h 463"/>
                <a:gd name="T2" fmla="*/ 9 w 354"/>
                <a:gd name="T3" fmla="*/ 463 h 463"/>
                <a:gd name="T4" fmla="*/ 9 w 354"/>
                <a:gd name="T5" fmla="*/ 463 h 463"/>
                <a:gd name="T6" fmla="*/ 354 w 354"/>
                <a:gd name="T7" fmla="*/ 0 h 463"/>
                <a:gd name="T8" fmla="*/ 342 w 354"/>
                <a:gd name="T9" fmla="*/ 0 h 463"/>
                <a:gd name="T10" fmla="*/ 334 w 354"/>
                <a:gd name="T11" fmla="*/ 0 h 463"/>
                <a:gd name="T12" fmla="*/ 21 w 354"/>
                <a:gd name="T13" fmla="*/ 0 h 463"/>
                <a:gd name="T14" fmla="*/ 12 w 354"/>
                <a:gd name="T15" fmla="*/ 0 h 463"/>
                <a:gd name="T16" fmla="*/ 0 w 354"/>
                <a:gd name="T17" fmla="*/ 0 h 463"/>
                <a:gd name="T18" fmla="*/ 0 w 354"/>
                <a:gd name="T19" fmla="*/ 463 h 463"/>
                <a:gd name="T20" fmla="*/ 4 w 354"/>
                <a:gd name="T21" fmla="*/ 463 h 463"/>
                <a:gd name="T22" fmla="*/ 9 w 354"/>
                <a:gd name="T23" fmla="*/ 463 h 463"/>
                <a:gd name="T24" fmla="*/ 9 w 354"/>
                <a:gd name="T25" fmla="*/ 9 h 463"/>
                <a:gd name="T26" fmla="*/ 346 w 354"/>
                <a:gd name="T27" fmla="*/ 9 h 463"/>
                <a:gd name="T28" fmla="*/ 346 w 354"/>
                <a:gd name="T29" fmla="*/ 463 h 463"/>
                <a:gd name="T30" fmla="*/ 350 w 354"/>
                <a:gd name="T31" fmla="*/ 463 h 463"/>
                <a:gd name="T32" fmla="*/ 354 w 354"/>
                <a:gd name="T33" fmla="*/ 463 h 463"/>
                <a:gd name="T34" fmla="*/ 354 w 354"/>
                <a:gd name="T35" fmla="*/ 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4" h="463">
                  <a:moveTo>
                    <a:pt x="9" y="463"/>
                  </a:moveTo>
                  <a:lnTo>
                    <a:pt x="9" y="463"/>
                  </a:lnTo>
                  <a:lnTo>
                    <a:pt x="9" y="463"/>
                  </a:lnTo>
                  <a:moveTo>
                    <a:pt x="354" y="0"/>
                  </a:moveTo>
                  <a:lnTo>
                    <a:pt x="342" y="0"/>
                  </a:lnTo>
                  <a:lnTo>
                    <a:pt x="334" y="0"/>
                  </a:lnTo>
                  <a:lnTo>
                    <a:pt x="21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463"/>
                  </a:lnTo>
                  <a:lnTo>
                    <a:pt x="4" y="463"/>
                  </a:lnTo>
                  <a:lnTo>
                    <a:pt x="9" y="463"/>
                  </a:lnTo>
                  <a:lnTo>
                    <a:pt x="9" y="9"/>
                  </a:lnTo>
                  <a:lnTo>
                    <a:pt x="346" y="9"/>
                  </a:lnTo>
                  <a:lnTo>
                    <a:pt x="346" y="463"/>
                  </a:lnTo>
                  <a:lnTo>
                    <a:pt x="350" y="463"/>
                  </a:lnTo>
                  <a:lnTo>
                    <a:pt x="354" y="463"/>
                  </a:lnTo>
                  <a:lnTo>
                    <a:pt x="3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1" name="Freeform 1142">
              <a:extLst>
                <a:ext uri="{FF2B5EF4-FFF2-40B4-BE49-F238E27FC236}">
                  <a16:creationId xmlns:a16="http://schemas.microsoft.com/office/drawing/2014/main" xmlns="" id="{17E37D86-CC18-4891-9099-BE85307CFAE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922463" y="5811838"/>
              <a:ext cx="274638" cy="701675"/>
            </a:xfrm>
            <a:custGeom>
              <a:avLst/>
              <a:gdLst>
                <a:gd name="T0" fmla="*/ 125 w 173"/>
                <a:gd name="T1" fmla="*/ 86 h 443"/>
                <a:gd name="T2" fmla="*/ 105 w 173"/>
                <a:gd name="T3" fmla="*/ 66 h 443"/>
                <a:gd name="T4" fmla="*/ 125 w 173"/>
                <a:gd name="T5" fmla="*/ 45 h 443"/>
                <a:gd name="T6" fmla="*/ 146 w 173"/>
                <a:gd name="T7" fmla="*/ 66 h 443"/>
                <a:gd name="T8" fmla="*/ 146 w 173"/>
                <a:gd name="T9" fmla="*/ 66 h 443"/>
                <a:gd name="T10" fmla="*/ 146 w 173"/>
                <a:gd name="T11" fmla="*/ 66 h 443"/>
                <a:gd name="T12" fmla="*/ 125 w 173"/>
                <a:gd name="T13" fmla="*/ 86 h 443"/>
                <a:gd name="T14" fmla="*/ 173 w 173"/>
                <a:gd name="T15" fmla="*/ 0 h 443"/>
                <a:gd name="T16" fmla="*/ 0 w 173"/>
                <a:gd name="T17" fmla="*/ 0 h 443"/>
                <a:gd name="T18" fmla="*/ 0 w 173"/>
                <a:gd name="T19" fmla="*/ 443 h 443"/>
                <a:gd name="T20" fmla="*/ 173 w 173"/>
                <a:gd name="T21" fmla="*/ 443 h 443"/>
                <a:gd name="T22" fmla="*/ 173 w 173"/>
                <a:gd name="T23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3" h="443">
                  <a:moveTo>
                    <a:pt x="125" y="86"/>
                  </a:moveTo>
                  <a:cubicBezTo>
                    <a:pt x="114" y="86"/>
                    <a:pt x="105" y="77"/>
                    <a:pt x="105" y="66"/>
                  </a:cubicBezTo>
                  <a:cubicBezTo>
                    <a:pt x="105" y="54"/>
                    <a:pt x="114" y="45"/>
                    <a:pt x="125" y="45"/>
                  </a:cubicBezTo>
                  <a:cubicBezTo>
                    <a:pt x="137" y="45"/>
                    <a:pt x="146" y="54"/>
                    <a:pt x="146" y="66"/>
                  </a:cubicBezTo>
                  <a:cubicBezTo>
                    <a:pt x="146" y="66"/>
                    <a:pt x="146" y="66"/>
                    <a:pt x="146" y="66"/>
                  </a:cubicBezTo>
                  <a:cubicBezTo>
                    <a:pt x="146" y="66"/>
                    <a:pt x="146" y="66"/>
                    <a:pt x="146" y="66"/>
                  </a:cubicBezTo>
                  <a:cubicBezTo>
                    <a:pt x="146" y="77"/>
                    <a:pt x="137" y="86"/>
                    <a:pt x="125" y="86"/>
                  </a:cubicBezTo>
                  <a:moveTo>
                    <a:pt x="17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43"/>
                    <a:pt x="0" y="443"/>
                    <a:pt x="0" y="443"/>
                  </a:cubicBezTo>
                  <a:cubicBezTo>
                    <a:pt x="173" y="443"/>
                    <a:pt x="173" y="443"/>
                    <a:pt x="173" y="443"/>
                  </a:cubicBezTo>
                  <a:cubicBezTo>
                    <a:pt x="173" y="0"/>
                    <a:pt x="173" y="0"/>
                    <a:pt x="173" y="0"/>
                  </a:cubicBezTo>
                </a:path>
              </a:pathLst>
            </a:custGeom>
            <a:solidFill>
              <a:srgbClr val="058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2" name="Freeform 1143">
              <a:extLst>
                <a:ext uri="{FF2B5EF4-FFF2-40B4-BE49-F238E27FC236}">
                  <a16:creationId xmlns:a16="http://schemas.microsoft.com/office/drawing/2014/main" xmlns="" id="{A95FE103-8DE6-479A-A3FE-D43C920FC6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01850" y="5895976"/>
              <a:ext cx="46038" cy="39688"/>
            </a:xfrm>
            <a:custGeom>
              <a:avLst/>
              <a:gdLst>
                <a:gd name="T0" fmla="*/ 12 w 29"/>
                <a:gd name="T1" fmla="*/ 0 h 25"/>
                <a:gd name="T2" fmla="*/ 4 w 29"/>
                <a:gd name="T3" fmla="*/ 4 h 25"/>
                <a:gd name="T4" fmla="*/ 0 w 29"/>
                <a:gd name="T5" fmla="*/ 13 h 25"/>
                <a:gd name="T6" fmla="*/ 4 w 29"/>
                <a:gd name="T7" fmla="*/ 21 h 25"/>
                <a:gd name="T8" fmla="*/ 12 w 29"/>
                <a:gd name="T9" fmla="*/ 25 h 25"/>
                <a:gd name="T10" fmla="*/ 25 w 29"/>
                <a:gd name="T11" fmla="*/ 13 h 25"/>
                <a:gd name="T12" fmla="*/ 29 w 29"/>
                <a:gd name="T13" fmla="*/ 13 h 25"/>
                <a:gd name="T14" fmla="*/ 29 w 29"/>
                <a:gd name="T15" fmla="*/ 13 h 25"/>
                <a:gd name="T16" fmla="*/ 25 w 29"/>
                <a:gd name="T17" fmla="*/ 13 h 25"/>
                <a:gd name="T18" fmla="*/ 21 w 29"/>
                <a:gd name="T19" fmla="*/ 4 h 25"/>
                <a:gd name="T20" fmla="*/ 12 w 29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25">
                  <a:moveTo>
                    <a:pt x="12" y="0"/>
                  </a:moveTo>
                  <a:cubicBezTo>
                    <a:pt x="9" y="0"/>
                    <a:pt x="6" y="2"/>
                    <a:pt x="4" y="4"/>
                  </a:cubicBezTo>
                  <a:cubicBezTo>
                    <a:pt x="2" y="6"/>
                    <a:pt x="0" y="9"/>
                    <a:pt x="0" y="13"/>
                  </a:cubicBezTo>
                  <a:cubicBezTo>
                    <a:pt x="0" y="16"/>
                    <a:pt x="2" y="19"/>
                    <a:pt x="4" y="21"/>
                  </a:cubicBezTo>
                  <a:cubicBezTo>
                    <a:pt x="6" y="24"/>
                    <a:pt x="9" y="25"/>
                    <a:pt x="12" y="25"/>
                  </a:cubicBezTo>
                  <a:cubicBezTo>
                    <a:pt x="19" y="25"/>
                    <a:pt x="25" y="19"/>
                    <a:pt x="25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9"/>
                    <a:pt x="23" y="6"/>
                    <a:pt x="21" y="4"/>
                  </a:cubicBezTo>
                  <a:cubicBezTo>
                    <a:pt x="19" y="2"/>
                    <a:pt x="16" y="0"/>
                    <a:pt x="12" y="0"/>
                  </a:cubicBezTo>
                </a:path>
              </a:pathLst>
            </a:custGeom>
            <a:solidFill>
              <a:srgbClr val="E5F9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3" name="Freeform 1144">
              <a:extLst>
                <a:ext uri="{FF2B5EF4-FFF2-40B4-BE49-F238E27FC236}">
                  <a16:creationId xmlns:a16="http://schemas.microsoft.com/office/drawing/2014/main" xmlns="" id="{96B01753-B1B6-4CB5-8984-96E19FE2661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089150" y="5883276"/>
              <a:ext cx="65088" cy="65088"/>
            </a:xfrm>
            <a:custGeom>
              <a:avLst/>
              <a:gdLst>
                <a:gd name="T0" fmla="*/ 41 w 41"/>
                <a:gd name="T1" fmla="*/ 21 h 41"/>
                <a:gd name="T2" fmla="*/ 41 w 41"/>
                <a:gd name="T3" fmla="*/ 21 h 41"/>
                <a:gd name="T4" fmla="*/ 41 w 41"/>
                <a:gd name="T5" fmla="*/ 21 h 41"/>
                <a:gd name="T6" fmla="*/ 20 w 41"/>
                <a:gd name="T7" fmla="*/ 0 h 41"/>
                <a:gd name="T8" fmla="*/ 0 w 41"/>
                <a:gd name="T9" fmla="*/ 21 h 41"/>
                <a:gd name="T10" fmla="*/ 20 w 41"/>
                <a:gd name="T11" fmla="*/ 41 h 41"/>
                <a:gd name="T12" fmla="*/ 41 w 41"/>
                <a:gd name="T13" fmla="*/ 21 h 41"/>
                <a:gd name="T14" fmla="*/ 37 w 41"/>
                <a:gd name="T15" fmla="*/ 21 h 41"/>
                <a:gd name="T16" fmla="*/ 33 w 41"/>
                <a:gd name="T17" fmla="*/ 21 h 41"/>
                <a:gd name="T18" fmla="*/ 20 w 41"/>
                <a:gd name="T19" fmla="*/ 33 h 41"/>
                <a:gd name="T20" fmla="*/ 12 w 41"/>
                <a:gd name="T21" fmla="*/ 29 h 41"/>
                <a:gd name="T22" fmla="*/ 8 w 41"/>
                <a:gd name="T23" fmla="*/ 21 h 41"/>
                <a:gd name="T24" fmla="*/ 12 w 41"/>
                <a:gd name="T25" fmla="*/ 12 h 41"/>
                <a:gd name="T26" fmla="*/ 20 w 41"/>
                <a:gd name="T27" fmla="*/ 8 h 41"/>
                <a:gd name="T28" fmla="*/ 29 w 41"/>
                <a:gd name="T29" fmla="*/ 12 h 41"/>
                <a:gd name="T30" fmla="*/ 33 w 41"/>
                <a:gd name="T31" fmla="*/ 21 h 41"/>
                <a:gd name="T32" fmla="*/ 37 w 41"/>
                <a:gd name="T33" fmla="*/ 21 h 41"/>
                <a:gd name="T34" fmla="*/ 41 w 41"/>
                <a:gd name="T35" fmla="*/ 21 h 41"/>
                <a:gd name="T36" fmla="*/ 41 w 41"/>
                <a:gd name="T37" fmla="*/ 21 h 41"/>
                <a:gd name="T38" fmla="*/ 20 w 41"/>
                <a:gd name="T3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" h="41">
                  <a:moveTo>
                    <a:pt x="41" y="21"/>
                  </a:move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1" y="21"/>
                    <a:pt x="41" y="21"/>
                  </a:cubicBezTo>
                  <a:moveTo>
                    <a:pt x="20" y="0"/>
                  </a:moveTo>
                  <a:cubicBezTo>
                    <a:pt x="9" y="0"/>
                    <a:pt x="0" y="9"/>
                    <a:pt x="0" y="21"/>
                  </a:cubicBezTo>
                  <a:cubicBezTo>
                    <a:pt x="0" y="32"/>
                    <a:pt x="9" y="41"/>
                    <a:pt x="20" y="41"/>
                  </a:cubicBezTo>
                  <a:cubicBezTo>
                    <a:pt x="32" y="41"/>
                    <a:pt x="41" y="32"/>
                    <a:pt x="41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27"/>
                    <a:pt x="27" y="33"/>
                    <a:pt x="20" y="33"/>
                  </a:cubicBezTo>
                  <a:cubicBezTo>
                    <a:pt x="17" y="33"/>
                    <a:pt x="14" y="32"/>
                    <a:pt x="12" y="29"/>
                  </a:cubicBezTo>
                  <a:cubicBezTo>
                    <a:pt x="10" y="27"/>
                    <a:pt x="8" y="24"/>
                    <a:pt x="8" y="21"/>
                  </a:cubicBezTo>
                  <a:cubicBezTo>
                    <a:pt x="8" y="17"/>
                    <a:pt x="10" y="14"/>
                    <a:pt x="12" y="12"/>
                  </a:cubicBezTo>
                  <a:cubicBezTo>
                    <a:pt x="14" y="10"/>
                    <a:pt x="17" y="8"/>
                    <a:pt x="20" y="8"/>
                  </a:cubicBezTo>
                  <a:cubicBezTo>
                    <a:pt x="24" y="8"/>
                    <a:pt x="27" y="10"/>
                    <a:pt x="29" y="12"/>
                  </a:cubicBezTo>
                  <a:cubicBezTo>
                    <a:pt x="31" y="14"/>
                    <a:pt x="33" y="17"/>
                    <a:pt x="33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9"/>
                    <a:pt x="32" y="0"/>
                    <a:pt x="20" y="0"/>
                  </a:cubicBezTo>
                </a:path>
              </a:pathLst>
            </a:custGeom>
            <a:solidFill>
              <a:srgbClr val="046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4" name="Freeform 1145">
              <a:extLst>
                <a:ext uri="{FF2B5EF4-FFF2-40B4-BE49-F238E27FC236}">
                  <a16:creationId xmlns:a16="http://schemas.microsoft.com/office/drawing/2014/main" xmlns="" id="{A434D1B2-2AD1-49BA-84AC-8D424F0C834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532313" y="3502026"/>
              <a:ext cx="2976563" cy="1746250"/>
            </a:xfrm>
            <a:custGeom>
              <a:avLst/>
              <a:gdLst>
                <a:gd name="T0" fmla="*/ 309 w 1875"/>
                <a:gd name="T1" fmla="*/ 718 h 1102"/>
                <a:gd name="T2" fmla="*/ 309 w 1875"/>
                <a:gd name="T3" fmla="*/ 725 h 1102"/>
                <a:gd name="T4" fmla="*/ 321 w 1875"/>
                <a:gd name="T5" fmla="*/ 725 h 1102"/>
                <a:gd name="T6" fmla="*/ 309 w 1875"/>
                <a:gd name="T7" fmla="*/ 718 h 1102"/>
                <a:gd name="T8" fmla="*/ 217 w 1875"/>
                <a:gd name="T9" fmla="*/ 462 h 1102"/>
                <a:gd name="T10" fmla="*/ 0 w 1875"/>
                <a:gd name="T11" fmla="*/ 585 h 1102"/>
                <a:gd name="T12" fmla="*/ 217 w 1875"/>
                <a:gd name="T13" fmla="*/ 462 h 1102"/>
                <a:gd name="T14" fmla="*/ 217 w 1875"/>
                <a:gd name="T15" fmla="*/ 462 h 1102"/>
                <a:gd name="T16" fmla="*/ 1449 w 1875"/>
                <a:gd name="T17" fmla="*/ 384 h 1102"/>
                <a:gd name="T18" fmla="*/ 1598 w 1875"/>
                <a:gd name="T19" fmla="*/ 464 h 1102"/>
                <a:gd name="T20" fmla="*/ 1627 w 1875"/>
                <a:gd name="T21" fmla="*/ 605 h 1102"/>
                <a:gd name="T22" fmla="*/ 1535 w 1875"/>
                <a:gd name="T23" fmla="*/ 845 h 1102"/>
                <a:gd name="T24" fmla="*/ 1535 w 1875"/>
                <a:gd name="T25" fmla="*/ 1102 h 1102"/>
                <a:gd name="T26" fmla="*/ 1697 w 1875"/>
                <a:gd name="T27" fmla="*/ 1102 h 1102"/>
                <a:gd name="T28" fmla="*/ 1697 w 1875"/>
                <a:gd name="T29" fmla="*/ 1101 h 1102"/>
                <a:gd name="T30" fmla="*/ 1711 w 1875"/>
                <a:gd name="T31" fmla="*/ 1102 h 1102"/>
                <a:gd name="T32" fmla="*/ 1875 w 1875"/>
                <a:gd name="T33" fmla="*/ 938 h 1102"/>
                <a:gd name="T34" fmla="*/ 1716 w 1875"/>
                <a:gd name="T35" fmla="*/ 774 h 1102"/>
                <a:gd name="T36" fmla="*/ 1719 w 1875"/>
                <a:gd name="T37" fmla="*/ 732 h 1102"/>
                <a:gd name="T38" fmla="*/ 1449 w 1875"/>
                <a:gd name="T39" fmla="*/ 384 h 1102"/>
                <a:gd name="T40" fmla="*/ 999 w 1875"/>
                <a:gd name="T41" fmla="*/ 0 h 1102"/>
                <a:gd name="T42" fmla="*/ 1066 w 1875"/>
                <a:gd name="T43" fmla="*/ 44 h 1102"/>
                <a:gd name="T44" fmla="*/ 1119 w 1875"/>
                <a:gd name="T45" fmla="*/ 275 h 1102"/>
                <a:gd name="T46" fmla="*/ 594 w 1875"/>
                <a:gd name="T47" fmla="*/ 801 h 1102"/>
                <a:gd name="T48" fmla="*/ 491 w 1875"/>
                <a:gd name="T49" fmla="*/ 791 h 1102"/>
                <a:gd name="T50" fmla="*/ 491 w 1875"/>
                <a:gd name="T51" fmla="*/ 1102 h 1102"/>
                <a:gd name="T52" fmla="*/ 952 w 1875"/>
                <a:gd name="T53" fmla="*/ 1102 h 1102"/>
                <a:gd name="T54" fmla="*/ 969 w 1875"/>
                <a:gd name="T55" fmla="*/ 1102 h 1102"/>
                <a:gd name="T56" fmla="*/ 969 w 1875"/>
                <a:gd name="T57" fmla="*/ 836 h 1102"/>
                <a:gd name="T58" fmla="*/ 1440 w 1875"/>
                <a:gd name="T59" fmla="*/ 836 h 1102"/>
                <a:gd name="T60" fmla="*/ 1256 w 1875"/>
                <a:gd name="T61" fmla="*/ 572 h 1102"/>
                <a:gd name="T62" fmla="*/ 1269 w 1875"/>
                <a:gd name="T63" fmla="*/ 459 h 1102"/>
                <a:gd name="T64" fmla="*/ 1264 w 1875"/>
                <a:gd name="T65" fmla="*/ 387 h 1102"/>
                <a:gd name="T66" fmla="*/ 1264 w 1875"/>
                <a:gd name="T67" fmla="*/ 387 h 1102"/>
                <a:gd name="T68" fmla="*/ 999 w 1875"/>
                <a:gd name="T69" fmla="*/ 0 h 1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75" h="1102">
                  <a:moveTo>
                    <a:pt x="309" y="718"/>
                  </a:moveTo>
                  <a:cubicBezTo>
                    <a:pt x="309" y="720"/>
                    <a:pt x="309" y="723"/>
                    <a:pt x="309" y="725"/>
                  </a:cubicBezTo>
                  <a:cubicBezTo>
                    <a:pt x="321" y="725"/>
                    <a:pt x="321" y="725"/>
                    <a:pt x="321" y="725"/>
                  </a:cubicBezTo>
                  <a:cubicBezTo>
                    <a:pt x="317" y="723"/>
                    <a:pt x="313" y="720"/>
                    <a:pt x="309" y="718"/>
                  </a:cubicBezTo>
                  <a:moveTo>
                    <a:pt x="217" y="462"/>
                  </a:moveTo>
                  <a:cubicBezTo>
                    <a:pt x="129" y="472"/>
                    <a:pt x="52" y="518"/>
                    <a:pt x="0" y="585"/>
                  </a:cubicBezTo>
                  <a:cubicBezTo>
                    <a:pt x="52" y="518"/>
                    <a:pt x="129" y="472"/>
                    <a:pt x="217" y="462"/>
                  </a:cubicBezTo>
                  <a:cubicBezTo>
                    <a:pt x="217" y="462"/>
                    <a:pt x="217" y="462"/>
                    <a:pt x="217" y="462"/>
                  </a:cubicBezTo>
                  <a:moveTo>
                    <a:pt x="1449" y="384"/>
                  </a:moveTo>
                  <a:cubicBezTo>
                    <a:pt x="1505" y="399"/>
                    <a:pt x="1556" y="426"/>
                    <a:pt x="1598" y="464"/>
                  </a:cubicBezTo>
                  <a:cubicBezTo>
                    <a:pt x="1617" y="507"/>
                    <a:pt x="1627" y="555"/>
                    <a:pt x="1627" y="605"/>
                  </a:cubicBezTo>
                  <a:cubicBezTo>
                    <a:pt x="1627" y="698"/>
                    <a:pt x="1592" y="782"/>
                    <a:pt x="1535" y="845"/>
                  </a:cubicBezTo>
                  <a:cubicBezTo>
                    <a:pt x="1535" y="1102"/>
                    <a:pt x="1535" y="1102"/>
                    <a:pt x="1535" y="1102"/>
                  </a:cubicBezTo>
                  <a:cubicBezTo>
                    <a:pt x="1697" y="1102"/>
                    <a:pt x="1697" y="1102"/>
                    <a:pt x="1697" y="1102"/>
                  </a:cubicBezTo>
                  <a:cubicBezTo>
                    <a:pt x="1697" y="1101"/>
                    <a:pt x="1697" y="1101"/>
                    <a:pt x="1697" y="1101"/>
                  </a:cubicBezTo>
                  <a:cubicBezTo>
                    <a:pt x="1702" y="1102"/>
                    <a:pt x="1707" y="1102"/>
                    <a:pt x="1711" y="1102"/>
                  </a:cubicBezTo>
                  <a:cubicBezTo>
                    <a:pt x="1802" y="1102"/>
                    <a:pt x="1875" y="1029"/>
                    <a:pt x="1875" y="938"/>
                  </a:cubicBezTo>
                  <a:cubicBezTo>
                    <a:pt x="1875" y="849"/>
                    <a:pt x="1805" y="777"/>
                    <a:pt x="1716" y="774"/>
                  </a:cubicBezTo>
                  <a:cubicBezTo>
                    <a:pt x="1718" y="760"/>
                    <a:pt x="1719" y="746"/>
                    <a:pt x="1719" y="732"/>
                  </a:cubicBezTo>
                  <a:cubicBezTo>
                    <a:pt x="1719" y="564"/>
                    <a:pt x="1604" y="424"/>
                    <a:pt x="1449" y="384"/>
                  </a:cubicBezTo>
                  <a:moveTo>
                    <a:pt x="999" y="0"/>
                  </a:moveTo>
                  <a:cubicBezTo>
                    <a:pt x="1022" y="13"/>
                    <a:pt x="1045" y="28"/>
                    <a:pt x="1066" y="44"/>
                  </a:cubicBezTo>
                  <a:cubicBezTo>
                    <a:pt x="1100" y="114"/>
                    <a:pt x="1119" y="192"/>
                    <a:pt x="1119" y="275"/>
                  </a:cubicBezTo>
                  <a:cubicBezTo>
                    <a:pt x="1119" y="566"/>
                    <a:pt x="884" y="801"/>
                    <a:pt x="594" y="801"/>
                  </a:cubicBezTo>
                  <a:cubicBezTo>
                    <a:pt x="559" y="801"/>
                    <a:pt x="524" y="798"/>
                    <a:pt x="491" y="791"/>
                  </a:cubicBezTo>
                  <a:cubicBezTo>
                    <a:pt x="491" y="1102"/>
                    <a:pt x="491" y="1102"/>
                    <a:pt x="491" y="1102"/>
                  </a:cubicBezTo>
                  <a:cubicBezTo>
                    <a:pt x="952" y="1102"/>
                    <a:pt x="952" y="1102"/>
                    <a:pt x="952" y="1102"/>
                  </a:cubicBezTo>
                  <a:cubicBezTo>
                    <a:pt x="969" y="1102"/>
                    <a:pt x="969" y="1102"/>
                    <a:pt x="969" y="1102"/>
                  </a:cubicBezTo>
                  <a:cubicBezTo>
                    <a:pt x="969" y="836"/>
                    <a:pt x="969" y="836"/>
                    <a:pt x="969" y="836"/>
                  </a:cubicBezTo>
                  <a:cubicBezTo>
                    <a:pt x="1440" y="836"/>
                    <a:pt x="1440" y="836"/>
                    <a:pt x="1440" y="836"/>
                  </a:cubicBezTo>
                  <a:cubicBezTo>
                    <a:pt x="1417" y="725"/>
                    <a:pt x="1349" y="631"/>
                    <a:pt x="1256" y="572"/>
                  </a:cubicBezTo>
                  <a:cubicBezTo>
                    <a:pt x="1264" y="536"/>
                    <a:pt x="1269" y="498"/>
                    <a:pt x="1269" y="459"/>
                  </a:cubicBezTo>
                  <a:cubicBezTo>
                    <a:pt x="1269" y="434"/>
                    <a:pt x="1267" y="410"/>
                    <a:pt x="1264" y="387"/>
                  </a:cubicBezTo>
                  <a:cubicBezTo>
                    <a:pt x="1264" y="387"/>
                    <a:pt x="1264" y="387"/>
                    <a:pt x="1264" y="387"/>
                  </a:cubicBezTo>
                  <a:cubicBezTo>
                    <a:pt x="1241" y="220"/>
                    <a:pt x="1140" y="78"/>
                    <a:pt x="999" y="0"/>
                  </a:cubicBezTo>
                </a:path>
              </a:pathLst>
            </a:custGeom>
            <a:solidFill>
              <a:srgbClr val="D5F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5" name="Freeform 1146">
              <a:extLst>
                <a:ext uri="{FF2B5EF4-FFF2-40B4-BE49-F238E27FC236}">
                  <a16:creationId xmlns:a16="http://schemas.microsoft.com/office/drawing/2014/main" xmlns="" id="{7EE2497A-D0BD-490A-80CA-2486A118C58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411663" y="3375026"/>
              <a:ext cx="3117850" cy="1893888"/>
            </a:xfrm>
            <a:custGeom>
              <a:avLst/>
              <a:gdLst>
                <a:gd name="T0" fmla="*/ 567 w 1964"/>
                <a:gd name="T1" fmla="*/ 1182 h 1195"/>
                <a:gd name="T2" fmla="*/ 625 w 1964"/>
                <a:gd name="T3" fmla="*/ 1195 h 1195"/>
                <a:gd name="T4" fmla="*/ 812 w 1964"/>
                <a:gd name="T5" fmla="*/ 1195 h 1195"/>
                <a:gd name="T6" fmla="*/ 1045 w 1964"/>
                <a:gd name="T7" fmla="*/ 1195 h 1195"/>
                <a:gd name="T8" fmla="*/ 519 w 1964"/>
                <a:gd name="T9" fmla="*/ 91 h 1195"/>
                <a:gd name="T10" fmla="*/ 459 w 1964"/>
                <a:gd name="T11" fmla="*/ 138 h 1195"/>
                <a:gd name="T12" fmla="*/ 423 w 1964"/>
                <a:gd name="T13" fmla="*/ 173 h 1195"/>
                <a:gd name="T14" fmla="*/ 305 w 1964"/>
                <a:gd name="T15" fmla="*/ 375 h 1195"/>
                <a:gd name="T16" fmla="*/ 282 w 1964"/>
                <a:gd name="T17" fmla="*/ 493 h 1195"/>
                <a:gd name="T18" fmla="*/ 99 w 1964"/>
                <a:gd name="T19" fmla="*/ 620 h 1195"/>
                <a:gd name="T20" fmla="*/ 46 w 1964"/>
                <a:gd name="T21" fmla="*/ 685 h 1195"/>
                <a:gd name="T22" fmla="*/ 39 w 1964"/>
                <a:gd name="T23" fmla="*/ 696 h 1195"/>
                <a:gd name="T24" fmla="*/ 32 w 1964"/>
                <a:gd name="T25" fmla="*/ 709 h 1195"/>
                <a:gd name="T26" fmla="*/ 26 w 1964"/>
                <a:gd name="T27" fmla="*/ 722 h 1195"/>
                <a:gd name="T28" fmla="*/ 17 w 1964"/>
                <a:gd name="T29" fmla="*/ 742 h 1195"/>
                <a:gd name="T30" fmla="*/ 12 w 1964"/>
                <a:gd name="T31" fmla="*/ 758 h 1195"/>
                <a:gd name="T32" fmla="*/ 9 w 1964"/>
                <a:gd name="T33" fmla="*/ 767 h 1195"/>
                <a:gd name="T34" fmla="*/ 4 w 1964"/>
                <a:gd name="T35" fmla="*/ 787 h 1195"/>
                <a:gd name="T36" fmla="*/ 1 w 1964"/>
                <a:gd name="T37" fmla="*/ 802 h 1195"/>
                <a:gd name="T38" fmla="*/ 14 w 1964"/>
                <a:gd name="T39" fmla="*/ 805 h 1195"/>
                <a:gd name="T40" fmla="*/ 293 w 1964"/>
                <a:gd name="T41" fmla="*/ 539 h 1195"/>
                <a:gd name="T42" fmla="*/ 293 w 1964"/>
                <a:gd name="T43" fmla="*/ 539 h 1195"/>
                <a:gd name="T44" fmla="*/ 1340 w 1964"/>
                <a:gd name="T45" fmla="*/ 467 h 1195"/>
                <a:gd name="T46" fmla="*/ 1437 w 1964"/>
                <a:gd name="T47" fmla="*/ 453 h 1195"/>
                <a:gd name="T48" fmla="*/ 1792 w 1964"/>
                <a:gd name="T49" fmla="*/ 854 h 1195"/>
                <a:gd name="T50" fmla="*/ 1773 w 1964"/>
                <a:gd name="T51" fmla="*/ 1181 h 1195"/>
                <a:gd name="T52" fmla="*/ 1611 w 1964"/>
                <a:gd name="T53" fmla="*/ 1195 h 1195"/>
                <a:gd name="T54" fmla="*/ 1782 w 1964"/>
                <a:gd name="T55" fmla="*/ 1195 h 1195"/>
                <a:gd name="T56" fmla="*/ 1949 w 1964"/>
                <a:gd name="T57" fmla="*/ 1089 h 1195"/>
                <a:gd name="T58" fmla="*/ 1964 w 1964"/>
                <a:gd name="T59" fmla="*/ 1018 h 1195"/>
                <a:gd name="T60" fmla="*/ 1923 w 1964"/>
                <a:gd name="T61" fmla="*/ 903 h 1195"/>
                <a:gd name="T62" fmla="*/ 1807 w 1964"/>
                <a:gd name="T63" fmla="*/ 833 h 1195"/>
                <a:gd name="T64" fmla="*/ 1808 w 1964"/>
                <a:gd name="T65" fmla="*/ 812 h 1195"/>
                <a:gd name="T66" fmla="*/ 1705 w 1964"/>
                <a:gd name="T67" fmla="*/ 555 h 1195"/>
                <a:gd name="T68" fmla="*/ 1600 w 1964"/>
                <a:gd name="T69" fmla="*/ 478 h 1195"/>
                <a:gd name="T70" fmla="*/ 1523 w 1964"/>
                <a:gd name="T71" fmla="*/ 450 h 1195"/>
                <a:gd name="T72" fmla="*/ 1521 w 1964"/>
                <a:gd name="T73" fmla="*/ 450 h 1195"/>
                <a:gd name="T74" fmla="*/ 1511 w 1964"/>
                <a:gd name="T75" fmla="*/ 448 h 1195"/>
                <a:gd name="T76" fmla="*/ 1502 w 1964"/>
                <a:gd name="T77" fmla="*/ 446 h 1195"/>
                <a:gd name="T78" fmla="*/ 1481 w 1964"/>
                <a:gd name="T79" fmla="*/ 443 h 1195"/>
                <a:gd name="T80" fmla="*/ 1463 w 1964"/>
                <a:gd name="T81" fmla="*/ 441 h 1195"/>
                <a:gd name="T82" fmla="*/ 1437 w 1964"/>
                <a:gd name="T83" fmla="*/ 440 h 1195"/>
                <a:gd name="T84" fmla="*/ 1351 w 1964"/>
                <a:gd name="T85" fmla="*/ 450 h 1195"/>
                <a:gd name="T86" fmla="*/ 1349 w 1964"/>
                <a:gd name="T87" fmla="*/ 440 h 1195"/>
                <a:gd name="T88" fmla="*/ 1336 w 1964"/>
                <a:gd name="T89" fmla="*/ 387 h 1195"/>
                <a:gd name="T90" fmla="*/ 1323 w 1964"/>
                <a:gd name="T91" fmla="*/ 348 h 1195"/>
                <a:gd name="T92" fmla="*/ 1311 w 1964"/>
                <a:gd name="T93" fmla="*/ 318 h 1195"/>
                <a:gd name="T94" fmla="*/ 1296 w 1964"/>
                <a:gd name="T95" fmla="*/ 288 h 1195"/>
                <a:gd name="T96" fmla="*/ 1278 w 1964"/>
                <a:gd name="T97" fmla="*/ 257 h 1195"/>
                <a:gd name="T98" fmla="*/ 1252 w 1964"/>
                <a:gd name="T99" fmla="*/ 219 h 1195"/>
                <a:gd name="T100" fmla="*/ 1059 w 1964"/>
                <a:gd name="T101" fmla="*/ 56 h 1195"/>
                <a:gd name="T102" fmla="*/ 1042 w 1964"/>
                <a:gd name="T103" fmla="*/ 48 h 1195"/>
                <a:gd name="T104" fmla="*/ 1021 w 1964"/>
                <a:gd name="T105" fmla="*/ 39 h 1195"/>
                <a:gd name="T106" fmla="*/ 991 w 1964"/>
                <a:gd name="T107" fmla="*/ 28 h 1195"/>
                <a:gd name="T108" fmla="*/ 977 w 1964"/>
                <a:gd name="T109" fmla="*/ 23 h 1195"/>
                <a:gd name="T110" fmla="*/ 946 w 1964"/>
                <a:gd name="T111" fmla="*/ 15 h 1195"/>
                <a:gd name="T112" fmla="*/ 920 w 1964"/>
                <a:gd name="T113" fmla="*/ 10 h 1195"/>
                <a:gd name="T114" fmla="*/ 880 w 1964"/>
                <a:gd name="T115" fmla="*/ 3 h 1195"/>
                <a:gd name="T116" fmla="*/ 853 w 1964"/>
                <a:gd name="T117" fmla="*/ 1 h 1195"/>
                <a:gd name="T118" fmla="*/ 819 w 1964"/>
                <a:gd name="T119" fmla="*/ 0 h 1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64" h="1195">
                  <a:moveTo>
                    <a:pt x="1045" y="1182"/>
                  </a:moveTo>
                  <a:cubicBezTo>
                    <a:pt x="1028" y="1182"/>
                    <a:pt x="1028" y="1182"/>
                    <a:pt x="1028" y="1182"/>
                  </a:cubicBezTo>
                  <a:cubicBezTo>
                    <a:pt x="567" y="1182"/>
                    <a:pt x="567" y="1182"/>
                    <a:pt x="567" y="1182"/>
                  </a:cubicBezTo>
                  <a:cubicBezTo>
                    <a:pt x="567" y="1195"/>
                    <a:pt x="567" y="1195"/>
                    <a:pt x="567" y="1195"/>
                  </a:cubicBezTo>
                  <a:cubicBezTo>
                    <a:pt x="617" y="1195"/>
                    <a:pt x="617" y="1195"/>
                    <a:pt x="617" y="1195"/>
                  </a:cubicBezTo>
                  <a:cubicBezTo>
                    <a:pt x="625" y="1195"/>
                    <a:pt x="625" y="1195"/>
                    <a:pt x="625" y="1195"/>
                  </a:cubicBezTo>
                  <a:cubicBezTo>
                    <a:pt x="771" y="1195"/>
                    <a:pt x="771" y="1195"/>
                    <a:pt x="771" y="1195"/>
                  </a:cubicBezTo>
                  <a:cubicBezTo>
                    <a:pt x="779" y="1195"/>
                    <a:pt x="779" y="1195"/>
                    <a:pt x="779" y="1195"/>
                  </a:cubicBezTo>
                  <a:cubicBezTo>
                    <a:pt x="812" y="1195"/>
                    <a:pt x="812" y="1195"/>
                    <a:pt x="812" y="1195"/>
                  </a:cubicBezTo>
                  <a:cubicBezTo>
                    <a:pt x="820" y="1195"/>
                    <a:pt x="820" y="1195"/>
                    <a:pt x="820" y="1195"/>
                  </a:cubicBezTo>
                  <a:cubicBezTo>
                    <a:pt x="1028" y="1195"/>
                    <a:pt x="1028" y="1195"/>
                    <a:pt x="1028" y="1195"/>
                  </a:cubicBezTo>
                  <a:cubicBezTo>
                    <a:pt x="1045" y="1195"/>
                    <a:pt x="1045" y="1195"/>
                    <a:pt x="1045" y="1195"/>
                  </a:cubicBezTo>
                  <a:cubicBezTo>
                    <a:pt x="1045" y="1182"/>
                    <a:pt x="1045" y="1182"/>
                    <a:pt x="1045" y="1182"/>
                  </a:cubicBezTo>
                  <a:moveTo>
                    <a:pt x="819" y="0"/>
                  </a:moveTo>
                  <a:cubicBezTo>
                    <a:pt x="708" y="0"/>
                    <a:pt x="605" y="33"/>
                    <a:pt x="519" y="91"/>
                  </a:cubicBezTo>
                  <a:cubicBezTo>
                    <a:pt x="517" y="92"/>
                    <a:pt x="515" y="94"/>
                    <a:pt x="513" y="95"/>
                  </a:cubicBezTo>
                  <a:cubicBezTo>
                    <a:pt x="496" y="107"/>
                    <a:pt x="480" y="119"/>
                    <a:pt x="465" y="132"/>
                  </a:cubicBezTo>
                  <a:cubicBezTo>
                    <a:pt x="463" y="134"/>
                    <a:pt x="461" y="136"/>
                    <a:pt x="459" y="138"/>
                  </a:cubicBezTo>
                  <a:cubicBezTo>
                    <a:pt x="450" y="146"/>
                    <a:pt x="441" y="154"/>
                    <a:pt x="432" y="163"/>
                  </a:cubicBezTo>
                  <a:cubicBezTo>
                    <a:pt x="429" y="166"/>
                    <a:pt x="426" y="170"/>
                    <a:pt x="423" y="173"/>
                  </a:cubicBezTo>
                  <a:cubicBezTo>
                    <a:pt x="423" y="173"/>
                    <a:pt x="423" y="173"/>
                    <a:pt x="423" y="173"/>
                  </a:cubicBezTo>
                  <a:cubicBezTo>
                    <a:pt x="408" y="189"/>
                    <a:pt x="394" y="207"/>
                    <a:pt x="381" y="225"/>
                  </a:cubicBezTo>
                  <a:cubicBezTo>
                    <a:pt x="348" y="271"/>
                    <a:pt x="322" y="321"/>
                    <a:pt x="305" y="375"/>
                  </a:cubicBezTo>
                  <a:cubicBezTo>
                    <a:pt x="305" y="375"/>
                    <a:pt x="305" y="375"/>
                    <a:pt x="305" y="375"/>
                  </a:cubicBezTo>
                  <a:cubicBezTo>
                    <a:pt x="305" y="377"/>
                    <a:pt x="304" y="378"/>
                    <a:pt x="304" y="380"/>
                  </a:cubicBezTo>
                  <a:cubicBezTo>
                    <a:pt x="292" y="416"/>
                    <a:pt x="285" y="454"/>
                    <a:pt x="282" y="493"/>
                  </a:cubicBezTo>
                  <a:cubicBezTo>
                    <a:pt x="282" y="493"/>
                    <a:pt x="282" y="493"/>
                    <a:pt x="282" y="493"/>
                  </a:cubicBezTo>
                  <a:cubicBezTo>
                    <a:pt x="281" y="505"/>
                    <a:pt x="280" y="518"/>
                    <a:pt x="280" y="531"/>
                  </a:cubicBezTo>
                  <a:cubicBezTo>
                    <a:pt x="215" y="540"/>
                    <a:pt x="156" y="568"/>
                    <a:pt x="109" y="610"/>
                  </a:cubicBezTo>
                  <a:cubicBezTo>
                    <a:pt x="105" y="613"/>
                    <a:pt x="102" y="616"/>
                    <a:pt x="99" y="620"/>
                  </a:cubicBezTo>
                  <a:cubicBezTo>
                    <a:pt x="90" y="628"/>
                    <a:pt x="82" y="637"/>
                    <a:pt x="74" y="646"/>
                  </a:cubicBezTo>
                  <a:cubicBezTo>
                    <a:pt x="72" y="648"/>
                    <a:pt x="70" y="651"/>
                    <a:pt x="69" y="653"/>
                  </a:cubicBezTo>
                  <a:cubicBezTo>
                    <a:pt x="60" y="663"/>
                    <a:pt x="53" y="674"/>
                    <a:pt x="46" y="685"/>
                  </a:cubicBezTo>
                  <a:cubicBezTo>
                    <a:pt x="46" y="685"/>
                    <a:pt x="45" y="686"/>
                    <a:pt x="45" y="686"/>
                  </a:cubicBezTo>
                  <a:cubicBezTo>
                    <a:pt x="43" y="690"/>
                    <a:pt x="41" y="693"/>
                    <a:pt x="39" y="696"/>
                  </a:cubicBezTo>
                  <a:cubicBezTo>
                    <a:pt x="39" y="696"/>
                    <a:pt x="39" y="696"/>
                    <a:pt x="39" y="696"/>
                  </a:cubicBezTo>
                  <a:cubicBezTo>
                    <a:pt x="38" y="697"/>
                    <a:pt x="38" y="698"/>
                    <a:pt x="37" y="700"/>
                  </a:cubicBezTo>
                  <a:cubicBezTo>
                    <a:pt x="37" y="700"/>
                    <a:pt x="36" y="701"/>
                    <a:pt x="36" y="702"/>
                  </a:cubicBezTo>
                  <a:cubicBezTo>
                    <a:pt x="35" y="704"/>
                    <a:pt x="34" y="706"/>
                    <a:pt x="32" y="709"/>
                  </a:cubicBezTo>
                  <a:cubicBezTo>
                    <a:pt x="32" y="709"/>
                    <a:pt x="32" y="709"/>
                    <a:pt x="32" y="709"/>
                  </a:cubicBezTo>
                  <a:cubicBezTo>
                    <a:pt x="31" y="710"/>
                    <a:pt x="31" y="712"/>
                    <a:pt x="30" y="713"/>
                  </a:cubicBezTo>
                  <a:cubicBezTo>
                    <a:pt x="29" y="716"/>
                    <a:pt x="27" y="719"/>
                    <a:pt x="26" y="722"/>
                  </a:cubicBezTo>
                  <a:cubicBezTo>
                    <a:pt x="25" y="724"/>
                    <a:pt x="24" y="726"/>
                    <a:pt x="23" y="728"/>
                  </a:cubicBezTo>
                  <a:cubicBezTo>
                    <a:pt x="22" y="731"/>
                    <a:pt x="21" y="733"/>
                    <a:pt x="20" y="736"/>
                  </a:cubicBezTo>
                  <a:cubicBezTo>
                    <a:pt x="19" y="738"/>
                    <a:pt x="18" y="740"/>
                    <a:pt x="17" y="742"/>
                  </a:cubicBezTo>
                  <a:cubicBezTo>
                    <a:pt x="17" y="744"/>
                    <a:pt x="17" y="744"/>
                    <a:pt x="17" y="744"/>
                  </a:cubicBezTo>
                  <a:cubicBezTo>
                    <a:pt x="16" y="746"/>
                    <a:pt x="15" y="748"/>
                    <a:pt x="14" y="750"/>
                  </a:cubicBezTo>
                  <a:cubicBezTo>
                    <a:pt x="14" y="753"/>
                    <a:pt x="13" y="755"/>
                    <a:pt x="12" y="758"/>
                  </a:cubicBezTo>
                  <a:cubicBezTo>
                    <a:pt x="12" y="758"/>
                    <a:pt x="12" y="758"/>
                    <a:pt x="12" y="759"/>
                  </a:cubicBezTo>
                  <a:cubicBezTo>
                    <a:pt x="11" y="761"/>
                    <a:pt x="10" y="763"/>
                    <a:pt x="10" y="765"/>
                  </a:cubicBezTo>
                  <a:cubicBezTo>
                    <a:pt x="9" y="766"/>
                    <a:pt x="9" y="766"/>
                    <a:pt x="9" y="767"/>
                  </a:cubicBezTo>
                  <a:cubicBezTo>
                    <a:pt x="8" y="769"/>
                    <a:pt x="8" y="771"/>
                    <a:pt x="7" y="773"/>
                  </a:cubicBezTo>
                  <a:cubicBezTo>
                    <a:pt x="7" y="775"/>
                    <a:pt x="6" y="778"/>
                    <a:pt x="5" y="781"/>
                  </a:cubicBezTo>
                  <a:cubicBezTo>
                    <a:pt x="5" y="783"/>
                    <a:pt x="4" y="785"/>
                    <a:pt x="4" y="787"/>
                  </a:cubicBezTo>
                  <a:cubicBezTo>
                    <a:pt x="4" y="789"/>
                    <a:pt x="4" y="789"/>
                    <a:pt x="4" y="789"/>
                  </a:cubicBezTo>
                  <a:cubicBezTo>
                    <a:pt x="3" y="791"/>
                    <a:pt x="2" y="794"/>
                    <a:pt x="2" y="796"/>
                  </a:cubicBezTo>
                  <a:cubicBezTo>
                    <a:pt x="1" y="798"/>
                    <a:pt x="1" y="800"/>
                    <a:pt x="1" y="802"/>
                  </a:cubicBezTo>
                  <a:cubicBezTo>
                    <a:pt x="0" y="805"/>
                    <a:pt x="0" y="805"/>
                    <a:pt x="0" y="805"/>
                  </a:cubicBezTo>
                  <a:cubicBezTo>
                    <a:pt x="0" y="805"/>
                    <a:pt x="0" y="805"/>
                    <a:pt x="0" y="805"/>
                  </a:cubicBezTo>
                  <a:cubicBezTo>
                    <a:pt x="14" y="805"/>
                    <a:pt x="14" y="805"/>
                    <a:pt x="14" y="805"/>
                  </a:cubicBezTo>
                  <a:cubicBezTo>
                    <a:pt x="23" y="753"/>
                    <a:pt x="45" y="705"/>
                    <a:pt x="76" y="665"/>
                  </a:cubicBezTo>
                  <a:cubicBezTo>
                    <a:pt x="128" y="598"/>
                    <a:pt x="205" y="552"/>
                    <a:pt x="293" y="542"/>
                  </a:cubicBezTo>
                  <a:cubicBezTo>
                    <a:pt x="293" y="541"/>
                    <a:pt x="293" y="540"/>
                    <a:pt x="293" y="539"/>
                  </a:cubicBezTo>
                  <a:cubicBezTo>
                    <a:pt x="293" y="539"/>
                    <a:pt x="293" y="539"/>
                    <a:pt x="293" y="539"/>
                  </a:cubicBezTo>
                  <a:cubicBezTo>
                    <a:pt x="293" y="539"/>
                    <a:pt x="293" y="539"/>
                    <a:pt x="293" y="539"/>
                  </a:cubicBezTo>
                  <a:cubicBezTo>
                    <a:pt x="293" y="539"/>
                    <a:pt x="293" y="539"/>
                    <a:pt x="293" y="539"/>
                  </a:cubicBezTo>
                  <a:cubicBezTo>
                    <a:pt x="293" y="249"/>
                    <a:pt x="528" y="13"/>
                    <a:pt x="819" y="13"/>
                  </a:cubicBezTo>
                  <a:cubicBezTo>
                    <a:pt x="912" y="13"/>
                    <a:pt x="999" y="37"/>
                    <a:pt x="1075" y="80"/>
                  </a:cubicBezTo>
                  <a:cubicBezTo>
                    <a:pt x="1216" y="158"/>
                    <a:pt x="1317" y="300"/>
                    <a:pt x="1340" y="467"/>
                  </a:cubicBezTo>
                  <a:cubicBezTo>
                    <a:pt x="1340" y="467"/>
                    <a:pt x="1340" y="467"/>
                    <a:pt x="1340" y="467"/>
                  </a:cubicBezTo>
                  <a:cubicBezTo>
                    <a:pt x="1340" y="467"/>
                    <a:pt x="1340" y="467"/>
                    <a:pt x="1340" y="467"/>
                  </a:cubicBezTo>
                  <a:cubicBezTo>
                    <a:pt x="1370" y="458"/>
                    <a:pt x="1403" y="453"/>
                    <a:pt x="1437" y="453"/>
                  </a:cubicBezTo>
                  <a:cubicBezTo>
                    <a:pt x="1467" y="453"/>
                    <a:pt x="1497" y="457"/>
                    <a:pt x="1525" y="464"/>
                  </a:cubicBezTo>
                  <a:cubicBezTo>
                    <a:pt x="1680" y="504"/>
                    <a:pt x="1795" y="644"/>
                    <a:pt x="1795" y="812"/>
                  </a:cubicBezTo>
                  <a:cubicBezTo>
                    <a:pt x="1795" y="826"/>
                    <a:pt x="1794" y="840"/>
                    <a:pt x="1792" y="854"/>
                  </a:cubicBezTo>
                  <a:cubicBezTo>
                    <a:pt x="1881" y="857"/>
                    <a:pt x="1951" y="929"/>
                    <a:pt x="1951" y="1018"/>
                  </a:cubicBezTo>
                  <a:cubicBezTo>
                    <a:pt x="1951" y="1109"/>
                    <a:pt x="1878" y="1182"/>
                    <a:pt x="1787" y="1182"/>
                  </a:cubicBezTo>
                  <a:cubicBezTo>
                    <a:pt x="1783" y="1182"/>
                    <a:pt x="1778" y="1182"/>
                    <a:pt x="1773" y="1181"/>
                  </a:cubicBezTo>
                  <a:cubicBezTo>
                    <a:pt x="1773" y="1182"/>
                    <a:pt x="1773" y="1182"/>
                    <a:pt x="1773" y="1182"/>
                  </a:cubicBezTo>
                  <a:cubicBezTo>
                    <a:pt x="1611" y="1182"/>
                    <a:pt x="1611" y="1182"/>
                    <a:pt x="1611" y="1182"/>
                  </a:cubicBezTo>
                  <a:cubicBezTo>
                    <a:pt x="1611" y="1195"/>
                    <a:pt x="1611" y="1195"/>
                    <a:pt x="1611" y="1195"/>
                  </a:cubicBezTo>
                  <a:cubicBezTo>
                    <a:pt x="1773" y="1195"/>
                    <a:pt x="1773" y="1195"/>
                    <a:pt x="1773" y="1195"/>
                  </a:cubicBezTo>
                  <a:cubicBezTo>
                    <a:pt x="1782" y="1195"/>
                    <a:pt x="1782" y="1195"/>
                    <a:pt x="1782" y="1195"/>
                  </a:cubicBezTo>
                  <a:cubicBezTo>
                    <a:pt x="1782" y="1195"/>
                    <a:pt x="1782" y="1195"/>
                    <a:pt x="1782" y="1195"/>
                  </a:cubicBezTo>
                  <a:cubicBezTo>
                    <a:pt x="1783" y="1195"/>
                    <a:pt x="1785" y="1195"/>
                    <a:pt x="1787" y="1195"/>
                  </a:cubicBezTo>
                  <a:cubicBezTo>
                    <a:pt x="1839" y="1195"/>
                    <a:pt x="1886" y="1173"/>
                    <a:pt x="1919" y="1137"/>
                  </a:cubicBezTo>
                  <a:cubicBezTo>
                    <a:pt x="1931" y="1123"/>
                    <a:pt x="1942" y="1107"/>
                    <a:pt x="1949" y="1089"/>
                  </a:cubicBezTo>
                  <a:cubicBezTo>
                    <a:pt x="1951" y="1085"/>
                    <a:pt x="1953" y="1081"/>
                    <a:pt x="1954" y="1077"/>
                  </a:cubicBezTo>
                  <a:cubicBezTo>
                    <a:pt x="1961" y="1059"/>
                    <a:pt x="1964" y="1039"/>
                    <a:pt x="1964" y="1019"/>
                  </a:cubicBezTo>
                  <a:cubicBezTo>
                    <a:pt x="1964" y="1019"/>
                    <a:pt x="1964" y="1018"/>
                    <a:pt x="1964" y="1018"/>
                  </a:cubicBezTo>
                  <a:cubicBezTo>
                    <a:pt x="1964" y="1011"/>
                    <a:pt x="1964" y="1005"/>
                    <a:pt x="1963" y="998"/>
                  </a:cubicBezTo>
                  <a:cubicBezTo>
                    <a:pt x="1962" y="985"/>
                    <a:pt x="1959" y="972"/>
                    <a:pt x="1955" y="959"/>
                  </a:cubicBezTo>
                  <a:cubicBezTo>
                    <a:pt x="1947" y="938"/>
                    <a:pt x="1936" y="920"/>
                    <a:pt x="1923" y="903"/>
                  </a:cubicBezTo>
                  <a:cubicBezTo>
                    <a:pt x="1919" y="899"/>
                    <a:pt x="1915" y="894"/>
                    <a:pt x="1910" y="890"/>
                  </a:cubicBezTo>
                  <a:cubicBezTo>
                    <a:pt x="1883" y="864"/>
                    <a:pt x="1847" y="846"/>
                    <a:pt x="1807" y="842"/>
                  </a:cubicBezTo>
                  <a:cubicBezTo>
                    <a:pt x="1807" y="839"/>
                    <a:pt x="1807" y="836"/>
                    <a:pt x="1807" y="833"/>
                  </a:cubicBezTo>
                  <a:cubicBezTo>
                    <a:pt x="1808" y="831"/>
                    <a:pt x="1808" y="828"/>
                    <a:pt x="1808" y="825"/>
                  </a:cubicBezTo>
                  <a:cubicBezTo>
                    <a:pt x="1808" y="825"/>
                    <a:pt x="1808" y="825"/>
                    <a:pt x="1808" y="824"/>
                  </a:cubicBezTo>
                  <a:cubicBezTo>
                    <a:pt x="1808" y="820"/>
                    <a:pt x="1808" y="816"/>
                    <a:pt x="1808" y="812"/>
                  </a:cubicBezTo>
                  <a:cubicBezTo>
                    <a:pt x="1808" y="726"/>
                    <a:pt x="1780" y="646"/>
                    <a:pt x="1727" y="580"/>
                  </a:cubicBezTo>
                  <a:cubicBezTo>
                    <a:pt x="1723" y="574"/>
                    <a:pt x="1718" y="569"/>
                    <a:pt x="1713" y="564"/>
                  </a:cubicBezTo>
                  <a:cubicBezTo>
                    <a:pt x="1711" y="561"/>
                    <a:pt x="1708" y="558"/>
                    <a:pt x="1705" y="555"/>
                  </a:cubicBezTo>
                  <a:cubicBezTo>
                    <a:pt x="1688" y="537"/>
                    <a:pt x="1668" y="520"/>
                    <a:pt x="1647" y="506"/>
                  </a:cubicBezTo>
                  <a:cubicBezTo>
                    <a:pt x="1645" y="504"/>
                    <a:pt x="1642" y="502"/>
                    <a:pt x="1639" y="500"/>
                  </a:cubicBezTo>
                  <a:cubicBezTo>
                    <a:pt x="1626" y="492"/>
                    <a:pt x="1613" y="485"/>
                    <a:pt x="1600" y="478"/>
                  </a:cubicBezTo>
                  <a:cubicBezTo>
                    <a:pt x="1594" y="475"/>
                    <a:pt x="1588" y="473"/>
                    <a:pt x="1582" y="470"/>
                  </a:cubicBezTo>
                  <a:cubicBezTo>
                    <a:pt x="1564" y="462"/>
                    <a:pt x="1544" y="455"/>
                    <a:pt x="1524" y="451"/>
                  </a:cubicBezTo>
                  <a:cubicBezTo>
                    <a:pt x="1524" y="451"/>
                    <a:pt x="1523" y="450"/>
                    <a:pt x="1523" y="450"/>
                  </a:cubicBezTo>
                  <a:cubicBezTo>
                    <a:pt x="1523" y="450"/>
                    <a:pt x="1522" y="450"/>
                    <a:pt x="1522" y="450"/>
                  </a:cubicBezTo>
                  <a:cubicBezTo>
                    <a:pt x="1521" y="450"/>
                    <a:pt x="1521" y="450"/>
                    <a:pt x="1521" y="450"/>
                  </a:cubicBezTo>
                  <a:cubicBezTo>
                    <a:pt x="1521" y="450"/>
                    <a:pt x="1521" y="450"/>
                    <a:pt x="1521" y="450"/>
                  </a:cubicBezTo>
                  <a:cubicBezTo>
                    <a:pt x="1521" y="450"/>
                    <a:pt x="1521" y="450"/>
                    <a:pt x="1521" y="450"/>
                  </a:cubicBezTo>
                  <a:cubicBezTo>
                    <a:pt x="1519" y="449"/>
                    <a:pt x="1518" y="449"/>
                    <a:pt x="1516" y="449"/>
                  </a:cubicBezTo>
                  <a:cubicBezTo>
                    <a:pt x="1514" y="448"/>
                    <a:pt x="1512" y="448"/>
                    <a:pt x="1511" y="448"/>
                  </a:cubicBezTo>
                  <a:cubicBezTo>
                    <a:pt x="1509" y="447"/>
                    <a:pt x="1508" y="447"/>
                    <a:pt x="1507" y="447"/>
                  </a:cubicBezTo>
                  <a:cubicBezTo>
                    <a:pt x="1506" y="447"/>
                    <a:pt x="1505" y="446"/>
                    <a:pt x="1503" y="446"/>
                  </a:cubicBezTo>
                  <a:cubicBezTo>
                    <a:pt x="1502" y="446"/>
                    <a:pt x="1502" y="446"/>
                    <a:pt x="1502" y="446"/>
                  </a:cubicBezTo>
                  <a:cubicBezTo>
                    <a:pt x="1498" y="445"/>
                    <a:pt x="1494" y="445"/>
                    <a:pt x="1490" y="444"/>
                  </a:cubicBezTo>
                  <a:cubicBezTo>
                    <a:pt x="1488" y="444"/>
                    <a:pt x="1485" y="443"/>
                    <a:pt x="1483" y="443"/>
                  </a:cubicBezTo>
                  <a:cubicBezTo>
                    <a:pt x="1481" y="443"/>
                    <a:pt x="1481" y="443"/>
                    <a:pt x="1481" y="443"/>
                  </a:cubicBezTo>
                  <a:cubicBezTo>
                    <a:pt x="1478" y="443"/>
                    <a:pt x="1475" y="442"/>
                    <a:pt x="1473" y="442"/>
                  </a:cubicBezTo>
                  <a:cubicBezTo>
                    <a:pt x="1470" y="442"/>
                    <a:pt x="1467" y="441"/>
                    <a:pt x="1465" y="441"/>
                  </a:cubicBezTo>
                  <a:cubicBezTo>
                    <a:pt x="1463" y="441"/>
                    <a:pt x="1463" y="441"/>
                    <a:pt x="1463" y="441"/>
                  </a:cubicBezTo>
                  <a:cubicBezTo>
                    <a:pt x="1460" y="441"/>
                    <a:pt x="1460" y="441"/>
                    <a:pt x="1460" y="441"/>
                  </a:cubicBezTo>
                  <a:cubicBezTo>
                    <a:pt x="1458" y="441"/>
                    <a:pt x="1457" y="441"/>
                    <a:pt x="1455" y="441"/>
                  </a:cubicBezTo>
                  <a:cubicBezTo>
                    <a:pt x="1449" y="440"/>
                    <a:pt x="1443" y="440"/>
                    <a:pt x="1437" y="440"/>
                  </a:cubicBezTo>
                  <a:cubicBezTo>
                    <a:pt x="1412" y="440"/>
                    <a:pt x="1387" y="443"/>
                    <a:pt x="1362" y="448"/>
                  </a:cubicBezTo>
                  <a:cubicBezTo>
                    <a:pt x="1361" y="448"/>
                    <a:pt x="1360" y="448"/>
                    <a:pt x="1359" y="448"/>
                  </a:cubicBezTo>
                  <a:cubicBezTo>
                    <a:pt x="1356" y="449"/>
                    <a:pt x="1354" y="450"/>
                    <a:pt x="1351" y="450"/>
                  </a:cubicBezTo>
                  <a:cubicBezTo>
                    <a:pt x="1351" y="450"/>
                    <a:pt x="1351" y="450"/>
                    <a:pt x="1350" y="450"/>
                  </a:cubicBezTo>
                  <a:cubicBezTo>
                    <a:pt x="1350" y="449"/>
                    <a:pt x="1350" y="448"/>
                    <a:pt x="1350" y="448"/>
                  </a:cubicBezTo>
                  <a:cubicBezTo>
                    <a:pt x="1350" y="445"/>
                    <a:pt x="1349" y="442"/>
                    <a:pt x="1349" y="440"/>
                  </a:cubicBezTo>
                  <a:cubicBezTo>
                    <a:pt x="1347" y="432"/>
                    <a:pt x="1346" y="425"/>
                    <a:pt x="1344" y="417"/>
                  </a:cubicBezTo>
                  <a:cubicBezTo>
                    <a:pt x="1343" y="415"/>
                    <a:pt x="1343" y="412"/>
                    <a:pt x="1342" y="409"/>
                  </a:cubicBezTo>
                  <a:cubicBezTo>
                    <a:pt x="1340" y="402"/>
                    <a:pt x="1338" y="394"/>
                    <a:pt x="1336" y="387"/>
                  </a:cubicBezTo>
                  <a:cubicBezTo>
                    <a:pt x="1335" y="384"/>
                    <a:pt x="1334" y="381"/>
                    <a:pt x="1334" y="379"/>
                  </a:cubicBezTo>
                  <a:cubicBezTo>
                    <a:pt x="1331" y="371"/>
                    <a:pt x="1329" y="364"/>
                    <a:pt x="1326" y="356"/>
                  </a:cubicBezTo>
                  <a:cubicBezTo>
                    <a:pt x="1325" y="354"/>
                    <a:pt x="1324" y="351"/>
                    <a:pt x="1323" y="348"/>
                  </a:cubicBezTo>
                  <a:cubicBezTo>
                    <a:pt x="1323" y="348"/>
                    <a:pt x="1323" y="348"/>
                    <a:pt x="1323" y="348"/>
                  </a:cubicBezTo>
                  <a:cubicBezTo>
                    <a:pt x="1320" y="341"/>
                    <a:pt x="1317" y="333"/>
                    <a:pt x="1314" y="326"/>
                  </a:cubicBezTo>
                  <a:cubicBezTo>
                    <a:pt x="1313" y="323"/>
                    <a:pt x="1312" y="321"/>
                    <a:pt x="1311" y="318"/>
                  </a:cubicBezTo>
                  <a:cubicBezTo>
                    <a:pt x="1311" y="318"/>
                    <a:pt x="1311" y="318"/>
                    <a:pt x="1311" y="318"/>
                  </a:cubicBezTo>
                  <a:cubicBezTo>
                    <a:pt x="1307" y="310"/>
                    <a:pt x="1304" y="303"/>
                    <a:pt x="1300" y="296"/>
                  </a:cubicBezTo>
                  <a:cubicBezTo>
                    <a:pt x="1298" y="293"/>
                    <a:pt x="1297" y="290"/>
                    <a:pt x="1296" y="288"/>
                  </a:cubicBezTo>
                  <a:cubicBezTo>
                    <a:pt x="1296" y="288"/>
                    <a:pt x="1296" y="288"/>
                    <a:pt x="1296" y="288"/>
                  </a:cubicBezTo>
                  <a:cubicBezTo>
                    <a:pt x="1292" y="280"/>
                    <a:pt x="1288" y="273"/>
                    <a:pt x="1283" y="265"/>
                  </a:cubicBezTo>
                  <a:cubicBezTo>
                    <a:pt x="1282" y="263"/>
                    <a:pt x="1280" y="260"/>
                    <a:pt x="1278" y="257"/>
                  </a:cubicBezTo>
                  <a:cubicBezTo>
                    <a:pt x="1274" y="250"/>
                    <a:pt x="1269" y="242"/>
                    <a:pt x="1264" y="235"/>
                  </a:cubicBezTo>
                  <a:cubicBezTo>
                    <a:pt x="1262" y="232"/>
                    <a:pt x="1260" y="229"/>
                    <a:pt x="1258" y="227"/>
                  </a:cubicBezTo>
                  <a:cubicBezTo>
                    <a:pt x="1256" y="224"/>
                    <a:pt x="1254" y="221"/>
                    <a:pt x="1252" y="219"/>
                  </a:cubicBezTo>
                  <a:cubicBezTo>
                    <a:pt x="1235" y="195"/>
                    <a:pt x="1216" y="174"/>
                    <a:pt x="1195" y="153"/>
                  </a:cubicBezTo>
                  <a:cubicBezTo>
                    <a:pt x="1193" y="151"/>
                    <a:pt x="1190" y="148"/>
                    <a:pt x="1187" y="146"/>
                  </a:cubicBezTo>
                  <a:cubicBezTo>
                    <a:pt x="1150" y="110"/>
                    <a:pt x="1107" y="80"/>
                    <a:pt x="1059" y="56"/>
                  </a:cubicBezTo>
                  <a:cubicBezTo>
                    <a:pt x="1059" y="56"/>
                    <a:pt x="1059" y="56"/>
                    <a:pt x="1059" y="56"/>
                  </a:cubicBezTo>
                  <a:cubicBezTo>
                    <a:pt x="1058" y="56"/>
                    <a:pt x="1058" y="56"/>
                    <a:pt x="1058" y="56"/>
                  </a:cubicBezTo>
                  <a:cubicBezTo>
                    <a:pt x="1052" y="53"/>
                    <a:pt x="1046" y="50"/>
                    <a:pt x="1042" y="48"/>
                  </a:cubicBezTo>
                  <a:cubicBezTo>
                    <a:pt x="1041" y="48"/>
                    <a:pt x="1041" y="48"/>
                    <a:pt x="1041" y="48"/>
                  </a:cubicBezTo>
                  <a:cubicBezTo>
                    <a:pt x="1039" y="47"/>
                    <a:pt x="1038" y="46"/>
                    <a:pt x="1036" y="45"/>
                  </a:cubicBezTo>
                  <a:cubicBezTo>
                    <a:pt x="1031" y="43"/>
                    <a:pt x="1026" y="41"/>
                    <a:pt x="1021" y="39"/>
                  </a:cubicBezTo>
                  <a:cubicBezTo>
                    <a:pt x="1018" y="38"/>
                    <a:pt x="1016" y="37"/>
                    <a:pt x="1013" y="36"/>
                  </a:cubicBezTo>
                  <a:cubicBezTo>
                    <a:pt x="1009" y="34"/>
                    <a:pt x="1004" y="33"/>
                    <a:pt x="999" y="31"/>
                  </a:cubicBezTo>
                  <a:cubicBezTo>
                    <a:pt x="996" y="30"/>
                    <a:pt x="994" y="29"/>
                    <a:pt x="991" y="28"/>
                  </a:cubicBezTo>
                  <a:cubicBezTo>
                    <a:pt x="989" y="28"/>
                    <a:pt x="989" y="28"/>
                    <a:pt x="989" y="28"/>
                  </a:cubicBezTo>
                  <a:cubicBezTo>
                    <a:pt x="986" y="27"/>
                    <a:pt x="986" y="27"/>
                    <a:pt x="986" y="27"/>
                  </a:cubicBezTo>
                  <a:cubicBezTo>
                    <a:pt x="983" y="26"/>
                    <a:pt x="980" y="24"/>
                    <a:pt x="977" y="23"/>
                  </a:cubicBezTo>
                  <a:cubicBezTo>
                    <a:pt x="972" y="22"/>
                    <a:pt x="967" y="21"/>
                    <a:pt x="962" y="19"/>
                  </a:cubicBezTo>
                  <a:cubicBezTo>
                    <a:pt x="960" y="19"/>
                    <a:pt x="960" y="19"/>
                    <a:pt x="960" y="19"/>
                  </a:cubicBezTo>
                  <a:cubicBezTo>
                    <a:pt x="955" y="17"/>
                    <a:pt x="950" y="16"/>
                    <a:pt x="946" y="15"/>
                  </a:cubicBezTo>
                  <a:cubicBezTo>
                    <a:pt x="941" y="14"/>
                    <a:pt x="936" y="13"/>
                    <a:pt x="930" y="12"/>
                  </a:cubicBezTo>
                  <a:cubicBezTo>
                    <a:pt x="927" y="11"/>
                    <a:pt x="925" y="10"/>
                    <a:pt x="922" y="10"/>
                  </a:cubicBezTo>
                  <a:cubicBezTo>
                    <a:pt x="920" y="10"/>
                    <a:pt x="920" y="10"/>
                    <a:pt x="920" y="10"/>
                  </a:cubicBezTo>
                  <a:cubicBezTo>
                    <a:pt x="915" y="8"/>
                    <a:pt x="910" y="8"/>
                    <a:pt x="905" y="7"/>
                  </a:cubicBezTo>
                  <a:cubicBezTo>
                    <a:pt x="902" y="6"/>
                    <a:pt x="899" y="6"/>
                    <a:pt x="895" y="5"/>
                  </a:cubicBezTo>
                  <a:cubicBezTo>
                    <a:pt x="890" y="5"/>
                    <a:pt x="885" y="4"/>
                    <a:pt x="880" y="3"/>
                  </a:cubicBezTo>
                  <a:cubicBezTo>
                    <a:pt x="877" y="3"/>
                    <a:pt x="877" y="3"/>
                    <a:pt x="877" y="3"/>
                  </a:cubicBezTo>
                  <a:cubicBezTo>
                    <a:pt x="875" y="3"/>
                    <a:pt x="872" y="3"/>
                    <a:pt x="870" y="2"/>
                  </a:cubicBezTo>
                  <a:cubicBezTo>
                    <a:pt x="864" y="2"/>
                    <a:pt x="858" y="1"/>
                    <a:pt x="853" y="1"/>
                  </a:cubicBezTo>
                  <a:cubicBezTo>
                    <a:pt x="852" y="1"/>
                    <a:pt x="851" y="1"/>
                    <a:pt x="850" y="1"/>
                  </a:cubicBezTo>
                  <a:cubicBezTo>
                    <a:pt x="848" y="1"/>
                    <a:pt x="846" y="1"/>
                    <a:pt x="845" y="1"/>
                  </a:cubicBezTo>
                  <a:cubicBezTo>
                    <a:pt x="835" y="0"/>
                    <a:pt x="827" y="0"/>
                    <a:pt x="819" y="0"/>
                  </a:cubicBezTo>
                </a:path>
              </a:pathLst>
            </a:custGeom>
            <a:solidFill>
              <a:srgbClr val="046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6" name="Freeform 1147">
              <a:extLst>
                <a:ext uri="{FF2B5EF4-FFF2-40B4-BE49-F238E27FC236}">
                  <a16:creationId xmlns:a16="http://schemas.microsoft.com/office/drawing/2014/main" xmlns="" id="{F00ACAED-2FA4-4C2A-B09F-A2FFE92EE74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26213" y="4092576"/>
              <a:ext cx="588963" cy="749300"/>
            </a:xfrm>
            <a:custGeom>
              <a:avLst/>
              <a:gdLst>
                <a:gd name="T0" fmla="*/ 105 w 371"/>
                <a:gd name="T1" fmla="*/ 0 h 472"/>
                <a:gd name="T2" fmla="*/ 8 w 371"/>
                <a:gd name="T3" fmla="*/ 14 h 472"/>
                <a:gd name="T4" fmla="*/ 8 w 371"/>
                <a:gd name="T5" fmla="*/ 14 h 472"/>
                <a:gd name="T6" fmla="*/ 13 w 371"/>
                <a:gd name="T7" fmla="*/ 86 h 472"/>
                <a:gd name="T8" fmla="*/ 0 w 371"/>
                <a:gd name="T9" fmla="*/ 199 h 472"/>
                <a:gd name="T10" fmla="*/ 184 w 371"/>
                <a:gd name="T11" fmla="*/ 463 h 472"/>
                <a:gd name="T12" fmla="*/ 279 w 371"/>
                <a:gd name="T13" fmla="*/ 463 h 472"/>
                <a:gd name="T14" fmla="*/ 279 w 371"/>
                <a:gd name="T15" fmla="*/ 472 h 472"/>
                <a:gd name="T16" fmla="*/ 371 w 371"/>
                <a:gd name="T17" fmla="*/ 232 h 472"/>
                <a:gd name="T18" fmla="*/ 342 w 371"/>
                <a:gd name="T19" fmla="*/ 91 h 472"/>
                <a:gd name="T20" fmla="*/ 193 w 371"/>
                <a:gd name="T21" fmla="*/ 11 h 472"/>
                <a:gd name="T22" fmla="*/ 105 w 371"/>
                <a:gd name="T23" fmla="*/ 0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1" h="472">
                  <a:moveTo>
                    <a:pt x="105" y="0"/>
                  </a:moveTo>
                  <a:cubicBezTo>
                    <a:pt x="71" y="0"/>
                    <a:pt x="38" y="5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11" y="37"/>
                    <a:pt x="13" y="61"/>
                    <a:pt x="13" y="86"/>
                  </a:cubicBezTo>
                  <a:cubicBezTo>
                    <a:pt x="13" y="125"/>
                    <a:pt x="8" y="163"/>
                    <a:pt x="0" y="199"/>
                  </a:cubicBezTo>
                  <a:cubicBezTo>
                    <a:pt x="93" y="258"/>
                    <a:pt x="161" y="352"/>
                    <a:pt x="184" y="463"/>
                  </a:cubicBezTo>
                  <a:cubicBezTo>
                    <a:pt x="279" y="463"/>
                    <a:pt x="279" y="463"/>
                    <a:pt x="279" y="463"/>
                  </a:cubicBezTo>
                  <a:cubicBezTo>
                    <a:pt x="279" y="472"/>
                    <a:pt x="279" y="472"/>
                    <a:pt x="279" y="472"/>
                  </a:cubicBezTo>
                  <a:cubicBezTo>
                    <a:pt x="336" y="409"/>
                    <a:pt x="371" y="325"/>
                    <a:pt x="371" y="232"/>
                  </a:cubicBezTo>
                  <a:cubicBezTo>
                    <a:pt x="371" y="182"/>
                    <a:pt x="361" y="134"/>
                    <a:pt x="342" y="91"/>
                  </a:cubicBezTo>
                  <a:cubicBezTo>
                    <a:pt x="300" y="53"/>
                    <a:pt x="249" y="26"/>
                    <a:pt x="193" y="11"/>
                  </a:cubicBezTo>
                  <a:cubicBezTo>
                    <a:pt x="165" y="4"/>
                    <a:pt x="135" y="0"/>
                    <a:pt x="105" y="0"/>
                  </a:cubicBezTo>
                </a:path>
              </a:pathLst>
            </a:custGeom>
            <a:solidFill>
              <a:srgbClr val="EEF9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7" name="Freeform 1148">
              <a:extLst>
                <a:ext uri="{FF2B5EF4-FFF2-40B4-BE49-F238E27FC236}">
                  <a16:creationId xmlns:a16="http://schemas.microsoft.com/office/drawing/2014/main" xmlns="" id="{FA389801-9DA3-4960-B474-BE3642AA9D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33888" y="3395663"/>
              <a:ext cx="1874838" cy="1376363"/>
            </a:xfrm>
            <a:custGeom>
              <a:avLst/>
              <a:gdLst>
                <a:gd name="T0" fmla="*/ 805 w 1181"/>
                <a:gd name="T1" fmla="*/ 0 h 868"/>
                <a:gd name="T2" fmla="*/ 279 w 1181"/>
                <a:gd name="T3" fmla="*/ 526 h 868"/>
                <a:gd name="T4" fmla="*/ 279 w 1181"/>
                <a:gd name="T5" fmla="*/ 526 h 868"/>
                <a:gd name="T6" fmla="*/ 279 w 1181"/>
                <a:gd name="T7" fmla="*/ 526 h 868"/>
                <a:gd name="T8" fmla="*/ 279 w 1181"/>
                <a:gd name="T9" fmla="*/ 529 h 868"/>
                <a:gd name="T10" fmla="*/ 279 w 1181"/>
                <a:gd name="T11" fmla="*/ 529 h 868"/>
                <a:gd name="T12" fmla="*/ 62 w 1181"/>
                <a:gd name="T13" fmla="*/ 652 h 868"/>
                <a:gd name="T14" fmla="*/ 0 w 1181"/>
                <a:gd name="T15" fmla="*/ 792 h 868"/>
                <a:gd name="T16" fmla="*/ 371 w 1181"/>
                <a:gd name="T17" fmla="*/ 792 h 868"/>
                <a:gd name="T18" fmla="*/ 371 w 1181"/>
                <a:gd name="T19" fmla="*/ 785 h 868"/>
                <a:gd name="T20" fmla="*/ 383 w 1181"/>
                <a:gd name="T21" fmla="*/ 792 h 868"/>
                <a:gd name="T22" fmla="*/ 505 w 1181"/>
                <a:gd name="T23" fmla="*/ 792 h 868"/>
                <a:gd name="T24" fmla="*/ 553 w 1181"/>
                <a:gd name="T25" fmla="*/ 841 h 868"/>
                <a:gd name="T26" fmla="*/ 553 w 1181"/>
                <a:gd name="T27" fmla="*/ 858 h 868"/>
                <a:gd name="T28" fmla="*/ 656 w 1181"/>
                <a:gd name="T29" fmla="*/ 868 h 868"/>
                <a:gd name="T30" fmla="*/ 1181 w 1181"/>
                <a:gd name="T31" fmla="*/ 342 h 868"/>
                <a:gd name="T32" fmla="*/ 1128 w 1181"/>
                <a:gd name="T33" fmla="*/ 111 h 868"/>
                <a:gd name="T34" fmla="*/ 1061 w 1181"/>
                <a:gd name="T35" fmla="*/ 67 h 868"/>
                <a:gd name="T36" fmla="*/ 805 w 1181"/>
                <a:gd name="T37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81" h="868">
                  <a:moveTo>
                    <a:pt x="805" y="0"/>
                  </a:moveTo>
                  <a:cubicBezTo>
                    <a:pt x="514" y="0"/>
                    <a:pt x="279" y="236"/>
                    <a:pt x="279" y="526"/>
                  </a:cubicBezTo>
                  <a:cubicBezTo>
                    <a:pt x="279" y="526"/>
                    <a:pt x="279" y="526"/>
                    <a:pt x="279" y="526"/>
                  </a:cubicBezTo>
                  <a:cubicBezTo>
                    <a:pt x="279" y="526"/>
                    <a:pt x="279" y="526"/>
                    <a:pt x="279" y="526"/>
                  </a:cubicBezTo>
                  <a:cubicBezTo>
                    <a:pt x="279" y="527"/>
                    <a:pt x="279" y="528"/>
                    <a:pt x="279" y="529"/>
                  </a:cubicBezTo>
                  <a:cubicBezTo>
                    <a:pt x="279" y="529"/>
                    <a:pt x="279" y="529"/>
                    <a:pt x="279" y="529"/>
                  </a:cubicBezTo>
                  <a:cubicBezTo>
                    <a:pt x="191" y="539"/>
                    <a:pt x="114" y="585"/>
                    <a:pt x="62" y="652"/>
                  </a:cubicBezTo>
                  <a:cubicBezTo>
                    <a:pt x="31" y="692"/>
                    <a:pt x="9" y="740"/>
                    <a:pt x="0" y="792"/>
                  </a:cubicBezTo>
                  <a:cubicBezTo>
                    <a:pt x="371" y="792"/>
                    <a:pt x="371" y="792"/>
                    <a:pt x="371" y="792"/>
                  </a:cubicBezTo>
                  <a:cubicBezTo>
                    <a:pt x="371" y="790"/>
                    <a:pt x="371" y="787"/>
                    <a:pt x="371" y="785"/>
                  </a:cubicBezTo>
                  <a:cubicBezTo>
                    <a:pt x="375" y="787"/>
                    <a:pt x="379" y="790"/>
                    <a:pt x="383" y="792"/>
                  </a:cubicBezTo>
                  <a:cubicBezTo>
                    <a:pt x="505" y="792"/>
                    <a:pt x="505" y="792"/>
                    <a:pt x="505" y="792"/>
                  </a:cubicBezTo>
                  <a:cubicBezTo>
                    <a:pt x="532" y="792"/>
                    <a:pt x="553" y="814"/>
                    <a:pt x="553" y="841"/>
                  </a:cubicBezTo>
                  <a:cubicBezTo>
                    <a:pt x="553" y="858"/>
                    <a:pt x="553" y="858"/>
                    <a:pt x="553" y="858"/>
                  </a:cubicBezTo>
                  <a:cubicBezTo>
                    <a:pt x="586" y="865"/>
                    <a:pt x="621" y="868"/>
                    <a:pt x="656" y="868"/>
                  </a:cubicBezTo>
                  <a:cubicBezTo>
                    <a:pt x="946" y="868"/>
                    <a:pt x="1181" y="633"/>
                    <a:pt x="1181" y="342"/>
                  </a:cubicBezTo>
                  <a:cubicBezTo>
                    <a:pt x="1181" y="259"/>
                    <a:pt x="1162" y="181"/>
                    <a:pt x="1128" y="111"/>
                  </a:cubicBezTo>
                  <a:cubicBezTo>
                    <a:pt x="1107" y="95"/>
                    <a:pt x="1084" y="80"/>
                    <a:pt x="1061" y="67"/>
                  </a:cubicBezTo>
                  <a:cubicBezTo>
                    <a:pt x="985" y="24"/>
                    <a:pt x="898" y="0"/>
                    <a:pt x="805" y="0"/>
                  </a:cubicBezTo>
                </a:path>
              </a:pathLst>
            </a:custGeom>
            <a:solidFill>
              <a:srgbClr val="EEF9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8" name="Freeform 1149">
              <a:extLst>
                <a:ext uri="{FF2B5EF4-FFF2-40B4-BE49-F238E27FC236}">
                  <a16:creationId xmlns:a16="http://schemas.microsoft.com/office/drawing/2014/main" xmlns="" id="{B5B7ECF0-2866-4326-8208-D47A7CDD2BA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184650" y="4664076"/>
              <a:ext cx="1114425" cy="1662113"/>
            </a:xfrm>
            <a:custGeom>
              <a:avLst/>
              <a:gdLst>
                <a:gd name="T0" fmla="*/ 384 w 702"/>
                <a:gd name="T1" fmla="*/ 961 h 1048"/>
                <a:gd name="T2" fmla="*/ 40 w 702"/>
                <a:gd name="T3" fmla="*/ 961 h 1048"/>
                <a:gd name="T4" fmla="*/ 16 w 702"/>
                <a:gd name="T5" fmla="*/ 1040 h 1048"/>
                <a:gd name="T6" fmla="*/ 41 w 702"/>
                <a:gd name="T7" fmla="*/ 1048 h 1048"/>
                <a:gd name="T8" fmla="*/ 451 w 702"/>
                <a:gd name="T9" fmla="*/ 1048 h 1048"/>
                <a:gd name="T10" fmla="*/ 391 w 702"/>
                <a:gd name="T11" fmla="*/ 989 h 1048"/>
                <a:gd name="T12" fmla="*/ 391 w 702"/>
                <a:gd name="T13" fmla="*/ 1004 h 1048"/>
                <a:gd name="T14" fmla="*/ 382 w 702"/>
                <a:gd name="T15" fmla="*/ 1013 h 1048"/>
                <a:gd name="T16" fmla="*/ 320 w 702"/>
                <a:gd name="T17" fmla="*/ 1013 h 1048"/>
                <a:gd name="T18" fmla="*/ 312 w 702"/>
                <a:gd name="T19" fmla="*/ 1004 h 1048"/>
                <a:gd name="T20" fmla="*/ 312 w 702"/>
                <a:gd name="T21" fmla="*/ 987 h 1048"/>
                <a:gd name="T22" fmla="*/ 320 w 702"/>
                <a:gd name="T23" fmla="*/ 979 h 1048"/>
                <a:gd name="T24" fmla="*/ 382 w 702"/>
                <a:gd name="T25" fmla="*/ 979 h 1048"/>
                <a:gd name="T26" fmla="*/ 384 w 702"/>
                <a:gd name="T27" fmla="*/ 979 h 1048"/>
                <a:gd name="T28" fmla="*/ 384 w 702"/>
                <a:gd name="T29" fmla="*/ 961 h 1048"/>
                <a:gd name="T30" fmla="*/ 19 w 702"/>
                <a:gd name="T31" fmla="*/ 634 h 1048"/>
                <a:gd name="T32" fmla="*/ 0 w 702"/>
                <a:gd name="T33" fmla="*/ 636 h 1048"/>
                <a:gd name="T34" fmla="*/ 0 w 702"/>
                <a:gd name="T35" fmla="*/ 757 h 1048"/>
                <a:gd name="T36" fmla="*/ 19 w 702"/>
                <a:gd name="T37" fmla="*/ 790 h 1048"/>
                <a:gd name="T38" fmla="*/ 19 w 702"/>
                <a:gd name="T39" fmla="*/ 634 h 1048"/>
                <a:gd name="T40" fmla="*/ 351 w 702"/>
                <a:gd name="T41" fmla="*/ 44 h 1048"/>
                <a:gd name="T42" fmla="*/ 345 w 702"/>
                <a:gd name="T43" fmla="*/ 37 h 1048"/>
                <a:gd name="T44" fmla="*/ 351 w 702"/>
                <a:gd name="T45" fmla="*/ 31 h 1048"/>
                <a:gd name="T46" fmla="*/ 358 w 702"/>
                <a:gd name="T47" fmla="*/ 37 h 1048"/>
                <a:gd name="T48" fmla="*/ 351 w 702"/>
                <a:gd name="T49" fmla="*/ 44 h 1048"/>
                <a:gd name="T50" fmla="*/ 662 w 702"/>
                <a:gd name="T51" fmla="*/ 0 h 1048"/>
                <a:gd name="T52" fmla="*/ 41 w 702"/>
                <a:gd name="T53" fmla="*/ 0 h 1048"/>
                <a:gd name="T54" fmla="*/ 12 w 702"/>
                <a:gd name="T55" fmla="*/ 12 h 1048"/>
                <a:gd name="T56" fmla="*/ 0 w 702"/>
                <a:gd name="T57" fmla="*/ 41 h 1048"/>
                <a:gd name="T58" fmla="*/ 0 w 702"/>
                <a:gd name="T59" fmla="*/ 511 h 1048"/>
                <a:gd name="T60" fmla="*/ 19 w 702"/>
                <a:gd name="T61" fmla="*/ 511 h 1048"/>
                <a:gd name="T62" fmla="*/ 19 w 702"/>
                <a:gd name="T63" fmla="*/ 97 h 1048"/>
                <a:gd name="T64" fmla="*/ 19 w 702"/>
                <a:gd name="T65" fmla="*/ 84 h 1048"/>
                <a:gd name="T66" fmla="*/ 32 w 702"/>
                <a:gd name="T67" fmla="*/ 84 h 1048"/>
                <a:gd name="T68" fmla="*/ 668 w 702"/>
                <a:gd name="T69" fmla="*/ 84 h 1048"/>
                <a:gd name="T70" fmla="*/ 681 w 702"/>
                <a:gd name="T71" fmla="*/ 84 h 1048"/>
                <a:gd name="T72" fmla="*/ 681 w 702"/>
                <a:gd name="T73" fmla="*/ 97 h 1048"/>
                <a:gd name="T74" fmla="*/ 681 w 702"/>
                <a:gd name="T75" fmla="*/ 673 h 1048"/>
                <a:gd name="T76" fmla="*/ 683 w 702"/>
                <a:gd name="T77" fmla="*/ 687 h 1048"/>
                <a:gd name="T78" fmla="*/ 683 w 702"/>
                <a:gd name="T79" fmla="*/ 749 h 1048"/>
                <a:gd name="T80" fmla="*/ 695 w 702"/>
                <a:gd name="T81" fmla="*/ 749 h 1048"/>
                <a:gd name="T82" fmla="*/ 695 w 702"/>
                <a:gd name="T83" fmla="*/ 725 h 1048"/>
                <a:gd name="T84" fmla="*/ 702 w 702"/>
                <a:gd name="T85" fmla="*/ 700 h 1048"/>
                <a:gd name="T86" fmla="*/ 702 w 702"/>
                <a:gd name="T87" fmla="*/ 41 h 1048"/>
                <a:gd name="T88" fmla="*/ 690 w 702"/>
                <a:gd name="T89" fmla="*/ 12 h 1048"/>
                <a:gd name="T90" fmla="*/ 662 w 702"/>
                <a:gd name="T91" fmla="*/ 0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02" h="1048">
                  <a:moveTo>
                    <a:pt x="384" y="961"/>
                  </a:moveTo>
                  <a:cubicBezTo>
                    <a:pt x="40" y="961"/>
                    <a:pt x="40" y="961"/>
                    <a:pt x="40" y="961"/>
                  </a:cubicBezTo>
                  <a:cubicBezTo>
                    <a:pt x="36" y="990"/>
                    <a:pt x="27" y="1016"/>
                    <a:pt x="16" y="1040"/>
                  </a:cubicBezTo>
                  <a:cubicBezTo>
                    <a:pt x="23" y="1045"/>
                    <a:pt x="31" y="1048"/>
                    <a:pt x="41" y="1048"/>
                  </a:cubicBezTo>
                  <a:cubicBezTo>
                    <a:pt x="451" y="1048"/>
                    <a:pt x="451" y="1048"/>
                    <a:pt x="451" y="1048"/>
                  </a:cubicBezTo>
                  <a:cubicBezTo>
                    <a:pt x="391" y="989"/>
                    <a:pt x="391" y="989"/>
                    <a:pt x="391" y="989"/>
                  </a:cubicBezTo>
                  <a:cubicBezTo>
                    <a:pt x="391" y="1004"/>
                    <a:pt x="391" y="1004"/>
                    <a:pt x="391" y="1004"/>
                  </a:cubicBezTo>
                  <a:cubicBezTo>
                    <a:pt x="391" y="1009"/>
                    <a:pt x="387" y="1013"/>
                    <a:pt x="382" y="1013"/>
                  </a:cubicBezTo>
                  <a:cubicBezTo>
                    <a:pt x="320" y="1013"/>
                    <a:pt x="320" y="1013"/>
                    <a:pt x="320" y="1013"/>
                  </a:cubicBezTo>
                  <a:cubicBezTo>
                    <a:pt x="316" y="1013"/>
                    <a:pt x="312" y="1009"/>
                    <a:pt x="312" y="1004"/>
                  </a:cubicBezTo>
                  <a:cubicBezTo>
                    <a:pt x="312" y="987"/>
                    <a:pt x="312" y="987"/>
                    <a:pt x="312" y="987"/>
                  </a:cubicBezTo>
                  <a:cubicBezTo>
                    <a:pt x="312" y="983"/>
                    <a:pt x="316" y="979"/>
                    <a:pt x="320" y="979"/>
                  </a:cubicBezTo>
                  <a:cubicBezTo>
                    <a:pt x="382" y="979"/>
                    <a:pt x="382" y="979"/>
                    <a:pt x="382" y="979"/>
                  </a:cubicBezTo>
                  <a:cubicBezTo>
                    <a:pt x="383" y="979"/>
                    <a:pt x="383" y="979"/>
                    <a:pt x="384" y="979"/>
                  </a:cubicBezTo>
                  <a:cubicBezTo>
                    <a:pt x="384" y="961"/>
                    <a:pt x="384" y="961"/>
                    <a:pt x="384" y="961"/>
                  </a:cubicBezTo>
                  <a:moveTo>
                    <a:pt x="19" y="634"/>
                  </a:moveTo>
                  <a:cubicBezTo>
                    <a:pt x="13" y="635"/>
                    <a:pt x="7" y="636"/>
                    <a:pt x="0" y="636"/>
                  </a:cubicBezTo>
                  <a:cubicBezTo>
                    <a:pt x="0" y="757"/>
                    <a:pt x="0" y="757"/>
                    <a:pt x="0" y="757"/>
                  </a:cubicBezTo>
                  <a:cubicBezTo>
                    <a:pt x="7" y="768"/>
                    <a:pt x="13" y="779"/>
                    <a:pt x="19" y="790"/>
                  </a:cubicBezTo>
                  <a:cubicBezTo>
                    <a:pt x="19" y="634"/>
                    <a:pt x="19" y="634"/>
                    <a:pt x="19" y="634"/>
                  </a:cubicBezTo>
                  <a:moveTo>
                    <a:pt x="351" y="44"/>
                  </a:moveTo>
                  <a:cubicBezTo>
                    <a:pt x="348" y="44"/>
                    <a:pt x="345" y="41"/>
                    <a:pt x="345" y="37"/>
                  </a:cubicBezTo>
                  <a:cubicBezTo>
                    <a:pt x="345" y="34"/>
                    <a:pt x="348" y="31"/>
                    <a:pt x="351" y="31"/>
                  </a:cubicBezTo>
                  <a:cubicBezTo>
                    <a:pt x="355" y="31"/>
                    <a:pt x="358" y="34"/>
                    <a:pt x="358" y="37"/>
                  </a:cubicBezTo>
                  <a:cubicBezTo>
                    <a:pt x="358" y="41"/>
                    <a:pt x="355" y="44"/>
                    <a:pt x="351" y="44"/>
                  </a:cubicBezTo>
                  <a:moveTo>
                    <a:pt x="662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0" y="0"/>
                    <a:pt x="20" y="5"/>
                    <a:pt x="12" y="12"/>
                  </a:cubicBezTo>
                  <a:cubicBezTo>
                    <a:pt x="5" y="19"/>
                    <a:pt x="0" y="30"/>
                    <a:pt x="0" y="41"/>
                  </a:cubicBezTo>
                  <a:cubicBezTo>
                    <a:pt x="0" y="511"/>
                    <a:pt x="0" y="511"/>
                    <a:pt x="0" y="511"/>
                  </a:cubicBezTo>
                  <a:cubicBezTo>
                    <a:pt x="19" y="511"/>
                    <a:pt x="19" y="511"/>
                    <a:pt x="19" y="511"/>
                  </a:cubicBezTo>
                  <a:cubicBezTo>
                    <a:pt x="19" y="97"/>
                    <a:pt x="19" y="97"/>
                    <a:pt x="19" y="97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668" y="84"/>
                    <a:pt x="668" y="84"/>
                    <a:pt x="668" y="84"/>
                  </a:cubicBezTo>
                  <a:cubicBezTo>
                    <a:pt x="681" y="84"/>
                    <a:pt x="681" y="84"/>
                    <a:pt x="681" y="84"/>
                  </a:cubicBezTo>
                  <a:cubicBezTo>
                    <a:pt x="681" y="97"/>
                    <a:pt x="681" y="97"/>
                    <a:pt x="681" y="97"/>
                  </a:cubicBezTo>
                  <a:cubicBezTo>
                    <a:pt x="681" y="673"/>
                    <a:pt x="681" y="673"/>
                    <a:pt x="681" y="673"/>
                  </a:cubicBezTo>
                  <a:cubicBezTo>
                    <a:pt x="683" y="678"/>
                    <a:pt x="683" y="682"/>
                    <a:pt x="683" y="687"/>
                  </a:cubicBezTo>
                  <a:cubicBezTo>
                    <a:pt x="683" y="749"/>
                    <a:pt x="683" y="749"/>
                    <a:pt x="683" y="749"/>
                  </a:cubicBezTo>
                  <a:cubicBezTo>
                    <a:pt x="695" y="749"/>
                    <a:pt x="695" y="749"/>
                    <a:pt x="695" y="749"/>
                  </a:cubicBezTo>
                  <a:cubicBezTo>
                    <a:pt x="695" y="725"/>
                    <a:pt x="695" y="725"/>
                    <a:pt x="695" y="725"/>
                  </a:cubicBezTo>
                  <a:cubicBezTo>
                    <a:pt x="695" y="716"/>
                    <a:pt x="698" y="707"/>
                    <a:pt x="702" y="700"/>
                  </a:cubicBezTo>
                  <a:cubicBezTo>
                    <a:pt x="702" y="41"/>
                    <a:pt x="702" y="41"/>
                    <a:pt x="702" y="41"/>
                  </a:cubicBezTo>
                  <a:cubicBezTo>
                    <a:pt x="702" y="30"/>
                    <a:pt x="698" y="19"/>
                    <a:pt x="690" y="12"/>
                  </a:cubicBezTo>
                  <a:cubicBezTo>
                    <a:pt x="683" y="5"/>
                    <a:pt x="673" y="0"/>
                    <a:pt x="662" y="0"/>
                  </a:cubicBezTo>
                </a:path>
              </a:pathLst>
            </a:custGeom>
            <a:solidFill>
              <a:srgbClr val="058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9" name="Freeform 1150">
              <a:extLst>
                <a:ext uri="{FF2B5EF4-FFF2-40B4-BE49-F238E27FC236}">
                  <a16:creationId xmlns:a16="http://schemas.microsoft.com/office/drawing/2014/main" xmlns="" id="{215C9D6F-0790-4577-AA2F-50B645B7BB3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171950" y="4651376"/>
              <a:ext cx="1139825" cy="1687513"/>
            </a:xfrm>
            <a:custGeom>
              <a:avLst/>
              <a:gdLst>
                <a:gd name="T0" fmla="*/ 24 w 718"/>
                <a:gd name="T1" fmla="*/ 1048 h 1064"/>
                <a:gd name="T2" fmla="*/ 20 w 718"/>
                <a:gd name="T3" fmla="*/ 1055 h 1064"/>
                <a:gd name="T4" fmla="*/ 49 w 718"/>
                <a:gd name="T5" fmla="*/ 1064 h 1064"/>
                <a:gd name="T6" fmla="*/ 184 w 718"/>
                <a:gd name="T7" fmla="*/ 1064 h 1064"/>
                <a:gd name="T8" fmla="*/ 198 w 718"/>
                <a:gd name="T9" fmla="*/ 1064 h 1064"/>
                <a:gd name="T10" fmla="*/ 467 w 718"/>
                <a:gd name="T11" fmla="*/ 1064 h 1064"/>
                <a:gd name="T12" fmla="*/ 459 w 718"/>
                <a:gd name="T13" fmla="*/ 1056 h 1064"/>
                <a:gd name="T14" fmla="*/ 49 w 718"/>
                <a:gd name="T15" fmla="*/ 1056 h 1064"/>
                <a:gd name="T16" fmla="*/ 24 w 718"/>
                <a:gd name="T17" fmla="*/ 1048 h 1064"/>
                <a:gd name="T18" fmla="*/ 0 w 718"/>
                <a:gd name="T19" fmla="*/ 644 h 1064"/>
                <a:gd name="T20" fmla="*/ 0 w 718"/>
                <a:gd name="T21" fmla="*/ 754 h 1064"/>
                <a:gd name="T22" fmla="*/ 8 w 718"/>
                <a:gd name="T23" fmla="*/ 765 h 1064"/>
                <a:gd name="T24" fmla="*/ 8 w 718"/>
                <a:gd name="T25" fmla="*/ 644 h 1064"/>
                <a:gd name="T26" fmla="*/ 5 w 718"/>
                <a:gd name="T27" fmla="*/ 644 h 1064"/>
                <a:gd name="T28" fmla="*/ 4 w 718"/>
                <a:gd name="T29" fmla="*/ 644 h 1064"/>
                <a:gd name="T30" fmla="*/ 3 w 718"/>
                <a:gd name="T31" fmla="*/ 644 h 1064"/>
                <a:gd name="T32" fmla="*/ 0 w 718"/>
                <a:gd name="T33" fmla="*/ 644 h 1064"/>
                <a:gd name="T34" fmla="*/ 670 w 718"/>
                <a:gd name="T35" fmla="*/ 0 h 1064"/>
                <a:gd name="T36" fmla="*/ 548 w 718"/>
                <a:gd name="T37" fmla="*/ 0 h 1064"/>
                <a:gd name="T38" fmla="*/ 536 w 718"/>
                <a:gd name="T39" fmla="*/ 0 h 1064"/>
                <a:gd name="T40" fmla="*/ 165 w 718"/>
                <a:gd name="T41" fmla="*/ 0 h 1064"/>
                <a:gd name="T42" fmla="*/ 151 w 718"/>
                <a:gd name="T43" fmla="*/ 0 h 1064"/>
                <a:gd name="T44" fmla="*/ 49 w 718"/>
                <a:gd name="T45" fmla="*/ 0 h 1064"/>
                <a:gd name="T46" fmla="*/ 0 w 718"/>
                <a:gd name="T47" fmla="*/ 49 h 1064"/>
                <a:gd name="T48" fmla="*/ 0 w 718"/>
                <a:gd name="T49" fmla="*/ 519 h 1064"/>
                <a:gd name="T50" fmla="*/ 8 w 718"/>
                <a:gd name="T51" fmla="*/ 519 h 1064"/>
                <a:gd name="T52" fmla="*/ 8 w 718"/>
                <a:gd name="T53" fmla="*/ 49 h 1064"/>
                <a:gd name="T54" fmla="*/ 20 w 718"/>
                <a:gd name="T55" fmla="*/ 20 h 1064"/>
                <a:gd name="T56" fmla="*/ 49 w 718"/>
                <a:gd name="T57" fmla="*/ 8 h 1064"/>
                <a:gd name="T58" fmla="*/ 670 w 718"/>
                <a:gd name="T59" fmla="*/ 8 h 1064"/>
                <a:gd name="T60" fmla="*/ 698 w 718"/>
                <a:gd name="T61" fmla="*/ 20 h 1064"/>
                <a:gd name="T62" fmla="*/ 710 w 718"/>
                <a:gd name="T63" fmla="*/ 49 h 1064"/>
                <a:gd name="T64" fmla="*/ 710 w 718"/>
                <a:gd name="T65" fmla="*/ 708 h 1064"/>
                <a:gd name="T66" fmla="*/ 718 w 718"/>
                <a:gd name="T67" fmla="*/ 699 h 1064"/>
                <a:gd name="T68" fmla="*/ 718 w 718"/>
                <a:gd name="T69" fmla="*/ 390 h 1064"/>
                <a:gd name="T70" fmla="*/ 718 w 718"/>
                <a:gd name="T71" fmla="*/ 377 h 1064"/>
                <a:gd name="T72" fmla="*/ 718 w 718"/>
                <a:gd name="T73" fmla="*/ 66 h 1064"/>
                <a:gd name="T74" fmla="*/ 718 w 718"/>
                <a:gd name="T75" fmla="*/ 49 h 1064"/>
                <a:gd name="T76" fmla="*/ 670 w 718"/>
                <a:gd name="T77" fmla="*/ 0 h 1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18" h="1064">
                  <a:moveTo>
                    <a:pt x="24" y="1048"/>
                  </a:moveTo>
                  <a:cubicBezTo>
                    <a:pt x="22" y="1050"/>
                    <a:pt x="21" y="1052"/>
                    <a:pt x="20" y="1055"/>
                  </a:cubicBezTo>
                  <a:cubicBezTo>
                    <a:pt x="28" y="1061"/>
                    <a:pt x="38" y="1064"/>
                    <a:pt x="49" y="1064"/>
                  </a:cubicBezTo>
                  <a:cubicBezTo>
                    <a:pt x="184" y="1064"/>
                    <a:pt x="184" y="1064"/>
                    <a:pt x="184" y="1064"/>
                  </a:cubicBezTo>
                  <a:cubicBezTo>
                    <a:pt x="198" y="1064"/>
                    <a:pt x="198" y="1064"/>
                    <a:pt x="198" y="1064"/>
                  </a:cubicBezTo>
                  <a:cubicBezTo>
                    <a:pt x="467" y="1064"/>
                    <a:pt x="467" y="1064"/>
                    <a:pt x="467" y="1064"/>
                  </a:cubicBezTo>
                  <a:cubicBezTo>
                    <a:pt x="459" y="1056"/>
                    <a:pt x="459" y="1056"/>
                    <a:pt x="459" y="1056"/>
                  </a:cubicBezTo>
                  <a:cubicBezTo>
                    <a:pt x="49" y="1056"/>
                    <a:pt x="49" y="1056"/>
                    <a:pt x="49" y="1056"/>
                  </a:cubicBezTo>
                  <a:cubicBezTo>
                    <a:pt x="39" y="1056"/>
                    <a:pt x="31" y="1053"/>
                    <a:pt x="24" y="1048"/>
                  </a:cubicBezTo>
                  <a:moveTo>
                    <a:pt x="0" y="644"/>
                  </a:moveTo>
                  <a:cubicBezTo>
                    <a:pt x="0" y="754"/>
                    <a:pt x="0" y="754"/>
                    <a:pt x="0" y="754"/>
                  </a:cubicBezTo>
                  <a:cubicBezTo>
                    <a:pt x="3" y="758"/>
                    <a:pt x="6" y="761"/>
                    <a:pt x="8" y="765"/>
                  </a:cubicBezTo>
                  <a:cubicBezTo>
                    <a:pt x="8" y="644"/>
                    <a:pt x="8" y="644"/>
                    <a:pt x="8" y="644"/>
                  </a:cubicBezTo>
                  <a:cubicBezTo>
                    <a:pt x="7" y="644"/>
                    <a:pt x="6" y="644"/>
                    <a:pt x="5" y="644"/>
                  </a:cubicBezTo>
                  <a:cubicBezTo>
                    <a:pt x="5" y="644"/>
                    <a:pt x="4" y="644"/>
                    <a:pt x="4" y="644"/>
                  </a:cubicBezTo>
                  <a:cubicBezTo>
                    <a:pt x="3" y="644"/>
                    <a:pt x="3" y="644"/>
                    <a:pt x="3" y="644"/>
                  </a:cubicBezTo>
                  <a:cubicBezTo>
                    <a:pt x="0" y="644"/>
                    <a:pt x="0" y="644"/>
                    <a:pt x="0" y="644"/>
                  </a:cubicBezTo>
                  <a:moveTo>
                    <a:pt x="670" y="0"/>
                  </a:moveTo>
                  <a:cubicBezTo>
                    <a:pt x="548" y="0"/>
                    <a:pt x="548" y="0"/>
                    <a:pt x="548" y="0"/>
                  </a:cubicBezTo>
                  <a:cubicBezTo>
                    <a:pt x="536" y="0"/>
                    <a:pt x="536" y="0"/>
                    <a:pt x="536" y="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519"/>
                    <a:pt x="0" y="519"/>
                    <a:pt x="0" y="519"/>
                  </a:cubicBezTo>
                  <a:cubicBezTo>
                    <a:pt x="8" y="519"/>
                    <a:pt x="8" y="519"/>
                    <a:pt x="8" y="51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38"/>
                    <a:pt x="13" y="27"/>
                    <a:pt x="20" y="20"/>
                  </a:cubicBezTo>
                  <a:cubicBezTo>
                    <a:pt x="28" y="13"/>
                    <a:pt x="38" y="8"/>
                    <a:pt x="49" y="8"/>
                  </a:cubicBezTo>
                  <a:cubicBezTo>
                    <a:pt x="670" y="8"/>
                    <a:pt x="670" y="8"/>
                    <a:pt x="670" y="8"/>
                  </a:cubicBezTo>
                  <a:cubicBezTo>
                    <a:pt x="681" y="8"/>
                    <a:pt x="691" y="13"/>
                    <a:pt x="698" y="20"/>
                  </a:cubicBezTo>
                  <a:cubicBezTo>
                    <a:pt x="706" y="27"/>
                    <a:pt x="710" y="38"/>
                    <a:pt x="710" y="49"/>
                  </a:cubicBezTo>
                  <a:cubicBezTo>
                    <a:pt x="710" y="708"/>
                    <a:pt x="710" y="708"/>
                    <a:pt x="710" y="708"/>
                  </a:cubicBezTo>
                  <a:cubicBezTo>
                    <a:pt x="713" y="705"/>
                    <a:pt x="715" y="702"/>
                    <a:pt x="718" y="699"/>
                  </a:cubicBezTo>
                  <a:cubicBezTo>
                    <a:pt x="718" y="390"/>
                    <a:pt x="718" y="390"/>
                    <a:pt x="718" y="390"/>
                  </a:cubicBezTo>
                  <a:cubicBezTo>
                    <a:pt x="718" y="377"/>
                    <a:pt x="718" y="377"/>
                    <a:pt x="718" y="377"/>
                  </a:cubicBezTo>
                  <a:cubicBezTo>
                    <a:pt x="718" y="66"/>
                    <a:pt x="718" y="66"/>
                    <a:pt x="718" y="66"/>
                  </a:cubicBezTo>
                  <a:cubicBezTo>
                    <a:pt x="718" y="49"/>
                    <a:pt x="718" y="49"/>
                    <a:pt x="718" y="49"/>
                  </a:cubicBezTo>
                  <a:cubicBezTo>
                    <a:pt x="718" y="22"/>
                    <a:pt x="697" y="0"/>
                    <a:pt x="670" y="0"/>
                  </a:cubicBezTo>
                </a:path>
              </a:pathLst>
            </a:custGeom>
            <a:solidFill>
              <a:srgbClr val="046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0" name="Oval 1151">
              <a:extLst>
                <a:ext uri="{FF2B5EF4-FFF2-40B4-BE49-F238E27FC236}">
                  <a16:creationId xmlns:a16="http://schemas.microsoft.com/office/drawing/2014/main" xmlns="" id="{D99C26CA-4477-4998-A417-E0B5607B947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732338" y="4713288"/>
              <a:ext cx="20638" cy="20638"/>
            </a:xfrm>
            <a:prstGeom prst="ellipse">
              <a:avLst/>
            </a:prstGeom>
            <a:solidFill>
              <a:srgbClr val="046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1" name="Freeform 1152">
              <a:extLst>
                <a:ext uri="{FF2B5EF4-FFF2-40B4-BE49-F238E27FC236}">
                  <a16:creationId xmlns:a16="http://schemas.microsoft.com/office/drawing/2014/main" xmlns="" id="{DBAB4409-A5C6-4F4B-9431-AF220F23376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79950" y="6216651"/>
              <a:ext cx="125413" cy="53975"/>
            </a:xfrm>
            <a:custGeom>
              <a:avLst/>
              <a:gdLst>
                <a:gd name="T0" fmla="*/ 70 w 79"/>
                <a:gd name="T1" fmla="*/ 0 h 34"/>
                <a:gd name="T2" fmla="*/ 8 w 79"/>
                <a:gd name="T3" fmla="*/ 0 h 34"/>
                <a:gd name="T4" fmla="*/ 0 w 79"/>
                <a:gd name="T5" fmla="*/ 8 h 34"/>
                <a:gd name="T6" fmla="*/ 0 w 79"/>
                <a:gd name="T7" fmla="*/ 25 h 34"/>
                <a:gd name="T8" fmla="*/ 8 w 79"/>
                <a:gd name="T9" fmla="*/ 34 h 34"/>
                <a:gd name="T10" fmla="*/ 70 w 79"/>
                <a:gd name="T11" fmla="*/ 34 h 34"/>
                <a:gd name="T12" fmla="*/ 79 w 79"/>
                <a:gd name="T13" fmla="*/ 25 h 34"/>
                <a:gd name="T14" fmla="*/ 79 w 79"/>
                <a:gd name="T15" fmla="*/ 10 h 34"/>
                <a:gd name="T16" fmla="*/ 72 w 79"/>
                <a:gd name="T17" fmla="*/ 4 h 34"/>
                <a:gd name="T18" fmla="*/ 72 w 79"/>
                <a:gd name="T19" fmla="*/ 0 h 34"/>
                <a:gd name="T20" fmla="*/ 70 w 79"/>
                <a:gd name="T2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" h="34">
                  <a:moveTo>
                    <a:pt x="70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75" y="34"/>
                    <a:pt x="79" y="30"/>
                    <a:pt x="79" y="25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1" y="0"/>
                    <a:pt x="71" y="0"/>
                    <a:pt x="70" y="0"/>
                  </a:cubicBezTo>
                </a:path>
              </a:pathLst>
            </a:custGeom>
            <a:solidFill>
              <a:srgbClr val="046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2" name="Freeform 1153">
              <a:extLst>
                <a:ext uri="{FF2B5EF4-FFF2-40B4-BE49-F238E27FC236}">
                  <a16:creationId xmlns:a16="http://schemas.microsoft.com/office/drawing/2014/main" xmlns="" id="{0D199A07-714E-4CD9-8081-86C4968169F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235450" y="4818063"/>
              <a:ext cx="1009650" cy="1349375"/>
            </a:xfrm>
            <a:custGeom>
              <a:avLst/>
              <a:gdLst>
                <a:gd name="T0" fmla="*/ 32 w 636"/>
                <a:gd name="T1" fmla="*/ 720 h 851"/>
                <a:gd name="T2" fmla="*/ 244 w 636"/>
                <a:gd name="T3" fmla="*/ 792 h 851"/>
                <a:gd name="T4" fmla="*/ 32 w 636"/>
                <a:gd name="T5" fmla="*/ 687 h 851"/>
                <a:gd name="T6" fmla="*/ 413 w 636"/>
                <a:gd name="T7" fmla="*/ 679 h 851"/>
                <a:gd name="T8" fmla="*/ 32 w 636"/>
                <a:gd name="T9" fmla="*/ 687 h 851"/>
                <a:gd name="T10" fmla="*/ 32 w 636"/>
                <a:gd name="T11" fmla="*/ 644 h 851"/>
                <a:gd name="T12" fmla="*/ 436 w 636"/>
                <a:gd name="T13" fmla="*/ 652 h 851"/>
                <a:gd name="T14" fmla="*/ 32 w 636"/>
                <a:gd name="T15" fmla="*/ 618 h 851"/>
                <a:gd name="T16" fmla="*/ 436 w 636"/>
                <a:gd name="T17" fmla="*/ 610 h 851"/>
                <a:gd name="T18" fmla="*/ 32 w 636"/>
                <a:gd name="T19" fmla="*/ 618 h 851"/>
                <a:gd name="T20" fmla="*/ 32 w 636"/>
                <a:gd name="T21" fmla="*/ 549 h 851"/>
                <a:gd name="T22" fmla="*/ 294 w 636"/>
                <a:gd name="T23" fmla="*/ 574 h 851"/>
                <a:gd name="T24" fmla="*/ 592 w 636"/>
                <a:gd name="T25" fmla="*/ 476 h 851"/>
                <a:gd name="T26" fmla="*/ 592 w 636"/>
                <a:gd name="T27" fmla="*/ 449 h 851"/>
                <a:gd name="T28" fmla="*/ 606 w 636"/>
                <a:gd name="T29" fmla="*/ 462 h 851"/>
                <a:gd name="T30" fmla="*/ 592 w 636"/>
                <a:gd name="T31" fmla="*/ 476 h 851"/>
                <a:gd name="T32" fmla="*/ 67 w 636"/>
                <a:gd name="T33" fmla="*/ 420 h 851"/>
                <a:gd name="T34" fmla="*/ 151 w 636"/>
                <a:gd name="T35" fmla="*/ 504 h 851"/>
                <a:gd name="T36" fmla="*/ 171 w 636"/>
                <a:gd name="T37" fmla="*/ 504 h 851"/>
                <a:gd name="T38" fmla="*/ 255 w 636"/>
                <a:gd name="T39" fmla="*/ 420 h 851"/>
                <a:gd name="T40" fmla="*/ 171 w 636"/>
                <a:gd name="T41" fmla="*/ 504 h 851"/>
                <a:gd name="T42" fmla="*/ 275 w 636"/>
                <a:gd name="T43" fmla="*/ 420 h 851"/>
                <a:gd name="T44" fmla="*/ 359 w 636"/>
                <a:gd name="T45" fmla="*/ 504 h 851"/>
                <a:gd name="T46" fmla="*/ 30 w 636"/>
                <a:gd name="T47" fmla="*/ 387 h 851"/>
                <a:gd name="T48" fmla="*/ 605 w 636"/>
                <a:gd name="T49" fmla="*/ 95 h 851"/>
                <a:gd name="T50" fmla="*/ 30 w 636"/>
                <a:gd name="T51" fmla="*/ 387 h 851"/>
                <a:gd name="T52" fmla="*/ 0 w 636"/>
                <a:gd name="T53" fmla="*/ 61 h 851"/>
                <a:gd name="T54" fmla="*/ 54 w 636"/>
                <a:gd name="T55" fmla="*/ 415 h 851"/>
                <a:gd name="T56" fmla="*/ 55 w 636"/>
                <a:gd name="T57" fmla="*/ 423 h 851"/>
                <a:gd name="T58" fmla="*/ 55 w 636"/>
                <a:gd name="T59" fmla="*/ 423 h 851"/>
                <a:gd name="T60" fmla="*/ 0 w 636"/>
                <a:gd name="T61" fmla="*/ 532 h 851"/>
                <a:gd name="T62" fmla="*/ 12 w 636"/>
                <a:gd name="T63" fmla="*/ 815 h 851"/>
                <a:gd name="T64" fmla="*/ 352 w 636"/>
                <a:gd name="T65" fmla="*/ 851 h 851"/>
                <a:gd name="T66" fmla="*/ 352 w 636"/>
                <a:gd name="T67" fmla="*/ 777 h 851"/>
                <a:gd name="T68" fmla="*/ 356 w 636"/>
                <a:gd name="T69" fmla="*/ 700 h 851"/>
                <a:gd name="T70" fmla="*/ 379 w 636"/>
                <a:gd name="T71" fmla="*/ 700 h 851"/>
                <a:gd name="T72" fmla="*/ 445 w 636"/>
                <a:gd name="T73" fmla="*/ 847 h 851"/>
                <a:gd name="T74" fmla="*/ 456 w 636"/>
                <a:gd name="T75" fmla="*/ 851 h 851"/>
                <a:gd name="T76" fmla="*/ 456 w 636"/>
                <a:gd name="T77" fmla="*/ 760 h 851"/>
                <a:gd name="T78" fmla="*/ 379 w 636"/>
                <a:gd name="T79" fmla="*/ 504 h 851"/>
                <a:gd name="T80" fmla="*/ 463 w 636"/>
                <a:gd name="T81" fmla="*/ 420 h 851"/>
                <a:gd name="T82" fmla="*/ 502 w 636"/>
                <a:gd name="T83" fmla="*/ 415 h 851"/>
                <a:gd name="T84" fmla="*/ 567 w 636"/>
                <a:gd name="T85" fmla="*/ 420 h 851"/>
                <a:gd name="T86" fmla="*/ 548 w 636"/>
                <a:gd name="T87" fmla="*/ 504 h 851"/>
                <a:gd name="T88" fmla="*/ 560 w 636"/>
                <a:gd name="T89" fmla="*/ 653 h 851"/>
                <a:gd name="T90" fmla="*/ 606 w 636"/>
                <a:gd name="T91" fmla="*/ 544 h 851"/>
                <a:gd name="T92" fmla="*/ 636 w 636"/>
                <a:gd name="T93" fmla="*/ 61 h 851"/>
                <a:gd name="T94" fmla="*/ 0 w 636"/>
                <a:gd name="T95" fmla="*/ 0 h 851"/>
                <a:gd name="T96" fmla="*/ 636 w 636"/>
                <a:gd name="T97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36" h="851">
                  <a:moveTo>
                    <a:pt x="32" y="792"/>
                  </a:moveTo>
                  <a:cubicBezTo>
                    <a:pt x="32" y="720"/>
                    <a:pt x="32" y="720"/>
                    <a:pt x="32" y="720"/>
                  </a:cubicBezTo>
                  <a:cubicBezTo>
                    <a:pt x="244" y="720"/>
                    <a:pt x="244" y="720"/>
                    <a:pt x="244" y="720"/>
                  </a:cubicBezTo>
                  <a:cubicBezTo>
                    <a:pt x="244" y="792"/>
                    <a:pt x="244" y="792"/>
                    <a:pt x="244" y="792"/>
                  </a:cubicBezTo>
                  <a:cubicBezTo>
                    <a:pt x="32" y="792"/>
                    <a:pt x="32" y="792"/>
                    <a:pt x="32" y="792"/>
                  </a:cubicBezTo>
                  <a:moveTo>
                    <a:pt x="32" y="687"/>
                  </a:moveTo>
                  <a:cubicBezTo>
                    <a:pt x="32" y="679"/>
                    <a:pt x="32" y="679"/>
                    <a:pt x="32" y="679"/>
                  </a:cubicBezTo>
                  <a:cubicBezTo>
                    <a:pt x="413" y="679"/>
                    <a:pt x="413" y="679"/>
                    <a:pt x="413" y="679"/>
                  </a:cubicBezTo>
                  <a:cubicBezTo>
                    <a:pt x="413" y="687"/>
                    <a:pt x="413" y="687"/>
                    <a:pt x="413" y="687"/>
                  </a:cubicBezTo>
                  <a:cubicBezTo>
                    <a:pt x="32" y="687"/>
                    <a:pt x="32" y="687"/>
                    <a:pt x="32" y="687"/>
                  </a:cubicBezTo>
                  <a:moveTo>
                    <a:pt x="32" y="652"/>
                  </a:moveTo>
                  <a:cubicBezTo>
                    <a:pt x="32" y="644"/>
                    <a:pt x="32" y="644"/>
                    <a:pt x="32" y="644"/>
                  </a:cubicBezTo>
                  <a:cubicBezTo>
                    <a:pt x="436" y="644"/>
                    <a:pt x="436" y="644"/>
                    <a:pt x="436" y="644"/>
                  </a:cubicBezTo>
                  <a:cubicBezTo>
                    <a:pt x="436" y="652"/>
                    <a:pt x="436" y="652"/>
                    <a:pt x="436" y="652"/>
                  </a:cubicBezTo>
                  <a:cubicBezTo>
                    <a:pt x="32" y="652"/>
                    <a:pt x="32" y="652"/>
                    <a:pt x="32" y="652"/>
                  </a:cubicBezTo>
                  <a:moveTo>
                    <a:pt x="32" y="618"/>
                  </a:moveTo>
                  <a:cubicBezTo>
                    <a:pt x="32" y="610"/>
                    <a:pt x="32" y="610"/>
                    <a:pt x="32" y="610"/>
                  </a:cubicBezTo>
                  <a:cubicBezTo>
                    <a:pt x="436" y="610"/>
                    <a:pt x="436" y="610"/>
                    <a:pt x="436" y="610"/>
                  </a:cubicBezTo>
                  <a:cubicBezTo>
                    <a:pt x="436" y="618"/>
                    <a:pt x="436" y="618"/>
                    <a:pt x="436" y="618"/>
                  </a:cubicBezTo>
                  <a:cubicBezTo>
                    <a:pt x="32" y="618"/>
                    <a:pt x="32" y="618"/>
                    <a:pt x="32" y="618"/>
                  </a:cubicBezTo>
                  <a:moveTo>
                    <a:pt x="32" y="574"/>
                  </a:moveTo>
                  <a:cubicBezTo>
                    <a:pt x="32" y="549"/>
                    <a:pt x="32" y="549"/>
                    <a:pt x="32" y="549"/>
                  </a:cubicBezTo>
                  <a:cubicBezTo>
                    <a:pt x="294" y="549"/>
                    <a:pt x="294" y="549"/>
                    <a:pt x="294" y="549"/>
                  </a:cubicBezTo>
                  <a:cubicBezTo>
                    <a:pt x="294" y="574"/>
                    <a:pt x="294" y="574"/>
                    <a:pt x="294" y="574"/>
                  </a:cubicBezTo>
                  <a:cubicBezTo>
                    <a:pt x="32" y="574"/>
                    <a:pt x="32" y="574"/>
                    <a:pt x="32" y="574"/>
                  </a:cubicBezTo>
                  <a:moveTo>
                    <a:pt x="592" y="476"/>
                  </a:moveTo>
                  <a:cubicBezTo>
                    <a:pt x="592" y="462"/>
                    <a:pt x="592" y="462"/>
                    <a:pt x="592" y="462"/>
                  </a:cubicBezTo>
                  <a:cubicBezTo>
                    <a:pt x="592" y="449"/>
                    <a:pt x="592" y="449"/>
                    <a:pt x="592" y="449"/>
                  </a:cubicBezTo>
                  <a:cubicBezTo>
                    <a:pt x="599" y="455"/>
                    <a:pt x="599" y="455"/>
                    <a:pt x="599" y="455"/>
                  </a:cubicBezTo>
                  <a:cubicBezTo>
                    <a:pt x="606" y="462"/>
                    <a:pt x="606" y="462"/>
                    <a:pt x="606" y="462"/>
                  </a:cubicBezTo>
                  <a:cubicBezTo>
                    <a:pt x="599" y="469"/>
                    <a:pt x="599" y="469"/>
                    <a:pt x="599" y="469"/>
                  </a:cubicBezTo>
                  <a:cubicBezTo>
                    <a:pt x="592" y="476"/>
                    <a:pt x="592" y="476"/>
                    <a:pt x="592" y="476"/>
                  </a:cubicBezTo>
                  <a:moveTo>
                    <a:pt x="67" y="504"/>
                  </a:moveTo>
                  <a:cubicBezTo>
                    <a:pt x="67" y="420"/>
                    <a:pt x="67" y="420"/>
                    <a:pt x="67" y="420"/>
                  </a:cubicBezTo>
                  <a:cubicBezTo>
                    <a:pt x="151" y="420"/>
                    <a:pt x="151" y="420"/>
                    <a:pt x="151" y="420"/>
                  </a:cubicBezTo>
                  <a:cubicBezTo>
                    <a:pt x="151" y="504"/>
                    <a:pt x="151" y="504"/>
                    <a:pt x="151" y="504"/>
                  </a:cubicBezTo>
                  <a:cubicBezTo>
                    <a:pt x="67" y="504"/>
                    <a:pt x="67" y="504"/>
                    <a:pt x="67" y="504"/>
                  </a:cubicBezTo>
                  <a:moveTo>
                    <a:pt x="171" y="504"/>
                  </a:moveTo>
                  <a:cubicBezTo>
                    <a:pt x="171" y="420"/>
                    <a:pt x="171" y="420"/>
                    <a:pt x="171" y="420"/>
                  </a:cubicBezTo>
                  <a:cubicBezTo>
                    <a:pt x="255" y="420"/>
                    <a:pt x="255" y="420"/>
                    <a:pt x="255" y="420"/>
                  </a:cubicBezTo>
                  <a:cubicBezTo>
                    <a:pt x="255" y="504"/>
                    <a:pt x="255" y="504"/>
                    <a:pt x="255" y="504"/>
                  </a:cubicBezTo>
                  <a:cubicBezTo>
                    <a:pt x="171" y="504"/>
                    <a:pt x="171" y="504"/>
                    <a:pt x="171" y="504"/>
                  </a:cubicBezTo>
                  <a:moveTo>
                    <a:pt x="275" y="504"/>
                  </a:moveTo>
                  <a:cubicBezTo>
                    <a:pt x="275" y="420"/>
                    <a:pt x="275" y="420"/>
                    <a:pt x="275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504"/>
                    <a:pt x="359" y="504"/>
                    <a:pt x="359" y="504"/>
                  </a:cubicBezTo>
                  <a:cubicBezTo>
                    <a:pt x="275" y="504"/>
                    <a:pt x="275" y="504"/>
                    <a:pt x="275" y="504"/>
                  </a:cubicBezTo>
                  <a:moveTo>
                    <a:pt x="30" y="387"/>
                  </a:moveTo>
                  <a:cubicBezTo>
                    <a:pt x="30" y="95"/>
                    <a:pt x="30" y="95"/>
                    <a:pt x="30" y="95"/>
                  </a:cubicBezTo>
                  <a:cubicBezTo>
                    <a:pt x="605" y="95"/>
                    <a:pt x="605" y="95"/>
                    <a:pt x="605" y="95"/>
                  </a:cubicBezTo>
                  <a:cubicBezTo>
                    <a:pt x="605" y="387"/>
                    <a:pt x="605" y="387"/>
                    <a:pt x="605" y="387"/>
                  </a:cubicBezTo>
                  <a:cubicBezTo>
                    <a:pt x="30" y="387"/>
                    <a:pt x="30" y="387"/>
                    <a:pt x="30" y="387"/>
                  </a:cubicBezTo>
                  <a:moveTo>
                    <a:pt x="636" y="61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54" y="415"/>
                    <a:pt x="54" y="415"/>
                    <a:pt x="54" y="415"/>
                  </a:cubicBezTo>
                  <a:cubicBezTo>
                    <a:pt x="54" y="419"/>
                    <a:pt x="54" y="419"/>
                    <a:pt x="54" y="419"/>
                  </a:cubicBezTo>
                  <a:cubicBezTo>
                    <a:pt x="55" y="420"/>
                    <a:pt x="55" y="421"/>
                    <a:pt x="55" y="423"/>
                  </a:cubicBezTo>
                  <a:cubicBezTo>
                    <a:pt x="55" y="423"/>
                    <a:pt x="55" y="423"/>
                    <a:pt x="55" y="423"/>
                  </a:cubicBezTo>
                  <a:cubicBezTo>
                    <a:pt x="55" y="423"/>
                    <a:pt x="55" y="423"/>
                    <a:pt x="55" y="423"/>
                  </a:cubicBezTo>
                  <a:cubicBezTo>
                    <a:pt x="54" y="452"/>
                    <a:pt x="54" y="452"/>
                    <a:pt x="54" y="452"/>
                  </a:cubicBezTo>
                  <a:cubicBezTo>
                    <a:pt x="54" y="488"/>
                    <a:pt x="31" y="519"/>
                    <a:pt x="0" y="532"/>
                  </a:cubicBezTo>
                  <a:cubicBezTo>
                    <a:pt x="0" y="728"/>
                    <a:pt x="0" y="728"/>
                    <a:pt x="0" y="728"/>
                  </a:cubicBezTo>
                  <a:cubicBezTo>
                    <a:pt x="8" y="755"/>
                    <a:pt x="12" y="784"/>
                    <a:pt x="12" y="815"/>
                  </a:cubicBezTo>
                  <a:cubicBezTo>
                    <a:pt x="12" y="827"/>
                    <a:pt x="12" y="839"/>
                    <a:pt x="10" y="851"/>
                  </a:cubicBezTo>
                  <a:cubicBezTo>
                    <a:pt x="352" y="851"/>
                    <a:pt x="352" y="851"/>
                    <a:pt x="352" y="851"/>
                  </a:cubicBezTo>
                  <a:cubicBezTo>
                    <a:pt x="352" y="776"/>
                    <a:pt x="352" y="776"/>
                    <a:pt x="352" y="776"/>
                  </a:cubicBezTo>
                  <a:cubicBezTo>
                    <a:pt x="352" y="777"/>
                    <a:pt x="352" y="777"/>
                    <a:pt x="352" y="777"/>
                  </a:cubicBezTo>
                  <a:cubicBezTo>
                    <a:pt x="352" y="701"/>
                    <a:pt x="352" y="701"/>
                    <a:pt x="352" y="701"/>
                  </a:cubicBezTo>
                  <a:cubicBezTo>
                    <a:pt x="356" y="700"/>
                    <a:pt x="356" y="700"/>
                    <a:pt x="356" y="700"/>
                  </a:cubicBezTo>
                  <a:cubicBezTo>
                    <a:pt x="357" y="700"/>
                    <a:pt x="358" y="700"/>
                    <a:pt x="359" y="700"/>
                  </a:cubicBezTo>
                  <a:cubicBezTo>
                    <a:pt x="379" y="700"/>
                    <a:pt x="379" y="700"/>
                    <a:pt x="379" y="700"/>
                  </a:cubicBezTo>
                  <a:cubicBezTo>
                    <a:pt x="416" y="700"/>
                    <a:pt x="445" y="730"/>
                    <a:pt x="445" y="766"/>
                  </a:cubicBezTo>
                  <a:cubicBezTo>
                    <a:pt x="445" y="847"/>
                    <a:pt x="445" y="847"/>
                    <a:pt x="445" y="847"/>
                  </a:cubicBezTo>
                  <a:cubicBezTo>
                    <a:pt x="449" y="851"/>
                    <a:pt x="449" y="851"/>
                    <a:pt x="449" y="851"/>
                  </a:cubicBezTo>
                  <a:cubicBezTo>
                    <a:pt x="456" y="851"/>
                    <a:pt x="456" y="851"/>
                    <a:pt x="456" y="851"/>
                  </a:cubicBezTo>
                  <a:cubicBezTo>
                    <a:pt x="456" y="765"/>
                    <a:pt x="456" y="765"/>
                    <a:pt x="456" y="765"/>
                  </a:cubicBezTo>
                  <a:cubicBezTo>
                    <a:pt x="456" y="763"/>
                    <a:pt x="456" y="761"/>
                    <a:pt x="456" y="760"/>
                  </a:cubicBezTo>
                  <a:cubicBezTo>
                    <a:pt x="456" y="504"/>
                    <a:pt x="456" y="504"/>
                    <a:pt x="456" y="504"/>
                  </a:cubicBezTo>
                  <a:cubicBezTo>
                    <a:pt x="379" y="504"/>
                    <a:pt x="379" y="504"/>
                    <a:pt x="379" y="504"/>
                  </a:cubicBezTo>
                  <a:cubicBezTo>
                    <a:pt x="379" y="420"/>
                    <a:pt x="379" y="420"/>
                    <a:pt x="379" y="420"/>
                  </a:cubicBezTo>
                  <a:cubicBezTo>
                    <a:pt x="463" y="420"/>
                    <a:pt x="463" y="420"/>
                    <a:pt x="463" y="420"/>
                  </a:cubicBezTo>
                  <a:cubicBezTo>
                    <a:pt x="463" y="438"/>
                    <a:pt x="463" y="438"/>
                    <a:pt x="463" y="438"/>
                  </a:cubicBezTo>
                  <a:cubicBezTo>
                    <a:pt x="471" y="424"/>
                    <a:pt x="485" y="416"/>
                    <a:pt x="502" y="415"/>
                  </a:cubicBezTo>
                  <a:cubicBezTo>
                    <a:pt x="509" y="415"/>
                    <a:pt x="516" y="417"/>
                    <a:pt x="522" y="420"/>
                  </a:cubicBezTo>
                  <a:cubicBezTo>
                    <a:pt x="567" y="420"/>
                    <a:pt x="567" y="420"/>
                    <a:pt x="567" y="420"/>
                  </a:cubicBezTo>
                  <a:cubicBezTo>
                    <a:pt x="567" y="504"/>
                    <a:pt x="567" y="504"/>
                    <a:pt x="567" y="504"/>
                  </a:cubicBezTo>
                  <a:cubicBezTo>
                    <a:pt x="548" y="504"/>
                    <a:pt x="548" y="504"/>
                    <a:pt x="548" y="504"/>
                  </a:cubicBezTo>
                  <a:cubicBezTo>
                    <a:pt x="548" y="654"/>
                    <a:pt x="548" y="654"/>
                    <a:pt x="548" y="654"/>
                  </a:cubicBezTo>
                  <a:cubicBezTo>
                    <a:pt x="552" y="653"/>
                    <a:pt x="556" y="653"/>
                    <a:pt x="560" y="653"/>
                  </a:cubicBezTo>
                  <a:cubicBezTo>
                    <a:pt x="560" y="590"/>
                    <a:pt x="560" y="590"/>
                    <a:pt x="560" y="590"/>
                  </a:cubicBezTo>
                  <a:cubicBezTo>
                    <a:pt x="560" y="565"/>
                    <a:pt x="580" y="544"/>
                    <a:pt x="606" y="544"/>
                  </a:cubicBezTo>
                  <a:cubicBezTo>
                    <a:pt x="617" y="544"/>
                    <a:pt x="628" y="549"/>
                    <a:pt x="636" y="556"/>
                  </a:cubicBezTo>
                  <a:cubicBezTo>
                    <a:pt x="636" y="61"/>
                    <a:pt x="636" y="61"/>
                    <a:pt x="636" y="61"/>
                  </a:cubicBezTo>
                  <a:moveTo>
                    <a:pt x="63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36" y="0"/>
                    <a:pt x="636" y="0"/>
                    <a:pt x="636" y="0"/>
                  </a:cubicBezTo>
                  <a:cubicBezTo>
                    <a:pt x="636" y="0"/>
                    <a:pt x="636" y="0"/>
                    <a:pt x="636" y="0"/>
                  </a:cubicBezTo>
                </a:path>
              </a:pathLst>
            </a:custGeom>
            <a:solidFill>
              <a:srgbClr val="EEF9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3" name="Freeform 1154">
              <a:extLst>
                <a:ext uri="{FF2B5EF4-FFF2-40B4-BE49-F238E27FC236}">
                  <a16:creationId xmlns:a16="http://schemas.microsoft.com/office/drawing/2014/main" xmlns="" id="{C48E8AB4-B46A-47B0-BA18-787AAEA4ADE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214813" y="4797426"/>
              <a:ext cx="1050925" cy="1390650"/>
            </a:xfrm>
            <a:custGeom>
              <a:avLst/>
              <a:gdLst>
                <a:gd name="T0" fmla="*/ 365 w 662"/>
                <a:gd name="T1" fmla="*/ 864 h 877"/>
                <a:gd name="T2" fmla="*/ 23 w 662"/>
                <a:gd name="T3" fmla="*/ 864 h 877"/>
                <a:gd name="T4" fmla="*/ 21 w 662"/>
                <a:gd name="T5" fmla="*/ 877 h 877"/>
                <a:gd name="T6" fmla="*/ 365 w 662"/>
                <a:gd name="T7" fmla="*/ 877 h 877"/>
                <a:gd name="T8" fmla="*/ 365 w 662"/>
                <a:gd name="T9" fmla="*/ 864 h 877"/>
                <a:gd name="T10" fmla="*/ 469 w 662"/>
                <a:gd name="T11" fmla="*/ 864 h 877"/>
                <a:gd name="T12" fmla="*/ 462 w 662"/>
                <a:gd name="T13" fmla="*/ 864 h 877"/>
                <a:gd name="T14" fmla="*/ 469 w 662"/>
                <a:gd name="T15" fmla="*/ 871 h 877"/>
                <a:gd name="T16" fmla="*/ 469 w 662"/>
                <a:gd name="T17" fmla="*/ 864 h 877"/>
                <a:gd name="T18" fmla="*/ 13 w 662"/>
                <a:gd name="T19" fmla="*/ 545 h 877"/>
                <a:gd name="T20" fmla="*/ 0 w 662"/>
                <a:gd name="T21" fmla="*/ 550 h 877"/>
                <a:gd name="T22" fmla="*/ 0 w 662"/>
                <a:gd name="T23" fmla="*/ 706 h 877"/>
                <a:gd name="T24" fmla="*/ 13 w 662"/>
                <a:gd name="T25" fmla="*/ 741 h 877"/>
                <a:gd name="T26" fmla="*/ 13 w 662"/>
                <a:gd name="T27" fmla="*/ 545 h 877"/>
                <a:gd name="T28" fmla="*/ 662 w 662"/>
                <a:gd name="T29" fmla="*/ 0 h 877"/>
                <a:gd name="T30" fmla="*/ 649 w 662"/>
                <a:gd name="T31" fmla="*/ 0 h 877"/>
                <a:gd name="T32" fmla="*/ 13 w 662"/>
                <a:gd name="T33" fmla="*/ 0 h 877"/>
                <a:gd name="T34" fmla="*/ 0 w 662"/>
                <a:gd name="T35" fmla="*/ 0 h 877"/>
                <a:gd name="T36" fmla="*/ 0 w 662"/>
                <a:gd name="T37" fmla="*/ 13 h 877"/>
                <a:gd name="T38" fmla="*/ 0 w 662"/>
                <a:gd name="T39" fmla="*/ 427 h 877"/>
                <a:gd name="T40" fmla="*/ 13 w 662"/>
                <a:gd name="T41" fmla="*/ 428 h 877"/>
                <a:gd name="T42" fmla="*/ 13 w 662"/>
                <a:gd name="T43" fmla="*/ 74 h 877"/>
                <a:gd name="T44" fmla="*/ 13 w 662"/>
                <a:gd name="T45" fmla="*/ 74 h 877"/>
                <a:gd name="T46" fmla="*/ 13 w 662"/>
                <a:gd name="T47" fmla="*/ 13 h 877"/>
                <a:gd name="T48" fmla="*/ 13 w 662"/>
                <a:gd name="T49" fmla="*/ 13 h 877"/>
                <a:gd name="T50" fmla="*/ 649 w 662"/>
                <a:gd name="T51" fmla="*/ 13 h 877"/>
                <a:gd name="T52" fmla="*/ 649 w 662"/>
                <a:gd name="T53" fmla="*/ 13 h 877"/>
                <a:gd name="T54" fmla="*/ 649 w 662"/>
                <a:gd name="T55" fmla="*/ 74 h 877"/>
                <a:gd name="T56" fmla="*/ 649 w 662"/>
                <a:gd name="T57" fmla="*/ 569 h 877"/>
                <a:gd name="T58" fmla="*/ 662 w 662"/>
                <a:gd name="T59" fmla="*/ 589 h 877"/>
                <a:gd name="T60" fmla="*/ 662 w 662"/>
                <a:gd name="T61" fmla="*/ 13 h 877"/>
                <a:gd name="T62" fmla="*/ 662 w 662"/>
                <a:gd name="T63" fmla="*/ 0 h 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62" h="877">
                  <a:moveTo>
                    <a:pt x="365" y="864"/>
                  </a:moveTo>
                  <a:cubicBezTo>
                    <a:pt x="23" y="864"/>
                    <a:pt x="23" y="864"/>
                    <a:pt x="23" y="864"/>
                  </a:cubicBezTo>
                  <a:cubicBezTo>
                    <a:pt x="23" y="868"/>
                    <a:pt x="22" y="873"/>
                    <a:pt x="21" y="877"/>
                  </a:cubicBezTo>
                  <a:cubicBezTo>
                    <a:pt x="365" y="877"/>
                    <a:pt x="365" y="877"/>
                    <a:pt x="365" y="877"/>
                  </a:cubicBezTo>
                  <a:cubicBezTo>
                    <a:pt x="365" y="864"/>
                    <a:pt x="365" y="864"/>
                    <a:pt x="365" y="864"/>
                  </a:cubicBezTo>
                  <a:moveTo>
                    <a:pt x="469" y="864"/>
                  </a:moveTo>
                  <a:cubicBezTo>
                    <a:pt x="462" y="864"/>
                    <a:pt x="462" y="864"/>
                    <a:pt x="462" y="864"/>
                  </a:cubicBezTo>
                  <a:cubicBezTo>
                    <a:pt x="469" y="871"/>
                    <a:pt x="469" y="871"/>
                    <a:pt x="469" y="871"/>
                  </a:cubicBezTo>
                  <a:cubicBezTo>
                    <a:pt x="469" y="864"/>
                    <a:pt x="469" y="864"/>
                    <a:pt x="469" y="864"/>
                  </a:cubicBezTo>
                  <a:moveTo>
                    <a:pt x="13" y="545"/>
                  </a:moveTo>
                  <a:cubicBezTo>
                    <a:pt x="9" y="547"/>
                    <a:pt x="4" y="549"/>
                    <a:pt x="0" y="550"/>
                  </a:cubicBezTo>
                  <a:cubicBezTo>
                    <a:pt x="0" y="706"/>
                    <a:pt x="0" y="706"/>
                    <a:pt x="0" y="706"/>
                  </a:cubicBezTo>
                  <a:cubicBezTo>
                    <a:pt x="5" y="717"/>
                    <a:pt x="9" y="729"/>
                    <a:pt x="13" y="741"/>
                  </a:cubicBezTo>
                  <a:cubicBezTo>
                    <a:pt x="13" y="545"/>
                    <a:pt x="13" y="545"/>
                    <a:pt x="13" y="545"/>
                  </a:cubicBezTo>
                  <a:moveTo>
                    <a:pt x="662" y="0"/>
                  </a:moveTo>
                  <a:cubicBezTo>
                    <a:pt x="649" y="0"/>
                    <a:pt x="649" y="0"/>
                    <a:pt x="64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27"/>
                    <a:pt x="0" y="427"/>
                    <a:pt x="0" y="427"/>
                  </a:cubicBezTo>
                  <a:cubicBezTo>
                    <a:pt x="13" y="428"/>
                    <a:pt x="13" y="428"/>
                    <a:pt x="13" y="428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649" y="13"/>
                    <a:pt x="649" y="13"/>
                    <a:pt x="649" y="13"/>
                  </a:cubicBezTo>
                  <a:cubicBezTo>
                    <a:pt x="649" y="13"/>
                    <a:pt x="649" y="13"/>
                    <a:pt x="649" y="13"/>
                  </a:cubicBezTo>
                  <a:cubicBezTo>
                    <a:pt x="649" y="74"/>
                    <a:pt x="649" y="74"/>
                    <a:pt x="649" y="74"/>
                  </a:cubicBezTo>
                  <a:cubicBezTo>
                    <a:pt x="649" y="569"/>
                    <a:pt x="649" y="569"/>
                    <a:pt x="649" y="569"/>
                  </a:cubicBezTo>
                  <a:cubicBezTo>
                    <a:pt x="655" y="574"/>
                    <a:pt x="660" y="581"/>
                    <a:pt x="662" y="589"/>
                  </a:cubicBezTo>
                  <a:cubicBezTo>
                    <a:pt x="662" y="13"/>
                    <a:pt x="662" y="13"/>
                    <a:pt x="662" y="13"/>
                  </a:cubicBezTo>
                  <a:cubicBezTo>
                    <a:pt x="662" y="0"/>
                    <a:pt x="662" y="0"/>
                    <a:pt x="662" y="0"/>
                  </a:cubicBezTo>
                </a:path>
              </a:pathLst>
            </a:custGeom>
            <a:solidFill>
              <a:srgbClr val="046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4" name="Freeform 1155">
              <a:extLst>
                <a:ext uri="{FF2B5EF4-FFF2-40B4-BE49-F238E27FC236}">
                  <a16:creationId xmlns:a16="http://schemas.microsoft.com/office/drawing/2014/main" xmlns="" id="{FE59D14C-5494-41EC-9363-8BD5D3A6E73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235450" y="4818063"/>
              <a:ext cx="1009650" cy="96838"/>
            </a:xfrm>
            <a:custGeom>
              <a:avLst/>
              <a:gdLst>
                <a:gd name="T0" fmla="*/ 32 w 636"/>
                <a:gd name="T1" fmla="*/ 43 h 61"/>
                <a:gd name="T2" fmla="*/ 20 w 636"/>
                <a:gd name="T3" fmla="*/ 31 h 61"/>
                <a:gd name="T4" fmla="*/ 32 w 636"/>
                <a:gd name="T5" fmla="*/ 19 h 61"/>
                <a:gd name="T6" fmla="*/ 45 w 636"/>
                <a:gd name="T7" fmla="*/ 31 h 61"/>
                <a:gd name="T8" fmla="*/ 32 w 636"/>
                <a:gd name="T9" fmla="*/ 43 h 61"/>
                <a:gd name="T10" fmla="*/ 71 w 636"/>
                <a:gd name="T11" fmla="*/ 43 h 61"/>
                <a:gd name="T12" fmla="*/ 59 w 636"/>
                <a:gd name="T13" fmla="*/ 31 h 61"/>
                <a:gd name="T14" fmla="*/ 71 w 636"/>
                <a:gd name="T15" fmla="*/ 19 h 61"/>
                <a:gd name="T16" fmla="*/ 83 w 636"/>
                <a:gd name="T17" fmla="*/ 31 h 61"/>
                <a:gd name="T18" fmla="*/ 71 w 636"/>
                <a:gd name="T19" fmla="*/ 43 h 61"/>
                <a:gd name="T20" fmla="*/ 110 w 636"/>
                <a:gd name="T21" fmla="*/ 43 h 61"/>
                <a:gd name="T22" fmla="*/ 98 w 636"/>
                <a:gd name="T23" fmla="*/ 31 h 61"/>
                <a:gd name="T24" fmla="*/ 110 w 636"/>
                <a:gd name="T25" fmla="*/ 19 h 61"/>
                <a:gd name="T26" fmla="*/ 122 w 636"/>
                <a:gd name="T27" fmla="*/ 31 h 61"/>
                <a:gd name="T28" fmla="*/ 110 w 636"/>
                <a:gd name="T29" fmla="*/ 43 h 61"/>
                <a:gd name="T30" fmla="*/ 161 w 636"/>
                <a:gd name="T31" fmla="*/ 46 h 61"/>
                <a:gd name="T32" fmla="*/ 161 w 636"/>
                <a:gd name="T33" fmla="*/ 16 h 61"/>
                <a:gd name="T34" fmla="*/ 606 w 636"/>
                <a:gd name="T35" fmla="*/ 16 h 61"/>
                <a:gd name="T36" fmla="*/ 606 w 636"/>
                <a:gd name="T37" fmla="*/ 46 h 61"/>
                <a:gd name="T38" fmla="*/ 161 w 636"/>
                <a:gd name="T39" fmla="*/ 46 h 61"/>
                <a:gd name="T40" fmla="*/ 636 w 636"/>
                <a:gd name="T41" fmla="*/ 0 h 61"/>
                <a:gd name="T42" fmla="*/ 636 w 636"/>
                <a:gd name="T43" fmla="*/ 0 h 61"/>
                <a:gd name="T44" fmla="*/ 0 w 636"/>
                <a:gd name="T45" fmla="*/ 0 h 61"/>
                <a:gd name="T46" fmla="*/ 0 w 636"/>
                <a:gd name="T47" fmla="*/ 61 h 61"/>
                <a:gd name="T48" fmla="*/ 636 w 636"/>
                <a:gd name="T49" fmla="*/ 61 h 61"/>
                <a:gd name="T50" fmla="*/ 636 w 636"/>
                <a:gd name="T5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36" h="61">
                  <a:moveTo>
                    <a:pt x="32" y="43"/>
                  </a:moveTo>
                  <a:cubicBezTo>
                    <a:pt x="26" y="43"/>
                    <a:pt x="20" y="38"/>
                    <a:pt x="20" y="31"/>
                  </a:cubicBezTo>
                  <a:cubicBezTo>
                    <a:pt x="20" y="24"/>
                    <a:pt x="26" y="19"/>
                    <a:pt x="32" y="19"/>
                  </a:cubicBezTo>
                  <a:cubicBezTo>
                    <a:pt x="39" y="19"/>
                    <a:pt x="45" y="24"/>
                    <a:pt x="45" y="31"/>
                  </a:cubicBezTo>
                  <a:cubicBezTo>
                    <a:pt x="45" y="38"/>
                    <a:pt x="39" y="43"/>
                    <a:pt x="32" y="43"/>
                  </a:cubicBezTo>
                  <a:moveTo>
                    <a:pt x="71" y="43"/>
                  </a:moveTo>
                  <a:cubicBezTo>
                    <a:pt x="64" y="43"/>
                    <a:pt x="59" y="38"/>
                    <a:pt x="59" y="31"/>
                  </a:cubicBezTo>
                  <a:cubicBezTo>
                    <a:pt x="59" y="24"/>
                    <a:pt x="64" y="19"/>
                    <a:pt x="71" y="19"/>
                  </a:cubicBezTo>
                  <a:cubicBezTo>
                    <a:pt x="78" y="19"/>
                    <a:pt x="83" y="24"/>
                    <a:pt x="83" y="31"/>
                  </a:cubicBezTo>
                  <a:cubicBezTo>
                    <a:pt x="83" y="38"/>
                    <a:pt x="78" y="43"/>
                    <a:pt x="71" y="43"/>
                  </a:cubicBezTo>
                  <a:moveTo>
                    <a:pt x="110" y="43"/>
                  </a:moveTo>
                  <a:cubicBezTo>
                    <a:pt x="103" y="43"/>
                    <a:pt x="98" y="38"/>
                    <a:pt x="98" y="31"/>
                  </a:cubicBezTo>
                  <a:cubicBezTo>
                    <a:pt x="98" y="24"/>
                    <a:pt x="103" y="19"/>
                    <a:pt x="110" y="19"/>
                  </a:cubicBezTo>
                  <a:cubicBezTo>
                    <a:pt x="117" y="19"/>
                    <a:pt x="122" y="24"/>
                    <a:pt x="122" y="31"/>
                  </a:cubicBezTo>
                  <a:cubicBezTo>
                    <a:pt x="122" y="38"/>
                    <a:pt x="117" y="43"/>
                    <a:pt x="110" y="43"/>
                  </a:cubicBezTo>
                  <a:moveTo>
                    <a:pt x="161" y="46"/>
                  </a:moveTo>
                  <a:cubicBezTo>
                    <a:pt x="161" y="16"/>
                    <a:pt x="161" y="16"/>
                    <a:pt x="161" y="16"/>
                  </a:cubicBezTo>
                  <a:cubicBezTo>
                    <a:pt x="606" y="16"/>
                    <a:pt x="606" y="16"/>
                    <a:pt x="606" y="16"/>
                  </a:cubicBezTo>
                  <a:cubicBezTo>
                    <a:pt x="606" y="46"/>
                    <a:pt x="606" y="46"/>
                    <a:pt x="606" y="46"/>
                  </a:cubicBezTo>
                  <a:cubicBezTo>
                    <a:pt x="161" y="46"/>
                    <a:pt x="161" y="46"/>
                    <a:pt x="161" y="46"/>
                  </a:cubicBezTo>
                  <a:moveTo>
                    <a:pt x="636" y="0"/>
                  </a:moveTo>
                  <a:cubicBezTo>
                    <a:pt x="636" y="0"/>
                    <a:pt x="636" y="0"/>
                    <a:pt x="63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636" y="61"/>
                    <a:pt x="636" y="61"/>
                    <a:pt x="636" y="61"/>
                  </a:cubicBezTo>
                  <a:cubicBezTo>
                    <a:pt x="636" y="0"/>
                    <a:pt x="636" y="0"/>
                    <a:pt x="636" y="0"/>
                  </a:cubicBezTo>
                </a:path>
              </a:pathLst>
            </a:custGeom>
            <a:solidFill>
              <a:srgbClr val="7BD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5" name="Rectangle 1156">
              <a:extLst>
                <a:ext uri="{FF2B5EF4-FFF2-40B4-BE49-F238E27FC236}">
                  <a16:creationId xmlns:a16="http://schemas.microsoft.com/office/drawing/2014/main" xmlns="" id="{15ED14AF-D8C3-4D80-8048-F9CBD73A0FA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491038" y="4843463"/>
              <a:ext cx="706438" cy="476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6" name="Rectangle 1157">
              <a:extLst>
                <a:ext uri="{FF2B5EF4-FFF2-40B4-BE49-F238E27FC236}">
                  <a16:creationId xmlns:a16="http://schemas.microsoft.com/office/drawing/2014/main" xmlns="" id="{50A8C0DC-8BB9-46C2-B650-4A4FEFE586E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491038" y="4843463"/>
              <a:ext cx="706438" cy="47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7" name="Oval 1158">
              <a:extLst>
                <a:ext uri="{FF2B5EF4-FFF2-40B4-BE49-F238E27FC236}">
                  <a16:creationId xmlns:a16="http://schemas.microsoft.com/office/drawing/2014/main" xmlns="" id="{265D3F9E-34CD-4E15-8E9F-B6D66C97377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267200" y="4848226"/>
              <a:ext cx="39688" cy="38100"/>
            </a:xfrm>
            <a:prstGeom prst="ellipse">
              <a:avLst/>
            </a:prstGeom>
            <a:solidFill>
              <a:srgbClr val="058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8" name="Oval 1159">
              <a:extLst>
                <a:ext uri="{FF2B5EF4-FFF2-40B4-BE49-F238E27FC236}">
                  <a16:creationId xmlns:a16="http://schemas.microsoft.com/office/drawing/2014/main" xmlns="" id="{3486BB18-FAE8-4195-A09E-2848B704FEB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29113" y="4848226"/>
              <a:ext cx="38100" cy="38100"/>
            </a:xfrm>
            <a:prstGeom prst="ellipse">
              <a:avLst/>
            </a:prstGeom>
            <a:solidFill>
              <a:srgbClr val="1CC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9" name="Oval 1160">
              <a:extLst>
                <a:ext uri="{FF2B5EF4-FFF2-40B4-BE49-F238E27FC236}">
                  <a16:creationId xmlns:a16="http://schemas.microsoft.com/office/drawing/2014/main" xmlns="" id="{911A19B5-09D1-45BA-B360-2B8E73B65FF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91025" y="4848226"/>
              <a:ext cx="38100" cy="38100"/>
            </a:xfrm>
            <a:prstGeom prst="ellipse">
              <a:avLst/>
            </a:prstGeom>
            <a:solidFill>
              <a:srgbClr val="0EBB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0" name="Rectangle 1161">
              <a:extLst>
                <a:ext uri="{FF2B5EF4-FFF2-40B4-BE49-F238E27FC236}">
                  <a16:creationId xmlns:a16="http://schemas.microsoft.com/office/drawing/2014/main" xmlns="" id="{098F9F66-CCDB-4368-BB87-A714DD4CAA1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283075" y="4968876"/>
              <a:ext cx="912813" cy="461963"/>
            </a:xfrm>
            <a:prstGeom prst="rect">
              <a:avLst/>
            </a:prstGeom>
            <a:solidFill>
              <a:srgbClr val="0ADB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1" name="Rectangle 1162">
              <a:extLst>
                <a:ext uri="{FF2B5EF4-FFF2-40B4-BE49-F238E27FC236}">
                  <a16:creationId xmlns:a16="http://schemas.microsoft.com/office/drawing/2014/main" xmlns="" id="{A37CB611-FD05-4991-B22C-984E855179E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283075" y="4968876"/>
              <a:ext cx="912813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2" name="Freeform 1163">
              <a:extLst>
                <a:ext uri="{FF2B5EF4-FFF2-40B4-BE49-F238E27FC236}">
                  <a16:creationId xmlns:a16="http://schemas.microsoft.com/office/drawing/2014/main" xmlns="" id="{ABEC1CFD-6B22-49B3-AC37-64CE4BD8140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286250" y="5959476"/>
              <a:ext cx="336550" cy="114300"/>
            </a:xfrm>
            <a:custGeom>
              <a:avLst/>
              <a:gdLst>
                <a:gd name="T0" fmla="*/ 38 w 212"/>
                <a:gd name="T1" fmla="*/ 44 h 72"/>
                <a:gd name="T2" fmla="*/ 38 w 212"/>
                <a:gd name="T3" fmla="*/ 28 h 72"/>
                <a:gd name="T4" fmla="*/ 173 w 212"/>
                <a:gd name="T5" fmla="*/ 28 h 72"/>
                <a:gd name="T6" fmla="*/ 173 w 212"/>
                <a:gd name="T7" fmla="*/ 44 h 72"/>
                <a:gd name="T8" fmla="*/ 38 w 212"/>
                <a:gd name="T9" fmla="*/ 44 h 72"/>
                <a:gd name="T10" fmla="*/ 212 w 212"/>
                <a:gd name="T11" fmla="*/ 0 h 72"/>
                <a:gd name="T12" fmla="*/ 0 w 212"/>
                <a:gd name="T13" fmla="*/ 0 h 72"/>
                <a:gd name="T14" fmla="*/ 0 w 212"/>
                <a:gd name="T15" fmla="*/ 72 h 72"/>
                <a:gd name="T16" fmla="*/ 212 w 212"/>
                <a:gd name="T17" fmla="*/ 72 h 72"/>
                <a:gd name="T18" fmla="*/ 212 w 212"/>
                <a:gd name="T1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2" h="72">
                  <a:moveTo>
                    <a:pt x="38" y="44"/>
                  </a:moveTo>
                  <a:lnTo>
                    <a:pt x="38" y="28"/>
                  </a:lnTo>
                  <a:lnTo>
                    <a:pt x="173" y="28"/>
                  </a:lnTo>
                  <a:lnTo>
                    <a:pt x="173" y="44"/>
                  </a:lnTo>
                  <a:lnTo>
                    <a:pt x="38" y="44"/>
                  </a:lnTo>
                  <a:close/>
                  <a:moveTo>
                    <a:pt x="212" y="0"/>
                  </a:moveTo>
                  <a:lnTo>
                    <a:pt x="0" y="0"/>
                  </a:lnTo>
                  <a:lnTo>
                    <a:pt x="0" y="72"/>
                  </a:lnTo>
                  <a:lnTo>
                    <a:pt x="212" y="72"/>
                  </a:lnTo>
                  <a:lnTo>
                    <a:pt x="212" y="0"/>
                  </a:lnTo>
                  <a:close/>
                </a:path>
              </a:pathLst>
            </a:custGeom>
            <a:solidFill>
              <a:srgbClr val="0ADB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3" name="Freeform 1164">
              <a:extLst>
                <a:ext uri="{FF2B5EF4-FFF2-40B4-BE49-F238E27FC236}">
                  <a16:creationId xmlns:a16="http://schemas.microsoft.com/office/drawing/2014/main" xmlns="" id="{5CE86B48-F7D0-4151-A76A-CECA86BE038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286250" y="5959476"/>
              <a:ext cx="336550" cy="114300"/>
            </a:xfrm>
            <a:custGeom>
              <a:avLst/>
              <a:gdLst>
                <a:gd name="T0" fmla="*/ 38 w 212"/>
                <a:gd name="T1" fmla="*/ 44 h 72"/>
                <a:gd name="T2" fmla="*/ 38 w 212"/>
                <a:gd name="T3" fmla="*/ 28 h 72"/>
                <a:gd name="T4" fmla="*/ 173 w 212"/>
                <a:gd name="T5" fmla="*/ 28 h 72"/>
                <a:gd name="T6" fmla="*/ 173 w 212"/>
                <a:gd name="T7" fmla="*/ 44 h 72"/>
                <a:gd name="T8" fmla="*/ 38 w 212"/>
                <a:gd name="T9" fmla="*/ 44 h 72"/>
                <a:gd name="T10" fmla="*/ 212 w 212"/>
                <a:gd name="T11" fmla="*/ 0 h 72"/>
                <a:gd name="T12" fmla="*/ 0 w 212"/>
                <a:gd name="T13" fmla="*/ 0 h 72"/>
                <a:gd name="T14" fmla="*/ 0 w 212"/>
                <a:gd name="T15" fmla="*/ 72 h 72"/>
                <a:gd name="T16" fmla="*/ 212 w 212"/>
                <a:gd name="T17" fmla="*/ 72 h 72"/>
                <a:gd name="T18" fmla="*/ 212 w 212"/>
                <a:gd name="T1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2" h="72">
                  <a:moveTo>
                    <a:pt x="38" y="44"/>
                  </a:moveTo>
                  <a:lnTo>
                    <a:pt x="38" y="28"/>
                  </a:lnTo>
                  <a:lnTo>
                    <a:pt x="173" y="28"/>
                  </a:lnTo>
                  <a:lnTo>
                    <a:pt x="173" y="44"/>
                  </a:lnTo>
                  <a:lnTo>
                    <a:pt x="38" y="44"/>
                  </a:lnTo>
                  <a:moveTo>
                    <a:pt x="212" y="0"/>
                  </a:moveTo>
                  <a:lnTo>
                    <a:pt x="0" y="0"/>
                  </a:lnTo>
                  <a:lnTo>
                    <a:pt x="0" y="72"/>
                  </a:lnTo>
                  <a:lnTo>
                    <a:pt x="212" y="72"/>
                  </a:lnTo>
                  <a:lnTo>
                    <a:pt x="2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4" name="Rectangle 1165">
              <a:extLst>
                <a:ext uri="{FF2B5EF4-FFF2-40B4-BE49-F238E27FC236}">
                  <a16:creationId xmlns:a16="http://schemas.microsoft.com/office/drawing/2014/main" xmlns="" id="{8B5FDBC2-32B4-49F1-9A1A-387FC30451B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46575" y="6003926"/>
              <a:ext cx="214313" cy="25400"/>
            </a:xfrm>
            <a:prstGeom prst="rect">
              <a:avLst/>
            </a:prstGeom>
            <a:solidFill>
              <a:srgbClr val="F0F6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5" name="Rectangle 1166">
              <a:extLst>
                <a:ext uri="{FF2B5EF4-FFF2-40B4-BE49-F238E27FC236}">
                  <a16:creationId xmlns:a16="http://schemas.microsoft.com/office/drawing/2014/main" xmlns="" id="{28AB7229-D59D-4ED4-9720-5096C74ED50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46575" y="6003926"/>
              <a:ext cx="214313" cy="25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6" name="Rectangle 1167">
              <a:extLst>
                <a:ext uri="{FF2B5EF4-FFF2-40B4-BE49-F238E27FC236}">
                  <a16:creationId xmlns:a16="http://schemas.microsoft.com/office/drawing/2014/main" xmlns="" id="{0D0CD836-778D-4B66-985D-F04F168E9ED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41813" y="5483226"/>
              <a:ext cx="133350" cy="133350"/>
            </a:xfrm>
            <a:prstGeom prst="rect">
              <a:avLst/>
            </a:prstGeom>
            <a:solidFill>
              <a:srgbClr val="7BD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7" name="Rectangle 1168">
              <a:extLst>
                <a:ext uri="{FF2B5EF4-FFF2-40B4-BE49-F238E27FC236}">
                  <a16:creationId xmlns:a16="http://schemas.microsoft.com/office/drawing/2014/main" xmlns="" id="{7C5EF912-3E3E-4E1A-97B4-9A43F8B7F3E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41813" y="5483226"/>
              <a:ext cx="133350" cy="133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8" name="Rectangle 1169">
              <a:extLst>
                <a:ext uri="{FF2B5EF4-FFF2-40B4-BE49-F238E27FC236}">
                  <a16:creationId xmlns:a16="http://schemas.microsoft.com/office/drawing/2014/main" xmlns="" id="{A8EC68A0-39EE-4A56-9EE5-545D814776E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506913" y="5483226"/>
              <a:ext cx="133350" cy="133350"/>
            </a:xfrm>
            <a:prstGeom prst="rect">
              <a:avLst/>
            </a:prstGeom>
            <a:solidFill>
              <a:srgbClr val="7BD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9" name="Rectangle 1170">
              <a:extLst>
                <a:ext uri="{FF2B5EF4-FFF2-40B4-BE49-F238E27FC236}">
                  <a16:creationId xmlns:a16="http://schemas.microsoft.com/office/drawing/2014/main" xmlns="" id="{8EA3C72E-F211-402B-9F44-F84C4F03F8D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506913" y="5483226"/>
              <a:ext cx="133350" cy="133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0" name="Rectangle 1171">
              <a:extLst>
                <a:ext uri="{FF2B5EF4-FFF2-40B4-BE49-F238E27FC236}">
                  <a16:creationId xmlns:a16="http://schemas.microsoft.com/office/drawing/2014/main" xmlns="" id="{C7080FFC-82E3-498A-B284-E3C49B13B54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672013" y="5483226"/>
              <a:ext cx="133350" cy="133350"/>
            </a:xfrm>
            <a:prstGeom prst="rect">
              <a:avLst/>
            </a:prstGeom>
            <a:solidFill>
              <a:srgbClr val="7BD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1" name="Rectangle 1172">
              <a:extLst>
                <a:ext uri="{FF2B5EF4-FFF2-40B4-BE49-F238E27FC236}">
                  <a16:creationId xmlns:a16="http://schemas.microsoft.com/office/drawing/2014/main" xmlns="" id="{83065F93-B68E-425C-9283-2812C8A624C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672013" y="5483226"/>
              <a:ext cx="133350" cy="133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2" name="Freeform 1173">
              <a:extLst>
                <a:ext uri="{FF2B5EF4-FFF2-40B4-BE49-F238E27FC236}">
                  <a16:creationId xmlns:a16="http://schemas.microsoft.com/office/drawing/2014/main" xmlns="" id="{9A2758DF-5C2F-4462-9EF9-B2DF8FD0DF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37113" y="5483226"/>
              <a:ext cx="133350" cy="133350"/>
            </a:xfrm>
            <a:custGeom>
              <a:avLst/>
              <a:gdLst>
                <a:gd name="T0" fmla="*/ 84 w 84"/>
                <a:gd name="T1" fmla="*/ 0 h 84"/>
                <a:gd name="T2" fmla="*/ 0 w 84"/>
                <a:gd name="T3" fmla="*/ 0 h 84"/>
                <a:gd name="T4" fmla="*/ 0 w 84"/>
                <a:gd name="T5" fmla="*/ 84 h 84"/>
                <a:gd name="T6" fmla="*/ 77 w 84"/>
                <a:gd name="T7" fmla="*/ 84 h 84"/>
                <a:gd name="T8" fmla="*/ 77 w 84"/>
                <a:gd name="T9" fmla="*/ 41 h 84"/>
                <a:gd name="T10" fmla="*/ 84 w 84"/>
                <a:gd name="T11" fmla="*/ 18 h 84"/>
                <a:gd name="T12" fmla="*/ 84 w 84"/>
                <a:gd name="T13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84">
                  <a:moveTo>
                    <a:pt x="8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33"/>
                    <a:pt x="80" y="25"/>
                    <a:pt x="84" y="18"/>
                  </a:cubicBezTo>
                  <a:cubicBezTo>
                    <a:pt x="84" y="0"/>
                    <a:pt x="84" y="0"/>
                    <a:pt x="84" y="0"/>
                  </a:cubicBezTo>
                </a:path>
              </a:pathLst>
            </a:custGeom>
            <a:solidFill>
              <a:srgbClr val="7BD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3" name="Freeform 1174">
              <a:extLst>
                <a:ext uri="{FF2B5EF4-FFF2-40B4-BE49-F238E27FC236}">
                  <a16:creationId xmlns:a16="http://schemas.microsoft.com/office/drawing/2014/main" xmlns="" id="{D5B2FA67-6BCE-43AF-A61C-3729E8AB032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64125" y="5483226"/>
              <a:ext cx="71438" cy="133350"/>
            </a:xfrm>
            <a:custGeom>
              <a:avLst/>
              <a:gdLst>
                <a:gd name="T0" fmla="*/ 45 w 45"/>
                <a:gd name="T1" fmla="*/ 0 h 84"/>
                <a:gd name="T2" fmla="*/ 0 w 45"/>
                <a:gd name="T3" fmla="*/ 0 h 84"/>
                <a:gd name="T4" fmla="*/ 26 w 45"/>
                <a:gd name="T5" fmla="*/ 41 h 84"/>
                <a:gd name="T6" fmla="*/ 26 w 45"/>
                <a:gd name="T7" fmla="*/ 84 h 84"/>
                <a:gd name="T8" fmla="*/ 45 w 45"/>
                <a:gd name="T9" fmla="*/ 84 h 84"/>
                <a:gd name="T10" fmla="*/ 45 w 45"/>
                <a:gd name="T11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84">
                  <a:moveTo>
                    <a:pt x="4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6" y="8"/>
                    <a:pt x="26" y="23"/>
                    <a:pt x="26" y="41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7BD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4" name="Freeform 1175">
              <a:extLst>
                <a:ext uri="{FF2B5EF4-FFF2-40B4-BE49-F238E27FC236}">
                  <a16:creationId xmlns:a16="http://schemas.microsoft.com/office/drawing/2014/main" xmlns="" id="{6A7451E4-E83E-4275-AF34-B3DBA2D51FE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75250" y="5529263"/>
              <a:ext cx="22225" cy="42863"/>
            </a:xfrm>
            <a:custGeom>
              <a:avLst/>
              <a:gdLst>
                <a:gd name="T0" fmla="*/ 0 w 14"/>
                <a:gd name="T1" fmla="*/ 0 h 27"/>
                <a:gd name="T2" fmla="*/ 0 w 14"/>
                <a:gd name="T3" fmla="*/ 13 h 27"/>
                <a:gd name="T4" fmla="*/ 0 w 14"/>
                <a:gd name="T5" fmla="*/ 27 h 27"/>
                <a:gd name="T6" fmla="*/ 7 w 14"/>
                <a:gd name="T7" fmla="*/ 20 h 27"/>
                <a:gd name="T8" fmla="*/ 14 w 14"/>
                <a:gd name="T9" fmla="*/ 13 h 27"/>
                <a:gd name="T10" fmla="*/ 7 w 14"/>
                <a:gd name="T11" fmla="*/ 6 h 27"/>
                <a:gd name="T12" fmla="*/ 0 w 14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7">
                  <a:moveTo>
                    <a:pt x="0" y="0"/>
                  </a:moveTo>
                  <a:lnTo>
                    <a:pt x="0" y="13"/>
                  </a:lnTo>
                  <a:lnTo>
                    <a:pt x="0" y="27"/>
                  </a:lnTo>
                  <a:lnTo>
                    <a:pt x="7" y="20"/>
                  </a:lnTo>
                  <a:lnTo>
                    <a:pt x="14" y="13"/>
                  </a:lnTo>
                  <a:lnTo>
                    <a:pt x="7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9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5" name="Freeform 1176">
              <a:extLst>
                <a:ext uri="{FF2B5EF4-FFF2-40B4-BE49-F238E27FC236}">
                  <a16:creationId xmlns:a16="http://schemas.microsoft.com/office/drawing/2014/main" xmlns="" id="{7DA29EAB-6509-4100-B84C-3D5E2C8866A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75250" y="5529263"/>
              <a:ext cx="22225" cy="42863"/>
            </a:xfrm>
            <a:custGeom>
              <a:avLst/>
              <a:gdLst>
                <a:gd name="T0" fmla="*/ 0 w 14"/>
                <a:gd name="T1" fmla="*/ 0 h 27"/>
                <a:gd name="T2" fmla="*/ 0 w 14"/>
                <a:gd name="T3" fmla="*/ 13 h 27"/>
                <a:gd name="T4" fmla="*/ 0 w 14"/>
                <a:gd name="T5" fmla="*/ 27 h 27"/>
                <a:gd name="T6" fmla="*/ 7 w 14"/>
                <a:gd name="T7" fmla="*/ 20 h 27"/>
                <a:gd name="T8" fmla="*/ 14 w 14"/>
                <a:gd name="T9" fmla="*/ 13 h 27"/>
                <a:gd name="T10" fmla="*/ 7 w 14"/>
                <a:gd name="T11" fmla="*/ 6 h 27"/>
                <a:gd name="T12" fmla="*/ 0 w 14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7">
                  <a:moveTo>
                    <a:pt x="0" y="0"/>
                  </a:moveTo>
                  <a:lnTo>
                    <a:pt x="0" y="13"/>
                  </a:lnTo>
                  <a:lnTo>
                    <a:pt x="0" y="27"/>
                  </a:lnTo>
                  <a:lnTo>
                    <a:pt x="7" y="20"/>
                  </a:lnTo>
                  <a:lnTo>
                    <a:pt x="14" y="13"/>
                  </a:lnTo>
                  <a:lnTo>
                    <a:pt x="7" y="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6" name="Rectangle 1177">
              <a:extLst>
                <a:ext uri="{FF2B5EF4-FFF2-40B4-BE49-F238E27FC236}">
                  <a16:creationId xmlns:a16="http://schemas.microsoft.com/office/drawing/2014/main" xmlns="" id="{1807C6C6-CCE4-47F2-B7F4-36D7FC16E63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286250" y="5688013"/>
              <a:ext cx="415925" cy="39688"/>
            </a:xfrm>
            <a:prstGeom prst="rect">
              <a:avLst/>
            </a:prstGeom>
            <a:solidFill>
              <a:srgbClr val="069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7" name="Rectangle 1178">
              <a:extLst>
                <a:ext uri="{FF2B5EF4-FFF2-40B4-BE49-F238E27FC236}">
                  <a16:creationId xmlns:a16="http://schemas.microsoft.com/office/drawing/2014/main" xmlns="" id="{8F697C51-C1E0-42AE-8382-8D479DB4DE4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286250" y="5688013"/>
              <a:ext cx="415925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8" name="Rectangle 1179">
              <a:extLst>
                <a:ext uri="{FF2B5EF4-FFF2-40B4-BE49-F238E27FC236}">
                  <a16:creationId xmlns:a16="http://schemas.microsoft.com/office/drawing/2014/main" xmlns="" id="{074DC0AC-BE17-4FAB-9DAA-57626D1371D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286250" y="5784851"/>
              <a:ext cx="641350" cy="12700"/>
            </a:xfrm>
            <a:prstGeom prst="rect">
              <a:avLst/>
            </a:prstGeom>
            <a:solidFill>
              <a:srgbClr val="1CC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9" name="Rectangle 1180">
              <a:extLst>
                <a:ext uri="{FF2B5EF4-FFF2-40B4-BE49-F238E27FC236}">
                  <a16:creationId xmlns:a16="http://schemas.microsoft.com/office/drawing/2014/main" xmlns="" id="{BCA886B1-4CF8-4112-BFC3-6F5702B617D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286250" y="5784851"/>
              <a:ext cx="641350" cy="12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0" name="Rectangle 1181">
              <a:extLst>
                <a:ext uri="{FF2B5EF4-FFF2-40B4-BE49-F238E27FC236}">
                  <a16:creationId xmlns:a16="http://schemas.microsoft.com/office/drawing/2014/main" xmlns="" id="{E88FBB29-3C07-4610-85E5-0321857DD83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286250" y="5838826"/>
              <a:ext cx="641350" cy="12700"/>
            </a:xfrm>
            <a:prstGeom prst="rect">
              <a:avLst/>
            </a:prstGeom>
            <a:solidFill>
              <a:srgbClr val="1CC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1" name="Rectangle 1182">
              <a:extLst>
                <a:ext uri="{FF2B5EF4-FFF2-40B4-BE49-F238E27FC236}">
                  <a16:creationId xmlns:a16="http://schemas.microsoft.com/office/drawing/2014/main" xmlns="" id="{F0AB938D-6FF2-46F1-95E6-AAE9750D171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286250" y="5838826"/>
              <a:ext cx="641350" cy="12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2" name="Rectangle 1183">
              <a:extLst>
                <a:ext uri="{FF2B5EF4-FFF2-40B4-BE49-F238E27FC236}">
                  <a16:creationId xmlns:a16="http://schemas.microsoft.com/office/drawing/2014/main" xmlns="" id="{5BBBA2E2-47C5-464A-9852-B5928980ED8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286250" y="5894388"/>
              <a:ext cx="604838" cy="12700"/>
            </a:xfrm>
            <a:prstGeom prst="rect">
              <a:avLst/>
            </a:prstGeom>
            <a:solidFill>
              <a:srgbClr val="1CC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3" name="Rectangle 1184">
              <a:extLst>
                <a:ext uri="{FF2B5EF4-FFF2-40B4-BE49-F238E27FC236}">
                  <a16:creationId xmlns:a16="http://schemas.microsoft.com/office/drawing/2014/main" xmlns="" id="{D1A35363-340F-4F68-86A3-3075CE5840F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286250" y="5894388"/>
              <a:ext cx="604838" cy="12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4" name="Freeform 1185">
              <a:extLst>
                <a:ext uri="{FF2B5EF4-FFF2-40B4-BE49-F238E27FC236}">
                  <a16:creationId xmlns:a16="http://schemas.microsoft.com/office/drawing/2014/main" xmlns="" id="{B4428456-A25D-4A43-8C18-215802035F8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30650" y="5484813"/>
              <a:ext cx="377825" cy="884238"/>
            </a:xfrm>
            <a:custGeom>
              <a:avLst/>
              <a:gdLst>
                <a:gd name="T0" fmla="*/ 75 w 238"/>
                <a:gd name="T1" fmla="*/ 0 h 558"/>
                <a:gd name="T2" fmla="*/ 73 w 238"/>
                <a:gd name="T3" fmla="*/ 3 h 558"/>
                <a:gd name="T4" fmla="*/ 73 w 238"/>
                <a:gd name="T5" fmla="*/ 3 h 558"/>
                <a:gd name="T6" fmla="*/ 51 w 238"/>
                <a:gd name="T7" fmla="*/ 53 h 558"/>
                <a:gd name="T8" fmla="*/ 27 w 238"/>
                <a:gd name="T9" fmla="*/ 106 h 558"/>
                <a:gd name="T10" fmla="*/ 28 w 238"/>
                <a:gd name="T11" fmla="*/ 106 h 558"/>
                <a:gd name="T12" fmla="*/ 0 w 238"/>
                <a:gd name="T13" fmla="*/ 167 h 558"/>
                <a:gd name="T14" fmla="*/ 0 w 238"/>
                <a:gd name="T15" fmla="*/ 558 h 558"/>
                <a:gd name="T16" fmla="*/ 143 w 238"/>
                <a:gd name="T17" fmla="*/ 558 h 558"/>
                <a:gd name="T18" fmla="*/ 196 w 238"/>
                <a:gd name="T19" fmla="*/ 394 h 558"/>
                <a:gd name="T20" fmla="*/ 108 w 238"/>
                <a:gd name="T21" fmla="*/ 196 h 558"/>
                <a:gd name="T22" fmla="*/ 106 w 238"/>
                <a:gd name="T23" fmla="*/ 194 h 558"/>
                <a:gd name="T24" fmla="*/ 134 w 238"/>
                <a:gd name="T25" fmla="*/ 109 h 558"/>
                <a:gd name="T26" fmla="*/ 156 w 238"/>
                <a:gd name="T27" fmla="*/ 110 h 558"/>
                <a:gd name="T28" fmla="*/ 156 w 238"/>
                <a:gd name="T29" fmla="*/ 110 h 558"/>
                <a:gd name="T30" fmla="*/ 157 w 238"/>
                <a:gd name="T31" fmla="*/ 110 h 558"/>
                <a:gd name="T32" fmla="*/ 238 w 238"/>
                <a:gd name="T33" fmla="*/ 30 h 558"/>
                <a:gd name="T34" fmla="*/ 238 w 238"/>
                <a:gd name="T35" fmla="*/ 3 h 558"/>
                <a:gd name="T36" fmla="*/ 75 w 238"/>
                <a:gd name="T37" fmla="*/ 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8" h="558">
                  <a:moveTo>
                    <a:pt x="75" y="0"/>
                  </a:moveTo>
                  <a:cubicBezTo>
                    <a:pt x="73" y="3"/>
                    <a:pt x="73" y="3"/>
                    <a:pt x="73" y="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27" y="106"/>
                    <a:pt x="27" y="106"/>
                    <a:pt x="27" y="106"/>
                  </a:cubicBezTo>
                  <a:cubicBezTo>
                    <a:pt x="28" y="106"/>
                    <a:pt x="28" y="106"/>
                    <a:pt x="28" y="10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558"/>
                    <a:pt x="0" y="558"/>
                    <a:pt x="0" y="558"/>
                  </a:cubicBezTo>
                  <a:cubicBezTo>
                    <a:pt x="143" y="558"/>
                    <a:pt x="143" y="558"/>
                    <a:pt x="143" y="558"/>
                  </a:cubicBezTo>
                  <a:cubicBezTo>
                    <a:pt x="175" y="517"/>
                    <a:pt x="196" y="458"/>
                    <a:pt x="196" y="394"/>
                  </a:cubicBezTo>
                  <a:cubicBezTo>
                    <a:pt x="196" y="308"/>
                    <a:pt x="160" y="234"/>
                    <a:pt x="108" y="196"/>
                  </a:cubicBezTo>
                  <a:cubicBezTo>
                    <a:pt x="106" y="194"/>
                    <a:pt x="106" y="194"/>
                    <a:pt x="106" y="194"/>
                  </a:cubicBezTo>
                  <a:cubicBezTo>
                    <a:pt x="134" y="109"/>
                    <a:pt x="134" y="109"/>
                    <a:pt x="134" y="109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56" y="110"/>
                    <a:pt x="157" y="110"/>
                    <a:pt x="157" y="110"/>
                  </a:cubicBezTo>
                  <a:cubicBezTo>
                    <a:pt x="201" y="110"/>
                    <a:pt x="237" y="75"/>
                    <a:pt x="238" y="30"/>
                  </a:cubicBezTo>
                  <a:cubicBezTo>
                    <a:pt x="238" y="3"/>
                    <a:pt x="238" y="3"/>
                    <a:pt x="238" y="3"/>
                  </a:cubicBezTo>
                  <a:cubicBezTo>
                    <a:pt x="75" y="0"/>
                    <a:pt x="75" y="0"/>
                    <a:pt x="75" y="0"/>
                  </a:cubicBezTo>
                </a:path>
              </a:pathLst>
            </a:custGeom>
            <a:solidFill>
              <a:srgbClr val="EEF9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5" name="Freeform 1186">
              <a:extLst>
                <a:ext uri="{FF2B5EF4-FFF2-40B4-BE49-F238E27FC236}">
                  <a16:creationId xmlns:a16="http://schemas.microsoft.com/office/drawing/2014/main" xmlns="" id="{ABFE493E-F681-4B93-AB95-3A2C4135C8E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914775" y="5470526"/>
              <a:ext cx="407988" cy="904875"/>
            </a:xfrm>
            <a:custGeom>
              <a:avLst/>
              <a:gdLst>
                <a:gd name="T0" fmla="*/ 5 w 257"/>
                <a:gd name="T1" fmla="*/ 177 h 571"/>
                <a:gd name="T2" fmla="*/ 6 w 257"/>
                <a:gd name="T3" fmla="*/ 177 h 571"/>
                <a:gd name="T4" fmla="*/ 5 w 257"/>
                <a:gd name="T5" fmla="*/ 177 h 571"/>
                <a:gd name="T6" fmla="*/ 83 w 257"/>
                <a:gd name="T7" fmla="*/ 12 h 571"/>
                <a:gd name="T8" fmla="*/ 85 w 257"/>
                <a:gd name="T9" fmla="*/ 9 h 571"/>
                <a:gd name="T10" fmla="*/ 248 w 257"/>
                <a:gd name="T11" fmla="*/ 12 h 571"/>
                <a:gd name="T12" fmla="*/ 248 w 257"/>
                <a:gd name="T13" fmla="*/ 39 h 571"/>
                <a:gd name="T14" fmla="*/ 167 w 257"/>
                <a:gd name="T15" fmla="*/ 119 h 571"/>
                <a:gd name="T16" fmla="*/ 166 w 257"/>
                <a:gd name="T17" fmla="*/ 119 h 571"/>
                <a:gd name="T18" fmla="*/ 166 w 257"/>
                <a:gd name="T19" fmla="*/ 119 h 571"/>
                <a:gd name="T20" fmla="*/ 144 w 257"/>
                <a:gd name="T21" fmla="*/ 118 h 571"/>
                <a:gd name="T22" fmla="*/ 116 w 257"/>
                <a:gd name="T23" fmla="*/ 203 h 571"/>
                <a:gd name="T24" fmla="*/ 118 w 257"/>
                <a:gd name="T25" fmla="*/ 205 h 571"/>
                <a:gd name="T26" fmla="*/ 206 w 257"/>
                <a:gd name="T27" fmla="*/ 403 h 571"/>
                <a:gd name="T28" fmla="*/ 153 w 257"/>
                <a:gd name="T29" fmla="*/ 567 h 571"/>
                <a:gd name="T30" fmla="*/ 10 w 257"/>
                <a:gd name="T31" fmla="*/ 567 h 571"/>
                <a:gd name="T32" fmla="*/ 10 w 257"/>
                <a:gd name="T33" fmla="*/ 176 h 571"/>
                <a:gd name="T34" fmla="*/ 38 w 257"/>
                <a:gd name="T35" fmla="*/ 115 h 571"/>
                <a:gd name="T36" fmla="*/ 37 w 257"/>
                <a:gd name="T37" fmla="*/ 115 h 571"/>
                <a:gd name="T38" fmla="*/ 61 w 257"/>
                <a:gd name="T39" fmla="*/ 62 h 571"/>
                <a:gd name="T40" fmla="*/ 83 w 257"/>
                <a:gd name="T41" fmla="*/ 12 h 571"/>
                <a:gd name="T42" fmla="*/ 83 w 257"/>
                <a:gd name="T43" fmla="*/ 12 h 571"/>
                <a:gd name="T44" fmla="*/ 79 w 257"/>
                <a:gd name="T45" fmla="*/ 0 h 571"/>
                <a:gd name="T46" fmla="*/ 53 w 257"/>
                <a:gd name="T47" fmla="*/ 58 h 571"/>
                <a:gd name="T48" fmla="*/ 53 w 257"/>
                <a:gd name="T49" fmla="*/ 58 h 571"/>
                <a:gd name="T50" fmla="*/ 24 w 257"/>
                <a:gd name="T51" fmla="*/ 123 h 571"/>
                <a:gd name="T52" fmla="*/ 25 w 257"/>
                <a:gd name="T53" fmla="*/ 123 h 571"/>
                <a:gd name="T54" fmla="*/ 0 w 257"/>
                <a:gd name="T55" fmla="*/ 179 h 571"/>
                <a:gd name="T56" fmla="*/ 2 w 257"/>
                <a:gd name="T57" fmla="*/ 180 h 571"/>
                <a:gd name="T58" fmla="*/ 2 w 257"/>
                <a:gd name="T59" fmla="*/ 571 h 571"/>
                <a:gd name="T60" fmla="*/ 160 w 257"/>
                <a:gd name="T61" fmla="*/ 571 h 571"/>
                <a:gd name="T62" fmla="*/ 182 w 257"/>
                <a:gd name="T63" fmla="*/ 538 h 571"/>
                <a:gd name="T64" fmla="*/ 186 w 257"/>
                <a:gd name="T65" fmla="*/ 531 h 571"/>
                <a:gd name="T66" fmla="*/ 210 w 257"/>
                <a:gd name="T67" fmla="*/ 452 h 571"/>
                <a:gd name="T68" fmla="*/ 212 w 257"/>
                <a:gd name="T69" fmla="*/ 439 h 571"/>
                <a:gd name="T70" fmla="*/ 214 w 257"/>
                <a:gd name="T71" fmla="*/ 403 h 571"/>
                <a:gd name="T72" fmla="*/ 202 w 257"/>
                <a:gd name="T73" fmla="*/ 316 h 571"/>
                <a:gd name="T74" fmla="*/ 189 w 257"/>
                <a:gd name="T75" fmla="*/ 281 h 571"/>
                <a:gd name="T76" fmla="*/ 170 w 257"/>
                <a:gd name="T77" fmla="*/ 248 h 571"/>
                <a:gd name="T78" fmla="*/ 162 w 257"/>
                <a:gd name="T79" fmla="*/ 237 h 571"/>
                <a:gd name="T80" fmla="*/ 126 w 257"/>
                <a:gd name="T81" fmla="*/ 200 h 571"/>
                <a:gd name="T82" fmla="*/ 150 w 257"/>
                <a:gd name="T83" fmla="*/ 127 h 571"/>
                <a:gd name="T84" fmla="*/ 162 w 257"/>
                <a:gd name="T85" fmla="*/ 127 h 571"/>
                <a:gd name="T86" fmla="*/ 165 w 257"/>
                <a:gd name="T87" fmla="*/ 127 h 571"/>
                <a:gd name="T88" fmla="*/ 166 w 257"/>
                <a:gd name="T89" fmla="*/ 127 h 571"/>
                <a:gd name="T90" fmla="*/ 167 w 257"/>
                <a:gd name="T91" fmla="*/ 127 h 571"/>
                <a:gd name="T92" fmla="*/ 170 w 257"/>
                <a:gd name="T93" fmla="*/ 127 h 571"/>
                <a:gd name="T94" fmla="*/ 189 w 257"/>
                <a:gd name="T95" fmla="*/ 125 h 571"/>
                <a:gd name="T96" fmla="*/ 202 w 257"/>
                <a:gd name="T97" fmla="*/ 120 h 571"/>
                <a:gd name="T98" fmla="*/ 256 w 257"/>
                <a:gd name="T99" fmla="*/ 40 h 571"/>
                <a:gd name="T100" fmla="*/ 257 w 257"/>
                <a:gd name="T101" fmla="*/ 11 h 571"/>
                <a:gd name="T102" fmla="*/ 257 w 257"/>
                <a:gd name="T103" fmla="*/ 11 h 571"/>
                <a:gd name="T104" fmla="*/ 257 w 257"/>
                <a:gd name="T105" fmla="*/ 11 h 571"/>
                <a:gd name="T106" fmla="*/ 256 w 257"/>
                <a:gd name="T107" fmla="*/ 7 h 571"/>
                <a:gd name="T108" fmla="*/ 256 w 257"/>
                <a:gd name="T109" fmla="*/ 3 h 571"/>
                <a:gd name="T110" fmla="*/ 202 w 257"/>
                <a:gd name="T111" fmla="*/ 3 h 571"/>
                <a:gd name="T112" fmla="*/ 189 w 257"/>
                <a:gd name="T113" fmla="*/ 2 h 571"/>
                <a:gd name="T114" fmla="*/ 170 w 257"/>
                <a:gd name="T115" fmla="*/ 2 h 571"/>
                <a:gd name="T116" fmla="*/ 162 w 257"/>
                <a:gd name="T117" fmla="*/ 2 h 571"/>
                <a:gd name="T118" fmla="*/ 80 w 257"/>
                <a:gd name="T119" fmla="*/ 1 h 571"/>
                <a:gd name="T120" fmla="*/ 79 w 257"/>
                <a:gd name="T121" fmla="*/ 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7" h="571">
                  <a:moveTo>
                    <a:pt x="5" y="177"/>
                  </a:moveTo>
                  <a:cubicBezTo>
                    <a:pt x="6" y="177"/>
                    <a:pt x="6" y="177"/>
                    <a:pt x="6" y="177"/>
                  </a:cubicBezTo>
                  <a:cubicBezTo>
                    <a:pt x="5" y="177"/>
                    <a:pt x="5" y="177"/>
                    <a:pt x="5" y="177"/>
                  </a:cubicBezTo>
                  <a:moveTo>
                    <a:pt x="83" y="12"/>
                  </a:moveTo>
                  <a:cubicBezTo>
                    <a:pt x="85" y="9"/>
                    <a:pt x="85" y="9"/>
                    <a:pt x="85" y="9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8" y="39"/>
                    <a:pt x="248" y="39"/>
                    <a:pt x="248" y="39"/>
                  </a:cubicBezTo>
                  <a:cubicBezTo>
                    <a:pt x="247" y="84"/>
                    <a:pt x="211" y="119"/>
                    <a:pt x="167" y="119"/>
                  </a:cubicBezTo>
                  <a:cubicBezTo>
                    <a:pt x="167" y="119"/>
                    <a:pt x="166" y="119"/>
                    <a:pt x="166" y="119"/>
                  </a:cubicBezTo>
                  <a:cubicBezTo>
                    <a:pt x="166" y="119"/>
                    <a:pt x="166" y="119"/>
                    <a:pt x="166" y="119"/>
                  </a:cubicBezTo>
                  <a:cubicBezTo>
                    <a:pt x="144" y="118"/>
                    <a:pt x="144" y="118"/>
                    <a:pt x="144" y="118"/>
                  </a:cubicBezTo>
                  <a:cubicBezTo>
                    <a:pt x="116" y="203"/>
                    <a:pt x="116" y="203"/>
                    <a:pt x="116" y="203"/>
                  </a:cubicBezTo>
                  <a:cubicBezTo>
                    <a:pt x="118" y="205"/>
                    <a:pt x="118" y="205"/>
                    <a:pt x="118" y="205"/>
                  </a:cubicBezTo>
                  <a:cubicBezTo>
                    <a:pt x="170" y="243"/>
                    <a:pt x="206" y="317"/>
                    <a:pt x="206" y="403"/>
                  </a:cubicBezTo>
                  <a:cubicBezTo>
                    <a:pt x="206" y="467"/>
                    <a:pt x="185" y="526"/>
                    <a:pt x="153" y="567"/>
                  </a:cubicBezTo>
                  <a:cubicBezTo>
                    <a:pt x="10" y="567"/>
                    <a:pt x="10" y="567"/>
                    <a:pt x="10" y="567"/>
                  </a:cubicBezTo>
                  <a:cubicBezTo>
                    <a:pt x="10" y="176"/>
                    <a:pt x="10" y="176"/>
                    <a:pt x="10" y="176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61" y="62"/>
                    <a:pt x="61" y="62"/>
                    <a:pt x="61" y="62"/>
                  </a:cubicBezTo>
                  <a:cubicBezTo>
                    <a:pt x="83" y="12"/>
                    <a:pt x="83" y="12"/>
                    <a:pt x="83" y="12"/>
                  </a:cubicBezTo>
                  <a:cubicBezTo>
                    <a:pt x="83" y="12"/>
                    <a:pt x="83" y="12"/>
                    <a:pt x="83" y="12"/>
                  </a:cubicBezTo>
                  <a:moveTo>
                    <a:pt x="79" y="0"/>
                  </a:moveTo>
                  <a:cubicBezTo>
                    <a:pt x="53" y="58"/>
                    <a:pt x="53" y="58"/>
                    <a:pt x="53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24" y="123"/>
                    <a:pt x="24" y="123"/>
                    <a:pt x="24" y="123"/>
                  </a:cubicBezTo>
                  <a:cubicBezTo>
                    <a:pt x="25" y="123"/>
                    <a:pt x="25" y="123"/>
                    <a:pt x="25" y="123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2" y="180"/>
                    <a:pt x="2" y="180"/>
                    <a:pt x="2" y="180"/>
                  </a:cubicBezTo>
                  <a:cubicBezTo>
                    <a:pt x="2" y="571"/>
                    <a:pt x="2" y="571"/>
                    <a:pt x="2" y="571"/>
                  </a:cubicBezTo>
                  <a:cubicBezTo>
                    <a:pt x="160" y="571"/>
                    <a:pt x="160" y="571"/>
                    <a:pt x="160" y="571"/>
                  </a:cubicBezTo>
                  <a:cubicBezTo>
                    <a:pt x="168" y="561"/>
                    <a:pt x="175" y="550"/>
                    <a:pt x="182" y="538"/>
                  </a:cubicBezTo>
                  <a:cubicBezTo>
                    <a:pt x="183" y="535"/>
                    <a:pt x="184" y="533"/>
                    <a:pt x="186" y="531"/>
                  </a:cubicBezTo>
                  <a:cubicBezTo>
                    <a:pt x="197" y="507"/>
                    <a:pt x="206" y="481"/>
                    <a:pt x="210" y="452"/>
                  </a:cubicBezTo>
                  <a:cubicBezTo>
                    <a:pt x="211" y="448"/>
                    <a:pt x="212" y="443"/>
                    <a:pt x="212" y="439"/>
                  </a:cubicBezTo>
                  <a:cubicBezTo>
                    <a:pt x="214" y="427"/>
                    <a:pt x="214" y="415"/>
                    <a:pt x="214" y="403"/>
                  </a:cubicBezTo>
                  <a:cubicBezTo>
                    <a:pt x="214" y="372"/>
                    <a:pt x="210" y="343"/>
                    <a:pt x="202" y="316"/>
                  </a:cubicBezTo>
                  <a:cubicBezTo>
                    <a:pt x="198" y="304"/>
                    <a:pt x="194" y="292"/>
                    <a:pt x="189" y="281"/>
                  </a:cubicBezTo>
                  <a:cubicBezTo>
                    <a:pt x="183" y="270"/>
                    <a:pt x="177" y="259"/>
                    <a:pt x="170" y="248"/>
                  </a:cubicBezTo>
                  <a:cubicBezTo>
                    <a:pt x="168" y="244"/>
                    <a:pt x="165" y="241"/>
                    <a:pt x="162" y="237"/>
                  </a:cubicBezTo>
                  <a:cubicBezTo>
                    <a:pt x="151" y="223"/>
                    <a:pt x="139" y="210"/>
                    <a:pt x="126" y="200"/>
                  </a:cubicBezTo>
                  <a:cubicBezTo>
                    <a:pt x="150" y="127"/>
                    <a:pt x="150" y="127"/>
                    <a:pt x="150" y="127"/>
                  </a:cubicBezTo>
                  <a:cubicBezTo>
                    <a:pt x="162" y="127"/>
                    <a:pt x="162" y="127"/>
                    <a:pt x="162" y="127"/>
                  </a:cubicBezTo>
                  <a:cubicBezTo>
                    <a:pt x="165" y="127"/>
                    <a:pt x="165" y="127"/>
                    <a:pt x="165" y="127"/>
                  </a:cubicBezTo>
                  <a:cubicBezTo>
                    <a:pt x="166" y="127"/>
                    <a:pt x="166" y="127"/>
                    <a:pt x="166" y="127"/>
                  </a:cubicBezTo>
                  <a:cubicBezTo>
                    <a:pt x="166" y="127"/>
                    <a:pt x="167" y="127"/>
                    <a:pt x="167" y="127"/>
                  </a:cubicBezTo>
                  <a:cubicBezTo>
                    <a:pt x="168" y="127"/>
                    <a:pt x="169" y="127"/>
                    <a:pt x="170" y="127"/>
                  </a:cubicBezTo>
                  <a:cubicBezTo>
                    <a:pt x="177" y="127"/>
                    <a:pt x="183" y="126"/>
                    <a:pt x="189" y="125"/>
                  </a:cubicBezTo>
                  <a:cubicBezTo>
                    <a:pt x="193" y="124"/>
                    <a:pt x="198" y="122"/>
                    <a:pt x="202" y="120"/>
                  </a:cubicBezTo>
                  <a:cubicBezTo>
                    <a:pt x="233" y="107"/>
                    <a:pt x="256" y="76"/>
                    <a:pt x="256" y="40"/>
                  </a:cubicBezTo>
                  <a:cubicBezTo>
                    <a:pt x="257" y="11"/>
                    <a:pt x="257" y="11"/>
                    <a:pt x="257" y="11"/>
                  </a:cubicBezTo>
                  <a:cubicBezTo>
                    <a:pt x="257" y="11"/>
                    <a:pt x="257" y="11"/>
                    <a:pt x="257" y="11"/>
                  </a:cubicBezTo>
                  <a:cubicBezTo>
                    <a:pt x="257" y="11"/>
                    <a:pt x="257" y="11"/>
                    <a:pt x="257" y="11"/>
                  </a:cubicBezTo>
                  <a:cubicBezTo>
                    <a:pt x="257" y="9"/>
                    <a:pt x="257" y="8"/>
                    <a:pt x="256" y="7"/>
                  </a:cubicBezTo>
                  <a:cubicBezTo>
                    <a:pt x="256" y="3"/>
                    <a:pt x="256" y="3"/>
                    <a:pt x="256" y="3"/>
                  </a:cubicBezTo>
                  <a:cubicBezTo>
                    <a:pt x="202" y="3"/>
                    <a:pt x="202" y="3"/>
                    <a:pt x="202" y="3"/>
                  </a:cubicBezTo>
                  <a:cubicBezTo>
                    <a:pt x="189" y="2"/>
                    <a:pt x="189" y="2"/>
                    <a:pt x="189" y="2"/>
                  </a:cubicBezTo>
                  <a:cubicBezTo>
                    <a:pt x="170" y="2"/>
                    <a:pt x="170" y="2"/>
                    <a:pt x="170" y="2"/>
                  </a:cubicBezTo>
                  <a:cubicBezTo>
                    <a:pt x="162" y="2"/>
                    <a:pt x="162" y="2"/>
                    <a:pt x="162" y="2"/>
                  </a:cubicBezTo>
                  <a:cubicBezTo>
                    <a:pt x="80" y="1"/>
                    <a:pt x="80" y="1"/>
                    <a:pt x="80" y="1"/>
                  </a:cubicBezTo>
                  <a:cubicBezTo>
                    <a:pt x="79" y="0"/>
                    <a:pt x="79" y="0"/>
                    <a:pt x="79" y="0"/>
                  </a:cubicBezTo>
                </a:path>
              </a:pathLst>
            </a:custGeom>
            <a:solidFill>
              <a:srgbClr val="046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6" name="Freeform 1187">
              <a:extLst>
                <a:ext uri="{FF2B5EF4-FFF2-40B4-BE49-F238E27FC236}">
                  <a16:creationId xmlns:a16="http://schemas.microsoft.com/office/drawing/2014/main" xmlns="" id="{BAD46A83-3B75-44DE-BCF5-70EE9EF51D5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297113" y="4265613"/>
              <a:ext cx="200025" cy="127000"/>
            </a:xfrm>
            <a:custGeom>
              <a:avLst/>
              <a:gdLst>
                <a:gd name="T0" fmla="*/ 4 w 126"/>
                <a:gd name="T1" fmla="*/ 72 h 80"/>
                <a:gd name="T2" fmla="*/ 0 w 126"/>
                <a:gd name="T3" fmla="*/ 76 h 80"/>
                <a:gd name="T4" fmla="*/ 4 w 126"/>
                <a:gd name="T5" fmla="*/ 80 h 80"/>
                <a:gd name="T6" fmla="*/ 4 w 126"/>
                <a:gd name="T7" fmla="*/ 72 h 80"/>
                <a:gd name="T8" fmla="*/ 122 w 126"/>
                <a:gd name="T9" fmla="*/ 0 h 80"/>
                <a:gd name="T10" fmla="*/ 122 w 126"/>
                <a:gd name="T11" fmla="*/ 8 h 80"/>
                <a:gd name="T12" fmla="*/ 126 w 126"/>
                <a:gd name="T13" fmla="*/ 4 h 80"/>
                <a:gd name="T14" fmla="*/ 122 w 126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80">
                  <a:moveTo>
                    <a:pt x="4" y="72"/>
                  </a:moveTo>
                  <a:lnTo>
                    <a:pt x="0" y="76"/>
                  </a:lnTo>
                  <a:lnTo>
                    <a:pt x="4" y="80"/>
                  </a:lnTo>
                  <a:lnTo>
                    <a:pt x="4" y="72"/>
                  </a:lnTo>
                  <a:close/>
                  <a:moveTo>
                    <a:pt x="122" y="0"/>
                  </a:moveTo>
                  <a:lnTo>
                    <a:pt x="122" y="8"/>
                  </a:lnTo>
                  <a:lnTo>
                    <a:pt x="126" y="4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0AA7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7" name="Freeform 1188">
              <a:extLst>
                <a:ext uri="{FF2B5EF4-FFF2-40B4-BE49-F238E27FC236}">
                  <a16:creationId xmlns:a16="http://schemas.microsoft.com/office/drawing/2014/main" xmlns="" id="{D85557AC-235B-4E63-88E6-4ECFE2C44FD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297113" y="4265613"/>
              <a:ext cx="200025" cy="127000"/>
            </a:xfrm>
            <a:custGeom>
              <a:avLst/>
              <a:gdLst>
                <a:gd name="T0" fmla="*/ 4 w 126"/>
                <a:gd name="T1" fmla="*/ 72 h 80"/>
                <a:gd name="T2" fmla="*/ 0 w 126"/>
                <a:gd name="T3" fmla="*/ 76 h 80"/>
                <a:gd name="T4" fmla="*/ 4 w 126"/>
                <a:gd name="T5" fmla="*/ 80 h 80"/>
                <a:gd name="T6" fmla="*/ 4 w 126"/>
                <a:gd name="T7" fmla="*/ 72 h 80"/>
                <a:gd name="T8" fmla="*/ 122 w 126"/>
                <a:gd name="T9" fmla="*/ 0 h 80"/>
                <a:gd name="T10" fmla="*/ 122 w 126"/>
                <a:gd name="T11" fmla="*/ 8 h 80"/>
                <a:gd name="T12" fmla="*/ 126 w 126"/>
                <a:gd name="T13" fmla="*/ 4 h 80"/>
                <a:gd name="T14" fmla="*/ 122 w 126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80">
                  <a:moveTo>
                    <a:pt x="4" y="72"/>
                  </a:moveTo>
                  <a:lnTo>
                    <a:pt x="0" y="76"/>
                  </a:lnTo>
                  <a:lnTo>
                    <a:pt x="4" y="80"/>
                  </a:lnTo>
                  <a:lnTo>
                    <a:pt x="4" y="72"/>
                  </a:lnTo>
                  <a:moveTo>
                    <a:pt x="122" y="0"/>
                  </a:moveTo>
                  <a:lnTo>
                    <a:pt x="122" y="8"/>
                  </a:lnTo>
                  <a:lnTo>
                    <a:pt x="126" y="4"/>
                  </a:lnTo>
                  <a:lnTo>
                    <a:pt x="1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8" name="Freeform 1189">
              <a:extLst>
                <a:ext uri="{FF2B5EF4-FFF2-40B4-BE49-F238E27FC236}">
                  <a16:creationId xmlns:a16="http://schemas.microsoft.com/office/drawing/2014/main" xmlns="" id="{EEE129DD-0F90-4AAE-9240-AD2EE361CDF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865563" y="6388101"/>
              <a:ext cx="628650" cy="125413"/>
            </a:xfrm>
            <a:custGeom>
              <a:avLst/>
              <a:gdLst>
                <a:gd name="T0" fmla="*/ 217 w 396"/>
                <a:gd name="T1" fmla="*/ 79 h 79"/>
                <a:gd name="T2" fmla="*/ 217 w 396"/>
                <a:gd name="T3" fmla="*/ 8 h 79"/>
                <a:gd name="T4" fmla="*/ 378 w 396"/>
                <a:gd name="T5" fmla="*/ 8 h 79"/>
                <a:gd name="T6" fmla="*/ 378 w 396"/>
                <a:gd name="T7" fmla="*/ 79 h 79"/>
                <a:gd name="T8" fmla="*/ 217 w 396"/>
                <a:gd name="T9" fmla="*/ 79 h 79"/>
                <a:gd name="T10" fmla="*/ 392 w 396"/>
                <a:gd name="T11" fmla="*/ 0 h 79"/>
                <a:gd name="T12" fmla="*/ 4 w 396"/>
                <a:gd name="T13" fmla="*/ 0 h 79"/>
                <a:gd name="T14" fmla="*/ 4 w 396"/>
                <a:gd name="T15" fmla="*/ 79 h 79"/>
                <a:gd name="T16" fmla="*/ 0 w 396"/>
                <a:gd name="T17" fmla="*/ 79 h 79"/>
                <a:gd name="T18" fmla="*/ 396 w 396"/>
                <a:gd name="T19" fmla="*/ 79 h 79"/>
                <a:gd name="T20" fmla="*/ 392 w 396"/>
                <a:gd name="T21" fmla="*/ 79 h 79"/>
                <a:gd name="T22" fmla="*/ 392 w 396"/>
                <a:gd name="T2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6" h="79">
                  <a:moveTo>
                    <a:pt x="217" y="79"/>
                  </a:moveTo>
                  <a:lnTo>
                    <a:pt x="217" y="8"/>
                  </a:lnTo>
                  <a:lnTo>
                    <a:pt x="378" y="8"/>
                  </a:lnTo>
                  <a:lnTo>
                    <a:pt x="378" y="79"/>
                  </a:lnTo>
                  <a:lnTo>
                    <a:pt x="217" y="79"/>
                  </a:lnTo>
                  <a:close/>
                  <a:moveTo>
                    <a:pt x="392" y="0"/>
                  </a:moveTo>
                  <a:lnTo>
                    <a:pt x="4" y="0"/>
                  </a:lnTo>
                  <a:lnTo>
                    <a:pt x="4" y="79"/>
                  </a:lnTo>
                  <a:lnTo>
                    <a:pt x="0" y="79"/>
                  </a:lnTo>
                  <a:lnTo>
                    <a:pt x="396" y="79"/>
                  </a:lnTo>
                  <a:lnTo>
                    <a:pt x="392" y="79"/>
                  </a:lnTo>
                  <a:lnTo>
                    <a:pt x="392" y="0"/>
                  </a:lnTo>
                  <a:close/>
                </a:path>
              </a:pathLst>
            </a:custGeom>
            <a:solidFill>
              <a:srgbClr val="1CC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9" name="Freeform 1190">
              <a:extLst>
                <a:ext uri="{FF2B5EF4-FFF2-40B4-BE49-F238E27FC236}">
                  <a16:creationId xmlns:a16="http://schemas.microsoft.com/office/drawing/2014/main" xmlns="" id="{21052B40-DAE4-4425-A1C5-4531850E32E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865563" y="6388101"/>
              <a:ext cx="628650" cy="125413"/>
            </a:xfrm>
            <a:custGeom>
              <a:avLst/>
              <a:gdLst>
                <a:gd name="T0" fmla="*/ 217 w 396"/>
                <a:gd name="T1" fmla="*/ 79 h 79"/>
                <a:gd name="T2" fmla="*/ 217 w 396"/>
                <a:gd name="T3" fmla="*/ 8 h 79"/>
                <a:gd name="T4" fmla="*/ 378 w 396"/>
                <a:gd name="T5" fmla="*/ 8 h 79"/>
                <a:gd name="T6" fmla="*/ 378 w 396"/>
                <a:gd name="T7" fmla="*/ 79 h 79"/>
                <a:gd name="T8" fmla="*/ 217 w 396"/>
                <a:gd name="T9" fmla="*/ 79 h 79"/>
                <a:gd name="T10" fmla="*/ 392 w 396"/>
                <a:gd name="T11" fmla="*/ 0 h 79"/>
                <a:gd name="T12" fmla="*/ 4 w 396"/>
                <a:gd name="T13" fmla="*/ 0 h 79"/>
                <a:gd name="T14" fmla="*/ 4 w 396"/>
                <a:gd name="T15" fmla="*/ 79 h 79"/>
                <a:gd name="T16" fmla="*/ 0 w 396"/>
                <a:gd name="T17" fmla="*/ 79 h 79"/>
                <a:gd name="T18" fmla="*/ 396 w 396"/>
                <a:gd name="T19" fmla="*/ 79 h 79"/>
                <a:gd name="T20" fmla="*/ 392 w 396"/>
                <a:gd name="T21" fmla="*/ 79 h 79"/>
                <a:gd name="T22" fmla="*/ 392 w 396"/>
                <a:gd name="T2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6" h="79">
                  <a:moveTo>
                    <a:pt x="217" y="79"/>
                  </a:moveTo>
                  <a:lnTo>
                    <a:pt x="217" y="8"/>
                  </a:lnTo>
                  <a:lnTo>
                    <a:pt x="378" y="8"/>
                  </a:lnTo>
                  <a:lnTo>
                    <a:pt x="378" y="79"/>
                  </a:lnTo>
                  <a:lnTo>
                    <a:pt x="217" y="79"/>
                  </a:lnTo>
                  <a:moveTo>
                    <a:pt x="392" y="0"/>
                  </a:moveTo>
                  <a:lnTo>
                    <a:pt x="4" y="0"/>
                  </a:lnTo>
                  <a:lnTo>
                    <a:pt x="4" y="79"/>
                  </a:lnTo>
                  <a:lnTo>
                    <a:pt x="0" y="79"/>
                  </a:lnTo>
                  <a:lnTo>
                    <a:pt x="396" y="79"/>
                  </a:lnTo>
                  <a:lnTo>
                    <a:pt x="392" y="79"/>
                  </a:lnTo>
                  <a:lnTo>
                    <a:pt x="3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20" name="Freeform 1191">
              <a:extLst>
                <a:ext uri="{FF2B5EF4-FFF2-40B4-BE49-F238E27FC236}">
                  <a16:creationId xmlns:a16="http://schemas.microsoft.com/office/drawing/2014/main" xmlns="" id="{2E547EC3-53A4-45DD-94BE-F387743F4C4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59213" y="6375401"/>
              <a:ext cx="642938" cy="138113"/>
            </a:xfrm>
            <a:custGeom>
              <a:avLst/>
              <a:gdLst>
                <a:gd name="T0" fmla="*/ 405 w 405"/>
                <a:gd name="T1" fmla="*/ 0 h 87"/>
                <a:gd name="T2" fmla="*/ 395 w 405"/>
                <a:gd name="T3" fmla="*/ 0 h 87"/>
                <a:gd name="T4" fmla="*/ 381 w 405"/>
                <a:gd name="T5" fmla="*/ 0 h 87"/>
                <a:gd name="T6" fmla="*/ 195 w 405"/>
                <a:gd name="T7" fmla="*/ 0 h 87"/>
                <a:gd name="T8" fmla="*/ 37 w 405"/>
                <a:gd name="T9" fmla="*/ 0 h 87"/>
                <a:gd name="T10" fmla="*/ 0 w 405"/>
                <a:gd name="T11" fmla="*/ 0 h 87"/>
                <a:gd name="T12" fmla="*/ 0 w 405"/>
                <a:gd name="T13" fmla="*/ 87 h 87"/>
                <a:gd name="T14" fmla="*/ 4 w 405"/>
                <a:gd name="T15" fmla="*/ 87 h 87"/>
                <a:gd name="T16" fmla="*/ 8 w 405"/>
                <a:gd name="T17" fmla="*/ 87 h 87"/>
                <a:gd name="T18" fmla="*/ 8 w 405"/>
                <a:gd name="T19" fmla="*/ 8 h 87"/>
                <a:gd name="T20" fmla="*/ 396 w 405"/>
                <a:gd name="T21" fmla="*/ 8 h 87"/>
                <a:gd name="T22" fmla="*/ 396 w 405"/>
                <a:gd name="T23" fmla="*/ 87 h 87"/>
                <a:gd name="T24" fmla="*/ 400 w 405"/>
                <a:gd name="T25" fmla="*/ 87 h 87"/>
                <a:gd name="T26" fmla="*/ 405 w 405"/>
                <a:gd name="T27" fmla="*/ 87 h 87"/>
                <a:gd name="T28" fmla="*/ 405 w 405"/>
                <a:gd name="T29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5" h="87">
                  <a:moveTo>
                    <a:pt x="405" y="0"/>
                  </a:moveTo>
                  <a:lnTo>
                    <a:pt x="395" y="0"/>
                  </a:lnTo>
                  <a:lnTo>
                    <a:pt x="381" y="0"/>
                  </a:lnTo>
                  <a:lnTo>
                    <a:pt x="195" y="0"/>
                  </a:lnTo>
                  <a:lnTo>
                    <a:pt x="37" y="0"/>
                  </a:lnTo>
                  <a:lnTo>
                    <a:pt x="0" y="0"/>
                  </a:lnTo>
                  <a:lnTo>
                    <a:pt x="0" y="87"/>
                  </a:lnTo>
                  <a:lnTo>
                    <a:pt x="4" y="87"/>
                  </a:lnTo>
                  <a:lnTo>
                    <a:pt x="8" y="87"/>
                  </a:lnTo>
                  <a:lnTo>
                    <a:pt x="8" y="8"/>
                  </a:lnTo>
                  <a:lnTo>
                    <a:pt x="396" y="8"/>
                  </a:lnTo>
                  <a:lnTo>
                    <a:pt x="396" y="87"/>
                  </a:lnTo>
                  <a:lnTo>
                    <a:pt x="400" y="87"/>
                  </a:lnTo>
                  <a:lnTo>
                    <a:pt x="405" y="87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046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21" name="Freeform 1192">
              <a:extLst>
                <a:ext uri="{FF2B5EF4-FFF2-40B4-BE49-F238E27FC236}">
                  <a16:creationId xmlns:a16="http://schemas.microsoft.com/office/drawing/2014/main" xmlns="" id="{C7AA51F5-DCBA-4B42-8DBE-97450343699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59213" y="6375401"/>
              <a:ext cx="642938" cy="138113"/>
            </a:xfrm>
            <a:custGeom>
              <a:avLst/>
              <a:gdLst>
                <a:gd name="T0" fmla="*/ 405 w 405"/>
                <a:gd name="T1" fmla="*/ 0 h 87"/>
                <a:gd name="T2" fmla="*/ 395 w 405"/>
                <a:gd name="T3" fmla="*/ 0 h 87"/>
                <a:gd name="T4" fmla="*/ 381 w 405"/>
                <a:gd name="T5" fmla="*/ 0 h 87"/>
                <a:gd name="T6" fmla="*/ 195 w 405"/>
                <a:gd name="T7" fmla="*/ 0 h 87"/>
                <a:gd name="T8" fmla="*/ 37 w 405"/>
                <a:gd name="T9" fmla="*/ 0 h 87"/>
                <a:gd name="T10" fmla="*/ 0 w 405"/>
                <a:gd name="T11" fmla="*/ 0 h 87"/>
                <a:gd name="T12" fmla="*/ 0 w 405"/>
                <a:gd name="T13" fmla="*/ 87 h 87"/>
                <a:gd name="T14" fmla="*/ 4 w 405"/>
                <a:gd name="T15" fmla="*/ 87 h 87"/>
                <a:gd name="T16" fmla="*/ 8 w 405"/>
                <a:gd name="T17" fmla="*/ 87 h 87"/>
                <a:gd name="T18" fmla="*/ 8 w 405"/>
                <a:gd name="T19" fmla="*/ 8 h 87"/>
                <a:gd name="T20" fmla="*/ 396 w 405"/>
                <a:gd name="T21" fmla="*/ 8 h 87"/>
                <a:gd name="T22" fmla="*/ 396 w 405"/>
                <a:gd name="T23" fmla="*/ 87 h 87"/>
                <a:gd name="T24" fmla="*/ 400 w 405"/>
                <a:gd name="T25" fmla="*/ 87 h 87"/>
                <a:gd name="T26" fmla="*/ 405 w 405"/>
                <a:gd name="T27" fmla="*/ 87 h 87"/>
                <a:gd name="T28" fmla="*/ 405 w 405"/>
                <a:gd name="T29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5" h="87">
                  <a:moveTo>
                    <a:pt x="405" y="0"/>
                  </a:moveTo>
                  <a:lnTo>
                    <a:pt x="395" y="0"/>
                  </a:lnTo>
                  <a:lnTo>
                    <a:pt x="381" y="0"/>
                  </a:lnTo>
                  <a:lnTo>
                    <a:pt x="195" y="0"/>
                  </a:lnTo>
                  <a:lnTo>
                    <a:pt x="37" y="0"/>
                  </a:lnTo>
                  <a:lnTo>
                    <a:pt x="0" y="0"/>
                  </a:lnTo>
                  <a:lnTo>
                    <a:pt x="0" y="87"/>
                  </a:lnTo>
                  <a:lnTo>
                    <a:pt x="4" y="87"/>
                  </a:lnTo>
                  <a:lnTo>
                    <a:pt x="8" y="87"/>
                  </a:lnTo>
                  <a:lnTo>
                    <a:pt x="8" y="8"/>
                  </a:lnTo>
                  <a:lnTo>
                    <a:pt x="396" y="8"/>
                  </a:lnTo>
                  <a:lnTo>
                    <a:pt x="396" y="87"/>
                  </a:lnTo>
                  <a:lnTo>
                    <a:pt x="400" y="87"/>
                  </a:lnTo>
                  <a:lnTo>
                    <a:pt x="405" y="87"/>
                  </a:lnTo>
                  <a:lnTo>
                    <a:pt x="40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22" name="Rectangle 1193">
              <a:extLst>
                <a:ext uri="{FF2B5EF4-FFF2-40B4-BE49-F238E27FC236}">
                  <a16:creationId xmlns:a16="http://schemas.microsoft.com/office/drawing/2014/main" xmlns="" id="{4684C1D1-94F9-4ED0-8165-38402FDF89E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210050" y="6400801"/>
              <a:ext cx="255588" cy="112713"/>
            </a:xfrm>
            <a:prstGeom prst="rect">
              <a:avLst/>
            </a:prstGeom>
            <a:solidFill>
              <a:srgbClr val="0EBB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23" name="Rectangle 1194">
              <a:extLst>
                <a:ext uri="{FF2B5EF4-FFF2-40B4-BE49-F238E27FC236}">
                  <a16:creationId xmlns:a16="http://schemas.microsoft.com/office/drawing/2014/main" xmlns="" id="{13A8F6DA-5AEC-4B23-81B7-6FEA1D64681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210050" y="6400801"/>
              <a:ext cx="255588" cy="112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24" name="Freeform 1195">
              <a:extLst>
                <a:ext uri="{FF2B5EF4-FFF2-40B4-BE49-F238E27FC236}">
                  <a16:creationId xmlns:a16="http://schemas.microsoft.com/office/drawing/2014/main" xmlns="" id="{6B4FFF99-929D-4407-862E-A615316BC5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06950" y="5489576"/>
              <a:ext cx="774700" cy="1033463"/>
            </a:xfrm>
            <a:custGeom>
              <a:avLst/>
              <a:gdLst>
                <a:gd name="T0" fmla="*/ 142 w 488"/>
                <a:gd name="T1" fmla="*/ 0 h 652"/>
                <a:gd name="T2" fmla="*/ 116 w 488"/>
                <a:gd name="T3" fmla="*/ 11 h 652"/>
                <a:gd name="T4" fmla="*/ 105 w 488"/>
                <a:gd name="T5" fmla="*/ 37 h 652"/>
                <a:gd name="T6" fmla="*/ 105 w 488"/>
                <a:gd name="T7" fmla="*/ 336 h 652"/>
                <a:gd name="T8" fmla="*/ 105 w 488"/>
                <a:gd name="T9" fmla="*/ 336 h 652"/>
                <a:gd name="T10" fmla="*/ 104 w 488"/>
                <a:gd name="T11" fmla="*/ 341 h 652"/>
                <a:gd name="T12" fmla="*/ 104 w 488"/>
                <a:gd name="T13" fmla="*/ 455 h 652"/>
                <a:gd name="T14" fmla="*/ 77 w 488"/>
                <a:gd name="T15" fmla="*/ 427 h 652"/>
                <a:gd name="T16" fmla="*/ 77 w 488"/>
                <a:gd name="T17" fmla="*/ 342 h 652"/>
                <a:gd name="T18" fmla="*/ 60 w 488"/>
                <a:gd name="T19" fmla="*/ 301 h 652"/>
                <a:gd name="T20" fmla="*/ 19 w 488"/>
                <a:gd name="T21" fmla="*/ 285 h 652"/>
                <a:gd name="T22" fmla="*/ 1 w 488"/>
                <a:gd name="T23" fmla="*/ 285 h 652"/>
                <a:gd name="T24" fmla="*/ 1 w 488"/>
                <a:gd name="T25" fmla="*/ 363 h 652"/>
                <a:gd name="T26" fmla="*/ 0 w 488"/>
                <a:gd name="T27" fmla="*/ 363 h 652"/>
                <a:gd name="T28" fmla="*/ 0 w 488"/>
                <a:gd name="T29" fmla="*/ 458 h 652"/>
                <a:gd name="T30" fmla="*/ 137 w 488"/>
                <a:gd name="T31" fmla="*/ 592 h 652"/>
                <a:gd name="T32" fmla="*/ 137 w 488"/>
                <a:gd name="T33" fmla="*/ 592 h 652"/>
                <a:gd name="T34" fmla="*/ 181 w 488"/>
                <a:gd name="T35" fmla="*/ 617 h 652"/>
                <a:gd name="T36" fmla="*/ 184 w 488"/>
                <a:gd name="T37" fmla="*/ 617 h 652"/>
                <a:gd name="T38" fmla="*/ 184 w 488"/>
                <a:gd name="T39" fmla="*/ 652 h 652"/>
                <a:gd name="T40" fmla="*/ 180 w 488"/>
                <a:gd name="T41" fmla="*/ 652 h 652"/>
                <a:gd name="T42" fmla="*/ 447 w 488"/>
                <a:gd name="T43" fmla="*/ 652 h 652"/>
                <a:gd name="T44" fmla="*/ 443 w 488"/>
                <a:gd name="T45" fmla="*/ 652 h 652"/>
                <a:gd name="T46" fmla="*/ 443 w 488"/>
                <a:gd name="T47" fmla="*/ 602 h 652"/>
                <a:gd name="T48" fmla="*/ 445 w 488"/>
                <a:gd name="T49" fmla="*/ 601 h 652"/>
                <a:gd name="T50" fmla="*/ 488 w 488"/>
                <a:gd name="T51" fmla="*/ 516 h 652"/>
                <a:gd name="T52" fmla="*/ 488 w 488"/>
                <a:gd name="T53" fmla="*/ 444 h 652"/>
                <a:gd name="T54" fmla="*/ 488 w 488"/>
                <a:gd name="T55" fmla="*/ 341 h 652"/>
                <a:gd name="T56" fmla="*/ 488 w 488"/>
                <a:gd name="T57" fmla="*/ 248 h 652"/>
                <a:gd name="T58" fmla="*/ 477 w 488"/>
                <a:gd name="T59" fmla="*/ 221 h 652"/>
                <a:gd name="T60" fmla="*/ 451 w 488"/>
                <a:gd name="T61" fmla="*/ 210 h 652"/>
                <a:gd name="T62" fmla="*/ 415 w 488"/>
                <a:gd name="T63" fmla="*/ 237 h 652"/>
                <a:gd name="T64" fmla="*/ 414 w 488"/>
                <a:gd name="T65" fmla="*/ 241 h 652"/>
                <a:gd name="T66" fmla="*/ 410 w 488"/>
                <a:gd name="T67" fmla="*/ 240 h 652"/>
                <a:gd name="T68" fmla="*/ 390 w 488"/>
                <a:gd name="T69" fmla="*/ 237 h 652"/>
                <a:gd name="T70" fmla="*/ 386 w 488"/>
                <a:gd name="T71" fmla="*/ 237 h 652"/>
                <a:gd name="T72" fmla="*/ 386 w 488"/>
                <a:gd name="T73" fmla="*/ 204 h 652"/>
                <a:gd name="T74" fmla="*/ 375 w 488"/>
                <a:gd name="T75" fmla="*/ 178 h 652"/>
                <a:gd name="T76" fmla="*/ 349 w 488"/>
                <a:gd name="T77" fmla="*/ 167 h 652"/>
                <a:gd name="T78" fmla="*/ 322 w 488"/>
                <a:gd name="T79" fmla="*/ 178 h 652"/>
                <a:gd name="T80" fmla="*/ 311 w 488"/>
                <a:gd name="T81" fmla="*/ 204 h 652"/>
                <a:gd name="T82" fmla="*/ 311 w 488"/>
                <a:gd name="T83" fmla="*/ 237 h 652"/>
                <a:gd name="T84" fmla="*/ 283 w 488"/>
                <a:gd name="T85" fmla="*/ 237 h 652"/>
                <a:gd name="T86" fmla="*/ 283 w 488"/>
                <a:gd name="T87" fmla="*/ 166 h 652"/>
                <a:gd name="T88" fmla="*/ 272 w 488"/>
                <a:gd name="T89" fmla="*/ 140 h 652"/>
                <a:gd name="T90" fmla="*/ 246 w 488"/>
                <a:gd name="T91" fmla="*/ 129 h 652"/>
                <a:gd name="T92" fmla="*/ 219 w 488"/>
                <a:gd name="T93" fmla="*/ 140 h 652"/>
                <a:gd name="T94" fmla="*/ 208 w 488"/>
                <a:gd name="T95" fmla="*/ 166 h 652"/>
                <a:gd name="T96" fmla="*/ 208 w 488"/>
                <a:gd name="T97" fmla="*/ 237 h 652"/>
                <a:gd name="T98" fmla="*/ 204 w 488"/>
                <a:gd name="T99" fmla="*/ 237 h 652"/>
                <a:gd name="T100" fmla="*/ 185 w 488"/>
                <a:gd name="T101" fmla="*/ 239 h 652"/>
                <a:gd name="T102" fmla="*/ 180 w 488"/>
                <a:gd name="T103" fmla="*/ 241 h 652"/>
                <a:gd name="T104" fmla="*/ 180 w 488"/>
                <a:gd name="T105" fmla="*/ 37 h 652"/>
                <a:gd name="T106" fmla="*/ 169 w 488"/>
                <a:gd name="T107" fmla="*/ 11 h 652"/>
                <a:gd name="T108" fmla="*/ 142 w 488"/>
                <a:gd name="T109" fmla="*/ 0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8" h="652">
                  <a:moveTo>
                    <a:pt x="142" y="0"/>
                  </a:moveTo>
                  <a:cubicBezTo>
                    <a:pt x="132" y="0"/>
                    <a:pt x="122" y="4"/>
                    <a:pt x="116" y="11"/>
                  </a:cubicBezTo>
                  <a:cubicBezTo>
                    <a:pt x="109" y="18"/>
                    <a:pt x="105" y="27"/>
                    <a:pt x="105" y="37"/>
                  </a:cubicBezTo>
                  <a:cubicBezTo>
                    <a:pt x="105" y="336"/>
                    <a:pt x="105" y="336"/>
                    <a:pt x="105" y="336"/>
                  </a:cubicBezTo>
                  <a:cubicBezTo>
                    <a:pt x="105" y="336"/>
                    <a:pt x="105" y="336"/>
                    <a:pt x="105" y="336"/>
                  </a:cubicBezTo>
                  <a:cubicBezTo>
                    <a:pt x="105" y="338"/>
                    <a:pt x="104" y="339"/>
                    <a:pt x="104" y="341"/>
                  </a:cubicBezTo>
                  <a:cubicBezTo>
                    <a:pt x="104" y="455"/>
                    <a:pt x="104" y="455"/>
                    <a:pt x="104" y="455"/>
                  </a:cubicBezTo>
                  <a:cubicBezTo>
                    <a:pt x="77" y="427"/>
                    <a:pt x="77" y="427"/>
                    <a:pt x="77" y="427"/>
                  </a:cubicBezTo>
                  <a:cubicBezTo>
                    <a:pt x="77" y="342"/>
                    <a:pt x="77" y="342"/>
                    <a:pt x="77" y="342"/>
                  </a:cubicBezTo>
                  <a:cubicBezTo>
                    <a:pt x="77" y="326"/>
                    <a:pt x="70" y="312"/>
                    <a:pt x="60" y="301"/>
                  </a:cubicBezTo>
                  <a:cubicBezTo>
                    <a:pt x="50" y="291"/>
                    <a:pt x="35" y="285"/>
                    <a:pt x="19" y="285"/>
                  </a:cubicBezTo>
                  <a:cubicBezTo>
                    <a:pt x="1" y="285"/>
                    <a:pt x="1" y="285"/>
                    <a:pt x="1" y="285"/>
                  </a:cubicBezTo>
                  <a:cubicBezTo>
                    <a:pt x="1" y="363"/>
                    <a:pt x="1" y="363"/>
                    <a:pt x="1" y="363"/>
                  </a:cubicBezTo>
                  <a:cubicBezTo>
                    <a:pt x="0" y="363"/>
                    <a:pt x="0" y="363"/>
                    <a:pt x="0" y="363"/>
                  </a:cubicBezTo>
                  <a:cubicBezTo>
                    <a:pt x="0" y="458"/>
                    <a:pt x="0" y="458"/>
                    <a:pt x="0" y="458"/>
                  </a:cubicBezTo>
                  <a:cubicBezTo>
                    <a:pt x="137" y="592"/>
                    <a:pt x="137" y="592"/>
                    <a:pt x="137" y="592"/>
                  </a:cubicBezTo>
                  <a:cubicBezTo>
                    <a:pt x="137" y="592"/>
                    <a:pt x="137" y="592"/>
                    <a:pt x="137" y="592"/>
                  </a:cubicBezTo>
                  <a:cubicBezTo>
                    <a:pt x="149" y="603"/>
                    <a:pt x="164" y="612"/>
                    <a:pt x="181" y="617"/>
                  </a:cubicBezTo>
                  <a:cubicBezTo>
                    <a:pt x="184" y="617"/>
                    <a:pt x="184" y="617"/>
                    <a:pt x="184" y="617"/>
                  </a:cubicBezTo>
                  <a:cubicBezTo>
                    <a:pt x="184" y="652"/>
                    <a:pt x="184" y="652"/>
                    <a:pt x="184" y="652"/>
                  </a:cubicBezTo>
                  <a:cubicBezTo>
                    <a:pt x="180" y="652"/>
                    <a:pt x="180" y="652"/>
                    <a:pt x="180" y="652"/>
                  </a:cubicBezTo>
                  <a:cubicBezTo>
                    <a:pt x="447" y="652"/>
                    <a:pt x="447" y="652"/>
                    <a:pt x="447" y="652"/>
                  </a:cubicBezTo>
                  <a:cubicBezTo>
                    <a:pt x="443" y="652"/>
                    <a:pt x="443" y="652"/>
                    <a:pt x="443" y="652"/>
                  </a:cubicBezTo>
                  <a:cubicBezTo>
                    <a:pt x="443" y="602"/>
                    <a:pt x="443" y="602"/>
                    <a:pt x="443" y="602"/>
                  </a:cubicBezTo>
                  <a:cubicBezTo>
                    <a:pt x="445" y="601"/>
                    <a:pt x="445" y="601"/>
                    <a:pt x="445" y="601"/>
                  </a:cubicBezTo>
                  <a:cubicBezTo>
                    <a:pt x="471" y="582"/>
                    <a:pt x="488" y="551"/>
                    <a:pt x="488" y="516"/>
                  </a:cubicBezTo>
                  <a:cubicBezTo>
                    <a:pt x="488" y="444"/>
                    <a:pt x="488" y="444"/>
                    <a:pt x="488" y="444"/>
                  </a:cubicBezTo>
                  <a:cubicBezTo>
                    <a:pt x="488" y="341"/>
                    <a:pt x="488" y="341"/>
                    <a:pt x="488" y="341"/>
                  </a:cubicBezTo>
                  <a:cubicBezTo>
                    <a:pt x="488" y="248"/>
                    <a:pt x="488" y="248"/>
                    <a:pt x="488" y="248"/>
                  </a:cubicBezTo>
                  <a:cubicBezTo>
                    <a:pt x="488" y="237"/>
                    <a:pt x="484" y="228"/>
                    <a:pt x="477" y="221"/>
                  </a:cubicBezTo>
                  <a:cubicBezTo>
                    <a:pt x="471" y="214"/>
                    <a:pt x="461" y="210"/>
                    <a:pt x="451" y="210"/>
                  </a:cubicBezTo>
                  <a:cubicBezTo>
                    <a:pt x="434" y="210"/>
                    <a:pt x="420" y="222"/>
                    <a:pt x="415" y="237"/>
                  </a:cubicBezTo>
                  <a:cubicBezTo>
                    <a:pt x="414" y="241"/>
                    <a:pt x="414" y="241"/>
                    <a:pt x="414" y="241"/>
                  </a:cubicBezTo>
                  <a:cubicBezTo>
                    <a:pt x="410" y="240"/>
                    <a:pt x="410" y="240"/>
                    <a:pt x="410" y="240"/>
                  </a:cubicBezTo>
                  <a:cubicBezTo>
                    <a:pt x="404" y="238"/>
                    <a:pt x="397" y="237"/>
                    <a:pt x="390" y="237"/>
                  </a:cubicBezTo>
                  <a:cubicBezTo>
                    <a:pt x="386" y="237"/>
                    <a:pt x="386" y="237"/>
                    <a:pt x="386" y="237"/>
                  </a:cubicBezTo>
                  <a:cubicBezTo>
                    <a:pt x="386" y="204"/>
                    <a:pt x="386" y="204"/>
                    <a:pt x="386" y="204"/>
                  </a:cubicBezTo>
                  <a:cubicBezTo>
                    <a:pt x="386" y="194"/>
                    <a:pt x="382" y="184"/>
                    <a:pt x="375" y="178"/>
                  </a:cubicBezTo>
                  <a:cubicBezTo>
                    <a:pt x="369" y="171"/>
                    <a:pt x="359" y="167"/>
                    <a:pt x="349" y="167"/>
                  </a:cubicBezTo>
                  <a:cubicBezTo>
                    <a:pt x="339" y="167"/>
                    <a:pt x="329" y="171"/>
                    <a:pt x="322" y="178"/>
                  </a:cubicBezTo>
                  <a:cubicBezTo>
                    <a:pt x="316" y="184"/>
                    <a:pt x="311" y="194"/>
                    <a:pt x="311" y="204"/>
                  </a:cubicBezTo>
                  <a:cubicBezTo>
                    <a:pt x="311" y="237"/>
                    <a:pt x="311" y="237"/>
                    <a:pt x="311" y="237"/>
                  </a:cubicBezTo>
                  <a:cubicBezTo>
                    <a:pt x="283" y="237"/>
                    <a:pt x="283" y="237"/>
                    <a:pt x="283" y="237"/>
                  </a:cubicBezTo>
                  <a:cubicBezTo>
                    <a:pt x="283" y="166"/>
                    <a:pt x="283" y="166"/>
                    <a:pt x="283" y="166"/>
                  </a:cubicBezTo>
                  <a:cubicBezTo>
                    <a:pt x="283" y="156"/>
                    <a:pt x="279" y="146"/>
                    <a:pt x="272" y="140"/>
                  </a:cubicBezTo>
                  <a:cubicBezTo>
                    <a:pt x="265" y="133"/>
                    <a:pt x="256" y="129"/>
                    <a:pt x="246" y="129"/>
                  </a:cubicBezTo>
                  <a:cubicBezTo>
                    <a:pt x="235" y="129"/>
                    <a:pt x="226" y="133"/>
                    <a:pt x="219" y="140"/>
                  </a:cubicBezTo>
                  <a:cubicBezTo>
                    <a:pt x="212" y="146"/>
                    <a:pt x="208" y="156"/>
                    <a:pt x="208" y="166"/>
                  </a:cubicBezTo>
                  <a:cubicBezTo>
                    <a:pt x="208" y="237"/>
                    <a:pt x="208" y="237"/>
                    <a:pt x="208" y="237"/>
                  </a:cubicBezTo>
                  <a:cubicBezTo>
                    <a:pt x="204" y="237"/>
                    <a:pt x="204" y="237"/>
                    <a:pt x="204" y="237"/>
                  </a:cubicBezTo>
                  <a:cubicBezTo>
                    <a:pt x="197" y="237"/>
                    <a:pt x="191" y="238"/>
                    <a:pt x="185" y="239"/>
                  </a:cubicBezTo>
                  <a:cubicBezTo>
                    <a:pt x="180" y="241"/>
                    <a:pt x="180" y="241"/>
                    <a:pt x="180" y="241"/>
                  </a:cubicBezTo>
                  <a:cubicBezTo>
                    <a:pt x="180" y="37"/>
                    <a:pt x="180" y="37"/>
                    <a:pt x="180" y="37"/>
                  </a:cubicBezTo>
                  <a:cubicBezTo>
                    <a:pt x="180" y="27"/>
                    <a:pt x="175" y="18"/>
                    <a:pt x="169" y="11"/>
                  </a:cubicBezTo>
                  <a:cubicBezTo>
                    <a:pt x="162" y="4"/>
                    <a:pt x="152" y="0"/>
                    <a:pt x="142" y="0"/>
                  </a:cubicBezTo>
                </a:path>
              </a:pathLst>
            </a:custGeom>
            <a:solidFill>
              <a:srgbClr val="EEF9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25" name="Freeform 1196">
              <a:extLst>
                <a:ext uri="{FF2B5EF4-FFF2-40B4-BE49-F238E27FC236}">
                  <a16:creationId xmlns:a16="http://schemas.microsoft.com/office/drawing/2014/main" xmlns="" id="{A28FBABF-99E4-44DB-BC32-55F05564B7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94250" y="5475288"/>
              <a:ext cx="801688" cy="1047750"/>
            </a:xfrm>
            <a:custGeom>
              <a:avLst/>
              <a:gdLst>
                <a:gd name="T0" fmla="*/ 111 w 505"/>
                <a:gd name="T1" fmla="*/ 23 h 661"/>
                <a:gd name="T2" fmla="*/ 104 w 505"/>
                <a:gd name="T3" fmla="*/ 89 h 661"/>
                <a:gd name="T4" fmla="*/ 104 w 505"/>
                <a:gd name="T5" fmla="*/ 350 h 661"/>
                <a:gd name="T6" fmla="*/ 104 w 505"/>
                <a:gd name="T7" fmla="*/ 443 h 661"/>
                <a:gd name="T8" fmla="*/ 93 w 505"/>
                <a:gd name="T9" fmla="*/ 432 h 661"/>
                <a:gd name="T10" fmla="*/ 27 w 505"/>
                <a:gd name="T11" fmla="*/ 285 h 661"/>
                <a:gd name="T12" fmla="*/ 4 w 505"/>
                <a:gd name="T13" fmla="*/ 285 h 661"/>
                <a:gd name="T14" fmla="*/ 0 w 505"/>
                <a:gd name="T15" fmla="*/ 362 h 661"/>
                <a:gd name="T16" fmla="*/ 0 w 505"/>
                <a:gd name="T17" fmla="*/ 436 h 661"/>
                <a:gd name="T18" fmla="*/ 0 w 505"/>
                <a:gd name="T19" fmla="*/ 467 h 661"/>
                <a:gd name="T20" fmla="*/ 7 w 505"/>
                <a:gd name="T21" fmla="*/ 477 h 661"/>
                <a:gd name="T22" fmla="*/ 75 w 505"/>
                <a:gd name="T23" fmla="*/ 544 h 661"/>
                <a:gd name="T24" fmla="*/ 139 w 505"/>
                <a:gd name="T25" fmla="*/ 607 h 661"/>
                <a:gd name="T26" fmla="*/ 184 w 505"/>
                <a:gd name="T27" fmla="*/ 661 h 661"/>
                <a:gd name="T28" fmla="*/ 192 w 505"/>
                <a:gd name="T29" fmla="*/ 661 h 661"/>
                <a:gd name="T30" fmla="*/ 189 w 505"/>
                <a:gd name="T31" fmla="*/ 626 h 661"/>
                <a:gd name="T32" fmla="*/ 145 w 505"/>
                <a:gd name="T33" fmla="*/ 601 h 661"/>
                <a:gd name="T34" fmla="*/ 8 w 505"/>
                <a:gd name="T35" fmla="*/ 372 h 661"/>
                <a:gd name="T36" fmla="*/ 9 w 505"/>
                <a:gd name="T37" fmla="*/ 294 h 661"/>
                <a:gd name="T38" fmla="*/ 68 w 505"/>
                <a:gd name="T39" fmla="*/ 310 h 661"/>
                <a:gd name="T40" fmla="*/ 85 w 505"/>
                <a:gd name="T41" fmla="*/ 436 h 661"/>
                <a:gd name="T42" fmla="*/ 112 w 505"/>
                <a:gd name="T43" fmla="*/ 350 h 661"/>
                <a:gd name="T44" fmla="*/ 113 w 505"/>
                <a:gd name="T45" fmla="*/ 345 h 661"/>
                <a:gd name="T46" fmla="*/ 124 w 505"/>
                <a:gd name="T47" fmla="*/ 20 h 661"/>
                <a:gd name="T48" fmla="*/ 177 w 505"/>
                <a:gd name="T49" fmla="*/ 20 h 661"/>
                <a:gd name="T50" fmla="*/ 188 w 505"/>
                <a:gd name="T51" fmla="*/ 250 h 661"/>
                <a:gd name="T52" fmla="*/ 212 w 505"/>
                <a:gd name="T53" fmla="*/ 246 h 661"/>
                <a:gd name="T54" fmla="*/ 216 w 505"/>
                <a:gd name="T55" fmla="*/ 175 h 661"/>
                <a:gd name="T56" fmla="*/ 254 w 505"/>
                <a:gd name="T57" fmla="*/ 138 h 661"/>
                <a:gd name="T58" fmla="*/ 291 w 505"/>
                <a:gd name="T59" fmla="*/ 175 h 661"/>
                <a:gd name="T60" fmla="*/ 319 w 505"/>
                <a:gd name="T61" fmla="*/ 246 h 661"/>
                <a:gd name="T62" fmla="*/ 330 w 505"/>
                <a:gd name="T63" fmla="*/ 187 h 661"/>
                <a:gd name="T64" fmla="*/ 383 w 505"/>
                <a:gd name="T65" fmla="*/ 187 h 661"/>
                <a:gd name="T66" fmla="*/ 394 w 505"/>
                <a:gd name="T67" fmla="*/ 246 h 661"/>
                <a:gd name="T68" fmla="*/ 418 w 505"/>
                <a:gd name="T69" fmla="*/ 249 h 661"/>
                <a:gd name="T70" fmla="*/ 423 w 505"/>
                <a:gd name="T71" fmla="*/ 246 h 661"/>
                <a:gd name="T72" fmla="*/ 485 w 505"/>
                <a:gd name="T73" fmla="*/ 230 h 661"/>
                <a:gd name="T74" fmla="*/ 496 w 505"/>
                <a:gd name="T75" fmla="*/ 350 h 661"/>
                <a:gd name="T76" fmla="*/ 496 w 505"/>
                <a:gd name="T77" fmla="*/ 525 h 661"/>
                <a:gd name="T78" fmla="*/ 451 w 505"/>
                <a:gd name="T79" fmla="*/ 611 h 661"/>
                <a:gd name="T80" fmla="*/ 455 w 505"/>
                <a:gd name="T81" fmla="*/ 661 h 661"/>
                <a:gd name="T82" fmla="*/ 459 w 505"/>
                <a:gd name="T83" fmla="*/ 616 h 661"/>
                <a:gd name="T84" fmla="*/ 505 w 505"/>
                <a:gd name="T85" fmla="*/ 453 h 661"/>
                <a:gd name="T86" fmla="*/ 505 w 505"/>
                <a:gd name="T87" fmla="*/ 257 h 661"/>
                <a:gd name="T88" fmla="*/ 416 w 505"/>
                <a:gd name="T89" fmla="*/ 240 h 661"/>
                <a:gd name="T90" fmla="*/ 403 w 505"/>
                <a:gd name="T91" fmla="*/ 213 h 661"/>
                <a:gd name="T92" fmla="*/ 326 w 505"/>
                <a:gd name="T93" fmla="*/ 179 h 661"/>
                <a:gd name="T94" fmla="*/ 311 w 505"/>
                <a:gd name="T95" fmla="*/ 213 h 661"/>
                <a:gd name="T96" fmla="*/ 299 w 505"/>
                <a:gd name="T97" fmla="*/ 237 h 661"/>
                <a:gd name="T98" fmla="*/ 297 w 505"/>
                <a:gd name="T99" fmla="*/ 161 h 661"/>
                <a:gd name="T100" fmla="*/ 254 w 505"/>
                <a:gd name="T101" fmla="*/ 129 h 661"/>
                <a:gd name="T102" fmla="*/ 208 w 505"/>
                <a:gd name="T103" fmla="*/ 238 h 661"/>
                <a:gd name="T104" fmla="*/ 196 w 505"/>
                <a:gd name="T105" fmla="*/ 89 h 661"/>
                <a:gd name="T106" fmla="*/ 170 w 505"/>
                <a:gd name="T107" fmla="*/ 5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05" h="661">
                  <a:moveTo>
                    <a:pt x="150" y="0"/>
                  </a:moveTo>
                  <a:cubicBezTo>
                    <a:pt x="133" y="1"/>
                    <a:pt x="119" y="9"/>
                    <a:pt x="111" y="23"/>
                  </a:cubicBezTo>
                  <a:cubicBezTo>
                    <a:pt x="107" y="30"/>
                    <a:pt x="104" y="38"/>
                    <a:pt x="104" y="46"/>
                  </a:cubicBezTo>
                  <a:cubicBezTo>
                    <a:pt x="104" y="89"/>
                    <a:pt x="104" y="89"/>
                    <a:pt x="104" y="89"/>
                  </a:cubicBezTo>
                  <a:cubicBezTo>
                    <a:pt x="104" y="345"/>
                    <a:pt x="104" y="345"/>
                    <a:pt x="104" y="345"/>
                  </a:cubicBezTo>
                  <a:cubicBezTo>
                    <a:pt x="104" y="346"/>
                    <a:pt x="104" y="348"/>
                    <a:pt x="104" y="350"/>
                  </a:cubicBezTo>
                  <a:cubicBezTo>
                    <a:pt x="104" y="436"/>
                    <a:pt x="104" y="436"/>
                    <a:pt x="104" y="436"/>
                  </a:cubicBezTo>
                  <a:cubicBezTo>
                    <a:pt x="104" y="443"/>
                    <a:pt x="104" y="443"/>
                    <a:pt x="104" y="443"/>
                  </a:cubicBezTo>
                  <a:cubicBezTo>
                    <a:pt x="97" y="436"/>
                    <a:pt x="97" y="436"/>
                    <a:pt x="97" y="436"/>
                  </a:cubicBezTo>
                  <a:cubicBezTo>
                    <a:pt x="93" y="432"/>
                    <a:pt x="93" y="432"/>
                    <a:pt x="93" y="432"/>
                  </a:cubicBezTo>
                  <a:cubicBezTo>
                    <a:pt x="93" y="351"/>
                    <a:pt x="93" y="351"/>
                    <a:pt x="93" y="351"/>
                  </a:cubicBezTo>
                  <a:cubicBezTo>
                    <a:pt x="93" y="315"/>
                    <a:pt x="64" y="285"/>
                    <a:pt x="27" y="285"/>
                  </a:cubicBezTo>
                  <a:cubicBezTo>
                    <a:pt x="7" y="285"/>
                    <a:pt x="7" y="285"/>
                    <a:pt x="7" y="285"/>
                  </a:cubicBezTo>
                  <a:cubicBezTo>
                    <a:pt x="6" y="285"/>
                    <a:pt x="5" y="285"/>
                    <a:pt x="4" y="285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0" y="362"/>
                    <a:pt x="0" y="362"/>
                    <a:pt x="0" y="362"/>
                  </a:cubicBezTo>
                  <a:cubicBezTo>
                    <a:pt x="0" y="361"/>
                    <a:pt x="0" y="361"/>
                    <a:pt x="0" y="361"/>
                  </a:cubicBezTo>
                  <a:cubicBezTo>
                    <a:pt x="0" y="436"/>
                    <a:pt x="0" y="436"/>
                    <a:pt x="0" y="436"/>
                  </a:cubicBezTo>
                  <a:cubicBezTo>
                    <a:pt x="0" y="449"/>
                    <a:pt x="0" y="449"/>
                    <a:pt x="0" y="449"/>
                  </a:cubicBezTo>
                  <a:cubicBezTo>
                    <a:pt x="0" y="467"/>
                    <a:pt x="0" y="467"/>
                    <a:pt x="0" y="467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7" y="477"/>
                    <a:pt x="7" y="477"/>
                    <a:pt x="7" y="477"/>
                  </a:cubicBezTo>
                  <a:cubicBezTo>
                    <a:pt x="67" y="536"/>
                    <a:pt x="67" y="536"/>
                    <a:pt x="67" y="536"/>
                  </a:cubicBezTo>
                  <a:cubicBezTo>
                    <a:pt x="75" y="544"/>
                    <a:pt x="75" y="544"/>
                    <a:pt x="75" y="544"/>
                  </a:cubicBezTo>
                  <a:cubicBezTo>
                    <a:pt x="139" y="607"/>
                    <a:pt x="139" y="607"/>
                    <a:pt x="139" y="607"/>
                  </a:cubicBezTo>
                  <a:cubicBezTo>
                    <a:pt x="139" y="607"/>
                    <a:pt x="139" y="607"/>
                    <a:pt x="139" y="607"/>
                  </a:cubicBezTo>
                  <a:cubicBezTo>
                    <a:pt x="152" y="619"/>
                    <a:pt x="167" y="628"/>
                    <a:pt x="184" y="633"/>
                  </a:cubicBezTo>
                  <a:cubicBezTo>
                    <a:pt x="184" y="661"/>
                    <a:pt x="184" y="661"/>
                    <a:pt x="184" y="661"/>
                  </a:cubicBezTo>
                  <a:cubicBezTo>
                    <a:pt x="188" y="661"/>
                    <a:pt x="188" y="661"/>
                    <a:pt x="188" y="661"/>
                  </a:cubicBezTo>
                  <a:cubicBezTo>
                    <a:pt x="192" y="661"/>
                    <a:pt x="192" y="661"/>
                    <a:pt x="192" y="661"/>
                  </a:cubicBezTo>
                  <a:cubicBezTo>
                    <a:pt x="192" y="626"/>
                    <a:pt x="192" y="626"/>
                    <a:pt x="192" y="626"/>
                  </a:cubicBezTo>
                  <a:cubicBezTo>
                    <a:pt x="189" y="626"/>
                    <a:pt x="189" y="626"/>
                    <a:pt x="189" y="626"/>
                  </a:cubicBezTo>
                  <a:cubicBezTo>
                    <a:pt x="172" y="621"/>
                    <a:pt x="157" y="612"/>
                    <a:pt x="145" y="601"/>
                  </a:cubicBezTo>
                  <a:cubicBezTo>
                    <a:pt x="145" y="601"/>
                    <a:pt x="145" y="601"/>
                    <a:pt x="145" y="601"/>
                  </a:cubicBezTo>
                  <a:cubicBezTo>
                    <a:pt x="8" y="467"/>
                    <a:pt x="8" y="467"/>
                    <a:pt x="8" y="467"/>
                  </a:cubicBezTo>
                  <a:cubicBezTo>
                    <a:pt x="8" y="372"/>
                    <a:pt x="8" y="372"/>
                    <a:pt x="8" y="372"/>
                  </a:cubicBezTo>
                  <a:cubicBezTo>
                    <a:pt x="9" y="372"/>
                    <a:pt x="9" y="372"/>
                    <a:pt x="9" y="372"/>
                  </a:cubicBezTo>
                  <a:cubicBezTo>
                    <a:pt x="9" y="294"/>
                    <a:pt x="9" y="294"/>
                    <a:pt x="9" y="294"/>
                  </a:cubicBezTo>
                  <a:cubicBezTo>
                    <a:pt x="27" y="294"/>
                    <a:pt x="27" y="294"/>
                    <a:pt x="27" y="294"/>
                  </a:cubicBezTo>
                  <a:cubicBezTo>
                    <a:pt x="43" y="294"/>
                    <a:pt x="58" y="300"/>
                    <a:pt x="68" y="310"/>
                  </a:cubicBezTo>
                  <a:cubicBezTo>
                    <a:pt x="78" y="321"/>
                    <a:pt x="85" y="335"/>
                    <a:pt x="85" y="351"/>
                  </a:cubicBezTo>
                  <a:cubicBezTo>
                    <a:pt x="85" y="436"/>
                    <a:pt x="85" y="436"/>
                    <a:pt x="85" y="436"/>
                  </a:cubicBezTo>
                  <a:cubicBezTo>
                    <a:pt x="112" y="464"/>
                    <a:pt x="112" y="464"/>
                    <a:pt x="112" y="464"/>
                  </a:cubicBezTo>
                  <a:cubicBezTo>
                    <a:pt x="112" y="350"/>
                    <a:pt x="112" y="350"/>
                    <a:pt x="112" y="350"/>
                  </a:cubicBezTo>
                  <a:cubicBezTo>
                    <a:pt x="112" y="348"/>
                    <a:pt x="113" y="347"/>
                    <a:pt x="113" y="345"/>
                  </a:cubicBezTo>
                  <a:cubicBezTo>
                    <a:pt x="113" y="345"/>
                    <a:pt x="113" y="345"/>
                    <a:pt x="113" y="345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13" y="36"/>
                    <a:pt x="117" y="27"/>
                    <a:pt x="124" y="20"/>
                  </a:cubicBezTo>
                  <a:cubicBezTo>
                    <a:pt x="130" y="13"/>
                    <a:pt x="140" y="9"/>
                    <a:pt x="150" y="9"/>
                  </a:cubicBezTo>
                  <a:cubicBezTo>
                    <a:pt x="160" y="9"/>
                    <a:pt x="170" y="13"/>
                    <a:pt x="177" y="20"/>
                  </a:cubicBezTo>
                  <a:cubicBezTo>
                    <a:pt x="183" y="27"/>
                    <a:pt x="188" y="36"/>
                    <a:pt x="188" y="46"/>
                  </a:cubicBezTo>
                  <a:cubicBezTo>
                    <a:pt x="188" y="250"/>
                    <a:pt x="188" y="250"/>
                    <a:pt x="188" y="250"/>
                  </a:cubicBezTo>
                  <a:cubicBezTo>
                    <a:pt x="193" y="248"/>
                    <a:pt x="193" y="248"/>
                    <a:pt x="193" y="248"/>
                  </a:cubicBezTo>
                  <a:cubicBezTo>
                    <a:pt x="199" y="247"/>
                    <a:pt x="205" y="246"/>
                    <a:pt x="212" y="246"/>
                  </a:cubicBezTo>
                  <a:cubicBezTo>
                    <a:pt x="216" y="246"/>
                    <a:pt x="216" y="246"/>
                    <a:pt x="216" y="246"/>
                  </a:cubicBezTo>
                  <a:cubicBezTo>
                    <a:pt x="216" y="175"/>
                    <a:pt x="216" y="175"/>
                    <a:pt x="216" y="175"/>
                  </a:cubicBezTo>
                  <a:cubicBezTo>
                    <a:pt x="216" y="165"/>
                    <a:pt x="220" y="155"/>
                    <a:pt x="227" y="149"/>
                  </a:cubicBezTo>
                  <a:cubicBezTo>
                    <a:pt x="234" y="142"/>
                    <a:pt x="243" y="138"/>
                    <a:pt x="254" y="138"/>
                  </a:cubicBezTo>
                  <a:cubicBezTo>
                    <a:pt x="264" y="138"/>
                    <a:pt x="273" y="142"/>
                    <a:pt x="280" y="149"/>
                  </a:cubicBezTo>
                  <a:cubicBezTo>
                    <a:pt x="287" y="155"/>
                    <a:pt x="291" y="165"/>
                    <a:pt x="291" y="175"/>
                  </a:cubicBezTo>
                  <a:cubicBezTo>
                    <a:pt x="291" y="246"/>
                    <a:pt x="291" y="246"/>
                    <a:pt x="291" y="246"/>
                  </a:cubicBezTo>
                  <a:cubicBezTo>
                    <a:pt x="319" y="246"/>
                    <a:pt x="319" y="246"/>
                    <a:pt x="319" y="246"/>
                  </a:cubicBezTo>
                  <a:cubicBezTo>
                    <a:pt x="319" y="213"/>
                    <a:pt x="319" y="213"/>
                    <a:pt x="319" y="213"/>
                  </a:cubicBezTo>
                  <a:cubicBezTo>
                    <a:pt x="319" y="203"/>
                    <a:pt x="324" y="193"/>
                    <a:pt x="330" y="187"/>
                  </a:cubicBezTo>
                  <a:cubicBezTo>
                    <a:pt x="337" y="180"/>
                    <a:pt x="347" y="176"/>
                    <a:pt x="357" y="176"/>
                  </a:cubicBezTo>
                  <a:cubicBezTo>
                    <a:pt x="367" y="176"/>
                    <a:pt x="377" y="180"/>
                    <a:pt x="383" y="187"/>
                  </a:cubicBezTo>
                  <a:cubicBezTo>
                    <a:pt x="390" y="193"/>
                    <a:pt x="394" y="203"/>
                    <a:pt x="394" y="213"/>
                  </a:cubicBezTo>
                  <a:cubicBezTo>
                    <a:pt x="394" y="246"/>
                    <a:pt x="394" y="246"/>
                    <a:pt x="394" y="246"/>
                  </a:cubicBezTo>
                  <a:cubicBezTo>
                    <a:pt x="398" y="246"/>
                    <a:pt x="398" y="246"/>
                    <a:pt x="398" y="246"/>
                  </a:cubicBezTo>
                  <a:cubicBezTo>
                    <a:pt x="405" y="246"/>
                    <a:pt x="412" y="247"/>
                    <a:pt x="418" y="249"/>
                  </a:cubicBezTo>
                  <a:cubicBezTo>
                    <a:pt x="422" y="250"/>
                    <a:pt x="422" y="250"/>
                    <a:pt x="422" y="250"/>
                  </a:cubicBezTo>
                  <a:cubicBezTo>
                    <a:pt x="423" y="246"/>
                    <a:pt x="423" y="246"/>
                    <a:pt x="423" y="246"/>
                  </a:cubicBezTo>
                  <a:cubicBezTo>
                    <a:pt x="428" y="231"/>
                    <a:pt x="442" y="219"/>
                    <a:pt x="459" y="219"/>
                  </a:cubicBezTo>
                  <a:cubicBezTo>
                    <a:pt x="469" y="219"/>
                    <a:pt x="479" y="223"/>
                    <a:pt x="485" y="230"/>
                  </a:cubicBezTo>
                  <a:cubicBezTo>
                    <a:pt x="492" y="237"/>
                    <a:pt x="496" y="246"/>
                    <a:pt x="496" y="257"/>
                  </a:cubicBezTo>
                  <a:cubicBezTo>
                    <a:pt x="496" y="350"/>
                    <a:pt x="496" y="350"/>
                    <a:pt x="496" y="350"/>
                  </a:cubicBezTo>
                  <a:cubicBezTo>
                    <a:pt x="496" y="453"/>
                    <a:pt x="496" y="453"/>
                    <a:pt x="496" y="453"/>
                  </a:cubicBezTo>
                  <a:cubicBezTo>
                    <a:pt x="496" y="525"/>
                    <a:pt x="496" y="525"/>
                    <a:pt x="496" y="525"/>
                  </a:cubicBezTo>
                  <a:cubicBezTo>
                    <a:pt x="496" y="560"/>
                    <a:pt x="479" y="591"/>
                    <a:pt x="453" y="610"/>
                  </a:cubicBezTo>
                  <a:cubicBezTo>
                    <a:pt x="451" y="611"/>
                    <a:pt x="451" y="611"/>
                    <a:pt x="451" y="611"/>
                  </a:cubicBezTo>
                  <a:cubicBezTo>
                    <a:pt x="451" y="661"/>
                    <a:pt x="451" y="661"/>
                    <a:pt x="451" y="661"/>
                  </a:cubicBezTo>
                  <a:cubicBezTo>
                    <a:pt x="455" y="661"/>
                    <a:pt x="455" y="661"/>
                    <a:pt x="455" y="661"/>
                  </a:cubicBezTo>
                  <a:cubicBezTo>
                    <a:pt x="459" y="661"/>
                    <a:pt x="459" y="661"/>
                    <a:pt x="459" y="661"/>
                  </a:cubicBezTo>
                  <a:cubicBezTo>
                    <a:pt x="459" y="616"/>
                    <a:pt x="459" y="616"/>
                    <a:pt x="459" y="616"/>
                  </a:cubicBezTo>
                  <a:cubicBezTo>
                    <a:pt x="487" y="595"/>
                    <a:pt x="505" y="562"/>
                    <a:pt x="505" y="525"/>
                  </a:cubicBezTo>
                  <a:cubicBezTo>
                    <a:pt x="505" y="453"/>
                    <a:pt x="505" y="453"/>
                    <a:pt x="505" y="453"/>
                  </a:cubicBezTo>
                  <a:cubicBezTo>
                    <a:pt x="505" y="350"/>
                    <a:pt x="505" y="350"/>
                    <a:pt x="505" y="350"/>
                  </a:cubicBezTo>
                  <a:cubicBezTo>
                    <a:pt x="505" y="257"/>
                    <a:pt x="505" y="257"/>
                    <a:pt x="505" y="257"/>
                  </a:cubicBezTo>
                  <a:cubicBezTo>
                    <a:pt x="505" y="231"/>
                    <a:pt x="484" y="211"/>
                    <a:pt x="459" y="211"/>
                  </a:cubicBezTo>
                  <a:cubicBezTo>
                    <a:pt x="439" y="211"/>
                    <a:pt x="423" y="223"/>
                    <a:pt x="416" y="240"/>
                  </a:cubicBezTo>
                  <a:cubicBezTo>
                    <a:pt x="412" y="239"/>
                    <a:pt x="407" y="238"/>
                    <a:pt x="403" y="238"/>
                  </a:cubicBezTo>
                  <a:cubicBezTo>
                    <a:pt x="403" y="213"/>
                    <a:pt x="403" y="213"/>
                    <a:pt x="403" y="213"/>
                  </a:cubicBezTo>
                  <a:cubicBezTo>
                    <a:pt x="403" y="188"/>
                    <a:pt x="382" y="167"/>
                    <a:pt x="357" y="167"/>
                  </a:cubicBezTo>
                  <a:cubicBezTo>
                    <a:pt x="345" y="167"/>
                    <a:pt x="334" y="172"/>
                    <a:pt x="326" y="179"/>
                  </a:cubicBezTo>
                  <a:cubicBezTo>
                    <a:pt x="323" y="182"/>
                    <a:pt x="321" y="185"/>
                    <a:pt x="318" y="188"/>
                  </a:cubicBezTo>
                  <a:cubicBezTo>
                    <a:pt x="314" y="195"/>
                    <a:pt x="311" y="204"/>
                    <a:pt x="311" y="213"/>
                  </a:cubicBezTo>
                  <a:cubicBezTo>
                    <a:pt x="311" y="237"/>
                    <a:pt x="311" y="237"/>
                    <a:pt x="311" y="237"/>
                  </a:cubicBezTo>
                  <a:cubicBezTo>
                    <a:pt x="299" y="237"/>
                    <a:pt x="299" y="237"/>
                    <a:pt x="299" y="237"/>
                  </a:cubicBezTo>
                  <a:cubicBezTo>
                    <a:pt x="299" y="175"/>
                    <a:pt x="299" y="175"/>
                    <a:pt x="299" y="175"/>
                  </a:cubicBezTo>
                  <a:cubicBezTo>
                    <a:pt x="299" y="170"/>
                    <a:pt x="299" y="166"/>
                    <a:pt x="297" y="161"/>
                  </a:cubicBezTo>
                  <a:cubicBezTo>
                    <a:pt x="295" y="153"/>
                    <a:pt x="290" y="146"/>
                    <a:pt x="284" y="141"/>
                  </a:cubicBezTo>
                  <a:cubicBezTo>
                    <a:pt x="276" y="134"/>
                    <a:pt x="265" y="129"/>
                    <a:pt x="254" y="129"/>
                  </a:cubicBezTo>
                  <a:cubicBezTo>
                    <a:pt x="228" y="129"/>
                    <a:pt x="208" y="150"/>
                    <a:pt x="208" y="175"/>
                  </a:cubicBezTo>
                  <a:cubicBezTo>
                    <a:pt x="208" y="238"/>
                    <a:pt x="208" y="238"/>
                    <a:pt x="208" y="238"/>
                  </a:cubicBezTo>
                  <a:cubicBezTo>
                    <a:pt x="204" y="238"/>
                    <a:pt x="200" y="238"/>
                    <a:pt x="196" y="239"/>
                  </a:cubicBezTo>
                  <a:cubicBezTo>
                    <a:pt x="196" y="89"/>
                    <a:pt x="196" y="89"/>
                    <a:pt x="196" y="89"/>
                  </a:cubicBezTo>
                  <a:cubicBezTo>
                    <a:pt x="196" y="46"/>
                    <a:pt x="196" y="46"/>
                    <a:pt x="196" y="46"/>
                  </a:cubicBezTo>
                  <a:cubicBezTo>
                    <a:pt x="196" y="28"/>
                    <a:pt x="186" y="13"/>
                    <a:pt x="170" y="5"/>
                  </a:cubicBezTo>
                  <a:cubicBezTo>
                    <a:pt x="164" y="2"/>
                    <a:pt x="157" y="0"/>
                    <a:pt x="150" y="0"/>
                  </a:cubicBezTo>
                </a:path>
              </a:pathLst>
            </a:custGeom>
            <a:solidFill>
              <a:srgbClr val="046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26" name="Freeform 1197">
              <a:extLst>
                <a:ext uri="{FF2B5EF4-FFF2-40B4-BE49-F238E27FC236}">
                  <a16:creationId xmlns:a16="http://schemas.microsoft.com/office/drawing/2014/main" xmlns="" id="{F080D83C-BE27-42C4-8FAB-A50F7D7F332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083300" y="4840288"/>
              <a:ext cx="873125" cy="593725"/>
            </a:xfrm>
            <a:custGeom>
              <a:avLst/>
              <a:gdLst>
                <a:gd name="T0" fmla="*/ 41 w 550"/>
                <a:gd name="T1" fmla="*/ 333 h 374"/>
                <a:gd name="T2" fmla="*/ 41 w 550"/>
                <a:gd name="T3" fmla="*/ 40 h 374"/>
                <a:gd name="T4" fmla="*/ 509 w 550"/>
                <a:gd name="T5" fmla="*/ 40 h 374"/>
                <a:gd name="T6" fmla="*/ 509 w 550"/>
                <a:gd name="T7" fmla="*/ 228 h 374"/>
                <a:gd name="T8" fmla="*/ 509 w 550"/>
                <a:gd name="T9" fmla="*/ 333 h 374"/>
                <a:gd name="T10" fmla="*/ 41 w 550"/>
                <a:gd name="T11" fmla="*/ 333 h 374"/>
                <a:gd name="T12" fmla="*/ 550 w 550"/>
                <a:gd name="T13" fmla="*/ 0 h 374"/>
                <a:gd name="T14" fmla="*/ 0 w 550"/>
                <a:gd name="T15" fmla="*/ 0 h 374"/>
                <a:gd name="T16" fmla="*/ 0 w 550"/>
                <a:gd name="T17" fmla="*/ 374 h 374"/>
                <a:gd name="T18" fmla="*/ 550 w 550"/>
                <a:gd name="T19" fmla="*/ 374 h 374"/>
                <a:gd name="T20" fmla="*/ 550 w 550"/>
                <a:gd name="T21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0" h="374">
                  <a:moveTo>
                    <a:pt x="41" y="333"/>
                  </a:moveTo>
                  <a:lnTo>
                    <a:pt x="41" y="40"/>
                  </a:lnTo>
                  <a:lnTo>
                    <a:pt x="509" y="40"/>
                  </a:lnTo>
                  <a:lnTo>
                    <a:pt x="509" y="228"/>
                  </a:lnTo>
                  <a:lnTo>
                    <a:pt x="509" y="333"/>
                  </a:lnTo>
                  <a:lnTo>
                    <a:pt x="41" y="333"/>
                  </a:lnTo>
                  <a:close/>
                  <a:moveTo>
                    <a:pt x="550" y="0"/>
                  </a:moveTo>
                  <a:lnTo>
                    <a:pt x="0" y="0"/>
                  </a:lnTo>
                  <a:lnTo>
                    <a:pt x="0" y="374"/>
                  </a:lnTo>
                  <a:lnTo>
                    <a:pt x="550" y="374"/>
                  </a:lnTo>
                  <a:lnTo>
                    <a:pt x="550" y="0"/>
                  </a:lnTo>
                  <a:close/>
                </a:path>
              </a:pathLst>
            </a:custGeom>
            <a:solidFill>
              <a:srgbClr val="EEF9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27" name="Freeform 1198">
              <a:extLst>
                <a:ext uri="{FF2B5EF4-FFF2-40B4-BE49-F238E27FC236}">
                  <a16:creationId xmlns:a16="http://schemas.microsoft.com/office/drawing/2014/main" xmlns="" id="{1E10D1EE-502D-44B6-A9AB-6D6AF75AA27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083300" y="4840288"/>
              <a:ext cx="873125" cy="593725"/>
            </a:xfrm>
            <a:custGeom>
              <a:avLst/>
              <a:gdLst>
                <a:gd name="T0" fmla="*/ 41 w 550"/>
                <a:gd name="T1" fmla="*/ 333 h 374"/>
                <a:gd name="T2" fmla="*/ 41 w 550"/>
                <a:gd name="T3" fmla="*/ 40 h 374"/>
                <a:gd name="T4" fmla="*/ 509 w 550"/>
                <a:gd name="T5" fmla="*/ 40 h 374"/>
                <a:gd name="T6" fmla="*/ 509 w 550"/>
                <a:gd name="T7" fmla="*/ 228 h 374"/>
                <a:gd name="T8" fmla="*/ 509 w 550"/>
                <a:gd name="T9" fmla="*/ 333 h 374"/>
                <a:gd name="T10" fmla="*/ 41 w 550"/>
                <a:gd name="T11" fmla="*/ 333 h 374"/>
                <a:gd name="T12" fmla="*/ 550 w 550"/>
                <a:gd name="T13" fmla="*/ 0 h 374"/>
                <a:gd name="T14" fmla="*/ 0 w 550"/>
                <a:gd name="T15" fmla="*/ 0 h 374"/>
                <a:gd name="T16" fmla="*/ 0 w 550"/>
                <a:gd name="T17" fmla="*/ 374 h 374"/>
                <a:gd name="T18" fmla="*/ 550 w 550"/>
                <a:gd name="T19" fmla="*/ 374 h 374"/>
                <a:gd name="T20" fmla="*/ 550 w 550"/>
                <a:gd name="T21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0" h="374">
                  <a:moveTo>
                    <a:pt x="41" y="333"/>
                  </a:moveTo>
                  <a:lnTo>
                    <a:pt x="41" y="40"/>
                  </a:lnTo>
                  <a:lnTo>
                    <a:pt x="509" y="40"/>
                  </a:lnTo>
                  <a:lnTo>
                    <a:pt x="509" y="228"/>
                  </a:lnTo>
                  <a:lnTo>
                    <a:pt x="509" y="333"/>
                  </a:lnTo>
                  <a:lnTo>
                    <a:pt x="41" y="333"/>
                  </a:lnTo>
                  <a:moveTo>
                    <a:pt x="550" y="0"/>
                  </a:moveTo>
                  <a:lnTo>
                    <a:pt x="0" y="0"/>
                  </a:lnTo>
                  <a:lnTo>
                    <a:pt x="0" y="374"/>
                  </a:lnTo>
                  <a:lnTo>
                    <a:pt x="550" y="374"/>
                  </a:lnTo>
                  <a:lnTo>
                    <a:pt x="55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28" name="Freeform 1199">
              <a:extLst>
                <a:ext uri="{FF2B5EF4-FFF2-40B4-BE49-F238E27FC236}">
                  <a16:creationId xmlns:a16="http://schemas.microsoft.com/office/drawing/2014/main" xmlns="" id="{89C78554-4CB3-4ECB-93EA-3C2C26E5144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070600" y="4827588"/>
              <a:ext cx="898525" cy="619125"/>
            </a:xfrm>
            <a:custGeom>
              <a:avLst/>
              <a:gdLst>
                <a:gd name="T0" fmla="*/ 8 w 566"/>
                <a:gd name="T1" fmla="*/ 382 h 390"/>
                <a:gd name="T2" fmla="*/ 8 w 566"/>
                <a:gd name="T3" fmla="*/ 8 h 390"/>
                <a:gd name="T4" fmla="*/ 558 w 566"/>
                <a:gd name="T5" fmla="*/ 8 h 390"/>
                <a:gd name="T6" fmla="*/ 558 w 566"/>
                <a:gd name="T7" fmla="*/ 382 h 390"/>
                <a:gd name="T8" fmla="*/ 8 w 566"/>
                <a:gd name="T9" fmla="*/ 382 h 390"/>
                <a:gd name="T10" fmla="*/ 566 w 566"/>
                <a:gd name="T11" fmla="*/ 0 h 390"/>
                <a:gd name="T12" fmla="*/ 471 w 566"/>
                <a:gd name="T13" fmla="*/ 0 h 390"/>
                <a:gd name="T14" fmla="*/ 0 w 566"/>
                <a:gd name="T15" fmla="*/ 0 h 390"/>
                <a:gd name="T16" fmla="*/ 0 w 566"/>
                <a:gd name="T17" fmla="*/ 265 h 390"/>
                <a:gd name="T18" fmla="*/ 0 w 566"/>
                <a:gd name="T19" fmla="*/ 278 h 390"/>
                <a:gd name="T20" fmla="*/ 0 w 566"/>
                <a:gd name="T21" fmla="*/ 390 h 390"/>
                <a:gd name="T22" fmla="*/ 4 w 566"/>
                <a:gd name="T23" fmla="*/ 390 h 390"/>
                <a:gd name="T24" fmla="*/ 45 w 566"/>
                <a:gd name="T25" fmla="*/ 390 h 390"/>
                <a:gd name="T26" fmla="*/ 55 w 566"/>
                <a:gd name="T27" fmla="*/ 390 h 390"/>
                <a:gd name="T28" fmla="*/ 95 w 566"/>
                <a:gd name="T29" fmla="*/ 390 h 390"/>
                <a:gd name="T30" fmla="*/ 104 w 566"/>
                <a:gd name="T31" fmla="*/ 390 h 390"/>
                <a:gd name="T32" fmla="*/ 206 w 566"/>
                <a:gd name="T33" fmla="*/ 390 h 390"/>
                <a:gd name="T34" fmla="*/ 217 w 566"/>
                <a:gd name="T35" fmla="*/ 390 h 390"/>
                <a:gd name="T36" fmla="*/ 271 w 566"/>
                <a:gd name="T37" fmla="*/ 390 h 390"/>
                <a:gd name="T38" fmla="*/ 272 w 566"/>
                <a:gd name="T39" fmla="*/ 390 h 390"/>
                <a:gd name="T40" fmla="*/ 280 w 566"/>
                <a:gd name="T41" fmla="*/ 390 h 390"/>
                <a:gd name="T42" fmla="*/ 343 w 566"/>
                <a:gd name="T43" fmla="*/ 390 h 390"/>
                <a:gd name="T44" fmla="*/ 357 w 566"/>
                <a:gd name="T45" fmla="*/ 390 h 390"/>
                <a:gd name="T46" fmla="*/ 384 w 566"/>
                <a:gd name="T47" fmla="*/ 390 h 390"/>
                <a:gd name="T48" fmla="*/ 566 w 566"/>
                <a:gd name="T49" fmla="*/ 390 h 390"/>
                <a:gd name="T50" fmla="*/ 566 w 566"/>
                <a:gd name="T51" fmla="*/ 278 h 390"/>
                <a:gd name="T52" fmla="*/ 566 w 566"/>
                <a:gd name="T53" fmla="*/ 265 h 390"/>
                <a:gd name="T54" fmla="*/ 566 w 566"/>
                <a:gd name="T55" fmla="*/ 9 h 390"/>
                <a:gd name="T56" fmla="*/ 566 w 566"/>
                <a:gd name="T57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66" h="390">
                  <a:moveTo>
                    <a:pt x="8" y="382"/>
                  </a:moveTo>
                  <a:lnTo>
                    <a:pt x="8" y="8"/>
                  </a:lnTo>
                  <a:lnTo>
                    <a:pt x="558" y="8"/>
                  </a:lnTo>
                  <a:lnTo>
                    <a:pt x="558" y="382"/>
                  </a:lnTo>
                  <a:lnTo>
                    <a:pt x="8" y="382"/>
                  </a:lnTo>
                  <a:close/>
                  <a:moveTo>
                    <a:pt x="566" y="0"/>
                  </a:moveTo>
                  <a:lnTo>
                    <a:pt x="471" y="0"/>
                  </a:lnTo>
                  <a:lnTo>
                    <a:pt x="0" y="0"/>
                  </a:lnTo>
                  <a:lnTo>
                    <a:pt x="0" y="265"/>
                  </a:lnTo>
                  <a:lnTo>
                    <a:pt x="0" y="278"/>
                  </a:lnTo>
                  <a:lnTo>
                    <a:pt x="0" y="390"/>
                  </a:lnTo>
                  <a:lnTo>
                    <a:pt x="4" y="390"/>
                  </a:lnTo>
                  <a:lnTo>
                    <a:pt x="45" y="390"/>
                  </a:lnTo>
                  <a:lnTo>
                    <a:pt x="55" y="390"/>
                  </a:lnTo>
                  <a:lnTo>
                    <a:pt x="95" y="390"/>
                  </a:lnTo>
                  <a:lnTo>
                    <a:pt x="104" y="390"/>
                  </a:lnTo>
                  <a:lnTo>
                    <a:pt x="206" y="390"/>
                  </a:lnTo>
                  <a:lnTo>
                    <a:pt x="217" y="390"/>
                  </a:lnTo>
                  <a:lnTo>
                    <a:pt x="271" y="390"/>
                  </a:lnTo>
                  <a:lnTo>
                    <a:pt x="272" y="390"/>
                  </a:lnTo>
                  <a:lnTo>
                    <a:pt x="280" y="390"/>
                  </a:lnTo>
                  <a:lnTo>
                    <a:pt x="343" y="390"/>
                  </a:lnTo>
                  <a:lnTo>
                    <a:pt x="357" y="390"/>
                  </a:lnTo>
                  <a:lnTo>
                    <a:pt x="384" y="390"/>
                  </a:lnTo>
                  <a:lnTo>
                    <a:pt x="566" y="390"/>
                  </a:lnTo>
                  <a:lnTo>
                    <a:pt x="566" y="278"/>
                  </a:lnTo>
                  <a:lnTo>
                    <a:pt x="566" y="265"/>
                  </a:lnTo>
                  <a:lnTo>
                    <a:pt x="566" y="9"/>
                  </a:lnTo>
                  <a:lnTo>
                    <a:pt x="566" y="0"/>
                  </a:lnTo>
                  <a:close/>
                </a:path>
              </a:pathLst>
            </a:custGeom>
            <a:solidFill>
              <a:srgbClr val="046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29" name="Freeform 1200">
              <a:extLst>
                <a:ext uri="{FF2B5EF4-FFF2-40B4-BE49-F238E27FC236}">
                  <a16:creationId xmlns:a16="http://schemas.microsoft.com/office/drawing/2014/main" xmlns="" id="{759E1B9F-56DF-4898-A0DC-169B6524624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070600" y="4827588"/>
              <a:ext cx="898525" cy="619125"/>
            </a:xfrm>
            <a:custGeom>
              <a:avLst/>
              <a:gdLst>
                <a:gd name="T0" fmla="*/ 8 w 566"/>
                <a:gd name="T1" fmla="*/ 382 h 390"/>
                <a:gd name="T2" fmla="*/ 8 w 566"/>
                <a:gd name="T3" fmla="*/ 8 h 390"/>
                <a:gd name="T4" fmla="*/ 558 w 566"/>
                <a:gd name="T5" fmla="*/ 8 h 390"/>
                <a:gd name="T6" fmla="*/ 558 w 566"/>
                <a:gd name="T7" fmla="*/ 382 h 390"/>
                <a:gd name="T8" fmla="*/ 8 w 566"/>
                <a:gd name="T9" fmla="*/ 382 h 390"/>
                <a:gd name="T10" fmla="*/ 566 w 566"/>
                <a:gd name="T11" fmla="*/ 0 h 390"/>
                <a:gd name="T12" fmla="*/ 471 w 566"/>
                <a:gd name="T13" fmla="*/ 0 h 390"/>
                <a:gd name="T14" fmla="*/ 0 w 566"/>
                <a:gd name="T15" fmla="*/ 0 h 390"/>
                <a:gd name="T16" fmla="*/ 0 w 566"/>
                <a:gd name="T17" fmla="*/ 265 h 390"/>
                <a:gd name="T18" fmla="*/ 0 w 566"/>
                <a:gd name="T19" fmla="*/ 278 h 390"/>
                <a:gd name="T20" fmla="*/ 0 w 566"/>
                <a:gd name="T21" fmla="*/ 390 h 390"/>
                <a:gd name="T22" fmla="*/ 4 w 566"/>
                <a:gd name="T23" fmla="*/ 390 h 390"/>
                <a:gd name="T24" fmla="*/ 45 w 566"/>
                <a:gd name="T25" fmla="*/ 390 h 390"/>
                <a:gd name="T26" fmla="*/ 55 w 566"/>
                <a:gd name="T27" fmla="*/ 390 h 390"/>
                <a:gd name="T28" fmla="*/ 95 w 566"/>
                <a:gd name="T29" fmla="*/ 390 h 390"/>
                <a:gd name="T30" fmla="*/ 104 w 566"/>
                <a:gd name="T31" fmla="*/ 390 h 390"/>
                <a:gd name="T32" fmla="*/ 206 w 566"/>
                <a:gd name="T33" fmla="*/ 390 h 390"/>
                <a:gd name="T34" fmla="*/ 217 w 566"/>
                <a:gd name="T35" fmla="*/ 390 h 390"/>
                <a:gd name="T36" fmla="*/ 271 w 566"/>
                <a:gd name="T37" fmla="*/ 390 h 390"/>
                <a:gd name="T38" fmla="*/ 272 w 566"/>
                <a:gd name="T39" fmla="*/ 390 h 390"/>
                <a:gd name="T40" fmla="*/ 280 w 566"/>
                <a:gd name="T41" fmla="*/ 390 h 390"/>
                <a:gd name="T42" fmla="*/ 343 w 566"/>
                <a:gd name="T43" fmla="*/ 390 h 390"/>
                <a:gd name="T44" fmla="*/ 357 w 566"/>
                <a:gd name="T45" fmla="*/ 390 h 390"/>
                <a:gd name="T46" fmla="*/ 384 w 566"/>
                <a:gd name="T47" fmla="*/ 390 h 390"/>
                <a:gd name="T48" fmla="*/ 566 w 566"/>
                <a:gd name="T49" fmla="*/ 390 h 390"/>
                <a:gd name="T50" fmla="*/ 566 w 566"/>
                <a:gd name="T51" fmla="*/ 278 h 390"/>
                <a:gd name="T52" fmla="*/ 566 w 566"/>
                <a:gd name="T53" fmla="*/ 265 h 390"/>
                <a:gd name="T54" fmla="*/ 566 w 566"/>
                <a:gd name="T55" fmla="*/ 9 h 390"/>
                <a:gd name="T56" fmla="*/ 566 w 566"/>
                <a:gd name="T57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66" h="390">
                  <a:moveTo>
                    <a:pt x="8" y="382"/>
                  </a:moveTo>
                  <a:lnTo>
                    <a:pt x="8" y="8"/>
                  </a:lnTo>
                  <a:lnTo>
                    <a:pt x="558" y="8"/>
                  </a:lnTo>
                  <a:lnTo>
                    <a:pt x="558" y="382"/>
                  </a:lnTo>
                  <a:lnTo>
                    <a:pt x="8" y="382"/>
                  </a:lnTo>
                  <a:moveTo>
                    <a:pt x="566" y="0"/>
                  </a:moveTo>
                  <a:lnTo>
                    <a:pt x="471" y="0"/>
                  </a:lnTo>
                  <a:lnTo>
                    <a:pt x="0" y="0"/>
                  </a:lnTo>
                  <a:lnTo>
                    <a:pt x="0" y="265"/>
                  </a:lnTo>
                  <a:lnTo>
                    <a:pt x="0" y="278"/>
                  </a:lnTo>
                  <a:lnTo>
                    <a:pt x="0" y="390"/>
                  </a:lnTo>
                  <a:lnTo>
                    <a:pt x="4" y="390"/>
                  </a:lnTo>
                  <a:lnTo>
                    <a:pt x="45" y="390"/>
                  </a:lnTo>
                  <a:lnTo>
                    <a:pt x="55" y="390"/>
                  </a:lnTo>
                  <a:lnTo>
                    <a:pt x="95" y="390"/>
                  </a:lnTo>
                  <a:lnTo>
                    <a:pt x="104" y="390"/>
                  </a:lnTo>
                  <a:lnTo>
                    <a:pt x="206" y="390"/>
                  </a:lnTo>
                  <a:lnTo>
                    <a:pt x="217" y="390"/>
                  </a:lnTo>
                  <a:lnTo>
                    <a:pt x="271" y="390"/>
                  </a:lnTo>
                  <a:lnTo>
                    <a:pt x="272" y="390"/>
                  </a:lnTo>
                  <a:lnTo>
                    <a:pt x="280" y="390"/>
                  </a:lnTo>
                  <a:lnTo>
                    <a:pt x="343" y="390"/>
                  </a:lnTo>
                  <a:lnTo>
                    <a:pt x="357" y="390"/>
                  </a:lnTo>
                  <a:lnTo>
                    <a:pt x="384" y="390"/>
                  </a:lnTo>
                  <a:lnTo>
                    <a:pt x="566" y="390"/>
                  </a:lnTo>
                  <a:lnTo>
                    <a:pt x="566" y="278"/>
                  </a:lnTo>
                  <a:lnTo>
                    <a:pt x="566" y="265"/>
                  </a:lnTo>
                  <a:lnTo>
                    <a:pt x="566" y="9"/>
                  </a:lnTo>
                  <a:lnTo>
                    <a:pt x="5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30" name="Freeform 1201">
              <a:extLst>
                <a:ext uri="{FF2B5EF4-FFF2-40B4-BE49-F238E27FC236}">
                  <a16:creationId xmlns:a16="http://schemas.microsoft.com/office/drawing/2014/main" xmlns="" id="{79A242C1-7BCD-410E-96AC-40332B6BE6B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148388" y="4903788"/>
              <a:ext cx="742950" cy="465138"/>
            </a:xfrm>
            <a:custGeom>
              <a:avLst/>
              <a:gdLst>
                <a:gd name="T0" fmla="*/ 369 w 468"/>
                <a:gd name="T1" fmla="*/ 115 h 294"/>
                <a:gd name="T2" fmla="*/ 332 w 468"/>
                <a:gd name="T3" fmla="*/ 79 h 294"/>
                <a:gd name="T4" fmla="*/ 369 w 468"/>
                <a:gd name="T5" fmla="*/ 43 h 294"/>
                <a:gd name="T6" fmla="*/ 405 w 468"/>
                <a:gd name="T7" fmla="*/ 79 h 294"/>
                <a:gd name="T8" fmla="*/ 369 w 468"/>
                <a:gd name="T9" fmla="*/ 115 h 294"/>
                <a:gd name="T10" fmla="*/ 468 w 468"/>
                <a:gd name="T11" fmla="*/ 0 h 294"/>
                <a:gd name="T12" fmla="*/ 0 w 468"/>
                <a:gd name="T13" fmla="*/ 0 h 294"/>
                <a:gd name="T14" fmla="*/ 0 w 468"/>
                <a:gd name="T15" fmla="*/ 294 h 294"/>
                <a:gd name="T16" fmla="*/ 468 w 468"/>
                <a:gd name="T17" fmla="*/ 294 h 294"/>
                <a:gd name="T18" fmla="*/ 0 w 468"/>
                <a:gd name="T19" fmla="*/ 294 h 294"/>
                <a:gd name="T20" fmla="*/ 0 w 468"/>
                <a:gd name="T21" fmla="*/ 258 h 294"/>
                <a:gd name="T22" fmla="*/ 0 w 468"/>
                <a:gd name="T23" fmla="*/ 188 h 294"/>
                <a:gd name="T24" fmla="*/ 0 w 468"/>
                <a:gd name="T25" fmla="*/ 153 h 294"/>
                <a:gd name="T26" fmla="*/ 78 w 468"/>
                <a:gd name="T27" fmla="*/ 49 h 294"/>
                <a:gd name="T28" fmla="*/ 155 w 468"/>
                <a:gd name="T29" fmla="*/ 151 h 294"/>
                <a:gd name="T30" fmla="*/ 205 w 468"/>
                <a:gd name="T31" fmla="*/ 85 h 294"/>
                <a:gd name="T32" fmla="*/ 269 w 468"/>
                <a:gd name="T33" fmla="*/ 169 h 294"/>
                <a:gd name="T34" fmla="*/ 283 w 468"/>
                <a:gd name="T35" fmla="*/ 188 h 294"/>
                <a:gd name="T36" fmla="*/ 468 w 468"/>
                <a:gd name="T37" fmla="*/ 188 h 294"/>
                <a:gd name="T38" fmla="*/ 468 w 468"/>
                <a:gd name="T39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8" h="294">
                  <a:moveTo>
                    <a:pt x="369" y="115"/>
                  </a:moveTo>
                  <a:cubicBezTo>
                    <a:pt x="349" y="115"/>
                    <a:pt x="332" y="99"/>
                    <a:pt x="332" y="79"/>
                  </a:cubicBezTo>
                  <a:cubicBezTo>
                    <a:pt x="332" y="59"/>
                    <a:pt x="349" y="43"/>
                    <a:pt x="369" y="43"/>
                  </a:cubicBezTo>
                  <a:cubicBezTo>
                    <a:pt x="389" y="43"/>
                    <a:pt x="405" y="59"/>
                    <a:pt x="405" y="79"/>
                  </a:cubicBezTo>
                  <a:cubicBezTo>
                    <a:pt x="405" y="99"/>
                    <a:pt x="389" y="115"/>
                    <a:pt x="369" y="115"/>
                  </a:cubicBezTo>
                  <a:moveTo>
                    <a:pt x="46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468" y="294"/>
                    <a:pt x="468" y="294"/>
                    <a:pt x="468" y="294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0" y="258"/>
                    <a:pt x="0" y="258"/>
                    <a:pt x="0" y="25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78" y="49"/>
                    <a:pt x="78" y="49"/>
                    <a:pt x="78" y="49"/>
                  </a:cubicBezTo>
                  <a:cubicBezTo>
                    <a:pt x="155" y="151"/>
                    <a:pt x="155" y="151"/>
                    <a:pt x="155" y="151"/>
                  </a:cubicBezTo>
                  <a:cubicBezTo>
                    <a:pt x="205" y="85"/>
                    <a:pt x="205" y="85"/>
                    <a:pt x="205" y="85"/>
                  </a:cubicBezTo>
                  <a:cubicBezTo>
                    <a:pt x="269" y="169"/>
                    <a:pt x="269" y="169"/>
                    <a:pt x="269" y="169"/>
                  </a:cubicBezTo>
                  <a:cubicBezTo>
                    <a:pt x="283" y="188"/>
                    <a:pt x="283" y="188"/>
                    <a:pt x="283" y="188"/>
                  </a:cubicBezTo>
                  <a:cubicBezTo>
                    <a:pt x="468" y="188"/>
                    <a:pt x="468" y="188"/>
                    <a:pt x="468" y="188"/>
                  </a:cubicBezTo>
                  <a:cubicBezTo>
                    <a:pt x="468" y="0"/>
                    <a:pt x="468" y="0"/>
                    <a:pt x="468" y="0"/>
                  </a:cubicBezTo>
                </a:path>
              </a:pathLst>
            </a:custGeom>
            <a:solidFill>
              <a:srgbClr val="F8C2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31" name="Oval 1202">
              <a:extLst>
                <a:ext uri="{FF2B5EF4-FFF2-40B4-BE49-F238E27FC236}">
                  <a16:creationId xmlns:a16="http://schemas.microsoft.com/office/drawing/2014/main" xmlns="" id="{157024C7-9F4A-49AA-A2A3-D029652B1FB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675438" y="4972051"/>
              <a:ext cx="115888" cy="1143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32" name="Freeform 1203">
              <a:extLst>
                <a:ext uri="{FF2B5EF4-FFF2-40B4-BE49-F238E27FC236}">
                  <a16:creationId xmlns:a16="http://schemas.microsoft.com/office/drawing/2014/main" xmlns="" id="{A500CB27-6BB9-4FB1-B5BF-5BCBE1718FE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48388" y="4981576"/>
              <a:ext cx="742950" cy="387350"/>
            </a:xfrm>
            <a:custGeom>
              <a:avLst/>
              <a:gdLst>
                <a:gd name="T0" fmla="*/ 78 w 468"/>
                <a:gd name="T1" fmla="*/ 0 h 244"/>
                <a:gd name="T2" fmla="*/ 0 w 468"/>
                <a:gd name="T3" fmla="*/ 104 h 244"/>
                <a:gd name="T4" fmla="*/ 0 w 468"/>
                <a:gd name="T5" fmla="*/ 139 h 244"/>
                <a:gd name="T6" fmla="*/ 0 w 468"/>
                <a:gd name="T7" fmla="*/ 208 h 244"/>
                <a:gd name="T8" fmla="*/ 0 w 468"/>
                <a:gd name="T9" fmla="*/ 244 h 244"/>
                <a:gd name="T10" fmla="*/ 468 w 468"/>
                <a:gd name="T11" fmla="*/ 244 h 244"/>
                <a:gd name="T12" fmla="*/ 468 w 468"/>
                <a:gd name="T13" fmla="*/ 139 h 244"/>
                <a:gd name="T14" fmla="*/ 283 w 468"/>
                <a:gd name="T15" fmla="*/ 139 h 244"/>
                <a:gd name="T16" fmla="*/ 269 w 468"/>
                <a:gd name="T17" fmla="*/ 120 h 244"/>
                <a:gd name="T18" fmla="*/ 205 w 468"/>
                <a:gd name="T19" fmla="*/ 36 h 244"/>
                <a:gd name="T20" fmla="*/ 155 w 468"/>
                <a:gd name="T21" fmla="*/ 102 h 244"/>
                <a:gd name="T22" fmla="*/ 78 w 468"/>
                <a:gd name="T23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8" h="244">
                  <a:moveTo>
                    <a:pt x="78" y="0"/>
                  </a:moveTo>
                  <a:lnTo>
                    <a:pt x="0" y="104"/>
                  </a:lnTo>
                  <a:lnTo>
                    <a:pt x="0" y="139"/>
                  </a:lnTo>
                  <a:lnTo>
                    <a:pt x="0" y="208"/>
                  </a:lnTo>
                  <a:lnTo>
                    <a:pt x="0" y="244"/>
                  </a:lnTo>
                  <a:lnTo>
                    <a:pt x="468" y="244"/>
                  </a:lnTo>
                  <a:lnTo>
                    <a:pt x="468" y="139"/>
                  </a:lnTo>
                  <a:lnTo>
                    <a:pt x="283" y="139"/>
                  </a:lnTo>
                  <a:lnTo>
                    <a:pt x="269" y="120"/>
                  </a:lnTo>
                  <a:lnTo>
                    <a:pt x="205" y="36"/>
                  </a:lnTo>
                  <a:lnTo>
                    <a:pt x="155" y="102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058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33" name="Freeform 1204">
              <a:extLst>
                <a:ext uri="{FF2B5EF4-FFF2-40B4-BE49-F238E27FC236}">
                  <a16:creationId xmlns:a16="http://schemas.microsoft.com/office/drawing/2014/main" xmlns="" id="{0A2DDD42-9BDC-4EB2-B31A-0B2DECB667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48388" y="4981576"/>
              <a:ext cx="742950" cy="387350"/>
            </a:xfrm>
            <a:custGeom>
              <a:avLst/>
              <a:gdLst>
                <a:gd name="T0" fmla="*/ 78 w 468"/>
                <a:gd name="T1" fmla="*/ 0 h 244"/>
                <a:gd name="T2" fmla="*/ 0 w 468"/>
                <a:gd name="T3" fmla="*/ 104 h 244"/>
                <a:gd name="T4" fmla="*/ 0 w 468"/>
                <a:gd name="T5" fmla="*/ 139 h 244"/>
                <a:gd name="T6" fmla="*/ 0 w 468"/>
                <a:gd name="T7" fmla="*/ 208 h 244"/>
                <a:gd name="T8" fmla="*/ 0 w 468"/>
                <a:gd name="T9" fmla="*/ 244 h 244"/>
                <a:gd name="T10" fmla="*/ 468 w 468"/>
                <a:gd name="T11" fmla="*/ 244 h 244"/>
                <a:gd name="T12" fmla="*/ 468 w 468"/>
                <a:gd name="T13" fmla="*/ 139 h 244"/>
                <a:gd name="T14" fmla="*/ 283 w 468"/>
                <a:gd name="T15" fmla="*/ 139 h 244"/>
                <a:gd name="T16" fmla="*/ 269 w 468"/>
                <a:gd name="T17" fmla="*/ 120 h 244"/>
                <a:gd name="T18" fmla="*/ 205 w 468"/>
                <a:gd name="T19" fmla="*/ 36 h 244"/>
                <a:gd name="T20" fmla="*/ 155 w 468"/>
                <a:gd name="T21" fmla="*/ 102 h 244"/>
                <a:gd name="T22" fmla="*/ 78 w 468"/>
                <a:gd name="T23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8" h="244">
                  <a:moveTo>
                    <a:pt x="78" y="0"/>
                  </a:moveTo>
                  <a:lnTo>
                    <a:pt x="0" y="104"/>
                  </a:lnTo>
                  <a:lnTo>
                    <a:pt x="0" y="139"/>
                  </a:lnTo>
                  <a:lnTo>
                    <a:pt x="0" y="208"/>
                  </a:lnTo>
                  <a:lnTo>
                    <a:pt x="0" y="244"/>
                  </a:lnTo>
                  <a:lnTo>
                    <a:pt x="468" y="244"/>
                  </a:lnTo>
                  <a:lnTo>
                    <a:pt x="468" y="139"/>
                  </a:lnTo>
                  <a:lnTo>
                    <a:pt x="283" y="139"/>
                  </a:lnTo>
                  <a:lnTo>
                    <a:pt x="269" y="120"/>
                  </a:lnTo>
                  <a:lnTo>
                    <a:pt x="205" y="36"/>
                  </a:lnTo>
                  <a:lnTo>
                    <a:pt x="155" y="102"/>
                  </a:lnTo>
                  <a:lnTo>
                    <a:pt x="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34" name="Freeform 1205">
              <a:extLst>
                <a:ext uri="{FF2B5EF4-FFF2-40B4-BE49-F238E27FC236}">
                  <a16:creationId xmlns:a16="http://schemas.microsoft.com/office/drawing/2014/main" xmlns="" id="{88E09B0B-A6C4-4CBE-84EA-D7C7B02BAE8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732213" y="4752976"/>
              <a:ext cx="257175" cy="250825"/>
            </a:xfrm>
            <a:custGeom>
              <a:avLst/>
              <a:gdLst>
                <a:gd name="T0" fmla="*/ 75 w 162"/>
                <a:gd name="T1" fmla="*/ 75 h 158"/>
                <a:gd name="T2" fmla="*/ 75 w 162"/>
                <a:gd name="T3" fmla="*/ 44 h 158"/>
                <a:gd name="T4" fmla="*/ 83 w 162"/>
                <a:gd name="T5" fmla="*/ 44 h 158"/>
                <a:gd name="T6" fmla="*/ 83 w 162"/>
                <a:gd name="T7" fmla="*/ 75 h 158"/>
                <a:gd name="T8" fmla="*/ 114 w 162"/>
                <a:gd name="T9" fmla="*/ 75 h 158"/>
                <a:gd name="T10" fmla="*/ 114 w 162"/>
                <a:gd name="T11" fmla="*/ 83 h 158"/>
                <a:gd name="T12" fmla="*/ 83 w 162"/>
                <a:gd name="T13" fmla="*/ 83 h 158"/>
                <a:gd name="T14" fmla="*/ 83 w 162"/>
                <a:gd name="T15" fmla="*/ 114 h 158"/>
                <a:gd name="T16" fmla="*/ 75 w 162"/>
                <a:gd name="T17" fmla="*/ 114 h 158"/>
                <a:gd name="T18" fmla="*/ 75 w 162"/>
                <a:gd name="T19" fmla="*/ 83 h 158"/>
                <a:gd name="T20" fmla="*/ 44 w 162"/>
                <a:gd name="T21" fmla="*/ 83 h 158"/>
                <a:gd name="T22" fmla="*/ 44 w 162"/>
                <a:gd name="T23" fmla="*/ 75 h 158"/>
                <a:gd name="T24" fmla="*/ 75 w 162"/>
                <a:gd name="T25" fmla="*/ 75 h 158"/>
                <a:gd name="T26" fmla="*/ 79 w 162"/>
                <a:gd name="T27" fmla="*/ 0 h 158"/>
                <a:gd name="T28" fmla="*/ 23 w 162"/>
                <a:gd name="T29" fmla="*/ 23 h 158"/>
                <a:gd name="T30" fmla="*/ 0 w 162"/>
                <a:gd name="T31" fmla="*/ 79 h 158"/>
                <a:gd name="T32" fmla="*/ 23 w 162"/>
                <a:gd name="T33" fmla="*/ 135 h 158"/>
                <a:gd name="T34" fmla="*/ 79 w 162"/>
                <a:gd name="T35" fmla="*/ 158 h 158"/>
                <a:gd name="T36" fmla="*/ 135 w 162"/>
                <a:gd name="T37" fmla="*/ 135 h 158"/>
                <a:gd name="T38" fmla="*/ 158 w 162"/>
                <a:gd name="T39" fmla="*/ 79 h 158"/>
                <a:gd name="T40" fmla="*/ 162 w 162"/>
                <a:gd name="T41" fmla="*/ 79 h 158"/>
                <a:gd name="T42" fmla="*/ 162 w 162"/>
                <a:gd name="T43" fmla="*/ 79 h 158"/>
                <a:gd name="T44" fmla="*/ 158 w 162"/>
                <a:gd name="T45" fmla="*/ 79 h 158"/>
                <a:gd name="T46" fmla="*/ 135 w 162"/>
                <a:gd name="T47" fmla="*/ 23 h 158"/>
                <a:gd name="T48" fmla="*/ 79 w 162"/>
                <a:gd name="T4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2" h="158">
                  <a:moveTo>
                    <a:pt x="75" y="75"/>
                  </a:moveTo>
                  <a:cubicBezTo>
                    <a:pt x="75" y="44"/>
                    <a:pt x="75" y="44"/>
                    <a:pt x="75" y="44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3" y="75"/>
                    <a:pt x="83" y="75"/>
                    <a:pt x="83" y="75"/>
                  </a:cubicBezTo>
                  <a:cubicBezTo>
                    <a:pt x="114" y="75"/>
                    <a:pt x="114" y="75"/>
                    <a:pt x="114" y="75"/>
                  </a:cubicBezTo>
                  <a:cubicBezTo>
                    <a:pt x="114" y="83"/>
                    <a:pt x="114" y="83"/>
                    <a:pt x="114" y="83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83" y="114"/>
                    <a:pt x="83" y="114"/>
                    <a:pt x="83" y="114"/>
                  </a:cubicBezTo>
                  <a:cubicBezTo>
                    <a:pt x="75" y="114"/>
                    <a:pt x="75" y="114"/>
                    <a:pt x="75" y="114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44" y="83"/>
                    <a:pt x="44" y="83"/>
                    <a:pt x="44" y="83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75" y="75"/>
                    <a:pt x="75" y="75"/>
                    <a:pt x="75" y="75"/>
                  </a:cubicBezTo>
                  <a:moveTo>
                    <a:pt x="79" y="0"/>
                  </a:moveTo>
                  <a:cubicBezTo>
                    <a:pt x="57" y="0"/>
                    <a:pt x="38" y="9"/>
                    <a:pt x="23" y="23"/>
                  </a:cubicBezTo>
                  <a:cubicBezTo>
                    <a:pt x="9" y="38"/>
                    <a:pt x="0" y="57"/>
                    <a:pt x="0" y="79"/>
                  </a:cubicBezTo>
                  <a:cubicBezTo>
                    <a:pt x="0" y="101"/>
                    <a:pt x="9" y="121"/>
                    <a:pt x="23" y="135"/>
                  </a:cubicBezTo>
                  <a:cubicBezTo>
                    <a:pt x="38" y="150"/>
                    <a:pt x="57" y="158"/>
                    <a:pt x="79" y="158"/>
                  </a:cubicBezTo>
                  <a:cubicBezTo>
                    <a:pt x="101" y="158"/>
                    <a:pt x="121" y="150"/>
                    <a:pt x="135" y="135"/>
                  </a:cubicBezTo>
                  <a:cubicBezTo>
                    <a:pt x="150" y="121"/>
                    <a:pt x="158" y="101"/>
                    <a:pt x="158" y="79"/>
                  </a:cubicBezTo>
                  <a:cubicBezTo>
                    <a:pt x="162" y="79"/>
                    <a:pt x="162" y="79"/>
                    <a:pt x="162" y="79"/>
                  </a:cubicBezTo>
                  <a:cubicBezTo>
                    <a:pt x="162" y="79"/>
                    <a:pt x="162" y="79"/>
                    <a:pt x="162" y="79"/>
                  </a:cubicBezTo>
                  <a:cubicBezTo>
                    <a:pt x="158" y="79"/>
                    <a:pt x="158" y="79"/>
                    <a:pt x="158" y="79"/>
                  </a:cubicBezTo>
                  <a:cubicBezTo>
                    <a:pt x="158" y="57"/>
                    <a:pt x="150" y="38"/>
                    <a:pt x="135" y="23"/>
                  </a:cubicBezTo>
                  <a:cubicBezTo>
                    <a:pt x="121" y="9"/>
                    <a:pt x="101" y="0"/>
                    <a:pt x="79" y="0"/>
                  </a:cubicBezTo>
                </a:path>
              </a:pathLst>
            </a:custGeom>
            <a:solidFill>
              <a:srgbClr val="F8C2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35" name="Freeform 1206">
              <a:extLst>
                <a:ext uri="{FF2B5EF4-FFF2-40B4-BE49-F238E27FC236}">
                  <a16:creationId xmlns:a16="http://schemas.microsoft.com/office/drawing/2014/main" xmlns="" id="{C66AFCCB-182C-49E5-BDFA-BAE6EF754A9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719513" y="4740276"/>
              <a:ext cx="276225" cy="276225"/>
            </a:xfrm>
            <a:custGeom>
              <a:avLst/>
              <a:gdLst>
                <a:gd name="T0" fmla="*/ 174 w 174"/>
                <a:gd name="T1" fmla="*/ 87 h 174"/>
                <a:gd name="T2" fmla="*/ 174 w 174"/>
                <a:gd name="T3" fmla="*/ 87 h 174"/>
                <a:gd name="T4" fmla="*/ 174 w 174"/>
                <a:gd name="T5" fmla="*/ 87 h 174"/>
                <a:gd name="T6" fmla="*/ 87 w 174"/>
                <a:gd name="T7" fmla="*/ 0 h 174"/>
                <a:gd name="T8" fmla="*/ 81 w 174"/>
                <a:gd name="T9" fmla="*/ 0 h 174"/>
                <a:gd name="T10" fmla="*/ 0 w 174"/>
                <a:gd name="T11" fmla="*/ 87 h 174"/>
                <a:gd name="T12" fmla="*/ 81 w 174"/>
                <a:gd name="T13" fmla="*/ 174 h 174"/>
                <a:gd name="T14" fmla="*/ 87 w 174"/>
                <a:gd name="T15" fmla="*/ 174 h 174"/>
                <a:gd name="T16" fmla="*/ 89 w 174"/>
                <a:gd name="T17" fmla="*/ 174 h 174"/>
                <a:gd name="T18" fmla="*/ 174 w 174"/>
                <a:gd name="T19" fmla="*/ 87 h 174"/>
                <a:gd name="T20" fmla="*/ 170 w 174"/>
                <a:gd name="T21" fmla="*/ 87 h 174"/>
                <a:gd name="T22" fmla="*/ 166 w 174"/>
                <a:gd name="T23" fmla="*/ 87 h 174"/>
                <a:gd name="T24" fmla="*/ 143 w 174"/>
                <a:gd name="T25" fmla="*/ 143 h 174"/>
                <a:gd name="T26" fmla="*/ 87 w 174"/>
                <a:gd name="T27" fmla="*/ 166 h 174"/>
                <a:gd name="T28" fmla="*/ 31 w 174"/>
                <a:gd name="T29" fmla="*/ 143 h 174"/>
                <a:gd name="T30" fmla="*/ 8 w 174"/>
                <a:gd name="T31" fmla="*/ 87 h 174"/>
                <a:gd name="T32" fmla="*/ 31 w 174"/>
                <a:gd name="T33" fmla="*/ 31 h 174"/>
                <a:gd name="T34" fmla="*/ 87 w 174"/>
                <a:gd name="T35" fmla="*/ 8 h 174"/>
                <a:gd name="T36" fmla="*/ 143 w 174"/>
                <a:gd name="T37" fmla="*/ 31 h 174"/>
                <a:gd name="T38" fmla="*/ 166 w 174"/>
                <a:gd name="T39" fmla="*/ 87 h 174"/>
                <a:gd name="T40" fmla="*/ 170 w 174"/>
                <a:gd name="T41" fmla="*/ 87 h 174"/>
                <a:gd name="T42" fmla="*/ 174 w 174"/>
                <a:gd name="T43" fmla="*/ 87 h 174"/>
                <a:gd name="T44" fmla="*/ 174 w 174"/>
                <a:gd name="T45" fmla="*/ 87 h 174"/>
                <a:gd name="T46" fmla="*/ 89 w 174"/>
                <a:gd name="T47" fmla="*/ 0 h 174"/>
                <a:gd name="T48" fmla="*/ 87 w 174"/>
                <a:gd name="T49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4" h="174">
                  <a:moveTo>
                    <a:pt x="174" y="87"/>
                  </a:moveTo>
                  <a:cubicBezTo>
                    <a:pt x="174" y="87"/>
                    <a:pt x="174" y="87"/>
                    <a:pt x="174" y="87"/>
                  </a:cubicBezTo>
                  <a:cubicBezTo>
                    <a:pt x="174" y="87"/>
                    <a:pt x="174" y="87"/>
                    <a:pt x="174" y="87"/>
                  </a:cubicBezTo>
                  <a:moveTo>
                    <a:pt x="87" y="0"/>
                  </a:moveTo>
                  <a:cubicBezTo>
                    <a:pt x="85" y="0"/>
                    <a:pt x="83" y="0"/>
                    <a:pt x="81" y="0"/>
                  </a:cubicBezTo>
                  <a:cubicBezTo>
                    <a:pt x="36" y="4"/>
                    <a:pt x="0" y="41"/>
                    <a:pt x="0" y="87"/>
                  </a:cubicBezTo>
                  <a:cubicBezTo>
                    <a:pt x="0" y="133"/>
                    <a:pt x="36" y="171"/>
                    <a:pt x="81" y="174"/>
                  </a:cubicBezTo>
                  <a:cubicBezTo>
                    <a:pt x="83" y="174"/>
                    <a:pt x="85" y="174"/>
                    <a:pt x="87" y="174"/>
                  </a:cubicBezTo>
                  <a:cubicBezTo>
                    <a:pt x="88" y="174"/>
                    <a:pt x="89" y="174"/>
                    <a:pt x="89" y="174"/>
                  </a:cubicBezTo>
                  <a:cubicBezTo>
                    <a:pt x="136" y="173"/>
                    <a:pt x="174" y="135"/>
                    <a:pt x="174" y="87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66" y="109"/>
                    <a:pt x="158" y="129"/>
                    <a:pt x="143" y="143"/>
                  </a:cubicBezTo>
                  <a:cubicBezTo>
                    <a:pt x="129" y="158"/>
                    <a:pt x="109" y="166"/>
                    <a:pt x="87" y="166"/>
                  </a:cubicBezTo>
                  <a:cubicBezTo>
                    <a:pt x="65" y="166"/>
                    <a:pt x="46" y="158"/>
                    <a:pt x="31" y="143"/>
                  </a:cubicBezTo>
                  <a:cubicBezTo>
                    <a:pt x="17" y="129"/>
                    <a:pt x="8" y="109"/>
                    <a:pt x="8" y="87"/>
                  </a:cubicBezTo>
                  <a:cubicBezTo>
                    <a:pt x="8" y="65"/>
                    <a:pt x="17" y="46"/>
                    <a:pt x="31" y="31"/>
                  </a:cubicBezTo>
                  <a:cubicBezTo>
                    <a:pt x="46" y="17"/>
                    <a:pt x="65" y="8"/>
                    <a:pt x="87" y="8"/>
                  </a:cubicBezTo>
                  <a:cubicBezTo>
                    <a:pt x="109" y="8"/>
                    <a:pt x="129" y="17"/>
                    <a:pt x="143" y="31"/>
                  </a:cubicBezTo>
                  <a:cubicBezTo>
                    <a:pt x="158" y="46"/>
                    <a:pt x="166" y="65"/>
                    <a:pt x="166" y="87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74" y="87"/>
                    <a:pt x="174" y="87"/>
                    <a:pt x="174" y="87"/>
                  </a:cubicBezTo>
                  <a:cubicBezTo>
                    <a:pt x="174" y="87"/>
                    <a:pt x="174" y="87"/>
                    <a:pt x="174" y="87"/>
                  </a:cubicBezTo>
                  <a:cubicBezTo>
                    <a:pt x="174" y="40"/>
                    <a:pt x="136" y="1"/>
                    <a:pt x="89" y="0"/>
                  </a:cubicBezTo>
                  <a:cubicBezTo>
                    <a:pt x="88" y="0"/>
                    <a:pt x="88" y="0"/>
                    <a:pt x="87" y="0"/>
                  </a:cubicBezTo>
                </a:path>
              </a:pathLst>
            </a:custGeom>
            <a:solidFill>
              <a:srgbClr val="046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36" name="Freeform 1207">
              <a:extLst>
                <a:ext uri="{FF2B5EF4-FFF2-40B4-BE49-F238E27FC236}">
                  <a16:creationId xmlns:a16="http://schemas.microsoft.com/office/drawing/2014/main" xmlns="" id="{8E28C3E6-C916-4CE3-AD7E-887C0734A48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851275" y="4822826"/>
              <a:ext cx="12700" cy="111125"/>
            </a:xfrm>
            <a:custGeom>
              <a:avLst/>
              <a:gdLst>
                <a:gd name="T0" fmla="*/ 8 w 8"/>
                <a:gd name="T1" fmla="*/ 39 h 70"/>
                <a:gd name="T2" fmla="*/ 0 w 8"/>
                <a:gd name="T3" fmla="*/ 39 h 70"/>
                <a:gd name="T4" fmla="*/ 0 w 8"/>
                <a:gd name="T5" fmla="*/ 70 h 70"/>
                <a:gd name="T6" fmla="*/ 8 w 8"/>
                <a:gd name="T7" fmla="*/ 70 h 70"/>
                <a:gd name="T8" fmla="*/ 8 w 8"/>
                <a:gd name="T9" fmla="*/ 39 h 70"/>
                <a:gd name="T10" fmla="*/ 8 w 8"/>
                <a:gd name="T11" fmla="*/ 0 h 70"/>
                <a:gd name="T12" fmla="*/ 0 w 8"/>
                <a:gd name="T13" fmla="*/ 0 h 70"/>
                <a:gd name="T14" fmla="*/ 0 w 8"/>
                <a:gd name="T15" fmla="*/ 31 h 70"/>
                <a:gd name="T16" fmla="*/ 8 w 8"/>
                <a:gd name="T17" fmla="*/ 31 h 70"/>
                <a:gd name="T18" fmla="*/ 8 w 8"/>
                <a:gd name="T1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70">
                  <a:moveTo>
                    <a:pt x="8" y="39"/>
                  </a:moveTo>
                  <a:lnTo>
                    <a:pt x="0" y="39"/>
                  </a:lnTo>
                  <a:lnTo>
                    <a:pt x="0" y="70"/>
                  </a:lnTo>
                  <a:lnTo>
                    <a:pt x="8" y="70"/>
                  </a:lnTo>
                  <a:lnTo>
                    <a:pt x="8" y="39"/>
                  </a:lnTo>
                  <a:close/>
                  <a:moveTo>
                    <a:pt x="8" y="0"/>
                  </a:moveTo>
                  <a:lnTo>
                    <a:pt x="0" y="0"/>
                  </a:lnTo>
                  <a:lnTo>
                    <a:pt x="0" y="31"/>
                  </a:lnTo>
                  <a:lnTo>
                    <a:pt x="8" y="3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46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37" name="Freeform 1208">
              <a:extLst>
                <a:ext uri="{FF2B5EF4-FFF2-40B4-BE49-F238E27FC236}">
                  <a16:creationId xmlns:a16="http://schemas.microsoft.com/office/drawing/2014/main" xmlns="" id="{1758BE29-D52C-48C9-B1EE-78F6CBA18A3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851275" y="4822826"/>
              <a:ext cx="12700" cy="111125"/>
            </a:xfrm>
            <a:custGeom>
              <a:avLst/>
              <a:gdLst>
                <a:gd name="T0" fmla="*/ 8 w 8"/>
                <a:gd name="T1" fmla="*/ 39 h 70"/>
                <a:gd name="T2" fmla="*/ 0 w 8"/>
                <a:gd name="T3" fmla="*/ 39 h 70"/>
                <a:gd name="T4" fmla="*/ 0 w 8"/>
                <a:gd name="T5" fmla="*/ 70 h 70"/>
                <a:gd name="T6" fmla="*/ 8 w 8"/>
                <a:gd name="T7" fmla="*/ 70 h 70"/>
                <a:gd name="T8" fmla="*/ 8 w 8"/>
                <a:gd name="T9" fmla="*/ 39 h 70"/>
                <a:gd name="T10" fmla="*/ 8 w 8"/>
                <a:gd name="T11" fmla="*/ 0 h 70"/>
                <a:gd name="T12" fmla="*/ 0 w 8"/>
                <a:gd name="T13" fmla="*/ 0 h 70"/>
                <a:gd name="T14" fmla="*/ 0 w 8"/>
                <a:gd name="T15" fmla="*/ 31 h 70"/>
                <a:gd name="T16" fmla="*/ 8 w 8"/>
                <a:gd name="T17" fmla="*/ 31 h 70"/>
                <a:gd name="T18" fmla="*/ 8 w 8"/>
                <a:gd name="T1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70">
                  <a:moveTo>
                    <a:pt x="8" y="39"/>
                  </a:moveTo>
                  <a:lnTo>
                    <a:pt x="0" y="39"/>
                  </a:lnTo>
                  <a:lnTo>
                    <a:pt x="0" y="70"/>
                  </a:lnTo>
                  <a:lnTo>
                    <a:pt x="8" y="70"/>
                  </a:lnTo>
                  <a:lnTo>
                    <a:pt x="8" y="39"/>
                  </a:lnTo>
                  <a:moveTo>
                    <a:pt x="8" y="0"/>
                  </a:moveTo>
                  <a:lnTo>
                    <a:pt x="0" y="0"/>
                  </a:lnTo>
                  <a:lnTo>
                    <a:pt x="0" y="31"/>
                  </a:lnTo>
                  <a:lnTo>
                    <a:pt x="8" y="31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38" name="Freeform 1209">
              <a:extLst>
                <a:ext uri="{FF2B5EF4-FFF2-40B4-BE49-F238E27FC236}">
                  <a16:creationId xmlns:a16="http://schemas.microsoft.com/office/drawing/2014/main" xmlns="" id="{C035F7EE-DAE3-46BB-9F3F-717363935E2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02063" y="4872038"/>
              <a:ext cx="111125" cy="12700"/>
            </a:xfrm>
            <a:custGeom>
              <a:avLst/>
              <a:gdLst>
                <a:gd name="T0" fmla="*/ 70 w 70"/>
                <a:gd name="T1" fmla="*/ 0 h 8"/>
                <a:gd name="T2" fmla="*/ 39 w 70"/>
                <a:gd name="T3" fmla="*/ 0 h 8"/>
                <a:gd name="T4" fmla="*/ 31 w 70"/>
                <a:gd name="T5" fmla="*/ 0 h 8"/>
                <a:gd name="T6" fmla="*/ 0 w 70"/>
                <a:gd name="T7" fmla="*/ 0 h 8"/>
                <a:gd name="T8" fmla="*/ 0 w 70"/>
                <a:gd name="T9" fmla="*/ 8 h 8"/>
                <a:gd name="T10" fmla="*/ 31 w 70"/>
                <a:gd name="T11" fmla="*/ 8 h 8"/>
                <a:gd name="T12" fmla="*/ 39 w 70"/>
                <a:gd name="T13" fmla="*/ 8 h 8"/>
                <a:gd name="T14" fmla="*/ 70 w 70"/>
                <a:gd name="T15" fmla="*/ 8 h 8"/>
                <a:gd name="T16" fmla="*/ 70 w 70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8">
                  <a:moveTo>
                    <a:pt x="70" y="0"/>
                  </a:moveTo>
                  <a:lnTo>
                    <a:pt x="39" y="0"/>
                  </a:lnTo>
                  <a:lnTo>
                    <a:pt x="31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31" y="8"/>
                  </a:lnTo>
                  <a:lnTo>
                    <a:pt x="39" y="8"/>
                  </a:lnTo>
                  <a:lnTo>
                    <a:pt x="70" y="8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046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39" name="Freeform 1210">
              <a:extLst>
                <a:ext uri="{FF2B5EF4-FFF2-40B4-BE49-F238E27FC236}">
                  <a16:creationId xmlns:a16="http://schemas.microsoft.com/office/drawing/2014/main" xmlns="" id="{44FF77D0-BAA0-4458-BA09-A84E1408035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02063" y="4872038"/>
              <a:ext cx="111125" cy="12700"/>
            </a:xfrm>
            <a:custGeom>
              <a:avLst/>
              <a:gdLst>
                <a:gd name="T0" fmla="*/ 70 w 70"/>
                <a:gd name="T1" fmla="*/ 0 h 8"/>
                <a:gd name="T2" fmla="*/ 39 w 70"/>
                <a:gd name="T3" fmla="*/ 0 h 8"/>
                <a:gd name="T4" fmla="*/ 31 w 70"/>
                <a:gd name="T5" fmla="*/ 0 h 8"/>
                <a:gd name="T6" fmla="*/ 0 w 70"/>
                <a:gd name="T7" fmla="*/ 0 h 8"/>
                <a:gd name="T8" fmla="*/ 0 w 70"/>
                <a:gd name="T9" fmla="*/ 8 h 8"/>
                <a:gd name="T10" fmla="*/ 31 w 70"/>
                <a:gd name="T11" fmla="*/ 8 h 8"/>
                <a:gd name="T12" fmla="*/ 39 w 70"/>
                <a:gd name="T13" fmla="*/ 8 h 8"/>
                <a:gd name="T14" fmla="*/ 70 w 70"/>
                <a:gd name="T15" fmla="*/ 8 h 8"/>
                <a:gd name="T16" fmla="*/ 70 w 70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8">
                  <a:moveTo>
                    <a:pt x="70" y="0"/>
                  </a:moveTo>
                  <a:lnTo>
                    <a:pt x="39" y="0"/>
                  </a:lnTo>
                  <a:lnTo>
                    <a:pt x="31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31" y="8"/>
                  </a:lnTo>
                  <a:lnTo>
                    <a:pt x="39" y="8"/>
                  </a:lnTo>
                  <a:lnTo>
                    <a:pt x="70" y="8"/>
                  </a:lnTo>
                  <a:lnTo>
                    <a:pt x="7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40" name="Freeform 1211">
              <a:extLst>
                <a:ext uri="{FF2B5EF4-FFF2-40B4-BE49-F238E27FC236}">
                  <a16:creationId xmlns:a16="http://schemas.microsoft.com/office/drawing/2014/main" xmlns="" id="{A2787ED5-EFC4-43A9-8F5F-6E941117F7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79650" y="4325938"/>
              <a:ext cx="68263" cy="120650"/>
            </a:xfrm>
            <a:custGeom>
              <a:avLst/>
              <a:gdLst>
                <a:gd name="T0" fmla="*/ 38 w 43"/>
                <a:gd name="T1" fmla="*/ 0 h 76"/>
                <a:gd name="T2" fmla="*/ 38 w 43"/>
                <a:gd name="T3" fmla="*/ 0 h 76"/>
                <a:gd name="T4" fmla="*/ 0 w 43"/>
                <a:gd name="T5" fmla="*/ 38 h 76"/>
                <a:gd name="T6" fmla="*/ 38 w 43"/>
                <a:gd name="T7" fmla="*/ 76 h 76"/>
                <a:gd name="T8" fmla="*/ 43 w 43"/>
                <a:gd name="T9" fmla="*/ 70 h 76"/>
                <a:gd name="T10" fmla="*/ 15 w 43"/>
                <a:gd name="T11" fmla="*/ 42 h 76"/>
                <a:gd name="T12" fmla="*/ 15 w 43"/>
                <a:gd name="T13" fmla="*/ 42 h 76"/>
                <a:gd name="T14" fmla="*/ 15 w 43"/>
                <a:gd name="T15" fmla="*/ 42 h 76"/>
                <a:gd name="T16" fmla="*/ 11 w 43"/>
                <a:gd name="T17" fmla="*/ 38 h 76"/>
                <a:gd name="T18" fmla="*/ 15 w 43"/>
                <a:gd name="T19" fmla="*/ 34 h 76"/>
                <a:gd name="T20" fmla="*/ 15 w 43"/>
                <a:gd name="T21" fmla="*/ 34 h 76"/>
                <a:gd name="T22" fmla="*/ 15 w 43"/>
                <a:gd name="T23" fmla="*/ 34 h 76"/>
                <a:gd name="T24" fmla="*/ 43 w 43"/>
                <a:gd name="T25" fmla="*/ 5 h 76"/>
                <a:gd name="T26" fmla="*/ 38 w 43"/>
                <a:gd name="T2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76">
                  <a:moveTo>
                    <a:pt x="38" y="0"/>
                  </a:moveTo>
                  <a:lnTo>
                    <a:pt x="38" y="0"/>
                  </a:lnTo>
                  <a:lnTo>
                    <a:pt x="0" y="38"/>
                  </a:lnTo>
                  <a:lnTo>
                    <a:pt x="38" y="76"/>
                  </a:lnTo>
                  <a:lnTo>
                    <a:pt x="43" y="70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11" y="38"/>
                  </a:lnTo>
                  <a:lnTo>
                    <a:pt x="15" y="34"/>
                  </a:lnTo>
                  <a:lnTo>
                    <a:pt x="15" y="34"/>
                  </a:lnTo>
                  <a:lnTo>
                    <a:pt x="15" y="34"/>
                  </a:lnTo>
                  <a:lnTo>
                    <a:pt x="43" y="5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046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41" name="Freeform 1212">
              <a:extLst>
                <a:ext uri="{FF2B5EF4-FFF2-40B4-BE49-F238E27FC236}">
                  <a16:creationId xmlns:a16="http://schemas.microsoft.com/office/drawing/2014/main" xmlns="" id="{43F531C1-6305-4B4E-8E68-CE28AAEE239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79650" y="4325938"/>
              <a:ext cx="68263" cy="120650"/>
            </a:xfrm>
            <a:custGeom>
              <a:avLst/>
              <a:gdLst>
                <a:gd name="T0" fmla="*/ 38 w 43"/>
                <a:gd name="T1" fmla="*/ 0 h 76"/>
                <a:gd name="T2" fmla="*/ 38 w 43"/>
                <a:gd name="T3" fmla="*/ 0 h 76"/>
                <a:gd name="T4" fmla="*/ 0 w 43"/>
                <a:gd name="T5" fmla="*/ 38 h 76"/>
                <a:gd name="T6" fmla="*/ 38 w 43"/>
                <a:gd name="T7" fmla="*/ 76 h 76"/>
                <a:gd name="T8" fmla="*/ 43 w 43"/>
                <a:gd name="T9" fmla="*/ 70 h 76"/>
                <a:gd name="T10" fmla="*/ 15 w 43"/>
                <a:gd name="T11" fmla="*/ 42 h 76"/>
                <a:gd name="T12" fmla="*/ 15 w 43"/>
                <a:gd name="T13" fmla="*/ 42 h 76"/>
                <a:gd name="T14" fmla="*/ 15 w 43"/>
                <a:gd name="T15" fmla="*/ 42 h 76"/>
                <a:gd name="T16" fmla="*/ 11 w 43"/>
                <a:gd name="T17" fmla="*/ 38 h 76"/>
                <a:gd name="T18" fmla="*/ 15 w 43"/>
                <a:gd name="T19" fmla="*/ 34 h 76"/>
                <a:gd name="T20" fmla="*/ 15 w 43"/>
                <a:gd name="T21" fmla="*/ 34 h 76"/>
                <a:gd name="T22" fmla="*/ 15 w 43"/>
                <a:gd name="T23" fmla="*/ 34 h 76"/>
                <a:gd name="T24" fmla="*/ 43 w 43"/>
                <a:gd name="T25" fmla="*/ 5 h 76"/>
                <a:gd name="T26" fmla="*/ 38 w 43"/>
                <a:gd name="T2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76">
                  <a:moveTo>
                    <a:pt x="38" y="0"/>
                  </a:moveTo>
                  <a:lnTo>
                    <a:pt x="38" y="0"/>
                  </a:lnTo>
                  <a:lnTo>
                    <a:pt x="0" y="38"/>
                  </a:lnTo>
                  <a:lnTo>
                    <a:pt x="38" y="76"/>
                  </a:lnTo>
                  <a:lnTo>
                    <a:pt x="43" y="70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11" y="38"/>
                  </a:lnTo>
                  <a:lnTo>
                    <a:pt x="15" y="34"/>
                  </a:lnTo>
                  <a:lnTo>
                    <a:pt x="15" y="34"/>
                  </a:lnTo>
                  <a:lnTo>
                    <a:pt x="15" y="34"/>
                  </a:lnTo>
                  <a:lnTo>
                    <a:pt x="43" y="5"/>
                  </a:lnTo>
                  <a:lnTo>
                    <a:pt x="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42" name="Freeform 1213">
              <a:extLst>
                <a:ext uri="{FF2B5EF4-FFF2-40B4-BE49-F238E27FC236}">
                  <a16:creationId xmlns:a16="http://schemas.microsoft.com/office/drawing/2014/main" xmlns="" id="{E32588FB-F209-4A89-B57A-3295C7F1E7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03463" y="4379913"/>
              <a:ext cx="203200" cy="12700"/>
            </a:xfrm>
            <a:custGeom>
              <a:avLst/>
              <a:gdLst>
                <a:gd name="T0" fmla="*/ 128 w 128"/>
                <a:gd name="T1" fmla="*/ 0 h 8"/>
                <a:gd name="T2" fmla="*/ 0 w 128"/>
                <a:gd name="T3" fmla="*/ 0 h 8"/>
                <a:gd name="T4" fmla="*/ 0 w 128"/>
                <a:gd name="T5" fmla="*/ 0 h 8"/>
                <a:gd name="T6" fmla="*/ 0 w 128"/>
                <a:gd name="T7" fmla="*/ 0 h 8"/>
                <a:gd name="T8" fmla="*/ 0 w 128"/>
                <a:gd name="T9" fmla="*/ 8 h 8"/>
                <a:gd name="T10" fmla="*/ 0 w 128"/>
                <a:gd name="T11" fmla="*/ 8 h 8"/>
                <a:gd name="T12" fmla="*/ 0 w 128"/>
                <a:gd name="T13" fmla="*/ 8 h 8"/>
                <a:gd name="T14" fmla="*/ 128 w 128"/>
                <a:gd name="T15" fmla="*/ 8 h 8"/>
                <a:gd name="T16" fmla="*/ 128 w 128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8">
                  <a:moveTo>
                    <a:pt x="12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128" y="8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rgbClr val="046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43" name="Freeform 1214">
              <a:extLst>
                <a:ext uri="{FF2B5EF4-FFF2-40B4-BE49-F238E27FC236}">
                  <a16:creationId xmlns:a16="http://schemas.microsoft.com/office/drawing/2014/main" xmlns="" id="{5680F659-3E40-418B-859F-4EE73CFD52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03463" y="4379913"/>
              <a:ext cx="203200" cy="12700"/>
            </a:xfrm>
            <a:custGeom>
              <a:avLst/>
              <a:gdLst>
                <a:gd name="T0" fmla="*/ 128 w 128"/>
                <a:gd name="T1" fmla="*/ 0 h 8"/>
                <a:gd name="T2" fmla="*/ 0 w 128"/>
                <a:gd name="T3" fmla="*/ 0 h 8"/>
                <a:gd name="T4" fmla="*/ 0 w 128"/>
                <a:gd name="T5" fmla="*/ 0 h 8"/>
                <a:gd name="T6" fmla="*/ 0 w 128"/>
                <a:gd name="T7" fmla="*/ 0 h 8"/>
                <a:gd name="T8" fmla="*/ 0 w 128"/>
                <a:gd name="T9" fmla="*/ 8 h 8"/>
                <a:gd name="T10" fmla="*/ 0 w 128"/>
                <a:gd name="T11" fmla="*/ 8 h 8"/>
                <a:gd name="T12" fmla="*/ 0 w 128"/>
                <a:gd name="T13" fmla="*/ 8 h 8"/>
                <a:gd name="T14" fmla="*/ 128 w 128"/>
                <a:gd name="T15" fmla="*/ 8 h 8"/>
                <a:gd name="T16" fmla="*/ 128 w 128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8">
                  <a:moveTo>
                    <a:pt x="12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128" y="8"/>
                  </a:lnTo>
                  <a:lnTo>
                    <a:pt x="1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44" name="Freeform 1215">
              <a:extLst>
                <a:ext uri="{FF2B5EF4-FFF2-40B4-BE49-F238E27FC236}">
                  <a16:creationId xmlns:a16="http://schemas.microsoft.com/office/drawing/2014/main" xmlns="" id="{7B5AB7EF-C0B7-485D-80A5-EB78887EB29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446338" y="4211638"/>
              <a:ext cx="68263" cy="120650"/>
            </a:xfrm>
            <a:custGeom>
              <a:avLst/>
              <a:gdLst>
                <a:gd name="T0" fmla="*/ 5 w 43"/>
                <a:gd name="T1" fmla="*/ 76 h 76"/>
                <a:gd name="T2" fmla="*/ 5 w 43"/>
                <a:gd name="T3" fmla="*/ 76 h 76"/>
                <a:gd name="T4" fmla="*/ 5 w 43"/>
                <a:gd name="T5" fmla="*/ 76 h 76"/>
                <a:gd name="T6" fmla="*/ 5 w 43"/>
                <a:gd name="T7" fmla="*/ 76 h 76"/>
                <a:gd name="T8" fmla="*/ 5 w 43"/>
                <a:gd name="T9" fmla="*/ 0 h 76"/>
                <a:gd name="T10" fmla="*/ 0 w 43"/>
                <a:gd name="T11" fmla="*/ 5 h 76"/>
                <a:gd name="T12" fmla="*/ 28 w 43"/>
                <a:gd name="T13" fmla="*/ 34 h 76"/>
                <a:gd name="T14" fmla="*/ 28 w 43"/>
                <a:gd name="T15" fmla="*/ 34 h 76"/>
                <a:gd name="T16" fmla="*/ 28 w 43"/>
                <a:gd name="T17" fmla="*/ 34 h 76"/>
                <a:gd name="T18" fmla="*/ 32 w 43"/>
                <a:gd name="T19" fmla="*/ 38 h 76"/>
                <a:gd name="T20" fmla="*/ 28 w 43"/>
                <a:gd name="T21" fmla="*/ 42 h 76"/>
                <a:gd name="T22" fmla="*/ 28 w 43"/>
                <a:gd name="T23" fmla="*/ 42 h 76"/>
                <a:gd name="T24" fmla="*/ 28 w 43"/>
                <a:gd name="T25" fmla="*/ 42 h 76"/>
                <a:gd name="T26" fmla="*/ 0 w 43"/>
                <a:gd name="T27" fmla="*/ 70 h 76"/>
                <a:gd name="T28" fmla="*/ 5 w 43"/>
                <a:gd name="T29" fmla="*/ 76 h 76"/>
                <a:gd name="T30" fmla="*/ 43 w 43"/>
                <a:gd name="T31" fmla="*/ 38 h 76"/>
                <a:gd name="T32" fmla="*/ 5 w 43"/>
                <a:gd name="T3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76">
                  <a:moveTo>
                    <a:pt x="5" y="76"/>
                  </a:moveTo>
                  <a:lnTo>
                    <a:pt x="5" y="76"/>
                  </a:lnTo>
                  <a:lnTo>
                    <a:pt x="5" y="76"/>
                  </a:lnTo>
                  <a:lnTo>
                    <a:pt x="5" y="76"/>
                  </a:lnTo>
                  <a:close/>
                  <a:moveTo>
                    <a:pt x="5" y="0"/>
                  </a:moveTo>
                  <a:lnTo>
                    <a:pt x="0" y="5"/>
                  </a:lnTo>
                  <a:lnTo>
                    <a:pt x="28" y="34"/>
                  </a:lnTo>
                  <a:lnTo>
                    <a:pt x="28" y="34"/>
                  </a:lnTo>
                  <a:lnTo>
                    <a:pt x="28" y="34"/>
                  </a:lnTo>
                  <a:lnTo>
                    <a:pt x="32" y="38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0" y="70"/>
                  </a:lnTo>
                  <a:lnTo>
                    <a:pt x="5" y="76"/>
                  </a:lnTo>
                  <a:lnTo>
                    <a:pt x="43" y="38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46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45" name="Freeform 1216">
              <a:extLst>
                <a:ext uri="{FF2B5EF4-FFF2-40B4-BE49-F238E27FC236}">
                  <a16:creationId xmlns:a16="http://schemas.microsoft.com/office/drawing/2014/main" xmlns="" id="{297DEC61-49AB-422A-AC6E-E28507A1AFB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446338" y="4211638"/>
              <a:ext cx="68263" cy="120650"/>
            </a:xfrm>
            <a:custGeom>
              <a:avLst/>
              <a:gdLst>
                <a:gd name="T0" fmla="*/ 5 w 43"/>
                <a:gd name="T1" fmla="*/ 76 h 76"/>
                <a:gd name="T2" fmla="*/ 5 w 43"/>
                <a:gd name="T3" fmla="*/ 76 h 76"/>
                <a:gd name="T4" fmla="*/ 5 w 43"/>
                <a:gd name="T5" fmla="*/ 76 h 76"/>
                <a:gd name="T6" fmla="*/ 5 w 43"/>
                <a:gd name="T7" fmla="*/ 76 h 76"/>
                <a:gd name="T8" fmla="*/ 5 w 43"/>
                <a:gd name="T9" fmla="*/ 0 h 76"/>
                <a:gd name="T10" fmla="*/ 0 w 43"/>
                <a:gd name="T11" fmla="*/ 5 h 76"/>
                <a:gd name="T12" fmla="*/ 28 w 43"/>
                <a:gd name="T13" fmla="*/ 34 h 76"/>
                <a:gd name="T14" fmla="*/ 28 w 43"/>
                <a:gd name="T15" fmla="*/ 34 h 76"/>
                <a:gd name="T16" fmla="*/ 28 w 43"/>
                <a:gd name="T17" fmla="*/ 34 h 76"/>
                <a:gd name="T18" fmla="*/ 32 w 43"/>
                <a:gd name="T19" fmla="*/ 38 h 76"/>
                <a:gd name="T20" fmla="*/ 28 w 43"/>
                <a:gd name="T21" fmla="*/ 42 h 76"/>
                <a:gd name="T22" fmla="*/ 28 w 43"/>
                <a:gd name="T23" fmla="*/ 42 h 76"/>
                <a:gd name="T24" fmla="*/ 28 w 43"/>
                <a:gd name="T25" fmla="*/ 42 h 76"/>
                <a:gd name="T26" fmla="*/ 0 w 43"/>
                <a:gd name="T27" fmla="*/ 70 h 76"/>
                <a:gd name="T28" fmla="*/ 5 w 43"/>
                <a:gd name="T29" fmla="*/ 76 h 76"/>
                <a:gd name="T30" fmla="*/ 43 w 43"/>
                <a:gd name="T31" fmla="*/ 38 h 76"/>
                <a:gd name="T32" fmla="*/ 5 w 43"/>
                <a:gd name="T3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76">
                  <a:moveTo>
                    <a:pt x="5" y="76"/>
                  </a:moveTo>
                  <a:lnTo>
                    <a:pt x="5" y="76"/>
                  </a:lnTo>
                  <a:lnTo>
                    <a:pt x="5" y="76"/>
                  </a:lnTo>
                  <a:lnTo>
                    <a:pt x="5" y="76"/>
                  </a:lnTo>
                  <a:moveTo>
                    <a:pt x="5" y="0"/>
                  </a:moveTo>
                  <a:lnTo>
                    <a:pt x="0" y="5"/>
                  </a:lnTo>
                  <a:lnTo>
                    <a:pt x="28" y="34"/>
                  </a:lnTo>
                  <a:lnTo>
                    <a:pt x="28" y="34"/>
                  </a:lnTo>
                  <a:lnTo>
                    <a:pt x="28" y="34"/>
                  </a:lnTo>
                  <a:lnTo>
                    <a:pt x="32" y="38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0" y="70"/>
                  </a:lnTo>
                  <a:lnTo>
                    <a:pt x="5" y="76"/>
                  </a:lnTo>
                  <a:lnTo>
                    <a:pt x="43" y="38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46" name="Freeform 1217">
              <a:extLst>
                <a:ext uri="{FF2B5EF4-FFF2-40B4-BE49-F238E27FC236}">
                  <a16:creationId xmlns:a16="http://schemas.microsoft.com/office/drawing/2014/main" xmlns="" id="{B0BBB37A-DFD9-4A27-BB0D-7302178237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87588" y="4265613"/>
              <a:ext cx="203200" cy="12700"/>
            </a:xfrm>
            <a:custGeom>
              <a:avLst/>
              <a:gdLst>
                <a:gd name="T0" fmla="*/ 128 w 128"/>
                <a:gd name="T1" fmla="*/ 0 h 8"/>
                <a:gd name="T2" fmla="*/ 128 w 128"/>
                <a:gd name="T3" fmla="*/ 0 h 8"/>
                <a:gd name="T4" fmla="*/ 0 w 128"/>
                <a:gd name="T5" fmla="*/ 0 h 8"/>
                <a:gd name="T6" fmla="*/ 0 w 128"/>
                <a:gd name="T7" fmla="*/ 8 h 8"/>
                <a:gd name="T8" fmla="*/ 128 w 128"/>
                <a:gd name="T9" fmla="*/ 8 h 8"/>
                <a:gd name="T10" fmla="*/ 128 w 128"/>
                <a:gd name="T11" fmla="*/ 8 h 8"/>
                <a:gd name="T12" fmla="*/ 128 w 128"/>
                <a:gd name="T13" fmla="*/ 8 h 8"/>
                <a:gd name="T14" fmla="*/ 128 w 128"/>
                <a:gd name="T15" fmla="*/ 0 h 8"/>
                <a:gd name="T16" fmla="*/ 128 w 128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8">
                  <a:moveTo>
                    <a:pt x="128" y="0"/>
                  </a:moveTo>
                  <a:lnTo>
                    <a:pt x="12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128" y="8"/>
                  </a:lnTo>
                  <a:lnTo>
                    <a:pt x="128" y="8"/>
                  </a:lnTo>
                  <a:lnTo>
                    <a:pt x="128" y="8"/>
                  </a:lnTo>
                  <a:lnTo>
                    <a:pt x="128" y="0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rgbClr val="046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47" name="Freeform 1218">
              <a:extLst>
                <a:ext uri="{FF2B5EF4-FFF2-40B4-BE49-F238E27FC236}">
                  <a16:creationId xmlns:a16="http://schemas.microsoft.com/office/drawing/2014/main" xmlns="" id="{2651DA65-08A0-4647-9C85-7FD74B2882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87588" y="4265613"/>
              <a:ext cx="203200" cy="12700"/>
            </a:xfrm>
            <a:custGeom>
              <a:avLst/>
              <a:gdLst>
                <a:gd name="T0" fmla="*/ 128 w 128"/>
                <a:gd name="T1" fmla="*/ 0 h 8"/>
                <a:gd name="T2" fmla="*/ 128 w 128"/>
                <a:gd name="T3" fmla="*/ 0 h 8"/>
                <a:gd name="T4" fmla="*/ 0 w 128"/>
                <a:gd name="T5" fmla="*/ 0 h 8"/>
                <a:gd name="T6" fmla="*/ 0 w 128"/>
                <a:gd name="T7" fmla="*/ 8 h 8"/>
                <a:gd name="T8" fmla="*/ 128 w 128"/>
                <a:gd name="T9" fmla="*/ 8 h 8"/>
                <a:gd name="T10" fmla="*/ 128 w 128"/>
                <a:gd name="T11" fmla="*/ 8 h 8"/>
                <a:gd name="T12" fmla="*/ 128 w 128"/>
                <a:gd name="T13" fmla="*/ 8 h 8"/>
                <a:gd name="T14" fmla="*/ 128 w 128"/>
                <a:gd name="T15" fmla="*/ 0 h 8"/>
                <a:gd name="T16" fmla="*/ 128 w 128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8">
                  <a:moveTo>
                    <a:pt x="128" y="0"/>
                  </a:moveTo>
                  <a:lnTo>
                    <a:pt x="12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128" y="8"/>
                  </a:lnTo>
                  <a:lnTo>
                    <a:pt x="128" y="8"/>
                  </a:lnTo>
                  <a:lnTo>
                    <a:pt x="128" y="8"/>
                  </a:lnTo>
                  <a:lnTo>
                    <a:pt x="128" y="0"/>
                  </a:lnTo>
                  <a:lnTo>
                    <a:pt x="1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48" name="Freeform 1219">
              <a:extLst>
                <a:ext uri="{FF2B5EF4-FFF2-40B4-BE49-F238E27FC236}">
                  <a16:creationId xmlns:a16="http://schemas.microsoft.com/office/drawing/2014/main" xmlns="" id="{2BF3FDEA-1B10-4CF9-A089-4E98498CB37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0125" y="4205288"/>
              <a:ext cx="73025" cy="41275"/>
            </a:xfrm>
            <a:custGeom>
              <a:avLst/>
              <a:gdLst>
                <a:gd name="T0" fmla="*/ 40 w 46"/>
                <a:gd name="T1" fmla="*/ 0 h 26"/>
                <a:gd name="T2" fmla="*/ 28 w 46"/>
                <a:gd name="T3" fmla="*/ 11 h 26"/>
                <a:gd name="T4" fmla="*/ 28 w 46"/>
                <a:gd name="T5" fmla="*/ 12 h 26"/>
                <a:gd name="T6" fmla="*/ 27 w 46"/>
                <a:gd name="T7" fmla="*/ 12 h 26"/>
                <a:gd name="T8" fmla="*/ 23 w 46"/>
                <a:gd name="T9" fmla="*/ 16 h 26"/>
                <a:gd name="T10" fmla="*/ 6 w 46"/>
                <a:gd name="T11" fmla="*/ 0 h 26"/>
                <a:gd name="T12" fmla="*/ 0 w 46"/>
                <a:gd name="T13" fmla="*/ 6 h 26"/>
                <a:gd name="T14" fmla="*/ 23 w 46"/>
                <a:gd name="T15" fmla="*/ 26 h 26"/>
                <a:gd name="T16" fmla="*/ 46 w 46"/>
                <a:gd name="T17" fmla="*/ 6 h 26"/>
                <a:gd name="T18" fmla="*/ 40 w 46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26">
                  <a:moveTo>
                    <a:pt x="40" y="0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046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49" name="Freeform 1220">
              <a:extLst>
                <a:ext uri="{FF2B5EF4-FFF2-40B4-BE49-F238E27FC236}">
                  <a16:creationId xmlns:a16="http://schemas.microsoft.com/office/drawing/2014/main" xmlns="" id="{842A0A76-071E-4E95-8A22-492260DC5F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67725" y="4117976"/>
              <a:ext cx="196850" cy="106363"/>
            </a:xfrm>
            <a:custGeom>
              <a:avLst/>
              <a:gdLst>
                <a:gd name="T0" fmla="*/ 57 w 124"/>
                <a:gd name="T1" fmla="*/ 0 h 67"/>
                <a:gd name="T2" fmla="*/ 0 w 124"/>
                <a:gd name="T3" fmla="*/ 31 h 67"/>
                <a:gd name="T4" fmla="*/ 7 w 124"/>
                <a:gd name="T5" fmla="*/ 35 h 67"/>
                <a:gd name="T6" fmla="*/ 57 w 124"/>
                <a:gd name="T7" fmla="*/ 8 h 67"/>
                <a:gd name="T8" fmla="*/ 99 w 124"/>
                <a:gd name="T9" fmla="*/ 25 h 67"/>
                <a:gd name="T10" fmla="*/ 116 w 124"/>
                <a:gd name="T11" fmla="*/ 67 h 67"/>
                <a:gd name="T12" fmla="*/ 123 w 124"/>
                <a:gd name="T13" fmla="*/ 67 h 67"/>
                <a:gd name="T14" fmla="*/ 124 w 124"/>
                <a:gd name="T15" fmla="*/ 67 h 67"/>
                <a:gd name="T16" fmla="*/ 124 w 124"/>
                <a:gd name="T17" fmla="*/ 66 h 67"/>
                <a:gd name="T18" fmla="*/ 57 w 124"/>
                <a:gd name="T1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" h="67">
                  <a:moveTo>
                    <a:pt x="57" y="0"/>
                  </a:moveTo>
                  <a:cubicBezTo>
                    <a:pt x="33" y="0"/>
                    <a:pt x="12" y="12"/>
                    <a:pt x="0" y="3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17" y="19"/>
                    <a:pt x="36" y="8"/>
                    <a:pt x="57" y="8"/>
                  </a:cubicBezTo>
                  <a:cubicBezTo>
                    <a:pt x="73" y="8"/>
                    <a:pt x="88" y="14"/>
                    <a:pt x="99" y="25"/>
                  </a:cubicBezTo>
                  <a:cubicBezTo>
                    <a:pt x="109" y="36"/>
                    <a:pt x="116" y="51"/>
                    <a:pt x="116" y="67"/>
                  </a:cubicBezTo>
                  <a:cubicBezTo>
                    <a:pt x="123" y="67"/>
                    <a:pt x="123" y="67"/>
                    <a:pt x="123" y="67"/>
                  </a:cubicBezTo>
                  <a:cubicBezTo>
                    <a:pt x="124" y="67"/>
                    <a:pt x="124" y="67"/>
                    <a:pt x="124" y="67"/>
                  </a:cubicBezTo>
                  <a:cubicBezTo>
                    <a:pt x="124" y="67"/>
                    <a:pt x="124" y="67"/>
                    <a:pt x="124" y="66"/>
                  </a:cubicBezTo>
                  <a:cubicBezTo>
                    <a:pt x="124" y="29"/>
                    <a:pt x="94" y="0"/>
                    <a:pt x="57" y="0"/>
                  </a:cubicBezTo>
                </a:path>
              </a:pathLst>
            </a:custGeom>
            <a:solidFill>
              <a:srgbClr val="046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50" name="Freeform 1221">
              <a:extLst>
                <a:ext uri="{FF2B5EF4-FFF2-40B4-BE49-F238E27FC236}">
                  <a16:creationId xmlns:a16="http://schemas.microsoft.com/office/drawing/2014/main" xmlns="" id="{FF398F55-1CEE-4903-83B2-C06D2E4D675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51850" y="4225926"/>
              <a:ext cx="196850" cy="107950"/>
            </a:xfrm>
            <a:custGeom>
              <a:avLst/>
              <a:gdLst>
                <a:gd name="T0" fmla="*/ 8 w 124"/>
                <a:gd name="T1" fmla="*/ 0 h 68"/>
                <a:gd name="T2" fmla="*/ 0 w 124"/>
                <a:gd name="T3" fmla="*/ 0 h 68"/>
                <a:gd name="T4" fmla="*/ 0 w 124"/>
                <a:gd name="T5" fmla="*/ 1 h 68"/>
                <a:gd name="T6" fmla="*/ 67 w 124"/>
                <a:gd name="T7" fmla="*/ 68 h 68"/>
                <a:gd name="T8" fmla="*/ 124 w 124"/>
                <a:gd name="T9" fmla="*/ 37 h 68"/>
                <a:gd name="T10" fmla="*/ 117 w 124"/>
                <a:gd name="T11" fmla="*/ 32 h 68"/>
                <a:gd name="T12" fmla="*/ 117 w 124"/>
                <a:gd name="T13" fmla="*/ 32 h 68"/>
                <a:gd name="T14" fmla="*/ 67 w 124"/>
                <a:gd name="T15" fmla="*/ 60 h 68"/>
                <a:gd name="T16" fmla="*/ 25 w 124"/>
                <a:gd name="T17" fmla="*/ 42 h 68"/>
                <a:gd name="T18" fmla="*/ 8 w 124"/>
                <a:gd name="T1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" h="68">
                  <a:moveTo>
                    <a:pt x="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8"/>
                    <a:pt x="30" y="68"/>
                    <a:pt x="67" y="68"/>
                  </a:cubicBezTo>
                  <a:cubicBezTo>
                    <a:pt x="91" y="68"/>
                    <a:pt x="112" y="55"/>
                    <a:pt x="124" y="37"/>
                  </a:cubicBezTo>
                  <a:cubicBezTo>
                    <a:pt x="117" y="32"/>
                    <a:pt x="117" y="32"/>
                    <a:pt x="117" y="32"/>
                  </a:cubicBezTo>
                  <a:cubicBezTo>
                    <a:pt x="117" y="32"/>
                    <a:pt x="117" y="32"/>
                    <a:pt x="117" y="32"/>
                  </a:cubicBezTo>
                  <a:cubicBezTo>
                    <a:pt x="107" y="49"/>
                    <a:pt x="88" y="60"/>
                    <a:pt x="67" y="60"/>
                  </a:cubicBezTo>
                  <a:cubicBezTo>
                    <a:pt x="51" y="60"/>
                    <a:pt x="36" y="53"/>
                    <a:pt x="25" y="42"/>
                  </a:cubicBezTo>
                  <a:cubicBezTo>
                    <a:pt x="14" y="32"/>
                    <a:pt x="8" y="17"/>
                    <a:pt x="8" y="0"/>
                  </a:cubicBezTo>
                </a:path>
              </a:pathLst>
            </a:custGeom>
            <a:solidFill>
              <a:srgbClr val="046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51" name="Freeform 1222">
              <a:extLst>
                <a:ext uri="{FF2B5EF4-FFF2-40B4-BE49-F238E27FC236}">
                  <a16:creationId xmlns:a16="http://schemas.microsoft.com/office/drawing/2014/main" xmlns="" id="{DBEEB4C9-1A83-4E50-827E-72E6F39B14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21688" y="4203701"/>
              <a:ext cx="73025" cy="41275"/>
            </a:xfrm>
            <a:custGeom>
              <a:avLst/>
              <a:gdLst>
                <a:gd name="T0" fmla="*/ 23 w 46"/>
                <a:gd name="T1" fmla="*/ 0 h 26"/>
                <a:gd name="T2" fmla="*/ 0 w 46"/>
                <a:gd name="T3" fmla="*/ 20 h 26"/>
                <a:gd name="T4" fmla="*/ 6 w 46"/>
                <a:gd name="T5" fmla="*/ 26 h 26"/>
                <a:gd name="T6" fmla="*/ 19 w 46"/>
                <a:gd name="T7" fmla="*/ 15 h 26"/>
                <a:gd name="T8" fmla="*/ 19 w 46"/>
                <a:gd name="T9" fmla="*/ 14 h 26"/>
                <a:gd name="T10" fmla="*/ 23 w 46"/>
                <a:gd name="T11" fmla="*/ 11 h 26"/>
                <a:gd name="T12" fmla="*/ 40 w 46"/>
                <a:gd name="T13" fmla="*/ 26 h 26"/>
                <a:gd name="T14" fmla="*/ 46 w 46"/>
                <a:gd name="T15" fmla="*/ 20 h 26"/>
                <a:gd name="T16" fmla="*/ 46 w 46"/>
                <a:gd name="T17" fmla="*/ 20 h 26"/>
                <a:gd name="T18" fmla="*/ 23 w 46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26">
                  <a:moveTo>
                    <a:pt x="23" y="0"/>
                  </a:moveTo>
                  <a:lnTo>
                    <a:pt x="0" y="20"/>
                  </a:lnTo>
                  <a:lnTo>
                    <a:pt x="6" y="26"/>
                  </a:lnTo>
                  <a:lnTo>
                    <a:pt x="19" y="15"/>
                  </a:lnTo>
                  <a:lnTo>
                    <a:pt x="19" y="14"/>
                  </a:lnTo>
                  <a:lnTo>
                    <a:pt x="23" y="11"/>
                  </a:lnTo>
                  <a:lnTo>
                    <a:pt x="40" y="26"/>
                  </a:lnTo>
                  <a:lnTo>
                    <a:pt x="46" y="20"/>
                  </a:lnTo>
                  <a:lnTo>
                    <a:pt x="46" y="2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46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52" name="Freeform 1223">
              <a:extLst>
                <a:ext uri="{FF2B5EF4-FFF2-40B4-BE49-F238E27FC236}">
                  <a16:creationId xmlns:a16="http://schemas.microsoft.com/office/drawing/2014/main" xmlns="" id="{7B297699-D4E8-4EAD-A07D-5C7AE88C752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21688" y="4203701"/>
              <a:ext cx="73025" cy="41275"/>
            </a:xfrm>
            <a:custGeom>
              <a:avLst/>
              <a:gdLst>
                <a:gd name="T0" fmla="*/ 23 w 46"/>
                <a:gd name="T1" fmla="*/ 0 h 26"/>
                <a:gd name="T2" fmla="*/ 0 w 46"/>
                <a:gd name="T3" fmla="*/ 20 h 26"/>
                <a:gd name="T4" fmla="*/ 6 w 46"/>
                <a:gd name="T5" fmla="*/ 26 h 26"/>
                <a:gd name="T6" fmla="*/ 19 w 46"/>
                <a:gd name="T7" fmla="*/ 15 h 26"/>
                <a:gd name="T8" fmla="*/ 19 w 46"/>
                <a:gd name="T9" fmla="*/ 14 h 26"/>
                <a:gd name="T10" fmla="*/ 23 w 46"/>
                <a:gd name="T11" fmla="*/ 11 h 26"/>
                <a:gd name="T12" fmla="*/ 40 w 46"/>
                <a:gd name="T13" fmla="*/ 26 h 26"/>
                <a:gd name="T14" fmla="*/ 46 w 46"/>
                <a:gd name="T15" fmla="*/ 20 h 26"/>
                <a:gd name="T16" fmla="*/ 46 w 46"/>
                <a:gd name="T17" fmla="*/ 20 h 26"/>
                <a:gd name="T18" fmla="*/ 23 w 46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26">
                  <a:moveTo>
                    <a:pt x="23" y="0"/>
                  </a:moveTo>
                  <a:lnTo>
                    <a:pt x="0" y="20"/>
                  </a:lnTo>
                  <a:lnTo>
                    <a:pt x="6" y="26"/>
                  </a:lnTo>
                  <a:lnTo>
                    <a:pt x="19" y="15"/>
                  </a:lnTo>
                  <a:lnTo>
                    <a:pt x="19" y="14"/>
                  </a:lnTo>
                  <a:lnTo>
                    <a:pt x="23" y="11"/>
                  </a:lnTo>
                  <a:lnTo>
                    <a:pt x="40" y="26"/>
                  </a:lnTo>
                  <a:lnTo>
                    <a:pt x="46" y="20"/>
                  </a:lnTo>
                  <a:lnTo>
                    <a:pt x="46" y="20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53" name="Freeform 1224">
              <a:extLst>
                <a:ext uri="{FF2B5EF4-FFF2-40B4-BE49-F238E27FC236}">
                  <a16:creationId xmlns:a16="http://schemas.microsoft.com/office/drawing/2014/main" xmlns="" id="{E6C1FC85-B4A9-41F0-95E6-BF35D305EE3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994650" y="4254501"/>
              <a:ext cx="215900" cy="214313"/>
            </a:xfrm>
            <a:custGeom>
              <a:avLst/>
              <a:gdLst>
                <a:gd name="T0" fmla="*/ 70 w 136"/>
                <a:gd name="T1" fmla="*/ 104 h 135"/>
                <a:gd name="T2" fmla="*/ 66 w 136"/>
                <a:gd name="T3" fmla="*/ 104 h 135"/>
                <a:gd name="T4" fmla="*/ 68 w 136"/>
                <a:gd name="T5" fmla="*/ 105 h 135"/>
                <a:gd name="T6" fmla="*/ 70 w 136"/>
                <a:gd name="T7" fmla="*/ 104 h 135"/>
                <a:gd name="T8" fmla="*/ 64 w 136"/>
                <a:gd name="T9" fmla="*/ 101 h 135"/>
                <a:gd name="T10" fmla="*/ 64 w 136"/>
                <a:gd name="T11" fmla="*/ 24 h 135"/>
                <a:gd name="T12" fmla="*/ 72 w 136"/>
                <a:gd name="T13" fmla="*/ 24 h 135"/>
                <a:gd name="T14" fmla="*/ 72 w 136"/>
                <a:gd name="T15" fmla="*/ 101 h 135"/>
                <a:gd name="T16" fmla="*/ 93 w 136"/>
                <a:gd name="T17" fmla="*/ 81 h 135"/>
                <a:gd name="T18" fmla="*/ 98 w 136"/>
                <a:gd name="T19" fmla="*/ 86 h 135"/>
                <a:gd name="T20" fmla="*/ 68 w 136"/>
                <a:gd name="T21" fmla="*/ 117 h 135"/>
                <a:gd name="T22" fmla="*/ 38 w 136"/>
                <a:gd name="T23" fmla="*/ 86 h 135"/>
                <a:gd name="T24" fmla="*/ 38 w 136"/>
                <a:gd name="T25" fmla="*/ 86 h 135"/>
                <a:gd name="T26" fmla="*/ 38 w 136"/>
                <a:gd name="T27" fmla="*/ 86 h 135"/>
                <a:gd name="T28" fmla="*/ 38 w 136"/>
                <a:gd name="T29" fmla="*/ 86 h 135"/>
                <a:gd name="T30" fmla="*/ 43 w 136"/>
                <a:gd name="T31" fmla="*/ 81 h 135"/>
                <a:gd name="T32" fmla="*/ 64 w 136"/>
                <a:gd name="T33" fmla="*/ 101 h 135"/>
                <a:gd name="T34" fmla="*/ 136 w 136"/>
                <a:gd name="T35" fmla="*/ 0 h 135"/>
                <a:gd name="T36" fmla="*/ 0 w 136"/>
                <a:gd name="T37" fmla="*/ 0 h 135"/>
                <a:gd name="T38" fmla="*/ 0 w 136"/>
                <a:gd name="T39" fmla="*/ 135 h 135"/>
                <a:gd name="T40" fmla="*/ 136 w 136"/>
                <a:gd name="T41" fmla="*/ 135 h 135"/>
                <a:gd name="T42" fmla="*/ 136 w 136"/>
                <a:gd name="T4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35">
                  <a:moveTo>
                    <a:pt x="70" y="104"/>
                  </a:moveTo>
                  <a:lnTo>
                    <a:pt x="66" y="104"/>
                  </a:lnTo>
                  <a:lnTo>
                    <a:pt x="68" y="105"/>
                  </a:lnTo>
                  <a:lnTo>
                    <a:pt x="70" y="104"/>
                  </a:lnTo>
                  <a:close/>
                  <a:moveTo>
                    <a:pt x="64" y="101"/>
                  </a:moveTo>
                  <a:lnTo>
                    <a:pt x="64" y="24"/>
                  </a:lnTo>
                  <a:lnTo>
                    <a:pt x="72" y="24"/>
                  </a:lnTo>
                  <a:lnTo>
                    <a:pt x="72" y="101"/>
                  </a:lnTo>
                  <a:lnTo>
                    <a:pt x="93" y="81"/>
                  </a:lnTo>
                  <a:lnTo>
                    <a:pt x="98" y="86"/>
                  </a:lnTo>
                  <a:lnTo>
                    <a:pt x="68" y="117"/>
                  </a:lnTo>
                  <a:lnTo>
                    <a:pt x="38" y="86"/>
                  </a:lnTo>
                  <a:lnTo>
                    <a:pt x="38" y="86"/>
                  </a:lnTo>
                  <a:lnTo>
                    <a:pt x="38" y="86"/>
                  </a:lnTo>
                  <a:lnTo>
                    <a:pt x="38" y="86"/>
                  </a:lnTo>
                  <a:lnTo>
                    <a:pt x="43" y="81"/>
                  </a:lnTo>
                  <a:lnTo>
                    <a:pt x="64" y="101"/>
                  </a:lnTo>
                  <a:close/>
                  <a:moveTo>
                    <a:pt x="136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136" y="135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14E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54" name="Freeform 1225">
              <a:extLst>
                <a:ext uri="{FF2B5EF4-FFF2-40B4-BE49-F238E27FC236}">
                  <a16:creationId xmlns:a16="http://schemas.microsoft.com/office/drawing/2014/main" xmlns="" id="{49AC9E48-B751-4EA7-BDDF-F0E733F2927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994650" y="4254501"/>
              <a:ext cx="215900" cy="214313"/>
            </a:xfrm>
            <a:custGeom>
              <a:avLst/>
              <a:gdLst>
                <a:gd name="T0" fmla="*/ 70 w 136"/>
                <a:gd name="T1" fmla="*/ 104 h 135"/>
                <a:gd name="T2" fmla="*/ 66 w 136"/>
                <a:gd name="T3" fmla="*/ 104 h 135"/>
                <a:gd name="T4" fmla="*/ 68 w 136"/>
                <a:gd name="T5" fmla="*/ 105 h 135"/>
                <a:gd name="T6" fmla="*/ 70 w 136"/>
                <a:gd name="T7" fmla="*/ 104 h 135"/>
                <a:gd name="T8" fmla="*/ 64 w 136"/>
                <a:gd name="T9" fmla="*/ 101 h 135"/>
                <a:gd name="T10" fmla="*/ 64 w 136"/>
                <a:gd name="T11" fmla="*/ 24 h 135"/>
                <a:gd name="T12" fmla="*/ 72 w 136"/>
                <a:gd name="T13" fmla="*/ 24 h 135"/>
                <a:gd name="T14" fmla="*/ 72 w 136"/>
                <a:gd name="T15" fmla="*/ 101 h 135"/>
                <a:gd name="T16" fmla="*/ 93 w 136"/>
                <a:gd name="T17" fmla="*/ 81 h 135"/>
                <a:gd name="T18" fmla="*/ 98 w 136"/>
                <a:gd name="T19" fmla="*/ 86 h 135"/>
                <a:gd name="T20" fmla="*/ 68 w 136"/>
                <a:gd name="T21" fmla="*/ 117 h 135"/>
                <a:gd name="T22" fmla="*/ 38 w 136"/>
                <a:gd name="T23" fmla="*/ 86 h 135"/>
                <a:gd name="T24" fmla="*/ 38 w 136"/>
                <a:gd name="T25" fmla="*/ 86 h 135"/>
                <a:gd name="T26" fmla="*/ 38 w 136"/>
                <a:gd name="T27" fmla="*/ 86 h 135"/>
                <a:gd name="T28" fmla="*/ 38 w 136"/>
                <a:gd name="T29" fmla="*/ 86 h 135"/>
                <a:gd name="T30" fmla="*/ 43 w 136"/>
                <a:gd name="T31" fmla="*/ 81 h 135"/>
                <a:gd name="T32" fmla="*/ 64 w 136"/>
                <a:gd name="T33" fmla="*/ 101 h 135"/>
                <a:gd name="T34" fmla="*/ 136 w 136"/>
                <a:gd name="T35" fmla="*/ 0 h 135"/>
                <a:gd name="T36" fmla="*/ 0 w 136"/>
                <a:gd name="T37" fmla="*/ 0 h 135"/>
                <a:gd name="T38" fmla="*/ 0 w 136"/>
                <a:gd name="T39" fmla="*/ 135 h 135"/>
                <a:gd name="T40" fmla="*/ 136 w 136"/>
                <a:gd name="T41" fmla="*/ 135 h 135"/>
                <a:gd name="T42" fmla="*/ 136 w 136"/>
                <a:gd name="T4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35">
                  <a:moveTo>
                    <a:pt x="70" y="104"/>
                  </a:moveTo>
                  <a:lnTo>
                    <a:pt x="66" y="104"/>
                  </a:lnTo>
                  <a:lnTo>
                    <a:pt x="68" y="105"/>
                  </a:lnTo>
                  <a:lnTo>
                    <a:pt x="70" y="104"/>
                  </a:lnTo>
                  <a:moveTo>
                    <a:pt x="64" y="101"/>
                  </a:moveTo>
                  <a:lnTo>
                    <a:pt x="64" y="24"/>
                  </a:lnTo>
                  <a:lnTo>
                    <a:pt x="72" y="24"/>
                  </a:lnTo>
                  <a:lnTo>
                    <a:pt x="72" y="101"/>
                  </a:lnTo>
                  <a:lnTo>
                    <a:pt x="93" y="81"/>
                  </a:lnTo>
                  <a:lnTo>
                    <a:pt x="98" y="86"/>
                  </a:lnTo>
                  <a:lnTo>
                    <a:pt x="68" y="117"/>
                  </a:lnTo>
                  <a:lnTo>
                    <a:pt x="38" y="86"/>
                  </a:lnTo>
                  <a:lnTo>
                    <a:pt x="38" y="86"/>
                  </a:lnTo>
                  <a:lnTo>
                    <a:pt x="38" y="86"/>
                  </a:lnTo>
                  <a:lnTo>
                    <a:pt x="38" y="86"/>
                  </a:lnTo>
                  <a:lnTo>
                    <a:pt x="43" y="81"/>
                  </a:lnTo>
                  <a:lnTo>
                    <a:pt x="64" y="101"/>
                  </a:lnTo>
                  <a:moveTo>
                    <a:pt x="136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136" y="135"/>
                  </a:lnTo>
                  <a:lnTo>
                    <a:pt x="1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55" name="Freeform 1226">
              <a:extLst>
                <a:ext uri="{FF2B5EF4-FFF2-40B4-BE49-F238E27FC236}">
                  <a16:creationId xmlns:a16="http://schemas.microsoft.com/office/drawing/2014/main" xmlns="" id="{409386BB-55E7-44A9-9C9E-E0CA65274C8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981950" y="4241801"/>
              <a:ext cx="241300" cy="239713"/>
            </a:xfrm>
            <a:custGeom>
              <a:avLst/>
              <a:gdLst>
                <a:gd name="T0" fmla="*/ 8 w 152"/>
                <a:gd name="T1" fmla="*/ 143 h 151"/>
                <a:gd name="T2" fmla="*/ 8 w 152"/>
                <a:gd name="T3" fmla="*/ 8 h 151"/>
                <a:gd name="T4" fmla="*/ 144 w 152"/>
                <a:gd name="T5" fmla="*/ 8 h 151"/>
                <a:gd name="T6" fmla="*/ 144 w 152"/>
                <a:gd name="T7" fmla="*/ 143 h 151"/>
                <a:gd name="T8" fmla="*/ 8 w 152"/>
                <a:gd name="T9" fmla="*/ 143 h 151"/>
                <a:gd name="T10" fmla="*/ 152 w 152"/>
                <a:gd name="T11" fmla="*/ 0 h 151"/>
                <a:gd name="T12" fmla="*/ 0 w 152"/>
                <a:gd name="T13" fmla="*/ 0 h 151"/>
                <a:gd name="T14" fmla="*/ 0 w 152"/>
                <a:gd name="T15" fmla="*/ 73 h 151"/>
                <a:gd name="T16" fmla="*/ 0 w 152"/>
                <a:gd name="T17" fmla="*/ 81 h 151"/>
                <a:gd name="T18" fmla="*/ 0 w 152"/>
                <a:gd name="T19" fmla="*/ 84 h 151"/>
                <a:gd name="T20" fmla="*/ 0 w 152"/>
                <a:gd name="T21" fmla="*/ 151 h 151"/>
                <a:gd name="T22" fmla="*/ 4 w 152"/>
                <a:gd name="T23" fmla="*/ 151 h 151"/>
                <a:gd name="T24" fmla="*/ 152 w 152"/>
                <a:gd name="T25" fmla="*/ 151 h 151"/>
                <a:gd name="T26" fmla="*/ 152 w 152"/>
                <a:gd name="T27" fmla="*/ 81 h 151"/>
                <a:gd name="T28" fmla="*/ 152 w 152"/>
                <a:gd name="T29" fmla="*/ 73 h 151"/>
                <a:gd name="T30" fmla="*/ 152 w 152"/>
                <a:gd name="T31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2" h="151">
                  <a:moveTo>
                    <a:pt x="8" y="143"/>
                  </a:moveTo>
                  <a:lnTo>
                    <a:pt x="8" y="8"/>
                  </a:lnTo>
                  <a:lnTo>
                    <a:pt x="144" y="8"/>
                  </a:lnTo>
                  <a:lnTo>
                    <a:pt x="144" y="143"/>
                  </a:lnTo>
                  <a:lnTo>
                    <a:pt x="8" y="143"/>
                  </a:lnTo>
                  <a:close/>
                  <a:moveTo>
                    <a:pt x="152" y="0"/>
                  </a:moveTo>
                  <a:lnTo>
                    <a:pt x="0" y="0"/>
                  </a:lnTo>
                  <a:lnTo>
                    <a:pt x="0" y="73"/>
                  </a:lnTo>
                  <a:lnTo>
                    <a:pt x="0" y="81"/>
                  </a:lnTo>
                  <a:lnTo>
                    <a:pt x="0" y="84"/>
                  </a:lnTo>
                  <a:lnTo>
                    <a:pt x="0" y="151"/>
                  </a:lnTo>
                  <a:lnTo>
                    <a:pt x="4" y="151"/>
                  </a:lnTo>
                  <a:lnTo>
                    <a:pt x="152" y="151"/>
                  </a:lnTo>
                  <a:lnTo>
                    <a:pt x="152" y="81"/>
                  </a:lnTo>
                  <a:lnTo>
                    <a:pt x="152" y="73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046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56" name="Freeform 1227">
              <a:extLst>
                <a:ext uri="{FF2B5EF4-FFF2-40B4-BE49-F238E27FC236}">
                  <a16:creationId xmlns:a16="http://schemas.microsoft.com/office/drawing/2014/main" xmlns="" id="{81D1857D-A88D-4131-ADAE-7381B2C2BDD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981950" y="4241801"/>
              <a:ext cx="241300" cy="239713"/>
            </a:xfrm>
            <a:custGeom>
              <a:avLst/>
              <a:gdLst>
                <a:gd name="T0" fmla="*/ 8 w 152"/>
                <a:gd name="T1" fmla="*/ 143 h 151"/>
                <a:gd name="T2" fmla="*/ 8 w 152"/>
                <a:gd name="T3" fmla="*/ 8 h 151"/>
                <a:gd name="T4" fmla="*/ 144 w 152"/>
                <a:gd name="T5" fmla="*/ 8 h 151"/>
                <a:gd name="T6" fmla="*/ 144 w 152"/>
                <a:gd name="T7" fmla="*/ 143 h 151"/>
                <a:gd name="T8" fmla="*/ 8 w 152"/>
                <a:gd name="T9" fmla="*/ 143 h 151"/>
                <a:gd name="T10" fmla="*/ 152 w 152"/>
                <a:gd name="T11" fmla="*/ 0 h 151"/>
                <a:gd name="T12" fmla="*/ 0 w 152"/>
                <a:gd name="T13" fmla="*/ 0 h 151"/>
                <a:gd name="T14" fmla="*/ 0 w 152"/>
                <a:gd name="T15" fmla="*/ 73 h 151"/>
                <a:gd name="T16" fmla="*/ 0 w 152"/>
                <a:gd name="T17" fmla="*/ 81 h 151"/>
                <a:gd name="T18" fmla="*/ 0 w 152"/>
                <a:gd name="T19" fmla="*/ 84 h 151"/>
                <a:gd name="T20" fmla="*/ 0 w 152"/>
                <a:gd name="T21" fmla="*/ 151 h 151"/>
                <a:gd name="T22" fmla="*/ 4 w 152"/>
                <a:gd name="T23" fmla="*/ 151 h 151"/>
                <a:gd name="T24" fmla="*/ 152 w 152"/>
                <a:gd name="T25" fmla="*/ 151 h 151"/>
                <a:gd name="T26" fmla="*/ 152 w 152"/>
                <a:gd name="T27" fmla="*/ 81 h 151"/>
                <a:gd name="T28" fmla="*/ 152 w 152"/>
                <a:gd name="T29" fmla="*/ 73 h 151"/>
                <a:gd name="T30" fmla="*/ 152 w 152"/>
                <a:gd name="T31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2" h="151">
                  <a:moveTo>
                    <a:pt x="8" y="143"/>
                  </a:moveTo>
                  <a:lnTo>
                    <a:pt x="8" y="8"/>
                  </a:lnTo>
                  <a:lnTo>
                    <a:pt x="144" y="8"/>
                  </a:lnTo>
                  <a:lnTo>
                    <a:pt x="144" y="143"/>
                  </a:lnTo>
                  <a:lnTo>
                    <a:pt x="8" y="143"/>
                  </a:lnTo>
                  <a:moveTo>
                    <a:pt x="152" y="0"/>
                  </a:moveTo>
                  <a:lnTo>
                    <a:pt x="0" y="0"/>
                  </a:lnTo>
                  <a:lnTo>
                    <a:pt x="0" y="73"/>
                  </a:lnTo>
                  <a:lnTo>
                    <a:pt x="0" y="81"/>
                  </a:lnTo>
                  <a:lnTo>
                    <a:pt x="0" y="84"/>
                  </a:lnTo>
                  <a:lnTo>
                    <a:pt x="0" y="151"/>
                  </a:lnTo>
                  <a:lnTo>
                    <a:pt x="4" y="151"/>
                  </a:lnTo>
                  <a:lnTo>
                    <a:pt x="152" y="151"/>
                  </a:lnTo>
                  <a:lnTo>
                    <a:pt x="152" y="81"/>
                  </a:lnTo>
                  <a:lnTo>
                    <a:pt x="152" y="73"/>
                  </a:lnTo>
                  <a:lnTo>
                    <a:pt x="1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57" name="Freeform 1228">
              <a:extLst>
                <a:ext uri="{FF2B5EF4-FFF2-40B4-BE49-F238E27FC236}">
                  <a16:creationId xmlns:a16="http://schemas.microsoft.com/office/drawing/2014/main" xmlns="" id="{A61D92D5-FCBF-43F7-BF8E-E7587DD36A5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054975" y="4383088"/>
              <a:ext cx="95250" cy="57150"/>
            </a:xfrm>
            <a:custGeom>
              <a:avLst/>
              <a:gdLst>
                <a:gd name="T0" fmla="*/ 0 w 60"/>
                <a:gd name="T1" fmla="*/ 5 h 36"/>
                <a:gd name="T2" fmla="*/ 0 w 60"/>
                <a:gd name="T3" fmla="*/ 5 h 36"/>
                <a:gd name="T4" fmla="*/ 0 w 60"/>
                <a:gd name="T5" fmla="*/ 5 h 36"/>
                <a:gd name="T6" fmla="*/ 0 w 60"/>
                <a:gd name="T7" fmla="*/ 5 h 36"/>
                <a:gd name="T8" fmla="*/ 55 w 60"/>
                <a:gd name="T9" fmla="*/ 0 h 36"/>
                <a:gd name="T10" fmla="*/ 34 w 60"/>
                <a:gd name="T11" fmla="*/ 20 h 36"/>
                <a:gd name="T12" fmla="*/ 34 w 60"/>
                <a:gd name="T13" fmla="*/ 23 h 36"/>
                <a:gd name="T14" fmla="*/ 32 w 60"/>
                <a:gd name="T15" fmla="*/ 23 h 36"/>
                <a:gd name="T16" fmla="*/ 30 w 60"/>
                <a:gd name="T17" fmla="*/ 24 h 36"/>
                <a:gd name="T18" fmla="*/ 28 w 60"/>
                <a:gd name="T19" fmla="*/ 23 h 36"/>
                <a:gd name="T20" fmla="*/ 26 w 60"/>
                <a:gd name="T21" fmla="*/ 23 h 36"/>
                <a:gd name="T22" fmla="*/ 26 w 60"/>
                <a:gd name="T23" fmla="*/ 20 h 36"/>
                <a:gd name="T24" fmla="*/ 5 w 60"/>
                <a:gd name="T25" fmla="*/ 0 h 36"/>
                <a:gd name="T26" fmla="*/ 0 w 60"/>
                <a:gd name="T27" fmla="*/ 5 h 36"/>
                <a:gd name="T28" fmla="*/ 30 w 60"/>
                <a:gd name="T29" fmla="*/ 36 h 36"/>
                <a:gd name="T30" fmla="*/ 60 w 60"/>
                <a:gd name="T31" fmla="*/ 5 h 36"/>
                <a:gd name="T32" fmla="*/ 55 w 60"/>
                <a:gd name="T3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" h="36">
                  <a:moveTo>
                    <a:pt x="0" y="5"/>
                  </a:move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  <a:moveTo>
                    <a:pt x="55" y="0"/>
                  </a:moveTo>
                  <a:lnTo>
                    <a:pt x="34" y="20"/>
                  </a:lnTo>
                  <a:lnTo>
                    <a:pt x="34" y="23"/>
                  </a:lnTo>
                  <a:lnTo>
                    <a:pt x="32" y="23"/>
                  </a:lnTo>
                  <a:lnTo>
                    <a:pt x="30" y="24"/>
                  </a:lnTo>
                  <a:lnTo>
                    <a:pt x="28" y="23"/>
                  </a:lnTo>
                  <a:lnTo>
                    <a:pt x="26" y="23"/>
                  </a:lnTo>
                  <a:lnTo>
                    <a:pt x="26" y="20"/>
                  </a:lnTo>
                  <a:lnTo>
                    <a:pt x="5" y="0"/>
                  </a:lnTo>
                  <a:lnTo>
                    <a:pt x="0" y="5"/>
                  </a:lnTo>
                  <a:lnTo>
                    <a:pt x="30" y="36"/>
                  </a:lnTo>
                  <a:lnTo>
                    <a:pt x="60" y="5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046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58" name="Freeform 1229">
              <a:extLst>
                <a:ext uri="{FF2B5EF4-FFF2-40B4-BE49-F238E27FC236}">
                  <a16:creationId xmlns:a16="http://schemas.microsoft.com/office/drawing/2014/main" xmlns="" id="{8D923A01-CC0E-499E-9823-CD988586F62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054975" y="4383088"/>
              <a:ext cx="95250" cy="57150"/>
            </a:xfrm>
            <a:custGeom>
              <a:avLst/>
              <a:gdLst>
                <a:gd name="T0" fmla="*/ 0 w 60"/>
                <a:gd name="T1" fmla="*/ 5 h 36"/>
                <a:gd name="T2" fmla="*/ 0 w 60"/>
                <a:gd name="T3" fmla="*/ 5 h 36"/>
                <a:gd name="T4" fmla="*/ 0 w 60"/>
                <a:gd name="T5" fmla="*/ 5 h 36"/>
                <a:gd name="T6" fmla="*/ 0 w 60"/>
                <a:gd name="T7" fmla="*/ 5 h 36"/>
                <a:gd name="T8" fmla="*/ 55 w 60"/>
                <a:gd name="T9" fmla="*/ 0 h 36"/>
                <a:gd name="T10" fmla="*/ 34 w 60"/>
                <a:gd name="T11" fmla="*/ 20 h 36"/>
                <a:gd name="T12" fmla="*/ 34 w 60"/>
                <a:gd name="T13" fmla="*/ 23 h 36"/>
                <a:gd name="T14" fmla="*/ 32 w 60"/>
                <a:gd name="T15" fmla="*/ 23 h 36"/>
                <a:gd name="T16" fmla="*/ 30 w 60"/>
                <a:gd name="T17" fmla="*/ 24 h 36"/>
                <a:gd name="T18" fmla="*/ 28 w 60"/>
                <a:gd name="T19" fmla="*/ 23 h 36"/>
                <a:gd name="T20" fmla="*/ 26 w 60"/>
                <a:gd name="T21" fmla="*/ 23 h 36"/>
                <a:gd name="T22" fmla="*/ 26 w 60"/>
                <a:gd name="T23" fmla="*/ 20 h 36"/>
                <a:gd name="T24" fmla="*/ 5 w 60"/>
                <a:gd name="T25" fmla="*/ 0 h 36"/>
                <a:gd name="T26" fmla="*/ 0 w 60"/>
                <a:gd name="T27" fmla="*/ 5 h 36"/>
                <a:gd name="T28" fmla="*/ 30 w 60"/>
                <a:gd name="T29" fmla="*/ 36 h 36"/>
                <a:gd name="T30" fmla="*/ 60 w 60"/>
                <a:gd name="T31" fmla="*/ 5 h 36"/>
                <a:gd name="T32" fmla="*/ 55 w 60"/>
                <a:gd name="T3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" h="36">
                  <a:moveTo>
                    <a:pt x="0" y="5"/>
                  </a:move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moveTo>
                    <a:pt x="55" y="0"/>
                  </a:moveTo>
                  <a:lnTo>
                    <a:pt x="34" y="20"/>
                  </a:lnTo>
                  <a:lnTo>
                    <a:pt x="34" y="23"/>
                  </a:lnTo>
                  <a:lnTo>
                    <a:pt x="32" y="23"/>
                  </a:lnTo>
                  <a:lnTo>
                    <a:pt x="30" y="24"/>
                  </a:lnTo>
                  <a:lnTo>
                    <a:pt x="28" y="23"/>
                  </a:lnTo>
                  <a:lnTo>
                    <a:pt x="26" y="23"/>
                  </a:lnTo>
                  <a:lnTo>
                    <a:pt x="26" y="20"/>
                  </a:lnTo>
                  <a:lnTo>
                    <a:pt x="5" y="0"/>
                  </a:lnTo>
                  <a:lnTo>
                    <a:pt x="0" y="5"/>
                  </a:lnTo>
                  <a:lnTo>
                    <a:pt x="30" y="36"/>
                  </a:lnTo>
                  <a:lnTo>
                    <a:pt x="60" y="5"/>
                  </a:lnTo>
                  <a:lnTo>
                    <a:pt x="5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59" name="Freeform 1230">
              <a:extLst>
                <a:ext uri="{FF2B5EF4-FFF2-40B4-BE49-F238E27FC236}">
                  <a16:creationId xmlns:a16="http://schemas.microsoft.com/office/drawing/2014/main" xmlns="" id="{6C22F602-9DD8-4EB5-AACE-4B915DE7D74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96250" y="4292601"/>
              <a:ext cx="12700" cy="127000"/>
            </a:xfrm>
            <a:custGeom>
              <a:avLst/>
              <a:gdLst>
                <a:gd name="T0" fmla="*/ 8 w 8"/>
                <a:gd name="T1" fmla="*/ 0 h 80"/>
                <a:gd name="T2" fmla="*/ 0 w 8"/>
                <a:gd name="T3" fmla="*/ 0 h 80"/>
                <a:gd name="T4" fmla="*/ 0 w 8"/>
                <a:gd name="T5" fmla="*/ 77 h 80"/>
                <a:gd name="T6" fmla="*/ 0 w 8"/>
                <a:gd name="T7" fmla="*/ 80 h 80"/>
                <a:gd name="T8" fmla="*/ 2 w 8"/>
                <a:gd name="T9" fmla="*/ 80 h 80"/>
                <a:gd name="T10" fmla="*/ 6 w 8"/>
                <a:gd name="T11" fmla="*/ 80 h 80"/>
                <a:gd name="T12" fmla="*/ 8 w 8"/>
                <a:gd name="T13" fmla="*/ 80 h 80"/>
                <a:gd name="T14" fmla="*/ 8 w 8"/>
                <a:gd name="T15" fmla="*/ 77 h 80"/>
                <a:gd name="T16" fmla="*/ 8 w 8"/>
                <a:gd name="T1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0">
                  <a:moveTo>
                    <a:pt x="8" y="0"/>
                  </a:moveTo>
                  <a:lnTo>
                    <a:pt x="0" y="0"/>
                  </a:lnTo>
                  <a:lnTo>
                    <a:pt x="0" y="77"/>
                  </a:lnTo>
                  <a:lnTo>
                    <a:pt x="0" y="80"/>
                  </a:lnTo>
                  <a:lnTo>
                    <a:pt x="2" y="80"/>
                  </a:lnTo>
                  <a:lnTo>
                    <a:pt x="6" y="80"/>
                  </a:lnTo>
                  <a:lnTo>
                    <a:pt x="8" y="80"/>
                  </a:lnTo>
                  <a:lnTo>
                    <a:pt x="8" y="7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46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60" name="Freeform 1231">
              <a:extLst>
                <a:ext uri="{FF2B5EF4-FFF2-40B4-BE49-F238E27FC236}">
                  <a16:creationId xmlns:a16="http://schemas.microsoft.com/office/drawing/2014/main" xmlns="" id="{BFAE24A0-889A-499C-9391-DEA0CF6FA9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96250" y="4292601"/>
              <a:ext cx="12700" cy="127000"/>
            </a:xfrm>
            <a:custGeom>
              <a:avLst/>
              <a:gdLst>
                <a:gd name="T0" fmla="*/ 8 w 8"/>
                <a:gd name="T1" fmla="*/ 0 h 80"/>
                <a:gd name="T2" fmla="*/ 0 w 8"/>
                <a:gd name="T3" fmla="*/ 0 h 80"/>
                <a:gd name="T4" fmla="*/ 0 w 8"/>
                <a:gd name="T5" fmla="*/ 77 h 80"/>
                <a:gd name="T6" fmla="*/ 0 w 8"/>
                <a:gd name="T7" fmla="*/ 80 h 80"/>
                <a:gd name="T8" fmla="*/ 2 w 8"/>
                <a:gd name="T9" fmla="*/ 80 h 80"/>
                <a:gd name="T10" fmla="*/ 6 w 8"/>
                <a:gd name="T11" fmla="*/ 80 h 80"/>
                <a:gd name="T12" fmla="*/ 8 w 8"/>
                <a:gd name="T13" fmla="*/ 80 h 80"/>
                <a:gd name="T14" fmla="*/ 8 w 8"/>
                <a:gd name="T15" fmla="*/ 77 h 80"/>
                <a:gd name="T16" fmla="*/ 8 w 8"/>
                <a:gd name="T1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0">
                  <a:moveTo>
                    <a:pt x="8" y="0"/>
                  </a:moveTo>
                  <a:lnTo>
                    <a:pt x="0" y="0"/>
                  </a:lnTo>
                  <a:lnTo>
                    <a:pt x="0" y="77"/>
                  </a:lnTo>
                  <a:lnTo>
                    <a:pt x="0" y="80"/>
                  </a:lnTo>
                  <a:lnTo>
                    <a:pt x="2" y="80"/>
                  </a:lnTo>
                  <a:lnTo>
                    <a:pt x="6" y="80"/>
                  </a:lnTo>
                  <a:lnTo>
                    <a:pt x="8" y="80"/>
                  </a:lnTo>
                  <a:lnTo>
                    <a:pt x="8" y="77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2133320" y="2463891"/>
            <a:ext cx="7855511" cy="558799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2133320" y="1765300"/>
            <a:ext cx="7855511" cy="698591"/>
          </a:xfrm>
        </p:spPr>
        <p:txBody>
          <a:bodyPr anchor="ctr">
            <a:norm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2133320" y="4227199"/>
            <a:ext cx="7855511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2133320" y="4523470"/>
            <a:ext cx="7855511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2018/11/14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2018/11/14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8">
            <a:extLst>
              <a:ext uri="{FF2B5EF4-FFF2-40B4-BE49-F238E27FC236}">
                <a16:creationId xmlns:a16="http://schemas.microsoft.com/office/drawing/2014/main" xmlns="" id="{B6306AD0-DD2E-4665-8833-E73F8926989E}"/>
              </a:ext>
            </a:extLst>
          </p:cNvPr>
          <p:cNvSpPr>
            <a:spLocks/>
          </p:cNvSpPr>
          <p:nvPr userDrawn="1"/>
        </p:nvSpPr>
        <p:spPr bwMode="auto">
          <a:xfrm>
            <a:off x="7775575" y="5003692"/>
            <a:ext cx="1831975" cy="1582738"/>
          </a:xfrm>
          <a:custGeom>
            <a:avLst/>
            <a:gdLst>
              <a:gd name="T0" fmla="*/ 865 w 1154"/>
              <a:gd name="T1" fmla="*/ 0 h 997"/>
              <a:gd name="T2" fmla="*/ 288 w 1154"/>
              <a:gd name="T3" fmla="*/ 0 h 997"/>
              <a:gd name="T4" fmla="*/ 0 w 1154"/>
              <a:gd name="T5" fmla="*/ 498 h 997"/>
              <a:gd name="T6" fmla="*/ 288 w 1154"/>
              <a:gd name="T7" fmla="*/ 997 h 997"/>
              <a:gd name="T8" fmla="*/ 865 w 1154"/>
              <a:gd name="T9" fmla="*/ 997 h 997"/>
              <a:gd name="T10" fmla="*/ 1154 w 1154"/>
              <a:gd name="T11" fmla="*/ 498 h 997"/>
              <a:gd name="T12" fmla="*/ 865 w 1154"/>
              <a:gd name="T13" fmla="*/ 0 h 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54" h="997">
                <a:moveTo>
                  <a:pt x="865" y="0"/>
                </a:moveTo>
                <a:lnTo>
                  <a:pt x="288" y="0"/>
                </a:lnTo>
                <a:lnTo>
                  <a:pt x="0" y="498"/>
                </a:lnTo>
                <a:lnTo>
                  <a:pt x="288" y="997"/>
                </a:lnTo>
                <a:lnTo>
                  <a:pt x="865" y="997"/>
                </a:lnTo>
                <a:lnTo>
                  <a:pt x="1154" y="498"/>
                </a:lnTo>
                <a:lnTo>
                  <a:pt x="86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5">
            <a:extLst>
              <a:ext uri="{FF2B5EF4-FFF2-40B4-BE49-F238E27FC236}">
                <a16:creationId xmlns:a16="http://schemas.microsoft.com/office/drawing/2014/main" xmlns="" id="{84713700-C171-4A89-9071-02CA0460E57C}"/>
              </a:ext>
            </a:extLst>
          </p:cNvPr>
          <p:cNvSpPr>
            <a:spLocks/>
          </p:cNvSpPr>
          <p:nvPr userDrawn="1"/>
        </p:nvSpPr>
        <p:spPr bwMode="auto">
          <a:xfrm>
            <a:off x="1588" y="2214563"/>
            <a:ext cx="954088" cy="1585913"/>
          </a:xfrm>
          <a:custGeom>
            <a:avLst/>
            <a:gdLst>
              <a:gd name="T0" fmla="*/ 0 w 601"/>
              <a:gd name="T1" fmla="*/ 0 h 999"/>
              <a:gd name="T2" fmla="*/ 0 w 601"/>
              <a:gd name="T3" fmla="*/ 999 h 999"/>
              <a:gd name="T4" fmla="*/ 313 w 601"/>
              <a:gd name="T5" fmla="*/ 999 h 999"/>
              <a:gd name="T6" fmla="*/ 601 w 601"/>
              <a:gd name="T7" fmla="*/ 499 h 999"/>
              <a:gd name="T8" fmla="*/ 313 w 601"/>
              <a:gd name="T9" fmla="*/ 0 h 999"/>
              <a:gd name="T10" fmla="*/ 0 w 601"/>
              <a:gd name="T11" fmla="*/ 0 h 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01" h="999">
                <a:moveTo>
                  <a:pt x="0" y="0"/>
                </a:moveTo>
                <a:lnTo>
                  <a:pt x="0" y="999"/>
                </a:lnTo>
                <a:lnTo>
                  <a:pt x="313" y="999"/>
                </a:lnTo>
                <a:lnTo>
                  <a:pt x="601" y="499"/>
                </a:lnTo>
                <a:lnTo>
                  <a:pt x="31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3386407" y="1426881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3387523" y="2322231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247" name="图片 246">
            <a:extLst>
              <a:ext uri="{FF2B5EF4-FFF2-40B4-BE49-F238E27FC236}">
                <a16:creationId xmlns:a16="http://schemas.microsoft.com/office/drawing/2014/main" xmlns="" id="{55E60352-00BB-4F7D-803A-559227C2CD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88171" y="3655879"/>
            <a:ext cx="9043330" cy="3214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54B65665-A02A-4DCA-8DEC-988D4F571C42}"/>
              </a:ext>
            </a:extLst>
          </p:cNvPr>
          <p:cNvGrpSpPr/>
          <p:nvPr userDrawn="1"/>
        </p:nvGrpSpPr>
        <p:grpSpPr>
          <a:xfrm flipH="1">
            <a:off x="0" y="4763"/>
            <a:ext cx="12192000" cy="6848475"/>
            <a:chOff x="0" y="4763"/>
            <a:chExt cx="12192000" cy="6848475"/>
          </a:xfrm>
        </p:grpSpPr>
        <p:sp>
          <p:nvSpPr>
            <p:cNvPr id="228" name="AutoShape 52">
              <a:extLst>
                <a:ext uri="{FF2B5EF4-FFF2-40B4-BE49-F238E27FC236}">
                  <a16:creationId xmlns:a16="http://schemas.microsoft.com/office/drawing/2014/main" xmlns="" id="{8F56A646-CEC1-40A2-9692-DA15CFCFEA6A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0" y="4763"/>
              <a:ext cx="12192000" cy="6848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Rectangle 54">
              <a:extLst>
                <a:ext uri="{FF2B5EF4-FFF2-40B4-BE49-F238E27FC236}">
                  <a16:creationId xmlns:a16="http://schemas.microsoft.com/office/drawing/2014/main" xmlns="" id="{7D9FEC2F-16FF-4EC2-A9E5-F39FC915F4A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0" y="4763"/>
              <a:ext cx="12192000" cy="6848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Rectangle 55">
              <a:extLst>
                <a:ext uri="{FF2B5EF4-FFF2-40B4-BE49-F238E27FC236}">
                  <a16:creationId xmlns:a16="http://schemas.microsoft.com/office/drawing/2014/main" xmlns="" id="{E1095F3C-D4D4-442A-99C4-84DC689B034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0" y="4763"/>
              <a:ext cx="12192000" cy="6848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Rectangle 56">
              <a:extLst>
                <a:ext uri="{FF2B5EF4-FFF2-40B4-BE49-F238E27FC236}">
                  <a16:creationId xmlns:a16="http://schemas.microsoft.com/office/drawing/2014/main" xmlns="" id="{740CFA80-6AFC-4FDB-A65E-77FBBFFC620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0" y="6523038"/>
              <a:ext cx="12192000" cy="330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Rectangle 57">
              <a:extLst>
                <a:ext uri="{FF2B5EF4-FFF2-40B4-BE49-F238E27FC236}">
                  <a16:creationId xmlns:a16="http://schemas.microsoft.com/office/drawing/2014/main" xmlns="" id="{79AE7934-54D5-4E8D-9B3E-35320001E0D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0" y="6523038"/>
              <a:ext cx="12192000" cy="330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33" name="组合 232">
              <a:extLst>
                <a:ext uri="{FF2B5EF4-FFF2-40B4-BE49-F238E27FC236}">
                  <a16:creationId xmlns:a16="http://schemas.microsoft.com/office/drawing/2014/main" xmlns="" id="{B1DBAAF7-B645-4E10-938B-0F4DF13B059A}"/>
                </a:ext>
              </a:extLst>
            </p:cNvPr>
            <p:cNvGrpSpPr/>
            <p:nvPr userDrawn="1"/>
          </p:nvGrpSpPr>
          <p:grpSpPr>
            <a:xfrm>
              <a:off x="1651000" y="3328988"/>
              <a:ext cx="8955088" cy="3194051"/>
              <a:chOff x="1651000" y="3328988"/>
              <a:chExt cx="8955088" cy="3194051"/>
            </a:xfrm>
          </p:grpSpPr>
          <p:sp>
            <p:nvSpPr>
              <p:cNvPr id="234" name="Freeform 58">
                <a:extLst>
                  <a:ext uri="{FF2B5EF4-FFF2-40B4-BE49-F238E27FC236}">
                    <a16:creationId xmlns:a16="http://schemas.microsoft.com/office/drawing/2014/main" xmlns="" id="{391995DE-6075-4EDA-9C80-177B9E532AA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102850" y="5772151"/>
                <a:ext cx="415925" cy="674688"/>
              </a:xfrm>
              <a:custGeom>
                <a:avLst/>
                <a:gdLst>
                  <a:gd name="T0" fmla="*/ 23 w 262"/>
                  <a:gd name="T1" fmla="*/ 425 h 425"/>
                  <a:gd name="T2" fmla="*/ 0 w 262"/>
                  <a:gd name="T3" fmla="*/ 412 h 425"/>
                  <a:gd name="T4" fmla="*/ 240 w 262"/>
                  <a:gd name="T5" fmla="*/ 0 h 425"/>
                  <a:gd name="T6" fmla="*/ 262 w 262"/>
                  <a:gd name="T7" fmla="*/ 13 h 425"/>
                  <a:gd name="T8" fmla="*/ 23 w 262"/>
                  <a:gd name="T9" fmla="*/ 425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2" h="425">
                    <a:moveTo>
                      <a:pt x="23" y="425"/>
                    </a:moveTo>
                    <a:lnTo>
                      <a:pt x="0" y="412"/>
                    </a:lnTo>
                    <a:lnTo>
                      <a:pt x="240" y="0"/>
                    </a:lnTo>
                    <a:lnTo>
                      <a:pt x="262" y="13"/>
                    </a:lnTo>
                    <a:lnTo>
                      <a:pt x="23" y="425"/>
                    </a:lnTo>
                    <a:close/>
                  </a:path>
                </a:pathLst>
              </a:custGeom>
              <a:solidFill>
                <a:srgbClr val="81CD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59">
                <a:extLst>
                  <a:ext uri="{FF2B5EF4-FFF2-40B4-BE49-F238E27FC236}">
                    <a16:creationId xmlns:a16="http://schemas.microsoft.com/office/drawing/2014/main" xmlns="" id="{8EDD63A6-B0A5-49CA-A111-509171A8AA7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102850" y="5772151"/>
                <a:ext cx="415925" cy="674688"/>
              </a:xfrm>
              <a:custGeom>
                <a:avLst/>
                <a:gdLst>
                  <a:gd name="T0" fmla="*/ 23 w 262"/>
                  <a:gd name="T1" fmla="*/ 425 h 425"/>
                  <a:gd name="T2" fmla="*/ 0 w 262"/>
                  <a:gd name="T3" fmla="*/ 412 h 425"/>
                  <a:gd name="T4" fmla="*/ 240 w 262"/>
                  <a:gd name="T5" fmla="*/ 0 h 425"/>
                  <a:gd name="T6" fmla="*/ 262 w 262"/>
                  <a:gd name="T7" fmla="*/ 13 h 425"/>
                  <a:gd name="T8" fmla="*/ 23 w 262"/>
                  <a:gd name="T9" fmla="*/ 425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2" h="425">
                    <a:moveTo>
                      <a:pt x="23" y="425"/>
                    </a:moveTo>
                    <a:lnTo>
                      <a:pt x="0" y="412"/>
                    </a:lnTo>
                    <a:lnTo>
                      <a:pt x="240" y="0"/>
                    </a:lnTo>
                    <a:lnTo>
                      <a:pt x="262" y="13"/>
                    </a:lnTo>
                    <a:lnTo>
                      <a:pt x="23" y="42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60">
                <a:extLst>
                  <a:ext uri="{FF2B5EF4-FFF2-40B4-BE49-F238E27FC236}">
                    <a16:creationId xmlns:a16="http://schemas.microsoft.com/office/drawing/2014/main" xmlns="" id="{049EFDB7-3626-40BD-B057-A9C2DF01A67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094913" y="5764213"/>
                <a:ext cx="433388" cy="692150"/>
              </a:xfrm>
              <a:custGeom>
                <a:avLst/>
                <a:gdLst>
                  <a:gd name="T0" fmla="*/ 28 w 273"/>
                  <a:gd name="T1" fmla="*/ 430 h 436"/>
                  <a:gd name="T2" fmla="*/ 30 w 273"/>
                  <a:gd name="T3" fmla="*/ 427 h 436"/>
                  <a:gd name="T4" fmla="*/ 11 w 273"/>
                  <a:gd name="T5" fmla="*/ 416 h 436"/>
                  <a:gd name="T6" fmla="*/ 246 w 273"/>
                  <a:gd name="T7" fmla="*/ 11 h 436"/>
                  <a:gd name="T8" fmla="*/ 262 w 273"/>
                  <a:gd name="T9" fmla="*/ 20 h 436"/>
                  <a:gd name="T10" fmla="*/ 25 w 273"/>
                  <a:gd name="T11" fmla="*/ 428 h 436"/>
                  <a:gd name="T12" fmla="*/ 28 w 273"/>
                  <a:gd name="T13" fmla="*/ 430 h 436"/>
                  <a:gd name="T14" fmla="*/ 30 w 273"/>
                  <a:gd name="T15" fmla="*/ 427 h 436"/>
                  <a:gd name="T16" fmla="*/ 28 w 273"/>
                  <a:gd name="T17" fmla="*/ 430 h 436"/>
                  <a:gd name="T18" fmla="*/ 31 w 273"/>
                  <a:gd name="T19" fmla="*/ 432 h 436"/>
                  <a:gd name="T20" fmla="*/ 273 w 273"/>
                  <a:gd name="T21" fmla="*/ 17 h 436"/>
                  <a:gd name="T22" fmla="*/ 243 w 273"/>
                  <a:gd name="T23" fmla="*/ 0 h 436"/>
                  <a:gd name="T24" fmla="*/ 0 w 273"/>
                  <a:gd name="T25" fmla="*/ 418 h 436"/>
                  <a:gd name="T26" fmla="*/ 29 w 273"/>
                  <a:gd name="T27" fmla="*/ 436 h 436"/>
                  <a:gd name="T28" fmla="*/ 31 w 273"/>
                  <a:gd name="T29" fmla="*/ 432 h 436"/>
                  <a:gd name="T30" fmla="*/ 28 w 273"/>
                  <a:gd name="T31" fmla="*/ 430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73" h="436">
                    <a:moveTo>
                      <a:pt x="28" y="430"/>
                    </a:moveTo>
                    <a:lnTo>
                      <a:pt x="30" y="427"/>
                    </a:lnTo>
                    <a:lnTo>
                      <a:pt x="11" y="416"/>
                    </a:lnTo>
                    <a:lnTo>
                      <a:pt x="246" y="11"/>
                    </a:lnTo>
                    <a:lnTo>
                      <a:pt x="262" y="20"/>
                    </a:lnTo>
                    <a:lnTo>
                      <a:pt x="25" y="428"/>
                    </a:lnTo>
                    <a:lnTo>
                      <a:pt x="28" y="430"/>
                    </a:lnTo>
                    <a:lnTo>
                      <a:pt x="30" y="427"/>
                    </a:lnTo>
                    <a:lnTo>
                      <a:pt x="28" y="430"/>
                    </a:lnTo>
                    <a:lnTo>
                      <a:pt x="31" y="432"/>
                    </a:lnTo>
                    <a:lnTo>
                      <a:pt x="273" y="17"/>
                    </a:lnTo>
                    <a:lnTo>
                      <a:pt x="243" y="0"/>
                    </a:lnTo>
                    <a:lnTo>
                      <a:pt x="0" y="418"/>
                    </a:lnTo>
                    <a:lnTo>
                      <a:pt x="29" y="436"/>
                    </a:lnTo>
                    <a:lnTo>
                      <a:pt x="31" y="432"/>
                    </a:lnTo>
                    <a:lnTo>
                      <a:pt x="28" y="430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61">
                <a:extLst>
                  <a:ext uri="{FF2B5EF4-FFF2-40B4-BE49-F238E27FC236}">
                    <a16:creationId xmlns:a16="http://schemas.microsoft.com/office/drawing/2014/main" xmlns="" id="{D0F917FD-1E9F-4C29-9737-512EBF20390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094913" y="5764213"/>
                <a:ext cx="433388" cy="692150"/>
              </a:xfrm>
              <a:custGeom>
                <a:avLst/>
                <a:gdLst>
                  <a:gd name="T0" fmla="*/ 28 w 273"/>
                  <a:gd name="T1" fmla="*/ 430 h 436"/>
                  <a:gd name="T2" fmla="*/ 30 w 273"/>
                  <a:gd name="T3" fmla="*/ 427 h 436"/>
                  <a:gd name="T4" fmla="*/ 11 w 273"/>
                  <a:gd name="T5" fmla="*/ 416 h 436"/>
                  <a:gd name="T6" fmla="*/ 246 w 273"/>
                  <a:gd name="T7" fmla="*/ 11 h 436"/>
                  <a:gd name="T8" fmla="*/ 262 w 273"/>
                  <a:gd name="T9" fmla="*/ 20 h 436"/>
                  <a:gd name="T10" fmla="*/ 25 w 273"/>
                  <a:gd name="T11" fmla="*/ 428 h 436"/>
                  <a:gd name="T12" fmla="*/ 28 w 273"/>
                  <a:gd name="T13" fmla="*/ 430 h 436"/>
                  <a:gd name="T14" fmla="*/ 30 w 273"/>
                  <a:gd name="T15" fmla="*/ 427 h 436"/>
                  <a:gd name="T16" fmla="*/ 28 w 273"/>
                  <a:gd name="T17" fmla="*/ 430 h 436"/>
                  <a:gd name="T18" fmla="*/ 31 w 273"/>
                  <a:gd name="T19" fmla="*/ 432 h 436"/>
                  <a:gd name="T20" fmla="*/ 273 w 273"/>
                  <a:gd name="T21" fmla="*/ 17 h 436"/>
                  <a:gd name="T22" fmla="*/ 243 w 273"/>
                  <a:gd name="T23" fmla="*/ 0 h 436"/>
                  <a:gd name="T24" fmla="*/ 0 w 273"/>
                  <a:gd name="T25" fmla="*/ 418 h 436"/>
                  <a:gd name="T26" fmla="*/ 29 w 273"/>
                  <a:gd name="T27" fmla="*/ 436 h 436"/>
                  <a:gd name="T28" fmla="*/ 31 w 273"/>
                  <a:gd name="T29" fmla="*/ 432 h 436"/>
                  <a:gd name="T30" fmla="*/ 28 w 273"/>
                  <a:gd name="T31" fmla="*/ 430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73" h="436">
                    <a:moveTo>
                      <a:pt x="28" y="430"/>
                    </a:moveTo>
                    <a:lnTo>
                      <a:pt x="30" y="427"/>
                    </a:lnTo>
                    <a:lnTo>
                      <a:pt x="11" y="416"/>
                    </a:lnTo>
                    <a:lnTo>
                      <a:pt x="246" y="11"/>
                    </a:lnTo>
                    <a:lnTo>
                      <a:pt x="262" y="20"/>
                    </a:lnTo>
                    <a:lnTo>
                      <a:pt x="25" y="428"/>
                    </a:lnTo>
                    <a:lnTo>
                      <a:pt x="28" y="430"/>
                    </a:lnTo>
                    <a:lnTo>
                      <a:pt x="30" y="427"/>
                    </a:lnTo>
                    <a:lnTo>
                      <a:pt x="28" y="430"/>
                    </a:lnTo>
                    <a:lnTo>
                      <a:pt x="31" y="432"/>
                    </a:lnTo>
                    <a:lnTo>
                      <a:pt x="273" y="17"/>
                    </a:lnTo>
                    <a:lnTo>
                      <a:pt x="243" y="0"/>
                    </a:lnTo>
                    <a:lnTo>
                      <a:pt x="0" y="418"/>
                    </a:lnTo>
                    <a:lnTo>
                      <a:pt x="29" y="436"/>
                    </a:lnTo>
                    <a:lnTo>
                      <a:pt x="31" y="432"/>
                    </a:lnTo>
                    <a:lnTo>
                      <a:pt x="28" y="4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62">
                <a:extLst>
                  <a:ext uri="{FF2B5EF4-FFF2-40B4-BE49-F238E27FC236}">
                    <a16:creationId xmlns:a16="http://schemas.microsoft.com/office/drawing/2014/main" xmlns="" id="{FAB99241-2D05-4F08-B4EA-6FF81B9513D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040938" y="5737226"/>
                <a:ext cx="409575" cy="665163"/>
              </a:xfrm>
              <a:custGeom>
                <a:avLst/>
                <a:gdLst>
                  <a:gd name="T0" fmla="*/ 22 w 258"/>
                  <a:gd name="T1" fmla="*/ 419 h 419"/>
                  <a:gd name="T2" fmla="*/ 0 w 258"/>
                  <a:gd name="T3" fmla="*/ 406 h 419"/>
                  <a:gd name="T4" fmla="*/ 235 w 258"/>
                  <a:gd name="T5" fmla="*/ 0 h 419"/>
                  <a:gd name="T6" fmla="*/ 258 w 258"/>
                  <a:gd name="T7" fmla="*/ 13 h 419"/>
                  <a:gd name="T8" fmla="*/ 22 w 258"/>
                  <a:gd name="T9" fmla="*/ 419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419">
                    <a:moveTo>
                      <a:pt x="22" y="419"/>
                    </a:moveTo>
                    <a:lnTo>
                      <a:pt x="0" y="406"/>
                    </a:lnTo>
                    <a:lnTo>
                      <a:pt x="235" y="0"/>
                    </a:lnTo>
                    <a:lnTo>
                      <a:pt x="258" y="13"/>
                    </a:lnTo>
                    <a:lnTo>
                      <a:pt x="22" y="419"/>
                    </a:lnTo>
                    <a:close/>
                  </a:path>
                </a:pathLst>
              </a:custGeom>
              <a:solidFill>
                <a:srgbClr val="81CD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63">
                <a:extLst>
                  <a:ext uri="{FF2B5EF4-FFF2-40B4-BE49-F238E27FC236}">
                    <a16:creationId xmlns:a16="http://schemas.microsoft.com/office/drawing/2014/main" xmlns="" id="{132D4CF2-2D7C-4D3C-8287-36E8EE3CB81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040938" y="5737226"/>
                <a:ext cx="409575" cy="665163"/>
              </a:xfrm>
              <a:custGeom>
                <a:avLst/>
                <a:gdLst>
                  <a:gd name="T0" fmla="*/ 22 w 258"/>
                  <a:gd name="T1" fmla="*/ 419 h 419"/>
                  <a:gd name="T2" fmla="*/ 0 w 258"/>
                  <a:gd name="T3" fmla="*/ 406 h 419"/>
                  <a:gd name="T4" fmla="*/ 235 w 258"/>
                  <a:gd name="T5" fmla="*/ 0 h 419"/>
                  <a:gd name="T6" fmla="*/ 258 w 258"/>
                  <a:gd name="T7" fmla="*/ 13 h 419"/>
                  <a:gd name="T8" fmla="*/ 22 w 258"/>
                  <a:gd name="T9" fmla="*/ 419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419">
                    <a:moveTo>
                      <a:pt x="22" y="419"/>
                    </a:moveTo>
                    <a:lnTo>
                      <a:pt x="0" y="406"/>
                    </a:lnTo>
                    <a:lnTo>
                      <a:pt x="235" y="0"/>
                    </a:lnTo>
                    <a:lnTo>
                      <a:pt x="258" y="13"/>
                    </a:lnTo>
                    <a:lnTo>
                      <a:pt x="22" y="41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64">
                <a:extLst>
                  <a:ext uri="{FF2B5EF4-FFF2-40B4-BE49-F238E27FC236}">
                    <a16:creationId xmlns:a16="http://schemas.microsoft.com/office/drawing/2014/main" xmlns="" id="{95794BDE-BF38-48AF-8D5B-723FEB744B6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031413" y="5729288"/>
                <a:ext cx="427038" cy="682625"/>
              </a:xfrm>
              <a:custGeom>
                <a:avLst/>
                <a:gdLst>
                  <a:gd name="T0" fmla="*/ 28 w 269"/>
                  <a:gd name="T1" fmla="*/ 424 h 430"/>
                  <a:gd name="T2" fmla="*/ 30 w 269"/>
                  <a:gd name="T3" fmla="*/ 421 h 430"/>
                  <a:gd name="T4" fmla="*/ 11 w 269"/>
                  <a:gd name="T5" fmla="*/ 410 h 430"/>
                  <a:gd name="T6" fmla="*/ 243 w 269"/>
                  <a:gd name="T7" fmla="*/ 11 h 430"/>
                  <a:gd name="T8" fmla="*/ 258 w 269"/>
                  <a:gd name="T9" fmla="*/ 20 h 430"/>
                  <a:gd name="T10" fmla="*/ 25 w 269"/>
                  <a:gd name="T11" fmla="*/ 422 h 430"/>
                  <a:gd name="T12" fmla="*/ 28 w 269"/>
                  <a:gd name="T13" fmla="*/ 424 h 430"/>
                  <a:gd name="T14" fmla="*/ 30 w 269"/>
                  <a:gd name="T15" fmla="*/ 421 h 430"/>
                  <a:gd name="T16" fmla="*/ 28 w 269"/>
                  <a:gd name="T17" fmla="*/ 424 h 430"/>
                  <a:gd name="T18" fmla="*/ 32 w 269"/>
                  <a:gd name="T19" fmla="*/ 426 h 430"/>
                  <a:gd name="T20" fmla="*/ 269 w 269"/>
                  <a:gd name="T21" fmla="*/ 17 h 430"/>
                  <a:gd name="T22" fmla="*/ 240 w 269"/>
                  <a:gd name="T23" fmla="*/ 0 h 430"/>
                  <a:gd name="T24" fmla="*/ 0 w 269"/>
                  <a:gd name="T25" fmla="*/ 413 h 430"/>
                  <a:gd name="T26" fmla="*/ 30 w 269"/>
                  <a:gd name="T27" fmla="*/ 430 h 430"/>
                  <a:gd name="T28" fmla="*/ 32 w 269"/>
                  <a:gd name="T29" fmla="*/ 426 h 430"/>
                  <a:gd name="T30" fmla="*/ 28 w 269"/>
                  <a:gd name="T31" fmla="*/ 424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69" h="430">
                    <a:moveTo>
                      <a:pt x="28" y="424"/>
                    </a:moveTo>
                    <a:lnTo>
                      <a:pt x="30" y="421"/>
                    </a:lnTo>
                    <a:lnTo>
                      <a:pt x="11" y="410"/>
                    </a:lnTo>
                    <a:lnTo>
                      <a:pt x="243" y="11"/>
                    </a:lnTo>
                    <a:lnTo>
                      <a:pt x="258" y="20"/>
                    </a:lnTo>
                    <a:lnTo>
                      <a:pt x="25" y="422"/>
                    </a:lnTo>
                    <a:lnTo>
                      <a:pt x="28" y="424"/>
                    </a:lnTo>
                    <a:lnTo>
                      <a:pt x="30" y="421"/>
                    </a:lnTo>
                    <a:lnTo>
                      <a:pt x="28" y="424"/>
                    </a:lnTo>
                    <a:lnTo>
                      <a:pt x="32" y="426"/>
                    </a:lnTo>
                    <a:lnTo>
                      <a:pt x="269" y="17"/>
                    </a:lnTo>
                    <a:lnTo>
                      <a:pt x="240" y="0"/>
                    </a:lnTo>
                    <a:lnTo>
                      <a:pt x="0" y="413"/>
                    </a:lnTo>
                    <a:lnTo>
                      <a:pt x="30" y="430"/>
                    </a:lnTo>
                    <a:lnTo>
                      <a:pt x="32" y="426"/>
                    </a:lnTo>
                    <a:lnTo>
                      <a:pt x="28" y="424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65">
                <a:extLst>
                  <a:ext uri="{FF2B5EF4-FFF2-40B4-BE49-F238E27FC236}">
                    <a16:creationId xmlns:a16="http://schemas.microsoft.com/office/drawing/2014/main" xmlns="" id="{DF7BE135-3592-4A6D-8EB1-354697E6F83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031413" y="5729288"/>
                <a:ext cx="427038" cy="682625"/>
              </a:xfrm>
              <a:custGeom>
                <a:avLst/>
                <a:gdLst>
                  <a:gd name="T0" fmla="*/ 28 w 269"/>
                  <a:gd name="T1" fmla="*/ 424 h 430"/>
                  <a:gd name="T2" fmla="*/ 30 w 269"/>
                  <a:gd name="T3" fmla="*/ 421 h 430"/>
                  <a:gd name="T4" fmla="*/ 11 w 269"/>
                  <a:gd name="T5" fmla="*/ 410 h 430"/>
                  <a:gd name="T6" fmla="*/ 243 w 269"/>
                  <a:gd name="T7" fmla="*/ 11 h 430"/>
                  <a:gd name="T8" fmla="*/ 258 w 269"/>
                  <a:gd name="T9" fmla="*/ 20 h 430"/>
                  <a:gd name="T10" fmla="*/ 25 w 269"/>
                  <a:gd name="T11" fmla="*/ 422 h 430"/>
                  <a:gd name="T12" fmla="*/ 28 w 269"/>
                  <a:gd name="T13" fmla="*/ 424 h 430"/>
                  <a:gd name="T14" fmla="*/ 30 w 269"/>
                  <a:gd name="T15" fmla="*/ 421 h 430"/>
                  <a:gd name="T16" fmla="*/ 28 w 269"/>
                  <a:gd name="T17" fmla="*/ 424 h 430"/>
                  <a:gd name="T18" fmla="*/ 32 w 269"/>
                  <a:gd name="T19" fmla="*/ 426 h 430"/>
                  <a:gd name="T20" fmla="*/ 269 w 269"/>
                  <a:gd name="T21" fmla="*/ 17 h 430"/>
                  <a:gd name="T22" fmla="*/ 240 w 269"/>
                  <a:gd name="T23" fmla="*/ 0 h 430"/>
                  <a:gd name="T24" fmla="*/ 0 w 269"/>
                  <a:gd name="T25" fmla="*/ 413 h 430"/>
                  <a:gd name="T26" fmla="*/ 30 w 269"/>
                  <a:gd name="T27" fmla="*/ 430 h 430"/>
                  <a:gd name="T28" fmla="*/ 32 w 269"/>
                  <a:gd name="T29" fmla="*/ 426 h 430"/>
                  <a:gd name="T30" fmla="*/ 28 w 269"/>
                  <a:gd name="T31" fmla="*/ 424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69" h="430">
                    <a:moveTo>
                      <a:pt x="28" y="424"/>
                    </a:moveTo>
                    <a:lnTo>
                      <a:pt x="30" y="421"/>
                    </a:lnTo>
                    <a:lnTo>
                      <a:pt x="11" y="410"/>
                    </a:lnTo>
                    <a:lnTo>
                      <a:pt x="243" y="11"/>
                    </a:lnTo>
                    <a:lnTo>
                      <a:pt x="258" y="20"/>
                    </a:lnTo>
                    <a:lnTo>
                      <a:pt x="25" y="422"/>
                    </a:lnTo>
                    <a:lnTo>
                      <a:pt x="28" y="424"/>
                    </a:lnTo>
                    <a:lnTo>
                      <a:pt x="30" y="421"/>
                    </a:lnTo>
                    <a:lnTo>
                      <a:pt x="28" y="424"/>
                    </a:lnTo>
                    <a:lnTo>
                      <a:pt x="32" y="426"/>
                    </a:lnTo>
                    <a:lnTo>
                      <a:pt x="269" y="17"/>
                    </a:lnTo>
                    <a:lnTo>
                      <a:pt x="240" y="0"/>
                    </a:lnTo>
                    <a:lnTo>
                      <a:pt x="0" y="413"/>
                    </a:lnTo>
                    <a:lnTo>
                      <a:pt x="30" y="430"/>
                    </a:lnTo>
                    <a:lnTo>
                      <a:pt x="32" y="426"/>
                    </a:lnTo>
                    <a:lnTo>
                      <a:pt x="28" y="42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66">
                <a:extLst>
                  <a:ext uri="{FF2B5EF4-FFF2-40B4-BE49-F238E27FC236}">
                    <a16:creationId xmlns:a16="http://schemas.microsoft.com/office/drawing/2014/main" xmlns="" id="{813F8B83-155F-46B0-A0FC-B6FB258883F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998075" y="5033963"/>
                <a:ext cx="498475" cy="588963"/>
              </a:xfrm>
              <a:custGeom>
                <a:avLst/>
                <a:gdLst>
                  <a:gd name="T0" fmla="*/ 294 w 314"/>
                  <a:gd name="T1" fmla="*/ 371 h 371"/>
                  <a:gd name="T2" fmla="*/ 0 w 314"/>
                  <a:gd name="T3" fmla="*/ 17 h 371"/>
                  <a:gd name="T4" fmla="*/ 20 w 314"/>
                  <a:gd name="T5" fmla="*/ 0 h 371"/>
                  <a:gd name="T6" fmla="*/ 314 w 314"/>
                  <a:gd name="T7" fmla="*/ 355 h 371"/>
                  <a:gd name="T8" fmla="*/ 294 w 314"/>
                  <a:gd name="T9" fmla="*/ 371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4" h="371">
                    <a:moveTo>
                      <a:pt x="294" y="371"/>
                    </a:moveTo>
                    <a:lnTo>
                      <a:pt x="0" y="17"/>
                    </a:lnTo>
                    <a:lnTo>
                      <a:pt x="20" y="0"/>
                    </a:lnTo>
                    <a:lnTo>
                      <a:pt x="314" y="355"/>
                    </a:lnTo>
                    <a:lnTo>
                      <a:pt x="294" y="371"/>
                    </a:lnTo>
                    <a:close/>
                  </a:path>
                </a:pathLst>
              </a:custGeom>
              <a:solidFill>
                <a:srgbClr val="81CD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67">
                <a:extLst>
                  <a:ext uri="{FF2B5EF4-FFF2-40B4-BE49-F238E27FC236}">
                    <a16:creationId xmlns:a16="http://schemas.microsoft.com/office/drawing/2014/main" xmlns="" id="{B920B4D6-F6CF-4A37-8737-458A9D33D31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998075" y="5033963"/>
                <a:ext cx="498475" cy="588963"/>
              </a:xfrm>
              <a:custGeom>
                <a:avLst/>
                <a:gdLst>
                  <a:gd name="T0" fmla="*/ 294 w 314"/>
                  <a:gd name="T1" fmla="*/ 371 h 371"/>
                  <a:gd name="T2" fmla="*/ 0 w 314"/>
                  <a:gd name="T3" fmla="*/ 17 h 371"/>
                  <a:gd name="T4" fmla="*/ 20 w 314"/>
                  <a:gd name="T5" fmla="*/ 0 h 371"/>
                  <a:gd name="T6" fmla="*/ 314 w 314"/>
                  <a:gd name="T7" fmla="*/ 355 h 371"/>
                  <a:gd name="T8" fmla="*/ 294 w 314"/>
                  <a:gd name="T9" fmla="*/ 371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4" h="371">
                    <a:moveTo>
                      <a:pt x="294" y="371"/>
                    </a:moveTo>
                    <a:lnTo>
                      <a:pt x="0" y="17"/>
                    </a:lnTo>
                    <a:lnTo>
                      <a:pt x="20" y="0"/>
                    </a:lnTo>
                    <a:lnTo>
                      <a:pt x="314" y="355"/>
                    </a:lnTo>
                    <a:lnTo>
                      <a:pt x="294" y="37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68">
                <a:extLst>
                  <a:ext uri="{FF2B5EF4-FFF2-40B4-BE49-F238E27FC236}">
                    <a16:creationId xmlns:a16="http://schemas.microsoft.com/office/drawing/2014/main" xmlns="" id="{81FCC444-2F1C-4749-AC07-601183F0819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988550" y="5026026"/>
                <a:ext cx="517525" cy="606425"/>
              </a:xfrm>
              <a:custGeom>
                <a:avLst/>
                <a:gdLst>
                  <a:gd name="T0" fmla="*/ 300 w 326"/>
                  <a:gd name="T1" fmla="*/ 376 h 382"/>
                  <a:gd name="T2" fmla="*/ 303 w 326"/>
                  <a:gd name="T3" fmla="*/ 374 h 382"/>
                  <a:gd name="T4" fmla="*/ 11 w 326"/>
                  <a:gd name="T5" fmla="*/ 22 h 382"/>
                  <a:gd name="T6" fmla="*/ 25 w 326"/>
                  <a:gd name="T7" fmla="*/ 11 h 382"/>
                  <a:gd name="T8" fmla="*/ 315 w 326"/>
                  <a:gd name="T9" fmla="*/ 359 h 382"/>
                  <a:gd name="T10" fmla="*/ 298 w 326"/>
                  <a:gd name="T11" fmla="*/ 373 h 382"/>
                  <a:gd name="T12" fmla="*/ 300 w 326"/>
                  <a:gd name="T13" fmla="*/ 376 h 382"/>
                  <a:gd name="T14" fmla="*/ 303 w 326"/>
                  <a:gd name="T15" fmla="*/ 374 h 382"/>
                  <a:gd name="T16" fmla="*/ 300 w 326"/>
                  <a:gd name="T17" fmla="*/ 376 h 382"/>
                  <a:gd name="T18" fmla="*/ 303 w 326"/>
                  <a:gd name="T19" fmla="*/ 380 h 382"/>
                  <a:gd name="T20" fmla="*/ 326 w 326"/>
                  <a:gd name="T21" fmla="*/ 360 h 382"/>
                  <a:gd name="T22" fmla="*/ 26 w 326"/>
                  <a:gd name="T23" fmla="*/ 0 h 382"/>
                  <a:gd name="T24" fmla="*/ 0 w 326"/>
                  <a:gd name="T25" fmla="*/ 21 h 382"/>
                  <a:gd name="T26" fmla="*/ 300 w 326"/>
                  <a:gd name="T27" fmla="*/ 382 h 382"/>
                  <a:gd name="T28" fmla="*/ 303 w 326"/>
                  <a:gd name="T29" fmla="*/ 380 h 382"/>
                  <a:gd name="T30" fmla="*/ 300 w 326"/>
                  <a:gd name="T31" fmla="*/ 376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26" h="382">
                    <a:moveTo>
                      <a:pt x="300" y="376"/>
                    </a:moveTo>
                    <a:lnTo>
                      <a:pt x="303" y="374"/>
                    </a:lnTo>
                    <a:lnTo>
                      <a:pt x="11" y="22"/>
                    </a:lnTo>
                    <a:lnTo>
                      <a:pt x="25" y="11"/>
                    </a:lnTo>
                    <a:lnTo>
                      <a:pt x="315" y="359"/>
                    </a:lnTo>
                    <a:lnTo>
                      <a:pt x="298" y="373"/>
                    </a:lnTo>
                    <a:lnTo>
                      <a:pt x="300" y="376"/>
                    </a:lnTo>
                    <a:lnTo>
                      <a:pt x="303" y="374"/>
                    </a:lnTo>
                    <a:lnTo>
                      <a:pt x="300" y="376"/>
                    </a:lnTo>
                    <a:lnTo>
                      <a:pt x="303" y="380"/>
                    </a:lnTo>
                    <a:lnTo>
                      <a:pt x="326" y="360"/>
                    </a:lnTo>
                    <a:lnTo>
                      <a:pt x="26" y="0"/>
                    </a:lnTo>
                    <a:lnTo>
                      <a:pt x="0" y="21"/>
                    </a:lnTo>
                    <a:lnTo>
                      <a:pt x="300" y="382"/>
                    </a:lnTo>
                    <a:lnTo>
                      <a:pt x="303" y="380"/>
                    </a:lnTo>
                    <a:lnTo>
                      <a:pt x="300" y="376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69">
                <a:extLst>
                  <a:ext uri="{FF2B5EF4-FFF2-40B4-BE49-F238E27FC236}">
                    <a16:creationId xmlns:a16="http://schemas.microsoft.com/office/drawing/2014/main" xmlns="" id="{34B270BD-0457-4B2D-81A6-801DBBD34D0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988550" y="5026026"/>
                <a:ext cx="517525" cy="606425"/>
              </a:xfrm>
              <a:custGeom>
                <a:avLst/>
                <a:gdLst>
                  <a:gd name="T0" fmla="*/ 300 w 326"/>
                  <a:gd name="T1" fmla="*/ 376 h 382"/>
                  <a:gd name="T2" fmla="*/ 303 w 326"/>
                  <a:gd name="T3" fmla="*/ 374 h 382"/>
                  <a:gd name="T4" fmla="*/ 11 w 326"/>
                  <a:gd name="T5" fmla="*/ 22 h 382"/>
                  <a:gd name="T6" fmla="*/ 25 w 326"/>
                  <a:gd name="T7" fmla="*/ 11 h 382"/>
                  <a:gd name="T8" fmla="*/ 315 w 326"/>
                  <a:gd name="T9" fmla="*/ 359 h 382"/>
                  <a:gd name="T10" fmla="*/ 298 w 326"/>
                  <a:gd name="T11" fmla="*/ 373 h 382"/>
                  <a:gd name="T12" fmla="*/ 300 w 326"/>
                  <a:gd name="T13" fmla="*/ 376 h 382"/>
                  <a:gd name="T14" fmla="*/ 303 w 326"/>
                  <a:gd name="T15" fmla="*/ 374 h 382"/>
                  <a:gd name="T16" fmla="*/ 300 w 326"/>
                  <a:gd name="T17" fmla="*/ 376 h 382"/>
                  <a:gd name="T18" fmla="*/ 303 w 326"/>
                  <a:gd name="T19" fmla="*/ 380 h 382"/>
                  <a:gd name="T20" fmla="*/ 326 w 326"/>
                  <a:gd name="T21" fmla="*/ 360 h 382"/>
                  <a:gd name="T22" fmla="*/ 26 w 326"/>
                  <a:gd name="T23" fmla="*/ 0 h 382"/>
                  <a:gd name="T24" fmla="*/ 0 w 326"/>
                  <a:gd name="T25" fmla="*/ 21 h 382"/>
                  <a:gd name="T26" fmla="*/ 300 w 326"/>
                  <a:gd name="T27" fmla="*/ 382 h 382"/>
                  <a:gd name="T28" fmla="*/ 303 w 326"/>
                  <a:gd name="T29" fmla="*/ 380 h 382"/>
                  <a:gd name="T30" fmla="*/ 300 w 326"/>
                  <a:gd name="T31" fmla="*/ 376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26" h="382">
                    <a:moveTo>
                      <a:pt x="300" y="376"/>
                    </a:moveTo>
                    <a:lnTo>
                      <a:pt x="303" y="374"/>
                    </a:lnTo>
                    <a:lnTo>
                      <a:pt x="11" y="22"/>
                    </a:lnTo>
                    <a:lnTo>
                      <a:pt x="25" y="11"/>
                    </a:lnTo>
                    <a:lnTo>
                      <a:pt x="315" y="359"/>
                    </a:lnTo>
                    <a:lnTo>
                      <a:pt x="298" y="373"/>
                    </a:lnTo>
                    <a:lnTo>
                      <a:pt x="300" y="376"/>
                    </a:lnTo>
                    <a:lnTo>
                      <a:pt x="303" y="374"/>
                    </a:lnTo>
                    <a:lnTo>
                      <a:pt x="300" y="376"/>
                    </a:lnTo>
                    <a:lnTo>
                      <a:pt x="303" y="380"/>
                    </a:lnTo>
                    <a:lnTo>
                      <a:pt x="326" y="360"/>
                    </a:lnTo>
                    <a:lnTo>
                      <a:pt x="26" y="0"/>
                    </a:lnTo>
                    <a:lnTo>
                      <a:pt x="0" y="21"/>
                    </a:lnTo>
                    <a:lnTo>
                      <a:pt x="300" y="382"/>
                    </a:lnTo>
                    <a:lnTo>
                      <a:pt x="303" y="380"/>
                    </a:lnTo>
                    <a:lnTo>
                      <a:pt x="300" y="37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70">
                <a:extLst>
                  <a:ext uri="{FF2B5EF4-FFF2-40B4-BE49-F238E27FC236}">
                    <a16:creationId xmlns:a16="http://schemas.microsoft.com/office/drawing/2014/main" xmlns="" id="{69D188AE-9BFD-4F6B-9288-A2F6C47E5DC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940925" y="5081588"/>
                <a:ext cx="500063" cy="588963"/>
              </a:xfrm>
              <a:custGeom>
                <a:avLst/>
                <a:gdLst>
                  <a:gd name="T0" fmla="*/ 295 w 315"/>
                  <a:gd name="T1" fmla="*/ 371 h 371"/>
                  <a:gd name="T2" fmla="*/ 0 w 315"/>
                  <a:gd name="T3" fmla="*/ 16 h 371"/>
                  <a:gd name="T4" fmla="*/ 20 w 315"/>
                  <a:gd name="T5" fmla="*/ 0 h 371"/>
                  <a:gd name="T6" fmla="*/ 315 w 315"/>
                  <a:gd name="T7" fmla="*/ 354 h 371"/>
                  <a:gd name="T8" fmla="*/ 295 w 315"/>
                  <a:gd name="T9" fmla="*/ 371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5" h="371">
                    <a:moveTo>
                      <a:pt x="295" y="371"/>
                    </a:moveTo>
                    <a:lnTo>
                      <a:pt x="0" y="16"/>
                    </a:lnTo>
                    <a:lnTo>
                      <a:pt x="20" y="0"/>
                    </a:lnTo>
                    <a:lnTo>
                      <a:pt x="315" y="354"/>
                    </a:lnTo>
                    <a:lnTo>
                      <a:pt x="295" y="371"/>
                    </a:lnTo>
                    <a:close/>
                  </a:path>
                </a:pathLst>
              </a:custGeom>
              <a:solidFill>
                <a:srgbClr val="81CD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71">
                <a:extLst>
                  <a:ext uri="{FF2B5EF4-FFF2-40B4-BE49-F238E27FC236}">
                    <a16:creationId xmlns:a16="http://schemas.microsoft.com/office/drawing/2014/main" xmlns="" id="{AEEE2FCF-5878-43F4-AB14-02222775E8C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940925" y="5081588"/>
                <a:ext cx="500063" cy="588963"/>
              </a:xfrm>
              <a:custGeom>
                <a:avLst/>
                <a:gdLst>
                  <a:gd name="T0" fmla="*/ 295 w 315"/>
                  <a:gd name="T1" fmla="*/ 371 h 371"/>
                  <a:gd name="T2" fmla="*/ 0 w 315"/>
                  <a:gd name="T3" fmla="*/ 16 h 371"/>
                  <a:gd name="T4" fmla="*/ 20 w 315"/>
                  <a:gd name="T5" fmla="*/ 0 h 371"/>
                  <a:gd name="T6" fmla="*/ 315 w 315"/>
                  <a:gd name="T7" fmla="*/ 354 h 371"/>
                  <a:gd name="T8" fmla="*/ 295 w 315"/>
                  <a:gd name="T9" fmla="*/ 371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5" h="371">
                    <a:moveTo>
                      <a:pt x="295" y="371"/>
                    </a:moveTo>
                    <a:lnTo>
                      <a:pt x="0" y="16"/>
                    </a:lnTo>
                    <a:lnTo>
                      <a:pt x="20" y="0"/>
                    </a:lnTo>
                    <a:lnTo>
                      <a:pt x="315" y="354"/>
                    </a:lnTo>
                    <a:lnTo>
                      <a:pt x="295" y="37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72">
                <a:extLst>
                  <a:ext uri="{FF2B5EF4-FFF2-40B4-BE49-F238E27FC236}">
                    <a16:creationId xmlns:a16="http://schemas.microsoft.com/office/drawing/2014/main" xmlns="" id="{DF60A964-ACD7-4FF5-A1DA-244861CB7C8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932988" y="5072063"/>
                <a:ext cx="515938" cy="608013"/>
              </a:xfrm>
              <a:custGeom>
                <a:avLst/>
                <a:gdLst>
                  <a:gd name="T0" fmla="*/ 300 w 325"/>
                  <a:gd name="T1" fmla="*/ 377 h 383"/>
                  <a:gd name="T2" fmla="*/ 303 w 325"/>
                  <a:gd name="T3" fmla="*/ 374 h 383"/>
                  <a:gd name="T4" fmla="*/ 11 w 325"/>
                  <a:gd name="T5" fmla="*/ 23 h 383"/>
                  <a:gd name="T6" fmla="*/ 25 w 325"/>
                  <a:gd name="T7" fmla="*/ 11 h 383"/>
                  <a:gd name="T8" fmla="*/ 314 w 325"/>
                  <a:gd name="T9" fmla="*/ 360 h 383"/>
                  <a:gd name="T10" fmla="*/ 297 w 325"/>
                  <a:gd name="T11" fmla="*/ 374 h 383"/>
                  <a:gd name="T12" fmla="*/ 300 w 325"/>
                  <a:gd name="T13" fmla="*/ 377 h 383"/>
                  <a:gd name="T14" fmla="*/ 303 w 325"/>
                  <a:gd name="T15" fmla="*/ 374 h 383"/>
                  <a:gd name="T16" fmla="*/ 300 w 325"/>
                  <a:gd name="T17" fmla="*/ 377 h 383"/>
                  <a:gd name="T18" fmla="*/ 302 w 325"/>
                  <a:gd name="T19" fmla="*/ 380 h 383"/>
                  <a:gd name="T20" fmla="*/ 325 w 325"/>
                  <a:gd name="T21" fmla="*/ 361 h 383"/>
                  <a:gd name="T22" fmla="*/ 26 w 325"/>
                  <a:gd name="T23" fmla="*/ 0 h 383"/>
                  <a:gd name="T24" fmla="*/ 0 w 325"/>
                  <a:gd name="T25" fmla="*/ 22 h 383"/>
                  <a:gd name="T26" fmla="*/ 299 w 325"/>
                  <a:gd name="T27" fmla="*/ 383 h 383"/>
                  <a:gd name="T28" fmla="*/ 302 w 325"/>
                  <a:gd name="T29" fmla="*/ 380 h 383"/>
                  <a:gd name="T30" fmla="*/ 300 w 325"/>
                  <a:gd name="T31" fmla="*/ 377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25" h="383">
                    <a:moveTo>
                      <a:pt x="300" y="377"/>
                    </a:moveTo>
                    <a:lnTo>
                      <a:pt x="303" y="374"/>
                    </a:lnTo>
                    <a:lnTo>
                      <a:pt x="11" y="23"/>
                    </a:lnTo>
                    <a:lnTo>
                      <a:pt x="25" y="11"/>
                    </a:lnTo>
                    <a:lnTo>
                      <a:pt x="314" y="360"/>
                    </a:lnTo>
                    <a:lnTo>
                      <a:pt x="297" y="374"/>
                    </a:lnTo>
                    <a:lnTo>
                      <a:pt x="300" y="377"/>
                    </a:lnTo>
                    <a:lnTo>
                      <a:pt x="303" y="374"/>
                    </a:lnTo>
                    <a:lnTo>
                      <a:pt x="300" y="377"/>
                    </a:lnTo>
                    <a:lnTo>
                      <a:pt x="302" y="380"/>
                    </a:lnTo>
                    <a:lnTo>
                      <a:pt x="325" y="361"/>
                    </a:lnTo>
                    <a:lnTo>
                      <a:pt x="26" y="0"/>
                    </a:lnTo>
                    <a:lnTo>
                      <a:pt x="0" y="22"/>
                    </a:lnTo>
                    <a:lnTo>
                      <a:pt x="299" y="383"/>
                    </a:lnTo>
                    <a:lnTo>
                      <a:pt x="302" y="380"/>
                    </a:lnTo>
                    <a:lnTo>
                      <a:pt x="300" y="377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73">
                <a:extLst>
                  <a:ext uri="{FF2B5EF4-FFF2-40B4-BE49-F238E27FC236}">
                    <a16:creationId xmlns:a16="http://schemas.microsoft.com/office/drawing/2014/main" xmlns="" id="{4B48B8F4-D4C9-43E8-A0C7-93C5CCFD0FC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932988" y="5072063"/>
                <a:ext cx="515938" cy="608013"/>
              </a:xfrm>
              <a:custGeom>
                <a:avLst/>
                <a:gdLst>
                  <a:gd name="T0" fmla="*/ 300 w 325"/>
                  <a:gd name="T1" fmla="*/ 377 h 383"/>
                  <a:gd name="T2" fmla="*/ 303 w 325"/>
                  <a:gd name="T3" fmla="*/ 374 h 383"/>
                  <a:gd name="T4" fmla="*/ 11 w 325"/>
                  <a:gd name="T5" fmla="*/ 23 h 383"/>
                  <a:gd name="T6" fmla="*/ 25 w 325"/>
                  <a:gd name="T7" fmla="*/ 11 h 383"/>
                  <a:gd name="T8" fmla="*/ 314 w 325"/>
                  <a:gd name="T9" fmla="*/ 360 h 383"/>
                  <a:gd name="T10" fmla="*/ 297 w 325"/>
                  <a:gd name="T11" fmla="*/ 374 h 383"/>
                  <a:gd name="T12" fmla="*/ 300 w 325"/>
                  <a:gd name="T13" fmla="*/ 377 h 383"/>
                  <a:gd name="T14" fmla="*/ 303 w 325"/>
                  <a:gd name="T15" fmla="*/ 374 h 383"/>
                  <a:gd name="T16" fmla="*/ 300 w 325"/>
                  <a:gd name="T17" fmla="*/ 377 h 383"/>
                  <a:gd name="T18" fmla="*/ 302 w 325"/>
                  <a:gd name="T19" fmla="*/ 380 h 383"/>
                  <a:gd name="T20" fmla="*/ 325 w 325"/>
                  <a:gd name="T21" fmla="*/ 361 h 383"/>
                  <a:gd name="T22" fmla="*/ 26 w 325"/>
                  <a:gd name="T23" fmla="*/ 0 h 383"/>
                  <a:gd name="T24" fmla="*/ 0 w 325"/>
                  <a:gd name="T25" fmla="*/ 22 h 383"/>
                  <a:gd name="T26" fmla="*/ 299 w 325"/>
                  <a:gd name="T27" fmla="*/ 383 h 383"/>
                  <a:gd name="T28" fmla="*/ 302 w 325"/>
                  <a:gd name="T29" fmla="*/ 380 h 383"/>
                  <a:gd name="T30" fmla="*/ 300 w 325"/>
                  <a:gd name="T31" fmla="*/ 377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25" h="383">
                    <a:moveTo>
                      <a:pt x="300" y="377"/>
                    </a:moveTo>
                    <a:lnTo>
                      <a:pt x="303" y="374"/>
                    </a:lnTo>
                    <a:lnTo>
                      <a:pt x="11" y="23"/>
                    </a:lnTo>
                    <a:lnTo>
                      <a:pt x="25" y="11"/>
                    </a:lnTo>
                    <a:lnTo>
                      <a:pt x="314" y="360"/>
                    </a:lnTo>
                    <a:lnTo>
                      <a:pt x="297" y="374"/>
                    </a:lnTo>
                    <a:lnTo>
                      <a:pt x="300" y="377"/>
                    </a:lnTo>
                    <a:lnTo>
                      <a:pt x="303" y="374"/>
                    </a:lnTo>
                    <a:lnTo>
                      <a:pt x="300" y="377"/>
                    </a:lnTo>
                    <a:lnTo>
                      <a:pt x="302" y="380"/>
                    </a:lnTo>
                    <a:lnTo>
                      <a:pt x="325" y="361"/>
                    </a:lnTo>
                    <a:lnTo>
                      <a:pt x="26" y="0"/>
                    </a:lnTo>
                    <a:lnTo>
                      <a:pt x="0" y="22"/>
                    </a:lnTo>
                    <a:lnTo>
                      <a:pt x="299" y="383"/>
                    </a:lnTo>
                    <a:lnTo>
                      <a:pt x="302" y="380"/>
                    </a:lnTo>
                    <a:lnTo>
                      <a:pt x="300" y="37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74">
                <a:extLst>
                  <a:ext uri="{FF2B5EF4-FFF2-40B4-BE49-F238E27FC236}">
                    <a16:creationId xmlns:a16="http://schemas.microsoft.com/office/drawing/2014/main" xmlns="" id="{4E20062C-9315-4549-9080-9273698912DA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0390188" y="5588001"/>
                <a:ext cx="211138" cy="207963"/>
              </a:xfrm>
              <a:custGeom>
                <a:avLst/>
                <a:gdLst>
                  <a:gd name="T0" fmla="*/ 67 w 133"/>
                  <a:gd name="T1" fmla="*/ 131 h 131"/>
                  <a:gd name="T2" fmla="*/ 16 w 133"/>
                  <a:gd name="T3" fmla="*/ 107 h 131"/>
                  <a:gd name="T4" fmla="*/ 2 w 133"/>
                  <a:gd name="T5" fmla="*/ 60 h 131"/>
                  <a:gd name="T6" fmla="*/ 25 w 133"/>
                  <a:gd name="T7" fmla="*/ 15 h 131"/>
                  <a:gd name="T8" fmla="*/ 67 w 133"/>
                  <a:gd name="T9" fmla="*/ 0 h 131"/>
                  <a:gd name="T10" fmla="*/ 117 w 133"/>
                  <a:gd name="T11" fmla="*/ 24 h 131"/>
                  <a:gd name="T12" fmla="*/ 132 w 133"/>
                  <a:gd name="T13" fmla="*/ 72 h 131"/>
                  <a:gd name="T14" fmla="*/ 108 w 133"/>
                  <a:gd name="T15" fmla="*/ 116 h 131"/>
                  <a:gd name="T16" fmla="*/ 67 w 133"/>
                  <a:gd name="T17" fmla="*/ 131 h 131"/>
                  <a:gd name="T18" fmla="*/ 67 w 133"/>
                  <a:gd name="T19" fmla="*/ 27 h 131"/>
                  <a:gd name="T20" fmla="*/ 42 w 133"/>
                  <a:gd name="T21" fmla="*/ 36 h 131"/>
                  <a:gd name="T22" fmla="*/ 28 w 133"/>
                  <a:gd name="T23" fmla="*/ 62 h 131"/>
                  <a:gd name="T24" fmla="*/ 36 w 133"/>
                  <a:gd name="T25" fmla="*/ 91 h 131"/>
                  <a:gd name="T26" fmla="*/ 67 w 133"/>
                  <a:gd name="T27" fmla="*/ 105 h 131"/>
                  <a:gd name="T28" fmla="*/ 92 w 133"/>
                  <a:gd name="T29" fmla="*/ 96 h 131"/>
                  <a:gd name="T30" fmla="*/ 106 w 133"/>
                  <a:gd name="T31" fmla="*/ 69 h 131"/>
                  <a:gd name="T32" fmla="*/ 97 w 133"/>
                  <a:gd name="T33" fmla="*/ 41 h 131"/>
                  <a:gd name="T34" fmla="*/ 67 w 133"/>
                  <a:gd name="T35" fmla="*/ 2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3" h="131">
                    <a:moveTo>
                      <a:pt x="67" y="131"/>
                    </a:moveTo>
                    <a:cubicBezTo>
                      <a:pt x="47" y="131"/>
                      <a:pt x="29" y="122"/>
                      <a:pt x="16" y="107"/>
                    </a:cubicBezTo>
                    <a:cubicBezTo>
                      <a:pt x="5" y="94"/>
                      <a:pt x="0" y="77"/>
                      <a:pt x="2" y="60"/>
                    </a:cubicBezTo>
                    <a:cubicBezTo>
                      <a:pt x="3" y="42"/>
                      <a:pt x="12" y="27"/>
                      <a:pt x="25" y="15"/>
                    </a:cubicBezTo>
                    <a:cubicBezTo>
                      <a:pt x="37" y="6"/>
                      <a:pt x="51" y="0"/>
                      <a:pt x="67" y="0"/>
                    </a:cubicBezTo>
                    <a:cubicBezTo>
                      <a:pt x="86" y="0"/>
                      <a:pt x="104" y="9"/>
                      <a:pt x="117" y="24"/>
                    </a:cubicBezTo>
                    <a:cubicBezTo>
                      <a:pt x="128" y="37"/>
                      <a:pt x="133" y="54"/>
                      <a:pt x="132" y="72"/>
                    </a:cubicBezTo>
                    <a:cubicBezTo>
                      <a:pt x="130" y="89"/>
                      <a:pt x="122" y="105"/>
                      <a:pt x="108" y="116"/>
                    </a:cubicBezTo>
                    <a:cubicBezTo>
                      <a:pt x="97" y="126"/>
                      <a:pt x="82" y="131"/>
                      <a:pt x="67" y="131"/>
                    </a:cubicBezTo>
                    <a:moveTo>
                      <a:pt x="67" y="27"/>
                    </a:moveTo>
                    <a:cubicBezTo>
                      <a:pt x="58" y="27"/>
                      <a:pt x="49" y="30"/>
                      <a:pt x="42" y="36"/>
                    </a:cubicBezTo>
                    <a:cubicBezTo>
                      <a:pt x="34" y="42"/>
                      <a:pt x="29" y="52"/>
                      <a:pt x="28" y="62"/>
                    </a:cubicBezTo>
                    <a:cubicBezTo>
                      <a:pt x="27" y="72"/>
                      <a:pt x="30" y="83"/>
                      <a:pt x="36" y="91"/>
                    </a:cubicBezTo>
                    <a:cubicBezTo>
                      <a:pt x="44" y="100"/>
                      <a:pt x="55" y="105"/>
                      <a:pt x="67" y="105"/>
                    </a:cubicBezTo>
                    <a:cubicBezTo>
                      <a:pt x="76" y="105"/>
                      <a:pt x="85" y="102"/>
                      <a:pt x="92" y="96"/>
                    </a:cubicBezTo>
                    <a:cubicBezTo>
                      <a:pt x="100" y="89"/>
                      <a:pt x="105" y="80"/>
                      <a:pt x="106" y="69"/>
                    </a:cubicBezTo>
                    <a:cubicBezTo>
                      <a:pt x="107" y="59"/>
                      <a:pt x="103" y="49"/>
                      <a:pt x="97" y="41"/>
                    </a:cubicBezTo>
                    <a:cubicBezTo>
                      <a:pt x="89" y="32"/>
                      <a:pt x="78" y="27"/>
                      <a:pt x="67" y="27"/>
                    </a:cubicBezTo>
                  </a:path>
                </a:pathLst>
              </a:custGeom>
              <a:solidFill>
                <a:srgbClr val="81CD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75">
                <a:extLst>
                  <a:ext uri="{FF2B5EF4-FFF2-40B4-BE49-F238E27FC236}">
                    <a16:creationId xmlns:a16="http://schemas.microsoft.com/office/drawing/2014/main" xmlns="" id="{E68F791A-9F4C-4AAA-9282-3F58993F31C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0385425" y="5581651"/>
                <a:ext cx="220663" cy="220663"/>
              </a:xfrm>
              <a:custGeom>
                <a:avLst/>
                <a:gdLst>
                  <a:gd name="T0" fmla="*/ 70 w 139"/>
                  <a:gd name="T1" fmla="*/ 135 h 139"/>
                  <a:gd name="T2" fmla="*/ 70 w 139"/>
                  <a:gd name="T3" fmla="*/ 131 h 139"/>
                  <a:gd name="T4" fmla="*/ 23 w 139"/>
                  <a:gd name="T5" fmla="*/ 109 h 139"/>
                  <a:gd name="T6" fmla="*/ 23 w 139"/>
                  <a:gd name="T7" fmla="*/ 109 h 139"/>
                  <a:gd name="T8" fmla="*/ 8 w 139"/>
                  <a:gd name="T9" fmla="*/ 70 h 139"/>
                  <a:gd name="T10" fmla="*/ 9 w 139"/>
                  <a:gd name="T11" fmla="*/ 64 h 139"/>
                  <a:gd name="T12" fmla="*/ 31 w 139"/>
                  <a:gd name="T13" fmla="*/ 22 h 139"/>
                  <a:gd name="T14" fmla="*/ 70 w 139"/>
                  <a:gd name="T15" fmla="*/ 8 h 139"/>
                  <a:gd name="T16" fmla="*/ 117 w 139"/>
                  <a:gd name="T17" fmla="*/ 31 h 139"/>
                  <a:gd name="T18" fmla="*/ 131 w 139"/>
                  <a:gd name="T19" fmla="*/ 70 h 139"/>
                  <a:gd name="T20" fmla="*/ 131 w 139"/>
                  <a:gd name="T21" fmla="*/ 75 h 139"/>
                  <a:gd name="T22" fmla="*/ 109 w 139"/>
                  <a:gd name="T23" fmla="*/ 117 h 139"/>
                  <a:gd name="T24" fmla="*/ 70 w 139"/>
                  <a:gd name="T25" fmla="*/ 131 h 139"/>
                  <a:gd name="T26" fmla="*/ 70 w 139"/>
                  <a:gd name="T27" fmla="*/ 135 h 139"/>
                  <a:gd name="T28" fmla="*/ 70 w 139"/>
                  <a:gd name="T29" fmla="*/ 139 h 139"/>
                  <a:gd name="T30" fmla="*/ 114 w 139"/>
                  <a:gd name="T31" fmla="*/ 123 h 139"/>
                  <a:gd name="T32" fmla="*/ 139 w 139"/>
                  <a:gd name="T33" fmla="*/ 76 h 139"/>
                  <a:gd name="T34" fmla="*/ 139 w 139"/>
                  <a:gd name="T35" fmla="*/ 70 h 139"/>
                  <a:gd name="T36" fmla="*/ 123 w 139"/>
                  <a:gd name="T37" fmla="*/ 26 h 139"/>
                  <a:gd name="T38" fmla="*/ 70 w 139"/>
                  <a:gd name="T39" fmla="*/ 0 h 139"/>
                  <a:gd name="T40" fmla="*/ 26 w 139"/>
                  <a:gd name="T41" fmla="*/ 16 h 139"/>
                  <a:gd name="T42" fmla="*/ 1 w 139"/>
                  <a:gd name="T43" fmla="*/ 63 h 139"/>
                  <a:gd name="T44" fmla="*/ 0 w 139"/>
                  <a:gd name="T45" fmla="*/ 70 h 139"/>
                  <a:gd name="T46" fmla="*/ 16 w 139"/>
                  <a:gd name="T47" fmla="*/ 114 h 139"/>
                  <a:gd name="T48" fmla="*/ 16 w 139"/>
                  <a:gd name="T49" fmla="*/ 114 h 139"/>
                  <a:gd name="T50" fmla="*/ 70 w 139"/>
                  <a:gd name="T51" fmla="*/ 139 h 139"/>
                  <a:gd name="T52" fmla="*/ 70 w 139"/>
                  <a:gd name="T53" fmla="*/ 135 h 139"/>
                  <a:gd name="T54" fmla="*/ 70 w 139"/>
                  <a:gd name="T55" fmla="*/ 31 h 139"/>
                  <a:gd name="T56" fmla="*/ 70 w 139"/>
                  <a:gd name="T57" fmla="*/ 27 h 139"/>
                  <a:gd name="T58" fmla="*/ 42 w 139"/>
                  <a:gd name="T59" fmla="*/ 36 h 139"/>
                  <a:gd name="T60" fmla="*/ 27 w 139"/>
                  <a:gd name="T61" fmla="*/ 66 h 139"/>
                  <a:gd name="T62" fmla="*/ 27 w 139"/>
                  <a:gd name="T63" fmla="*/ 70 h 139"/>
                  <a:gd name="T64" fmla="*/ 36 w 139"/>
                  <a:gd name="T65" fmla="*/ 97 h 139"/>
                  <a:gd name="T66" fmla="*/ 36 w 139"/>
                  <a:gd name="T67" fmla="*/ 97 h 139"/>
                  <a:gd name="T68" fmla="*/ 70 w 139"/>
                  <a:gd name="T69" fmla="*/ 113 h 139"/>
                  <a:gd name="T70" fmla="*/ 97 w 139"/>
                  <a:gd name="T71" fmla="*/ 103 h 139"/>
                  <a:gd name="T72" fmla="*/ 97 w 139"/>
                  <a:gd name="T73" fmla="*/ 103 h 139"/>
                  <a:gd name="T74" fmla="*/ 113 w 139"/>
                  <a:gd name="T75" fmla="*/ 74 h 139"/>
                  <a:gd name="T76" fmla="*/ 113 w 139"/>
                  <a:gd name="T77" fmla="*/ 70 h 139"/>
                  <a:gd name="T78" fmla="*/ 103 w 139"/>
                  <a:gd name="T79" fmla="*/ 42 h 139"/>
                  <a:gd name="T80" fmla="*/ 70 w 139"/>
                  <a:gd name="T81" fmla="*/ 27 h 139"/>
                  <a:gd name="T82" fmla="*/ 70 w 139"/>
                  <a:gd name="T83" fmla="*/ 31 h 139"/>
                  <a:gd name="T84" fmla="*/ 70 w 139"/>
                  <a:gd name="T85" fmla="*/ 35 h 139"/>
                  <a:gd name="T86" fmla="*/ 97 w 139"/>
                  <a:gd name="T87" fmla="*/ 47 h 139"/>
                  <a:gd name="T88" fmla="*/ 105 w 139"/>
                  <a:gd name="T89" fmla="*/ 70 h 139"/>
                  <a:gd name="T90" fmla="*/ 105 w 139"/>
                  <a:gd name="T91" fmla="*/ 73 h 139"/>
                  <a:gd name="T92" fmla="*/ 92 w 139"/>
                  <a:gd name="T93" fmla="*/ 97 h 139"/>
                  <a:gd name="T94" fmla="*/ 92 w 139"/>
                  <a:gd name="T95" fmla="*/ 97 h 139"/>
                  <a:gd name="T96" fmla="*/ 70 w 139"/>
                  <a:gd name="T97" fmla="*/ 105 h 139"/>
                  <a:gd name="T98" fmla="*/ 43 w 139"/>
                  <a:gd name="T99" fmla="*/ 92 h 139"/>
                  <a:gd name="T100" fmla="*/ 43 w 139"/>
                  <a:gd name="T101" fmla="*/ 92 h 139"/>
                  <a:gd name="T102" fmla="*/ 35 w 139"/>
                  <a:gd name="T103" fmla="*/ 70 h 139"/>
                  <a:gd name="T104" fmla="*/ 35 w 139"/>
                  <a:gd name="T105" fmla="*/ 66 h 139"/>
                  <a:gd name="T106" fmla="*/ 47 w 139"/>
                  <a:gd name="T107" fmla="*/ 43 h 139"/>
                  <a:gd name="T108" fmla="*/ 70 w 139"/>
                  <a:gd name="T109" fmla="*/ 35 h 139"/>
                  <a:gd name="T110" fmla="*/ 70 w 139"/>
                  <a:gd name="T111" fmla="*/ 31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9" h="139">
                    <a:moveTo>
                      <a:pt x="70" y="135"/>
                    </a:moveTo>
                    <a:cubicBezTo>
                      <a:pt x="70" y="131"/>
                      <a:pt x="70" y="131"/>
                      <a:pt x="70" y="131"/>
                    </a:cubicBezTo>
                    <a:cubicBezTo>
                      <a:pt x="51" y="131"/>
                      <a:pt x="34" y="123"/>
                      <a:pt x="23" y="109"/>
                    </a:cubicBezTo>
                    <a:cubicBezTo>
                      <a:pt x="23" y="109"/>
                      <a:pt x="23" y="109"/>
                      <a:pt x="23" y="109"/>
                    </a:cubicBezTo>
                    <a:cubicBezTo>
                      <a:pt x="13" y="98"/>
                      <a:pt x="8" y="84"/>
                      <a:pt x="8" y="70"/>
                    </a:cubicBezTo>
                    <a:cubicBezTo>
                      <a:pt x="8" y="68"/>
                      <a:pt x="8" y="66"/>
                      <a:pt x="9" y="64"/>
                    </a:cubicBezTo>
                    <a:cubicBezTo>
                      <a:pt x="10" y="48"/>
                      <a:pt x="18" y="33"/>
                      <a:pt x="31" y="22"/>
                    </a:cubicBezTo>
                    <a:cubicBezTo>
                      <a:pt x="42" y="13"/>
                      <a:pt x="55" y="8"/>
                      <a:pt x="70" y="8"/>
                    </a:cubicBezTo>
                    <a:cubicBezTo>
                      <a:pt x="88" y="8"/>
                      <a:pt x="105" y="17"/>
                      <a:pt x="117" y="31"/>
                    </a:cubicBezTo>
                    <a:cubicBezTo>
                      <a:pt x="126" y="42"/>
                      <a:pt x="131" y="55"/>
                      <a:pt x="131" y="70"/>
                    </a:cubicBezTo>
                    <a:cubicBezTo>
                      <a:pt x="131" y="71"/>
                      <a:pt x="131" y="73"/>
                      <a:pt x="131" y="75"/>
                    </a:cubicBezTo>
                    <a:cubicBezTo>
                      <a:pt x="129" y="92"/>
                      <a:pt x="121" y="106"/>
                      <a:pt x="109" y="117"/>
                    </a:cubicBezTo>
                    <a:cubicBezTo>
                      <a:pt x="98" y="126"/>
                      <a:pt x="84" y="131"/>
                      <a:pt x="70" y="131"/>
                    </a:cubicBezTo>
                    <a:cubicBezTo>
                      <a:pt x="70" y="135"/>
                      <a:pt x="70" y="135"/>
                      <a:pt x="70" y="135"/>
                    </a:cubicBezTo>
                    <a:cubicBezTo>
                      <a:pt x="70" y="139"/>
                      <a:pt x="70" y="139"/>
                      <a:pt x="70" y="139"/>
                    </a:cubicBezTo>
                    <a:cubicBezTo>
                      <a:pt x="86" y="139"/>
                      <a:pt x="101" y="133"/>
                      <a:pt x="114" y="123"/>
                    </a:cubicBezTo>
                    <a:cubicBezTo>
                      <a:pt x="128" y="111"/>
                      <a:pt x="137" y="95"/>
                      <a:pt x="139" y="76"/>
                    </a:cubicBezTo>
                    <a:cubicBezTo>
                      <a:pt x="139" y="74"/>
                      <a:pt x="139" y="72"/>
                      <a:pt x="139" y="70"/>
                    </a:cubicBezTo>
                    <a:cubicBezTo>
                      <a:pt x="139" y="53"/>
                      <a:pt x="133" y="38"/>
                      <a:pt x="123" y="26"/>
                    </a:cubicBezTo>
                    <a:cubicBezTo>
                      <a:pt x="110" y="10"/>
                      <a:pt x="90" y="0"/>
                      <a:pt x="70" y="0"/>
                    </a:cubicBezTo>
                    <a:cubicBezTo>
                      <a:pt x="54" y="0"/>
                      <a:pt x="38" y="6"/>
                      <a:pt x="26" y="16"/>
                    </a:cubicBezTo>
                    <a:cubicBezTo>
                      <a:pt x="11" y="28"/>
                      <a:pt x="2" y="45"/>
                      <a:pt x="1" y="63"/>
                    </a:cubicBezTo>
                    <a:cubicBezTo>
                      <a:pt x="1" y="65"/>
                      <a:pt x="0" y="68"/>
                      <a:pt x="0" y="70"/>
                    </a:cubicBezTo>
                    <a:cubicBezTo>
                      <a:pt x="0" y="86"/>
                      <a:pt x="6" y="101"/>
                      <a:pt x="16" y="114"/>
                    </a:cubicBezTo>
                    <a:cubicBezTo>
                      <a:pt x="16" y="114"/>
                      <a:pt x="16" y="114"/>
                      <a:pt x="16" y="114"/>
                    </a:cubicBezTo>
                    <a:cubicBezTo>
                      <a:pt x="30" y="130"/>
                      <a:pt x="49" y="139"/>
                      <a:pt x="70" y="139"/>
                    </a:cubicBezTo>
                    <a:cubicBezTo>
                      <a:pt x="70" y="135"/>
                      <a:pt x="70" y="135"/>
                      <a:pt x="70" y="135"/>
                    </a:cubicBezTo>
                    <a:moveTo>
                      <a:pt x="70" y="31"/>
                    </a:moveTo>
                    <a:cubicBezTo>
                      <a:pt x="70" y="27"/>
                      <a:pt x="70" y="27"/>
                      <a:pt x="70" y="27"/>
                    </a:cubicBezTo>
                    <a:cubicBezTo>
                      <a:pt x="60" y="27"/>
                      <a:pt x="50" y="30"/>
                      <a:pt x="42" y="36"/>
                    </a:cubicBezTo>
                    <a:cubicBezTo>
                      <a:pt x="33" y="44"/>
                      <a:pt x="28" y="54"/>
                      <a:pt x="27" y="66"/>
                    </a:cubicBezTo>
                    <a:cubicBezTo>
                      <a:pt x="27" y="67"/>
                      <a:pt x="27" y="68"/>
                      <a:pt x="27" y="70"/>
                    </a:cubicBezTo>
                    <a:cubicBezTo>
                      <a:pt x="27" y="80"/>
                      <a:pt x="30" y="89"/>
                      <a:pt x="36" y="97"/>
                    </a:cubicBezTo>
                    <a:cubicBezTo>
                      <a:pt x="36" y="97"/>
                      <a:pt x="36" y="97"/>
                      <a:pt x="36" y="97"/>
                    </a:cubicBezTo>
                    <a:cubicBezTo>
                      <a:pt x="45" y="107"/>
                      <a:pt x="57" y="113"/>
                      <a:pt x="70" y="113"/>
                    </a:cubicBezTo>
                    <a:cubicBezTo>
                      <a:pt x="80" y="113"/>
                      <a:pt x="89" y="109"/>
                      <a:pt x="97" y="103"/>
                    </a:cubicBezTo>
                    <a:cubicBezTo>
                      <a:pt x="97" y="103"/>
                      <a:pt x="97" y="103"/>
                      <a:pt x="97" y="103"/>
                    </a:cubicBezTo>
                    <a:cubicBezTo>
                      <a:pt x="106" y="96"/>
                      <a:pt x="111" y="85"/>
                      <a:pt x="113" y="74"/>
                    </a:cubicBezTo>
                    <a:cubicBezTo>
                      <a:pt x="113" y="72"/>
                      <a:pt x="113" y="71"/>
                      <a:pt x="113" y="70"/>
                    </a:cubicBezTo>
                    <a:cubicBezTo>
                      <a:pt x="113" y="60"/>
                      <a:pt x="109" y="50"/>
                      <a:pt x="103" y="42"/>
                    </a:cubicBezTo>
                    <a:cubicBezTo>
                      <a:pt x="95" y="32"/>
                      <a:pt x="83" y="27"/>
                      <a:pt x="70" y="27"/>
                    </a:cubicBezTo>
                    <a:cubicBezTo>
                      <a:pt x="70" y="31"/>
                      <a:pt x="70" y="31"/>
                      <a:pt x="70" y="31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80" y="35"/>
                      <a:pt x="90" y="39"/>
                      <a:pt x="97" y="47"/>
                    </a:cubicBezTo>
                    <a:cubicBezTo>
                      <a:pt x="102" y="54"/>
                      <a:pt x="105" y="61"/>
                      <a:pt x="105" y="70"/>
                    </a:cubicBezTo>
                    <a:cubicBezTo>
                      <a:pt x="105" y="71"/>
                      <a:pt x="105" y="72"/>
                      <a:pt x="105" y="73"/>
                    </a:cubicBezTo>
                    <a:cubicBezTo>
                      <a:pt x="104" y="82"/>
                      <a:pt x="99" y="91"/>
                      <a:pt x="92" y="97"/>
                    </a:cubicBezTo>
                    <a:cubicBezTo>
                      <a:pt x="92" y="97"/>
                      <a:pt x="92" y="97"/>
                      <a:pt x="92" y="97"/>
                    </a:cubicBezTo>
                    <a:cubicBezTo>
                      <a:pt x="86" y="102"/>
                      <a:pt x="78" y="105"/>
                      <a:pt x="70" y="105"/>
                    </a:cubicBezTo>
                    <a:cubicBezTo>
                      <a:pt x="59" y="105"/>
                      <a:pt x="49" y="100"/>
                      <a:pt x="43" y="92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37" y="86"/>
                      <a:pt x="35" y="78"/>
                      <a:pt x="35" y="70"/>
                    </a:cubicBezTo>
                    <a:cubicBezTo>
                      <a:pt x="35" y="69"/>
                      <a:pt x="35" y="67"/>
                      <a:pt x="35" y="66"/>
                    </a:cubicBezTo>
                    <a:cubicBezTo>
                      <a:pt x="36" y="57"/>
                      <a:pt x="40" y="49"/>
                      <a:pt x="47" y="43"/>
                    </a:cubicBezTo>
                    <a:cubicBezTo>
                      <a:pt x="54" y="37"/>
                      <a:pt x="61" y="35"/>
                      <a:pt x="70" y="35"/>
                    </a:cubicBezTo>
                    <a:cubicBezTo>
                      <a:pt x="70" y="31"/>
                      <a:pt x="70" y="31"/>
                      <a:pt x="70" y="31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76">
                <a:extLst>
                  <a:ext uri="{FF2B5EF4-FFF2-40B4-BE49-F238E27FC236}">
                    <a16:creationId xmlns:a16="http://schemas.microsoft.com/office/drawing/2014/main" xmlns="" id="{72D91A63-8DA4-42DD-9488-579229BDE1D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9834563" y="4913313"/>
                <a:ext cx="212725" cy="207963"/>
              </a:xfrm>
              <a:custGeom>
                <a:avLst/>
                <a:gdLst>
                  <a:gd name="T0" fmla="*/ 66 w 134"/>
                  <a:gd name="T1" fmla="*/ 131 h 131"/>
                  <a:gd name="T2" fmla="*/ 16 w 134"/>
                  <a:gd name="T3" fmla="*/ 108 h 131"/>
                  <a:gd name="T4" fmla="*/ 1 w 134"/>
                  <a:gd name="T5" fmla="*/ 60 h 131"/>
                  <a:gd name="T6" fmla="*/ 25 w 134"/>
                  <a:gd name="T7" fmla="*/ 15 h 131"/>
                  <a:gd name="T8" fmla="*/ 67 w 134"/>
                  <a:gd name="T9" fmla="*/ 0 h 131"/>
                  <a:gd name="T10" fmla="*/ 117 w 134"/>
                  <a:gd name="T11" fmla="*/ 24 h 131"/>
                  <a:gd name="T12" fmla="*/ 132 w 134"/>
                  <a:gd name="T13" fmla="*/ 72 h 131"/>
                  <a:gd name="T14" fmla="*/ 108 w 134"/>
                  <a:gd name="T15" fmla="*/ 116 h 131"/>
                  <a:gd name="T16" fmla="*/ 66 w 134"/>
                  <a:gd name="T17" fmla="*/ 131 h 131"/>
                  <a:gd name="T18" fmla="*/ 67 w 134"/>
                  <a:gd name="T19" fmla="*/ 26 h 131"/>
                  <a:gd name="T20" fmla="*/ 42 w 134"/>
                  <a:gd name="T21" fmla="*/ 36 h 131"/>
                  <a:gd name="T22" fmla="*/ 28 w 134"/>
                  <a:gd name="T23" fmla="*/ 62 h 131"/>
                  <a:gd name="T24" fmla="*/ 36 w 134"/>
                  <a:gd name="T25" fmla="*/ 91 h 131"/>
                  <a:gd name="T26" fmla="*/ 66 w 134"/>
                  <a:gd name="T27" fmla="*/ 105 h 131"/>
                  <a:gd name="T28" fmla="*/ 92 w 134"/>
                  <a:gd name="T29" fmla="*/ 96 h 131"/>
                  <a:gd name="T30" fmla="*/ 106 w 134"/>
                  <a:gd name="T31" fmla="*/ 69 h 131"/>
                  <a:gd name="T32" fmla="*/ 97 w 134"/>
                  <a:gd name="T33" fmla="*/ 40 h 131"/>
                  <a:gd name="T34" fmla="*/ 67 w 134"/>
                  <a:gd name="T35" fmla="*/ 26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4" h="131">
                    <a:moveTo>
                      <a:pt x="66" y="131"/>
                    </a:moveTo>
                    <a:cubicBezTo>
                      <a:pt x="47" y="131"/>
                      <a:pt x="28" y="123"/>
                      <a:pt x="16" y="108"/>
                    </a:cubicBezTo>
                    <a:cubicBezTo>
                      <a:pt x="5" y="94"/>
                      <a:pt x="0" y="77"/>
                      <a:pt x="1" y="60"/>
                    </a:cubicBezTo>
                    <a:cubicBezTo>
                      <a:pt x="3" y="42"/>
                      <a:pt x="12" y="27"/>
                      <a:pt x="25" y="15"/>
                    </a:cubicBezTo>
                    <a:cubicBezTo>
                      <a:pt x="37" y="6"/>
                      <a:pt x="52" y="0"/>
                      <a:pt x="67" y="0"/>
                    </a:cubicBezTo>
                    <a:cubicBezTo>
                      <a:pt x="87" y="0"/>
                      <a:pt x="105" y="9"/>
                      <a:pt x="117" y="24"/>
                    </a:cubicBezTo>
                    <a:cubicBezTo>
                      <a:pt x="129" y="37"/>
                      <a:pt x="134" y="54"/>
                      <a:pt x="132" y="72"/>
                    </a:cubicBezTo>
                    <a:cubicBezTo>
                      <a:pt x="130" y="89"/>
                      <a:pt x="122" y="105"/>
                      <a:pt x="108" y="116"/>
                    </a:cubicBezTo>
                    <a:cubicBezTo>
                      <a:pt x="96" y="126"/>
                      <a:pt x="82" y="131"/>
                      <a:pt x="66" y="131"/>
                    </a:cubicBezTo>
                    <a:moveTo>
                      <a:pt x="67" y="26"/>
                    </a:moveTo>
                    <a:cubicBezTo>
                      <a:pt x="58" y="26"/>
                      <a:pt x="49" y="30"/>
                      <a:pt x="42" y="36"/>
                    </a:cubicBezTo>
                    <a:cubicBezTo>
                      <a:pt x="34" y="42"/>
                      <a:pt x="29" y="52"/>
                      <a:pt x="28" y="62"/>
                    </a:cubicBezTo>
                    <a:cubicBezTo>
                      <a:pt x="26" y="73"/>
                      <a:pt x="30" y="83"/>
                      <a:pt x="36" y="91"/>
                    </a:cubicBezTo>
                    <a:cubicBezTo>
                      <a:pt x="44" y="100"/>
                      <a:pt x="55" y="105"/>
                      <a:pt x="66" y="105"/>
                    </a:cubicBezTo>
                    <a:cubicBezTo>
                      <a:pt x="75" y="105"/>
                      <a:pt x="84" y="102"/>
                      <a:pt x="92" y="96"/>
                    </a:cubicBezTo>
                    <a:cubicBezTo>
                      <a:pt x="100" y="89"/>
                      <a:pt x="105" y="79"/>
                      <a:pt x="106" y="69"/>
                    </a:cubicBezTo>
                    <a:cubicBezTo>
                      <a:pt x="107" y="59"/>
                      <a:pt x="104" y="48"/>
                      <a:pt x="97" y="40"/>
                    </a:cubicBezTo>
                    <a:cubicBezTo>
                      <a:pt x="90" y="31"/>
                      <a:pt x="79" y="26"/>
                      <a:pt x="67" y="26"/>
                    </a:cubicBezTo>
                  </a:path>
                </a:pathLst>
              </a:custGeom>
              <a:solidFill>
                <a:srgbClr val="81CD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77">
                <a:extLst>
                  <a:ext uri="{FF2B5EF4-FFF2-40B4-BE49-F238E27FC236}">
                    <a16:creationId xmlns:a16="http://schemas.microsoft.com/office/drawing/2014/main" xmlns="" id="{809428F9-7E4C-4193-9E61-60A881E0965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9829800" y="4906963"/>
                <a:ext cx="220663" cy="220663"/>
              </a:xfrm>
              <a:custGeom>
                <a:avLst/>
                <a:gdLst>
                  <a:gd name="T0" fmla="*/ 69 w 139"/>
                  <a:gd name="T1" fmla="*/ 135 h 139"/>
                  <a:gd name="T2" fmla="*/ 69 w 139"/>
                  <a:gd name="T3" fmla="*/ 131 h 139"/>
                  <a:gd name="T4" fmla="*/ 22 w 139"/>
                  <a:gd name="T5" fmla="*/ 109 h 139"/>
                  <a:gd name="T6" fmla="*/ 22 w 139"/>
                  <a:gd name="T7" fmla="*/ 109 h 139"/>
                  <a:gd name="T8" fmla="*/ 8 w 139"/>
                  <a:gd name="T9" fmla="*/ 70 h 139"/>
                  <a:gd name="T10" fmla="*/ 8 w 139"/>
                  <a:gd name="T11" fmla="*/ 64 h 139"/>
                  <a:gd name="T12" fmla="*/ 31 w 139"/>
                  <a:gd name="T13" fmla="*/ 22 h 139"/>
                  <a:gd name="T14" fmla="*/ 70 w 139"/>
                  <a:gd name="T15" fmla="*/ 8 h 139"/>
                  <a:gd name="T16" fmla="*/ 117 w 139"/>
                  <a:gd name="T17" fmla="*/ 30 h 139"/>
                  <a:gd name="T18" fmla="*/ 131 w 139"/>
                  <a:gd name="T19" fmla="*/ 69 h 139"/>
                  <a:gd name="T20" fmla="*/ 131 w 139"/>
                  <a:gd name="T21" fmla="*/ 75 h 139"/>
                  <a:gd name="T22" fmla="*/ 109 w 139"/>
                  <a:gd name="T23" fmla="*/ 117 h 139"/>
                  <a:gd name="T24" fmla="*/ 109 w 139"/>
                  <a:gd name="T25" fmla="*/ 117 h 139"/>
                  <a:gd name="T26" fmla="*/ 69 w 139"/>
                  <a:gd name="T27" fmla="*/ 131 h 139"/>
                  <a:gd name="T28" fmla="*/ 69 w 139"/>
                  <a:gd name="T29" fmla="*/ 135 h 139"/>
                  <a:gd name="T30" fmla="*/ 69 w 139"/>
                  <a:gd name="T31" fmla="*/ 139 h 139"/>
                  <a:gd name="T32" fmla="*/ 114 w 139"/>
                  <a:gd name="T33" fmla="*/ 123 h 139"/>
                  <a:gd name="T34" fmla="*/ 114 w 139"/>
                  <a:gd name="T35" fmla="*/ 123 h 139"/>
                  <a:gd name="T36" fmla="*/ 139 w 139"/>
                  <a:gd name="T37" fmla="*/ 76 h 139"/>
                  <a:gd name="T38" fmla="*/ 139 w 139"/>
                  <a:gd name="T39" fmla="*/ 69 h 139"/>
                  <a:gd name="T40" fmla="*/ 123 w 139"/>
                  <a:gd name="T41" fmla="*/ 25 h 139"/>
                  <a:gd name="T42" fmla="*/ 70 w 139"/>
                  <a:gd name="T43" fmla="*/ 0 h 139"/>
                  <a:gd name="T44" fmla="*/ 26 w 139"/>
                  <a:gd name="T45" fmla="*/ 16 h 139"/>
                  <a:gd name="T46" fmla="*/ 0 w 139"/>
                  <a:gd name="T47" fmla="*/ 63 h 139"/>
                  <a:gd name="T48" fmla="*/ 0 w 139"/>
                  <a:gd name="T49" fmla="*/ 70 h 139"/>
                  <a:gd name="T50" fmla="*/ 16 w 139"/>
                  <a:gd name="T51" fmla="*/ 114 h 139"/>
                  <a:gd name="T52" fmla="*/ 16 w 139"/>
                  <a:gd name="T53" fmla="*/ 114 h 139"/>
                  <a:gd name="T54" fmla="*/ 69 w 139"/>
                  <a:gd name="T55" fmla="*/ 139 h 139"/>
                  <a:gd name="T56" fmla="*/ 69 w 139"/>
                  <a:gd name="T57" fmla="*/ 135 h 139"/>
                  <a:gd name="T58" fmla="*/ 70 w 139"/>
                  <a:gd name="T59" fmla="*/ 30 h 139"/>
                  <a:gd name="T60" fmla="*/ 70 w 139"/>
                  <a:gd name="T61" fmla="*/ 26 h 139"/>
                  <a:gd name="T62" fmla="*/ 42 w 139"/>
                  <a:gd name="T63" fmla="*/ 36 h 139"/>
                  <a:gd name="T64" fmla="*/ 27 w 139"/>
                  <a:gd name="T65" fmla="*/ 66 h 139"/>
                  <a:gd name="T66" fmla="*/ 26 w 139"/>
                  <a:gd name="T67" fmla="*/ 70 h 139"/>
                  <a:gd name="T68" fmla="*/ 36 w 139"/>
                  <a:gd name="T69" fmla="*/ 97 h 139"/>
                  <a:gd name="T70" fmla="*/ 69 w 139"/>
                  <a:gd name="T71" fmla="*/ 113 h 139"/>
                  <a:gd name="T72" fmla="*/ 97 w 139"/>
                  <a:gd name="T73" fmla="*/ 103 h 139"/>
                  <a:gd name="T74" fmla="*/ 113 w 139"/>
                  <a:gd name="T75" fmla="*/ 73 h 139"/>
                  <a:gd name="T76" fmla="*/ 113 w 139"/>
                  <a:gd name="T77" fmla="*/ 69 h 139"/>
                  <a:gd name="T78" fmla="*/ 103 w 139"/>
                  <a:gd name="T79" fmla="*/ 42 h 139"/>
                  <a:gd name="T80" fmla="*/ 70 w 139"/>
                  <a:gd name="T81" fmla="*/ 26 h 139"/>
                  <a:gd name="T82" fmla="*/ 70 w 139"/>
                  <a:gd name="T83" fmla="*/ 30 h 139"/>
                  <a:gd name="T84" fmla="*/ 70 w 139"/>
                  <a:gd name="T85" fmla="*/ 34 h 139"/>
                  <a:gd name="T86" fmla="*/ 97 w 139"/>
                  <a:gd name="T87" fmla="*/ 47 h 139"/>
                  <a:gd name="T88" fmla="*/ 105 w 139"/>
                  <a:gd name="T89" fmla="*/ 69 h 139"/>
                  <a:gd name="T90" fmla="*/ 105 w 139"/>
                  <a:gd name="T91" fmla="*/ 73 h 139"/>
                  <a:gd name="T92" fmla="*/ 92 w 139"/>
                  <a:gd name="T93" fmla="*/ 97 h 139"/>
                  <a:gd name="T94" fmla="*/ 69 w 139"/>
                  <a:gd name="T95" fmla="*/ 105 h 139"/>
                  <a:gd name="T96" fmla="*/ 42 w 139"/>
                  <a:gd name="T97" fmla="*/ 92 h 139"/>
                  <a:gd name="T98" fmla="*/ 34 w 139"/>
                  <a:gd name="T99" fmla="*/ 70 h 139"/>
                  <a:gd name="T100" fmla="*/ 35 w 139"/>
                  <a:gd name="T101" fmla="*/ 67 h 139"/>
                  <a:gd name="T102" fmla="*/ 47 w 139"/>
                  <a:gd name="T103" fmla="*/ 43 h 139"/>
                  <a:gd name="T104" fmla="*/ 70 w 139"/>
                  <a:gd name="T105" fmla="*/ 34 h 139"/>
                  <a:gd name="T106" fmla="*/ 70 w 139"/>
                  <a:gd name="T107" fmla="*/ 3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39" h="139">
                    <a:moveTo>
                      <a:pt x="69" y="135"/>
                    </a:moveTo>
                    <a:cubicBezTo>
                      <a:pt x="69" y="131"/>
                      <a:pt x="69" y="131"/>
                      <a:pt x="69" y="131"/>
                    </a:cubicBezTo>
                    <a:cubicBezTo>
                      <a:pt x="51" y="131"/>
                      <a:pt x="34" y="123"/>
                      <a:pt x="22" y="109"/>
                    </a:cubicBezTo>
                    <a:cubicBezTo>
                      <a:pt x="22" y="109"/>
                      <a:pt x="22" y="109"/>
                      <a:pt x="22" y="109"/>
                    </a:cubicBezTo>
                    <a:cubicBezTo>
                      <a:pt x="13" y="98"/>
                      <a:pt x="8" y="84"/>
                      <a:pt x="8" y="70"/>
                    </a:cubicBezTo>
                    <a:cubicBezTo>
                      <a:pt x="8" y="68"/>
                      <a:pt x="8" y="66"/>
                      <a:pt x="8" y="64"/>
                    </a:cubicBezTo>
                    <a:cubicBezTo>
                      <a:pt x="10" y="48"/>
                      <a:pt x="18" y="33"/>
                      <a:pt x="31" y="22"/>
                    </a:cubicBezTo>
                    <a:cubicBezTo>
                      <a:pt x="42" y="13"/>
                      <a:pt x="56" y="8"/>
                      <a:pt x="70" y="8"/>
                    </a:cubicBezTo>
                    <a:cubicBezTo>
                      <a:pt x="89" y="8"/>
                      <a:pt x="106" y="16"/>
                      <a:pt x="117" y="30"/>
                    </a:cubicBezTo>
                    <a:cubicBezTo>
                      <a:pt x="126" y="41"/>
                      <a:pt x="131" y="55"/>
                      <a:pt x="131" y="69"/>
                    </a:cubicBezTo>
                    <a:cubicBezTo>
                      <a:pt x="131" y="71"/>
                      <a:pt x="131" y="73"/>
                      <a:pt x="131" y="75"/>
                    </a:cubicBezTo>
                    <a:cubicBezTo>
                      <a:pt x="129" y="92"/>
                      <a:pt x="121" y="106"/>
                      <a:pt x="109" y="117"/>
                    </a:cubicBezTo>
                    <a:cubicBezTo>
                      <a:pt x="109" y="117"/>
                      <a:pt x="109" y="117"/>
                      <a:pt x="109" y="117"/>
                    </a:cubicBezTo>
                    <a:cubicBezTo>
                      <a:pt x="98" y="126"/>
                      <a:pt x="84" y="131"/>
                      <a:pt x="69" y="131"/>
                    </a:cubicBezTo>
                    <a:cubicBezTo>
                      <a:pt x="69" y="135"/>
                      <a:pt x="69" y="135"/>
                      <a:pt x="69" y="135"/>
                    </a:cubicBezTo>
                    <a:cubicBezTo>
                      <a:pt x="69" y="139"/>
                      <a:pt x="69" y="139"/>
                      <a:pt x="69" y="139"/>
                    </a:cubicBezTo>
                    <a:cubicBezTo>
                      <a:pt x="85" y="139"/>
                      <a:pt x="101" y="133"/>
                      <a:pt x="114" y="123"/>
                    </a:cubicBezTo>
                    <a:cubicBezTo>
                      <a:pt x="114" y="123"/>
                      <a:pt x="114" y="123"/>
                      <a:pt x="114" y="123"/>
                    </a:cubicBezTo>
                    <a:cubicBezTo>
                      <a:pt x="128" y="111"/>
                      <a:pt x="137" y="94"/>
                      <a:pt x="139" y="76"/>
                    </a:cubicBezTo>
                    <a:cubicBezTo>
                      <a:pt x="139" y="74"/>
                      <a:pt x="139" y="71"/>
                      <a:pt x="139" y="69"/>
                    </a:cubicBezTo>
                    <a:cubicBezTo>
                      <a:pt x="139" y="53"/>
                      <a:pt x="134" y="38"/>
                      <a:pt x="123" y="25"/>
                    </a:cubicBezTo>
                    <a:cubicBezTo>
                      <a:pt x="110" y="9"/>
                      <a:pt x="91" y="0"/>
                      <a:pt x="70" y="0"/>
                    </a:cubicBezTo>
                    <a:cubicBezTo>
                      <a:pt x="54" y="0"/>
                      <a:pt x="38" y="6"/>
                      <a:pt x="26" y="16"/>
                    </a:cubicBezTo>
                    <a:cubicBezTo>
                      <a:pt x="11" y="28"/>
                      <a:pt x="2" y="45"/>
                      <a:pt x="0" y="63"/>
                    </a:cubicBezTo>
                    <a:cubicBezTo>
                      <a:pt x="0" y="66"/>
                      <a:pt x="0" y="68"/>
                      <a:pt x="0" y="70"/>
                    </a:cubicBezTo>
                    <a:cubicBezTo>
                      <a:pt x="0" y="86"/>
                      <a:pt x="6" y="102"/>
                      <a:pt x="16" y="114"/>
                    </a:cubicBezTo>
                    <a:cubicBezTo>
                      <a:pt x="16" y="114"/>
                      <a:pt x="16" y="114"/>
                      <a:pt x="16" y="114"/>
                    </a:cubicBezTo>
                    <a:cubicBezTo>
                      <a:pt x="29" y="130"/>
                      <a:pt x="49" y="139"/>
                      <a:pt x="69" y="139"/>
                    </a:cubicBezTo>
                    <a:cubicBezTo>
                      <a:pt x="69" y="135"/>
                      <a:pt x="69" y="135"/>
                      <a:pt x="69" y="135"/>
                    </a:cubicBezTo>
                    <a:moveTo>
                      <a:pt x="70" y="30"/>
                    </a:moveTo>
                    <a:cubicBezTo>
                      <a:pt x="70" y="26"/>
                      <a:pt x="70" y="26"/>
                      <a:pt x="70" y="26"/>
                    </a:cubicBezTo>
                    <a:cubicBezTo>
                      <a:pt x="60" y="26"/>
                      <a:pt x="50" y="30"/>
                      <a:pt x="42" y="36"/>
                    </a:cubicBezTo>
                    <a:cubicBezTo>
                      <a:pt x="33" y="44"/>
                      <a:pt x="28" y="54"/>
                      <a:pt x="27" y="66"/>
                    </a:cubicBezTo>
                    <a:cubicBezTo>
                      <a:pt x="26" y="67"/>
                      <a:pt x="26" y="69"/>
                      <a:pt x="26" y="70"/>
                    </a:cubicBezTo>
                    <a:cubicBezTo>
                      <a:pt x="26" y="80"/>
                      <a:pt x="30" y="90"/>
                      <a:pt x="36" y="97"/>
                    </a:cubicBezTo>
                    <a:cubicBezTo>
                      <a:pt x="44" y="107"/>
                      <a:pt x="56" y="113"/>
                      <a:pt x="69" y="113"/>
                    </a:cubicBezTo>
                    <a:cubicBezTo>
                      <a:pt x="79" y="113"/>
                      <a:pt x="89" y="109"/>
                      <a:pt x="97" y="103"/>
                    </a:cubicBezTo>
                    <a:cubicBezTo>
                      <a:pt x="106" y="95"/>
                      <a:pt x="112" y="85"/>
                      <a:pt x="113" y="73"/>
                    </a:cubicBezTo>
                    <a:cubicBezTo>
                      <a:pt x="113" y="72"/>
                      <a:pt x="113" y="70"/>
                      <a:pt x="113" y="69"/>
                    </a:cubicBezTo>
                    <a:cubicBezTo>
                      <a:pt x="113" y="59"/>
                      <a:pt x="110" y="50"/>
                      <a:pt x="103" y="42"/>
                    </a:cubicBezTo>
                    <a:cubicBezTo>
                      <a:pt x="95" y="32"/>
                      <a:pt x="83" y="26"/>
                      <a:pt x="70" y="26"/>
                    </a:cubicBezTo>
                    <a:cubicBezTo>
                      <a:pt x="70" y="30"/>
                      <a:pt x="70" y="30"/>
                      <a:pt x="70" y="30"/>
                    </a:cubicBezTo>
                    <a:cubicBezTo>
                      <a:pt x="70" y="34"/>
                      <a:pt x="70" y="34"/>
                      <a:pt x="70" y="34"/>
                    </a:cubicBezTo>
                    <a:cubicBezTo>
                      <a:pt x="81" y="34"/>
                      <a:pt x="90" y="39"/>
                      <a:pt x="97" y="47"/>
                    </a:cubicBezTo>
                    <a:cubicBezTo>
                      <a:pt x="102" y="53"/>
                      <a:pt x="105" y="61"/>
                      <a:pt x="105" y="69"/>
                    </a:cubicBezTo>
                    <a:cubicBezTo>
                      <a:pt x="105" y="70"/>
                      <a:pt x="105" y="71"/>
                      <a:pt x="105" y="73"/>
                    </a:cubicBezTo>
                    <a:cubicBezTo>
                      <a:pt x="104" y="82"/>
                      <a:pt x="99" y="91"/>
                      <a:pt x="92" y="97"/>
                    </a:cubicBezTo>
                    <a:cubicBezTo>
                      <a:pt x="86" y="102"/>
                      <a:pt x="77" y="105"/>
                      <a:pt x="69" y="105"/>
                    </a:cubicBezTo>
                    <a:cubicBezTo>
                      <a:pt x="59" y="105"/>
                      <a:pt x="49" y="100"/>
                      <a:pt x="42" y="92"/>
                    </a:cubicBezTo>
                    <a:cubicBezTo>
                      <a:pt x="37" y="86"/>
                      <a:pt x="34" y="78"/>
                      <a:pt x="34" y="70"/>
                    </a:cubicBezTo>
                    <a:cubicBezTo>
                      <a:pt x="34" y="69"/>
                      <a:pt x="34" y="68"/>
                      <a:pt x="35" y="67"/>
                    </a:cubicBezTo>
                    <a:cubicBezTo>
                      <a:pt x="35" y="57"/>
                      <a:pt x="40" y="49"/>
                      <a:pt x="47" y="43"/>
                    </a:cubicBezTo>
                    <a:cubicBezTo>
                      <a:pt x="54" y="37"/>
                      <a:pt x="62" y="34"/>
                      <a:pt x="70" y="34"/>
                    </a:cubicBezTo>
                    <a:cubicBezTo>
                      <a:pt x="70" y="30"/>
                      <a:pt x="70" y="30"/>
                      <a:pt x="70" y="30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78">
                <a:extLst>
                  <a:ext uri="{FF2B5EF4-FFF2-40B4-BE49-F238E27FC236}">
                    <a16:creationId xmlns:a16="http://schemas.microsoft.com/office/drawing/2014/main" xmlns="" id="{20028701-7552-4B86-AECF-821959218B2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334500" y="5002213"/>
                <a:ext cx="422275" cy="390525"/>
              </a:xfrm>
              <a:custGeom>
                <a:avLst/>
                <a:gdLst>
                  <a:gd name="T0" fmla="*/ 34 w 266"/>
                  <a:gd name="T1" fmla="*/ 115 h 247"/>
                  <a:gd name="T2" fmla="*/ 25 w 266"/>
                  <a:gd name="T3" fmla="*/ 213 h 247"/>
                  <a:gd name="T4" fmla="*/ 122 w 266"/>
                  <a:gd name="T5" fmla="*/ 222 h 247"/>
                  <a:gd name="T6" fmla="*/ 232 w 266"/>
                  <a:gd name="T7" fmla="*/ 131 h 247"/>
                  <a:gd name="T8" fmla="*/ 241 w 266"/>
                  <a:gd name="T9" fmla="*/ 33 h 247"/>
                  <a:gd name="T10" fmla="*/ 143 w 266"/>
                  <a:gd name="T11" fmla="*/ 24 h 247"/>
                  <a:gd name="T12" fmla="*/ 34 w 266"/>
                  <a:gd name="T13" fmla="*/ 115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6" h="247">
                    <a:moveTo>
                      <a:pt x="34" y="115"/>
                    </a:moveTo>
                    <a:cubicBezTo>
                      <a:pt x="4" y="140"/>
                      <a:pt x="0" y="183"/>
                      <a:pt x="25" y="213"/>
                    </a:cubicBezTo>
                    <a:cubicBezTo>
                      <a:pt x="49" y="243"/>
                      <a:pt x="93" y="247"/>
                      <a:pt x="122" y="222"/>
                    </a:cubicBezTo>
                    <a:cubicBezTo>
                      <a:pt x="232" y="131"/>
                      <a:pt x="232" y="131"/>
                      <a:pt x="232" y="131"/>
                    </a:cubicBezTo>
                    <a:cubicBezTo>
                      <a:pt x="262" y="107"/>
                      <a:pt x="266" y="63"/>
                      <a:pt x="241" y="33"/>
                    </a:cubicBezTo>
                    <a:cubicBezTo>
                      <a:pt x="217" y="4"/>
                      <a:pt x="173" y="0"/>
                      <a:pt x="143" y="24"/>
                    </a:cubicBezTo>
                    <a:cubicBezTo>
                      <a:pt x="34" y="115"/>
                      <a:pt x="34" y="115"/>
                      <a:pt x="34" y="115"/>
                    </a:cubicBezTo>
                  </a:path>
                </a:pathLst>
              </a:custGeom>
              <a:solidFill>
                <a:srgbClr val="F6FA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79">
                <a:extLst>
                  <a:ext uri="{FF2B5EF4-FFF2-40B4-BE49-F238E27FC236}">
                    <a16:creationId xmlns:a16="http://schemas.microsoft.com/office/drawing/2014/main" xmlns="" id="{A6EF75B2-9B11-4D39-9E4E-6F1EC5D573C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342438" y="5008563"/>
                <a:ext cx="406400" cy="376238"/>
              </a:xfrm>
              <a:custGeom>
                <a:avLst/>
                <a:gdLst>
                  <a:gd name="T0" fmla="*/ 29 w 256"/>
                  <a:gd name="T1" fmla="*/ 111 h 238"/>
                  <a:gd name="T2" fmla="*/ 26 w 256"/>
                  <a:gd name="T3" fmla="*/ 108 h 238"/>
                  <a:gd name="T4" fmla="*/ 0 w 256"/>
                  <a:gd name="T5" fmla="*/ 165 h 238"/>
                  <a:gd name="T6" fmla="*/ 16 w 256"/>
                  <a:gd name="T7" fmla="*/ 212 h 238"/>
                  <a:gd name="T8" fmla="*/ 73 w 256"/>
                  <a:gd name="T9" fmla="*/ 238 h 238"/>
                  <a:gd name="T10" fmla="*/ 120 w 256"/>
                  <a:gd name="T11" fmla="*/ 221 h 238"/>
                  <a:gd name="T12" fmla="*/ 230 w 256"/>
                  <a:gd name="T13" fmla="*/ 130 h 238"/>
                  <a:gd name="T14" fmla="*/ 256 w 256"/>
                  <a:gd name="T15" fmla="*/ 74 h 238"/>
                  <a:gd name="T16" fmla="*/ 239 w 256"/>
                  <a:gd name="T17" fmla="*/ 27 h 238"/>
                  <a:gd name="T18" fmla="*/ 183 w 256"/>
                  <a:gd name="T19" fmla="*/ 0 h 238"/>
                  <a:gd name="T20" fmla="*/ 136 w 256"/>
                  <a:gd name="T21" fmla="*/ 17 h 238"/>
                  <a:gd name="T22" fmla="*/ 26 w 256"/>
                  <a:gd name="T23" fmla="*/ 108 h 238"/>
                  <a:gd name="T24" fmla="*/ 29 w 256"/>
                  <a:gd name="T25" fmla="*/ 111 h 238"/>
                  <a:gd name="T26" fmla="*/ 31 w 256"/>
                  <a:gd name="T27" fmla="*/ 114 h 238"/>
                  <a:gd name="T28" fmla="*/ 141 w 256"/>
                  <a:gd name="T29" fmla="*/ 23 h 238"/>
                  <a:gd name="T30" fmla="*/ 183 w 256"/>
                  <a:gd name="T31" fmla="*/ 8 h 238"/>
                  <a:gd name="T32" fmla="*/ 233 w 256"/>
                  <a:gd name="T33" fmla="*/ 32 h 238"/>
                  <a:gd name="T34" fmla="*/ 248 w 256"/>
                  <a:gd name="T35" fmla="*/ 74 h 238"/>
                  <a:gd name="T36" fmla="*/ 225 w 256"/>
                  <a:gd name="T37" fmla="*/ 124 h 238"/>
                  <a:gd name="T38" fmla="*/ 115 w 256"/>
                  <a:gd name="T39" fmla="*/ 215 h 238"/>
                  <a:gd name="T40" fmla="*/ 73 w 256"/>
                  <a:gd name="T41" fmla="*/ 230 h 238"/>
                  <a:gd name="T42" fmla="*/ 23 w 256"/>
                  <a:gd name="T43" fmla="*/ 207 h 238"/>
                  <a:gd name="T44" fmla="*/ 8 w 256"/>
                  <a:gd name="T45" fmla="*/ 165 h 238"/>
                  <a:gd name="T46" fmla="*/ 31 w 256"/>
                  <a:gd name="T47" fmla="*/ 114 h 238"/>
                  <a:gd name="T48" fmla="*/ 29 w 256"/>
                  <a:gd name="T49" fmla="*/ 111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56" h="238">
                    <a:moveTo>
                      <a:pt x="29" y="111"/>
                    </a:moveTo>
                    <a:cubicBezTo>
                      <a:pt x="26" y="108"/>
                      <a:pt x="26" y="108"/>
                      <a:pt x="26" y="108"/>
                    </a:cubicBezTo>
                    <a:cubicBezTo>
                      <a:pt x="9" y="123"/>
                      <a:pt x="0" y="144"/>
                      <a:pt x="0" y="165"/>
                    </a:cubicBezTo>
                    <a:cubicBezTo>
                      <a:pt x="0" y="181"/>
                      <a:pt x="5" y="198"/>
                      <a:pt x="16" y="212"/>
                    </a:cubicBezTo>
                    <a:cubicBezTo>
                      <a:pt x="31" y="229"/>
                      <a:pt x="52" y="238"/>
                      <a:pt x="73" y="238"/>
                    </a:cubicBezTo>
                    <a:cubicBezTo>
                      <a:pt x="90" y="238"/>
                      <a:pt x="106" y="233"/>
                      <a:pt x="120" y="221"/>
                    </a:cubicBezTo>
                    <a:cubicBezTo>
                      <a:pt x="230" y="130"/>
                      <a:pt x="230" y="130"/>
                      <a:pt x="230" y="130"/>
                    </a:cubicBezTo>
                    <a:cubicBezTo>
                      <a:pt x="247" y="116"/>
                      <a:pt x="256" y="95"/>
                      <a:pt x="256" y="74"/>
                    </a:cubicBezTo>
                    <a:cubicBezTo>
                      <a:pt x="256" y="57"/>
                      <a:pt x="251" y="41"/>
                      <a:pt x="239" y="27"/>
                    </a:cubicBezTo>
                    <a:cubicBezTo>
                      <a:pt x="225" y="9"/>
                      <a:pt x="204" y="0"/>
                      <a:pt x="183" y="0"/>
                    </a:cubicBezTo>
                    <a:cubicBezTo>
                      <a:pt x="166" y="0"/>
                      <a:pt x="150" y="6"/>
                      <a:pt x="136" y="17"/>
                    </a:cubicBezTo>
                    <a:cubicBezTo>
                      <a:pt x="26" y="108"/>
                      <a:pt x="26" y="108"/>
                      <a:pt x="26" y="108"/>
                    </a:cubicBezTo>
                    <a:cubicBezTo>
                      <a:pt x="29" y="111"/>
                      <a:pt x="29" y="111"/>
                      <a:pt x="29" y="111"/>
                    </a:cubicBezTo>
                    <a:cubicBezTo>
                      <a:pt x="31" y="114"/>
                      <a:pt x="31" y="114"/>
                      <a:pt x="31" y="114"/>
                    </a:cubicBezTo>
                    <a:cubicBezTo>
                      <a:pt x="141" y="23"/>
                      <a:pt x="141" y="23"/>
                      <a:pt x="141" y="23"/>
                    </a:cubicBezTo>
                    <a:cubicBezTo>
                      <a:pt x="153" y="13"/>
                      <a:pt x="168" y="8"/>
                      <a:pt x="183" y="8"/>
                    </a:cubicBezTo>
                    <a:cubicBezTo>
                      <a:pt x="202" y="8"/>
                      <a:pt x="220" y="16"/>
                      <a:pt x="233" y="32"/>
                    </a:cubicBezTo>
                    <a:cubicBezTo>
                      <a:pt x="243" y="44"/>
                      <a:pt x="248" y="59"/>
                      <a:pt x="248" y="74"/>
                    </a:cubicBezTo>
                    <a:cubicBezTo>
                      <a:pt x="248" y="93"/>
                      <a:pt x="240" y="111"/>
                      <a:pt x="225" y="124"/>
                    </a:cubicBezTo>
                    <a:cubicBezTo>
                      <a:pt x="115" y="215"/>
                      <a:pt x="115" y="215"/>
                      <a:pt x="115" y="215"/>
                    </a:cubicBezTo>
                    <a:cubicBezTo>
                      <a:pt x="103" y="225"/>
                      <a:pt x="88" y="230"/>
                      <a:pt x="73" y="230"/>
                    </a:cubicBezTo>
                    <a:cubicBezTo>
                      <a:pt x="54" y="230"/>
                      <a:pt x="36" y="222"/>
                      <a:pt x="23" y="207"/>
                    </a:cubicBezTo>
                    <a:cubicBezTo>
                      <a:pt x="12" y="194"/>
                      <a:pt x="8" y="179"/>
                      <a:pt x="8" y="165"/>
                    </a:cubicBezTo>
                    <a:cubicBezTo>
                      <a:pt x="8" y="146"/>
                      <a:pt x="16" y="127"/>
                      <a:pt x="31" y="114"/>
                    </a:cubicBezTo>
                    <a:cubicBezTo>
                      <a:pt x="29" y="111"/>
                      <a:pt x="29" y="111"/>
                      <a:pt x="29" y="111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80">
                <a:extLst>
                  <a:ext uri="{FF2B5EF4-FFF2-40B4-BE49-F238E27FC236}">
                    <a16:creationId xmlns:a16="http://schemas.microsoft.com/office/drawing/2014/main" xmlns="" id="{B9CF4580-E81B-4131-B9BE-D9D37380BBE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261475" y="4768851"/>
                <a:ext cx="774700" cy="736600"/>
              </a:xfrm>
              <a:custGeom>
                <a:avLst/>
                <a:gdLst>
                  <a:gd name="T0" fmla="*/ 105 w 488"/>
                  <a:gd name="T1" fmla="*/ 104 h 465"/>
                  <a:gd name="T2" fmla="*/ 282 w 488"/>
                  <a:gd name="T3" fmla="*/ 87 h 465"/>
                  <a:gd name="T4" fmla="*/ 355 w 488"/>
                  <a:gd name="T5" fmla="*/ 26 h 465"/>
                  <a:gd name="T6" fmla="*/ 462 w 488"/>
                  <a:gd name="T7" fmla="*/ 36 h 465"/>
                  <a:gd name="T8" fmla="*/ 452 w 488"/>
                  <a:gd name="T9" fmla="*/ 142 h 465"/>
                  <a:gd name="T10" fmla="*/ 378 w 488"/>
                  <a:gd name="T11" fmla="*/ 203 h 465"/>
                  <a:gd name="T12" fmla="*/ 328 w 488"/>
                  <a:gd name="T13" fmla="*/ 374 h 465"/>
                  <a:gd name="T14" fmla="*/ 247 w 488"/>
                  <a:gd name="T15" fmla="*/ 465 h 465"/>
                  <a:gd name="T16" fmla="*/ 0 w 488"/>
                  <a:gd name="T17" fmla="*/ 167 h 465"/>
                  <a:gd name="T18" fmla="*/ 105 w 488"/>
                  <a:gd name="T19" fmla="*/ 104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8" h="465">
                    <a:moveTo>
                      <a:pt x="105" y="104"/>
                    </a:moveTo>
                    <a:cubicBezTo>
                      <a:pt x="160" y="74"/>
                      <a:pt x="227" y="69"/>
                      <a:pt x="282" y="87"/>
                    </a:cubicBezTo>
                    <a:cubicBezTo>
                      <a:pt x="355" y="26"/>
                      <a:pt x="355" y="26"/>
                      <a:pt x="355" y="26"/>
                    </a:cubicBezTo>
                    <a:cubicBezTo>
                      <a:pt x="388" y="0"/>
                      <a:pt x="435" y="4"/>
                      <a:pt x="462" y="36"/>
                    </a:cubicBezTo>
                    <a:cubicBezTo>
                      <a:pt x="488" y="68"/>
                      <a:pt x="484" y="116"/>
                      <a:pt x="452" y="142"/>
                    </a:cubicBezTo>
                    <a:cubicBezTo>
                      <a:pt x="378" y="203"/>
                      <a:pt x="378" y="203"/>
                      <a:pt x="378" y="203"/>
                    </a:cubicBezTo>
                    <a:cubicBezTo>
                      <a:pt x="386" y="260"/>
                      <a:pt x="368" y="326"/>
                      <a:pt x="328" y="374"/>
                    </a:cubicBezTo>
                    <a:cubicBezTo>
                      <a:pt x="301" y="404"/>
                      <a:pt x="274" y="435"/>
                      <a:pt x="247" y="465"/>
                    </a:cubicBezTo>
                    <a:cubicBezTo>
                      <a:pt x="137" y="393"/>
                      <a:pt x="51" y="289"/>
                      <a:pt x="0" y="167"/>
                    </a:cubicBezTo>
                    <a:cubicBezTo>
                      <a:pt x="35" y="146"/>
                      <a:pt x="70" y="125"/>
                      <a:pt x="105" y="104"/>
                    </a:cubicBezTo>
                  </a:path>
                </a:pathLst>
              </a:custGeom>
              <a:solidFill>
                <a:srgbClr val="81CD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81">
                <a:extLst>
                  <a:ext uri="{FF2B5EF4-FFF2-40B4-BE49-F238E27FC236}">
                    <a16:creationId xmlns:a16="http://schemas.microsoft.com/office/drawing/2014/main" xmlns="" id="{9D7C9569-09F7-4CE2-AAD0-582B10506C9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253538" y="4776788"/>
                <a:ext cx="774700" cy="736600"/>
              </a:xfrm>
              <a:custGeom>
                <a:avLst/>
                <a:gdLst>
                  <a:gd name="T0" fmla="*/ 110 w 488"/>
                  <a:gd name="T1" fmla="*/ 99 h 465"/>
                  <a:gd name="T2" fmla="*/ 112 w 488"/>
                  <a:gd name="T3" fmla="*/ 103 h 465"/>
                  <a:gd name="T4" fmla="*/ 219 w 488"/>
                  <a:gd name="T5" fmla="*/ 75 h 465"/>
                  <a:gd name="T6" fmla="*/ 286 w 488"/>
                  <a:gd name="T7" fmla="*/ 86 h 465"/>
                  <a:gd name="T8" fmla="*/ 288 w 488"/>
                  <a:gd name="T9" fmla="*/ 87 h 465"/>
                  <a:gd name="T10" fmla="*/ 363 w 488"/>
                  <a:gd name="T11" fmla="*/ 24 h 465"/>
                  <a:gd name="T12" fmla="*/ 409 w 488"/>
                  <a:gd name="T13" fmla="*/ 8 h 465"/>
                  <a:gd name="T14" fmla="*/ 464 w 488"/>
                  <a:gd name="T15" fmla="*/ 34 h 465"/>
                  <a:gd name="T16" fmla="*/ 480 w 488"/>
                  <a:gd name="T17" fmla="*/ 79 h 465"/>
                  <a:gd name="T18" fmla="*/ 454 w 488"/>
                  <a:gd name="T19" fmla="*/ 134 h 465"/>
                  <a:gd name="T20" fmla="*/ 379 w 488"/>
                  <a:gd name="T21" fmla="*/ 196 h 465"/>
                  <a:gd name="T22" fmla="*/ 379 w 488"/>
                  <a:gd name="T23" fmla="*/ 199 h 465"/>
                  <a:gd name="T24" fmla="*/ 381 w 488"/>
                  <a:gd name="T25" fmla="*/ 225 h 465"/>
                  <a:gd name="T26" fmla="*/ 330 w 488"/>
                  <a:gd name="T27" fmla="*/ 366 h 465"/>
                  <a:gd name="T28" fmla="*/ 333 w 488"/>
                  <a:gd name="T29" fmla="*/ 369 h 465"/>
                  <a:gd name="T30" fmla="*/ 330 w 488"/>
                  <a:gd name="T31" fmla="*/ 366 h 465"/>
                  <a:gd name="T32" fmla="*/ 249 w 488"/>
                  <a:gd name="T33" fmla="*/ 458 h 465"/>
                  <a:gd name="T34" fmla="*/ 252 w 488"/>
                  <a:gd name="T35" fmla="*/ 460 h 465"/>
                  <a:gd name="T36" fmla="*/ 254 w 488"/>
                  <a:gd name="T37" fmla="*/ 457 h 465"/>
                  <a:gd name="T38" fmla="*/ 9 w 488"/>
                  <a:gd name="T39" fmla="*/ 161 h 465"/>
                  <a:gd name="T40" fmla="*/ 5 w 488"/>
                  <a:gd name="T41" fmla="*/ 162 h 465"/>
                  <a:gd name="T42" fmla="*/ 7 w 488"/>
                  <a:gd name="T43" fmla="*/ 165 h 465"/>
                  <a:gd name="T44" fmla="*/ 112 w 488"/>
                  <a:gd name="T45" fmla="*/ 102 h 465"/>
                  <a:gd name="T46" fmla="*/ 110 w 488"/>
                  <a:gd name="T47" fmla="*/ 99 h 465"/>
                  <a:gd name="T48" fmla="*/ 112 w 488"/>
                  <a:gd name="T49" fmla="*/ 103 h 465"/>
                  <a:gd name="T50" fmla="*/ 110 w 488"/>
                  <a:gd name="T51" fmla="*/ 99 h 465"/>
                  <a:gd name="T52" fmla="*/ 108 w 488"/>
                  <a:gd name="T53" fmla="*/ 96 h 465"/>
                  <a:gd name="T54" fmla="*/ 3 w 488"/>
                  <a:gd name="T55" fmla="*/ 159 h 465"/>
                  <a:gd name="T56" fmla="*/ 0 w 488"/>
                  <a:gd name="T57" fmla="*/ 160 h 465"/>
                  <a:gd name="T58" fmla="*/ 1 w 488"/>
                  <a:gd name="T59" fmla="*/ 164 h 465"/>
                  <a:gd name="T60" fmla="*/ 250 w 488"/>
                  <a:gd name="T61" fmla="*/ 464 h 465"/>
                  <a:gd name="T62" fmla="*/ 253 w 488"/>
                  <a:gd name="T63" fmla="*/ 465 h 465"/>
                  <a:gd name="T64" fmla="*/ 255 w 488"/>
                  <a:gd name="T65" fmla="*/ 463 h 465"/>
                  <a:gd name="T66" fmla="*/ 336 w 488"/>
                  <a:gd name="T67" fmla="*/ 371 h 465"/>
                  <a:gd name="T68" fmla="*/ 336 w 488"/>
                  <a:gd name="T69" fmla="*/ 371 h 465"/>
                  <a:gd name="T70" fmla="*/ 337 w 488"/>
                  <a:gd name="T71" fmla="*/ 371 h 465"/>
                  <a:gd name="T72" fmla="*/ 389 w 488"/>
                  <a:gd name="T73" fmla="*/ 225 h 465"/>
                  <a:gd name="T74" fmla="*/ 387 w 488"/>
                  <a:gd name="T75" fmla="*/ 198 h 465"/>
                  <a:gd name="T76" fmla="*/ 383 w 488"/>
                  <a:gd name="T77" fmla="*/ 198 h 465"/>
                  <a:gd name="T78" fmla="*/ 386 w 488"/>
                  <a:gd name="T79" fmla="*/ 201 h 465"/>
                  <a:gd name="T80" fmla="*/ 459 w 488"/>
                  <a:gd name="T81" fmla="*/ 140 h 465"/>
                  <a:gd name="T82" fmla="*/ 488 w 488"/>
                  <a:gd name="T83" fmla="*/ 79 h 465"/>
                  <a:gd name="T84" fmla="*/ 470 w 488"/>
                  <a:gd name="T85" fmla="*/ 29 h 465"/>
                  <a:gd name="T86" fmla="*/ 409 w 488"/>
                  <a:gd name="T87" fmla="*/ 0 h 465"/>
                  <a:gd name="T88" fmla="*/ 358 w 488"/>
                  <a:gd name="T89" fmla="*/ 18 h 465"/>
                  <a:gd name="T90" fmla="*/ 285 w 488"/>
                  <a:gd name="T91" fmla="*/ 79 h 465"/>
                  <a:gd name="T92" fmla="*/ 287 w 488"/>
                  <a:gd name="T93" fmla="*/ 82 h 465"/>
                  <a:gd name="T94" fmla="*/ 288 w 488"/>
                  <a:gd name="T95" fmla="*/ 78 h 465"/>
                  <a:gd name="T96" fmla="*/ 219 w 488"/>
                  <a:gd name="T97" fmla="*/ 67 h 465"/>
                  <a:gd name="T98" fmla="*/ 108 w 488"/>
                  <a:gd name="T99" fmla="*/ 96 h 465"/>
                  <a:gd name="T100" fmla="*/ 108 w 488"/>
                  <a:gd name="T101" fmla="*/ 96 h 465"/>
                  <a:gd name="T102" fmla="*/ 108 w 488"/>
                  <a:gd name="T103" fmla="*/ 96 h 465"/>
                  <a:gd name="T104" fmla="*/ 110 w 488"/>
                  <a:gd name="T105" fmla="*/ 99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88" h="465">
                    <a:moveTo>
                      <a:pt x="110" y="99"/>
                    </a:moveTo>
                    <a:cubicBezTo>
                      <a:pt x="112" y="103"/>
                      <a:pt x="112" y="103"/>
                      <a:pt x="112" y="103"/>
                    </a:cubicBezTo>
                    <a:cubicBezTo>
                      <a:pt x="145" y="84"/>
                      <a:pt x="183" y="75"/>
                      <a:pt x="219" y="75"/>
                    </a:cubicBezTo>
                    <a:cubicBezTo>
                      <a:pt x="242" y="75"/>
                      <a:pt x="265" y="79"/>
                      <a:pt x="286" y="86"/>
                    </a:cubicBezTo>
                    <a:cubicBezTo>
                      <a:pt x="288" y="87"/>
                      <a:pt x="288" y="87"/>
                      <a:pt x="288" y="87"/>
                    </a:cubicBezTo>
                    <a:cubicBezTo>
                      <a:pt x="363" y="24"/>
                      <a:pt x="363" y="24"/>
                      <a:pt x="363" y="24"/>
                    </a:cubicBezTo>
                    <a:cubicBezTo>
                      <a:pt x="376" y="13"/>
                      <a:pt x="392" y="8"/>
                      <a:pt x="409" y="8"/>
                    </a:cubicBezTo>
                    <a:cubicBezTo>
                      <a:pt x="429" y="8"/>
                      <a:pt x="449" y="17"/>
                      <a:pt x="464" y="34"/>
                    </a:cubicBezTo>
                    <a:cubicBezTo>
                      <a:pt x="475" y="47"/>
                      <a:pt x="480" y="63"/>
                      <a:pt x="480" y="79"/>
                    </a:cubicBezTo>
                    <a:cubicBezTo>
                      <a:pt x="480" y="100"/>
                      <a:pt x="471" y="120"/>
                      <a:pt x="454" y="134"/>
                    </a:cubicBezTo>
                    <a:cubicBezTo>
                      <a:pt x="379" y="196"/>
                      <a:pt x="379" y="196"/>
                      <a:pt x="379" y="196"/>
                    </a:cubicBezTo>
                    <a:cubicBezTo>
                      <a:pt x="379" y="199"/>
                      <a:pt x="379" y="199"/>
                      <a:pt x="379" y="199"/>
                    </a:cubicBezTo>
                    <a:cubicBezTo>
                      <a:pt x="380" y="207"/>
                      <a:pt x="381" y="216"/>
                      <a:pt x="381" y="225"/>
                    </a:cubicBezTo>
                    <a:cubicBezTo>
                      <a:pt x="381" y="274"/>
                      <a:pt x="364" y="327"/>
                      <a:pt x="330" y="366"/>
                    </a:cubicBezTo>
                    <a:cubicBezTo>
                      <a:pt x="333" y="369"/>
                      <a:pt x="333" y="369"/>
                      <a:pt x="333" y="369"/>
                    </a:cubicBezTo>
                    <a:cubicBezTo>
                      <a:pt x="330" y="366"/>
                      <a:pt x="330" y="366"/>
                      <a:pt x="330" y="366"/>
                    </a:cubicBezTo>
                    <a:cubicBezTo>
                      <a:pt x="303" y="397"/>
                      <a:pt x="276" y="427"/>
                      <a:pt x="249" y="458"/>
                    </a:cubicBezTo>
                    <a:cubicBezTo>
                      <a:pt x="252" y="460"/>
                      <a:pt x="252" y="460"/>
                      <a:pt x="252" y="460"/>
                    </a:cubicBezTo>
                    <a:cubicBezTo>
                      <a:pt x="254" y="457"/>
                      <a:pt x="254" y="457"/>
                      <a:pt x="254" y="457"/>
                    </a:cubicBezTo>
                    <a:cubicBezTo>
                      <a:pt x="144" y="385"/>
                      <a:pt x="59" y="282"/>
                      <a:pt x="9" y="161"/>
                    </a:cubicBezTo>
                    <a:cubicBezTo>
                      <a:pt x="5" y="162"/>
                      <a:pt x="5" y="162"/>
                      <a:pt x="5" y="162"/>
                    </a:cubicBezTo>
                    <a:cubicBezTo>
                      <a:pt x="7" y="165"/>
                      <a:pt x="7" y="165"/>
                      <a:pt x="7" y="165"/>
                    </a:cubicBezTo>
                    <a:cubicBezTo>
                      <a:pt x="42" y="144"/>
                      <a:pt x="77" y="124"/>
                      <a:pt x="112" y="102"/>
                    </a:cubicBezTo>
                    <a:cubicBezTo>
                      <a:pt x="110" y="99"/>
                      <a:pt x="110" y="99"/>
                      <a:pt x="110" y="99"/>
                    </a:cubicBezTo>
                    <a:cubicBezTo>
                      <a:pt x="112" y="103"/>
                      <a:pt x="112" y="103"/>
                      <a:pt x="112" y="103"/>
                    </a:cubicBezTo>
                    <a:cubicBezTo>
                      <a:pt x="110" y="99"/>
                      <a:pt x="110" y="99"/>
                      <a:pt x="110" y="99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73" y="117"/>
                      <a:pt x="38" y="138"/>
                      <a:pt x="3" y="159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1" y="164"/>
                      <a:pt x="1" y="164"/>
                      <a:pt x="1" y="164"/>
                    </a:cubicBezTo>
                    <a:cubicBezTo>
                      <a:pt x="52" y="286"/>
                      <a:pt x="139" y="391"/>
                      <a:pt x="250" y="464"/>
                    </a:cubicBezTo>
                    <a:cubicBezTo>
                      <a:pt x="253" y="465"/>
                      <a:pt x="253" y="465"/>
                      <a:pt x="253" y="465"/>
                    </a:cubicBezTo>
                    <a:cubicBezTo>
                      <a:pt x="255" y="463"/>
                      <a:pt x="255" y="463"/>
                      <a:pt x="255" y="463"/>
                    </a:cubicBezTo>
                    <a:cubicBezTo>
                      <a:pt x="282" y="432"/>
                      <a:pt x="309" y="402"/>
                      <a:pt x="336" y="371"/>
                    </a:cubicBezTo>
                    <a:cubicBezTo>
                      <a:pt x="336" y="371"/>
                      <a:pt x="336" y="371"/>
                      <a:pt x="336" y="371"/>
                    </a:cubicBezTo>
                    <a:cubicBezTo>
                      <a:pt x="337" y="371"/>
                      <a:pt x="337" y="371"/>
                      <a:pt x="337" y="371"/>
                    </a:cubicBezTo>
                    <a:cubicBezTo>
                      <a:pt x="371" y="330"/>
                      <a:pt x="389" y="276"/>
                      <a:pt x="389" y="225"/>
                    </a:cubicBezTo>
                    <a:cubicBezTo>
                      <a:pt x="389" y="216"/>
                      <a:pt x="388" y="207"/>
                      <a:pt x="387" y="198"/>
                    </a:cubicBezTo>
                    <a:cubicBezTo>
                      <a:pt x="383" y="198"/>
                      <a:pt x="383" y="198"/>
                      <a:pt x="383" y="198"/>
                    </a:cubicBezTo>
                    <a:cubicBezTo>
                      <a:pt x="386" y="201"/>
                      <a:pt x="386" y="201"/>
                      <a:pt x="386" y="201"/>
                    </a:cubicBezTo>
                    <a:cubicBezTo>
                      <a:pt x="459" y="140"/>
                      <a:pt x="459" y="140"/>
                      <a:pt x="459" y="140"/>
                    </a:cubicBezTo>
                    <a:cubicBezTo>
                      <a:pt x="478" y="125"/>
                      <a:pt x="488" y="102"/>
                      <a:pt x="488" y="79"/>
                    </a:cubicBezTo>
                    <a:cubicBezTo>
                      <a:pt x="488" y="61"/>
                      <a:pt x="482" y="43"/>
                      <a:pt x="470" y="29"/>
                    </a:cubicBezTo>
                    <a:cubicBezTo>
                      <a:pt x="454" y="10"/>
                      <a:pt x="431" y="0"/>
                      <a:pt x="409" y="0"/>
                    </a:cubicBezTo>
                    <a:cubicBezTo>
                      <a:pt x="391" y="0"/>
                      <a:pt x="373" y="6"/>
                      <a:pt x="358" y="18"/>
                    </a:cubicBezTo>
                    <a:cubicBezTo>
                      <a:pt x="285" y="79"/>
                      <a:pt x="285" y="79"/>
                      <a:pt x="285" y="79"/>
                    </a:cubicBezTo>
                    <a:cubicBezTo>
                      <a:pt x="287" y="82"/>
                      <a:pt x="287" y="82"/>
                      <a:pt x="287" y="82"/>
                    </a:cubicBezTo>
                    <a:cubicBezTo>
                      <a:pt x="288" y="78"/>
                      <a:pt x="288" y="78"/>
                      <a:pt x="288" y="78"/>
                    </a:cubicBezTo>
                    <a:cubicBezTo>
                      <a:pt x="267" y="71"/>
                      <a:pt x="243" y="67"/>
                      <a:pt x="219" y="67"/>
                    </a:cubicBezTo>
                    <a:cubicBezTo>
                      <a:pt x="181" y="67"/>
                      <a:pt x="142" y="77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10" y="99"/>
                      <a:pt x="110" y="99"/>
                      <a:pt x="110" y="99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82">
                <a:extLst>
                  <a:ext uri="{FF2B5EF4-FFF2-40B4-BE49-F238E27FC236}">
                    <a16:creationId xmlns:a16="http://schemas.microsoft.com/office/drawing/2014/main" xmlns="" id="{FD05A68E-D0D9-435F-BB74-BEB0A89FBA6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312275" y="4930776"/>
                <a:ext cx="404813" cy="188913"/>
              </a:xfrm>
              <a:custGeom>
                <a:avLst/>
                <a:gdLst>
                  <a:gd name="T0" fmla="*/ 131 w 255"/>
                  <a:gd name="T1" fmla="*/ 48 h 119"/>
                  <a:gd name="T2" fmla="*/ 12 w 255"/>
                  <a:gd name="T3" fmla="*/ 119 h 119"/>
                  <a:gd name="T4" fmla="*/ 0 w 255"/>
                  <a:gd name="T5" fmla="*/ 92 h 119"/>
                  <a:gd name="T6" fmla="*/ 98 w 255"/>
                  <a:gd name="T7" fmla="*/ 33 h 119"/>
                  <a:gd name="T8" fmla="*/ 255 w 255"/>
                  <a:gd name="T9" fmla="*/ 14 h 119"/>
                  <a:gd name="T10" fmla="*/ 131 w 255"/>
                  <a:gd name="T11" fmla="*/ 48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5" h="119">
                    <a:moveTo>
                      <a:pt x="131" y="48"/>
                    </a:moveTo>
                    <a:cubicBezTo>
                      <a:pt x="92" y="72"/>
                      <a:pt x="52" y="96"/>
                      <a:pt x="12" y="119"/>
                    </a:cubicBezTo>
                    <a:cubicBezTo>
                      <a:pt x="8" y="110"/>
                      <a:pt x="4" y="101"/>
                      <a:pt x="0" y="92"/>
                    </a:cubicBezTo>
                    <a:cubicBezTo>
                      <a:pt x="32" y="72"/>
                      <a:pt x="65" y="52"/>
                      <a:pt x="98" y="33"/>
                    </a:cubicBezTo>
                    <a:cubicBezTo>
                      <a:pt x="146" y="6"/>
                      <a:pt x="205" y="0"/>
                      <a:pt x="255" y="14"/>
                    </a:cubicBezTo>
                    <a:cubicBezTo>
                      <a:pt x="212" y="16"/>
                      <a:pt x="169" y="27"/>
                      <a:pt x="131" y="48"/>
                    </a:cubicBezTo>
                  </a:path>
                </a:pathLst>
              </a:custGeom>
              <a:solidFill>
                <a:srgbClr val="88D8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83">
                <a:extLst>
                  <a:ext uri="{FF2B5EF4-FFF2-40B4-BE49-F238E27FC236}">
                    <a16:creationId xmlns:a16="http://schemas.microsoft.com/office/drawing/2014/main" xmlns="" id="{CB762711-BBFF-47CC-B123-7A3C457953C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782175" y="4995863"/>
                <a:ext cx="80963" cy="95250"/>
              </a:xfrm>
              <a:custGeom>
                <a:avLst/>
                <a:gdLst>
                  <a:gd name="T0" fmla="*/ 51 w 51"/>
                  <a:gd name="T1" fmla="*/ 54 h 60"/>
                  <a:gd name="T2" fmla="*/ 6 w 51"/>
                  <a:gd name="T3" fmla="*/ 0 h 60"/>
                  <a:gd name="T4" fmla="*/ 0 w 51"/>
                  <a:gd name="T5" fmla="*/ 5 h 60"/>
                  <a:gd name="T6" fmla="*/ 45 w 51"/>
                  <a:gd name="T7" fmla="*/ 60 h 60"/>
                  <a:gd name="T8" fmla="*/ 51 w 51"/>
                  <a:gd name="T9" fmla="*/ 5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60">
                    <a:moveTo>
                      <a:pt x="51" y="54"/>
                    </a:moveTo>
                    <a:lnTo>
                      <a:pt x="6" y="0"/>
                    </a:lnTo>
                    <a:lnTo>
                      <a:pt x="0" y="5"/>
                    </a:lnTo>
                    <a:lnTo>
                      <a:pt x="45" y="60"/>
                    </a:lnTo>
                    <a:lnTo>
                      <a:pt x="51" y="54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84">
                <a:extLst>
                  <a:ext uri="{FF2B5EF4-FFF2-40B4-BE49-F238E27FC236}">
                    <a16:creationId xmlns:a16="http://schemas.microsoft.com/office/drawing/2014/main" xmlns="" id="{7BB12526-9462-4737-B418-BCC7CC120A1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782175" y="4995863"/>
                <a:ext cx="80963" cy="95250"/>
              </a:xfrm>
              <a:custGeom>
                <a:avLst/>
                <a:gdLst>
                  <a:gd name="T0" fmla="*/ 51 w 51"/>
                  <a:gd name="T1" fmla="*/ 54 h 60"/>
                  <a:gd name="T2" fmla="*/ 6 w 51"/>
                  <a:gd name="T3" fmla="*/ 0 h 60"/>
                  <a:gd name="T4" fmla="*/ 0 w 51"/>
                  <a:gd name="T5" fmla="*/ 5 h 60"/>
                  <a:gd name="T6" fmla="*/ 45 w 51"/>
                  <a:gd name="T7" fmla="*/ 60 h 60"/>
                  <a:gd name="T8" fmla="*/ 51 w 51"/>
                  <a:gd name="T9" fmla="*/ 5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60">
                    <a:moveTo>
                      <a:pt x="51" y="54"/>
                    </a:moveTo>
                    <a:lnTo>
                      <a:pt x="6" y="0"/>
                    </a:lnTo>
                    <a:lnTo>
                      <a:pt x="0" y="5"/>
                    </a:lnTo>
                    <a:lnTo>
                      <a:pt x="45" y="60"/>
                    </a:lnTo>
                    <a:lnTo>
                      <a:pt x="51" y="5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85">
                <a:extLst>
                  <a:ext uri="{FF2B5EF4-FFF2-40B4-BE49-F238E27FC236}">
                    <a16:creationId xmlns:a16="http://schemas.microsoft.com/office/drawing/2014/main" xmlns="" id="{7A9FE330-844C-4255-9A46-54CBDED682B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863138" y="4787901"/>
                <a:ext cx="82550" cy="95250"/>
              </a:xfrm>
              <a:custGeom>
                <a:avLst/>
                <a:gdLst>
                  <a:gd name="T0" fmla="*/ 0 w 52"/>
                  <a:gd name="T1" fmla="*/ 5 h 60"/>
                  <a:gd name="T2" fmla="*/ 46 w 52"/>
                  <a:gd name="T3" fmla="*/ 60 h 60"/>
                  <a:gd name="T4" fmla="*/ 52 w 52"/>
                  <a:gd name="T5" fmla="*/ 54 h 60"/>
                  <a:gd name="T6" fmla="*/ 7 w 52"/>
                  <a:gd name="T7" fmla="*/ 0 h 60"/>
                  <a:gd name="T8" fmla="*/ 0 w 52"/>
                  <a:gd name="T9" fmla="*/ 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60">
                    <a:moveTo>
                      <a:pt x="0" y="5"/>
                    </a:moveTo>
                    <a:lnTo>
                      <a:pt x="46" y="60"/>
                    </a:lnTo>
                    <a:lnTo>
                      <a:pt x="52" y="54"/>
                    </a:lnTo>
                    <a:lnTo>
                      <a:pt x="7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86">
                <a:extLst>
                  <a:ext uri="{FF2B5EF4-FFF2-40B4-BE49-F238E27FC236}">
                    <a16:creationId xmlns:a16="http://schemas.microsoft.com/office/drawing/2014/main" xmlns="" id="{80719D4A-A43B-4611-ABC8-7EA4B674874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863138" y="4787901"/>
                <a:ext cx="82550" cy="95250"/>
              </a:xfrm>
              <a:custGeom>
                <a:avLst/>
                <a:gdLst>
                  <a:gd name="T0" fmla="*/ 0 w 52"/>
                  <a:gd name="T1" fmla="*/ 5 h 60"/>
                  <a:gd name="T2" fmla="*/ 46 w 52"/>
                  <a:gd name="T3" fmla="*/ 60 h 60"/>
                  <a:gd name="T4" fmla="*/ 52 w 52"/>
                  <a:gd name="T5" fmla="*/ 54 h 60"/>
                  <a:gd name="T6" fmla="*/ 7 w 52"/>
                  <a:gd name="T7" fmla="*/ 0 h 60"/>
                  <a:gd name="T8" fmla="*/ 0 w 52"/>
                  <a:gd name="T9" fmla="*/ 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60">
                    <a:moveTo>
                      <a:pt x="0" y="5"/>
                    </a:moveTo>
                    <a:lnTo>
                      <a:pt x="46" y="60"/>
                    </a:lnTo>
                    <a:lnTo>
                      <a:pt x="52" y="54"/>
                    </a:lnTo>
                    <a:lnTo>
                      <a:pt x="7" y="0"/>
                    </a:lnTo>
                    <a:lnTo>
                      <a:pt x="0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87">
                <a:extLst>
                  <a:ext uri="{FF2B5EF4-FFF2-40B4-BE49-F238E27FC236}">
                    <a16:creationId xmlns:a16="http://schemas.microsoft.com/office/drawing/2014/main" xmlns="" id="{ED017D45-B8BD-4DC0-B490-E9F28261153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761538" y="4819651"/>
                <a:ext cx="95250" cy="82550"/>
              </a:xfrm>
              <a:custGeom>
                <a:avLst/>
                <a:gdLst>
                  <a:gd name="T0" fmla="*/ 5 w 60"/>
                  <a:gd name="T1" fmla="*/ 52 h 52"/>
                  <a:gd name="T2" fmla="*/ 60 w 60"/>
                  <a:gd name="T3" fmla="*/ 6 h 52"/>
                  <a:gd name="T4" fmla="*/ 55 w 60"/>
                  <a:gd name="T5" fmla="*/ 0 h 52"/>
                  <a:gd name="T6" fmla="*/ 0 w 60"/>
                  <a:gd name="T7" fmla="*/ 46 h 52"/>
                  <a:gd name="T8" fmla="*/ 5 w 60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2">
                    <a:moveTo>
                      <a:pt x="5" y="52"/>
                    </a:moveTo>
                    <a:lnTo>
                      <a:pt x="60" y="6"/>
                    </a:lnTo>
                    <a:lnTo>
                      <a:pt x="55" y="0"/>
                    </a:lnTo>
                    <a:lnTo>
                      <a:pt x="0" y="46"/>
                    </a:lnTo>
                    <a:lnTo>
                      <a:pt x="5" y="52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88">
                <a:extLst>
                  <a:ext uri="{FF2B5EF4-FFF2-40B4-BE49-F238E27FC236}">
                    <a16:creationId xmlns:a16="http://schemas.microsoft.com/office/drawing/2014/main" xmlns="" id="{B834EE4F-6151-411F-B17C-125985BF56E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761538" y="4819651"/>
                <a:ext cx="95250" cy="82550"/>
              </a:xfrm>
              <a:custGeom>
                <a:avLst/>
                <a:gdLst>
                  <a:gd name="T0" fmla="*/ 5 w 60"/>
                  <a:gd name="T1" fmla="*/ 52 h 52"/>
                  <a:gd name="T2" fmla="*/ 60 w 60"/>
                  <a:gd name="T3" fmla="*/ 6 h 52"/>
                  <a:gd name="T4" fmla="*/ 55 w 60"/>
                  <a:gd name="T5" fmla="*/ 0 h 52"/>
                  <a:gd name="T6" fmla="*/ 0 w 60"/>
                  <a:gd name="T7" fmla="*/ 46 h 52"/>
                  <a:gd name="T8" fmla="*/ 5 w 60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2">
                    <a:moveTo>
                      <a:pt x="5" y="52"/>
                    </a:moveTo>
                    <a:lnTo>
                      <a:pt x="60" y="6"/>
                    </a:lnTo>
                    <a:lnTo>
                      <a:pt x="55" y="0"/>
                    </a:lnTo>
                    <a:lnTo>
                      <a:pt x="0" y="46"/>
                    </a:lnTo>
                    <a:lnTo>
                      <a:pt x="5" y="5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89">
                <a:extLst>
                  <a:ext uri="{FF2B5EF4-FFF2-40B4-BE49-F238E27FC236}">
                    <a16:creationId xmlns:a16="http://schemas.microsoft.com/office/drawing/2014/main" xmlns="" id="{A83FD613-90F1-4198-A7DA-87CBCCD79FD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780588" y="4841876"/>
                <a:ext cx="95250" cy="82550"/>
              </a:xfrm>
              <a:custGeom>
                <a:avLst/>
                <a:gdLst>
                  <a:gd name="T0" fmla="*/ 5 w 60"/>
                  <a:gd name="T1" fmla="*/ 52 h 52"/>
                  <a:gd name="T2" fmla="*/ 60 w 60"/>
                  <a:gd name="T3" fmla="*/ 7 h 52"/>
                  <a:gd name="T4" fmla="*/ 55 w 60"/>
                  <a:gd name="T5" fmla="*/ 0 h 52"/>
                  <a:gd name="T6" fmla="*/ 0 w 60"/>
                  <a:gd name="T7" fmla="*/ 46 h 52"/>
                  <a:gd name="T8" fmla="*/ 5 w 60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2">
                    <a:moveTo>
                      <a:pt x="5" y="52"/>
                    </a:moveTo>
                    <a:lnTo>
                      <a:pt x="60" y="7"/>
                    </a:lnTo>
                    <a:lnTo>
                      <a:pt x="55" y="0"/>
                    </a:lnTo>
                    <a:lnTo>
                      <a:pt x="0" y="46"/>
                    </a:lnTo>
                    <a:lnTo>
                      <a:pt x="5" y="52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90">
                <a:extLst>
                  <a:ext uri="{FF2B5EF4-FFF2-40B4-BE49-F238E27FC236}">
                    <a16:creationId xmlns:a16="http://schemas.microsoft.com/office/drawing/2014/main" xmlns="" id="{02A874E0-E937-4FB6-8345-D04A4DF678E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780588" y="4841876"/>
                <a:ext cx="95250" cy="82550"/>
              </a:xfrm>
              <a:custGeom>
                <a:avLst/>
                <a:gdLst>
                  <a:gd name="T0" fmla="*/ 5 w 60"/>
                  <a:gd name="T1" fmla="*/ 52 h 52"/>
                  <a:gd name="T2" fmla="*/ 60 w 60"/>
                  <a:gd name="T3" fmla="*/ 7 h 52"/>
                  <a:gd name="T4" fmla="*/ 55 w 60"/>
                  <a:gd name="T5" fmla="*/ 0 h 52"/>
                  <a:gd name="T6" fmla="*/ 0 w 60"/>
                  <a:gd name="T7" fmla="*/ 46 h 52"/>
                  <a:gd name="T8" fmla="*/ 5 w 60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2">
                    <a:moveTo>
                      <a:pt x="5" y="52"/>
                    </a:moveTo>
                    <a:lnTo>
                      <a:pt x="60" y="7"/>
                    </a:lnTo>
                    <a:lnTo>
                      <a:pt x="55" y="0"/>
                    </a:lnTo>
                    <a:lnTo>
                      <a:pt x="0" y="46"/>
                    </a:lnTo>
                    <a:lnTo>
                      <a:pt x="5" y="5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91">
                <a:extLst>
                  <a:ext uri="{FF2B5EF4-FFF2-40B4-BE49-F238E27FC236}">
                    <a16:creationId xmlns:a16="http://schemas.microsoft.com/office/drawing/2014/main" xmlns="" id="{1DA7E256-6FFC-46F4-83EF-79782B55888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801225" y="4865688"/>
                <a:ext cx="93663" cy="80963"/>
              </a:xfrm>
              <a:custGeom>
                <a:avLst/>
                <a:gdLst>
                  <a:gd name="T0" fmla="*/ 5 w 59"/>
                  <a:gd name="T1" fmla="*/ 51 h 51"/>
                  <a:gd name="T2" fmla="*/ 59 w 59"/>
                  <a:gd name="T3" fmla="*/ 6 h 51"/>
                  <a:gd name="T4" fmla="*/ 54 w 59"/>
                  <a:gd name="T5" fmla="*/ 0 h 51"/>
                  <a:gd name="T6" fmla="*/ 0 w 59"/>
                  <a:gd name="T7" fmla="*/ 45 h 51"/>
                  <a:gd name="T8" fmla="*/ 5 w 59"/>
                  <a:gd name="T9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51">
                    <a:moveTo>
                      <a:pt x="5" y="51"/>
                    </a:moveTo>
                    <a:lnTo>
                      <a:pt x="59" y="6"/>
                    </a:lnTo>
                    <a:lnTo>
                      <a:pt x="54" y="0"/>
                    </a:lnTo>
                    <a:lnTo>
                      <a:pt x="0" y="45"/>
                    </a:lnTo>
                    <a:lnTo>
                      <a:pt x="5" y="51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92">
                <a:extLst>
                  <a:ext uri="{FF2B5EF4-FFF2-40B4-BE49-F238E27FC236}">
                    <a16:creationId xmlns:a16="http://schemas.microsoft.com/office/drawing/2014/main" xmlns="" id="{58ABA926-7E20-48CF-B093-C0779DA1707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801225" y="4865688"/>
                <a:ext cx="93663" cy="80963"/>
              </a:xfrm>
              <a:custGeom>
                <a:avLst/>
                <a:gdLst>
                  <a:gd name="T0" fmla="*/ 5 w 59"/>
                  <a:gd name="T1" fmla="*/ 51 h 51"/>
                  <a:gd name="T2" fmla="*/ 59 w 59"/>
                  <a:gd name="T3" fmla="*/ 6 h 51"/>
                  <a:gd name="T4" fmla="*/ 54 w 59"/>
                  <a:gd name="T5" fmla="*/ 0 h 51"/>
                  <a:gd name="T6" fmla="*/ 0 w 59"/>
                  <a:gd name="T7" fmla="*/ 45 h 51"/>
                  <a:gd name="T8" fmla="*/ 5 w 59"/>
                  <a:gd name="T9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51">
                    <a:moveTo>
                      <a:pt x="5" y="51"/>
                    </a:moveTo>
                    <a:lnTo>
                      <a:pt x="59" y="6"/>
                    </a:lnTo>
                    <a:lnTo>
                      <a:pt x="54" y="0"/>
                    </a:lnTo>
                    <a:lnTo>
                      <a:pt x="0" y="45"/>
                    </a:lnTo>
                    <a:lnTo>
                      <a:pt x="5" y="5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93">
                <a:extLst>
                  <a:ext uri="{FF2B5EF4-FFF2-40B4-BE49-F238E27FC236}">
                    <a16:creationId xmlns:a16="http://schemas.microsoft.com/office/drawing/2014/main" xmlns="" id="{C719F9D3-75FC-41DF-8AFA-6A2AE554C70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820275" y="4887913"/>
                <a:ext cx="95250" cy="82550"/>
              </a:xfrm>
              <a:custGeom>
                <a:avLst/>
                <a:gdLst>
                  <a:gd name="T0" fmla="*/ 5 w 60"/>
                  <a:gd name="T1" fmla="*/ 52 h 52"/>
                  <a:gd name="T2" fmla="*/ 60 w 60"/>
                  <a:gd name="T3" fmla="*/ 6 h 52"/>
                  <a:gd name="T4" fmla="*/ 55 w 60"/>
                  <a:gd name="T5" fmla="*/ 0 h 52"/>
                  <a:gd name="T6" fmla="*/ 0 w 60"/>
                  <a:gd name="T7" fmla="*/ 45 h 52"/>
                  <a:gd name="T8" fmla="*/ 5 w 60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2">
                    <a:moveTo>
                      <a:pt x="5" y="52"/>
                    </a:moveTo>
                    <a:lnTo>
                      <a:pt x="60" y="6"/>
                    </a:lnTo>
                    <a:lnTo>
                      <a:pt x="55" y="0"/>
                    </a:lnTo>
                    <a:lnTo>
                      <a:pt x="0" y="45"/>
                    </a:lnTo>
                    <a:lnTo>
                      <a:pt x="5" y="52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94">
                <a:extLst>
                  <a:ext uri="{FF2B5EF4-FFF2-40B4-BE49-F238E27FC236}">
                    <a16:creationId xmlns:a16="http://schemas.microsoft.com/office/drawing/2014/main" xmlns="" id="{918660F6-62F2-471C-B036-72FEEE40984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820275" y="4887913"/>
                <a:ext cx="95250" cy="82550"/>
              </a:xfrm>
              <a:custGeom>
                <a:avLst/>
                <a:gdLst>
                  <a:gd name="T0" fmla="*/ 5 w 60"/>
                  <a:gd name="T1" fmla="*/ 52 h 52"/>
                  <a:gd name="T2" fmla="*/ 60 w 60"/>
                  <a:gd name="T3" fmla="*/ 6 h 52"/>
                  <a:gd name="T4" fmla="*/ 55 w 60"/>
                  <a:gd name="T5" fmla="*/ 0 h 52"/>
                  <a:gd name="T6" fmla="*/ 0 w 60"/>
                  <a:gd name="T7" fmla="*/ 45 h 52"/>
                  <a:gd name="T8" fmla="*/ 5 w 60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2">
                    <a:moveTo>
                      <a:pt x="5" y="52"/>
                    </a:moveTo>
                    <a:lnTo>
                      <a:pt x="60" y="6"/>
                    </a:lnTo>
                    <a:lnTo>
                      <a:pt x="55" y="0"/>
                    </a:lnTo>
                    <a:lnTo>
                      <a:pt x="0" y="45"/>
                    </a:lnTo>
                    <a:lnTo>
                      <a:pt x="5" y="5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95">
                <a:extLst>
                  <a:ext uri="{FF2B5EF4-FFF2-40B4-BE49-F238E27FC236}">
                    <a16:creationId xmlns:a16="http://schemas.microsoft.com/office/drawing/2014/main" xmlns="" id="{21137943-9B68-4C4C-BA16-3AC197F497C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839325" y="4910138"/>
                <a:ext cx="95250" cy="82550"/>
              </a:xfrm>
              <a:custGeom>
                <a:avLst/>
                <a:gdLst>
                  <a:gd name="T0" fmla="*/ 5 w 60"/>
                  <a:gd name="T1" fmla="*/ 52 h 52"/>
                  <a:gd name="T2" fmla="*/ 60 w 60"/>
                  <a:gd name="T3" fmla="*/ 7 h 52"/>
                  <a:gd name="T4" fmla="*/ 55 w 60"/>
                  <a:gd name="T5" fmla="*/ 0 h 52"/>
                  <a:gd name="T6" fmla="*/ 0 w 60"/>
                  <a:gd name="T7" fmla="*/ 46 h 52"/>
                  <a:gd name="T8" fmla="*/ 5 w 60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2">
                    <a:moveTo>
                      <a:pt x="5" y="52"/>
                    </a:moveTo>
                    <a:lnTo>
                      <a:pt x="60" y="7"/>
                    </a:lnTo>
                    <a:lnTo>
                      <a:pt x="55" y="0"/>
                    </a:lnTo>
                    <a:lnTo>
                      <a:pt x="0" y="46"/>
                    </a:lnTo>
                    <a:lnTo>
                      <a:pt x="5" y="52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96">
                <a:extLst>
                  <a:ext uri="{FF2B5EF4-FFF2-40B4-BE49-F238E27FC236}">
                    <a16:creationId xmlns:a16="http://schemas.microsoft.com/office/drawing/2014/main" xmlns="" id="{2205CBB1-1476-4706-897E-8F21E2D417A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839325" y="4910138"/>
                <a:ext cx="95250" cy="82550"/>
              </a:xfrm>
              <a:custGeom>
                <a:avLst/>
                <a:gdLst>
                  <a:gd name="T0" fmla="*/ 5 w 60"/>
                  <a:gd name="T1" fmla="*/ 52 h 52"/>
                  <a:gd name="T2" fmla="*/ 60 w 60"/>
                  <a:gd name="T3" fmla="*/ 7 h 52"/>
                  <a:gd name="T4" fmla="*/ 55 w 60"/>
                  <a:gd name="T5" fmla="*/ 0 h 52"/>
                  <a:gd name="T6" fmla="*/ 0 w 60"/>
                  <a:gd name="T7" fmla="*/ 46 h 52"/>
                  <a:gd name="T8" fmla="*/ 5 w 60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2">
                    <a:moveTo>
                      <a:pt x="5" y="52"/>
                    </a:moveTo>
                    <a:lnTo>
                      <a:pt x="60" y="7"/>
                    </a:lnTo>
                    <a:lnTo>
                      <a:pt x="55" y="0"/>
                    </a:lnTo>
                    <a:lnTo>
                      <a:pt x="0" y="46"/>
                    </a:lnTo>
                    <a:lnTo>
                      <a:pt x="5" y="5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97">
                <a:extLst>
                  <a:ext uri="{FF2B5EF4-FFF2-40B4-BE49-F238E27FC236}">
                    <a16:creationId xmlns:a16="http://schemas.microsoft.com/office/drawing/2014/main" xmlns="" id="{C0376F3F-447F-40FD-9C15-EEA7AF6B16C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858375" y="4933951"/>
                <a:ext cx="95250" cy="80963"/>
              </a:xfrm>
              <a:custGeom>
                <a:avLst/>
                <a:gdLst>
                  <a:gd name="T0" fmla="*/ 5 w 60"/>
                  <a:gd name="T1" fmla="*/ 51 h 51"/>
                  <a:gd name="T2" fmla="*/ 60 w 60"/>
                  <a:gd name="T3" fmla="*/ 6 h 51"/>
                  <a:gd name="T4" fmla="*/ 55 w 60"/>
                  <a:gd name="T5" fmla="*/ 0 h 51"/>
                  <a:gd name="T6" fmla="*/ 0 w 60"/>
                  <a:gd name="T7" fmla="*/ 45 h 51"/>
                  <a:gd name="T8" fmla="*/ 5 w 60"/>
                  <a:gd name="T9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1">
                    <a:moveTo>
                      <a:pt x="5" y="51"/>
                    </a:moveTo>
                    <a:lnTo>
                      <a:pt x="60" y="6"/>
                    </a:lnTo>
                    <a:lnTo>
                      <a:pt x="55" y="0"/>
                    </a:lnTo>
                    <a:lnTo>
                      <a:pt x="0" y="45"/>
                    </a:lnTo>
                    <a:lnTo>
                      <a:pt x="5" y="51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98">
                <a:extLst>
                  <a:ext uri="{FF2B5EF4-FFF2-40B4-BE49-F238E27FC236}">
                    <a16:creationId xmlns:a16="http://schemas.microsoft.com/office/drawing/2014/main" xmlns="" id="{85599107-1189-45A4-8420-5BBE4DA7FE3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858375" y="4933951"/>
                <a:ext cx="95250" cy="80963"/>
              </a:xfrm>
              <a:custGeom>
                <a:avLst/>
                <a:gdLst>
                  <a:gd name="T0" fmla="*/ 5 w 60"/>
                  <a:gd name="T1" fmla="*/ 51 h 51"/>
                  <a:gd name="T2" fmla="*/ 60 w 60"/>
                  <a:gd name="T3" fmla="*/ 6 h 51"/>
                  <a:gd name="T4" fmla="*/ 55 w 60"/>
                  <a:gd name="T5" fmla="*/ 0 h 51"/>
                  <a:gd name="T6" fmla="*/ 0 w 60"/>
                  <a:gd name="T7" fmla="*/ 45 h 51"/>
                  <a:gd name="T8" fmla="*/ 5 w 60"/>
                  <a:gd name="T9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1">
                    <a:moveTo>
                      <a:pt x="5" y="51"/>
                    </a:moveTo>
                    <a:lnTo>
                      <a:pt x="60" y="6"/>
                    </a:lnTo>
                    <a:lnTo>
                      <a:pt x="55" y="0"/>
                    </a:lnTo>
                    <a:lnTo>
                      <a:pt x="0" y="45"/>
                    </a:lnTo>
                    <a:lnTo>
                      <a:pt x="5" y="5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99">
                <a:extLst>
                  <a:ext uri="{FF2B5EF4-FFF2-40B4-BE49-F238E27FC236}">
                    <a16:creationId xmlns:a16="http://schemas.microsoft.com/office/drawing/2014/main" xmlns="" id="{01CBC909-D7E5-48B3-9ED6-08CE106016D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879013" y="4956176"/>
                <a:ext cx="93663" cy="80963"/>
              </a:xfrm>
              <a:custGeom>
                <a:avLst/>
                <a:gdLst>
                  <a:gd name="T0" fmla="*/ 5 w 59"/>
                  <a:gd name="T1" fmla="*/ 51 h 51"/>
                  <a:gd name="T2" fmla="*/ 59 w 59"/>
                  <a:gd name="T3" fmla="*/ 6 h 51"/>
                  <a:gd name="T4" fmla="*/ 54 w 59"/>
                  <a:gd name="T5" fmla="*/ 0 h 51"/>
                  <a:gd name="T6" fmla="*/ 0 w 59"/>
                  <a:gd name="T7" fmla="*/ 45 h 51"/>
                  <a:gd name="T8" fmla="*/ 5 w 59"/>
                  <a:gd name="T9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51">
                    <a:moveTo>
                      <a:pt x="5" y="51"/>
                    </a:moveTo>
                    <a:lnTo>
                      <a:pt x="59" y="6"/>
                    </a:lnTo>
                    <a:lnTo>
                      <a:pt x="54" y="0"/>
                    </a:lnTo>
                    <a:lnTo>
                      <a:pt x="0" y="45"/>
                    </a:lnTo>
                    <a:lnTo>
                      <a:pt x="5" y="51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100">
                <a:extLst>
                  <a:ext uri="{FF2B5EF4-FFF2-40B4-BE49-F238E27FC236}">
                    <a16:creationId xmlns:a16="http://schemas.microsoft.com/office/drawing/2014/main" xmlns="" id="{259129DC-3AE9-4359-8854-E95F19A1354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879013" y="4956176"/>
                <a:ext cx="93663" cy="80963"/>
              </a:xfrm>
              <a:custGeom>
                <a:avLst/>
                <a:gdLst>
                  <a:gd name="T0" fmla="*/ 5 w 59"/>
                  <a:gd name="T1" fmla="*/ 51 h 51"/>
                  <a:gd name="T2" fmla="*/ 59 w 59"/>
                  <a:gd name="T3" fmla="*/ 6 h 51"/>
                  <a:gd name="T4" fmla="*/ 54 w 59"/>
                  <a:gd name="T5" fmla="*/ 0 h 51"/>
                  <a:gd name="T6" fmla="*/ 0 w 59"/>
                  <a:gd name="T7" fmla="*/ 45 h 51"/>
                  <a:gd name="T8" fmla="*/ 5 w 59"/>
                  <a:gd name="T9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51">
                    <a:moveTo>
                      <a:pt x="5" y="51"/>
                    </a:moveTo>
                    <a:lnTo>
                      <a:pt x="59" y="6"/>
                    </a:lnTo>
                    <a:lnTo>
                      <a:pt x="54" y="0"/>
                    </a:lnTo>
                    <a:lnTo>
                      <a:pt x="0" y="45"/>
                    </a:lnTo>
                    <a:lnTo>
                      <a:pt x="5" y="5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101">
                <a:extLst>
                  <a:ext uri="{FF2B5EF4-FFF2-40B4-BE49-F238E27FC236}">
                    <a16:creationId xmlns:a16="http://schemas.microsoft.com/office/drawing/2014/main" xmlns="" id="{6FF4F41B-D5B9-4A91-BAE4-5078CA4F9D4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598025" y="6313488"/>
                <a:ext cx="823913" cy="182563"/>
              </a:xfrm>
              <a:custGeom>
                <a:avLst/>
                <a:gdLst>
                  <a:gd name="T0" fmla="*/ 519 w 519"/>
                  <a:gd name="T1" fmla="*/ 116 h 116"/>
                  <a:gd name="T2" fmla="*/ 0 w 519"/>
                  <a:gd name="T3" fmla="*/ 116 h 116"/>
                  <a:gd name="T4" fmla="*/ 259 w 519"/>
                  <a:gd name="T5" fmla="*/ 0 h 116"/>
                  <a:gd name="T6" fmla="*/ 519 w 519"/>
                  <a:gd name="T7" fmla="*/ 1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9" h="116">
                    <a:moveTo>
                      <a:pt x="519" y="116"/>
                    </a:moveTo>
                    <a:cubicBezTo>
                      <a:pt x="0" y="116"/>
                      <a:pt x="0" y="116"/>
                      <a:pt x="0" y="116"/>
                    </a:cubicBezTo>
                    <a:cubicBezTo>
                      <a:pt x="50" y="47"/>
                      <a:pt x="147" y="0"/>
                      <a:pt x="259" y="0"/>
                    </a:cubicBezTo>
                    <a:cubicBezTo>
                      <a:pt x="371" y="0"/>
                      <a:pt x="468" y="47"/>
                      <a:pt x="519" y="116"/>
                    </a:cubicBezTo>
                  </a:path>
                </a:pathLst>
              </a:custGeom>
              <a:solidFill>
                <a:srgbClr val="81CD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102">
                <a:extLst>
                  <a:ext uri="{FF2B5EF4-FFF2-40B4-BE49-F238E27FC236}">
                    <a16:creationId xmlns:a16="http://schemas.microsoft.com/office/drawing/2014/main" xmlns="" id="{10ADDF28-264E-4DE8-8251-781DD0AFAE2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585325" y="6307138"/>
                <a:ext cx="849313" cy="195263"/>
              </a:xfrm>
              <a:custGeom>
                <a:avLst/>
                <a:gdLst>
                  <a:gd name="T0" fmla="*/ 527 w 535"/>
                  <a:gd name="T1" fmla="*/ 120 h 124"/>
                  <a:gd name="T2" fmla="*/ 527 w 535"/>
                  <a:gd name="T3" fmla="*/ 116 h 124"/>
                  <a:gd name="T4" fmla="*/ 8 w 535"/>
                  <a:gd name="T5" fmla="*/ 116 h 124"/>
                  <a:gd name="T6" fmla="*/ 8 w 535"/>
                  <a:gd name="T7" fmla="*/ 120 h 124"/>
                  <a:gd name="T8" fmla="*/ 11 w 535"/>
                  <a:gd name="T9" fmla="*/ 123 h 124"/>
                  <a:gd name="T10" fmla="*/ 267 w 535"/>
                  <a:gd name="T11" fmla="*/ 8 h 124"/>
                  <a:gd name="T12" fmla="*/ 524 w 535"/>
                  <a:gd name="T13" fmla="*/ 123 h 124"/>
                  <a:gd name="T14" fmla="*/ 527 w 535"/>
                  <a:gd name="T15" fmla="*/ 120 h 124"/>
                  <a:gd name="T16" fmla="*/ 527 w 535"/>
                  <a:gd name="T17" fmla="*/ 116 h 124"/>
                  <a:gd name="T18" fmla="*/ 527 w 535"/>
                  <a:gd name="T19" fmla="*/ 120 h 124"/>
                  <a:gd name="T20" fmla="*/ 530 w 535"/>
                  <a:gd name="T21" fmla="*/ 118 h 124"/>
                  <a:gd name="T22" fmla="*/ 267 w 535"/>
                  <a:gd name="T23" fmla="*/ 0 h 124"/>
                  <a:gd name="T24" fmla="*/ 5 w 535"/>
                  <a:gd name="T25" fmla="*/ 118 h 124"/>
                  <a:gd name="T26" fmla="*/ 0 w 535"/>
                  <a:gd name="T27" fmla="*/ 124 h 124"/>
                  <a:gd name="T28" fmla="*/ 535 w 535"/>
                  <a:gd name="T29" fmla="*/ 124 h 124"/>
                  <a:gd name="T30" fmla="*/ 530 w 535"/>
                  <a:gd name="T31" fmla="*/ 118 h 124"/>
                  <a:gd name="T32" fmla="*/ 527 w 535"/>
                  <a:gd name="T33" fmla="*/ 12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35" h="124">
                    <a:moveTo>
                      <a:pt x="527" y="120"/>
                    </a:moveTo>
                    <a:cubicBezTo>
                      <a:pt x="527" y="116"/>
                      <a:pt x="527" y="116"/>
                      <a:pt x="527" y="116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8" y="120"/>
                      <a:pt x="8" y="120"/>
                      <a:pt x="8" y="120"/>
                    </a:cubicBezTo>
                    <a:cubicBezTo>
                      <a:pt x="11" y="123"/>
                      <a:pt x="11" y="123"/>
                      <a:pt x="11" y="123"/>
                    </a:cubicBezTo>
                    <a:cubicBezTo>
                      <a:pt x="60" y="55"/>
                      <a:pt x="156" y="8"/>
                      <a:pt x="267" y="8"/>
                    </a:cubicBezTo>
                    <a:cubicBezTo>
                      <a:pt x="378" y="8"/>
                      <a:pt x="474" y="55"/>
                      <a:pt x="524" y="123"/>
                    </a:cubicBezTo>
                    <a:cubicBezTo>
                      <a:pt x="527" y="120"/>
                      <a:pt x="527" y="120"/>
                      <a:pt x="527" y="120"/>
                    </a:cubicBezTo>
                    <a:cubicBezTo>
                      <a:pt x="527" y="116"/>
                      <a:pt x="527" y="116"/>
                      <a:pt x="527" y="116"/>
                    </a:cubicBezTo>
                    <a:cubicBezTo>
                      <a:pt x="527" y="120"/>
                      <a:pt x="527" y="120"/>
                      <a:pt x="527" y="120"/>
                    </a:cubicBezTo>
                    <a:cubicBezTo>
                      <a:pt x="530" y="118"/>
                      <a:pt x="530" y="118"/>
                      <a:pt x="530" y="118"/>
                    </a:cubicBezTo>
                    <a:cubicBezTo>
                      <a:pt x="479" y="48"/>
                      <a:pt x="380" y="0"/>
                      <a:pt x="267" y="0"/>
                    </a:cubicBezTo>
                    <a:cubicBezTo>
                      <a:pt x="154" y="0"/>
                      <a:pt x="56" y="48"/>
                      <a:pt x="5" y="118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35" y="124"/>
                      <a:pt x="535" y="124"/>
                      <a:pt x="535" y="124"/>
                    </a:cubicBezTo>
                    <a:cubicBezTo>
                      <a:pt x="530" y="118"/>
                      <a:pt x="530" y="118"/>
                      <a:pt x="530" y="118"/>
                    </a:cubicBezTo>
                    <a:cubicBezTo>
                      <a:pt x="527" y="120"/>
                      <a:pt x="527" y="120"/>
                      <a:pt x="527" y="120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103">
                <a:extLst>
                  <a:ext uri="{FF2B5EF4-FFF2-40B4-BE49-F238E27FC236}">
                    <a16:creationId xmlns:a16="http://schemas.microsoft.com/office/drawing/2014/main" xmlns="" id="{D854104B-9553-4D5A-AC8B-8D3D7807A04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704388" y="6286501"/>
                <a:ext cx="155575" cy="103188"/>
              </a:xfrm>
              <a:custGeom>
                <a:avLst/>
                <a:gdLst>
                  <a:gd name="T0" fmla="*/ 9 w 98"/>
                  <a:gd name="T1" fmla="*/ 61 h 66"/>
                  <a:gd name="T2" fmla="*/ 18 w 98"/>
                  <a:gd name="T3" fmla="*/ 65 h 66"/>
                  <a:gd name="T4" fmla="*/ 93 w 98"/>
                  <a:gd name="T5" fmla="*/ 31 h 66"/>
                  <a:gd name="T6" fmla="*/ 97 w 98"/>
                  <a:gd name="T7" fmla="*/ 22 h 66"/>
                  <a:gd name="T8" fmla="*/ 89 w 98"/>
                  <a:gd name="T9" fmla="*/ 5 h 66"/>
                  <a:gd name="T10" fmla="*/ 80 w 98"/>
                  <a:gd name="T11" fmla="*/ 2 h 66"/>
                  <a:gd name="T12" fmla="*/ 5 w 98"/>
                  <a:gd name="T13" fmla="*/ 36 h 66"/>
                  <a:gd name="T14" fmla="*/ 2 w 98"/>
                  <a:gd name="T15" fmla="*/ 44 h 66"/>
                  <a:gd name="T16" fmla="*/ 9 w 98"/>
                  <a:gd name="T17" fmla="*/ 6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66">
                    <a:moveTo>
                      <a:pt x="9" y="61"/>
                    </a:moveTo>
                    <a:cubicBezTo>
                      <a:pt x="11" y="65"/>
                      <a:pt x="15" y="66"/>
                      <a:pt x="18" y="65"/>
                    </a:cubicBezTo>
                    <a:cubicBezTo>
                      <a:pt x="93" y="31"/>
                      <a:pt x="93" y="31"/>
                      <a:pt x="93" y="31"/>
                    </a:cubicBezTo>
                    <a:cubicBezTo>
                      <a:pt x="97" y="30"/>
                      <a:pt x="98" y="26"/>
                      <a:pt x="97" y="22"/>
                    </a:cubicBezTo>
                    <a:cubicBezTo>
                      <a:pt x="89" y="5"/>
                      <a:pt x="89" y="5"/>
                      <a:pt x="89" y="5"/>
                    </a:cubicBezTo>
                    <a:cubicBezTo>
                      <a:pt x="88" y="2"/>
                      <a:pt x="84" y="0"/>
                      <a:pt x="80" y="2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2" y="37"/>
                      <a:pt x="0" y="41"/>
                      <a:pt x="2" y="44"/>
                    </a:cubicBezTo>
                    <a:cubicBezTo>
                      <a:pt x="9" y="61"/>
                      <a:pt x="9" y="61"/>
                      <a:pt x="9" y="61"/>
                    </a:cubicBezTo>
                  </a:path>
                </a:pathLst>
              </a:custGeom>
              <a:solidFill>
                <a:srgbClr val="81CD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104">
                <a:extLst>
                  <a:ext uri="{FF2B5EF4-FFF2-40B4-BE49-F238E27FC236}">
                    <a16:creationId xmlns:a16="http://schemas.microsoft.com/office/drawing/2014/main" xmlns="" id="{544C9057-B50C-40EF-89FA-E49A0E882F8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699625" y="6281738"/>
                <a:ext cx="165100" cy="112713"/>
              </a:xfrm>
              <a:custGeom>
                <a:avLst/>
                <a:gdLst>
                  <a:gd name="T0" fmla="*/ 12 w 104"/>
                  <a:gd name="T1" fmla="*/ 64 h 72"/>
                  <a:gd name="T2" fmla="*/ 9 w 104"/>
                  <a:gd name="T3" fmla="*/ 66 h 72"/>
                  <a:gd name="T4" fmla="*/ 18 w 104"/>
                  <a:gd name="T5" fmla="*/ 72 h 72"/>
                  <a:gd name="T6" fmla="*/ 23 w 104"/>
                  <a:gd name="T7" fmla="*/ 71 h 72"/>
                  <a:gd name="T8" fmla="*/ 23 w 104"/>
                  <a:gd name="T9" fmla="*/ 71 h 72"/>
                  <a:gd name="T10" fmla="*/ 98 w 104"/>
                  <a:gd name="T11" fmla="*/ 38 h 72"/>
                  <a:gd name="T12" fmla="*/ 98 w 104"/>
                  <a:gd name="T13" fmla="*/ 38 h 72"/>
                  <a:gd name="T14" fmla="*/ 104 w 104"/>
                  <a:gd name="T15" fmla="*/ 28 h 72"/>
                  <a:gd name="T16" fmla="*/ 103 w 104"/>
                  <a:gd name="T17" fmla="*/ 24 h 72"/>
                  <a:gd name="T18" fmla="*/ 96 w 104"/>
                  <a:gd name="T19" fmla="*/ 7 h 72"/>
                  <a:gd name="T20" fmla="*/ 96 w 104"/>
                  <a:gd name="T21" fmla="*/ 7 h 72"/>
                  <a:gd name="T22" fmla="*/ 86 w 104"/>
                  <a:gd name="T23" fmla="*/ 0 h 72"/>
                  <a:gd name="T24" fmla="*/ 82 w 104"/>
                  <a:gd name="T25" fmla="*/ 1 h 72"/>
                  <a:gd name="T26" fmla="*/ 82 w 104"/>
                  <a:gd name="T27" fmla="*/ 1 h 72"/>
                  <a:gd name="T28" fmla="*/ 6 w 104"/>
                  <a:gd name="T29" fmla="*/ 35 h 72"/>
                  <a:gd name="T30" fmla="*/ 6 w 104"/>
                  <a:gd name="T31" fmla="*/ 35 h 72"/>
                  <a:gd name="T32" fmla="*/ 0 w 104"/>
                  <a:gd name="T33" fmla="*/ 45 h 72"/>
                  <a:gd name="T34" fmla="*/ 1 w 104"/>
                  <a:gd name="T35" fmla="*/ 49 h 72"/>
                  <a:gd name="T36" fmla="*/ 1 w 104"/>
                  <a:gd name="T37" fmla="*/ 49 h 72"/>
                  <a:gd name="T38" fmla="*/ 9 w 104"/>
                  <a:gd name="T39" fmla="*/ 66 h 72"/>
                  <a:gd name="T40" fmla="*/ 12 w 104"/>
                  <a:gd name="T41" fmla="*/ 64 h 72"/>
                  <a:gd name="T42" fmla="*/ 16 w 104"/>
                  <a:gd name="T43" fmla="*/ 63 h 72"/>
                  <a:gd name="T44" fmla="*/ 8 w 104"/>
                  <a:gd name="T45" fmla="*/ 46 h 72"/>
                  <a:gd name="T46" fmla="*/ 8 w 104"/>
                  <a:gd name="T47" fmla="*/ 46 h 72"/>
                  <a:gd name="T48" fmla="*/ 8 w 104"/>
                  <a:gd name="T49" fmla="*/ 45 h 72"/>
                  <a:gd name="T50" fmla="*/ 10 w 104"/>
                  <a:gd name="T51" fmla="*/ 42 h 72"/>
                  <a:gd name="T52" fmla="*/ 10 w 104"/>
                  <a:gd name="T53" fmla="*/ 42 h 72"/>
                  <a:gd name="T54" fmla="*/ 85 w 104"/>
                  <a:gd name="T55" fmla="*/ 9 h 72"/>
                  <a:gd name="T56" fmla="*/ 85 w 104"/>
                  <a:gd name="T57" fmla="*/ 9 h 72"/>
                  <a:gd name="T58" fmla="*/ 86 w 104"/>
                  <a:gd name="T59" fmla="*/ 8 h 72"/>
                  <a:gd name="T60" fmla="*/ 88 w 104"/>
                  <a:gd name="T61" fmla="*/ 10 h 72"/>
                  <a:gd name="T62" fmla="*/ 88 w 104"/>
                  <a:gd name="T63" fmla="*/ 10 h 72"/>
                  <a:gd name="T64" fmla="*/ 96 w 104"/>
                  <a:gd name="T65" fmla="*/ 27 h 72"/>
                  <a:gd name="T66" fmla="*/ 96 w 104"/>
                  <a:gd name="T67" fmla="*/ 28 h 72"/>
                  <a:gd name="T68" fmla="*/ 95 w 104"/>
                  <a:gd name="T69" fmla="*/ 30 h 72"/>
                  <a:gd name="T70" fmla="*/ 20 w 104"/>
                  <a:gd name="T71" fmla="*/ 64 h 72"/>
                  <a:gd name="T72" fmla="*/ 20 w 104"/>
                  <a:gd name="T73" fmla="*/ 64 h 72"/>
                  <a:gd name="T74" fmla="*/ 18 w 104"/>
                  <a:gd name="T75" fmla="*/ 64 h 72"/>
                  <a:gd name="T76" fmla="*/ 16 w 104"/>
                  <a:gd name="T77" fmla="*/ 63 h 72"/>
                  <a:gd name="T78" fmla="*/ 12 w 104"/>
                  <a:gd name="T79" fmla="*/ 6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4" h="72">
                    <a:moveTo>
                      <a:pt x="12" y="64"/>
                    </a:moveTo>
                    <a:cubicBezTo>
                      <a:pt x="9" y="66"/>
                      <a:pt x="9" y="66"/>
                      <a:pt x="9" y="66"/>
                    </a:cubicBezTo>
                    <a:cubicBezTo>
                      <a:pt x="11" y="70"/>
                      <a:pt x="14" y="72"/>
                      <a:pt x="18" y="72"/>
                    </a:cubicBezTo>
                    <a:cubicBezTo>
                      <a:pt x="20" y="72"/>
                      <a:pt x="21" y="72"/>
                      <a:pt x="23" y="71"/>
                    </a:cubicBezTo>
                    <a:cubicBezTo>
                      <a:pt x="23" y="71"/>
                      <a:pt x="23" y="71"/>
                      <a:pt x="23" y="71"/>
                    </a:cubicBezTo>
                    <a:cubicBezTo>
                      <a:pt x="98" y="38"/>
                      <a:pt x="98" y="38"/>
                      <a:pt x="98" y="38"/>
                    </a:cubicBezTo>
                    <a:cubicBezTo>
                      <a:pt x="98" y="38"/>
                      <a:pt x="98" y="38"/>
                      <a:pt x="98" y="38"/>
                    </a:cubicBezTo>
                    <a:cubicBezTo>
                      <a:pt x="102" y="36"/>
                      <a:pt x="104" y="32"/>
                      <a:pt x="104" y="28"/>
                    </a:cubicBezTo>
                    <a:cubicBezTo>
                      <a:pt x="104" y="27"/>
                      <a:pt x="104" y="25"/>
                      <a:pt x="103" y="24"/>
                    </a:cubicBezTo>
                    <a:cubicBezTo>
                      <a:pt x="96" y="7"/>
                      <a:pt x="96" y="7"/>
                      <a:pt x="96" y="7"/>
                    </a:cubicBezTo>
                    <a:cubicBezTo>
                      <a:pt x="96" y="7"/>
                      <a:pt x="96" y="7"/>
                      <a:pt x="96" y="7"/>
                    </a:cubicBezTo>
                    <a:cubicBezTo>
                      <a:pt x="94" y="3"/>
                      <a:pt x="90" y="0"/>
                      <a:pt x="86" y="0"/>
                    </a:cubicBezTo>
                    <a:cubicBezTo>
                      <a:pt x="85" y="0"/>
                      <a:pt x="83" y="1"/>
                      <a:pt x="82" y="1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3" y="37"/>
                      <a:pt x="0" y="41"/>
                      <a:pt x="0" y="45"/>
                    </a:cubicBezTo>
                    <a:cubicBezTo>
                      <a:pt x="0" y="46"/>
                      <a:pt x="1" y="48"/>
                      <a:pt x="1" y="49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9" y="66"/>
                      <a:pt x="9" y="66"/>
                      <a:pt x="9" y="66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4"/>
                      <a:pt x="9" y="43"/>
                      <a:pt x="10" y="42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85" y="9"/>
                      <a:pt x="85" y="9"/>
                      <a:pt x="85" y="9"/>
                    </a:cubicBezTo>
                    <a:cubicBezTo>
                      <a:pt x="85" y="9"/>
                      <a:pt x="85" y="9"/>
                      <a:pt x="85" y="9"/>
                    </a:cubicBezTo>
                    <a:cubicBezTo>
                      <a:pt x="85" y="8"/>
                      <a:pt x="86" y="8"/>
                      <a:pt x="86" y="8"/>
                    </a:cubicBezTo>
                    <a:cubicBezTo>
                      <a:pt x="87" y="8"/>
                      <a:pt x="88" y="9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96" y="27"/>
                      <a:pt x="96" y="28"/>
                      <a:pt x="96" y="28"/>
                    </a:cubicBezTo>
                    <a:cubicBezTo>
                      <a:pt x="96" y="29"/>
                      <a:pt x="96" y="30"/>
                      <a:pt x="95" y="30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19" y="64"/>
                      <a:pt x="19" y="64"/>
                      <a:pt x="18" y="64"/>
                    </a:cubicBezTo>
                    <a:cubicBezTo>
                      <a:pt x="17" y="64"/>
                      <a:pt x="16" y="64"/>
                      <a:pt x="16" y="63"/>
                    </a:cubicBezTo>
                    <a:cubicBezTo>
                      <a:pt x="12" y="64"/>
                      <a:pt x="12" y="64"/>
                      <a:pt x="12" y="64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105">
                <a:extLst>
                  <a:ext uri="{FF2B5EF4-FFF2-40B4-BE49-F238E27FC236}">
                    <a16:creationId xmlns:a16="http://schemas.microsoft.com/office/drawing/2014/main" xmlns="" id="{18025DAF-AB34-4DC2-986B-01BC0B90C25C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9653588" y="5976938"/>
                <a:ext cx="355600" cy="385763"/>
              </a:xfrm>
              <a:custGeom>
                <a:avLst/>
                <a:gdLst>
                  <a:gd name="T0" fmla="*/ 206 w 224"/>
                  <a:gd name="T1" fmla="*/ 0 h 244"/>
                  <a:gd name="T2" fmla="*/ 18 w 224"/>
                  <a:gd name="T3" fmla="*/ 0 h 244"/>
                  <a:gd name="T4" fmla="*/ 0 w 224"/>
                  <a:gd name="T5" fmla="*/ 18 h 244"/>
                  <a:gd name="T6" fmla="*/ 0 w 224"/>
                  <a:gd name="T7" fmla="*/ 226 h 244"/>
                  <a:gd name="T8" fmla="*/ 18 w 224"/>
                  <a:gd name="T9" fmla="*/ 244 h 244"/>
                  <a:gd name="T10" fmla="*/ 206 w 224"/>
                  <a:gd name="T11" fmla="*/ 244 h 244"/>
                  <a:gd name="T12" fmla="*/ 224 w 224"/>
                  <a:gd name="T13" fmla="*/ 226 h 244"/>
                  <a:gd name="T14" fmla="*/ 224 w 224"/>
                  <a:gd name="T15" fmla="*/ 18 h 244"/>
                  <a:gd name="T16" fmla="*/ 206 w 224"/>
                  <a:gd name="T17" fmla="*/ 0 h 244"/>
                  <a:gd name="T18" fmla="*/ 188 w 224"/>
                  <a:gd name="T19" fmla="*/ 208 h 244"/>
                  <a:gd name="T20" fmla="*/ 36 w 224"/>
                  <a:gd name="T21" fmla="*/ 208 h 244"/>
                  <a:gd name="T22" fmla="*/ 36 w 224"/>
                  <a:gd name="T23" fmla="*/ 36 h 244"/>
                  <a:gd name="T24" fmla="*/ 188 w 224"/>
                  <a:gd name="T25" fmla="*/ 36 h 244"/>
                  <a:gd name="T26" fmla="*/ 188 w 224"/>
                  <a:gd name="T27" fmla="*/ 208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24" h="244">
                    <a:moveTo>
                      <a:pt x="206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0" y="236"/>
                      <a:pt x="8" y="244"/>
                      <a:pt x="18" y="244"/>
                    </a:cubicBezTo>
                    <a:cubicBezTo>
                      <a:pt x="206" y="244"/>
                      <a:pt x="206" y="244"/>
                      <a:pt x="206" y="244"/>
                    </a:cubicBezTo>
                    <a:cubicBezTo>
                      <a:pt x="216" y="244"/>
                      <a:pt x="224" y="236"/>
                      <a:pt x="224" y="226"/>
                    </a:cubicBezTo>
                    <a:cubicBezTo>
                      <a:pt x="224" y="18"/>
                      <a:pt x="224" y="18"/>
                      <a:pt x="224" y="18"/>
                    </a:cubicBezTo>
                    <a:cubicBezTo>
                      <a:pt x="224" y="8"/>
                      <a:pt x="216" y="0"/>
                      <a:pt x="206" y="0"/>
                    </a:cubicBezTo>
                    <a:moveTo>
                      <a:pt x="188" y="208"/>
                    </a:moveTo>
                    <a:cubicBezTo>
                      <a:pt x="36" y="208"/>
                      <a:pt x="36" y="208"/>
                      <a:pt x="36" y="208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188" y="36"/>
                      <a:pt x="188" y="36"/>
                      <a:pt x="188" y="36"/>
                    </a:cubicBezTo>
                    <a:cubicBezTo>
                      <a:pt x="188" y="208"/>
                      <a:pt x="188" y="208"/>
                      <a:pt x="188" y="208"/>
                    </a:cubicBezTo>
                  </a:path>
                </a:pathLst>
              </a:custGeom>
              <a:solidFill>
                <a:srgbClr val="FF87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106">
                <a:extLst>
                  <a:ext uri="{FF2B5EF4-FFF2-40B4-BE49-F238E27FC236}">
                    <a16:creationId xmlns:a16="http://schemas.microsoft.com/office/drawing/2014/main" xmlns="" id="{291FC5C5-AB42-4038-B7FA-EEFB8FDE279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9647238" y="5970588"/>
                <a:ext cx="368300" cy="398463"/>
              </a:xfrm>
              <a:custGeom>
                <a:avLst/>
                <a:gdLst>
                  <a:gd name="T0" fmla="*/ 210 w 232"/>
                  <a:gd name="T1" fmla="*/ 4 h 252"/>
                  <a:gd name="T2" fmla="*/ 210 w 232"/>
                  <a:gd name="T3" fmla="*/ 0 h 252"/>
                  <a:gd name="T4" fmla="*/ 22 w 232"/>
                  <a:gd name="T5" fmla="*/ 0 h 252"/>
                  <a:gd name="T6" fmla="*/ 0 w 232"/>
                  <a:gd name="T7" fmla="*/ 22 h 252"/>
                  <a:gd name="T8" fmla="*/ 0 w 232"/>
                  <a:gd name="T9" fmla="*/ 230 h 252"/>
                  <a:gd name="T10" fmla="*/ 22 w 232"/>
                  <a:gd name="T11" fmla="*/ 252 h 252"/>
                  <a:gd name="T12" fmla="*/ 210 w 232"/>
                  <a:gd name="T13" fmla="*/ 252 h 252"/>
                  <a:gd name="T14" fmla="*/ 232 w 232"/>
                  <a:gd name="T15" fmla="*/ 230 h 252"/>
                  <a:gd name="T16" fmla="*/ 232 w 232"/>
                  <a:gd name="T17" fmla="*/ 22 h 252"/>
                  <a:gd name="T18" fmla="*/ 210 w 232"/>
                  <a:gd name="T19" fmla="*/ 0 h 252"/>
                  <a:gd name="T20" fmla="*/ 210 w 232"/>
                  <a:gd name="T21" fmla="*/ 4 h 252"/>
                  <a:gd name="T22" fmla="*/ 210 w 232"/>
                  <a:gd name="T23" fmla="*/ 8 h 252"/>
                  <a:gd name="T24" fmla="*/ 224 w 232"/>
                  <a:gd name="T25" fmla="*/ 22 h 252"/>
                  <a:gd name="T26" fmla="*/ 224 w 232"/>
                  <a:gd name="T27" fmla="*/ 230 h 252"/>
                  <a:gd name="T28" fmla="*/ 210 w 232"/>
                  <a:gd name="T29" fmla="*/ 244 h 252"/>
                  <a:gd name="T30" fmla="*/ 22 w 232"/>
                  <a:gd name="T31" fmla="*/ 244 h 252"/>
                  <a:gd name="T32" fmla="*/ 8 w 232"/>
                  <a:gd name="T33" fmla="*/ 230 h 252"/>
                  <a:gd name="T34" fmla="*/ 8 w 232"/>
                  <a:gd name="T35" fmla="*/ 22 h 252"/>
                  <a:gd name="T36" fmla="*/ 12 w 232"/>
                  <a:gd name="T37" fmla="*/ 12 h 252"/>
                  <a:gd name="T38" fmla="*/ 22 w 232"/>
                  <a:gd name="T39" fmla="*/ 8 h 252"/>
                  <a:gd name="T40" fmla="*/ 210 w 232"/>
                  <a:gd name="T41" fmla="*/ 8 h 252"/>
                  <a:gd name="T42" fmla="*/ 210 w 232"/>
                  <a:gd name="T43" fmla="*/ 4 h 252"/>
                  <a:gd name="T44" fmla="*/ 192 w 232"/>
                  <a:gd name="T45" fmla="*/ 212 h 252"/>
                  <a:gd name="T46" fmla="*/ 192 w 232"/>
                  <a:gd name="T47" fmla="*/ 208 h 252"/>
                  <a:gd name="T48" fmla="*/ 44 w 232"/>
                  <a:gd name="T49" fmla="*/ 208 h 252"/>
                  <a:gd name="T50" fmla="*/ 44 w 232"/>
                  <a:gd name="T51" fmla="*/ 44 h 252"/>
                  <a:gd name="T52" fmla="*/ 188 w 232"/>
                  <a:gd name="T53" fmla="*/ 44 h 252"/>
                  <a:gd name="T54" fmla="*/ 188 w 232"/>
                  <a:gd name="T55" fmla="*/ 212 h 252"/>
                  <a:gd name="T56" fmla="*/ 192 w 232"/>
                  <a:gd name="T57" fmla="*/ 212 h 252"/>
                  <a:gd name="T58" fmla="*/ 192 w 232"/>
                  <a:gd name="T59" fmla="*/ 208 h 252"/>
                  <a:gd name="T60" fmla="*/ 192 w 232"/>
                  <a:gd name="T61" fmla="*/ 212 h 252"/>
                  <a:gd name="T62" fmla="*/ 196 w 232"/>
                  <a:gd name="T63" fmla="*/ 212 h 252"/>
                  <a:gd name="T64" fmla="*/ 196 w 232"/>
                  <a:gd name="T65" fmla="*/ 40 h 252"/>
                  <a:gd name="T66" fmla="*/ 195 w 232"/>
                  <a:gd name="T67" fmla="*/ 37 h 252"/>
                  <a:gd name="T68" fmla="*/ 192 w 232"/>
                  <a:gd name="T69" fmla="*/ 36 h 252"/>
                  <a:gd name="T70" fmla="*/ 40 w 232"/>
                  <a:gd name="T71" fmla="*/ 36 h 252"/>
                  <a:gd name="T72" fmla="*/ 37 w 232"/>
                  <a:gd name="T73" fmla="*/ 37 h 252"/>
                  <a:gd name="T74" fmla="*/ 36 w 232"/>
                  <a:gd name="T75" fmla="*/ 40 h 252"/>
                  <a:gd name="T76" fmla="*/ 36 w 232"/>
                  <a:gd name="T77" fmla="*/ 212 h 252"/>
                  <a:gd name="T78" fmla="*/ 37 w 232"/>
                  <a:gd name="T79" fmla="*/ 215 h 252"/>
                  <a:gd name="T80" fmla="*/ 40 w 232"/>
                  <a:gd name="T81" fmla="*/ 216 h 252"/>
                  <a:gd name="T82" fmla="*/ 192 w 232"/>
                  <a:gd name="T83" fmla="*/ 216 h 252"/>
                  <a:gd name="T84" fmla="*/ 195 w 232"/>
                  <a:gd name="T85" fmla="*/ 215 h 252"/>
                  <a:gd name="T86" fmla="*/ 196 w 232"/>
                  <a:gd name="T87" fmla="*/ 212 h 252"/>
                  <a:gd name="T88" fmla="*/ 192 w 232"/>
                  <a:gd name="T89" fmla="*/ 21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32" h="252">
                    <a:moveTo>
                      <a:pt x="210" y="4"/>
                    </a:moveTo>
                    <a:cubicBezTo>
                      <a:pt x="210" y="0"/>
                      <a:pt x="210" y="0"/>
                      <a:pt x="210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9" y="0"/>
                      <a:pt x="0" y="9"/>
                      <a:pt x="0" y="22"/>
                    </a:cubicBezTo>
                    <a:cubicBezTo>
                      <a:pt x="0" y="230"/>
                      <a:pt x="0" y="230"/>
                      <a:pt x="0" y="230"/>
                    </a:cubicBezTo>
                    <a:cubicBezTo>
                      <a:pt x="0" y="242"/>
                      <a:pt x="9" y="252"/>
                      <a:pt x="22" y="252"/>
                    </a:cubicBezTo>
                    <a:cubicBezTo>
                      <a:pt x="210" y="252"/>
                      <a:pt x="210" y="252"/>
                      <a:pt x="210" y="252"/>
                    </a:cubicBezTo>
                    <a:cubicBezTo>
                      <a:pt x="222" y="252"/>
                      <a:pt x="232" y="242"/>
                      <a:pt x="232" y="230"/>
                    </a:cubicBezTo>
                    <a:cubicBezTo>
                      <a:pt x="232" y="22"/>
                      <a:pt x="232" y="22"/>
                      <a:pt x="232" y="22"/>
                    </a:cubicBezTo>
                    <a:cubicBezTo>
                      <a:pt x="232" y="9"/>
                      <a:pt x="222" y="0"/>
                      <a:pt x="210" y="0"/>
                    </a:cubicBezTo>
                    <a:cubicBezTo>
                      <a:pt x="210" y="4"/>
                      <a:pt x="210" y="4"/>
                      <a:pt x="210" y="4"/>
                    </a:cubicBezTo>
                    <a:cubicBezTo>
                      <a:pt x="210" y="8"/>
                      <a:pt x="210" y="8"/>
                      <a:pt x="210" y="8"/>
                    </a:cubicBezTo>
                    <a:cubicBezTo>
                      <a:pt x="218" y="8"/>
                      <a:pt x="224" y="14"/>
                      <a:pt x="224" y="22"/>
                    </a:cubicBezTo>
                    <a:cubicBezTo>
                      <a:pt x="224" y="230"/>
                      <a:pt x="224" y="230"/>
                      <a:pt x="224" y="230"/>
                    </a:cubicBezTo>
                    <a:cubicBezTo>
                      <a:pt x="224" y="238"/>
                      <a:pt x="218" y="244"/>
                      <a:pt x="210" y="244"/>
                    </a:cubicBezTo>
                    <a:cubicBezTo>
                      <a:pt x="22" y="244"/>
                      <a:pt x="22" y="244"/>
                      <a:pt x="22" y="244"/>
                    </a:cubicBezTo>
                    <a:cubicBezTo>
                      <a:pt x="14" y="244"/>
                      <a:pt x="8" y="238"/>
                      <a:pt x="8" y="230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18"/>
                      <a:pt x="9" y="15"/>
                      <a:pt x="12" y="12"/>
                    </a:cubicBezTo>
                    <a:cubicBezTo>
                      <a:pt x="14" y="10"/>
                      <a:pt x="18" y="8"/>
                      <a:pt x="22" y="8"/>
                    </a:cubicBezTo>
                    <a:cubicBezTo>
                      <a:pt x="210" y="8"/>
                      <a:pt x="210" y="8"/>
                      <a:pt x="210" y="8"/>
                    </a:cubicBezTo>
                    <a:cubicBezTo>
                      <a:pt x="210" y="4"/>
                      <a:pt x="210" y="4"/>
                      <a:pt x="210" y="4"/>
                    </a:cubicBezTo>
                    <a:moveTo>
                      <a:pt x="192" y="212"/>
                    </a:moveTo>
                    <a:cubicBezTo>
                      <a:pt x="192" y="208"/>
                      <a:pt x="192" y="208"/>
                      <a:pt x="192" y="208"/>
                    </a:cubicBezTo>
                    <a:cubicBezTo>
                      <a:pt x="44" y="208"/>
                      <a:pt x="44" y="208"/>
                      <a:pt x="44" y="208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188" y="44"/>
                      <a:pt x="188" y="44"/>
                      <a:pt x="188" y="44"/>
                    </a:cubicBezTo>
                    <a:cubicBezTo>
                      <a:pt x="188" y="212"/>
                      <a:pt x="188" y="212"/>
                      <a:pt x="188" y="212"/>
                    </a:cubicBezTo>
                    <a:cubicBezTo>
                      <a:pt x="192" y="212"/>
                      <a:pt x="192" y="212"/>
                      <a:pt x="192" y="212"/>
                    </a:cubicBezTo>
                    <a:cubicBezTo>
                      <a:pt x="192" y="208"/>
                      <a:pt x="192" y="208"/>
                      <a:pt x="192" y="208"/>
                    </a:cubicBezTo>
                    <a:cubicBezTo>
                      <a:pt x="192" y="212"/>
                      <a:pt x="192" y="212"/>
                      <a:pt x="192" y="212"/>
                    </a:cubicBezTo>
                    <a:cubicBezTo>
                      <a:pt x="196" y="212"/>
                      <a:pt x="196" y="212"/>
                      <a:pt x="196" y="212"/>
                    </a:cubicBezTo>
                    <a:cubicBezTo>
                      <a:pt x="196" y="40"/>
                      <a:pt x="196" y="40"/>
                      <a:pt x="196" y="40"/>
                    </a:cubicBezTo>
                    <a:cubicBezTo>
                      <a:pt x="196" y="39"/>
                      <a:pt x="196" y="38"/>
                      <a:pt x="195" y="37"/>
                    </a:cubicBezTo>
                    <a:cubicBezTo>
                      <a:pt x="194" y="36"/>
                      <a:pt x="193" y="36"/>
                      <a:pt x="192" y="36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39" y="36"/>
                      <a:pt x="38" y="36"/>
                      <a:pt x="37" y="37"/>
                    </a:cubicBezTo>
                    <a:cubicBezTo>
                      <a:pt x="36" y="38"/>
                      <a:pt x="36" y="39"/>
                      <a:pt x="36" y="40"/>
                    </a:cubicBezTo>
                    <a:cubicBezTo>
                      <a:pt x="36" y="212"/>
                      <a:pt x="36" y="212"/>
                      <a:pt x="36" y="212"/>
                    </a:cubicBezTo>
                    <a:cubicBezTo>
                      <a:pt x="36" y="213"/>
                      <a:pt x="36" y="214"/>
                      <a:pt x="37" y="215"/>
                    </a:cubicBezTo>
                    <a:cubicBezTo>
                      <a:pt x="38" y="216"/>
                      <a:pt x="39" y="216"/>
                      <a:pt x="40" y="216"/>
                    </a:cubicBezTo>
                    <a:cubicBezTo>
                      <a:pt x="192" y="216"/>
                      <a:pt x="192" y="216"/>
                      <a:pt x="192" y="216"/>
                    </a:cubicBezTo>
                    <a:cubicBezTo>
                      <a:pt x="193" y="216"/>
                      <a:pt x="194" y="216"/>
                      <a:pt x="195" y="215"/>
                    </a:cubicBezTo>
                    <a:cubicBezTo>
                      <a:pt x="196" y="214"/>
                      <a:pt x="196" y="213"/>
                      <a:pt x="196" y="212"/>
                    </a:cubicBezTo>
                    <a:cubicBezTo>
                      <a:pt x="192" y="212"/>
                      <a:pt x="192" y="212"/>
                      <a:pt x="192" y="212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107">
                <a:extLst>
                  <a:ext uri="{FF2B5EF4-FFF2-40B4-BE49-F238E27FC236}">
                    <a16:creationId xmlns:a16="http://schemas.microsoft.com/office/drawing/2014/main" xmlns="" id="{B686D381-F934-4FF8-98DD-0BA1B095A6C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336088" y="5838826"/>
                <a:ext cx="527050" cy="661988"/>
              </a:xfrm>
              <a:custGeom>
                <a:avLst/>
                <a:gdLst>
                  <a:gd name="T0" fmla="*/ 0 w 332"/>
                  <a:gd name="T1" fmla="*/ 0 h 418"/>
                  <a:gd name="T2" fmla="*/ 0 w 332"/>
                  <a:gd name="T3" fmla="*/ 403 h 418"/>
                  <a:gd name="T4" fmla="*/ 14 w 332"/>
                  <a:gd name="T5" fmla="*/ 418 h 418"/>
                  <a:gd name="T6" fmla="*/ 318 w 332"/>
                  <a:gd name="T7" fmla="*/ 418 h 418"/>
                  <a:gd name="T8" fmla="*/ 332 w 332"/>
                  <a:gd name="T9" fmla="*/ 403 h 418"/>
                  <a:gd name="T10" fmla="*/ 332 w 332"/>
                  <a:gd name="T11" fmla="*/ 0 h 418"/>
                  <a:gd name="T12" fmla="*/ 0 w 332"/>
                  <a:gd name="T13" fmla="*/ 0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2" h="418">
                    <a:moveTo>
                      <a:pt x="0" y="0"/>
                    </a:moveTo>
                    <a:cubicBezTo>
                      <a:pt x="0" y="403"/>
                      <a:pt x="0" y="403"/>
                      <a:pt x="0" y="403"/>
                    </a:cubicBezTo>
                    <a:cubicBezTo>
                      <a:pt x="0" y="411"/>
                      <a:pt x="6" y="418"/>
                      <a:pt x="14" y="418"/>
                    </a:cubicBezTo>
                    <a:cubicBezTo>
                      <a:pt x="318" y="418"/>
                      <a:pt x="318" y="418"/>
                      <a:pt x="318" y="418"/>
                    </a:cubicBezTo>
                    <a:cubicBezTo>
                      <a:pt x="325" y="418"/>
                      <a:pt x="332" y="411"/>
                      <a:pt x="332" y="403"/>
                    </a:cubicBezTo>
                    <a:cubicBezTo>
                      <a:pt x="332" y="0"/>
                      <a:pt x="332" y="0"/>
                      <a:pt x="332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87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108">
                <a:extLst>
                  <a:ext uri="{FF2B5EF4-FFF2-40B4-BE49-F238E27FC236}">
                    <a16:creationId xmlns:a16="http://schemas.microsoft.com/office/drawing/2014/main" xmlns="" id="{DC766812-E724-4947-9741-78CA5640AC8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328150" y="5832476"/>
                <a:ext cx="541338" cy="674688"/>
              </a:xfrm>
              <a:custGeom>
                <a:avLst/>
                <a:gdLst>
                  <a:gd name="T0" fmla="*/ 5 w 341"/>
                  <a:gd name="T1" fmla="*/ 4 h 426"/>
                  <a:gd name="T2" fmla="*/ 0 w 341"/>
                  <a:gd name="T3" fmla="*/ 4 h 426"/>
                  <a:gd name="T4" fmla="*/ 0 w 341"/>
                  <a:gd name="T5" fmla="*/ 407 h 426"/>
                  <a:gd name="T6" fmla="*/ 19 w 341"/>
                  <a:gd name="T7" fmla="*/ 426 h 426"/>
                  <a:gd name="T8" fmla="*/ 323 w 341"/>
                  <a:gd name="T9" fmla="*/ 426 h 426"/>
                  <a:gd name="T10" fmla="*/ 341 w 341"/>
                  <a:gd name="T11" fmla="*/ 407 h 426"/>
                  <a:gd name="T12" fmla="*/ 341 w 341"/>
                  <a:gd name="T13" fmla="*/ 4 h 426"/>
                  <a:gd name="T14" fmla="*/ 340 w 341"/>
                  <a:gd name="T15" fmla="*/ 1 h 426"/>
                  <a:gd name="T16" fmla="*/ 337 w 341"/>
                  <a:gd name="T17" fmla="*/ 0 h 426"/>
                  <a:gd name="T18" fmla="*/ 5 w 341"/>
                  <a:gd name="T19" fmla="*/ 0 h 426"/>
                  <a:gd name="T20" fmla="*/ 2 w 341"/>
                  <a:gd name="T21" fmla="*/ 1 h 426"/>
                  <a:gd name="T22" fmla="*/ 0 w 341"/>
                  <a:gd name="T23" fmla="*/ 4 h 426"/>
                  <a:gd name="T24" fmla="*/ 5 w 341"/>
                  <a:gd name="T25" fmla="*/ 4 h 426"/>
                  <a:gd name="T26" fmla="*/ 5 w 341"/>
                  <a:gd name="T27" fmla="*/ 8 h 426"/>
                  <a:gd name="T28" fmla="*/ 333 w 341"/>
                  <a:gd name="T29" fmla="*/ 8 h 426"/>
                  <a:gd name="T30" fmla="*/ 333 w 341"/>
                  <a:gd name="T31" fmla="*/ 407 h 426"/>
                  <a:gd name="T32" fmla="*/ 323 w 341"/>
                  <a:gd name="T33" fmla="*/ 418 h 426"/>
                  <a:gd name="T34" fmla="*/ 19 w 341"/>
                  <a:gd name="T35" fmla="*/ 418 h 426"/>
                  <a:gd name="T36" fmla="*/ 9 w 341"/>
                  <a:gd name="T37" fmla="*/ 407 h 426"/>
                  <a:gd name="T38" fmla="*/ 9 w 341"/>
                  <a:gd name="T39" fmla="*/ 4 h 426"/>
                  <a:gd name="T40" fmla="*/ 5 w 341"/>
                  <a:gd name="T41" fmla="*/ 4 h 426"/>
                  <a:gd name="T42" fmla="*/ 5 w 341"/>
                  <a:gd name="T43" fmla="*/ 8 h 426"/>
                  <a:gd name="T44" fmla="*/ 5 w 341"/>
                  <a:gd name="T45" fmla="*/ 4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41" h="426">
                    <a:moveTo>
                      <a:pt x="5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07"/>
                      <a:pt x="0" y="407"/>
                      <a:pt x="0" y="407"/>
                    </a:cubicBezTo>
                    <a:cubicBezTo>
                      <a:pt x="0" y="418"/>
                      <a:pt x="9" y="426"/>
                      <a:pt x="19" y="426"/>
                    </a:cubicBezTo>
                    <a:cubicBezTo>
                      <a:pt x="323" y="426"/>
                      <a:pt x="323" y="426"/>
                      <a:pt x="323" y="426"/>
                    </a:cubicBezTo>
                    <a:cubicBezTo>
                      <a:pt x="333" y="426"/>
                      <a:pt x="341" y="418"/>
                      <a:pt x="341" y="407"/>
                    </a:cubicBezTo>
                    <a:cubicBezTo>
                      <a:pt x="341" y="4"/>
                      <a:pt x="341" y="4"/>
                      <a:pt x="341" y="4"/>
                    </a:cubicBezTo>
                    <a:cubicBezTo>
                      <a:pt x="341" y="3"/>
                      <a:pt x="341" y="2"/>
                      <a:pt x="340" y="1"/>
                    </a:cubicBezTo>
                    <a:cubicBezTo>
                      <a:pt x="339" y="0"/>
                      <a:pt x="338" y="0"/>
                      <a:pt x="33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333" y="8"/>
                      <a:pt x="333" y="8"/>
                      <a:pt x="333" y="8"/>
                    </a:cubicBezTo>
                    <a:cubicBezTo>
                      <a:pt x="333" y="407"/>
                      <a:pt x="333" y="407"/>
                      <a:pt x="333" y="407"/>
                    </a:cubicBezTo>
                    <a:cubicBezTo>
                      <a:pt x="333" y="413"/>
                      <a:pt x="328" y="418"/>
                      <a:pt x="323" y="418"/>
                    </a:cubicBezTo>
                    <a:cubicBezTo>
                      <a:pt x="19" y="418"/>
                      <a:pt x="19" y="418"/>
                      <a:pt x="19" y="418"/>
                    </a:cubicBezTo>
                    <a:cubicBezTo>
                      <a:pt x="13" y="418"/>
                      <a:pt x="9" y="413"/>
                      <a:pt x="9" y="407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4"/>
                      <a:pt x="5" y="4"/>
                      <a:pt x="5" y="4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109">
                <a:extLst>
                  <a:ext uri="{FF2B5EF4-FFF2-40B4-BE49-F238E27FC236}">
                    <a16:creationId xmlns:a16="http://schemas.microsoft.com/office/drawing/2014/main" xmlns="" id="{F1B665DF-4AD8-42F4-BFC6-9F6A8DC21B8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369425" y="5864226"/>
                <a:ext cx="158750" cy="592138"/>
              </a:xfrm>
              <a:custGeom>
                <a:avLst/>
                <a:gdLst>
                  <a:gd name="T0" fmla="*/ 100 w 100"/>
                  <a:gd name="T1" fmla="*/ 372 h 374"/>
                  <a:gd name="T2" fmla="*/ 100 w 100"/>
                  <a:gd name="T3" fmla="*/ 0 h 374"/>
                  <a:gd name="T4" fmla="*/ 0 w 100"/>
                  <a:gd name="T5" fmla="*/ 0 h 374"/>
                  <a:gd name="T6" fmla="*/ 0 w 100"/>
                  <a:gd name="T7" fmla="*/ 361 h 374"/>
                  <a:gd name="T8" fmla="*/ 13 w 100"/>
                  <a:gd name="T9" fmla="*/ 374 h 374"/>
                  <a:gd name="T10" fmla="*/ 100 w 100"/>
                  <a:gd name="T11" fmla="*/ 374 h 374"/>
                  <a:gd name="T12" fmla="*/ 100 w 100"/>
                  <a:gd name="T13" fmla="*/ 372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374">
                    <a:moveTo>
                      <a:pt x="100" y="372"/>
                    </a:moveTo>
                    <a:cubicBezTo>
                      <a:pt x="100" y="0"/>
                      <a:pt x="100" y="0"/>
                      <a:pt x="10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61"/>
                      <a:pt x="0" y="361"/>
                      <a:pt x="0" y="361"/>
                    </a:cubicBezTo>
                    <a:cubicBezTo>
                      <a:pt x="0" y="368"/>
                      <a:pt x="6" y="374"/>
                      <a:pt x="13" y="374"/>
                    </a:cubicBezTo>
                    <a:cubicBezTo>
                      <a:pt x="100" y="374"/>
                      <a:pt x="100" y="374"/>
                      <a:pt x="100" y="374"/>
                    </a:cubicBezTo>
                    <a:cubicBezTo>
                      <a:pt x="100" y="373"/>
                      <a:pt x="100" y="373"/>
                      <a:pt x="100" y="372"/>
                    </a:cubicBezTo>
                  </a:path>
                </a:pathLst>
              </a:custGeom>
              <a:solidFill>
                <a:srgbClr val="FFA3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110">
                <a:extLst>
                  <a:ext uri="{FF2B5EF4-FFF2-40B4-BE49-F238E27FC236}">
                    <a16:creationId xmlns:a16="http://schemas.microsoft.com/office/drawing/2014/main" xmlns="" id="{86273FB7-5E0E-44DD-A384-0664BBFC457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397500" y="4743451"/>
                <a:ext cx="1085850" cy="1084263"/>
              </a:xfrm>
              <a:custGeom>
                <a:avLst/>
                <a:gdLst>
                  <a:gd name="T0" fmla="*/ 684 w 684"/>
                  <a:gd name="T1" fmla="*/ 385 h 684"/>
                  <a:gd name="T2" fmla="*/ 684 w 684"/>
                  <a:gd name="T3" fmla="*/ 291 h 684"/>
                  <a:gd name="T4" fmla="*/ 644 w 684"/>
                  <a:gd name="T5" fmla="*/ 283 h 684"/>
                  <a:gd name="T6" fmla="*/ 630 w 684"/>
                  <a:gd name="T7" fmla="*/ 235 h 684"/>
                  <a:gd name="T8" fmla="*/ 660 w 684"/>
                  <a:gd name="T9" fmla="*/ 208 h 684"/>
                  <a:gd name="T10" fmla="*/ 613 w 684"/>
                  <a:gd name="T11" fmla="*/ 127 h 684"/>
                  <a:gd name="T12" fmla="*/ 570 w 684"/>
                  <a:gd name="T13" fmla="*/ 141 h 684"/>
                  <a:gd name="T14" fmla="*/ 537 w 684"/>
                  <a:gd name="T15" fmla="*/ 110 h 684"/>
                  <a:gd name="T16" fmla="*/ 551 w 684"/>
                  <a:gd name="T17" fmla="*/ 67 h 684"/>
                  <a:gd name="T18" fmla="*/ 470 w 684"/>
                  <a:gd name="T19" fmla="*/ 20 h 684"/>
                  <a:gd name="T20" fmla="*/ 435 w 684"/>
                  <a:gd name="T21" fmla="*/ 58 h 684"/>
                  <a:gd name="T22" fmla="*/ 396 w 684"/>
                  <a:gd name="T23" fmla="*/ 50 h 684"/>
                  <a:gd name="T24" fmla="*/ 385 w 684"/>
                  <a:gd name="T25" fmla="*/ 0 h 684"/>
                  <a:gd name="T26" fmla="*/ 292 w 684"/>
                  <a:gd name="T27" fmla="*/ 0 h 684"/>
                  <a:gd name="T28" fmla="*/ 280 w 684"/>
                  <a:gd name="T29" fmla="*/ 55 h 684"/>
                  <a:gd name="T30" fmla="*/ 246 w 684"/>
                  <a:gd name="T31" fmla="*/ 66 h 684"/>
                  <a:gd name="T32" fmla="*/ 208 w 684"/>
                  <a:gd name="T33" fmla="*/ 24 h 684"/>
                  <a:gd name="T34" fmla="*/ 127 w 684"/>
                  <a:gd name="T35" fmla="*/ 71 h 684"/>
                  <a:gd name="T36" fmla="*/ 146 w 684"/>
                  <a:gd name="T37" fmla="*/ 128 h 684"/>
                  <a:gd name="T38" fmla="*/ 124 w 684"/>
                  <a:gd name="T39" fmla="*/ 152 h 684"/>
                  <a:gd name="T40" fmla="*/ 67 w 684"/>
                  <a:gd name="T41" fmla="*/ 133 h 684"/>
                  <a:gd name="T42" fmla="*/ 21 w 684"/>
                  <a:gd name="T43" fmla="*/ 214 h 684"/>
                  <a:gd name="T44" fmla="*/ 66 w 684"/>
                  <a:gd name="T45" fmla="*/ 256 h 684"/>
                  <a:gd name="T46" fmla="*/ 58 w 684"/>
                  <a:gd name="T47" fmla="*/ 286 h 684"/>
                  <a:gd name="T48" fmla="*/ 0 w 684"/>
                  <a:gd name="T49" fmla="*/ 299 h 684"/>
                  <a:gd name="T50" fmla="*/ 0 w 684"/>
                  <a:gd name="T51" fmla="*/ 392 h 684"/>
                  <a:gd name="T52" fmla="*/ 58 w 684"/>
                  <a:gd name="T53" fmla="*/ 405 h 684"/>
                  <a:gd name="T54" fmla="*/ 67 w 684"/>
                  <a:gd name="T55" fmla="*/ 437 h 684"/>
                  <a:gd name="T56" fmla="*/ 24 w 684"/>
                  <a:gd name="T57" fmla="*/ 476 h 684"/>
                  <a:gd name="T58" fmla="*/ 71 w 684"/>
                  <a:gd name="T59" fmla="*/ 557 h 684"/>
                  <a:gd name="T60" fmla="*/ 124 w 684"/>
                  <a:gd name="T61" fmla="*/ 540 h 684"/>
                  <a:gd name="T62" fmla="*/ 150 w 684"/>
                  <a:gd name="T63" fmla="*/ 567 h 684"/>
                  <a:gd name="T64" fmla="*/ 134 w 684"/>
                  <a:gd name="T65" fmla="*/ 617 h 684"/>
                  <a:gd name="T66" fmla="*/ 215 w 684"/>
                  <a:gd name="T67" fmla="*/ 663 h 684"/>
                  <a:gd name="T68" fmla="*/ 248 w 684"/>
                  <a:gd name="T69" fmla="*/ 626 h 684"/>
                  <a:gd name="T70" fmla="*/ 289 w 684"/>
                  <a:gd name="T71" fmla="*/ 638 h 684"/>
                  <a:gd name="T72" fmla="*/ 299 w 684"/>
                  <a:gd name="T73" fmla="*/ 684 h 684"/>
                  <a:gd name="T74" fmla="*/ 393 w 684"/>
                  <a:gd name="T75" fmla="*/ 684 h 684"/>
                  <a:gd name="T76" fmla="*/ 402 w 684"/>
                  <a:gd name="T77" fmla="*/ 640 h 684"/>
                  <a:gd name="T78" fmla="*/ 448 w 684"/>
                  <a:gd name="T79" fmla="*/ 629 h 684"/>
                  <a:gd name="T80" fmla="*/ 476 w 684"/>
                  <a:gd name="T81" fmla="*/ 660 h 684"/>
                  <a:gd name="T82" fmla="*/ 557 w 684"/>
                  <a:gd name="T83" fmla="*/ 613 h 684"/>
                  <a:gd name="T84" fmla="*/ 544 w 684"/>
                  <a:gd name="T85" fmla="*/ 574 h 684"/>
                  <a:gd name="T86" fmla="*/ 580 w 684"/>
                  <a:gd name="T87" fmla="*/ 538 h 684"/>
                  <a:gd name="T88" fmla="*/ 617 w 684"/>
                  <a:gd name="T89" fmla="*/ 550 h 684"/>
                  <a:gd name="T90" fmla="*/ 664 w 684"/>
                  <a:gd name="T91" fmla="*/ 469 h 684"/>
                  <a:gd name="T92" fmla="*/ 634 w 684"/>
                  <a:gd name="T93" fmla="*/ 443 h 684"/>
                  <a:gd name="T94" fmla="*/ 647 w 684"/>
                  <a:gd name="T95" fmla="*/ 393 h 684"/>
                  <a:gd name="T96" fmla="*/ 684 w 684"/>
                  <a:gd name="T97" fmla="*/ 385 h 684"/>
                  <a:gd name="T98" fmla="*/ 509 w 684"/>
                  <a:gd name="T99" fmla="*/ 346 h 684"/>
                  <a:gd name="T100" fmla="*/ 352 w 684"/>
                  <a:gd name="T101" fmla="*/ 503 h 684"/>
                  <a:gd name="T102" fmla="*/ 194 w 684"/>
                  <a:gd name="T103" fmla="*/ 346 h 684"/>
                  <a:gd name="T104" fmla="*/ 352 w 684"/>
                  <a:gd name="T105" fmla="*/ 188 h 684"/>
                  <a:gd name="T106" fmla="*/ 509 w 684"/>
                  <a:gd name="T107" fmla="*/ 346 h 6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84" h="684">
                    <a:moveTo>
                      <a:pt x="684" y="385"/>
                    </a:moveTo>
                    <a:cubicBezTo>
                      <a:pt x="684" y="291"/>
                      <a:pt x="684" y="291"/>
                      <a:pt x="684" y="291"/>
                    </a:cubicBezTo>
                    <a:cubicBezTo>
                      <a:pt x="644" y="283"/>
                      <a:pt x="644" y="283"/>
                      <a:pt x="644" y="283"/>
                    </a:cubicBezTo>
                    <a:cubicBezTo>
                      <a:pt x="641" y="266"/>
                      <a:pt x="636" y="251"/>
                      <a:pt x="630" y="235"/>
                    </a:cubicBezTo>
                    <a:cubicBezTo>
                      <a:pt x="660" y="208"/>
                      <a:pt x="660" y="208"/>
                      <a:pt x="660" y="208"/>
                    </a:cubicBezTo>
                    <a:cubicBezTo>
                      <a:pt x="613" y="127"/>
                      <a:pt x="613" y="127"/>
                      <a:pt x="613" y="127"/>
                    </a:cubicBezTo>
                    <a:cubicBezTo>
                      <a:pt x="570" y="141"/>
                      <a:pt x="570" y="141"/>
                      <a:pt x="570" y="141"/>
                    </a:cubicBezTo>
                    <a:cubicBezTo>
                      <a:pt x="560" y="130"/>
                      <a:pt x="548" y="120"/>
                      <a:pt x="537" y="110"/>
                    </a:cubicBezTo>
                    <a:cubicBezTo>
                      <a:pt x="551" y="67"/>
                      <a:pt x="551" y="67"/>
                      <a:pt x="551" y="67"/>
                    </a:cubicBezTo>
                    <a:cubicBezTo>
                      <a:pt x="470" y="20"/>
                      <a:pt x="470" y="20"/>
                      <a:pt x="470" y="20"/>
                    </a:cubicBezTo>
                    <a:cubicBezTo>
                      <a:pt x="435" y="58"/>
                      <a:pt x="435" y="58"/>
                      <a:pt x="435" y="58"/>
                    </a:cubicBezTo>
                    <a:cubicBezTo>
                      <a:pt x="422" y="55"/>
                      <a:pt x="409" y="52"/>
                      <a:pt x="396" y="50"/>
                    </a:cubicBezTo>
                    <a:cubicBezTo>
                      <a:pt x="385" y="0"/>
                      <a:pt x="385" y="0"/>
                      <a:pt x="385" y="0"/>
                    </a:cubicBezTo>
                    <a:cubicBezTo>
                      <a:pt x="292" y="0"/>
                      <a:pt x="292" y="0"/>
                      <a:pt x="292" y="0"/>
                    </a:cubicBezTo>
                    <a:cubicBezTo>
                      <a:pt x="280" y="55"/>
                      <a:pt x="280" y="55"/>
                      <a:pt x="280" y="55"/>
                    </a:cubicBezTo>
                    <a:cubicBezTo>
                      <a:pt x="268" y="58"/>
                      <a:pt x="257" y="61"/>
                      <a:pt x="246" y="66"/>
                    </a:cubicBezTo>
                    <a:cubicBezTo>
                      <a:pt x="208" y="24"/>
                      <a:pt x="208" y="24"/>
                      <a:pt x="208" y="24"/>
                    </a:cubicBezTo>
                    <a:cubicBezTo>
                      <a:pt x="127" y="71"/>
                      <a:pt x="127" y="71"/>
                      <a:pt x="127" y="71"/>
                    </a:cubicBezTo>
                    <a:cubicBezTo>
                      <a:pt x="146" y="128"/>
                      <a:pt x="146" y="128"/>
                      <a:pt x="146" y="128"/>
                    </a:cubicBezTo>
                    <a:cubicBezTo>
                      <a:pt x="138" y="136"/>
                      <a:pt x="131" y="143"/>
                      <a:pt x="124" y="152"/>
                    </a:cubicBezTo>
                    <a:cubicBezTo>
                      <a:pt x="67" y="133"/>
                      <a:pt x="67" y="133"/>
                      <a:pt x="67" y="133"/>
                    </a:cubicBezTo>
                    <a:cubicBezTo>
                      <a:pt x="21" y="214"/>
                      <a:pt x="21" y="214"/>
                      <a:pt x="21" y="214"/>
                    </a:cubicBezTo>
                    <a:cubicBezTo>
                      <a:pt x="66" y="256"/>
                      <a:pt x="66" y="256"/>
                      <a:pt x="66" y="256"/>
                    </a:cubicBezTo>
                    <a:cubicBezTo>
                      <a:pt x="63" y="266"/>
                      <a:pt x="60" y="276"/>
                      <a:pt x="58" y="286"/>
                    </a:cubicBezTo>
                    <a:cubicBezTo>
                      <a:pt x="0" y="299"/>
                      <a:pt x="0" y="299"/>
                      <a:pt x="0" y="299"/>
                    </a:cubicBezTo>
                    <a:cubicBezTo>
                      <a:pt x="0" y="392"/>
                      <a:pt x="0" y="392"/>
                      <a:pt x="0" y="392"/>
                    </a:cubicBezTo>
                    <a:cubicBezTo>
                      <a:pt x="58" y="405"/>
                      <a:pt x="58" y="405"/>
                      <a:pt x="58" y="405"/>
                    </a:cubicBezTo>
                    <a:cubicBezTo>
                      <a:pt x="60" y="416"/>
                      <a:pt x="63" y="427"/>
                      <a:pt x="67" y="437"/>
                    </a:cubicBezTo>
                    <a:cubicBezTo>
                      <a:pt x="24" y="476"/>
                      <a:pt x="24" y="476"/>
                      <a:pt x="24" y="476"/>
                    </a:cubicBezTo>
                    <a:cubicBezTo>
                      <a:pt x="71" y="557"/>
                      <a:pt x="71" y="557"/>
                      <a:pt x="71" y="557"/>
                    </a:cubicBezTo>
                    <a:cubicBezTo>
                      <a:pt x="124" y="540"/>
                      <a:pt x="124" y="540"/>
                      <a:pt x="124" y="540"/>
                    </a:cubicBezTo>
                    <a:cubicBezTo>
                      <a:pt x="132" y="549"/>
                      <a:pt x="141" y="558"/>
                      <a:pt x="150" y="567"/>
                    </a:cubicBezTo>
                    <a:cubicBezTo>
                      <a:pt x="134" y="617"/>
                      <a:pt x="134" y="617"/>
                      <a:pt x="134" y="617"/>
                    </a:cubicBezTo>
                    <a:cubicBezTo>
                      <a:pt x="215" y="663"/>
                      <a:pt x="215" y="663"/>
                      <a:pt x="215" y="663"/>
                    </a:cubicBezTo>
                    <a:cubicBezTo>
                      <a:pt x="248" y="626"/>
                      <a:pt x="248" y="626"/>
                      <a:pt x="248" y="626"/>
                    </a:cubicBezTo>
                    <a:cubicBezTo>
                      <a:pt x="262" y="631"/>
                      <a:pt x="275" y="635"/>
                      <a:pt x="289" y="638"/>
                    </a:cubicBezTo>
                    <a:cubicBezTo>
                      <a:pt x="299" y="684"/>
                      <a:pt x="299" y="684"/>
                      <a:pt x="299" y="684"/>
                    </a:cubicBezTo>
                    <a:cubicBezTo>
                      <a:pt x="393" y="684"/>
                      <a:pt x="393" y="684"/>
                      <a:pt x="393" y="684"/>
                    </a:cubicBezTo>
                    <a:cubicBezTo>
                      <a:pt x="402" y="640"/>
                      <a:pt x="402" y="640"/>
                      <a:pt x="402" y="640"/>
                    </a:cubicBezTo>
                    <a:cubicBezTo>
                      <a:pt x="418" y="638"/>
                      <a:pt x="433" y="634"/>
                      <a:pt x="448" y="629"/>
                    </a:cubicBezTo>
                    <a:cubicBezTo>
                      <a:pt x="476" y="660"/>
                      <a:pt x="476" y="660"/>
                      <a:pt x="476" y="660"/>
                    </a:cubicBezTo>
                    <a:cubicBezTo>
                      <a:pt x="557" y="613"/>
                      <a:pt x="557" y="613"/>
                      <a:pt x="557" y="613"/>
                    </a:cubicBezTo>
                    <a:cubicBezTo>
                      <a:pt x="544" y="574"/>
                      <a:pt x="544" y="574"/>
                      <a:pt x="544" y="574"/>
                    </a:cubicBezTo>
                    <a:cubicBezTo>
                      <a:pt x="557" y="563"/>
                      <a:pt x="569" y="551"/>
                      <a:pt x="580" y="538"/>
                    </a:cubicBezTo>
                    <a:cubicBezTo>
                      <a:pt x="617" y="550"/>
                      <a:pt x="617" y="550"/>
                      <a:pt x="617" y="550"/>
                    </a:cubicBezTo>
                    <a:cubicBezTo>
                      <a:pt x="664" y="469"/>
                      <a:pt x="664" y="469"/>
                      <a:pt x="664" y="469"/>
                    </a:cubicBezTo>
                    <a:cubicBezTo>
                      <a:pt x="634" y="443"/>
                      <a:pt x="634" y="443"/>
                      <a:pt x="634" y="443"/>
                    </a:cubicBezTo>
                    <a:cubicBezTo>
                      <a:pt x="640" y="427"/>
                      <a:pt x="644" y="410"/>
                      <a:pt x="647" y="393"/>
                    </a:cubicBezTo>
                    <a:cubicBezTo>
                      <a:pt x="684" y="385"/>
                      <a:pt x="684" y="385"/>
                      <a:pt x="684" y="385"/>
                    </a:cubicBezTo>
                    <a:moveTo>
                      <a:pt x="509" y="346"/>
                    </a:moveTo>
                    <a:cubicBezTo>
                      <a:pt x="509" y="432"/>
                      <a:pt x="438" y="503"/>
                      <a:pt x="352" y="503"/>
                    </a:cubicBezTo>
                    <a:cubicBezTo>
                      <a:pt x="265" y="503"/>
                      <a:pt x="194" y="432"/>
                      <a:pt x="194" y="346"/>
                    </a:cubicBezTo>
                    <a:cubicBezTo>
                      <a:pt x="194" y="259"/>
                      <a:pt x="265" y="188"/>
                      <a:pt x="352" y="188"/>
                    </a:cubicBezTo>
                    <a:cubicBezTo>
                      <a:pt x="438" y="188"/>
                      <a:pt x="509" y="259"/>
                      <a:pt x="509" y="346"/>
                    </a:cubicBezTo>
                  </a:path>
                </a:pathLst>
              </a:custGeom>
              <a:solidFill>
                <a:srgbClr val="F6FA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111">
                <a:extLst>
                  <a:ext uri="{FF2B5EF4-FFF2-40B4-BE49-F238E27FC236}">
                    <a16:creationId xmlns:a16="http://schemas.microsoft.com/office/drawing/2014/main" xmlns="" id="{4B90491D-AED5-4CE8-9D08-CA2584DB5E0C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391150" y="4737101"/>
                <a:ext cx="1098550" cy="1096963"/>
              </a:xfrm>
              <a:custGeom>
                <a:avLst/>
                <a:gdLst>
                  <a:gd name="T0" fmla="*/ 649 w 692"/>
                  <a:gd name="T1" fmla="*/ 283 h 692"/>
                  <a:gd name="T2" fmla="*/ 634 w 692"/>
                  <a:gd name="T3" fmla="*/ 239 h 692"/>
                  <a:gd name="T4" fmla="*/ 573 w 692"/>
                  <a:gd name="T5" fmla="*/ 141 h 692"/>
                  <a:gd name="T6" fmla="*/ 541 w 692"/>
                  <a:gd name="T7" fmla="*/ 114 h 692"/>
                  <a:gd name="T8" fmla="*/ 436 w 692"/>
                  <a:gd name="T9" fmla="*/ 60 h 692"/>
                  <a:gd name="T10" fmla="*/ 400 w 692"/>
                  <a:gd name="T11" fmla="*/ 54 h 692"/>
                  <a:gd name="T12" fmla="*/ 280 w 692"/>
                  <a:gd name="T13" fmla="*/ 58 h 692"/>
                  <a:gd name="T14" fmla="*/ 250 w 692"/>
                  <a:gd name="T15" fmla="*/ 70 h 692"/>
                  <a:gd name="T16" fmla="*/ 146 w 692"/>
                  <a:gd name="T17" fmla="*/ 133 h 692"/>
                  <a:gd name="T18" fmla="*/ 128 w 692"/>
                  <a:gd name="T19" fmla="*/ 156 h 692"/>
                  <a:gd name="T20" fmla="*/ 67 w 692"/>
                  <a:gd name="T21" fmla="*/ 263 h 692"/>
                  <a:gd name="T22" fmla="*/ 62 w 692"/>
                  <a:gd name="T23" fmla="*/ 290 h 692"/>
                  <a:gd name="T24" fmla="*/ 61 w 692"/>
                  <a:gd name="T25" fmla="*/ 413 h 692"/>
                  <a:gd name="T26" fmla="*/ 71 w 692"/>
                  <a:gd name="T27" fmla="*/ 441 h 692"/>
                  <a:gd name="T28" fmla="*/ 129 w 692"/>
                  <a:gd name="T29" fmla="*/ 547 h 692"/>
                  <a:gd name="T30" fmla="*/ 154 w 692"/>
                  <a:gd name="T31" fmla="*/ 571 h 692"/>
                  <a:gd name="T32" fmla="*/ 255 w 692"/>
                  <a:gd name="T33" fmla="*/ 633 h 692"/>
                  <a:gd name="T34" fmla="*/ 293 w 692"/>
                  <a:gd name="T35" fmla="*/ 642 h 692"/>
                  <a:gd name="T36" fmla="*/ 410 w 692"/>
                  <a:gd name="T37" fmla="*/ 645 h 692"/>
                  <a:gd name="T38" fmla="*/ 452 w 692"/>
                  <a:gd name="T39" fmla="*/ 633 h 692"/>
                  <a:gd name="T40" fmla="*/ 552 w 692"/>
                  <a:gd name="T41" fmla="*/ 577 h 692"/>
                  <a:gd name="T42" fmla="*/ 584 w 692"/>
                  <a:gd name="T43" fmla="*/ 542 h 692"/>
                  <a:gd name="T44" fmla="*/ 641 w 692"/>
                  <a:gd name="T45" fmla="*/ 444 h 692"/>
                  <a:gd name="T46" fmla="*/ 651 w 692"/>
                  <a:gd name="T47" fmla="*/ 397 h 692"/>
                  <a:gd name="T48" fmla="*/ 688 w 692"/>
                  <a:gd name="T49" fmla="*/ 389 h 692"/>
                  <a:gd name="T50" fmla="*/ 635 w 692"/>
                  <a:gd name="T51" fmla="*/ 445 h 692"/>
                  <a:gd name="T52" fmla="*/ 583 w 692"/>
                  <a:gd name="T53" fmla="*/ 538 h 692"/>
                  <a:gd name="T54" fmla="*/ 556 w 692"/>
                  <a:gd name="T55" fmla="*/ 615 h 692"/>
                  <a:gd name="T56" fmla="*/ 405 w 692"/>
                  <a:gd name="T57" fmla="*/ 640 h 692"/>
                  <a:gd name="T58" fmla="*/ 297 w 692"/>
                  <a:gd name="T59" fmla="*/ 639 h 692"/>
                  <a:gd name="T60" fmla="*/ 218 w 692"/>
                  <a:gd name="T61" fmla="*/ 662 h 692"/>
                  <a:gd name="T62" fmla="*/ 131 w 692"/>
                  <a:gd name="T63" fmla="*/ 541 h 692"/>
                  <a:gd name="T64" fmla="*/ 75 w 692"/>
                  <a:gd name="T65" fmla="*/ 443 h 692"/>
                  <a:gd name="T66" fmla="*/ 8 w 692"/>
                  <a:gd name="T67" fmla="*/ 393 h 692"/>
                  <a:gd name="T68" fmla="*/ 74 w 692"/>
                  <a:gd name="T69" fmla="*/ 261 h 692"/>
                  <a:gd name="T70" fmla="*/ 129 w 692"/>
                  <a:gd name="T71" fmla="*/ 160 h 692"/>
                  <a:gd name="T72" fmla="*/ 136 w 692"/>
                  <a:gd name="T73" fmla="*/ 77 h 692"/>
                  <a:gd name="T74" fmla="*/ 285 w 692"/>
                  <a:gd name="T75" fmla="*/ 63 h 692"/>
                  <a:gd name="T76" fmla="*/ 397 w 692"/>
                  <a:gd name="T77" fmla="*/ 57 h 692"/>
                  <a:gd name="T78" fmla="*/ 474 w 692"/>
                  <a:gd name="T79" fmla="*/ 29 h 692"/>
                  <a:gd name="T80" fmla="*/ 571 w 692"/>
                  <a:gd name="T81" fmla="*/ 148 h 692"/>
                  <a:gd name="T82" fmla="*/ 629 w 692"/>
                  <a:gd name="T83" fmla="*/ 238 h 692"/>
                  <a:gd name="T84" fmla="*/ 684 w 692"/>
                  <a:gd name="T85" fmla="*/ 299 h 692"/>
                  <a:gd name="T86" fmla="*/ 688 w 692"/>
                  <a:gd name="T87" fmla="*/ 389 h 692"/>
                  <a:gd name="T88" fmla="*/ 356 w 692"/>
                  <a:gd name="T89" fmla="*/ 503 h 692"/>
                  <a:gd name="T90" fmla="*/ 356 w 692"/>
                  <a:gd name="T91" fmla="*/ 196 h 692"/>
                  <a:gd name="T92" fmla="*/ 517 w 692"/>
                  <a:gd name="T93" fmla="*/ 350 h 692"/>
                  <a:gd name="T94" fmla="*/ 517 w 692"/>
                  <a:gd name="T95" fmla="*/ 350 h 6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92" h="692">
                    <a:moveTo>
                      <a:pt x="688" y="389"/>
                    </a:moveTo>
                    <a:cubicBezTo>
                      <a:pt x="692" y="389"/>
                      <a:pt x="692" y="389"/>
                      <a:pt x="692" y="389"/>
                    </a:cubicBezTo>
                    <a:cubicBezTo>
                      <a:pt x="692" y="292"/>
                      <a:pt x="692" y="292"/>
                      <a:pt x="692" y="292"/>
                    </a:cubicBezTo>
                    <a:cubicBezTo>
                      <a:pt x="649" y="283"/>
                      <a:pt x="649" y="283"/>
                      <a:pt x="649" y="283"/>
                    </a:cubicBezTo>
                    <a:cubicBezTo>
                      <a:pt x="648" y="287"/>
                      <a:pt x="648" y="287"/>
                      <a:pt x="648" y="287"/>
                    </a:cubicBezTo>
                    <a:cubicBezTo>
                      <a:pt x="652" y="286"/>
                      <a:pt x="652" y="286"/>
                      <a:pt x="652" y="286"/>
                    </a:cubicBezTo>
                    <a:cubicBezTo>
                      <a:pt x="648" y="269"/>
                      <a:pt x="644" y="253"/>
                      <a:pt x="637" y="238"/>
                    </a:cubicBezTo>
                    <a:cubicBezTo>
                      <a:pt x="634" y="239"/>
                      <a:pt x="634" y="239"/>
                      <a:pt x="634" y="239"/>
                    </a:cubicBezTo>
                    <a:cubicBezTo>
                      <a:pt x="636" y="242"/>
                      <a:pt x="636" y="242"/>
                      <a:pt x="636" y="242"/>
                    </a:cubicBezTo>
                    <a:cubicBezTo>
                      <a:pt x="669" y="213"/>
                      <a:pt x="669" y="213"/>
                      <a:pt x="669" y="213"/>
                    </a:cubicBezTo>
                    <a:cubicBezTo>
                      <a:pt x="619" y="126"/>
                      <a:pt x="619" y="126"/>
                      <a:pt x="619" y="126"/>
                    </a:cubicBezTo>
                    <a:cubicBezTo>
                      <a:pt x="573" y="141"/>
                      <a:pt x="573" y="141"/>
                      <a:pt x="573" y="141"/>
                    </a:cubicBezTo>
                    <a:cubicBezTo>
                      <a:pt x="574" y="145"/>
                      <a:pt x="574" y="145"/>
                      <a:pt x="574" y="145"/>
                    </a:cubicBezTo>
                    <a:cubicBezTo>
                      <a:pt x="577" y="142"/>
                      <a:pt x="577" y="142"/>
                      <a:pt x="577" y="142"/>
                    </a:cubicBezTo>
                    <a:cubicBezTo>
                      <a:pt x="566" y="131"/>
                      <a:pt x="555" y="121"/>
                      <a:pt x="543" y="111"/>
                    </a:cubicBezTo>
                    <a:cubicBezTo>
                      <a:pt x="541" y="114"/>
                      <a:pt x="541" y="114"/>
                      <a:pt x="541" y="114"/>
                    </a:cubicBezTo>
                    <a:cubicBezTo>
                      <a:pt x="544" y="116"/>
                      <a:pt x="544" y="116"/>
                      <a:pt x="544" y="116"/>
                    </a:cubicBezTo>
                    <a:cubicBezTo>
                      <a:pt x="559" y="69"/>
                      <a:pt x="559" y="69"/>
                      <a:pt x="559" y="69"/>
                    </a:cubicBezTo>
                    <a:cubicBezTo>
                      <a:pt x="473" y="19"/>
                      <a:pt x="473" y="19"/>
                      <a:pt x="473" y="19"/>
                    </a:cubicBezTo>
                    <a:cubicBezTo>
                      <a:pt x="436" y="60"/>
                      <a:pt x="436" y="60"/>
                      <a:pt x="436" y="60"/>
                    </a:cubicBezTo>
                    <a:cubicBezTo>
                      <a:pt x="439" y="62"/>
                      <a:pt x="439" y="62"/>
                      <a:pt x="439" y="62"/>
                    </a:cubicBezTo>
                    <a:cubicBezTo>
                      <a:pt x="440" y="58"/>
                      <a:pt x="440" y="58"/>
                      <a:pt x="440" y="58"/>
                    </a:cubicBezTo>
                    <a:cubicBezTo>
                      <a:pt x="427" y="55"/>
                      <a:pt x="414" y="52"/>
                      <a:pt x="401" y="50"/>
                    </a:cubicBezTo>
                    <a:cubicBezTo>
                      <a:pt x="400" y="54"/>
                      <a:pt x="400" y="54"/>
                      <a:pt x="400" y="54"/>
                    </a:cubicBezTo>
                    <a:cubicBezTo>
                      <a:pt x="404" y="53"/>
                      <a:pt x="404" y="53"/>
                      <a:pt x="404" y="53"/>
                    </a:cubicBezTo>
                    <a:cubicBezTo>
                      <a:pt x="392" y="0"/>
                      <a:pt x="392" y="0"/>
                      <a:pt x="392" y="0"/>
                    </a:cubicBezTo>
                    <a:cubicBezTo>
                      <a:pt x="292" y="0"/>
                      <a:pt x="292" y="0"/>
                      <a:pt x="292" y="0"/>
                    </a:cubicBezTo>
                    <a:cubicBezTo>
                      <a:pt x="280" y="58"/>
                      <a:pt x="280" y="58"/>
                      <a:pt x="280" y="58"/>
                    </a:cubicBezTo>
                    <a:cubicBezTo>
                      <a:pt x="284" y="59"/>
                      <a:pt x="284" y="59"/>
                      <a:pt x="284" y="59"/>
                    </a:cubicBezTo>
                    <a:cubicBezTo>
                      <a:pt x="283" y="55"/>
                      <a:pt x="283" y="55"/>
                      <a:pt x="283" y="55"/>
                    </a:cubicBezTo>
                    <a:cubicBezTo>
                      <a:pt x="271" y="58"/>
                      <a:pt x="260" y="62"/>
                      <a:pt x="249" y="66"/>
                    </a:cubicBezTo>
                    <a:cubicBezTo>
                      <a:pt x="250" y="70"/>
                      <a:pt x="250" y="70"/>
                      <a:pt x="250" y="70"/>
                    </a:cubicBezTo>
                    <a:cubicBezTo>
                      <a:pt x="253" y="67"/>
                      <a:pt x="253" y="67"/>
                      <a:pt x="253" y="67"/>
                    </a:cubicBezTo>
                    <a:cubicBezTo>
                      <a:pt x="213" y="23"/>
                      <a:pt x="213" y="23"/>
                      <a:pt x="213" y="23"/>
                    </a:cubicBezTo>
                    <a:cubicBezTo>
                      <a:pt x="127" y="73"/>
                      <a:pt x="127" y="73"/>
                      <a:pt x="127" y="73"/>
                    </a:cubicBezTo>
                    <a:cubicBezTo>
                      <a:pt x="146" y="133"/>
                      <a:pt x="146" y="133"/>
                      <a:pt x="146" y="133"/>
                    </a:cubicBezTo>
                    <a:cubicBezTo>
                      <a:pt x="150" y="132"/>
                      <a:pt x="150" y="132"/>
                      <a:pt x="150" y="132"/>
                    </a:cubicBezTo>
                    <a:cubicBezTo>
                      <a:pt x="147" y="129"/>
                      <a:pt x="147" y="129"/>
                      <a:pt x="147" y="129"/>
                    </a:cubicBezTo>
                    <a:cubicBezTo>
                      <a:pt x="139" y="137"/>
                      <a:pt x="132" y="145"/>
                      <a:pt x="125" y="153"/>
                    </a:cubicBezTo>
                    <a:cubicBezTo>
                      <a:pt x="128" y="156"/>
                      <a:pt x="128" y="156"/>
                      <a:pt x="128" y="156"/>
                    </a:cubicBezTo>
                    <a:cubicBezTo>
                      <a:pt x="129" y="152"/>
                      <a:pt x="129" y="152"/>
                      <a:pt x="129" y="152"/>
                    </a:cubicBezTo>
                    <a:cubicBezTo>
                      <a:pt x="69" y="133"/>
                      <a:pt x="69" y="133"/>
                      <a:pt x="69" y="133"/>
                    </a:cubicBezTo>
                    <a:cubicBezTo>
                      <a:pt x="19" y="219"/>
                      <a:pt x="19" y="219"/>
                      <a:pt x="19" y="219"/>
                    </a:cubicBezTo>
                    <a:cubicBezTo>
                      <a:pt x="67" y="263"/>
                      <a:pt x="67" y="263"/>
                      <a:pt x="67" y="263"/>
                    </a:cubicBezTo>
                    <a:cubicBezTo>
                      <a:pt x="70" y="260"/>
                      <a:pt x="70" y="260"/>
                      <a:pt x="70" y="260"/>
                    </a:cubicBezTo>
                    <a:cubicBezTo>
                      <a:pt x="66" y="258"/>
                      <a:pt x="66" y="258"/>
                      <a:pt x="66" y="258"/>
                    </a:cubicBezTo>
                    <a:cubicBezTo>
                      <a:pt x="63" y="269"/>
                      <a:pt x="60" y="279"/>
                      <a:pt x="58" y="290"/>
                    </a:cubicBezTo>
                    <a:cubicBezTo>
                      <a:pt x="62" y="290"/>
                      <a:pt x="62" y="290"/>
                      <a:pt x="62" y="290"/>
                    </a:cubicBezTo>
                    <a:cubicBezTo>
                      <a:pt x="61" y="286"/>
                      <a:pt x="61" y="286"/>
                      <a:pt x="61" y="286"/>
                    </a:cubicBezTo>
                    <a:cubicBezTo>
                      <a:pt x="0" y="300"/>
                      <a:pt x="0" y="300"/>
                      <a:pt x="0" y="300"/>
                    </a:cubicBezTo>
                    <a:cubicBezTo>
                      <a:pt x="0" y="399"/>
                      <a:pt x="0" y="399"/>
                      <a:pt x="0" y="399"/>
                    </a:cubicBezTo>
                    <a:cubicBezTo>
                      <a:pt x="61" y="413"/>
                      <a:pt x="61" y="413"/>
                      <a:pt x="61" y="413"/>
                    </a:cubicBezTo>
                    <a:cubicBezTo>
                      <a:pt x="62" y="409"/>
                      <a:pt x="62" y="409"/>
                      <a:pt x="62" y="409"/>
                    </a:cubicBezTo>
                    <a:cubicBezTo>
                      <a:pt x="58" y="410"/>
                      <a:pt x="58" y="410"/>
                      <a:pt x="58" y="410"/>
                    </a:cubicBezTo>
                    <a:cubicBezTo>
                      <a:pt x="61" y="421"/>
                      <a:pt x="63" y="432"/>
                      <a:pt x="67" y="443"/>
                    </a:cubicBezTo>
                    <a:cubicBezTo>
                      <a:pt x="71" y="441"/>
                      <a:pt x="71" y="441"/>
                      <a:pt x="71" y="441"/>
                    </a:cubicBezTo>
                    <a:cubicBezTo>
                      <a:pt x="68" y="438"/>
                      <a:pt x="68" y="438"/>
                      <a:pt x="68" y="438"/>
                    </a:cubicBezTo>
                    <a:cubicBezTo>
                      <a:pt x="23" y="479"/>
                      <a:pt x="23" y="479"/>
                      <a:pt x="23" y="479"/>
                    </a:cubicBezTo>
                    <a:cubicBezTo>
                      <a:pt x="73" y="565"/>
                      <a:pt x="73" y="565"/>
                      <a:pt x="73" y="565"/>
                    </a:cubicBezTo>
                    <a:cubicBezTo>
                      <a:pt x="129" y="547"/>
                      <a:pt x="129" y="547"/>
                      <a:pt x="129" y="547"/>
                    </a:cubicBezTo>
                    <a:cubicBezTo>
                      <a:pt x="128" y="544"/>
                      <a:pt x="128" y="544"/>
                      <a:pt x="128" y="544"/>
                    </a:cubicBezTo>
                    <a:cubicBezTo>
                      <a:pt x="125" y="546"/>
                      <a:pt x="125" y="546"/>
                      <a:pt x="125" y="546"/>
                    </a:cubicBezTo>
                    <a:cubicBezTo>
                      <a:pt x="133" y="556"/>
                      <a:pt x="142" y="565"/>
                      <a:pt x="151" y="574"/>
                    </a:cubicBezTo>
                    <a:cubicBezTo>
                      <a:pt x="154" y="571"/>
                      <a:pt x="154" y="571"/>
                      <a:pt x="154" y="571"/>
                    </a:cubicBezTo>
                    <a:cubicBezTo>
                      <a:pt x="150" y="569"/>
                      <a:pt x="150" y="569"/>
                      <a:pt x="150" y="569"/>
                    </a:cubicBezTo>
                    <a:cubicBezTo>
                      <a:pt x="133" y="623"/>
                      <a:pt x="133" y="623"/>
                      <a:pt x="133" y="623"/>
                    </a:cubicBezTo>
                    <a:cubicBezTo>
                      <a:pt x="220" y="672"/>
                      <a:pt x="220" y="672"/>
                      <a:pt x="220" y="672"/>
                    </a:cubicBezTo>
                    <a:cubicBezTo>
                      <a:pt x="255" y="633"/>
                      <a:pt x="255" y="633"/>
                      <a:pt x="255" y="633"/>
                    </a:cubicBezTo>
                    <a:cubicBezTo>
                      <a:pt x="252" y="630"/>
                      <a:pt x="252" y="630"/>
                      <a:pt x="252" y="630"/>
                    </a:cubicBezTo>
                    <a:cubicBezTo>
                      <a:pt x="251" y="634"/>
                      <a:pt x="251" y="634"/>
                      <a:pt x="251" y="634"/>
                    </a:cubicBezTo>
                    <a:cubicBezTo>
                      <a:pt x="264" y="639"/>
                      <a:pt x="278" y="643"/>
                      <a:pt x="293" y="646"/>
                    </a:cubicBezTo>
                    <a:cubicBezTo>
                      <a:pt x="293" y="642"/>
                      <a:pt x="293" y="642"/>
                      <a:pt x="293" y="642"/>
                    </a:cubicBezTo>
                    <a:cubicBezTo>
                      <a:pt x="289" y="643"/>
                      <a:pt x="289" y="643"/>
                      <a:pt x="289" y="643"/>
                    </a:cubicBezTo>
                    <a:cubicBezTo>
                      <a:pt x="300" y="692"/>
                      <a:pt x="300" y="692"/>
                      <a:pt x="300" y="692"/>
                    </a:cubicBezTo>
                    <a:cubicBezTo>
                      <a:pt x="400" y="692"/>
                      <a:pt x="400" y="692"/>
                      <a:pt x="400" y="692"/>
                    </a:cubicBezTo>
                    <a:cubicBezTo>
                      <a:pt x="410" y="645"/>
                      <a:pt x="410" y="645"/>
                      <a:pt x="410" y="645"/>
                    </a:cubicBezTo>
                    <a:cubicBezTo>
                      <a:pt x="406" y="644"/>
                      <a:pt x="406" y="644"/>
                      <a:pt x="406" y="644"/>
                    </a:cubicBezTo>
                    <a:cubicBezTo>
                      <a:pt x="407" y="648"/>
                      <a:pt x="407" y="648"/>
                      <a:pt x="407" y="648"/>
                    </a:cubicBezTo>
                    <a:cubicBezTo>
                      <a:pt x="423" y="646"/>
                      <a:pt x="438" y="642"/>
                      <a:pt x="453" y="637"/>
                    </a:cubicBezTo>
                    <a:cubicBezTo>
                      <a:pt x="452" y="633"/>
                      <a:pt x="452" y="633"/>
                      <a:pt x="452" y="633"/>
                    </a:cubicBezTo>
                    <a:cubicBezTo>
                      <a:pt x="449" y="635"/>
                      <a:pt x="449" y="635"/>
                      <a:pt x="449" y="635"/>
                    </a:cubicBezTo>
                    <a:cubicBezTo>
                      <a:pt x="479" y="669"/>
                      <a:pt x="479" y="669"/>
                      <a:pt x="479" y="669"/>
                    </a:cubicBezTo>
                    <a:cubicBezTo>
                      <a:pt x="566" y="619"/>
                      <a:pt x="566" y="619"/>
                      <a:pt x="566" y="619"/>
                    </a:cubicBezTo>
                    <a:cubicBezTo>
                      <a:pt x="552" y="577"/>
                      <a:pt x="552" y="577"/>
                      <a:pt x="552" y="577"/>
                    </a:cubicBezTo>
                    <a:cubicBezTo>
                      <a:pt x="548" y="578"/>
                      <a:pt x="548" y="578"/>
                      <a:pt x="548" y="578"/>
                    </a:cubicBezTo>
                    <a:cubicBezTo>
                      <a:pt x="551" y="581"/>
                      <a:pt x="551" y="581"/>
                      <a:pt x="551" y="581"/>
                    </a:cubicBezTo>
                    <a:cubicBezTo>
                      <a:pt x="564" y="570"/>
                      <a:pt x="576" y="558"/>
                      <a:pt x="587" y="545"/>
                    </a:cubicBezTo>
                    <a:cubicBezTo>
                      <a:pt x="584" y="542"/>
                      <a:pt x="584" y="542"/>
                      <a:pt x="584" y="542"/>
                    </a:cubicBezTo>
                    <a:cubicBezTo>
                      <a:pt x="583" y="546"/>
                      <a:pt x="583" y="546"/>
                      <a:pt x="583" y="546"/>
                    </a:cubicBezTo>
                    <a:cubicBezTo>
                      <a:pt x="623" y="559"/>
                      <a:pt x="623" y="559"/>
                      <a:pt x="623" y="559"/>
                    </a:cubicBezTo>
                    <a:cubicBezTo>
                      <a:pt x="673" y="472"/>
                      <a:pt x="673" y="472"/>
                      <a:pt x="673" y="472"/>
                    </a:cubicBezTo>
                    <a:cubicBezTo>
                      <a:pt x="641" y="444"/>
                      <a:pt x="641" y="444"/>
                      <a:pt x="641" y="444"/>
                    </a:cubicBezTo>
                    <a:cubicBezTo>
                      <a:pt x="638" y="447"/>
                      <a:pt x="638" y="447"/>
                      <a:pt x="638" y="447"/>
                    </a:cubicBezTo>
                    <a:cubicBezTo>
                      <a:pt x="642" y="448"/>
                      <a:pt x="642" y="448"/>
                      <a:pt x="642" y="448"/>
                    </a:cubicBezTo>
                    <a:cubicBezTo>
                      <a:pt x="648" y="432"/>
                      <a:pt x="652" y="415"/>
                      <a:pt x="655" y="397"/>
                    </a:cubicBezTo>
                    <a:cubicBezTo>
                      <a:pt x="651" y="397"/>
                      <a:pt x="651" y="397"/>
                      <a:pt x="651" y="397"/>
                    </a:cubicBezTo>
                    <a:cubicBezTo>
                      <a:pt x="652" y="401"/>
                      <a:pt x="652" y="401"/>
                      <a:pt x="652" y="401"/>
                    </a:cubicBezTo>
                    <a:cubicBezTo>
                      <a:pt x="692" y="392"/>
                      <a:pt x="692" y="392"/>
                      <a:pt x="692" y="392"/>
                    </a:cubicBezTo>
                    <a:cubicBezTo>
                      <a:pt x="692" y="389"/>
                      <a:pt x="692" y="389"/>
                      <a:pt x="692" y="389"/>
                    </a:cubicBezTo>
                    <a:cubicBezTo>
                      <a:pt x="688" y="389"/>
                      <a:pt x="688" y="389"/>
                      <a:pt x="688" y="389"/>
                    </a:cubicBezTo>
                    <a:cubicBezTo>
                      <a:pt x="688" y="385"/>
                      <a:pt x="688" y="385"/>
                      <a:pt x="688" y="385"/>
                    </a:cubicBezTo>
                    <a:cubicBezTo>
                      <a:pt x="647" y="394"/>
                      <a:pt x="647" y="394"/>
                      <a:pt x="647" y="394"/>
                    </a:cubicBezTo>
                    <a:cubicBezTo>
                      <a:pt x="647" y="396"/>
                      <a:pt x="647" y="396"/>
                      <a:pt x="647" y="396"/>
                    </a:cubicBezTo>
                    <a:cubicBezTo>
                      <a:pt x="644" y="413"/>
                      <a:pt x="640" y="430"/>
                      <a:pt x="635" y="445"/>
                    </a:cubicBezTo>
                    <a:cubicBezTo>
                      <a:pt x="634" y="448"/>
                      <a:pt x="634" y="448"/>
                      <a:pt x="634" y="448"/>
                    </a:cubicBezTo>
                    <a:cubicBezTo>
                      <a:pt x="663" y="474"/>
                      <a:pt x="663" y="474"/>
                      <a:pt x="663" y="474"/>
                    </a:cubicBezTo>
                    <a:cubicBezTo>
                      <a:pt x="619" y="549"/>
                      <a:pt x="619" y="549"/>
                      <a:pt x="619" y="549"/>
                    </a:cubicBezTo>
                    <a:cubicBezTo>
                      <a:pt x="583" y="538"/>
                      <a:pt x="583" y="538"/>
                      <a:pt x="583" y="538"/>
                    </a:cubicBezTo>
                    <a:cubicBezTo>
                      <a:pt x="581" y="540"/>
                      <a:pt x="581" y="540"/>
                      <a:pt x="581" y="540"/>
                    </a:cubicBezTo>
                    <a:cubicBezTo>
                      <a:pt x="570" y="552"/>
                      <a:pt x="559" y="564"/>
                      <a:pt x="546" y="575"/>
                    </a:cubicBezTo>
                    <a:cubicBezTo>
                      <a:pt x="544" y="577"/>
                      <a:pt x="544" y="577"/>
                      <a:pt x="544" y="577"/>
                    </a:cubicBezTo>
                    <a:cubicBezTo>
                      <a:pt x="556" y="615"/>
                      <a:pt x="556" y="615"/>
                      <a:pt x="556" y="615"/>
                    </a:cubicBezTo>
                    <a:cubicBezTo>
                      <a:pt x="481" y="659"/>
                      <a:pt x="481" y="659"/>
                      <a:pt x="481" y="659"/>
                    </a:cubicBezTo>
                    <a:cubicBezTo>
                      <a:pt x="453" y="628"/>
                      <a:pt x="453" y="628"/>
                      <a:pt x="453" y="628"/>
                    </a:cubicBezTo>
                    <a:cubicBezTo>
                      <a:pt x="451" y="629"/>
                      <a:pt x="451" y="629"/>
                      <a:pt x="451" y="629"/>
                    </a:cubicBezTo>
                    <a:cubicBezTo>
                      <a:pt x="436" y="634"/>
                      <a:pt x="421" y="638"/>
                      <a:pt x="405" y="640"/>
                    </a:cubicBezTo>
                    <a:cubicBezTo>
                      <a:pt x="403" y="641"/>
                      <a:pt x="403" y="641"/>
                      <a:pt x="403" y="641"/>
                    </a:cubicBezTo>
                    <a:cubicBezTo>
                      <a:pt x="393" y="684"/>
                      <a:pt x="393" y="684"/>
                      <a:pt x="393" y="684"/>
                    </a:cubicBezTo>
                    <a:cubicBezTo>
                      <a:pt x="306" y="684"/>
                      <a:pt x="306" y="684"/>
                      <a:pt x="306" y="684"/>
                    </a:cubicBezTo>
                    <a:cubicBezTo>
                      <a:pt x="297" y="639"/>
                      <a:pt x="297" y="639"/>
                      <a:pt x="297" y="639"/>
                    </a:cubicBezTo>
                    <a:cubicBezTo>
                      <a:pt x="294" y="638"/>
                      <a:pt x="294" y="638"/>
                      <a:pt x="294" y="638"/>
                    </a:cubicBezTo>
                    <a:cubicBezTo>
                      <a:pt x="280" y="635"/>
                      <a:pt x="267" y="631"/>
                      <a:pt x="254" y="627"/>
                    </a:cubicBezTo>
                    <a:cubicBezTo>
                      <a:pt x="251" y="626"/>
                      <a:pt x="251" y="626"/>
                      <a:pt x="251" y="626"/>
                    </a:cubicBezTo>
                    <a:cubicBezTo>
                      <a:pt x="218" y="662"/>
                      <a:pt x="218" y="662"/>
                      <a:pt x="218" y="662"/>
                    </a:cubicBezTo>
                    <a:cubicBezTo>
                      <a:pt x="143" y="619"/>
                      <a:pt x="143" y="619"/>
                      <a:pt x="143" y="619"/>
                    </a:cubicBezTo>
                    <a:cubicBezTo>
                      <a:pt x="159" y="569"/>
                      <a:pt x="159" y="569"/>
                      <a:pt x="159" y="569"/>
                    </a:cubicBezTo>
                    <a:cubicBezTo>
                      <a:pt x="157" y="568"/>
                      <a:pt x="157" y="568"/>
                      <a:pt x="157" y="568"/>
                    </a:cubicBezTo>
                    <a:cubicBezTo>
                      <a:pt x="148" y="559"/>
                      <a:pt x="139" y="550"/>
                      <a:pt x="131" y="541"/>
                    </a:cubicBezTo>
                    <a:cubicBezTo>
                      <a:pt x="129" y="539"/>
                      <a:pt x="129" y="539"/>
                      <a:pt x="129" y="539"/>
                    </a:cubicBezTo>
                    <a:cubicBezTo>
                      <a:pt x="77" y="556"/>
                      <a:pt x="77" y="556"/>
                      <a:pt x="77" y="556"/>
                    </a:cubicBezTo>
                    <a:cubicBezTo>
                      <a:pt x="33" y="480"/>
                      <a:pt x="33" y="480"/>
                      <a:pt x="33" y="480"/>
                    </a:cubicBezTo>
                    <a:cubicBezTo>
                      <a:pt x="75" y="443"/>
                      <a:pt x="75" y="443"/>
                      <a:pt x="75" y="443"/>
                    </a:cubicBezTo>
                    <a:cubicBezTo>
                      <a:pt x="75" y="440"/>
                      <a:pt x="75" y="440"/>
                      <a:pt x="75" y="440"/>
                    </a:cubicBezTo>
                    <a:cubicBezTo>
                      <a:pt x="71" y="430"/>
                      <a:pt x="68" y="419"/>
                      <a:pt x="66" y="408"/>
                    </a:cubicBezTo>
                    <a:cubicBezTo>
                      <a:pt x="66" y="405"/>
                      <a:pt x="66" y="405"/>
                      <a:pt x="66" y="405"/>
                    </a:cubicBezTo>
                    <a:cubicBezTo>
                      <a:pt x="8" y="393"/>
                      <a:pt x="8" y="393"/>
                      <a:pt x="8" y="393"/>
                    </a:cubicBezTo>
                    <a:cubicBezTo>
                      <a:pt x="8" y="306"/>
                      <a:pt x="8" y="306"/>
                      <a:pt x="8" y="306"/>
                    </a:cubicBezTo>
                    <a:cubicBezTo>
                      <a:pt x="66" y="294"/>
                      <a:pt x="66" y="294"/>
                      <a:pt x="66" y="294"/>
                    </a:cubicBezTo>
                    <a:cubicBezTo>
                      <a:pt x="66" y="291"/>
                      <a:pt x="66" y="291"/>
                      <a:pt x="66" y="291"/>
                    </a:cubicBezTo>
                    <a:cubicBezTo>
                      <a:pt x="68" y="281"/>
                      <a:pt x="71" y="271"/>
                      <a:pt x="74" y="261"/>
                    </a:cubicBezTo>
                    <a:cubicBezTo>
                      <a:pt x="75" y="258"/>
                      <a:pt x="75" y="258"/>
                      <a:pt x="75" y="258"/>
                    </a:cubicBezTo>
                    <a:cubicBezTo>
                      <a:pt x="30" y="218"/>
                      <a:pt x="30" y="218"/>
                      <a:pt x="30" y="218"/>
                    </a:cubicBezTo>
                    <a:cubicBezTo>
                      <a:pt x="73" y="142"/>
                      <a:pt x="73" y="142"/>
                      <a:pt x="73" y="142"/>
                    </a:cubicBezTo>
                    <a:cubicBezTo>
                      <a:pt x="129" y="160"/>
                      <a:pt x="129" y="160"/>
                      <a:pt x="129" y="160"/>
                    </a:cubicBezTo>
                    <a:cubicBezTo>
                      <a:pt x="131" y="158"/>
                      <a:pt x="131" y="158"/>
                      <a:pt x="131" y="158"/>
                    </a:cubicBezTo>
                    <a:cubicBezTo>
                      <a:pt x="138" y="150"/>
                      <a:pt x="145" y="142"/>
                      <a:pt x="153" y="135"/>
                    </a:cubicBezTo>
                    <a:cubicBezTo>
                      <a:pt x="155" y="133"/>
                      <a:pt x="155" y="133"/>
                      <a:pt x="155" y="133"/>
                    </a:cubicBezTo>
                    <a:cubicBezTo>
                      <a:pt x="136" y="77"/>
                      <a:pt x="136" y="77"/>
                      <a:pt x="136" y="77"/>
                    </a:cubicBezTo>
                    <a:cubicBezTo>
                      <a:pt x="212" y="33"/>
                      <a:pt x="212" y="33"/>
                      <a:pt x="212" y="33"/>
                    </a:cubicBezTo>
                    <a:cubicBezTo>
                      <a:pt x="249" y="74"/>
                      <a:pt x="249" y="74"/>
                      <a:pt x="249" y="74"/>
                    </a:cubicBezTo>
                    <a:cubicBezTo>
                      <a:pt x="251" y="73"/>
                      <a:pt x="251" y="73"/>
                      <a:pt x="251" y="73"/>
                    </a:cubicBezTo>
                    <a:cubicBezTo>
                      <a:pt x="262" y="69"/>
                      <a:pt x="273" y="66"/>
                      <a:pt x="285" y="63"/>
                    </a:cubicBezTo>
                    <a:cubicBezTo>
                      <a:pt x="287" y="62"/>
                      <a:pt x="287" y="62"/>
                      <a:pt x="287" y="62"/>
                    </a:cubicBezTo>
                    <a:cubicBezTo>
                      <a:pt x="299" y="8"/>
                      <a:pt x="299" y="8"/>
                      <a:pt x="299" y="8"/>
                    </a:cubicBezTo>
                    <a:cubicBezTo>
                      <a:pt x="386" y="8"/>
                      <a:pt x="386" y="8"/>
                      <a:pt x="386" y="8"/>
                    </a:cubicBezTo>
                    <a:cubicBezTo>
                      <a:pt x="397" y="57"/>
                      <a:pt x="397" y="57"/>
                      <a:pt x="397" y="57"/>
                    </a:cubicBezTo>
                    <a:cubicBezTo>
                      <a:pt x="399" y="58"/>
                      <a:pt x="399" y="58"/>
                      <a:pt x="399" y="58"/>
                    </a:cubicBezTo>
                    <a:cubicBezTo>
                      <a:pt x="413" y="60"/>
                      <a:pt x="425" y="62"/>
                      <a:pt x="438" y="66"/>
                    </a:cubicBezTo>
                    <a:cubicBezTo>
                      <a:pt x="440" y="67"/>
                      <a:pt x="440" y="67"/>
                      <a:pt x="440" y="67"/>
                    </a:cubicBezTo>
                    <a:cubicBezTo>
                      <a:pt x="474" y="29"/>
                      <a:pt x="474" y="29"/>
                      <a:pt x="474" y="29"/>
                    </a:cubicBezTo>
                    <a:cubicBezTo>
                      <a:pt x="550" y="73"/>
                      <a:pt x="550" y="73"/>
                      <a:pt x="550" y="73"/>
                    </a:cubicBezTo>
                    <a:cubicBezTo>
                      <a:pt x="536" y="116"/>
                      <a:pt x="536" y="116"/>
                      <a:pt x="536" y="116"/>
                    </a:cubicBezTo>
                    <a:cubicBezTo>
                      <a:pt x="538" y="118"/>
                      <a:pt x="538" y="118"/>
                      <a:pt x="538" y="118"/>
                    </a:cubicBezTo>
                    <a:cubicBezTo>
                      <a:pt x="550" y="127"/>
                      <a:pt x="561" y="137"/>
                      <a:pt x="571" y="148"/>
                    </a:cubicBezTo>
                    <a:cubicBezTo>
                      <a:pt x="573" y="150"/>
                      <a:pt x="573" y="150"/>
                      <a:pt x="573" y="150"/>
                    </a:cubicBezTo>
                    <a:cubicBezTo>
                      <a:pt x="615" y="136"/>
                      <a:pt x="615" y="136"/>
                      <a:pt x="615" y="136"/>
                    </a:cubicBezTo>
                    <a:cubicBezTo>
                      <a:pt x="659" y="211"/>
                      <a:pt x="659" y="211"/>
                      <a:pt x="659" y="211"/>
                    </a:cubicBezTo>
                    <a:cubicBezTo>
                      <a:pt x="629" y="238"/>
                      <a:pt x="629" y="238"/>
                      <a:pt x="629" y="238"/>
                    </a:cubicBezTo>
                    <a:cubicBezTo>
                      <a:pt x="630" y="241"/>
                      <a:pt x="630" y="241"/>
                      <a:pt x="630" y="241"/>
                    </a:cubicBezTo>
                    <a:cubicBezTo>
                      <a:pt x="636" y="256"/>
                      <a:pt x="641" y="271"/>
                      <a:pt x="644" y="288"/>
                    </a:cubicBezTo>
                    <a:cubicBezTo>
                      <a:pt x="645" y="290"/>
                      <a:pt x="645" y="290"/>
                      <a:pt x="645" y="290"/>
                    </a:cubicBezTo>
                    <a:cubicBezTo>
                      <a:pt x="684" y="299"/>
                      <a:pt x="684" y="299"/>
                      <a:pt x="684" y="299"/>
                    </a:cubicBezTo>
                    <a:cubicBezTo>
                      <a:pt x="684" y="389"/>
                      <a:pt x="684" y="389"/>
                      <a:pt x="684" y="389"/>
                    </a:cubicBezTo>
                    <a:cubicBezTo>
                      <a:pt x="688" y="389"/>
                      <a:pt x="688" y="389"/>
                      <a:pt x="688" y="389"/>
                    </a:cubicBezTo>
                    <a:cubicBezTo>
                      <a:pt x="688" y="385"/>
                      <a:pt x="688" y="385"/>
                      <a:pt x="688" y="385"/>
                    </a:cubicBezTo>
                    <a:cubicBezTo>
                      <a:pt x="688" y="389"/>
                      <a:pt x="688" y="389"/>
                      <a:pt x="688" y="389"/>
                    </a:cubicBezTo>
                    <a:moveTo>
                      <a:pt x="513" y="350"/>
                    </a:moveTo>
                    <a:cubicBezTo>
                      <a:pt x="509" y="350"/>
                      <a:pt x="509" y="350"/>
                      <a:pt x="509" y="350"/>
                    </a:cubicBezTo>
                    <a:cubicBezTo>
                      <a:pt x="509" y="392"/>
                      <a:pt x="491" y="430"/>
                      <a:pt x="464" y="458"/>
                    </a:cubicBezTo>
                    <a:cubicBezTo>
                      <a:pt x="436" y="485"/>
                      <a:pt x="398" y="503"/>
                      <a:pt x="356" y="503"/>
                    </a:cubicBezTo>
                    <a:cubicBezTo>
                      <a:pt x="313" y="503"/>
                      <a:pt x="275" y="485"/>
                      <a:pt x="247" y="458"/>
                    </a:cubicBezTo>
                    <a:cubicBezTo>
                      <a:pt x="220" y="430"/>
                      <a:pt x="202" y="392"/>
                      <a:pt x="202" y="350"/>
                    </a:cubicBezTo>
                    <a:cubicBezTo>
                      <a:pt x="202" y="307"/>
                      <a:pt x="220" y="269"/>
                      <a:pt x="247" y="241"/>
                    </a:cubicBezTo>
                    <a:cubicBezTo>
                      <a:pt x="275" y="214"/>
                      <a:pt x="313" y="196"/>
                      <a:pt x="356" y="196"/>
                    </a:cubicBezTo>
                    <a:cubicBezTo>
                      <a:pt x="398" y="196"/>
                      <a:pt x="436" y="214"/>
                      <a:pt x="464" y="241"/>
                    </a:cubicBezTo>
                    <a:cubicBezTo>
                      <a:pt x="491" y="269"/>
                      <a:pt x="509" y="307"/>
                      <a:pt x="509" y="350"/>
                    </a:cubicBezTo>
                    <a:cubicBezTo>
                      <a:pt x="513" y="350"/>
                      <a:pt x="513" y="350"/>
                      <a:pt x="513" y="350"/>
                    </a:cubicBezTo>
                    <a:cubicBezTo>
                      <a:pt x="517" y="350"/>
                      <a:pt x="517" y="350"/>
                      <a:pt x="517" y="350"/>
                    </a:cubicBezTo>
                    <a:cubicBezTo>
                      <a:pt x="517" y="261"/>
                      <a:pt x="445" y="188"/>
                      <a:pt x="356" y="188"/>
                    </a:cubicBezTo>
                    <a:cubicBezTo>
                      <a:pt x="267" y="188"/>
                      <a:pt x="194" y="261"/>
                      <a:pt x="194" y="350"/>
                    </a:cubicBezTo>
                    <a:cubicBezTo>
                      <a:pt x="194" y="438"/>
                      <a:pt x="267" y="511"/>
                      <a:pt x="356" y="511"/>
                    </a:cubicBezTo>
                    <a:cubicBezTo>
                      <a:pt x="445" y="511"/>
                      <a:pt x="517" y="438"/>
                      <a:pt x="517" y="350"/>
                    </a:cubicBezTo>
                    <a:cubicBezTo>
                      <a:pt x="513" y="350"/>
                      <a:pt x="513" y="350"/>
                      <a:pt x="513" y="350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112">
                <a:extLst>
                  <a:ext uri="{FF2B5EF4-FFF2-40B4-BE49-F238E27FC236}">
                    <a16:creationId xmlns:a16="http://schemas.microsoft.com/office/drawing/2014/main" xmlns="" id="{E06399FC-2498-456F-9AF0-2E2974C6FB9B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640388" y="4976813"/>
                <a:ext cx="630238" cy="628650"/>
              </a:xfrm>
              <a:custGeom>
                <a:avLst/>
                <a:gdLst>
                  <a:gd name="T0" fmla="*/ 0 w 397"/>
                  <a:gd name="T1" fmla="*/ 199 h 397"/>
                  <a:gd name="T2" fmla="*/ 199 w 397"/>
                  <a:gd name="T3" fmla="*/ 397 h 397"/>
                  <a:gd name="T4" fmla="*/ 397 w 397"/>
                  <a:gd name="T5" fmla="*/ 199 h 397"/>
                  <a:gd name="T6" fmla="*/ 199 w 397"/>
                  <a:gd name="T7" fmla="*/ 0 h 397"/>
                  <a:gd name="T8" fmla="*/ 0 w 397"/>
                  <a:gd name="T9" fmla="*/ 199 h 397"/>
                  <a:gd name="T10" fmla="*/ 356 w 397"/>
                  <a:gd name="T11" fmla="*/ 199 h 397"/>
                  <a:gd name="T12" fmla="*/ 199 w 397"/>
                  <a:gd name="T13" fmla="*/ 356 h 397"/>
                  <a:gd name="T14" fmla="*/ 41 w 397"/>
                  <a:gd name="T15" fmla="*/ 199 h 397"/>
                  <a:gd name="T16" fmla="*/ 199 w 397"/>
                  <a:gd name="T17" fmla="*/ 41 h 397"/>
                  <a:gd name="T18" fmla="*/ 356 w 397"/>
                  <a:gd name="T19" fmla="*/ 199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7" h="397">
                    <a:moveTo>
                      <a:pt x="0" y="199"/>
                    </a:moveTo>
                    <a:cubicBezTo>
                      <a:pt x="0" y="308"/>
                      <a:pt x="89" y="397"/>
                      <a:pt x="199" y="397"/>
                    </a:cubicBezTo>
                    <a:cubicBezTo>
                      <a:pt x="308" y="397"/>
                      <a:pt x="397" y="308"/>
                      <a:pt x="397" y="199"/>
                    </a:cubicBezTo>
                    <a:cubicBezTo>
                      <a:pt x="397" y="89"/>
                      <a:pt x="308" y="0"/>
                      <a:pt x="199" y="0"/>
                    </a:cubicBezTo>
                    <a:cubicBezTo>
                      <a:pt x="89" y="0"/>
                      <a:pt x="0" y="89"/>
                      <a:pt x="0" y="199"/>
                    </a:cubicBezTo>
                    <a:moveTo>
                      <a:pt x="356" y="199"/>
                    </a:moveTo>
                    <a:cubicBezTo>
                      <a:pt x="356" y="285"/>
                      <a:pt x="285" y="356"/>
                      <a:pt x="199" y="356"/>
                    </a:cubicBezTo>
                    <a:cubicBezTo>
                      <a:pt x="112" y="356"/>
                      <a:pt x="41" y="285"/>
                      <a:pt x="41" y="199"/>
                    </a:cubicBezTo>
                    <a:cubicBezTo>
                      <a:pt x="41" y="112"/>
                      <a:pt x="112" y="41"/>
                      <a:pt x="199" y="41"/>
                    </a:cubicBezTo>
                    <a:cubicBezTo>
                      <a:pt x="285" y="41"/>
                      <a:pt x="356" y="112"/>
                      <a:pt x="356" y="199"/>
                    </a:cubicBezTo>
                  </a:path>
                </a:pathLst>
              </a:custGeom>
              <a:solidFill>
                <a:srgbClr val="E9F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113">
                <a:extLst>
                  <a:ext uri="{FF2B5EF4-FFF2-40B4-BE49-F238E27FC236}">
                    <a16:creationId xmlns:a16="http://schemas.microsoft.com/office/drawing/2014/main" xmlns="" id="{109F9CCA-AB72-4973-B5ED-3EFFFED3F95D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634038" y="4970463"/>
                <a:ext cx="642938" cy="641350"/>
              </a:xfrm>
              <a:custGeom>
                <a:avLst/>
                <a:gdLst>
                  <a:gd name="T0" fmla="*/ 4 w 405"/>
                  <a:gd name="T1" fmla="*/ 203 h 405"/>
                  <a:gd name="T2" fmla="*/ 0 w 405"/>
                  <a:gd name="T3" fmla="*/ 203 h 405"/>
                  <a:gd name="T4" fmla="*/ 203 w 405"/>
                  <a:gd name="T5" fmla="*/ 405 h 405"/>
                  <a:gd name="T6" fmla="*/ 405 w 405"/>
                  <a:gd name="T7" fmla="*/ 203 h 405"/>
                  <a:gd name="T8" fmla="*/ 203 w 405"/>
                  <a:gd name="T9" fmla="*/ 0 h 405"/>
                  <a:gd name="T10" fmla="*/ 0 w 405"/>
                  <a:gd name="T11" fmla="*/ 203 h 405"/>
                  <a:gd name="T12" fmla="*/ 4 w 405"/>
                  <a:gd name="T13" fmla="*/ 203 h 405"/>
                  <a:gd name="T14" fmla="*/ 8 w 405"/>
                  <a:gd name="T15" fmla="*/ 203 h 405"/>
                  <a:gd name="T16" fmla="*/ 65 w 405"/>
                  <a:gd name="T17" fmla="*/ 65 h 405"/>
                  <a:gd name="T18" fmla="*/ 203 w 405"/>
                  <a:gd name="T19" fmla="*/ 8 h 405"/>
                  <a:gd name="T20" fmla="*/ 340 w 405"/>
                  <a:gd name="T21" fmla="*/ 65 h 405"/>
                  <a:gd name="T22" fmla="*/ 397 w 405"/>
                  <a:gd name="T23" fmla="*/ 203 h 405"/>
                  <a:gd name="T24" fmla="*/ 340 w 405"/>
                  <a:gd name="T25" fmla="*/ 340 h 405"/>
                  <a:gd name="T26" fmla="*/ 203 w 405"/>
                  <a:gd name="T27" fmla="*/ 397 h 405"/>
                  <a:gd name="T28" fmla="*/ 65 w 405"/>
                  <a:gd name="T29" fmla="*/ 340 h 405"/>
                  <a:gd name="T30" fmla="*/ 8 w 405"/>
                  <a:gd name="T31" fmla="*/ 203 h 405"/>
                  <a:gd name="T32" fmla="*/ 4 w 405"/>
                  <a:gd name="T33" fmla="*/ 203 h 405"/>
                  <a:gd name="T34" fmla="*/ 360 w 405"/>
                  <a:gd name="T35" fmla="*/ 203 h 405"/>
                  <a:gd name="T36" fmla="*/ 356 w 405"/>
                  <a:gd name="T37" fmla="*/ 203 h 405"/>
                  <a:gd name="T38" fmla="*/ 311 w 405"/>
                  <a:gd name="T39" fmla="*/ 311 h 405"/>
                  <a:gd name="T40" fmla="*/ 203 w 405"/>
                  <a:gd name="T41" fmla="*/ 356 h 405"/>
                  <a:gd name="T42" fmla="*/ 94 w 405"/>
                  <a:gd name="T43" fmla="*/ 311 h 405"/>
                  <a:gd name="T44" fmla="*/ 49 w 405"/>
                  <a:gd name="T45" fmla="*/ 203 h 405"/>
                  <a:gd name="T46" fmla="*/ 94 w 405"/>
                  <a:gd name="T47" fmla="*/ 94 h 405"/>
                  <a:gd name="T48" fmla="*/ 203 w 405"/>
                  <a:gd name="T49" fmla="*/ 49 h 405"/>
                  <a:gd name="T50" fmla="*/ 311 w 405"/>
                  <a:gd name="T51" fmla="*/ 94 h 405"/>
                  <a:gd name="T52" fmla="*/ 356 w 405"/>
                  <a:gd name="T53" fmla="*/ 203 h 405"/>
                  <a:gd name="T54" fmla="*/ 360 w 405"/>
                  <a:gd name="T55" fmla="*/ 203 h 405"/>
                  <a:gd name="T56" fmla="*/ 364 w 405"/>
                  <a:gd name="T57" fmla="*/ 203 h 405"/>
                  <a:gd name="T58" fmla="*/ 203 w 405"/>
                  <a:gd name="T59" fmla="*/ 41 h 405"/>
                  <a:gd name="T60" fmla="*/ 41 w 405"/>
                  <a:gd name="T61" fmla="*/ 203 h 405"/>
                  <a:gd name="T62" fmla="*/ 203 w 405"/>
                  <a:gd name="T63" fmla="*/ 364 h 405"/>
                  <a:gd name="T64" fmla="*/ 364 w 405"/>
                  <a:gd name="T65" fmla="*/ 203 h 405"/>
                  <a:gd name="T66" fmla="*/ 360 w 405"/>
                  <a:gd name="T67" fmla="*/ 203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05" h="405">
                    <a:moveTo>
                      <a:pt x="4" y="203"/>
                    </a:moveTo>
                    <a:cubicBezTo>
                      <a:pt x="0" y="203"/>
                      <a:pt x="0" y="203"/>
                      <a:pt x="0" y="203"/>
                    </a:cubicBezTo>
                    <a:cubicBezTo>
                      <a:pt x="0" y="314"/>
                      <a:pt x="91" y="405"/>
                      <a:pt x="203" y="405"/>
                    </a:cubicBezTo>
                    <a:cubicBezTo>
                      <a:pt x="314" y="405"/>
                      <a:pt x="405" y="314"/>
                      <a:pt x="405" y="203"/>
                    </a:cubicBezTo>
                    <a:cubicBezTo>
                      <a:pt x="405" y="91"/>
                      <a:pt x="314" y="0"/>
                      <a:pt x="203" y="0"/>
                    </a:cubicBezTo>
                    <a:cubicBezTo>
                      <a:pt x="91" y="0"/>
                      <a:pt x="0" y="91"/>
                      <a:pt x="0" y="203"/>
                    </a:cubicBezTo>
                    <a:cubicBezTo>
                      <a:pt x="4" y="203"/>
                      <a:pt x="4" y="203"/>
                      <a:pt x="4" y="203"/>
                    </a:cubicBezTo>
                    <a:cubicBezTo>
                      <a:pt x="8" y="203"/>
                      <a:pt x="8" y="203"/>
                      <a:pt x="8" y="203"/>
                    </a:cubicBezTo>
                    <a:cubicBezTo>
                      <a:pt x="8" y="149"/>
                      <a:pt x="30" y="100"/>
                      <a:pt x="65" y="65"/>
                    </a:cubicBezTo>
                    <a:cubicBezTo>
                      <a:pt x="100" y="30"/>
                      <a:pt x="149" y="8"/>
                      <a:pt x="203" y="8"/>
                    </a:cubicBezTo>
                    <a:cubicBezTo>
                      <a:pt x="256" y="8"/>
                      <a:pt x="305" y="30"/>
                      <a:pt x="340" y="65"/>
                    </a:cubicBezTo>
                    <a:cubicBezTo>
                      <a:pt x="375" y="100"/>
                      <a:pt x="397" y="149"/>
                      <a:pt x="397" y="203"/>
                    </a:cubicBezTo>
                    <a:cubicBezTo>
                      <a:pt x="397" y="256"/>
                      <a:pt x="375" y="305"/>
                      <a:pt x="340" y="340"/>
                    </a:cubicBezTo>
                    <a:cubicBezTo>
                      <a:pt x="305" y="375"/>
                      <a:pt x="256" y="397"/>
                      <a:pt x="203" y="397"/>
                    </a:cubicBezTo>
                    <a:cubicBezTo>
                      <a:pt x="149" y="397"/>
                      <a:pt x="100" y="375"/>
                      <a:pt x="65" y="340"/>
                    </a:cubicBezTo>
                    <a:cubicBezTo>
                      <a:pt x="30" y="305"/>
                      <a:pt x="8" y="256"/>
                      <a:pt x="8" y="203"/>
                    </a:cubicBezTo>
                    <a:cubicBezTo>
                      <a:pt x="4" y="203"/>
                      <a:pt x="4" y="203"/>
                      <a:pt x="4" y="203"/>
                    </a:cubicBezTo>
                    <a:moveTo>
                      <a:pt x="360" y="203"/>
                    </a:moveTo>
                    <a:cubicBezTo>
                      <a:pt x="356" y="203"/>
                      <a:pt x="356" y="203"/>
                      <a:pt x="356" y="203"/>
                    </a:cubicBezTo>
                    <a:cubicBezTo>
                      <a:pt x="356" y="245"/>
                      <a:pt x="338" y="283"/>
                      <a:pt x="311" y="311"/>
                    </a:cubicBezTo>
                    <a:cubicBezTo>
                      <a:pt x="283" y="338"/>
                      <a:pt x="245" y="356"/>
                      <a:pt x="203" y="356"/>
                    </a:cubicBezTo>
                    <a:cubicBezTo>
                      <a:pt x="160" y="356"/>
                      <a:pt x="122" y="338"/>
                      <a:pt x="94" y="311"/>
                    </a:cubicBezTo>
                    <a:cubicBezTo>
                      <a:pt x="67" y="283"/>
                      <a:pt x="49" y="245"/>
                      <a:pt x="49" y="203"/>
                    </a:cubicBezTo>
                    <a:cubicBezTo>
                      <a:pt x="49" y="160"/>
                      <a:pt x="67" y="122"/>
                      <a:pt x="94" y="94"/>
                    </a:cubicBezTo>
                    <a:cubicBezTo>
                      <a:pt x="122" y="67"/>
                      <a:pt x="160" y="49"/>
                      <a:pt x="203" y="49"/>
                    </a:cubicBezTo>
                    <a:cubicBezTo>
                      <a:pt x="245" y="49"/>
                      <a:pt x="283" y="67"/>
                      <a:pt x="311" y="94"/>
                    </a:cubicBezTo>
                    <a:cubicBezTo>
                      <a:pt x="338" y="122"/>
                      <a:pt x="356" y="160"/>
                      <a:pt x="356" y="203"/>
                    </a:cubicBezTo>
                    <a:cubicBezTo>
                      <a:pt x="360" y="203"/>
                      <a:pt x="360" y="203"/>
                      <a:pt x="360" y="203"/>
                    </a:cubicBezTo>
                    <a:cubicBezTo>
                      <a:pt x="364" y="203"/>
                      <a:pt x="364" y="203"/>
                      <a:pt x="364" y="203"/>
                    </a:cubicBezTo>
                    <a:cubicBezTo>
                      <a:pt x="364" y="114"/>
                      <a:pt x="292" y="41"/>
                      <a:pt x="203" y="41"/>
                    </a:cubicBezTo>
                    <a:cubicBezTo>
                      <a:pt x="114" y="41"/>
                      <a:pt x="41" y="114"/>
                      <a:pt x="41" y="203"/>
                    </a:cubicBezTo>
                    <a:cubicBezTo>
                      <a:pt x="41" y="291"/>
                      <a:pt x="114" y="364"/>
                      <a:pt x="203" y="364"/>
                    </a:cubicBezTo>
                    <a:cubicBezTo>
                      <a:pt x="292" y="364"/>
                      <a:pt x="364" y="291"/>
                      <a:pt x="364" y="203"/>
                    </a:cubicBezTo>
                    <a:cubicBezTo>
                      <a:pt x="360" y="203"/>
                      <a:pt x="360" y="203"/>
                      <a:pt x="360" y="203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114">
                <a:extLst>
                  <a:ext uri="{FF2B5EF4-FFF2-40B4-BE49-F238E27FC236}">
                    <a16:creationId xmlns:a16="http://schemas.microsoft.com/office/drawing/2014/main" xmlns="" id="{6CEC34CF-4370-4AB9-A5AD-0AC90F81663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788275" y="4357688"/>
                <a:ext cx="358775" cy="693738"/>
              </a:xfrm>
              <a:custGeom>
                <a:avLst/>
                <a:gdLst>
                  <a:gd name="T0" fmla="*/ 226 w 226"/>
                  <a:gd name="T1" fmla="*/ 0 h 437"/>
                  <a:gd name="T2" fmla="*/ 151 w 226"/>
                  <a:gd name="T3" fmla="*/ 0 h 437"/>
                  <a:gd name="T4" fmla="*/ 0 w 226"/>
                  <a:gd name="T5" fmla="*/ 150 h 437"/>
                  <a:gd name="T6" fmla="*/ 0 w 226"/>
                  <a:gd name="T7" fmla="*/ 437 h 437"/>
                  <a:gd name="T8" fmla="*/ 8 w 226"/>
                  <a:gd name="T9" fmla="*/ 437 h 437"/>
                  <a:gd name="T10" fmla="*/ 8 w 226"/>
                  <a:gd name="T11" fmla="*/ 150 h 437"/>
                  <a:gd name="T12" fmla="*/ 50 w 226"/>
                  <a:gd name="T13" fmla="*/ 50 h 437"/>
                  <a:gd name="T14" fmla="*/ 151 w 226"/>
                  <a:gd name="T15" fmla="*/ 8 h 437"/>
                  <a:gd name="T16" fmla="*/ 226 w 226"/>
                  <a:gd name="T17" fmla="*/ 8 h 437"/>
                  <a:gd name="T18" fmla="*/ 226 w 226"/>
                  <a:gd name="T19" fmla="*/ 0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6" h="437">
                    <a:moveTo>
                      <a:pt x="226" y="0"/>
                    </a:moveTo>
                    <a:cubicBezTo>
                      <a:pt x="151" y="0"/>
                      <a:pt x="151" y="0"/>
                      <a:pt x="151" y="0"/>
                    </a:cubicBezTo>
                    <a:cubicBezTo>
                      <a:pt x="68" y="0"/>
                      <a:pt x="0" y="67"/>
                      <a:pt x="0" y="150"/>
                    </a:cubicBezTo>
                    <a:cubicBezTo>
                      <a:pt x="0" y="437"/>
                      <a:pt x="0" y="437"/>
                      <a:pt x="0" y="437"/>
                    </a:cubicBezTo>
                    <a:cubicBezTo>
                      <a:pt x="8" y="437"/>
                      <a:pt x="8" y="437"/>
                      <a:pt x="8" y="437"/>
                    </a:cubicBezTo>
                    <a:cubicBezTo>
                      <a:pt x="8" y="150"/>
                      <a:pt x="8" y="150"/>
                      <a:pt x="8" y="150"/>
                    </a:cubicBezTo>
                    <a:cubicBezTo>
                      <a:pt x="8" y="111"/>
                      <a:pt x="24" y="75"/>
                      <a:pt x="50" y="50"/>
                    </a:cubicBezTo>
                    <a:cubicBezTo>
                      <a:pt x="76" y="24"/>
                      <a:pt x="112" y="8"/>
                      <a:pt x="151" y="8"/>
                    </a:cubicBezTo>
                    <a:cubicBezTo>
                      <a:pt x="226" y="8"/>
                      <a:pt x="226" y="8"/>
                      <a:pt x="226" y="8"/>
                    </a:cubicBezTo>
                    <a:cubicBezTo>
                      <a:pt x="226" y="0"/>
                      <a:pt x="226" y="0"/>
                      <a:pt x="226" y="0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115">
                <a:extLst>
                  <a:ext uri="{FF2B5EF4-FFF2-40B4-BE49-F238E27FC236}">
                    <a16:creationId xmlns:a16="http://schemas.microsoft.com/office/drawing/2014/main" xmlns="" id="{EDF23EC0-75C8-41FE-BE7C-B65ECCE227E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77113" y="4114801"/>
                <a:ext cx="979488" cy="255588"/>
              </a:xfrm>
              <a:custGeom>
                <a:avLst/>
                <a:gdLst>
                  <a:gd name="T0" fmla="*/ 0 w 617"/>
                  <a:gd name="T1" fmla="*/ 8 h 161"/>
                  <a:gd name="T2" fmla="*/ 536 w 617"/>
                  <a:gd name="T3" fmla="*/ 8 h 161"/>
                  <a:gd name="T4" fmla="*/ 588 w 617"/>
                  <a:gd name="T5" fmla="*/ 29 h 161"/>
                  <a:gd name="T6" fmla="*/ 609 w 617"/>
                  <a:gd name="T7" fmla="*/ 81 h 161"/>
                  <a:gd name="T8" fmla="*/ 588 w 617"/>
                  <a:gd name="T9" fmla="*/ 132 h 161"/>
                  <a:gd name="T10" fmla="*/ 536 w 617"/>
                  <a:gd name="T11" fmla="*/ 153 h 161"/>
                  <a:gd name="T12" fmla="*/ 380 w 617"/>
                  <a:gd name="T13" fmla="*/ 153 h 161"/>
                  <a:gd name="T14" fmla="*/ 380 w 617"/>
                  <a:gd name="T15" fmla="*/ 161 h 161"/>
                  <a:gd name="T16" fmla="*/ 536 w 617"/>
                  <a:gd name="T17" fmla="*/ 161 h 161"/>
                  <a:gd name="T18" fmla="*/ 617 w 617"/>
                  <a:gd name="T19" fmla="*/ 81 h 161"/>
                  <a:gd name="T20" fmla="*/ 536 w 617"/>
                  <a:gd name="T21" fmla="*/ 0 h 161"/>
                  <a:gd name="T22" fmla="*/ 0 w 617"/>
                  <a:gd name="T23" fmla="*/ 0 h 161"/>
                  <a:gd name="T24" fmla="*/ 0 w 617"/>
                  <a:gd name="T25" fmla="*/ 8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7" h="161">
                    <a:moveTo>
                      <a:pt x="0" y="8"/>
                    </a:moveTo>
                    <a:cubicBezTo>
                      <a:pt x="536" y="8"/>
                      <a:pt x="536" y="8"/>
                      <a:pt x="536" y="8"/>
                    </a:cubicBezTo>
                    <a:cubicBezTo>
                      <a:pt x="556" y="8"/>
                      <a:pt x="574" y="16"/>
                      <a:pt x="588" y="29"/>
                    </a:cubicBezTo>
                    <a:cubicBezTo>
                      <a:pt x="601" y="43"/>
                      <a:pt x="609" y="61"/>
                      <a:pt x="609" y="81"/>
                    </a:cubicBezTo>
                    <a:cubicBezTo>
                      <a:pt x="609" y="100"/>
                      <a:pt x="601" y="119"/>
                      <a:pt x="588" y="132"/>
                    </a:cubicBezTo>
                    <a:cubicBezTo>
                      <a:pt x="574" y="145"/>
                      <a:pt x="556" y="153"/>
                      <a:pt x="536" y="153"/>
                    </a:cubicBezTo>
                    <a:cubicBezTo>
                      <a:pt x="380" y="153"/>
                      <a:pt x="380" y="153"/>
                      <a:pt x="380" y="153"/>
                    </a:cubicBezTo>
                    <a:cubicBezTo>
                      <a:pt x="380" y="161"/>
                      <a:pt x="380" y="161"/>
                      <a:pt x="380" y="161"/>
                    </a:cubicBezTo>
                    <a:cubicBezTo>
                      <a:pt x="536" y="161"/>
                      <a:pt x="536" y="161"/>
                      <a:pt x="536" y="161"/>
                    </a:cubicBezTo>
                    <a:cubicBezTo>
                      <a:pt x="581" y="161"/>
                      <a:pt x="617" y="125"/>
                      <a:pt x="617" y="81"/>
                    </a:cubicBezTo>
                    <a:cubicBezTo>
                      <a:pt x="617" y="36"/>
                      <a:pt x="581" y="0"/>
                      <a:pt x="53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116">
                <a:extLst>
                  <a:ext uri="{FF2B5EF4-FFF2-40B4-BE49-F238E27FC236}">
                    <a16:creationId xmlns:a16="http://schemas.microsoft.com/office/drawing/2014/main" xmlns="" id="{BA011582-D4A7-46FE-A3EF-B84D886521F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73788" y="3681413"/>
                <a:ext cx="2682875" cy="315913"/>
              </a:xfrm>
              <a:custGeom>
                <a:avLst/>
                <a:gdLst>
                  <a:gd name="T0" fmla="*/ 0 w 1690"/>
                  <a:gd name="T1" fmla="*/ 8 h 199"/>
                  <a:gd name="T2" fmla="*/ 1591 w 1690"/>
                  <a:gd name="T3" fmla="*/ 8 h 199"/>
                  <a:gd name="T4" fmla="*/ 1656 w 1690"/>
                  <a:gd name="T5" fmla="*/ 35 h 199"/>
                  <a:gd name="T6" fmla="*/ 1682 w 1690"/>
                  <a:gd name="T7" fmla="*/ 99 h 199"/>
                  <a:gd name="T8" fmla="*/ 1656 w 1690"/>
                  <a:gd name="T9" fmla="*/ 164 h 199"/>
                  <a:gd name="T10" fmla="*/ 1591 w 1690"/>
                  <a:gd name="T11" fmla="*/ 191 h 199"/>
                  <a:gd name="T12" fmla="*/ 855 w 1690"/>
                  <a:gd name="T13" fmla="*/ 191 h 199"/>
                  <a:gd name="T14" fmla="*/ 855 w 1690"/>
                  <a:gd name="T15" fmla="*/ 199 h 199"/>
                  <a:gd name="T16" fmla="*/ 1591 w 1690"/>
                  <a:gd name="T17" fmla="*/ 199 h 199"/>
                  <a:gd name="T18" fmla="*/ 1690 w 1690"/>
                  <a:gd name="T19" fmla="*/ 99 h 199"/>
                  <a:gd name="T20" fmla="*/ 1591 w 1690"/>
                  <a:gd name="T21" fmla="*/ 0 h 199"/>
                  <a:gd name="T22" fmla="*/ 0 w 1690"/>
                  <a:gd name="T23" fmla="*/ 0 h 199"/>
                  <a:gd name="T24" fmla="*/ 0 w 1690"/>
                  <a:gd name="T25" fmla="*/ 8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0" h="199">
                    <a:moveTo>
                      <a:pt x="0" y="8"/>
                    </a:moveTo>
                    <a:cubicBezTo>
                      <a:pt x="1591" y="8"/>
                      <a:pt x="1591" y="8"/>
                      <a:pt x="1591" y="8"/>
                    </a:cubicBezTo>
                    <a:cubicBezTo>
                      <a:pt x="1616" y="8"/>
                      <a:pt x="1639" y="18"/>
                      <a:pt x="1656" y="35"/>
                    </a:cubicBezTo>
                    <a:cubicBezTo>
                      <a:pt x="1672" y="51"/>
                      <a:pt x="1682" y="74"/>
                      <a:pt x="1682" y="99"/>
                    </a:cubicBezTo>
                    <a:cubicBezTo>
                      <a:pt x="1682" y="125"/>
                      <a:pt x="1672" y="147"/>
                      <a:pt x="1656" y="164"/>
                    </a:cubicBezTo>
                    <a:cubicBezTo>
                      <a:pt x="1639" y="181"/>
                      <a:pt x="1616" y="191"/>
                      <a:pt x="1591" y="191"/>
                    </a:cubicBezTo>
                    <a:cubicBezTo>
                      <a:pt x="855" y="191"/>
                      <a:pt x="855" y="191"/>
                      <a:pt x="855" y="191"/>
                    </a:cubicBezTo>
                    <a:cubicBezTo>
                      <a:pt x="855" y="199"/>
                      <a:pt x="855" y="199"/>
                      <a:pt x="855" y="199"/>
                    </a:cubicBezTo>
                    <a:cubicBezTo>
                      <a:pt x="1591" y="199"/>
                      <a:pt x="1591" y="199"/>
                      <a:pt x="1591" y="199"/>
                    </a:cubicBezTo>
                    <a:cubicBezTo>
                      <a:pt x="1646" y="199"/>
                      <a:pt x="1690" y="154"/>
                      <a:pt x="1690" y="99"/>
                    </a:cubicBezTo>
                    <a:cubicBezTo>
                      <a:pt x="1690" y="44"/>
                      <a:pt x="1646" y="0"/>
                      <a:pt x="159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117">
                <a:extLst>
                  <a:ext uri="{FF2B5EF4-FFF2-40B4-BE49-F238E27FC236}">
                    <a16:creationId xmlns:a16="http://schemas.microsoft.com/office/drawing/2014/main" xmlns="" id="{CFB4DAD6-7BC2-464D-8A4E-BE3AD466EED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240588" y="3983038"/>
                <a:ext cx="708025" cy="144463"/>
              </a:xfrm>
              <a:custGeom>
                <a:avLst/>
                <a:gdLst>
                  <a:gd name="T0" fmla="*/ 446 w 446"/>
                  <a:gd name="T1" fmla="*/ 84 h 92"/>
                  <a:gd name="T2" fmla="*/ 46 w 446"/>
                  <a:gd name="T3" fmla="*/ 84 h 92"/>
                  <a:gd name="T4" fmla="*/ 8 w 446"/>
                  <a:gd name="T5" fmla="*/ 46 h 92"/>
                  <a:gd name="T6" fmla="*/ 46 w 446"/>
                  <a:gd name="T7" fmla="*/ 8 h 92"/>
                  <a:gd name="T8" fmla="*/ 446 w 446"/>
                  <a:gd name="T9" fmla="*/ 8 h 92"/>
                  <a:gd name="T10" fmla="*/ 446 w 446"/>
                  <a:gd name="T11" fmla="*/ 0 h 92"/>
                  <a:gd name="T12" fmla="*/ 46 w 446"/>
                  <a:gd name="T13" fmla="*/ 0 h 92"/>
                  <a:gd name="T14" fmla="*/ 13 w 446"/>
                  <a:gd name="T15" fmla="*/ 13 h 92"/>
                  <a:gd name="T16" fmla="*/ 0 w 446"/>
                  <a:gd name="T17" fmla="*/ 46 h 92"/>
                  <a:gd name="T18" fmla="*/ 13 w 446"/>
                  <a:gd name="T19" fmla="*/ 79 h 92"/>
                  <a:gd name="T20" fmla="*/ 46 w 446"/>
                  <a:gd name="T21" fmla="*/ 92 h 92"/>
                  <a:gd name="T22" fmla="*/ 446 w 446"/>
                  <a:gd name="T23" fmla="*/ 92 h 92"/>
                  <a:gd name="T24" fmla="*/ 446 w 446"/>
                  <a:gd name="T25" fmla="*/ 84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6" h="92">
                    <a:moveTo>
                      <a:pt x="446" y="84"/>
                    </a:moveTo>
                    <a:cubicBezTo>
                      <a:pt x="46" y="84"/>
                      <a:pt x="46" y="84"/>
                      <a:pt x="46" y="84"/>
                    </a:cubicBezTo>
                    <a:cubicBezTo>
                      <a:pt x="25" y="84"/>
                      <a:pt x="8" y="67"/>
                      <a:pt x="8" y="46"/>
                    </a:cubicBezTo>
                    <a:cubicBezTo>
                      <a:pt x="8" y="25"/>
                      <a:pt x="25" y="8"/>
                      <a:pt x="46" y="8"/>
                    </a:cubicBezTo>
                    <a:cubicBezTo>
                      <a:pt x="446" y="8"/>
                      <a:pt x="446" y="8"/>
                      <a:pt x="446" y="8"/>
                    </a:cubicBezTo>
                    <a:cubicBezTo>
                      <a:pt x="446" y="0"/>
                      <a:pt x="446" y="0"/>
                      <a:pt x="446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33" y="0"/>
                      <a:pt x="21" y="5"/>
                      <a:pt x="13" y="13"/>
                    </a:cubicBezTo>
                    <a:cubicBezTo>
                      <a:pt x="5" y="22"/>
                      <a:pt x="0" y="33"/>
                      <a:pt x="0" y="46"/>
                    </a:cubicBezTo>
                    <a:cubicBezTo>
                      <a:pt x="0" y="59"/>
                      <a:pt x="5" y="70"/>
                      <a:pt x="13" y="79"/>
                    </a:cubicBezTo>
                    <a:cubicBezTo>
                      <a:pt x="21" y="87"/>
                      <a:pt x="33" y="92"/>
                      <a:pt x="46" y="92"/>
                    </a:cubicBezTo>
                    <a:cubicBezTo>
                      <a:pt x="446" y="92"/>
                      <a:pt x="446" y="92"/>
                      <a:pt x="446" y="92"/>
                    </a:cubicBezTo>
                    <a:cubicBezTo>
                      <a:pt x="446" y="84"/>
                      <a:pt x="446" y="84"/>
                      <a:pt x="446" y="84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118">
                <a:extLst>
                  <a:ext uri="{FF2B5EF4-FFF2-40B4-BE49-F238E27FC236}">
                    <a16:creationId xmlns:a16="http://schemas.microsoft.com/office/drawing/2014/main" xmlns="" id="{2453499F-87A9-40BE-ACA6-1C7CF1331BB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02300" y="3452813"/>
                <a:ext cx="2454275" cy="239713"/>
              </a:xfrm>
              <a:custGeom>
                <a:avLst/>
                <a:gdLst>
                  <a:gd name="T0" fmla="*/ 0 w 1546"/>
                  <a:gd name="T1" fmla="*/ 0 h 151"/>
                  <a:gd name="T2" fmla="*/ 150 w 1546"/>
                  <a:gd name="T3" fmla="*/ 151 h 151"/>
                  <a:gd name="T4" fmla="*/ 1546 w 1546"/>
                  <a:gd name="T5" fmla="*/ 151 h 151"/>
                  <a:gd name="T6" fmla="*/ 1546 w 1546"/>
                  <a:gd name="T7" fmla="*/ 143 h 151"/>
                  <a:gd name="T8" fmla="*/ 150 w 1546"/>
                  <a:gd name="T9" fmla="*/ 143 h 151"/>
                  <a:gd name="T10" fmla="*/ 49 w 1546"/>
                  <a:gd name="T11" fmla="*/ 101 h 151"/>
                  <a:gd name="T12" fmla="*/ 8 w 1546"/>
                  <a:gd name="T13" fmla="*/ 0 h 151"/>
                  <a:gd name="T14" fmla="*/ 0 w 1546"/>
                  <a:gd name="T15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46" h="151">
                    <a:moveTo>
                      <a:pt x="0" y="0"/>
                    </a:moveTo>
                    <a:cubicBezTo>
                      <a:pt x="0" y="83"/>
                      <a:pt x="67" y="151"/>
                      <a:pt x="150" y="151"/>
                    </a:cubicBezTo>
                    <a:cubicBezTo>
                      <a:pt x="1546" y="151"/>
                      <a:pt x="1546" y="151"/>
                      <a:pt x="1546" y="151"/>
                    </a:cubicBezTo>
                    <a:cubicBezTo>
                      <a:pt x="1546" y="143"/>
                      <a:pt x="1546" y="143"/>
                      <a:pt x="1546" y="143"/>
                    </a:cubicBezTo>
                    <a:cubicBezTo>
                      <a:pt x="150" y="143"/>
                      <a:pt x="150" y="143"/>
                      <a:pt x="150" y="143"/>
                    </a:cubicBezTo>
                    <a:cubicBezTo>
                      <a:pt x="111" y="143"/>
                      <a:pt x="75" y="127"/>
                      <a:pt x="49" y="101"/>
                    </a:cubicBezTo>
                    <a:cubicBezTo>
                      <a:pt x="24" y="75"/>
                      <a:pt x="8" y="4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Oval 119">
                <a:extLst>
                  <a:ext uri="{FF2B5EF4-FFF2-40B4-BE49-F238E27FC236}">
                    <a16:creationId xmlns:a16="http://schemas.microsoft.com/office/drawing/2014/main" xmlns="" id="{36967471-8837-4BF2-B769-EA336FF4AFC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60863" y="3532188"/>
                <a:ext cx="881063" cy="879475"/>
              </a:xfrm>
              <a:prstGeom prst="ellipse">
                <a:avLst/>
              </a:prstGeom>
              <a:solidFill>
                <a:srgbClr val="47B8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120">
                <a:extLst>
                  <a:ext uri="{FF2B5EF4-FFF2-40B4-BE49-F238E27FC236}">
                    <a16:creationId xmlns:a16="http://schemas.microsoft.com/office/drawing/2014/main" xmlns="" id="{C2B4D299-C9A4-47E6-AB0E-422875770168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351338" y="3522663"/>
                <a:ext cx="900113" cy="900113"/>
              </a:xfrm>
              <a:custGeom>
                <a:avLst/>
                <a:gdLst>
                  <a:gd name="T0" fmla="*/ 283 w 567"/>
                  <a:gd name="T1" fmla="*/ 13 h 568"/>
                  <a:gd name="T2" fmla="*/ 554 w 567"/>
                  <a:gd name="T3" fmla="*/ 284 h 568"/>
                  <a:gd name="T4" fmla="*/ 283 w 567"/>
                  <a:gd name="T5" fmla="*/ 554 h 568"/>
                  <a:gd name="T6" fmla="*/ 13 w 567"/>
                  <a:gd name="T7" fmla="*/ 284 h 568"/>
                  <a:gd name="T8" fmla="*/ 283 w 567"/>
                  <a:gd name="T9" fmla="*/ 13 h 568"/>
                  <a:gd name="T10" fmla="*/ 283 w 567"/>
                  <a:gd name="T11" fmla="*/ 0 h 568"/>
                  <a:gd name="T12" fmla="*/ 0 w 567"/>
                  <a:gd name="T13" fmla="*/ 284 h 568"/>
                  <a:gd name="T14" fmla="*/ 283 w 567"/>
                  <a:gd name="T15" fmla="*/ 568 h 568"/>
                  <a:gd name="T16" fmla="*/ 567 w 567"/>
                  <a:gd name="T17" fmla="*/ 284 h 568"/>
                  <a:gd name="T18" fmla="*/ 283 w 567"/>
                  <a:gd name="T19" fmla="*/ 0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7" h="568">
                    <a:moveTo>
                      <a:pt x="283" y="13"/>
                    </a:moveTo>
                    <a:cubicBezTo>
                      <a:pt x="433" y="13"/>
                      <a:pt x="554" y="134"/>
                      <a:pt x="554" y="284"/>
                    </a:cubicBezTo>
                    <a:cubicBezTo>
                      <a:pt x="554" y="433"/>
                      <a:pt x="433" y="554"/>
                      <a:pt x="283" y="554"/>
                    </a:cubicBezTo>
                    <a:cubicBezTo>
                      <a:pt x="134" y="554"/>
                      <a:pt x="13" y="433"/>
                      <a:pt x="13" y="284"/>
                    </a:cubicBezTo>
                    <a:cubicBezTo>
                      <a:pt x="13" y="134"/>
                      <a:pt x="134" y="13"/>
                      <a:pt x="283" y="13"/>
                    </a:cubicBezTo>
                    <a:moveTo>
                      <a:pt x="283" y="0"/>
                    </a:moveTo>
                    <a:cubicBezTo>
                      <a:pt x="127" y="0"/>
                      <a:pt x="0" y="127"/>
                      <a:pt x="0" y="284"/>
                    </a:cubicBezTo>
                    <a:cubicBezTo>
                      <a:pt x="0" y="440"/>
                      <a:pt x="127" y="568"/>
                      <a:pt x="283" y="568"/>
                    </a:cubicBezTo>
                    <a:cubicBezTo>
                      <a:pt x="440" y="568"/>
                      <a:pt x="567" y="440"/>
                      <a:pt x="567" y="284"/>
                    </a:cubicBezTo>
                    <a:cubicBezTo>
                      <a:pt x="567" y="127"/>
                      <a:pt x="440" y="0"/>
                      <a:pt x="283" y="0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121">
                <a:extLst>
                  <a:ext uri="{FF2B5EF4-FFF2-40B4-BE49-F238E27FC236}">
                    <a16:creationId xmlns:a16="http://schemas.microsoft.com/office/drawing/2014/main" xmlns="" id="{C8B8493B-5BB5-4E51-B4AA-E18C66CC03C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622800" y="3552826"/>
                <a:ext cx="601663" cy="839788"/>
              </a:xfrm>
              <a:custGeom>
                <a:avLst/>
                <a:gdLst>
                  <a:gd name="T0" fmla="*/ 126 w 379"/>
                  <a:gd name="T1" fmla="*/ 0 h 530"/>
                  <a:gd name="T2" fmla="*/ 276 w 379"/>
                  <a:gd name="T3" fmla="*/ 239 h 530"/>
                  <a:gd name="T4" fmla="*/ 11 w 379"/>
                  <a:gd name="T5" fmla="*/ 504 h 530"/>
                  <a:gd name="T6" fmla="*/ 0 w 379"/>
                  <a:gd name="T7" fmla="*/ 504 h 530"/>
                  <a:gd name="T8" fmla="*/ 114 w 379"/>
                  <a:gd name="T9" fmla="*/ 530 h 530"/>
                  <a:gd name="T10" fmla="*/ 379 w 379"/>
                  <a:gd name="T11" fmla="*/ 265 h 530"/>
                  <a:gd name="T12" fmla="*/ 126 w 379"/>
                  <a:gd name="T13" fmla="*/ 0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9" h="530">
                    <a:moveTo>
                      <a:pt x="126" y="0"/>
                    </a:moveTo>
                    <a:cubicBezTo>
                      <a:pt x="215" y="43"/>
                      <a:pt x="276" y="134"/>
                      <a:pt x="276" y="239"/>
                    </a:cubicBezTo>
                    <a:cubicBezTo>
                      <a:pt x="276" y="385"/>
                      <a:pt x="158" y="504"/>
                      <a:pt x="11" y="504"/>
                    </a:cubicBezTo>
                    <a:cubicBezTo>
                      <a:pt x="7" y="504"/>
                      <a:pt x="4" y="504"/>
                      <a:pt x="0" y="504"/>
                    </a:cubicBezTo>
                    <a:cubicBezTo>
                      <a:pt x="34" y="520"/>
                      <a:pt x="73" y="530"/>
                      <a:pt x="114" y="530"/>
                    </a:cubicBezTo>
                    <a:cubicBezTo>
                      <a:pt x="260" y="530"/>
                      <a:pt x="379" y="411"/>
                      <a:pt x="379" y="265"/>
                    </a:cubicBezTo>
                    <a:cubicBezTo>
                      <a:pt x="379" y="122"/>
                      <a:pt x="266" y="6"/>
                      <a:pt x="126" y="0"/>
                    </a:cubicBezTo>
                  </a:path>
                </a:pathLst>
              </a:custGeom>
              <a:solidFill>
                <a:srgbClr val="41A9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122">
                <a:extLst>
                  <a:ext uri="{FF2B5EF4-FFF2-40B4-BE49-F238E27FC236}">
                    <a16:creationId xmlns:a16="http://schemas.microsoft.com/office/drawing/2014/main" xmlns="" id="{EAB9E936-C0B9-4164-92FE-8BA905CC826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38738" y="4087813"/>
                <a:ext cx="76200" cy="109538"/>
              </a:xfrm>
              <a:custGeom>
                <a:avLst/>
                <a:gdLst>
                  <a:gd name="T0" fmla="*/ 46 w 48"/>
                  <a:gd name="T1" fmla="*/ 0 h 69"/>
                  <a:gd name="T2" fmla="*/ 38 w 48"/>
                  <a:gd name="T3" fmla="*/ 3 h 69"/>
                  <a:gd name="T4" fmla="*/ 32 w 48"/>
                  <a:gd name="T5" fmla="*/ 7 h 69"/>
                  <a:gd name="T6" fmla="*/ 26 w 48"/>
                  <a:gd name="T7" fmla="*/ 15 h 69"/>
                  <a:gd name="T8" fmla="*/ 20 w 48"/>
                  <a:gd name="T9" fmla="*/ 17 h 69"/>
                  <a:gd name="T10" fmla="*/ 15 w 48"/>
                  <a:gd name="T11" fmla="*/ 21 h 69"/>
                  <a:gd name="T12" fmla="*/ 14 w 48"/>
                  <a:gd name="T13" fmla="*/ 21 h 69"/>
                  <a:gd name="T14" fmla="*/ 12 w 48"/>
                  <a:gd name="T15" fmla="*/ 23 h 69"/>
                  <a:gd name="T16" fmla="*/ 9 w 48"/>
                  <a:gd name="T17" fmla="*/ 25 h 69"/>
                  <a:gd name="T18" fmla="*/ 2 w 48"/>
                  <a:gd name="T19" fmla="*/ 35 h 69"/>
                  <a:gd name="T20" fmla="*/ 0 w 48"/>
                  <a:gd name="T21" fmla="*/ 46 h 69"/>
                  <a:gd name="T22" fmla="*/ 3 w 48"/>
                  <a:gd name="T23" fmla="*/ 54 h 69"/>
                  <a:gd name="T24" fmla="*/ 3 w 48"/>
                  <a:gd name="T25" fmla="*/ 56 h 69"/>
                  <a:gd name="T26" fmla="*/ 4 w 48"/>
                  <a:gd name="T27" fmla="*/ 61 h 69"/>
                  <a:gd name="T28" fmla="*/ 6 w 48"/>
                  <a:gd name="T29" fmla="*/ 68 h 69"/>
                  <a:gd name="T30" fmla="*/ 16 w 48"/>
                  <a:gd name="T31" fmla="*/ 67 h 69"/>
                  <a:gd name="T32" fmla="*/ 20 w 48"/>
                  <a:gd name="T33" fmla="*/ 65 h 69"/>
                  <a:gd name="T34" fmla="*/ 48 w 48"/>
                  <a:gd name="T35" fmla="*/ 0 h 69"/>
                  <a:gd name="T36" fmla="*/ 46 w 48"/>
                  <a:gd name="T37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8" h="69">
                    <a:moveTo>
                      <a:pt x="46" y="0"/>
                    </a:moveTo>
                    <a:cubicBezTo>
                      <a:pt x="43" y="0"/>
                      <a:pt x="38" y="2"/>
                      <a:pt x="38" y="3"/>
                    </a:cubicBezTo>
                    <a:cubicBezTo>
                      <a:pt x="38" y="5"/>
                      <a:pt x="33" y="7"/>
                      <a:pt x="32" y="7"/>
                    </a:cubicBezTo>
                    <a:cubicBezTo>
                      <a:pt x="30" y="8"/>
                      <a:pt x="27" y="13"/>
                      <a:pt x="26" y="15"/>
                    </a:cubicBezTo>
                    <a:cubicBezTo>
                      <a:pt x="25" y="16"/>
                      <a:pt x="21" y="16"/>
                      <a:pt x="20" y="17"/>
                    </a:cubicBezTo>
                    <a:cubicBezTo>
                      <a:pt x="18" y="17"/>
                      <a:pt x="15" y="20"/>
                      <a:pt x="15" y="21"/>
                    </a:cubicBezTo>
                    <a:cubicBezTo>
                      <a:pt x="15" y="23"/>
                      <a:pt x="15" y="22"/>
                      <a:pt x="14" y="21"/>
                    </a:cubicBezTo>
                    <a:cubicBezTo>
                      <a:pt x="14" y="21"/>
                      <a:pt x="14" y="21"/>
                      <a:pt x="12" y="23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8" y="30"/>
                      <a:pt x="4" y="35"/>
                      <a:pt x="2" y="35"/>
                    </a:cubicBezTo>
                    <a:cubicBezTo>
                      <a:pt x="1" y="36"/>
                      <a:pt x="0" y="43"/>
                      <a:pt x="0" y="46"/>
                    </a:cubicBezTo>
                    <a:cubicBezTo>
                      <a:pt x="0" y="49"/>
                      <a:pt x="1" y="53"/>
                      <a:pt x="3" y="54"/>
                    </a:cubicBezTo>
                    <a:cubicBezTo>
                      <a:pt x="3" y="54"/>
                      <a:pt x="3" y="54"/>
                      <a:pt x="3" y="56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3" y="65"/>
                      <a:pt x="5" y="68"/>
                      <a:pt x="6" y="68"/>
                    </a:cubicBezTo>
                    <a:cubicBezTo>
                      <a:pt x="7" y="69"/>
                      <a:pt x="14" y="67"/>
                      <a:pt x="16" y="67"/>
                    </a:cubicBezTo>
                    <a:cubicBezTo>
                      <a:pt x="17" y="66"/>
                      <a:pt x="19" y="66"/>
                      <a:pt x="20" y="65"/>
                    </a:cubicBezTo>
                    <a:cubicBezTo>
                      <a:pt x="32" y="45"/>
                      <a:pt x="41" y="23"/>
                      <a:pt x="48" y="0"/>
                    </a:cubicBezTo>
                    <a:cubicBezTo>
                      <a:pt x="47" y="0"/>
                      <a:pt x="47" y="0"/>
                      <a:pt x="46" y="0"/>
                    </a:cubicBezTo>
                  </a:path>
                </a:pathLst>
              </a:custGeom>
              <a:solidFill>
                <a:srgbClr val="E9F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123">
                <a:extLst>
                  <a:ext uri="{FF2B5EF4-FFF2-40B4-BE49-F238E27FC236}">
                    <a16:creationId xmlns:a16="http://schemas.microsoft.com/office/drawing/2014/main" xmlns="" id="{6048AD61-E286-478E-9CC8-7F08EBF308E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375150" y="3663951"/>
                <a:ext cx="274638" cy="633413"/>
              </a:xfrm>
              <a:custGeom>
                <a:avLst/>
                <a:gdLst>
                  <a:gd name="T0" fmla="*/ 93 w 173"/>
                  <a:gd name="T1" fmla="*/ 295 h 400"/>
                  <a:gd name="T2" fmla="*/ 94 w 173"/>
                  <a:gd name="T3" fmla="*/ 320 h 400"/>
                  <a:gd name="T4" fmla="*/ 93 w 173"/>
                  <a:gd name="T5" fmla="*/ 354 h 400"/>
                  <a:gd name="T6" fmla="*/ 93 w 173"/>
                  <a:gd name="T7" fmla="*/ 379 h 400"/>
                  <a:gd name="T8" fmla="*/ 100 w 173"/>
                  <a:gd name="T9" fmla="*/ 398 h 400"/>
                  <a:gd name="T10" fmla="*/ 112 w 173"/>
                  <a:gd name="T11" fmla="*/ 396 h 400"/>
                  <a:gd name="T12" fmla="*/ 113 w 173"/>
                  <a:gd name="T13" fmla="*/ 378 h 400"/>
                  <a:gd name="T14" fmla="*/ 118 w 173"/>
                  <a:gd name="T15" fmla="*/ 353 h 400"/>
                  <a:gd name="T16" fmla="*/ 132 w 173"/>
                  <a:gd name="T17" fmla="*/ 334 h 400"/>
                  <a:gd name="T18" fmla="*/ 143 w 173"/>
                  <a:gd name="T19" fmla="*/ 320 h 400"/>
                  <a:gd name="T20" fmla="*/ 157 w 173"/>
                  <a:gd name="T21" fmla="*/ 303 h 400"/>
                  <a:gd name="T22" fmla="*/ 165 w 173"/>
                  <a:gd name="T23" fmla="*/ 277 h 400"/>
                  <a:gd name="T24" fmla="*/ 173 w 173"/>
                  <a:gd name="T25" fmla="*/ 260 h 400"/>
                  <a:gd name="T26" fmla="*/ 168 w 173"/>
                  <a:gd name="T27" fmla="*/ 248 h 400"/>
                  <a:gd name="T28" fmla="*/ 147 w 173"/>
                  <a:gd name="T29" fmla="*/ 239 h 400"/>
                  <a:gd name="T30" fmla="*/ 122 w 173"/>
                  <a:gd name="T31" fmla="*/ 217 h 400"/>
                  <a:gd name="T32" fmla="*/ 100 w 173"/>
                  <a:gd name="T33" fmla="*/ 204 h 400"/>
                  <a:gd name="T34" fmla="*/ 86 w 173"/>
                  <a:gd name="T35" fmla="*/ 203 h 400"/>
                  <a:gd name="T36" fmla="*/ 69 w 173"/>
                  <a:gd name="T37" fmla="*/ 210 h 400"/>
                  <a:gd name="T38" fmla="*/ 57 w 173"/>
                  <a:gd name="T39" fmla="*/ 182 h 400"/>
                  <a:gd name="T40" fmla="*/ 35 w 173"/>
                  <a:gd name="T41" fmla="*/ 174 h 400"/>
                  <a:gd name="T42" fmla="*/ 58 w 173"/>
                  <a:gd name="T43" fmla="*/ 158 h 400"/>
                  <a:gd name="T44" fmla="*/ 75 w 173"/>
                  <a:gd name="T45" fmla="*/ 161 h 400"/>
                  <a:gd name="T46" fmla="*/ 86 w 173"/>
                  <a:gd name="T47" fmla="*/ 137 h 400"/>
                  <a:gd name="T48" fmla="*/ 98 w 173"/>
                  <a:gd name="T49" fmla="*/ 120 h 400"/>
                  <a:gd name="T50" fmla="*/ 112 w 173"/>
                  <a:gd name="T51" fmla="*/ 110 h 400"/>
                  <a:gd name="T52" fmla="*/ 118 w 173"/>
                  <a:gd name="T53" fmla="*/ 96 h 400"/>
                  <a:gd name="T54" fmla="*/ 128 w 173"/>
                  <a:gd name="T55" fmla="*/ 91 h 400"/>
                  <a:gd name="T56" fmla="*/ 132 w 173"/>
                  <a:gd name="T57" fmla="*/ 104 h 400"/>
                  <a:gd name="T58" fmla="*/ 139 w 173"/>
                  <a:gd name="T59" fmla="*/ 100 h 400"/>
                  <a:gd name="T60" fmla="*/ 130 w 173"/>
                  <a:gd name="T61" fmla="*/ 78 h 400"/>
                  <a:gd name="T62" fmla="*/ 120 w 173"/>
                  <a:gd name="T63" fmla="*/ 59 h 400"/>
                  <a:gd name="T64" fmla="*/ 110 w 173"/>
                  <a:gd name="T65" fmla="*/ 52 h 400"/>
                  <a:gd name="T66" fmla="*/ 93 w 173"/>
                  <a:gd name="T67" fmla="*/ 45 h 400"/>
                  <a:gd name="T68" fmla="*/ 87 w 173"/>
                  <a:gd name="T69" fmla="*/ 71 h 400"/>
                  <a:gd name="T70" fmla="*/ 82 w 173"/>
                  <a:gd name="T71" fmla="*/ 76 h 400"/>
                  <a:gd name="T72" fmla="*/ 75 w 173"/>
                  <a:gd name="T73" fmla="*/ 70 h 400"/>
                  <a:gd name="T74" fmla="*/ 62 w 173"/>
                  <a:gd name="T75" fmla="*/ 56 h 400"/>
                  <a:gd name="T76" fmla="*/ 77 w 173"/>
                  <a:gd name="T77" fmla="*/ 36 h 400"/>
                  <a:gd name="T78" fmla="*/ 89 w 173"/>
                  <a:gd name="T79" fmla="*/ 18 h 400"/>
                  <a:gd name="T80" fmla="*/ 100 w 173"/>
                  <a:gd name="T81" fmla="*/ 18 h 400"/>
                  <a:gd name="T82" fmla="*/ 106 w 173"/>
                  <a:gd name="T83" fmla="*/ 34 h 400"/>
                  <a:gd name="T84" fmla="*/ 120 w 173"/>
                  <a:gd name="T85" fmla="*/ 43 h 400"/>
                  <a:gd name="T86" fmla="*/ 127 w 173"/>
                  <a:gd name="T87" fmla="*/ 34 h 400"/>
                  <a:gd name="T88" fmla="*/ 121 w 173"/>
                  <a:gd name="T89" fmla="*/ 23 h 400"/>
                  <a:gd name="T90" fmla="*/ 112 w 173"/>
                  <a:gd name="T91" fmla="*/ 10 h 400"/>
                  <a:gd name="T92" fmla="*/ 97 w 173"/>
                  <a:gd name="T93" fmla="*/ 4 h 400"/>
                  <a:gd name="T94" fmla="*/ 80 w 173"/>
                  <a:gd name="T95" fmla="*/ 11 h 400"/>
                  <a:gd name="T96" fmla="*/ 79 w 173"/>
                  <a:gd name="T97" fmla="*/ 22 h 400"/>
                  <a:gd name="T98" fmla="*/ 66 w 173"/>
                  <a:gd name="T99" fmla="*/ 15 h 400"/>
                  <a:gd name="T100" fmla="*/ 60 w 173"/>
                  <a:gd name="T101" fmla="*/ 22 h 400"/>
                  <a:gd name="T102" fmla="*/ 8 w 173"/>
                  <a:gd name="T103" fmla="*/ 172 h 400"/>
                  <a:gd name="T104" fmla="*/ 15 w 173"/>
                  <a:gd name="T105" fmla="*/ 172 h 400"/>
                  <a:gd name="T106" fmla="*/ 45 w 173"/>
                  <a:gd name="T107" fmla="*/ 200 h 400"/>
                  <a:gd name="T108" fmla="*/ 59 w 173"/>
                  <a:gd name="T109" fmla="*/ 211 h 400"/>
                  <a:gd name="T110" fmla="*/ 75 w 173"/>
                  <a:gd name="T111" fmla="*/ 221 h 400"/>
                  <a:gd name="T112" fmla="*/ 69 w 173"/>
                  <a:gd name="T113" fmla="*/ 249 h 400"/>
                  <a:gd name="T114" fmla="*/ 76 w 173"/>
                  <a:gd name="T115" fmla="*/ 269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73" h="400">
                    <a:moveTo>
                      <a:pt x="80" y="275"/>
                    </a:moveTo>
                    <a:cubicBezTo>
                      <a:pt x="80" y="276"/>
                      <a:pt x="85" y="281"/>
                      <a:pt x="87" y="283"/>
                    </a:cubicBezTo>
                    <a:cubicBezTo>
                      <a:pt x="89" y="284"/>
                      <a:pt x="93" y="292"/>
                      <a:pt x="93" y="295"/>
                    </a:cubicBezTo>
                    <a:cubicBezTo>
                      <a:pt x="94" y="298"/>
                      <a:pt x="94" y="302"/>
                      <a:pt x="93" y="303"/>
                    </a:cubicBezTo>
                    <a:cubicBezTo>
                      <a:pt x="93" y="304"/>
                      <a:pt x="94" y="306"/>
                      <a:pt x="95" y="307"/>
                    </a:cubicBezTo>
                    <a:cubicBezTo>
                      <a:pt x="95" y="308"/>
                      <a:pt x="93" y="316"/>
                      <a:pt x="94" y="320"/>
                    </a:cubicBezTo>
                    <a:cubicBezTo>
                      <a:pt x="94" y="323"/>
                      <a:pt x="90" y="333"/>
                      <a:pt x="90" y="338"/>
                    </a:cubicBezTo>
                    <a:cubicBezTo>
                      <a:pt x="90" y="343"/>
                      <a:pt x="92" y="349"/>
                      <a:pt x="93" y="349"/>
                    </a:cubicBezTo>
                    <a:cubicBezTo>
                      <a:pt x="94" y="348"/>
                      <a:pt x="94" y="353"/>
                      <a:pt x="93" y="354"/>
                    </a:cubicBezTo>
                    <a:cubicBezTo>
                      <a:pt x="91" y="354"/>
                      <a:pt x="90" y="358"/>
                      <a:pt x="91" y="359"/>
                    </a:cubicBezTo>
                    <a:cubicBezTo>
                      <a:pt x="91" y="359"/>
                      <a:pt x="90" y="363"/>
                      <a:pt x="91" y="364"/>
                    </a:cubicBezTo>
                    <a:cubicBezTo>
                      <a:pt x="91" y="366"/>
                      <a:pt x="92" y="376"/>
                      <a:pt x="93" y="379"/>
                    </a:cubicBezTo>
                    <a:cubicBezTo>
                      <a:pt x="93" y="381"/>
                      <a:pt x="96" y="387"/>
                      <a:pt x="97" y="390"/>
                    </a:cubicBezTo>
                    <a:cubicBezTo>
                      <a:pt x="98" y="392"/>
                      <a:pt x="99" y="396"/>
                      <a:pt x="99" y="396"/>
                    </a:cubicBezTo>
                    <a:cubicBezTo>
                      <a:pt x="99" y="397"/>
                      <a:pt x="100" y="398"/>
                      <a:pt x="100" y="398"/>
                    </a:cubicBezTo>
                    <a:cubicBezTo>
                      <a:pt x="100" y="398"/>
                      <a:pt x="103" y="399"/>
                      <a:pt x="104" y="399"/>
                    </a:cubicBezTo>
                    <a:cubicBezTo>
                      <a:pt x="105" y="400"/>
                      <a:pt x="110" y="400"/>
                      <a:pt x="112" y="399"/>
                    </a:cubicBezTo>
                    <a:cubicBezTo>
                      <a:pt x="114" y="399"/>
                      <a:pt x="112" y="397"/>
                      <a:pt x="112" y="396"/>
                    </a:cubicBezTo>
                    <a:cubicBezTo>
                      <a:pt x="111" y="395"/>
                      <a:pt x="110" y="391"/>
                      <a:pt x="109" y="390"/>
                    </a:cubicBezTo>
                    <a:cubicBezTo>
                      <a:pt x="108" y="390"/>
                      <a:pt x="108" y="384"/>
                      <a:pt x="108" y="383"/>
                    </a:cubicBezTo>
                    <a:cubicBezTo>
                      <a:pt x="109" y="381"/>
                      <a:pt x="113" y="379"/>
                      <a:pt x="113" y="378"/>
                    </a:cubicBezTo>
                    <a:cubicBezTo>
                      <a:pt x="113" y="377"/>
                      <a:pt x="114" y="372"/>
                      <a:pt x="113" y="371"/>
                    </a:cubicBezTo>
                    <a:cubicBezTo>
                      <a:pt x="112" y="371"/>
                      <a:pt x="113" y="364"/>
                      <a:pt x="112" y="361"/>
                    </a:cubicBezTo>
                    <a:cubicBezTo>
                      <a:pt x="112" y="358"/>
                      <a:pt x="118" y="356"/>
                      <a:pt x="118" y="353"/>
                    </a:cubicBezTo>
                    <a:cubicBezTo>
                      <a:pt x="118" y="351"/>
                      <a:pt x="125" y="348"/>
                      <a:pt x="126" y="347"/>
                    </a:cubicBezTo>
                    <a:cubicBezTo>
                      <a:pt x="128" y="346"/>
                      <a:pt x="129" y="339"/>
                      <a:pt x="128" y="337"/>
                    </a:cubicBezTo>
                    <a:cubicBezTo>
                      <a:pt x="128" y="336"/>
                      <a:pt x="131" y="334"/>
                      <a:pt x="132" y="334"/>
                    </a:cubicBezTo>
                    <a:cubicBezTo>
                      <a:pt x="133" y="334"/>
                      <a:pt x="135" y="334"/>
                      <a:pt x="136" y="334"/>
                    </a:cubicBezTo>
                    <a:cubicBezTo>
                      <a:pt x="136" y="333"/>
                      <a:pt x="138" y="330"/>
                      <a:pt x="139" y="330"/>
                    </a:cubicBezTo>
                    <a:cubicBezTo>
                      <a:pt x="140" y="329"/>
                      <a:pt x="141" y="322"/>
                      <a:pt x="143" y="320"/>
                    </a:cubicBezTo>
                    <a:cubicBezTo>
                      <a:pt x="145" y="319"/>
                      <a:pt x="146" y="315"/>
                      <a:pt x="146" y="314"/>
                    </a:cubicBezTo>
                    <a:cubicBezTo>
                      <a:pt x="146" y="312"/>
                      <a:pt x="148" y="308"/>
                      <a:pt x="149" y="307"/>
                    </a:cubicBezTo>
                    <a:cubicBezTo>
                      <a:pt x="150" y="306"/>
                      <a:pt x="156" y="303"/>
                      <a:pt x="157" y="303"/>
                    </a:cubicBezTo>
                    <a:cubicBezTo>
                      <a:pt x="158" y="302"/>
                      <a:pt x="160" y="293"/>
                      <a:pt x="160" y="289"/>
                    </a:cubicBezTo>
                    <a:cubicBezTo>
                      <a:pt x="161" y="286"/>
                      <a:pt x="163" y="281"/>
                      <a:pt x="163" y="280"/>
                    </a:cubicBezTo>
                    <a:cubicBezTo>
                      <a:pt x="163" y="279"/>
                      <a:pt x="165" y="278"/>
                      <a:pt x="165" y="277"/>
                    </a:cubicBezTo>
                    <a:cubicBezTo>
                      <a:pt x="166" y="277"/>
                      <a:pt x="167" y="272"/>
                      <a:pt x="168" y="271"/>
                    </a:cubicBezTo>
                    <a:cubicBezTo>
                      <a:pt x="169" y="270"/>
                      <a:pt x="172" y="266"/>
                      <a:pt x="172" y="265"/>
                    </a:cubicBezTo>
                    <a:cubicBezTo>
                      <a:pt x="172" y="264"/>
                      <a:pt x="173" y="262"/>
                      <a:pt x="173" y="260"/>
                    </a:cubicBezTo>
                    <a:cubicBezTo>
                      <a:pt x="173" y="260"/>
                      <a:pt x="173" y="260"/>
                      <a:pt x="173" y="257"/>
                    </a:cubicBezTo>
                    <a:cubicBezTo>
                      <a:pt x="173" y="254"/>
                      <a:pt x="173" y="254"/>
                      <a:pt x="173" y="254"/>
                    </a:cubicBezTo>
                    <a:cubicBezTo>
                      <a:pt x="172" y="251"/>
                      <a:pt x="169" y="247"/>
                      <a:pt x="168" y="248"/>
                    </a:cubicBezTo>
                    <a:cubicBezTo>
                      <a:pt x="167" y="249"/>
                      <a:pt x="164" y="245"/>
                      <a:pt x="162" y="244"/>
                    </a:cubicBezTo>
                    <a:cubicBezTo>
                      <a:pt x="160" y="244"/>
                      <a:pt x="155" y="243"/>
                      <a:pt x="154" y="243"/>
                    </a:cubicBezTo>
                    <a:cubicBezTo>
                      <a:pt x="153" y="243"/>
                      <a:pt x="148" y="240"/>
                      <a:pt x="147" y="239"/>
                    </a:cubicBezTo>
                    <a:cubicBezTo>
                      <a:pt x="145" y="238"/>
                      <a:pt x="140" y="238"/>
                      <a:pt x="139" y="237"/>
                    </a:cubicBezTo>
                    <a:cubicBezTo>
                      <a:pt x="138" y="236"/>
                      <a:pt x="137" y="229"/>
                      <a:pt x="133" y="227"/>
                    </a:cubicBezTo>
                    <a:cubicBezTo>
                      <a:pt x="129" y="225"/>
                      <a:pt x="123" y="219"/>
                      <a:pt x="122" y="217"/>
                    </a:cubicBezTo>
                    <a:cubicBezTo>
                      <a:pt x="121" y="215"/>
                      <a:pt x="114" y="211"/>
                      <a:pt x="111" y="210"/>
                    </a:cubicBezTo>
                    <a:cubicBezTo>
                      <a:pt x="109" y="209"/>
                      <a:pt x="106" y="208"/>
                      <a:pt x="105" y="209"/>
                    </a:cubicBezTo>
                    <a:cubicBezTo>
                      <a:pt x="105" y="209"/>
                      <a:pt x="102" y="205"/>
                      <a:pt x="100" y="204"/>
                    </a:cubicBezTo>
                    <a:cubicBezTo>
                      <a:pt x="99" y="202"/>
                      <a:pt x="95" y="201"/>
                      <a:pt x="94" y="202"/>
                    </a:cubicBezTo>
                    <a:cubicBezTo>
                      <a:pt x="94" y="204"/>
                      <a:pt x="91" y="203"/>
                      <a:pt x="90" y="202"/>
                    </a:cubicBezTo>
                    <a:cubicBezTo>
                      <a:pt x="90" y="201"/>
                      <a:pt x="87" y="202"/>
                      <a:pt x="86" y="203"/>
                    </a:cubicBezTo>
                    <a:cubicBezTo>
                      <a:pt x="85" y="203"/>
                      <a:pt x="82" y="209"/>
                      <a:pt x="80" y="210"/>
                    </a:cubicBezTo>
                    <a:cubicBezTo>
                      <a:pt x="78" y="211"/>
                      <a:pt x="76" y="209"/>
                      <a:pt x="75" y="208"/>
                    </a:cubicBezTo>
                    <a:cubicBezTo>
                      <a:pt x="74" y="208"/>
                      <a:pt x="70" y="209"/>
                      <a:pt x="69" y="210"/>
                    </a:cubicBezTo>
                    <a:cubicBezTo>
                      <a:pt x="68" y="211"/>
                      <a:pt x="65" y="204"/>
                      <a:pt x="65" y="201"/>
                    </a:cubicBezTo>
                    <a:cubicBezTo>
                      <a:pt x="66" y="198"/>
                      <a:pt x="63" y="192"/>
                      <a:pt x="60" y="192"/>
                    </a:cubicBezTo>
                    <a:cubicBezTo>
                      <a:pt x="57" y="191"/>
                      <a:pt x="57" y="185"/>
                      <a:pt x="57" y="182"/>
                    </a:cubicBezTo>
                    <a:cubicBezTo>
                      <a:pt x="58" y="180"/>
                      <a:pt x="52" y="179"/>
                      <a:pt x="51" y="178"/>
                    </a:cubicBezTo>
                    <a:cubicBezTo>
                      <a:pt x="50" y="178"/>
                      <a:pt x="46" y="182"/>
                      <a:pt x="46" y="183"/>
                    </a:cubicBezTo>
                    <a:cubicBezTo>
                      <a:pt x="45" y="185"/>
                      <a:pt x="33" y="181"/>
                      <a:pt x="35" y="174"/>
                    </a:cubicBezTo>
                    <a:cubicBezTo>
                      <a:pt x="36" y="167"/>
                      <a:pt x="42" y="159"/>
                      <a:pt x="43" y="158"/>
                    </a:cubicBezTo>
                    <a:cubicBezTo>
                      <a:pt x="45" y="157"/>
                      <a:pt x="52" y="157"/>
                      <a:pt x="54" y="158"/>
                    </a:cubicBezTo>
                    <a:cubicBezTo>
                      <a:pt x="56" y="159"/>
                      <a:pt x="57" y="158"/>
                      <a:pt x="58" y="158"/>
                    </a:cubicBezTo>
                    <a:cubicBezTo>
                      <a:pt x="58" y="157"/>
                      <a:pt x="64" y="158"/>
                      <a:pt x="66" y="158"/>
                    </a:cubicBezTo>
                    <a:cubicBezTo>
                      <a:pt x="68" y="159"/>
                      <a:pt x="71" y="166"/>
                      <a:pt x="72" y="167"/>
                    </a:cubicBezTo>
                    <a:cubicBezTo>
                      <a:pt x="74" y="168"/>
                      <a:pt x="75" y="163"/>
                      <a:pt x="75" y="161"/>
                    </a:cubicBezTo>
                    <a:cubicBezTo>
                      <a:pt x="76" y="160"/>
                      <a:pt x="74" y="156"/>
                      <a:pt x="74" y="155"/>
                    </a:cubicBezTo>
                    <a:cubicBezTo>
                      <a:pt x="74" y="154"/>
                      <a:pt x="77" y="146"/>
                      <a:pt x="80" y="144"/>
                    </a:cubicBezTo>
                    <a:cubicBezTo>
                      <a:pt x="83" y="143"/>
                      <a:pt x="86" y="138"/>
                      <a:pt x="86" y="137"/>
                    </a:cubicBezTo>
                    <a:cubicBezTo>
                      <a:pt x="86" y="136"/>
                      <a:pt x="88" y="135"/>
                      <a:pt x="89" y="135"/>
                    </a:cubicBezTo>
                    <a:cubicBezTo>
                      <a:pt x="90" y="135"/>
                      <a:pt x="89" y="128"/>
                      <a:pt x="90" y="126"/>
                    </a:cubicBezTo>
                    <a:cubicBezTo>
                      <a:pt x="91" y="124"/>
                      <a:pt x="97" y="121"/>
                      <a:pt x="98" y="120"/>
                    </a:cubicBezTo>
                    <a:cubicBezTo>
                      <a:pt x="100" y="120"/>
                      <a:pt x="101" y="115"/>
                      <a:pt x="101" y="114"/>
                    </a:cubicBezTo>
                    <a:cubicBezTo>
                      <a:pt x="100" y="114"/>
                      <a:pt x="105" y="109"/>
                      <a:pt x="108" y="108"/>
                    </a:cubicBezTo>
                    <a:cubicBezTo>
                      <a:pt x="111" y="108"/>
                      <a:pt x="113" y="110"/>
                      <a:pt x="112" y="110"/>
                    </a:cubicBezTo>
                    <a:cubicBezTo>
                      <a:pt x="113" y="110"/>
                      <a:pt x="116" y="108"/>
                      <a:pt x="118" y="107"/>
                    </a:cubicBezTo>
                    <a:cubicBezTo>
                      <a:pt x="120" y="106"/>
                      <a:pt x="118" y="103"/>
                      <a:pt x="117" y="102"/>
                    </a:cubicBezTo>
                    <a:cubicBezTo>
                      <a:pt x="116" y="101"/>
                      <a:pt x="116" y="97"/>
                      <a:pt x="118" y="96"/>
                    </a:cubicBezTo>
                    <a:cubicBezTo>
                      <a:pt x="119" y="96"/>
                      <a:pt x="121" y="93"/>
                      <a:pt x="120" y="92"/>
                    </a:cubicBezTo>
                    <a:cubicBezTo>
                      <a:pt x="120" y="92"/>
                      <a:pt x="121" y="92"/>
                      <a:pt x="122" y="92"/>
                    </a:cubicBezTo>
                    <a:cubicBezTo>
                      <a:pt x="124" y="92"/>
                      <a:pt x="127" y="92"/>
                      <a:pt x="128" y="91"/>
                    </a:cubicBezTo>
                    <a:cubicBezTo>
                      <a:pt x="131" y="89"/>
                      <a:pt x="129" y="95"/>
                      <a:pt x="127" y="97"/>
                    </a:cubicBezTo>
                    <a:cubicBezTo>
                      <a:pt x="126" y="100"/>
                      <a:pt x="129" y="102"/>
                      <a:pt x="130" y="102"/>
                    </a:cubicBezTo>
                    <a:cubicBezTo>
                      <a:pt x="131" y="101"/>
                      <a:pt x="132" y="103"/>
                      <a:pt x="132" y="104"/>
                    </a:cubicBezTo>
                    <a:cubicBezTo>
                      <a:pt x="132" y="104"/>
                      <a:pt x="133" y="104"/>
                      <a:pt x="134" y="104"/>
                    </a:cubicBezTo>
                    <a:cubicBezTo>
                      <a:pt x="135" y="103"/>
                      <a:pt x="136" y="103"/>
                      <a:pt x="136" y="104"/>
                    </a:cubicBezTo>
                    <a:cubicBezTo>
                      <a:pt x="138" y="104"/>
                      <a:pt x="139" y="101"/>
                      <a:pt x="139" y="100"/>
                    </a:cubicBezTo>
                    <a:cubicBezTo>
                      <a:pt x="139" y="99"/>
                      <a:pt x="135" y="96"/>
                      <a:pt x="135" y="95"/>
                    </a:cubicBezTo>
                    <a:cubicBezTo>
                      <a:pt x="134" y="93"/>
                      <a:pt x="134" y="84"/>
                      <a:pt x="134" y="82"/>
                    </a:cubicBezTo>
                    <a:cubicBezTo>
                      <a:pt x="134" y="80"/>
                      <a:pt x="131" y="77"/>
                      <a:pt x="130" y="78"/>
                    </a:cubicBezTo>
                    <a:cubicBezTo>
                      <a:pt x="130" y="78"/>
                      <a:pt x="128" y="73"/>
                      <a:pt x="127" y="71"/>
                    </a:cubicBezTo>
                    <a:cubicBezTo>
                      <a:pt x="125" y="70"/>
                      <a:pt x="125" y="68"/>
                      <a:pt x="125" y="67"/>
                    </a:cubicBezTo>
                    <a:cubicBezTo>
                      <a:pt x="125" y="66"/>
                      <a:pt x="121" y="61"/>
                      <a:pt x="120" y="59"/>
                    </a:cubicBezTo>
                    <a:cubicBezTo>
                      <a:pt x="118" y="57"/>
                      <a:pt x="117" y="57"/>
                      <a:pt x="117" y="58"/>
                    </a:cubicBezTo>
                    <a:cubicBezTo>
                      <a:pt x="117" y="59"/>
                      <a:pt x="114" y="60"/>
                      <a:pt x="112" y="59"/>
                    </a:cubicBezTo>
                    <a:cubicBezTo>
                      <a:pt x="111" y="59"/>
                      <a:pt x="110" y="54"/>
                      <a:pt x="110" y="52"/>
                    </a:cubicBezTo>
                    <a:cubicBezTo>
                      <a:pt x="110" y="51"/>
                      <a:pt x="104" y="50"/>
                      <a:pt x="103" y="49"/>
                    </a:cubicBezTo>
                    <a:cubicBezTo>
                      <a:pt x="102" y="47"/>
                      <a:pt x="98" y="48"/>
                      <a:pt x="98" y="47"/>
                    </a:cubicBezTo>
                    <a:cubicBezTo>
                      <a:pt x="97" y="46"/>
                      <a:pt x="94" y="45"/>
                      <a:pt x="93" y="45"/>
                    </a:cubicBezTo>
                    <a:cubicBezTo>
                      <a:pt x="93" y="46"/>
                      <a:pt x="93" y="59"/>
                      <a:pt x="92" y="63"/>
                    </a:cubicBezTo>
                    <a:cubicBezTo>
                      <a:pt x="92" y="66"/>
                      <a:pt x="89" y="70"/>
                      <a:pt x="87" y="69"/>
                    </a:cubicBezTo>
                    <a:cubicBezTo>
                      <a:pt x="87" y="69"/>
                      <a:pt x="87" y="70"/>
                      <a:pt x="87" y="71"/>
                    </a:cubicBezTo>
                    <a:cubicBezTo>
                      <a:pt x="87" y="71"/>
                      <a:pt x="87" y="72"/>
                      <a:pt x="88" y="72"/>
                    </a:cubicBezTo>
                    <a:cubicBezTo>
                      <a:pt x="89" y="72"/>
                      <a:pt x="86" y="76"/>
                      <a:pt x="85" y="79"/>
                    </a:cubicBezTo>
                    <a:cubicBezTo>
                      <a:pt x="85" y="81"/>
                      <a:pt x="82" y="78"/>
                      <a:pt x="82" y="76"/>
                    </a:cubicBezTo>
                    <a:cubicBezTo>
                      <a:pt x="81" y="73"/>
                      <a:pt x="78" y="70"/>
                      <a:pt x="78" y="71"/>
                    </a:cubicBezTo>
                    <a:cubicBezTo>
                      <a:pt x="78" y="71"/>
                      <a:pt x="77" y="71"/>
                      <a:pt x="76" y="71"/>
                    </a:cubicBezTo>
                    <a:cubicBezTo>
                      <a:pt x="76" y="70"/>
                      <a:pt x="75" y="70"/>
                      <a:pt x="75" y="70"/>
                    </a:cubicBezTo>
                    <a:cubicBezTo>
                      <a:pt x="74" y="71"/>
                      <a:pt x="69" y="67"/>
                      <a:pt x="67" y="66"/>
                    </a:cubicBezTo>
                    <a:cubicBezTo>
                      <a:pt x="64" y="65"/>
                      <a:pt x="63" y="59"/>
                      <a:pt x="62" y="58"/>
                    </a:cubicBezTo>
                    <a:cubicBezTo>
                      <a:pt x="61" y="58"/>
                      <a:pt x="62" y="57"/>
                      <a:pt x="62" y="56"/>
                    </a:cubicBezTo>
                    <a:cubicBezTo>
                      <a:pt x="62" y="55"/>
                      <a:pt x="66" y="51"/>
                      <a:pt x="67" y="50"/>
                    </a:cubicBezTo>
                    <a:cubicBezTo>
                      <a:pt x="68" y="48"/>
                      <a:pt x="73" y="42"/>
                      <a:pt x="75" y="41"/>
                    </a:cubicBezTo>
                    <a:cubicBezTo>
                      <a:pt x="76" y="40"/>
                      <a:pt x="78" y="37"/>
                      <a:pt x="77" y="36"/>
                    </a:cubicBezTo>
                    <a:cubicBezTo>
                      <a:pt x="77" y="35"/>
                      <a:pt x="85" y="33"/>
                      <a:pt x="87" y="32"/>
                    </a:cubicBezTo>
                    <a:cubicBezTo>
                      <a:pt x="89" y="31"/>
                      <a:pt x="91" y="25"/>
                      <a:pt x="91" y="24"/>
                    </a:cubicBezTo>
                    <a:cubicBezTo>
                      <a:pt x="92" y="22"/>
                      <a:pt x="90" y="19"/>
                      <a:pt x="89" y="18"/>
                    </a:cubicBezTo>
                    <a:cubicBezTo>
                      <a:pt x="88" y="18"/>
                      <a:pt x="92" y="18"/>
                      <a:pt x="93" y="18"/>
                    </a:cubicBezTo>
                    <a:cubicBezTo>
                      <a:pt x="94" y="19"/>
                      <a:pt x="95" y="18"/>
                      <a:pt x="97" y="18"/>
                    </a:cubicBezTo>
                    <a:cubicBezTo>
                      <a:pt x="98" y="18"/>
                      <a:pt x="100" y="18"/>
                      <a:pt x="100" y="18"/>
                    </a:cubicBezTo>
                    <a:cubicBezTo>
                      <a:pt x="102" y="19"/>
                      <a:pt x="105" y="21"/>
                      <a:pt x="108" y="22"/>
                    </a:cubicBezTo>
                    <a:cubicBezTo>
                      <a:pt x="108" y="22"/>
                      <a:pt x="108" y="22"/>
                      <a:pt x="107" y="27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0" y="37"/>
                      <a:pt x="98" y="41"/>
                      <a:pt x="100" y="41"/>
                    </a:cubicBezTo>
                    <a:cubicBezTo>
                      <a:pt x="103" y="41"/>
                      <a:pt x="113" y="45"/>
                      <a:pt x="115" y="47"/>
                    </a:cubicBezTo>
                    <a:cubicBezTo>
                      <a:pt x="118" y="49"/>
                      <a:pt x="119" y="44"/>
                      <a:pt x="120" y="43"/>
                    </a:cubicBezTo>
                    <a:cubicBezTo>
                      <a:pt x="121" y="41"/>
                      <a:pt x="120" y="36"/>
                      <a:pt x="120" y="35"/>
                    </a:cubicBezTo>
                    <a:cubicBezTo>
                      <a:pt x="119" y="35"/>
                      <a:pt x="123" y="35"/>
                      <a:pt x="124" y="36"/>
                    </a:cubicBezTo>
                    <a:cubicBezTo>
                      <a:pt x="125" y="37"/>
                      <a:pt x="127" y="35"/>
                      <a:pt x="127" y="34"/>
                    </a:cubicBezTo>
                    <a:cubicBezTo>
                      <a:pt x="128" y="34"/>
                      <a:pt x="129" y="30"/>
                      <a:pt x="129" y="29"/>
                    </a:cubicBezTo>
                    <a:cubicBezTo>
                      <a:pt x="130" y="28"/>
                      <a:pt x="127" y="28"/>
                      <a:pt x="127" y="27"/>
                    </a:cubicBezTo>
                    <a:cubicBezTo>
                      <a:pt x="127" y="25"/>
                      <a:pt x="123" y="24"/>
                      <a:pt x="121" y="23"/>
                    </a:cubicBezTo>
                    <a:cubicBezTo>
                      <a:pt x="120" y="22"/>
                      <a:pt x="119" y="19"/>
                      <a:pt x="120" y="19"/>
                    </a:cubicBezTo>
                    <a:cubicBezTo>
                      <a:pt x="121" y="18"/>
                      <a:pt x="120" y="14"/>
                      <a:pt x="119" y="13"/>
                    </a:cubicBezTo>
                    <a:cubicBezTo>
                      <a:pt x="118" y="11"/>
                      <a:pt x="113" y="10"/>
                      <a:pt x="112" y="10"/>
                    </a:cubicBezTo>
                    <a:cubicBezTo>
                      <a:pt x="110" y="10"/>
                      <a:pt x="109" y="7"/>
                      <a:pt x="108" y="6"/>
                    </a:cubicBezTo>
                    <a:cubicBezTo>
                      <a:pt x="107" y="6"/>
                      <a:pt x="101" y="5"/>
                      <a:pt x="100" y="6"/>
                    </a:cubicBezTo>
                    <a:cubicBezTo>
                      <a:pt x="99" y="6"/>
                      <a:pt x="98" y="5"/>
                      <a:pt x="97" y="4"/>
                    </a:cubicBezTo>
                    <a:cubicBezTo>
                      <a:pt x="96" y="3"/>
                      <a:pt x="94" y="2"/>
                      <a:pt x="93" y="3"/>
                    </a:cubicBezTo>
                    <a:cubicBezTo>
                      <a:pt x="90" y="4"/>
                      <a:pt x="88" y="1"/>
                      <a:pt x="87" y="0"/>
                    </a:cubicBezTo>
                    <a:cubicBezTo>
                      <a:pt x="85" y="0"/>
                      <a:pt x="80" y="6"/>
                      <a:pt x="80" y="11"/>
                    </a:cubicBezTo>
                    <a:cubicBezTo>
                      <a:pt x="80" y="15"/>
                      <a:pt x="82" y="19"/>
                      <a:pt x="83" y="19"/>
                    </a:cubicBezTo>
                    <a:cubicBezTo>
                      <a:pt x="84" y="19"/>
                      <a:pt x="83" y="23"/>
                      <a:pt x="82" y="25"/>
                    </a:cubicBezTo>
                    <a:cubicBezTo>
                      <a:pt x="81" y="26"/>
                      <a:pt x="78" y="23"/>
                      <a:pt x="79" y="22"/>
                    </a:cubicBezTo>
                    <a:cubicBezTo>
                      <a:pt x="80" y="21"/>
                      <a:pt x="77" y="17"/>
                      <a:pt x="75" y="15"/>
                    </a:cubicBezTo>
                    <a:cubicBezTo>
                      <a:pt x="74" y="14"/>
                      <a:pt x="71" y="12"/>
                      <a:pt x="69" y="11"/>
                    </a:cubicBezTo>
                    <a:cubicBezTo>
                      <a:pt x="68" y="13"/>
                      <a:pt x="67" y="14"/>
                      <a:pt x="66" y="15"/>
                    </a:cubicBezTo>
                    <a:cubicBezTo>
                      <a:pt x="66" y="17"/>
                      <a:pt x="67" y="19"/>
                      <a:pt x="66" y="21"/>
                    </a:cubicBezTo>
                    <a:cubicBezTo>
                      <a:pt x="65" y="23"/>
                      <a:pt x="63" y="24"/>
                      <a:pt x="63" y="23"/>
                    </a:cubicBezTo>
                    <a:cubicBezTo>
                      <a:pt x="63" y="22"/>
                      <a:pt x="62" y="22"/>
                      <a:pt x="60" y="22"/>
                    </a:cubicBezTo>
                    <a:cubicBezTo>
                      <a:pt x="28" y="61"/>
                      <a:pt x="6" y="110"/>
                      <a:pt x="0" y="163"/>
                    </a:cubicBezTo>
                    <a:cubicBezTo>
                      <a:pt x="1" y="165"/>
                      <a:pt x="2" y="166"/>
                      <a:pt x="3" y="168"/>
                    </a:cubicBezTo>
                    <a:cubicBezTo>
                      <a:pt x="4" y="170"/>
                      <a:pt x="8" y="172"/>
                      <a:pt x="8" y="172"/>
                    </a:cubicBezTo>
                    <a:cubicBezTo>
                      <a:pt x="9" y="173"/>
                      <a:pt x="9" y="168"/>
                      <a:pt x="9" y="166"/>
                    </a:cubicBezTo>
                    <a:cubicBezTo>
                      <a:pt x="8" y="165"/>
                      <a:pt x="10" y="164"/>
                      <a:pt x="10" y="165"/>
                    </a:cubicBezTo>
                    <a:cubicBezTo>
                      <a:pt x="10" y="166"/>
                      <a:pt x="14" y="171"/>
                      <a:pt x="15" y="172"/>
                    </a:cubicBezTo>
                    <a:cubicBezTo>
                      <a:pt x="16" y="174"/>
                      <a:pt x="18" y="184"/>
                      <a:pt x="19" y="186"/>
                    </a:cubicBezTo>
                    <a:cubicBezTo>
                      <a:pt x="20" y="188"/>
                      <a:pt x="32" y="193"/>
                      <a:pt x="36" y="194"/>
                    </a:cubicBezTo>
                    <a:cubicBezTo>
                      <a:pt x="40" y="195"/>
                      <a:pt x="45" y="199"/>
                      <a:pt x="45" y="200"/>
                    </a:cubicBezTo>
                    <a:cubicBezTo>
                      <a:pt x="46" y="201"/>
                      <a:pt x="51" y="202"/>
                      <a:pt x="52" y="203"/>
                    </a:cubicBezTo>
                    <a:cubicBezTo>
                      <a:pt x="53" y="203"/>
                      <a:pt x="56" y="206"/>
                      <a:pt x="57" y="207"/>
                    </a:cubicBezTo>
                    <a:cubicBezTo>
                      <a:pt x="58" y="208"/>
                      <a:pt x="59" y="210"/>
                      <a:pt x="59" y="211"/>
                    </a:cubicBezTo>
                    <a:cubicBezTo>
                      <a:pt x="59" y="211"/>
                      <a:pt x="66" y="214"/>
                      <a:pt x="67" y="215"/>
                    </a:cubicBezTo>
                    <a:cubicBezTo>
                      <a:pt x="69" y="217"/>
                      <a:pt x="72" y="217"/>
                      <a:pt x="72" y="216"/>
                    </a:cubicBezTo>
                    <a:cubicBezTo>
                      <a:pt x="73" y="215"/>
                      <a:pt x="74" y="220"/>
                      <a:pt x="75" y="221"/>
                    </a:cubicBezTo>
                    <a:cubicBezTo>
                      <a:pt x="75" y="223"/>
                      <a:pt x="76" y="226"/>
                      <a:pt x="75" y="227"/>
                    </a:cubicBezTo>
                    <a:cubicBezTo>
                      <a:pt x="75" y="227"/>
                      <a:pt x="74" y="234"/>
                      <a:pt x="72" y="236"/>
                    </a:cubicBezTo>
                    <a:cubicBezTo>
                      <a:pt x="71" y="237"/>
                      <a:pt x="69" y="247"/>
                      <a:pt x="69" y="249"/>
                    </a:cubicBezTo>
                    <a:cubicBezTo>
                      <a:pt x="70" y="251"/>
                      <a:pt x="73" y="255"/>
                      <a:pt x="74" y="255"/>
                    </a:cubicBezTo>
                    <a:cubicBezTo>
                      <a:pt x="76" y="256"/>
                      <a:pt x="75" y="258"/>
                      <a:pt x="74" y="258"/>
                    </a:cubicBezTo>
                    <a:cubicBezTo>
                      <a:pt x="73" y="258"/>
                      <a:pt x="74" y="268"/>
                      <a:pt x="76" y="269"/>
                    </a:cubicBezTo>
                    <a:cubicBezTo>
                      <a:pt x="79" y="270"/>
                      <a:pt x="81" y="275"/>
                      <a:pt x="80" y="275"/>
                    </a:cubicBezTo>
                  </a:path>
                </a:pathLst>
              </a:custGeom>
              <a:solidFill>
                <a:srgbClr val="E9F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124">
                <a:extLst>
                  <a:ext uri="{FF2B5EF4-FFF2-40B4-BE49-F238E27FC236}">
                    <a16:creationId xmlns:a16="http://schemas.microsoft.com/office/drawing/2014/main" xmlns="" id="{A2C8200B-CD57-4C90-AAC6-29869EF0E4C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552950" y="38385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9F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125">
                <a:extLst>
                  <a:ext uri="{FF2B5EF4-FFF2-40B4-BE49-F238E27FC236}">
                    <a16:creationId xmlns:a16="http://schemas.microsoft.com/office/drawing/2014/main" xmlns="" id="{38D1473A-2252-412B-959F-D6C88DBFE56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552950" y="38385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126">
                <a:extLst>
                  <a:ext uri="{FF2B5EF4-FFF2-40B4-BE49-F238E27FC236}">
                    <a16:creationId xmlns:a16="http://schemas.microsoft.com/office/drawing/2014/main" xmlns="" id="{A8174E63-3D82-4026-A11E-C0377D7DCCE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506913" y="3598863"/>
                <a:ext cx="90488" cy="60325"/>
              </a:xfrm>
              <a:custGeom>
                <a:avLst/>
                <a:gdLst>
                  <a:gd name="T0" fmla="*/ 11 w 57"/>
                  <a:gd name="T1" fmla="*/ 37 h 38"/>
                  <a:gd name="T2" fmla="*/ 20 w 57"/>
                  <a:gd name="T3" fmla="*/ 35 h 38"/>
                  <a:gd name="T4" fmla="*/ 19 w 57"/>
                  <a:gd name="T5" fmla="*/ 31 h 38"/>
                  <a:gd name="T6" fmla="*/ 21 w 57"/>
                  <a:gd name="T7" fmla="*/ 31 h 38"/>
                  <a:gd name="T8" fmla="*/ 26 w 57"/>
                  <a:gd name="T9" fmla="*/ 23 h 38"/>
                  <a:gd name="T10" fmla="*/ 36 w 57"/>
                  <a:gd name="T11" fmla="*/ 18 h 38"/>
                  <a:gd name="T12" fmla="*/ 43 w 57"/>
                  <a:gd name="T13" fmla="*/ 13 h 38"/>
                  <a:gd name="T14" fmla="*/ 47 w 57"/>
                  <a:gd name="T15" fmla="*/ 8 h 38"/>
                  <a:gd name="T16" fmla="*/ 54 w 57"/>
                  <a:gd name="T17" fmla="*/ 3 h 38"/>
                  <a:gd name="T18" fmla="*/ 56 w 57"/>
                  <a:gd name="T19" fmla="*/ 0 h 38"/>
                  <a:gd name="T20" fmla="*/ 34 w 57"/>
                  <a:gd name="T21" fmla="*/ 12 h 38"/>
                  <a:gd name="T22" fmla="*/ 0 w 57"/>
                  <a:gd name="T23" fmla="*/ 38 h 38"/>
                  <a:gd name="T24" fmla="*/ 11 w 57"/>
                  <a:gd name="T25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38">
                    <a:moveTo>
                      <a:pt x="11" y="37"/>
                    </a:moveTo>
                    <a:cubicBezTo>
                      <a:pt x="14" y="37"/>
                      <a:pt x="19" y="36"/>
                      <a:pt x="20" y="35"/>
                    </a:cubicBezTo>
                    <a:cubicBezTo>
                      <a:pt x="20" y="34"/>
                      <a:pt x="20" y="32"/>
                      <a:pt x="19" y="31"/>
                    </a:cubicBezTo>
                    <a:cubicBezTo>
                      <a:pt x="20" y="31"/>
                      <a:pt x="21" y="31"/>
                      <a:pt x="21" y="31"/>
                    </a:cubicBezTo>
                    <a:cubicBezTo>
                      <a:pt x="22" y="31"/>
                      <a:pt x="24" y="24"/>
                      <a:pt x="26" y="23"/>
                    </a:cubicBezTo>
                    <a:cubicBezTo>
                      <a:pt x="27" y="21"/>
                      <a:pt x="34" y="19"/>
                      <a:pt x="36" y="18"/>
                    </a:cubicBezTo>
                    <a:cubicBezTo>
                      <a:pt x="38" y="17"/>
                      <a:pt x="42" y="13"/>
                      <a:pt x="43" y="13"/>
                    </a:cubicBezTo>
                    <a:cubicBezTo>
                      <a:pt x="45" y="12"/>
                      <a:pt x="47" y="9"/>
                      <a:pt x="47" y="8"/>
                    </a:cubicBezTo>
                    <a:cubicBezTo>
                      <a:pt x="46" y="7"/>
                      <a:pt x="52" y="4"/>
                      <a:pt x="54" y="3"/>
                    </a:cubicBezTo>
                    <a:cubicBezTo>
                      <a:pt x="56" y="2"/>
                      <a:pt x="57" y="0"/>
                      <a:pt x="56" y="0"/>
                    </a:cubicBezTo>
                    <a:cubicBezTo>
                      <a:pt x="55" y="0"/>
                      <a:pt x="44" y="6"/>
                      <a:pt x="34" y="12"/>
                    </a:cubicBezTo>
                    <a:cubicBezTo>
                      <a:pt x="22" y="20"/>
                      <a:pt x="11" y="29"/>
                      <a:pt x="0" y="38"/>
                    </a:cubicBezTo>
                    <a:cubicBezTo>
                      <a:pt x="4" y="38"/>
                      <a:pt x="9" y="38"/>
                      <a:pt x="11" y="37"/>
                    </a:cubicBezTo>
                  </a:path>
                </a:pathLst>
              </a:custGeom>
              <a:solidFill>
                <a:srgbClr val="E9F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127">
                <a:extLst>
                  <a:ext uri="{FF2B5EF4-FFF2-40B4-BE49-F238E27FC236}">
                    <a16:creationId xmlns:a16="http://schemas.microsoft.com/office/drawing/2014/main" xmlns="" id="{530BC930-EE2C-45EF-8FA5-F1F036C4255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687888" y="3638551"/>
                <a:ext cx="519113" cy="555625"/>
              </a:xfrm>
              <a:custGeom>
                <a:avLst/>
                <a:gdLst>
                  <a:gd name="T0" fmla="*/ 112 w 327"/>
                  <a:gd name="T1" fmla="*/ 323 h 351"/>
                  <a:gd name="T2" fmla="*/ 135 w 327"/>
                  <a:gd name="T3" fmla="*/ 254 h 351"/>
                  <a:gd name="T4" fmla="*/ 136 w 327"/>
                  <a:gd name="T5" fmla="*/ 223 h 351"/>
                  <a:gd name="T6" fmla="*/ 115 w 327"/>
                  <a:gd name="T7" fmla="*/ 184 h 351"/>
                  <a:gd name="T8" fmla="*/ 149 w 327"/>
                  <a:gd name="T9" fmla="*/ 214 h 351"/>
                  <a:gd name="T10" fmla="*/ 165 w 327"/>
                  <a:gd name="T11" fmla="*/ 187 h 351"/>
                  <a:gd name="T12" fmla="*/ 150 w 327"/>
                  <a:gd name="T13" fmla="*/ 170 h 351"/>
                  <a:gd name="T14" fmla="*/ 176 w 327"/>
                  <a:gd name="T15" fmla="*/ 187 h 351"/>
                  <a:gd name="T16" fmla="*/ 192 w 327"/>
                  <a:gd name="T17" fmla="*/ 197 h 351"/>
                  <a:gd name="T18" fmla="*/ 206 w 327"/>
                  <a:gd name="T19" fmla="*/ 229 h 351"/>
                  <a:gd name="T20" fmla="*/ 220 w 327"/>
                  <a:gd name="T21" fmla="*/ 210 h 351"/>
                  <a:gd name="T22" fmla="*/ 242 w 327"/>
                  <a:gd name="T23" fmla="*/ 200 h 351"/>
                  <a:gd name="T24" fmla="*/ 255 w 327"/>
                  <a:gd name="T25" fmla="*/ 221 h 351"/>
                  <a:gd name="T26" fmla="*/ 268 w 327"/>
                  <a:gd name="T27" fmla="*/ 238 h 351"/>
                  <a:gd name="T28" fmla="*/ 269 w 327"/>
                  <a:gd name="T29" fmla="*/ 228 h 351"/>
                  <a:gd name="T30" fmla="*/ 285 w 327"/>
                  <a:gd name="T31" fmla="*/ 196 h 351"/>
                  <a:gd name="T32" fmla="*/ 302 w 327"/>
                  <a:gd name="T33" fmla="*/ 162 h 351"/>
                  <a:gd name="T34" fmla="*/ 304 w 327"/>
                  <a:gd name="T35" fmla="*/ 144 h 351"/>
                  <a:gd name="T36" fmla="*/ 321 w 327"/>
                  <a:gd name="T37" fmla="*/ 130 h 351"/>
                  <a:gd name="T38" fmla="*/ 257 w 327"/>
                  <a:gd name="T39" fmla="*/ 17 h 351"/>
                  <a:gd name="T40" fmla="*/ 240 w 327"/>
                  <a:gd name="T41" fmla="*/ 3 h 351"/>
                  <a:gd name="T42" fmla="*/ 218 w 327"/>
                  <a:gd name="T43" fmla="*/ 7 h 351"/>
                  <a:gd name="T44" fmla="*/ 193 w 327"/>
                  <a:gd name="T45" fmla="*/ 20 h 351"/>
                  <a:gd name="T46" fmla="*/ 184 w 327"/>
                  <a:gd name="T47" fmla="*/ 25 h 351"/>
                  <a:gd name="T48" fmla="*/ 154 w 327"/>
                  <a:gd name="T49" fmla="*/ 32 h 351"/>
                  <a:gd name="T50" fmla="*/ 133 w 327"/>
                  <a:gd name="T51" fmla="*/ 41 h 351"/>
                  <a:gd name="T52" fmla="*/ 113 w 327"/>
                  <a:gd name="T53" fmla="*/ 38 h 351"/>
                  <a:gd name="T54" fmla="*/ 81 w 327"/>
                  <a:gd name="T55" fmla="*/ 30 h 351"/>
                  <a:gd name="T56" fmla="*/ 57 w 327"/>
                  <a:gd name="T57" fmla="*/ 53 h 351"/>
                  <a:gd name="T58" fmla="*/ 53 w 327"/>
                  <a:gd name="T59" fmla="*/ 82 h 351"/>
                  <a:gd name="T60" fmla="*/ 45 w 327"/>
                  <a:gd name="T61" fmla="*/ 98 h 351"/>
                  <a:gd name="T62" fmla="*/ 37 w 327"/>
                  <a:gd name="T63" fmla="*/ 83 h 351"/>
                  <a:gd name="T64" fmla="*/ 26 w 327"/>
                  <a:gd name="T65" fmla="*/ 85 h 351"/>
                  <a:gd name="T66" fmla="*/ 24 w 327"/>
                  <a:gd name="T67" fmla="*/ 106 h 351"/>
                  <a:gd name="T68" fmla="*/ 25 w 327"/>
                  <a:gd name="T69" fmla="*/ 114 h 351"/>
                  <a:gd name="T70" fmla="*/ 28 w 327"/>
                  <a:gd name="T71" fmla="*/ 128 h 351"/>
                  <a:gd name="T72" fmla="*/ 24 w 327"/>
                  <a:gd name="T73" fmla="*/ 150 h 351"/>
                  <a:gd name="T74" fmla="*/ 45 w 327"/>
                  <a:gd name="T75" fmla="*/ 132 h 351"/>
                  <a:gd name="T76" fmla="*/ 62 w 327"/>
                  <a:gd name="T77" fmla="*/ 134 h 351"/>
                  <a:gd name="T78" fmla="*/ 73 w 327"/>
                  <a:gd name="T79" fmla="*/ 144 h 351"/>
                  <a:gd name="T80" fmla="*/ 75 w 327"/>
                  <a:gd name="T81" fmla="*/ 132 h 351"/>
                  <a:gd name="T82" fmla="*/ 82 w 327"/>
                  <a:gd name="T83" fmla="*/ 148 h 351"/>
                  <a:gd name="T84" fmla="*/ 91 w 327"/>
                  <a:gd name="T85" fmla="*/ 152 h 351"/>
                  <a:gd name="T86" fmla="*/ 93 w 327"/>
                  <a:gd name="T87" fmla="*/ 150 h 351"/>
                  <a:gd name="T88" fmla="*/ 113 w 327"/>
                  <a:gd name="T89" fmla="*/ 154 h 351"/>
                  <a:gd name="T90" fmla="*/ 80 w 327"/>
                  <a:gd name="T91" fmla="*/ 166 h 351"/>
                  <a:gd name="T92" fmla="*/ 51 w 327"/>
                  <a:gd name="T93" fmla="*/ 150 h 351"/>
                  <a:gd name="T94" fmla="*/ 15 w 327"/>
                  <a:gd name="T95" fmla="*/ 170 h 351"/>
                  <a:gd name="T96" fmla="*/ 0 w 327"/>
                  <a:gd name="T97" fmla="*/ 213 h 351"/>
                  <a:gd name="T98" fmla="*/ 36 w 327"/>
                  <a:gd name="T99" fmla="*/ 237 h 351"/>
                  <a:gd name="T100" fmla="*/ 54 w 327"/>
                  <a:gd name="T101" fmla="*/ 242 h 351"/>
                  <a:gd name="T102" fmla="*/ 61 w 327"/>
                  <a:gd name="T103" fmla="*/ 301 h 351"/>
                  <a:gd name="T104" fmla="*/ 93 w 327"/>
                  <a:gd name="T105" fmla="*/ 349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27" h="351">
                    <a:moveTo>
                      <a:pt x="93" y="349"/>
                    </a:moveTo>
                    <a:cubicBezTo>
                      <a:pt x="96" y="347"/>
                      <a:pt x="102" y="338"/>
                      <a:pt x="104" y="337"/>
                    </a:cubicBezTo>
                    <a:cubicBezTo>
                      <a:pt x="106" y="335"/>
                      <a:pt x="107" y="328"/>
                      <a:pt x="108" y="327"/>
                    </a:cubicBezTo>
                    <a:cubicBezTo>
                      <a:pt x="108" y="325"/>
                      <a:pt x="111" y="323"/>
                      <a:pt x="112" y="323"/>
                    </a:cubicBezTo>
                    <a:cubicBezTo>
                      <a:pt x="113" y="322"/>
                      <a:pt x="117" y="308"/>
                      <a:pt x="120" y="305"/>
                    </a:cubicBezTo>
                    <a:cubicBezTo>
                      <a:pt x="123" y="301"/>
                      <a:pt x="126" y="286"/>
                      <a:pt x="126" y="280"/>
                    </a:cubicBezTo>
                    <a:cubicBezTo>
                      <a:pt x="126" y="275"/>
                      <a:pt x="128" y="264"/>
                      <a:pt x="129" y="262"/>
                    </a:cubicBezTo>
                    <a:cubicBezTo>
                      <a:pt x="129" y="259"/>
                      <a:pt x="133" y="255"/>
                      <a:pt x="135" y="254"/>
                    </a:cubicBezTo>
                    <a:cubicBezTo>
                      <a:pt x="136" y="253"/>
                      <a:pt x="143" y="242"/>
                      <a:pt x="146" y="238"/>
                    </a:cubicBezTo>
                    <a:cubicBezTo>
                      <a:pt x="148" y="234"/>
                      <a:pt x="150" y="225"/>
                      <a:pt x="150" y="223"/>
                    </a:cubicBezTo>
                    <a:cubicBezTo>
                      <a:pt x="149" y="221"/>
                      <a:pt x="144" y="220"/>
                      <a:pt x="143" y="221"/>
                    </a:cubicBezTo>
                    <a:cubicBezTo>
                      <a:pt x="142" y="222"/>
                      <a:pt x="137" y="223"/>
                      <a:pt x="136" y="223"/>
                    </a:cubicBezTo>
                    <a:cubicBezTo>
                      <a:pt x="134" y="223"/>
                      <a:pt x="131" y="214"/>
                      <a:pt x="128" y="212"/>
                    </a:cubicBezTo>
                    <a:cubicBezTo>
                      <a:pt x="126" y="211"/>
                      <a:pt x="124" y="201"/>
                      <a:pt x="123" y="199"/>
                    </a:cubicBezTo>
                    <a:cubicBezTo>
                      <a:pt x="122" y="198"/>
                      <a:pt x="118" y="193"/>
                      <a:pt x="117" y="192"/>
                    </a:cubicBezTo>
                    <a:cubicBezTo>
                      <a:pt x="116" y="191"/>
                      <a:pt x="116" y="186"/>
                      <a:pt x="115" y="184"/>
                    </a:cubicBezTo>
                    <a:cubicBezTo>
                      <a:pt x="115" y="183"/>
                      <a:pt x="118" y="185"/>
                      <a:pt x="118" y="187"/>
                    </a:cubicBezTo>
                    <a:cubicBezTo>
                      <a:pt x="118" y="189"/>
                      <a:pt x="124" y="197"/>
                      <a:pt x="126" y="200"/>
                    </a:cubicBezTo>
                    <a:cubicBezTo>
                      <a:pt x="128" y="203"/>
                      <a:pt x="132" y="212"/>
                      <a:pt x="134" y="214"/>
                    </a:cubicBezTo>
                    <a:cubicBezTo>
                      <a:pt x="135" y="217"/>
                      <a:pt x="145" y="216"/>
                      <a:pt x="149" y="214"/>
                    </a:cubicBezTo>
                    <a:cubicBezTo>
                      <a:pt x="152" y="213"/>
                      <a:pt x="156" y="210"/>
                      <a:pt x="156" y="209"/>
                    </a:cubicBezTo>
                    <a:cubicBezTo>
                      <a:pt x="156" y="208"/>
                      <a:pt x="162" y="206"/>
                      <a:pt x="163" y="204"/>
                    </a:cubicBezTo>
                    <a:cubicBezTo>
                      <a:pt x="165" y="203"/>
                      <a:pt x="166" y="197"/>
                      <a:pt x="167" y="196"/>
                    </a:cubicBezTo>
                    <a:cubicBezTo>
                      <a:pt x="168" y="195"/>
                      <a:pt x="166" y="189"/>
                      <a:pt x="165" y="187"/>
                    </a:cubicBezTo>
                    <a:cubicBezTo>
                      <a:pt x="164" y="185"/>
                      <a:pt x="159" y="184"/>
                      <a:pt x="158" y="185"/>
                    </a:cubicBezTo>
                    <a:cubicBezTo>
                      <a:pt x="157" y="185"/>
                      <a:pt x="154" y="181"/>
                      <a:pt x="153" y="179"/>
                    </a:cubicBezTo>
                    <a:cubicBezTo>
                      <a:pt x="153" y="177"/>
                      <a:pt x="148" y="175"/>
                      <a:pt x="148" y="174"/>
                    </a:cubicBezTo>
                    <a:cubicBezTo>
                      <a:pt x="148" y="173"/>
                      <a:pt x="149" y="171"/>
                      <a:pt x="150" y="170"/>
                    </a:cubicBezTo>
                    <a:cubicBezTo>
                      <a:pt x="150" y="170"/>
                      <a:pt x="158" y="175"/>
                      <a:pt x="160" y="178"/>
                    </a:cubicBezTo>
                    <a:cubicBezTo>
                      <a:pt x="162" y="181"/>
                      <a:pt x="165" y="186"/>
                      <a:pt x="165" y="186"/>
                    </a:cubicBezTo>
                    <a:cubicBezTo>
                      <a:pt x="166" y="187"/>
                      <a:pt x="172" y="188"/>
                      <a:pt x="173" y="187"/>
                    </a:cubicBezTo>
                    <a:cubicBezTo>
                      <a:pt x="174" y="186"/>
                      <a:pt x="176" y="186"/>
                      <a:pt x="176" y="187"/>
                    </a:cubicBezTo>
                    <a:cubicBezTo>
                      <a:pt x="176" y="187"/>
                      <a:pt x="176" y="187"/>
                      <a:pt x="178" y="187"/>
                    </a:cubicBezTo>
                    <a:cubicBezTo>
                      <a:pt x="185" y="186"/>
                      <a:pt x="185" y="186"/>
                      <a:pt x="185" y="186"/>
                    </a:cubicBezTo>
                    <a:cubicBezTo>
                      <a:pt x="188" y="189"/>
                      <a:pt x="189" y="192"/>
                      <a:pt x="189" y="193"/>
                    </a:cubicBezTo>
                    <a:cubicBezTo>
                      <a:pt x="189" y="194"/>
                      <a:pt x="191" y="196"/>
                      <a:pt x="192" y="197"/>
                    </a:cubicBezTo>
                    <a:cubicBezTo>
                      <a:pt x="193" y="197"/>
                      <a:pt x="194" y="201"/>
                      <a:pt x="195" y="202"/>
                    </a:cubicBezTo>
                    <a:cubicBezTo>
                      <a:pt x="195" y="203"/>
                      <a:pt x="199" y="210"/>
                      <a:pt x="200" y="213"/>
                    </a:cubicBezTo>
                    <a:cubicBezTo>
                      <a:pt x="200" y="215"/>
                      <a:pt x="204" y="221"/>
                      <a:pt x="204" y="222"/>
                    </a:cubicBezTo>
                    <a:cubicBezTo>
                      <a:pt x="205" y="223"/>
                      <a:pt x="206" y="227"/>
                      <a:pt x="206" y="229"/>
                    </a:cubicBezTo>
                    <a:cubicBezTo>
                      <a:pt x="206" y="230"/>
                      <a:pt x="208" y="232"/>
                      <a:pt x="210" y="232"/>
                    </a:cubicBezTo>
                    <a:cubicBezTo>
                      <a:pt x="211" y="232"/>
                      <a:pt x="214" y="222"/>
                      <a:pt x="215" y="219"/>
                    </a:cubicBezTo>
                    <a:cubicBezTo>
                      <a:pt x="216" y="215"/>
                      <a:pt x="218" y="212"/>
                      <a:pt x="219" y="212"/>
                    </a:cubicBezTo>
                    <a:cubicBezTo>
                      <a:pt x="219" y="212"/>
                      <a:pt x="220" y="210"/>
                      <a:pt x="220" y="210"/>
                    </a:cubicBezTo>
                    <a:cubicBezTo>
                      <a:pt x="220" y="209"/>
                      <a:pt x="224" y="209"/>
                      <a:pt x="224" y="208"/>
                    </a:cubicBezTo>
                    <a:cubicBezTo>
                      <a:pt x="224" y="207"/>
                      <a:pt x="226" y="201"/>
                      <a:pt x="227" y="200"/>
                    </a:cubicBezTo>
                    <a:cubicBezTo>
                      <a:pt x="228" y="199"/>
                      <a:pt x="233" y="196"/>
                      <a:pt x="235" y="195"/>
                    </a:cubicBezTo>
                    <a:cubicBezTo>
                      <a:pt x="236" y="195"/>
                      <a:pt x="241" y="198"/>
                      <a:pt x="242" y="200"/>
                    </a:cubicBezTo>
                    <a:cubicBezTo>
                      <a:pt x="243" y="202"/>
                      <a:pt x="244" y="206"/>
                      <a:pt x="243" y="207"/>
                    </a:cubicBezTo>
                    <a:cubicBezTo>
                      <a:pt x="243" y="208"/>
                      <a:pt x="246" y="211"/>
                      <a:pt x="248" y="211"/>
                    </a:cubicBezTo>
                    <a:cubicBezTo>
                      <a:pt x="250" y="211"/>
                      <a:pt x="251" y="214"/>
                      <a:pt x="251" y="215"/>
                    </a:cubicBezTo>
                    <a:cubicBezTo>
                      <a:pt x="251" y="217"/>
                      <a:pt x="254" y="220"/>
                      <a:pt x="255" y="221"/>
                    </a:cubicBezTo>
                    <a:cubicBezTo>
                      <a:pt x="255" y="222"/>
                      <a:pt x="255" y="226"/>
                      <a:pt x="255" y="227"/>
                    </a:cubicBezTo>
                    <a:cubicBezTo>
                      <a:pt x="254" y="228"/>
                      <a:pt x="255" y="233"/>
                      <a:pt x="255" y="234"/>
                    </a:cubicBezTo>
                    <a:cubicBezTo>
                      <a:pt x="255" y="236"/>
                      <a:pt x="263" y="243"/>
                      <a:pt x="265" y="245"/>
                    </a:cubicBezTo>
                    <a:cubicBezTo>
                      <a:pt x="268" y="247"/>
                      <a:pt x="269" y="241"/>
                      <a:pt x="268" y="238"/>
                    </a:cubicBezTo>
                    <a:cubicBezTo>
                      <a:pt x="266" y="236"/>
                      <a:pt x="262" y="232"/>
                      <a:pt x="261" y="230"/>
                    </a:cubicBezTo>
                    <a:cubicBezTo>
                      <a:pt x="260" y="229"/>
                      <a:pt x="259" y="223"/>
                      <a:pt x="260" y="221"/>
                    </a:cubicBezTo>
                    <a:cubicBezTo>
                      <a:pt x="260" y="220"/>
                      <a:pt x="264" y="222"/>
                      <a:pt x="265" y="223"/>
                    </a:cubicBezTo>
                    <a:cubicBezTo>
                      <a:pt x="267" y="225"/>
                      <a:pt x="269" y="227"/>
                      <a:pt x="269" y="228"/>
                    </a:cubicBezTo>
                    <a:cubicBezTo>
                      <a:pt x="269" y="229"/>
                      <a:pt x="279" y="224"/>
                      <a:pt x="279" y="218"/>
                    </a:cubicBezTo>
                    <a:cubicBezTo>
                      <a:pt x="279" y="212"/>
                      <a:pt x="282" y="205"/>
                      <a:pt x="283" y="204"/>
                    </a:cubicBezTo>
                    <a:cubicBezTo>
                      <a:pt x="283" y="202"/>
                      <a:pt x="282" y="200"/>
                      <a:pt x="281" y="200"/>
                    </a:cubicBezTo>
                    <a:cubicBezTo>
                      <a:pt x="280" y="200"/>
                      <a:pt x="282" y="196"/>
                      <a:pt x="285" y="196"/>
                    </a:cubicBezTo>
                    <a:cubicBezTo>
                      <a:pt x="288" y="196"/>
                      <a:pt x="294" y="189"/>
                      <a:pt x="296" y="186"/>
                    </a:cubicBezTo>
                    <a:cubicBezTo>
                      <a:pt x="297" y="183"/>
                      <a:pt x="300" y="181"/>
                      <a:pt x="301" y="180"/>
                    </a:cubicBezTo>
                    <a:cubicBezTo>
                      <a:pt x="301" y="180"/>
                      <a:pt x="303" y="173"/>
                      <a:pt x="303" y="171"/>
                    </a:cubicBezTo>
                    <a:cubicBezTo>
                      <a:pt x="304" y="168"/>
                      <a:pt x="302" y="164"/>
                      <a:pt x="302" y="162"/>
                    </a:cubicBezTo>
                    <a:cubicBezTo>
                      <a:pt x="301" y="161"/>
                      <a:pt x="299" y="157"/>
                      <a:pt x="299" y="156"/>
                    </a:cubicBezTo>
                    <a:cubicBezTo>
                      <a:pt x="298" y="155"/>
                      <a:pt x="297" y="151"/>
                      <a:pt x="298" y="151"/>
                    </a:cubicBezTo>
                    <a:cubicBezTo>
                      <a:pt x="298" y="150"/>
                      <a:pt x="300" y="149"/>
                      <a:pt x="301" y="149"/>
                    </a:cubicBezTo>
                    <a:cubicBezTo>
                      <a:pt x="301" y="148"/>
                      <a:pt x="304" y="145"/>
                      <a:pt x="304" y="144"/>
                    </a:cubicBezTo>
                    <a:cubicBezTo>
                      <a:pt x="303" y="142"/>
                      <a:pt x="305" y="145"/>
                      <a:pt x="307" y="146"/>
                    </a:cubicBezTo>
                    <a:cubicBezTo>
                      <a:pt x="308" y="147"/>
                      <a:pt x="309" y="154"/>
                      <a:pt x="311" y="155"/>
                    </a:cubicBezTo>
                    <a:cubicBezTo>
                      <a:pt x="312" y="156"/>
                      <a:pt x="319" y="148"/>
                      <a:pt x="318" y="143"/>
                    </a:cubicBezTo>
                    <a:cubicBezTo>
                      <a:pt x="317" y="137"/>
                      <a:pt x="320" y="131"/>
                      <a:pt x="321" y="130"/>
                    </a:cubicBezTo>
                    <a:cubicBezTo>
                      <a:pt x="322" y="130"/>
                      <a:pt x="325" y="125"/>
                      <a:pt x="327" y="122"/>
                    </a:cubicBezTo>
                    <a:cubicBezTo>
                      <a:pt x="313" y="82"/>
                      <a:pt x="290" y="46"/>
                      <a:pt x="261" y="17"/>
                    </a:cubicBezTo>
                    <a:cubicBezTo>
                      <a:pt x="260" y="17"/>
                      <a:pt x="260" y="17"/>
                      <a:pt x="260" y="17"/>
                    </a:cubicBezTo>
                    <a:cubicBezTo>
                      <a:pt x="257" y="17"/>
                      <a:pt x="257" y="17"/>
                      <a:pt x="257" y="17"/>
                    </a:cubicBezTo>
                    <a:cubicBezTo>
                      <a:pt x="253" y="16"/>
                      <a:pt x="251" y="12"/>
                      <a:pt x="252" y="11"/>
                    </a:cubicBezTo>
                    <a:cubicBezTo>
                      <a:pt x="252" y="11"/>
                      <a:pt x="252" y="10"/>
                      <a:pt x="252" y="9"/>
                    </a:cubicBezTo>
                    <a:cubicBezTo>
                      <a:pt x="250" y="7"/>
                      <a:pt x="247" y="5"/>
                      <a:pt x="245" y="3"/>
                    </a:cubicBezTo>
                    <a:cubicBezTo>
                      <a:pt x="243" y="3"/>
                      <a:pt x="241" y="3"/>
                      <a:pt x="240" y="3"/>
                    </a:cubicBezTo>
                    <a:cubicBezTo>
                      <a:pt x="238" y="3"/>
                      <a:pt x="233" y="1"/>
                      <a:pt x="232" y="1"/>
                    </a:cubicBezTo>
                    <a:cubicBezTo>
                      <a:pt x="231" y="0"/>
                      <a:pt x="228" y="1"/>
                      <a:pt x="228" y="3"/>
                    </a:cubicBezTo>
                    <a:cubicBezTo>
                      <a:pt x="228" y="5"/>
                      <a:pt x="222" y="6"/>
                      <a:pt x="222" y="7"/>
                    </a:cubicBezTo>
                    <a:cubicBezTo>
                      <a:pt x="221" y="8"/>
                      <a:pt x="219" y="8"/>
                      <a:pt x="218" y="7"/>
                    </a:cubicBezTo>
                    <a:cubicBezTo>
                      <a:pt x="218" y="7"/>
                      <a:pt x="213" y="9"/>
                      <a:pt x="210" y="10"/>
                    </a:cubicBezTo>
                    <a:cubicBezTo>
                      <a:pt x="208" y="10"/>
                      <a:pt x="203" y="12"/>
                      <a:pt x="202" y="12"/>
                    </a:cubicBezTo>
                    <a:cubicBezTo>
                      <a:pt x="201" y="13"/>
                      <a:pt x="198" y="15"/>
                      <a:pt x="198" y="16"/>
                    </a:cubicBezTo>
                    <a:cubicBezTo>
                      <a:pt x="198" y="17"/>
                      <a:pt x="194" y="19"/>
                      <a:pt x="193" y="20"/>
                    </a:cubicBezTo>
                    <a:cubicBezTo>
                      <a:pt x="192" y="20"/>
                      <a:pt x="193" y="25"/>
                      <a:pt x="194" y="25"/>
                    </a:cubicBezTo>
                    <a:cubicBezTo>
                      <a:pt x="195" y="26"/>
                      <a:pt x="192" y="25"/>
                      <a:pt x="190" y="24"/>
                    </a:cubicBezTo>
                    <a:cubicBezTo>
                      <a:pt x="188" y="23"/>
                      <a:pt x="186" y="26"/>
                      <a:pt x="186" y="27"/>
                    </a:cubicBezTo>
                    <a:cubicBezTo>
                      <a:pt x="185" y="28"/>
                      <a:pt x="184" y="26"/>
                      <a:pt x="184" y="25"/>
                    </a:cubicBezTo>
                    <a:cubicBezTo>
                      <a:pt x="184" y="23"/>
                      <a:pt x="180" y="22"/>
                      <a:pt x="179" y="23"/>
                    </a:cubicBezTo>
                    <a:cubicBezTo>
                      <a:pt x="179" y="25"/>
                      <a:pt x="176" y="23"/>
                      <a:pt x="175" y="22"/>
                    </a:cubicBezTo>
                    <a:cubicBezTo>
                      <a:pt x="174" y="22"/>
                      <a:pt x="168" y="27"/>
                      <a:pt x="167" y="29"/>
                    </a:cubicBezTo>
                    <a:cubicBezTo>
                      <a:pt x="165" y="31"/>
                      <a:pt x="156" y="32"/>
                      <a:pt x="154" y="32"/>
                    </a:cubicBezTo>
                    <a:cubicBezTo>
                      <a:pt x="152" y="31"/>
                      <a:pt x="151" y="36"/>
                      <a:pt x="152" y="36"/>
                    </a:cubicBezTo>
                    <a:cubicBezTo>
                      <a:pt x="153" y="36"/>
                      <a:pt x="152" y="36"/>
                      <a:pt x="150" y="36"/>
                    </a:cubicBezTo>
                    <a:cubicBezTo>
                      <a:pt x="149" y="36"/>
                      <a:pt x="147" y="36"/>
                      <a:pt x="146" y="36"/>
                    </a:cubicBezTo>
                    <a:cubicBezTo>
                      <a:pt x="143" y="36"/>
                      <a:pt x="135" y="40"/>
                      <a:pt x="133" y="41"/>
                    </a:cubicBezTo>
                    <a:cubicBezTo>
                      <a:pt x="131" y="43"/>
                      <a:pt x="129" y="41"/>
                      <a:pt x="129" y="40"/>
                    </a:cubicBezTo>
                    <a:cubicBezTo>
                      <a:pt x="129" y="39"/>
                      <a:pt x="126" y="37"/>
                      <a:pt x="125" y="37"/>
                    </a:cubicBezTo>
                    <a:cubicBezTo>
                      <a:pt x="124" y="37"/>
                      <a:pt x="122" y="43"/>
                      <a:pt x="121" y="45"/>
                    </a:cubicBezTo>
                    <a:cubicBezTo>
                      <a:pt x="119" y="46"/>
                      <a:pt x="117" y="39"/>
                      <a:pt x="113" y="38"/>
                    </a:cubicBezTo>
                    <a:cubicBezTo>
                      <a:pt x="110" y="37"/>
                      <a:pt x="104" y="34"/>
                      <a:pt x="102" y="33"/>
                    </a:cubicBezTo>
                    <a:cubicBezTo>
                      <a:pt x="100" y="33"/>
                      <a:pt x="97" y="29"/>
                      <a:pt x="96" y="28"/>
                    </a:cubicBezTo>
                    <a:cubicBezTo>
                      <a:pt x="95" y="27"/>
                      <a:pt x="90" y="26"/>
                      <a:pt x="89" y="26"/>
                    </a:cubicBezTo>
                    <a:cubicBezTo>
                      <a:pt x="87" y="26"/>
                      <a:pt x="82" y="29"/>
                      <a:pt x="81" y="30"/>
                    </a:cubicBezTo>
                    <a:cubicBezTo>
                      <a:pt x="79" y="32"/>
                      <a:pt x="77" y="31"/>
                      <a:pt x="76" y="32"/>
                    </a:cubicBezTo>
                    <a:cubicBezTo>
                      <a:pt x="76" y="32"/>
                      <a:pt x="70" y="38"/>
                      <a:pt x="68" y="40"/>
                    </a:cubicBezTo>
                    <a:cubicBezTo>
                      <a:pt x="66" y="41"/>
                      <a:pt x="62" y="49"/>
                      <a:pt x="61" y="51"/>
                    </a:cubicBezTo>
                    <a:cubicBezTo>
                      <a:pt x="59" y="52"/>
                      <a:pt x="57" y="53"/>
                      <a:pt x="57" y="53"/>
                    </a:cubicBezTo>
                    <a:cubicBezTo>
                      <a:pt x="56" y="53"/>
                      <a:pt x="55" y="55"/>
                      <a:pt x="55" y="56"/>
                    </a:cubicBezTo>
                    <a:cubicBezTo>
                      <a:pt x="55" y="56"/>
                      <a:pt x="49" y="60"/>
                      <a:pt x="48" y="63"/>
                    </a:cubicBezTo>
                    <a:cubicBezTo>
                      <a:pt x="47" y="66"/>
                      <a:pt x="49" y="72"/>
                      <a:pt x="49" y="75"/>
                    </a:cubicBezTo>
                    <a:cubicBezTo>
                      <a:pt x="49" y="77"/>
                      <a:pt x="51" y="82"/>
                      <a:pt x="53" y="82"/>
                    </a:cubicBezTo>
                    <a:cubicBezTo>
                      <a:pt x="55" y="82"/>
                      <a:pt x="54" y="86"/>
                      <a:pt x="53" y="87"/>
                    </a:cubicBezTo>
                    <a:cubicBezTo>
                      <a:pt x="53" y="89"/>
                      <a:pt x="55" y="90"/>
                      <a:pt x="55" y="91"/>
                    </a:cubicBezTo>
                    <a:cubicBezTo>
                      <a:pt x="55" y="92"/>
                      <a:pt x="50" y="93"/>
                      <a:pt x="49" y="94"/>
                    </a:cubicBezTo>
                    <a:cubicBezTo>
                      <a:pt x="47" y="94"/>
                      <a:pt x="45" y="97"/>
                      <a:pt x="45" y="98"/>
                    </a:cubicBezTo>
                    <a:cubicBezTo>
                      <a:pt x="44" y="99"/>
                      <a:pt x="40" y="100"/>
                      <a:pt x="38" y="102"/>
                    </a:cubicBezTo>
                    <a:cubicBezTo>
                      <a:pt x="39" y="101"/>
                      <a:pt x="39" y="99"/>
                      <a:pt x="40" y="98"/>
                    </a:cubicBezTo>
                    <a:cubicBezTo>
                      <a:pt x="41" y="97"/>
                      <a:pt x="39" y="94"/>
                      <a:pt x="39" y="93"/>
                    </a:cubicBezTo>
                    <a:cubicBezTo>
                      <a:pt x="38" y="93"/>
                      <a:pt x="38" y="85"/>
                      <a:pt x="37" y="83"/>
                    </a:cubicBezTo>
                    <a:cubicBezTo>
                      <a:pt x="36" y="82"/>
                      <a:pt x="33" y="79"/>
                      <a:pt x="32" y="78"/>
                    </a:cubicBezTo>
                    <a:cubicBezTo>
                      <a:pt x="31" y="78"/>
                      <a:pt x="33" y="76"/>
                      <a:pt x="33" y="75"/>
                    </a:cubicBezTo>
                    <a:cubicBezTo>
                      <a:pt x="33" y="74"/>
                      <a:pt x="29" y="73"/>
                      <a:pt x="28" y="74"/>
                    </a:cubicBezTo>
                    <a:cubicBezTo>
                      <a:pt x="27" y="75"/>
                      <a:pt x="26" y="82"/>
                      <a:pt x="26" y="85"/>
                    </a:cubicBezTo>
                    <a:cubicBezTo>
                      <a:pt x="26" y="87"/>
                      <a:pt x="28" y="90"/>
                      <a:pt x="29" y="90"/>
                    </a:cubicBezTo>
                    <a:cubicBezTo>
                      <a:pt x="29" y="90"/>
                      <a:pt x="29" y="94"/>
                      <a:pt x="28" y="94"/>
                    </a:cubicBezTo>
                    <a:cubicBezTo>
                      <a:pt x="26" y="94"/>
                      <a:pt x="25" y="100"/>
                      <a:pt x="26" y="101"/>
                    </a:cubicBezTo>
                    <a:cubicBezTo>
                      <a:pt x="26" y="103"/>
                      <a:pt x="25" y="105"/>
                      <a:pt x="24" y="106"/>
                    </a:cubicBezTo>
                    <a:cubicBezTo>
                      <a:pt x="23" y="106"/>
                      <a:pt x="29" y="106"/>
                      <a:pt x="32" y="106"/>
                    </a:cubicBezTo>
                    <a:cubicBezTo>
                      <a:pt x="35" y="106"/>
                      <a:pt x="37" y="107"/>
                      <a:pt x="37" y="107"/>
                    </a:cubicBezTo>
                    <a:cubicBezTo>
                      <a:pt x="37" y="108"/>
                      <a:pt x="32" y="108"/>
                      <a:pt x="31" y="110"/>
                    </a:cubicBezTo>
                    <a:cubicBezTo>
                      <a:pt x="30" y="111"/>
                      <a:pt x="26" y="113"/>
                      <a:pt x="25" y="114"/>
                    </a:cubicBezTo>
                    <a:cubicBezTo>
                      <a:pt x="25" y="115"/>
                      <a:pt x="27" y="117"/>
                      <a:pt x="28" y="117"/>
                    </a:cubicBezTo>
                    <a:cubicBezTo>
                      <a:pt x="30" y="117"/>
                      <a:pt x="31" y="122"/>
                      <a:pt x="32" y="123"/>
                    </a:cubicBezTo>
                    <a:cubicBezTo>
                      <a:pt x="34" y="124"/>
                      <a:pt x="33" y="127"/>
                      <a:pt x="33" y="128"/>
                    </a:cubicBezTo>
                    <a:cubicBezTo>
                      <a:pt x="32" y="128"/>
                      <a:pt x="31" y="128"/>
                      <a:pt x="28" y="128"/>
                    </a:cubicBezTo>
                    <a:cubicBezTo>
                      <a:pt x="26" y="128"/>
                      <a:pt x="24" y="127"/>
                      <a:pt x="22" y="128"/>
                    </a:cubicBezTo>
                    <a:cubicBezTo>
                      <a:pt x="20" y="128"/>
                      <a:pt x="16" y="134"/>
                      <a:pt x="16" y="136"/>
                    </a:cubicBezTo>
                    <a:cubicBezTo>
                      <a:pt x="16" y="138"/>
                      <a:pt x="17" y="145"/>
                      <a:pt x="17" y="146"/>
                    </a:cubicBezTo>
                    <a:cubicBezTo>
                      <a:pt x="17" y="148"/>
                      <a:pt x="23" y="149"/>
                      <a:pt x="24" y="150"/>
                    </a:cubicBezTo>
                    <a:cubicBezTo>
                      <a:pt x="25" y="150"/>
                      <a:pt x="27" y="150"/>
                      <a:pt x="28" y="150"/>
                    </a:cubicBezTo>
                    <a:cubicBezTo>
                      <a:pt x="30" y="150"/>
                      <a:pt x="31" y="150"/>
                      <a:pt x="32" y="150"/>
                    </a:cubicBezTo>
                    <a:cubicBezTo>
                      <a:pt x="33" y="151"/>
                      <a:pt x="36" y="145"/>
                      <a:pt x="37" y="142"/>
                    </a:cubicBezTo>
                    <a:cubicBezTo>
                      <a:pt x="38" y="139"/>
                      <a:pt x="44" y="134"/>
                      <a:pt x="45" y="132"/>
                    </a:cubicBezTo>
                    <a:cubicBezTo>
                      <a:pt x="46" y="131"/>
                      <a:pt x="52" y="131"/>
                      <a:pt x="54" y="130"/>
                    </a:cubicBezTo>
                    <a:cubicBezTo>
                      <a:pt x="55" y="129"/>
                      <a:pt x="54" y="135"/>
                      <a:pt x="55" y="138"/>
                    </a:cubicBezTo>
                    <a:cubicBezTo>
                      <a:pt x="56" y="141"/>
                      <a:pt x="62" y="140"/>
                      <a:pt x="61" y="137"/>
                    </a:cubicBezTo>
                    <a:cubicBezTo>
                      <a:pt x="60" y="135"/>
                      <a:pt x="61" y="133"/>
                      <a:pt x="62" y="134"/>
                    </a:cubicBezTo>
                    <a:cubicBezTo>
                      <a:pt x="62" y="135"/>
                      <a:pt x="68" y="138"/>
                      <a:pt x="69" y="139"/>
                    </a:cubicBezTo>
                    <a:cubicBezTo>
                      <a:pt x="70" y="141"/>
                      <a:pt x="69" y="144"/>
                      <a:pt x="68" y="144"/>
                    </a:cubicBezTo>
                    <a:cubicBezTo>
                      <a:pt x="67" y="144"/>
                      <a:pt x="67" y="148"/>
                      <a:pt x="68" y="149"/>
                    </a:cubicBezTo>
                    <a:cubicBezTo>
                      <a:pt x="69" y="149"/>
                      <a:pt x="71" y="144"/>
                      <a:pt x="73" y="144"/>
                    </a:cubicBezTo>
                    <a:cubicBezTo>
                      <a:pt x="74" y="143"/>
                      <a:pt x="75" y="140"/>
                      <a:pt x="75" y="140"/>
                    </a:cubicBezTo>
                    <a:cubicBezTo>
                      <a:pt x="74" y="139"/>
                      <a:pt x="76" y="137"/>
                      <a:pt x="77" y="138"/>
                    </a:cubicBezTo>
                    <a:cubicBezTo>
                      <a:pt x="77" y="138"/>
                      <a:pt x="74" y="132"/>
                      <a:pt x="71" y="129"/>
                    </a:cubicBezTo>
                    <a:cubicBezTo>
                      <a:pt x="69" y="127"/>
                      <a:pt x="70" y="128"/>
                      <a:pt x="75" y="132"/>
                    </a:cubicBezTo>
                    <a:cubicBezTo>
                      <a:pt x="75" y="132"/>
                      <a:pt x="75" y="132"/>
                      <a:pt x="78" y="136"/>
                    </a:cubicBezTo>
                    <a:cubicBezTo>
                      <a:pt x="79" y="137"/>
                      <a:pt x="79" y="139"/>
                      <a:pt x="80" y="140"/>
                    </a:cubicBezTo>
                    <a:cubicBezTo>
                      <a:pt x="81" y="141"/>
                      <a:pt x="81" y="141"/>
                      <a:pt x="81" y="141"/>
                    </a:cubicBezTo>
                    <a:cubicBezTo>
                      <a:pt x="81" y="143"/>
                      <a:pt x="82" y="147"/>
                      <a:pt x="82" y="148"/>
                    </a:cubicBezTo>
                    <a:cubicBezTo>
                      <a:pt x="82" y="149"/>
                      <a:pt x="84" y="152"/>
                      <a:pt x="86" y="152"/>
                    </a:cubicBezTo>
                    <a:cubicBezTo>
                      <a:pt x="87" y="151"/>
                      <a:pt x="88" y="152"/>
                      <a:pt x="88" y="152"/>
                    </a:cubicBezTo>
                    <a:cubicBezTo>
                      <a:pt x="88" y="152"/>
                      <a:pt x="89" y="155"/>
                      <a:pt x="91" y="155"/>
                    </a:cubicBezTo>
                    <a:cubicBezTo>
                      <a:pt x="92" y="155"/>
                      <a:pt x="93" y="152"/>
                      <a:pt x="91" y="152"/>
                    </a:cubicBezTo>
                    <a:cubicBezTo>
                      <a:pt x="90" y="151"/>
                      <a:pt x="90" y="146"/>
                      <a:pt x="90" y="144"/>
                    </a:cubicBezTo>
                    <a:cubicBezTo>
                      <a:pt x="90" y="141"/>
                      <a:pt x="91" y="139"/>
                      <a:pt x="91" y="139"/>
                    </a:cubicBezTo>
                    <a:cubicBezTo>
                      <a:pt x="92" y="139"/>
                      <a:pt x="91" y="144"/>
                      <a:pt x="91" y="145"/>
                    </a:cubicBezTo>
                    <a:cubicBezTo>
                      <a:pt x="91" y="146"/>
                      <a:pt x="92" y="149"/>
                      <a:pt x="93" y="150"/>
                    </a:cubicBezTo>
                    <a:cubicBezTo>
                      <a:pt x="93" y="150"/>
                      <a:pt x="93" y="150"/>
                      <a:pt x="94" y="151"/>
                    </a:cubicBezTo>
                    <a:cubicBezTo>
                      <a:pt x="98" y="154"/>
                      <a:pt x="98" y="154"/>
                      <a:pt x="98" y="154"/>
                    </a:cubicBezTo>
                    <a:cubicBezTo>
                      <a:pt x="102" y="153"/>
                      <a:pt x="109" y="154"/>
                      <a:pt x="109" y="155"/>
                    </a:cubicBezTo>
                    <a:cubicBezTo>
                      <a:pt x="109" y="156"/>
                      <a:pt x="112" y="156"/>
                      <a:pt x="113" y="154"/>
                    </a:cubicBezTo>
                    <a:cubicBezTo>
                      <a:pt x="113" y="153"/>
                      <a:pt x="113" y="154"/>
                      <a:pt x="113" y="155"/>
                    </a:cubicBezTo>
                    <a:cubicBezTo>
                      <a:pt x="113" y="157"/>
                      <a:pt x="110" y="161"/>
                      <a:pt x="109" y="163"/>
                    </a:cubicBezTo>
                    <a:cubicBezTo>
                      <a:pt x="109" y="165"/>
                      <a:pt x="97" y="164"/>
                      <a:pt x="93" y="163"/>
                    </a:cubicBezTo>
                    <a:cubicBezTo>
                      <a:pt x="88" y="163"/>
                      <a:pt x="81" y="165"/>
                      <a:pt x="80" y="166"/>
                    </a:cubicBezTo>
                    <a:cubicBezTo>
                      <a:pt x="79" y="167"/>
                      <a:pt x="72" y="163"/>
                      <a:pt x="68" y="161"/>
                    </a:cubicBezTo>
                    <a:cubicBezTo>
                      <a:pt x="65" y="160"/>
                      <a:pt x="62" y="154"/>
                      <a:pt x="61" y="154"/>
                    </a:cubicBezTo>
                    <a:cubicBezTo>
                      <a:pt x="61" y="153"/>
                      <a:pt x="62" y="151"/>
                      <a:pt x="62" y="150"/>
                    </a:cubicBezTo>
                    <a:cubicBezTo>
                      <a:pt x="61" y="149"/>
                      <a:pt x="53" y="149"/>
                      <a:pt x="51" y="150"/>
                    </a:cubicBezTo>
                    <a:cubicBezTo>
                      <a:pt x="49" y="151"/>
                      <a:pt x="37" y="152"/>
                      <a:pt x="34" y="153"/>
                    </a:cubicBezTo>
                    <a:cubicBezTo>
                      <a:pt x="31" y="154"/>
                      <a:pt x="27" y="153"/>
                      <a:pt x="26" y="153"/>
                    </a:cubicBezTo>
                    <a:cubicBezTo>
                      <a:pt x="24" y="153"/>
                      <a:pt x="21" y="157"/>
                      <a:pt x="20" y="157"/>
                    </a:cubicBezTo>
                    <a:cubicBezTo>
                      <a:pt x="18" y="158"/>
                      <a:pt x="16" y="163"/>
                      <a:pt x="15" y="170"/>
                    </a:cubicBezTo>
                    <a:cubicBezTo>
                      <a:pt x="15" y="170"/>
                      <a:pt x="15" y="170"/>
                      <a:pt x="13" y="174"/>
                    </a:cubicBezTo>
                    <a:cubicBezTo>
                      <a:pt x="11" y="176"/>
                      <a:pt x="11" y="176"/>
                      <a:pt x="11" y="176"/>
                    </a:cubicBezTo>
                    <a:cubicBezTo>
                      <a:pt x="8" y="179"/>
                      <a:pt x="3" y="189"/>
                      <a:pt x="2" y="191"/>
                    </a:cubicBezTo>
                    <a:cubicBezTo>
                      <a:pt x="1" y="193"/>
                      <a:pt x="0" y="208"/>
                      <a:pt x="0" y="213"/>
                    </a:cubicBezTo>
                    <a:cubicBezTo>
                      <a:pt x="0" y="218"/>
                      <a:pt x="4" y="228"/>
                      <a:pt x="5" y="231"/>
                    </a:cubicBezTo>
                    <a:cubicBezTo>
                      <a:pt x="6" y="233"/>
                      <a:pt x="14" y="240"/>
                      <a:pt x="16" y="241"/>
                    </a:cubicBezTo>
                    <a:cubicBezTo>
                      <a:pt x="18" y="243"/>
                      <a:pt x="26" y="243"/>
                      <a:pt x="29" y="243"/>
                    </a:cubicBezTo>
                    <a:cubicBezTo>
                      <a:pt x="32" y="243"/>
                      <a:pt x="35" y="240"/>
                      <a:pt x="36" y="237"/>
                    </a:cubicBezTo>
                    <a:cubicBezTo>
                      <a:pt x="36" y="237"/>
                      <a:pt x="36" y="237"/>
                      <a:pt x="39" y="238"/>
                    </a:cubicBezTo>
                    <a:cubicBezTo>
                      <a:pt x="41" y="238"/>
                      <a:pt x="41" y="238"/>
                      <a:pt x="41" y="238"/>
                    </a:cubicBezTo>
                    <a:cubicBezTo>
                      <a:pt x="41" y="240"/>
                      <a:pt x="47" y="242"/>
                      <a:pt x="48" y="242"/>
                    </a:cubicBezTo>
                    <a:cubicBezTo>
                      <a:pt x="50" y="243"/>
                      <a:pt x="53" y="243"/>
                      <a:pt x="54" y="242"/>
                    </a:cubicBezTo>
                    <a:cubicBezTo>
                      <a:pt x="55" y="242"/>
                      <a:pt x="57" y="252"/>
                      <a:pt x="56" y="255"/>
                    </a:cubicBezTo>
                    <a:cubicBezTo>
                      <a:pt x="55" y="258"/>
                      <a:pt x="58" y="268"/>
                      <a:pt x="59" y="271"/>
                    </a:cubicBezTo>
                    <a:cubicBezTo>
                      <a:pt x="59" y="274"/>
                      <a:pt x="63" y="282"/>
                      <a:pt x="63" y="285"/>
                    </a:cubicBezTo>
                    <a:cubicBezTo>
                      <a:pt x="64" y="288"/>
                      <a:pt x="61" y="298"/>
                      <a:pt x="61" y="301"/>
                    </a:cubicBezTo>
                    <a:cubicBezTo>
                      <a:pt x="60" y="305"/>
                      <a:pt x="65" y="315"/>
                      <a:pt x="66" y="318"/>
                    </a:cubicBezTo>
                    <a:cubicBezTo>
                      <a:pt x="68" y="321"/>
                      <a:pt x="69" y="329"/>
                      <a:pt x="69" y="330"/>
                    </a:cubicBezTo>
                    <a:cubicBezTo>
                      <a:pt x="69" y="332"/>
                      <a:pt x="74" y="342"/>
                      <a:pt x="75" y="346"/>
                    </a:cubicBezTo>
                    <a:cubicBezTo>
                      <a:pt x="76" y="350"/>
                      <a:pt x="89" y="351"/>
                      <a:pt x="93" y="349"/>
                    </a:cubicBezTo>
                  </a:path>
                </a:pathLst>
              </a:custGeom>
              <a:solidFill>
                <a:srgbClr val="E9F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128">
                <a:extLst>
                  <a:ext uri="{FF2B5EF4-FFF2-40B4-BE49-F238E27FC236}">
                    <a16:creationId xmlns:a16="http://schemas.microsoft.com/office/drawing/2014/main" xmlns="" id="{5A828301-0069-40E1-8638-C4521F48566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80013" y="3976688"/>
                <a:ext cx="22225" cy="22225"/>
              </a:xfrm>
              <a:custGeom>
                <a:avLst/>
                <a:gdLst>
                  <a:gd name="T0" fmla="*/ 6 w 14"/>
                  <a:gd name="T1" fmla="*/ 13 h 14"/>
                  <a:gd name="T2" fmla="*/ 11 w 14"/>
                  <a:gd name="T3" fmla="*/ 11 h 14"/>
                  <a:gd name="T4" fmla="*/ 13 w 14"/>
                  <a:gd name="T5" fmla="*/ 5 h 14"/>
                  <a:gd name="T6" fmla="*/ 8 w 14"/>
                  <a:gd name="T7" fmla="*/ 0 h 14"/>
                  <a:gd name="T8" fmla="*/ 5 w 14"/>
                  <a:gd name="T9" fmla="*/ 4 h 14"/>
                  <a:gd name="T10" fmla="*/ 1 w 14"/>
                  <a:gd name="T11" fmla="*/ 7 h 14"/>
                  <a:gd name="T12" fmla="*/ 1 w 14"/>
                  <a:gd name="T13" fmla="*/ 9 h 14"/>
                  <a:gd name="T14" fmla="*/ 6 w 14"/>
                  <a:gd name="T1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4">
                    <a:moveTo>
                      <a:pt x="6" y="13"/>
                    </a:moveTo>
                    <a:cubicBezTo>
                      <a:pt x="6" y="14"/>
                      <a:pt x="9" y="11"/>
                      <a:pt x="11" y="11"/>
                    </a:cubicBezTo>
                    <a:cubicBezTo>
                      <a:pt x="13" y="11"/>
                      <a:pt x="14" y="6"/>
                      <a:pt x="13" y="5"/>
                    </a:cubicBezTo>
                    <a:cubicBezTo>
                      <a:pt x="11" y="5"/>
                      <a:pt x="10" y="1"/>
                      <a:pt x="8" y="0"/>
                    </a:cubicBezTo>
                    <a:cubicBezTo>
                      <a:pt x="7" y="0"/>
                      <a:pt x="5" y="2"/>
                      <a:pt x="5" y="4"/>
                    </a:cubicBezTo>
                    <a:cubicBezTo>
                      <a:pt x="5" y="5"/>
                      <a:pt x="2" y="6"/>
                      <a:pt x="1" y="7"/>
                    </a:cubicBezTo>
                    <a:cubicBezTo>
                      <a:pt x="0" y="8"/>
                      <a:pt x="0" y="9"/>
                      <a:pt x="1" y="9"/>
                    </a:cubicBezTo>
                    <a:cubicBezTo>
                      <a:pt x="2" y="9"/>
                      <a:pt x="5" y="12"/>
                      <a:pt x="6" y="13"/>
                    </a:cubicBezTo>
                  </a:path>
                </a:pathLst>
              </a:custGeom>
              <a:solidFill>
                <a:srgbClr val="E9F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129">
                <a:extLst>
                  <a:ext uri="{FF2B5EF4-FFF2-40B4-BE49-F238E27FC236}">
                    <a16:creationId xmlns:a16="http://schemas.microsoft.com/office/drawing/2014/main" xmlns="" id="{FB615C0A-2F3D-474B-9C63-BC6E1307D3C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67313" y="4032251"/>
                <a:ext cx="17463" cy="25400"/>
              </a:xfrm>
              <a:custGeom>
                <a:avLst/>
                <a:gdLst>
                  <a:gd name="T0" fmla="*/ 10 w 11"/>
                  <a:gd name="T1" fmla="*/ 7 h 16"/>
                  <a:gd name="T2" fmla="*/ 8 w 11"/>
                  <a:gd name="T3" fmla="*/ 1 h 16"/>
                  <a:gd name="T4" fmla="*/ 1 w 11"/>
                  <a:gd name="T5" fmla="*/ 12 h 16"/>
                  <a:gd name="T6" fmla="*/ 4 w 11"/>
                  <a:gd name="T7" fmla="*/ 15 h 16"/>
                  <a:gd name="T8" fmla="*/ 9 w 11"/>
                  <a:gd name="T9" fmla="*/ 16 h 16"/>
                  <a:gd name="T10" fmla="*/ 9 w 11"/>
                  <a:gd name="T11" fmla="*/ 13 h 16"/>
                  <a:gd name="T12" fmla="*/ 10 w 11"/>
                  <a:gd name="T13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6">
                    <a:moveTo>
                      <a:pt x="10" y="7"/>
                    </a:moveTo>
                    <a:cubicBezTo>
                      <a:pt x="11" y="6"/>
                      <a:pt x="10" y="1"/>
                      <a:pt x="8" y="1"/>
                    </a:cubicBezTo>
                    <a:cubicBezTo>
                      <a:pt x="6" y="0"/>
                      <a:pt x="0" y="7"/>
                      <a:pt x="1" y="12"/>
                    </a:cubicBezTo>
                    <a:cubicBezTo>
                      <a:pt x="2" y="16"/>
                      <a:pt x="3" y="16"/>
                      <a:pt x="4" y="15"/>
                    </a:cubicBezTo>
                    <a:cubicBezTo>
                      <a:pt x="4" y="14"/>
                      <a:pt x="8" y="15"/>
                      <a:pt x="9" y="16"/>
                    </a:cubicBezTo>
                    <a:cubicBezTo>
                      <a:pt x="10" y="16"/>
                      <a:pt x="10" y="15"/>
                      <a:pt x="9" y="13"/>
                    </a:cubicBezTo>
                    <a:cubicBezTo>
                      <a:pt x="8" y="12"/>
                      <a:pt x="9" y="7"/>
                      <a:pt x="10" y="7"/>
                    </a:cubicBezTo>
                  </a:path>
                </a:pathLst>
              </a:custGeom>
              <a:solidFill>
                <a:srgbClr val="E9F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130">
                <a:extLst>
                  <a:ext uri="{FF2B5EF4-FFF2-40B4-BE49-F238E27FC236}">
                    <a16:creationId xmlns:a16="http://schemas.microsoft.com/office/drawing/2014/main" xmlns="" id="{34CB4DF8-3DCD-4242-B0D1-240EFA3F7C3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32388" y="4011613"/>
                <a:ext cx="34925" cy="47625"/>
              </a:xfrm>
              <a:custGeom>
                <a:avLst/>
                <a:gdLst>
                  <a:gd name="T0" fmla="*/ 21 w 22"/>
                  <a:gd name="T1" fmla="*/ 15 h 30"/>
                  <a:gd name="T2" fmla="*/ 22 w 22"/>
                  <a:gd name="T3" fmla="*/ 6 h 30"/>
                  <a:gd name="T4" fmla="*/ 17 w 22"/>
                  <a:gd name="T5" fmla="*/ 1 h 30"/>
                  <a:gd name="T6" fmla="*/ 6 w 22"/>
                  <a:gd name="T7" fmla="*/ 14 h 30"/>
                  <a:gd name="T8" fmla="*/ 1 w 22"/>
                  <a:gd name="T9" fmla="*/ 25 h 30"/>
                  <a:gd name="T10" fmla="*/ 12 w 22"/>
                  <a:gd name="T11" fmla="*/ 29 h 30"/>
                  <a:gd name="T12" fmla="*/ 16 w 22"/>
                  <a:gd name="T13" fmla="*/ 28 h 30"/>
                  <a:gd name="T14" fmla="*/ 16 w 22"/>
                  <a:gd name="T15" fmla="*/ 28 h 30"/>
                  <a:gd name="T16" fmla="*/ 19 w 22"/>
                  <a:gd name="T17" fmla="*/ 22 h 30"/>
                  <a:gd name="T18" fmla="*/ 21 w 22"/>
                  <a:gd name="T19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30">
                    <a:moveTo>
                      <a:pt x="21" y="15"/>
                    </a:moveTo>
                    <a:cubicBezTo>
                      <a:pt x="21" y="13"/>
                      <a:pt x="21" y="7"/>
                      <a:pt x="22" y="6"/>
                    </a:cubicBezTo>
                    <a:cubicBezTo>
                      <a:pt x="22" y="5"/>
                      <a:pt x="18" y="1"/>
                      <a:pt x="17" y="1"/>
                    </a:cubicBezTo>
                    <a:cubicBezTo>
                      <a:pt x="15" y="0"/>
                      <a:pt x="10" y="12"/>
                      <a:pt x="6" y="14"/>
                    </a:cubicBezTo>
                    <a:cubicBezTo>
                      <a:pt x="2" y="16"/>
                      <a:pt x="0" y="23"/>
                      <a:pt x="1" y="25"/>
                    </a:cubicBezTo>
                    <a:cubicBezTo>
                      <a:pt x="2" y="27"/>
                      <a:pt x="11" y="28"/>
                      <a:pt x="12" y="29"/>
                    </a:cubicBezTo>
                    <a:cubicBezTo>
                      <a:pt x="13" y="30"/>
                      <a:pt x="15" y="29"/>
                      <a:pt x="16" y="28"/>
                    </a:cubicBezTo>
                    <a:cubicBezTo>
                      <a:pt x="17" y="28"/>
                      <a:pt x="16" y="28"/>
                      <a:pt x="16" y="28"/>
                    </a:cubicBezTo>
                    <a:cubicBezTo>
                      <a:pt x="16" y="27"/>
                      <a:pt x="19" y="24"/>
                      <a:pt x="19" y="22"/>
                    </a:cubicBezTo>
                    <a:cubicBezTo>
                      <a:pt x="20" y="20"/>
                      <a:pt x="20" y="16"/>
                      <a:pt x="21" y="15"/>
                    </a:cubicBezTo>
                  </a:path>
                </a:pathLst>
              </a:custGeom>
              <a:solidFill>
                <a:srgbClr val="E9F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131">
                <a:extLst>
                  <a:ext uri="{FF2B5EF4-FFF2-40B4-BE49-F238E27FC236}">
                    <a16:creationId xmlns:a16="http://schemas.microsoft.com/office/drawing/2014/main" xmlns="" id="{17EF8587-1995-44C7-94D4-D734B4B11C7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18100" y="4064001"/>
                <a:ext cx="36513" cy="14288"/>
              </a:xfrm>
              <a:custGeom>
                <a:avLst/>
                <a:gdLst>
                  <a:gd name="T0" fmla="*/ 7 w 23"/>
                  <a:gd name="T1" fmla="*/ 1 h 9"/>
                  <a:gd name="T2" fmla="*/ 1 w 23"/>
                  <a:gd name="T3" fmla="*/ 3 h 9"/>
                  <a:gd name="T4" fmla="*/ 16 w 23"/>
                  <a:gd name="T5" fmla="*/ 7 h 9"/>
                  <a:gd name="T6" fmla="*/ 22 w 23"/>
                  <a:gd name="T7" fmla="*/ 8 h 9"/>
                  <a:gd name="T8" fmla="*/ 7 w 23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9">
                    <a:moveTo>
                      <a:pt x="7" y="1"/>
                    </a:moveTo>
                    <a:cubicBezTo>
                      <a:pt x="4" y="0"/>
                      <a:pt x="1" y="2"/>
                      <a:pt x="1" y="3"/>
                    </a:cubicBezTo>
                    <a:cubicBezTo>
                      <a:pt x="0" y="4"/>
                      <a:pt x="12" y="6"/>
                      <a:pt x="16" y="7"/>
                    </a:cubicBezTo>
                    <a:cubicBezTo>
                      <a:pt x="20" y="8"/>
                      <a:pt x="23" y="9"/>
                      <a:pt x="22" y="8"/>
                    </a:cubicBezTo>
                    <a:cubicBezTo>
                      <a:pt x="21" y="7"/>
                      <a:pt x="11" y="2"/>
                      <a:pt x="7" y="1"/>
                    </a:cubicBezTo>
                  </a:path>
                </a:pathLst>
              </a:custGeom>
              <a:solidFill>
                <a:srgbClr val="E9F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132">
                <a:extLst>
                  <a:ext uri="{FF2B5EF4-FFF2-40B4-BE49-F238E27FC236}">
                    <a16:creationId xmlns:a16="http://schemas.microsoft.com/office/drawing/2014/main" xmlns="" id="{22D9525F-587C-438B-B31F-CA910DFE201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62550" y="3929063"/>
                <a:ext cx="7938" cy="14288"/>
              </a:xfrm>
              <a:custGeom>
                <a:avLst/>
                <a:gdLst>
                  <a:gd name="T0" fmla="*/ 4 w 5"/>
                  <a:gd name="T1" fmla="*/ 8 h 9"/>
                  <a:gd name="T2" fmla="*/ 2 w 5"/>
                  <a:gd name="T3" fmla="*/ 1 h 9"/>
                  <a:gd name="T4" fmla="*/ 2 w 5"/>
                  <a:gd name="T5" fmla="*/ 8 h 9"/>
                  <a:gd name="T6" fmla="*/ 4 w 5"/>
                  <a:gd name="T7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4" y="8"/>
                    </a:moveTo>
                    <a:cubicBezTo>
                      <a:pt x="5" y="6"/>
                      <a:pt x="3" y="0"/>
                      <a:pt x="2" y="1"/>
                    </a:cubicBezTo>
                    <a:cubicBezTo>
                      <a:pt x="0" y="3"/>
                      <a:pt x="1" y="6"/>
                      <a:pt x="2" y="8"/>
                    </a:cubicBezTo>
                    <a:cubicBezTo>
                      <a:pt x="2" y="9"/>
                      <a:pt x="3" y="9"/>
                      <a:pt x="4" y="8"/>
                    </a:cubicBezTo>
                  </a:path>
                </a:pathLst>
              </a:custGeom>
              <a:solidFill>
                <a:srgbClr val="E9F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133">
                <a:extLst>
                  <a:ext uri="{FF2B5EF4-FFF2-40B4-BE49-F238E27FC236}">
                    <a16:creationId xmlns:a16="http://schemas.microsoft.com/office/drawing/2014/main" xmlns="" id="{3B2720EF-22F6-4329-9484-B79377842C2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70488" y="3956051"/>
                <a:ext cx="11113" cy="15875"/>
              </a:xfrm>
              <a:custGeom>
                <a:avLst/>
                <a:gdLst>
                  <a:gd name="T0" fmla="*/ 6 w 7"/>
                  <a:gd name="T1" fmla="*/ 4 h 10"/>
                  <a:gd name="T2" fmla="*/ 3 w 7"/>
                  <a:gd name="T3" fmla="*/ 0 h 10"/>
                  <a:gd name="T4" fmla="*/ 2 w 7"/>
                  <a:gd name="T5" fmla="*/ 8 h 10"/>
                  <a:gd name="T6" fmla="*/ 6 w 7"/>
                  <a:gd name="T7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0">
                    <a:moveTo>
                      <a:pt x="6" y="4"/>
                    </a:moveTo>
                    <a:cubicBezTo>
                      <a:pt x="7" y="3"/>
                      <a:pt x="5" y="1"/>
                      <a:pt x="3" y="0"/>
                    </a:cubicBezTo>
                    <a:cubicBezTo>
                      <a:pt x="0" y="0"/>
                      <a:pt x="1" y="8"/>
                      <a:pt x="2" y="8"/>
                    </a:cubicBezTo>
                    <a:cubicBezTo>
                      <a:pt x="3" y="10"/>
                      <a:pt x="6" y="6"/>
                      <a:pt x="6" y="4"/>
                    </a:cubicBezTo>
                  </a:path>
                </a:pathLst>
              </a:custGeom>
              <a:solidFill>
                <a:srgbClr val="E9F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134">
                <a:extLst>
                  <a:ext uri="{FF2B5EF4-FFF2-40B4-BE49-F238E27FC236}">
                    <a16:creationId xmlns:a16="http://schemas.microsoft.com/office/drawing/2014/main" xmlns="" id="{CAC17858-FD6E-4698-8020-EC0EFF37116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02238" y="4032251"/>
                <a:ext cx="15875" cy="11113"/>
              </a:xfrm>
              <a:custGeom>
                <a:avLst/>
                <a:gdLst>
                  <a:gd name="T0" fmla="*/ 0 w 10"/>
                  <a:gd name="T1" fmla="*/ 5 h 7"/>
                  <a:gd name="T2" fmla="*/ 10 w 10"/>
                  <a:gd name="T3" fmla="*/ 2 h 7"/>
                  <a:gd name="T4" fmla="*/ 0 w 10"/>
                  <a:gd name="T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7">
                    <a:moveTo>
                      <a:pt x="0" y="5"/>
                    </a:moveTo>
                    <a:cubicBezTo>
                      <a:pt x="3" y="7"/>
                      <a:pt x="10" y="6"/>
                      <a:pt x="10" y="2"/>
                    </a:cubicBezTo>
                    <a:cubicBezTo>
                      <a:pt x="7" y="0"/>
                      <a:pt x="0" y="0"/>
                      <a:pt x="0" y="5"/>
                    </a:cubicBezTo>
                  </a:path>
                </a:pathLst>
              </a:custGeom>
              <a:solidFill>
                <a:srgbClr val="E9F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135">
                <a:extLst>
                  <a:ext uri="{FF2B5EF4-FFF2-40B4-BE49-F238E27FC236}">
                    <a16:creationId xmlns:a16="http://schemas.microsoft.com/office/drawing/2014/main" xmlns="" id="{E5389AB6-9C9E-4645-B97E-F7662A60215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94300" y="3873501"/>
                <a:ext cx="28575" cy="28575"/>
              </a:xfrm>
              <a:custGeom>
                <a:avLst/>
                <a:gdLst>
                  <a:gd name="T0" fmla="*/ 3 w 18"/>
                  <a:gd name="T1" fmla="*/ 8 h 18"/>
                  <a:gd name="T2" fmla="*/ 2 w 18"/>
                  <a:gd name="T3" fmla="*/ 13 h 18"/>
                  <a:gd name="T4" fmla="*/ 1 w 18"/>
                  <a:gd name="T5" fmla="*/ 13 h 18"/>
                  <a:gd name="T6" fmla="*/ 1 w 18"/>
                  <a:gd name="T7" fmla="*/ 17 h 18"/>
                  <a:gd name="T8" fmla="*/ 6 w 18"/>
                  <a:gd name="T9" fmla="*/ 13 h 18"/>
                  <a:gd name="T10" fmla="*/ 11 w 18"/>
                  <a:gd name="T11" fmla="*/ 12 h 18"/>
                  <a:gd name="T12" fmla="*/ 16 w 18"/>
                  <a:gd name="T13" fmla="*/ 10 h 18"/>
                  <a:gd name="T14" fmla="*/ 18 w 18"/>
                  <a:gd name="T15" fmla="*/ 9 h 18"/>
                  <a:gd name="T16" fmla="*/ 16 w 18"/>
                  <a:gd name="T17" fmla="*/ 0 h 18"/>
                  <a:gd name="T18" fmla="*/ 12 w 18"/>
                  <a:gd name="T19" fmla="*/ 2 h 18"/>
                  <a:gd name="T20" fmla="*/ 3 w 18"/>
                  <a:gd name="T21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" h="18">
                    <a:moveTo>
                      <a:pt x="3" y="8"/>
                    </a:moveTo>
                    <a:cubicBezTo>
                      <a:pt x="2" y="9"/>
                      <a:pt x="1" y="12"/>
                      <a:pt x="2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7"/>
                      <a:pt x="1" y="17"/>
                    </a:cubicBezTo>
                    <a:cubicBezTo>
                      <a:pt x="2" y="18"/>
                      <a:pt x="5" y="14"/>
                      <a:pt x="6" y="13"/>
                    </a:cubicBezTo>
                    <a:cubicBezTo>
                      <a:pt x="8" y="12"/>
                      <a:pt x="10" y="12"/>
                      <a:pt x="11" y="12"/>
                    </a:cubicBezTo>
                    <a:cubicBezTo>
                      <a:pt x="11" y="12"/>
                      <a:pt x="14" y="12"/>
                      <a:pt x="16" y="10"/>
                    </a:cubicBezTo>
                    <a:cubicBezTo>
                      <a:pt x="17" y="10"/>
                      <a:pt x="17" y="9"/>
                      <a:pt x="18" y="9"/>
                    </a:cubicBezTo>
                    <a:cubicBezTo>
                      <a:pt x="17" y="6"/>
                      <a:pt x="16" y="3"/>
                      <a:pt x="16" y="0"/>
                    </a:cubicBezTo>
                    <a:cubicBezTo>
                      <a:pt x="14" y="1"/>
                      <a:pt x="13" y="2"/>
                      <a:pt x="12" y="2"/>
                    </a:cubicBezTo>
                    <a:cubicBezTo>
                      <a:pt x="11" y="3"/>
                      <a:pt x="5" y="7"/>
                      <a:pt x="3" y="8"/>
                    </a:cubicBezTo>
                  </a:path>
                </a:pathLst>
              </a:custGeom>
              <a:solidFill>
                <a:srgbClr val="E9F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136">
                <a:extLst>
                  <a:ext uri="{FF2B5EF4-FFF2-40B4-BE49-F238E27FC236}">
                    <a16:creationId xmlns:a16="http://schemas.microsoft.com/office/drawing/2014/main" xmlns="" id="{FD837CE5-A35B-4706-A192-BCC4C5A3121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84763" y="4017963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</a:path>
                </a:pathLst>
              </a:custGeom>
              <a:solidFill>
                <a:srgbClr val="E9F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137">
                <a:extLst>
                  <a:ext uri="{FF2B5EF4-FFF2-40B4-BE49-F238E27FC236}">
                    <a16:creationId xmlns:a16="http://schemas.microsoft.com/office/drawing/2014/main" xmlns="" id="{68DA4A6B-DA63-4982-B6C4-71EE60C4CAA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86350" y="4016376"/>
                <a:ext cx="31750" cy="42863"/>
              </a:xfrm>
              <a:custGeom>
                <a:avLst/>
                <a:gdLst>
                  <a:gd name="T0" fmla="*/ 19 w 20"/>
                  <a:gd name="T1" fmla="*/ 20 h 27"/>
                  <a:gd name="T2" fmla="*/ 11 w 20"/>
                  <a:gd name="T3" fmla="*/ 10 h 27"/>
                  <a:gd name="T4" fmla="*/ 10 w 20"/>
                  <a:gd name="T5" fmla="*/ 8 h 27"/>
                  <a:gd name="T6" fmla="*/ 8 w 20"/>
                  <a:gd name="T7" fmla="*/ 5 h 27"/>
                  <a:gd name="T8" fmla="*/ 3 w 20"/>
                  <a:gd name="T9" fmla="*/ 0 h 27"/>
                  <a:gd name="T10" fmla="*/ 2 w 20"/>
                  <a:gd name="T11" fmla="*/ 1 h 27"/>
                  <a:gd name="T12" fmla="*/ 0 w 20"/>
                  <a:gd name="T13" fmla="*/ 1 h 27"/>
                  <a:gd name="T14" fmla="*/ 4 w 20"/>
                  <a:gd name="T15" fmla="*/ 4 h 27"/>
                  <a:gd name="T16" fmla="*/ 16 w 20"/>
                  <a:gd name="T17" fmla="*/ 26 h 27"/>
                  <a:gd name="T18" fmla="*/ 19 w 20"/>
                  <a:gd name="T19" fmla="*/ 2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7">
                    <a:moveTo>
                      <a:pt x="19" y="20"/>
                    </a:moveTo>
                    <a:cubicBezTo>
                      <a:pt x="18" y="17"/>
                      <a:pt x="14" y="13"/>
                      <a:pt x="11" y="10"/>
                    </a:cubicBezTo>
                    <a:cubicBezTo>
                      <a:pt x="11" y="10"/>
                      <a:pt x="11" y="10"/>
                      <a:pt x="10" y="8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7" y="3"/>
                      <a:pt x="3" y="1"/>
                      <a:pt x="3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1" y="1"/>
                      <a:pt x="0" y="2"/>
                      <a:pt x="0" y="1"/>
                    </a:cubicBezTo>
                    <a:cubicBezTo>
                      <a:pt x="0" y="2"/>
                      <a:pt x="2" y="3"/>
                      <a:pt x="4" y="4"/>
                    </a:cubicBezTo>
                    <a:cubicBezTo>
                      <a:pt x="8" y="7"/>
                      <a:pt x="15" y="25"/>
                      <a:pt x="16" y="26"/>
                    </a:cubicBezTo>
                    <a:cubicBezTo>
                      <a:pt x="18" y="27"/>
                      <a:pt x="20" y="22"/>
                      <a:pt x="19" y="20"/>
                    </a:cubicBezTo>
                  </a:path>
                </a:pathLst>
              </a:custGeom>
              <a:solidFill>
                <a:srgbClr val="E9F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138">
                <a:extLst>
                  <a:ext uri="{FF2B5EF4-FFF2-40B4-BE49-F238E27FC236}">
                    <a16:creationId xmlns:a16="http://schemas.microsoft.com/office/drawing/2014/main" xmlns="" id="{E99BF939-5C7C-4E02-BC08-A21E548FF1B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26025" y="3997326"/>
                <a:ext cx="12700" cy="14288"/>
              </a:xfrm>
              <a:custGeom>
                <a:avLst/>
                <a:gdLst>
                  <a:gd name="T0" fmla="*/ 1 w 8"/>
                  <a:gd name="T1" fmla="*/ 3 h 9"/>
                  <a:gd name="T2" fmla="*/ 7 w 8"/>
                  <a:gd name="T3" fmla="*/ 8 h 9"/>
                  <a:gd name="T4" fmla="*/ 5 w 8"/>
                  <a:gd name="T5" fmla="*/ 1 h 9"/>
                  <a:gd name="T6" fmla="*/ 1 w 8"/>
                  <a:gd name="T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9">
                    <a:moveTo>
                      <a:pt x="1" y="3"/>
                    </a:moveTo>
                    <a:cubicBezTo>
                      <a:pt x="0" y="5"/>
                      <a:pt x="6" y="9"/>
                      <a:pt x="7" y="8"/>
                    </a:cubicBezTo>
                    <a:cubicBezTo>
                      <a:pt x="8" y="7"/>
                      <a:pt x="6" y="3"/>
                      <a:pt x="5" y="1"/>
                    </a:cubicBezTo>
                    <a:cubicBezTo>
                      <a:pt x="4" y="0"/>
                      <a:pt x="2" y="1"/>
                      <a:pt x="1" y="3"/>
                    </a:cubicBezTo>
                  </a:path>
                </a:pathLst>
              </a:custGeom>
              <a:solidFill>
                <a:srgbClr val="E9F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139">
                <a:extLst>
                  <a:ext uri="{FF2B5EF4-FFF2-40B4-BE49-F238E27FC236}">
                    <a16:creationId xmlns:a16="http://schemas.microsoft.com/office/drawing/2014/main" xmlns="" id="{36BCBBA6-01F8-4131-B048-8F522AC4BEE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895850" y="4090988"/>
                <a:ext cx="26988" cy="65088"/>
              </a:xfrm>
              <a:custGeom>
                <a:avLst/>
                <a:gdLst>
                  <a:gd name="T0" fmla="*/ 2 w 17"/>
                  <a:gd name="T1" fmla="*/ 37 h 41"/>
                  <a:gd name="T2" fmla="*/ 7 w 17"/>
                  <a:gd name="T3" fmla="*/ 41 h 41"/>
                  <a:gd name="T4" fmla="*/ 12 w 17"/>
                  <a:gd name="T5" fmla="*/ 32 h 41"/>
                  <a:gd name="T6" fmla="*/ 13 w 17"/>
                  <a:gd name="T7" fmla="*/ 26 h 41"/>
                  <a:gd name="T8" fmla="*/ 14 w 17"/>
                  <a:gd name="T9" fmla="*/ 22 h 41"/>
                  <a:gd name="T10" fmla="*/ 16 w 17"/>
                  <a:gd name="T11" fmla="*/ 17 h 41"/>
                  <a:gd name="T12" fmla="*/ 13 w 17"/>
                  <a:gd name="T13" fmla="*/ 2 h 41"/>
                  <a:gd name="T14" fmla="*/ 11 w 17"/>
                  <a:gd name="T15" fmla="*/ 5 h 41"/>
                  <a:gd name="T16" fmla="*/ 3 w 17"/>
                  <a:gd name="T17" fmla="*/ 13 h 41"/>
                  <a:gd name="T18" fmla="*/ 1 w 17"/>
                  <a:gd name="T19" fmla="*/ 21 h 41"/>
                  <a:gd name="T20" fmla="*/ 0 w 17"/>
                  <a:gd name="T21" fmla="*/ 27 h 41"/>
                  <a:gd name="T22" fmla="*/ 2 w 17"/>
                  <a:gd name="T23" fmla="*/ 3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" h="41">
                    <a:moveTo>
                      <a:pt x="2" y="37"/>
                    </a:moveTo>
                    <a:cubicBezTo>
                      <a:pt x="2" y="39"/>
                      <a:pt x="6" y="41"/>
                      <a:pt x="7" y="41"/>
                    </a:cubicBezTo>
                    <a:cubicBezTo>
                      <a:pt x="9" y="40"/>
                      <a:pt x="12" y="34"/>
                      <a:pt x="12" y="32"/>
                    </a:cubicBezTo>
                    <a:cubicBezTo>
                      <a:pt x="13" y="30"/>
                      <a:pt x="13" y="26"/>
                      <a:pt x="13" y="26"/>
                    </a:cubicBezTo>
                    <a:cubicBezTo>
                      <a:pt x="13" y="25"/>
                      <a:pt x="14" y="23"/>
                      <a:pt x="14" y="22"/>
                    </a:cubicBezTo>
                    <a:cubicBezTo>
                      <a:pt x="15" y="22"/>
                      <a:pt x="16" y="20"/>
                      <a:pt x="16" y="17"/>
                    </a:cubicBezTo>
                    <a:cubicBezTo>
                      <a:pt x="17" y="15"/>
                      <a:pt x="13" y="4"/>
                      <a:pt x="13" y="2"/>
                    </a:cubicBezTo>
                    <a:cubicBezTo>
                      <a:pt x="13" y="0"/>
                      <a:pt x="11" y="3"/>
                      <a:pt x="11" y="5"/>
                    </a:cubicBezTo>
                    <a:cubicBezTo>
                      <a:pt x="10" y="7"/>
                      <a:pt x="4" y="11"/>
                      <a:pt x="3" y="13"/>
                    </a:cubicBezTo>
                    <a:cubicBezTo>
                      <a:pt x="2" y="14"/>
                      <a:pt x="1" y="20"/>
                      <a:pt x="1" y="21"/>
                    </a:cubicBezTo>
                    <a:cubicBezTo>
                      <a:pt x="2" y="22"/>
                      <a:pt x="1" y="26"/>
                      <a:pt x="0" y="27"/>
                    </a:cubicBezTo>
                    <a:cubicBezTo>
                      <a:pt x="0" y="28"/>
                      <a:pt x="1" y="35"/>
                      <a:pt x="2" y="37"/>
                    </a:cubicBezTo>
                  </a:path>
                </a:pathLst>
              </a:custGeom>
              <a:solidFill>
                <a:srgbClr val="E9F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140">
                <a:extLst>
                  <a:ext uri="{FF2B5EF4-FFF2-40B4-BE49-F238E27FC236}">
                    <a16:creationId xmlns:a16="http://schemas.microsoft.com/office/drawing/2014/main" xmlns="" id="{4D697F99-CF58-4A3F-A485-94265AF61C8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581525" y="4265613"/>
                <a:ext cx="6350" cy="6350"/>
              </a:xfrm>
              <a:custGeom>
                <a:avLst/>
                <a:gdLst>
                  <a:gd name="T0" fmla="*/ 0 w 4"/>
                  <a:gd name="T1" fmla="*/ 4 h 4"/>
                  <a:gd name="T2" fmla="*/ 4 w 4"/>
                  <a:gd name="T3" fmla="*/ 4 h 4"/>
                  <a:gd name="T4" fmla="*/ 0 w 4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0" y="4"/>
                    </a:moveTo>
                    <a:cubicBezTo>
                      <a:pt x="1" y="4"/>
                      <a:pt x="2" y="4"/>
                      <a:pt x="4" y="4"/>
                    </a:cubicBezTo>
                    <a:cubicBezTo>
                      <a:pt x="4" y="0"/>
                      <a:pt x="0" y="1"/>
                      <a:pt x="0" y="4"/>
                    </a:cubicBezTo>
                  </a:path>
                </a:pathLst>
              </a:custGeom>
              <a:solidFill>
                <a:srgbClr val="E9F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141">
                <a:extLst>
                  <a:ext uri="{FF2B5EF4-FFF2-40B4-BE49-F238E27FC236}">
                    <a16:creationId xmlns:a16="http://schemas.microsoft.com/office/drawing/2014/main" xmlns="" id="{064DDE15-BA0E-4D13-BDA9-259F9240A55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559300" y="3589338"/>
                <a:ext cx="182563" cy="165100"/>
              </a:xfrm>
              <a:custGeom>
                <a:avLst/>
                <a:gdLst>
                  <a:gd name="T0" fmla="*/ 113 w 115"/>
                  <a:gd name="T1" fmla="*/ 12 h 104"/>
                  <a:gd name="T2" fmla="*/ 107 w 115"/>
                  <a:gd name="T3" fmla="*/ 11 h 104"/>
                  <a:gd name="T4" fmla="*/ 98 w 115"/>
                  <a:gd name="T5" fmla="*/ 10 h 104"/>
                  <a:gd name="T6" fmla="*/ 100 w 115"/>
                  <a:gd name="T7" fmla="*/ 6 h 104"/>
                  <a:gd name="T8" fmla="*/ 98 w 115"/>
                  <a:gd name="T9" fmla="*/ 2 h 104"/>
                  <a:gd name="T10" fmla="*/ 88 w 115"/>
                  <a:gd name="T11" fmla="*/ 1 h 104"/>
                  <a:gd name="T12" fmla="*/ 82 w 115"/>
                  <a:gd name="T13" fmla="*/ 0 h 104"/>
                  <a:gd name="T14" fmla="*/ 77 w 115"/>
                  <a:gd name="T15" fmla="*/ 1 h 104"/>
                  <a:gd name="T16" fmla="*/ 70 w 115"/>
                  <a:gd name="T17" fmla="*/ 2 h 104"/>
                  <a:gd name="T18" fmla="*/ 55 w 115"/>
                  <a:gd name="T19" fmla="*/ 3 h 104"/>
                  <a:gd name="T20" fmla="*/ 52 w 115"/>
                  <a:gd name="T21" fmla="*/ 8 h 104"/>
                  <a:gd name="T22" fmla="*/ 41 w 115"/>
                  <a:gd name="T23" fmla="*/ 10 h 104"/>
                  <a:gd name="T24" fmla="*/ 19 w 115"/>
                  <a:gd name="T25" fmla="*/ 15 h 104"/>
                  <a:gd name="T26" fmla="*/ 13 w 115"/>
                  <a:gd name="T27" fmla="*/ 23 h 104"/>
                  <a:gd name="T28" fmla="*/ 9 w 115"/>
                  <a:gd name="T29" fmla="*/ 27 h 104"/>
                  <a:gd name="T30" fmla="*/ 1 w 115"/>
                  <a:gd name="T31" fmla="*/ 29 h 104"/>
                  <a:gd name="T32" fmla="*/ 3 w 115"/>
                  <a:gd name="T33" fmla="*/ 32 h 104"/>
                  <a:gd name="T34" fmla="*/ 4 w 115"/>
                  <a:gd name="T35" fmla="*/ 32 h 104"/>
                  <a:gd name="T36" fmla="*/ 6 w 115"/>
                  <a:gd name="T37" fmla="*/ 32 h 104"/>
                  <a:gd name="T38" fmla="*/ 13 w 115"/>
                  <a:gd name="T39" fmla="*/ 33 h 104"/>
                  <a:gd name="T40" fmla="*/ 7 w 115"/>
                  <a:gd name="T41" fmla="*/ 35 h 104"/>
                  <a:gd name="T42" fmla="*/ 7 w 115"/>
                  <a:gd name="T43" fmla="*/ 40 h 104"/>
                  <a:gd name="T44" fmla="*/ 14 w 115"/>
                  <a:gd name="T45" fmla="*/ 41 h 104"/>
                  <a:gd name="T46" fmla="*/ 22 w 115"/>
                  <a:gd name="T47" fmla="*/ 42 h 104"/>
                  <a:gd name="T48" fmla="*/ 27 w 115"/>
                  <a:gd name="T49" fmla="*/ 49 h 104"/>
                  <a:gd name="T50" fmla="*/ 27 w 115"/>
                  <a:gd name="T51" fmla="*/ 56 h 104"/>
                  <a:gd name="T52" fmla="*/ 32 w 115"/>
                  <a:gd name="T53" fmla="*/ 59 h 104"/>
                  <a:gd name="T54" fmla="*/ 33 w 115"/>
                  <a:gd name="T55" fmla="*/ 60 h 104"/>
                  <a:gd name="T56" fmla="*/ 31 w 115"/>
                  <a:gd name="T57" fmla="*/ 61 h 104"/>
                  <a:gd name="T58" fmla="*/ 33 w 115"/>
                  <a:gd name="T59" fmla="*/ 66 h 104"/>
                  <a:gd name="T60" fmla="*/ 32 w 115"/>
                  <a:gd name="T61" fmla="*/ 71 h 104"/>
                  <a:gd name="T62" fmla="*/ 30 w 115"/>
                  <a:gd name="T63" fmla="*/ 76 h 104"/>
                  <a:gd name="T64" fmla="*/ 35 w 115"/>
                  <a:gd name="T65" fmla="*/ 92 h 104"/>
                  <a:gd name="T66" fmla="*/ 39 w 115"/>
                  <a:gd name="T67" fmla="*/ 101 h 104"/>
                  <a:gd name="T68" fmla="*/ 45 w 115"/>
                  <a:gd name="T69" fmla="*/ 103 h 104"/>
                  <a:gd name="T70" fmla="*/ 48 w 115"/>
                  <a:gd name="T71" fmla="*/ 102 h 104"/>
                  <a:gd name="T72" fmla="*/ 52 w 115"/>
                  <a:gd name="T73" fmla="*/ 96 h 104"/>
                  <a:gd name="T74" fmla="*/ 57 w 115"/>
                  <a:gd name="T75" fmla="*/ 83 h 104"/>
                  <a:gd name="T76" fmla="*/ 63 w 115"/>
                  <a:gd name="T77" fmla="*/ 82 h 104"/>
                  <a:gd name="T78" fmla="*/ 68 w 115"/>
                  <a:gd name="T79" fmla="*/ 78 h 104"/>
                  <a:gd name="T80" fmla="*/ 78 w 115"/>
                  <a:gd name="T81" fmla="*/ 73 h 104"/>
                  <a:gd name="T82" fmla="*/ 84 w 115"/>
                  <a:gd name="T83" fmla="*/ 65 h 104"/>
                  <a:gd name="T84" fmla="*/ 81 w 115"/>
                  <a:gd name="T85" fmla="*/ 63 h 104"/>
                  <a:gd name="T86" fmla="*/ 81 w 115"/>
                  <a:gd name="T87" fmla="*/ 59 h 104"/>
                  <a:gd name="T88" fmla="*/ 89 w 115"/>
                  <a:gd name="T89" fmla="*/ 61 h 104"/>
                  <a:gd name="T90" fmla="*/ 93 w 115"/>
                  <a:gd name="T91" fmla="*/ 58 h 104"/>
                  <a:gd name="T92" fmla="*/ 93 w 115"/>
                  <a:gd name="T93" fmla="*/ 58 h 104"/>
                  <a:gd name="T94" fmla="*/ 94 w 115"/>
                  <a:gd name="T95" fmla="*/ 54 h 104"/>
                  <a:gd name="T96" fmla="*/ 98 w 115"/>
                  <a:gd name="T97" fmla="*/ 44 h 104"/>
                  <a:gd name="T98" fmla="*/ 102 w 115"/>
                  <a:gd name="T99" fmla="*/ 35 h 104"/>
                  <a:gd name="T100" fmla="*/ 101 w 115"/>
                  <a:gd name="T101" fmla="*/ 30 h 104"/>
                  <a:gd name="T102" fmla="*/ 101 w 115"/>
                  <a:gd name="T103" fmla="*/ 28 h 104"/>
                  <a:gd name="T104" fmla="*/ 103 w 115"/>
                  <a:gd name="T105" fmla="*/ 22 h 104"/>
                  <a:gd name="T106" fmla="*/ 106 w 115"/>
                  <a:gd name="T107" fmla="*/ 20 h 104"/>
                  <a:gd name="T108" fmla="*/ 112 w 115"/>
                  <a:gd name="T109" fmla="*/ 16 h 104"/>
                  <a:gd name="T110" fmla="*/ 113 w 115"/>
                  <a:gd name="T111" fmla="*/ 1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5" h="104">
                    <a:moveTo>
                      <a:pt x="113" y="12"/>
                    </a:moveTo>
                    <a:cubicBezTo>
                      <a:pt x="112" y="13"/>
                      <a:pt x="108" y="12"/>
                      <a:pt x="107" y="11"/>
                    </a:cubicBezTo>
                    <a:cubicBezTo>
                      <a:pt x="106" y="10"/>
                      <a:pt x="100" y="10"/>
                      <a:pt x="98" y="10"/>
                    </a:cubicBezTo>
                    <a:cubicBezTo>
                      <a:pt x="97" y="11"/>
                      <a:pt x="98" y="6"/>
                      <a:pt x="100" y="6"/>
                    </a:cubicBezTo>
                    <a:cubicBezTo>
                      <a:pt x="103" y="5"/>
                      <a:pt x="101" y="2"/>
                      <a:pt x="98" y="2"/>
                    </a:cubicBezTo>
                    <a:cubicBezTo>
                      <a:pt x="95" y="2"/>
                      <a:pt x="89" y="1"/>
                      <a:pt x="88" y="1"/>
                    </a:cubicBezTo>
                    <a:cubicBezTo>
                      <a:pt x="86" y="1"/>
                      <a:pt x="83" y="0"/>
                      <a:pt x="82" y="0"/>
                    </a:cubicBezTo>
                    <a:cubicBezTo>
                      <a:pt x="82" y="0"/>
                      <a:pt x="79" y="0"/>
                      <a:pt x="77" y="1"/>
                    </a:cubicBezTo>
                    <a:cubicBezTo>
                      <a:pt x="74" y="1"/>
                      <a:pt x="71" y="2"/>
                      <a:pt x="70" y="2"/>
                    </a:cubicBezTo>
                    <a:cubicBezTo>
                      <a:pt x="66" y="2"/>
                      <a:pt x="57" y="2"/>
                      <a:pt x="55" y="3"/>
                    </a:cubicBezTo>
                    <a:cubicBezTo>
                      <a:pt x="53" y="3"/>
                      <a:pt x="52" y="7"/>
                      <a:pt x="52" y="8"/>
                    </a:cubicBezTo>
                    <a:cubicBezTo>
                      <a:pt x="52" y="10"/>
                      <a:pt x="44" y="10"/>
                      <a:pt x="41" y="10"/>
                    </a:cubicBezTo>
                    <a:cubicBezTo>
                      <a:pt x="38" y="10"/>
                      <a:pt x="23" y="13"/>
                      <a:pt x="19" y="15"/>
                    </a:cubicBezTo>
                    <a:cubicBezTo>
                      <a:pt x="15" y="17"/>
                      <a:pt x="12" y="23"/>
                      <a:pt x="13" y="23"/>
                    </a:cubicBezTo>
                    <a:cubicBezTo>
                      <a:pt x="15" y="23"/>
                      <a:pt x="11" y="26"/>
                      <a:pt x="9" y="27"/>
                    </a:cubicBezTo>
                    <a:cubicBezTo>
                      <a:pt x="7" y="27"/>
                      <a:pt x="2" y="28"/>
                      <a:pt x="1" y="29"/>
                    </a:cubicBezTo>
                    <a:cubicBezTo>
                      <a:pt x="0" y="30"/>
                      <a:pt x="2" y="31"/>
                      <a:pt x="3" y="32"/>
                    </a:cubicBezTo>
                    <a:cubicBezTo>
                      <a:pt x="3" y="32"/>
                      <a:pt x="3" y="32"/>
                      <a:pt x="4" y="32"/>
                    </a:cubicBezTo>
                    <a:cubicBezTo>
                      <a:pt x="4" y="31"/>
                      <a:pt x="5" y="31"/>
                      <a:pt x="6" y="32"/>
                    </a:cubicBezTo>
                    <a:cubicBezTo>
                      <a:pt x="7" y="32"/>
                      <a:pt x="11" y="33"/>
                      <a:pt x="13" y="33"/>
                    </a:cubicBezTo>
                    <a:cubicBezTo>
                      <a:pt x="14" y="34"/>
                      <a:pt x="9" y="35"/>
                      <a:pt x="7" y="35"/>
                    </a:cubicBezTo>
                    <a:cubicBezTo>
                      <a:pt x="4" y="35"/>
                      <a:pt x="5" y="39"/>
                      <a:pt x="7" y="40"/>
                    </a:cubicBezTo>
                    <a:cubicBezTo>
                      <a:pt x="9" y="41"/>
                      <a:pt x="13" y="41"/>
                      <a:pt x="14" y="41"/>
                    </a:cubicBezTo>
                    <a:cubicBezTo>
                      <a:pt x="14" y="40"/>
                      <a:pt x="20" y="41"/>
                      <a:pt x="22" y="42"/>
                    </a:cubicBezTo>
                    <a:cubicBezTo>
                      <a:pt x="24" y="42"/>
                      <a:pt x="26" y="48"/>
                      <a:pt x="27" y="49"/>
                    </a:cubicBezTo>
                    <a:cubicBezTo>
                      <a:pt x="27" y="50"/>
                      <a:pt x="28" y="55"/>
                      <a:pt x="27" y="56"/>
                    </a:cubicBezTo>
                    <a:cubicBezTo>
                      <a:pt x="27" y="57"/>
                      <a:pt x="32" y="60"/>
                      <a:pt x="32" y="59"/>
                    </a:cubicBezTo>
                    <a:cubicBezTo>
                      <a:pt x="33" y="58"/>
                      <a:pt x="33" y="59"/>
                      <a:pt x="33" y="60"/>
                    </a:cubicBezTo>
                    <a:cubicBezTo>
                      <a:pt x="32" y="60"/>
                      <a:pt x="32" y="61"/>
                      <a:pt x="31" y="61"/>
                    </a:cubicBezTo>
                    <a:cubicBezTo>
                      <a:pt x="29" y="61"/>
                      <a:pt x="31" y="66"/>
                      <a:pt x="33" y="66"/>
                    </a:cubicBezTo>
                    <a:cubicBezTo>
                      <a:pt x="35" y="67"/>
                      <a:pt x="33" y="70"/>
                      <a:pt x="32" y="71"/>
                    </a:cubicBezTo>
                    <a:cubicBezTo>
                      <a:pt x="31" y="72"/>
                      <a:pt x="32" y="75"/>
                      <a:pt x="30" y="76"/>
                    </a:cubicBezTo>
                    <a:cubicBezTo>
                      <a:pt x="29" y="77"/>
                      <a:pt x="35" y="87"/>
                      <a:pt x="35" y="92"/>
                    </a:cubicBezTo>
                    <a:cubicBezTo>
                      <a:pt x="35" y="97"/>
                      <a:pt x="38" y="101"/>
                      <a:pt x="39" y="101"/>
                    </a:cubicBezTo>
                    <a:cubicBezTo>
                      <a:pt x="40" y="101"/>
                      <a:pt x="44" y="102"/>
                      <a:pt x="45" y="103"/>
                    </a:cubicBezTo>
                    <a:cubicBezTo>
                      <a:pt x="46" y="104"/>
                      <a:pt x="48" y="102"/>
                      <a:pt x="48" y="102"/>
                    </a:cubicBezTo>
                    <a:cubicBezTo>
                      <a:pt x="49" y="101"/>
                      <a:pt x="51" y="98"/>
                      <a:pt x="52" y="96"/>
                    </a:cubicBezTo>
                    <a:cubicBezTo>
                      <a:pt x="53" y="94"/>
                      <a:pt x="56" y="84"/>
                      <a:pt x="57" y="83"/>
                    </a:cubicBezTo>
                    <a:cubicBezTo>
                      <a:pt x="57" y="82"/>
                      <a:pt x="62" y="82"/>
                      <a:pt x="63" y="82"/>
                    </a:cubicBezTo>
                    <a:cubicBezTo>
                      <a:pt x="64" y="81"/>
                      <a:pt x="67" y="79"/>
                      <a:pt x="68" y="78"/>
                    </a:cubicBezTo>
                    <a:cubicBezTo>
                      <a:pt x="69" y="77"/>
                      <a:pt x="76" y="74"/>
                      <a:pt x="78" y="73"/>
                    </a:cubicBezTo>
                    <a:cubicBezTo>
                      <a:pt x="79" y="72"/>
                      <a:pt x="83" y="66"/>
                      <a:pt x="84" y="65"/>
                    </a:cubicBezTo>
                    <a:cubicBezTo>
                      <a:pt x="85" y="63"/>
                      <a:pt x="83" y="64"/>
                      <a:pt x="81" y="63"/>
                    </a:cubicBezTo>
                    <a:cubicBezTo>
                      <a:pt x="80" y="61"/>
                      <a:pt x="80" y="60"/>
                      <a:pt x="81" y="59"/>
                    </a:cubicBezTo>
                    <a:cubicBezTo>
                      <a:pt x="82" y="59"/>
                      <a:pt x="87" y="60"/>
                      <a:pt x="89" y="61"/>
                    </a:cubicBezTo>
                    <a:cubicBezTo>
                      <a:pt x="91" y="62"/>
                      <a:pt x="94" y="59"/>
                      <a:pt x="93" y="58"/>
                    </a:cubicBezTo>
                    <a:cubicBezTo>
                      <a:pt x="92" y="57"/>
                      <a:pt x="92" y="57"/>
                      <a:pt x="93" y="58"/>
                    </a:cubicBezTo>
                    <a:cubicBezTo>
                      <a:pt x="94" y="58"/>
                      <a:pt x="94" y="54"/>
                      <a:pt x="94" y="54"/>
                    </a:cubicBezTo>
                    <a:cubicBezTo>
                      <a:pt x="93" y="53"/>
                      <a:pt x="99" y="48"/>
                      <a:pt x="98" y="44"/>
                    </a:cubicBezTo>
                    <a:cubicBezTo>
                      <a:pt x="97" y="40"/>
                      <a:pt x="100" y="35"/>
                      <a:pt x="102" y="35"/>
                    </a:cubicBezTo>
                    <a:cubicBezTo>
                      <a:pt x="103" y="35"/>
                      <a:pt x="103" y="30"/>
                      <a:pt x="101" y="30"/>
                    </a:cubicBezTo>
                    <a:cubicBezTo>
                      <a:pt x="99" y="29"/>
                      <a:pt x="101" y="29"/>
                      <a:pt x="101" y="28"/>
                    </a:cubicBezTo>
                    <a:cubicBezTo>
                      <a:pt x="102" y="28"/>
                      <a:pt x="103" y="23"/>
                      <a:pt x="103" y="22"/>
                    </a:cubicBezTo>
                    <a:cubicBezTo>
                      <a:pt x="102" y="22"/>
                      <a:pt x="106" y="21"/>
                      <a:pt x="106" y="20"/>
                    </a:cubicBezTo>
                    <a:cubicBezTo>
                      <a:pt x="107" y="19"/>
                      <a:pt x="111" y="17"/>
                      <a:pt x="112" y="16"/>
                    </a:cubicBezTo>
                    <a:cubicBezTo>
                      <a:pt x="114" y="16"/>
                      <a:pt x="115" y="12"/>
                      <a:pt x="113" y="12"/>
                    </a:cubicBezTo>
                  </a:path>
                </a:pathLst>
              </a:custGeom>
              <a:solidFill>
                <a:srgbClr val="E9F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142">
                <a:extLst>
                  <a:ext uri="{FF2B5EF4-FFF2-40B4-BE49-F238E27FC236}">
                    <a16:creationId xmlns:a16="http://schemas.microsoft.com/office/drawing/2014/main" xmlns="" id="{390F8A52-C080-4621-8478-798523134C5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772025" y="3613151"/>
                <a:ext cx="49213" cy="41275"/>
              </a:xfrm>
              <a:custGeom>
                <a:avLst/>
                <a:gdLst>
                  <a:gd name="T0" fmla="*/ 14 w 31"/>
                  <a:gd name="T1" fmla="*/ 1 h 26"/>
                  <a:gd name="T2" fmla="*/ 9 w 31"/>
                  <a:gd name="T3" fmla="*/ 4 h 26"/>
                  <a:gd name="T4" fmla="*/ 7 w 31"/>
                  <a:gd name="T5" fmla="*/ 3 h 26"/>
                  <a:gd name="T6" fmla="*/ 3 w 31"/>
                  <a:gd name="T7" fmla="*/ 3 h 26"/>
                  <a:gd name="T8" fmla="*/ 1 w 31"/>
                  <a:gd name="T9" fmla="*/ 10 h 26"/>
                  <a:gd name="T10" fmla="*/ 3 w 31"/>
                  <a:gd name="T11" fmla="*/ 15 h 26"/>
                  <a:gd name="T12" fmla="*/ 10 w 31"/>
                  <a:gd name="T13" fmla="*/ 14 h 26"/>
                  <a:gd name="T14" fmla="*/ 9 w 31"/>
                  <a:gd name="T15" fmla="*/ 19 h 26"/>
                  <a:gd name="T16" fmla="*/ 11 w 31"/>
                  <a:gd name="T17" fmla="*/ 23 h 26"/>
                  <a:gd name="T18" fmla="*/ 16 w 31"/>
                  <a:gd name="T19" fmla="*/ 26 h 26"/>
                  <a:gd name="T20" fmla="*/ 20 w 31"/>
                  <a:gd name="T21" fmla="*/ 19 h 26"/>
                  <a:gd name="T22" fmla="*/ 28 w 31"/>
                  <a:gd name="T23" fmla="*/ 19 h 26"/>
                  <a:gd name="T24" fmla="*/ 28 w 31"/>
                  <a:gd name="T25" fmla="*/ 10 h 26"/>
                  <a:gd name="T26" fmla="*/ 22 w 31"/>
                  <a:gd name="T27" fmla="*/ 9 h 26"/>
                  <a:gd name="T28" fmla="*/ 18 w 31"/>
                  <a:gd name="T29" fmla="*/ 7 h 26"/>
                  <a:gd name="T30" fmla="*/ 14 w 31"/>
                  <a:gd name="T31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1" h="26">
                    <a:moveTo>
                      <a:pt x="14" y="1"/>
                    </a:moveTo>
                    <a:cubicBezTo>
                      <a:pt x="12" y="0"/>
                      <a:pt x="9" y="2"/>
                      <a:pt x="9" y="4"/>
                    </a:cubicBezTo>
                    <a:cubicBezTo>
                      <a:pt x="9" y="4"/>
                      <a:pt x="9" y="4"/>
                      <a:pt x="7" y="3"/>
                    </a:cubicBezTo>
                    <a:cubicBezTo>
                      <a:pt x="6" y="3"/>
                      <a:pt x="5" y="3"/>
                      <a:pt x="3" y="3"/>
                    </a:cubicBezTo>
                    <a:cubicBezTo>
                      <a:pt x="1" y="5"/>
                      <a:pt x="0" y="9"/>
                      <a:pt x="1" y="10"/>
                    </a:cubicBezTo>
                    <a:cubicBezTo>
                      <a:pt x="2" y="10"/>
                      <a:pt x="3" y="14"/>
                      <a:pt x="3" y="15"/>
                    </a:cubicBezTo>
                    <a:cubicBezTo>
                      <a:pt x="3" y="15"/>
                      <a:pt x="8" y="15"/>
                      <a:pt x="10" y="14"/>
                    </a:cubicBezTo>
                    <a:cubicBezTo>
                      <a:pt x="11" y="13"/>
                      <a:pt x="11" y="18"/>
                      <a:pt x="9" y="19"/>
                    </a:cubicBezTo>
                    <a:cubicBezTo>
                      <a:pt x="8" y="20"/>
                      <a:pt x="10" y="23"/>
                      <a:pt x="11" y="23"/>
                    </a:cubicBezTo>
                    <a:cubicBezTo>
                      <a:pt x="13" y="23"/>
                      <a:pt x="14" y="26"/>
                      <a:pt x="16" y="26"/>
                    </a:cubicBezTo>
                    <a:cubicBezTo>
                      <a:pt x="17" y="26"/>
                      <a:pt x="20" y="21"/>
                      <a:pt x="20" y="19"/>
                    </a:cubicBezTo>
                    <a:cubicBezTo>
                      <a:pt x="21" y="17"/>
                      <a:pt x="26" y="18"/>
                      <a:pt x="28" y="19"/>
                    </a:cubicBezTo>
                    <a:cubicBezTo>
                      <a:pt x="30" y="20"/>
                      <a:pt x="31" y="11"/>
                      <a:pt x="28" y="10"/>
                    </a:cubicBezTo>
                    <a:cubicBezTo>
                      <a:pt x="26" y="9"/>
                      <a:pt x="23" y="9"/>
                      <a:pt x="22" y="9"/>
                    </a:cubicBezTo>
                    <a:cubicBezTo>
                      <a:pt x="21" y="8"/>
                      <a:pt x="20" y="7"/>
                      <a:pt x="18" y="7"/>
                    </a:cubicBezTo>
                    <a:cubicBezTo>
                      <a:pt x="17" y="6"/>
                      <a:pt x="16" y="2"/>
                      <a:pt x="14" y="1"/>
                    </a:cubicBezTo>
                  </a:path>
                </a:pathLst>
              </a:custGeom>
              <a:solidFill>
                <a:srgbClr val="E9F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143">
                <a:extLst>
                  <a:ext uri="{FF2B5EF4-FFF2-40B4-BE49-F238E27FC236}">
                    <a16:creationId xmlns:a16="http://schemas.microsoft.com/office/drawing/2014/main" xmlns="" id="{09D77D57-867D-44BD-BEA2-75DA9964CA9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802188" y="3609976"/>
                <a:ext cx="38100" cy="11113"/>
              </a:xfrm>
              <a:custGeom>
                <a:avLst/>
                <a:gdLst>
                  <a:gd name="T0" fmla="*/ 14 w 24"/>
                  <a:gd name="T1" fmla="*/ 7 h 7"/>
                  <a:gd name="T2" fmla="*/ 23 w 24"/>
                  <a:gd name="T3" fmla="*/ 3 h 7"/>
                  <a:gd name="T4" fmla="*/ 8 w 24"/>
                  <a:gd name="T5" fmla="*/ 0 h 7"/>
                  <a:gd name="T6" fmla="*/ 1 w 24"/>
                  <a:gd name="T7" fmla="*/ 1 h 7"/>
                  <a:gd name="T8" fmla="*/ 14 w 24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7">
                    <a:moveTo>
                      <a:pt x="14" y="7"/>
                    </a:moveTo>
                    <a:cubicBezTo>
                      <a:pt x="18" y="7"/>
                      <a:pt x="22" y="4"/>
                      <a:pt x="23" y="3"/>
                    </a:cubicBezTo>
                    <a:cubicBezTo>
                      <a:pt x="24" y="2"/>
                      <a:pt x="13" y="0"/>
                      <a:pt x="8" y="0"/>
                    </a:cubicBezTo>
                    <a:cubicBezTo>
                      <a:pt x="4" y="0"/>
                      <a:pt x="0" y="0"/>
                      <a:pt x="1" y="1"/>
                    </a:cubicBezTo>
                    <a:cubicBezTo>
                      <a:pt x="1" y="2"/>
                      <a:pt x="10" y="6"/>
                      <a:pt x="14" y="7"/>
                    </a:cubicBezTo>
                  </a:path>
                </a:pathLst>
              </a:custGeom>
              <a:solidFill>
                <a:srgbClr val="E9F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44">
                <a:extLst>
                  <a:ext uri="{FF2B5EF4-FFF2-40B4-BE49-F238E27FC236}">
                    <a16:creationId xmlns:a16="http://schemas.microsoft.com/office/drawing/2014/main" xmlns="" id="{1245076C-22B2-463A-AE4D-025CF922B23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711700" y="3778251"/>
                <a:ext cx="12700" cy="15875"/>
              </a:xfrm>
              <a:custGeom>
                <a:avLst/>
                <a:gdLst>
                  <a:gd name="T0" fmla="*/ 2 w 8"/>
                  <a:gd name="T1" fmla="*/ 4 h 10"/>
                  <a:gd name="T2" fmla="*/ 0 w 8"/>
                  <a:gd name="T3" fmla="*/ 9 h 10"/>
                  <a:gd name="T4" fmla="*/ 6 w 8"/>
                  <a:gd name="T5" fmla="*/ 10 h 10"/>
                  <a:gd name="T6" fmla="*/ 8 w 8"/>
                  <a:gd name="T7" fmla="*/ 7 h 10"/>
                  <a:gd name="T8" fmla="*/ 5 w 8"/>
                  <a:gd name="T9" fmla="*/ 0 h 10"/>
                  <a:gd name="T10" fmla="*/ 2 w 8"/>
                  <a:gd name="T11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0">
                    <a:moveTo>
                      <a:pt x="2" y="4"/>
                    </a:moveTo>
                    <a:cubicBezTo>
                      <a:pt x="1" y="4"/>
                      <a:pt x="0" y="8"/>
                      <a:pt x="0" y="9"/>
                    </a:cubicBezTo>
                    <a:cubicBezTo>
                      <a:pt x="1" y="10"/>
                      <a:pt x="4" y="10"/>
                      <a:pt x="6" y="10"/>
                    </a:cubicBezTo>
                    <a:cubicBezTo>
                      <a:pt x="7" y="10"/>
                      <a:pt x="8" y="9"/>
                      <a:pt x="8" y="7"/>
                    </a:cubicBezTo>
                    <a:cubicBezTo>
                      <a:pt x="8" y="6"/>
                      <a:pt x="6" y="0"/>
                      <a:pt x="5" y="0"/>
                    </a:cubicBezTo>
                    <a:cubicBezTo>
                      <a:pt x="4" y="0"/>
                      <a:pt x="3" y="5"/>
                      <a:pt x="2" y="4"/>
                    </a:cubicBezTo>
                  </a:path>
                </a:pathLst>
              </a:custGeom>
              <a:solidFill>
                <a:srgbClr val="E9F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45">
                <a:extLst>
                  <a:ext uri="{FF2B5EF4-FFF2-40B4-BE49-F238E27FC236}">
                    <a16:creationId xmlns:a16="http://schemas.microsoft.com/office/drawing/2014/main" xmlns="" id="{47EBB8DF-4F97-4EC7-B598-C192142A14E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702175" y="3706813"/>
                <a:ext cx="31750" cy="25400"/>
              </a:xfrm>
              <a:custGeom>
                <a:avLst/>
                <a:gdLst>
                  <a:gd name="T0" fmla="*/ 19 w 20"/>
                  <a:gd name="T1" fmla="*/ 5 h 16"/>
                  <a:gd name="T2" fmla="*/ 11 w 20"/>
                  <a:gd name="T3" fmla="*/ 4 h 16"/>
                  <a:gd name="T4" fmla="*/ 4 w 20"/>
                  <a:gd name="T5" fmla="*/ 1 h 16"/>
                  <a:gd name="T6" fmla="*/ 1 w 20"/>
                  <a:gd name="T7" fmla="*/ 6 h 16"/>
                  <a:gd name="T8" fmla="*/ 2 w 20"/>
                  <a:gd name="T9" fmla="*/ 7 h 16"/>
                  <a:gd name="T10" fmla="*/ 2 w 20"/>
                  <a:gd name="T11" fmla="*/ 10 h 16"/>
                  <a:gd name="T12" fmla="*/ 6 w 20"/>
                  <a:gd name="T13" fmla="*/ 13 h 16"/>
                  <a:gd name="T14" fmla="*/ 10 w 20"/>
                  <a:gd name="T15" fmla="*/ 15 h 16"/>
                  <a:gd name="T16" fmla="*/ 17 w 20"/>
                  <a:gd name="T17" fmla="*/ 13 h 16"/>
                  <a:gd name="T18" fmla="*/ 19 w 20"/>
                  <a:gd name="T19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16">
                    <a:moveTo>
                      <a:pt x="19" y="5"/>
                    </a:moveTo>
                    <a:cubicBezTo>
                      <a:pt x="18" y="4"/>
                      <a:pt x="12" y="4"/>
                      <a:pt x="11" y="4"/>
                    </a:cubicBezTo>
                    <a:cubicBezTo>
                      <a:pt x="9" y="4"/>
                      <a:pt x="5" y="2"/>
                      <a:pt x="4" y="1"/>
                    </a:cubicBezTo>
                    <a:cubicBezTo>
                      <a:pt x="3" y="0"/>
                      <a:pt x="2" y="5"/>
                      <a:pt x="1" y="6"/>
                    </a:cubicBezTo>
                    <a:cubicBezTo>
                      <a:pt x="0" y="6"/>
                      <a:pt x="2" y="7"/>
                      <a:pt x="2" y="7"/>
                    </a:cubicBezTo>
                    <a:cubicBezTo>
                      <a:pt x="3" y="6"/>
                      <a:pt x="2" y="9"/>
                      <a:pt x="2" y="10"/>
                    </a:cubicBezTo>
                    <a:cubicBezTo>
                      <a:pt x="1" y="11"/>
                      <a:pt x="6" y="12"/>
                      <a:pt x="6" y="13"/>
                    </a:cubicBezTo>
                    <a:cubicBezTo>
                      <a:pt x="7" y="15"/>
                      <a:pt x="9" y="16"/>
                      <a:pt x="10" y="15"/>
                    </a:cubicBezTo>
                    <a:cubicBezTo>
                      <a:pt x="12" y="15"/>
                      <a:pt x="16" y="13"/>
                      <a:pt x="17" y="13"/>
                    </a:cubicBezTo>
                    <a:cubicBezTo>
                      <a:pt x="18" y="13"/>
                      <a:pt x="20" y="7"/>
                      <a:pt x="19" y="5"/>
                    </a:cubicBezTo>
                  </a:path>
                </a:pathLst>
              </a:custGeom>
              <a:solidFill>
                <a:srgbClr val="E9F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146">
                <a:extLst>
                  <a:ext uri="{FF2B5EF4-FFF2-40B4-BE49-F238E27FC236}">
                    <a16:creationId xmlns:a16="http://schemas.microsoft.com/office/drawing/2014/main" xmlns="" id="{93966C60-D0A1-457F-B910-DA4BC34135B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03788" y="3643313"/>
                <a:ext cx="47625" cy="47625"/>
              </a:xfrm>
              <a:custGeom>
                <a:avLst/>
                <a:gdLst>
                  <a:gd name="T0" fmla="*/ 18 w 30"/>
                  <a:gd name="T1" fmla="*/ 11 h 30"/>
                  <a:gd name="T2" fmla="*/ 29 w 30"/>
                  <a:gd name="T3" fmla="*/ 4 h 30"/>
                  <a:gd name="T4" fmla="*/ 28 w 30"/>
                  <a:gd name="T5" fmla="*/ 0 h 30"/>
                  <a:gd name="T6" fmla="*/ 26 w 30"/>
                  <a:gd name="T7" fmla="*/ 1 h 30"/>
                  <a:gd name="T8" fmla="*/ 13 w 30"/>
                  <a:gd name="T9" fmla="*/ 6 h 30"/>
                  <a:gd name="T10" fmla="*/ 5 w 30"/>
                  <a:gd name="T11" fmla="*/ 10 h 30"/>
                  <a:gd name="T12" fmla="*/ 1 w 30"/>
                  <a:gd name="T13" fmla="*/ 22 h 30"/>
                  <a:gd name="T14" fmla="*/ 6 w 30"/>
                  <a:gd name="T15" fmla="*/ 29 h 30"/>
                  <a:gd name="T16" fmla="*/ 11 w 30"/>
                  <a:gd name="T17" fmla="*/ 29 h 30"/>
                  <a:gd name="T18" fmla="*/ 9 w 30"/>
                  <a:gd name="T19" fmla="*/ 20 h 30"/>
                  <a:gd name="T20" fmla="*/ 18 w 30"/>
                  <a:gd name="T21" fmla="*/ 1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30">
                    <a:moveTo>
                      <a:pt x="18" y="11"/>
                    </a:moveTo>
                    <a:cubicBezTo>
                      <a:pt x="20" y="9"/>
                      <a:pt x="28" y="6"/>
                      <a:pt x="29" y="4"/>
                    </a:cubicBezTo>
                    <a:cubicBezTo>
                      <a:pt x="30" y="2"/>
                      <a:pt x="29" y="0"/>
                      <a:pt x="28" y="0"/>
                    </a:cubicBezTo>
                    <a:cubicBezTo>
                      <a:pt x="27" y="0"/>
                      <a:pt x="26" y="1"/>
                      <a:pt x="26" y="1"/>
                    </a:cubicBezTo>
                    <a:cubicBezTo>
                      <a:pt x="26" y="2"/>
                      <a:pt x="16" y="4"/>
                      <a:pt x="13" y="6"/>
                    </a:cubicBezTo>
                    <a:cubicBezTo>
                      <a:pt x="10" y="7"/>
                      <a:pt x="6" y="9"/>
                      <a:pt x="5" y="10"/>
                    </a:cubicBezTo>
                    <a:cubicBezTo>
                      <a:pt x="4" y="12"/>
                      <a:pt x="2" y="21"/>
                      <a:pt x="1" y="22"/>
                    </a:cubicBezTo>
                    <a:cubicBezTo>
                      <a:pt x="0" y="24"/>
                      <a:pt x="4" y="27"/>
                      <a:pt x="6" y="29"/>
                    </a:cubicBezTo>
                    <a:cubicBezTo>
                      <a:pt x="8" y="30"/>
                      <a:pt x="10" y="29"/>
                      <a:pt x="11" y="29"/>
                    </a:cubicBezTo>
                    <a:cubicBezTo>
                      <a:pt x="12" y="29"/>
                      <a:pt x="10" y="22"/>
                      <a:pt x="9" y="20"/>
                    </a:cubicBezTo>
                    <a:cubicBezTo>
                      <a:pt x="8" y="17"/>
                      <a:pt x="16" y="13"/>
                      <a:pt x="18" y="11"/>
                    </a:cubicBezTo>
                  </a:path>
                </a:pathLst>
              </a:custGeom>
              <a:solidFill>
                <a:srgbClr val="E9F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147">
                <a:extLst>
                  <a:ext uri="{FF2B5EF4-FFF2-40B4-BE49-F238E27FC236}">
                    <a16:creationId xmlns:a16="http://schemas.microsoft.com/office/drawing/2014/main" xmlns="" id="{EF2F4C80-CFA7-40BF-A4F5-4C66935140D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14900" y="3608388"/>
                <a:ext cx="14288" cy="15875"/>
              </a:xfrm>
              <a:custGeom>
                <a:avLst/>
                <a:gdLst>
                  <a:gd name="T0" fmla="*/ 0 w 9"/>
                  <a:gd name="T1" fmla="*/ 8 h 10"/>
                  <a:gd name="T2" fmla="*/ 5 w 9"/>
                  <a:gd name="T3" fmla="*/ 8 h 10"/>
                  <a:gd name="T4" fmla="*/ 9 w 9"/>
                  <a:gd name="T5" fmla="*/ 7 h 10"/>
                  <a:gd name="T6" fmla="*/ 0 w 9"/>
                  <a:gd name="T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0">
                    <a:moveTo>
                      <a:pt x="0" y="8"/>
                    </a:moveTo>
                    <a:cubicBezTo>
                      <a:pt x="2" y="10"/>
                      <a:pt x="4" y="9"/>
                      <a:pt x="5" y="8"/>
                    </a:cubicBezTo>
                    <a:cubicBezTo>
                      <a:pt x="6" y="7"/>
                      <a:pt x="7" y="7"/>
                      <a:pt x="9" y="7"/>
                    </a:cubicBezTo>
                    <a:cubicBezTo>
                      <a:pt x="9" y="0"/>
                      <a:pt x="0" y="3"/>
                      <a:pt x="0" y="8"/>
                    </a:cubicBezTo>
                  </a:path>
                </a:pathLst>
              </a:custGeom>
              <a:solidFill>
                <a:srgbClr val="E9F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148">
                <a:extLst>
                  <a:ext uri="{FF2B5EF4-FFF2-40B4-BE49-F238E27FC236}">
                    <a16:creationId xmlns:a16="http://schemas.microsoft.com/office/drawing/2014/main" xmlns="" id="{122E63E8-E94E-487E-B398-9FB954C565C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13325" y="3617913"/>
                <a:ext cx="23813" cy="7938"/>
              </a:xfrm>
              <a:custGeom>
                <a:avLst/>
                <a:gdLst>
                  <a:gd name="T0" fmla="*/ 1 w 15"/>
                  <a:gd name="T1" fmla="*/ 3 h 5"/>
                  <a:gd name="T2" fmla="*/ 12 w 15"/>
                  <a:gd name="T3" fmla="*/ 5 h 5"/>
                  <a:gd name="T4" fmla="*/ 8 w 15"/>
                  <a:gd name="T5" fmla="*/ 0 h 5"/>
                  <a:gd name="T6" fmla="*/ 1 w 15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5">
                    <a:moveTo>
                      <a:pt x="1" y="3"/>
                    </a:moveTo>
                    <a:cubicBezTo>
                      <a:pt x="0" y="4"/>
                      <a:pt x="9" y="5"/>
                      <a:pt x="12" y="5"/>
                    </a:cubicBezTo>
                    <a:cubicBezTo>
                      <a:pt x="15" y="4"/>
                      <a:pt x="11" y="0"/>
                      <a:pt x="8" y="0"/>
                    </a:cubicBezTo>
                    <a:cubicBezTo>
                      <a:pt x="4" y="1"/>
                      <a:pt x="1" y="2"/>
                      <a:pt x="1" y="3"/>
                    </a:cubicBezTo>
                  </a:path>
                </a:pathLst>
              </a:custGeom>
              <a:solidFill>
                <a:srgbClr val="E9F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149">
                <a:extLst>
                  <a:ext uri="{FF2B5EF4-FFF2-40B4-BE49-F238E27FC236}">
                    <a16:creationId xmlns:a16="http://schemas.microsoft.com/office/drawing/2014/main" xmlns="" id="{A4886E61-374F-4482-A1EF-B902CAFBF0D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498975" y="3722688"/>
                <a:ext cx="20638" cy="14288"/>
              </a:xfrm>
              <a:custGeom>
                <a:avLst/>
                <a:gdLst>
                  <a:gd name="T0" fmla="*/ 1 w 13"/>
                  <a:gd name="T1" fmla="*/ 3 h 9"/>
                  <a:gd name="T2" fmla="*/ 2 w 13"/>
                  <a:gd name="T3" fmla="*/ 9 h 9"/>
                  <a:gd name="T4" fmla="*/ 5 w 13"/>
                  <a:gd name="T5" fmla="*/ 6 h 9"/>
                  <a:gd name="T6" fmla="*/ 9 w 13"/>
                  <a:gd name="T7" fmla="*/ 3 h 9"/>
                  <a:gd name="T8" fmla="*/ 12 w 13"/>
                  <a:gd name="T9" fmla="*/ 5 h 9"/>
                  <a:gd name="T10" fmla="*/ 5 w 13"/>
                  <a:gd name="T11" fmla="*/ 1 h 9"/>
                  <a:gd name="T12" fmla="*/ 1 w 13"/>
                  <a:gd name="T1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9">
                    <a:moveTo>
                      <a:pt x="1" y="3"/>
                    </a:moveTo>
                    <a:cubicBezTo>
                      <a:pt x="0" y="4"/>
                      <a:pt x="1" y="9"/>
                      <a:pt x="2" y="9"/>
                    </a:cubicBezTo>
                    <a:cubicBezTo>
                      <a:pt x="3" y="9"/>
                      <a:pt x="4" y="7"/>
                      <a:pt x="5" y="6"/>
                    </a:cubicBezTo>
                    <a:cubicBezTo>
                      <a:pt x="7" y="4"/>
                      <a:pt x="8" y="3"/>
                      <a:pt x="9" y="3"/>
                    </a:cubicBezTo>
                    <a:cubicBezTo>
                      <a:pt x="11" y="5"/>
                      <a:pt x="13" y="5"/>
                      <a:pt x="12" y="5"/>
                    </a:cubicBezTo>
                    <a:cubicBezTo>
                      <a:pt x="12" y="4"/>
                      <a:pt x="6" y="1"/>
                      <a:pt x="5" y="1"/>
                    </a:cubicBezTo>
                    <a:cubicBezTo>
                      <a:pt x="4" y="0"/>
                      <a:pt x="2" y="3"/>
                      <a:pt x="1" y="3"/>
                    </a:cubicBezTo>
                  </a:path>
                </a:pathLst>
              </a:custGeom>
              <a:solidFill>
                <a:srgbClr val="E9F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150">
                <a:extLst>
                  <a:ext uri="{FF2B5EF4-FFF2-40B4-BE49-F238E27FC236}">
                    <a16:creationId xmlns:a16="http://schemas.microsoft.com/office/drawing/2014/main" xmlns="" id="{65227F05-A2CB-404D-875A-F25C3F2E0F4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537075" y="3959226"/>
                <a:ext cx="7938" cy="6350"/>
              </a:xfrm>
              <a:custGeom>
                <a:avLst/>
                <a:gdLst>
                  <a:gd name="T0" fmla="*/ 0 w 5"/>
                  <a:gd name="T1" fmla="*/ 3 h 4"/>
                  <a:gd name="T2" fmla="*/ 4 w 5"/>
                  <a:gd name="T3" fmla="*/ 2 h 4"/>
                  <a:gd name="T4" fmla="*/ 3 w 5"/>
                  <a:gd name="T5" fmla="*/ 0 h 4"/>
                  <a:gd name="T6" fmla="*/ 0 w 5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0" y="3"/>
                    </a:moveTo>
                    <a:cubicBezTo>
                      <a:pt x="0" y="4"/>
                      <a:pt x="3" y="4"/>
                      <a:pt x="4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0" y="2"/>
                      <a:pt x="0" y="3"/>
                    </a:cubicBezTo>
                  </a:path>
                </a:pathLst>
              </a:custGeom>
              <a:solidFill>
                <a:srgbClr val="E9F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151">
                <a:extLst>
                  <a:ext uri="{FF2B5EF4-FFF2-40B4-BE49-F238E27FC236}">
                    <a16:creationId xmlns:a16="http://schemas.microsoft.com/office/drawing/2014/main" xmlns="" id="{83033C46-5811-49E0-8FCF-CA245FBBB1F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476750" y="3940176"/>
                <a:ext cx="52388" cy="23813"/>
              </a:xfrm>
              <a:custGeom>
                <a:avLst/>
                <a:gdLst>
                  <a:gd name="T0" fmla="*/ 20 w 33"/>
                  <a:gd name="T1" fmla="*/ 8 h 15"/>
                  <a:gd name="T2" fmla="*/ 22 w 33"/>
                  <a:gd name="T3" fmla="*/ 12 h 15"/>
                  <a:gd name="T4" fmla="*/ 27 w 33"/>
                  <a:gd name="T5" fmla="*/ 15 h 15"/>
                  <a:gd name="T6" fmla="*/ 30 w 33"/>
                  <a:gd name="T7" fmla="*/ 14 h 15"/>
                  <a:gd name="T8" fmla="*/ 32 w 33"/>
                  <a:gd name="T9" fmla="*/ 14 h 15"/>
                  <a:gd name="T10" fmla="*/ 32 w 33"/>
                  <a:gd name="T11" fmla="*/ 11 h 15"/>
                  <a:gd name="T12" fmla="*/ 29 w 33"/>
                  <a:gd name="T13" fmla="*/ 8 h 15"/>
                  <a:gd name="T14" fmla="*/ 23 w 33"/>
                  <a:gd name="T15" fmla="*/ 5 h 15"/>
                  <a:gd name="T16" fmla="*/ 18 w 33"/>
                  <a:gd name="T17" fmla="*/ 1 h 15"/>
                  <a:gd name="T18" fmla="*/ 6 w 33"/>
                  <a:gd name="T19" fmla="*/ 0 h 15"/>
                  <a:gd name="T20" fmla="*/ 0 w 33"/>
                  <a:gd name="T21" fmla="*/ 3 h 15"/>
                  <a:gd name="T22" fmla="*/ 6 w 33"/>
                  <a:gd name="T23" fmla="*/ 4 h 15"/>
                  <a:gd name="T24" fmla="*/ 14 w 33"/>
                  <a:gd name="T25" fmla="*/ 6 h 15"/>
                  <a:gd name="T26" fmla="*/ 20 w 33"/>
                  <a:gd name="T27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" h="15">
                    <a:moveTo>
                      <a:pt x="20" y="8"/>
                    </a:moveTo>
                    <a:cubicBezTo>
                      <a:pt x="22" y="8"/>
                      <a:pt x="21" y="11"/>
                      <a:pt x="22" y="12"/>
                    </a:cubicBezTo>
                    <a:cubicBezTo>
                      <a:pt x="22" y="13"/>
                      <a:pt x="27" y="14"/>
                      <a:pt x="27" y="15"/>
                    </a:cubicBezTo>
                    <a:cubicBezTo>
                      <a:pt x="28" y="15"/>
                      <a:pt x="29" y="15"/>
                      <a:pt x="30" y="14"/>
                    </a:cubicBezTo>
                    <a:cubicBezTo>
                      <a:pt x="31" y="14"/>
                      <a:pt x="32" y="14"/>
                      <a:pt x="32" y="14"/>
                    </a:cubicBezTo>
                    <a:cubicBezTo>
                      <a:pt x="33" y="14"/>
                      <a:pt x="33" y="12"/>
                      <a:pt x="32" y="11"/>
                    </a:cubicBezTo>
                    <a:cubicBezTo>
                      <a:pt x="32" y="9"/>
                      <a:pt x="30" y="8"/>
                      <a:pt x="29" y="8"/>
                    </a:cubicBezTo>
                    <a:cubicBezTo>
                      <a:pt x="26" y="8"/>
                      <a:pt x="23" y="5"/>
                      <a:pt x="23" y="5"/>
                    </a:cubicBezTo>
                    <a:cubicBezTo>
                      <a:pt x="22" y="4"/>
                      <a:pt x="19" y="2"/>
                      <a:pt x="18" y="1"/>
                    </a:cubicBezTo>
                    <a:cubicBezTo>
                      <a:pt x="17" y="1"/>
                      <a:pt x="9" y="0"/>
                      <a:pt x="6" y="0"/>
                    </a:cubicBezTo>
                    <a:cubicBezTo>
                      <a:pt x="4" y="0"/>
                      <a:pt x="1" y="3"/>
                      <a:pt x="0" y="3"/>
                    </a:cubicBezTo>
                    <a:cubicBezTo>
                      <a:pt x="0" y="4"/>
                      <a:pt x="5" y="5"/>
                      <a:pt x="6" y="4"/>
                    </a:cubicBezTo>
                    <a:cubicBezTo>
                      <a:pt x="7" y="4"/>
                      <a:pt x="13" y="5"/>
                      <a:pt x="14" y="6"/>
                    </a:cubicBezTo>
                    <a:cubicBezTo>
                      <a:pt x="16" y="8"/>
                      <a:pt x="18" y="9"/>
                      <a:pt x="20" y="8"/>
                    </a:cubicBezTo>
                  </a:path>
                </a:pathLst>
              </a:custGeom>
              <a:solidFill>
                <a:srgbClr val="E9F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152">
                <a:extLst>
                  <a:ext uri="{FF2B5EF4-FFF2-40B4-BE49-F238E27FC236}">
                    <a16:creationId xmlns:a16="http://schemas.microsoft.com/office/drawing/2014/main" xmlns="" id="{53F4CFB5-4838-4562-9EDB-6250F4FE71D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495800" y="3960813"/>
                <a:ext cx="9525" cy="3175"/>
              </a:xfrm>
              <a:custGeom>
                <a:avLst/>
                <a:gdLst>
                  <a:gd name="T0" fmla="*/ 0 w 6"/>
                  <a:gd name="T1" fmla="*/ 2 h 2"/>
                  <a:gd name="T2" fmla="*/ 3 w 6"/>
                  <a:gd name="T3" fmla="*/ 2 h 2"/>
                  <a:gd name="T4" fmla="*/ 5 w 6"/>
                  <a:gd name="T5" fmla="*/ 2 h 2"/>
                  <a:gd name="T6" fmla="*/ 5 w 6"/>
                  <a:gd name="T7" fmla="*/ 1 h 2"/>
                  <a:gd name="T8" fmla="*/ 0 w 6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0" y="2"/>
                    </a:moveTo>
                    <a:cubicBezTo>
                      <a:pt x="0" y="2"/>
                      <a:pt x="2" y="2"/>
                      <a:pt x="3" y="2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6" y="2"/>
                      <a:pt x="6" y="2"/>
                      <a:pt x="5" y="1"/>
                    </a:cubicBezTo>
                    <a:cubicBezTo>
                      <a:pt x="4" y="0"/>
                      <a:pt x="0" y="1"/>
                      <a:pt x="0" y="2"/>
                    </a:cubicBezTo>
                  </a:path>
                </a:pathLst>
              </a:custGeom>
              <a:solidFill>
                <a:srgbClr val="E9F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153">
                <a:extLst>
                  <a:ext uri="{FF2B5EF4-FFF2-40B4-BE49-F238E27FC236}">
                    <a16:creationId xmlns:a16="http://schemas.microsoft.com/office/drawing/2014/main" xmlns="" id="{131504C9-04E7-4B2D-818D-F762611CD1E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497388" y="3930651"/>
                <a:ext cx="4763" cy="6350"/>
              </a:xfrm>
              <a:custGeom>
                <a:avLst/>
                <a:gdLst>
                  <a:gd name="T0" fmla="*/ 2 w 3"/>
                  <a:gd name="T1" fmla="*/ 1 h 4"/>
                  <a:gd name="T2" fmla="*/ 0 w 3"/>
                  <a:gd name="T3" fmla="*/ 3 h 4"/>
                  <a:gd name="T4" fmla="*/ 1 w 3"/>
                  <a:gd name="T5" fmla="*/ 4 h 4"/>
                  <a:gd name="T6" fmla="*/ 2 w 3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1"/>
                    </a:moveTo>
                    <a:cubicBezTo>
                      <a:pt x="1" y="0"/>
                      <a:pt x="0" y="2"/>
                      <a:pt x="0" y="3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2" y="4"/>
                      <a:pt x="3" y="1"/>
                      <a:pt x="2" y="1"/>
                    </a:cubicBezTo>
                  </a:path>
                </a:pathLst>
              </a:custGeom>
              <a:solidFill>
                <a:srgbClr val="E9F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154">
                <a:extLst>
                  <a:ext uri="{FF2B5EF4-FFF2-40B4-BE49-F238E27FC236}">
                    <a16:creationId xmlns:a16="http://schemas.microsoft.com/office/drawing/2014/main" xmlns="" id="{7DB30D5A-1A5A-4E5C-A4C3-0D7D1ACDDD0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508500" y="3930651"/>
                <a:ext cx="4763" cy="6350"/>
              </a:xfrm>
              <a:custGeom>
                <a:avLst/>
                <a:gdLst>
                  <a:gd name="T0" fmla="*/ 3 w 3"/>
                  <a:gd name="T1" fmla="*/ 1 h 4"/>
                  <a:gd name="T2" fmla="*/ 0 w 3"/>
                  <a:gd name="T3" fmla="*/ 0 h 4"/>
                  <a:gd name="T4" fmla="*/ 0 w 3"/>
                  <a:gd name="T5" fmla="*/ 3 h 4"/>
                  <a:gd name="T6" fmla="*/ 3 w 3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3" y="1"/>
                    </a:moveTo>
                    <a:cubicBezTo>
                      <a:pt x="3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3"/>
                    </a:cubicBezTo>
                    <a:cubicBezTo>
                      <a:pt x="0" y="4"/>
                      <a:pt x="3" y="2"/>
                      <a:pt x="3" y="1"/>
                    </a:cubicBezTo>
                  </a:path>
                </a:pathLst>
              </a:custGeom>
              <a:solidFill>
                <a:srgbClr val="E9F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155">
                <a:extLst>
                  <a:ext uri="{FF2B5EF4-FFF2-40B4-BE49-F238E27FC236}">
                    <a16:creationId xmlns:a16="http://schemas.microsoft.com/office/drawing/2014/main" xmlns="" id="{684F3697-9AD4-48AE-B18A-70BF60C66E8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514850" y="3937001"/>
                <a:ext cx="11113" cy="11113"/>
              </a:xfrm>
              <a:custGeom>
                <a:avLst/>
                <a:gdLst>
                  <a:gd name="T0" fmla="*/ 5 w 7"/>
                  <a:gd name="T1" fmla="*/ 6 h 7"/>
                  <a:gd name="T2" fmla="*/ 6 w 7"/>
                  <a:gd name="T3" fmla="*/ 4 h 7"/>
                  <a:gd name="T4" fmla="*/ 2 w 7"/>
                  <a:gd name="T5" fmla="*/ 1 h 7"/>
                  <a:gd name="T6" fmla="*/ 0 w 7"/>
                  <a:gd name="T7" fmla="*/ 3 h 7"/>
                  <a:gd name="T8" fmla="*/ 2 w 7"/>
                  <a:gd name="T9" fmla="*/ 5 h 7"/>
                  <a:gd name="T10" fmla="*/ 3 w 7"/>
                  <a:gd name="T11" fmla="*/ 6 h 7"/>
                  <a:gd name="T12" fmla="*/ 5 w 7"/>
                  <a:gd name="T1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7">
                    <a:moveTo>
                      <a:pt x="5" y="6"/>
                    </a:moveTo>
                    <a:cubicBezTo>
                      <a:pt x="7" y="6"/>
                      <a:pt x="7" y="4"/>
                      <a:pt x="6" y="4"/>
                    </a:cubicBezTo>
                    <a:cubicBezTo>
                      <a:pt x="5" y="4"/>
                      <a:pt x="3" y="1"/>
                      <a:pt x="2" y="1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" y="5"/>
                      <a:pt x="2" y="5"/>
                      <a:pt x="3" y="6"/>
                    </a:cubicBezTo>
                    <a:cubicBezTo>
                      <a:pt x="3" y="6"/>
                      <a:pt x="4" y="7"/>
                      <a:pt x="5" y="6"/>
                    </a:cubicBezTo>
                  </a:path>
                </a:pathLst>
              </a:custGeom>
              <a:solidFill>
                <a:srgbClr val="E9F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156">
                <a:extLst>
                  <a:ext uri="{FF2B5EF4-FFF2-40B4-BE49-F238E27FC236}">
                    <a16:creationId xmlns:a16="http://schemas.microsoft.com/office/drawing/2014/main" xmlns="" id="{BB0E6DFD-9467-4264-B18D-1F4DAA5E3B8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07000" y="4043363"/>
                <a:ext cx="19050" cy="14288"/>
              </a:xfrm>
              <a:custGeom>
                <a:avLst/>
                <a:gdLst>
                  <a:gd name="T0" fmla="*/ 9 w 12"/>
                  <a:gd name="T1" fmla="*/ 1 h 9"/>
                  <a:gd name="T2" fmla="*/ 3 w 12"/>
                  <a:gd name="T3" fmla="*/ 1 h 9"/>
                  <a:gd name="T4" fmla="*/ 1 w 12"/>
                  <a:gd name="T5" fmla="*/ 3 h 9"/>
                  <a:gd name="T6" fmla="*/ 2 w 12"/>
                  <a:gd name="T7" fmla="*/ 5 h 9"/>
                  <a:gd name="T8" fmla="*/ 10 w 12"/>
                  <a:gd name="T9" fmla="*/ 9 h 9"/>
                  <a:gd name="T10" fmla="*/ 12 w 12"/>
                  <a:gd name="T11" fmla="*/ 0 h 9"/>
                  <a:gd name="T12" fmla="*/ 9 w 12"/>
                  <a:gd name="T13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9">
                    <a:moveTo>
                      <a:pt x="9" y="1"/>
                    </a:moveTo>
                    <a:cubicBezTo>
                      <a:pt x="8" y="2"/>
                      <a:pt x="4" y="2"/>
                      <a:pt x="3" y="1"/>
                    </a:cubicBezTo>
                    <a:cubicBezTo>
                      <a:pt x="3" y="1"/>
                      <a:pt x="2" y="3"/>
                      <a:pt x="1" y="3"/>
                    </a:cubicBezTo>
                    <a:cubicBezTo>
                      <a:pt x="0" y="4"/>
                      <a:pt x="1" y="6"/>
                      <a:pt x="2" y="5"/>
                    </a:cubicBezTo>
                    <a:cubicBezTo>
                      <a:pt x="3" y="5"/>
                      <a:pt x="7" y="7"/>
                      <a:pt x="10" y="9"/>
                    </a:cubicBezTo>
                    <a:cubicBezTo>
                      <a:pt x="11" y="6"/>
                      <a:pt x="11" y="3"/>
                      <a:pt x="12" y="0"/>
                    </a:cubicBezTo>
                    <a:cubicBezTo>
                      <a:pt x="10" y="0"/>
                      <a:pt x="9" y="1"/>
                      <a:pt x="9" y="1"/>
                    </a:cubicBezTo>
                  </a:path>
                </a:pathLst>
              </a:custGeom>
              <a:solidFill>
                <a:srgbClr val="E9F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157">
                <a:extLst>
                  <a:ext uri="{FF2B5EF4-FFF2-40B4-BE49-F238E27FC236}">
                    <a16:creationId xmlns:a16="http://schemas.microsoft.com/office/drawing/2014/main" xmlns="" id="{7C99D52E-5573-458C-996B-1CD98305817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535488" y="3648076"/>
                <a:ext cx="3175" cy="3175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0"/>
                      <a:pt x="0" y="1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</a:path>
                </a:pathLst>
              </a:custGeom>
              <a:solidFill>
                <a:srgbClr val="D1E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158">
                <a:extLst>
                  <a:ext uri="{FF2B5EF4-FFF2-40B4-BE49-F238E27FC236}">
                    <a16:creationId xmlns:a16="http://schemas.microsoft.com/office/drawing/2014/main" xmlns="" id="{7E6E5B49-7FC9-4E22-AC7E-8942F1E5D1E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535488" y="3649663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2 w 2"/>
                  <a:gd name="T7" fmla="*/ 0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159">
                <a:extLst>
                  <a:ext uri="{FF2B5EF4-FFF2-40B4-BE49-F238E27FC236}">
                    <a16:creationId xmlns:a16="http://schemas.microsoft.com/office/drawing/2014/main" xmlns="" id="{7FD708F5-ED3C-42F9-8FB3-D1E4B006FF2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583113" y="3790951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0" y="1"/>
                      <a:pt x="1" y="1"/>
                    </a:cubicBezTo>
                    <a:cubicBezTo>
                      <a:pt x="1" y="1"/>
                      <a:pt x="2" y="1"/>
                      <a:pt x="2" y="0"/>
                    </a:cubicBezTo>
                  </a:path>
                </a:pathLst>
              </a:custGeom>
              <a:solidFill>
                <a:srgbClr val="D1E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160">
                <a:extLst>
                  <a:ext uri="{FF2B5EF4-FFF2-40B4-BE49-F238E27FC236}">
                    <a16:creationId xmlns:a16="http://schemas.microsoft.com/office/drawing/2014/main" xmlns="" id="{94EB3463-2F5C-4BB8-B3CC-3E1CCE63392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583113" y="3790951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2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161">
                <a:extLst>
                  <a:ext uri="{FF2B5EF4-FFF2-40B4-BE49-F238E27FC236}">
                    <a16:creationId xmlns:a16="http://schemas.microsoft.com/office/drawing/2014/main" xmlns="" id="{3A1EF386-765E-487D-A26E-2EEB8632018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375150" y="3663951"/>
                <a:ext cx="274638" cy="633413"/>
              </a:xfrm>
              <a:custGeom>
                <a:avLst/>
                <a:gdLst>
                  <a:gd name="T0" fmla="*/ 173 w 173"/>
                  <a:gd name="T1" fmla="*/ 260 h 400"/>
                  <a:gd name="T2" fmla="*/ 168 w 173"/>
                  <a:gd name="T3" fmla="*/ 248 h 400"/>
                  <a:gd name="T4" fmla="*/ 147 w 173"/>
                  <a:gd name="T5" fmla="*/ 239 h 400"/>
                  <a:gd name="T6" fmla="*/ 122 w 173"/>
                  <a:gd name="T7" fmla="*/ 217 h 400"/>
                  <a:gd name="T8" fmla="*/ 100 w 173"/>
                  <a:gd name="T9" fmla="*/ 204 h 400"/>
                  <a:gd name="T10" fmla="*/ 86 w 173"/>
                  <a:gd name="T11" fmla="*/ 203 h 400"/>
                  <a:gd name="T12" fmla="*/ 69 w 173"/>
                  <a:gd name="T13" fmla="*/ 210 h 400"/>
                  <a:gd name="T14" fmla="*/ 57 w 173"/>
                  <a:gd name="T15" fmla="*/ 182 h 400"/>
                  <a:gd name="T16" fmla="*/ 35 w 173"/>
                  <a:gd name="T17" fmla="*/ 174 h 400"/>
                  <a:gd name="T18" fmla="*/ 58 w 173"/>
                  <a:gd name="T19" fmla="*/ 158 h 400"/>
                  <a:gd name="T20" fmla="*/ 75 w 173"/>
                  <a:gd name="T21" fmla="*/ 161 h 400"/>
                  <a:gd name="T22" fmla="*/ 86 w 173"/>
                  <a:gd name="T23" fmla="*/ 137 h 400"/>
                  <a:gd name="T24" fmla="*/ 98 w 173"/>
                  <a:gd name="T25" fmla="*/ 120 h 400"/>
                  <a:gd name="T26" fmla="*/ 112 w 173"/>
                  <a:gd name="T27" fmla="*/ 110 h 400"/>
                  <a:gd name="T28" fmla="*/ 118 w 173"/>
                  <a:gd name="T29" fmla="*/ 96 h 400"/>
                  <a:gd name="T30" fmla="*/ 128 w 173"/>
                  <a:gd name="T31" fmla="*/ 91 h 400"/>
                  <a:gd name="T32" fmla="*/ 132 w 173"/>
                  <a:gd name="T33" fmla="*/ 104 h 400"/>
                  <a:gd name="T34" fmla="*/ 139 w 173"/>
                  <a:gd name="T35" fmla="*/ 100 h 400"/>
                  <a:gd name="T36" fmla="*/ 130 w 173"/>
                  <a:gd name="T37" fmla="*/ 78 h 400"/>
                  <a:gd name="T38" fmla="*/ 120 w 173"/>
                  <a:gd name="T39" fmla="*/ 59 h 400"/>
                  <a:gd name="T40" fmla="*/ 110 w 173"/>
                  <a:gd name="T41" fmla="*/ 52 h 400"/>
                  <a:gd name="T42" fmla="*/ 93 w 173"/>
                  <a:gd name="T43" fmla="*/ 45 h 400"/>
                  <a:gd name="T44" fmla="*/ 87 w 173"/>
                  <a:gd name="T45" fmla="*/ 71 h 400"/>
                  <a:gd name="T46" fmla="*/ 82 w 173"/>
                  <a:gd name="T47" fmla="*/ 76 h 400"/>
                  <a:gd name="T48" fmla="*/ 75 w 173"/>
                  <a:gd name="T49" fmla="*/ 70 h 400"/>
                  <a:gd name="T50" fmla="*/ 62 w 173"/>
                  <a:gd name="T51" fmla="*/ 56 h 400"/>
                  <a:gd name="T52" fmla="*/ 77 w 173"/>
                  <a:gd name="T53" fmla="*/ 36 h 400"/>
                  <a:gd name="T54" fmla="*/ 89 w 173"/>
                  <a:gd name="T55" fmla="*/ 18 h 400"/>
                  <a:gd name="T56" fmla="*/ 100 w 173"/>
                  <a:gd name="T57" fmla="*/ 18 h 400"/>
                  <a:gd name="T58" fmla="*/ 106 w 173"/>
                  <a:gd name="T59" fmla="*/ 34 h 400"/>
                  <a:gd name="T60" fmla="*/ 120 w 173"/>
                  <a:gd name="T61" fmla="*/ 43 h 400"/>
                  <a:gd name="T62" fmla="*/ 127 w 173"/>
                  <a:gd name="T63" fmla="*/ 34 h 400"/>
                  <a:gd name="T64" fmla="*/ 121 w 173"/>
                  <a:gd name="T65" fmla="*/ 23 h 400"/>
                  <a:gd name="T66" fmla="*/ 112 w 173"/>
                  <a:gd name="T67" fmla="*/ 10 h 400"/>
                  <a:gd name="T68" fmla="*/ 97 w 173"/>
                  <a:gd name="T69" fmla="*/ 4 h 400"/>
                  <a:gd name="T70" fmla="*/ 80 w 173"/>
                  <a:gd name="T71" fmla="*/ 11 h 400"/>
                  <a:gd name="T72" fmla="*/ 79 w 173"/>
                  <a:gd name="T73" fmla="*/ 22 h 400"/>
                  <a:gd name="T74" fmla="*/ 66 w 173"/>
                  <a:gd name="T75" fmla="*/ 15 h 400"/>
                  <a:gd name="T76" fmla="*/ 60 w 173"/>
                  <a:gd name="T77" fmla="*/ 22 h 400"/>
                  <a:gd name="T78" fmla="*/ 8 w 173"/>
                  <a:gd name="T79" fmla="*/ 172 h 400"/>
                  <a:gd name="T80" fmla="*/ 15 w 173"/>
                  <a:gd name="T81" fmla="*/ 172 h 400"/>
                  <a:gd name="T82" fmla="*/ 45 w 173"/>
                  <a:gd name="T83" fmla="*/ 200 h 400"/>
                  <a:gd name="T84" fmla="*/ 59 w 173"/>
                  <a:gd name="T85" fmla="*/ 211 h 400"/>
                  <a:gd name="T86" fmla="*/ 75 w 173"/>
                  <a:gd name="T87" fmla="*/ 221 h 400"/>
                  <a:gd name="T88" fmla="*/ 69 w 173"/>
                  <a:gd name="T89" fmla="*/ 249 h 400"/>
                  <a:gd name="T90" fmla="*/ 76 w 173"/>
                  <a:gd name="T91" fmla="*/ 269 h 400"/>
                  <a:gd name="T92" fmla="*/ 93 w 173"/>
                  <a:gd name="T93" fmla="*/ 295 h 400"/>
                  <a:gd name="T94" fmla="*/ 94 w 173"/>
                  <a:gd name="T95" fmla="*/ 320 h 400"/>
                  <a:gd name="T96" fmla="*/ 93 w 173"/>
                  <a:gd name="T97" fmla="*/ 354 h 400"/>
                  <a:gd name="T98" fmla="*/ 93 w 173"/>
                  <a:gd name="T99" fmla="*/ 379 h 400"/>
                  <a:gd name="T100" fmla="*/ 100 w 173"/>
                  <a:gd name="T101" fmla="*/ 398 h 400"/>
                  <a:gd name="T102" fmla="*/ 112 w 173"/>
                  <a:gd name="T103" fmla="*/ 396 h 400"/>
                  <a:gd name="T104" fmla="*/ 113 w 173"/>
                  <a:gd name="T105" fmla="*/ 378 h 400"/>
                  <a:gd name="T106" fmla="*/ 118 w 173"/>
                  <a:gd name="T107" fmla="*/ 353 h 400"/>
                  <a:gd name="T108" fmla="*/ 132 w 173"/>
                  <a:gd name="T109" fmla="*/ 334 h 400"/>
                  <a:gd name="T110" fmla="*/ 143 w 173"/>
                  <a:gd name="T111" fmla="*/ 320 h 400"/>
                  <a:gd name="T112" fmla="*/ 157 w 173"/>
                  <a:gd name="T113" fmla="*/ 303 h 400"/>
                  <a:gd name="T114" fmla="*/ 165 w 173"/>
                  <a:gd name="T115" fmla="*/ 277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73" h="400">
                    <a:moveTo>
                      <a:pt x="168" y="271"/>
                    </a:moveTo>
                    <a:cubicBezTo>
                      <a:pt x="169" y="270"/>
                      <a:pt x="172" y="266"/>
                      <a:pt x="172" y="265"/>
                    </a:cubicBezTo>
                    <a:cubicBezTo>
                      <a:pt x="172" y="264"/>
                      <a:pt x="173" y="262"/>
                      <a:pt x="173" y="260"/>
                    </a:cubicBezTo>
                    <a:cubicBezTo>
                      <a:pt x="173" y="260"/>
                      <a:pt x="173" y="260"/>
                      <a:pt x="173" y="257"/>
                    </a:cubicBezTo>
                    <a:cubicBezTo>
                      <a:pt x="173" y="254"/>
                      <a:pt x="173" y="254"/>
                      <a:pt x="173" y="254"/>
                    </a:cubicBezTo>
                    <a:cubicBezTo>
                      <a:pt x="172" y="251"/>
                      <a:pt x="169" y="247"/>
                      <a:pt x="168" y="248"/>
                    </a:cubicBezTo>
                    <a:cubicBezTo>
                      <a:pt x="167" y="249"/>
                      <a:pt x="164" y="245"/>
                      <a:pt x="162" y="244"/>
                    </a:cubicBezTo>
                    <a:cubicBezTo>
                      <a:pt x="160" y="244"/>
                      <a:pt x="155" y="243"/>
                      <a:pt x="154" y="243"/>
                    </a:cubicBezTo>
                    <a:cubicBezTo>
                      <a:pt x="153" y="243"/>
                      <a:pt x="148" y="240"/>
                      <a:pt x="147" y="239"/>
                    </a:cubicBezTo>
                    <a:cubicBezTo>
                      <a:pt x="145" y="238"/>
                      <a:pt x="140" y="238"/>
                      <a:pt x="139" y="237"/>
                    </a:cubicBezTo>
                    <a:cubicBezTo>
                      <a:pt x="138" y="236"/>
                      <a:pt x="137" y="229"/>
                      <a:pt x="133" y="227"/>
                    </a:cubicBezTo>
                    <a:cubicBezTo>
                      <a:pt x="129" y="225"/>
                      <a:pt x="123" y="219"/>
                      <a:pt x="122" y="217"/>
                    </a:cubicBezTo>
                    <a:cubicBezTo>
                      <a:pt x="121" y="215"/>
                      <a:pt x="114" y="211"/>
                      <a:pt x="111" y="210"/>
                    </a:cubicBezTo>
                    <a:cubicBezTo>
                      <a:pt x="109" y="209"/>
                      <a:pt x="106" y="208"/>
                      <a:pt x="105" y="209"/>
                    </a:cubicBezTo>
                    <a:cubicBezTo>
                      <a:pt x="105" y="209"/>
                      <a:pt x="102" y="205"/>
                      <a:pt x="100" y="204"/>
                    </a:cubicBezTo>
                    <a:cubicBezTo>
                      <a:pt x="99" y="202"/>
                      <a:pt x="95" y="201"/>
                      <a:pt x="94" y="202"/>
                    </a:cubicBezTo>
                    <a:cubicBezTo>
                      <a:pt x="94" y="204"/>
                      <a:pt x="91" y="203"/>
                      <a:pt x="90" y="202"/>
                    </a:cubicBezTo>
                    <a:cubicBezTo>
                      <a:pt x="90" y="201"/>
                      <a:pt x="87" y="202"/>
                      <a:pt x="86" y="203"/>
                    </a:cubicBezTo>
                    <a:cubicBezTo>
                      <a:pt x="85" y="203"/>
                      <a:pt x="82" y="209"/>
                      <a:pt x="80" y="210"/>
                    </a:cubicBezTo>
                    <a:cubicBezTo>
                      <a:pt x="78" y="211"/>
                      <a:pt x="76" y="209"/>
                      <a:pt x="75" y="208"/>
                    </a:cubicBezTo>
                    <a:cubicBezTo>
                      <a:pt x="74" y="208"/>
                      <a:pt x="70" y="209"/>
                      <a:pt x="69" y="210"/>
                    </a:cubicBezTo>
                    <a:cubicBezTo>
                      <a:pt x="68" y="211"/>
                      <a:pt x="65" y="204"/>
                      <a:pt x="65" y="201"/>
                    </a:cubicBezTo>
                    <a:cubicBezTo>
                      <a:pt x="66" y="198"/>
                      <a:pt x="63" y="192"/>
                      <a:pt x="60" y="192"/>
                    </a:cubicBezTo>
                    <a:cubicBezTo>
                      <a:pt x="57" y="191"/>
                      <a:pt x="57" y="185"/>
                      <a:pt x="57" y="182"/>
                    </a:cubicBezTo>
                    <a:cubicBezTo>
                      <a:pt x="58" y="180"/>
                      <a:pt x="52" y="179"/>
                      <a:pt x="51" y="178"/>
                    </a:cubicBezTo>
                    <a:cubicBezTo>
                      <a:pt x="50" y="178"/>
                      <a:pt x="46" y="182"/>
                      <a:pt x="46" y="183"/>
                    </a:cubicBezTo>
                    <a:cubicBezTo>
                      <a:pt x="45" y="185"/>
                      <a:pt x="33" y="181"/>
                      <a:pt x="35" y="174"/>
                    </a:cubicBezTo>
                    <a:cubicBezTo>
                      <a:pt x="36" y="167"/>
                      <a:pt x="42" y="159"/>
                      <a:pt x="43" y="158"/>
                    </a:cubicBezTo>
                    <a:cubicBezTo>
                      <a:pt x="45" y="157"/>
                      <a:pt x="52" y="157"/>
                      <a:pt x="54" y="158"/>
                    </a:cubicBezTo>
                    <a:cubicBezTo>
                      <a:pt x="56" y="159"/>
                      <a:pt x="57" y="158"/>
                      <a:pt x="58" y="158"/>
                    </a:cubicBezTo>
                    <a:cubicBezTo>
                      <a:pt x="58" y="157"/>
                      <a:pt x="64" y="158"/>
                      <a:pt x="66" y="158"/>
                    </a:cubicBezTo>
                    <a:cubicBezTo>
                      <a:pt x="68" y="159"/>
                      <a:pt x="71" y="166"/>
                      <a:pt x="72" y="167"/>
                    </a:cubicBezTo>
                    <a:cubicBezTo>
                      <a:pt x="74" y="168"/>
                      <a:pt x="75" y="163"/>
                      <a:pt x="75" y="161"/>
                    </a:cubicBezTo>
                    <a:cubicBezTo>
                      <a:pt x="76" y="160"/>
                      <a:pt x="74" y="156"/>
                      <a:pt x="74" y="155"/>
                    </a:cubicBezTo>
                    <a:cubicBezTo>
                      <a:pt x="74" y="154"/>
                      <a:pt x="77" y="146"/>
                      <a:pt x="80" y="144"/>
                    </a:cubicBezTo>
                    <a:cubicBezTo>
                      <a:pt x="83" y="143"/>
                      <a:pt x="86" y="138"/>
                      <a:pt x="86" y="137"/>
                    </a:cubicBezTo>
                    <a:cubicBezTo>
                      <a:pt x="86" y="136"/>
                      <a:pt x="88" y="135"/>
                      <a:pt x="89" y="135"/>
                    </a:cubicBezTo>
                    <a:cubicBezTo>
                      <a:pt x="90" y="135"/>
                      <a:pt x="89" y="128"/>
                      <a:pt x="90" y="126"/>
                    </a:cubicBezTo>
                    <a:cubicBezTo>
                      <a:pt x="91" y="124"/>
                      <a:pt x="97" y="121"/>
                      <a:pt x="98" y="120"/>
                    </a:cubicBezTo>
                    <a:cubicBezTo>
                      <a:pt x="100" y="120"/>
                      <a:pt x="101" y="115"/>
                      <a:pt x="101" y="114"/>
                    </a:cubicBezTo>
                    <a:cubicBezTo>
                      <a:pt x="100" y="114"/>
                      <a:pt x="105" y="109"/>
                      <a:pt x="108" y="108"/>
                    </a:cubicBezTo>
                    <a:cubicBezTo>
                      <a:pt x="111" y="108"/>
                      <a:pt x="113" y="110"/>
                      <a:pt x="112" y="110"/>
                    </a:cubicBezTo>
                    <a:cubicBezTo>
                      <a:pt x="113" y="110"/>
                      <a:pt x="116" y="108"/>
                      <a:pt x="118" y="107"/>
                    </a:cubicBezTo>
                    <a:cubicBezTo>
                      <a:pt x="120" y="106"/>
                      <a:pt x="118" y="103"/>
                      <a:pt x="117" y="102"/>
                    </a:cubicBezTo>
                    <a:cubicBezTo>
                      <a:pt x="116" y="101"/>
                      <a:pt x="116" y="97"/>
                      <a:pt x="118" y="96"/>
                    </a:cubicBezTo>
                    <a:cubicBezTo>
                      <a:pt x="119" y="96"/>
                      <a:pt x="121" y="93"/>
                      <a:pt x="120" y="92"/>
                    </a:cubicBezTo>
                    <a:cubicBezTo>
                      <a:pt x="120" y="92"/>
                      <a:pt x="121" y="92"/>
                      <a:pt x="122" y="92"/>
                    </a:cubicBezTo>
                    <a:cubicBezTo>
                      <a:pt x="124" y="92"/>
                      <a:pt x="127" y="92"/>
                      <a:pt x="128" y="91"/>
                    </a:cubicBezTo>
                    <a:cubicBezTo>
                      <a:pt x="131" y="89"/>
                      <a:pt x="129" y="95"/>
                      <a:pt x="127" y="97"/>
                    </a:cubicBezTo>
                    <a:cubicBezTo>
                      <a:pt x="126" y="100"/>
                      <a:pt x="129" y="102"/>
                      <a:pt x="130" y="102"/>
                    </a:cubicBezTo>
                    <a:cubicBezTo>
                      <a:pt x="131" y="101"/>
                      <a:pt x="132" y="103"/>
                      <a:pt x="132" y="104"/>
                    </a:cubicBezTo>
                    <a:cubicBezTo>
                      <a:pt x="132" y="104"/>
                      <a:pt x="133" y="104"/>
                      <a:pt x="134" y="104"/>
                    </a:cubicBezTo>
                    <a:cubicBezTo>
                      <a:pt x="135" y="103"/>
                      <a:pt x="136" y="103"/>
                      <a:pt x="136" y="104"/>
                    </a:cubicBezTo>
                    <a:cubicBezTo>
                      <a:pt x="138" y="104"/>
                      <a:pt x="139" y="101"/>
                      <a:pt x="139" y="100"/>
                    </a:cubicBezTo>
                    <a:cubicBezTo>
                      <a:pt x="139" y="99"/>
                      <a:pt x="135" y="96"/>
                      <a:pt x="135" y="95"/>
                    </a:cubicBezTo>
                    <a:cubicBezTo>
                      <a:pt x="134" y="93"/>
                      <a:pt x="134" y="84"/>
                      <a:pt x="134" y="82"/>
                    </a:cubicBezTo>
                    <a:cubicBezTo>
                      <a:pt x="134" y="80"/>
                      <a:pt x="131" y="77"/>
                      <a:pt x="130" y="78"/>
                    </a:cubicBezTo>
                    <a:cubicBezTo>
                      <a:pt x="130" y="78"/>
                      <a:pt x="128" y="73"/>
                      <a:pt x="127" y="71"/>
                    </a:cubicBezTo>
                    <a:cubicBezTo>
                      <a:pt x="125" y="70"/>
                      <a:pt x="125" y="68"/>
                      <a:pt x="125" y="67"/>
                    </a:cubicBezTo>
                    <a:cubicBezTo>
                      <a:pt x="125" y="66"/>
                      <a:pt x="121" y="61"/>
                      <a:pt x="120" y="59"/>
                    </a:cubicBezTo>
                    <a:cubicBezTo>
                      <a:pt x="118" y="57"/>
                      <a:pt x="117" y="57"/>
                      <a:pt x="117" y="58"/>
                    </a:cubicBezTo>
                    <a:cubicBezTo>
                      <a:pt x="117" y="59"/>
                      <a:pt x="114" y="60"/>
                      <a:pt x="112" y="59"/>
                    </a:cubicBezTo>
                    <a:cubicBezTo>
                      <a:pt x="111" y="59"/>
                      <a:pt x="110" y="54"/>
                      <a:pt x="110" y="52"/>
                    </a:cubicBezTo>
                    <a:cubicBezTo>
                      <a:pt x="110" y="51"/>
                      <a:pt x="104" y="50"/>
                      <a:pt x="103" y="49"/>
                    </a:cubicBezTo>
                    <a:cubicBezTo>
                      <a:pt x="102" y="47"/>
                      <a:pt x="98" y="48"/>
                      <a:pt x="98" y="47"/>
                    </a:cubicBezTo>
                    <a:cubicBezTo>
                      <a:pt x="97" y="46"/>
                      <a:pt x="94" y="45"/>
                      <a:pt x="93" y="45"/>
                    </a:cubicBezTo>
                    <a:cubicBezTo>
                      <a:pt x="93" y="46"/>
                      <a:pt x="93" y="59"/>
                      <a:pt x="92" y="63"/>
                    </a:cubicBezTo>
                    <a:cubicBezTo>
                      <a:pt x="92" y="66"/>
                      <a:pt x="89" y="70"/>
                      <a:pt x="87" y="69"/>
                    </a:cubicBezTo>
                    <a:cubicBezTo>
                      <a:pt x="87" y="69"/>
                      <a:pt x="87" y="70"/>
                      <a:pt x="87" y="71"/>
                    </a:cubicBezTo>
                    <a:cubicBezTo>
                      <a:pt x="87" y="71"/>
                      <a:pt x="87" y="72"/>
                      <a:pt x="88" y="72"/>
                    </a:cubicBezTo>
                    <a:cubicBezTo>
                      <a:pt x="89" y="72"/>
                      <a:pt x="86" y="76"/>
                      <a:pt x="85" y="79"/>
                    </a:cubicBezTo>
                    <a:cubicBezTo>
                      <a:pt x="85" y="81"/>
                      <a:pt x="82" y="78"/>
                      <a:pt x="82" y="76"/>
                    </a:cubicBezTo>
                    <a:cubicBezTo>
                      <a:pt x="81" y="73"/>
                      <a:pt x="78" y="70"/>
                      <a:pt x="78" y="71"/>
                    </a:cubicBezTo>
                    <a:cubicBezTo>
                      <a:pt x="78" y="71"/>
                      <a:pt x="77" y="71"/>
                      <a:pt x="76" y="71"/>
                    </a:cubicBezTo>
                    <a:cubicBezTo>
                      <a:pt x="76" y="70"/>
                      <a:pt x="75" y="70"/>
                      <a:pt x="75" y="70"/>
                    </a:cubicBezTo>
                    <a:cubicBezTo>
                      <a:pt x="74" y="71"/>
                      <a:pt x="69" y="67"/>
                      <a:pt x="67" y="66"/>
                    </a:cubicBezTo>
                    <a:cubicBezTo>
                      <a:pt x="64" y="65"/>
                      <a:pt x="63" y="59"/>
                      <a:pt x="62" y="58"/>
                    </a:cubicBezTo>
                    <a:cubicBezTo>
                      <a:pt x="61" y="58"/>
                      <a:pt x="62" y="57"/>
                      <a:pt x="62" y="56"/>
                    </a:cubicBezTo>
                    <a:cubicBezTo>
                      <a:pt x="62" y="55"/>
                      <a:pt x="66" y="51"/>
                      <a:pt x="67" y="50"/>
                    </a:cubicBezTo>
                    <a:cubicBezTo>
                      <a:pt x="68" y="48"/>
                      <a:pt x="73" y="42"/>
                      <a:pt x="75" y="41"/>
                    </a:cubicBezTo>
                    <a:cubicBezTo>
                      <a:pt x="76" y="40"/>
                      <a:pt x="78" y="37"/>
                      <a:pt x="77" y="36"/>
                    </a:cubicBezTo>
                    <a:cubicBezTo>
                      <a:pt x="77" y="35"/>
                      <a:pt x="85" y="33"/>
                      <a:pt x="87" y="32"/>
                    </a:cubicBezTo>
                    <a:cubicBezTo>
                      <a:pt x="89" y="31"/>
                      <a:pt x="91" y="25"/>
                      <a:pt x="91" y="24"/>
                    </a:cubicBezTo>
                    <a:cubicBezTo>
                      <a:pt x="92" y="22"/>
                      <a:pt x="90" y="19"/>
                      <a:pt x="89" y="18"/>
                    </a:cubicBezTo>
                    <a:cubicBezTo>
                      <a:pt x="88" y="18"/>
                      <a:pt x="92" y="18"/>
                      <a:pt x="93" y="18"/>
                    </a:cubicBezTo>
                    <a:cubicBezTo>
                      <a:pt x="94" y="19"/>
                      <a:pt x="95" y="18"/>
                      <a:pt x="97" y="18"/>
                    </a:cubicBezTo>
                    <a:cubicBezTo>
                      <a:pt x="98" y="18"/>
                      <a:pt x="100" y="18"/>
                      <a:pt x="100" y="18"/>
                    </a:cubicBezTo>
                    <a:cubicBezTo>
                      <a:pt x="102" y="19"/>
                      <a:pt x="105" y="21"/>
                      <a:pt x="108" y="22"/>
                    </a:cubicBezTo>
                    <a:cubicBezTo>
                      <a:pt x="108" y="22"/>
                      <a:pt x="108" y="22"/>
                      <a:pt x="107" y="27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0" y="37"/>
                      <a:pt x="98" y="41"/>
                      <a:pt x="100" y="41"/>
                    </a:cubicBezTo>
                    <a:cubicBezTo>
                      <a:pt x="103" y="41"/>
                      <a:pt x="113" y="45"/>
                      <a:pt x="115" y="47"/>
                    </a:cubicBezTo>
                    <a:cubicBezTo>
                      <a:pt x="118" y="49"/>
                      <a:pt x="119" y="44"/>
                      <a:pt x="120" y="43"/>
                    </a:cubicBezTo>
                    <a:cubicBezTo>
                      <a:pt x="121" y="41"/>
                      <a:pt x="120" y="36"/>
                      <a:pt x="120" y="35"/>
                    </a:cubicBezTo>
                    <a:cubicBezTo>
                      <a:pt x="119" y="35"/>
                      <a:pt x="123" y="35"/>
                      <a:pt x="124" y="36"/>
                    </a:cubicBezTo>
                    <a:cubicBezTo>
                      <a:pt x="125" y="37"/>
                      <a:pt x="127" y="35"/>
                      <a:pt x="127" y="34"/>
                    </a:cubicBezTo>
                    <a:cubicBezTo>
                      <a:pt x="128" y="34"/>
                      <a:pt x="129" y="30"/>
                      <a:pt x="129" y="29"/>
                    </a:cubicBezTo>
                    <a:cubicBezTo>
                      <a:pt x="130" y="28"/>
                      <a:pt x="127" y="28"/>
                      <a:pt x="127" y="27"/>
                    </a:cubicBezTo>
                    <a:cubicBezTo>
                      <a:pt x="127" y="25"/>
                      <a:pt x="123" y="24"/>
                      <a:pt x="121" y="23"/>
                    </a:cubicBezTo>
                    <a:cubicBezTo>
                      <a:pt x="120" y="22"/>
                      <a:pt x="119" y="19"/>
                      <a:pt x="120" y="19"/>
                    </a:cubicBezTo>
                    <a:cubicBezTo>
                      <a:pt x="121" y="18"/>
                      <a:pt x="120" y="14"/>
                      <a:pt x="119" y="13"/>
                    </a:cubicBezTo>
                    <a:cubicBezTo>
                      <a:pt x="118" y="11"/>
                      <a:pt x="113" y="10"/>
                      <a:pt x="112" y="10"/>
                    </a:cubicBezTo>
                    <a:cubicBezTo>
                      <a:pt x="110" y="10"/>
                      <a:pt x="109" y="7"/>
                      <a:pt x="108" y="6"/>
                    </a:cubicBezTo>
                    <a:cubicBezTo>
                      <a:pt x="107" y="6"/>
                      <a:pt x="101" y="5"/>
                      <a:pt x="100" y="6"/>
                    </a:cubicBezTo>
                    <a:cubicBezTo>
                      <a:pt x="99" y="6"/>
                      <a:pt x="98" y="5"/>
                      <a:pt x="97" y="4"/>
                    </a:cubicBezTo>
                    <a:cubicBezTo>
                      <a:pt x="96" y="3"/>
                      <a:pt x="94" y="2"/>
                      <a:pt x="93" y="3"/>
                    </a:cubicBezTo>
                    <a:cubicBezTo>
                      <a:pt x="90" y="4"/>
                      <a:pt x="88" y="1"/>
                      <a:pt x="87" y="0"/>
                    </a:cubicBezTo>
                    <a:cubicBezTo>
                      <a:pt x="85" y="0"/>
                      <a:pt x="80" y="6"/>
                      <a:pt x="80" y="11"/>
                    </a:cubicBezTo>
                    <a:cubicBezTo>
                      <a:pt x="80" y="15"/>
                      <a:pt x="82" y="19"/>
                      <a:pt x="83" y="19"/>
                    </a:cubicBezTo>
                    <a:cubicBezTo>
                      <a:pt x="84" y="19"/>
                      <a:pt x="83" y="23"/>
                      <a:pt x="82" y="25"/>
                    </a:cubicBezTo>
                    <a:cubicBezTo>
                      <a:pt x="81" y="26"/>
                      <a:pt x="78" y="23"/>
                      <a:pt x="79" y="22"/>
                    </a:cubicBezTo>
                    <a:cubicBezTo>
                      <a:pt x="80" y="21"/>
                      <a:pt x="77" y="17"/>
                      <a:pt x="75" y="15"/>
                    </a:cubicBezTo>
                    <a:cubicBezTo>
                      <a:pt x="74" y="14"/>
                      <a:pt x="71" y="12"/>
                      <a:pt x="69" y="11"/>
                    </a:cubicBezTo>
                    <a:cubicBezTo>
                      <a:pt x="68" y="13"/>
                      <a:pt x="67" y="14"/>
                      <a:pt x="66" y="15"/>
                    </a:cubicBezTo>
                    <a:cubicBezTo>
                      <a:pt x="66" y="17"/>
                      <a:pt x="67" y="19"/>
                      <a:pt x="66" y="21"/>
                    </a:cubicBezTo>
                    <a:cubicBezTo>
                      <a:pt x="65" y="23"/>
                      <a:pt x="63" y="24"/>
                      <a:pt x="63" y="23"/>
                    </a:cubicBezTo>
                    <a:cubicBezTo>
                      <a:pt x="63" y="22"/>
                      <a:pt x="62" y="22"/>
                      <a:pt x="60" y="22"/>
                    </a:cubicBezTo>
                    <a:cubicBezTo>
                      <a:pt x="28" y="61"/>
                      <a:pt x="6" y="110"/>
                      <a:pt x="0" y="163"/>
                    </a:cubicBezTo>
                    <a:cubicBezTo>
                      <a:pt x="1" y="165"/>
                      <a:pt x="2" y="166"/>
                      <a:pt x="3" y="168"/>
                    </a:cubicBezTo>
                    <a:cubicBezTo>
                      <a:pt x="4" y="170"/>
                      <a:pt x="8" y="172"/>
                      <a:pt x="8" y="172"/>
                    </a:cubicBezTo>
                    <a:cubicBezTo>
                      <a:pt x="9" y="173"/>
                      <a:pt x="9" y="168"/>
                      <a:pt x="9" y="166"/>
                    </a:cubicBezTo>
                    <a:cubicBezTo>
                      <a:pt x="8" y="165"/>
                      <a:pt x="10" y="164"/>
                      <a:pt x="10" y="165"/>
                    </a:cubicBezTo>
                    <a:cubicBezTo>
                      <a:pt x="10" y="166"/>
                      <a:pt x="14" y="171"/>
                      <a:pt x="15" y="172"/>
                    </a:cubicBezTo>
                    <a:cubicBezTo>
                      <a:pt x="16" y="174"/>
                      <a:pt x="18" y="184"/>
                      <a:pt x="19" y="186"/>
                    </a:cubicBezTo>
                    <a:cubicBezTo>
                      <a:pt x="20" y="188"/>
                      <a:pt x="32" y="193"/>
                      <a:pt x="36" y="194"/>
                    </a:cubicBezTo>
                    <a:cubicBezTo>
                      <a:pt x="40" y="195"/>
                      <a:pt x="45" y="199"/>
                      <a:pt x="45" y="200"/>
                    </a:cubicBezTo>
                    <a:cubicBezTo>
                      <a:pt x="46" y="201"/>
                      <a:pt x="51" y="202"/>
                      <a:pt x="52" y="203"/>
                    </a:cubicBezTo>
                    <a:cubicBezTo>
                      <a:pt x="53" y="203"/>
                      <a:pt x="56" y="206"/>
                      <a:pt x="57" y="207"/>
                    </a:cubicBezTo>
                    <a:cubicBezTo>
                      <a:pt x="58" y="208"/>
                      <a:pt x="59" y="210"/>
                      <a:pt x="59" y="211"/>
                    </a:cubicBezTo>
                    <a:cubicBezTo>
                      <a:pt x="59" y="211"/>
                      <a:pt x="66" y="214"/>
                      <a:pt x="67" y="215"/>
                    </a:cubicBezTo>
                    <a:cubicBezTo>
                      <a:pt x="69" y="217"/>
                      <a:pt x="72" y="217"/>
                      <a:pt x="72" y="216"/>
                    </a:cubicBezTo>
                    <a:cubicBezTo>
                      <a:pt x="73" y="215"/>
                      <a:pt x="74" y="220"/>
                      <a:pt x="75" y="221"/>
                    </a:cubicBezTo>
                    <a:cubicBezTo>
                      <a:pt x="75" y="223"/>
                      <a:pt x="76" y="226"/>
                      <a:pt x="75" y="227"/>
                    </a:cubicBezTo>
                    <a:cubicBezTo>
                      <a:pt x="75" y="227"/>
                      <a:pt x="74" y="234"/>
                      <a:pt x="72" y="236"/>
                    </a:cubicBezTo>
                    <a:cubicBezTo>
                      <a:pt x="71" y="237"/>
                      <a:pt x="69" y="247"/>
                      <a:pt x="69" y="249"/>
                    </a:cubicBezTo>
                    <a:cubicBezTo>
                      <a:pt x="70" y="251"/>
                      <a:pt x="73" y="255"/>
                      <a:pt x="74" y="255"/>
                    </a:cubicBezTo>
                    <a:cubicBezTo>
                      <a:pt x="76" y="256"/>
                      <a:pt x="75" y="258"/>
                      <a:pt x="74" y="258"/>
                    </a:cubicBezTo>
                    <a:cubicBezTo>
                      <a:pt x="73" y="258"/>
                      <a:pt x="74" y="268"/>
                      <a:pt x="76" y="269"/>
                    </a:cubicBezTo>
                    <a:cubicBezTo>
                      <a:pt x="79" y="270"/>
                      <a:pt x="81" y="275"/>
                      <a:pt x="80" y="275"/>
                    </a:cubicBezTo>
                    <a:cubicBezTo>
                      <a:pt x="80" y="276"/>
                      <a:pt x="85" y="281"/>
                      <a:pt x="87" y="283"/>
                    </a:cubicBezTo>
                    <a:cubicBezTo>
                      <a:pt x="89" y="284"/>
                      <a:pt x="93" y="292"/>
                      <a:pt x="93" y="295"/>
                    </a:cubicBezTo>
                    <a:cubicBezTo>
                      <a:pt x="94" y="298"/>
                      <a:pt x="94" y="302"/>
                      <a:pt x="93" y="303"/>
                    </a:cubicBezTo>
                    <a:cubicBezTo>
                      <a:pt x="93" y="304"/>
                      <a:pt x="94" y="306"/>
                      <a:pt x="95" y="307"/>
                    </a:cubicBezTo>
                    <a:cubicBezTo>
                      <a:pt x="95" y="308"/>
                      <a:pt x="93" y="316"/>
                      <a:pt x="94" y="320"/>
                    </a:cubicBezTo>
                    <a:cubicBezTo>
                      <a:pt x="94" y="323"/>
                      <a:pt x="90" y="333"/>
                      <a:pt x="90" y="338"/>
                    </a:cubicBezTo>
                    <a:cubicBezTo>
                      <a:pt x="90" y="343"/>
                      <a:pt x="92" y="349"/>
                      <a:pt x="93" y="349"/>
                    </a:cubicBezTo>
                    <a:cubicBezTo>
                      <a:pt x="94" y="348"/>
                      <a:pt x="94" y="353"/>
                      <a:pt x="93" y="354"/>
                    </a:cubicBezTo>
                    <a:cubicBezTo>
                      <a:pt x="91" y="354"/>
                      <a:pt x="90" y="358"/>
                      <a:pt x="91" y="359"/>
                    </a:cubicBezTo>
                    <a:cubicBezTo>
                      <a:pt x="91" y="359"/>
                      <a:pt x="90" y="363"/>
                      <a:pt x="91" y="364"/>
                    </a:cubicBezTo>
                    <a:cubicBezTo>
                      <a:pt x="91" y="366"/>
                      <a:pt x="92" y="376"/>
                      <a:pt x="93" y="379"/>
                    </a:cubicBezTo>
                    <a:cubicBezTo>
                      <a:pt x="93" y="381"/>
                      <a:pt x="96" y="387"/>
                      <a:pt x="97" y="390"/>
                    </a:cubicBezTo>
                    <a:cubicBezTo>
                      <a:pt x="98" y="392"/>
                      <a:pt x="99" y="396"/>
                      <a:pt x="99" y="396"/>
                    </a:cubicBezTo>
                    <a:cubicBezTo>
                      <a:pt x="99" y="397"/>
                      <a:pt x="100" y="398"/>
                      <a:pt x="100" y="398"/>
                    </a:cubicBezTo>
                    <a:cubicBezTo>
                      <a:pt x="100" y="398"/>
                      <a:pt x="103" y="399"/>
                      <a:pt x="104" y="399"/>
                    </a:cubicBezTo>
                    <a:cubicBezTo>
                      <a:pt x="105" y="400"/>
                      <a:pt x="110" y="400"/>
                      <a:pt x="112" y="399"/>
                    </a:cubicBezTo>
                    <a:cubicBezTo>
                      <a:pt x="114" y="399"/>
                      <a:pt x="112" y="397"/>
                      <a:pt x="112" y="396"/>
                    </a:cubicBezTo>
                    <a:cubicBezTo>
                      <a:pt x="111" y="395"/>
                      <a:pt x="110" y="391"/>
                      <a:pt x="109" y="390"/>
                    </a:cubicBezTo>
                    <a:cubicBezTo>
                      <a:pt x="108" y="390"/>
                      <a:pt x="108" y="384"/>
                      <a:pt x="108" y="383"/>
                    </a:cubicBezTo>
                    <a:cubicBezTo>
                      <a:pt x="109" y="381"/>
                      <a:pt x="113" y="379"/>
                      <a:pt x="113" y="378"/>
                    </a:cubicBezTo>
                    <a:cubicBezTo>
                      <a:pt x="113" y="377"/>
                      <a:pt x="114" y="372"/>
                      <a:pt x="113" y="371"/>
                    </a:cubicBezTo>
                    <a:cubicBezTo>
                      <a:pt x="112" y="371"/>
                      <a:pt x="113" y="364"/>
                      <a:pt x="112" y="361"/>
                    </a:cubicBezTo>
                    <a:cubicBezTo>
                      <a:pt x="112" y="358"/>
                      <a:pt x="118" y="356"/>
                      <a:pt x="118" y="353"/>
                    </a:cubicBezTo>
                    <a:cubicBezTo>
                      <a:pt x="118" y="351"/>
                      <a:pt x="125" y="348"/>
                      <a:pt x="126" y="347"/>
                    </a:cubicBezTo>
                    <a:cubicBezTo>
                      <a:pt x="128" y="346"/>
                      <a:pt x="129" y="339"/>
                      <a:pt x="128" y="337"/>
                    </a:cubicBezTo>
                    <a:cubicBezTo>
                      <a:pt x="128" y="336"/>
                      <a:pt x="131" y="334"/>
                      <a:pt x="132" y="334"/>
                    </a:cubicBezTo>
                    <a:cubicBezTo>
                      <a:pt x="133" y="334"/>
                      <a:pt x="135" y="334"/>
                      <a:pt x="136" y="334"/>
                    </a:cubicBezTo>
                    <a:cubicBezTo>
                      <a:pt x="136" y="333"/>
                      <a:pt x="138" y="330"/>
                      <a:pt x="139" y="330"/>
                    </a:cubicBezTo>
                    <a:cubicBezTo>
                      <a:pt x="140" y="329"/>
                      <a:pt x="141" y="322"/>
                      <a:pt x="143" y="320"/>
                    </a:cubicBezTo>
                    <a:cubicBezTo>
                      <a:pt x="145" y="319"/>
                      <a:pt x="146" y="315"/>
                      <a:pt x="146" y="314"/>
                    </a:cubicBezTo>
                    <a:cubicBezTo>
                      <a:pt x="146" y="312"/>
                      <a:pt x="148" y="308"/>
                      <a:pt x="149" y="307"/>
                    </a:cubicBezTo>
                    <a:cubicBezTo>
                      <a:pt x="150" y="306"/>
                      <a:pt x="156" y="303"/>
                      <a:pt x="157" y="303"/>
                    </a:cubicBezTo>
                    <a:cubicBezTo>
                      <a:pt x="158" y="302"/>
                      <a:pt x="160" y="293"/>
                      <a:pt x="160" y="289"/>
                    </a:cubicBezTo>
                    <a:cubicBezTo>
                      <a:pt x="161" y="286"/>
                      <a:pt x="163" y="281"/>
                      <a:pt x="163" y="280"/>
                    </a:cubicBezTo>
                    <a:cubicBezTo>
                      <a:pt x="163" y="279"/>
                      <a:pt x="165" y="278"/>
                      <a:pt x="165" y="277"/>
                    </a:cubicBezTo>
                    <a:cubicBezTo>
                      <a:pt x="166" y="277"/>
                      <a:pt x="167" y="272"/>
                      <a:pt x="168" y="271"/>
                    </a:cubicBezTo>
                  </a:path>
                </a:pathLst>
              </a:custGeom>
              <a:solidFill>
                <a:srgbClr val="F6FA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162">
                <a:extLst>
                  <a:ext uri="{FF2B5EF4-FFF2-40B4-BE49-F238E27FC236}">
                    <a16:creationId xmlns:a16="http://schemas.microsoft.com/office/drawing/2014/main" xmlns="" id="{E15FA6FD-68A4-47A5-9768-0EC95A5F429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552950" y="38385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FA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163">
                <a:extLst>
                  <a:ext uri="{FF2B5EF4-FFF2-40B4-BE49-F238E27FC236}">
                    <a16:creationId xmlns:a16="http://schemas.microsoft.com/office/drawing/2014/main" xmlns="" id="{21D63E07-2BD9-49E6-BBFD-3CFE1A39050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552950" y="38385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164">
                <a:extLst>
                  <a:ext uri="{FF2B5EF4-FFF2-40B4-BE49-F238E27FC236}">
                    <a16:creationId xmlns:a16="http://schemas.microsoft.com/office/drawing/2014/main" xmlns="" id="{538CBB83-7AC4-4943-A417-C24B48CF26F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506913" y="3598863"/>
                <a:ext cx="90488" cy="60325"/>
              </a:xfrm>
              <a:custGeom>
                <a:avLst/>
                <a:gdLst>
                  <a:gd name="T0" fmla="*/ 26 w 57"/>
                  <a:gd name="T1" fmla="*/ 23 h 38"/>
                  <a:gd name="T2" fmla="*/ 36 w 57"/>
                  <a:gd name="T3" fmla="*/ 18 h 38"/>
                  <a:gd name="T4" fmla="*/ 43 w 57"/>
                  <a:gd name="T5" fmla="*/ 13 h 38"/>
                  <a:gd name="T6" fmla="*/ 47 w 57"/>
                  <a:gd name="T7" fmla="*/ 8 h 38"/>
                  <a:gd name="T8" fmla="*/ 54 w 57"/>
                  <a:gd name="T9" fmla="*/ 3 h 38"/>
                  <a:gd name="T10" fmla="*/ 56 w 57"/>
                  <a:gd name="T11" fmla="*/ 0 h 38"/>
                  <a:gd name="T12" fmla="*/ 34 w 57"/>
                  <a:gd name="T13" fmla="*/ 12 h 38"/>
                  <a:gd name="T14" fmla="*/ 0 w 57"/>
                  <a:gd name="T15" fmla="*/ 38 h 38"/>
                  <a:gd name="T16" fmla="*/ 11 w 57"/>
                  <a:gd name="T17" fmla="*/ 37 h 38"/>
                  <a:gd name="T18" fmla="*/ 20 w 57"/>
                  <a:gd name="T19" fmla="*/ 35 h 38"/>
                  <a:gd name="T20" fmla="*/ 19 w 57"/>
                  <a:gd name="T21" fmla="*/ 31 h 38"/>
                  <a:gd name="T22" fmla="*/ 21 w 57"/>
                  <a:gd name="T23" fmla="*/ 31 h 38"/>
                  <a:gd name="T24" fmla="*/ 26 w 57"/>
                  <a:gd name="T25" fmla="*/ 2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38">
                    <a:moveTo>
                      <a:pt x="26" y="23"/>
                    </a:moveTo>
                    <a:cubicBezTo>
                      <a:pt x="27" y="21"/>
                      <a:pt x="34" y="19"/>
                      <a:pt x="36" y="18"/>
                    </a:cubicBezTo>
                    <a:cubicBezTo>
                      <a:pt x="38" y="17"/>
                      <a:pt x="42" y="13"/>
                      <a:pt x="43" y="13"/>
                    </a:cubicBezTo>
                    <a:cubicBezTo>
                      <a:pt x="45" y="12"/>
                      <a:pt x="47" y="9"/>
                      <a:pt x="47" y="8"/>
                    </a:cubicBezTo>
                    <a:cubicBezTo>
                      <a:pt x="46" y="7"/>
                      <a:pt x="52" y="4"/>
                      <a:pt x="54" y="3"/>
                    </a:cubicBezTo>
                    <a:cubicBezTo>
                      <a:pt x="56" y="2"/>
                      <a:pt x="57" y="0"/>
                      <a:pt x="56" y="0"/>
                    </a:cubicBezTo>
                    <a:cubicBezTo>
                      <a:pt x="55" y="0"/>
                      <a:pt x="44" y="6"/>
                      <a:pt x="34" y="12"/>
                    </a:cubicBezTo>
                    <a:cubicBezTo>
                      <a:pt x="22" y="20"/>
                      <a:pt x="11" y="29"/>
                      <a:pt x="0" y="38"/>
                    </a:cubicBezTo>
                    <a:cubicBezTo>
                      <a:pt x="4" y="38"/>
                      <a:pt x="9" y="38"/>
                      <a:pt x="11" y="37"/>
                    </a:cubicBezTo>
                    <a:cubicBezTo>
                      <a:pt x="14" y="37"/>
                      <a:pt x="19" y="36"/>
                      <a:pt x="20" y="35"/>
                    </a:cubicBezTo>
                    <a:cubicBezTo>
                      <a:pt x="20" y="34"/>
                      <a:pt x="20" y="32"/>
                      <a:pt x="19" y="31"/>
                    </a:cubicBezTo>
                    <a:cubicBezTo>
                      <a:pt x="20" y="31"/>
                      <a:pt x="21" y="31"/>
                      <a:pt x="21" y="31"/>
                    </a:cubicBezTo>
                    <a:cubicBezTo>
                      <a:pt x="22" y="31"/>
                      <a:pt x="24" y="24"/>
                      <a:pt x="26" y="23"/>
                    </a:cubicBezTo>
                  </a:path>
                </a:pathLst>
              </a:custGeom>
              <a:solidFill>
                <a:srgbClr val="F6FA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165">
                <a:extLst>
                  <a:ext uri="{FF2B5EF4-FFF2-40B4-BE49-F238E27FC236}">
                    <a16:creationId xmlns:a16="http://schemas.microsoft.com/office/drawing/2014/main" xmlns="" id="{4C2C6D87-B889-4C00-B0FB-CF2EE7DE730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687888" y="3673476"/>
                <a:ext cx="376238" cy="520700"/>
              </a:xfrm>
              <a:custGeom>
                <a:avLst/>
                <a:gdLst>
                  <a:gd name="T0" fmla="*/ 184 w 237"/>
                  <a:gd name="T1" fmla="*/ 3 h 329"/>
                  <a:gd name="T2" fmla="*/ 167 w 237"/>
                  <a:gd name="T3" fmla="*/ 7 h 329"/>
                  <a:gd name="T4" fmla="*/ 150 w 237"/>
                  <a:gd name="T5" fmla="*/ 14 h 329"/>
                  <a:gd name="T6" fmla="*/ 129 w 237"/>
                  <a:gd name="T7" fmla="*/ 18 h 329"/>
                  <a:gd name="T8" fmla="*/ 113 w 237"/>
                  <a:gd name="T9" fmla="*/ 16 h 329"/>
                  <a:gd name="T10" fmla="*/ 89 w 237"/>
                  <a:gd name="T11" fmla="*/ 4 h 329"/>
                  <a:gd name="T12" fmla="*/ 68 w 237"/>
                  <a:gd name="T13" fmla="*/ 18 h 329"/>
                  <a:gd name="T14" fmla="*/ 55 w 237"/>
                  <a:gd name="T15" fmla="*/ 34 h 329"/>
                  <a:gd name="T16" fmla="*/ 53 w 237"/>
                  <a:gd name="T17" fmla="*/ 60 h 329"/>
                  <a:gd name="T18" fmla="*/ 49 w 237"/>
                  <a:gd name="T19" fmla="*/ 72 h 329"/>
                  <a:gd name="T20" fmla="*/ 40 w 237"/>
                  <a:gd name="T21" fmla="*/ 76 h 329"/>
                  <a:gd name="T22" fmla="*/ 32 w 237"/>
                  <a:gd name="T23" fmla="*/ 56 h 329"/>
                  <a:gd name="T24" fmla="*/ 26 w 237"/>
                  <a:gd name="T25" fmla="*/ 63 h 329"/>
                  <a:gd name="T26" fmla="*/ 26 w 237"/>
                  <a:gd name="T27" fmla="*/ 79 h 329"/>
                  <a:gd name="T28" fmla="*/ 37 w 237"/>
                  <a:gd name="T29" fmla="*/ 85 h 329"/>
                  <a:gd name="T30" fmla="*/ 28 w 237"/>
                  <a:gd name="T31" fmla="*/ 95 h 329"/>
                  <a:gd name="T32" fmla="*/ 28 w 237"/>
                  <a:gd name="T33" fmla="*/ 106 h 329"/>
                  <a:gd name="T34" fmla="*/ 17 w 237"/>
                  <a:gd name="T35" fmla="*/ 124 h 329"/>
                  <a:gd name="T36" fmla="*/ 32 w 237"/>
                  <a:gd name="T37" fmla="*/ 128 h 329"/>
                  <a:gd name="T38" fmla="*/ 54 w 237"/>
                  <a:gd name="T39" fmla="*/ 108 h 329"/>
                  <a:gd name="T40" fmla="*/ 62 w 237"/>
                  <a:gd name="T41" fmla="*/ 112 h 329"/>
                  <a:gd name="T42" fmla="*/ 68 w 237"/>
                  <a:gd name="T43" fmla="*/ 127 h 329"/>
                  <a:gd name="T44" fmla="*/ 77 w 237"/>
                  <a:gd name="T45" fmla="*/ 116 h 329"/>
                  <a:gd name="T46" fmla="*/ 78 w 237"/>
                  <a:gd name="T47" fmla="*/ 114 h 329"/>
                  <a:gd name="T48" fmla="*/ 82 w 237"/>
                  <a:gd name="T49" fmla="*/ 126 h 329"/>
                  <a:gd name="T50" fmla="*/ 91 w 237"/>
                  <a:gd name="T51" fmla="*/ 133 h 329"/>
                  <a:gd name="T52" fmla="*/ 91 w 237"/>
                  <a:gd name="T53" fmla="*/ 117 h 329"/>
                  <a:gd name="T54" fmla="*/ 94 w 237"/>
                  <a:gd name="T55" fmla="*/ 129 h 329"/>
                  <a:gd name="T56" fmla="*/ 113 w 237"/>
                  <a:gd name="T57" fmla="*/ 132 h 329"/>
                  <a:gd name="T58" fmla="*/ 93 w 237"/>
                  <a:gd name="T59" fmla="*/ 141 h 329"/>
                  <a:gd name="T60" fmla="*/ 61 w 237"/>
                  <a:gd name="T61" fmla="*/ 132 h 329"/>
                  <a:gd name="T62" fmla="*/ 34 w 237"/>
                  <a:gd name="T63" fmla="*/ 131 h 329"/>
                  <a:gd name="T64" fmla="*/ 15 w 237"/>
                  <a:gd name="T65" fmla="*/ 148 h 329"/>
                  <a:gd name="T66" fmla="*/ 2 w 237"/>
                  <a:gd name="T67" fmla="*/ 169 h 329"/>
                  <a:gd name="T68" fmla="*/ 16 w 237"/>
                  <a:gd name="T69" fmla="*/ 219 h 329"/>
                  <a:gd name="T70" fmla="*/ 39 w 237"/>
                  <a:gd name="T71" fmla="*/ 216 h 329"/>
                  <a:gd name="T72" fmla="*/ 54 w 237"/>
                  <a:gd name="T73" fmla="*/ 220 h 329"/>
                  <a:gd name="T74" fmla="*/ 63 w 237"/>
                  <a:gd name="T75" fmla="*/ 263 h 329"/>
                  <a:gd name="T76" fmla="*/ 69 w 237"/>
                  <a:gd name="T77" fmla="*/ 308 h 329"/>
                  <a:gd name="T78" fmla="*/ 104 w 237"/>
                  <a:gd name="T79" fmla="*/ 315 h 329"/>
                  <a:gd name="T80" fmla="*/ 120 w 237"/>
                  <a:gd name="T81" fmla="*/ 283 h 329"/>
                  <a:gd name="T82" fmla="*/ 135 w 237"/>
                  <a:gd name="T83" fmla="*/ 232 h 329"/>
                  <a:gd name="T84" fmla="*/ 143 w 237"/>
                  <a:gd name="T85" fmla="*/ 199 h 329"/>
                  <a:gd name="T86" fmla="*/ 123 w 237"/>
                  <a:gd name="T87" fmla="*/ 177 h 329"/>
                  <a:gd name="T88" fmla="*/ 118 w 237"/>
                  <a:gd name="T89" fmla="*/ 165 h 329"/>
                  <a:gd name="T90" fmla="*/ 149 w 237"/>
                  <a:gd name="T91" fmla="*/ 192 h 329"/>
                  <a:gd name="T92" fmla="*/ 167 w 237"/>
                  <a:gd name="T93" fmla="*/ 174 h 329"/>
                  <a:gd name="T94" fmla="*/ 153 w 237"/>
                  <a:gd name="T95" fmla="*/ 157 h 329"/>
                  <a:gd name="T96" fmla="*/ 160 w 237"/>
                  <a:gd name="T97" fmla="*/ 156 h 329"/>
                  <a:gd name="T98" fmla="*/ 176 w 237"/>
                  <a:gd name="T99" fmla="*/ 165 h 329"/>
                  <a:gd name="T100" fmla="*/ 189 w 237"/>
                  <a:gd name="T101" fmla="*/ 171 h 329"/>
                  <a:gd name="T102" fmla="*/ 200 w 237"/>
                  <a:gd name="T103" fmla="*/ 191 h 329"/>
                  <a:gd name="T104" fmla="*/ 210 w 237"/>
                  <a:gd name="T105" fmla="*/ 210 h 329"/>
                  <a:gd name="T106" fmla="*/ 220 w 237"/>
                  <a:gd name="T107" fmla="*/ 188 h 329"/>
                  <a:gd name="T108" fmla="*/ 235 w 237"/>
                  <a:gd name="T109" fmla="*/ 173 h 329"/>
                  <a:gd name="T110" fmla="*/ 186 w 237"/>
                  <a:gd name="T111" fmla="*/ 4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37" h="329">
                    <a:moveTo>
                      <a:pt x="186" y="4"/>
                    </a:moveTo>
                    <a:cubicBezTo>
                      <a:pt x="186" y="5"/>
                      <a:pt x="186" y="5"/>
                      <a:pt x="186" y="5"/>
                    </a:cubicBezTo>
                    <a:cubicBezTo>
                      <a:pt x="185" y="6"/>
                      <a:pt x="184" y="4"/>
                      <a:pt x="184" y="3"/>
                    </a:cubicBezTo>
                    <a:cubicBezTo>
                      <a:pt x="184" y="1"/>
                      <a:pt x="180" y="0"/>
                      <a:pt x="179" y="1"/>
                    </a:cubicBezTo>
                    <a:cubicBezTo>
                      <a:pt x="179" y="3"/>
                      <a:pt x="176" y="1"/>
                      <a:pt x="175" y="0"/>
                    </a:cubicBezTo>
                    <a:cubicBezTo>
                      <a:pt x="174" y="0"/>
                      <a:pt x="168" y="5"/>
                      <a:pt x="167" y="7"/>
                    </a:cubicBezTo>
                    <a:cubicBezTo>
                      <a:pt x="165" y="9"/>
                      <a:pt x="156" y="10"/>
                      <a:pt x="154" y="10"/>
                    </a:cubicBezTo>
                    <a:cubicBezTo>
                      <a:pt x="152" y="9"/>
                      <a:pt x="151" y="14"/>
                      <a:pt x="152" y="14"/>
                    </a:cubicBezTo>
                    <a:cubicBezTo>
                      <a:pt x="153" y="14"/>
                      <a:pt x="152" y="14"/>
                      <a:pt x="150" y="14"/>
                    </a:cubicBezTo>
                    <a:cubicBezTo>
                      <a:pt x="149" y="14"/>
                      <a:pt x="147" y="14"/>
                      <a:pt x="146" y="14"/>
                    </a:cubicBezTo>
                    <a:cubicBezTo>
                      <a:pt x="143" y="14"/>
                      <a:pt x="135" y="18"/>
                      <a:pt x="133" y="19"/>
                    </a:cubicBezTo>
                    <a:cubicBezTo>
                      <a:pt x="131" y="21"/>
                      <a:pt x="129" y="19"/>
                      <a:pt x="129" y="18"/>
                    </a:cubicBezTo>
                    <a:cubicBezTo>
                      <a:pt x="129" y="17"/>
                      <a:pt x="126" y="15"/>
                      <a:pt x="125" y="15"/>
                    </a:cubicBezTo>
                    <a:cubicBezTo>
                      <a:pt x="124" y="15"/>
                      <a:pt x="122" y="21"/>
                      <a:pt x="121" y="23"/>
                    </a:cubicBezTo>
                    <a:cubicBezTo>
                      <a:pt x="119" y="24"/>
                      <a:pt x="117" y="17"/>
                      <a:pt x="113" y="16"/>
                    </a:cubicBezTo>
                    <a:cubicBezTo>
                      <a:pt x="110" y="15"/>
                      <a:pt x="104" y="12"/>
                      <a:pt x="102" y="11"/>
                    </a:cubicBezTo>
                    <a:cubicBezTo>
                      <a:pt x="100" y="11"/>
                      <a:pt x="97" y="7"/>
                      <a:pt x="96" y="6"/>
                    </a:cubicBezTo>
                    <a:cubicBezTo>
                      <a:pt x="95" y="5"/>
                      <a:pt x="90" y="4"/>
                      <a:pt x="89" y="4"/>
                    </a:cubicBezTo>
                    <a:cubicBezTo>
                      <a:pt x="87" y="4"/>
                      <a:pt x="82" y="7"/>
                      <a:pt x="81" y="8"/>
                    </a:cubicBezTo>
                    <a:cubicBezTo>
                      <a:pt x="79" y="10"/>
                      <a:pt x="77" y="9"/>
                      <a:pt x="76" y="10"/>
                    </a:cubicBezTo>
                    <a:cubicBezTo>
                      <a:pt x="76" y="10"/>
                      <a:pt x="70" y="16"/>
                      <a:pt x="68" y="18"/>
                    </a:cubicBezTo>
                    <a:cubicBezTo>
                      <a:pt x="66" y="19"/>
                      <a:pt x="62" y="27"/>
                      <a:pt x="61" y="29"/>
                    </a:cubicBezTo>
                    <a:cubicBezTo>
                      <a:pt x="59" y="30"/>
                      <a:pt x="57" y="31"/>
                      <a:pt x="57" y="31"/>
                    </a:cubicBezTo>
                    <a:cubicBezTo>
                      <a:pt x="56" y="31"/>
                      <a:pt x="55" y="33"/>
                      <a:pt x="55" y="34"/>
                    </a:cubicBezTo>
                    <a:cubicBezTo>
                      <a:pt x="55" y="34"/>
                      <a:pt x="49" y="38"/>
                      <a:pt x="48" y="41"/>
                    </a:cubicBezTo>
                    <a:cubicBezTo>
                      <a:pt x="47" y="44"/>
                      <a:pt x="49" y="50"/>
                      <a:pt x="49" y="53"/>
                    </a:cubicBezTo>
                    <a:cubicBezTo>
                      <a:pt x="49" y="55"/>
                      <a:pt x="51" y="60"/>
                      <a:pt x="53" y="60"/>
                    </a:cubicBezTo>
                    <a:cubicBezTo>
                      <a:pt x="55" y="60"/>
                      <a:pt x="54" y="64"/>
                      <a:pt x="53" y="65"/>
                    </a:cubicBezTo>
                    <a:cubicBezTo>
                      <a:pt x="53" y="67"/>
                      <a:pt x="55" y="68"/>
                      <a:pt x="55" y="69"/>
                    </a:cubicBezTo>
                    <a:cubicBezTo>
                      <a:pt x="55" y="70"/>
                      <a:pt x="50" y="71"/>
                      <a:pt x="49" y="72"/>
                    </a:cubicBezTo>
                    <a:cubicBezTo>
                      <a:pt x="47" y="72"/>
                      <a:pt x="45" y="75"/>
                      <a:pt x="45" y="76"/>
                    </a:cubicBezTo>
                    <a:cubicBezTo>
                      <a:pt x="44" y="77"/>
                      <a:pt x="40" y="78"/>
                      <a:pt x="38" y="80"/>
                    </a:cubicBezTo>
                    <a:cubicBezTo>
                      <a:pt x="39" y="79"/>
                      <a:pt x="39" y="77"/>
                      <a:pt x="40" y="76"/>
                    </a:cubicBezTo>
                    <a:cubicBezTo>
                      <a:pt x="41" y="75"/>
                      <a:pt x="39" y="72"/>
                      <a:pt x="39" y="71"/>
                    </a:cubicBezTo>
                    <a:cubicBezTo>
                      <a:pt x="38" y="71"/>
                      <a:pt x="38" y="63"/>
                      <a:pt x="37" y="61"/>
                    </a:cubicBezTo>
                    <a:cubicBezTo>
                      <a:pt x="36" y="60"/>
                      <a:pt x="33" y="57"/>
                      <a:pt x="32" y="56"/>
                    </a:cubicBezTo>
                    <a:cubicBezTo>
                      <a:pt x="31" y="56"/>
                      <a:pt x="33" y="54"/>
                      <a:pt x="33" y="53"/>
                    </a:cubicBezTo>
                    <a:cubicBezTo>
                      <a:pt x="33" y="52"/>
                      <a:pt x="29" y="51"/>
                      <a:pt x="28" y="52"/>
                    </a:cubicBezTo>
                    <a:cubicBezTo>
                      <a:pt x="27" y="53"/>
                      <a:pt x="26" y="60"/>
                      <a:pt x="26" y="63"/>
                    </a:cubicBezTo>
                    <a:cubicBezTo>
                      <a:pt x="26" y="65"/>
                      <a:pt x="28" y="68"/>
                      <a:pt x="29" y="68"/>
                    </a:cubicBezTo>
                    <a:cubicBezTo>
                      <a:pt x="29" y="68"/>
                      <a:pt x="29" y="72"/>
                      <a:pt x="28" y="72"/>
                    </a:cubicBezTo>
                    <a:cubicBezTo>
                      <a:pt x="26" y="72"/>
                      <a:pt x="25" y="78"/>
                      <a:pt x="26" y="79"/>
                    </a:cubicBezTo>
                    <a:cubicBezTo>
                      <a:pt x="26" y="81"/>
                      <a:pt x="25" y="83"/>
                      <a:pt x="24" y="84"/>
                    </a:cubicBezTo>
                    <a:cubicBezTo>
                      <a:pt x="23" y="84"/>
                      <a:pt x="29" y="84"/>
                      <a:pt x="32" y="84"/>
                    </a:cubicBezTo>
                    <a:cubicBezTo>
                      <a:pt x="35" y="84"/>
                      <a:pt x="37" y="85"/>
                      <a:pt x="37" y="85"/>
                    </a:cubicBezTo>
                    <a:cubicBezTo>
                      <a:pt x="37" y="86"/>
                      <a:pt x="32" y="86"/>
                      <a:pt x="31" y="88"/>
                    </a:cubicBezTo>
                    <a:cubicBezTo>
                      <a:pt x="30" y="89"/>
                      <a:pt x="26" y="91"/>
                      <a:pt x="25" y="92"/>
                    </a:cubicBezTo>
                    <a:cubicBezTo>
                      <a:pt x="25" y="93"/>
                      <a:pt x="27" y="95"/>
                      <a:pt x="28" y="95"/>
                    </a:cubicBezTo>
                    <a:cubicBezTo>
                      <a:pt x="30" y="95"/>
                      <a:pt x="31" y="100"/>
                      <a:pt x="32" y="101"/>
                    </a:cubicBezTo>
                    <a:cubicBezTo>
                      <a:pt x="34" y="102"/>
                      <a:pt x="33" y="105"/>
                      <a:pt x="33" y="106"/>
                    </a:cubicBezTo>
                    <a:cubicBezTo>
                      <a:pt x="32" y="106"/>
                      <a:pt x="31" y="106"/>
                      <a:pt x="28" y="106"/>
                    </a:cubicBezTo>
                    <a:cubicBezTo>
                      <a:pt x="26" y="106"/>
                      <a:pt x="24" y="105"/>
                      <a:pt x="22" y="106"/>
                    </a:cubicBezTo>
                    <a:cubicBezTo>
                      <a:pt x="20" y="106"/>
                      <a:pt x="16" y="112"/>
                      <a:pt x="16" y="114"/>
                    </a:cubicBezTo>
                    <a:cubicBezTo>
                      <a:pt x="16" y="116"/>
                      <a:pt x="17" y="123"/>
                      <a:pt x="17" y="124"/>
                    </a:cubicBezTo>
                    <a:cubicBezTo>
                      <a:pt x="17" y="126"/>
                      <a:pt x="23" y="127"/>
                      <a:pt x="24" y="128"/>
                    </a:cubicBezTo>
                    <a:cubicBezTo>
                      <a:pt x="25" y="128"/>
                      <a:pt x="27" y="128"/>
                      <a:pt x="28" y="128"/>
                    </a:cubicBezTo>
                    <a:cubicBezTo>
                      <a:pt x="30" y="128"/>
                      <a:pt x="31" y="128"/>
                      <a:pt x="32" y="128"/>
                    </a:cubicBezTo>
                    <a:cubicBezTo>
                      <a:pt x="33" y="129"/>
                      <a:pt x="36" y="123"/>
                      <a:pt x="37" y="120"/>
                    </a:cubicBezTo>
                    <a:cubicBezTo>
                      <a:pt x="38" y="117"/>
                      <a:pt x="44" y="112"/>
                      <a:pt x="45" y="110"/>
                    </a:cubicBezTo>
                    <a:cubicBezTo>
                      <a:pt x="46" y="109"/>
                      <a:pt x="52" y="109"/>
                      <a:pt x="54" y="108"/>
                    </a:cubicBezTo>
                    <a:cubicBezTo>
                      <a:pt x="55" y="107"/>
                      <a:pt x="54" y="113"/>
                      <a:pt x="55" y="116"/>
                    </a:cubicBezTo>
                    <a:cubicBezTo>
                      <a:pt x="56" y="119"/>
                      <a:pt x="62" y="118"/>
                      <a:pt x="61" y="115"/>
                    </a:cubicBezTo>
                    <a:cubicBezTo>
                      <a:pt x="60" y="113"/>
                      <a:pt x="61" y="111"/>
                      <a:pt x="62" y="112"/>
                    </a:cubicBezTo>
                    <a:cubicBezTo>
                      <a:pt x="62" y="113"/>
                      <a:pt x="68" y="116"/>
                      <a:pt x="69" y="117"/>
                    </a:cubicBezTo>
                    <a:cubicBezTo>
                      <a:pt x="70" y="119"/>
                      <a:pt x="69" y="122"/>
                      <a:pt x="68" y="122"/>
                    </a:cubicBezTo>
                    <a:cubicBezTo>
                      <a:pt x="67" y="122"/>
                      <a:pt x="67" y="126"/>
                      <a:pt x="68" y="127"/>
                    </a:cubicBezTo>
                    <a:cubicBezTo>
                      <a:pt x="69" y="127"/>
                      <a:pt x="71" y="122"/>
                      <a:pt x="73" y="122"/>
                    </a:cubicBezTo>
                    <a:cubicBezTo>
                      <a:pt x="74" y="121"/>
                      <a:pt x="75" y="118"/>
                      <a:pt x="75" y="118"/>
                    </a:cubicBezTo>
                    <a:cubicBezTo>
                      <a:pt x="74" y="117"/>
                      <a:pt x="76" y="115"/>
                      <a:pt x="77" y="116"/>
                    </a:cubicBezTo>
                    <a:cubicBezTo>
                      <a:pt x="77" y="116"/>
                      <a:pt x="74" y="110"/>
                      <a:pt x="71" y="107"/>
                    </a:cubicBezTo>
                    <a:cubicBezTo>
                      <a:pt x="69" y="105"/>
                      <a:pt x="70" y="106"/>
                      <a:pt x="75" y="110"/>
                    </a:cubicBezTo>
                    <a:cubicBezTo>
                      <a:pt x="75" y="110"/>
                      <a:pt x="75" y="110"/>
                      <a:pt x="78" y="114"/>
                    </a:cubicBezTo>
                    <a:cubicBezTo>
                      <a:pt x="79" y="115"/>
                      <a:pt x="79" y="117"/>
                      <a:pt x="80" y="118"/>
                    </a:cubicBezTo>
                    <a:cubicBezTo>
                      <a:pt x="81" y="119"/>
                      <a:pt x="81" y="119"/>
                      <a:pt x="81" y="119"/>
                    </a:cubicBezTo>
                    <a:cubicBezTo>
                      <a:pt x="81" y="121"/>
                      <a:pt x="82" y="125"/>
                      <a:pt x="82" y="126"/>
                    </a:cubicBezTo>
                    <a:cubicBezTo>
                      <a:pt x="82" y="127"/>
                      <a:pt x="84" y="130"/>
                      <a:pt x="86" y="130"/>
                    </a:cubicBezTo>
                    <a:cubicBezTo>
                      <a:pt x="87" y="129"/>
                      <a:pt x="88" y="130"/>
                      <a:pt x="88" y="130"/>
                    </a:cubicBezTo>
                    <a:cubicBezTo>
                      <a:pt x="88" y="130"/>
                      <a:pt x="89" y="133"/>
                      <a:pt x="91" y="133"/>
                    </a:cubicBezTo>
                    <a:cubicBezTo>
                      <a:pt x="92" y="133"/>
                      <a:pt x="93" y="130"/>
                      <a:pt x="91" y="130"/>
                    </a:cubicBezTo>
                    <a:cubicBezTo>
                      <a:pt x="90" y="129"/>
                      <a:pt x="90" y="124"/>
                      <a:pt x="90" y="122"/>
                    </a:cubicBezTo>
                    <a:cubicBezTo>
                      <a:pt x="90" y="119"/>
                      <a:pt x="91" y="117"/>
                      <a:pt x="91" y="117"/>
                    </a:cubicBezTo>
                    <a:cubicBezTo>
                      <a:pt x="92" y="117"/>
                      <a:pt x="91" y="122"/>
                      <a:pt x="91" y="123"/>
                    </a:cubicBezTo>
                    <a:cubicBezTo>
                      <a:pt x="91" y="124"/>
                      <a:pt x="92" y="127"/>
                      <a:pt x="93" y="128"/>
                    </a:cubicBezTo>
                    <a:cubicBezTo>
                      <a:pt x="93" y="128"/>
                      <a:pt x="93" y="128"/>
                      <a:pt x="94" y="129"/>
                    </a:cubicBezTo>
                    <a:cubicBezTo>
                      <a:pt x="98" y="132"/>
                      <a:pt x="98" y="132"/>
                      <a:pt x="98" y="132"/>
                    </a:cubicBezTo>
                    <a:cubicBezTo>
                      <a:pt x="102" y="131"/>
                      <a:pt x="109" y="132"/>
                      <a:pt x="109" y="133"/>
                    </a:cubicBezTo>
                    <a:cubicBezTo>
                      <a:pt x="109" y="134"/>
                      <a:pt x="112" y="134"/>
                      <a:pt x="113" y="132"/>
                    </a:cubicBezTo>
                    <a:cubicBezTo>
                      <a:pt x="113" y="131"/>
                      <a:pt x="113" y="132"/>
                      <a:pt x="113" y="133"/>
                    </a:cubicBezTo>
                    <a:cubicBezTo>
                      <a:pt x="113" y="135"/>
                      <a:pt x="110" y="139"/>
                      <a:pt x="109" y="141"/>
                    </a:cubicBezTo>
                    <a:cubicBezTo>
                      <a:pt x="109" y="143"/>
                      <a:pt x="97" y="142"/>
                      <a:pt x="93" y="141"/>
                    </a:cubicBezTo>
                    <a:cubicBezTo>
                      <a:pt x="88" y="141"/>
                      <a:pt x="81" y="143"/>
                      <a:pt x="80" y="144"/>
                    </a:cubicBezTo>
                    <a:cubicBezTo>
                      <a:pt x="79" y="145"/>
                      <a:pt x="72" y="141"/>
                      <a:pt x="68" y="139"/>
                    </a:cubicBezTo>
                    <a:cubicBezTo>
                      <a:pt x="65" y="138"/>
                      <a:pt x="62" y="132"/>
                      <a:pt x="61" y="132"/>
                    </a:cubicBezTo>
                    <a:cubicBezTo>
                      <a:pt x="61" y="131"/>
                      <a:pt x="62" y="129"/>
                      <a:pt x="62" y="128"/>
                    </a:cubicBezTo>
                    <a:cubicBezTo>
                      <a:pt x="61" y="127"/>
                      <a:pt x="53" y="127"/>
                      <a:pt x="51" y="128"/>
                    </a:cubicBezTo>
                    <a:cubicBezTo>
                      <a:pt x="49" y="129"/>
                      <a:pt x="37" y="130"/>
                      <a:pt x="34" y="131"/>
                    </a:cubicBezTo>
                    <a:cubicBezTo>
                      <a:pt x="31" y="132"/>
                      <a:pt x="27" y="131"/>
                      <a:pt x="26" y="131"/>
                    </a:cubicBezTo>
                    <a:cubicBezTo>
                      <a:pt x="24" y="131"/>
                      <a:pt x="21" y="135"/>
                      <a:pt x="20" y="135"/>
                    </a:cubicBezTo>
                    <a:cubicBezTo>
                      <a:pt x="18" y="136"/>
                      <a:pt x="16" y="141"/>
                      <a:pt x="15" y="148"/>
                    </a:cubicBezTo>
                    <a:cubicBezTo>
                      <a:pt x="15" y="148"/>
                      <a:pt x="15" y="148"/>
                      <a:pt x="13" y="152"/>
                    </a:cubicBezTo>
                    <a:cubicBezTo>
                      <a:pt x="11" y="154"/>
                      <a:pt x="11" y="154"/>
                      <a:pt x="11" y="154"/>
                    </a:cubicBezTo>
                    <a:cubicBezTo>
                      <a:pt x="8" y="157"/>
                      <a:pt x="3" y="167"/>
                      <a:pt x="2" y="169"/>
                    </a:cubicBezTo>
                    <a:cubicBezTo>
                      <a:pt x="1" y="171"/>
                      <a:pt x="0" y="186"/>
                      <a:pt x="0" y="191"/>
                    </a:cubicBezTo>
                    <a:cubicBezTo>
                      <a:pt x="0" y="196"/>
                      <a:pt x="4" y="206"/>
                      <a:pt x="5" y="209"/>
                    </a:cubicBezTo>
                    <a:cubicBezTo>
                      <a:pt x="6" y="211"/>
                      <a:pt x="14" y="218"/>
                      <a:pt x="16" y="219"/>
                    </a:cubicBezTo>
                    <a:cubicBezTo>
                      <a:pt x="18" y="221"/>
                      <a:pt x="26" y="221"/>
                      <a:pt x="29" y="221"/>
                    </a:cubicBezTo>
                    <a:cubicBezTo>
                      <a:pt x="32" y="221"/>
                      <a:pt x="35" y="218"/>
                      <a:pt x="36" y="215"/>
                    </a:cubicBezTo>
                    <a:cubicBezTo>
                      <a:pt x="36" y="215"/>
                      <a:pt x="36" y="215"/>
                      <a:pt x="39" y="216"/>
                    </a:cubicBezTo>
                    <a:cubicBezTo>
                      <a:pt x="41" y="216"/>
                      <a:pt x="41" y="216"/>
                      <a:pt x="41" y="216"/>
                    </a:cubicBezTo>
                    <a:cubicBezTo>
                      <a:pt x="41" y="218"/>
                      <a:pt x="47" y="220"/>
                      <a:pt x="48" y="220"/>
                    </a:cubicBezTo>
                    <a:cubicBezTo>
                      <a:pt x="50" y="221"/>
                      <a:pt x="53" y="221"/>
                      <a:pt x="54" y="220"/>
                    </a:cubicBezTo>
                    <a:cubicBezTo>
                      <a:pt x="55" y="220"/>
                      <a:pt x="57" y="230"/>
                      <a:pt x="56" y="233"/>
                    </a:cubicBezTo>
                    <a:cubicBezTo>
                      <a:pt x="55" y="236"/>
                      <a:pt x="58" y="246"/>
                      <a:pt x="59" y="249"/>
                    </a:cubicBezTo>
                    <a:cubicBezTo>
                      <a:pt x="59" y="252"/>
                      <a:pt x="63" y="260"/>
                      <a:pt x="63" y="263"/>
                    </a:cubicBezTo>
                    <a:cubicBezTo>
                      <a:pt x="64" y="266"/>
                      <a:pt x="61" y="276"/>
                      <a:pt x="61" y="279"/>
                    </a:cubicBezTo>
                    <a:cubicBezTo>
                      <a:pt x="60" y="283"/>
                      <a:pt x="65" y="293"/>
                      <a:pt x="66" y="296"/>
                    </a:cubicBezTo>
                    <a:cubicBezTo>
                      <a:pt x="68" y="299"/>
                      <a:pt x="69" y="307"/>
                      <a:pt x="69" y="308"/>
                    </a:cubicBezTo>
                    <a:cubicBezTo>
                      <a:pt x="69" y="310"/>
                      <a:pt x="74" y="320"/>
                      <a:pt x="75" y="324"/>
                    </a:cubicBezTo>
                    <a:cubicBezTo>
                      <a:pt x="76" y="328"/>
                      <a:pt x="89" y="329"/>
                      <a:pt x="93" y="327"/>
                    </a:cubicBezTo>
                    <a:cubicBezTo>
                      <a:pt x="96" y="325"/>
                      <a:pt x="102" y="316"/>
                      <a:pt x="104" y="315"/>
                    </a:cubicBezTo>
                    <a:cubicBezTo>
                      <a:pt x="106" y="313"/>
                      <a:pt x="107" y="306"/>
                      <a:pt x="108" y="305"/>
                    </a:cubicBezTo>
                    <a:cubicBezTo>
                      <a:pt x="108" y="303"/>
                      <a:pt x="111" y="301"/>
                      <a:pt x="112" y="301"/>
                    </a:cubicBezTo>
                    <a:cubicBezTo>
                      <a:pt x="113" y="300"/>
                      <a:pt x="117" y="286"/>
                      <a:pt x="120" y="283"/>
                    </a:cubicBezTo>
                    <a:cubicBezTo>
                      <a:pt x="123" y="279"/>
                      <a:pt x="126" y="264"/>
                      <a:pt x="126" y="258"/>
                    </a:cubicBezTo>
                    <a:cubicBezTo>
                      <a:pt x="126" y="253"/>
                      <a:pt x="128" y="242"/>
                      <a:pt x="129" y="240"/>
                    </a:cubicBezTo>
                    <a:cubicBezTo>
                      <a:pt x="129" y="237"/>
                      <a:pt x="133" y="233"/>
                      <a:pt x="135" y="232"/>
                    </a:cubicBezTo>
                    <a:cubicBezTo>
                      <a:pt x="136" y="231"/>
                      <a:pt x="143" y="220"/>
                      <a:pt x="146" y="216"/>
                    </a:cubicBezTo>
                    <a:cubicBezTo>
                      <a:pt x="148" y="212"/>
                      <a:pt x="150" y="203"/>
                      <a:pt x="150" y="201"/>
                    </a:cubicBezTo>
                    <a:cubicBezTo>
                      <a:pt x="149" y="199"/>
                      <a:pt x="144" y="198"/>
                      <a:pt x="143" y="199"/>
                    </a:cubicBezTo>
                    <a:cubicBezTo>
                      <a:pt x="142" y="200"/>
                      <a:pt x="137" y="201"/>
                      <a:pt x="136" y="201"/>
                    </a:cubicBezTo>
                    <a:cubicBezTo>
                      <a:pt x="134" y="201"/>
                      <a:pt x="131" y="192"/>
                      <a:pt x="128" y="190"/>
                    </a:cubicBezTo>
                    <a:cubicBezTo>
                      <a:pt x="126" y="189"/>
                      <a:pt x="124" y="179"/>
                      <a:pt x="123" y="177"/>
                    </a:cubicBezTo>
                    <a:cubicBezTo>
                      <a:pt x="122" y="176"/>
                      <a:pt x="118" y="171"/>
                      <a:pt x="117" y="170"/>
                    </a:cubicBezTo>
                    <a:cubicBezTo>
                      <a:pt x="116" y="169"/>
                      <a:pt x="116" y="164"/>
                      <a:pt x="115" y="162"/>
                    </a:cubicBezTo>
                    <a:cubicBezTo>
                      <a:pt x="115" y="161"/>
                      <a:pt x="118" y="163"/>
                      <a:pt x="118" y="165"/>
                    </a:cubicBezTo>
                    <a:cubicBezTo>
                      <a:pt x="118" y="167"/>
                      <a:pt x="124" y="175"/>
                      <a:pt x="126" y="178"/>
                    </a:cubicBezTo>
                    <a:cubicBezTo>
                      <a:pt x="128" y="181"/>
                      <a:pt x="132" y="190"/>
                      <a:pt x="134" y="192"/>
                    </a:cubicBezTo>
                    <a:cubicBezTo>
                      <a:pt x="135" y="195"/>
                      <a:pt x="145" y="194"/>
                      <a:pt x="149" y="192"/>
                    </a:cubicBezTo>
                    <a:cubicBezTo>
                      <a:pt x="152" y="191"/>
                      <a:pt x="156" y="188"/>
                      <a:pt x="156" y="187"/>
                    </a:cubicBezTo>
                    <a:cubicBezTo>
                      <a:pt x="156" y="186"/>
                      <a:pt x="162" y="184"/>
                      <a:pt x="163" y="182"/>
                    </a:cubicBezTo>
                    <a:cubicBezTo>
                      <a:pt x="165" y="181"/>
                      <a:pt x="166" y="175"/>
                      <a:pt x="167" y="174"/>
                    </a:cubicBezTo>
                    <a:cubicBezTo>
                      <a:pt x="168" y="173"/>
                      <a:pt x="166" y="167"/>
                      <a:pt x="165" y="165"/>
                    </a:cubicBezTo>
                    <a:cubicBezTo>
                      <a:pt x="164" y="163"/>
                      <a:pt x="159" y="162"/>
                      <a:pt x="158" y="163"/>
                    </a:cubicBezTo>
                    <a:cubicBezTo>
                      <a:pt x="157" y="163"/>
                      <a:pt x="154" y="159"/>
                      <a:pt x="153" y="157"/>
                    </a:cubicBezTo>
                    <a:cubicBezTo>
                      <a:pt x="153" y="155"/>
                      <a:pt x="148" y="153"/>
                      <a:pt x="148" y="152"/>
                    </a:cubicBezTo>
                    <a:cubicBezTo>
                      <a:pt x="148" y="151"/>
                      <a:pt x="149" y="149"/>
                      <a:pt x="150" y="148"/>
                    </a:cubicBezTo>
                    <a:cubicBezTo>
                      <a:pt x="150" y="148"/>
                      <a:pt x="158" y="153"/>
                      <a:pt x="160" y="156"/>
                    </a:cubicBezTo>
                    <a:cubicBezTo>
                      <a:pt x="162" y="159"/>
                      <a:pt x="165" y="164"/>
                      <a:pt x="165" y="164"/>
                    </a:cubicBezTo>
                    <a:cubicBezTo>
                      <a:pt x="166" y="165"/>
                      <a:pt x="172" y="166"/>
                      <a:pt x="173" y="165"/>
                    </a:cubicBezTo>
                    <a:cubicBezTo>
                      <a:pt x="174" y="164"/>
                      <a:pt x="176" y="164"/>
                      <a:pt x="176" y="165"/>
                    </a:cubicBezTo>
                    <a:cubicBezTo>
                      <a:pt x="176" y="165"/>
                      <a:pt x="176" y="165"/>
                      <a:pt x="178" y="165"/>
                    </a:cubicBezTo>
                    <a:cubicBezTo>
                      <a:pt x="185" y="164"/>
                      <a:pt x="185" y="164"/>
                      <a:pt x="185" y="164"/>
                    </a:cubicBezTo>
                    <a:cubicBezTo>
                      <a:pt x="188" y="167"/>
                      <a:pt x="189" y="170"/>
                      <a:pt x="189" y="171"/>
                    </a:cubicBezTo>
                    <a:cubicBezTo>
                      <a:pt x="189" y="172"/>
                      <a:pt x="191" y="174"/>
                      <a:pt x="192" y="175"/>
                    </a:cubicBezTo>
                    <a:cubicBezTo>
                      <a:pt x="193" y="175"/>
                      <a:pt x="194" y="179"/>
                      <a:pt x="195" y="180"/>
                    </a:cubicBezTo>
                    <a:cubicBezTo>
                      <a:pt x="195" y="181"/>
                      <a:pt x="199" y="188"/>
                      <a:pt x="200" y="191"/>
                    </a:cubicBezTo>
                    <a:cubicBezTo>
                      <a:pt x="200" y="193"/>
                      <a:pt x="204" y="199"/>
                      <a:pt x="204" y="200"/>
                    </a:cubicBezTo>
                    <a:cubicBezTo>
                      <a:pt x="205" y="201"/>
                      <a:pt x="206" y="205"/>
                      <a:pt x="206" y="207"/>
                    </a:cubicBezTo>
                    <a:cubicBezTo>
                      <a:pt x="206" y="208"/>
                      <a:pt x="208" y="210"/>
                      <a:pt x="210" y="210"/>
                    </a:cubicBezTo>
                    <a:cubicBezTo>
                      <a:pt x="211" y="210"/>
                      <a:pt x="214" y="200"/>
                      <a:pt x="215" y="197"/>
                    </a:cubicBezTo>
                    <a:cubicBezTo>
                      <a:pt x="216" y="193"/>
                      <a:pt x="218" y="190"/>
                      <a:pt x="219" y="190"/>
                    </a:cubicBezTo>
                    <a:cubicBezTo>
                      <a:pt x="219" y="190"/>
                      <a:pt x="220" y="188"/>
                      <a:pt x="220" y="188"/>
                    </a:cubicBezTo>
                    <a:cubicBezTo>
                      <a:pt x="220" y="187"/>
                      <a:pt x="224" y="187"/>
                      <a:pt x="224" y="186"/>
                    </a:cubicBezTo>
                    <a:cubicBezTo>
                      <a:pt x="224" y="185"/>
                      <a:pt x="226" y="179"/>
                      <a:pt x="227" y="178"/>
                    </a:cubicBezTo>
                    <a:cubicBezTo>
                      <a:pt x="228" y="177"/>
                      <a:pt x="233" y="174"/>
                      <a:pt x="235" y="173"/>
                    </a:cubicBezTo>
                    <a:cubicBezTo>
                      <a:pt x="235" y="173"/>
                      <a:pt x="236" y="173"/>
                      <a:pt x="237" y="174"/>
                    </a:cubicBezTo>
                    <a:cubicBezTo>
                      <a:pt x="237" y="170"/>
                      <a:pt x="237" y="166"/>
                      <a:pt x="237" y="163"/>
                    </a:cubicBezTo>
                    <a:cubicBezTo>
                      <a:pt x="237" y="103"/>
                      <a:pt x="218" y="49"/>
                      <a:pt x="186" y="4"/>
                    </a:cubicBezTo>
                  </a:path>
                </a:pathLst>
              </a:custGeom>
              <a:solidFill>
                <a:srgbClr val="F6FA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166">
                <a:extLst>
                  <a:ext uri="{FF2B5EF4-FFF2-40B4-BE49-F238E27FC236}">
                    <a16:creationId xmlns:a16="http://schemas.microsoft.com/office/drawing/2014/main" xmlns="" id="{734FDBDC-56AD-4673-92B0-C681F4C44A1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26025" y="3997326"/>
                <a:ext cx="12700" cy="14288"/>
              </a:xfrm>
              <a:custGeom>
                <a:avLst/>
                <a:gdLst>
                  <a:gd name="T0" fmla="*/ 7 w 8"/>
                  <a:gd name="T1" fmla="*/ 8 h 9"/>
                  <a:gd name="T2" fmla="*/ 5 w 8"/>
                  <a:gd name="T3" fmla="*/ 1 h 9"/>
                  <a:gd name="T4" fmla="*/ 1 w 8"/>
                  <a:gd name="T5" fmla="*/ 3 h 9"/>
                  <a:gd name="T6" fmla="*/ 7 w 8"/>
                  <a:gd name="T7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9">
                    <a:moveTo>
                      <a:pt x="7" y="8"/>
                    </a:moveTo>
                    <a:cubicBezTo>
                      <a:pt x="8" y="7"/>
                      <a:pt x="6" y="3"/>
                      <a:pt x="5" y="1"/>
                    </a:cubicBezTo>
                    <a:cubicBezTo>
                      <a:pt x="4" y="0"/>
                      <a:pt x="2" y="1"/>
                      <a:pt x="1" y="3"/>
                    </a:cubicBezTo>
                    <a:cubicBezTo>
                      <a:pt x="0" y="5"/>
                      <a:pt x="6" y="9"/>
                      <a:pt x="7" y="8"/>
                    </a:cubicBezTo>
                  </a:path>
                </a:pathLst>
              </a:custGeom>
              <a:solidFill>
                <a:srgbClr val="F6FA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167">
                <a:extLst>
                  <a:ext uri="{FF2B5EF4-FFF2-40B4-BE49-F238E27FC236}">
                    <a16:creationId xmlns:a16="http://schemas.microsoft.com/office/drawing/2014/main" xmlns="" id="{FCEA2C68-1FA6-44A9-8DAC-7ED09DC1FA9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895850" y="4090988"/>
                <a:ext cx="26988" cy="65088"/>
              </a:xfrm>
              <a:custGeom>
                <a:avLst/>
                <a:gdLst>
                  <a:gd name="T0" fmla="*/ 2 w 17"/>
                  <a:gd name="T1" fmla="*/ 37 h 41"/>
                  <a:gd name="T2" fmla="*/ 7 w 17"/>
                  <a:gd name="T3" fmla="*/ 41 h 41"/>
                  <a:gd name="T4" fmla="*/ 12 w 17"/>
                  <a:gd name="T5" fmla="*/ 32 h 41"/>
                  <a:gd name="T6" fmla="*/ 13 w 17"/>
                  <a:gd name="T7" fmla="*/ 26 h 41"/>
                  <a:gd name="T8" fmla="*/ 14 w 17"/>
                  <a:gd name="T9" fmla="*/ 22 h 41"/>
                  <a:gd name="T10" fmla="*/ 16 w 17"/>
                  <a:gd name="T11" fmla="*/ 17 h 41"/>
                  <a:gd name="T12" fmla="*/ 13 w 17"/>
                  <a:gd name="T13" fmla="*/ 2 h 41"/>
                  <a:gd name="T14" fmla="*/ 11 w 17"/>
                  <a:gd name="T15" fmla="*/ 5 h 41"/>
                  <a:gd name="T16" fmla="*/ 3 w 17"/>
                  <a:gd name="T17" fmla="*/ 13 h 41"/>
                  <a:gd name="T18" fmla="*/ 1 w 17"/>
                  <a:gd name="T19" fmla="*/ 21 h 41"/>
                  <a:gd name="T20" fmla="*/ 0 w 17"/>
                  <a:gd name="T21" fmla="*/ 27 h 41"/>
                  <a:gd name="T22" fmla="*/ 2 w 17"/>
                  <a:gd name="T23" fmla="*/ 3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" h="41">
                    <a:moveTo>
                      <a:pt x="2" y="37"/>
                    </a:moveTo>
                    <a:cubicBezTo>
                      <a:pt x="2" y="39"/>
                      <a:pt x="6" y="41"/>
                      <a:pt x="7" y="41"/>
                    </a:cubicBezTo>
                    <a:cubicBezTo>
                      <a:pt x="9" y="40"/>
                      <a:pt x="12" y="34"/>
                      <a:pt x="12" y="32"/>
                    </a:cubicBezTo>
                    <a:cubicBezTo>
                      <a:pt x="13" y="30"/>
                      <a:pt x="13" y="26"/>
                      <a:pt x="13" y="26"/>
                    </a:cubicBezTo>
                    <a:cubicBezTo>
                      <a:pt x="13" y="25"/>
                      <a:pt x="14" y="23"/>
                      <a:pt x="14" y="22"/>
                    </a:cubicBezTo>
                    <a:cubicBezTo>
                      <a:pt x="15" y="22"/>
                      <a:pt x="16" y="20"/>
                      <a:pt x="16" y="17"/>
                    </a:cubicBezTo>
                    <a:cubicBezTo>
                      <a:pt x="17" y="15"/>
                      <a:pt x="13" y="4"/>
                      <a:pt x="13" y="2"/>
                    </a:cubicBezTo>
                    <a:cubicBezTo>
                      <a:pt x="13" y="0"/>
                      <a:pt x="11" y="3"/>
                      <a:pt x="11" y="5"/>
                    </a:cubicBezTo>
                    <a:cubicBezTo>
                      <a:pt x="10" y="7"/>
                      <a:pt x="4" y="11"/>
                      <a:pt x="3" y="13"/>
                    </a:cubicBezTo>
                    <a:cubicBezTo>
                      <a:pt x="2" y="14"/>
                      <a:pt x="1" y="20"/>
                      <a:pt x="1" y="21"/>
                    </a:cubicBezTo>
                    <a:cubicBezTo>
                      <a:pt x="2" y="22"/>
                      <a:pt x="1" y="26"/>
                      <a:pt x="0" y="27"/>
                    </a:cubicBezTo>
                    <a:cubicBezTo>
                      <a:pt x="0" y="28"/>
                      <a:pt x="1" y="35"/>
                      <a:pt x="2" y="37"/>
                    </a:cubicBezTo>
                  </a:path>
                </a:pathLst>
              </a:custGeom>
              <a:solidFill>
                <a:srgbClr val="F6FA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168">
                <a:extLst>
                  <a:ext uri="{FF2B5EF4-FFF2-40B4-BE49-F238E27FC236}">
                    <a16:creationId xmlns:a16="http://schemas.microsoft.com/office/drawing/2014/main" xmlns="" id="{F9B29992-CB56-4C0C-BC04-E2ED77CB01D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581525" y="4265613"/>
                <a:ext cx="6350" cy="6350"/>
              </a:xfrm>
              <a:custGeom>
                <a:avLst/>
                <a:gdLst>
                  <a:gd name="T0" fmla="*/ 0 w 4"/>
                  <a:gd name="T1" fmla="*/ 4 h 4"/>
                  <a:gd name="T2" fmla="*/ 4 w 4"/>
                  <a:gd name="T3" fmla="*/ 4 h 4"/>
                  <a:gd name="T4" fmla="*/ 0 w 4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0" y="4"/>
                    </a:moveTo>
                    <a:cubicBezTo>
                      <a:pt x="1" y="4"/>
                      <a:pt x="2" y="4"/>
                      <a:pt x="4" y="4"/>
                    </a:cubicBezTo>
                    <a:cubicBezTo>
                      <a:pt x="4" y="0"/>
                      <a:pt x="0" y="1"/>
                      <a:pt x="0" y="4"/>
                    </a:cubicBezTo>
                  </a:path>
                </a:pathLst>
              </a:custGeom>
              <a:solidFill>
                <a:srgbClr val="F6FA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169">
                <a:extLst>
                  <a:ext uri="{FF2B5EF4-FFF2-40B4-BE49-F238E27FC236}">
                    <a16:creationId xmlns:a16="http://schemas.microsoft.com/office/drawing/2014/main" xmlns="" id="{D1F10127-DD10-49D4-B75E-7E51229F24D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559300" y="3589338"/>
                <a:ext cx="182563" cy="165100"/>
              </a:xfrm>
              <a:custGeom>
                <a:avLst/>
                <a:gdLst>
                  <a:gd name="T0" fmla="*/ 41 w 115"/>
                  <a:gd name="T1" fmla="*/ 10 h 104"/>
                  <a:gd name="T2" fmla="*/ 19 w 115"/>
                  <a:gd name="T3" fmla="*/ 15 h 104"/>
                  <a:gd name="T4" fmla="*/ 13 w 115"/>
                  <a:gd name="T5" fmla="*/ 23 h 104"/>
                  <a:gd name="T6" fmla="*/ 9 w 115"/>
                  <a:gd name="T7" fmla="*/ 27 h 104"/>
                  <a:gd name="T8" fmla="*/ 1 w 115"/>
                  <a:gd name="T9" fmla="*/ 29 h 104"/>
                  <a:gd name="T10" fmla="*/ 3 w 115"/>
                  <a:gd name="T11" fmla="*/ 32 h 104"/>
                  <a:gd name="T12" fmla="*/ 4 w 115"/>
                  <a:gd name="T13" fmla="*/ 32 h 104"/>
                  <a:gd name="T14" fmla="*/ 6 w 115"/>
                  <a:gd name="T15" fmla="*/ 32 h 104"/>
                  <a:gd name="T16" fmla="*/ 13 w 115"/>
                  <a:gd name="T17" fmla="*/ 33 h 104"/>
                  <a:gd name="T18" fmla="*/ 7 w 115"/>
                  <a:gd name="T19" fmla="*/ 35 h 104"/>
                  <a:gd name="T20" fmla="*/ 7 w 115"/>
                  <a:gd name="T21" fmla="*/ 40 h 104"/>
                  <a:gd name="T22" fmla="*/ 14 w 115"/>
                  <a:gd name="T23" fmla="*/ 41 h 104"/>
                  <a:gd name="T24" fmla="*/ 22 w 115"/>
                  <a:gd name="T25" fmla="*/ 42 h 104"/>
                  <a:gd name="T26" fmla="*/ 27 w 115"/>
                  <a:gd name="T27" fmla="*/ 49 h 104"/>
                  <a:gd name="T28" fmla="*/ 27 w 115"/>
                  <a:gd name="T29" fmla="*/ 56 h 104"/>
                  <a:gd name="T30" fmla="*/ 32 w 115"/>
                  <a:gd name="T31" fmla="*/ 59 h 104"/>
                  <a:gd name="T32" fmla="*/ 33 w 115"/>
                  <a:gd name="T33" fmla="*/ 60 h 104"/>
                  <a:gd name="T34" fmla="*/ 31 w 115"/>
                  <a:gd name="T35" fmla="*/ 61 h 104"/>
                  <a:gd name="T36" fmla="*/ 33 w 115"/>
                  <a:gd name="T37" fmla="*/ 66 h 104"/>
                  <a:gd name="T38" fmla="*/ 32 w 115"/>
                  <a:gd name="T39" fmla="*/ 71 h 104"/>
                  <a:gd name="T40" fmla="*/ 30 w 115"/>
                  <a:gd name="T41" fmla="*/ 76 h 104"/>
                  <a:gd name="T42" fmla="*/ 35 w 115"/>
                  <a:gd name="T43" fmla="*/ 92 h 104"/>
                  <a:gd name="T44" fmla="*/ 39 w 115"/>
                  <a:gd name="T45" fmla="*/ 101 h 104"/>
                  <a:gd name="T46" fmla="*/ 45 w 115"/>
                  <a:gd name="T47" fmla="*/ 103 h 104"/>
                  <a:gd name="T48" fmla="*/ 48 w 115"/>
                  <a:gd name="T49" fmla="*/ 102 h 104"/>
                  <a:gd name="T50" fmla="*/ 52 w 115"/>
                  <a:gd name="T51" fmla="*/ 96 h 104"/>
                  <a:gd name="T52" fmla="*/ 57 w 115"/>
                  <a:gd name="T53" fmla="*/ 83 h 104"/>
                  <a:gd name="T54" fmla="*/ 63 w 115"/>
                  <a:gd name="T55" fmla="*/ 82 h 104"/>
                  <a:gd name="T56" fmla="*/ 68 w 115"/>
                  <a:gd name="T57" fmla="*/ 78 h 104"/>
                  <a:gd name="T58" fmla="*/ 78 w 115"/>
                  <a:gd name="T59" fmla="*/ 73 h 104"/>
                  <a:gd name="T60" fmla="*/ 84 w 115"/>
                  <a:gd name="T61" fmla="*/ 65 h 104"/>
                  <a:gd name="T62" fmla="*/ 81 w 115"/>
                  <a:gd name="T63" fmla="*/ 63 h 104"/>
                  <a:gd name="T64" fmla="*/ 81 w 115"/>
                  <a:gd name="T65" fmla="*/ 59 h 104"/>
                  <a:gd name="T66" fmla="*/ 89 w 115"/>
                  <a:gd name="T67" fmla="*/ 61 h 104"/>
                  <a:gd name="T68" fmla="*/ 93 w 115"/>
                  <a:gd name="T69" fmla="*/ 58 h 104"/>
                  <a:gd name="T70" fmla="*/ 93 w 115"/>
                  <a:gd name="T71" fmla="*/ 58 h 104"/>
                  <a:gd name="T72" fmla="*/ 94 w 115"/>
                  <a:gd name="T73" fmla="*/ 54 h 104"/>
                  <a:gd name="T74" fmla="*/ 98 w 115"/>
                  <a:gd name="T75" fmla="*/ 44 h 104"/>
                  <a:gd name="T76" fmla="*/ 102 w 115"/>
                  <a:gd name="T77" fmla="*/ 35 h 104"/>
                  <a:gd name="T78" fmla="*/ 101 w 115"/>
                  <a:gd name="T79" fmla="*/ 30 h 104"/>
                  <a:gd name="T80" fmla="*/ 101 w 115"/>
                  <a:gd name="T81" fmla="*/ 28 h 104"/>
                  <a:gd name="T82" fmla="*/ 103 w 115"/>
                  <a:gd name="T83" fmla="*/ 22 h 104"/>
                  <a:gd name="T84" fmla="*/ 106 w 115"/>
                  <a:gd name="T85" fmla="*/ 20 h 104"/>
                  <a:gd name="T86" fmla="*/ 112 w 115"/>
                  <a:gd name="T87" fmla="*/ 16 h 104"/>
                  <a:gd name="T88" fmla="*/ 113 w 115"/>
                  <a:gd name="T89" fmla="*/ 12 h 104"/>
                  <a:gd name="T90" fmla="*/ 107 w 115"/>
                  <a:gd name="T91" fmla="*/ 11 h 104"/>
                  <a:gd name="T92" fmla="*/ 98 w 115"/>
                  <a:gd name="T93" fmla="*/ 10 h 104"/>
                  <a:gd name="T94" fmla="*/ 100 w 115"/>
                  <a:gd name="T95" fmla="*/ 6 h 104"/>
                  <a:gd name="T96" fmla="*/ 98 w 115"/>
                  <a:gd name="T97" fmla="*/ 2 h 104"/>
                  <a:gd name="T98" fmla="*/ 88 w 115"/>
                  <a:gd name="T99" fmla="*/ 1 h 104"/>
                  <a:gd name="T100" fmla="*/ 82 w 115"/>
                  <a:gd name="T101" fmla="*/ 0 h 104"/>
                  <a:gd name="T102" fmla="*/ 77 w 115"/>
                  <a:gd name="T103" fmla="*/ 1 h 104"/>
                  <a:gd name="T104" fmla="*/ 70 w 115"/>
                  <a:gd name="T105" fmla="*/ 2 h 104"/>
                  <a:gd name="T106" fmla="*/ 55 w 115"/>
                  <a:gd name="T107" fmla="*/ 3 h 104"/>
                  <a:gd name="T108" fmla="*/ 52 w 115"/>
                  <a:gd name="T109" fmla="*/ 8 h 104"/>
                  <a:gd name="T110" fmla="*/ 41 w 115"/>
                  <a:gd name="T111" fmla="*/ 1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5" h="104">
                    <a:moveTo>
                      <a:pt x="41" y="10"/>
                    </a:moveTo>
                    <a:cubicBezTo>
                      <a:pt x="38" y="10"/>
                      <a:pt x="23" y="13"/>
                      <a:pt x="19" y="15"/>
                    </a:cubicBezTo>
                    <a:cubicBezTo>
                      <a:pt x="15" y="17"/>
                      <a:pt x="12" y="23"/>
                      <a:pt x="13" y="23"/>
                    </a:cubicBezTo>
                    <a:cubicBezTo>
                      <a:pt x="15" y="23"/>
                      <a:pt x="11" y="26"/>
                      <a:pt x="9" y="27"/>
                    </a:cubicBezTo>
                    <a:cubicBezTo>
                      <a:pt x="7" y="27"/>
                      <a:pt x="2" y="28"/>
                      <a:pt x="1" y="29"/>
                    </a:cubicBezTo>
                    <a:cubicBezTo>
                      <a:pt x="0" y="30"/>
                      <a:pt x="2" y="31"/>
                      <a:pt x="3" y="32"/>
                    </a:cubicBezTo>
                    <a:cubicBezTo>
                      <a:pt x="3" y="32"/>
                      <a:pt x="3" y="32"/>
                      <a:pt x="4" y="32"/>
                    </a:cubicBezTo>
                    <a:cubicBezTo>
                      <a:pt x="4" y="31"/>
                      <a:pt x="5" y="31"/>
                      <a:pt x="6" y="32"/>
                    </a:cubicBezTo>
                    <a:cubicBezTo>
                      <a:pt x="7" y="32"/>
                      <a:pt x="11" y="33"/>
                      <a:pt x="13" y="33"/>
                    </a:cubicBezTo>
                    <a:cubicBezTo>
                      <a:pt x="14" y="34"/>
                      <a:pt x="9" y="35"/>
                      <a:pt x="7" y="35"/>
                    </a:cubicBezTo>
                    <a:cubicBezTo>
                      <a:pt x="4" y="35"/>
                      <a:pt x="5" y="39"/>
                      <a:pt x="7" y="40"/>
                    </a:cubicBezTo>
                    <a:cubicBezTo>
                      <a:pt x="9" y="41"/>
                      <a:pt x="13" y="41"/>
                      <a:pt x="14" y="41"/>
                    </a:cubicBezTo>
                    <a:cubicBezTo>
                      <a:pt x="14" y="40"/>
                      <a:pt x="20" y="41"/>
                      <a:pt x="22" y="42"/>
                    </a:cubicBezTo>
                    <a:cubicBezTo>
                      <a:pt x="24" y="42"/>
                      <a:pt x="26" y="48"/>
                      <a:pt x="27" y="49"/>
                    </a:cubicBezTo>
                    <a:cubicBezTo>
                      <a:pt x="27" y="50"/>
                      <a:pt x="28" y="55"/>
                      <a:pt x="27" y="56"/>
                    </a:cubicBezTo>
                    <a:cubicBezTo>
                      <a:pt x="27" y="57"/>
                      <a:pt x="32" y="60"/>
                      <a:pt x="32" y="59"/>
                    </a:cubicBezTo>
                    <a:cubicBezTo>
                      <a:pt x="33" y="58"/>
                      <a:pt x="33" y="59"/>
                      <a:pt x="33" y="60"/>
                    </a:cubicBezTo>
                    <a:cubicBezTo>
                      <a:pt x="32" y="60"/>
                      <a:pt x="32" y="61"/>
                      <a:pt x="31" y="61"/>
                    </a:cubicBezTo>
                    <a:cubicBezTo>
                      <a:pt x="29" y="61"/>
                      <a:pt x="31" y="66"/>
                      <a:pt x="33" y="66"/>
                    </a:cubicBezTo>
                    <a:cubicBezTo>
                      <a:pt x="35" y="67"/>
                      <a:pt x="33" y="70"/>
                      <a:pt x="32" y="71"/>
                    </a:cubicBezTo>
                    <a:cubicBezTo>
                      <a:pt x="31" y="72"/>
                      <a:pt x="32" y="75"/>
                      <a:pt x="30" y="76"/>
                    </a:cubicBezTo>
                    <a:cubicBezTo>
                      <a:pt x="29" y="77"/>
                      <a:pt x="35" y="87"/>
                      <a:pt x="35" y="92"/>
                    </a:cubicBezTo>
                    <a:cubicBezTo>
                      <a:pt x="35" y="97"/>
                      <a:pt x="38" y="101"/>
                      <a:pt x="39" y="101"/>
                    </a:cubicBezTo>
                    <a:cubicBezTo>
                      <a:pt x="40" y="101"/>
                      <a:pt x="44" y="102"/>
                      <a:pt x="45" y="103"/>
                    </a:cubicBezTo>
                    <a:cubicBezTo>
                      <a:pt x="46" y="104"/>
                      <a:pt x="48" y="102"/>
                      <a:pt x="48" y="102"/>
                    </a:cubicBezTo>
                    <a:cubicBezTo>
                      <a:pt x="49" y="101"/>
                      <a:pt x="51" y="98"/>
                      <a:pt x="52" y="96"/>
                    </a:cubicBezTo>
                    <a:cubicBezTo>
                      <a:pt x="53" y="94"/>
                      <a:pt x="56" y="84"/>
                      <a:pt x="57" y="83"/>
                    </a:cubicBezTo>
                    <a:cubicBezTo>
                      <a:pt x="57" y="82"/>
                      <a:pt x="62" y="82"/>
                      <a:pt x="63" y="82"/>
                    </a:cubicBezTo>
                    <a:cubicBezTo>
                      <a:pt x="64" y="81"/>
                      <a:pt x="67" y="79"/>
                      <a:pt x="68" y="78"/>
                    </a:cubicBezTo>
                    <a:cubicBezTo>
                      <a:pt x="69" y="77"/>
                      <a:pt x="76" y="74"/>
                      <a:pt x="78" y="73"/>
                    </a:cubicBezTo>
                    <a:cubicBezTo>
                      <a:pt x="79" y="72"/>
                      <a:pt x="83" y="66"/>
                      <a:pt x="84" y="65"/>
                    </a:cubicBezTo>
                    <a:cubicBezTo>
                      <a:pt x="85" y="63"/>
                      <a:pt x="83" y="64"/>
                      <a:pt x="81" y="63"/>
                    </a:cubicBezTo>
                    <a:cubicBezTo>
                      <a:pt x="80" y="61"/>
                      <a:pt x="80" y="60"/>
                      <a:pt x="81" y="59"/>
                    </a:cubicBezTo>
                    <a:cubicBezTo>
                      <a:pt x="82" y="59"/>
                      <a:pt x="87" y="60"/>
                      <a:pt x="89" y="61"/>
                    </a:cubicBezTo>
                    <a:cubicBezTo>
                      <a:pt x="91" y="62"/>
                      <a:pt x="94" y="59"/>
                      <a:pt x="93" y="58"/>
                    </a:cubicBezTo>
                    <a:cubicBezTo>
                      <a:pt x="92" y="57"/>
                      <a:pt x="92" y="57"/>
                      <a:pt x="93" y="58"/>
                    </a:cubicBezTo>
                    <a:cubicBezTo>
                      <a:pt x="94" y="58"/>
                      <a:pt x="94" y="54"/>
                      <a:pt x="94" y="54"/>
                    </a:cubicBezTo>
                    <a:cubicBezTo>
                      <a:pt x="93" y="53"/>
                      <a:pt x="99" y="48"/>
                      <a:pt x="98" y="44"/>
                    </a:cubicBezTo>
                    <a:cubicBezTo>
                      <a:pt x="97" y="40"/>
                      <a:pt x="100" y="35"/>
                      <a:pt x="102" y="35"/>
                    </a:cubicBezTo>
                    <a:cubicBezTo>
                      <a:pt x="103" y="35"/>
                      <a:pt x="103" y="30"/>
                      <a:pt x="101" y="30"/>
                    </a:cubicBezTo>
                    <a:cubicBezTo>
                      <a:pt x="99" y="29"/>
                      <a:pt x="101" y="29"/>
                      <a:pt x="101" y="28"/>
                    </a:cubicBezTo>
                    <a:cubicBezTo>
                      <a:pt x="102" y="28"/>
                      <a:pt x="103" y="23"/>
                      <a:pt x="103" y="22"/>
                    </a:cubicBezTo>
                    <a:cubicBezTo>
                      <a:pt x="102" y="22"/>
                      <a:pt x="106" y="21"/>
                      <a:pt x="106" y="20"/>
                    </a:cubicBezTo>
                    <a:cubicBezTo>
                      <a:pt x="107" y="19"/>
                      <a:pt x="111" y="17"/>
                      <a:pt x="112" y="16"/>
                    </a:cubicBezTo>
                    <a:cubicBezTo>
                      <a:pt x="114" y="16"/>
                      <a:pt x="115" y="12"/>
                      <a:pt x="113" y="12"/>
                    </a:cubicBezTo>
                    <a:cubicBezTo>
                      <a:pt x="112" y="13"/>
                      <a:pt x="108" y="12"/>
                      <a:pt x="107" y="11"/>
                    </a:cubicBezTo>
                    <a:cubicBezTo>
                      <a:pt x="106" y="10"/>
                      <a:pt x="100" y="10"/>
                      <a:pt x="98" y="10"/>
                    </a:cubicBezTo>
                    <a:cubicBezTo>
                      <a:pt x="97" y="11"/>
                      <a:pt x="98" y="6"/>
                      <a:pt x="100" y="6"/>
                    </a:cubicBezTo>
                    <a:cubicBezTo>
                      <a:pt x="103" y="5"/>
                      <a:pt x="101" y="2"/>
                      <a:pt x="98" y="2"/>
                    </a:cubicBezTo>
                    <a:cubicBezTo>
                      <a:pt x="95" y="2"/>
                      <a:pt x="89" y="1"/>
                      <a:pt x="88" y="1"/>
                    </a:cubicBezTo>
                    <a:cubicBezTo>
                      <a:pt x="86" y="1"/>
                      <a:pt x="83" y="0"/>
                      <a:pt x="82" y="0"/>
                    </a:cubicBezTo>
                    <a:cubicBezTo>
                      <a:pt x="82" y="0"/>
                      <a:pt x="79" y="0"/>
                      <a:pt x="77" y="1"/>
                    </a:cubicBezTo>
                    <a:cubicBezTo>
                      <a:pt x="74" y="1"/>
                      <a:pt x="71" y="2"/>
                      <a:pt x="70" y="2"/>
                    </a:cubicBezTo>
                    <a:cubicBezTo>
                      <a:pt x="66" y="2"/>
                      <a:pt x="57" y="2"/>
                      <a:pt x="55" y="3"/>
                    </a:cubicBezTo>
                    <a:cubicBezTo>
                      <a:pt x="53" y="3"/>
                      <a:pt x="52" y="7"/>
                      <a:pt x="52" y="8"/>
                    </a:cubicBezTo>
                    <a:cubicBezTo>
                      <a:pt x="52" y="10"/>
                      <a:pt x="44" y="10"/>
                      <a:pt x="41" y="10"/>
                    </a:cubicBezTo>
                  </a:path>
                </a:pathLst>
              </a:custGeom>
              <a:solidFill>
                <a:srgbClr val="F6FA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170">
                <a:extLst>
                  <a:ext uri="{FF2B5EF4-FFF2-40B4-BE49-F238E27FC236}">
                    <a16:creationId xmlns:a16="http://schemas.microsoft.com/office/drawing/2014/main" xmlns="" id="{A6068A5E-DBCE-491B-996B-0C173816E6C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772025" y="3613151"/>
                <a:ext cx="49213" cy="41275"/>
              </a:xfrm>
              <a:custGeom>
                <a:avLst/>
                <a:gdLst>
                  <a:gd name="T0" fmla="*/ 11 w 31"/>
                  <a:gd name="T1" fmla="*/ 23 h 26"/>
                  <a:gd name="T2" fmla="*/ 16 w 31"/>
                  <a:gd name="T3" fmla="*/ 26 h 26"/>
                  <a:gd name="T4" fmla="*/ 20 w 31"/>
                  <a:gd name="T5" fmla="*/ 19 h 26"/>
                  <a:gd name="T6" fmla="*/ 28 w 31"/>
                  <a:gd name="T7" fmla="*/ 19 h 26"/>
                  <a:gd name="T8" fmla="*/ 28 w 31"/>
                  <a:gd name="T9" fmla="*/ 10 h 26"/>
                  <a:gd name="T10" fmla="*/ 22 w 31"/>
                  <a:gd name="T11" fmla="*/ 9 h 26"/>
                  <a:gd name="T12" fmla="*/ 18 w 31"/>
                  <a:gd name="T13" fmla="*/ 7 h 26"/>
                  <a:gd name="T14" fmla="*/ 14 w 31"/>
                  <a:gd name="T15" fmla="*/ 1 h 26"/>
                  <a:gd name="T16" fmla="*/ 9 w 31"/>
                  <a:gd name="T17" fmla="*/ 4 h 26"/>
                  <a:gd name="T18" fmla="*/ 7 w 31"/>
                  <a:gd name="T19" fmla="*/ 3 h 26"/>
                  <a:gd name="T20" fmla="*/ 3 w 31"/>
                  <a:gd name="T21" fmla="*/ 3 h 26"/>
                  <a:gd name="T22" fmla="*/ 1 w 31"/>
                  <a:gd name="T23" fmla="*/ 10 h 26"/>
                  <a:gd name="T24" fmla="*/ 3 w 31"/>
                  <a:gd name="T25" fmla="*/ 15 h 26"/>
                  <a:gd name="T26" fmla="*/ 10 w 31"/>
                  <a:gd name="T27" fmla="*/ 14 h 26"/>
                  <a:gd name="T28" fmla="*/ 9 w 31"/>
                  <a:gd name="T29" fmla="*/ 19 h 26"/>
                  <a:gd name="T30" fmla="*/ 11 w 31"/>
                  <a:gd name="T31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1" h="26">
                    <a:moveTo>
                      <a:pt x="11" y="23"/>
                    </a:moveTo>
                    <a:cubicBezTo>
                      <a:pt x="13" y="23"/>
                      <a:pt x="14" y="26"/>
                      <a:pt x="16" y="26"/>
                    </a:cubicBezTo>
                    <a:cubicBezTo>
                      <a:pt x="17" y="26"/>
                      <a:pt x="20" y="21"/>
                      <a:pt x="20" y="19"/>
                    </a:cubicBezTo>
                    <a:cubicBezTo>
                      <a:pt x="21" y="17"/>
                      <a:pt x="26" y="18"/>
                      <a:pt x="28" y="19"/>
                    </a:cubicBezTo>
                    <a:cubicBezTo>
                      <a:pt x="30" y="20"/>
                      <a:pt x="31" y="11"/>
                      <a:pt x="28" y="10"/>
                    </a:cubicBezTo>
                    <a:cubicBezTo>
                      <a:pt x="26" y="9"/>
                      <a:pt x="23" y="9"/>
                      <a:pt x="22" y="9"/>
                    </a:cubicBezTo>
                    <a:cubicBezTo>
                      <a:pt x="21" y="8"/>
                      <a:pt x="20" y="7"/>
                      <a:pt x="18" y="7"/>
                    </a:cubicBezTo>
                    <a:cubicBezTo>
                      <a:pt x="17" y="6"/>
                      <a:pt x="16" y="2"/>
                      <a:pt x="14" y="1"/>
                    </a:cubicBezTo>
                    <a:cubicBezTo>
                      <a:pt x="12" y="0"/>
                      <a:pt x="9" y="2"/>
                      <a:pt x="9" y="4"/>
                    </a:cubicBezTo>
                    <a:cubicBezTo>
                      <a:pt x="9" y="4"/>
                      <a:pt x="9" y="4"/>
                      <a:pt x="7" y="3"/>
                    </a:cubicBezTo>
                    <a:cubicBezTo>
                      <a:pt x="6" y="3"/>
                      <a:pt x="5" y="3"/>
                      <a:pt x="3" y="3"/>
                    </a:cubicBezTo>
                    <a:cubicBezTo>
                      <a:pt x="1" y="5"/>
                      <a:pt x="0" y="9"/>
                      <a:pt x="1" y="10"/>
                    </a:cubicBezTo>
                    <a:cubicBezTo>
                      <a:pt x="2" y="10"/>
                      <a:pt x="3" y="14"/>
                      <a:pt x="3" y="15"/>
                    </a:cubicBezTo>
                    <a:cubicBezTo>
                      <a:pt x="3" y="15"/>
                      <a:pt x="8" y="15"/>
                      <a:pt x="10" y="14"/>
                    </a:cubicBezTo>
                    <a:cubicBezTo>
                      <a:pt x="11" y="13"/>
                      <a:pt x="11" y="18"/>
                      <a:pt x="9" y="19"/>
                    </a:cubicBezTo>
                    <a:cubicBezTo>
                      <a:pt x="8" y="20"/>
                      <a:pt x="10" y="23"/>
                      <a:pt x="11" y="23"/>
                    </a:cubicBezTo>
                  </a:path>
                </a:pathLst>
              </a:custGeom>
              <a:solidFill>
                <a:srgbClr val="F6FA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171">
                <a:extLst>
                  <a:ext uri="{FF2B5EF4-FFF2-40B4-BE49-F238E27FC236}">
                    <a16:creationId xmlns:a16="http://schemas.microsoft.com/office/drawing/2014/main" xmlns="" id="{4C7DAE7C-5F93-4124-94E1-5755E40D392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802188" y="3609976"/>
                <a:ext cx="38100" cy="11113"/>
              </a:xfrm>
              <a:custGeom>
                <a:avLst/>
                <a:gdLst>
                  <a:gd name="T0" fmla="*/ 23 w 24"/>
                  <a:gd name="T1" fmla="*/ 3 h 7"/>
                  <a:gd name="T2" fmla="*/ 8 w 24"/>
                  <a:gd name="T3" fmla="*/ 0 h 7"/>
                  <a:gd name="T4" fmla="*/ 1 w 24"/>
                  <a:gd name="T5" fmla="*/ 1 h 7"/>
                  <a:gd name="T6" fmla="*/ 14 w 24"/>
                  <a:gd name="T7" fmla="*/ 7 h 7"/>
                  <a:gd name="T8" fmla="*/ 23 w 24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7">
                    <a:moveTo>
                      <a:pt x="23" y="3"/>
                    </a:moveTo>
                    <a:cubicBezTo>
                      <a:pt x="24" y="2"/>
                      <a:pt x="13" y="0"/>
                      <a:pt x="8" y="0"/>
                    </a:cubicBezTo>
                    <a:cubicBezTo>
                      <a:pt x="4" y="0"/>
                      <a:pt x="0" y="0"/>
                      <a:pt x="1" y="1"/>
                    </a:cubicBezTo>
                    <a:cubicBezTo>
                      <a:pt x="1" y="2"/>
                      <a:pt x="10" y="6"/>
                      <a:pt x="14" y="7"/>
                    </a:cubicBezTo>
                    <a:cubicBezTo>
                      <a:pt x="18" y="7"/>
                      <a:pt x="22" y="4"/>
                      <a:pt x="23" y="3"/>
                    </a:cubicBezTo>
                  </a:path>
                </a:pathLst>
              </a:custGeom>
              <a:solidFill>
                <a:srgbClr val="F6FA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172">
                <a:extLst>
                  <a:ext uri="{FF2B5EF4-FFF2-40B4-BE49-F238E27FC236}">
                    <a16:creationId xmlns:a16="http://schemas.microsoft.com/office/drawing/2014/main" xmlns="" id="{C0AFCF33-837A-4A4B-9013-D09E4E7EFA0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711700" y="3778251"/>
                <a:ext cx="12700" cy="15875"/>
              </a:xfrm>
              <a:custGeom>
                <a:avLst/>
                <a:gdLst>
                  <a:gd name="T0" fmla="*/ 2 w 8"/>
                  <a:gd name="T1" fmla="*/ 4 h 10"/>
                  <a:gd name="T2" fmla="*/ 0 w 8"/>
                  <a:gd name="T3" fmla="*/ 9 h 10"/>
                  <a:gd name="T4" fmla="*/ 6 w 8"/>
                  <a:gd name="T5" fmla="*/ 10 h 10"/>
                  <a:gd name="T6" fmla="*/ 8 w 8"/>
                  <a:gd name="T7" fmla="*/ 7 h 10"/>
                  <a:gd name="T8" fmla="*/ 5 w 8"/>
                  <a:gd name="T9" fmla="*/ 0 h 10"/>
                  <a:gd name="T10" fmla="*/ 2 w 8"/>
                  <a:gd name="T11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0">
                    <a:moveTo>
                      <a:pt x="2" y="4"/>
                    </a:moveTo>
                    <a:cubicBezTo>
                      <a:pt x="1" y="4"/>
                      <a:pt x="0" y="8"/>
                      <a:pt x="0" y="9"/>
                    </a:cubicBezTo>
                    <a:cubicBezTo>
                      <a:pt x="1" y="10"/>
                      <a:pt x="4" y="10"/>
                      <a:pt x="6" y="10"/>
                    </a:cubicBezTo>
                    <a:cubicBezTo>
                      <a:pt x="7" y="10"/>
                      <a:pt x="8" y="9"/>
                      <a:pt x="8" y="7"/>
                    </a:cubicBezTo>
                    <a:cubicBezTo>
                      <a:pt x="8" y="6"/>
                      <a:pt x="6" y="0"/>
                      <a:pt x="5" y="0"/>
                    </a:cubicBezTo>
                    <a:cubicBezTo>
                      <a:pt x="4" y="0"/>
                      <a:pt x="3" y="5"/>
                      <a:pt x="2" y="4"/>
                    </a:cubicBezTo>
                  </a:path>
                </a:pathLst>
              </a:custGeom>
              <a:solidFill>
                <a:srgbClr val="F6FA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173">
                <a:extLst>
                  <a:ext uri="{FF2B5EF4-FFF2-40B4-BE49-F238E27FC236}">
                    <a16:creationId xmlns:a16="http://schemas.microsoft.com/office/drawing/2014/main" xmlns="" id="{01563031-C4B0-463D-9360-65759B88AC7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702175" y="3706813"/>
                <a:ext cx="31750" cy="25400"/>
              </a:xfrm>
              <a:custGeom>
                <a:avLst/>
                <a:gdLst>
                  <a:gd name="T0" fmla="*/ 19 w 20"/>
                  <a:gd name="T1" fmla="*/ 5 h 16"/>
                  <a:gd name="T2" fmla="*/ 11 w 20"/>
                  <a:gd name="T3" fmla="*/ 4 h 16"/>
                  <a:gd name="T4" fmla="*/ 4 w 20"/>
                  <a:gd name="T5" fmla="*/ 1 h 16"/>
                  <a:gd name="T6" fmla="*/ 1 w 20"/>
                  <a:gd name="T7" fmla="*/ 6 h 16"/>
                  <a:gd name="T8" fmla="*/ 2 w 20"/>
                  <a:gd name="T9" fmla="*/ 7 h 16"/>
                  <a:gd name="T10" fmla="*/ 2 w 20"/>
                  <a:gd name="T11" fmla="*/ 10 h 16"/>
                  <a:gd name="T12" fmla="*/ 6 w 20"/>
                  <a:gd name="T13" fmla="*/ 13 h 16"/>
                  <a:gd name="T14" fmla="*/ 10 w 20"/>
                  <a:gd name="T15" fmla="*/ 15 h 16"/>
                  <a:gd name="T16" fmla="*/ 17 w 20"/>
                  <a:gd name="T17" fmla="*/ 13 h 16"/>
                  <a:gd name="T18" fmla="*/ 19 w 20"/>
                  <a:gd name="T19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16">
                    <a:moveTo>
                      <a:pt x="19" y="5"/>
                    </a:moveTo>
                    <a:cubicBezTo>
                      <a:pt x="18" y="4"/>
                      <a:pt x="12" y="4"/>
                      <a:pt x="11" y="4"/>
                    </a:cubicBezTo>
                    <a:cubicBezTo>
                      <a:pt x="9" y="4"/>
                      <a:pt x="5" y="2"/>
                      <a:pt x="4" y="1"/>
                    </a:cubicBezTo>
                    <a:cubicBezTo>
                      <a:pt x="3" y="0"/>
                      <a:pt x="2" y="5"/>
                      <a:pt x="1" y="6"/>
                    </a:cubicBezTo>
                    <a:cubicBezTo>
                      <a:pt x="0" y="6"/>
                      <a:pt x="2" y="7"/>
                      <a:pt x="2" y="7"/>
                    </a:cubicBezTo>
                    <a:cubicBezTo>
                      <a:pt x="3" y="6"/>
                      <a:pt x="2" y="9"/>
                      <a:pt x="2" y="10"/>
                    </a:cubicBezTo>
                    <a:cubicBezTo>
                      <a:pt x="1" y="11"/>
                      <a:pt x="6" y="12"/>
                      <a:pt x="6" y="13"/>
                    </a:cubicBezTo>
                    <a:cubicBezTo>
                      <a:pt x="7" y="15"/>
                      <a:pt x="9" y="16"/>
                      <a:pt x="10" y="15"/>
                    </a:cubicBezTo>
                    <a:cubicBezTo>
                      <a:pt x="12" y="15"/>
                      <a:pt x="16" y="13"/>
                      <a:pt x="17" y="13"/>
                    </a:cubicBezTo>
                    <a:cubicBezTo>
                      <a:pt x="18" y="13"/>
                      <a:pt x="20" y="7"/>
                      <a:pt x="19" y="5"/>
                    </a:cubicBezTo>
                  </a:path>
                </a:pathLst>
              </a:custGeom>
              <a:solidFill>
                <a:srgbClr val="F6FA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174">
                <a:extLst>
                  <a:ext uri="{FF2B5EF4-FFF2-40B4-BE49-F238E27FC236}">
                    <a16:creationId xmlns:a16="http://schemas.microsoft.com/office/drawing/2014/main" xmlns="" id="{34E32197-E8A5-48A2-A0BF-CCADF56F2C6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03788" y="3643313"/>
                <a:ext cx="47625" cy="47625"/>
              </a:xfrm>
              <a:custGeom>
                <a:avLst/>
                <a:gdLst>
                  <a:gd name="T0" fmla="*/ 5 w 30"/>
                  <a:gd name="T1" fmla="*/ 10 h 30"/>
                  <a:gd name="T2" fmla="*/ 1 w 30"/>
                  <a:gd name="T3" fmla="*/ 22 h 30"/>
                  <a:gd name="T4" fmla="*/ 6 w 30"/>
                  <a:gd name="T5" fmla="*/ 29 h 30"/>
                  <a:gd name="T6" fmla="*/ 11 w 30"/>
                  <a:gd name="T7" fmla="*/ 29 h 30"/>
                  <a:gd name="T8" fmla="*/ 9 w 30"/>
                  <a:gd name="T9" fmla="*/ 20 h 30"/>
                  <a:gd name="T10" fmla="*/ 18 w 30"/>
                  <a:gd name="T11" fmla="*/ 11 h 30"/>
                  <a:gd name="T12" fmla="*/ 29 w 30"/>
                  <a:gd name="T13" fmla="*/ 4 h 30"/>
                  <a:gd name="T14" fmla="*/ 28 w 30"/>
                  <a:gd name="T15" fmla="*/ 0 h 30"/>
                  <a:gd name="T16" fmla="*/ 26 w 30"/>
                  <a:gd name="T17" fmla="*/ 1 h 30"/>
                  <a:gd name="T18" fmla="*/ 13 w 30"/>
                  <a:gd name="T19" fmla="*/ 6 h 30"/>
                  <a:gd name="T20" fmla="*/ 5 w 30"/>
                  <a:gd name="T21" fmla="*/ 1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30">
                    <a:moveTo>
                      <a:pt x="5" y="10"/>
                    </a:moveTo>
                    <a:cubicBezTo>
                      <a:pt x="4" y="12"/>
                      <a:pt x="2" y="21"/>
                      <a:pt x="1" y="22"/>
                    </a:cubicBezTo>
                    <a:cubicBezTo>
                      <a:pt x="0" y="24"/>
                      <a:pt x="4" y="27"/>
                      <a:pt x="6" y="29"/>
                    </a:cubicBezTo>
                    <a:cubicBezTo>
                      <a:pt x="8" y="30"/>
                      <a:pt x="10" y="29"/>
                      <a:pt x="11" y="29"/>
                    </a:cubicBezTo>
                    <a:cubicBezTo>
                      <a:pt x="12" y="29"/>
                      <a:pt x="10" y="22"/>
                      <a:pt x="9" y="20"/>
                    </a:cubicBezTo>
                    <a:cubicBezTo>
                      <a:pt x="8" y="17"/>
                      <a:pt x="16" y="13"/>
                      <a:pt x="18" y="11"/>
                    </a:cubicBezTo>
                    <a:cubicBezTo>
                      <a:pt x="20" y="9"/>
                      <a:pt x="28" y="6"/>
                      <a:pt x="29" y="4"/>
                    </a:cubicBezTo>
                    <a:cubicBezTo>
                      <a:pt x="30" y="2"/>
                      <a:pt x="29" y="0"/>
                      <a:pt x="28" y="0"/>
                    </a:cubicBezTo>
                    <a:cubicBezTo>
                      <a:pt x="27" y="0"/>
                      <a:pt x="26" y="1"/>
                      <a:pt x="26" y="1"/>
                    </a:cubicBezTo>
                    <a:cubicBezTo>
                      <a:pt x="26" y="2"/>
                      <a:pt x="16" y="4"/>
                      <a:pt x="13" y="6"/>
                    </a:cubicBezTo>
                    <a:cubicBezTo>
                      <a:pt x="10" y="7"/>
                      <a:pt x="6" y="9"/>
                      <a:pt x="5" y="10"/>
                    </a:cubicBezTo>
                  </a:path>
                </a:pathLst>
              </a:custGeom>
              <a:solidFill>
                <a:srgbClr val="F6FA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175">
                <a:extLst>
                  <a:ext uri="{FF2B5EF4-FFF2-40B4-BE49-F238E27FC236}">
                    <a16:creationId xmlns:a16="http://schemas.microsoft.com/office/drawing/2014/main" xmlns="" id="{08142C2A-938F-4DC8-8857-24CF9587697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14900" y="3613151"/>
                <a:ext cx="14288" cy="11113"/>
              </a:xfrm>
              <a:custGeom>
                <a:avLst/>
                <a:gdLst>
                  <a:gd name="T0" fmla="*/ 0 w 9"/>
                  <a:gd name="T1" fmla="*/ 5 h 7"/>
                  <a:gd name="T2" fmla="*/ 5 w 9"/>
                  <a:gd name="T3" fmla="*/ 5 h 7"/>
                  <a:gd name="T4" fmla="*/ 9 w 9"/>
                  <a:gd name="T5" fmla="*/ 4 h 7"/>
                  <a:gd name="T6" fmla="*/ 9 w 9"/>
                  <a:gd name="T7" fmla="*/ 3 h 7"/>
                  <a:gd name="T8" fmla="*/ 5 w 9"/>
                  <a:gd name="T9" fmla="*/ 0 h 7"/>
                  <a:gd name="T10" fmla="*/ 0 w 9"/>
                  <a:gd name="T1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7">
                    <a:moveTo>
                      <a:pt x="0" y="5"/>
                    </a:moveTo>
                    <a:cubicBezTo>
                      <a:pt x="2" y="7"/>
                      <a:pt x="4" y="6"/>
                      <a:pt x="5" y="5"/>
                    </a:cubicBezTo>
                    <a:cubicBezTo>
                      <a:pt x="6" y="4"/>
                      <a:pt x="7" y="4"/>
                      <a:pt x="9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2"/>
                      <a:pt x="6" y="1"/>
                      <a:pt x="5" y="0"/>
                    </a:cubicBezTo>
                    <a:cubicBezTo>
                      <a:pt x="3" y="0"/>
                      <a:pt x="0" y="2"/>
                      <a:pt x="0" y="5"/>
                    </a:cubicBezTo>
                  </a:path>
                </a:pathLst>
              </a:custGeom>
              <a:solidFill>
                <a:srgbClr val="F6FA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176">
                <a:extLst>
                  <a:ext uri="{FF2B5EF4-FFF2-40B4-BE49-F238E27FC236}">
                    <a16:creationId xmlns:a16="http://schemas.microsoft.com/office/drawing/2014/main" xmlns="" id="{87D3CFEA-B4F2-440B-AC4B-B104EFAA848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498975" y="3722688"/>
                <a:ext cx="20638" cy="14288"/>
              </a:xfrm>
              <a:custGeom>
                <a:avLst/>
                <a:gdLst>
                  <a:gd name="T0" fmla="*/ 1 w 13"/>
                  <a:gd name="T1" fmla="*/ 3 h 9"/>
                  <a:gd name="T2" fmla="*/ 2 w 13"/>
                  <a:gd name="T3" fmla="*/ 9 h 9"/>
                  <a:gd name="T4" fmla="*/ 5 w 13"/>
                  <a:gd name="T5" fmla="*/ 6 h 9"/>
                  <a:gd name="T6" fmla="*/ 9 w 13"/>
                  <a:gd name="T7" fmla="*/ 3 h 9"/>
                  <a:gd name="T8" fmla="*/ 12 w 13"/>
                  <a:gd name="T9" fmla="*/ 5 h 9"/>
                  <a:gd name="T10" fmla="*/ 5 w 13"/>
                  <a:gd name="T11" fmla="*/ 1 h 9"/>
                  <a:gd name="T12" fmla="*/ 1 w 13"/>
                  <a:gd name="T1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9">
                    <a:moveTo>
                      <a:pt x="1" y="3"/>
                    </a:moveTo>
                    <a:cubicBezTo>
                      <a:pt x="0" y="4"/>
                      <a:pt x="1" y="9"/>
                      <a:pt x="2" y="9"/>
                    </a:cubicBezTo>
                    <a:cubicBezTo>
                      <a:pt x="3" y="9"/>
                      <a:pt x="4" y="7"/>
                      <a:pt x="5" y="6"/>
                    </a:cubicBezTo>
                    <a:cubicBezTo>
                      <a:pt x="7" y="4"/>
                      <a:pt x="8" y="3"/>
                      <a:pt x="9" y="3"/>
                    </a:cubicBezTo>
                    <a:cubicBezTo>
                      <a:pt x="11" y="5"/>
                      <a:pt x="13" y="5"/>
                      <a:pt x="12" y="5"/>
                    </a:cubicBezTo>
                    <a:cubicBezTo>
                      <a:pt x="12" y="4"/>
                      <a:pt x="6" y="1"/>
                      <a:pt x="5" y="1"/>
                    </a:cubicBezTo>
                    <a:cubicBezTo>
                      <a:pt x="4" y="0"/>
                      <a:pt x="2" y="3"/>
                      <a:pt x="1" y="3"/>
                    </a:cubicBezTo>
                  </a:path>
                </a:pathLst>
              </a:custGeom>
              <a:solidFill>
                <a:srgbClr val="F6FA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177">
                <a:extLst>
                  <a:ext uri="{FF2B5EF4-FFF2-40B4-BE49-F238E27FC236}">
                    <a16:creationId xmlns:a16="http://schemas.microsoft.com/office/drawing/2014/main" xmlns="" id="{3DFBA9A6-3166-404C-8B39-F6FE5FACB12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537075" y="3959226"/>
                <a:ext cx="7938" cy="6350"/>
              </a:xfrm>
              <a:custGeom>
                <a:avLst/>
                <a:gdLst>
                  <a:gd name="T0" fmla="*/ 0 w 5"/>
                  <a:gd name="T1" fmla="*/ 3 h 4"/>
                  <a:gd name="T2" fmla="*/ 4 w 5"/>
                  <a:gd name="T3" fmla="*/ 2 h 4"/>
                  <a:gd name="T4" fmla="*/ 3 w 5"/>
                  <a:gd name="T5" fmla="*/ 0 h 4"/>
                  <a:gd name="T6" fmla="*/ 0 w 5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0" y="3"/>
                    </a:moveTo>
                    <a:cubicBezTo>
                      <a:pt x="0" y="4"/>
                      <a:pt x="3" y="4"/>
                      <a:pt x="4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0" y="2"/>
                      <a:pt x="0" y="3"/>
                    </a:cubicBezTo>
                  </a:path>
                </a:pathLst>
              </a:custGeom>
              <a:solidFill>
                <a:srgbClr val="F6FA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178">
                <a:extLst>
                  <a:ext uri="{FF2B5EF4-FFF2-40B4-BE49-F238E27FC236}">
                    <a16:creationId xmlns:a16="http://schemas.microsoft.com/office/drawing/2014/main" xmlns="" id="{B0DC9F54-1615-4568-BB7B-981CDBF2E14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476750" y="3940176"/>
                <a:ext cx="52388" cy="23813"/>
              </a:xfrm>
              <a:custGeom>
                <a:avLst/>
                <a:gdLst>
                  <a:gd name="T0" fmla="*/ 20 w 33"/>
                  <a:gd name="T1" fmla="*/ 8 h 15"/>
                  <a:gd name="T2" fmla="*/ 22 w 33"/>
                  <a:gd name="T3" fmla="*/ 12 h 15"/>
                  <a:gd name="T4" fmla="*/ 27 w 33"/>
                  <a:gd name="T5" fmla="*/ 15 h 15"/>
                  <a:gd name="T6" fmla="*/ 30 w 33"/>
                  <a:gd name="T7" fmla="*/ 14 h 15"/>
                  <a:gd name="T8" fmla="*/ 32 w 33"/>
                  <a:gd name="T9" fmla="*/ 14 h 15"/>
                  <a:gd name="T10" fmla="*/ 32 w 33"/>
                  <a:gd name="T11" fmla="*/ 11 h 15"/>
                  <a:gd name="T12" fmla="*/ 29 w 33"/>
                  <a:gd name="T13" fmla="*/ 8 h 15"/>
                  <a:gd name="T14" fmla="*/ 23 w 33"/>
                  <a:gd name="T15" fmla="*/ 5 h 15"/>
                  <a:gd name="T16" fmla="*/ 18 w 33"/>
                  <a:gd name="T17" fmla="*/ 1 h 15"/>
                  <a:gd name="T18" fmla="*/ 6 w 33"/>
                  <a:gd name="T19" fmla="*/ 0 h 15"/>
                  <a:gd name="T20" fmla="*/ 0 w 33"/>
                  <a:gd name="T21" fmla="*/ 3 h 15"/>
                  <a:gd name="T22" fmla="*/ 6 w 33"/>
                  <a:gd name="T23" fmla="*/ 4 h 15"/>
                  <a:gd name="T24" fmla="*/ 14 w 33"/>
                  <a:gd name="T25" fmla="*/ 6 h 15"/>
                  <a:gd name="T26" fmla="*/ 20 w 33"/>
                  <a:gd name="T27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" h="15">
                    <a:moveTo>
                      <a:pt x="20" y="8"/>
                    </a:moveTo>
                    <a:cubicBezTo>
                      <a:pt x="22" y="8"/>
                      <a:pt x="21" y="11"/>
                      <a:pt x="22" y="12"/>
                    </a:cubicBezTo>
                    <a:cubicBezTo>
                      <a:pt x="22" y="13"/>
                      <a:pt x="27" y="14"/>
                      <a:pt x="27" y="15"/>
                    </a:cubicBezTo>
                    <a:cubicBezTo>
                      <a:pt x="28" y="15"/>
                      <a:pt x="29" y="15"/>
                      <a:pt x="30" y="14"/>
                    </a:cubicBezTo>
                    <a:cubicBezTo>
                      <a:pt x="31" y="14"/>
                      <a:pt x="32" y="14"/>
                      <a:pt x="32" y="14"/>
                    </a:cubicBezTo>
                    <a:cubicBezTo>
                      <a:pt x="33" y="14"/>
                      <a:pt x="33" y="12"/>
                      <a:pt x="32" y="11"/>
                    </a:cubicBezTo>
                    <a:cubicBezTo>
                      <a:pt x="32" y="9"/>
                      <a:pt x="30" y="8"/>
                      <a:pt x="29" y="8"/>
                    </a:cubicBezTo>
                    <a:cubicBezTo>
                      <a:pt x="26" y="8"/>
                      <a:pt x="23" y="5"/>
                      <a:pt x="23" y="5"/>
                    </a:cubicBezTo>
                    <a:cubicBezTo>
                      <a:pt x="22" y="4"/>
                      <a:pt x="19" y="2"/>
                      <a:pt x="18" y="1"/>
                    </a:cubicBezTo>
                    <a:cubicBezTo>
                      <a:pt x="17" y="1"/>
                      <a:pt x="9" y="0"/>
                      <a:pt x="6" y="0"/>
                    </a:cubicBezTo>
                    <a:cubicBezTo>
                      <a:pt x="4" y="0"/>
                      <a:pt x="1" y="3"/>
                      <a:pt x="0" y="3"/>
                    </a:cubicBezTo>
                    <a:cubicBezTo>
                      <a:pt x="0" y="4"/>
                      <a:pt x="5" y="5"/>
                      <a:pt x="6" y="4"/>
                    </a:cubicBezTo>
                    <a:cubicBezTo>
                      <a:pt x="7" y="4"/>
                      <a:pt x="13" y="5"/>
                      <a:pt x="14" y="6"/>
                    </a:cubicBezTo>
                    <a:cubicBezTo>
                      <a:pt x="16" y="8"/>
                      <a:pt x="18" y="9"/>
                      <a:pt x="20" y="8"/>
                    </a:cubicBezTo>
                  </a:path>
                </a:pathLst>
              </a:custGeom>
              <a:solidFill>
                <a:srgbClr val="F6FA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179">
                <a:extLst>
                  <a:ext uri="{FF2B5EF4-FFF2-40B4-BE49-F238E27FC236}">
                    <a16:creationId xmlns:a16="http://schemas.microsoft.com/office/drawing/2014/main" xmlns="" id="{C5CDDC40-ABB6-4F0B-877A-D11DA005DB0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495800" y="3960813"/>
                <a:ext cx="9525" cy="3175"/>
              </a:xfrm>
              <a:custGeom>
                <a:avLst/>
                <a:gdLst>
                  <a:gd name="T0" fmla="*/ 0 w 6"/>
                  <a:gd name="T1" fmla="*/ 2 h 2"/>
                  <a:gd name="T2" fmla="*/ 3 w 6"/>
                  <a:gd name="T3" fmla="*/ 2 h 2"/>
                  <a:gd name="T4" fmla="*/ 5 w 6"/>
                  <a:gd name="T5" fmla="*/ 2 h 2"/>
                  <a:gd name="T6" fmla="*/ 5 w 6"/>
                  <a:gd name="T7" fmla="*/ 1 h 2"/>
                  <a:gd name="T8" fmla="*/ 0 w 6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0" y="2"/>
                    </a:moveTo>
                    <a:cubicBezTo>
                      <a:pt x="0" y="2"/>
                      <a:pt x="2" y="2"/>
                      <a:pt x="3" y="2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6" y="2"/>
                      <a:pt x="6" y="2"/>
                      <a:pt x="5" y="1"/>
                    </a:cubicBezTo>
                    <a:cubicBezTo>
                      <a:pt x="4" y="0"/>
                      <a:pt x="0" y="1"/>
                      <a:pt x="0" y="2"/>
                    </a:cubicBezTo>
                  </a:path>
                </a:pathLst>
              </a:custGeom>
              <a:solidFill>
                <a:srgbClr val="F6FA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180">
                <a:extLst>
                  <a:ext uri="{FF2B5EF4-FFF2-40B4-BE49-F238E27FC236}">
                    <a16:creationId xmlns:a16="http://schemas.microsoft.com/office/drawing/2014/main" xmlns="" id="{FFA8B5BB-A998-4AF5-9EA3-CDAEA432300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497388" y="3930651"/>
                <a:ext cx="4763" cy="6350"/>
              </a:xfrm>
              <a:custGeom>
                <a:avLst/>
                <a:gdLst>
                  <a:gd name="T0" fmla="*/ 2 w 3"/>
                  <a:gd name="T1" fmla="*/ 1 h 4"/>
                  <a:gd name="T2" fmla="*/ 0 w 3"/>
                  <a:gd name="T3" fmla="*/ 3 h 4"/>
                  <a:gd name="T4" fmla="*/ 1 w 3"/>
                  <a:gd name="T5" fmla="*/ 4 h 4"/>
                  <a:gd name="T6" fmla="*/ 2 w 3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1"/>
                    </a:moveTo>
                    <a:cubicBezTo>
                      <a:pt x="1" y="0"/>
                      <a:pt x="0" y="2"/>
                      <a:pt x="0" y="3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2" y="4"/>
                      <a:pt x="3" y="1"/>
                      <a:pt x="2" y="1"/>
                    </a:cubicBezTo>
                  </a:path>
                </a:pathLst>
              </a:custGeom>
              <a:solidFill>
                <a:srgbClr val="F6FA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181">
                <a:extLst>
                  <a:ext uri="{FF2B5EF4-FFF2-40B4-BE49-F238E27FC236}">
                    <a16:creationId xmlns:a16="http://schemas.microsoft.com/office/drawing/2014/main" xmlns="" id="{BAE5A935-D76F-4139-B51C-A292F3DC183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508500" y="3930651"/>
                <a:ext cx="4763" cy="6350"/>
              </a:xfrm>
              <a:custGeom>
                <a:avLst/>
                <a:gdLst>
                  <a:gd name="T0" fmla="*/ 3 w 3"/>
                  <a:gd name="T1" fmla="*/ 1 h 4"/>
                  <a:gd name="T2" fmla="*/ 0 w 3"/>
                  <a:gd name="T3" fmla="*/ 0 h 4"/>
                  <a:gd name="T4" fmla="*/ 0 w 3"/>
                  <a:gd name="T5" fmla="*/ 3 h 4"/>
                  <a:gd name="T6" fmla="*/ 3 w 3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3" y="1"/>
                    </a:moveTo>
                    <a:cubicBezTo>
                      <a:pt x="3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3"/>
                    </a:cubicBezTo>
                    <a:cubicBezTo>
                      <a:pt x="0" y="4"/>
                      <a:pt x="3" y="2"/>
                      <a:pt x="3" y="1"/>
                    </a:cubicBezTo>
                  </a:path>
                </a:pathLst>
              </a:custGeom>
              <a:solidFill>
                <a:srgbClr val="F6FA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182">
                <a:extLst>
                  <a:ext uri="{FF2B5EF4-FFF2-40B4-BE49-F238E27FC236}">
                    <a16:creationId xmlns:a16="http://schemas.microsoft.com/office/drawing/2014/main" xmlns="" id="{3703AA99-1D7D-4A98-90ED-441D1B0BBA6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514850" y="3937001"/>
                <a:ext cx="11113" cy="11113"/>
              </a:xfrm>
              <a:custGeom>
                <a:avLst/>
                <a:gdLst>
                  <a:gd name="T0" fmla="*/ 5 w 7"/>
                  <a:gd name="T1" fmla="*/ 6 h 7"/>
                  <a:gd name="T2" fmla="*/ 6 w 7"/>
                  <a:gd name="T3" fmla="*/ 4 h 7"/>
                  <a:gd name="T4" fmla="*/ 2 w 7"/>
                  <a:gd name="T5" fmla="*/ 1 h 7"/>
                  <a:gd name="T6" fmla="*/ 0 w 7"/>
                  <a:gd name="T7" fmla="*/ 3 h 7"/>
                  <a:gd name="T8" fmla="*/ 2 w 7"/>
                  <a:gd name="T9" fmla="*/ 5 h 7"/>
                  <a:gd name="T10" fmla="*/ 3 w 7"/>
                  <a:gd name="T11" fmla="*/ 6 h 7"/>
                  <a:gd name="T12" fmla="*/ 5 w 7"/>
                  <a:gd name="T1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7">
                    <a:moveTo>
                      <a:pt x="5" y="6"/>
                    </a:moveTo>
                    <a:cubicBezTo>
                      <a:pt x="7" y="6"/>
                      <a:pt x="7" y="4"/>
                      <a:pt x="6" y="4"/>
                    </a:cubicBezTo>
                    <a:cubicBezTo>
                      <a:pt x="5" y="4"/>
                      <a:pt x="3" y="1"/>
                      <a:pt x="2" y="1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" y="5"/>
                      <a:pt x="2" y="5"/>
                      <a:pt x="3" y="6"/>
                    </a:cubicBezTo>
                    <a:cubicBezTo>
                      <a:pt x="3" y="6"/>
                      <a:pt x="4" y="7"/>
                      <a:pt x="5" y="6"/>
                    </a:cubicBezTo>
                  </a:path>
                </a:pathLst>
              </a:custGeom>
              <a:solidFill>
                <a:srgbClr val="F6FA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183">
                <a:extLst>
                  <a:ext uri="{FF2B5EF4-FFF2-40B4-BE49-F238E27FC236}">
                    <a16:creationId xmlns:a16="http://schemas.microsoft.com/office/drawing/2014/main" xmlns="" id="{7EE268D9-97B7-4065-B049-9970E6FDDD2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246563" y="3533776"/>
                <a:ext cx="192088" cy="204788"/>
              </a:xfrm>
              <a:custGeom>
                <a:avLst/>
                <a:gdLst>
                  <a:gd name="T0" fmla="*/ 61 w 121"/>
                  <a:gd name="T1" fmla="*/ 129 h 129"/>
                  <a:gd name="T2" fmla="*/ 121 w 121"/>
                  <a:gd name="T3" fmla="*/ 47 h 129"/>
                  <a:gd name="T4" fmla="*/ 73 w 121"/>
                  <a:gd name="T5" fmla="*/ 0 h 129"/>
                  <a:gd name="T6" fmla="*/ 1 w 121"/>
                  <a:gd name="T7" fmla="*/ 99 h 129"/>
                  <a:gd name="T8" fmla="*/ 0 w 121"/>
                  <a:gd name="T9" fmla="*/ 102 h 129"/>
                  <a:gd name="T10" fmla="*/ 1 w 121"/>
                  <a:gd name="T11" fmla="*/ 99 h 129"/>
                  <a:gd name="T12" fmla="*/ 61 w 121"/>
                  <a:gd name="T13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1" h="129">
                    <a:moveTo>
                      <a:pt x="61" y="129"/>
                    </a:moveTo>
                    <a:cubicBezTo>
                      <a:pt x="76" y="100"/>
                      <a:pt x="96" y="72"/>
                      <a:pt x="121" y="47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42" y="30"/>
                      <a:pt x="21" y="60"/>
                      <a:pt x="1" y="99"/>
                    </a:cubicBezTo>
                    <a:cubicBezTo>
                      <a:pt x="1" y="100"/>
                      <a:pt x="0" y="101"/>
                      <a:pt x="0" y="102"/>
                    </a:cubicBezTo>
                    <a:cubicBezTo>
                      <a:pt x="0" y="101"/>
                      <a:pt x="1" y="100"/>
                      <a:pt x="1" y="99"/>
                    </a:cubicBezTo>
                    <a:cubicBezTo>
                      <a:pt x="61" y="129"/>
                      <a:pt x="61" y="129"/>
                      <a:pt x="61" y="129"/>
                    </a:cubicBezTo>
                  </a:path>
                </a:pathLst>
              </a:custGeom>
              <a:solidFill>
                <a:srgbClr val="84F0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184">
                <a:extLst>
                  <a:ext uri="{FF2B5EF4-FFF2-40B4-BE49-F238E27FC236}">
                    <a16:creationId xmlns:a16="http://schemas.microsoft.com/office/drawing/2014/main" xmlns="" id="{52DD8FF9-6DE5-4EA4-ADC5-A35B0C10F74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240213" y="3524251"/>
                <a:ext cx="206375" cy="223838"/>
              </a:xfrm>
              <a:custGeom>
                <a:avLst/>
                <a:gdLst>
                  <a:gd name="T0" fmla="*/ 65 w 130"/>
                  <a:gd name="T1" fmla="*/ 135 h 141"/>
                  <a:gd name="T2" fmla="*/ 69 w 130"/>
                  <a:gd name="T3" fmla="*/ 137 h 141"/>
                  <a:gd name="T4" fmla="*/ 127 w 130"/>
                  <a:gd name="T5" fmla="*/ 56 h 141"/>
                  <a:gd name="T6" fmla="*/ 130 w 130"/>
                  <a:gd name="T7" fmla="*/ 53 h 141"/>
                  <a:gd name="T8" fmla="*/ 77 w 130"/>
                  <a:gd name="T9" fmla="*/ 0 h 141"/>
                  <a:gd name="T10" fmla="*/ 74 w 130"/>
                  <a:gd name="T11" fmla="*/ 3 h 141"/>
                  <a:gd name="T12" fmla="*/ 2 w 130"/>
                  <a:gd name="T13" fmla="*/ 103 h 141"/>
                  <a:gd name="T14" fmla="*/ 5 w 130"/>
                  <a:gd name="T15" fmla="*/ 105 h 141"/>
                  <a:gd name="T16" fmla="*/ 2 w 130"/>
                  <a:gd name="T17" fmla="*/ 103 h 141"/>
                  <a:gd name="T18" fmla="*/ 0 w 130"/>
                  <a:gd name="T19" fmla="*/ 106 h 141"/>
                  <a:gd name="T20" fmla="*/ 7 w 130"/>
                  <a:gd name="T21" fmla="*/ 110 h 141"/>
                  <a:gd name="T22" fmla="*/ 9 w 130"/>
                  <a:gd name="T23" fmla="*/ 107 h 141"/>
                  <a:gd name="T24" fmla="*/ 5 w 130"/>
                  <a:gd name="T25" fmla="*/ 105 h 141"/>
                  <a:gd name="T26" fmla="*/ 3 w 130"/>
                  <a:gd name="T27" fmla="*/ 108 h 141"/>
                  <a:gd name="T28" fmla="*/ 67 w 130"/>
                  <a:gd name="T29" fmla="*/ 141 h 141"/>
                  <a:gd name="T30" fmla="*/ 69 w 130"/>
                  <a:gd name="T31" fmla="*/ 137 h 141"/>
                  <a:gd name="T32" fmla="*/ 65 w 130"/>
                  <a:gd name="T33" fmla="*/ 135 h 141"/>
                  <a:gd name="T34" fmla="*/ 67 w 130"/>
                  <a:gd name="T35" fmla="*/ 132 h 141"/>
                  <a:gd name="T36" fmla="*/ 3 w 130"/>
                  <a:gd name="T37" fmla="*/ 99 h 141"/>
                  <a:gd name="T38" fmla="*/ 2 w 130"/>
                  <a:gd name="T39" fmla="*/ 103 h 141"/>
                  <a:gd name="T40" fmla="*/ 0 w 130"/>
                  <a:gd name="T41" fmla="*/ 106 h 141"/>
                  <a:gd name="T42" fmla="*/ 7 w 130"/>
                  <a:gd name="T43" fmla="*/ 109 h 141"/>
                  <a:gd name="T44" fmla="*/ 9 w 130"/>
                  <a:gd name="T45" fmla="*/ 106 h 141"/>
                  <a:gd name="T46" fmla="*/ 9 w 130"/>
                  <a:gd name="T47" fmla="*/ 106 h 141"/>
                  <a:gd name="T48" fmla="*/ 80 w 130"/>
                  <a:gd name="T49" fmla="*/ 8 h 141"/>
                  <a:gd name="T50" fmla="*/ 77 w 130"/>
                  <a:gd name="T51" fmla="*/ 6 h 141"/>
                  <a:gd name="T52" fmla="*/ 74 w 130"/>
                  <a:gd name="T53" fmla="*/ 8 h 141"/>
                  <a:gd name="T54" fmla="*/ 122 w 130"/>
                  <a:gd name="T55" fmla="*/ 56 h 141"/>
                  <a:gd name="T56" fmla="*/ 125 w 130"/>
                  <a:gd name="T57" fmla="*/ 53 h 141"/>
                  <a:gd name="T58" fmla="*/ 122 w 130"/>
                  <a:gd name="T59" fmla="*/ 50 h 141"/>
                  <a:gd name="T60" fmla="*/ 61 w 130"/>
                  <a:gd name="T61" fmla="*/ 133 h 141"/>
                  <a:gd name="T62" fmla="*/ 65 w 130"/>
                  <a:gd name="T63" fmla="*/ 135 h 141"/>
                  <a:gd name="T64" fmla="*/ 67 w 130"/>
                  <a:gd name="T65" fmla="*/ 132 h 141"/>
                  <a:gd name="T66" fmla="*/ 65 w 130"/>
                  <a:gd name="T67" fmla="*/ 135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30" h="141">
                    <a:moveTo>
                      <a:pt x="65" y="135"/>
                    </a:moveTo>
                    <a:cubicBezTo>
                      <a:pt x="69" y="137"/>
                      <a:pt x="69" y="137"/>
                      <a:pt x="69" y="137"/>
                    </a:cubicBezTo>
                    <a:cubicBezTo>
                      <a:pt x="83" y="108"/>
                      <a:pt x="103" y="80"/>
                      <a:pt x="127" y="56"/>
                    </a:cubicBezTo>
                    <a:cubicBezTo>
                      <a:pt x="130" y="53"/>
                      <a:pt x="130" y="53"/>
                      <a:pt x="130" y="53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4" y="3"/>
                      <a:pt x="74" y="3"/>
                      <a:pt x="74" y="3"/>
                    </a:cubicBezTo>
                    <a:cubicBezTo>
                      <a:pt x="43" y="34"/>
                      <a:pt x="21" y="64"/>
                      <a:pt x="2" y="103"/>
                    </a:cubicBezTo>
                    <a:cubicBezTo>
                      <a:pt x="5" y="105"/>
                      <a:pt x="5" y="105"/>
                      <a:pt x="5" y="105"/>
                    </a:cubicBezTo>
                    <a:cubicBezTo>
                      <a:pt x="2" y="103"/>
                      <a:pt x="2" y="103"/>
                      <a:pt x="2" y="103"/>
                    </a:cubicBezTo>
                    <a:cubicBezTo>
                      <a:pt x="1" y="104"/>
                      <a:pt x="0" y="105"/>
                      <a:pt x="0" y="106"/>
                    </a:cubicBezTo>
                    <a:cubicBezTo>
                      <a:pt x="7" y="110"/>
                      <a:pt x="7" y="110"/>
                      <a:pt x="7" y="110"/>
                    </a:cubicBezTo>
                    <a:cubicBezTo>
                      <a:pt x="8" y="108"/>
                      <a:pt x="8" y="107"/>
                      <a:pt x="9" y="107"/>
                    </a:cubicBezTo>
                    <a:cubicBezTo>
                      <a:pt x="5" y="105"/>
                      <a:pt x="5" y="105"/>
                      <a:pt x="5" y="105"/>
                    </a:cubicBezTo>
                    <a:cubicBezTo>
                      <a:pt x="3" y="108"/>
                      <a:pt x="3" y="108"/>
                      <a:pt x="3" y="108"/>
                    </a:cubicBezTo>
                    <a:cubicBezTo>
                      <a:pt x="67" y="141"/>
                      <a:pt x="67" y="141"/>
                      <a:pt x="67" y="141"/>
                    </a:cubicBezTo>
                    <a:cubicBezTo>
                      <a:pt x="69" y="137"/>
                      <a:pt x="69" y="137"/>
                      <a:pt x="69" y="137"/>
                    </a:cubicBezTo>
                    <a:cubicBezTo>
                      <a:pt x="65" y="135"/>
                      <a:pt x="65" y="135"/>
                      <a:pt x="65" y="135"/>
                    </a:cubicBezTo>
                    <a:cubicBezTo>
                      <a:pt x="67" y="132"/>
                      <a:pt x="67" y="132"/>
                      <a:pt x="67" y="132"/>
                    </a:cubicBezTo>
                    <a:cubicBezTo>
                      <a:pt x="3" y="99"/>
                      <a:pt x="3" y="99"/>
                      <a:pt x="3" y="99"/>
                    </a:cubicBezTo>
                    <a:cubicBezTo>
                      <a:pt x="2" y="103"/>
                      <a:pt x="2" y="103"/>
                      <a:pt x="2" y="103"/>
                    </a:cubicBezTo>
                    <a:cubicBezTo>
                      <a:pt x="1" y="104"/>
                      <a:pt x="1" y="105"/>
                      <a:pt x="0" y="106"/>
                    </a:cubicBezTo>
                    <a:cubicBezTo>
                      <a:pt x="7" y="109"/>
                      <a:pt x="7" y="109"/>
                      <a:pt x="7" y="109"/>
                    </a:cubicBezTo>
                    <a:cubicBezTo>
                      <a:pt x="8" y="108"/>
                      <a:pt x="8" y="107"/>
                      <a:pt x="9" y="106"/>
                    </a:cubicBezTo>
                    <a:cubicBezTo>
                      <a:pt x="9" y="106"/>
                      <a:pt x="9" y="106"/>
                      <a:pt x="9" y="106"/>
                    </a:cubicBezTo>
                    <a:cubicBezTo>
                      <a:pt x="28" y="68"/>
                      <a:pt x="50" y="39"/>
                      <a:pt x="80" y="8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122" y="56"/>
                      <a:pt x="122" y="56"/>
                      <a:pt x="122" y="56"/>
                    </a:cubicBezTo>
                    <a:cubicBezTo>
                      <a:pt x="125" y="53"/>
                      <a:pt x="125" y="53"/>
                      <a:pt x="125" y="53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97" y="75"/>
                      <a:pt x="77" y="103"/>
                      <a:pt x="61" y="133"/>
                    </a:cubicBezTo>
                    <a:cubicBezTo>
                      <a:pt x="65" y="135"/>
                      <a:pt x="65" y="135"/>
                      <a:pt x="65" y="135"/>
                    </a:cubicBezTo>
                    <a:cubicBezTo>
                      <a:pt x="67" y="132"/>
                      <a:pt x="67" y="132"/>
                      <a:pt x="67" y="132"/>
                    </a:cubicBezTo>
                    <a:cubicBezTo>
                      <a:pt x="65" y="135"/>
                      <a:pt x="65" y="135"/>
                      <a:pt x="65" y="135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185">
                <a:extLst>
                  <a:ext uri="{FF2B5EF4-FFF2-40B4-BE49-F238E27FC236}">
                    <a16:creationId xmlns:a16="http://schemas.microsoft.com/office/drawing/2014/main" xmlns="" id="{A3A54D24-7045-4D47-9270-5ECB70FEA2E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597400" y="4454526"/>
                <a:ext cx="595313" cy="176213"/>
              </a:xfrm>
              <a:custGeom>
                <a:avLst/>
                <a:gdLst>
                  <a:gd name="T0" fmla="*/ 0 w 375"/>
                  <a:gd name="T1" fmla="*/ 65 h 111"/>
                  <a:gd name="T2" fmla="*/ 375 w 375"/>
                  <a:gd name="T3" fmla="*/ 0 h 111"/>
                  <a:gd name="T4" fmla="*/ 0 w 375"/>
                  <a:gd name="T5" fmla="*/ 65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75" h="111">
                    <a:moveTo>
                      <a:pt x="0" y="65"/>
                    </a:moveTo>
                    <a:cubicBezTo>
                      <a:pt x="129" y="111"/>
                      <a:pt x="268" y="87"/>
                      <a:pt x="375" y="0"/>
                    </a:cubicBezTo>
                    <a:cubicBezTo>
                      <a:pt x="268" y="87"/>
                      <a:pt x="125" y="109"/>
                      <a:pt x="0" y="65"/>
                    </a:cubicBezTo>
                  </a:path>
                </a:pathLst>
              </a:custGeom>
              <a:solidFill>
                <a:srgbClr val="47B8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186">
                <a:extLst>
                  <a:ext uri="{FF2B5EF4-FFF2-40B4-BE49-F238E27FC236}">
                    <a16:creationId xmlns:a16="http://schemas.microsoft.com/office/drawing/2014/main" xmlns="" id="{6CFF77D4-980B-4DDD-9058-375A10C0536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594225" y="4448176"/>
                <a:ext cx="603250" cy="152400"/>
              </a:xfrm>
              <a:custGeom>
                <a:avLst/>
                <a:gdLst>
                  <a:gd name="T0" fmla="*/ 2 w 380"/>
                  <a:gd name="T1" fmla="*/ 69 h 96"/>
                  <a:gd name="T2" fmla="*/ 0 w 380"/>
                  <a:gd name="T3" fmla="*/ 73 h 96"/>
                  <a:gd name="T4" fmla="*/ 133 w 380"/>
                  <a:gd name="T5" fmla="*/ 96 h 96"/>
                  <a:gd name="T6" fmla="*/ 380 w 380"/>
                  <a:gd name="T7" fmla="*/ 7 h 96"/>
                  <a:gd name="T8" fmla="*/ 375 w 380"/>
                  <a:gd name="T9" fmla="*/ 0 h 96"/>
                  <a:gd name="T10" fmla="*/ 131 w 380"/>
                  <a:gd name="T11" fmla="*/ 87 h 96"/>
                  <a:gd name="T12" fmla="*/ 3 w 380"/>
                  <a:gd name="T13" fmla="*/ 65 h 96"/>
                  <a:gd name="T14" fmla="*/ 0 w 380"/>
                  <a:gd name="T15" fmla="*/ 73 h 96"/>
                  <a:gd name="T16" fmla="*/ 2 w 380"/>
                  <a:gd name="T17" fmla="*/ 69 h 96"/>
                  <a:gd name="T18" fmla="*/ 0 w 380"/>
                  <a:gd name="T19" fmla="*/ 73 h 96"/>
                  <a:gd name="T20" fmla="*/ 131 w 380"/>
                  <a:gd name="T21" fmla="*/ 95 h 96"/>
                  <a:gd name="T22" fmla="*/ 380 w 380"/>
                  <a:gd name="T23" fmla="*/ 7 h 96"/>
                  <a:gd name="T24" fmla="*/ 375 w 380"/>
                  <a:gd name="T25" fmla="*/ 1 h 96"/>
                  <a:gd name="T26" fmla="*/ 133 w 380"/>
                  <a:gd name="T27" fmla="*/ 88 h 96"/>
                  <a:gd name="T28" fmla="*/ 3 w 380"/>
                  <a:gd name="T29" fmla="*/ 65 h 96"/>
                  <a:gd name="T30" fmla="*/ 0 w 380"/>
                  <a:gd name="T31" fmla="*/ 73 h 96"/>
                  <a:gd name="T32" fmla="*/ 2 w 380"/>
                  <a:gd name="T33" fmla="*/ 6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0" h="96">
                    <a:moveTo>
                      <a:pt x="2" y="69"/>
                    </a:moveTo>
                    <a:cubicBezTo>
                      <a:pt x="0" y="73"/>
                      <a:pt x="0" y="73"/>
                      <a:pt x="0" y="73"/>
                    </a:cubicBezTo>
                    <a:cubicBezTo>
                      <a:pt x="44" y="88"/>
                      <a:pt x="89" y="96"/>
                      <a:pt x="133" y="96"/>
                    </a:cubicBezTo>
                    <a:cubicBezTo>
                      <a:pt x="221" y="96"/>
                      <a:pt x="308" y="66"/>
                      <a:pt x="380" y="7"/>
                    </a:cubicBezTo>
                    <a:cubicBezTo>
                      <a:pt x="375" y="0"/>
                      <a:pt x="375" y="0"/>
                      <a:pt x="375" y="0"/>
                    </a:cubicBezTo>
                    <a:cubicBezTo>
                      <a:pt x="304" y="58"/>
                      <a:pt x="217" y="87"/>
                      <a:pt x="131" y="87"/>
                    </a:cubicBezTo>
                    <a:cubicBezTo>
                      <a:pt x="88" y="87"/>
                      <a:pt x="44" y="80"/>
                      <a:pt x="3" y="65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2" y="69"/>
                      <a:pt x="2" y="69"/>
                      <a:pt x="2" y="69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42" y="87"/>
                      <a:pt x="87" y="95"/>
                      <a:pt x="131" y="95"/>
                    </a:cubicBezTo>
                    <a:cubicBezTo>
                      <a:pt x="219" y="95"/>
                      <a:pt x="307" y="65"/>
                      <a:pt x="380" y="7"/>
                    </a:cubicBezTo>
                    <a:cubicBezTo>
                      <a:pt x="375" y="1"/>
                      <a:pt x="375" y="1"/>
                      <a:pt x="375" y="1"/>
                    </a:cubicBezTo>
                    <a:cubicBezTo>
                      <a:pt x="304" y="58"/>
                      <a:pt x="220" y="88"/>
                      <a:pt x="133" y="88"/>
                    </a:cubicBezTo>
                    <a:cubicBezTo>
                      <a:pt x="90" y="88"/>
                      <a:pt x="46" y="80"/>
                      <a:pt x="3" y="65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2" y="69"/>
                      <a:pt x="2" y="69"/>
                      <a:pt x="2" y="69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187">
                <a:extLst>
                  <a:ext uri="{FF2B5EF4-FFF2-40B4-BE49-F238E27FC236}">
                    <a16:creationId xmlns:a16="http://schemas.microsoft.com/office/drawing/2014/main" xmlns="" id="{9D94E0CA-265B-4F6F-8D2F-14CBD756EE9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860925" y="3354388"/>
                <a:ext cx="401638" cy="254000"/>
              </a:xfrm>
              <a:custGeom>
                <a:avLst/>
                <a:gdLst>
                  <a:gd name="T0" fmla="*/ 0 w 253"/>
                  <a:gd name="T1" fmla="*/ 0 h 160"/>
                  <a:gd name="T2" fmla="*/ 24 w 253"/>
                  <a:gd name="T3" fmla="*/ 3 h 160"/>
                  <a:gd name="T4" fmla="*/ 14 w 253"/>
                  <a:gd name="T5" fmla="*/ 69 h 160"/>
                  <a:gd name="T6" fmla="*/ 192 w 253"/>
                  <a:gd name="T7" fmla="*/ 160 h 160"/>
                  <a:gd name="T8" fmla="*/ 240 w 253"/>
                  <a:gd name="T9" fmla="*/ 113 h 160"/>
                  <a:gd name="T10" fmla="*/ 240 w 253"/>
                  <a:gd name="T11" fmla="*/ 113 h 160"/>
                  <a:gd name="T12" fmla="*/ 253 w 253"/>
                  <a:gd name="T13" fmla="*/ 127 h 160"/>
                  <a:gd name="T14" fmla="*/ 240 w 253"/>
                  <a:gd name="T15" fmla="*/ 113 h 160"/>
                  <a:gd name="T16" fmla="*/ 0 w 253"/>
                  <a:gd name="T17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3" h="160">
                    <a:moveTo>
                      <a:pt x="0" y="0"/>
                    </a:moveTo>
                    <a:cubicBezTo>
                      <a:pt x="8" y="0"/>
                      <a:pt x="16" y="2"/>
                      <a:pt x="24" y="3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79" y="79"/>
                      <a:pt x="142" y="110"/>
                      <a:pt x="192" y="160"/>
                    </a:cubicBezTo>
                    <a:cubicBezTo>
                      <a:pt x="240" y="113"/>
                      <a:pt x="240" y="113"/>
                      <a:pt x="240" y="113"/>
                    </a:cubicBezTo>
                    <a:cubicBezTo>
                      <a:pt x="240" y="113"/>
                      <a:pt x="240" y="113"/>
                      <a:pt x="240" y="113"/>
                    </a:cubicBezTo>
                    <a:cubicBezTo>
                      <a:pt x="244" y="117"/>
                      <a:pt x="249" y="122"/>
                      <a:pt x="253" y="127"/>
                    </a:cubicBezTo>
                    <a:cubicBezTo>
                      <a:pt x="249" y="122"/>
                      <a:pt x="244" y="117"/>
                      <a:pt x="240" y="113"/>
                    </a:cubicBezTo>
                    <a:cubicBezTo>
                      <a:pt x="173" y="46"/>
                      <a:pt x="88" y="8"/>
                      <a:pt x="0" y="0"/>
                    </a:cubicBezTo>
                  </a:path>
                </a:pathLst>
              </a:custGeom>
              <a:solidFill>
                <a:srgbClr val="FBD2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188">
                <a:extLst>
                  <a:ext uri="{FF2B5EF4-FFF2-40B4-BE49-F238E27FC236}">
                    <a16:creationId xmlns:a16="http://schemas.microsoft.com/office/drawing/2014/main" xmlns="" id="{6F1202B0-6561-445D-9179-9565A448A3F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860925" y="3348038"/>
                <a:ext cx="406400" cy="269875"/>
              </a:xfrm>
              <a:custGeom>
                <a:avLst/>
                <a:gdLst>
                  <a:gd name="T0" fmla="*/ 0 w 256"/>
                  <a:gd name="T1" fmla="*/ 4 h 170"/>
                  <a:gd name="T2" fmla="*/ 0 w 256"/>
                  <a:gd name="T3" fmla="*/ 8 h 170"/>
                  <a:gd name="T4" fmla="*/ 23 w 256"/>
                  <a:gd name="T5" fmla="*/ 11 h 170"/>
                  <a:gd name="T6" fmla="*/ 24 w 256"/>
                  <a:gd name="T7" fmla="*/ 7 h 170"/>
                  <a:gd name="T8" fmla="*/ 20 w 256"/>
                  <a:gd name="T9" fmla="*/ 6 h 170"/>
                  <a:gd name="T10" fmla="*/ 9 w 256"/>
                  <a:gd name="T11" fmla="*/ 76 h 170"/>
                  <a:gd name="T12" fmla="*/ 13 w 256"/>
                  <a:gd name="T13" fmla="*/ 77 h 170"/>
                  <a:gd name="T14" fmla="*/ 189 w 256"/>
                  <a:gd name="T15" fmla="*/ 167 h 170"/>
                  <a:gd name="T16" fmla="*/ 192 w 256"/>
                  <a:gd name="T17" fmla="*/ 170 h 170"/>
                  <a:gd name="T18" fmla="*/ 242 w 256"/>
                  <a:gd name="T19" fmla="*/ 119 h 170"/>
                  <a:gd name="T20" fmla="*/ 240 w 256"/>
                  <a:gd name="T21" fmla="*/ 117 h 170"/>
                  <a:gd name="T22" fmla="*/ 237 w 256"/>
                  <a:gd name="T23" fmla="*/ 119 h 170"/>
                  <a:gd name="T24" fmla="*/ 237 w 256"/>
                  <a:gd name="T25" fmla="*/ 119 h 170"/>
                  <a:gd name="T26" fmla="*/ 250 w 256"/>
                  <a:gd name="T27" fmla="*/ 134 h 170"/>
                  <a:gd name="T28" fmla="*/ 256 w 256"/>
                  <a:gd name="T29" fmla="*/ 128 h 170"/>
                  <a:gd name="T30" fmla="*/ 242 w 256"/>
                  <a:gd name="T31" fmla="*/ 114 h 170"/>
                  <a:gd name="T32" fmla="*/ 1 w 256"/>
                  <a:gd name="T33" fmla="*/ 0 h 170"/>
                  <a:gd name="T34" fmla="*/ 0 w 256"/>
                  <a:gd name="T35" fmla="*/ 8 h 170"/>
                  <a:gd name="T36" fmla="*/ 0 w 256"/>
                  <a:gd name="T37" fmla="*/ 4 h 170"/>
                  <a:gd name="T38" fmla="*/ 0 w 256"/>
                  <a:gd name="T39" fmla="*/ 8 h 170"/>
                  <a:gd name="T40" fmla="*/ 237 w 256"/>
                  <a:gd name="T41" fmla="*/ 119 h 170"/>
                  <a:gd name="T42" fmla="*/ 250 w 256"/>
                  <a:gd name="T43" fmla="*/ 134 h 170"/>
                  <a:gd name="T44" fmla="*/ 256 w 256"/>
                  <a:gd name="T45" fmla="*/ 128 h 170"/>
                  <a:gd name="T46" fmla="*/ 242 w 256"/>
                  <a:gd name="T47" fmla="*/ 114 h 170"/>
                  <a:gd name="T48" fmla="*/ 242 w 256"/>
                  <a:gd name="T49" fmla="*/ 114 h 170"/>
                  <a:gd name="T50" fmla="*/ 240 w 256"/>
                  <a:gd name="T51" fmla="*/ 111 h 170"/>
                  <a:gd name="T52" fmla="*/ 189 w 256"/>
                  <a:gd name="T53" fmla="*/ 161 h 170"/>
                  <a:gd name="T54" fmla="*/ 192 w 256"/>
                  <a:gd name="T55" fmla="*/ 164 h 170"/>
                  <a:gd name="T56" fmla="*/ 195 w 256"/>
                  <a:gd name="T57" fmla="*/ 161 h 170"/>
                  <a:gd name="T58" fmla="*/ 14 w 256"/>
                  <a:gd name="T59" fmla="*/ 69 h 170"/>
                  <a:gd name="T60" fmla="*/ 14 w 256"/>
                  <a:gd name="T61" fmla="*/ 73 h 170"/>
                  <a:gd name="T62" fmla="*/ 17 w 256"/>
                  <a:gd name="T63" fmla="*/ 74 h 170"/>
                  <a:gd name="T64" fmla="*/ 29 w 256"/>
                  <a:gd name="T65" fmla="*/ 3 h 170"/>
                  <a:gd name="T66" fmla="*/ 25 w 256"/>
                  <a:gd name="T67" fmla="*/ 3 h 170"/>
                  <a:gd name="T68" fmla="*/ 1 w 256"/>
                  <a:gd name="T69" fmla="*/ 0 h 170"/>
                  <a:gd name="T70" fmla="*/ 0 w 256"/>
                  <a:gd name="T71" fmla="*/ 8 h 170"/>
                  <a:gd name="T72" fmla="*/ 0 w 256"/>
                  <a:gd name="T73" fmla="*/ 4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56" h="170">
                    <a:moveTo>
                      <a:pt x="0" y="4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8" y="8"/>
                      <a:pt x="16" y="9"/>
                      <a:pt x="23" y="11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9" y="76"/>
                      <a:pt x="9" y="76"/>
                      <a:pt x="9" y="76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78" y="87"/>
                      <a:pt x="140" y="117"/>
                      <a:pt x="189" y="167"/>
                    </a:cubicBezTo>
                    <a:cubicBezTo>
                      <a:pt x="192" y="170"/>
                      <a:pt x="192" y="170"/>
                      <a:pt x="192" y="170"/>
                    </a:cubicBezTo>
                    <a:cubicBezTo>
                      <a:pt x="242" y="119"/>
                      <a:pt x="242" y="119"/>
                      <a:pt x="242" y="119"/>
                    </a:cubicBezTo>
                    <a:cubicBezTo>
                      <a:pt x="240" y="117"/>
                      <a:pt x="240" y="117"/>
                      <a:pt x="240" y="117"/>
                    </a:cubicBezTo>
                    <a:cubicBezTo>
                      <a:pt x="237" y="119"/>
                      <a:pt x="237" y="119"/>
                      <a:pt x="237" y="119"/>
                    </a:cubicBezTo>
                    <a:cubicBezTo>
                      <a:pt x="237" y="119"/>
                      <a:pt x="237" y="119"/>
                      <a:pt x="237" y="119"/>
                    </a:cubicBezTo>
                    <a:cubicBezTo>
                      <a:pt x="241" y="124"/>
                      <a:pt x="246" y="129"/>
                      <a:pt x="250" y="134"/>
                    </a:cubicBezTo>
                    <a:cubicBezTo>
                      <a:pt x="256" y="128"/>
                      <a:pt x="256" y="128"/>
                      <a:pt x="256" y="128"/>
                    </a:cubicBezTo>
                    <a:cubicBezTo>
                      <a:pt x="252" y="123"/>
                      <a:pt x="247" y="118"/>
                      <a:pt x="242" y="114"/>
                    </a:cubicBezTo>
                    <a:cubicBezTo>
                      <a:pt x="175" y="46"/>
                      <a:pt x="89" y="8"/>
                      <a:pt x="1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86" y="16"/>
                      <a:pt x="171" y="53"/>
                      <a:pt x="237" y="119"/>
                    </a:cubicBezTo>
                    <a:cubicBezTo>
                      <a:pt x="241" y="124"/>
                      <a:pt x="246" y="129"/>
                      <a:pt x="250" y="134"/>
                    </a:cubicBezTo>
                    <a:cubicBezTo>
                      <a:pt x="256" y="128"/>
                      <a:pt x="256" y="128"/>
                      <a:pt x="256" y="128"/>
                    </a:cubicBezTo>
                    <a:cubicBezTo>
                      <a:pt x="252" y="123"/>
                      <a:pt x="247" y="119"/>
                      <a:pt x="242" y="114"/>
                    </a:cubicBezTo>
                    <a:cubicBezTo>
                      <a:pt x="242" y="114"/>
                      <a:pt x="242" y="114"/>
                      <a:pt x="242" y="114"/>
                    </a:cubicBezTo>
                    <a:cubicBezTo>
                      <a:pt x="240" y="111"/>
                      <a:pt x="240" y="111"/>
                      <a:pt x="240" y="111"/>
                    </a:cubicBezTo>
                    <a:cubicBezTo>
                      <a:pt x="189" y="161"/>
                      <a:pt x="189" y="161"/>
                      <a:pt x="189" y="161"/>
                    </a:cubicBezTo>
                    <a:cubicBezTo>
                      <a:pt x="192" y="164"/>
                      <a:pt x="192" y="164"/>
                      <a:pt x="192" y="164"/>
                    </a:cubicBezTo>
                    <a:cubicBezTo>
                      <a:pt x="195" y="161"/>
                      <a:pt x="195" y="161"/>
                      <a:pt x="195" y="161"/>
                    </a:cubicBezTo>
                    <a:cubicBezTo>
                      <a:pt x="144" y="110"/>
                      <a:pt x="80" y="80"/>
                      <a:pt x="14" y="69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17" y="2"/>
                      <a:pt x="9" y="0"/>
                      <a:pt x="1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0" y="4"/>
                      <a:pt x="0" y="4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189">
                <a:extLst>
                  <a:ext uri="{FF2B5EF4-FFF2-40B4-BE49-F238E27FC236}">
                    <a16:creationId xmlns:a16="http://schemas.microsoft.com/office/drawing/2014/main" xmlns="" id="{6B949A11-78A4-4072-9F09-A5F47EC385D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30675" y="3690938"/>
                <a:ext cx="1284288" cy="936625"/>
              </a:xfrm>
              <a:custGeom>
                <a:avLst/>
                <a:gdLst>
                  <a:gd name="T0" fmla="*/ 652 w 809"/>
                  <a:gd name="T1" fmla="*/ 407 h 591"/>
                  <a:gd name="T2" fmla="*/ 194 w 809"/>
                  <a:gd name="T3" fmla="*/ 407 h 591"/>
                  <a:gd name="T4" fmla="*/ 134 w 809"/>
                  <a:gd name="T5" fmla="*/ 30 h 591"/>
                  <a:gd name="T6" fmla="*/ 74 w 809"/>
                  <a:gd name="T7" fmla="*/ 0 h 591"/>
                  <a:gd name="T8" fmla="*/ 73 w 809"/>
                  <a:gd name="T9" fmla="*/ 3 h 591"/>
                  <a:gd name="T10" fmla="*/ 66 w 809"/>
                  <a:gd name="T11" fmla="*/ 16 h 591"/>
                  <a:gd name="T12" fmla="*/ 64 w 809"/>
                  <a:gd name="T13" fmla="*/ 20 h 591"/>
                  <a:gd name="T14" fmla="*/ 135 w 809"/>
                  <a:gd name="T15" fmla="*/ 443 h 591"/>
                  <a:gd name="T16" fmla="*/ 143 w 809"/>
                  <a:gd name="T17" fmla="*/ 451 h 591"/>
                  <a:gd name="T18" fmla="*/ 146 w 809"/>
                  <a:gd name="T19" fmla="*/ 454 h 591"/>
                  <a:gd name="T20" fmla="*/ 147 w 809"/>
                  <a:gd name="T21" fmla="*/ 455 h 591"/>
                  <a:gd name="T22" fmla="*/ 158 w 809"/>
                  <a:gd name="T23" fmla="*/ 466 h 591"/>
                  <a:gd name="T24" fmla="*/ 162 w 809"/>
                  <a:gd name="T25" fmla="*/ 469 h 591"/>
                  <a:gd name="T26" fmla="*/ 171 w 809"/>
                  <a:gd name="T27" fmla="*/ 477 h 591"/>
                  <a:gd name="T28" fmla="*/ 177 w 809"/>
                  <a:gd name="T29" fmla="*/ 482 h 591"/>
                  <a:gd name="T30" fmla="*/ 183 w 809"/>
                  <a:gd name="T31" fmla="*/ 486 h 591"/>
                  <a:gd name="T32" fmla="*/ 194 w 809"/>
                  <a:gd name="T33" fmla="*/ 495 h 591"/>
                  <a:gd name="T34" fmla="*/ 195 w 809"/>
                  <a:gd name="T35" fmla="*/ 495 h 591"/>
                  <a:gd name="T36" fmla="*/ 282 w 809"/>
                  <a:gd name="T37" fmla="*/ 543 h 591"/>
                  <a:gd name="T38" fmla="*/ 293 w 809"/>
                  <a:gd name="T39" fmla="*/ 547 h 591"/>
                  <a:gd name="T40" fmla="*/ 294 w 809"/>
                  <a:gd name="T41" fmla="*/ 547 h 591"/>
                  <a:gd name="T42" fmla="*/ 669 w 809"/>
                  <a:gd name="T43" fmla="*/ 482 h 591"/>
                  <a:gd name="T44" fmla="*/ 671 w 809"/>
                  <a:gd name="T45" fmla="*/ 480 h 591"/>
                  <a:gd name="T46" fmla="*/ 682 w 809"/>
                  <a:gd name="T47" fmla="*/ 471 h 591"/>
                  <a:gd name="T48" fmla="*/ 687 w 809"/>
                  <a:gd name="T49" fmla="*/ 466 h 591"/>
                  <a:gd name="T50" fmla="*/ 694 w 809"/>
                  <a:gd name="T51" fmla="*/ 460 h 591"/>
                  <a:gd name="T52" fmla="*/ 700 w 809"/>
                  <a:gd name="T53" fmla="*/ 454 h 591"/>
                  <a:gd name="T54" fmla="*/ 809 w 809"/>
                  <a:gd name="T55" fmla="*/ 239 h 591"/>
                  <a:gd name="T56" fmla="*/ 743 w 809"/>
                  <a:gd name="T57" fmla="*/ 228 h 591"/>
                  <a:gd name="T58" fmla="*/ 652 w 809"/>
                  <a:gd name="T59" fmla="*/ 407 h 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09" h="591">
                    <a:moveTo>
                      <a:pt x="652" y="407"/>
                    </a:moveTo>
                    <a:cubicBezTo>
                      <a:pt x="526" y="533"/>
                      <a:pt x="320" y="533"/>
                      <a:pt x="194" y="407"/>
                    </a:cubicBezTo>
                    <a:cubicBezTo>
                      <a:pt x="92" y="305"/>
                      <a:pt x="72" y="152"/>
                      <a:pt x="134" y="3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4" y="1"/>
                      <a:pt x="73" y="2"/>
                      <a:pt x="73" y="3"/>
                    </a:cubicBezTo>
                    <a:cubicBezTo>
                      <a:pt x="70" y="7"/>
                      <a:pt x="68" y="12"/>
                      <a:pt x="66" y="16"/>
                    </a:cubicBezTo>
                    <a:cubicBezTo>
                      <a:pt x="65" y="18"/>
                      <a:pt x="65" y="19"/>
                      <a:pt x="64" y="20"/>
                    </a:cubicBezTo>
                    <a:cubicBezTo>
                      <a:pt x="0" y="165"/>
                      <a:pt x="27" y="326"/>
                      <a:pt x="135" y="443"/>
                    </a:cubicBezTo>
                    <a:cubicBezTo>
                      <a:pt x="137" y="445"/>
                      <a:pt x="140" y="448"/>
                      <a:pt x="143" y="451"/>
                    </a:cubicBezTo>
                    <a:cubicBezTo>
                      <a:pt x="144" y="452"/>
                      <a:pt x="145" y="453"/>
                      <a:pt x="146" y="454"/>
                    </a:cubicBezTo>
                    <a:cubicBezTo>
                      <a:pt x="147" y="455"/>
                      <a:pt x="147" y="455"/>
                      <a:pt x="147" y="455"/>
                    </a:cubicBezTo>
                    <a:cubicBezTo>
                      <a:pt x="150" y="458"/>
                      <a:pt x="154" y="462"/>
                      <a:pt x="158" y="466"/>
                    </a:cubicBezTo>
                    <a:cubicBezTo>
                      <a:pt x="159" y="467"/>
                      <a:pt x="160" y="468"/>
                      <a:pt x="162" y="469"/>
                    </a:cubicBezTo>
                    <a:cubicBezTo>
                      <a:pt x="165" y="472"/>
                      <a:pt x="168" y="474"/>
                      <a:pt x="171" y="477"/>
                    </a:cubicBezTo>
                    <a:cubicBezTo>
                      <a:pt x="173" y="479"/>
                      <a:pt x="175" y="480"/>
                      <a:pt x="177" y="482"/>
                    </a:cubicBezTo>
                    <a:cubicBezTo>
                      <a:pt x="179" y="484"/>
                      <a:pt x="181" y="485"/>
                      <a:pt x="183" y="486"/>
                    </a:cubicBezTo>
                    <a:cubicBezTo>
                      <a:pt x="186" y="489"/>
                      <a:pt x="190" y="492"/>
                      <a:pt x="194" y="495"/>
                    </a:cubicBezTo>
                    <a:cubicBezTo>
                      <a:pt x="195" y="495"/>
                      <a:pt x="195" y="495"/>
                      <a:pt x="195" y="495"/>
                    </a:cubicBezTo>
                    <a:cubicBezTo>
                      <a:pt x="222" y="515"/>
                      <a:pt x="251" y="531"/>
                      <a:pt x="282" y="543"/>
                    </a:cubicBezTo>
                    <a:cubicBezTo>
                      <a:pt x="286" y="544"/>
                      <a:pt x="289" y="545"/>
                      <a:pt x="293" y="547"/>
                    </a:cubicBezTo>
                    <a:cubicBezTo>
                      <a:pt x="294" y="547"/>
                      <a:pt x="294" y="547"/>
                      <a:pt x="294" y="547"/>
                    </a:cubicBezTo>
                    <a:cubicBezTo>
                      <a:pt x="419" y="591"/>
                      <a:pt x="562" y="569"/>
                      <a:pt x="669" y="482"/>
                    </a:cubicBezTo>
                    <a:cubicBezTo>
                      <a:pt x="670" y="481"/>
                      <a:pt x="670" y="481"/>
                      <a:pt x="671" y="480"/>
                    </a:cubicBezTo>
                    <a:cubicBezTo>
                      <a:pt x="675" y="477"/>
                      <a:pt x="678" y="474"/>
                      <a:pt x="682" y="471"/>
                    </a:cubicBezTo>
                    <a:cubicBezTo>
                      <a:pt x="683" y="469"/>
                      <a:pt x="685" y="468"/>
                      <a:pt x="687" y="466"/>
                    </a:cubicBezTo>
                    <a:cubicBezTo>
                      <a:pt x="689" y="464"/>
                      <a:pt x="691" y="462"/>
                      <a:pt x="694" y="460"/>
                    </a:cubicBezTo>
                    <a:cubicBezTo>
                      <a:pt x="696" y="458"/>
                      <a:pt x="698" y="456"/>
                      <a:pt x="700" y="454"/>
                    </a:cubicBezTo>
                    <a:cubicBezTo>
                      <a:pt x="760" y="393"/>
                      <a:pt x="797" y="317"/>
                      <a:pt x="809" y="239"/>
                    </a:cubicBezTo>
                    <a:cubicBezTo>
                      <a:pt x="743" y="228"/>
                      <a:pt x="743" y="228"/>
                      <a:pt x="743" y="228"/>
                    </a:cubicBezTo>
                    <a:cubicBezTo>
                      <a:pt x="733" y="293"/>
                      <a:pt x="703" y="356"/>
                      <a:pt x="652" y="407"/>
                    </a:cubicBezTo>
                  </a:path>
                </a:pathLst>
              </a:custGeom>
              <a:solidFill>
                <a:srgbClr val="FFA3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190">
                <a:extLst>
                  <a:ext uri="{FF2B5EF4-FFF2-40B4-BE49-F238E27FC236}">
                    <a16:creationId xmlns:a16="http://schemas.microsoft.com/office/drawing/2014/main" xmlns="" id="{C420FD0F-19E2-4268-890D-F5E21593282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71950" y="3681413"/>
                <a:ext cx="1250950" cy="917575"/>
              </a:xfrm>
              <a:custGeom>
                <a:avLst/>
                <a:gdLst>
                  <a:gd name="T0" fmla="*/ 623 w 788"/>
                  <a:gd name="T1" fmla="*/ 410 h 579"/>
                  <a:gd name="T2" fmla="*/ 170 w 788"/>
                  <a:gd name="T3" fmla="*/ 410 h 579"/>
                  <a:gd name="T4" fmla="*/ 112 w 788"/>
                  <a:gd name="T5" fmla="*/ 38 h 579"/>
                  <a:gd name="T6" fmla="*/ 46 w 788"/>
                  <a:gd name="T7" fmla="*/ 0 h 579"/>
                  <a:gd name="T8" fmla="*/ 43 w 788"/>
                  <a:gd name="T9" fmla="*/ 7 h 579"/>
                  <a:gd name="T10" fmla="*/ 36 w 788"/>
                  <a:gd name="T11" fmla="*/ 21 h 579"/>
                  <a:gd name="T12" fmla="*/ 38 w 788"/>
                  <a:gd name="T13" fmla="*/ 26 h 579"/>
                  <a:gd name="T14" fmla="*/ 0 w 788"/>
                  <a:gd name="T15" fmla="*/ 186 h 579"/>
                  <a:gd name="T16" fmla="*/ 114 w 788"/>
                  <a:gd name="T17" fmla="*/ 459 h 579"/>
                  <a:gd name="T18" fmla="*/ 117 w 788"/>
                  <a:gd name="T19" fmla="*/ 463 h 579"/>
                  <a:gd name="T20" fmla="*/ 121 w 788"/>
                  <a:gd name="T21" fmla="*/ 461 h 579"/>
                  <a:gd name="T22" fmla="*/ 129 w 788"/>
                  <a:gd name="T23" fmla="*/ 475 h 579"/>
                  <a:gd name="T24" fmla="*/ 129 w 788"/>
                  <a:gd name="T25" fmla="*/ 475 h 579"/>
                  <a:gd name="T26" fmla="*/ 142 w 788"/>
                  <a:gd name="T27" fmla="*/ 486 h 579"/>
                  <a:gd name="T28" fmla="*/ 149 w 788"/>
                  <a:gd name="T29" fmla="*/ 491 h 579"/>
                  <a:gd name="T30" fmla="*/ 154 w 788"/>
                  <a:gd name="T31" fmla="*/ 496 h 579"/>
                  <a:gd name="T32" fmla="*/ 166 w 788"/>
                  <a:gd name="T33" fmla="*/ 504 h 579"/>
                  <a:gd name="T34" fmla="*/ 166 w 788"/>
                  <a:gd name="T35" fmla="*/ 505 h 579"/>
                  <a:gd name="T36" fmla="*/ 166 w 788"/>
                  <a:gd name="T37" fmla="*/ 505 h 579"/>
                  <a:gd name="T38" fmla="*/ 254 w 788"/>
                  <a:gd name="T39" fmla="*/ 552 h 579"/>
                  <a:gd name="T40" fmla="*/ 266 w 788"/>
                  <a:gd name="T41" fmla="*/ 557 h 579"/>
                  <a:gd name="T42" fmla="*/ 266 w 788"/>
                  <a:gd name="T43" fmla="*/ 557 h 579"/>
                  <a:gd name="T44" fmla="*/ 646 w 788"/>
                  <a:gd name="T45" fmla="*/ 491 h 579"/>
                  <a:gd name="T46" fmla="*/ 648 w 788"/>
                  <a:gd name="T47" fmla="*/ 489 h 579"/>
                  <a:gd name="T48" fmla="*/ 658 w 788"/>
                  <a:gd name="T49" fmla="*/ 480 h 579"/>
                  <a:gd name="T50" fmla="*/ 670 w 788"/>
                  <a:gd name="T51" fmla="*/ 469 h 579"/>
                  <a:gd name="T52" fmla="*/ 676 w 788"/>
                  <a:gd name="T53" fmla="*/ 463 h 579"/>
                  <a:gd name="T54" fmla="*/ 788 w 788"/>
                  <a:gd name="T55" fmla="*/ 241 h 579"/>
                  <a:gd name="T56" fmla="*/ 713 w 788"/>
                  <a:gd name="T57" fmla="*/ 233 h 579"/>
                  <a:gd name="T58" fmla="*/ 626 w 788"/>
                  <a:gd name="T59" fmla="*/ 413 h 579"/>
                  <a:gd name="T60" fmla="*/ 721 w 788"/>
                  <a:gd name="T61" fmla="*/ 235 h 579"/>
                  <a:gd name="T62" fmla="*/ 716 w 788"/>
                  <a:gd name="T63" fmla="*/ 238 h 579"/>
                  <a:gd name="T64" fmla="*/ 783 w 788"/>
                  <a:gd name="T65" fmla="*/ 245 h 579"/>
                  <a:gd name="T66" fmla="*/ 671 w 788"/>
                  <a:gd name="T67" fmla="*/ 457 h 579"/>
                  <a:gd name="T68" fmla="*/ 665 w 788"/>
                  <a:gd name="T69" fmla="*/ 463 h 579"/>
                  <a:gd name="T70" fmla="*/ 653 w 788"/>
                  <a:gd name="T71" fmla="*/ 474 h 579"/>
                  <a:gd name="T72" fmla="*/ 642 w 788"/>
                  <a:gd name="T73" fmla="*/ 483 h 579"/>
                  <a:gd name="T74" fmla="*/ 641 w 788"/>
                  <a:gd name="T75" fmla="*/ 484 h 579"/>
                  <a:gd name="T76" fmla="*/ 269 w 788"/>
                  <a:gd name="T77" fmla="*/ 549 h 579"/>
                  <a:gd name="T78" fmla="*/ 269 w 788"/>
                  <a:gd name="T79" fmla="*/ 549 h 579"/>
                  <a:gd name="T80" fmla="*/ 269 w 788"/>
                  <a:gd name="T81" fmla="*/ 549 h 579"/>
                  <a:gd name="T82" fmla="*/ 257 w 788"/>
                  <a:gd name="T83" fmla="*/ 545 h 579"/>
                  <a:gd name="T84" fmla="*/ 171 w 788"/>
                  <a:gd name="T85" fmla="*/ 498 h 579"/>
                  <a:gd name="T86" fmla="*/ 168 w 788"/>
                  <a:gd name="T87" fmla="*/ 501 h 579"/>
                  <a:gd name="T88" fmla="*/ 159 w 788"/>
                  <a:gd name="T89" fmla="*/ 489 h 579"/>
                  <a:gd name="T90" fmla="*/ 154 w 788"/>
                  <a:gd name="T91" fmla="*/ 485 h 579"/>
                  <a:gd name="T92" fmla="*/ 147 w 788"/>
                  <a:gd name="T93" fmla="*/ 480 h 579"/>
                  <a:gd name="T94" fmla="*/ 138 w 788"/>
                  <a:gd name="T95" fmla="*/ 472 h 579"/>
                  <a:gd name="T96" fmla="*/ 135 w 788"/>
                  <a:gd name="T97" fmla="*/ 469 h 579"/>
                  <a:gd name="T98" fmla="*/ 124 w 788"/>
                  <a:gd name="T99" fmla="*/ 458 h 579"/>
                  <a:gd name="T100" fmla="*/ 123 w 788"/>
                  <a:gd name="T101" fmla="*/ 457 h 579"/>
                  <a:gd name="T102" fmla="*/ 123 w 788"/>
                  <a:gd name="T103" fmla="*/ 457 h 579"/>
                  <a:gd name="T104" fmla="*/ 120 w 788"/>
                  <a:gd name="T105" fmla="*/ 454 h 579"/>
                  <a:gd name="T106" fmla="*/ 8 w 788"/>
                  <a:gd name="T107" fmla="*/ 186 h 579"/>
                  <a:gd name="T108" fmla="*/ 42 w 788"/>
                  <a:gd name="T109" fmla="*/ 28 h 579"/>
                  <a:gd name="T110" fmla="*/ 44 w 788"/>
                  <a:gd name="T111" fmla="*/ 24 h 579"/>
                  <a:gd name="T112" fmla="*/ 52 w 788"/>
                  <a:gd name="T113" fmla="*/ 8 h 579"/>
                  <a:gd name="T114" fmla="*/ 46 w 788"/>
                  <a:gd name="T115" fmla="*/ 9 h 579"/>
                  <a:gd name="T116" fmla="*/ 108 w 788"/>
                  <a:gd name="T117" fmla="*/ 36 h 579"/>
                  <a:gd name="T118" fmla="*/ 69 w 788"/>
                  <a:gd name="T119" fmla="*/ 183 h 579"/>
                  <a:gd name="T120" fmla="*/ 397 w 788"/>
                  <a:gd name="T121" fmla="*/ 512 h 579"/>
                  <a:gd name="T122" fmla="*/ 626 w 788"/>
                  <a:gd name="T123" fmla="*/ 413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88" h="579">
                    <a:moveTo>
                      <a:pt x="626" y="413"/>
                    </a:moveTo>
                    <a:cubicBezTo>
                      <a:pt x="623" y="410"/>
                      <a:pt x="623" y="410"/>
                      <a:pt x="623" y="410"/>
                    </a:cubicBezTo>
                    <a:cubicBezTo>
                      <a:pt x="561" y="472"/>
                      <a:pt x="479" y="504"/>
                      <a:pt x="397" y="504"/>
                    </a:cubicBezTo>
                    <a:cubicBezTo>
                      <a:pt x="315" y="504"/>
                      <a:pt x="233" y="472"/>
                      <a:pt x="170" y="410"/>
                    </a:cubicBezTo>
                    <a:cubicBezTo>
                      <a:pt x="108" y="347"/>
                      <a:pt x="77" y="265"/>
                      <a:pt x="77" y="183"/>
                    </a:cubicBezTo>
                    <a:cubicBezTo>
                      <a:pt x="77" y="133"/>
                      <a:pt x="88" y="84"/>
                      <a:pt x="112" y="38"/>
                    </a:cubicBezTo>
                    <a:cubicBezTo>
                      <a:pt x="113" y="34"/>
                      <a:pt x="113" y="34"/>
                      <a:pt x="113" y="34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4" y="5"/>
                      <a:pt x="44" y="6"/>
                      <a:pt x="43" y="7"/>
                    </a:cubicBezTo>
                    <a:cubicBezTo>
                      <a:pt x="41" y="11"/>
                      <a:pt x="39" y="16"/>
                      <a:pt x="36" y="21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6" y="22"/>
                      <a:pt x="35" y="23"/>
                      <a:pt x="35" y="25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12" y="77"/>
                      <a:pt x="0" y="132"/>
                      <a:pt x="0" y="186"/>
                    </a:cubicBezTo>
                    <a:cubicBezTo>
                      <a:pt x="0" y="282"/>
                      <a:pt x="36" y="376"/>
                      <a:pt x="106" y="451"/>
                    </a:cubicBezTo>
                    <a:cubicBezTo>
                      <a:pt x="109" y="454"/>
                      <a:pt x="111" y="457"/>
                      <a:pt x="114" y="459"/>
                    </a:cubicBezTo>
                    <a:cubicBezTo>
                      <a:pt x="114" y="459"/>
                      <a:pt x="114" y="459"/>
                      <a:pt x="114" y="459"/>
                    </a:cubicBezTo>
                    <a:cubicBezTo>
                      <a:pt x="115" y="461"/>
                      <a:pt x="116" y="462"/>
                      <a:pt x="117" y="463"/>
                    </a:cubicBezTo>
                    <a:cubicBezTo>
                      <a:pt x="118" y="464"/>
                      <a:pt x="118" y="464"/>
                      <a:pt x="118" y="464"/>
                    </a:cubicBezTo>
                    <a:cubicBezTo>
                      <a:pt x="121" y="461"/>
                      <a:pt x="121" y="461"/>
                      <a:pt x="121" y="461"/>
                    </a:cubicBezTo>
                    <a:cubicBezTo>
                      <a:pt x="118" y="464"/>
                      <a:pt x="118" y="464"/>
                      <a:pt x="118" y="464"/>
                    </a:cubicBezTo>
                    <a:cubicBezTo>
                      <a:pt x="122" y="467"/>
                      <a:pt x="126" y="471"/>
                      <a:pt x="129" y="475"/>
                    </a:cubicBezTo>
                    <a:cubicBezTo>
                      <a:pt x="132" y="472"/>
                      <a:pt x="132" y="472"/>
                      <a:pt x="132" y="472"/>
                    </a:cubicBezTo>
                    <a:cubicBezTo>
                      <a:pt x="129" y="475"/>
                      <a:pt x="129" y="475"/>
                      <a:pt x="129" y="475"/>
                    </a:cubicBezTo>
                    <a:cubicBezTo>
                      <a:pt x="131" y="476"/>
                      <a:pt x="132" y="477"/>
                      <a:pt x="133" y="478"/>
                    </a:cubicBezTo>
                    <a:cubicBezTo>
                      <a:pt x="136" y="481"/>
                      <a:pt x="139" y="483"/>
                      <a:pt x="142" y="486"/>
                    </a:cubicBezTo>
                    <a:cubicBezTo>
                      <a:pt x="142" y="486"/>
                      <a:pt x="142" y="486"/>
                      <a:pt x="142" y="486"/>
                    </a:cubicBezTo>
                    <a:cubicBezTo>
                      <a:pt x="144" y="488"/>
                      <a:pt x="147" y="489"/>
                      <a:pt x="149" y="491"/>
                    </a:cubicBezTo>
                    <a:cubicBezTo>
                      <a:pt x="149" y="491"/>
                      <a:pt x="149" y="491"/>
                      <a:pt x="149" y="491"/>
                    </a:cubicBezTo>
                    <a:cubicBezTo>
                      <a:pt x="151" y="493"/>
                      <a:pt x="153" y="494"/>
                      <a:pt x="154" y="496"/>
                    </a:cubicBezTo>
                    <a:cubicBezTo>
                      <a:pt x="154" y="496"/>
                      <a:pt x="154" y="496"/>
                      <a:pt x="154" y="496"/>
                    </a:cubicBezTo>
                    <a:cubicBezTo>
                      <a:pt x="158" y="498"/>
                      <a:pt x="162" y="501"/>
                      <a:pt x="166" y="504"/>
                    </a:cubicBezTo>
                    <a:cubicBezTo>
                      <a:pt x="166" y="504"/>
                      <a:pt x="166" y="504"/>
                      <a:pt x="166" y="504"/>
                    </a:cubicBezTo>
                    <a:cubicBezTo>
                      <a:pt x="166" y="505"/>
                      <a:pt x="166" y="505"/>
                      <a:pt x="166" y="505"/>
                    </a:cubicBezTo>
                    <a:cubicBezTo>
                      <a:pt x="169" y="501"/>
                      <a:pt x="169" y="501"/>
                      <a:pt x="169" y="501"/>
                    </a:cubicBezTo>
                    <a:cubicBezTo>
                      <a:pt x="166" y="505"/>
                      <a:pt x="166" y="505"/>
                      <a:pt x="166" y="505"/>
                    </a:cubicBezTo>
                    <a:cubicBezTo>
                      <a:pt x="194" y="524"/>
                      <a:pt x="224" y="540"/>
                      <a:pt x="254" y="552"/>
                    </a:cubicBezTo>
                    <a:cubicBezTo>
                      <a:pt x="254" y="552"/>
                      <a:pt x="254" y="552"/>
                      <a:pt x="254" y="552"/>
                    </a:cubicBezTo>
                    <a:cubicBezTo>
                      <a:pt x="258" y="554"/>
                      <a:pt x="262" y="555"/>
                      <a:pt x="266" y="557"/>
                    </a:cubicBezTo>
                    <a:cubicBezTo>
                      <a:pt x="266" y="557"/>
                      <a:pt x="266" y="557"/>
                      <a:pt x="266" y="557"/>
                    </a:cubicBezTo>
                    <a:cubicBezTo>
                      <a:pt x="266" y="557"/>
                      <a:pt x="266" y="557"/>
                      <a:pt x="266" y="557"/>
                    </a:cubicBezTo>
                    <a:cubicBezTo>
                      <a:pt x="266" y="557"/>
                      <a:pt x="266" y="557"/>
                      <a:pt x="266" y="557"/>
                    </a:cubicBezTo>
                    <a:cubicBezTo>
                      <a:pt x="308" y="571"/>
                      <a:pt x="353" y="579"/>
                      <a:pt x="397" y="579"/>
                    </a:cubicBezTo>
                    <a:cubicBezTo>
                      <a:pt x="485" y="579"/>
                      <a:pt x="573" y="549"/>
                      <a:pt x="646" y="491"/>
                    </a:cubicBezTo>
                    <a:cubicBezTo>
                      <a:pt x="646" y="491"/>
                      <a:pt x="646" y="491"/>
                      <a:pt x="646" y="491"/>
                    </a:cubicBezTo>
                    <a:cubicBezTo>
                      <a:pt x="646" y="490"/>
                      <a:pt x="647" y="490"/>
                      <a:pt x="648" y="489"/>
                    </a:cubicBezTo>
                    <a:cubicBezTo>
                      <a:pt x="651" y="486"/>
                      <a:pt x="655" y="483"/>
                      <a:pt x="658" y="480"/>
                    </a:cubicBezTo>
                    <a:cubicBezTo>
                      <a:pt x="658" y="480"/>
                      <a:pt x="658" y="480"/>
                      <a:pt x="658" y="480"/>
                    </a:cubicBezTo>
                    <a:cubicBezTo>
                      <a:pt x="660" y="478"/>
                      <a:pt x="662" y="477"/>
                      <a:pt x="664" y="475"/>
                    </a:cubicBezTo>
                    <a:cubicBezTo>
                      <a:pt x="666" y="473"/>
                      <a:pt x="668" y="471"/>
                      <a:pt x="670" y="469"/>
                    </a:cubicBezTo>
                    <a:cubicBezTo>
                      <a:pt x="672" y="467"/>
                      <a:pt x="674" y="465"/>
                      <a:pt x="676" y="463"/>
                    </a:cubicBezTo>
                    <a:cubicBezTo>
                      <a:pt x="676" y="463"/>
                      <a:pt x="676" y="463"/>
                      <a:pt x="676" y="463"/>
                    </a:cubicBezTo>
                    <a:cubicBezTo>
                      <a:pt x="738" y="402"/>
                      <a:pt x="775" y="325"/>
                      <a:pt x="787" y="245"/>
                    </a:cubicBezTo>
                    <a:cubicBezTo>
                      <a:pt x="788" y="241"/>
                      <a:pt x="788" y="241"/>
                      <a:pt x="788" y="241"/>
                    </a:cubicBezTo>
                    <a:cubicBezTo>
                      <a:pt x="714" y="229"/>
                      <a:pt x="714" y="229"/>
                      <a:pt x="714" y="229"/>
                    </a:cubicBezTo>
                    <a:cubicBezTo>
                      <a:pt x="713" y="233"/>
                      <a:pt x="713" y="233"/>
                      <a:pt x="713" y="233"/>
                    </a:cubicBezTo>
                    <a:cubicBezTo>
                      <a:pt x="703" y="298"/>
                      <a:pt x="673" y="360"/>
                      <a:pt x="623" y="410"/>
                    </a:cubicBezTo>
                    <a:cubicBezTo>
                      <a:pt x="626" y="413"/>
                      <a:pt x="626" y="413"/>
                      <a:pt x="626" y="413"/>
                    </a:cubicBezTo>
                    <a:cubicBezTo>
                      <a:pt x="629" y="415"/>
                      <a:pt x="629" y="415"/>
                      <a:pt x="629" y="415"/>
                    </a:cubicBezTo>
                    <a:cubicBezTo>
                      <a:pt x="680" y="364"/>
                      <a:pt x="711" y="301"/>
                      <a:pt x="721" y="235"/>
                    </a:cubicBezTo>
                    <a:cubicBezTo>
                      <a:pt x="717" y="234"/>
                      <a:pt x="717" y="234"/>
                      <a:pt x="717" y="234"/>
                    </a:cubicBezTo>
                    <a:cubicBezTo>
                      <a:pt x="716" y="238"/>
                      <a:pt x="716" y="238"/>
                      <a:pt x="716" y="238"/>
                    </a:cubicBezTo>
                    <a:cubicBezTo>
                      <a:pt x="783" y="249"/>
                      <a:pt x="783" y="249"/>
                      <a:pt x="783" y="249"/>
                    </a:cubicBezTo>
                    <a:cubicBezTo>
                      <a:pt x="783" y="245"/>
                      <a:pt x="783" y="245"/>
                      <a:pt x="783" y="245"/>
                    </a:cubicBezTo>
                    <a:cubicBezTo>
                      <a:pt x="779" y="244"/>
                      <a:pt x="779" y="244"/>
                      <a:pt x="779" y="244"/>
                    </a:cubicBezTo>
                    <a:cubicBezTo>
                      <a:pt x="767" y="322"/>
                      <a:pt x="731" y="397"/>
                      <a:pt x="671" y="457"/>
                    </a:cubicBezTo>
                    <a:cubicBezTo>
                      <a:pt x="671" y="457"/>
                      <a:pt x="671" y="457"/>
                      <a:pt x="671" y="457"/>
                    </a:cubicBezTo>
                    <a:cubicBezTo>
                      <a:pt x="669" y="459"/>
                      <a:pt x="667" y="461"/>
                      <a:pt x="665" y="463"/>
                    </a:cubicBezTo>
                    <a:cubicBezTo>
                      <a:pt x="663" y="465"/>
                      <a:pt x="660" y="467"/>
                      <a:pt x="658" y="469"/>
                    </a:cubicBezTo>
                    <a:cubicBezTo>
                      <a:pt x="656" y="471"/>
                      <a:pt x="655" y="472"/>
                      <a:pt x="653" y="474"/>
                    </a:cubicBezTo>
                    <a:cubicBezTo>
                      <a:pt x="653" y="474"/>
                      <a:pt x="653" y="474"/>
                      <a:pt x="653" y="474"/>
                    </a:cubicBezTo>
                    <a:cubicBezTo>
                      <a:pt x="649" y="477"/>
                      <a:pt x="646" y="480"/>
                      <a:pt x="642" y="483"/>
                    </a:cubicBezTo>
                    <a:cubicBezTo>
                      <a:pt x="642" y="484"/>
                      <a:pt x="641" y="484"/>
                      <a:pt x="641" y="485"/>
                    </a:cubicBezTo>
                    <a:cubicBezTo>
                      <a:pt x="641" y="484"/>
                      <a:pt x="641" y="484"/>
                      <a:pt x="641" y="484"/>
                    </a:cubicBezTo>
                    <a:cubicBezTo>
                      <a:pt x="570" y="542"/>
                      <a:pt x="483" y="571"/>
                      <a:pt x="397" y="571"/>
                    </a:cubicBezTo>
                    <a:cubicBezTo>
                      <a:pt x="354" y="571"/>
                      <a:pt x="310" y="564"/>
                      <a:pt x="269" y="549"/>
                    </a:cubicBezTo>
                    <a:cubicBezTo>
                      <a:pt x="269" y="549"/>
                      <a:pt x="269" y="549"/>
                      <a:pt x="269" y="549"/>
                    </a:cubicBezTo>
                    <a:cubicBezTo>
                      <a:pt x="269" y="549"/>
                      <a:pt x="269" y="549"/>
                      <a:pt x="269" y="549"/>
                    </a:cubicBezTo>
                    <a:cubicBezTo>
                      <a:pt x="267" y="553"/>
                      <a:pt x="267" y="553"/>
                      <a:pt x="267" y="553"/>
                    </a:cubicBezTo>
                    <a:cubicBezTo>
                      <a:pt x="269" y="549"/>
                      <a:pt x="269" y="549"/>
                      <a:pt x="269" y="549"/>
                    </a:cubicBezTo>
                    <a:cubicBezTo>
                      <a:pt x="265" y="548"/>
                      <a:pt x="261" y="546"/>
                      <a:pt x="257" y="545"/>
                    </a:cubicBezTo>
                    <a:cubicBezTo>
                      <a:pt x="257" y="545"/>
                      <a:pt x="257" y="545"/>
                      <a:pt x="257" y="545"/>
                    </a:cubicBezTo>
                    <a:cubicBezTo>
                      <a:pt x="227" y="533"/>
                      <a:pt x="198" y="518"/>
                      <a:pt x="171" y="498"/>
                    </a:cubicBezTo>
                    <a:cubicBezTo>
                      <a:pt x="171" y="498"/>
                      <a:pt x="171" y="498"/>
                      <a:pt x="171" y="498"/>
                    </a:cubicBezTo>
                    <a:cubicBezTo>
                      <a:pt x="170" y="498"/>
                      <a:pt x="170" y="498"/>
                      <a:pt x="170" y="498"/>
                    </a:cubicBezTo>
                    <a:cubicBezTo>
                      <a:pt x="168" y="501"/>
                      <a:pt x="168" y="501"/>
                      <a:pt x="168" y="501"/>
                    </a:cubicBezTo>
                    <a:cubicBezTo>
                      <a:pt x="170" y="498"/>
                      <a:pt x="170" y="498"/>
                      <a:pt x="170" y="498"/>
                    </a:cubicBezTo>
                    <a:cubicBezTo>
                      <a:pt x="167" y="495"/>
                      <a:pt x="163" y="492"/>
                      <a:pt x="159" y="489"/>
                    </a:cubicBezTo>
                    <a:cubicBezTo>
                      <a:pt x="159" y="489"/>
                      <a:pt x="159" y="489"/>
                      <a:pt x="159" y="489"/>
                    </a:cubicBezTo>
                    <a:cubicBezTo>
                      <a:pt x="157" y="488"/>
                      <a:pt x="156" y="486"/>
                      <a:pt x="154" y="485"/>
                    </a:cubicBezTo>
                    <a:cubicBezTo>
                      <a:pt x="154" y="485"/>
                      <a:pt x="154" y="485"/>
                      <a:pt x="154" y="485"/>
                    </a:cubicBezTo>
                    <a:cubicBezTo>
                      <a:pt x="152" y="483"/>
                      <a:pt x="150" y="482"/>
                      <a:pt x="147" y="480"/>
                    </a:cubicBezTo>
                    <a:cubicBezTo>
                      <a:pt x="147" y="480"/>
                      <a:pt x="147" y="480"/>
                      <a:pt x="147" y="480"/>
                    </a:cubicBezTo>
                    <a:cubicBezTo>
                      <a:pt x="144" y="477"/>
                      <a:pt x="141" y="474"/>
                      <a:pt x="138" y="472"/>
                    </a:cubicBezTo>
                    <a:cubicBezTo>
                      <a:pt x="137" y="471"/>
                      <a:pt x="136" y="470"/>
                      <a:pt x="135" y="469"/>
                    </a:cubicBezTo>
                    <a:cubicBezTo>
                      <a:pt x="135" y="469"/>
                      <a:pt x="135" y="469"/>
                      <a:pt x="135" y="469"/>
                    </a:cubicBezTo>
                    <a:cubicBezTo>
                      <a:pt x="135" y="469"/>
                      <a:pt x="135" y="469"/>
                      <a:pt x="135" y="469"/>
                    </a:cubicBezTo>
                    <a:cubicBezTo>
                      <a:pt x="131" y="465"/>
                      <a:pt x="127" y="462"/>
                      <a:pt x="124" y="458"/>
                    </a:cubicBezTo>
                    <a:cubicBezTo>
                      <a:pt x="124" y="458"/>
                      <a:pt x="124" y="458"/>
                      <a:pt x="124" y="458"/>
                    </a:cubicBezTo>
                    <a:cubicBezTo>
                      <a:pt x="123" y="457"/>
                      <a:pt x="123" y="457"/>
                      <a:pt x="123" y="457"/>
                    </a:cubicBezTo>
                    <a:cubicBezTo>
                      <a:pt x="120" y="460"/>
                      <a:pt x="120" y="460"/>
                      <a:pt x="120" y="460"/>
                    </a:cubicBezTo>
                    <a:cubicBezTo>
                      <a:pt x="123" y="457"/>
                      <a:pt x="123" y="457"/>
                      <a:pt x="123" y="457"/>
                    </a:cubicBezTo>
                    <a:cubicBezTo>
                      <a:pt x="122" y="456"/>
                      <a:pt x="121" y="455"/>
                      <a:pt x="120" y="454"/>
                    </a:cubicBezTo>
                    <a:cubicBezTo>
                      <a:pt x="120" y="454"/>
                      <a:pt x="120" y="454"/>
                      <a:pt x="120" y="454"/>
                    </a:cubicBezTo>
                    <a:cubicBezTo>
                      <a:pt x="117" y="451"/>
                      <a:pt x="114" y="449"/>
                      <a:pt x="112" y="446"/>
                    </a:cubicBezTo>
                    <a:cubicBezTo>
                      <a:pt x="44" y="372"/>
                      <a:pt x="8" y="280"/>
                      <a:pt x="8" y="186"/>
                    </a:cubicBezTo>
                    <a:cubicBezTo>
                      <a:pt x="8" y="133"/>
                      <a:pt x="19" y="79"/>
                      <a:pt x="42" y="28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3" y="27"/>
                      <a:pt x="43" y="25"/>
                      <a:pt x="44" y="24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6" y="19"/>
                      <a:pt x="48" y="15"/>
                      <a:pt x="50" y="10"/>
                    </a:cubicBezTo>
                    <a:cubicBezTo>
                      <a:pt x="51" y="9"/>
                      <a:pt x="51" y="8"/>
                      <a:pt x="52" y="8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106" y="40"/>
                      <a:pt x="106" y="40"/>
                      <a:pt x="106" y="40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4" y="34"/>
                      <a:pt x="104" y="34"/>
                      <a:pt x="104" y="34"/>
                    </a:cubicBezTo>
                    <a:cubicBezTo>
                      <a:pt x="81" y="81"/>
                      <a:pt x="69" y="132"/>
                      <a:pt x="69" y="183"/>
                    </a:cubicBezTo>
                    <a:cubicBezTo>
                      <a:pt x="69" y="267"/>
                      <a:pt x="101" y="351"/>
                      <a:pt x="165" y="415"/>
                    </a:cubicBezTo>
                    <a:cubicBezTo>
                      <a:pt x="229" y="479"/>
                      <a:pt x="313" y="512"/>
                      <a:pt x="397" y="512"/>
                    </a:cubicBezTo>
                    <a:cubicBezTo>
                      <a:pt x="481" y="512"/>
                      <a:pt x="565" y="480"/>
                      <a:pt x="629" y="415"/>
                    </a:cubicBezTo>
                    <a:cubicBezTo>
                      <a:pt x="626" y="413"/>
                      <a:pt x="626" y="413"/>
                      <a:pt x="626" y="413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191">
                <a:extLst>
                  <a:ext uri="{FF2B5EF4-FFF2-40B4-BE49-F238E27FC236}">
                    <a16:creationId xmlns:a16="http://schemas.microsoft.com/office/drawing/2014/main" xmlns="" id="{A5838AFC-95F9-4BEC-A1B5-1C29D88606E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362450" y="3335338"/>
                <a:ext cx="536575" cy="273050"/>
              </a:xfrm>
              <a:custGeom>
                <a:avLst/>
                <a:gdLst>
                  <a:gd name="T0" fmla="*/ 48 w 338"/>
                  <a:gd name="T1" fmla="*/ 172 h 172"/>
                  <a:gd name="T2" fmla="*/ 328 w 338"/>
                  <a:gd name="T3" fmla="*/ 81 h 172"/>
                  <a:gd name="T4" fmla="*/ 338 w 338"/>
                  <a:gd name="T5" fmla="*/ 15 h 172"/>
                  <a:gd name="T6" fmla="*/ 314 w 338"/>
                  <a:gd name="T7" fmla="*/ 12 h 172"/>
                  <a:gd name="T8" fmla="*/ 15 w 338"/>
                  <a:gd name="T9" fmla="*/ 110 h 172"/>
                  <a:gd name="T10" fmla="*/ 0 w 338"/>
                  <a:gd name="T11" fmla="*/ 125 h 172"/>
                  <a:gd name="T12" fmla="*/ 0 w 338"/>
                  <a:gd name="T13" fmla="*/ 125 h 172"/>
                  <a:gd name="T14" fmla="*/ 0 w 338"/>
                  <a:gd name="T15" fmla="*/ 125 h 172"/>
                  <a:gd name="T16" fmla="*/ 48 w 338"/>
                  <a:gd name="T17" fmla="*/ 172 h 172"/>
                  <a:gd name="T18" fmla="*/ 48 w 338"/>
                  <a:gd name="T19" fmla="*/ 17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8" h="172">
                    <a:moveTo>
                      <a:pt x="48" y="172"/>
                    </a:moveTo>
                    <a:cubicBezTo>
                      <a:pt x="124" y="96"/>
                      <a:pt x="229" y="66"/>
                      <a:pt x="328" y="81"/>
                    </a:cubicBezTo>
                    <a:cubicBezTo>
                      <a:pt x="338" y="15"/>
                      <a:pt x="338" y="15"/>
                      <a:pt x="338" y="15"/>
                    </a:cubicBezTo>
                    <a:cubicBezTo>
                      <a:pt x="330" y="14"/>
                      <a:pt x="322" y="12"/>
                      <a:pt x="314" y="12"/>
                    </a:cubicBezTo>
                    <a:cubicBezTo>
                      <a:pt x="202" y="0"/>
                      <a:pt x="99" y="34"/>
                      <a:pt x="15" y="110"/>
                    </a:cubicBezTo>
                    <a:cubicBezTo>
                      <a:pt x="10" y="115"/>
                      <a:pt x="5" y="120"/>
                      <a:pt x="0" y="12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48" y="172"/>
                      <a:pt x="48" y="172"/>
                      <a:pt x="48" y="172"/>
                    </a:cubicBezTo>
                    <a:cubicBezTo>
                      <a:pt x="48" y="172"/>
                      <a:pt x="48" y="172"/>
                      <a:pt x="48" y="17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192">
                <a:extLst>
                  <a:ext uri="{FF2B5EF4-FFF2-40B4-BE49-F238E27FC236}">
                    <a16:creationId xmlns:a16="http://schemas.microsoft.com/office/drawing/2014/main" xmlns="" id="{C566A03F-8D30-4810-97E1-D3D8FA310C8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356100" y="3343276"/>
                <a:ext cx="550863" cy="273050"/>
              </a:xfrm>
              <a:custGeom>
                <a:avLst/>
                <a:gdLst>
                  <a:gd name="T0" fmla="*/ 52 w 347"/>
                  <a:gd name="T1" fmla="*/ 167 h 172"/>
                  <a:gd name="T2" fmla="*/ 54 w 347"/>
                  <a:gd name="T3" fmla="*/ 170 h 172"/>
                  <a:gd name="T4" fmla="*/ 281 w 347"/>
                  <a:gd name="T5" fmla="*/ 76 h 172"/>
                  <a:gd name="T6" fmla="*/ 331 w 347"/>
                  <a:gd name="T7" fmla="*/ 80 h 172"/>
                  <a:gd name="T8" fmla="*/ 335 w 347"/>
                  <a:gd name="T9" fmla="*/ 81 h 172"/>
                  <a:gd name="T10" fmla="*/ 347 w 347"/>
                  <a:gd name="T11" fmla="*/ 6 h 172"/>
                  <a:gd name="T12" fmla="*/ 343 w 347"/>
                  <a:gd name="T13" fmla="*/ 6 h 172"/>
                  <a:gd name="T14" fmla="*/ 319 w 347"/>
                  <a:gd name="T15" fmla="*/ 3 h 172"/>
                  <a:gd name="T16" fmla="*/ 276 w 347"/>
                  <a:gd name="T17" fmla="*/ 0 h 172"/>
                  <a:gd name="T18" fmla="*/ 17 w 347"/>
                  <a:gd name="T19" fmla="*/ 102 h 172"/>
                  <a:gd name="T20" fmla="*/ 17 w 347"/>
                  <a:gd name="T21" fmla="*/ 102 h 172"/>
                  <a:gd name="T22" fmla="*/ 1 w 347"/>
                  <a:gd name="T23" fmla="*/ 117 h 172"/>
                  <a:gd name="T24" fmla="*/ 4 w 347"/>
                  <a:gd name="T25" fmla="*/ 120 h 172"/>
                  <a:gd name="T26" fmla="*/ 2 w 347"/>
                  <a:gd name="T27" fmla="*/ 116 h 172"/>
                  <a:gd name="T28" fmla="*/ 2 w 347"/>
                  <a:gd name="T29" fmla="*/ 116 h 172"/>
                  <a:gd name="T30" fmla="*/ 0 w 347"/>
                  <a:gd name="T31" fmla="*/ 118 h 172"/>
                  <a:gd name="T32" fmla="*/ 0 w 347"/>
                  <a:gd name="T33" fmla="*/ 120 h 172"/>
                  <a:gd name="T34" fmla="*/ 0 w 347"/>
                  <a:gd name="T35" fmla="*/ 121 h 172"/>
                  <a:gd name="T36" fmla="*/ 51 w 347"/>
                  <a:gd name="T37" fmla="*/ 172 h 172"/>
                  <a:gd name="T38" fmla="*/ 54 w 347"/>
                  <a:gd name="T39" fmla="*/ 170 h 172"/>
                  <a:gd name="T40" fmla="*/ 54 w 347"/>
                  <a:gd name="T41" fmla="*/ 170 h 172"/>
                  <a:gd name="T42" fmla="*/ 54 w 347"/>
                  <a:gd name="T43" fmla="*/ 170 h 172"/>
                  <a:gd name="T44" fmla="*/ 52 w 347"/>
                  <a:gd name="T45" fmla="*/ 167 h 172"/>
                  <a:gd name="T46" fmla="*/ 49 w 347"/>
                  <a:gd name="T47" fmla="*/ 164 h 172"/>
                  <a:gd name="T48" fmla="*/ 49 w 347"/>
                  <a:gd name="T49" fmla="*/ 164 h 172"/>
                  <a:gd name="T50" fmla="*/ 52 w 347"/>
                  <a:gd name="T51" fmla="*/ 167 h 172"/>
                  <a:gd name="T52" fmla="*/ 54 w 347"/>
                  <a:gd name="T53" fmla="*/ 164 h 172"/>
                  <a:gd name="T54" fmla="*/ 7 w 347"/>
                  <a:gd name="T55" fmla="*/ 117 h 172"/>
                  <a:gd name="T56" fmla="*/ 4 w 347"/>
                  <a:gd name="T57" fmla="*/ 120 h 172"/>
                  <a:gd name="T58" fmla="*/ 8 w 347"/>
                  <a:gd name="T59" fmla="*/ 120 h 172"/>
                  <a:gd name="T60" fmla="*/ 8 w 347"/>
                  <a:gd name="T61" fmla="*/ 120 h 172"/>
                  <a:gd name="T62" fmla="*/ 4 w 347"/>
                  <a:gd name="T63" fmla="*/ 120 h 172"/>
                  <a:gd name="T64" fmla="*/ 7 w 347"/>
                  <a:gd name="T65" fmla="*/ 123 h 172"/>
                  <a:gd name="T66" fmla="*/ 7 w 347"/>
                  <a:gd name="T67" fmla="*/ 123 h 172"/>
                  <a:gd name="T68" fmla="*/ 7 w 347"/>
                  <a:gd name="T69" fmla="*/ 122 h 172"/>
                  <a:gd name="T70" fmla="*/ 7 w 347"/>
                  <a:gd name="T71" fmla="*/ 122 h 172"/>
                  <a:gd name="T72" fmla="*/ 22 w 347"/>
                  <a:gd name="T73" fmla="*/ 108 h 172"/>
                  <a:gd name="T74" fmla="*/ 22 w 347"/>
                  <a:gd name="T75" fmla="*/ 108 h 172"/>
                  <a:gd name="T76" fmla="*/ 276 w 347"/>
                  <a:gd name="T77" fmla="*/ 8 h 172"/>
                  <a:gd name="T78" fmla="*/ 318 w 347"/>
                  <a:gd name="T79" fmla="*/ 11 h 172"/>
                  <a:gd name="T80" fmla="*/ 341 w 347"/>
                  <a:gd name="T81" fmla="*/ 14 h 172"/>
                  <a:gd name="T82" fmla="*/ 342 w 347"/>
                  <a:gd name="T83" fmla="*/ 10 h 172"/>
                  <a:gd name="T84" fmla="*/ 338 w 347"/>
                  <a:gd name="T85" fmla="*/ 9 h 172"/>
                  <a:gd name="T86" fmla="*/ 328 w 347"/>
                  <a:gd name="T87" fmla="*/ 76 h 172"/>
                  <a:gd name="T88" fmla="*/ 332 w 347"/>
                  <a:gd name="T89" fmla="*/ 76 h 172"/>
                  <a:gd name="T90" fmla="*/ 332 w 347"/>
                  <a:gd name="T91" fmla="*/ 72 h 172"/>
                  <a:gd name="T92" fmla="*/ 281 w 347"/>
                  <a:gd name="T93" fmla="*/ 68 h 172"/>
                  <a:gd name="T94" fmla="*/ 49 w 347"/>
                  <a:gd name="T95" fmla="*/ 164 h 172"/>
                  <a:gd name="T96" fmla="*/ 52 w 347"/>
                  <a:gd name="T97" fmla="*/ 167 h 172"/>
                  <a:gd name="T98" fmla="*/ 49 w 347"/>
                  <a:gd name="T99" fmla="*/ 164 h 172"/>
                  <a:gd name="T100" fmla="*/ 52 w 347"/>
                  <a:gd name="T101" fmla="*/ 167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47" h="172">
                    <a:moveTo>
                      <a:pt x="52" y="167"/>
                    </a:moveTo>
                    <a:cubicBezTo>
                      <a:pt x="54" y="170"/>
                      <a:pt x="54" y="170"/>
                      <a:pt x="54" y="170"/>
                    </a:cubicBezTo>
                    <a:cubicBezTo>
                      <a:pt x="117" y="107"/>
                      <a:pt x="199" y="76"/>
                      <a:pt x="281" y="76"/>
                    </a:cubicBezTo>
                    <a:cubicBezTo>
                      <a:pt x="298" y="76"/>
                      <a:pt x="314" y="77"/>
                      <a:pt x="331" y="80"/>
                    </a:cubicBezTo>
                    <a:cubicBezTo>
                      <a:pt x="335" y="81"/>
                      <a:pt x="335" y="81"/>
                      <a:pt x="335" y="81"/>
                    </a:cubicBezTo>
                    <a:cubicBezTo>
                      <a:pt x="347" y="6"/>
                      <a:pt x="347" y="6"/>
                      <a:pt x="347" y="6"/>
                    </a:cubicBezTo>
                    <a:cubicBezTo>
                      <a:pt x="343" y="6"/>
                      <a:pt x="343" y="6"/>
                      <a:pt x="343" y="6"/>
                    </a:cubicBezTo>
                    <a:cubicBezTo>
                      <a:pt x="335" y="5"/>
                      <a:pt x="327" y="3"/>
                      <a:pt x="319" y="3"/>
                    </a:cubicBezTo>
                    <a:cubicBezTo>
                      <a:pt x="304" y="1"/>
                      <a:pt x="290" y="0"/>
                      <a:pt x="276" y="0"/>
                    </a:cubicBezTo>
                    <a:cubicBezTo>
                      <a:pt x="179" y="0"/>
                      <a:pt x="90" y="35"/>
                      <a:pt x="17" y="102"/>
                    </a:cubicBezTo>
                    <a:cubicBezTo>
                      <a:pt x="17" y="102"/>
                      <a:pt x="17" y="102"/>
                      <a:pt x="17" y="102"/>
                    </a:cubicBezTo>
                    <a:cubicBezTo>
                      <a:pt x="11" y="107"/>
                      <a:pt x="6" y="112"/>
                      <a:pt x="1" y="117"/>
                    </a:cubicBezTo>
                    <a:cubicBezTo>
                      <a:pt x="4" y="120"/>
                      <a:pt x="4" y="120"/>
                      <a:pt x="4" y="120"/>
                    </a:cubicBezTo>
                    <a:cubicBezTo>
                      <a:pt x="2" y="116"/>
                      <a:pt x="2" y="116"/>
                      <a:pt x="2" y="116"/>
                    </a:cubicBezTo>
                    <a:cubicBezTo>
                      <a:pt x="2" y="116"/>
                      <a:pt x="2" y="116"/>
                      <a:pt x="2" y="116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51" y="172"/>
                      <a:pt x="51" y="172"/>
                      <a:pt x="51" y="172"/>
                    </a:cubicBezTo>
                    <a:cubicBezTo>
                      <a:pt x="54" y="170"/>
                      <a:pt x="54" y="170"/>
                      <a:pt x="54" y="170"/>
                    </a:cubicBezTo>
                    <a:cubicBezTo>
                      <a:pt x="54" y="170"/>
                      <a:pt x="54" y="170"/>
                      <a:pt x="54" y="170"/>
                    </a:cubicBezTo>
                    <a:cubicBezTo>
                      <a:pt x="54" y="170"/>
                      <a:pt x="54" y="170"/>
                      <a:pt x="54" y="170"/>
                    </a:cubicBezTo>
                    <a:cubicBezTo>
                      <a:pt x="52" y="167"/>
                      <a:pt x="52" y="167"/>
                      <a:pt x="52" y="167"/>
                    </a:cubicBezTo>
                    <a:cubicBezTo>
                      <a:pt x="49" y="164"/>
                      <a:pt x="49" y="164"/>
                      <a:pt x="49" y="164"/>
                    </a:cubicBezTo>
                    <a:cubicBezTo>
                      <a:pt x="49" y="164"/>
                      <a:pt x="49" y="164"/>
                      <a:pt x="49" y="164"/>
                    </a:cubicBezTo>
                    <a:cubicBezTo>
                      <a:pt x="52" y="167"/>
                      <a:pt x="52" y="167"/>
                      <a:pt x="52" y="167"/>
                    </a:cubicBezTo>
                    <a:cubicBezTo>
                      <a:pt x="54" y="164"/>
                      <a:pt x="54" y="164"/>
                      <a:pt x="54" y="164"/>
                    </a:cubicBezTo>
                    <a:cubicBezTo>
                      <a:pt x="7" y="117"/>
                      <a:pt x="7" y="117"/>
                      <a:pt x="7" y="117"/>
                    </a:cubicBezTo>
                    <a:cubicBezTo>
                      <a:pt x="4" y="120"/>
                      <a:pt x="4" y="120"/>
                      <a:pt x="4" y="120"/>
                    </a:cubicBezTo>
                    <a:cubicBezTo>
                      <a:pt x="8" y="120"/>
                      <a:pt x="8" y="120"/>
                      <a:pt x="8" y="120"/>
                    </a:cubicBezTo>
                    <a:cubicBezTo>
                      <a:pt x="8" y="120"/>
                      <a:pt x="8" y="120"/>
                      <a:pt x="8" y="120"/>
                    </a:cubicBezTo>
                    <a:cubicBezTo>
                      <a:pt x="4" y="120"/>
                      <a:pt x="4" y="120"/>
                      <a:pt x="4" y="120"/>
                    </a:cubicBezTo>
                    <a:cubicBezTo>
                      <a:pt x="7" y="123"/>
                      <a:pt x="7" y="123"/>
                      <a:pt x="7" y="123"/>
                    </a:cubicBezTo>
                    <a:cubicBezTo>
                      <a:pt x="7" y="123"/>
                      <a:pt x="7" y="123"/>
                      <a:pt x="7" y="123"/>
                    </a:cubicBezTo>
                    <a:cubicBezTo>
                      <a:pt x="7" y="122"/>
                      <a:pt x="7" y="122"/>
                      <a:pt x="7" y="122"/>
                    </a:cubicBezTo>
                    <a:cubicBezTo>
                      <a:pt x="7" y="122"/>
                      <a:pt x="7" y="122"/>
                      <a:pt x="7" y="122"/>
                    </a:cubicBezTo>
                    <a:cubicBezTo>
                      <a:pt x="12" y="117"/>
                      <a:pt x="17" y="113"/>
                      <a:pt x="22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94" y="42"/>
                      <a:pt x="181" y="8"/>
                      <a:pt x="276" y="8"/>
                    </a:cubicBezTo>
                    <a:cubicBezTo>
                      <a:pt x="290" y="8"/>
                      <a:pt x="304" y="9"/>
                      <a:pt x="318" y="11"/>
                    </a:cubicBezTo>
                    <a:cubicBezTo>
                      <a:pt x="326" y="11"/>
                      <a:pt x="334" y="12"/>
                      <a:pt x="341" y="14"/>
                    </a:cubicBezTo>
                    <a:cubicBezTo>
                      <a:pt x="342" y="10"/>
                      <a:pt x="342" y="10"/>
                      <a:pt x="342" y="10"/>
                    </a:cubicBezTo>
                    <a:cubicBezTo>
                      <a:pt x="338" y="9"/>
                      <a:pt x="338" y="9"/>
                      <a:pt x="338" y="9"/>
                    </a:cubicBezTo>
                    <a:cubicBezTo>
                      <a:pt x="328" y="76"/>
                      <a:pt x="328" y="76"/>
                      <a:pt x="328" y="76"/>
                    </a:cubicBezTo>
                    <a:cubicBezTo>
                      <a:pt x="332" y="76"/>
                      <a:pt x="332" y="76"/>
                      <a:pt x="332" y="76"/>
                    </a:cubicBezTo>
                    <a:cubicBezTo>
                      <a:pt x="332" y="72"/>
                      <a:pt x="332" y="72"/>
                      <a:pt x="332" y="72"/>
                    </a:cubicBezTo>
                    <a:cubicBezTo>
                      <a:pt x="315" y="70"/>
                      <a:pt x="298" y="68"/>
                      <a:pt x="281" y="68"/>
                    </a:cubicBezTo>
                    <a:cubicBezTo>
                      <a:pt x="197" y="68"/>
                      <a:pt x="113" y="100"/>
                      <a:pt x="49" y="164"/>
                    </a:cubicBezTo>
                    <a:cubicBezTo>
                      <a:pt x="52" y="167"/>
                      <a:pt x="52" y="167"/>
                      <a:pt x="52" y="167"/>
                    </a:cubicBezTo>
                    <a:cubicBezTo>
                      <a:pt x="49" y="164"/>
                      <a:pt x="49" y="164"/>
                      <a:pt x="49" y="164"/>
                    </a:cubicBezTo>
                    <a:cubicBezTo>
                      <a:pt x="52" y="167"/>
                      <a:pt x="52" y="167"/>
                      <a:pt x="52" y="167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193">
                <a:extLst>
                  <a:ext uri="{FF2B5EF4-FFF2-40B4-BE49-F238E27FC236}">
                    <a16:creationId xmlns:a16="http://schemas.microsoft.com/office/drawing/2014/main" xmlns="" id="{FA2572E0-1F91-40C6-A825-48BA8B7806D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65725" y="3533776"/>
                <a:ext cx="273050" cy="536575"/>
              </a:xfrm>
              <a:custGeom>
                <a:avLst/>
                <a:gdLst>
                  <a:gd name="T0" fmla="*/ 48 w 172"/>
                  <a:gd name="T1" fmla="*/ 0 h 338"/>
                  <a:gd name="T2" fmla="*/ 0 w 172"/>
                  <a:gd name="T3" fmla="*/ 47 h 338"/>
                  <a:gd name="T4" fmla="*/ 0 w 172"/>
                  <a:gd name="T5" fmla="*/ 47 h 338"/>
                  <a:gd name="T6" fmla="*/ 0 w 172"/>
                  <a:gd name="T7" fmla="*/ 47 h 338"/>
                  <a:gd name="T8" fmla="*/ 89 w 172"/>
                  <a:gd name="T9" fmla="*/ 215 h 338"/>
                  <a:gd name="T10" fmla="*/ 91 w 172"/>
                  <a:gd name="T11" fmla="*/ 327 h 338"/>
                  <a:gd name="T12" fmla="*/ 157 w 172"/>
                  <a:gd name="T13" fmla="*/ 338 h 338"/>
                  <a:gd name="T14" fmla="*/ 157 w 172"/>
                  <a:gd name="T15" fmla="*/ 337 h 338"/>
                  <a:gd name="T16" fmla="*/ 160 w 172"/>
                  <a:gd name="T17" fmla="*/ 315 h 338"/>
                  <a:gd name="T18" fmla="*/ 75 w 172"/>
                  <a:gd name="T19" fmla="*/ 29 h 338"/>
                  <a:gd name="T20" fmla="*/ 73 w 172"/>
                  <a:gd name="T21" fmla="*/ 28 h 338"/>
                  <a:gd name="T22" fmla="*/ 63 w 172"/>
                  <a:gd name="T23" fmla="*/ 16 h 338"/>
                  <a:gd name="T24" fmla="*/ 62 w 172"/>
                  <a:gd name="T25" fmla="*/ 15 h 338"/>
                  <a:gd name="T26" fmla="*/ 61 w 172"/>
                  <a:gd name="T27" fmla="*/ 14 h 338"/>
                  <a:gd name="T28" fmla="*/ 48 w 172"/>
                  <a:gd name="T29" fmla="*/ 0 h 338"/>
                  <a:gd name="T30" fmla="*/ 48 w 172"/>
                  <a:gd name="T31" fmla="*/ 0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2" h="338">
                    <a:moveTo>
                      <a:pt x="48" y="0"/>
                    </a:moveTo>
                    <a:cubicBezTo>
                      <a:pt x="0" y="47"/>
                      <a:pt x="0" y="47"/>
                      <a:pt x="0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48" y="95"/>
                      <a:pt x="77" y="154"/>
                      <a:pt x="89" y="215"/>
                    </a:cubicBezTo>
                    <a:cubicBezTo>
                      <a:pt x="96" y="252"/>
                      <a:pt x="97" y="290"/>
                      <a:pt x="91" y="327"/>
                    </a:cubicBezTo>
                    <a:cubicBezTo>
                      <a:pt x="157" y="338"/>
                      <a:pt x="157" y="338"/>
                      <a:pt x="157" y="338"/>
                    </a:cubicBezTo>
                    <a:cubicBezTo>
                      <a:pt x="157" y="337"/>
                      <a:pt x="157" y="337"/>
                      <a:pt x="157" y="337"/>
                    </a:cubicBezTo>
                    <a:cubicBezTo>
                      <a:pt x="159" y="330"/>
                      <a:pt x="160" y="322"/>
                      <a:pt x="160" y="315"/>
                    </a:cubicBezTo>
                    <a:cubicBezTo>
                      <a:pt x="172" y="209"/>
                      <a:pt x="142" y="111"/>
                      <a:pt x="75" y="29"/>
                    </a:cubicBezTo>
                    <a:cubicBezTo>
                      <a:pt x="74" y="29"/>
                      <a:pt x="74" y="28"/>
                      <a:pt x="73" y="28"/>
                    </a:cubicBezTo>
                    <a:cubicBezTo>
                      <a:pt x="70" y="24"/>
                      <a:pt x="66" y="20"/>
                      <a:pt x="63" y="16"/>
                    </a:cubicBezTo>
                    <a:cubicBezTo>
                      <a:pt x="62" y="15"/>
                      <a:pt x="62" y="15"/>
                      <a:pt x="62" y="15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57" y="9"/>
                      <a:pt x="52" y="4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</a:path>
                </a:pathLst>
              </a:custGeom>
              <a:solidFill>
                <a:srgbClr val="47B8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194">
                <a:extLst>
                  <a:ext uri="{FF2B5EF4-FFF2-40B4-BE49-F238E27FC236}">
                    <a16:creationId xmlns:a16="http://schemas.microsoft.com/office/drawing/2014/main" xmlns="" id="{8AF4B4DD-151F-493F-9BA6-65FCA84EADC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57788" y="3524251"/>
                <a:ext cx="273050" cy="552450"/>
              </a:xfrm>
              <a:custGeom>
                <a:avLst/>
                <a:gdLst>
                  <a:gd name="T0" fmla="*/ 50 w 172"/>
                  <a:gd name="T1" fmla="*/ 3 h 348"/>
                  <a:gd name="T2" fmla="*/ 2 w 172"/>
                  <a:gd name="T3" fmla="*/ 56 h 348"/>
                  <a:gd name="T4" fmla="*/ 2 w 172"/>
                  <a:gd name="T5" fmla="*/ 55 h 348"/>
                  <a:gd name="T6" fmla="*/ 2 w 172"/>
                  <a:gd name="T7" fmla="*/ 56 h 348"/>
                  <a:gd name="T8" fmla="*/ 90 w 172"/>
                  <a:gd name="T9" fmla="*/ 222 h 348"/>
                  <a:gd name="T10" fmla="*/ 92 w 172"/>
                  <a:gd name="T11" fmla="*/ 332 h 348"/>
                  <a:gd name="T12" fmla="*/ 167 w 172"/>
                  <a:gd name="T13" fmla="*/ 348 h 348"/>
                  <a:gd name="T14" fmla="*/ 162 w 172"/>
                  <a:gd name="T15" fmla="*/ 343 h 348"/>
                  <a:gd name="T16" fmla="*/ 169 w 172"/>
                  <a:gd name="T17" fmla="*/ 321 h 348"/>
                  <a:gd name="T18" fmla="*/ 172 w 172"/>
                  <a:gd name="T19" fmla="*/ 278 h 348"/>
                  <a:gd name="T20" fmla="*/ 83 w 172"/>
                  <a:gd name="T21" fmla="*/ 33 h 348"/>
                  <a:gd name="T22" fmla="*/ 81 w 172"/>
                  <a:gd name="T23" fmla="*/ 31 h 348"/>
                  <a:gd name="T24" fmla="*/ 81 w 172"/>
                  <a:gd name="T25" fmla="*/ 31 h 348"/>
                  <a:gd name="T26" fmla="*/ 71 w 172"/>
                  <a:gd name="T27" fmla="*/ 19 h 348"/>
                  <a:gd name="T28" fmla="*/ 69 w 172"/>
                  <a:gd name="T29" fmla="*/ 17 h 348"/>
                  <a:gd name="T30" fmla="*/ 55 w 172"/>
                  <a:gd name="T31" fmla="*/ 3 h 348"/>
                  <a:gd name="T32" fmla="*/ 53 w 172"/>
                  <a:gd name="T33" fmla="*/ 0 h 348"/>
                  <a:gd name="T34" fmla="*/ 53 w 172"/>
                  <a:gd name="T35" fmla="*/ 6 h 348"/>
                  <a:gd name="T36" fmla="*/ 50 w 172"/>
                  <a:gd name="T37" fmla="*/ 8 h 348"/>
                  <a:gd name="T38" fmla="*/ 63 w 172"/>
                  <a:gd name="T39" fmla="*/ 23 h 348"/>
                  <a:gd name="T40" fmla="*/ 64 w 172"/>
                  <a:gd name="T41" fmla="*/ 24 h 348"/>
                  <a:gd name="T42" fmla="*/ 68 w 172"/>
                  <a:gd name="T43" fmla="*/ 22 h 348"/>
                  <a:gd name="T44" fmla="*/ 75 w 172"/>
                  <a:gd name="T45" fmla="*/ 36 h 348"/>
                  <a:gd name="T46" fmla="*/ 77 w 172"/>
                  <a:gd name="T47" fmla="*/ 38 h 348"/>
                  <a:gd name="T48" fmla="*/ 77 w 172"/>
                  <a:gd name="T49" fmla="*/ 38 h 348"/>
                  <a:gd name="T50" fmla="*/ 161 w 172"/>
                  <a:gd name="T51" fmla="*/ 321 h 348"/>
                  <a:gd name="T52" fmla="*/ 158 w 172"/>
                  <a:gd name="T53" fmla="*/ 343 h 348"/>
                  <a:gd name="T54" fmla="*/ 158 w 172"/>
                  <a:gd name="T55" fmla="*/ 344 h 348"/>
                  <a:gd name="T56" fmla="*/ 163 w 172"/>
                  <a:gd name="T57" fmla="*/ 340 h 348"/>
                  <a:gd name="T58" fmla="*/ 96 w 172"/>
                  <a:gd name="T59" fmla="*/ 333 h 348"/>
                  <a:gd name="T60" fmla="*/ 104 w 172"/>
                  <a:gd name="T61" fmla="*/ 282 h 348"/>
                  <a:gd name="T62" fmla="*/ 8 w 172"/>
                  <a:gd name="T63" fmla="*/ 50 h 348"/>
                  <a:gd name="T64" fmla="*/ 8 w 172"/>
                  <a:gd name="T65" fmla="*/ 51 h 348"/>
                  <a:gd name="T66" fmla="*/ 8 w 172"/>
                  <a:gd name="T67" fmla="*/ 51 h 348"/>
                  <a:gd name="T68" fmla="*/ 5 w 172"/>
                  <a:gd name="T69" fmla="*/ 53 h 348"/>
                  <a:gd name="T70" fmla="*/ 55 w 172"/>
                  <a:gd name="T71" fmla="*/ 8 h 348"/>
                  <a:gd name="T72" fmla="*/ 50 w 172"/>
                  <a:gd name="T73" fmla="*/ 8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72" h="348">
                    <a:moveTo>
                      <a:pt x="53" y="6"/>
                    </a:moveTo>
                    <a:cubicBezTo>
                      <a:pt x="50" y="3"/>
                      <a:pt x="50" y="3"/>
                      <a:pt x="50" y="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49" y="103"/>
                      <a:pt x="79" y="161"/>
                      <a:pt x="90" y="222"/>
                    </a:cubicBezTo>
                    <a:cubicBezTo>
                      <a:pt x="94" y="242"/>
                      <a:pt x="96" y="262"/>
                      <a:pt x="96" y="282"/>
                    </a:cubicBezTo>
                    <a:cubicBezTo>
                      <a:pt x="96" y="299"/>
                      <a:pt x="95" y="316"/>
                      <a:pt x="92" y="332"/>
                    </a:cubicBezTo>
                    <a:cubicBezTo>
                      <a:pt x="91" y="336"/>
                      <a:pt x="91" y="336"/>
                      <a:pt x="91" y="336"/>
                    </a:cubicBezTo>
                    <a:cubicBezTo>
                      <a:pt x="167" y="348"/>
                      <a:pt x="167" y="348"/>
                      <a:pt x="167" y="348"/>
                    </a:cubicBezTo>
                    <a:cubicBezTo>
                      <a:pt x="166" y="343"/>
                      <a:pt x="166" y="343"/>
                      <a:pt x="166" y="343"/>
                    </a:cubicBezTo>
                    <a:cubicBezTo>
                      <a:pt x="162" y="343"/>
                      <a:pt x="162" y="343"/>
                      <a:pt x="162" y="343"/>
                    </a:cubicBezTo>
                    <a:cubicBezTo>
                      <a:pt x="166" y="344"/>
                      <a:pt x="166" y="344"/>
                      <a:pt x="166" y="344"/>
                    </a:cubicBezTo>
                    <a:cubicBezTo>
                      <a:pt x="168" y="337"/>
                      <a:pt x="169" y="329"/>
                      <a:pt x="169" y="321"/>
                    </a:cubicBezTo>
                    <a:cubicBezTo>
                      <a:pt x="169" y="321"/>
                      <a:pt x="169" y="321"/>
                      <a:pt x="169" y="321"/>
                    </a:cubicBezTo>
                    <a:cubicBezTo>
                      <a:pt x="171" y="307"/>
                      <a:pt x="172" y="292"/>
                      <a:pt x="172" y="278"/>
                    </a:cubicBezTo>
                    <a:cubicBezTo>
                      <a:pt x="172" y="187"/>
                      <a:pt x="141" y="104"/>
                      <a:pt x="83" y="33"/>
                    </a:cubicBezTo>
                    <a:cubicBezTo>
                      <a:pt x="83" y="33"/>
                      <a:pt x="83" y="33"/>
                      <a:pt x="83" y="33"/>
                    </a:cubicBezTo>
                    <a:cubicBezTo>
                      <a:pt x="83" y="33"/>
                      <a:pt x="83" y="33"/>
                      <a:pt x="83" y="33"/>
                    </a:cubicBezTo>
                    <a:cubicBezTo>
                      <a:pt x="82" y="32"/>
                      <a:pt x="82" y="32"/>
                      <a:pt x="81" y="31"/>
                    </a:cubicBezTo>
                    <a:cubicBezTo>
                      <a:pt x="78" y="34"/>
                      <a:pt x="78" y="34"/>
                      <a:pt x="78" y="34"/>
                    </a:cubicBezTo>
                    <a:cubicBezTo>
                      <a:pt x="81" y="31"/>
                      <a:pt x="81" y="31"/>
                      <a:pt x="81" y="31"/>
                    </a:cubicBezTo>
                    <a:cubicBezTo>
                      <a:pt x="78" y="27"/>
                      <a:pt x="74" y="23"/>
                      <a:pt x="71" y="19"/>
                    </a:cubicBezTo>
                    <a:cubicBezTo>
                      <a:pt x="71" y="19"/>
                      <a:pt x="71" y="19"/>
                      <a:pt x="71" y="19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69" y="17"/>
                      <a:pt x="69" y="17"/>
                      <a:pt x="69" y="17"/>
                    </a:cubicBezTo>
                    <a:cubicBezTo>
                      <a:pt x="69" y="17"/>
                      <a:pt x="69" y="17"/>
                      <a:pt x="69" y="17"/>
                    </a:cubicBezTo>
                    <a:cubicBezTo>
                      <a:pt x="65" y="12"/>
                      <a:pt x="60" y="8"/>
                      <a:pt x="55" y="3"/>
                    </a:cubicBezTo>
                    <a:cubicBezTo>
                      <a:pt x="55" y="3"/>
                      <a:pt x="55" y="3"/>
                      <a:pt x="55" y="3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4" y="13"/>
                      <a:pt x="59" y="18"/>
                      <a:pt x="63" y="23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4"/>
                      <a:pt x="64" y="24"/>
                      <a:pt x="64" y="24"/>
                    </a:cubicBezTo>
                    <a:cubicBezTo>
                      <a:pt x="64" y="24"/>
                      <a:pt x="64" y="24"/>
                      <a:pt x="64" y="24"/>
                    </a:cubicBezTo>
                    <a:cubicBezTo>
                      <a:pt x="65" y="24"/>
                      <a:pt x="65" y="24"/>
                      <a:pt x="65" y="24"/>
                    </a:cubicBezTo>
                    <a:cubicBezTo>
                      <a:pt x="68" y="22"/>
                      <a:pt x="68" y="22"/>
                      <a:pt x="68" y="22"/>
                    </a:cubicBezTo>
                    <a:cubicBezTo>
                      <a:pt x="65" y="24"/>
                      <a:pt x="65" y="24"/>
                      <a:pt x="65" y="24"/>
                    </a:cubicBezTo>
                    <a:cubicBezTo>
                      <a:pt x="68" y="28"/>
                      <a:pt x="72" y="32"/>
                      <a:pt x="75" y="36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6" y="37"/>
                      <a:pt x="76" y="38"/>
                      <a:pt x="77" y="38"/>
                    </a:cubicBezTo>
                    <a:cubicBezTo>
                      <a:pt x="80" y="35"/>
                      <a:pt x="80" y="35"/>
                      <a:pt x="80" y="35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134" y="107"/>
                      <a:pt x="164" y="189"/>
                      <a:pt x="164" y="278"/>
                    </a:cubicBezTo>
                    <a:cubicBezTo>
                      <a:pt x="164" y="292"/>
                      <a:pt x="163" y="306"/>
                      <a:pt x="161" y="321"/>
                    </a:cubicBezTo>
                    <a:cubicBezTo>
                      <a:pt x="161" y="321"/>
                      <a:pt x="161" y="321"/>
                      <a:pt x="161" y="321"/>
                    </a:cubicBezTo>
                    <a:cubicBezTo>
                      <a:pt x="161" y="328"/>
                      <a:pt x="160" y="335"/>
                      <a:pt x="158" y="343"/>
                    </a:cubicBezTo>
                    <a:cubicBezTo>
                      <a:pt x="158" y="343"/>
                      <a:pt x="158" y="343"/>
                      <a:pt x="158" y="343"/>
                    </a:cubicBezTo>
                    <a:cubicBezTo>
                      <a:pt x="158" y="344"/>
                      <a:pt x="158" y="344"/>
                      <a:pt x="158" y="344"/>
                    </a:cubicBezTo>
                    <a:cubicBezTo>
                      <a:pt x="162" y="344"/>
                      <a:pt x="162" y="344"/>
                      <a:pt x="162" y="344"/>
                    </a:cubicBezTo>
                    <a:cubicBezTo>
                      <a:pt x="163" y="340"/>
                      <a:pt x="163" y="340"/>
                      <a:pt x="163" y="340"/>
                    </a:cubicBezTo>
                    <a:cubicBezTo>
                      <a:pt x="97" y="329"/>
                      <a:pt x="97" y="329"/>
                      <a:pt x="97" y="329"/>
                    </a:cubicBezTo>
                    <a:cubicBezTo>
                      <a:pt x="96" y="333"/>
                      <a:pt x="96" y="333"/>
                      <a:pt x="96" y="333"/>
                    </a:cubicBezTo>
                    <a:cubicBezTo>
                      <a:pt x="100" y="334"/>
                      <a:pt x="100" y="334"/>
                      <a:pt x="100" y="334"/>
                    </a:cubicBezTo>
                    <a:cubicBezTo>
                      <a:pt x="103" y="317"/>
                      <a:pt x="104" y="299"/>
                      <a:pt x="104" y="282"/>
                    </a:cubicBezTo>
                    <a:cubicBezTo>
                      <a:pt x="104" y="262"/>
                      <a:pt x="102" y="241"/>
                      <a:pt x="98" y="220"/>
                    </a:cubicBezTo>
                    <a:cubicBezTo>
                      <a:pt x="86" y="158"/>
                      <a:pt x="56" y="98"/>
                      <a:pt x="8" y="50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8" y="50"/>
                      <a:pt x="8" y="50"/>
                      <a:pt x="8" y="50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8" y="56"/>
                      <a:pt x="8" y="56"/>
                      <a:pt x="8" y="56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3" y="6"/>
                      <a:pt x="53" y="6"/>
                      <a:pt x="53" y="6"/>
                    </a:cubicBezTo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Rectangle 195">
                <a:extLst>
                  <a:ext uri="{FF2B5EF4-FFF2-40B4-BE49-F238E27FC236}">
                    <a16:creationId xmlns:a16="http://schemas.microsoft.com/office/drawing/2014/main" xmlns="" id="{57CB0E4C-6B09-4B0E-883D-2053B69E039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302375" y="3335338"/>
                <a:ext cx="822325" cy="11620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Rectangle 196">
                <a:extLst>
                  <a:ext uri="{FF2B5EF4-FFF2-40B4-BE49-F238E27FC236}">
                    <a16:creationId xmlns:a16="http://schemas.microsoft.com/office/drawing/2014/main" xmlns="" id="{225BAB8A-B5B6-4086-9EEF-0F00BA9061B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302375" y="3335338"/>
                <a:ext cx="822325" cy="1162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197">
                <a:extLst>
                  <a:ext uri="{FF2B5EF4-FFF2-40B4-BE49-F238E27FC236}">
                    <a16:creationId xmlns:a16="http://schemas.microsoft.com/office/drawing/2014/main" xmlns="" id="{C4FB53FD-1ADA-4447-8D3E-D3315B6B28D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96025" y="3328988"/>
                <a:ext cx="835025" cy="1174750"/>
              </a:xfrm>
              <a:custGeom>
                <a:avLst/>
                <a:gdLst>
                  <a:gd name="T0" fmla="*/ 522 w 526"/>
                  <a:gd name="T1" fmla="*/ 736 h 740"/>
                  <a:gd name="T2" fmla="*/ 522 w 526"/>
                  <a:gd name="T3" fmla="*/ 732 h 740"/>
                  <a:gd name="T4" fmla="*/ 8 w 526"/>
                  <a:gd name="T5" fmla="*/ 732 h 740"/>
                  <a:gd name="T6" fmla="*/ 8 w 526"/>
                  <a:gd name="T7" fmla="*/ 8 h 740"/>
                  <a:gd name="T8" fmla="*/ 518 w 526"/>
                  <a:gd name="T9" fmla="*/ 8 h 740"/>
                  <a:gd name="T10" fmla="*/ 518 w 526"/>
                  <a:gd name="T11" fmla="*/ 736 h 740"/>
                  <a:gd name="T12" fmla="*/ 522 w 526"/>
                  <a:gd name="T13" fmla="*/ 736 h 740"/>
                  <a:gd name="T14" fmla="*/ 522 w 526"/>
                  <a:gd name="T15" fmla="*/ 732 h 740"/>
                  <a:gd name="T16" fmla="*/ 522 w 526"/>
                  <a:gd name="T17" fmla="*/ 736 h 740"/>
                  <a:gd name="T18" fmla="*/ 526 w 526"/>
                  <a:gd name="T19" fmla="*/ 736 h 740"/>
                  <a:gd name="T20" fmla="*/ 526 w 526"/>
                  <a:gd name="T21" fmla="*/ 0 h 740"/>
                  <a:gd name="T22" fmla="*/ 0 w 526"/>
                  <a:gd name="T23" fmla="*/ 0 h 740"/>
                  <a:gd name="T24" fmla="*/ 0 w 526"/>
                  <a:gd name="T25" fmla="*/ 740 h 740"/>
                  <a:gd name="T26" fmla="*/ 526 w 526"/>
                  <a:gd name="T27" fmla="*/ 740 h 740"/>
                  <a:gd name="T28" fmla="*/ 526 w 526"/>
                  <a:gd name="T29" fmla="*/ 736 h 740"/>
                  <a:gd name="T30" fmla="*/ 522 w 526"/>
                  <a:gd name="T31" fmla="*/ 736 h 7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26" h="740">
                    <a:moveTo>
                      <a:pt x="522" y="736"/>
                    </a:moveTo>
                    <a:lnTo>
                      <a:pt x="522" y="732"/>
                    </a:lnTo>
                    <a:lnTo>
                      <a:pt x="8" y="732"/>
                    </a:lnTo>
                    <a:lnTo>
                      <a:pt x="8" y="8"/>
                    </a:lnTo>
                    <a:lnTo>
                      <a:pt x="518" y="8"/>
                    </a:lnTo>
                    <a:lnTo>
                      <a:pt x="518" y="736"/>
                    </a:lnTo>
                    <a:lnTo>
                      <a:pt x="522" y="736"/>
                    </a:lnTo>
                    <a:lnTo>
                      <a:pt x="522" y="732"/>
                    </a:lnTo>
                    <a:lnTo>
                      <a:pt x="522" y="736"/>
                    </a:lnTo>
                    <a:lnTo>
                      <a:pt x="526" y="736"/>
                    </a:lnTo>
                    <a:lnTo>
                      <a:pt x="526" y="0"/>
                    </a:lnTo>
                    <a:lnTo>
                      <a:pt x="0" y="0"/>
                    </a:lnTo>
                    <a:lnTo>
                      <a:pt x="0" y="740"/>
                    </a:lnTo>
                    <a:lnTo>
                      <a:pt x="526" y="740"/>
                    </a:lnTo>
                    <a:lnTo>
                      <a:pt x="526" y="736"/>
                    </a:lnTo>
                    <a:lnTo>
                      <a:pt x="522" y="736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198">
                <a:extLst>
                  <a:ext uri="{FF2B5EF4-FFF2-40B4-BE49-F238E27FC236}">
                    <a16:creationId xmlns:a16="http://schemas.microsoft.com/office/drawing/2014/main" xmlns="" id="{964A9812-2A8D-4EC8-B8B4-EC6A018F02F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96025" y="3328988"/>
                <a:ext cx="835025" cy="1174750"/>
              </a:xfrm>
              <a:custGeom>
                <a:avLst/>
                <a:gdLst>
                  <a:gd name="T0" fmla="*/ 522 w 526"/>
                  <a:gd name="T1" fmla="*/ 736 h 740"/>
                  <a:gd name="T2" fmla="*/ 522 w 526"/>
                  <a:gd name="T3" fmla="*/ 732 h 740"/>
                  <a:gd name="T4" fmla="*/ 8 w 526"/>
                  <a:gd name="T5" fmla="*/ 732 h 740"/>
                  <a:gd name="T6" fmla="*/ 8 w 526"/>
                  <a:gd name="T7" fmla="*/ 8 h 740"/>
                  <a:gd name="T8" fmla="*/ 518 w 526"/>
                  <a:gd name="T9" fmla="*/ 8 h 740"/>
                  <a:gd name="T10" fmla="*/ 518 w 526"/>
                  <a:gd name="T11" fmla="*/ 736 h 740"/>
                  <a:gd name="T12" fmla="*/ 522 w 526"/>
                  <a:gd name="T13" fmla="*/ 736 h 740"/>
                  <a:gd name="T14" fmla="*/ 522 w 526"/>
                  <a:gd name="T15" fmla="*/ 732 h 740"/>
                  <a:gd name="T16" fmla="*/ 522 w 526"/>
                  <a:gd name="T17" fmla="*/ 736 h 740"/>
                  <a:gd name="T18" fmla="*/ 526 w 526"/>
                  <a:gd name="T19" fmla="*/ 736 h 740"/>
                  <a:gd name="T20" fmla="*/ 526 w 526"/>
                  <a:gd name="T21" fmla="*/ 0 h 740"/>
                  <a:gd name="T22" fmla="*/ 0 w 526"/>
                  <a:gd name="T23" fmla="*/ 0 h 740"/>
                  <a:gd name="T24" fmla="*/ 0 w 526"/>
                  <a:gd name="T25" fmla="*/ 740 h 740"/>
                  <a:gd name="T26" fmla="*/ 526 w 526"/>
                  <a:gd name="T27" fmla="*/ 740 h 740"/>
                  <a:gd name="T28" fmla="*/ 526 w 526"/>
                  <a:gd name="T29" fmla="*/ 736 h 740"/>
                  <a:gd name="T30" fmla="*/ 522 w 526"/>
                  <a:gd name="T31" fmla="*/ 736 h 7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26" h="740">
                    <a:moveTo>
                      <a:pt x="522" y="736"/>
                    </a:moveTo>
                    <a:lnTo>
                      <a:pt x="522" y="732"/>
                    </a:lnTo>
                    <a:lnTo>
                      <a:pt x="8" y="732"/>
                    </a:lnTo>
                    <a:lnTo>
                      <a:pt x="8" y="8"/>
                    </a:lnTo>
                    <a:lnTo>
                      <a:pt x="518" y="8"/>
                    </a:lnTo>
                    <a:lnTo>
                      <a:pt x="518" y="736"/>
                    </a:lnTo>
                    <a:lnTo>
                      <a:pt x="522" y="736"/>
                    </a:lnTo>
                    <a:lnTo>
                      <a:pt x="522" y="732"/>
                    </a:lnTo>
                    <a:lnTo>
                      <a:pt x="522" y="736"/>
                    </a:lnTo>
                    <a:lnTo>
                      <a:pt x="526" y="736"/>
                    </a:lnTo>
                    <a:lnTo>
                      <a:pt x="526" y="0"/>
                    </a:lnTo>
                    <a:lnTo>
                      <a:pt x="0" y="0"/>
                    </a:lnTo>
                    <a:lnTo>
                      <a:pt x="0" y="740"/>
                    </a:lnTo>
                    <a:lnTo>
                      <a:pt x="526" y="740"/>
                    </a:lnTo>
                    <a:lnTo>
                      <a:pt x="526" y="736"/>
                    </a:lnTo>
                    <a:lnTo>
                      <a:pt x="522" y="73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Rectangle 199">
                <a:extLst>
                  <a:ext uri="{FF2B5EF4-FFF2-40B4-BE49-F238E27FC236}">
                    <a16:creationId xmlns:a16="http://schemas.microsoft.com/office/drawing/2014/main" xmlns="" id="{F359FD2B-7403-4929-9DD5-7A7D7705AF0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24663" y="3584576"/>
                <a:ext cx="195263" cy="12700"/>
              </a:xfrm>
              <a:prstGeom prst="rect">
                <a:avLst/>
              </a:pr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Rectangle 200">
                <a:extLst>
                  <a:ext uri="{FF2B5EF4-FFF2-40B4-BE49-F238E27FC236}">
                    <a16:creationId xmlns:a16="http://schemas.microsoft.com/office/drawing/2014/main" xmlns="" id="{960948D3-AA5A-4452-A75A-7B7F9BDDE02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24663" y="3584576"/>
                <a:ext cx="195263" cy="127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Rectangle 201">
                <a:extLst>
                  <a:ext uri="{FF2B5EF4-FFF2-40B4-BE49-F238E27FC236}">
                    <a16:creationId xmlns:a16="http://schemas.microsoft.com/office/drawing/2014/main" xmlns="" id="{2D1253DB-6D4A-433C-8E01-24FF2A03714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405563" y="3584576"/>
                <a:ext cx="333375" cy="12700"/>
              </a:xfrm>
              <a:prstGeom prst="rect">
                <a:avLst/>
              </a:pr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Rectangle 202">
                <a:extLst>
                  <a:ext uri="{FF2B5EF4-FFF2-40B4-BE49-F238E27FC236}">
                    <a16:creationId xmlns:a16="http://schemas.microsoft.com/office/drawing/2014/main" xmlns="" id="{A52E53C3-B900-4E7A-AF13-5671637BB6B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405563" y="3584576"/>
                <a:ext cx="333375" cy="127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Rectangle 203">
                <a:extLst>
                  <a:ext uri="{FF2B5EF4-FFF2-40B4-BE49-F238E27FC236}">
                    <a16:creationId xmlns:a16="http://schemas.microsoft.com/office/drawing/2014/main" xmlns="" id="{BBEED0D9-1411-42AB-8AA6-63CA3F314A1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405563" y="3446463"/>
                <a:ext cx="312738" cy="33338"/>
              </a:xfrm>
              <a:prstGeom prst="rect">
                <a:avLst/>
              </a:prstGeom>
              <a:solidFill>
                <a:srgbClr val="88D8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Rectangle 204">
                <a:extLst>
                  <a:ext uri="{FF2B5EF4-FFF2-40B4-BE49-F238E27FC236}">
                    <a16:creationId xmlns:a16="http://schemas.microsoft.com/office/drawing/2014/main" xmlns="" id="{5CD33D83-D2BE-4FBC-9AB7-DFA919EE56B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405563" y="3446463"/>
                <a:ext cx="312738" cy="333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Rectangle 205">
                <a:extLst>
                  <a:ext uri="{FF2B5EF4-FFF2-40B4-BE49-F238E27FC236}">
                    <a16:creationId xmlns:a16="http://schemas.microsoft.com/office/drawing/2014/main" xmlns="" id="{D9101868-1874-456E-8EF6-C4779876238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405563" y="3636963"/>
                <a:ext cx="158750" cy="57150"/>
              </a:xfrm>
              <a:prstGeom prst="rect">
                <a:avLst/>
              </a:prstGeom>
              <a:solidFill>
                <a:srgbClr val="47B8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Rectangle 206">
                <a:extLst>
                  <a:ext uri="{FF2B5EF4-FFF2-40B4-BE49-F238E27FC236}">
                    <a16:creationId xmlns:a16="http://schemas.microsoft.com/office/drawing/2014/main" xmlns="" id="{2E387CC3-F299-4C08-B4DC-3AA4A223364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405563" y="3636963"/>
                <a:ext cx="158750" cy="571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207">
                <a:extLst>
                  <a:ext uri="{FF2B5EF4-FFF2-40B4-BE49-F238E27FC236}">
                    <a16:creationId xmlns:a16="http://schemas.microsoft.com/office/drawing/2014/main" xmlns="" id="{3E00CB12-E0FA-4A11-97E3-EF2EA87A407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99213" y="3630613"/>
                <a:ext cx="171450" cy="69850"/>
              </a:xfrm>
              <a:custGeom>
                <a:avLst/>
                <a:gdLst>
                  <a:gd name="T0" fmla="*/ 104 w 108"/>
                  <a:gd name="T1" fmla="*/ 4 h 44"/>
                  <a:gd name="T2" fmla="*/ 104 w 108"/>
                  <a:gd name="T3" fmla="*/ 0 h 44"/>
                  <a:gd name="T4" fmla="*/ 0 w 108"/>
                  <a:gd name="T5" fmla="*/ 0 h 44"/>
                  <a:gd name="T6" fmla="*/ 0 w 108"/>
                  <a:gd name="T7" fmla="*/ 44 h 44"/>
                  <a:gd name="T8" fmla="*/ 108 w 108"/>
                  <a:gd name="T9" fmla="*/ 44 h 44"/>
                  <a:gd name="T10" fmla="*/ 108 w 108"/>
                  <a:gd name="T11" fmla="*/ 0 h 44"/>
                  <a:gd name="T12" fmla="*/ 104 w 108"/>
                  <a:gd name="T13" fmla="*/ 0 h 44"/>
                  <a:gd name="T14" fmla="*/ 104 w 108"/>
                  <a:gd name="T15" fmla="*/ 4 h 44"/>
                  <a:gd name="T16" fmla="*/ 100 w 108"/>
                  <a:gd name="T17" fmla="*/ 4 h 44"/>
                  <a:gd name="T18" fmla="*/ 100 w 108"/>
                  <a:gd name="T19" fmla="*/ 36 h 44"/>
                  <a:gd name="T20" fmla="*/ 8 w 108"/>
                  <a:gd name="T21" fmla="*/ 36 h 44"/>
                  <a:gd name="T22" fmla="*/ 8 w 108"/>
                  <a:gd name="T23" fmla="*/ 8 h 44"/>
                  <a:gd name="T24" fmla="*/ 104 w 108"/>
                  <a:gd name="T25" fmla="*/ 8 h 44"/>
                  <a:gd name="T26" fmla="*/ 104 w 108"/>
                  <a:gd name="T27" fmla="*/ 4 h 44"/>
                  <a:gd name="T28" fmla="*/ 100 w 108"/>
                  <a:gd name="T29" fmla="*/ 4 h 44"/>
                  <a:gd name="T30" fmla="*/ 104 w 108"/>
                  <a:gd name="T31" fmla="*/ 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44">
                    <a:moveTo>
                      <a:pt x="104" y="4"/>
                    </a:moveTo>
                    <a:lnTo>
                      <a:pt x="104" y="0"/>
                    </a:lnTo>
                    <a:lnTo>
                      <a:pt x="0" y="0"/>
                    </a:lnTo>
                    <a:lnTo>
                      <a:pt x="0" y="44"/>
                    </a:lnTo>
                    <a:lnTo>
                      <a:pt x="108" y="44"/>
                    </a:lnTo>
                    <a:lnTo>
                      <a:pt x="108" y="0"/>
                    </a:lnTo>
                    <a:lnTo>
                      <a:pt x="104" y="0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0" y="36"/>
                    </a:lnTo>
                    <a:lnTo>
                      <a:pt x="8" y="36"/>
                    </a:lnTo>
                    <a:lnTo>
                      <a:pt x="8" y="8"/>
                    </a:lnTo>
                    <a:lnTo>
                      <a:pt x="104" y="8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4" y="4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208">
                <a:extLst>
                  <a:ext uri="{FF2B5EF4-FFF2-40B4-BE49-F238E27FC236}">
                    <a16:creationId xmlns:a16="http://schemas.microsoft.com/office/drawing/2014/main" xmlns="" id="{4F479C5B-1A4D-4AD0-9F23-631F06504F0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99213" y="3630613"/>
                <a:ext cx="171450" cy="69850"/>
              </a:xfrm>
              <a:custGeom>
                <a:avLst/>
                <a:gdLst>
                  <a:gd name="T0" fmla="*/ 104 w 108"/>
                  <a:gd name="T1" fmla="*/ 4 h 44"/>
                  <a:gd name="T2" fmla="*/ 104 w 108"/>
                  <a:gd name="T3" fmla="*/ 0 h 44"/>
                  <a:gd name="T4" fmla="*/ 0 w 108"/>
                  <a:gd name="T5" fmla="*/ 0 h 44"/>
                  <a:gd name="T6" fmla="*/ 0 w 108"/>
                  <a:gd name="T7" fmla="*/ 44 h 44"/>
                  <a:gd name="T8" fmla="*/ 108 w 108"/>
                  <a:gd name="T9" fmla="*/ 44 h 44"/>
                  <a:gd name="T10" fmla="*/ 108 w 108"/>
                  <a:gd name="T11" fmla="*/ 0 h 44"/>
                  <a:gd name="T12" fmla="*/ 104 w 108"/>
                  <a:gd name="T13" fmla="*/ 0 h 44"/>
                  <a:gd name="T14" fmla="*/ 104 w 108"/>
                  <a:gd name="T15" fmla="*/ 4 h 44"/>
                  <a:gd name="T16" fmla="*/ 100 w 108"/>
                  <a:gd name="T17" fmla="*/ 4 h 44"/>
                  <a:gd name="T18" fmla="*/ 100 w 108"/>
                  <a:gd name="T19" fmla="*/ 36 h 44"/>
                  <a:gd name="T20" fmla="*/ 8 w 108"/>
                  <a:gd name="T21" fmla="*/ 36 h 44"/>
                  <a:gd name="T22" fmla="*/ 8 w 108"/>
                  <a:gd name="T23" fmla="*/ 8 h 44"/>
                  <a:gd name="T24" fmla="*/ 104 w 108"/>
                  <a:gd name="T25" fmla="*/ 8 h 44"/>
                  <a:gd name="T26" fmla="*/ 104 w 108"/>
                  <a:gd name="T27" fmla="*/ 4 h 44"/>
                  <a:gd name="T28" fmla="*/ 100 w 108"/>
                  <a:gd name="T29" fmla="*/ 4 h 44"/>
                  <a:gd name="T30" fmla="*/ 104 w 108"/>
                  <a:gd name="T31" fmla="*/ 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44">
                    <a:moveTo>
                      <a:pt x="104" y="4"/>
                    </a:moveTo>
                    <a:lnTo>
                      <a:pt x="104" y="0"/>
                    </a:lnTo>
                    <a:lnTo>
                      <a:pt x="0" y="0"/>
                    </a:lnTo>
                    <a:lnTo>
                      <a:pt x="0" y="44"/>
                    </a:lnTo>
                    <a:lnTo>
                      <a:pt x="108" y="44"/>
                    </a:lnTo>
                    <a:lnTo>
                      <a:pt x="108" y="0"/>
                    </a:lnTo>
                    <a:lnTo>
                      <a:pt x="104" y="0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0" y="36"/>
                    </a:lnTo>
                    <a:lnTo>
                      <a:pt x="8" y="36"/>
                    </a:lnTo>
                    <a:lnTo>
                      <a:pt x="8" y="8"/>
                    </a:lnTo>
                    <a:lnTo>
                      <a:pt x="104" y="8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4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Rectangle 209">
                <a:extLst>
                  <a:ext uri="{FF2B5EF4-FFF2-40B4-BE49-F238E27FC236}">
                    <a16:creationId xmlns:a16="http://schemas.microsoft.com/office/drawing/2014/main" xmlns="" id="{F416BB8E-1E85-4109-B793-2751C3DE102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405563" y="3692526"/>
                <a:ext cx="158750" cy="49213"/>
              </a:xfrm>
              <a:prstGeom prst="rect">
                <a:avLst/>
              </a:prstGeom>
              <a:solidFill>
                <a:srgbClr val="F1FA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Rectangle 210">
                <a:extLst>
                  <a:ext uri="{FF2B5EF4-FFF2-40B4-BE49-F238E27FC236}">
                    <a16:creationId xmlns:a16="http://schemas.microsoft.com/office/drawing/2014/main" xmlns="" id="{72550F40-C590-4736-AB4A-DADE6D3CFCF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405563" y="3692526"/>
                <a:ext cx="158750" cy="49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211">
                <a:extLst>
                  <a:ext uri="{FF2B5EF4-FFF2-40B4-BE49-F238E27FC236}">
                    <a16:creationId xmlns:a16="http://schemas.microsoft.com/office/drawing/2014/main" xmlns="" id="{EAA0C686-41AB-4632-BFC4-2B241549607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99213" y="3686176"/>
                <a:ext cx="171450" cy="61913"/>
              </a:xfrm>
              <a:custGeom>
                <a:avLst/>
                <a:gdLst>
                  <a:gd name="T0" fmla="*/ 104 w 108"/>
                  <a:gd name="T1" fmla="*/ 4 h 39"/>
                  <a:gd name="T2" fmla="*/ 104 w 108"/>
                  <a:gd name="T3" fmla="*/ 0 h 39"/>
                  <a:gd name="T4" fmla="*/ 0 w 108"/>
                  <a:gd name="T5" fmla="*/ 0 h 39"/>
                  <a:gd name="T6" fmla="*/ 0 w 108"/>
                  <a:gd name="T7" fmla="*/ 39 h 39"/>
                  <a:gd name="T8" fmla="*/ 108 w 108"/>
                  <a:gd name="T9" fmla="*/ 39 h 39"/>
                  <a:gd name="T10" fmla="*/ 108 w 108"/>
                  <a:gd name="T11" fmla="*/ 0 h 39"/>
                  <a:gd name="T12" fmla="*/ 104 w 108"/>
                  <a:gd name="T13" fmla="*/ 0 h 39"/>
                  <a:gd name="T14" fmla="*/ 104 w 108"/>
                  <a:gd name="T15" fmla="*/ 4 h 39"/>
                  <a:gd name="T16" fmla="*/ 100 w 108"/>
                  <a:gd name="T17" fmla="*/ 4 h 39"/>
                  <a:gd name="T18" fmla="*/ 100 w 108"/>
                  <a:gd name="T19" fmla="*/ 31 h 39"/>
                  <a:gd name="T20" fmla="*/ 8 w 108"/>
                  <a:gd name="T21" fmla="*/ 31 h 39"/>
                  <a:gd name="T22" fmla="*/ 8 w 108"/>
                  <a:gd name="T23" fmla="*/ 8 h 39"/>
                  <a:gd name="T24" fmla="*/ 104 w 108"/>
                  <a:gd name="T25" fmla="*/ 8 h 39"/>
                  <a:gd name="T26" fmla="*/ 104 w 108"/>
                  <a:gd name="T27" fmla="*/ 4 h 39"/>
                  <a:gd name="T28" fmla="*/ 100 w 108"/>
                  <a:gd name="T29" fmla="*/ 4 h 39"/>
                  <a:gd name="T30" fmla="*/ 104 w 108"/>
                  <a:gd name="T31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39">
                    <a:moveTo>
                      <a:pt x="104" y="4"/>
                    </a:moveTo>
                    <a:lnTo>
                      <a:pt x="104" y="0"/>
                    </a:lnTo>
                    <a:lnTo>
                      <a:pt x="0" y="0"/>
                    </a:lnTo>
                    <a:lnTo>
                      <a:pt x="0" y="39"/>
                    </a:lnTo>
                    <a:lnTo>
                      <a:pt x="108" y="39"/>
                    </a:lnTo>
                    <a:lnTo>
                      <a:pt x="108" y="0"/>
                    </a:lnTo>
                    <a:lnTo>
                      <a:pt x="104" y="0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0" y="31"/>
                    </a:lnTo>
                    <a:lnTo>
                      <a:pt x="8" y="31"/>
                    </a:lnTo>
                    <a:lnTo>
                      <a:pt x="8" y="8"/>
                    </a:lnTo>
                    <a:lnTo>
                      <a:pt x="104" y="8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4" y="4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212">
                <a:extLst>
                  <a:ext uri="{FF2B5EF4-FFF2-40B4-BE49-F238E27FC236}">
                    <a16:creationId xmlns:a16="http://schemas.microsoft.com/office/drawing/2014/main" xmlns="" id="{AA86D648-E668-442B-A115-233BC9BFEEE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99213" y="3686176"/>
                <a:ext cx="171450" cy="61913"/>
              </a:xfrm>
              <a:custGeom>
                <a:avLst/>
                <a:gdLst>
                  <a:gd name="T0" fmla="*/ 104 w 108"/>
                  <a:gd name="T1" fmla="*/ 4 h 39"/>
                  <a:gd name="T2" fmla="*/ 104 w 108"/>
                  <a:gd name="T3" fmla="*/ 0 h 39"/>
                  <a:gd name="T4" fmla="*/ 0 w 108"/>
                  <a:gd name="T5" fmla="*/ 0 h 39"/>
                  <a:gd name="T6" fmla="*/ 0 w 108"/>
                  <a:gd name="T7" fmla="*/ 39 h 39"/>
                  <a:gd name="T8" fmla="*/ 108 w 108"/>
                  <a:gd name="T9" fmla="*/ 39 h 39"/>
                  <a:gd name="T10" fmla="*/ 108 w 108"/>
                  <a:gd name="T11" fmla="*/ 0 h 39"/>
                  <a:gd name="T12" fmla="*/ 104 w 108"/>
                  <a:gd name="T13" fmla="*/ 0 h 39"/>
                  <a:gd name="T14" fmla="*/ 104 w 108"/>
                  <a:gd name="T15" fmla="*/ 4 h 39"/>
                  <a:gd name="T16" fmla="*/ 100 w 108"/>
                  <a:gd name="T17" fmla="*/ 4 h 39"/>
                  <a:gd name="T18" fmla="*/ 100 w 108"/>
                  <a:gd name="T19" fmla="*/ 31 h 39"/>
                  <a:gd name="T20" fmla="*/ 8 w 108"/>
                  <a:gd name="T21" fmla="*/ 31 h 39"/>
                  <a:gd name="T22" fmla="*/ 8 w 108"/>
                  <a:gd name="T23" fmla="*/ 8 h 39"/>
                  <a:gd name="T24" fmla="*/ 104 w 108"/>
                  <a:gd name="T25" fmla="*/ 8 h 39"/>
                  <a:gd name="T26" fmla="*/ 104 w 108"/>
                  <a:gd name="T27" fmla="*/ 4 h 39"/>
                  <a:gd name="T28" fmla="*/ 100 w 108"/>
                  <a:gd name="T29" fmla="*/ 4 h 39"/>
                  <a:gd name="T30" fmla="*/ 104 w 108"/>
                  <a:gd name="T31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39">
                    <a:moveTo>
                      <a:pt x="104" y="4"/>
                    </a:moveTo>
                    <a:lnTo>
                      <a:pt x="104" y="0"/>
                    </a:lnTo>
                    <a:lnTo>
                      <a:pt x="0" y="0"/>
                    </a:lnTo>
                    <a:lnTo>
                      <a:pt x="0" y="39"/>
                    </a:lnTo>
                    <a:lnTo>
                      <a:pt x="108" y="39"/>
                    </a:lnTo>
                    <a:lnTo>
                      <a:pt x="108" y="0"/>
                    </a:lnTo>
                    <a:lnTo>
                      <a:pt x="104" y="0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0" y="31"/>
                    </a:lnTo>
                    <a:lnTo>
                      <a:pt x="8" y="31"/>
                    </a:lnTo>
                    <a:lnTo>
                      <a:pt x="8" y="8"/>
                    </a:lnTo>
                    <a:lnTo>
                      <a:pt x="104" y="8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4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Rectangle 213">
                <a:extLst>
                  <a:ext uri="{FF2B5EF4-FFF2-40B4-BE49-F238E27FC236}">
                    <a16:creationId xmlns:a16="http://schemas.microsoft.com/office/drawing/2014/main" xmlns="" id="{0A07C2DD-B13C-4D2F-B1B1-3E2DA0140FD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562725" y="3636963"/>
                <a:ext cx="265113" cy="57150"/>
              </a:xfrm>
              <a:prstGeom prst="rect">
                <a:avLst/>
              </a:prstGeom>
              <a:solidFill>
                <a:srgbClr val="88D8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Rectangle 214">
                <a:extLst>
                  <a:ext uri="{FF2B5EF4-FFF2-40B4-BE49-F238E27FC236}">
                    <a16:creationId xmlns:a16="http://schemas.microsoft.com/office/drawing/2014/main" xmlns="" id="{4773697F-CFCD-4776-8937-EE6CF2BF581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562725" y="3636963"/>
                <a:ext cx="265113" cy="571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215">
                <a:extLst>
                  <a:ext uri="{FF2B5EF4-FFF2-40B4-BE49-F238E27FC236}">
                    <a16:creationId xmlns:a16="http://schemas.microsoft.com/office/drawing/2014/main" xmlns="" id="{3FFB1B55-1400-4A4D-9AE6-44D1F6B2AB7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556375" y="3630613"/>
                <a:ext cx="277813" cy="69850"/>
              </a:xfrm>
              <a:custGeom>
                <a:avLst/>
                <a:gdLst>
                  <a:gd name="T0" fmla="*/ 171 w 175"/>
                  <a:gd name="T1" fmla="*/ 4 h 44"/>
                  <a:gd name="T2" fmla="*/ 171 w 175"/>
                  <a:gd name="T3" fmla="*/ 0 h 44"/>
                  <a:gd name="T4" fmla="*/ 0 w 175"/>
                  <a:gd name="T5" fmla="*/ 0 h 44"/>
                  <a:gd name="T6" fmla="*/ 0 w 175"/>
                  <a:gd name="T7" fmla="*/ 44 h 44"/>
                  <a:gd name="T8" fmla="*/ 175 w 175"/>
                  <a:gd name="T9" fmla="*/ 44 h 44"/>
                  <a:gd name="T10" fmla="*/ 175 w 175"/>
                  <a:gd name="T11" fmla="*/ 0 h 44"/>
                  <a:gd name="T12" fmla="*/ 171 w 175"/>
                  <a:gd name="T13" fmla="*/ 0 h 44"/>
                  <a:gd name="T14" fmla="*/ 171 w 175"/>
                  <a:gd name="T15" fmla="*/ 4 h 44"/>
                  <a:gd name="T16" fmla="*/ 167 w 175"/>
                  <a:gd name="T17" fmla="*/ 4 h 44"/>
                  <a:gd name="T18" fmla="*/ 167 w 175"/>
                  <a:gd name="T19" fmla="*/ 36 h 44"/>
                  <a:gd name="T20" fmla="*/ 8 w 175"/>
                  <a:gd name="T21" fmla="*/ 36 h 44"/>
                  <a:gd name="T22" fmla="*/ 8 w 175"/>
                  <a:gd name="T23" fmla="*/ 8 h 44"/>
                  <a:gd name="T24" fmla="*/ 171 w 175"/>
                  <a:gd name="T25" fmla="*/ 8 h 44"/>
                  <a:gd name="T26" fmla="*/ 171 w 175"/>
                  <a:gd name="T27" fmla="*/ 4 h 44"/>
                  <a:gd name="T28" fmla="*/ 167 w 175"/>
                  <a:gd name="T29" fmla="*/ 4 h 44"/>
                  <a:gd name="T30" fmla="*/ 171 w 175"/>
                  <a:gd name="T31" fmla="*/ 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5" h="44">
                    <a:moveTo>
                      <a:pt x="171" y="4"/>
                    </a:moveTo>
                    <a:lnTo>
                      <a:pt x="171" y="0"/>
                    </a:lnTo>
                    <a:lnTo>
                      <a:pt x="0" y="0"/>
                    </a:lnTo>
                    <a:lnTo>
                      <a:pt x="0" y="44"/>
                    </a:lnTo>
                    <a:lnTo>
                      <a:pt x="175" y="44"/>
                    </a:lnTo>
                    <a:lnTo>
                      <a:pt x="175" y="0"/>
                    </a:lnTo>
                    <a:lnTo>
                      <a:pt x="171" y="0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67" y="36"/>
                    </a:lnTo>
                    <a:lnTo>
                      <a:pt x="8" y="36"/>
                    </a:lnTo>
                    <a:lnTo>
                      <a:pt x="8" y="8"/>
                    </a:lnTo>
                    <a:lnTo>
                      <a:pt x="171" y="8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71" y="4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216">
                <a:extLst>
                  <a:ext uri="{FF2B5EF4-FFF2-40B4-BE49-F238E27FC236}">
                    <a16:creationId xmlns:a16="http://schemas.microsoft.com/office/drawing/2014/main" xmlns="" id="{0CCB0842-1B41-4D18-851C-30A067E0481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556375" y="3630613"/>
                <a:ext cx="277813" cy="69850"/>
              </a:xfrm>
              <a:custGeom>
                <a:avLst/>
                <a:gdLst>
                  <a:gd name="T0" fmla="*/ 171 w 175"/>
                  <a:gd name="T1" fmla="*/ 4 h 44"/>
                  <a:gd name="T2" fmla="*/ 171 w 175"/>
                  <a:gd name="T3" fmla="*/ 0 h 44"/>
                  <a:gd name="T4" fmla="*/ 0 w 175"/>
                  <a:gd name="T5" fmla="*/ 0 h 44"/>
                  <a:gd name="T6" fmla="*/ 0 w 175"/>
                  <a:gd name="T7" fmla="*/ 44 h 44"/>
                  <a:gd name="T8" fmla="*/ 175 w 175"/>
                  <a:gd name="T9" fmla="*/ 44 h 44"/>
                  <a:gd name="T10" fmla="*/ 175 w 175"/>
                  <a:gd name="T11" fmla="*/ 0 h 44"/>
                  <a:gd name="T12" fmla="*/ 171 w 175"/>
                  <a:gd name="T13" fmla="*/ 0 h 44"/>
                  <a:gd name="T14" fmla="*/ 171 w 175"/>
                  <a:gd name="T15" fmla="*/ 4 h 44"/>
                  <a:gd name="T16" fmla="*/ 167 w 175"/>
                  <a:gd name="T17" fmla="*/ 4 h 44"/>
                  <a:gd name="T18" fmla="*/ 167 w 175"/>
                  <a:gd name="T19" fmla="*/ 36 h 44"/>
                  <a:gd name="T20" fmla="*/ 8 w 175"/>
                  <a:gd name="T21" fmla="*/ 36 h 44"/>
                  <a:gd name="T22" fmla="*/ 8 w 175"/>
                  <a:gd name="T23" fmla="*/ 8 h 44"/>
                  <a:gd name="T24" fmla="*/ 171 w 175"/>
                  <a:gd name="T25" fmla="*/ 8 h 44"/>
                  <a:gd name="T26" fmla="*/ 171 w 175"/>
                  <a:gd name="T27" fmla="*/ 4 h 44"/>
                  <a:gd name="T28" fmla="*/ 167 w 175"/>
                  <a:gd name="T29" fmla="*/ 4 h 44"/>
                  <a:gd name="T30" fmla="*/ 171 w 175"/>
                  <a:gd name="T31" fmla="*/ 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5" h="44">
                    <a:moveTo>
                      <a:pt x="171" y="4"/>
                    </a:moveTo>
                    <a:lnTo>
                      <a:pt x="171" y="0"/>
                    </a:lnTo>
                    <a:lnTo>
                      <a:pt x="0" y="0"/>
                    </a:lnTo>
                    <a:lnTo>
                      <a:pt x="0" y="44"/>
                    </a:lnTo>
                    <a:lnTo>
                      <a:pt x="175" y="44"/>
                    </a:lnTo>
                    <a:lnTo>
                      <a:pt x="175" y="0"/>
                    </a:lnTo>
                    <a:lnTo>
                      <a:pt x="171" y="0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67" y="36"/>
                    </a:lnTo>
                    <a:lnTo>
                      <a:pt x="8" y="36"/>
                    </a:lnTo>
                    <a:lnTo>
                      <a:pt x="8" y="8"/>
                    </a:lnTo>
                    <a:lnTo>
                      <a:pt x="171" y="8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71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Rectangle 217">
                <a:extLst>
                  <a:ext uri="{FF2B5EF4-FFF2-40B4-BE49-F238E27FC236}">
                    <a16:creationId xmlns:a16="http://schemas.microsoft.com/office/drawing/2014/main" xmlns="" id="{42D4D49A-9B08-4C24-A206-C044D767C1D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562725" y="3692526"/>
                <a:ext cx="265113" cy="4921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Rectangle 218">
                <a:extLst>
                  <a:ext uri="{FF2B5EF4-FFF2-40B4-BE49-F238E27FC236}">
                    <a16:creationId xmlns:a16="http://schemas.microsoft.com/office/drawing/2014/main" xmlns="" id="{39FD5986-F8F1-43D1-AD23-FA034AE1D4C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562725" y="3692526"/>
                <a:ext cx="265113" cy="49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219">
                <a:extLst>
                  <a:ext uri="{FF2B5EF4-FFF2-40B4-BE49-F238E27FC236}">
                    <a16:creationId xmlns:a16="http://schemas.microsoft.com/office/drawing/2014/main" xmlns="" id="{E067E1CC-B665-40AB-924D-997EAD86F48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556375" y="3686176"/>
                <a:ext cx="277813" cy="61913"/>
              </a:xfrm>
              <a:custGeom>
                <a:avLst/>
                <a:gdLst>
                  <a:gd name="T0" fmla="*/ 171 w 175"/>
                  <a:gd name="T1" fmla="*/ 4 h 39"/>
                  <a:gd name="T2" fmla="*/ 171 w 175"/>
                  <a:gd name="T3" fmla="*/ 0 h 39"/>
                  <a:gd name="T4" fmla="*/ 0 w 175"/>
                  <a:gd name="T5" fmla="*/ 0 h 39"/>
                  <a:gd name="T6" fmla="*/ 0 w 175"/>
                  <a:gd name="T7" fmla="*/ 39 h 39"/>
                  <a:gd name="T8" fmla="*/ 175 w 175"/>
                  <a:gd name="T9" fmla="*/ 39 h 39"/>
                  <a:gd name="T10" fmla="*/ 175 w 175"/>
                  <a:gd name="T11" fmla="*/ 0 h 39"/>
                  <a:gd name="T12" fmla="*/ 171 w 175"/>
                  <a:gd name="T13" fmla="*/ 0 h 39"/>
                  <a:gd name="T14" fmla="*/ 171 w 175"/>
                  <a:gd name="T15" fmla="*/ 4 h 39"/>
                  <a:gd name="T16" fmla="*/ 167 w 175"/>
                  <a:gd name="T17" fmla="*/ 4 h 39"/>
                  <a:gd name="T18" fmla="*/ 167 w 175"/>
                  <a:gd name="T19" fmla="*/ 31 h 39"/>
                  <a:gd name="T20" fmla="*/ 8 w 175"/>
                  <a:gd name="T21" fmla="*/ 31 h 39"/>
                  <a:gd name="T22" fmla="*/ 8 w 175"/>
                  <a:gd name="T23" fmla="*/ 8 h 39"/>
                  <a:gd name="T24" fmla="*/ 171 w 175"/>
                  <a:gd name="T25" fmla="*/ 8 h 39"/>
                  <a:gd name="T26" fmla="*/ 171 w 175"/>
                  <a:gd name="T27" fmla="*/ 4 h 39"/>
                  <a:gd name="T28" fmla="*/ 167 w 175"/>
                  <a:gd name="T29" fmla="*/ 4 h 39"/>
                  <a:gd name="T30" fmla="*/ 171 w 175"/>
                  <a:gd name="T31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5" h="39">
                    <a:moveTo>
                      <a:pt x="171" y="4"/>
                    </a:moveTo>
                    <a:lnTo>
                      <a:pt x="171" y="0"/>
                    </a:lnTo>
                    <a:lnTo>
                      <a:pt x="0" y="0"/>
                    </a:lnTo>
                    <a:lnTo>
                      <a:pt x="0" y="39"/>
                    </a:lnTo>
                    <a:lnTo>
                      <a:pt x="175" y="39"/>
                    </a:lnTo>
                    <a:lnTo>
                      <a:pt x="175" y="0"/>
                    </a:lnTo>
                    <a:lnTo>
                      <a:pt x="171" y="0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67" y="31"/>
                    </a:lnTo>
                    <a:lnTo>
                      <a:pt x="8" y="31"/>
                    </a:lnTo>
                    <a:lnTo>
                      <a:pt x="8" y="8"/>
                    </a:lnTo>
                    <a:lnTo>
                      <a:pt x="171" y="8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71" y="4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220">
                <a:extLst>
                  <a:ext uri="{FF2B5EF4-FFF2-40B4-BE49-F238E27FC236}">
                    <a16:creationId xmlns:a16="http://schemas.microsoft.com/office/drawing/2014/main" xmlns="" id="{4D45FCC1-C793-4D83-AAB0-5C59C20D2F4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556375" y="3686176"/>
                <a:ext cx="277813" cy="61913"/>
              </a:xfrm>
              <a:custGeom>
                <a:avLst/>
                <a:gdLst>
                  <a:gd name="T0" fmla="*/ 171 w 175"/>
                  <a:gd name="T1" fmla="*/ 4 h 39"/>
                  <a:gd name="T2" fmla="*/ 171 w 175"/>
                  <a:gd name="T3" fmla="*/ 0 h 39"/>
                  <a:gd name="T4" fmla="*/ 0 w 175"/>
                  <a:gd name="T5" fmla="*/ 0 h 39"/>
                  <a:gd name="T6" fmla="*/ 0 w 175"/>
                  <a:gd name="T7" fmla="*/ 39 h 39"/>
                  <a:gd name="T8" fmla="*/ 175 w 175"/>
                  <a:gd name="T9" fmla="*/ 39 h 39"/>
                  <a:gd name="T10" fmla="*/ 175 w 175"/>
                  <a:gd name="T11" fmla="*/ 0 h 39"/>
                  <a:gd name="T12" fmla="*/ 171 w 175"/>
                  <a:gd name="T13" fmla="*/ 0 h 39"/>
                  <a:gd name="T14" fmla="*/ 171 w 175"/>
                  <a:gd name="T15" fmla="*/ 4 h 39"/>
                  <a:gd name="T16" fmla="*/ 167 w 175"/>
                  <a:gd name="T17" fmla="*/ 4 h 39"/>
                  <a:gd name="T18" fmla="*/ 167 w 175"/>
                  <a:gd name="T19" fmla="*/ 31 h 39"/>
                  <a:gd name="T20" fmla="*/ 8 w 175"/>
                  <a:gd name="T21" fmla="*/ 31 h 39"/>
                  <a:gd name="T22" fmla="*/ 8 w 175"/>
                  <a:gd name="T23" fmla="*/ 8 h 39"/>
                  <a:gd name="T24" fmla="*/ 171 w 175"/>
                  <a:gd name="T25" fmla="*/ 8 h 39"/>
                  <a:gd name="T26" fmla="*/ 171 w 175"/>
                  <a:gd name="T27" fmla="*/ 4 h 39"/>
                  <a:gd name="T28" fmla="*/ 167 w 175"/>
                  <a:gd name="T29" fmla="*/ 4 h 39"/>
                  <a:gd name="T30" fmla="*/ 171 w 175"/>
                  <a:gd name="T31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5" h="39">
                    <a:moveTo>
                      <a:pt x="171" y="4"/>
                    </a:moveTo>
                    <a:lnTo>
                      <a:pt x="171" y="0"/>
                    </a:lnTo>
                    <a:lnTo>
                      <a:pt x="0" y="0"/>
                    </a:lnTo>
                    <a:lnTo>
                      <a:pt x="0" y="39"/>
                    </a:lnTo>
                    <a:lnTo>
                      <a:pt x="175" y="39"/>
                    </a:lnTo>
                    <a:lnTo>
                      <a:pt x="175" y="0"/>
                    </a:lnTo>
                    <a:lnTo>
                      <a:pt x="171" y="0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67" y="31"/>
                    </a:lnTo>
                    <a:lnTo>
                      <a:pt x="8" y="31"/>
                    </a:lnTo>
                    <a:lnTo>
                      <a:pt x="8" y="8"/>
                    </a:lnTo>
                    <a:lnTo>
                      <a:pt x="171" y="8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71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Rectangle 221">
                <a:extLst>
                  <a:ext uri="{FF2B5EF4-FFF2-40B4-BE49-F238E27FC236}">
                    <a16:creationId xmlns:a16="http://schemas.microsoft.com/office/drawing/2014/main" xmlns="" id="{3C233DD8-F539-4DDC-ACB2-E5CB774FFF7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24663" y="3636963"/>
                <a:ext cx="195263" cy="57150"/>
              </a:xfrm>
              <a:prstGeom prst="rect">
                <a:avLst/>
              </a:prstGeom>
              <a:solidFill>
                <a:srgbClr val="47B8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Rectangle 222">
                <a:extLst>
                  <a:ext uri="{FF2B5EF4-FFF2-40B4-BE49-F238E27FC236}">
                    <a16:creationId xmlns:a16="http://schemas.microsoft.com/office/drawing/2014/main" xmlns="" id="{46696652-374B-4665-A7C6-0DFFEBF37BC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24663" y="3636963"/>
                <a:ext cx="195263" cy="571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223">
                <a:extLst>
                  <a:ext uri="{FF2B5EF4-FFF2-40B4-BE49-F238E27FC236}">
                    <a16:creationId xmlns:a16="http://schemas.microsoft.com/office/drawing/2014/main" xmlns="" id="{4C0638B0-FA71-4789-93C5-7A65B6F98EF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18313" y="3630613"/>
                <a:ext cx="207963" cy="69850"/>
              </a:xfrm>
              <a:custGeom>
                <a:avLst/>
                <a:gdLst>
                  <a:gd name="T0" fmla="*/ 127 w 131"/>
                  <a:gd name="T1" fmla="*/ 4 h 44"/>
                  <a:gd name="T2" fmla="*/ 127 w 131"/>
                  <a:gd name="T3" fmla="*/ 0 h 44"/>
                  <a:gd name="T4" fmla="*/ 0 w 131"/>
                  <a:gd name="T5" fmla="*/ 0 h 44"/>
                  <a:gd name="T6" fmla="*/ 0 w 131"/>
                  <a:gd name="T7" fmla="*/ 44 h 44"/>
                  <a:gd name="T8" fmla="*/ 131 w 131"/>
                  <a:gd name="T9" fmla="*/ 44 h 44"/>
                  <a:gd name="T10" fmla="*/ 131 w 131"/>
                  <a:gd name="T11" fmla="*/ 0 h 44"/>
                  <a:gd name="T12" fmla="*/ 127 w 131"/>
                  <a:gd name="T13" fmla="*/ 0 h 44"/>
                  <a:gd name="T14" fmla="*/ 127 w 131"/>
                  <a:gd name="T15" fmla="*/ 4 h 44"/>
                  <a:gd name="T16" fmla="*/ 123 w 131"/>
                  <a:gd name="T17" fmla="*/ 4 h 44"/>
                  <a:gd name="T18" fmla="*/ 123 w 131"/>
                  <a:gd name="T19" fmla="*/ 36 h 44"/>
                  <a:gd name="T20" fmla="*/ 8 w 131"/>
                  <a:gd name="T21" fmla="*/ 36 h 44"/>
                  <a:gd name="T22" fmla="*/ 8 w 131"/>
                  <a:gd name="T23" fmla="*/ 8 h 44"/>
                  <a:gd name="T24" fmla="*/ 127 w 131"/>
                  <a:gd name="T25" fmla="*/ 8 h 44"/>
                  <a:gd name="T26" fmla="*/ 127 w 131"/>
                  <a:gd name="T27" fmla="*/ 4 h 44"/>
                  <a:gd name="T28" fmla="*/ 123 w 131"/>
                  <a:gd name="T29" fmla="*/ 4 h 44"/>
                  <a:gd name="T30" fmla="*/ 127 w 131"/>
                  <a:gd name="T31" fmla="*/ 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1" h="44">
                    <a:moveTo>
                      <a:pt x="127" y="4"/>
                    </a:moveTo>
                    <a:lnTo>
                      <a:pt x="127" y="0"/>
                    </a:lnTo>
                    <a:lnTo>
                      <a:pt x="0" y="0"/>
                    </a:lnTo>
                    <a:lnTo>
                      <a:pt x="0" y="44"/>
                    </a:lnTo>
                    <a:lnTo>
                      <a:pt x="131" y="44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3" y="36"/>
                    </a:lnTo>
                    <a:lnTo>
                      <a:pt x="8" y="36"/>
                    </a:lnTo>
                    <a:lnTo>
                      <a:pt x="8" y="8"/>
                    </a:lnTo>
                    <a:lnTo>
                      <a:pt x="127" y="8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7" y="4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Freeform 224">
                <a:extLst>
                  <a:ext uri="{FF2B5EF4-FFF2-40B4-BE49-F238E27FC236}">
                    <a16:creationId xmlns:a16="http://schemas.microsoft.com/office/drawing/2014/main" xmlns="" id="{D4DD48B2-76FD-446B-AAEC-0EA97F9C33B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18313" y="3630613"/>
                <a:ext cx="207963" cy="69850"/>
              </a:xfrm>
              <a:custGeom>
                <a:avLst/>
                <a:gdLst>
                  <a:gd name="T0" fmla="*/ 127 w 131"/>
                  <a:gd name="T1" fmla="*/ 4 h 44"/>
                  <a:gd name="T2" fmla="*/ 127 w 131"/>
                  <a:gd name="T3" fmla="*/ 0 h 44"/>
                  <a:gd name="T4" fmla="*/ 0 w 131"/>
                  <a:gd name="T5" fmla="*/ 0 h 44"/>
                  <a:gd name="T6" fmla="*/ 0 w 131"/>
                  <a:gd name="T7" fmla="*/ 44 h 44"/>
                  <a:gd name="T8" fmla="*/ 131 w 131"/>
                  <a:gd name="T9" fmla="*/ 44 h 44"/>
                  <a:gd name="T10" fmla="*/ 131 w 131"/>
                  <a:gd name="T11" fmla="*/ 0 h 44"/>
                  <a:gd name="T12" fmla="*/ 127 w 131"/>
                  <a:gd name="T13" fmla="*/ 0 h 44"/>
                  <a:gd name="T14" fmla="*/ 127 w 131"/>
                  <a:gd name="T15" fmla="*/ 4 h 44"/>
                  <a:gd name="T16" fmla="*/ 123 w 131"/>
                  <a:gd name="T17" fmla="*/ 4 h 44"/>
                  <a:gd name="T18" fmla="*/ 123 w 131"/>
                  <a:gd name="T19" fmla="*/ 36 h 44"/>
                  <a:gd name="T20" fmla="*/ 8 w 131"/>
                  <a:gd name="T21" fmla="*/ 36 h 44"/>
                  <a:gd name="T22" fmla="*/ 8 w 131"/>
                  <a:gd name="T23" fmla="*/ 8 h 44"/>
                  <a:gd name="T24" fmla="*/ 127 w 131"/>
                  <a:gd name="T25" fmla="*/ 8 h 44"/>
                  <a:gd name="T26" fmla="*/ 127 w 131"/>
                  <a:gd name="T27" fmla="*/ 4 h 44"/>
                  <a:gd name="T28" fmla="*/ 123 w 131"/>
                  <a:gd name="T29" fmla="*/ 4 h 44"/>
                  <a:gd name="T30" fmla="*/ 127 w 131"/>
                  <a:gd name="T31" fmla="*/ 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1" h="44">
                    <a:moveTo>
                      <a:pt x="127" y="4"/>
                    </a:moveTo>
                    <a:lnTo>
                      <a:pt x="127" y="0"/>
                    </a:lnTo>
                    <a:lnTo>
                      <a:pt x="0" y="0"/>
                    </a:lnTo>
                    <a:lnTo>
                      <a:pt x="0" y="44"/>
                    </a:lnTo>
                    <a:lnTo>
                      <a:pt x="131" y="44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3" y="36"/>
                    </a:lnTo>
                    <a:lnTo>
                      <a:pt x="8" y="36"/>
                    </a:lnTo>
                    <a:lnTo>
                      <a:pt x="8" y="8"/>
                    </a:lnTo>
                    <a:lnTo>
                      <a:pt x="127" y="8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7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Rectangle 225">
                <a:extLst>
                  <a:ext uri="{FF2B5EF4-FFF2-40B4-BE49-F238E27FC236}">
                    <a16:creationId xmlns:a16="http://schemas.microsoft.com/office/drawing/2014/main" xmlns="" id="{9EAD95D3-9821-4C61-A37B-0E7C4ED5C17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24663" y="3692526"/>
                <a:ext cx="195263" cy="49213"/>
              </a:xfrm>
              <a:prstGeom prst="rect">
                <a:avLst/>
              </a:prstGeom>
              <a:solidFill>
                <a:srgbClr val="C3E8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Rectangle 226">
                <a:extLst>
                  <a:ext uri="{FF2B5EF4-FFF2-40B4-BE49-F238E27FC236}">
                    <a16:creationId xmlns:a16="http://schemas.microsoft.com/office/drawing/2014/main" xmlns="" id="{F06C7600-F4E0-420E-9C6A-7E6EFEC0204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24663" y="3692526"/>
                <a:ext cx="195263" cy="49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227">
                <a:extLst>
                  <a:ext uri="{FF2B5EF4-FFF2-40B4-BE49-F238E27FC236}">
                    <a16:creationId xmlns:a16="http://schemas.microsoft.com/office/drawing/2014/main" xmlns="" id="{C5B05CFD-682B-4314-8C0E-26C47C87CD3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18313" y="3686176"/>
                <a:ext cx="207963" cy="61913"/>
              </a:xfrm>
              <a:custGeom>
                <a:avLst/>
                <a:gdLst>
                  <a:gd name="T0" fmla="*/ 127 w 131"/>
                  <a:gd name="T1" fmla="*/ 4 h 39"/>
                  <a:gd name="T2" fmla="*/ 127 w 131"/>
                  <a:gd name="T3" fmla="*/ 0 h 39"/>
                  <a:gd name="T4" fmla="*/ 0 w 131"/>
                  <a:gd name="T5" fmla="*/ 0 h 39"/>
                  <a:gd name="T6" fmla="*/ 0 w 131"/>
                  <a:gd name="T7" fmla="*/ 39 h 39"/>
                  <a:gd name="T8" fmla="*/ 131 w 131"/>
                  <a:gd name="T9" fmla="*/ 39 h 39"/>
                  <a:gd name="T10" fmla="*/ 131 w 131"/>
                  <a:gd name="T11" fmla="*/ 0 h 39"/>
                  <a:gd name="T12" fmla="*/ 127 w 131"/>
                  <a:gd name="T13" fmla="*/ 0 h 39"/>
                  <a:gd name="T14" fmla="*/ 127 w 131"/>
                  <a:gd name="T15" fmla="*/ 4 h 39"/>
                  <a:gd name="T16" fmla="*/ 123 w 131"/>
                  <a:gd name="T17" fmla="*/ 4 h 39"/>
                  <a:gd name="T18" fmla="*/ 123 w 131"/>
                  <a:gd name="T19" fmla="*/ 31 h 39"/>
                  <a:gd name="T20" fmla="*/ 8 w 131"/>
                  <a:gd name="T21" fmla="*/ 31 h 39"/>
                  <a:gd name="T22" fmla="*/ 8 w 131"/>
                  <a:gd name="T23" fmla="*/ 8 h 39"/>
                  <a:gd name="T24" fmla="*/ 127 w 131"/>
                  <a:gd name="T25" fmla="*/ 8 h 39"/>
                  <a:gd name="T26" fmla="*/ 127 w 131"/>
                  <a:gd name="T27" fmla="*/ 4 h 39"/>
                  <a:gd name="T28" fmla="*/ 123 w 131"/>
                  <a:gd name="T29" fmla="*/ 4 h 39"/>
                  <a:gd name="T30" fmla="*/ 127 w 131"/>
                  <a:gd name="T31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1" h="39">
                    <a:moveTo>
                      <a:pt x="127" y="4"/>
                    </a:moveTo>
                    <a:lnTo>
                      <a:pt x="127" y="0"/>
                    </a:lnTo>
                    <a:lnTo>
                      <a:pt x="0" y="0"/>
                    </a:lnTo>
                    <a:lnTo>
                      <a:pt x="0" y="39"/>
                    </a:lnTo>
                    <a:lnTo>
                      <a:pt x="131" y="39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3" y="31"/>
                    </a:lnTo>
                    <a:lnTo>
                      <a:pt x="8" y="31"/>
                    </a:lnTo>
                    <a:lnTo>
                      <a:pt x="8" y="8"/>
                    </a:lnTo>
                    <a:lnTo>
                      <a:pt x="127" y="8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7" y="4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228">
                <a:extLst>
                  <a:ext uri="{FF2B5EF4-FFF2-40B4-BE49-F238E27FC236}">
                    <a16:creationId xmlns:a16="http://schemas.microsoft.com/office/drawing/2014/main" xmlns="" id="{529ACA8D-CF21-48C4-BD15-EE8DA986D22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18313" y="3686176"/>
                <a:ext cx="207963" cy="61913"/>
              </a:xfrm>
              <a:custGeom>
                <a:avLst/>
                <a:gdLst>
                  <a:gd name="T0" fmla="*/ 127 w 131"/>
                  <a:gd name="T1" fmla="*/ 4 h 39"/>
                  <a:gd name="T2" fmla="*/ 127 w 131"/>
                  <a:gd name="T3" fmla="*/ 0 h 39"/>
                  <a:gd name="T4" fmla="*/ 0 w 131"/>
                  <a:gd name="T5" fmla="*/ 0 h 39"/>
                  <a:gd name="T6" fmla="*/ 0 w 131"/>
                  <a:gd name="T7" fmla="*/ 39 h 39"/>
                  <a:gd name="T8" fmla="*/ 131 w 131"/>
                  <a:gd name="T9" fmla="*/ 39 h 39"/>
                  <a:gd name="T10" fmla="*/ 131 w 131"/>
                  <a:gd name="T11" fmla="*/ 0 h 39"/>
                  <a:gd name="T12" fmla="*/ 127 w 131"/>
                  <a:gd name="T13" fmla="*/ 0 h 39"/>
                  <a:gd name="T14" fmla="*/ 127 w 131"/>
                  <a:gd name="T15" fmla="*/ 4 h 39"/>
                  <a:gd name="T16" fmla="*/ 123 w 131"/>
                  <a:gd name="T17" fmla="*/ 4 h 39"/>
                  <a:gd name="T18" fmla="*/ 123 w 131"/>
                  <a:gd name="T19" fmla="*/ 31 h 39"/>
                  <a:gd name="T20" fmla="*/ 8 w 131"/>
                  <a:gd name="T21" fmla="*/ 31 h 39"/>
                  <a:gd name="T22" fmla="*/ 8 w 131"/>
                  <a:gd name="T23" fmla="*/ 8 h 39"/>
                  <a:gd name="T24" fmla="*/ 127 w 131"/>
                  <a:gd name="T25" fmla="*/ 8 h 39"/>
                  <a:gd name="T26" fmla="*/ 127 w 131"/>
                  <a:gd name="T27" fmla="*/ 4 h 39"/>
                  <a:gd name="T28" fmla="*/ 123 w 131"/>
                  <a:gd name="T29" fmla="*/ 4 h 39"/>
                  <a:gd name="T30" fmla="*/ 127 w 131"/>
                  <a:gd name="T31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1" h="39">
                    <a:moveTo>
                      <a:pt x="127" y="4"/>
                    </a:moveTo>
                    <a:lnTo>
                      <a:pt x="127" y="0"/>
                    </a:lnTo>
                    <a:lnTo>
                      <a:pt x="0" y="0"/>
                    </a:lnTo>
                    <a:lnTo>
                      <a:pt x="0" y="39"/>
                    </a:lnTo>
                    <a:lnTo>
                      <a:pt x="131" y="39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3" y="31"/>
                    </a:lnTo>
                    <a:lnTo>
                      <a:pt x="8" y="31"/>
                    </a:lnTo>
                    <a:lnTo>
                      <a:pt x="8" y="8"/>
                    </a:lnTo>
                    <a:lnTo>
                      <a:pt x="127" y="8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7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Rectangle 229">
                <a:extLst>
                  <a:ext uri="{FF2B5EF4-FFF2-40B4-BE49-F238E27FC236}">
                    <a16:creationId xmlns:a16="http://schemas.microsoft.com/office/drawing/2014/main" xmlns="" id="{436A5498-0987-4014-9CEA-DBE2D443705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405563" y="3741738"/>
                <a:ext cx="158750" cy="47625"/>
              </a:xfrm>
              <a:prstGeom prst="rect">
                <a:avLst/>
              </a:prstGeom>
              <a:solidFill>
                <a:srgbClr val="F1FA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Rectangle 230">
                <a:extLst>
                  <a:ext uri="{FF2B5EF4-FFF2-40B4-BE49-F238E27FC236}">
                    <a16:creationId xmlns:a16="http://schemas.microsoft.com/office/drawing/2014/main" xmlns="" id="{C128562F-C838-493E-A615-60F723A6A03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405563" y="3741738"/>
                <a:ext cx="158750" cy="47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Freeform 231">
                <a:extLst>
                  <a:ext uri="{FF2B5EF4-FFF2-40B4-BE49-F238E27FC236}">
                    <a16:creationId xmlns:a16="http://schemas.microsoft.com/office/drawing/2014/main" xmlns="" id="{65D131A1-1DAF-41C1-9289-A5F4EA7B826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99213" y="3735388"/>
                <a:ext cx="171450" cy="60325"/>
              </a:xfrm>
              <a:custGeom>
                <a:avLst/>
                <a:gdLst>
                  <a:gd name="T0" fmla="*/ 104 w 108"/>
                  <a:gd name="T1" fmla="*/ 4 h 38"/>
                  <a:gd name="T2" fmla="*/ 104 w 108"/>
                  <a:gd name="T3" fmla="*/ 0 h 38"/>
                  <a:gd name="T4" fmla="*/ 0 w 108"/>
                  <a:gd name="T5" fmla="*/ 0 h 38"/>
                  <a:gd name="T6" fmla="*/ 0 w 108"/>
                  <a:gd name="T7" fmla="*/ 38 h 38"/>
                  <a:gd name="T8" fmla="*/ 108 w 108"/>
                  <a:gd name="T9" fmla="*/ 38 h 38"/>
                  <a:gd name="T10" fmla="*/ 108 w 108"/>
                  <a:gd name="T11" fmla="*/ 0 h 38"/>
                  <a:gd name="T12" fmla="*/ 104 w 108"/>
                  <a:gd name="T13" fmla="*/ 0 h 38"/>
                  <a:gd name="T14" fmla="*/ 104 w 108"/>
                  <a:gd name="T15" fmla="*/ 4 h 38"/>
                  <a:gd name="T16" fmla="*/ 100 w 108"/>
                  <a:gd name="T17" fmla="*/ 4 h 38"/>
                  <a:gd name="T18" fmla="*/ 100 w 108"/>
                  <a:gd name="T19" fmla="*/ 30 h 38"/>
                  <a:gd name="T20" fmla="*/ 8 w 108"/>
                  <a:gd name="T21" fmla="*/ 30 h 38"/>
                  <a:gd name="T22" fmla="*/ 8 w 108"/>
                  <a:gd name="T23" fmla="*/ 8 h 38"/>
                  <a:gd name="T24" fmla="*/ 104 w 108"/>
                  <a:gd name="T25" fmla="*/ 8 h 38"/>
                  <a:gd name="T26" fmla="*/ 104 w 108"/>
                  <a:gd name="T27" fmla="*/ 4 h 38"/>
                  <a:gd name="T28" fmla="*/ 100 w 108"/>
                  <a:gd name="T29" fmla="*/ 4 h 38"/>
                  <a:gd name="T30" fmla="*/ 104 w 108"/>
                  <a:gd name="T31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38">
                    <a:moveTo>
                      <a:pt x="104" y="4"/>
                    </a:moveTo>
                    <a:lnTo>
                      <a:pt x="104" y="0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108" y="38"/>
                    </a:lnTo>
                    <a:lnTo>
                      <a:pt x="108" y="0"/>
                    </a:lnTo>
                    <a:lnTo>
                      <a:pt x="104" y="0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0" y="30"/>
                    </a:lnTo>
                    <a:lnTo>
                      <a:pt x="8" y="30"/>
                    </a:lnTo>
                    <a:lnTo>
                      <a:pt x="8" y="8"/>
                    </a:lnTo>
                    <a:lnTo>
                      <a:pt x="104" y="8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4" y="4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Freeform 232">
                <a:extLst>
                  <a:ext uri="{FF2B5EF4-FFF2-40B4-BE49-F238E27FC236}">
                    <a16:creationId xmlns:a16="http://schemas.microsoft.com/office/drawing/2014/main" xmlns="" id="{523F681A-8122-467F-99D8-CF28D324AB6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99213" y="3735388"/>
                <a:ext cx="171450" cy="60325"/>
              </a:xfrm>
              <a:custGeom>
                <a:avLst/>
                <a:gdLst>
                  <a:gd name="T0" fmla="*/ 104 w 108"/>
                  <a:gd name="T1" fmla="*/ 4 h 38"/>
                  <a:gd name="T2" fmla="*/ 104 w 108"/>
                  <a:gd name="T3" fmla="*/ 0 h 38"/>
                  <a:gd name="T4" fmla="*/ 0 w 108"/>
                  <a:gd name="T5" fmla="*/ 0 h 38"/>
                  <a:gd name="T6" fmla="*/ 0 w 108"/>
                  <a:gd name="T7" fmla="*/ 38 h 38"/>
                  <a:gd name="T8" fmla="*/ 108 w 108"/>
                  <a:gd name="T9" fmla="*/ 38 h 38"/>
                  <a:gd name="T10" fmla="*/ 108 w 108"/>
                  <a:gd name="T11" fmla="*/ 0 h 38"/>
                  <a:gd name="T12" fmla="*/ 104 w 108"/>
                  <a:gd name="T13" fmla="*/ 0 h 38"/>
                  <a:gd name="T14" fmla="*/ 104 w 108"/>
                  <a:gd name="T15" fmla="*/ 4 h 38"/>
                  <a:gd name="T16" fmla="*/ 100 w 108"/>
                  <a:gd name="T17" fmla="*/ 4 h 38"/>
                  <a:gd name="T18" fmla="*/ 100 w 108"/>
                  <a:gd name="T19" fmla="*/ 30 h 38"/>
                  <a:gd name="T20" fmla="*/ 8 w 108"/>
                  <a:gd name="T21" fmla="*/ 30 h 38"/>
                  <a:gd name="T22" fmla="*/ 8 w 108"/>
                  <a:gd name="T23" fmla="*/ 8 h 38"/>
                  <a:gd name="T24" fmla="*/ 104 w 108"/>
                  <a:gd name="T25" fmla="*/ 8 h 38"/>
                  <a:gd name="T26" fmla="*/ 104 w 108"/>
                  <a:gd name="T27" fmla="*/ 4 h 38"/>
                  <a:gd name="T28" fmla="*/ 100 w 108"/>
                  <a:gd name="T29" fmla="*/ 4 h 38"/>
                  <a:gd name="T30" fmla="*/ 104 w 108"/>
                  <a:gd name="T31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38">
                    <a:moveTo>
                      <a:pt x="104" y="4"/>
                    </a:moveTo>
                    <a:lnTo>
                      <a:pt x="104" y="0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108" y="38"/>
                    </a:lnTo>
                    <a:lnTo>
                      <a:pt x="108" y="0"/>
                    </a:lnTo>
                    <a:lnTo>
                      <a:pt x="104" y="0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0" y="30"/>
                    </a:lnTo>
                    <a:lnTo>
                      <a:pt x="8" y="30"/>
                    </a:lnTo>
                    <a:lnTo>
                      <a:pt x="8" y="8"/>
                    </a:lnTo>
                    <a:lnTo>
                      <a:pt x="104" y="8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4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Rectangle 233">
                <a:extLst>
                  <a:ext uri="{FF2B5EF4-FFF2-40B4-BE49-F238E27FC236}">
                    <a16:creationId xmlns:a16="http://schemas.microsoft.com/office/drawing/2014/main" xmlns="" id="{2C48D806-A45D-4AA4-9C1A-727439A5398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562725" y="3741738"/>
                <a:ext cx="265113" cy="47625"/>
              </a:xfrm>
              <a:prstGeom prst="rect">
                <a:avLst/>
              </a:prstGeom>
              <a:solidFill>
                <a:srgbClr val="F1FA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Rectangle 234">
                <a:extLst>
                  <a:ext uri="{FF2B5EF4-FFF2-40B4-BE49-F238E27FC236}">
                    <a16:creationId xmlns:a16="http://schemas.microsoft.com/office/drawing/2014/main" xmlns="" id="{B31CEA36-FC93-4C4B-AF7B-87C2D0D7E42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562725" y="3741738"/>
                <a:ext cx="265113" cy="47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Freeform 235">
                <a:extLst>
                  <a:ext uri="{FF2B5EF4-FFF2-40B4-BE49-F238E27FC236}">
                    <a16:creationId xmlns:a16="http://schemas.microsoft.com/office/drawing/2014/main" xmlns="" id="{C778E110-D7E4-447B-8B07-87A4E428124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556375" y="3735388"/>
                <a:ext cx="277813" cy="60325"/>
              </a:xfrm>
              <a:custGeom>
                <a:avLst/>
                <a:gdLst>
                  <a:gd name="T0" fmla="*/ 171 w 175"/>
                  <a:gd name="T1" fmla="*/ 4 h 38"/>
                  <a:gd name="T2" fmla="*/ 171 w 175"/>
                  <a:gd name="T3" fmla="*/ 0 h 38"/>
                  <a:gd name="T4" fmla="*/ 0 w 175"/>
                  <a:gd name="T5" fmla="*/ 0 h 38"/>
                  <a:gd name="T6" fmla="*/ 0 w 175"/>
                  <a:gd name="T7" fmla="*/ 38 h 38"/>
                  <a:gd name="T8" fmla="*/ 175 w 175"/>
                  <a:gd name="T9" fmla="*/ 38 h 38"/>
                  <a:gd name="T10" fmla="*/ 175 w 175"/>
                  <a:gd name="T11" fmla="*/ 0 h 38"/>
                  <a:gd name="T12" fmla="*/ 171 w 175"/>
                  <a:gd name="T13" fmla="*/ 0 h 38"/>
                  <a:gd name="T14" fmla="*/ 171 w 175"/>
                  <a:gd name="T15" fmla="*/ 4 h 38"/>
                  <a:gd name="T16" fmla="*/ 167 w 175"/>
                  <a:gd name="T17" fmla="*/ 4 h 38"/>
                  <a:gd name="T18" fmla="*/ 167 w 175"/>
                  <a:gd name="T19" fmla="*/ 30 h 38"/>
                  <a:gd name="T20" fmla="*/ 8 w 175"/>
                  <a:gd name="T21" fmla="*/ 30 h 38"/>
                  <a:gd name="T22" fmla="*/ 8 w 175"/>
                  <a:gd name="T23" fmla="*/ 8 h 38"/>
                  <a:gd name="T24" fmla="*/ 171 w 175"/>
                  <a:gd name="T25" fmla="*/ 8 h 38"/>
                  <a:gd name="T26" fmla="*/ 171 w 175"/>
                  <a:gd name="T27" fmla="*/ 4 h 38"/>
                  <a:gd name="T28" fmla="*/ 167 w 175"/>
                  <a:gd name="T29" fmla="*/ 4 h 38"/>
                  <a:gd name="T30" fmla="*/ 171 w 175"/>
                  <a:gd name="T31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5" h="38">
                    <a:moveTo>
                      <a:pt x="171" y="4"/>
                    </a:moveTo>
                    <a:lnTo>
                      <a:pt x="171" y="0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175" y="38"/>
                    </a:lnTo>
                    <a:lnTo>
                      <a:pt x="175" y="0"/>
                    </a:lnTo>
                    <a:lnTo>
                      <a:pt x="171" y="0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67" y="30"/>
                    </a:lnTo>
                    <a:lnTo>
                      <a:pt x="8" y="30"/>
                    </a:lnTo>
                    <a:lnTo>
                      <a:pt x="8" y="8"/>
                    </a:lnTo>
                    <a:lnTo>
                      <a:pt x="171" y="8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71" y="4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Freeform 236">
                <a:extLst>
                  <a:ext uri="{FF2B5EF4-FFF2-40B4-BE49-F238E27FC236}">
                    <a16:creationId xmlns:a16="http://schemas.microsoft.com/office/drawing/2014/main" xmlns="" id="{6470A0E2-333D-407C-A29F-1158B8219BB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556375" y="3735388"/>
                <a:ext cx="277813" cy="60325"/>
              </a:xfrm>
              <a:custGeom>
                <a:avLst/>
                <a:gdLst>
                  <a:gd name="T0" fmla="*/ 171 w 175"/>
                  <a:gd name="T1" fmla="*/ 4 h 38"/>
                  <a:gd name="T2" fmla="*/ 171 w 175"/>
                  <a:gd name="T3" fmla="*/ 0 h 38"/>
                  <a:gd name="T4" fmla="*/ 0 w 175"/>
                  <a:gd name="T5" fmla="*/ 0 h 38"/>
                  <a:gd name="T6" fmla="*/ 0 w 175"/>
                  <a:gd name="T7" fmla="*/ 38 h 38"/>
                  <a:gd name="T8" fmla="*/ 175 w 175"/>
                  <a:gd name="T9" fmla="*/ 38 h 38"/>
                  <a:gd name="T10" fmla="*/ 175 w 175"/>
                  <a:gd name="T11" fmla="*/ 0 h 38"/>
                  <a:gd name="T12" fmla="*/ 171 w 175"/>
                  <a:gd name="T13" fmla="*/ 0 h 38"/>
                  <a:gd name="T14" fmla="*/ 171 w 175"/>
                  <a:gd name="T15" fmla="*/ 4 h 38"/>
                  <a:gd name="T16" fmla="*/ 167 w 175"/>
                  <a:gd name="T17" fmla="*/ 4 h 38"/>
                  <a:gd name="T18" fmla="*/ 167 w 175"/>
                  <a:gd name="T19" fmla="*/ 30 h 38"/>
                  <a:gd name="T20" fmla="*/ 8 w 175"/>
                  <a:gd name="T21" fmla="*/ 30 h 38"/>
                  <a:gd name="T22" fmla="*/ 8 w 175"/>
                  <a:gd name="T23" fmla="*/ 8 h 38"/>
                  <a:gd name="T24" fmla="*/ 171 w 175"/>
                  <a:gd name="T25" fmla="*/ 8 h 38"/>
                  <a:gd name="T26" fmla="*/ 171 w 175"/>
                  <a:gd name="T27" fmla="*/ 4 h 38"/>
                  <a:gd name="T28" fmla="*/ 167 w 175"/>
                  <a:gd name="T29" fmla="*/ 4 h 38"/>
                  <a:gd name="T30" fmla="*/ 171 w 175"/>
                  <a:gd name="T31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5" h="38">
                    <a:moveTo>
                      <a:pt x="171" y="4"/>
                    </a:moveTo>
                    <a:lnTo>
                      <a:pt x="171" y="0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175" y="38"/>
                    </a:lnTo>
                    <a:lnTo>
                      <a:pt x="175" y="0"/>
                    </a:lnTo>
                    <a:lnTo>
                      <a:pt x="171" y="0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67" y="30"/>
                    </a:lnTo>
                    <a:lnTo>
                      <a:pt x="8" y="30"/>
                    </a:lnTo>
                    <a:lnTo>
                      <a:pt x="8" y="8"/>
                    </a:lnTo>
                    <a:lnTo>
                      <a:pt x="171" y="8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71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3" name="Rectangle 237">
                <a:extLst>
                  <a:ext uri="{FF2B5EF4-FFF2-40B4-BE49-F238E27FC236}">
                    <a16:creationId xmlns:a16="http://schemas.microsoft.com/office/drawing/2014/main" xmlns="" id="{B8CB8276-6BDA-4A51-9A87-D6E58FD939A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24663" y="3741738"/>
                <a:ext cx="195263" cy="47625"/>
              </a:xfrm>
              <a:prstGeom prst="rect">
                <a:avLst/>
              </a:prstGeom>
              <a:solidFill>
                <a:srgbClr val="C3E8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Rectangle 238">
                <a:extLst>
                  <a:ext uri="{FF2B5EF4-FFF2-40B4-BE49-F238E27FC236}">
                    <a16:creationId xmlns:a16="http://schemas.microsoft.com/office/drawing/2014/main" xmlns="" id="{2FF997C5-D6C4-4D09-938C-FA1D457E4CC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24663" y="3741738"/>
                <a:ext cx="195263" cy="47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Freeform 239">
                <a:extLst>
                  <a:ext uri="{FF2B5EF4-FFF2-40B4-BE49-F238E27FC236}">
                    <a16:creationId xmlns:a16="http://schemas.microsoft.com/office/drawing/2014/main" xmlns="" id="{AB3D3997-43C4-4287-88EF-845F9C91BF5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18313" y="3735388"/>
                <a:ext cx="207963" cy="60325"/>
              </a:xfrm>
              <a:custGeom>
                <a:avLst/>
                <a:gdLst>
                  <a:gd name="T0" fmla="*/ 127 w 131"/>
                  <a:gd name="T1" fmla="*/ 4 h 38"/>
                  <a:gd name="T2" fmla="*/ 127 w 131"/>
                  <a:gd name="T3" fmla="*/ 0 h 38"/>
                  <a:gd name="T4" fmla="*/ 0 w 131"/>
                  <a:gd name="T5" fmla="*/ 0 h 38"/>
                  <a:gd name="T6" fmla="*/ 0 w 131"/>
                  <a:gd name="T7" fmla="*/ 38 h 38"/>
                  <a:gd name="T8" fmla="*/ 131 w 131"/>
                  <a:gd name="T9" fmla="*/ 38 h 38"/>
                  <a:gd name="T10" fmla="*/ 131 w 131"/>
                  <a:gd name="T11" fmla="*/ 0 h 38"/>
                  <a:gd name="T12" fmla="*/ 127 w 131"/>
                  <a:gd name="T13" fmla="*/ 0 h 38"/>
                  <a:gd name="T14" fmla="*/ 127 w 131"/>
                  <a:gd name="T15" fmla="*/ 4 h 38"/>
                  <a:gd name="T16" fmla="*/ 123 w 131"/>
                  <a:gd name="T17" fmla="*/ 4 h 38"/>
                  <a:gd name="T18" fmla="*/ 123 w 131"/>
                  <a:gd name="T19" fmla="*/ 30 h 38"/>
                  <a:gd name="T20" fmla="*/ 8 w 131"/>
                  <a:gd name="T21" fmla="*/ 30 h 38"/>
                  <a:gd name="T22" fmla="*/ 8 w 131"/>
                  <a:gd name="T23" fmla="*/ 8 h 38"/>
                  <a:gd name="T24" fmla="*/ 127 w 131"/>
                  <a:gd name="T25" fmla="*/ 8 h 38"/>
                  <a:gd name="T26" fmla="*/ 127 w 131"/>
                  <a:gd name="T27" fmla="*/ 4 h 38"/>
                  <a:gd name="T28" fmla="*/ 123 w 131"/>
                  <a:gd name="T29" fmla="*/ 4 h 38"/>
                  <a:gd name="T30" fmla="*/ 127 w 131"/>
                  <a:gd name="T31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1" h="38">
                    <a:moveTo>
                      <a:pt x="127" y="4"/>
                    </a:moveTo>
                    <a:lnTo>
                      <a:pt x="127" y="0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131" y="38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3" y="30"/>
                    </a:lnTo>
                    <a:lnTo>
                      <a:pt x="8" y="30"/>
                    </a:lnTo>
                    <a:lnTo>
                      <a:pt x="8" y="8"/>
                    </a:lnTo>
                    <a:lnTo>
                      <a:pt x="127" y="8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7" y="4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Freeform 240">
                <a:extLst>
                  <a:ext uri="{FF2B5EF4-FFF2-40B4-BE49-F238E27FC236}">
                    <a16:creationId xmlns:a16="http://schemas.microsoft.com/office/drawing/2014/main" xmlns="" id="{4216AAE3-07DE-4C61-BC7C-1AB8F81E660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18313" y="3735388"/>
                <a:ext cx="207963" cy="60325"/>
              </a:xfrm>
              <a:custGeom>
                <a:avLst/>
                <a:gdLst>
                  <a:gd name="T0" fmla="*/ 127 w 131"/>
                  <a:gd name="T1" fmla="*/ 4 h 38"/>
                  <a:gd name="T2" fmla="*/ 127 w 131"/>
                  <a:gd name="T3" fmla="*/ 0 h 38"/>
                  <a:gd name="T4" fmla="*/ 0 w 131"/>
                  <a:gd name="T5" fmla="*/ 0 h 38"/>
                  <a:gd name="T6" fmla="*/ 0 w 131"/>
                  <a:gd name="T7" fmla="*/ 38 h 38"/>
                  <a:gd name="T8" fmla="*/ 131 w 131"/>
                  <a:gd name="T9" fmla="*/ 38 h 38"/>
                  <a:gd name="T10" fmla="*/ 131 w 131"/>
                  <a:gd name="T11" fmla="*/ 0 h 38"/>
                  <a:gd name="T12" fmla="*/ 127 w 131"/>
                  <a:gd name="T13" fmla="*/ 0 h 38"/>
                  <a:gd name="T14" fmla="*/ 127 w 131"/>
                  <a:gd name="T15" fmla="*/ 4 h 38"/>
                  <a:gd name="T16" fmla="*/ 123 w 131"/>
                  <a:gd name="T17" fmla="*/ 4 h 38"/>
                  <a:gd name="T18" fmla="*/ 123 w 131"/>
                  <a:gd name="T19" fmla="*/ 30 h 38"/>
                  <a:gd name="T20" fmla="*/ 8 w 131"/>
                  <a:gd name="T21" fmla="*/ 30 h 38"/>
                  <a:gd name="T22" fmla="*/ 8 w 131"/>
                  <a:gd name="T23" fmla="*/ 8 h 38"/>
                  <a:gd name="T24" fmla="*/ 127 w 131"/>
                  <a:gd name="T25" fmla="*/ 8 h 38"/>
                  <a:gd name="T26" fmla="*/ 127 w 131"/>
                  <a:gd name="T27" fmla="*/ 4 h 38"/>
                  <a:gd name="T28" fmla="*/ 123 w 131"/>
                  <a:gd name="T29" fmla="*/ 4 h 38"/>
                  <a:gd name="T30" fmla="*/ 127 w 131"/>
                  <a:gd name="T31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1" h="38">
                    <a:moveTo>
                      <a:pt x="127" y="4"/>
                    </a:moveTo>
                    <a:lnTo>
                      <a:pt x="127" y="0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131" y="38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3" y="30"/>
                    </a:lnTo>
                    <a:lnTo>
                      <a:pt x="8" y="30"/>
                    </a:lnTo>
                    <a:lnTo>
                      <a:pt x="8" y="8"/>
                    </a:lnTo>
                    <a:lnTo>
                      <a:pt x="127" y="8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7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Rectangle 241">
                <a:extLst>
                  <a:ext uri="{FF2B5EF4-FFF2-40B4-BE49-F238E27FC236}">
                    <a16:creationId xmlns:a16="http://schemas.microsoft.com/office/drawing/2014/main" xmlns="" id="{007B429E-E41C-4DCE-88AE-A3F4465D62F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405563" y="3789363"/>
                <a:ext cx="158750" cy="49213"/>
              </a:xfrm>
              <a:prstGeom prst="rect">
                <a:avLst/>
              </a:prstGeom>
              <a:solidFill>
                <a:srgbClr val="F1FA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Rectangle 242">
                <a:extLst>
                  <a:ext uri="{FF2B5EF4-FFF2-40B4-BE49-F238E27FC236}">
                    <a16:creationId xmlns:a16="http://schemas.microsoft.com/office/drawing/2014/main" xmlns="" id="{30B880BA-FD05-4BED-B11A-AEE4FCD4A9F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405563" y="3789363"/>
                <a:ext cx="158750" cy="49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Freeform 243">
                <a:extLst>
                  <a:ext uri="{FF2B5EF4-FFF2-40B4-BE49-F238E27FC236}">
                    <a16:creationId xmlns:a16="http://schemas.microsoft.com/office/drawing/2014/main" xmlns="" id="{2E5539AB-855F-4F28-8ADC-791A2A027BA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99213" y="3783013"/>
                <a:ext cx="171450" cy="61913"/>
              </a:xfrm>
              <a:custGeom>
                <a:avLst/>
                <a:gdLst>
                  <a:gd name="T0" fmla="*/ 104 w 108"/>
                  <a:gd name="T1" fmla="*/ 4 h 39"/>
                  <a:gd name="T2" fmla="*/ 104 w 108"/>
                  <a:gd name="T3" fmla="*/ 0 h 39"/>
                  <a:gd name="T4" fmla="*/ 0 w 108"/>
                  <a:gd name="T5" fmla="*/ 0 h 39"/>
                  <a:gd name="T6" fmla="*/ 0 w 108"/>
                  <a:gd name="T7" fmla="*/ 39 h 39"/>
                  <a:gd name="T8" fmla="*/ 108 w 108"/>
                  <a:gd name="T9" fmla="*/ 39 h 39"/>
                  <a:gd name="T10" fmla="*/ 108 w 108"/>
                  <a:gd name="T11" fmla="*/ 0 h 39"/>
                  <a:gd name="T12" fmla="*/ 104 w 108"/>
                  <a:gd name="T13" fmla="*/ 0 h 39"/>
                  <a:gd name="T14" fmla="*/ 104 w 108"/>
                  <a:gd name="T15" fmla="*/ 4 h 39"/>
                  <a:gd name="T16" fmla="*/ 100 w 108"/>
                  <a:gd name="T17" fmla="*/ 4 h 39"/>
                  <a:gd name="T18" fmla="*/ 100 w 108"/>
                  <a:gd name="T19" fmla="*/ 31 h 39"/>
                  <a:gd name="T20" fmla="*/ 8 w 108"/>
                  <a:gd name="T21" fmla="*/ 31 h 39"/>
                  <a:gd name="T22" fmla="*/ 8 w 108"/>
                  <a:gd name="T23" fmla="*/ 8 h 39"/>
                  <a:gd name="T24" fmla="*/ 104 w 108"/>
                  <a:gd name="T25" fmla="*/ 8 h 39"/>
                  <a:gd name="T26" fmla="*/ 104 w 108"/>
                  <a:gd name="T27" fmla="*/ 4 h 39"/>
                  <a:gd name="T28" fmla="*/ 100 w 108"/>
                  <a:gd name="T29" fmla="*/ 4 h 39"/>
                  <a:gd name="T30" fmla="*/ 104 w 108"/>
                  <a:gd name="T31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39">
                    <a:moveTo>
                      <a:pt x="104" y="4"/>
                    </a:moveTo>
                    <a:lnTo>
                      <a:pt x="104" y="0"/>
                    </a:lnTo>
                    <a:lnTo>
                      <a:pt x="0" y="0"/>
                    </a:lnTo>
                    <a:lnTo>
                      <a:pt x="0" y="39"/>
                    </a:lnTo>
                    <a:lnTo>
                      <a:pt x="108" y="39"/>
                    </a:lnTo>
                    <a:lnTo>
                      <a:pt x="108" y="0"/>
                    </a:lnTo>
                    <a:lnTo>
                      <a:pt x="104" y="0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0" y="31"/>
                    </a:lnTo>
                    <a:lnTo>
                      <a:pt x="8" y="31"/>
                    </a:lnTo>
                    <a:lnTo>
                      <a:pt x="8" y="8"/>
                    </a:lnTo>
                    <a:lnTo>
                      <a:pt x="104" y="8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4" y="4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Freeform 244">
                <a:extLst>
                  <a:ext uri="{FF2B5EF4-FFF2-40B4-BE49-F238E27FC236}">
                    <a16:creationId xmlns:a16="http://schemas.microsoft.com/office/drawing/2014/main" xmlns="" id="{704904D4-83BB-480B-8AFC-35D49BC26DD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99213" y="3783013"/>
                <a:ext cx="171450" cy="61913"/>
              </a:xfrm>
              <a:custGeom>
                <a:avLst/>
                <a:gdLst>
                  <a:gd name="T0" fmla="*/ 104 w 108"/>
                  <a:gd name="T1" fmla="*/ 4 h 39"/>
                  <a:gd name="T2" fmla="*/ 104 w 108"/>
                  <a:gd name="T3" fmla="*/ 0 h 39"/>
                  <a:gd name="T4" fmla="*/ 0 w 108"/>
                  <a:gd name="T5" fmla="*/ 0 h 39"/>
                  <a:gd name="T6" fmla="*/ 0 w 108"/>
                  <a:gd name="T7" fmla="*/ 39 h 39"/>
                  <a:gd name="T8" fmla="*/ 108 w 108"/>
                  <a:gd name="T9" fmla="*/ 39 h 39"/>
                  <a:gd name="T10" fmla="*/ 108 w 108"/>
                  <a:gd name="T11" fmla="*/ 0 h 39"/>
                  <a:gd name="T12" fmla="*/ 104 w 108"/>
                  <a:gd name="T13" fmla="*/ 0 h 39"/>
                  <a:gd name="T14" fmla="*/ 104 w 108"/>
                  <a:gd name="T15" fmla="*/ 4 h 39"/>
                  <a:gd name="T16" fmla="*/ 100 w 108"/>
                  <a:gd name="T17" fmla="*/ 4 h 39"/>
                  <a:gd name="T18" fmla="*/ 100 w 108"/>
                  <a:gd name="T19" fmla="*/ 31 h 39"/>
                  <a:gd name="T20" fmla="*/ 8 w 108"/>
                  <a:gd name="T21" fmla="*/ 31 h 39"/>
                  <a:gd name="T22" fmla="*/ 8 w 108"/>
                  <a:gd name="T23" fmla="*/ 8 h 39"/>
                  <a:gd name="T24" fmla="*/ 104 w 108"/>
                  <a:gd name="T25" fmla="*/ 8 h 39"/>
                  <a:gd name="T26" fmla="*/ 104 w 108"/>
                  <a:gd name="T27" fmla="*/ 4 h 39"/>
                  <a:gd name="T28" fmla="*/ 100 w 108"/>
                  <a:gd name="T29" fmla="*/ 4 h 39"/>
                  <a:gd name="T30" fmla="*/ 104 w 108"/>
                  <a:gd name="T31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39">
                    <a:moveTo>
                      <a:pt x="104" y="4"/>
                    </a:moveTo>
                    <a:lnTo>
                      <a:pt x="104" y="0"/>
                    </a:lnTo>
                    <a:lnTo>
                      <a:pt x="0" y="0"/>
                    </a:lnTo>
                    <a:lnTo>
                      <a:pt x="0" y="39"/>
                    </a:lnTo>
                    <a:lnTo>
                      <a:pt x="108" y="39"/>
                    </a:lnTo>
                    <a:lnTo>
                      <a:pt x="108" y="0"/>
                    </a:lnTo>
                    <a:lnTo>
                      <a:pt x="104" y="0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0" y="31"/>
                    </a:lnTo>
                    <a:lnTo>
                      <a:pt x="8" y="31"/>
                    </a:lnTo>
                    <a:lnTo>
                      <a:pt x="8" y="8"/>
                    </a:lnTo>
                    <a:lnTo>
                      <a:pt x="104" y="8"/>
                    </a:lnTo>
                    <a:lnTo>
                      <a:pt x="104" y="4"/>
                    </a:lnTo>
                    <a:lnTo>
                      <a:pt x="100" y="4"/>
                    </a:lnTo>
                    <a:lnTo>
                      <a:pt x="104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Rectangle 245">
                <a:extLst>
                  <a:ext uri="{FF2B5EF4-FFF2-40B4-BE49-F238E27FC236}">
                    <a16:creationId xmlns:a16="http://schemas.microsoft.com/office/drawing/2014/main" xmlns="" id="{A18D4962-7EF6-46EE-BFDE-3DA7288A8F9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562725" y="3789363"/>
                <a:ext cx="265113" cy="4921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Rectangle 246">
                <a:extLst>
                  <a:ext uri="{FF2B5EF4-FFF2-40B4-BE49-F238E27FC236}">
                    <a16:creationId xmlns:a16="http://schemas.microsoft.com/office/drawing/2014/main" xmlns="" id="{F9F0851C-4D93-4B4A-9B53-57F70810675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562725" y="3789363"/>
                <a:ext cx="265113" cy="49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Freeform 247">
                <a:extLst>
                  <a:ext uri="{FF2B5EF4-FFF2-40B4-BE49-F238E27FC236}">
                    <a16:creationId xmlns:a16="http://schemas.microsoft.com/office/drawing/2014/main" xmlns="" id="{32B0ABE4-7FAC-4887-A984-6B629104143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556375" y="3783013"/>
                <a:ext cx="277813" cy="61913"/>
              </a:xfrm>
              <a:custGeom>
                <a:avLst/>
                <a:gdLst>
                  <a:gd name="T0" fmla="*/ 171 w 175"/>
                  <a:gd name="T1" fmla="*/ 4 h 39"/>
                  <a:gd name="T2" fmla="*/ 171 w 175"/>
                  <a:gd name="T3" fmla="*/ 0 h 39"/>
                  <a:gd name="T4" fmla="*/ 0 w 175"/>
                  <a:gd name="T5" fmla="*/ 0 h 39"/>
                  <a:gd name="T6" fmla="*/ 0 w 175"/>
                  <a:gd name="T7" fmla="*/ 39 h 39"/>
                  <a:gd name="T8" fmla="*/ 175 w 175"/>
                  <a:gd name="T9" fmla="*/ 39 h 39"/>
                  <a:gd name="T10" fmla="*/ 175 w 175"/>
                  <a:gd name="T11" fmla="*/ 0 h 39"/>
                  <a:gd name="T12" fmla="*/ 171 w 175"/>
                  <a:gd name="T13" fmla="*/ 0 h 39"/>
                  <a:gd name="T14" fmla="*/ 171 w 175"/>
                  <a:gd name="T15" fmla="*/ 4 h 39"/>
                  <a:gd name="T16" fmla="*/ 167 w 175"/>
                  <a:gd name="T17" fmla="*/ 4 h 39"/>
                  <a:gd name="T18" fmla="*/ 167 w 175"/>
                  <a:gd name="T19" fmla="*/ 31 h 39"/>
                  <a:gd name="T20" fmla="*/ 8 w 175"/>
                  <a:gd name="T21" fmla="*/ 31 h 39"/>
                  <a:gd name="T22" fmla="*/ 8 w 175"/>
                  <a:gd name="T23" fmla="*/ 8 h 39"/>
                  <a:gd name="T24" fmla="*/ 171 w 175"/>
                  <a:gd name="T25" fmla="*/ 8 h 39"/>
                  <a:gd name="T26" fmla="*/ 171 w 175"/>
                  <a:gd name="T27" fmla="*/ 4 h 39"/>
                  <a:gd name="T28" fmla="*/ 167 w 175"/>
                  <a:gd name="T29" fmla="*/ 4 h 39"/>
                  <a:gd name="T30" fmla="*/ 171 w 175"/>
                  <a:gd name="T31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5" h="39">
                    <a:moveTo>
                      <a:pt x="171" y="4"/>
                    </a:moveTo>
                    <a:lnTo>
                      <a:pt x="171" y="0"/>
                    </a:lnTo>
                    <a:lnTo>
                      <a:pt x="0" y="0"/>
                    </a:lnTo>
                    <a:lnTo>
                      <a:pt x="0" y="39"/>
                    </a:lnTo>
                    <a:lnTo>
                      <a:pt x="175" y="39"/>
                    </a:lnTo>
                    <a:lnTo>
                      <a:pt x="175" y="0"/>
                    </a:lnTo>
                    <a:lnTo>
                      <a:pt x="171" y="0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67" y="31"/>
                    </a:lnTo>
                    <a:lnTo>
                      <a:pt x="8" y="31"/>
                    </a:lnTo>
                    <a:lnTo>
                      <a:pt x="8" y="8"/>
                    </a:lnTo>
                    <a:lnTo>
                      <a:pt x="171" y="8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71" y="4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" name="Freeform 248">
                <a:extLst>
                  <a:ext uri="{FF2B5EF4-FFF2-40B4-BE49-F238E27FC236}">
                    <a16:creationId xmlns:a16="http://schemas.microsoft.com/office/drawing/2014/main" xmlns="" id="{12A90995-11FA-417C-9E41-55FE40B8859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556375" y="3783013"/>
                <a:ext cx="277813" cy="61913"/>
              </a:xfrm>
              <a:custGeom>
                <a:avLst/>
                <a:gdLst>
                  <a:gd name="T0" fmla="*/ 171 w 175"/>
                  <a:gd name="T1" fmla="*/ 4 h 39"/>
                  <a:gd name="T2" fmla="*/ 171 w 175"/>
                  <a:gd name="T3" fmla="*/ 0 h 39"/>
                  <a:gd name="T4" fmla="*/ 0 w 175"/>
                  <a:gd name="T5" fmla="*/ 0 h 39"/>
                  <a:gd name="T6" fmla="*/ 0 w 175"/>
                  <a:gd name="T7" fmla="*/ 39 h 39"/>
                  <a:gd name="T8" fmla="*/ 175 w 175"/>
                  <a:gd name="T9" fmla="*/ 39 h 39"/>
                  <a:gd name="T10" fmla="*/ 175 w 175"/>
                  <a:gd name="T11" fmla="*/ 0 h 39"/>
                  <a:gd name="T12" fmla="*/ 171 w 175"/>
                  <a:gd name="T13" fmla="*/ 0 h 39"/>
                  <a:gd name="T14" fmla="*/ 171 w 175"/>
                  <a:gd name="T15" fmla="*/ 4 h 39"/>
                  <a:gd name="T16" fmla="*/ 167 w 175"/>
                  <a:gd name="T17" fmla="*/ 4 h 39"/>
                  <a:gd name="T18" fmla="*/ 167 w 175"/>
                  <a:gd name="T19" fmla="*/ 31 h 39"/>
                  <a:gd name="T20" fmla="*/ 8 w 175"/>
                  <a:gd name="T21" fmla="*/ 31 h 39"/>
                  <a:gd name="T22" fmla="*/ 8 w 175"/>
                  <a:gd name="T23" fmla="*/ 8 h 39"/>
                  <a:gd name="T24" fmla="*/ 171 w 175"/>
                  <a:gd name="T25" fmla="*/ 8 h 39"/>
                  <a:gd name="T26" fmla="*/ 171 w 175"/>
                  <a:gd name="T27" fmla="*/ 4 h 39"/>
                  <a:gd name="T28" fmla="*/ 167 w 175"/>
                  <a:gd name="T29" fmla="*/ 4 h 39"/>
                  <a:gd name="T30" fmla="*/ 171 w 175"/>
                  <a:gd name="T31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5" h="39">
                    <a:moveTo>
                      <a:pt x="171" y="4"/>
                    </a:moveTo>
                    <a:lnTo>
                      <a:pt x="171" y="0"/>
                    </a:lnTo>
                    <a:lnTo>
                      <a:pt x="0" y="0"/>
                    </a:lnTo>
                    <a:lnTo>
                      <a:pt x="0" y="39"/>
                    </a:lnTo>
                    <a:lnTo>
                      <a:pt x="175" y="39"/>
                    </a:lnTo>
                    <a:lnTo>
                      <a:pt x="175" y="0"/>
                    </a:lnTo>
                    <a:lnTo>
                      <a:pt x="171" y="0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67" y="31"/>
                    </a:lnTo>
                    <a:lnTo>
                      <a:pt x="8" y="31"/>
                    </a:lnTo>
                    <a:lnTo>
                      <a:pt x="8" y="8"/>
                    </a:lnTo>
                    <a:lnTo>
                      <a:pt x="171" y="8"/>
                    </a:lnTo>
                    <a:lnTo>
                      <a:pt x="171" y="4"/>
                    </a:lnTo>
                    <a:lnTo>
                      <a:pt x="167" y="4"/>
                    </a:lnTo>
                    <a:lnTo>
                      <a:pt x="171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" name="Rectangle 249">
                <a:extLst>
                  <a:ext uri="{FF2B5EF4-FFF2-40B4-BE49-F238E27FC236}">
                    <a16:creationId xmlns:a16="http://schemas.microsoft.com/office/drawing/2014/main" xmlns="" id="{21861980-57C7-4CFA-8DBD-CD6EA43D7D3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24663" y="3789363"/>
                <a:ext cx="195263" cy="49213"/>
              </a:xfrm>
              <a:prstGeom prst="rect">
                <a:avLst/>
              </a:prstGeom>
              <a:solidFill>
                <a:srgbClr val="C3E8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" name="Rectangle 250">
                <a:extLst>
                  <a:ext uri="{FF2B5EF4-FFF2-40B4-BE49-F238E27FC236}">
                    <a16:creationId xmlns:a16="http://schemas.microsoft.com/office/drawing/2014/main" xmlns="" id="{B41C9D61-1AA0-4A6F-8B14-77FCDB38F9C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24663" y="3789363"/>
                <a:ext cx="195263" cy="49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" name="Freeform 251">
                <a:extLst>
                  <a:ext uri="{FF2B5EF4-FFF2-40B4-BE49-F238E27FC236}">
                    <a16:creationId xmlns:a16="http://schemas.microsoft.com/office/drawing/2014/main" xmlns="" id="{7E7AE18F-95FD-4C43-8481-D9A7D28AA56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18313" y="3783013"/>
                <a:ext cx="207963" cy="61913"/>
              </a:xfrm>
              <a:custGeom>
                <a:avLst/>
                <a:gdLst>
                  <a:gd name="T0" fmla="*/ 127 w 131"/>
                  <a:gd name="T1" fmla="*/ 4 h 39"/>
                  <a:gd name="T2" fmla="*/ 127 w 131"/>
                  <a:gd name="T3" fmla="*/ 0 h 39"/>
                  <a:gd name="T4" fmla="*/ 0 w 131"/>
                  <a:gd name="T5" fmla="*/ 0 h 39"/>
                  <a:gd name="T6" fmla="*/ 0 w 131"/>
                  <a:gd name="T7" fmla="*/ 39 h 39"/>
                  <a:gd name="T8" fmla="*/ 131 w 131"/>
                  <a:gd name="T9" fmla="*/ 39 h 39"/>
                  <a:gd name="T10" fmla="*/ 131 w 131"/>
                  <a:gd name="T11" fmla="*/ 0 h 39"/>
                  <a:gd name="T12" fmla="*/ 127 w 131"/>
                  <a:gd name="T13" fmla="*/ 0 h 39"/>
                  <a:gd name="T14" fmla="*/ 127 w 131"/>
                  <a:gd name="T15" fmla="*/ 4 h 39"/>
                  <a:gd name="T16" fmla="*/ 123 w 131"/>
                  <a:gd name="T17" fmla="*/ 4 h 39"/>
                  <a:gd name="T18" fmla="*/ 123 w 131"/>
                  <a:gd name="T19" fmla="*/ 31 h 39"/>
                  <a:gd name="T20" fmla="*/ 8 w 131"/>
                  <a:gd name="T21" fmla="*/ 31 h 39"/>
                  <a:gd name="T22" fmla="*/ 8 w 131"/>
                  <a:gd name="T23" fmla="*/ 8 h 39"/>
                  <a:gd name="T24" fmla="*/ 127 w 131"/>
                  <a:gd name="T25" fmla="*/ 8 h 39"/>
                  <a:gd name="T26" fmla="*/ 127 w 131"/>
                  <a:gd name="T27" fmla="*/ 4 h 39"/>
                  <a:gd name="T28" fmla="*/ 123 w 131"/>
                  <a:gd name="T29" fmla="*/ 4 h 39"/>
                  <a:gd name="T30" fmla="*/ 127 w 131"/>
                  <a:gd name="T31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1" h="39">
                    <a:moveTo>
                      <a:pt x="127" y="4"/>
                    </a:moveTo>
                    <a:lnTo>
                      <a:pt x="127" y="0"/>
                    </a:lnTo>
                    <a:lnTo>
                      <a:pt x="0" y="0"/>
                    </a:lnTo>
                    <a:lnTo>
                      <a:pt x="0" y="39"/>
                    </a:lnTo>
                    <a:lnTo>
                      <a:pt x="131" y="39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3" y="31"/>
                    </a:lnTo>
                    <a:lnTo>
                      <a:pt x="8" y="31"/>
                    </a:lnTo>
                    <a:lnTo>
                      <a:pt x="8" y="8"/>
                    </a:lnTo>
                    <a:lnTo>
                      <a:pt x="127" y="8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7" y="4"/>
                    </a:lnTo>
                    <a:close/>
                  </a:path>
                </a:pathLst>
              </a:custGeom>
              <a:solidFill>
                <a:srgbClr val="368C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" name="Freeform 252">
                <a:extLst>
                  <a:ext uri="{FF2B5EF4-FFF2-40B4-BE49-F238E27FC236}">
                    <a16:creationId xmlns:a16="http://schemas.microsoft.com/office/drawing/2014/main" xmlns="" id="{B64C8F81-A89C-415A-8FD9-3F2C92E7189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18313" y="3783013"/>
                <a:ext cx="207963" cy="61913"/>
              </a:xfrm>
              <a:custGeom>
                <a:avLst/>
                <a:gdLst>
                  <a:gd name="T0" fmla="*/ 127 w 131"/>
                  <a:gd name="T1" fmla="*/ 4 h 39"/>
                  <a:gd name="T2" fmla="*/ 127 w 131"/>
                  <a:gd name="T3" fmla="*/ 0 h 39"/>
                  <a:gd name="T4" fmla="*/ 0 w 131"/>
                  <a:gd name="T5" fmla="*/ 0 h 39"/>
                  <a:gd name="T6" fmla="*/ 0 w 131"/>
                  <a:gd name="T7" fmla="*/ 39 h 39"/>
                  <a:gd name="T8" fmla="*/ 131 w 131"/>
                  <a:gd name="T9" fmla="*/ 39 h 39"/>
                  <a:gd name="T10" fmla="*/ 131 w 131"/>
                  <a:gd name="T11" fmla="*/ 0 h 39"/>
                  <a:gd name="T12" fmla="*/ 127 w 131"/>
                  <a:gd name="T13" fmla="*/ 0 h 39"/>
                  <a:gd name="T14" fmla="*/ 127 w 131"/>
                  <a:gd name="T15" fmla="*/ 4 h 39"/>
                  <a:gd name="T16" fmla="*/ 123 w 131"/>
                  <a:gd name="T17" fmla="*/ 4 h 39"/>
                  <a:gd name="T18" fmla="*/ 123 w 131"/>
                  <a:gd name="T19" fmla="*/ 31 h 39"/>
                  <a:gd name="T20" fmla="*/ 8 w 131"/>
                  <a:gd name="T21" fmla="*/ 31 h 39"/>
                  <a:gd name="T22" fmla="*/ 8 w 131"/>
                  <a:gd name="T23" fmla="*/ 8 h 39"/>
                  <a:gd name="T24" fmla="*/ 127 w 131"/>
                  <a:gd name="T25" fmla="*/ 8 h 39"/>
                  <a:gd name="T26" fmla="*/ 127 w 131"/>
                  <a:gd name="T27" fmla="*/ 4 h 39"/>
                  <a:gd name="T28" fmla="*/ 123 w 131"/>
                  <a:gd name="T29" fmla="*/ 4 h 39"/>
                  <a:gd name="T30" fmla="*/ 127 w 131"/>
                  <a:gd name="T31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1" h="39">
                    <a:moveTo>
                      <a:pt x="127" y="4"/>
                    </a:moveTo>
                    <a:lnTo>
                      <a:pt x="127" y="0"/>
                    </a:lnTo>
                    <a:lnTo>
                      <a:pt x="0" y="0"/>
                    </a:lnTo>
                    <a:lnTo>
                      <a:pt x="0" y="39"/>
                    </a:lnTo>
                    <a:lnTo>
                      <a:pt x="131" y="39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3" y="31"/>
                    </a:lnTo>
                    <a:lnTo>
                      <a:pt x="8" y="31"/>
                    </a:lnTo>
                    <a:lnTo>
                      <a:pt x="8" y="8"/>
                    </a:lnTo>
                    <a:lnTo>
                      <a:pt x="127" y="8"/>
                    </a:lnTo>
                    <a:lnTo>
                      <a:pt x="127" y="4"/>
                    </a:lnTo>
                    <a:lnTo>
                      <a:pt x="123" y="4"/>
                    </a:lnTo>
                    <a:lnTo>
                      <a:pt x="127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" name="Rectangle 253">
                <a:extLst>
                  <a:ext uri="{FF2B5EF4-FFF2-40B4-BE49-F238E27FC236}">
                    <a16:creationId xmlns:a16="http://schemas.microsoft.com/office/drawing/2014/main" xmlns="" id="{B1BDF167-6412-4485-B2DA-70DAFCBF2D7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405563" y="3838576"/>
                <a:ext cx="158750" cy="47625"/>
              </a:xfrm>
              <a:prstGeom prst="rect">
                <a:avLst/>
              </a:prstGeom>
              <a:solidFill>
                <a:srgbClr val="F1FA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430" name="Group 455">
                <a:extLst>
                  <a:ext uri="{FF2B5EF4-FFF2-40B4-BE49-F238E27FC236}">
                    <a16:creationId xmlns:a16="http://schemas.microsoft.com/office/drawing/2014/main" xmlns="" id="{2923527A-1060-4AE5-B0B6-44C4AAB0711F}"/>
                  </a:ext>
                </a:extLst>
              </p:cNvPr>
              <p:cNvGrpSpPr>
                <a:grpSpLocks/>
              </p:cNvGrpSpPr>
              <p:nvPr userDrawn="1"/>
            </p:nvGrpSpPr>
            <p:grpSpPr bwMode="auto">
              <a:xfrm>
                <a:off x="2336800" y="3505201"/>
                <a:ext cx="7235825" cy="2997200"/>
                <a:chOff x="1472" y="2208"/>
                <a:chExt cx="4558" cy="1888"/>
              </a:xfrm>
            </p:grpSpPr>
            <p:sp>
              <p:nvSpPr>
                <p:cNvPr id="1006" name="Rectangle 255">
                  <a:extLst>
                    <a:ext uri="{FF2B5EF4-FFF2-40B4-BE49-F238E27FC236}">
                      <a16:creationId xmlns:a16="http://schemas.microsoft.com/office/drawing/2014/main" xmlns="" id="{0A01E8B0-DC2C-4B21-948A-1407340A2EB8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035" y="2418"/>
                  <a:ext cx="100" cy="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7" name="Freeform 256">
                  <a:extLst>
                    <a:ext uri="{FF2B5EF4-FFF2-40B4-BE49-F238E27FC236}">
                      <a16:creationId xmlns:a16="http://schemas.microsoft.com/office/drawing/2014/main" xmlns="" id="{EBC19A22-B6F5-4968-8088-397C8D439AC6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031" y="2414"/>
                  <a:ext cx="108" cy="38"/>
                </a:xfrm>
                <a:custGeom>
                  <a:avLst/>
                  <a:gdLst>
                    <a:gd name="T0" fmla="*/ 104 w 108"/>
                    <a:gd name="T1" fmla="*/ 4 h 38"/>
                    <a:gd name="T2" fmla="*/ 104 w 108"/>
                    <a:gd name="T3" fmla="*/ 0 h 38"/>
                    <a:gd name="T4" fmla="*/ 0 w 108"/>
                    <a:gd name="T5" fmla="*/ 0 h 38"/>
                    <a:gd name="T6" fmla="*/ 0 w 108"/>
                    <a:gd name="T7" fmla="*/ 38 h 38"/>
                    <a:gd name="T8" fmla="*/ 108 w 108"/>
                    <a:gd name="T9" fmla="*/ 38 h 38"/>
                    <a:gd name="T10" fmla="*/ 108 w 108"/>
                    <a:gd name="T11" fmla="*/ 0 h 38"/>
                    <a:gd name="T12" fmla="*/ 104 w 108"/>
                    <a:gd name="T13" fmla="*/ 0 h 38"/>
                    <a:gd name="T14" fmla="*/ 104 w 108"/>
                    <a:gd name="T15" fmla="*/ 4 h 38"/>
                    <a:gd name="T16" fmla="*/ 100 w 108"/>
                    <a:gd name="T17" fmla="*/ 4 h 38"/>
                    <a:gd name="T18" fmla="*/ 100 w 108"/>
                    <a:gd name="T19" fmla="*/ 30 h 38"/>
                    <a:gd name="T20" fmla="*/ 8 w 108"/>
                    <a:gd name="T21" fmla="*/ 30 h 38"/>
                    <a:gd name="T22" fmla="*/ 8 w 108"/>
                    <a:gd name="T23" fmla="*/ 8 h 38"/>
                    <a:gd name="T24" fmla="*/ 104 w 108"/>
                    <a:gd name="T25" fmla="*/ 8 h 38"/>
                    <a:gd name="T26" fmla="*/ 104 w 108"/>
                    <a:gd name="T27" fmla="*/ 4 h 38"/>
                    <a:gd name="T28" fmla="*/ 100 w 108"/>
                    <a:gd name="T29" fmla="*/ 4 h 38"/>
                    <a:gd name="T30" fmla="*/ 104 w 108"/>
                    <a:gd name="T31" fmla="*/ 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8" h="38">
                      <a:moveTo>
                        <a:pt x="104" y="4"/>
                      </a:moveTo>
                      <a:lnTo>
                        <a:pt x="104" y="0"/>
                      </a:lnTo>
                      <a:lnTo>
                        <a:pt x="0" y="0"/>
                      </a:lnTo>
                      <a:lnTo>
                        <a:pt x="0" y="38"/>
                      </a:lnTo>
                      <a:lnTo>
                        <a:pt x="108" y="38"/>
                      </a:lnTo>
                      <a:lnTo>
                        <a:pt x="108" y="0"/>
                      </a:lnTo>
                      <a:lnTo>
                        <a:pt x="104" y="0"/>
                      </a:lnTo>
                      <a:lnTo>
                        <a:pt x="104" y="4"/>
                      </a:lnTo>
                      <a:lnTo>
                        <a:pt x="100" y="4"/>
                      </a:lnTo>
                      <a:lnTo>
                        <a:pt x="100" y="30"/>
                      </a:lnTo>
                      <a:lnTo>
                        <a:pt x="8" y="30"/>
                      </a:lnTo>
                      <a:lnTo>
                        <a:pt x="8" y="8"/>
                      </a:lnTo>
                      <a:lnTo>
                        <a:pt x="104" y="8"/>
                      </a:lnTo>
                      <a:lnTo>
                        <a:pt x="104" y="4"/>
                      </a:lnTo>
                      <a:lnTo>
                        <a:pt x="100" y="4"/>
                      </a:lnTo>
                      <a:lnTo>
                        <a:pt x="104" y="4"/>
                      </a:lnTo>
                      <a:close/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8" name="Freeform 257">
                  <a:extLst>
                    <a:ext uri="{FF2B5EF4-FFF2-40B4-BE49-F238E27FC236}">
                      <a16:creationId xmlns:a16="http://schemas.microsoft.com/office/drawing/2014/main" xmlns="" id="{4169B4B6-2F8E-41B0-B7B7-55B22C386933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031" y="2414"/>
                  <a:ext cx="108" cy="38"/>
                </a:xfrm>
                <a:custGeom>
                  <a:avLst/>
                  <a:gdLst>
                    <a:gd name="T0" fmla="*/ 104 w 108"/>
                    <a:gd name="T1" fmla="*/ 4 h 38"/>
                    <a:gd name="T2" fmla="*/ 104 w 108"/>
                    <a:gd name="T3" fmla="*/ 0 h 38"/>
                    <a:gd name="T4" fmla="*/ 0 w 108"/>
                    <a:gd name="T5" fmla="*/ 0 h 38"/>
                    <a:gd name="T6" fmla="*/ 0 w 108"/>
                    <a:gd name="T7" fmla="*/ 38 h 38"/>
                    <a:gd name="T8" fmla="*/ 108 w 108"/>
                    <a:gd name="T9" fmla="*/ 38 h 38"/>
                    <a:gd name="T10" fmla="*/ 108 w 108"/>
                    <a:gd name="T11" fmla="*/ 0 h 38"/>
                    <a:gd name="T12" fmla="*/ 104 w 108"/>
                    <a:gd name="T13" fmla="*/ 0 h 38"/>
                    <a:gd name="T14" fmla="*/ 104 w 108"/>
                    <a:gd name="T15" fmla="*/ 4 h 38"/>
                    <a:gd name="T16" fmla="*/ 100 w 108"/>
                    <a:gd name="T17" fmla="*/ 4 h 38"/>
                    <a:gd name="T18" fmla="*/ 100 w 108"/>
                    <a:gd name="T19" fmla="*/ 30 h 38"/>
                    <a:gd name="T20" fmla="*/ 8 w 108"/>
                    <a:gd name="T21" fmla="*/ 30 h 38"/>
                    <a:gd name="T22" fmla="*/ 8 w 108"/>
                    <a:gd name="T23" fmla="*/ 8 h 38"/>
                    <a:gd name="T24" fmla="*/ 104 w 108"/>
                    <a:gd name="T25" fmla="*/ 8 h 38"/>
                    <a:gd name="T26" fmla="*/ 104 w 108"/>
                    <a:gd name="T27" fmla="*/ 4 h 38"/>
                    <a:gd name="T28" fmla="*/ 100 w 108"/>
                    <a:gd name="T29" fmla="*/ 4 h 38"/>
                    <a:gd name="T30" fmla="*/ 104 w 108"/>
                    <a:gd name="T31" fmla="*/ 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8" h="38">
                      <a:moveTo>
                        <a:pt x="104" y="4"/>
                      </a:moveTo>
                      <a:lnTo>
                        <a:pt x="104" y="0"/>
                      </a:lnTo>
                      <a:lnTo>
                        <a:pt x="0" y="0"/>
                      </a:lnTo>
                      <a:lnTo>
                        <a:pt x="0" y="38"/>
                      </a:lnTo>
                      <a:lnTo>
                        <a:pt x="108" y="38"/>
                      </a:lnTo>
                      <a:lnTo>
                        <a:pt x="108" y="0"/>
                      </a:lnTo>
                      <a:lnTo>
                        <a:pt x="104" y="0"/>
                      </a:lnTo>
                      <a:lnTo>
                        <a:pt x="104" y="4"/>
                      </a:lnTo>
                      <a:lnTo>
                        <a:pt x="100" y="4"/>
                      </a:lnTo>
                      <a:lnTo>
                        <a:pt x="100" y="30"/>
                      </a:lnTo>
                      <a:lnTo>
                        <a:pt x="8" y="30"/>
                      </a:lnTo>
                      <a:lnTo>
                        <a:pt x="8" y="8"/>
                      </a:lnTo>
                      <a:lnTo>
                        <a:pt x="104" y="8"/>
                      </a:lnTo>
                      <a:lnTo>
                        <a:pt x="104" y="4"/>
                      </a:lnTo>
                      <a:lnTo>
                        <a:pt x="100" y="4"/>
                      </a:lnTo>
                      <a:lnTo>
                        <a:pt x="104" y="4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9" name="Rectangle 258">
                  <a:extLst>
                    <a:ext uri="{FF2B5EF4-FFF2-40B4-BE49-F238E27FC236}">
                      <a16:creationId xmlns:a16="http://schemas.microsoft.com/office/drawing/2014/main" xmlns="" id="{D228C2D4-794A-4FE7-883E-8CEB5F8BB9F0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134" y="2418"/>
                  <a:ext cx="167" cy="30"/>
                </a:xfrm>
                <a:prstGeom prst="rect">
                  <a:avLst/>
                </a:prstGeom>
                <a:solidFill>
                  <a:srgbClr val="F1FA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0" name="Rectangle 259">
                  <a:extLst>
                    <a:ext uri="{FF2B5EF4-FFF2-40B4-BE49-F238E27FC236}">
                      <a16:creationId xmlns:a16="http://schemas.microsoft.com/office/drawing/2014/main" xmlns="" id="{93E79964-F74B-4282-8DF6-4BB66FE200F7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134" y="2418"/>
                  <a:ext cx="167" cy="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1" name="Freeform 260">
                  <a:extLst>
                    <a:ext uri="{FF2B5EF4-FFF2-40B4-BE49-F238E27FC236}">
                      <a16:creationId xmlns:a16="http://schemas.microsoft.com/office/drawing/2014/main" xmlns="" id="{95F22EB2-F6BD-4E75-A288-611B0C4B3580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130" y="2414"/>
                  <a:ext cx="175" cy="38"/>
                </a:xfrm>
                <a:custGeom>
                  <a:avLst/>
                  <a:gdLst>
                    <a:gd name="T0" fmla="*/ 171 w 175"/>
                    <a:gd name="T1" fmla="*/ 4 h 38"/>
                    <a:gd name="T2" fmla="*/ 171 w 175"/>
                    <a:gd name="T3" fmla="*/ 0 h 38"/>
                    <a:gd name="T4" fmla="*/ 0 w 175"/>
                    <a:gd name="T5" fmla="*/ 0 h 38"/>
                    <a:gd name="T6" fmla="*/ 0 w 175"/>
                    <a:gd name="T7" fmla="*/ 38 h 38"/>
                    <a:gd name="T8" fmla="*/ 175 w 175"/>
                    <a:gd name="T9" fmla="*/ 38 h 38"/>
                    <a:gd name="T10" fmla="*/ 175 w 175"/>
                    <a:gd name="T11" fmla="*/ 0 h 38"/>
                    <a:gd name="T12" fmla="*/ 171 w 175"/>
                    <a:gd name="T13" fmla="*/ 0 h 38"/>
                    <a:gd name="T14" fmla="*/ 171 w 175"/>
                    <a:gd name="T15" fmla="*/ 4 h 38"/>
                    <a:gd name="T16" fmla="*/ 167 w 175"/>
                    <a:gd name="T17" fmla="*/ 4 h 38"/>
                    <a:gd name="T18" fmla="*/ 167 w 175"/>
                    <a:gd name="T19" fmla="*/ 30 h 38"/>
                    <a:gd name="T20" fmla="*/ 8 w 175"/>
                    <a:gd name="T21" fmla="*/ 30 h 38"/>
                    <a:gd name="T22" fmla="*/ 8 w 175"/>
                    <a:gd name="T23" fmla="*/ 8 h 38"/>
                    <a:gd name="T24" fmla="*/ 171 w 175"/>
                    <a:gd name="T25" fmla="*/ 8 h 38"/>
                    <a:gd name="T26" fmla="*/ 171 w 175"/>
                    <a:gd name="T27" fmla="*/ 4 h 38"/>
                    <a:gd name="T28" fmla="*/ 167 w 175"/>
                    <a:gd name="T29" fmla="*/ 4 h 38"/>
                    <a:gd name="T30" fmla="*/ 171 w 175"/>
                    <a:gd name="T31" fmla="*/ 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75" h="38">
                      <a:moveTo>
                        <a:pt x="171" y="4"/>
                      </a:moveTo>
                      <a:lnTo>
                        <a:pt x="171" y="0"/>
                      </a:lnTo>
                      <a:lnTo>
                        <a:pt x="0" y="0"/>
                      </a:lnTo>
                      <a:lnTo>
                        <a:pt x="0" y="38"/>
                      </a:lnTo>
                      <a:lnTo>
                        <a:pt x="175" y="38"/>
                      </a:lnTo>
                      <a:lnTo>
                        <a:pt x="175" y="0"/>
                      </a:lnTo>
                      <a:lnTo>
                        <a:pt x="171" y="0"/>
                      </a:lnTo>
                      <a:lnTo>
                        <a:pt x="171" y="4"/>
                      </a:lnTo>
                      <a:lnTo>
                        <a:pt x="167" y="4"/>
                      </a:lnTo>
                      <a:lnTo>
                        <a:pt x="167" y="30"/>
                      </a:lnTo>
                      <a:lnTo>
                        <a:pt x="8" y="30"/>
                      </a:lnTo>
                      <a:lnTo>
                        <a:pt x="8" y="8"/>
                      </a:lnTo>
                      <a:lnTo>
                        <a:pt x="171" y="8"/>
                      </a:lnTo>
                      <a:lnTo>
                        <a:pt x="171" y="4"/>
                      </a:lnTo>
                      <a:lnTo>
                        <a:pt x="167" y="4"/>
                      </a:lnTo>
                      <a:lnTo>
                        <a:pt x="171" y="4"/>
                      </a:lnTo>
                      <a:close/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2" name="Freeform 261">
                  <a:extLst>
                    <a:ext uri="{FF2B5EF4-FFF2-40B4-BE49-F238E27FC236}">
                      <a16:creationId xmlns:a16="http://schemas.microsoft.com/office/drawing/2014/main" xmlns="" id="{2D931325-F2FE-4405-A1B7-CFEF856C1A09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130" y="2414"/>
                  <a:ext cx="175" cy="38"/>
                </a:xfrm>
                <a:custGeom>
                  <a:avLst/>
                  <a:gdLst>
                    <a:gd name="T0" fmla="*/ 171 w 175"/>
                    <a:gd name="T1" fmla="*/ 4 h 38"/>
                    <a:gd name="T2" fmla="*/ 171 w 175"/>
                    <a:gd name="T3" fmla="*/ 0 h 38"/>
                    <a:gd name="T4" fmla="*/ 0 w 175"/>
                    <a:gd name="T5" fmla="*/ 0 h 38"/>
                    <a:gd name="T6" fmla="*/ 0 w 175"/>
                    <a:gd name="T7" fmla="*/ 38 h 38"/>
                    <a:gd name="T8" fmla="*/ 175 w 175"/>
                    <a:gd name="T9" fmla="*/ 38 h 38"/>
                    <a:gd name="T10" fmla="*/ 175 w 175"/>
                    <a:gd name="T11" fmla="*/ 0 h 38"/>
                    <a:gd name="T12" fmla="*/ 171 w 175"/>
                    <a:gd name="T13" fmla="*/ 0 h 38"/>
                    <a:gd name="T14" fmla="*/ 171 w 175"/>
                    <a:gd name="T15" fmla="*/ 4 h 38"/>
                    <a:gd name="T16" fmla="*/ 167 w 175"/>
                    <a:gd name="T17" fmla="*/ 4 h 38"/>
                    <a:gd name="T18" fmla="*/ 167 w 175"/>
                    <a:gd name="T19" fmla="*/ 30 h 38"/>
                    <a:gd name="T20" fmla="*/ 8 w 175"/>
                    <a:gd name="T21" fmla="*/ 30 h 38"/>
                    <a:gd name="T22" fmla="*/ 8 w 175"/>
                    <a:gd name="T23" fmla="*/ 8 h 38"/>
                    <a:gd name="T24" fmla="*/ 171 w 175"/>
                    <a:gd name="T25" fmla="*/ 8 h 38"/>
                    <a:gd name="T26" fmla="*/ 171 w 175"/>
                    <a:gd name="T27" fmla="*/ 4 h 38"/>
                    <a:gd name="T28" fmla="*/ 167 w 175"/>
                    <a:gd name="T29" fmla="*/ 4 h 38"/>
                    <a:gd name="T30" fmla="*/ 171 w 175"/>
                    <a:gd name="T31" fmla="*/ 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75" h="38">
                      <a:moveTo>
                        <a:pt x="171" y="4"/>
                      </a:moveTo>
                      <a:lnTo>
                        <a:pt x="171" y="0"/>
                      </a:lnTo>
                      <a:lnTo>
                        <a:pt x="0" y="0"/>
                      </a:lnTo>
                      <a:lnTo>
                        <a:pt x="0" y="38"/>
                      </a:lnTo>
                      <a:lnTo>
                        <a:pt x="175" y="38"/>
                      </a:lnTo>
                      <a:lnTo>
                        <a:pt x="175" y="0"/>
                      </a:lnTo>
                      <a:lnTo>
                        <a:pt x="171" y="0"/>
                      </a:lnTo>
                      <a:lnTo>
                        <a:pt x="171" y="4"/>
                      </a:lnTo>
                      <a:lnTo>
                        <a:pt x="167" y="4"/>
                      </a:lnTo>
                      <a:lnTo>
                        <a:pt x="167" y="30"/>
                      </a:lnTo>
                      <a:lnTo>
                        <a:pt x="8" y="30"/>
                      </a:lnTo>
                      <a:lnTo>
                        <a:pt x="8" y="8"/>
                      </a:lnTo>
                      <a:lnTo>
                        <a:pt x="171" y="8"/>
                      </a:lnTo>
                      <a:lnTo>
                        <a:pt x="171" y="4"/>
                      </a:lnTo>
                      <a:lnTo>
                        <a:pt x="167" y="4"/>
                      </a:lnTo>
                      <a:lnTo>
                        <a:pt x="171" y="4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3" name="Rectangle 262">
                  <a:extLst>
                    <a:ext uri="{FF2B5EF4-FFF2-40B4-BE49-F238E27FC236}">
                      <a16:creationId xmlns:a16="http://schemas.microsoft.com/office/drawing/2014/main" xmlns="" id="{03B5DB87-3C8E-4D77-AF87-77B0A23DF6F5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299" y="2418"/>
                  <a:ext cx="123" cy="30"/>
                </a:xfrm>
                <a:prstGeom prst="rect">
                  <a:avLst/>
                </a:prstGeom>
                <a:solidFill>
                  <a:srgbClr val="C3E8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4" name="Rectangle 263">
                  <a:extLst>
                    <a:ext uri="{FF2B5EF4-FFF2-40B4-BE49-F238E27FC236}">
                      <a16:creationId xmlns:a16="http://schemas.microsoft.com/office/drawing/2014/main" xmlns="" id="{DDFD468B-BA28-4581-82F1-B7CD47A8847A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299" y="2418"/>
                  <a:ext cx="123" cy="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5" name="Freeform 264">
                  <a:extLst>
                    <a:ext uri="{FF2B5EF4-FFF2-40B4-BE49-F238E27FC236}">
                      <a16:creationId xmlns:a16="http://schemas.microsoft.com/office/drawing/2014/main" xmlns="" id="{3C30177F-C2C6-4EB3-9E78-A136B0990ECC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295" y="2414"/>
                  <a:ext cx="131" cy="38"/>
                </a:xfrm>
                <a:custGeom>
                  <a:avLst/>
                  <a:gdLst>
                    <a:gd name="T0" fmla="*/ 127 w 131"/>
                    <a:gd name="T1" fmla="*/ 4 h 38"/>
                    <a:gd name="T2" fmla="*/ 127 w 131"/>
                    <a:gd name="T3" fmla="*/ 0 h 38"/>
                    <a:gd name="T4" fmla="*/ 0 w 131"/>
                    <a:gd name="T5" fmla="*/ 0 h 38"/>
                    <a:gd name="T6" fmla="*/ 0 w 131"/>
                    <a:gd name="T7" fmla="*/ 38 h 38"/>
                    <a:gd name="T8" fmla="*/ 131 w 131"/>
                    <a:gd name="T9" fmla="*/ 38 h 38"/>
                    <a:gd name="T10" fmla="*/ 131 w 131"/>
                    <a:gd name="T11" fmla="*/ 0 h 38"/>
                    <a:gd name="T12" fmla="*/ 127 w 131"/>
                    <a:gd name="T13" fmla="*/ 0 h 38"/>
                    <a:gd name="T14" fmla="*/ 127 w 131"/>
                    <a:gd name="T15" fmla="*/ 4 h 38"/>
                    <a:gd name="T16" fmla="*/ 123 w 131"/>
                    <a:gd name="T17" fmla="*/ 4 h 38"/>
                    <a:gd name="T18" fmla="*/ 123 w 131"/>
                    <a:gd name="T19" fmla="*/ 30 h 38"/>
                    <a:gd name="T20" fmla="*/ 8 w 131"/>
                    <a:gd name="T21" fmla="*/ 30 h 38"/>
                    <a:gd name="T22" fmla="*/ 8 w 131"/>
                    <a:gd name="T23" fmla="*/ 8 h 38"/>
                    <a:gd name="T24" fmla="*/ 127 w 131"/>
                    <a:gd name="T25" fmla="*/ 8 h 38"/>
                    <a:gd name="T26" fmla="*/ 127 w 131"/>
                    <a:gd name="T27" fmla="*/ 4 h 38"/>
                    <a:gd name="T28" fmla="*/ 123 w 131"/>
                    <a:gd name="T29" fmla="*/ 4 h 38"/>
                    <a:gd name="T30" fmla="*/ 127 w 131"/>
                    <a:gd name="T31" fmla="*/ 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31" h="38">
                      <a:moveTo>
                        <a:pt x="127" y="4"/>
                      </a:moveTo>
                      <a:lnTo>
                        <a:pt x="127" y="0"/>
                      </a:lnTo>
                      <a:lnTo>
                        <a:pt x="0" y="0"/>
                      </a:lnTo>
                      <a:lnTo>
                        <a:pt x="0" y="38"/>
                      </a:lnTo>
                      <a:lnTo>
                        <a:pt x="131" y="38"/>
                      </a:lnTo>
                      <a:lnTo>
                        <a:pt x="131" y="0"/>
                      </a:lnTo>
                      <a:lnTo>
                        <a:pt x="127" y="0"/>
                      </a:lnTo>
                      <a:lnTo>
                        <a:pt x="127" y="4"/>
                      </a:lnTo>
                      <a:lnTo>
                        <a:pt x="123" y="4"/>
                      </a:lnTo>
                      <a:lnTo>
                        <a:pt x="123" y="30"/>
                      </a:lnTo>
                      <a:lnTo>
                        <a:pt x="8" y="30"/>
                      </a:lnTo>
                      <a:lnTo>
                        <a:pt x="8" y="8"/>
                      </a:lnTo>
                      <a:lnTo>
                        <a:pt x="127" y="8"/>
                      </a:lnTo>
                      <a:lnTo>
                        <a:pt x="127" y="4"/>
                      </a:lnTo>
                      <a:lnTo>
                        <a:pt x="123" y="4"/>
                      </a:lnTo>
                      <a:lnTo>
                        <a:pt x="127" y="4"/>
                      </a:lnTo>
                      <a:close/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6" name="Freeform 265">
                  <a:extLst>
                    <a:ext uri="{FF2B5EF4-FFF2-40B4-BE49-F238E27FC236}">
                      <a16:creationId xmlns:a16="http://schemas.microsoft.com/office/drawing/2014/main" xmlns="" id="{7FEAEA49-2E18-498B-A8F7-806B5A242699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295" y="2414"/>
                  <a:ext cx="131" cy="38"/>
                </a:xfrm>
                <a:custGeom>
                  <a:avLst/>
                  <a:gdLst>
                    <a:gd name="T0" fmla="*/ 127 w 131"/>
                    <a:gd name="T1" fmla="*/ 4 h 38"/>
                    <a:gd name="T2" fmla="*/ 127 w 131"/>
                    <a:gd name="T3" fmla="*/ 0 h 38"/>
                    <a:gd name="T4" fmla="*/ 0 w 131"/>
                    <a:gd name="T5" fmla="*/ 0 h 38"/>
                    <a:gd name="T6" fmla="*/ 0 w 131"/>
                    <a:gd name="T7" fmla="*/ 38 h 38"/>
                    <a:gd name="T8" fmla="*/ 131 w 131"/>
                    <a:gd name="T9" fmla="*/ 38 h 38"/>
                    <a:gd name="T10" fmla="*/ 131 w 131"/>
                    <a:gd name="T11" fmla="*/ 0 h 38"/>
                    <a:gd name="T12" fmla="*/ 127 w 131"/>
                    <a:gd name="T13" fmla="*/ 0 h 38"/>
                    <a:gd name="T14" fmla="*/ 127 w 131"/>
                    <a:gd name="T15" fmla="*/ 4 h 38"/>
                    <a:gd name="T16" fmla="*/ 123 w 131"/>
                    <a:gd name="T17" fmla="*/ 4 h 38"/>
                    <a:gd name="T18" fmla="*/ 123 w 131"/>
                    <a:gd name="T19" fmla="*/ 30 h 38"/>
                    <a:gd name="T20" fmla="*/ 8 w 131"/>
                    <a:gd name="T21" fmla="*/ 30 h 38"/>
                    <a:gd name="T22" fmla="*/ 8 w 131"/>
                    <a:gd name="T23" fmla="*/ 8 h 38"/>
                    <a:gd name="T24" fmla="*/ 127 w 131"/>
                    <a:gd name="T25" fmla="*/ 8 h 38"/>
                    <a:gd name="T26" fmla="*/ 127 w 131"/>
                    <a:gd name="T27" fmla="*/ 4 h 38"/>
                    <a:gd name="T28" fmla="*/ 123 w 131"/>
                    <a:gd name="T29" fmla="*/ 4 h 38"/>
                    <a:gd name="T30" fmla="*/ 127 w 131"/>
                    <a:gd name="T31" fmla="*/ 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31" h="38">
                      <a:moveTo>
                        <a:pt x="127" y="4"/>
                      </a:moveTo>
                      <a:lnTo>
                        <a:pt x="127" y="0"/>
                      </a:lnTo>
                      <a:lnTo>
                        <a:pt x="0" y="0"/>
                      </a:lnTo>
                      <a:lnTo>
                        <a:pt x="0" y="38"/>
                      </a:lnTo>
                      <a:lnTo>
                        <a:pt x="131" y="38"/>
                      </a:lnTo>
                      <a:lnTo>
                        <a:pt x="131" y="0"/>
                      </a:lnTo>
                      <a:lnTo>
                        <a:pt x="127" y="0"/>
                      </a:lnTo>
                      <a:lnTo>
                        <a:pt x="127" y="4"/>
                      </a:lnTo>
                      <a:lnTo>
                        <a:pt x="123" y="4"/>
                      </a:lnTo>
                      <a:lnTo>
                        <a:pt x="123" y="30"/>
                      </a:lnTo>
                      <a:lnTo>
                        <a:pt x="8" y="30"/>
                      </a:lnTo>
                      <a:lnTo>
                        <a:pt x="8" y="8"/>
                      </a:lnTo>
                      <a:lnTo>
                        <a:pt x="127" y="8"/>
                      </a:lnTo>
                      <a:lnTo>
                        <a:pt x="127" y="4"/>
                      </a:lnTo>
                      <a:lnTo>
                        <a:pt x="123" y="4"/>
                      </a:lnTo>
                      <a:lnTo>
                        <a:pt x="127" y="4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7" name="Rectangle 266">
                  <a:extLst>
                    <a:ext uri="{FF2B5EF4-FFF2-40B4-BE49-F238E27FC236}">
                      <a16:creationId xmlns:a16="http://schemas.microsoft.com/office/drawing/2014/main" xmlns="" id="{39F9F090-BF75-49E9-B4C3-A120A7D21062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035" y="2448"/>
                  <a:ext cx="100" cy="30"/>
                </a:xfrm>
                <a:prstGeom prst="rect">
                  <a:avLst/>
                </a:prstGeom>
                <a:solidFill>
                  <a:srgbClr val="F1FA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8" name="Rectangle 267">
                  <a:extLst>
                    <a:ext uri="{FF2B5EF4-FFF2-40B4-BE49-F238E27FC236}">
                      <a16:creationId xmlns:a16="http://schemas.microsoft.com/office/drawing/2014/main" xmlns="" id="{D11EC15E-4853-416A-B0EE-C516518FBB82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035" y="2448"/>
                  <a:ext cx="100" cy="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9" name="Freeform 268">
                  <a:extLst>
                    <a:ext uri="{FF2B5EF4-FFF2-40B4-BE49-F238E27FC236}">
                      <a16:creationId xmlns:a16="http://schemas.microsoft.com/office/drawing/2014/main" xmlns="" id="{0AD05F16-FBF3-4931-B985-04F6DAD2557E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031" y="2444"/>
                  <a:ext cx="108" cy="38"/>
                </a:xfrm>
                <a:custGeom>
                  <a:avLst/>
                  <a:gdLst>
                    <a:gd name="T0" fmla="*/ 104 w 108"/>
                    <a:gd name="T1" fmla="*/ 4 h 38"/>
                    <a:gd name="T2" fmla="*/ 104 w 108"/>
                    <a:gd name="T3" fmla="*/ 0 h 38"/>
                    <a:gd name="T4" fmla="*/ 0 w 108"/>
                    <a:gd name="T5" fmla="*/ 0 h 38"/>
                    <a:gd name="T6" fmla="*/ 0 w 108"/>
                    <a:gd name="T7" fmla="*/ 38 h 38"/>
                    <a:gd name="T8" fmla="*/ 108 w 108"/>
                    <a:gd name="T9" fmla="*/ 38 h 38"/>
                    <a:gd name="T10" fmla="*/ 108 w 108"/>
                    <a:gd name="T11" fmla="*/ 0 h 38"/>
                    <a:gd name="T12" fmla="*/ 104 w 108"/>
                    <a:gd name="T13" fmla="*/ 0 h 38"/>
                    <a:gd name="T14" fmla="*/ 104 w 108"/>
                    <a:gd name="T15" fmla="*/ 4 h 38"/>
                    <a:gd name="T16" fmla="*/ 100 w 108"/>
                    <a:gd name="T17" fmla="*/ 4 h 38"/>
                    <a:gd name="T18" fmla="*/ 100 w 108"/>
                    <a:gd name="T19" fmla="*/ 30 h 38"/>
                    <a:gd name="T20" fmla="*/ 8 w 108"/>
                    <a:gd name="T21" fmla="*/ 30 h 38"/>
                    <a:gd name="T22" fmla="*/ 8 w 108"/>
                    <a:gd name="T23" fmla="*/ 8 h 38"/>
                    <a:gd name="T24" fmla="*/ 104 w 108"/>
                    <a:gd name="T25" fmla="*/ 8 h 38"/>
                    <a:gd name="T26" fmla="*/ 104 w 108"/>
                    <a:gd name="T27" fmla="*/ 4 h 38"/>
                    <a:gd name="T28" fmla="*/ 100 w 108"/>
                    <a:gd name="T29" fmla="*/ 4 h 38"/>
                    <a:gd name="T30" fmla="*/ 104 w 108"/>
                    <a:gd name="T31" fmla="*/ 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8" h="38">
                      <a:moveTo>
                        <a:pt x="104" y="4"/>
                      </a:moveTo>
                      <a:lnTo>
                        <a:pt x="104" y="0"/>
                      </a:lnTo>
                      <a:lnTo>
                        <a:pt x="0" y="0"/>
                      </a:lnTo>
                      <a:lnTo>
                        <a:pt x="0" y="38"/>
                      </a:lnTo>
                      <a:lnTo>
                        <a:pt x="108" y="38"/>
                      </a:lnTo>
                      <a:lnTo>
                        <a:pt x="108" y="0"/>
                      </a:lnTo>
                      <a:lnTo>
                        <a:pt x="104" y="0"/>
                      </a:lnTo>
                      <a:lnTo>
                        <a:pt x="104" y="4"/>
                      </a:lnTo>
                      <a:lnTo>
                        <a:pt x="100" y="4"/>
                      </a:lnTo>
                      <a:lnTo>
                        <a:pt x="100" y="30"/>
                      </a:lnTo>
                      <a:lnTo>
                        <a:pt x="8" y="30"/>
                      </a:lnTo>
                      <a:lnTo>
                        <a:pt x="8" y="8"/>
                      </a:lnTo>
                      <a:lnTo>
                        <a:pt x="104" y="8"/>
                      </a:lnTo>
                      <a:lnTo>
                        <a:pt x="104" y="4"/>
                      </a:lnTo>
                      <a:lnTo>
                        <a:pt x="100" y="4"/>
                      </a:lnTo>
                      <a:lnTo>
                        <a:pt x="104" y="4"/>
                      </a:lnTo>
                      <a:close/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0" name="Freeform 269">
                  <a:extLst>
                    <a:ext uri="{FF2B5EF4-FFF2-40B4-BE49-F238E27FC236}">
                      <a16:creationId xmlns:a16="http://schemas.microsoft.com/office/drawing/2014/main" xmlns="" id="{9FB6F903-20B4-4F7D-8AC2-02D61E951CB7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031" y="2444"/>
                  <a:ext cx="108" cy="38"/>
                </a:xfrm>
                <a:custGeom>
                  <a:avLst/>
                  <a:gdLst>
                    <a:gd name="T0" fmla="*/ 104 w 108"/>
                    <a:gd name="T1" fmla="*/ 4 h 38"/>
                    <a:gd name="T2" fmla="*/ 104 w 108"/>
                    <a:gd name="T3" fmla="*/ 0 h 38"/>
                    <a:gd name="T4" fmla="*/ 0 w 108"/>
                    <a:gd name="T5" fmla="*/ 0 h 38"/>
                    <a:gd name="T6" fmla="*/ 0 w 108"/>
                    <a:gd name="T7" fmla="*/ 38 h 38"/>
                    <a:gd name="T8" fmla="*/ 108 w 108"/>
                    <a:gd name="T9" fmla="*/ 38 h 38"/>
                    <a:gd name="T10" fmla="*/ 108 w 108"/>
                    <a:gd name="T11" fmla="*/ 0 h 38"/>
                    <a:gd name="T12" fmla="*/ 104 w 108"/>
                    <a:gd name="T13" fmla="*/ 0 h 38"/>
                    <a:gd name="T14" fmla="*/ 104 w 108"/>
                    <a:gd name="T15" fmla="*/ 4 h 38"/>
                    <a:gd name="T16" fmla="*/ 100 w 108"/>
                    <a:gd name="T17" fmla="*/ 4 h 38"/>
                    <a:gd name="T18" fmla="*/ 100 w 108"/>
                    <a:gd name="T19" fmla="*/ 30 h 38"/>
                    <a:gd name="T20" fmla="*/ 8 w 108"/>
                    <a:gd name="T21" fmla="*/ 30 h 38"/>
                    <a:gd name="T22" fmla="*/ 8 w 108"/>
                    <a:gd name="T23" fmla="*/ 8 h 38"/>
                    <a:gd name="T24" fmla="*/ 104 w 108"/>
                    <a:gd name="T25" fmla="*/ 8 h 38"/>
                    <a:gd name="T26" fmla="*/ 104 w 108"/>
                    <a:gd name="T27" fmla="*/ 4 h 38"/>
                    <a:gd name="T28" fmla="*/ 100 w 108"/>
                    <a:gd name="T29" fmla="*/ 4 h 38"/>
                    <a:gd name="T30" fmla="*/ 104 w 108"/>
                    <a:gd name="T31" fmla="*/ 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8" h="38">
                      <a:moveTo>
                        <a:pt x="104" y="4"/>
                      </a:moveTo>
                      <a:lnTo>
                        <a:pt x="104" y="0"/>
                      </a:lnTo>
                      <a:lnTo>
                        <a:pt x="0" y="0"/>
                      </a:lnTo>
                      <a:lnTo>
                        <a:pt x="0" y="38"/>
                      </a:lnTo>
                      <a:lnTo>
                        <a:pt x="108" y="38"/>
                      </a:lnTo>
                      <a:lnTo>
                        <a:pt x="108" y="0"/>
                      </a:lnTo>
                      <a:lnTo>
                        <a:pt x="104" y="0"/>
                      </a:lnTo>
                      <a:lnTo>
                        <a:pt x="104" y="4"/>
                      </a:lnTo>
                      <a:lnTo>
                        <a:pt x="100" y="4"/>
                      </a:lnTo>
                      <a:lnTo>
                        <a:pt x="100" y="30"/>
                      </a:lnTo>
                      <a:lnTo>
                        <a:pt x="8" y="30"/>
                      </a:lnTo>
                      <a:lnTo>
                        <a:pt x="8" y="8"/>
                      </a:lnTo>
                      <a:lnTo>
                        <a:pt x="104" y="8"/>
                      </a:lnTo>
                      <a:lnTo>
                        <a:pt x="104" y="4"/>
                      </a:lnTo>
                      <a:lnTo>
                        <a:pt x="100" y="4"/>
                      </a:lnTo>
                      <a:lnTo>
                        <a:pt x="104" y="4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1" name="Rectangle 270">
                  <a:extLst>
                    <a:ext uri="{FF2B5EF4-FFF2-40B4-BE49-F238E27FC236}">
                      <a16:creationId xmlns:a16="http://schemas.microsoft.com/office/drawing/2014/main" xmlns="" id="{B3A4A78C-DA23-4B4B-AE4C-B97D85A14D4B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134" y="2448"/>
                  <a:ext cx="167" cy="3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2" name="Rectangle 271">
                  <a:extLst>
                    <a:ext uri="{FF2B5EF4-FFF2-40B4-BE49-F238E27FC236}">
                      <a16:creationId xmlns:a16="http://schemas.microsoft.com/office/drawing/2014/main" xmlns="" id="{954909FD-ABEB-4C92-B3C0-FF46F6B62BE7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134" y="2448"/>
                  <a:ext cx="167" cy="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3" name="Freeform 272">
                  <a:extLst>
                    <a:ext uri="{FF2B5EF4-FFF2-40B4-BE49-F238E27FC236}">
                      <a16:creationId xmlns:a16="http://schemas.microsoft.com/office/drawing/2014/main" xmlns="" id="{6B6E604B-5A61-483D-9E3C-41CE55D4C55A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130" y="2444"/>
                  <a:ext cx="175" cy="38"/>
                </a:xfrm>
                <a:custGeom>
                  <a:avLst/>
                  <a:gdLst>
                    <a:gd name="T0" fmla="*/ 171 w 175"/>
                    <a:gd name="T1" fmla="*/ 4 h 38"/>
                    <a:gd name="T2" fmla="*/ 171 w 175"/>
                    <a:gd name="T3" fmla="*/ 0 h 38"/>
                    <a:gd name="T4" fmla="*/ 0 w 175"/>
                    <a:gd name="T5" fmla="*/ 0 h 38"/>
                    <a:gd name="T6" fmla="*/ 0 w 175"/>
                    <a:gd name="T7" fmla="*/ 38 h 38"/>
                    <a:gd name="T8" fmla="*/ 175 w 175"/>
                    <a:gd name="T9" fmla="*/ 38 h 38"/>
                    <a:gd name="T10" fmla="*/ 175 w 175"/>
                    <a:gd name="T11" fmla="*/ 0 h 38"/>
                    <a:gd name="T12" fmla="*/ 171 w 175"/>
                    <a:gd name="T13" fmla="*/ 0 h 38"/>
                    <a:gd name="T14" fmla="*/ 171 w 175"/>
                    <a:gd name="T15" fmla="*/ 4 h 38"/>
                    <a:gd name="T16" fmla="*/ 167 w 175"/>
                    <a:gd name="T17" fmla="*/ 4 h 38"/>
                    <a:gd name="T18" fmla="*/ 167 w 175"/>
                    <a:gd name="T19" fmla="*/ 30 h 38"/>
                    <a:gd name="T20" fmla="*/ 8 w 175"/>
                    <a:gd name="T21" fmla="*/ 30 h 38"/>
                    <a:gd name="T22" fmla="*/ 8 w 175"/>
                    <a:gd name="T23" fmla="*/ 8 h 38"/>
                    <a:gd name="T24" fmla="*/ 171 w 175"/>
                    <a:gd name="T25" fmla="*/ 8 h 38"/>
                    <a:gd name="T26" fmla="*/ 171 w 175"/>
                    <a:gd name="T27" fmla="*/ 4 h 38"/>
                    <a:gd name="T28" fmla="*/ 167 w 175"/>
                    <a:gd name="T29" fmla="*/ 4 h 38"/>
                    <a:gd name="T30" fmla="*/ 171 w 175"/>
                    <a:gd name="T31" fmla="*/ 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75" h="38">
                      <a:moveTo>
                        <a:pt x="171" y="4"/>
                      </a:moveTo>
                      <a:lnTo>
                        <a:pt x="171" y="0"/>
                      </a:lnTo>
                      <a:lnTo>
                        <a:pt x="0" y="0"/>
                      </a:lnTo>
                      <a:lnTo>
                        <a:pt x="0" y="38"/>
                      </a:lnTo>
                      <a:lnTo>
                        <a:pt x="175" y="38"/>
                      </a:lnTo>
                      <a:lnTo>
                        <a:pt x="175" y="0"/>
                      </a:lnTo>
                      <a:lnTo>
                        <a:pt x="171" y="0"/>
                      </a:lnTo>
                      <a:lnTo>
                        <a:pt x="171" y="4"/>
                      </a:lnTo>
                      <a:lnTo>
                        <a:pt x="167" y="4"/>
                      </a:lnTo>
                      <a:lnTo>
                        <a:pt x="167" y="30"/>
                      </a:lnTo>
                      <a:lnTo>
                        <a:pt x="8" y="30"/>
                      </a:lnTo>
                      <a:lnTo>
                        <a:pt x="8" y="8"/>
                      </a:lnTo>
                      <a:lnTo>
                        <a:pt x="171" y="8"/>
                      </a:lnTo>
                      <a:lnTo>
                        <a:pt x="171" y="4"/>
                      </a:lnTo>
                      <a:lnTo>
                        <a:pt x="167" y="4"/>
                      </a:lnTo>
                      <a:lnTo>
                        <a:pt x="171" y="4"/>
                      </a:lnTo>
                      <a:close/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4" name="Freeform 273">
                  <a:extLst>
                    <a:ext uri="{FF2B5EF4-FFF2-40B4-BE49-F238E27FC236}">
                      <a16:creationId xmlns:a16="http://schemas.microsoft.com/office/drawing/2014/main" xmlns="" id="{8BDDBA42-1D8A-423A-BC72-AF9D335C7D06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130" y="2444"/>
                  <a:ext cx="175" cy="38"/>
                </a:xfrm>
                <a:custGeom>
                  <a:avLst/>
                  <a:gdLst>
                    <a:gd name="T0" fmla="*/ 171 w 175"/>
                    <a:gd name="T1" fmla="*/ 4 h 38"/>
                    <a:gd name="T2" fmla="*/ 171 w 175"/>
                    <a:gd name="T3" fmla="*/ 0 h 38"/>
                    <a:gd name="T4" fmla="*/ 0 w 175"/>
                    <a:gd name="T5" fmla="*/ 0 h 38"/>
                    <a:gd name="T6" fmla="*/ 0 w 175"/>
                    <a:gd name="T7" fmla="*/ 38 h 38"/>
                    <a:gd name="T8" fmla="*/ 175 w 175"/>
                    <a:gd name="T9" fmla="*/ 38 h 38"/>
                    <a:gd name="T10" fmla="*/ 175 w 175"/>
                    <a:gd name="T11" fmla="*/ 0 h 38"/>
                    <a:gd name="T12" fmla="*/ 171 w 175"/>
                    <a:gd name="T13" fmla="*/ 0 h 38"/>
                    <a:gd name="T14" fmla="*/ 171 w 175"/>
                    <a:gd name="T15" fmla="*/ 4 h 38"/>
                    <a:gd name="T16" fmla="*/ 167 w 175"/>
                    <a:gd name="T17" fmla="*/ 4 h 38"/>
                    <a:gd name="T18" fmla="*/ 167 w 175"/>
                    <a:gd name="T19" fmla="*/ 30 h 38"/>
                    <a:gd name="T20" fmla="*/ 8 w 175"/>
                    <a:gd name="T21" fmla="*/ 30 h 38"/>
                    <a:gd name="T22" fmla="*/ 8 w 175"/>
                    <a:gd name="T23" fmla="*/ 8 h 38"/>
                    <a:gd name="T24" fmla="*/ 171 w 175"/>
                    <a:gd name="T25" fmla="*/ 8 h 38"/>
                    <a:gd name="T26" fmla="*/ 171 w 175"/>
                    <a:gd name="T27" fmla="*/ 4 h 38"/>
                    <a:gd name="T28" fmla="*/ 167 w 175"/>
                    <a:gd name="T29" fmla="*/ 4 h 38"/>
                    <a:gd name="T30" fmla="*/ 171 w 175"/>
                    <a:gd name="T31" fmla="*/ 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75" h="38">
                      <a:moveTo>
                        <a:pt x="171" y="4"/>
                      </a:moveTo>
                      <a:lnTo>
                        <a:pt x="171" y="0"/>
                      </a:lnTo>
                      <a:lnTo>
                        <a:pt x="0" y="0"/>
                      </a:lnTo>
                      <a:lnTo>
                        <a:pt x="0" y="38"/>
                      </a:lnTo>
                      <a:lnTo>
                        <a:pt x="175" y="38"/>
                      </a:lnTo>
                      <a:lnTo>
                        <a:pt x="175" y="0"/>
                      </a:lnTo>
                      <a:lnTo>
                        <a:pt x="171" y="0"/>
                      </a:lnTo>
                      <a:lnTo>
                        <a:pt x="171" y="4"/>
                      </a:lnTo>
                      <a:lnTo>
                        <a:pt x="167" y="4"/>
                      </a:lnTo>
                      <a:lnTo>
                        <a:pt x="167" y="30"/>
                      </a:lnTo>
                      <a:lnTo>
                        <a:pt x="8" y="30"/>
                      </a:lnTo>
                      <a:lnTo>
                        <a:pt x="8" y="8"/>
                      </a:lnTo>
                      <a:lnTo>
                        <a:pt x="171" y="8"/>
                      </a:lnTo>
                      <a:lnTo>
                        <a:pt x="171" y="4"/>
                      </a:lnTo>
                      <a:lnTo>
                        <a:pt x="167" y="4"/>
                      </a:lnTo>
                      <a:lnTo>
                        <a:pt x="171" y="4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5" name="Rectangle 274">
                  <a:extLst>
                    <a:ext uri="{FF2B5EF4-FFF2-40B4-BE49-F238E27FC236}">
                      <a16:creationId xmlns:a16="http://schemas.microsoft.com/office/drawing/2014/main" xmlns="" id="{404582FC-6E47-4394-B509-D92A8D2FA267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299" y="2448"/>
                  <a:ext cx="123" cy="30"/>
                </a:xfrm>
                <a:prstGeom prst="rect">
                  <a:avLst/>
                </a:prstGeom>
                <a:solidFill>
                  <a:srgbClr val="C3E8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6" name="Rectangle 275">
                  <a:extLst>
                    <a:ext uri="{FF2B5EF4-FFF2-40B4-BE49-F238E27FC236}">
                      <a16:creationId xmlns:a16="http://schemas.microsoft.com/office/drawing/2014/main" xmlns="" id="{B74415E9-7CAC-4B3B-8120-46B8337B27B3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299" y="2448"/>
                  <a:ext cx="123" cy="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7" name="Freeform 276">
                  <a:extLst>
                    <a:ext uri="{FF2B5EF4-FFF2-40B4-BE49-F238E27FC236}">
                      <a16:creationId xmlns:a16="http://schemas.microsoft.com/office/drawing/2014/main" xmlns="" id="{9631571F-F81A-471B-8C24-D52BB537DF93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295" y="2444"/>
                  <a:ext cx="131" cy="38"/>
                </a:xfrm>
                <a:custGeom>
                  <a:avLst/>
                  <a:gdLst>
                    <a:gd name="T0" fmla="*/ 127 w 131"/>
                    <a:gd name="T1" fmla="*/ 4 h 38"/>
                    <a:gd name="T2" fmla="*/ 127 w 131"/>
                    <a:gd name="T3" fmla="*/ 0 h 38"/>
                    <a:gd name="T4" fmla="*/ 0 w 131"/>
                    <a:gd name="T5" fmla="*/ 0 h 38"/>
                    <a:gd name="T6" fmla="*/ 0 w 131"/>
                    <a:gd name="T7" fmla="*/ 38 h 38"/>
                    <a:gd name="T8" fmla="*/ 131 w 131"/>
                    <a:gd name="T9" fmla="*/ 38 h 38"/>
                    <a:gd name="T10" fmla="*/ 131 w 131"/>
                    <a:gd name="T11" fmla="*/ 0 h 38"/>
                    <a:gd name="T12" fmla="*/ 127 w 131"/>
                    <a:gd name="T13" fmla="*/ 0 h 38"/>
                    <a:gd name="T14" fmla="*/ 127 w 131"/>
                    <a:gd name="T15" fmla="*/ 4 h 38"/>
                    <a:gd name="T16" fmla="*/ 123 w 131"/>
                    <a:gd name="T17" fmla="*/ 4 h 38"/>
                    <a:gd name="T18" fmla="*/ 123 w 131"/>
                    <a:gd name="T19" fmla="*/ 30 h 38"/>
                    <a:gd name="T20" fmla="*/ 8 w 131"/>
                    <a:gd name="T21" fmla="*/ 30 h 38"/>
                    <a:gd name="T22" fmla="*/ 8 w 131"/>
                    <a:gd name="T23" fmla="*/ 8 h 38"/>
                    <a:gd name="T24" fmla="*/ 127 w 131"/>
                    <a:gd name="T25" fmla="*/ 8 h 38"/>
                    <a:gd name="T26" fmla="*/ 127 w 131"/>
                    <a:gd name="T27" fmla="*/ 4 h 38"/>
                    <a:gd name="T28" fmla="*/ 123 w 131"/>
                    <a:gd name="T29" fmla="*/ 4 h 38"/>
                    <a:gd name="T30" fmla="*/ 127 w 131"/>
                    <a:gd name="T31" fmla="*/ 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31" h="38">
                      <a:moveTo>
                        <a:pt x="127" y="4"/>
                      </a:moveTo>
                      <a:lnTo>
                        <a:pt x="127" y="0"/>
                      </a:lnTo>
                      <a:lnTo>
                        <a:pt x="0" y="0"/>
                      </a:lnTo>
                      <a:lnTo>
                        <a:pt x="0" y="38"/>
                      </a:lnTo>
                      <a:lnTo>
                        <a:pt x="131" y="38"/>
                      </a:lnTo>
                      <a:lnTo>
                        <a:pt x="131" y="0"/>
                      </a:lnTo>
                      <a:lnTo>
                        <a:pt x="127" y="0"/>
                      </a:lnTo>
                      <a:lnTo>
                        <a:pt x="127" y="4"/>
                      </a:lnTo>
                      <a:lnTo>
                        <a:pt x="123" y="4"/>
                      </a:lnTo>
                      <a:lnTo>
                        <a:pt x="123" y="30"/>
                      </a:lnTo>
                      <a:lnTo>
                        <a:pt x="8" y="30"/>
                      </a:lnTo>
                      <a:lnTo>
                        <a:pt x="8" y="8"/>
                      </a:lnTo>
                      <a:lnTo>
                        <a:pt x="127" y="8"/>
                      </a:lnTo>
                      <a:lnTo>
                        <a:pt x="127" y="4"/>
                      </a:lnTo>
                      <a:lnTo>
                        <a:pt x="123" y="4"/>
                      </a:lnTo>
                      <a:lnTo>
                        <a:pt x="127" y="4"/>
                      </a:lnTo>
                      <a:close/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8" name="Freeform 277">
                  <a:extLst>
                    <a:ext uri="{FF2B5EF4-FFF2-40B4-BE49-F238E27FC236}">
                      <a16:creationId xmlns:a16="http://schemas.microsoft.com/office/drawing/2014/main" xmlns="" id="{F4937119-774E-45A5-96CA-D46C3BDF96E9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295" y="2444"/>
                  <a:ext cx="131" cy="38"/>
                </a:xfrm>
                <a:custGeom>
                  <a:avLst/>
                  <a:gdLst>
                    <a:gd name="T0" fmla="*/ 127 w 131"/>
                    <a:gd name="T1" fmla="*/ 4 h 38"/>
                    <a:gd name="T2" fmla="*/ 127 w 131"/>
                    <a:gd name="T3" fmla="*/ 0 h 38"/>
                    <a:gd name="T4" fmla="*/ 0 w 131"/>
                    <a:gd name="T5" fmla="*/ 0 h 38"/>
                    <a:gd name="T6" fmla="*/ 0 w 131"/>
                    <a:gd name="T7" fmla="*/ 38 h 38"/>
                    <a:gd name="T8" fmla="*/ 131 w 131"/>
                    <a:gd name="T9" fmla="*/ 38 h 38"/>
                    <a:gd name="T10" fmla="*/ 131 w 131"/>
                    <a:gd name="T11" fmla="*/ 0 h 38"/>
                    <a:gd name="T12" fmla="*/ 127 w 131"/>
                    <a:gd name="T13" fmla="*/ 0 h 38"/>
                    <a:gd name="T14" fmla="*/ 127 w 131"/>
                    <a:gd name="T15" fmla="*/ 4 h 38"/>
                    <a:gd name="T16" fmla="*/ 123 w 131"/>
                    <a:gd name="T17" fmla="*/ 4 h 38"/>
                    <a:gd name="T18" fmla="*/ 123 w 131"/>
                    <a:gd name="T19" fmla="*/ 30 h 38"/>
                    <a:gd name="T20" fmla="*/ 8 w 131"/>
                    <a:gd name="T21" fmla="*/ 30 h 38"/>
                    <a:gd name="T22" fmla="*/ 8 w 131"/>
                    <a:gd name="T23" fmla="*/ 8 h 38"/>
                    <a:gd name="T24" fmla="*/ 127 w 131"/>
                    <a:gd name="T25" fmla="*/ 8 h 38"/>
                    <a:gd name="T26" fmla="*/ 127 w 131"/>
                    <a:gd name="T27" fmla="*/ 4 h 38"/>
                    <a:gd name="T28" fmla="*/ 123 w 131"/>
                    <a:gd name="T29" fmla="*/ 4 h 38"/>
                    <a:gd name="T30" fmla="*/ 127 w 131"/>
                    <a:gd name="T31" fmla="*/ 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31" h="38">
                      <a:moveTo>
                        <a:pt x="127" y="4"/>
                      </a:moveTo>
                      <a:lnTo>
                        <a:pt x="127" y="0"/>
                      </a:lnTo>
                      <a:lnTo>
                        <a:pt x="0" y="0"/>
                      </a:lnTo>
                      <a:lnTo>
                        <a:pt x="0" y="38"/>
                      </a:lnTo>
                      <a:lnTo>
                        <a:pt x="131" y="38"/>
                      </a:lnTo>
                      <a:lnTo>
                        <a:pt x="131" y="0"/>
                      </a:lnTo>
                      <a:lnTo>
                        <a:pt x="127" y="0"/>
                      </a:lnTo>
                      <a:lnTo>
                        <a:pt x="127" y="4"/>
                      </a:lnTo>
                      <a:lnTo>
                        <a:pt x="123" y="4"/>
                      </a:lnTo>
                      <a:lnTo>
                        <a:pt x="123" y="30"/>
                      </a:lnTo>
                      <a:lnTo>
                        <a:pt x="8" y="30"/>
                      </a:lnTo>
                      <a:lnTo>
                        <a:pt x="8" y="8"/>
                      </a:lnTo>
                      <a:lnTo>
                        <a:pt x="127" y="8"/>
                      </a:lnTo>
                      <a:lnTo>
                        <a:pt x="127" y="4"/>
                      </a:lnTo>
                      <a:lnTo>
                        <a:pt x="123" y="4"/>
                      </a:lnTo>
                      <a:lnTo>
                        <a:pt x="127" y="4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9" name="Rectangle 278">
                  <a:extLst>
                    <a:ext uri="{FF2B5EF4-FFF2-40B4-BE49-F238E27FC236}">
                      <a16:creationId xmlns:a16="http://schemas.microsoft.com/office/drawing/2014/main" xmlns="" id="{ACBBA4E3-30FF-4AE6-B825-669E725CDAC2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035" y="2478"/>
                  <a:ext cx="100" cy="31"/>
                </a:xfrm>
                <a:prstGeom prst="rect">
                  <a:avLst/>
                </a:prstGeom>
                <a:solidFill>
                  <a:srgbClr val="F1FA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0" name="Rectangle 279">
                  <a:extLst>
                    <a:ext uri="{FF2B5EF4-FFF2-40B4-BE49-F238E27FC236}">
                      <a16:creationId xmlns:a16="http://schemas.microsoft.com/office/drawing/2014/main" xmlns="" id="{307E56A1-59F0-4A45-9FB2-D2538C7BF7E4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035" y="2478"/>
                  <a:ext cx="100" cy="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1" name="Freeform 280">
                  <a:extLst>
                    <a:ext uri="{FF2B5EF4-FFF2-40B4-BE49-F238E27FC236}">
                      <a16:creationId xmlns:a16="http://schemas.microsoft.com/office/drawing/2014/main" xmlns="" id="{05E9C872-98F2-43CC-B3B1-5CA75734A46B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031" y="2474"/>
                  <a:ext cx="108" cy="39"/>
                </a:xfrm>
                <a:custGeom>
                  <a:avLst/>
                  <a:gdLst>
                    <a:gd name="T0" fmla="*/ 104 w 108"/>
                    <a:gd name="T1" fmla="*/ 4 h 39"/>
                    <a:gd name="T2" fmla="*/ 104 w 108"/>
                    <a:gd name="T3" fmla="*/ 0 h 39"/>
                    <a:gd name="T4" fmla="*/ 0 w 108"/>
                    <a:gd name="T5" fmla="*/ 0 h 39"/>
                    <a:gd name="T6" fmla="*/ 0 w 108"/>
                    <a:gd name="T7" fmla="*/ 39 h 39"/>
                    <a:gd name="T8" fmla="*/ 108 w 108"/>
                    <a:gd name="T9" fmla="*/ 39 h 39"/>
                    <a:gd name="T10" fmla="*/ 108 w 108"/>
                    <a:gd name="T11" fmla="*/ 0 h 39"/>
                    <a:gd name="T12" fmla="*/ 104 w 108"/>
                    <a:gd name="T13" fmla="*/ 0 h 39"/>
                    <a:gd name="T14" fmla="*/ 104 w 108"/>
                    <a:gd name="T15" fmla="*/ 4 h 39"/>
                    <a:gd name="T16" fmla="*/ 100 w 108"/>
                    <a:gd name="T17" fmla="*/ 4 h 39"/>
                    <a:gd name="T18" fmla="*/ 100 w 108"/>
                    <a:gd name="T19" fmla="*/ 31 h 39"/>
                    <a:gd name="T20" fmla="*/ 8 w 108"/>
                    <a:gd name="T21" fmla="*/ 31 h 39"/>
                    <a:gd name="T22" fmla="*/ 8 w 108"/>
                    <a:gd name="T23" fmla="*/ 8 h 39"/>
                    <a:gd name="T24" fmla="*/ 104 w 108"/>
                    <a:gd name="T25" fmla="*/ 8 h 39"/>
                    <a:gd name="T26" fmla="*/ 104 w 108"/>
                    <a:gd name="T27" fmla="*/ 4 h 39"/>
                    <a:gd name="T28" fmla="*/ 100 w 108"/>
                    <a:gd name="T29" fmla="*/ 4 h 39"/>
                    <a:gd name="T30" fmla="*/ 104 w 108"/>
                    <a:gd name="T31" fmla="*/ 4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8" h="39">
                      <a:moveTo>
                        <a:pt x="104" y="4"/>
                      </a:moveTo>
                      <a:lnTo>
                        <a:pt x="104" y="0"/>
                      </a:lnTo>
                      <a:lnTo>
                        <a:pt x="0" y="0"/>
                      </a:lnTo>
                      <a:lnTo>
                        <a:pt x="0" y="39"/>
                      </a:lnTo>
                      <a:lnTo>
                        <a:pt x="108" y="39"/>
                      </a:lnTo>
                      <a:lnTo>
                        <a:pt x="108" y="0"/>
                      </a:lnTo>
                      <a:lnTo>
                        <a:pt x="104" y="0"/>
                      </a:lnTo>
                      <a:lnTo>
                        <a:pt x="104" y="4"/>
                      </a:lnTo>
                      <a:lnTo>
                        <a:pt x="100" y="4"/>
                      </a:lnTo>
                      <a:lnTo>
                        <a:pt x="100" y="31"/>
                      </a:lnTo>
                      <a:lnTo>
                        <a:pt x="8" y="31"/>
                      </a:lnTo>
                      <a:lnTo>
                        <a:pt x="8" y="8"/>
                      </a:lnTo>
                      <a:lnTo>
                        <a:pt x="104" y="8"/>
                      </a:lnTo>
                      <a:lnTo>
                        <a:pt x="104" y="4"/>
                      </a:lnTo>
                      <a:lnTo>
                        <a:pt x="100" y="4"/>
                      </a:lnTo>
                      <a:lnTo>
                        <a:pt x="104" y="4"/>
                      </a:lnTo>
                      <a:close/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2" name="Freeform 281">
                  <a:extLst>
                    <a:ext uri="{FF2B5EF4-FFF2-40B4-BE49-F238E27FC236}">
                      <a16:creationId xmlns:a16="http://schemas.microsoft.com/office/drawing/2014/main" xmlns="" id="{868CA8A5-2AF6-4F64-AEE7-2E4280E736A2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031" y="2474"/>
                  <a:ext cx="108" cy="39"/>
                </a:xfrm>
                <a:custGeom>
                  <a:avLst/>
                  <a:gdLst>
                    <a:gd name="T0" fmla="*/ 104 w 108"/>
                    <a:gd name="T1" fmla="*/ 4 h 39"/>
                    <a:gd name="T2" fmla="*/ 104 w 108"/>
                    <a:gd name="T3" fmla="*/ 0 h 39"/>
                    <a:gd name="T4" fmla="*/ 0 w 108"/>
                    <a:gd name="T5" fmla="*/ 0 h 39"/>
                    <a:gd name="T6" fmla="*/ 0 w 108"/>
                    <a:gd name="T7" fmla="*/ 39 h 39"/>
                    <a:gd name="T8" fmla="*/ 108 w 108"/>
                    <a:gd name="T9" fmla="*/ 39 h 39"/>
                    <a:gd name="T10" fmla="*/ 108 w 108"/>
                    <a:gd name="T11" fmla="*/ 0 h 39"/>
                    <a:gd name="T12" fmla="*/ 104 w 108"/>
                    <a:gd name="T13" fmla="*/ 0 h 39"/>
                    <a:gd name="T14" fmla="*/ 104 w 108"/>
                    <a:gd name="T15" fmla="*/ 4 h 39"/>
                    <a:gd name="T16" fmla="*/ 100 w 108"/>
                    <a:gd name="T17" fmla="*/ 4 h 39"/>
                    <a:gd name="T18" fmla="*/ 100 w 108"/>
                    <a:gd name="T19" fmla="*/ 31 h 39"/>
                    <a:gd name="T20" fmla="*/ 8 w 108"/>
                    <a:gd name="T21" fmla="*/ 31 h 39"/>
                    <a:gd name="T22" fmla="*/ 8 w 108"/>
                    <a:gd name="T23" fmla="*/ 8 h 39"/>
                    <a:gd name="T24" fmla="*/ 104 w 108"/>
                    <a:gd name="T25" fmla="*/ 8 h 39"/>
                    <a:gd name="T26" fmla="*/ 104 w 108"/>
                    <a:gd name="T27" fmla="*/ 4 h 39"/>
                    <a:gd name="T28" fmla="*/ 100 w 108"/>
                    <a:gd name="T29" fmla="*/ 4 h 39"/>
                    <a:gd name="T30" fmla="*/ 104 w 108"/>
                    <a:gd name="T31" fmla="*/ 4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8" h="39">
                      <a:moveTo>
                        <a:pt x="104" y="4"/>
                      </a:moveTo>
                      <a:lnTo>
                        <a:pt x="104" y="0"/>
                      </a:lnTo>
                      <a:lnTo>
                        <a:pt x="0" y="0"/>
                      </a:lnTo>
                      <a:lnTo>
                        <a:pt x="0" y="39"/>
                      </a:lnTo>
                      <a:lnTo>
                        <a:pt x="108" y="39"/>
                      </a:lnTo>
                      <a:lnTo>
                        <a:pt x="108" y="0"/>
                      </a:lnTo>
                      <a:lnTo>
                        <a:pt x="104" y="0"/>
                      </a:lnTo>
                      <a:lnTo>
                        <a:pt x="104" y="4"/>
                      </a:lnTo>
                      <a:lnTo>
                        <a:pt x="100" y="4"/>
                      </a:lnTo>
                      <a:lnTo>
                        <a:pt x="100" y="31"/>
                      </a:lnTo>
                      <a:lnTo>
                        <a:pt x="8" y="31"/>
                      </a:lnTo>
                      <a:lnTo>
                        <a:pt x="8" y="8"/>
                      </a:lnTo>
                      <a:lnTo>
                        <a:pt x="104" y="8"/>
                      </a:lnTo>
                      <a:lnTo>
                        <a:pt x="104" y="4"/>
                      </a:lnTo>
                      <a:lnTo>
                        <a:pt x="100" y="4"/>
                      </a:lnTo>
                      <a:lnTo>
                        <a:pt x="104" y="4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3" name="Rectangle 282">
                  <a:extLst>
                    <a:ext uri="{FF2B5EF4-FFF2-40B4-BE49-F238E27FC236}">
                      <a16:creationId xmlns:a16="http://schemas.microsoft.com/office/drawing/2014/main" xmlns="" id="{D31E363D-107B-4947-8577-33D4F6E288D2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134" y="2478"/>
                  <a:ext cx="167" cy="31"/>
                </a:xfrm>
                <a:prstGeom prst="rect">
                  <a:avLst/>
                </a:prstGeom>
                <a:solidFill>
                  <a:srgbClr val="F1FA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4" name="Rectangle 283">
                  <a:extLst>
                    <a:ext uri="{FF2B5EF4-FFF2-40B4-BE49-F238E27FC236}">
                      <a16:creationId xmlns:a16="http://schemas.microsoft.com/office/drawing/2014/main" xmlns="" id="{82CA8468-D9E3-4A1A-8C4F-EC4574042E0F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134" y="2478"/>
                  <a:ext cx="167" cy="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5" name="Freeform 284">
                  <a:extLst>
                    <a:ext uri="{FF2B5EF4-FFF2-40B4-BE49-F238E27FC236}">
                      <a16:creationId xmlns:a16="http://schemas.microsoft.com/office/drawing/2014/main" xmlns="" id="{F58A01A5-48BF-46C6-A79E-CE1BFD56DB7F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130" y="2474"/>
                  <a:ext cx="175" cy="39"/>
                </a:xfrm>
                <a:custGeom>
                  <a:avLst/>
                  <a:gdLst>
                    <a:gd name="T0" fmla="*/ 171 w 175"/>
                    <a:gd name="T1" fmla="*/ 4 h 39"/>
                    <a:gd name="T2" fmla="*/ 171 w 175"/>
                    <a:gd name="T3" fmla="*/ 0 h 39"/>
                    <a:gd name="T4" fmla="*/ 0 w 175"/>
                    <a:gd name="T5" fmla="*/ 0 h 39"/>
                    <a:gd name="T6" fmla="*/ 0 w 175"/>
                    <a:gd name="T7" fmla="*/ 39 h 39"/>
                    <a:gd name="T8" fmla="*/ 175 w 175"/>
                    <a:gd name="T9" fmla="*/ 39 h 39"/>
                    <a:gd name="T10" fmla="*/ 175 w 175"/>
                    <a:gd name="T11" fmla="*/ 0 h 39"/>
                    <a:gd name="T12" fmla="*/ 171 w 175"/>
                    <a:gd name="T13" fmla="*/ 0 h 39"/>
                    <a:gd name="T14" fmla="*/ 171 w 175"/>
                    <a:gd name="T15" fmla="*/ 4 h 39"/>
                    <a:gd name="T16" fmla="*/ 167 w 175"/>
                    <a:gd name="T17" fmla="*/ 4 h 39"/>
                    <a:gd name="T18" fmla="*/ 167 w 175"/>
                    <a:gd name="T19" fmla="*/ 31 h 39"/>
                    <a:gd name="T20" fmla="*/ 8 w 175"/>
                    <a:gd name="T21" fmla="*/ 31 h 39"/>
                    <a:gd name="T22" fmla="*/ 8 w 175"/>
                    <a:gd name="T23" fmla="*/ 8 h 39"/>
                    <a:gd name="T24" fmla="*/ 171 w 175"/>
                    <a:gd name="T25" fmla="*/ 8 h 39"/>
                    <a:gd name="T26" fmla="*/ 171 w 175"/>
                    <a:gd name="T27" fmla="*/ 4 h 39"/>
                    <a:gd name="T28" fmla="*/ 167 w 175"/>
                    <a:gd name="T29" fmla="*/ 4 h 39"/>
                    <a:gd name="T30" fmla="*/ 171 w 175"/>
                    <a:gd name="T31" fmla="*/ 4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75" h="39">
                      <a:moveTo>
                        <a:pt x="171" y="4"/>
                      </a:moveTo>
                      <a:lnTo>
                        <a:pt x="171" y="0"/>
                      </a:lnTo>
                      <a:lnTo>
                        <a:pt x="0" y="0"/>
                      </a:lnTo>
                      <a:lnTo>
                        <a:pt x="0" y="39"/>
                      </a:lnTo>
                      <a:lnTo>
                        <a:pt x="175" y="39"/>
                      </a:lnTo>
                      <a:lnTo>
                        <a:pt x="175" y="0"/>
                      </a:lnTo>
                      <a:lnTo>
                        <a:pt x="171" y="0"/>
                      </a:lnTo>
                      <a:lnTo>
                        <a:pt x="171" y="4"/>
                      </a:lnTo>
                      <a:lnTo>
                        <a:pt x="167" y="4"/>
                      </a:lnTo>
                      <a:lnTo>
                        <a:pt x="167" y="31"/>
                      </a:lnTo>
                      <a:lnTo>
                        <a:pt x="8" y="31"/>
                      </a:lnTo>
                      <a:lnTo>
                        <a:pt x="8" y="8"/>
                      </a:lnTo>
                      <a:lnTo>
                        <a:pt x="171" y="8"/>
                      </a:lnTo>
                      <a:lnTo>
                        <a:pt x="171" y="4"/>
                      </a:lnTo>
                      <a:lnTo>
                        <a:pt x="167" y="4"/>
                      </a:lnTo>
                      <a:lnTo>
                        <a:pt x="171" y="4"/>
                      </a:lnTo>
                      <a:close/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6" name="Freeform 285">
                  <a:extLst>
                    <a:ext uri="{FF2B5EF4-FFF2-40B4-BE49-F238E27FC236}">
                      <a16:creationId xmlns:a16="http://schemas.microsoft.com/office/drawing/2014/main" xmlns="" id="{20ECF704-3D85-49D5-8598-9A017DDDA77D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130" y="2474"/>
                  <a:ext cx="175" cy="39"/>
                </a:xfrm>
                <a:custGeom>
                  <a:avLst/>
                  <a:gdLst>
                    <a:gd name="T0" fmla="*/ 171 w 175"/>
                    <a:gd name="T1" fmla="*/ 4 h 39"/>
                    <a:gd name="T2" fmla="*/ 171 w 175"/>
                    <a:gd name="T3" fmla="*/ 0 h 39"/>
                    <a:gd name="T4" fmla="*/ 0 w 175"/>
                    <a:gd name="T5" fmla="*/ 0 h 39"/>
                    <a:gd name="T6" fmla="*/ 0 w 175"/>
                    <a:gd name="T7" fmla="*/ 39 h 39"/>
                    <a:gd name="T8" fmla="*/ 175 w 175"/>
                    <a:gd name="T9" fmla="*/ 39 h 39"/>
                    <a:gd name="T10" fmla="*/ 175 w 175"/>
                    <a:gd name="T11" fmla="*/ 0 h 39"/>
                    <a:gd name="T12" fmla="*/ 171 w 175"/>
                    <a:gd name="T13" fmla="*/ 0 h 39"/>
                    <a:gd name="T14" fmla="*/ 171 w 175"/>
                    <a:gd name="T15" fmla="*/ 4 h 39"/>
                    <a:gd name="T16" fmla="*/ 167 w 175"/>
                    <a:gd name="T17" fmla="*/ 4 h 39"/>
                    <a:gd name="T18" fmla="*/ 167 w 175"/>
                    <a:gd name="T19" fmla="*/ 31 h 39"/>
                    <a:gd name="T20" fmla="*/ 8 w 175"/>
                    <a:gd name="T21" fmla="*/ 31 h 39"/>
                    <a:gd name="T22" fmla="*/ 8 w 175"/>
                    <a:gd name="T23" fmla="*/ 8 h 39"/>
                    <a:gd name="T24" fmla="*/ 171 w 175"/>
                    <a:gd name="T25" fmla="*/ 8 h 39"/>
                    <a:gd name="T26" fmla="*/ 171 w 175"/>
                    <a:gd name="T27" fmla="*/ 4 h 39"/>
                    <a:gd name="T28" fmla="*/ 167 w 175"/>
                    <a:gd name="T29" fmla="*/ 4 h 39"/>
                    <a:gd name="T30" fmla="*/ 171 w 175"/>
                    <a:gd name="T31" fmla="*/ 4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75" h="39">
                      <a:moveTo>
                        <a:pt x="171" y="4"/>
                      </a:moveTo>
                      <a:lnTo>
                        <a:pt x="171" y="0"/>
                      </a:lnTo>
                      <a:lnTo>
                        <a:pt x="0" y="0"/>
                      </a:lnTo>
                      <a:lnTo>
                        <a:pt x="0" y="39"/>
                      </a:lnTo>
                      <a:lnTo>
                        <a:pt x="175" y="39"/>
                      </a:lnTo>
                      <a:lnTo>
                        <a:pt x="175" y="0"/>
                      </a:lnTo>
                      <a:lnTo>
                        <a:pt x="171" y="0"/>
                      </a:lnTo>
                      <a:lnTo>
                        <a:pt x="171" y="4"/>
                      </a:lnTo>
                      <a:lnTo>
                        <a:pt x="167" y="4"/>
                      </a:lnTo>
                      <a:lnTo>
                        <a:pt x="167" y="31"/>
                      </a:lnTo>
                      <a:lnTo>
                        <a:pt x="8" y="31"/>
                      </a:lnTo>
                      <a:lnTo>
                        <a:pt x="8" y="8"/>
                      </a:lnTo>
                      <a:lnTo>
                        <a:pt x="171" y="8"/>
                      </a:lnTo>
                      <a:lnTo>
                        <a:pt x="171" y="4"/>
                      </a:lnTo>
                      <a:lnTo>
                        <a:pt x="167" y="4"/>
                      </a:lnTo>
                      <a:lnTo>
                        <a:pt x="171" y="4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7" name="Rectangle 286">
                  <a:extLst>
                    <a:ext uri="{FF2B5EF4-FFF2-40B4-BE49-F238E27FC236}">
                      <a16:creationId xmlns:a16="http://schemas.microsoft.com/office/drawing/2014/main" xmlns="" id="{007B6770-03D4-49A7-9DA5-87CBB4A5331B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299" y="2478"/>
                  <a:ext cx="123" cy="31"/>
                </a:xfrm>
                <a:prstGeom prst="rect">
                  <a:avLst/>
                </a:prstGeom>
                <a:solidFill>
                  <a:srgbClr val="C3E8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8" name="Rectangle 287">
                  <a:extLst>
                    <a:ext uri="{FF2B5EF4-FFF2-40B4-BE49-F238E27FC236}">
                      <a16:creationId xmlns:a16="http://schemas.microsoft.com/office/drawing/2014/main" xmlns="" id="{4CE1F8DD-6BA1-4293-9F23-7EBE6B1DF1E9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299" y="2478"/>
                  <a:ext cx="123" cy="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9" name="Freeform 288">
                  <a:extLst>
                    <a:ext uri="{FF2B5EF4-FFF2-40B4-BE49-F238E27FC236}">
                      <a16:creationId xmlns:a16="http://schemas.microsoft.com/office/drawing/2014/main" xmlns="" id="{4224E1EF-F1C1-4AB7-AC5A-45C475CD8FF3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295" y="2474"/>
                  <a:ext cx="131" cy="39"/>
                </a:xfrm>
                <a:custGeom>
                  <a:avLst/>
                  <a:gdLst>
                    <a:gd name="T0" fmla="*/ 127 w 131"/>
                    <a:gd name="T1" fmla="*/ 4 h 39"/>
                    <a:gd name="T2" fmla="*/ 127 w 131"/>
                    <a:gd name="T3" fmla="*/ 0 h 39"/>
                    <a:gd name="T4" fmla="*/ 0 w 131"/>
                    <a:gd name="T5" fmla="*/ 0 h 39"/>
                    <a:gd name="T6" fmla="*/ 0 w 131"/>
                    <a:gd name="T7" fmla="*/ 39 h 39"/>
                    <a:gd name="T8" fmla="*/ 131 w 131"/>
                    <a:gd name="T9" fmla="*/ 39 h 39"/>
                    <a:gd name="T10" fmla="*/ 131 w 131"/>
                    <a:gd name="T11" fmla="*/ 0 h 39"/>
                    <a:gd name="T12" fmla="*/ 127 w 131"/>
                    <a:gd name="T13" fmla="*/ 0 h 39"/>
                    <a:gd name="T14" fmla="*/ 127 w 131"/>
                    <a:gd name="T15" fmla="*/ 4 h 39"/>
                    <a:gd name="T16" fmla="*/ 123 w 131"/>
                    <a:gd name="T17" fmla="*/ 4 h 39"/>
                    <a:gd name="T18" fmla="*/ 123 w 131"/>
                    <a:gd name="T19" fmla="*/ 31 h 39"/>
                    <a:gd name="T20" fmla="*/ 8 w 131"/>
                    <a:gd name="T21" fmla="*/ 31 h 39"/>
                    <a:gd name="T22" fmla="*/ 8 w 131"/>
                    <a:gd name="T23" fmla="*/ 8 h 39"/>
                    <a:gd name="T24" fmla="*/ 127 w 131"/>
                    <a:gd name="T25" fmla="*/ 8 h 39"/>
                    <a:gd name="T26" fmla="*/ 127 w 131"/>
                    <a:gd name="T27" fmla="*/ 4 h 39"/>
                    <a:gd name="T28" fmla="*/ 123 w 131"/>
                    <a:gd name="T29" fmla="*/ 4 h 39"/>
                    <a:gd name="T30" fmla="*/ 127 w 131"/>
                    <a:gd name="T31" fmla="*/ 4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31" h="39">
                      <a:moveTo>
                        <a:pt x="127" y="4"/>
                      </a:moveTo>
                      <a:lnTo>
                        <a:pt x="127" y="0"/>
                      </a:lnTo>
                      <a:lnTo>
                        <a:pt x="0" y="0"/>
                      </a:lnTo>
                      <a:lnTo>
                        <a:pt x="0" y="39"/>
                      </a:lnTo>
                      <a:lnTo>
                        <a:pt x="131" y="39"/>
                      </a:lnTo>
                      <a:lnTo>
                        <a:pt x="131" y="0"/>
                      </a:lnTo>
                      <a:lnTo>
                        <a:pt x="127" y="0"/>
                      </a:lnTo>
                      <a:lnTo>
                        <a:pt x="127" y="4"/>
                      </a:lnTo>
                      <a:lnTo>
                        <a:pt x="123" y="4"/>
                      </a:lnTo>
                      <a:lnTo>
                        <a:pt x="123" y="31"/>
                      </a:lnTo>
                      <a:lnTo>
                        <a:pt x="8" y="31"/>
                      </a:lnTo>
                      <a:lnTo>
                        <a:pt x="8" y="8"/>
                      </a:lnTo>
                      <a:lnTo>
                        <a:pt x="127" y="8"/>
                      </a:lnTo>
                      <a:lnTo>
                        <a:pt x="127" y="4"/>
                      </a:lnTo>
                      <a:lnTo>
                        <a:pt x="123" y="4"/>
                      </a:lnTo>
                      <a:lnTo>
                        <a:pt x="127" y="4"/>
                      </a:lnTo>
                      <a:close/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0" name="Freeform 289">
                  <a:extLst>
                    <a:ext uri="{FF2B5EF4-FFF2-40B4-BE49-F238E27FC236}">
                      <a16:creationId xmlns:a16="http://schemas.microsoft.com/office/drawing/2014/main" xmlns="" id="{1A3BD8F3-57F1-4E00-B684-C9F1238EBFF9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295" y="2474"/>
                  <a:ext cx="131" cy="39"/>
                </a:xfrm>
                <a:custGeom>
                  <a:avLst/>
                  <a:gdLst>
                    <a:gd name="T0" fmla="*/ 127 w 131"/>
                    <a:gd name="T1" fmla="*/ 4 h 39"/>
                    <a:gd name="T2" fmla="*/ 127 w 131"/>
                    <a:gd name="T3" fmla="*/ 0 h 39"/>
                    <a:gd name="T4" fmla="*/ 0 w 131"/>
                    <a:gd name="T5" fmla="*/ 0 h 39"/>
                    <a:gd name="T6" fmla="*/ 0 w 131"/>
                    <a:gd name="T7" fmla="*/ 39 h 39"/>
                    <a:gd name="T8" fmla="*/ 131 w 131"/>
                    <a:gd name="T9" fmla="*/ 39 h 39"/>
                    <a:gd name="T10" fmla="*/ 131 w 131"/>
                    <a:gd name="T11" fmla="*/ 0 h 39"/>
                    <a:gd name="T12" fmla="*/ 127 w 131"/>
                    <a:gd name="T13" fmla="*/ 0 h 39"/>
                    <a:gd name="T14" fmla="*/ 127 w 131"/>
                    <a:gd name="T15" fmla="*/ 4 h 39"/>
                    <a:gd name="T16" fmla="*/ 123 w 131"/>
                    <a:gd name="T17" fmla="*/ 4 h 39"/>
                    <a:gd name="T18" fmla="*/ 123 w 131"/>
                    <a:gd name="T19" fmla="*/ 31 h 39"/>
                    <a:gd name="T20" fmla="*/ 8 w 131"/>
                    <a:gd name="T21" fmla="*/ 31 h 39"/>
                    <a:gd name="T22" fmla="*/ 8 w 131"/>
                    <a:gd name="T23" fmla="*/ 8 h 39"/>
                    <a:gd name="T24" fmla="*/ 127 w 131"/>
                    <a:gd name="T25" fmla="*/ 8 h 39"/>
                    <a:gd name="T26" fmla="*/ 127 w 131"/>
                    <a:gd name="T27" fmla="*/ 4 h 39"/>
                    <a:gd name="T28" fmla="*/ 123 w 131"/>
                    <a:gd name="T29" fmla="*/ 4 h 39"/>
                    <a:gd name="T30" fmla="*/ 127 w 131"/>
                    <a:gd name="T31" fmla="*/ 4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31" h="39">
                      <a:moveTo>
                        <a:pt x="127" y="4"/>
                      </a:moveTo>
                      <a:lnTo>
                        <a:pt x="127" y="0"/>
                      </a:lnTo>
                      <a:lnTo>
                        <a:pt x="0" y="0"/>
                      </a:lnTo>
                      <a:lnTo>
                        <a:pt x="0" y="39"/>
                      </a:lnTo>
                      <a:lnTo>
                        <a:pt x="131" y="39"/>
                      </a:lnTo>
                      <a:lnTo>
                        <a:pt x="131" y="0"/>
                      </a:lnTo>
                      <a:lnTo>
                        <a:pt x="127" y="0"/>
                      </a:lnTo>
                      <a:lnTo>
                        <a:pt x="127" y="4"/>
                      </a:lnTo>
                      <a:lnTo>
                        <a:pt x="123" y="4"/>
                      </a:lnTo>
                      <a:lnTo>
                        <a:pt x="123" y="31"/>
                      </a:lnTo>
                      <a:lnTo>
                        <a:pt x="8" y="31"/>
                      </a:lnTo>
                      <a:lnTo>
                        <a:pt x="8" y="8"/>
                      </a:lnTo>
                      <a:lnTo>
                        <a:pt x="127" y="8"/>
                      </a:lnTo>
                      <a:lnTo>
                        <a:pt x="127" y="4"/>
                      </a:lnTo>
                      <a:lnTo>
                        <a:pt x="123" y="4"/>
                      </a:lnTo>
                      <a:lnTo>
                        <a:pt x="127" y="4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1" name="Rectangle 290">
                  <a:extLst>
                    <a:ext uri="{FF2B5EF4-FFF2-40B4-BE49-F238E27FC236}">
                      <a16:creationId xmlns:a16="http://schemas.microsoft.com/office/drawing/2014/main" xmlns="" id="{D1B7A25D-27B2-4EC2-916D-7136849ECC3F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035" y="2509"/>
                  <a:ext cx="100" cy="30"/>
                </a:xfrm>
                <a:prstGeom prst="rect">
                  <a:avLst/>
                </a:prstGeom>
                <a:solidFill>
                  <a:srgbClr val="F1FA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2" name="Rectangle 291">
                  <a:extLst>
                    <a:ext uri="{FF2B5EF4-FFF2-40B4-BE49-F238E27FC236}">
                      <a16:creationId xmlns:a16="http://schemas.microsoft.com/office/drawing/2014/main" xmlns="" id="{196B3D62-3BC0-44BB-BBA5-05F2D794C77B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035" y="2509"/>
                  <a:ext cx="100" cy="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3" name="Freeform 292">
                  <a:extLst>
                    <a:ext uri="{FF2B5EF4-FFF2-40B4-BE49-F238E27FC236}">
                      <a16:creationId xmlns:a16="http://schemas.microsoft.com/office/drawing/2014/main" xmlns="" id="{C3B3A0C2-A17D-4B24-8F7C-A2DA1A6FEA33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031" y="2505"/>
                  <a:ext cx="108" cy="38"/>
                </a:xfrm>
                <a:custGeom>
                  <a:avLst/>
                  <a:gdLst>
                    <a:gd name="T0" fmla="*/ 104 w 108"/>
                    <a:gd name="T1" fmla="*/ 4 h 38"/>
                    <a:gd name="T2" fmla="*/ 104 w 108"/>
                    <a:gd name="T3" fmla="*/ 0 h 38"/>
                    <a:gd name="T4" fmla="*/ 0 w 108"/>
                    <a:gd name="T5" fmla="*/ 0 h 38"/>
                    <a:gd name="T6" fmla="*/ 0 w 108"/>
                    <a:gd name="T7" fmla="*/ 38 h 38"/>
                    <a:gd name="T8" fmla="*/ 108 w 108"/>
                    <a:gd name="T9" fmla="*/ 38 h 38"/>
                    <a:gd name="T10" fmla="*/ 108 w 108"/>
                    <a:gd name="T11" fmla="*/ 0 h 38"/>
                    <a:gd name="T12" fmla="*/ 104 w 108"/>
                    <a:gd name="T13" fmla="*/ 0 h 38"/>
                    <a:gd name="T14" fmla="*/ 104 w 108"/>
                    <a:gd name="T15" fmla="*/ 4 h 38"/>
                    <a:gd name="T16" fmla="*/ 100 w 108"/>
                    <a:gd name="T17" fmla="*/ 4 h 38"/>
                    <a:gd name="T18" fmla="*/ 100 w 108"/>
                    <a:gd name="T19" fmla="*/ 30 h 38"/>
                    <a:gd name="T20" fmla="*/ 8 w 108"/>
                    <a:gd name="T21" fmla="*/ 30 h 38"/>
                    <a:gd name="T22" fmla="*/ 8 w 108"/>
                    <a:gd name="T23" fmla="*/ 8 h 38"/>
                    <a:gd name="T24" fmla="*/ 104 w 108"/>
                    <a:gd name="T25" fmla="*/ 8 h 38"/>
                    <a:gd name="T26" fmla="*/ 104 w 108"/>
                    <a:gd name="T27" fmla="*/ 4 h 38"/>
                    <a:gd name="T28" fmla="*/ 100 w 108"/>
                    <a:gd name="T29" fmla="*/ 4 h 38"/>
                    <a:gd name="T30" fmla="*/ 104 w 108"/>
                    <a:gd name="T31" fmla="*/ 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8" h="38">
                      <a:moveTo>
                        <a:pt x="104" y="4"/>
                      </a:moveTo>
                      <a:lnTo>
                        <a:pt x="104" y="0"/>
                      </a:lnTo>
                      <a:lnTo>
                        <a:pt x="0" y="0"/>
                      </a:lnTo>
                      <a:lnTo>
                        <a:pt x="0" y="38"/>
                      </a:lnTo>
                      <a:lnTo>
                        <a:pt x="108" y="38"/>
                      </a:lnTo>
                      <a:lnTo>
                        <a:pt x="108" y="0"/>
                      </a:lnTo>
                      <a:lnTo>
                        <a:pt x="104" y="0"/>
                      </a:lnTo>
                      <a:lnTo>
                        <a:pt x="104" y="4"/>
                      </a:lnTo>
                      <a:lnTo>
                        <a:pt x="100" y="4"/>
                      </a:lnTo>
                      <a:lnTo>
                        <a:pt x="100" y="30"/>
                      </a:lnTo>
                      <a:lnTo>
                        <a:pt x="8" y="30"/>
                      </a:lnTo>
                      <a:lnTo>
                        <a:pt x="8" y="8"/>
                      </a:lnTo>
                      <a:lnTo>
                        <a:pt x="104" y="8"/>
                      </a:lnTo>
                      <a:lnTo>
                        <a:pt x="104" y="4"/>
                      </a:lnTo>
                      <a:lnTo>
                        <a:pt x="100" y="4"/>
                      </a:lnTo>
                      <a:lnTo>
                        <a:pt x="104" y="4"/>
                      </a:lnTo>
                      <a:close/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4" name="Freeform 293">
                  <a:extLst>
                    <a:ext uri="{FF2B5EF4-FFF2-40B4-BE49-F238E27FC236}">
                      <a16:creationId xmlns:a16="http://schemas.microsoft.com/office/drawing/2014/main" xmlns="" id="{826198E2-4847-4B28-8480-99F622F5AFC4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031" y="2505"/>
                  <a:ext cx="108" cy="38"/>
                </a:xfrm>
                <a:custGeom>
                  <a:avLst/>
                  <a:gdLst>
                    <a:gd name="T0" fmla="*/ 104 w 108"/>
                    <a:gd name="T1" fmla="*/ 4 h 38"/>
                    <a:gd name="T2" fmla="*/ 104 w 108"/>
                    <a:gd name="T3" fmla="*/ 0 h 38"/>
                    <a:gd name="T4" fmla="*/ 0 w 108"/>
                    <a:gd name="T5" fmla="*/ 0 h 38"/>
                    <a:gd name="T6" fmla="*/ 0 w 108"/>
                    <a:gd name="T7" fmla="*/ 38 h 38"/>
                    <a:gd name="T8" fmla="*/ 108 w 108"/>
                    <a:gd name="T9" fmla="*/ 38 h 38"/>
                    <a:gd name="T10" fmla="*/ 108 w 108"/>
                    <a:gd name="T11" fmla="*/ 0 h 38"/>
                    <a:gd name="T12" fmla="*/ 104 w 108"/>
                    <a:gd name="T13" fmla="*/ 0 h 38"/>
                    <a:gd name="T14" fmla="*/ 104 w 108"/>
                    <a:gd name="T15" fmla="*/ 4 h 38"/>
                    <a:gd name="T16" fmla="*/ 100 w 108"/>
                    <a:gd name="T17" fmla="*/ 4 h 38"/>
                    <a:gd name="T18" fmla="*/ 100 w 108"/>
                    <a:gd name="T19" fmla="*/ 30 h 38"/>
                    <a:gd name="T20" fmla="*/ 8 w 108"/>
                    <a:gd name="T21" fmla="*/ 30 h 38"/>
                    <a:gd name="T22" fmla="*/ 8 w 108"/>
                    <a:gd name="T23" fmla="*/ 8 h 38"/>
                    <a:gd name="T24" fmla="*/ 104 w 108"/>
                    <a:gd name="T25" fmla="*/ 8 h 38"/>
                    <a:gd name="T26" fmla="*/ 104 w 108"/>
                    <a:gd name="T27" fmla="*/ 4 h 38"/>
                    <a:gd name="T28" fmla="*/ 100 w 108"/>
                    <a:gd name="T29" fmla="*/ 4 h 38"/>
                    <a:gd name="T30" fmla="*/ 104 w 108"/>
                    <a:gd name="T31" fmla="*/ 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8" h="38">
                      <a:moveTo>
                        <a:pt x="104" y="4"/>
                      </a:moveTo>
                      <a:lnTo>
                        <a:pt x="104" y="0"/>
                      </a:lnTo>
                      <a:lnTo>
                        <a:pt x="0" y="0"/>
                      </a:lnTo>
                      <a:lnTo>
                        <a:pt x="0" y="38"/>
                      </a:lnTo>
                      <a:lnTo>
                        <a:pt x="108" y="38"/>
                      </a:lnTo>
                      <a:lnTo>
                        <a:pt x="108" y="0"/>
                      </a:lnTo>
                      <a:lnTo>
                        <a:pt x="104" y="0"/>
                      </a:lnTo>
                      <a:lnTo>
                        <a:pt x="104" y="4"/>
                      </a:lnTo>
                      <a:lnTo>
                        <a:pt x="100" y="4"/>
                      </a:lnTo>
                      <a:lnTo>
                        <a:pt x="100" y="30"/>
                      </a:lnTo>
                      <a:lnTo>
                        <a:pt x="8" y="30"/>
                      </a:lnTo>
                      <a:lnTo>
                        <a:pt x="8" y="8"/>
                      </a:lnTo>
                      <a:lnTo>
                        <a:pt x="104" y="8"/>
                      </a:lnTo>
                      <a:lnTo>
                        <a:pt x="104" y="4"/>
                      </a:lnTo>
                      <a:lnTo>
                        <a:pt x="100" y="4"/>
                      </a:lnTo>
                      <a:lnTo>
                        <a:pt x="104" y="4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5" name="Rectangle 294">
                  <a:extLst>
                    <a:ext uri="{FF2B5EF4-FFF2-40B4-BE49-F238E27FC236}">
                      <a16:creationId xmlns:a16="http://schemas.microsoft.com/office/drawing/2014/main" xmlns="" id="{862DD3B7-FF64-4D61-9B74-DC181889408F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134" y="2509"/>
                  <a:ext cx="167" cy="3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6" name="Rectangle 295">
                  <a:extLst>
                    <a:ext uri="{FF2B5EF4-FFF2-40B4-BE49-F238E27FC236}">
                      <a16:creationId xmlns:a16="http://schemas.microsoft.com/office/drawing/2014/main" xmlns="" id="{D5776BEF-0267-4059-A21E-EC6681ABA4F5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134" y="2509"/>
                  <a:ext cx="167" cy="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7" name="Freeform 296">
                  <a:extLst>
                    <a:ext uri="{FF2B5EF4-FFF2-40B4-BE49-F238E27FC236}">
                      <a16:creationId xmlns:a16="http://schemas.microsoft.com/office/drawing/2014/main" xmlns="" id="{F7BAF7D4-A9F7-4EAE-948A-D341A690E549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130" y="2505"/>
                  <a:ext cx="175" cy="38"/>
                </a:xfrm>
                <a:custGeom>
                  <a:avLst/>
                  <a:gdLst>
                    <a:gd name="T0" fmla="*/ 171 w 175"/>
                    <a:gd name="T1" fmla="*/ 4 h 38"/>
                    <a:gd name="T2" fmla="*/ 171 w 175"/>
                    <a:gd name="T3" fmla="*/ 0 h 38"/>
                    <a:gd name="T4" fmla="*/ 0 w 175"/>
                    <a:gd name="T5" fmla="*/ 0 h 38"/>
                    <a:gd name="T6" fmla="*/ 0 w 175"/>
                    <a:gd name="T7" fmla="*/ 38 h 38"/>
                    <a:gd name="T8" fmla="*/ 175 w 175"/>
                    <a:gd name="T9" fmla="*/ 38 h 38"/>
                    <a:gd name="T10" fmla="*/ 175 w 175"/>
                    <a:gd name="T11" fmla="*/ 0 h 38"/>
                    <a:gd name="T12" fmla="*/ 171 w 175"/>
                    <a:gd name="T13" fmla="*/ 0 h 38"/>
                    <a:gd name="T14" fmla="*/ 171 w 175"/>
                    <a:gd name="T15" fmla="*/ 4 h 38"/>
                    <a:gd name="T16" fmla="*/ 167 w 175"/>
                    <a:gd name="T17" fmla="*/ 4 h 38"/>
                    <a:gd name="T18" fmla="*/ 167 w 175"/>
                    <a:gd name="T19" fmla="*/ 30 h 38"/>
                    <a:gd name="T20" fmla="*/ 8 w 175"/>
                    <a:gd name="T21" fmla="*/ 30 h 38"/>
                    <a:gd name="T22" fmla="*/ 8 w 175"/>
                    <a:gd name="T23" fmla="*/ 8 h 38"/>
                    <a:gd name="T24" fmla="*/ 171 w 175"/>
                    <a:gd name="T25" fmla="*/ 8 h 38"/>
                    <a:gd name="T26" fmla="*/ 171 w 175"/>
                    <a:gd name="T27" fmla="*/ 4 h 38"/>
                    <a:gd name="T28" fmla="*/ 167 w 175"/>
                    <a:gd name="T29" fmla="*/ 4 h 38"/>
                    <a:gd name="T30" fmla="*/ 171 w 175"/>
                    <a:gd name="T31" fmla="*/ 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75" h="38">
                      <a:moveTo>
                        <a:pt x="171" y="4"/>
                      </a:moveTo>
                      <a:lnTo>
                        <a:pt x="171" y="0"/>
                      </a:lnTo>
                      <a:lnTo>
                        <a:pt x="0" y="0"/>
                      </a:lnTo>
                      <a:lnTo>
                        <a:pt x="0" y="38"/>
                      </a:lnTo>
                      <a:lnTo>
                        <a:pt x="175" y="38"/>
                      </a:lnTo>
                      <a:lnTo>
                        <a:pt x="175" y="0"/>
                      </a:lnTo>
                      <a:lnTo>
                        <a:pt x="171" y="0"/>
                      </a:lnTo>
                      <a:lnTo>
                        <a:pt x="171" y="4"/>
                      </a:lnTo>
                      <a:lnTo>
                        <a:pt x="167" y="4"/>
                      </a:lnTo>
                      <a:lnTo>
                        <a:pt x="167" y="30"/>
                      </a:lnTo>
                      <a:lnTo>
                        <a:pt x="8" y="30"/>
                      </a:lnTo>
                      <a:lnTo>
                        <a:pt x="8" y="8"/>
                      </a:lnTo>
                      <a:lnTo>
                        <a:pt x="171" y="8"/>
                      </a:lnTo>
                      <a:lnTo>
                        <a:pt x="171" y="4"/>
                      </a:lnTo>
                      <a:lnTo>
                        <a:pt x="167" y="4"/>
                      </a:lnTo>
                      <a:lnTo>
                        <a:pt x="171" y="4"/>
                      </a:lnTo>
                      <a:close/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8" name="Freeform 297">
                  <a:extLst>
                    <a:ext uri="{FF2B5EF4-FFF2-40B4-BE49-F238E27FC236}">
                      <a16:creationId xmlns:a16="http://schemas.microsoft.com/office/drawing/2014/main" xmlns="" id="{37E27E94-3DCB-44A8-8661-FE7351583CD0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130" y="2505"/>
                  <a:ext cx="175" cy="38"/>
                </a:xfrm>
                <a:custGeom>
                  <a:avLst/>
                  <a:gdLst>
                    <a:gd name="T0" fmla="*/ 171 w 175"/>
                    <a:gd name="T1" fmla="*/ 4 h 38"/>
                    <a:gd name="T2" fmla="*/ 171 w 175"/>
                    <a:gd name="T3" fmla="*/ 0 h 38"/>
                    <a:gd name="T4" fmla="*/ 0 w 175"/>
                    <a:gd name="T5" fmla="*/ 0 h 38"/>
                    <a:gd name="T6" fmla="*/ 0 w 175"/>
                    <a:gd name="T7" fmla="*/ 38 h 38"/>
                    <a:gd name="T8" fmla="*/ 175 w 175"/>
                    <a:gd name="T9" fmla="*/ 38 h 38"/>
                    <a:gd name="T10" fmla="*/ 175 w 175"/>
                    <a:gd name="T11" fmla="*/ 0 h 38"/>
                    <a:gd name="T12" fmla="*/ 171 w 175"/>
                    <a:gd name="T13" fmla="*/ 0 h 38"/>
                    <a:gd name="T14" fmla="*/ 171 w 175"/>
                    <a:gd name="T15" fmla="*/ 4 h 38"/>
                    <a:gd name="T16" fmla="*/ 167 w 175"/>
                    <a:gd name="T17" fmla="*/ 4 h 38"/>
                    <a:gd name="T18" fmla="*/ 167 w 175"/>
                    <a:gd name="T19" fmla="*/ 30 h 38"/>
                    <a:gd name="T20" fmla="*/ 8 w 175"/>
                    <a:gd name="T21" fmla="*/ 30 h 38"/>
                    <a:gd name="T22" fmla="*/ 8 w 175"/>
                    <a:gd name="T23" fmla="*/ 8 h 38"/>
                    <a:gd name="T24" fmla="*/ 171 w 175"/>
                    <a:gd name="T25" fmla="*/ 8 h 38"/>
                    <a:gd name="T26" fmla="*/ 171 w 175"/>
                    <a:gd name="T27" fmla="*/ 4 h 38"/>
                    <a:gd name="T28" fmla="*/ 167 w 175"/>
                    <a:gd name="T29" fmla="*/ 4 h 38"/>
                    <a:gd name="T30" fmla="*/ 171 w 175"/>
                    <a:gd name="T31" fmla="*/ 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75" h="38">
                      <a:moveTo>
                        <a:pt x="171" y="4"/>
                      </a:moveTo>
                      <a:lnTo>
                        <a:pt x="171" y="0"/>
                      </a:lnTo>
                      <a:lnTo>
                        <a:pt x="0" y="0"/>
                      </a:lnTo>
                      <a:lnTo>
                        <a:pt x="0" y="38"/>
                      </a:lnTo>
                      <a:lnTo>
                        <a:pt x="175" y="38"/>
                      </a:lnTo>
                      <a:lnTo>
                        <a:pt x="175" y="0"/>
                      </a:lnTo>
                      <a:lnTo>
                        <a:pt x="171" y="0"/>
                      </a:lnTo>
                      <a:lnTo>
                        <a:pt x="171" y="4"/>
                      </a:lnTo>
                      <a:lnTo>
                        <a:pt x="167" y="4"/>
                      </a:lnTo>
                      <a:lnTo>
                        <a:pt x="167" y="30"/>
                      </a:lnTo>
                      <a:lnTo>
                        <a:pt x="8" y="30"/>
                      </a:lnTo>
                      <a:lnTo>
                        <a:pt x="8" y="8"/>
                      </a:lnTo>
                      <a:lnTo>
                        <a:pt x="171" y="8"/>
                      </a:lnTo>
                      <a:lnTo>
                        <a:pt x="171" y="4"/>
                      </a:lnTo>
                      <a:lnTo>
                        <a:pt x="167" y="4"/>
                      </a:lnTo>
                      <a:lnTo>
                        <a:pt x="171" y="4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9" name="Rectangle 298">
                  <a:extLst>
                    <a:ext uri="{FF2B5EF4-FFF2-40B4-BE49-F238E27FC236}">
                      <a16:creationId xmlns:a16="http://schemas.microsoft.com/office/drawing/2014/main" xmlns="" id="{2E6FD8C9-4250-44BF-AAEA-B2256CFAE1F6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299" y="2509"/>
                  <a:ext cx="123" cy="30"/>
                </a:xfrm>
                <a:prstGeom prst="rect">
                  <a:avLst/>
                </a:prstGeom>
                <a:solidFill>
                  <a:srgbClr val="C3E8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0" name="Rectangle 299">
                  <a:extLst>
                    <a:ext uri="{FF2B5EF4-FFF2-40B4-BE49-F238E27FC236}">
                      <a16:creationId xmlns:a16="http://schemas.microsoft.com/office/drawing/2014/main" xmlns="" id="{CA25BF7D-0A19-4B0E-A23E-57B6E8FD9187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299" y="2509"/>
                  <a:ext cx="123" cy="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1" name="Freeform 300">
                  <a:extLst>
                    <a:ext uri="{FF2B5EF4-FFF2-40B4-BE49-F238E27FC236}">
                      <a16:creationId xmlns:a16="http://schemas.microsoft.com/office/drawing/2014/main" xmlns="" id="{E8D8926A-804C-4414-95F3-37F78DF662F5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295" y="2505"/>
                  <a:ext cx="131" cy="38"/>
                </a:xfrm>
                <a:custGeom>
                  <a:avLst/>
                  <a:gdLst>
                    <a:gd name="T0" fmla="*/ 127 w 131"/>
                    <a:gd name="T1" fmla="*/ 4 h 38"/>
                    <a:gd name="T2" fmla="*/ 127 w 131"/>
                    <a:gd name="T3" fmla="*/ 0 h 38"/>
                    <a:gd name="T4" fmla="*/ 0 w 131"/>
                    <a:gd name="T5" fmla="*/ 0 h 38"/>
                    <a:gd name="T6" fmla="*/ 0 w 131"/>
                    <a:gd name="T7" fmla="*/ 38 h 38"/>
                    <a:gd name="T8" fmla="*/ 131 w 131"/>
                    <a:gd name="T9" fmla="*/ 38 h 38"/>
                    <a:gd name="T10" fmla="*/ 131 w 131"/>
                    <a:gd name="T11" fmla="*/ 0 h 38"/>
                    <a:gd name="T12" fmla="*/ 127 w 131"/>
                    <a:gd name="T13" fmla="*/ 0 h 38"/>
                    <a:gd name="T14" fmla="*/ 127 w 131"/>
                    <a:gd name="T15" fmla="*/ 4 h 38"/>
                    <a:gd name="T16" fmla="*/ 123 w 131"/>
                    <a:gd name="T17" fmla="*/ 4 h 38"/>
                    <a:gd name="T18" fmla="*/ 123 w 131"/>
                    <a:gd name="T19" fmla="*/ 30 h 38"/>
                    <a:gd name="T20" fmla="*/ 8 w 131"/>
                    <a:gd name="T21" fmla="*/ 30 h 38"/>
                    <a:gd name="T22" fmla="*/ 8 w 131"/>
                    <a:gd name="T23" fmla="*/ 8 h 38"/>
                    <a:gd name="T24" fmla="*/ 127 w 131"/>
                    <a:gd name="T25" fmla="*/ 8 h 38"/>
                    <a:gd name="T26" fmla="*/ 127 w 131"/>
                    <a:gd name="T27" fmla="*/ 4 h 38"/>
                    <a:gd name="T28" fmla="*/ 123 w 131"/>
                    <a:gd name="T29" fmla="*/ 4 h 38"/>
                    <a:gd name="T30" fmla="*/ 127 w 131"/>
                    <a:gd name="T31" fmla="*/ 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31" h="38">
                      <a:moveTo>
                        <a:pt x="127" y="4"/>
                      </a:moveTo>
                      <a:lnTo>
                        <a:pt x="127" y="0"/>
                      </a:lnTo>
                      <a:lnTo>
                        <a:pt x="0" y="0"/>
                      </a:lnTo>
                      <a:lnTo>
                        <a:pt x="0" y="38"/>
                      </a:lnTo>
                      <a:lnTo>
                        <a:pt x="131" y="38"/>
                      </a:lnTo>
                      <a:lnTo>
                        <a:pt x="131" y="0"/>
                      </a:lnTo>
                      <a:lnTo>
                        <a:pt x="127" y="0"/>
                      </a:lnTo>
                      <a:lnTo>
                        <a:pt x="127" y="4"/>
                      </a:lnTo>
                      <a:lnTo>
                        <a:pt x="123" y="4"/>
                      </a:lnTo>
                      <a:lnTo>
                        <a:pt x="123" y="30"/>
                      </a:lnTo>
                      <a:lnTo>
                        <a:pt x="8" y="30"/>
                      </a:lnTo>
                      <a:lnTo>
                        <a:pt x="8" y="8"/>
                      </a:lnTo>
                      <a:lnTo>
                        <a:pt x="127" y="8"/>
                      </a:lnTo>
                      <a:lnTo>
                        <a:pt x="127" y="4"/>
                      </a:lnTo>
                      <a:lnTo>
                        <a:pt x="123" y="4"/>
                      </a:lnTo>
                      <a:lnTo>
                        <a:pt x="127" y="4"/>
                      </a:lnTo>
                      <a:close/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2" name="Freeform 301">
                  <a:extLst>
                    <a:ext uri="{FF2B5EF4-FFF2-40B4-BE49-F238E27FC236}">
                      <a16:creationId xmlns:a16="http://schemas.microsoft.com/office/drawing/2014/main" xmlns="" id="{14347D5E-9C74-4ABB-8E31-FC66A72A581D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295" y="2505"/>
                  <a:ext cx="131" cy="38"/>
                </a:xfrm>
                <a:custGeom>
                  <a:avLst/>
                  <a:gdLst>
                    <a:gd name="T0" fmla="*/ 127 w 131"/>
                    <a:gd name="T1" fmla="*/ 4 h 38"/>
                    <a:gd name="T2" fmla="*/ 127 w 131"/>
                    <a:gd name="T3" fmla="*/ 0 h 38"/>
                    <a:gd name="T4" fmla="*/ 0 w 131"/>
                    <a:gd name="T5" fmla="*/ 0 h 38"/>
                    <a:gd name="T6" fmla="*/ 0 w 131"/>
                    <a:gd name="T7" fmla="*/ 38 h 38"/>
                    <a:gd name="T8" fmla="*/ 131 w 131"/>
                    <a:gd name="T9" fmla="*/ 38 h 38"/>
                    <a:gd name="T10" fmla="*/ 131 w 131"/>
                    <a:gd name="T11" fmla="*/ 0 h 38"/>
                    <a:gd name="T12" fmla="*/ 127 w 131"/>
                    <a:gd name="T13" fmla="*/ 0 h 38"/>
                    <a:gd name="T14" fmla="*/ 127 w 131"/>
                    <a:gd name="T15" fmla="*/ 4 h 38"/>
                    <a:gd name="T16" fmla="*/ 123 w 131"/>
                    <a:gd name="T17" fmla="*/ 4 h 38"/>
                    <a:gd name="T18" fmla="*/ 123 w 131"/>
                    <a:gd name="T19" fmla="*/ 30 h 38"/>
                    <a:gd name="T20" fmla="*/ 8 w 131"/>
                    <a:gd name="T21" fmla="*/ 30 h 38"/>
                    <a:gd name="T22" fmla="*/ 8 w 131"/>
                    <a:gd name="T23" fmla="*/ 8 h 38"/>
                    <a:gd name="T24" fmla="*/ 127 w 131"/>
                    <a:gd name="T25" fmla="*/ 8 h 38"/>
                    <a:gd name="T26" fmla="*/ 127 w 131"/>
                    <a:gd name="T27" fmla="*/ 4 h 38"/>
                    <a:gd name="T28" fmla="*/ 123 w 131"/>
                    <a:gd name="T29" fmla="*/ 4 h 38"/>
                    <a:gd name="T30" fmla="*/ 127 w 131"/>
                    <a:gd name="T31" fmla="*/ 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31" h="38">
                      <a:moveTo>
                        <a:pt x="127" y="4"/>
                      </a:moveTo>
                      <a:lnTo>
                        <a:pt x="127" y="0"/>
                      </a:lnTo>
                      <a:lnTo>
                        <a:pt x="0" y="0"/>
                      </a:lnTo>
                      <a:lnTo>
                        <a:pt x="0" y="38"/>
                      </a:lnTo>
                      <a:lnTo>
                        <a:pt x="131" y="38"/>
                      </a:lnTo>
                      <a:lnTo>
                        <a:pt x="131" y="0"/>
                      </a:lnTo>
                      <a:lnTo>
                        <a:pt x="127" y="0"/>
                      </a:lnTo>
                      <a:lnTo>
                        <a:pt x="127" y="4"/>
                      </a:lnTo>
                      <a:lnTo>
                        <a:pt x="123" y="4"/>
                      </a:lnTo>
                      <a:lnTo>
                        <a:pt x="123" y="30"/>
                      </a:lnTo>
                      <a:lnTo>
                        <a:pt x="8" y="30"/>
                      </a:lnTo>
                      <a:lnTo>
                        <a:pt x="8" y="8"/>
                      </a:lnTo>
                      <a:lnTo>
                        <a:pt x="127" y="8"/>
                      </a:lnTo>
                      <a:lnTo>
                        <a:pt x="127" y="4"/>
                      </a:lnTo>
                      <a:lnTo>
                        <a:pt x="123" y="4"/>
                      </a:lnTo>
                      <a:lnTo>
                        <a:pt x="127" y="4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3" name="Rectangle 302">
                  <a:extLst>
                    <a:ext uri="{FF2B5EF4-FFF2-40B4-BE49-F238E27FC236}">
                      <a16:creationId xmlns:a16="http://schemas.microsoft.com/office/drawing/2014/main" xmlns="" id="{B2EE87A4-DA80-4DC1-8D91-817A48F49374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035" y="2539"/>
                  <a:ext cx="100" cy="31"/>
                </a:xfrm>
                <a:prstGeom prst="rect">
                  <a:avLst/>
                </a:prstGeom>
                <a:solidFill>
                  <a:srgbClr val="F1FA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4" name="Rectangle 303">
                  <a:extLst>
                    <a:ext uri="{FF2B5EF4-FFF2-40B4-BE49-F238E27FC236}">
                      <a16:creationId xmlns:a16="http://schemas.microsoft.com/office/drawing/2014/main" xmlns="" id="{9F71B178-48D8-454D-89CE-FE34EF088153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035" y="2539"/>
                  <a:ext cx="100" cy="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5" name="Freeform 304">
                  <a:extLst>
                    <a:ext uri="{FF2B5EF4-FFF2-40B4-BE49-F238E27FC236}">
                      <a16:creationId xmlns:a16="http://schemas.microsoft.com/office/drawing/2014/main" xmlns="" id="{246E0604-7A6D-4B89-AF32-523961042422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031" y="2535"/>
                  <a:ext cx="108" cy="38"/>
                </a:xfrm>
                <a:custGeom>
                  <a:avLst/>
                  <a:gdLst>
                    <a:gd name="T0" fmla="*/ 104 w 108"/>
                    <a:gd name="T1" fmla="*/ 4 h 38"/>
                    <a:gd name="T2" fmla="*/ 104 w 108"/>
                    <a:gd name="T3" fmla="*/ 0 h 38"/>
                    <a:gd name="T4" fmla="*/ 0 w 108"/>
                    <a:gd name="T5" fmla="*/ 0 h 38"/>
                    <a:gd name="T6" fmla="*/ 0 w 108"/>
                    <a:gd name="T7" fmla="*/ 38 h 38"/>
                    <a:gd name="T8" fmla="*/ 108 w 108"/>
                    <a:gd name="T9" fmla="*/ 38 h 38"/>
                    <a:gd name="T10" fmla="*/ 108 w 108"/>
                    <a:gd name="T11" fmla="*/ 0 h 38"/>
                    <a:gd name="T12" fmla="*/ 104 w 108"/>
                    <a:gd name="T13" fmla="*/ 0 h 38"/>
                    <a:gd name="T14" fmla="*/ 104 w 108"/>
                    <a:gd name="T15" fmla="*/ 4 h 38"/>
                    <a:gd name="T16" fmla="*/ 100 w 108"/>
                    <a:gd name="T17" fmla="*/ 4 h 38"/>
                    <a:gd name="T18" fmla="*/ 100 w 108"/>
                    <a:gd name="T19" fmla="*/ 31 h 38"/>
                    <a:gd name="T20" fmla="*/ 8 w 108"/>
                    <a:gd name="T21" fmla="*/ 31 h 38"/>
                    <a:gd name="T22" fmla="*/ 8 w 108"/>
                    <a:gd name="T23" fmla="*/ 8 h 38"/>
                    <a:gd name="T24" fmla="*/ 104 w 108"/>
                    <a:gd name="T25" fmla="*/ 8 h 38"/>
                    <a:gd name="T26" fmla="*/ 104 w 108"/>
                    <a:gd name="T27" fmla="*/ 4 h 38"/>
                    <a:gd name="T28" fmla="*/ 100 w 108"/>
                    <a:gd name="T29" fmla="*/ 4 h 38"/>
                    <a:gd name="T30" fmla="*/ 104 w 108"/>
                    <a:gd name="T31" fmla="*/ 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8" h="38">
                      <a:moveTo>
                        <a:pt x="104" y="4"/>
                      </a:moveTo>
                      <a:lnTo>
                        <a:pt x="104" y="0"/>
                      </a:lnTo>
                      <a:lnTo>
                        <a:pt x="0" y="0"/>
                      </a:lnTo>
                      <a:lnTo>
                        <a:pt x="0" y="38"/>
                      </a:lnTo>
                      <a:lnTo>
                        <a:pt x="108" y="38"/>
                      </a:lnTo>
                      <a:lnTo>
                        <a:pt x="108" y="0"/>
                      </a:lnTo>
                      <a:lnTo>
                        <a:pt x="104" y="0"/>
                      </a:lnTo>
                      <a:lnTo>
                        <a:pt x="104" y="4"/>
                      </a:lnTo>
                      <a:lnTo>
                        <a:pt x="100" y="4"/>
                      </a:lnTo>
                      <a:lnTo>
                        <a:pt x="100" y="31"/>
                      </a:lnTo>
                      <a:lnTo>
                        <a:pt x="8" y="31"/>
                      </a:lnTo>
                      <a:lnTo>
                        <a:pt x="8" y="8"/>
                      </a:lnTo>
                      <a:lnTo>
                        <a:pt x="104" y="8"/>
                      </a:lnTo>
                      <a:lnTo>
                        <a:pt x="104" y="4"/>
                      </a:lnTo>
                      <a:lnTo>
                        <a:pt x="100" y="4"/>
                      </a:lnTo>
                      <a:lnTo>
                        <a:pt x="104" y="4"/>
                      </a:lnTo>
                      <a:close/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6" name="Freeform 305">
                  <a:extLst>
                    <a:ext uri="{FF2B5EF4-FFF2-40B4-BE49-F238E27FC236}">
                      <a16:creationId xmlns:a16="http://schemas.microsoft.com/office/drawing/2014/main" xmlns="" id="{70927FE9-740A-427D-B641-B0F11871142E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031" y="2535"/>
                  <a:ext cx="108" cy="38"/>
                </a:xfrm>
                <a:custGeom>
                  <a:avLst/>
                  <a:gdLst>
                    <a:gd name="T0" fmla="*/ 104 w 108"/>
                    <a:gd name="T1" fmla="*/ 4 h 38"/>
                    <a:gd name="T2" fmla="*/ 104 w 108"/>
                    <a:gd name="T3" fmla="*/ 0 h 38"/>
                    <a:gd name="T4" fmla="*/ 0 w 108"/>
                    <a:gd name="T5" fmla="*/ 0 h 38"/>
                    <a:gd name="T6" fmla="*/ 0 w 108"/>
                    <a:gd name="T7" fmla="*/ 38 h 38"/>
                    <a:gd name="T8" fmla="*/ 108 w 108"/>
                    <a:gd name="T9" fmla="*/ 38 h 38"/>
                    <a:gd name="T10" fmla="*/ 108 w 108"/>
                    <a:gd name="T11" fmla="*/ 0 h 38"/>
                    <a:gd name="T12" fmla="*/ 104 w 108"/>
                    <a:gd name="T13" fmla="*/ 0 h 38"/>
                    <a:gd name="T14" fmla="*/ 104 w 108"/>
                    <a:gd name="T15" fmla="*/ 4 h 38"/>
                    <a:gd name="T16" fmla="*/ 100 w 108"/>
                    <a:gd name="T17" fmla="*/ 4 h 38"/>
                    <a:gd name="T18" fmla="*/ 100 w 108"/>
                    <a:gd name="T19" fmla="*/ 31 h 38"/>
                    <a:gd name="T20" fmla="*/ 8 w 108"/>
                    <a:gd name="T21" fmla="*/ 31 h 38"/>
                    <a:gd name="T22" fmla="*/ 8 w 108"/>
                    <a:gd name="T23" fmla="*/ 8 h 38"/>
                    <a:gd name="T24" fmla="*/ 104 w 108"/>
                    <a:gd name="T25" fmla="*/ 8 h 38"/>
                    <a:gd name="T26" fmla="*/ 104 w 108"/>
                    <a:gd name="T27" fmla="*/ 4 h 38"/>
                    <a:gd name="T28" fmla="*/ 100 w 108"/>
                    <a:gd name="T29" fmla="*/ 4 h 38"/>
                    <a:gd name="T30" fmla="*/ 104 w 108"/>
                    <a:gd name="T31" fmla="*/ 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8" h="38">
                      <a:moveTo>
                        <a:pt x="104" y="4"/>
                      </a:moveTo>
                      <a:lnTo>
                        <a:pt x="104" y="0"/>
                      </a:lnTo>
                      <a:lnTo>
                        <a:pt x="0" y="0"/>
                      </a:lnTo>
                      <a:lnTo>
                        <a:pt x="0" y="38"/>
                      </a:lnTo>
                      <a:lnTo>
                        <a:pt x="108" y="38"/>
                      </a:lnTo>
                      <a:lnTo>
                        <a:pt x="108" y="0"/>
                      </a:lnTo>
                      <a:lnTo>
                        <a:pt x="104" y="0"/>
                      </a:lnTo>
                      <a:lnTo>
                        <a:pt x="104" y="4"/>
                      </a:lnTo>
                      <a:lnTo>
                        <a:pt x="100" y="4"/>
                      </a:lnTo>
                      <a:lnTo>
                        <a:pt x="100" y="31"/>
                      </a:lnTo>
                      <a:lnTo>
                        <a:pt x="8" y="31"/>
                      </a:lnTo>
                      <a:lnTo>
                        <a:pt x="8" y="8"/>
                      </a:lnTo>
                      <a:lnTo>
                        <a:pt x="104" y="8"/>
                      </a:lnTo>
                      <a:lnTo>
                        <a:pt x="104" y="4"/>
                      </a:lnTo>
                      <a:lnTo>
                        <a:pt x="100" y="4"/>
                      </a:lnTo>
                      <a:lnTo>
                        <a:pt x="104" y="4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7" name="Rectangle 306">
                  <a:extLst>
                    <a:ext uri="{FF2B5EF4-FFF2-40B4-BE49-F238E27FC236}">
                      <a16:creationId xmlns:a16="http://schemas.microsoft.com/office/drawing/2014/main" xmlns="" id="{AC5EA30F-D6E3-4AE1-97EB-9533805E1A69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134" y="2539"/>
                  <a:ext cx="167" cy="31"/>
                </a:xfrm>
                <a:prstGeom prst="rect">
                  <a:avLst/>
                </a:prstGeom>
                <a:solidFill>
                  <a:srgbClr val="F1FA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8" name="Rectangle 307">
                  <a:extLst>
                    <a:ext uri="{FF2B5EF4-FFF2-40B4-BE49-F238E27FC236}">
                      <a16:creationId xmlns:a16="http://schemas.microsoft.com/office/drawing/2014/main" xmlns="" id="{EA863566-CBFA-4F38-AE7F-1360D518E14E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134" y="2539"/>
                  <a:ext cx="167" cy="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9" name="Freeform 308">
                  <a:extLst>
                    <a:ext uri="{FF2B5EF4-FFF2-40B4-BE49-F238E27FC236}">
                      <a16:creationId xmlns:a16="http://schemas.microsoft.com/office/drawing/2014/main" xmlns="" id="{06768730-4447-461C-B360-244B15E9D54C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130" y="2535"/>
                  <a:ext cx="175" cy="38"/>
                </a:xfrm>
                <a:custGeom>
                  <a:avLst/>
                  <a:gdLst>
                    <a:gd name="T0" fmla="*/ 171 w 175"/>
                    <a:gd name="T1" fmla="*/ 4 h 38"/>
                    <a:gd name="T2" fmla="*/ 171 w 175"/>
                    <a:gd name="T3" fmla="*/ 0 h 38"/>
                    <a:gd name="T4" fmla="*/ 0 w 175"/>
                    <a:gd name="T5" fmla="*/ 0 h 38"/>
                    <a:gd name="T6" fmla="*/ 0 w 175"/>
                    <a:gd name="T7" fmla="*/ 38 h 38"/>
                    <a:gd name="T8" fmla="*/ 175 w 175"/>
                    <a:gd name="T9" fmla="*/ 38 h 38"/>
                    <a:gd name="T10" fmla="*/ 175 w 175"/>
                    <a:gd name="T11" fmla="*/ 0 h 38"/>
                    <a:gd name="T12" fmla="*/ 171 w 175"/>
                    <a:gd name="T13" fmla="*/ 0 h 38"/>
                    <a:gd name="T14" fmla="*/ 171 w 175"/>
                    <a:gd name="T15" fmla="*/ 4 h 38"/>
                    <a:gd name="T16" fmla="*/ 167 w 175"/>
                    <a:gd name="T17" fmla="*/ 4 h 38"/>
                    <a:gd name="T18" fmla="*/ 167 w 175"/>
                    <a:gd name="T19" fmla="*/ 31 h 38"/>
                    <a:gd name="T20" fmla="*/ 8 w 175"/>
                    <a:gd name="T21" fmla="*/ 31 h 38"/>
                    <a:gd name="T22" fmla="*/ 8 w 175"/>
                    <a:gd name="T23" fmla="*/ 8 h 38"/>
                    <a:gd name="T24" fmla="*/ 171 w 175"/>
                    <a:gd name="T25" fmla="*/ 8 h 38"/>
                    <a:gd name="T26" fmla="*/ 171 w 175"/>
                    <a:gd name="T27" fmla="*/ 4 h 38"/>
                    <a:gd name="T28" fmla="*/ 167 w 175"/>
                    <a:gd name="T29" fmla="*/ 4 h 38"/>
                    <a:gd name="T30" fmla="*/ 171 w 175"/>
                    <a:gd name="T31" fmla="*/ 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75" h="38">
                      <a:moveTo>
                        <a:pt x="171" y="4"/>
                      </a:moveTo>
                      <a:lnTo>
                        <a:pt x="171" y="0"/>
                      </a:lnTo>
                      <a:lnTo>
                        <a:pt x="0" y="0"/>
                      </a:lnTo>
                      <a:lnTo>
                        <a:pt x="0" y="38"/>
                      </a:lnTo>
                      <a:lnTo>
                        <a:pt x="175" y="38"/>
                      </a:lnTo>
                      <a:lnTo>
                        <a:pt x="175" y="0"/>
                      </a:lnTo>
                      <a:lnTo>
                        <a:pt x="171" y="0"/>
                      </a:lnTo>
                      <a:lnTo>
                        <a:pt x="171" y="4"/>
                      </a:lnTo>
                      <a:lnTo>
                        <a:pt x="167" y="4"/>
                      </a:lnTo>
                      <a:lnTo>
                        <a:pt x="167" y="31"/>
                      </a:lnTo>
                      <a:lnTo>
                        <a:pt x="8" y="31"/>
                      </a:lnTo>
                      <a:lnTo>
                        <a:pt x="8" y="8"/>
                      </a:lnTo>
                      <a:lnTo>
                        <a:pt x="171" y="8"/>
                      </a:lnTo>
                      <a:lnTo>
                        <a:pt x="171" y="4"/>
                      </a:lnTo>
                      <a:lnTo>
                        <a:pt x="167" y="4"/>
                      </a:lnTo>
                      <a:lnTo>
                        <a:pt x="171" y="4"/>
                      </a:lnTo>
                      <a:close/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0" name="Freeform 309">
                  <a:extLst>
                    <a:ext uri="{FF2B5EF4-FFF2-40B4-BE49-F238E27FC236}">
                      <a16:creationId xmlns:a16="http://schemas.microsoft.com/office/drawing/2014/main" xmlns="" id="{F77E441F-83BB-4BF5-9FAE-24A86CF6001A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130" y="2535"/>
                  <a:ext cx="175" cy="38"/>
                </a:xfrm>
                <a:custGeom>
                  <a:avLst/>
                  <a:gdLst>
                    <a:gd name="T0" fmla="*/ 171 w 175"/>
                    <a:gd name="T1" fmla="*/ 4 h 38"/>
                    <a:gd name="T2" fmla="*/ 171 w 175"/>
                    <a:gd name="T3" fmla="*/ 0 h 38"/>
                    <a:gd name="T4" fmla="*/ 0 w 175"/>
                    <a:gd name="T5" fmla="*/ 0 h 38"/>
                    <a:gd name="T6" fmla="*/ 0 w 175"/>
                    <a:gd name="T7" fmla="*/ 38 h 38"/>
                    <a:gd name="T8" fmla="*/ 175 w 175"/>
                    <a:gd name="T9" fmla="*/ 38 h 38"/>
                    <a:gd name="T10" fmla="*/ 175 w 175"/>
                    <a:gd name="T11" fmla="*/ 0 h 38"/>
                    <a:gd name="T12" fmla="*/ 171 w 175"/>
                    <a:gd name="T13" fmla="*/ 0 h 38"/>
                    <a:gd name="T14" fmla="*/ 171 w 175"/>
                    <a:gd name="T15" fmla="*/ 4 h 38"/>
                    <a:gd name="T16" fmla="*/ 167 w 175"/>
                    <a:gd name="T17" fmla="*/ 4 h 38"/>
                    <a:gd name="T18" fmla="*/ 167 w 175"/>
                    <a:gd name="T19" fmla="*/ 31 h 38"/>
                    <a:gd name="T20" fmla="*/ 8 w 175"/>
                    <a:gd name="T21" fmla="*/ 31 h 38"/>
                    <a:gd name="T22" fmla="*/ 8 w 175"/>
                    <a:gd name="T23" fmla="*/ 8 h 38"/>
                    <a:gd name="T24" fmla="*/ 171 w 175"/>
                    <a:gd name="T25" fmla="*/ 8 h 38"/>
                    <a:gd name="T26" fmla="*/ 171 w 175"/>
                    <a:gd name="T27" fmla="*/ 4 h 38"/>
                    <a:gd name="T28" fmla="*/ 167 w 175"/>
                    <a:gd name="T29" fmla="*/ 4 h 38"/>
                    <a:gd name="T30" fmla="*/ 171 w 175"/>
                    <a:gd name="T31" fmla="*/ 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75" h="38">
                      <a:moveTo>
                        <a:pt x="171" y="4"/>
                      </a:moveTo>
                      <a:lnTo>
                        <a:pt x="171" y="0"/>
                      </a:lnTo>
                      <a:lnTo>
                        <a:pt x="0" y="0"/>
                      </a:lnTo>
                      <a:lnTo>
                        <a:pt x="0" y="38"/>
                      </a:lnTo>
                      <a:lnTo>
                        <a:pt x="175" y="38"/>
                      </a:lnTo>
                      <a:lnTo>
                        <a:pt x="175" y="0"/>
                      </a:lnTo>
                      <a:lnTo>
                        <a:pt x="171" y="0"/>
                      </a:lnTo>
                      <a:lnTo>
                        <a:pt x="171" y="4"/>
                      </a:lnTo>
                      <a:lnTo>
                        <a:pt x="167" y="4"/>
                      </a:lnTo>
                      <a:lnTo>
                        <a:pt x="167" y="31"/>
                      </a:lnTo>
                      <a:lnTo>
                        <a:pt x="8" y="31"/>
                      </a:lnTo>
                      <a:lnTo>
                        <a:pt x="8" y="8"/>
                      </a:lnTo>
                      <a:lnTo>
                        <a:pt x="171" y="8"/>
                      </a:lnTo>
                      <a:lnTo>
                        <a:pt x="171" y="4"/>
                      </a:lnTo>
                      <a:lnTo>
                        <a:pt x="167" y="4"/>
                      </a:lnTo>
                      <a:lnTo>
                        <a:pt x="171" y="4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1" name="Rectangle 310">
                  <a:extLst>
                    <a:ext uri="{FF2B5EF4-FFF2-40B4-BE49-F238E27FC236}">
                      <a16:creationId xmlns:a16="http://schemas.microsoft.com/office/drawing/2014/main" xmlns="" id="{0B8072CD-29F0-44EF-9563-A017309A9173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299" y="2539"/>
                  <a:ext cx="123" cy="31"/>
                </a:xfrm>
                <a:prstGeom prst="rect">
                  <a:avLst/>
                </a:prstGeom>
                <a:solidFill>
                  <a:srgbClr val="C3E8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2" name="Rectangle 311">
                  <a:extLst>
                    <a:ext uri="{FF2B5EF4-FFF2-40B4-BE49-F238E27FC236}">
                      <a16:creationId xmlns:a16="http://schemas.microsoft.com/office/drawing/2014/main" xmlns="" id="{7BBDA342-27D5-4A45-97C0-18ABD0729975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299" y="2539"/>
                  <a:ext cx="123" cy="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3" name="Freeform 312">
                  <a:extLst>
                    <a:ext uri="{FF2B5EF4-FFF2-40B4-BE49-F238E27FC236}">
                      <a16:creationId xmlns:a16="http://schemas.microsoft.com/office/drawing/2014/main" xmlns="" id="{DC1FC0C5-3153-4B2B-A944-FF419B1C4027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295" y="2535"/>
                  <a:ext cx="131" cy="38"/>
                </a:xfrm>
                <a:custGeom>
                  <a:avLst/>
                  <a:gdLst>
                    <a:gd name="T0" fmla="*/ 127 w 131"/>
                    <a:gd name="T1" fmla="*/ 4 h 38"/>
                    <a:gd name="T2" fmla="*/ 127 w 131"/>
                    <a:gd name="T3" fmla="*/ 0 h 38"/>
                    <a:gd name="T4" fmla="*/ 0 w 131"/>
                    <a:gd name="T5" fmla="*/ 0 h 38"/>
                    <a:gd name="T6" fmla="*/ 0 w 131"/>
                    <a:gd name="T7" fmla="*/ 38 h 38"/>
                    <a:gd name="T8" fmla="*/ 131 w 131"/>
                    <a:gd name="T9" fmla="*/ 38 h 38"/>
                    <a:gd name="T10" fmla="*/ 131 w 131"/>
                    <a:gd name="T11" fmla="*/ 0 h 38"/>
                    <a:gd name="T12" fmla="*/ 127 w 131"/>
                    <a:gd name="T13" fmla="*/ 0 h 38"/>
                    <a:gd name="T14" fmla="*/ 127 w 131"/>
                    <a:gd name="T15" fmla="*/ 4 h 38"/>
                    <a:gd name="T16" fmla="*/ 123 w 131"/>
                    <a:gd name="T17" fmla="*/ 4 h 38"/>
                    <a:gd name="T18" fmla="*/ 123 w 131"/>
                    <a:gd name="T19" fmla="*/ 31 h 38"/>
                    <a:gd name="T20" fmla="*/ 8 w 131"/>
                    <a:gd name="T21" fmla="*/ 31 h 38"/>
                    <a:gd name="T22" fmla="*/ 8 w 131"/>
                    <a:gd name="T23" fmla="*/ 8 h 38"/>
                    <a:gd name="T24" fmla="*/ 127 w 131"/>
                    <a:gd name="T25" fmla="*/ 8 h 38"/>
                    <a:gd name="T26" fmla="*/ 127 w 131"/>
                    <a:gd name="T27" fmla="*/ 4 h 38"/>
                    <a:gd name="T28" fmla="*/ 123 w 131"/>
                    <a:gd name="T29" fmla="*/ 4 h 38"/>
                    <a:gd name="T30" fmla="*/ 127 w 131"/>
                    <a:gd name="T31" fmla="*/ 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31" h="38">
                      <a:moveTo>
                        <a:pt x="127" y="4"/>
                      </a:moveTo>
                      <a:lnTo>
                        <a:pt x="127" y="0"/>
                      </a:lnTo>
                      <a:lnTo>
                        <a:pt x="0" y="0"/>
                      </a:lnTo>
                      <a:lnTo>
                        <a:pt x="0" y="38"/>
                      </a:lnTo>
                      <a:lnTo>
                        <a:pt x="131" y="38"/>
                      </a:lnTo>
                      <a:lnTo>
                        <a:pt x="131" y="0"/>
                      </a:lnTo>
                      <a:lnTo>
                        <a:pt x="127" y="0"/>
                      </a:lnTo>
                      <a:lnTo>
                        <a:pt x="127" y="4"/>
                      </a:lnTo>
                      <a:lnTo>
                        <a:pt x="123" y="4"/>
                      </a:lnTo>
                      <a:lnTo>
                        <a:pt x="123" y="31"/>
                      </a:lnTo>
                      <a:lnTo>
                        <a:pt x="8" y="31"/>
                      </a:lnTo>
                      <a:lnTo>
                        <a:pt x="8" y="8"/>
                      </a:lnTo>
                      <a:lnTo>
                        <a:pt x="127" y="8"/>
                      </a:lnTo>
                      <a:lnTo>
                        <a:pt x="127" y="4"/>
                      </a:lnTo>
                      <a:lnTo>
                        <a:pt x="123" y="4"/>
                      </a:lnTo>
                      <a:lnTo>
                        <a:pt x="127" y="4"/>
                      </a:lnTo>
                      <a:close/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4" name="Freeform 313">
                  <a:extLst>
                    <a:ext uri="{FF2B5EF4-FFF2-40B4-BE49-F238E27FC236}">
                      <a16:creationId xmlns:a16="http://schemas.microsoft.com/office/drawing/2014/main" xmlns="" id="{C994A62F-FDFB-4BDB-BF1D-7593B9B0FF3E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295" y="2535"/>
                  <a:ext cx="131" cy="38"/>
                </a:xfrm>
                <a:custGeom>
                  <a:avLst/>
                  <a:gdLst>
                    <a:gd name="T0" fmla="*/ 127 w 131"/>
                    <a:gd name="T1" fmla="*/ 4 h 38"/>
                    <a:gd name="T2" fmla="*/ 127 w 131"/>
                    <a:gd name="T3" fmla="*/ 0 h 38"/>
                    <a:gd name="T4" fmla="*/ 0 w 131"/>
                    <a:gd name="T5" fmla="*/ 0 h 38"/>
                    <a:gd name="T6" fmla="*/ 0 w 131"/>
                    <a:gd name="T7" fmla="*/ 38 h 38"/>
                    <a:gd name="T8" fmla="*/ 131 w 131"/>
                    <a:gd name="T9" fmla="*/ 38 h 38"/>
                    <a:gd name="T10" fmla="*/ 131 w 131"/>
                    <a:gd name="T11" fmla="*/ 0 h 38"/>
                    <a:gd name="T12" fmla="*/ 127 w 131"/>
                    <a:gd name="T13" fmla="*/ 0 h 38"/>
                    <a:gd name="T14" fmla="*/ 127 w 131"/>
                    <a:gd name="T15" fmla="*/ 4 h 38"/>
                    <a:gd name="T16" fmla="*/ 123 w 131"/>
                    <a:gd name="T17" fmla="*/ 4 h 38"/>
                    <a:gd name="T18" fmla="*/ 123 w 131"/>
                    <a:gd name="T19" fmla="*/ 31 h 38"/>
                    <a:gd name="T20" fmla="*/ 8 w 131"/>
                    <a:gd name="T21" fmla="*/ 31 h 38"/>
                    <a:gd name="T22" fmla="*/ 8 w 131"/>
                    <a:gd name="T23" fmla="*/ 8 h 38"/>
                    <a:gd name="T24" fmla="*/ 127 w 131"/>
                    <a:gd name="T25" fmla="*/ 8 h 38"/>
                    <a:gd name="T26" fmla="*/ 127 w 131"/>
                    <a:gd name="T27" fmla="*/ 4 h 38"/>
                    <a:gd name="T28" fmla="*/ 123 w 131"/>
                    <a:gd name="T29" fmla="*/ 4 h 38"/>
                    <a:gd name="T30" fmla="*/ 127 w 131"/>
                    <a:gd name="T31" fmla="*/ 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31" h="38">
                      <a:moveTo>
                        <a:pt x="127" y="4"/>
                      </a:moveTo>
                      <a:lnTo>
                        <a:pt x="127" y="0"/>
                      </a:lnTo>
                      <a:lnTo>
                        <a:pt x="0" y="0"/>
                      </a:lnTo>
                      <a:lnTo>
                        <a:pt x="0" y="38"/>
                      </a:lnTo>
                      <a:lnTo>
                        <a:pt x="131" y="38"/>
                      </a:lnTo>
                      <a:lnTo>
                        <a:pt x="131" y="0"/>
                      </a:lnTo>
                      <a:lnTo>
                        <a:pt x="127" y="0"/>
                      </a:lnTo>
                      <a:lnTo>
                        <a:pt x="127" y="4"/>
                      </a:lnTo>
                      <a:lnTo>
                        <a:pt x="123" y="4"/>
                      </a:lnTo>
                      <a:lnTo>
                        <a:pt x="123" y="31"/>
                      </a:lnTo>
                      <a:lnTo>
                        <a:pt x="8" y="31"/>
                      </a:lnTo>
                      <a:lnTo>
                        <a:pt x="8" y="8"/>
                      </a:lnTo>
                      <a:lnTo>
                        <a:pt x="127" y="8"/>
                      </a:lnTo>
                      <a:lnTo>
                        <a:pt x="127" y="4"/>
                      </a:lnTo>
                      <a:lnTo>
                        <a:pt x="123" y="4"/>
                      </a:lnTo>
                      <a:lnTo>
                        <a:pt x="127" y="4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5" name="Rectangle 314">
                  <a:extLst>
                    <a:ext uri="{FF2B5EF4-FFF2-40B4-BE49-F238E27FC236}">
                      <a16:creationId xmlns:a16="http://schemas.microsoft.com/office/drawing/2014/main" xmlns="" id="{2474EBD6-7354-46C5-86FA-333FF66361B6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035" y="2570"/>
                  <a:ext cx="100" cy="29"/>
                </a:xfrm>
                <a:prstGeom prst="rect">
                  <a:avLst/>
                </a:prstGeom>
                <a:solidFill>
                  <a:srgbClr val="F1FA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6" name="Rectangle 315">
                  <a:extLst>
                    <a:ext uri="{FF2B5EF4-FFF2-40B4-BE49-F238E27FC236}">
                      <a16:creationId xmlns:a16="http://schemas.microsoft.com/office/drawing/2014/main" xmlns="" id="{FE33DCD3-0DD6-4EDD-9290-F8736161038C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035" y="2570"/>
                  <a:ext cx="100" cy="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7" name="Freeform 316">
                  <a:extLst>
                    <a:ext uri="{FF2B5EF4-FFF2-40B4-BE49-F238E27FC236}">
                      <a16:creationId xmlns:a16="http://schemas.microsoft.com/office/drawing/2014/main" xmlns="" id="{146D7CE2-F0F8-4E9F-84DA-E8DE7D2380AB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031" y="2566"/>
                  <a:ext cx="108" cy="37"/>
                </a:xfrm>
                <a:custGeom>
                  <a:avLst/>
                  <a:gdLst>
                    <a:gd name="T0" fmla="*/ 104 w 108"/>
                    <a:gd name="T1" fmla="*/ 4 h 37"/>
                    <a:gd name="T2" fmla="*/ 104 w 108"/>
                    <a:gd name="T3" fmla="*/ 0 h 37"/>
                    <a:gd name="T4" fmla="*/ 0 w 108"/>
                    <a:gd name="T5" fmla="*/ 0 h 37"/>
                    <a:gd name="T6" fmla="*/ 0 w 108"/>
                    <a:gd name="T7" fmla="*/ 37 h 37"/>
                    <a:gd name="T8" fmla="*/ 108 w 108"/>
                    <a:gd name="T9" fmla="*/ 37 h 37"/>
                    <a:gd name="T10" fmla="*/ 108 w 108"/>
                    <a:gd name="T11" fmla="*/ 0 h 37"/>
                    <a:gd name="T12" fmla="*/ 104 w 108"/>
                    <a:gd name="T13" fmla="*/ 0 h 37"/>
                    <a:gd name="T14" fmla="*/ 104 w 108"/>
                    <a:gd name="T15" fmla="*/ 4 h 37"/>
                    <a:gd name="T16" fmla="*/ 100 w 108"/>
                    <a:gd name="T17" fmla="*/ 4 h 37"/>
                    <a:gd name="T18" fmla="*/ 100 w 108"/>
                    <a:gd name="T19" fmla="*/ 29 h 37"/>
                    <a:gd name="T20" fmla="*/ 8 w 108"/>
                    <a:gd name="T21" fmla="*/ 29 h 37"/>
                    <a:gd name="T22" fmla="*/ 8 w 108"/>
                    <a:gd name="T23" fmla="*/ 7 h 37"/>
                    <a:gd name="T24" fmla="*/ 104 w 108"/>
                    <a:gd name="T25" fmla="*/ 7 h 37"/>
                    <a:gd name="T26" fmla="*/ 104 w 108"/>
                    <a:gd name="T27" fmla="*/ 4 h 37"/>
                    <a:gd name="T28" fmla="*/ 100 w 108"/>
                    <a:gd name="T29" fmla="*/ 4 h 37"/>
                    <a:gd name="T30" fmla="*/ 104 w 108"/>
                    <a:gd name="T31" fmla="*/ 4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8" h="37">
                      <a:moveTo>
                        <a:pt x="104" y="4"/>
                      </a:moveTo>
                      <a:lnTo>
                        <a:pt x="104" y="0"/>
                      </a:lnTo>
                      <a:lnTo>
                        <a:pt x="0" y="0"/>
                      </a:lnTo>
                      <a:lnTo>
                        <a:pt x="0" y="37"/>
                      </a:lnTo>
                      <a:lnTo>
                        <a:pt x="108" y="37"/>
                      </a:lnTo>
                      <a:lnTo>
                        <a:pt x="108" y="0"/>
                      </a:lnTo>
                      <a:lnTo>
                        <a:pt x="104" y="0"/>
                      </a:lnTo>
                      <a:lnTo>
                        <a:pt x="104" y="4"/>
                      </a:lnTo>
                      <a:lnTo>
                        <a:pt x="100" y="4"/>
                      </a:lnTo>
                      <a:lnTo>
                        <a:pt x="100" y="29"/>
                      </a:lnTo>
                      <a:lnTo>
                        <a:pt x="8" y="29"/>
                      </a:lnTo>
                      <a:lnTo>
                        <a:pt x="8" y="7"/>
                      </a:lnTo>
                      <a:lnTo>
                        <a:pt x="104" y="7"/>
                      </a:lnTo>
                      <a:lnTo>
                        <a:pt x="104" y="4"/>
                      </a:lnTo>
                      <a:lnTo>
                        <a:pt x="100" y="4"/>
                      </a:lnTo>
                      <a:lnTo>
                        <a:pt x="104" y="4"/>
                      </a:lnTo>
                      <a:close/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8" name="Freeform 317">
                  <a:extLst>
                    <a:ext uri="{FF2B5EF4-FFF2-40B4-BE49-F238E27FC236}">
                      <a16:creationId xmlns:a16="http://schemas.microsoft.com/office/drawing/2014/main" xmlns="" id="{47B11E60-4243-4AAB-A381-28E8E5FC9381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031" y="2566"/>
                  <a:ext cx="108" cy="37"/>
                </a:xfrm>
                <a:custGeom>
                  <a:avLst/>
                  <a:gdLst>
                    <a:gd name="T0" fmla="*/ 104 w 108"/>
                    <a:gd name="T1" fmla="*/ 4 h 37"/>
                    <a:gd name="T2" fmla="*/ 104 w 108"/>
                    <a:gd name="T3" fmla="*/ 0 h 37"/>
                    <a:gd name="T4" fmla="*/ 0 w 108"/>
                    <a:gd name="T5" fmla="*/ 0 h 37"/>
                    <a:gd name="T6" fmla="*/ 0 w 108"/>
                    <a:gd name="T7" fmla="*/ 37 h 37"/>
                    <a:gd name="T8" fmla="*/ 108 w 108"/>
                    <a:gd name="T9" fmla="*/ 37 h 37"/>
                    <a:gd name="T10" fmla="*/ 108 w 108"/>
                    <a:gd name="T11" fmla="*/ 0 h 37"/>
                    <a:gd name="T12" fmla="*/ 104 w 108"/>
                    <a:gd name="T13" fmla="*/ 0 h 37"/>
                    <a:gd name="T14" fmla="*/ 104 w 108"/>
                    <a:gd name="T15" fmla="*/ 4 h 37"/>
                    <a:gd name="T16" fmla="*/ 100 w 108"/>
                    <a:gd name="T17" fmla="*/ 4 h 37"/>
                    <a:gd name="T18" fmla="*/ 100 w 108"/>
                    <a:gd name="T19" fmla="*/ 29 h 37"/>
                    <a:gd name="T20" fmla="*/ 8 w 108"/>
                    <a:gd name="T21" fmla="*/ 29 h 37"/>
                    <a:gd name="T22" fmla="*/ 8 w 108"/>
                    <a:gd name="T23" fmla="*/ 7 h 37"/>
                    <a:gd name="T24" fmla="*/ 104 w 108"/>
                    <a:gd name="T25" fmla="*/ 7 h 37"/>
                    <a:gd name="T26" fmla="*/ 104 w 108"/>
                    <a:gd name="T27" fmla="*/ 4 h 37"/>
                    <a:gd name="T28" fmla="*/ 100 w 108"/>
                    <a:gd name="T29" fmla="*/ 4 h 37"/>
                    <a:gd name="T30" fmla="*/ 104 w 108"/>
                    <a:gd name="T31" fmla="*/ 4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8" h="37">
                      <a:moveTo>
                        <a:pt x="104" y="4"/>
                      </a:moveTo>
                      <a:lnTo>
                        <a:pt x="104" y="0"/>
                      </a:lnTo>
                      <a:lnTo>
                        <a:pt x="0" y="0"/>
                      </a:lnTo>
                      <a:lnTo>
                        <a:pt x="0" y="37"/>
                      </a:lnTo>
                      <a:lnTo>
                        <a:pt x="108" y="37"/>
                      </a:lnTo>
                      <a:lnTo>
                        <a:pt x="108" y="0"/>
                      </a:lnTo>
                      <a:lnTo>
                        <a:pt x="104" y="0"/>
                      </a:lnTo>
                      <a:lnTo>
                        <a:pt x="104" y="4"/>
                      </a:lnTo>
                      <a:lnTo>
                        <a:pt x="100" y="4"/>
                      </a:lnTo>
                      <a:lnTo>
                        <a:pt x="100" y="29"/>
                      </a:lnTo>
                      <a:lnTo>
                        <a:pt x="8" y="29"/>
                      </a:lnTo>
                      <a:lnTo>
                        <a:pt x="8" y="7"/>
                      </a:lnTo>
                      <a:lnTo>
                        <a:pt x="104" y="7"/>
                      </a:lnTo>
                      <a:lnTo>
                        <a:pt x="104" y="4"/>
                      </a:lnTo>
                      <a:lnTo>
                        <a:pt x="100" y="4"/>
                      </a:lnTo>
                      <a:lnTo>
                        <a:pt x="104" y="4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9" name="Rectangle 318">
                  <a:extLst>
                    <a:ext uri="{FF2B5EF4-FFF2-40B4-BE49-F238E27FC236}">
                      <a16:creationId xmlns:a16="http://schemas.microsoft.com/office/drawing/2014/main" xmlns="" id="{D7D55537-FA31-4773-BDC2-7792B4FCE538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134" y="2570"/>
                  <a:ext cx="167" cy="29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0" name="Rectangle 319">
                  <a:extLst>
                    <a:ext uri="{FF2B5EF4-FFF2-40B4-BE49-F238E27FC236}">
                      <a16:creationId xmlns:a16="http://schemas.microsoft.com/office/drawing/2014/main" xmlns="" id="{F35460AF-9D82-4BE1-A38F-8E4B1E91901A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134" y="2570"/>
                  <a:ext cx="167" cy="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1" name="Freeform 320">
                  <a:extLst>
                    <a:ext uri="{FF2B5EF4-FFF2-40B4-BE49-F238E27FC236}">
                      <a16:creationId xmlns:a16="http://schemas.microsoft.com/office/drawing/2014/main" xmlns="" id="{3A127F0A-0B35-40ED-B737-9EC1FFD1BC76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130" y="2566"/>
                  <a:ext cx="175" cy="37"/>
                </a:xfrm>
                <a:custGeom>
                  <a:avLst/>
                  <a:gdLst>
                    <a:gd name="T0" fmla="*/ 171 w 175"/>
                    <a:gd name="T1" fmla="*/ 4 h 37"/>
                    <a:gd name="T2" fmla="*/ 171 w 175"/>
                    <a:gd name="T3" fmla="*/ 0 h 37"/>
                    <a:gd name="T4" fmla="*/ 0 w 175"/>
                    <a:gd name="T5" fmla="*/ 0 h 37"/>
                    <a:gd name="T6" fmla="*/ 0 w 175"/>
                    <a:gd name="T7" fmla="*/ 37 h 37"/>
                    <a:gd name="T8" fmla="*/ 175 w 175"/>
                    <a:gd name="T9" fmla="*/ 37 h 37"/>
                    <a:gd name="T10" fmla="*/ 175 w 175"/>
                    <a:gd name="T11" fmla="*/ 0 h 37"/>
                    <a:gd name="T12" fmla="*/ 171 w 175"/>
                    <a:gd name="T13" fmla="*/ 0 h 37"/>
                    <a:gd name="T14" fmla="*/ 171 w 175"/>
                    <a:gd name="T15" fmla="*/ 4 h 37"/>
                    <a:gd name="T16" fmla="*/ 167 w 175"/>
                    <a:gd name="T17" fmla="*/ 4 h 37"/>
                    <a:gd name="T18" fmla="*/ 167 w 175"/>
                    <a:gd name="T19" fmla="*/ 29 h 37"/>
                    <a:gd name="T20" fmla="*/ 8 w 175"/>
                    <a:gd name="T21" fmla="*/ 29 h 37"/>
                    <a:gd name="T22" fmla="*/ 8 w 175"/>
                    <a:gd name="T23" fmla="*/ 7 h 37"/>
                    <a:gd name="T24" fmla="*/ 171 w 175"/>
                    <a:gd name="T25" fmla="*/ 7 h 37"/>
                    <a:gd name="T26" fmla="*/ 171 w 175"/>
                    <a:gd name="T27" fmla="*/ 4 h 37"/>
                    <a:gd name="T28" fmla="*/ 167 w 175"/>
                    <a:gd name="T29" fmla="*/ 4 h 37"/>
                    <a:gd name="T30" fmla="*/ 171 w 175"/>
                    <a:gd name="T31" fmla="*/ 4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75" h="37">
                      <a:moveTo>
                        <a:pt x="171" y="4"/>
                      </a:moveTo>
                      <a:lnTo>
                        <a:pt x="171" y="0"/>
                      </a:lnTo>
                      <a:lnTo>
                        <a:pt x="0" y="0"/>
                      </a:lnTo>
                      <a:lnTo>
                        <a:pt x="0" y="37"/>
                      </a:lnTo>
                      <a:lnTo>
                        <a:pt x="175" y="37"/>
                      </a:lnTo>
                      <a:lnTo>
                        <a:pt x="175" y="0"/>
                      </a:lnTo>
                      <a:lnTo>
                        <a:pt x="171" y="0"/>
                      </a:lnTo>
                      <a:lnTo>
                        <a:pt x="171" y="4"/>
                      </a:lnTo>
                      <a:lnTo>
                        <a:pt x="167" y="4"/>
                      </a:lnTo>
                      <a:lnTo>
                        <a:pt x="167" y="29"/>
                      </a:lnTo>
                      <a:lnTo>
                        <a:pt x="8" y="29"/>
                      </a:lnTo>
                      <a:lnTo>
                        <a:pt x="8" y="7"/>
                      </a:lnTo>
                      <a:lnTo>
                        <a:pt x="171" y="7"/>
                      </a:lnTo>
                      <a:lnTo>
                        <a:pt x="171" y="4"/>
                      </a:lnTo>
                      <a:lnTo>
                        <a:pt x="167" y="4"/>
                      </a:lnTo>
                      <a:lnTo>
                        <a:pt x="171" y="4"/>
                      </a:lnTo>
                      <a:close/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2" name="Freeform 321">
                  <a:extLst>
                    <a:ext uri="{FF2B5EF4-FFF2-40B4-BE49-F238E27FC236}">
                      <a16:creationId xmlns:a16="http://schemas.microsoft.com/office/drawing/2014/main" xmlns="" id="{23E5AD14-271A-4EA5-AD6A-E07F188E9EE0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130" y="2566"/>
                  <a:ext cx="175" cy="37"/>
                </a:xfrm>
                <a:custGeom>
                  <a:avLst/>
                  <a:gdLst>
                    <a:gd name="T0" fmla="*/ 171 w 175"/>
                    <a:gd name="T1" fmla="*/ 4 h 37"/>
                    <a:gd name="T2" fmla="*/ 171 w 175"/>
                    <a:gd name="T3" fmla="*/ 0 h 37"/>
                    <a:gd name="T4" fmla="*/ 0 w 175"/>
                    <a:gd name="T5" fmla="*/ 0 h 37"/>
                    <a:gd name="T6" fmla="*/ 0 w 175"/>
                    <a:gd name="T7" fmla="*/ 37 h 37"/>
                    <a:gd name="T8" fmla="*/ 175 w 175"/>
                    <a:gd name="T9" fmla="*/ 37 h 37"/>
                    <a:gd name="T10" fmla="*/ 175 w 175"/>
                    <a:gd name="T11" fmla="*/ 0 h 37"/>
                    <a:gd name="T12" fmla="*/ 171 w 175"/>
                    <a:gd name="T13" fmla="*/ 0 h 37"/>
                    <a:gd name="T14" fmla="*/ 171 w 175"/>
                    <a:gd name="T15" fmla="*/ 4 h 37"/>
                    <a:gd name="T16" fmla="*/ 167 w 175"/>
                    <a:gd name="T17" fmla="*/ 4 h 37"/>
                    <a:gd name="T18" fmla="*/ 167 w 175"/>
                    <a:gd name="T19" fmla="*/ 29 h 37"/>
                    <a:gd name="T20" fmla="*/ 8 w 175"/>
                    <a:gd name="T21" fmla="*/ 29 h 37"/>
                    <a:gd name="T22" fmla="*/ 8 w 175"/>
                    <a:gd name="T23" fmla="*/ 7 h 37"/>
                    <a:gd name="T24" fmla="*/ 171 w 175"/>
                    <a:gd name="T25" fmla="*/ 7 h 37"/>
                    <a:gd name="T26" fmla="*/ 171 w 175"/>
                    <a:gd name="T27" fmla="*/ 4 h 37"/>
                    <a:gd name="T28" fmla="*/ 167 w 175"/>
                    <a:gd name="T29" fmla="*/ 4 h 37"/>
                    <a:gd name="T30" fmla="*/ 171 w 175"/>
                    <a:gd name="T31" fmla="*/ 4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75" h="37">
                      <a:moveTo>
                        <a:pt x="171" y="4"/>
                      </a:moveTo>
                      <a:lnTo>
                        <a:pt x="171" y="0"/>
                      </a:lnTo>
                      <a:lnTo>
                        <a:pt x="0" y="0"/>
                      </a:lnTo>
                      <a:lnTo>
                        <a:pt x="0" y="37"/>
                      </a:lnTo>
                      <a:lnTo>
                        <a:pt x="175" y="37"/>
                      </a:lnTo>
                      <a:lnTo>
                        <a:pt x="175" y="0"/>
                      </a:lnTo>
                      <a:lnTo>
                        <a:pt x="171" y="0"/>
                      </a:lnTo>
                      <a:lnTo>
                        <a:pt x="171" y="4"/>
                      </a:lnTo>
                      <a:lnTo>
                        <a:pt x="167" y="4"/>
                      </a:lnTo>
                      <a:lnTo>
                        <a:pt x="167" y="29"/>
                      </a:lnTo>
                      <a:lnTo>
                        <a:pt x="8" y="29"/>
                      </a:lnTo>
                      <a:lnTo>
                        <a:pt x="8" y="7"/>
                      </a:lnTo>
                      <a:lnTo>
                        <a:pt x="171" y="7"/>
                      </a:lnTo>
                      <a:lnTo>
                        <a:pt x="171" y="4"/>
                      </a:lnTo>
                      <a:lnTo>
                        <a:pt x="167" y="4"/>
                      </a:lnTo>
                      <a:lnTo>
                        <a:pt x="171" y="4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3" name="Rectangle 322">
                  <a:extLst>
                    <a:ext uri="{FF2B5EF4-FFF2-40B4-BE49-F238E27FC236}">
                      <a16:creationId xmlns:a16="http://schemas.microsoft.com/office/drawing/2014/main" xmlns="" id="{0268AE78-8CFC-4A18-BB5B-3BE55F4EBC9C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299" y="2570"/>
                  <a:ext cx="123" cy="29"/>
                </a:xfrm>
                <a:prstGeom prst="rect">
                  <a:avLst/>
                </a:prstGeom>
                <a:solidFill>
                  <a:srgbClr val="C3E8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4" name="Rectangle 323">
                  <a:extLst>
                    <a:ext uri="{FF2B5EF4-FFF2-40B4-BE49-F238E27FC236}">
                      <a16:creationId xmlns:a16="http://schemas.microsoft.com/office/drawing/2014/main" xmlns="" id="{044A94C2-19F4-4159-960B-4899206314C4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299" y="2570"/>
                  <a:ext cx="123" cy="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5" name="Freeform 324">
                  <a:extLst>
                    <a:ext uri="{FF2B5EF4-FFF2-40B4-BE49-F238E27FC236}">
                      <a16:creationId xmlns:a16="http://schemas.microsoft.com/office/drawing/2014/main" xmlns="" id="{DDD7B2A8-4753-4BC2-88D8-CCBC74DE20C8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295" y="2566"/>
                  <a:ext cx="131" cy="37"/>
                </a:xfrm>
                <a:custGeom>
                  <a:avLst/>
                  <a:gdLst>
                    <a:gd name="T0" fmla="*/ 127 w 131"/>
                    <a:gd name="T1" fmla="*/ 4 h 37"/>
                    <a:gd name="T2" fmla="*/ 127 w 131"/>
                    <a:gd name="T3" fmla="*/ 0 h 37"/>
                    <a:gd name="T4" fmla="*/ 0 w 131"/>
                    <a:gd name="T5" fmla="*/ 0 h 37"/>
                    <a:gd name="T6" fmla="*/ 0 w 131"/>
                    <a:gd name="T7" fmla="*/ 37 h 37"/>
                    <a:gd name="T8" fmla="*/ 131 w 131"/>
                    <a:gd name="T9" fmla="*/ 37 h 37"/>
                    <a:gd name="T10" fmla="*/ 131 w 131"/>
                    <a:gd name="T11" fmla="*/ 0 h 37"/>
                    <a:gd name="T12" fmla="*/ 127 w 131"/>
                    <a:gd name="T13" fmla="*/ 0 h 37"/>
                    <a:gd name="T14" fmla="*/ 127 w 131"/>
                    <a:gd name="T15" fmla="*/ 4 h 37"/>
                    <a:gd name="T16" fmla="*/ 123 w 131"/>
                    <a:gd name="T17" fmla="*/ 4 h 37"/>
                    <a:gd name="T18" fmla="*/ 123 w 131"/>
                    <a:gd name="T19" fmla="*/ 29 h 37"/>
                    <a:gd name="T20" fmla="*/ 8 w 131"/>
                    <a:gd name="T21" fmla="*/ 29 h 37"/>
                    <a:gd name="T22" fmla="*/ 8 w 131"/>
                    <a:gd name="T23" fmla="*/ 7 h 37"/>
                    <a:gd name="T24" fmla="*/ 127 w 131"/>
                    <a:gd name="T25" fmla="*/ 7 h 37"/>
                    <a:gd name="T26" fmla="*/ 127 w 131"/>
                    <a:gd name="T27" fmla="*/ 4 h 37"/>
                    <a:gd name="T28" fmla="*/ 123 w 131"/>
                    <a:gd name="T29" fmla="*/ 4 h 37"/>
                    <a:gd name="T30" fmla="*/ 127 w 131"/>
                    <a:gd name="T31" fmla="*/ 4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31" h="37">
                      <a:moveTo>
                        <a:pt x="127" y="4"/>
                      </a:moveTo>
                      <a:lnTo>
                        <a:pt x="127" y="0"/>
                      </a:lnTo>
                      <a:lnTo>
                        <a:pt x="0" y="0"/>
                      </a:lnTo>
                      <a:lnTo>
                        <a:pt x="0" y="37"/>
                      </a:lnTo>
                      <a:lnTo>
                        <a:pt x="131" y="37"/>
                      </a:lnTo>
                      <a:lnTo>
                        <a:pt x="131" y="0"/>
                      </a:lnTo>
                      <a:lnTo>
                        <a:pt x="127" y="0"/>
                      </a:lnTo>
                      <a:lnTo>
                        <a:pt x="127" y="4"/>
                      </a:lnTo>
                      <a:lnTo>
                        <a:pt x="123" y="4"/>
                      </a:lnTo>
                      <a:lnTo>
                        <a:pt x="123" y="29"/>
                      </a:lnTo>
                      <a:lnTo>
                        <a:pt x="8" y="29"/>
                      </a:lnTo>
                      <a:lnTo>
                        <a:pt x="8" y="7"/>
                      </a:lnTo>
                      <a:lnTo>
                        <a:pt x="127" y="7"/>
                      </a:lnTo>
                      <a:lnTo>
                        <a:pt x="127" y="4"/>
                      </a:lnTo>
                      <a:lnTo>
                        <a:pt x="123" y="4"/>
                      </a:lnTo>
                      <a:lnTo>
                        <a:pt x="127" y="4"/>
                      </a:lnTo>
                      <a:close/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6" name="Freeform 325">
                  <a:extLst>
                    <a:ext uri="{FF2B5EF4-FFF2-40B4-BE49-F238E27FC236}">
                      <a16:creationId xmlns:a16="http://schemas.microsoft.com/office/drawing/2014/main" xmlns="" id="{58C3FA17-710B-49C3-85D2-D2FACF4888AF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295" y="2566"/>
                  <a:ext cx="131" cy="37"/>
                </a:xfrm>
                <a:custGeom>
                  <a:avLst/>
                  <a:gdLst>
                    <a:gd name="T0" fmla="*/ 127 w 131"/>
                    <a:gd name="T1" fmla="*/ 4 h 37"/>
                    <a:gd name="T2" fmla="*/ 127 w 131"/>
                    <a:gd name="T3" fmla="*/ 0 h 37"/>
                    <a:gd name="T4" fmla="*/ 0 w 131"/>
                    <a:gd name="T5" fmla="*/ 0 h 37"/>
                    <a:gd name="T6" fmla="*/ 0 w 131"/>
                    <a:gd name="T7" fmla="*/ 37 h 37"/>
                    <a:gd name="T8" fmla="*/ 131 w 131"/>
                    <a:gd name="T9" fmla="*/ 37 h 37"/>
                    <a:gd name="T10" fmla="*/ 131 w 131"/>
                    <a:gd name="T11" fmla="*/ 0 h 37"/>
                    <a:gd name="T12" fmla="*/ 127 w 131"/>
                    <a:gd name="T13" fmla="*/ 0 h 37"/>
                    <a:gd name="T14" fmla="*/ 127 w 131"/>
                    <a:gd name="T15" fmla="*/ 4 h 37"/>
                    <a:gd name="T16" fmla="*/ 123 w 131"/>
                    <a:gd name="T17" fmla="*/ 4 h 37"/>
                    <a:gd name="T18" fmla="*/ 123 w 131"/>
                    <a:gd name="T19" fmla="*/ 29 h 37"/>
                    <a:gd name="T20" fmla="*/ 8 w 131"/>
                    <a:gd name="T21" fmla="*/ 29 h 37"/>
                    <a:gd name="T22" fmla="*/ 8 w 131"/>
                    <a:gd name="T23" fmla="*/ 7 h 37"/>
                    <a:gd name="T24" fmla="*/ 127 w 131"/>
                    <a:gd name="T25" fmla="*/ 7 h 37"/>
                    <a:gd name="T26" fmla="*/ 127 w 131"/>
                    <a:gd name="T27" fmla="*/ 4 h 37"/>
                    <a:gd name="T28" fmla="*/ 123 w 131"/>
                    <a:gd name="T29" fmla="*/ 4 h 37"/>
                    <a:gd name="T30" fmla="*/ 127 w 131"/>
                    <a:gd name="T31" fmla="*/ 4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31" h="37">
                      <a:moveTo>
                        <a:pt x="127" y="4"/>
                      </a:moveTo>
                      <a:lnTo>
                        <a:pt x="127" y="0"/>
                      </a:lnTo>
                      <a:lnTo>
                        <a:pt x="0" y="0"/>
                      </a:lnTo>
                      <a:lnTo>
                        <a:pt x="0" y="37"/>
                      </a:lnTo>
                      <a:lnTo>
                        <a:pt x="131" y="37"/>
                      </a:lnTo>
                      <a:lnTo>
                        <a:pt x="131" y="0"/>
                      </a:lnTo>
                      <a:lnTo>
                        <a:pt x="127" y="0"/>
                      </a:lnTo>
                      <a:lnTo>
                        <a:pt x="127" y="4"/>
                      </a:lnTo>
                      <a:lnTo>
                        <a:pt x="123" y="4"/>
                      </a:lnTo>
                      <a:lnTo>
                        <a:pt x="123" y="29"/>
                      </a:lnTo>
                      <a:lnTo>
                        <a:pt x="8" y="29"/>
                      </a:lnTo>
                      <a:lnTo>
                        <a:pt x="8" y="7"/>
                      </a:lnTo>
                      <a:lnTo>
                        <a:pt x="127" y="7"/>
                      </a:lnTo>
                      <a:lnTo>
                        <a:pt x="127" y="4"/>
                      </a:lnTo>
                      <a:lnTo>
                        <a:pt x="123" y="4"/>
                      </a:lnTo>
                      <a:lnTo>
                        <a:pt x="127" y="4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7" name="Rectangle 326">
                  <a:extLst>
                    <a:ext uri="{FF2B5EF4-FFF2-40B4-BE49-F238E27FC236}">
                      <a16:creationId xmlns:a16="http://schemas.microsoft.com/office/drawing/2014/main" xmlns="" id="{AAF317DB-2E73-4940-9E88-A442D1E6C9FA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035" y="2599"/>
                  <a:ext cx="100" cy="30"/>
                </a:xfrm>
                <a:prstGeom prst="rect">
                  <a:avLst/>
                </a:prstGeom>
                <a:solidFill>
                  <a:srgbClr val="F1FA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8" name="Rectangle 327">
                  <a:extLst>
                    <a:ext uri="{FF2B5EF4-FFF2-40B4-BE49-F238E27FC236}">
                      <a16:creationId xmlns:a16="http://schemas.microsoft.com/office/drawing/2014/main" xmlns="" id="{1E6CEE8D-405C-42D7-89E6-F188712066D1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035" y="2599"/>
                  <a:ext cx="100" cy="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9" name="Freeform 328">
                  <a:extLst>
                    <a:ext uri="{FF2B5EF4-FFF2-40B4-BE49-F238E27FC236}">
                      <a16:creationId xmlns:a16="http://schemas.microsoft.com/office/drawing/2014/main" xmlns="" id="{AC74B8D5-7727-441F-A607-7F71BD114D0A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031" y="2595"/>
                  <a:ext cx="108" cy="38"/>
                </a:xfrm>
                <a:custGeom>
                  <a:avLst/>
                  <a:gdLst>
                    <a:gd name="T0" fmla="*/ 104 w 108"/>
                    <a:gd name="T1" fmla="*/ 4 h 38"/>
                    <a:gd name="T2" fmla="*/ 104 w 108"/>
                    <a:gd name="T3" fmla="*/ 0 h 38"/>
                    <a:gd name="T4" fmla="*/ 0 w 108"/>
                    <a:gd name="T5" fmla="*/ 0 h 38"/>
                    <a:gd name="T6" fmla="*/ 0 w 108"/>
                    <a:gd name="T7" fmla="*/ 38 h 38"/>
                    <a:gd name="T8" fmla="*/ 108 w 108"/>
                    <a:gd name="T9" fmla="*/ 38 h 38"/>
                    <a:gd name="T10" fmla="*/ 108 w 108"/>
                    <a:gd name="T11" fmla="*/ 0 h 38"/>
                    <a:gd name="T12" fmla="*/ 104 w 108"/>
                    <a:gd name="T13" fmla="*/ 0 h 38"/>
                    <a:gd name="T14" fmla="*/ 104 w 108"/>
                    <a:gd name="T15" fmla="*/ 4 h 38"/>
                    <a:gd name="T16" fmla="*/ 100 w 108"/>
                    <a:gd name="T17" fmla="*/ 4 h 38"/>
                    <a:gd name="T18" fmla="*/ 100 w 108"/>
                    <a:gd name="T19" fmla="*/ 30 h 38"/>
                    <a:gd name="T20" fmla="*/ 8 w 108"/>
                    <a:gd name="T21" fmla="*/ 30 h 38"/>
                    <a:gd name="T22" fmla="*/ 8 w 108"/>
                    <a:gd name="T23" fmla="*/ 8 h 38"/>
                    <a:gd name="T24" fmla="*/ 104 w 108"/>
                    <a:gd name="T25" fmla="*/ 8 h 38"/>
                    <a:gd name="T26" fmla="*/ 104 w 108"/>
                    <a:gd name="T27" fmla="*/ 4 h 38"/>
                    <a:gd name="T28" fmla="*/ 100 w 108"/>
                    <a:gd name="T29" fmla="*/ 4 h 38"/>
                    <a:gd name="T30" fmla="*/ 104 w 108"/>
                    <a:gd name="T31" fmla="*/ 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8" h="38">
                      <a:moveTo>
                        <a:pt x="104" y="4"/>
                      </a:moveTo>
                      <a:lnTo>
                        <a:pt x="104" y="0"/>
                      </a:lnTo>
                      <a:lnTo>
                        <a:pt x="0" y="0"/>
                      </a:lnTo>
                      <a:lnTo>
                        <a:pt x="0" y="38"/>
                      </a:lnTo>
                      <a:lnTo>
                        <a:pt x="108" y="38"/>
                      </a:lnTo>
                      <a:lnTo>
                        <a:pt x="108" y="0"/>
                      </a:lnTo>
                      <a:lnTo>
                        <a:pt x="104" y="0"/>
                      </a:lnTo>
                      <a:lnTo>
                        <a:pt x="104" y="4"/>
                      </a:lnTo>
                      <a:lnTo>
                        <a:pt x="100" y="4"/>
                      </a:lnTo>
                      <a:lnTo>
                        <a:pt x="100" y="30"/>
                      </a:lnTo>
                      <a:lnTo>
                        <a:pt x="8" y="30"/>
                      </a:lnTo>
                      <a:lnTo>
                        <a:pt x="8" y="8"/>
                      </a:lnTo>
                      <a:lnTo>
                        <a:pt x="104" y="8"/>
                      </a:lnTo>
                      <a:lnTo>
                        <a:pt x="104" y="4"/>
                      </a:lnTo>
                      <a:lnTo>
                        <a:pt x="100" y="4"/>
                      </a:lnTo>
                      <a:lnTo>
                        <a:pt x="104" y="4"/>
                      </a:lnTo>
                      <a:close/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0" name="Freeform 329">
                  <a:extLst>
                    <a:ext uri="{FF2B5EF4-FFF2-40B4-BE49-F238E27FC236}">
                      <a16:creationId xmlns:a16="http://schemas.microsoft.com/office/drawing/2014/main" xmlns="" id="{793DE5A2-D91F-4424-A480-3097E9353A38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031" y="2595"/>
                  <a:ext cx="108" cy="38"/>
                </a:xfrm>
                <a:custGeom>
                  <a:avLst/>
                  <a:gdLst>
                    <a:gd name="T0" fmla="*/ 104 w 108"/>
                    <a:gd name="T1" fmla="*/ 4 h 38"/>
                    <a:gd name="T2" fmla="*/ 104 w 108"/>
                    <a:gd name="T3" fmla="*/ 0 h 38"/>
                    <a:gd name="T4" fmla="*/ 0 w 108"/>
                    <a:gd name="T5" fmla="*/ 0 h 38"/>
                    <a:gd name="T6" fmla="*/ 0 w 108"/>
                    <a:gd name="T7" fmla="*/ 38 h 38"/>
                    <a:gd name="T8" fmla="*/ 108 w 108"/>
                    <a:gd name="T9" fmla="*/ 38 h 38"/>
                    <a:gd name="T10" fmla="*/ 108 w 108"/>
                    <a:gd name="T11" fmla="*/ 0 h 38"/>
                    <a:gd name="T12" fmla="*/ 104 w 108"/>
                    <a:gd name="T13" fmla="*/ 0 h 38"/>
                    <a:gd name="T14" fmla="*/ 104 w 108"/>
                    <a:gd name="T15" fmla="*/ 4 h 38"/>
                    <a:gd name="T16" fmla="*/ 100 w 108"/>
                    <a:gd name="T17" fmla="*/ 4 h 38"/>
                    <a:gd name="T18" fmla="*/ 100 w 108"/>
                    <a:gd name="T19" fmla="*/ 30 h 38"/>
                    <a:gd name="T20" fmla="*/ 8 w 108"/>
                    <a:gd name="T21" fmla="*/ 30 h 38"/>
                    <a:gd name="T22" fmla="*/ 8 w 108"/>
                    <a:gd name="T23" fmla="*/ 8 h 38"/>
                    <a:gd name="T24" fmla="*/ 104 w 108"/>
                    <a:gd name="T25" fmla="*/ 8 h 38"/>
                    <a:gd name="T26" fmla="*/ 104 w 108"/>
                    <a:gd name="T27" fmla="*/ 4 h 38"/>
                    <a:gd name="T28" fmla="*/ 100 w 108"/>
                    <a:gd name="T29" fmla="*/ 4 h 38"/>
                    <a:gd name="T30" fmla="*/ 104 w 108"/>
                    <a:gd name="T31" fmla="*/ 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8" h="38">
                      <a:moveTo>
                        <a:pt x="104" y="4"/>
                      </a:moveTo>
                      <a:lnTo>
                        <a:pt x="104" y="0"/>
                      </a:lnTo>
                      <a:lnTo>
                        <a:pt x="0" y="0"/>
                      </a:lnTo>
                      <a:lnTo>
                        <a:pt x="0" y="38"/>
                      </a:lnTo>
                      <a:lnTo>
                        <a:pt x="108" y="38"/>
                      </a:lnTo>
                      <a:lnTo>
                        <a:pt x="108" y="0"/>
                      </a:lnTo>
                      <a:lnTo>
                        <a:pt x="104" y="0"/>
                      </a:lnTo>
                      <a:lnTo>
                        <a:pt x="104" y="4"/>
                      </a:lnTo>
                      <a:lnTo>
                        <a:pt x="100" y="4"/>
                      </a:lnTo>
                      <a:lnTo>
                        <a:pt x="100" y="30"/>
                      </a:lnTo>
                      <a:lnTo>
                        <a:pt x="8" y="30"/>
                      </a:lnTo>
                      <a:lnTo>
                        <a:pt x="8" y="8"/>
                      </a:lnTo>
                      <a:lnTo>
                        <a:pt x="104" y="8"/>
                      </a:lnTo>
                      <a:lnTo>
                        <a:pt x="104" y="4"/>
                      </a:lnTo>
                      <a:lnTo>
                        <a:pt x="100" y="4"/>
                      </a:lnTo>
                      <a:lnTo>
                        <a:pt x="104" y="4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1" name="Rectangle 330">
                  <a:extLst>
                    <a:ext uri="{FF2B5EF4-FFF2-40B4-BE49-F238E27FC236}">
                      <a16:creationId xmlns:a16="http://schemas.microsoft.com/office/drawing/2014/main" xmlns="" id="{3373D3D0-8A30-46A3-954F-6830D0C7014B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134" y="2599"/>
                  <a:ext cx="167" cy="30"/>
                </a:xfrm>
                <a:prstGeom prst="rect">
                  <a:avLst/>
                </a:prstGeom>
                <a:solidFill>
                  <a:srgbClr val="F1FA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2" name="Rectangle 331">
                  <a:extLst>
                    <a:ext uri="{FF2B5EF4-FFF2-40B4-BE49-F238E27FC236}">
                      <a16:creationId xmlns:a16="http://schemas.microsoft.com/office/drawing/2014/main" xmlns="" id="{7FBC1DDD-0192-4F6B-9152-1FD33AE635D9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134" y="2599"/>
                  <a:ext cx="167" cy="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3" name="Freeform 332">
                  <a:extLst>
                    <a:ext uri="{FF2B5EF4-FFF2-40B4-BE49-F238E27FC236}">
                      <a16:creationId xmlns:a16="http://schemas.microsoft.com/office/drawing/2014/main" xmlns="" id="{1A64FF17-FACB-49AB-91CE-E772472BCF0C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130" y="2595"/>
                  <a:ext cx="175" cy="38"/>
                </a:xfrm>
                <a:custGeom>
                  <a:avLst/>
                  <a:gdLst>
                    <a:gd name="T0" fmla="*/ 171 w 175"/>
                    <a:gd name="T1" fmla="*/ 4 h 38"/>
                    <a:gd name="T2" fmla="*/ 171 w 175"/>
                    <a:gd name="T3" fmla="*/ 0 h 38"/>
                    <a:gd name="T4" fmla="*/ 0 w 175"/>
                    <a:gd name="T5" fmla="*/ 0 h 38"/>
                    <a:gd name="T6" fmla="*/ 0 w 175"/>
                    <a:gd name="T7" fmla="*/ 38 h 38"/>
                    <a:gd name="T8" fmla="*/ 175 w 175"/>
                    <a:gd name="T9" fmla="*/ 38 h 38"/>
                    <a:gd name="T10" fmla="*/ 175 w 175"/>
                    <a:gd name="T11" fmla="*/ 0 h 38"/>
                    <a:gd name="T12" fmla="*/ 171 w 175"/>
                    <a:gd name="T13" fmla="*/ 0 h 38"/>
                    <a:gd name="T14" fmla="*/ 171 w 175"/>
                    <a:gd name="T15" fmla="*/ 4 h 38"/>
                    <a:gd name="T16" fmla="*/ 167 w 175"/>
                    <a:gd name="T17" fmla="*/ 4 h 38"/>
                    <a:gd name="T18" fmla="*/ 167 w 175"/>
                    <a:gd name="T19" fmla="*/ 30 h 38"/>
                    <a:gd name="T20" fmla="*/ 8 w 175"/>
                    <a:gd name="T21" fmla="*/ 30 h 38"/>
                    <a:gd name="T22" fmla="*/ 8 w 175"/>
                    <a:gd name="T23" fmla="*/ 8 h 38"/>
                    <a:gd name="T24" fmla="*/ 171 w 175"/>
                    <a:gd name="T25" fmla="*/ 8 h 38"/>
                    <a:gd name="T26" fmla="*/ 171 w 175"/>
                    <a:gd name="T27" fmla="*/ 4 h 38"/>
                    <a:gd name="T28" fmla="*/ 167 w 175"/>
                    <a:gd name="T29" fmla="*/ 4 h 38"/>
                    <a:gd name="T30" fmla="*/ 171 w 175"/>
                    <a:gd name="T31" fmla="*/ 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75" h="38">
                      <a:moveTo>
                        <a:pt x="171" y="4"/>
                      </a:moveTo>
                      <a:lnTo>
                        <a:pt x="171" y="0"/>
                      </a:lnTo>
                      <a:lnTo>
                        <a:pt x="0" y="0"/>
                      </a:lnTo>
                      <a:lnTo>
                        <a:pt x="0" y="38"/>
                      </a:lnTo>
                      <a:lnTo>
                        <a:pt x="175" y="38"/>
                      </a:lnTo>
                      <a:lnTo>
                        <a:pt x="175" y="0"/>
                      </a:lnTo>
                      <a:lnTo>
                        <a:pt x="171" y="0"/>
                      </a:lnTo>
                      <a:lnTo>
                        <a:pt x="171" y="4"/>
                      </a:lnTo>
                      <a:lnTo>
                        <a:pt x="167" y="4"/>
                      </a:lnTo>
                      <a:lnTo>
                        <a:pt x="167" y="30"/>
                      </a:lnTo>
                      <a:lnTo>
                        <a:pt x="8" y="30"/>
                      </a:lnTo>
                      <a:lnTo>
                        <a:pt x="8" y="8"/>
                      </a:lnTo>
                      <a:lnTo>
                        <a:pt x="171" y="8"/>
                      </a:lnTo>
                      <a:lnTo>
                        <a:pt x="171" y="4"/>
                      </a:lnTo>
                      <a:lnTo>
                        <a:pt x="167" y="4"/>
                      </a:lnTo>
                      <a:lnTo>
                        <a:pt x="171" y="4"/>
                      </a:lnTo>
                      <a:close/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4" name="Freeform 333">
                  <a:extLst>
                    <a:ext uri="{FF2B5EF4-FFF2-40B4-BE49-F238E27FC236}">
                      <a16:creationId xmlns:a16="http://schemas.microsoft.com/office/drawing/2014/main" xmlns="" id="{C015AF02-090D-41FE-A183-E93B0A8EA482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130" y="2595"/>
                  <a:ext cx="175" cy="38"/>
                </a:xfrm>
                <a:custGeom>
                  <a:avLst/>
                  <a:gdLst>
                    <a:gd name="T0" fmla="*/ 171 w 175"/>
                    <a:gd name="T1" fmla="*/ 4 h 38"/>
                    <a:gd name="T2" fmla="*/ 171 w 175"/>
                    <a:gd name="T3" fmla="*/ 0 h 38"/>
                    <a:gd name="T4" fmla="*/ 0 w 175"/>
                    <a:gd name="T5" fmla="*/ 0 h 38"/>
                    <a:gd name="T6" fmla="*/ 0 w 175"/>
                    <a:gd name="T7" fmla="*/ 38 h 38"/>
                    <a:gd name="T8" fmla="*/ 175 w 175"/>
                    <a:gd name="T9" fmla="*/ 38 h 38"/>
                    <a:gd name="T10" fmla="*/ 175 w 175"/>
                    <a:gd name="T11" fmla="*/ 0 h 38"/>
                    <a:gd name="T12" fmla="*/ 171 w 175"/>
                    <a:gd name="T13" fmla="*/ 0 h 38"/>
                    <a:gd name="T14" fmla="*/ 171 w 175"/>
                    <a:gd name="T15" fmla="*/ 4 h 38"/>
                    <a:gd name="T16" fmla="*/ 167 w 175"/>
                    <a:gd name="T17" fmla="*/ 4 h 38"/>
                    <a:gd name="T18" fmla="*/ 167 w 175"/>
                    <a:gd name="T19" fmla="*/ 30 h 38"/>
                    <a:gd name="T20" fmla="*/ 8 w 175"/>
                    <a:gd name="T21" fmla="*/ 30 h 38"/>
                    <a:gd name="T22" fmla="*/ 8 w 175"/>
                    <a:gd name="T23" fmla="*/ 8 h 38"/>
                    <a:gd name="T24" fmla="*/ 171 w 175"/>
                    <a:gd name="T25" fmla="*/ 8 h 38"/>
                    <a:gd name="T26" fmla="*/ 171 w 175"/>
                    <a:gd name="T27" fmla="*/ 4 h 38"/>
                    <a:gd name="T28" fmla="*/ 167 w 175"/>
                    <a:gd name="T29" fmla="*/ 4 h 38"/>
                    <a:gd name="T30" fmla="*/ 171 w 175"/>
                    <a:gd name="T31" fmla="*/ 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75" h="38">
                      <a:moveTo>
                        <a:pt x="171" y="4"/>
                      </a:moveTo>
                      <a:lnTo>
                        <a:pt x="171" y="0"/>
                      </a:lnTo>
                      <a:lnTo>
                        <a:pt x="0" y="0"/>
                      </a:lnTo>
                      <a:lnTo>
                        <a:pt x="0" y="38"/>
                      </a:lnTo>
                      <a:lnTo>
                        <a:pt x="175" y="38"/>
                      </a:lnTo>
                      <a:lnTo>
                        <a:pt x="175" y="0"/>
                      </a:lnTo>
                      <a:lnTo>
                        <a:pt x="171" y="0"/>
                      </a:lnTo>
                      <a:lnTo>
                        <a:pt x="171" y="4"/>
                      </a:lnTo>
                      <a:lnTo>
                        <a:pt x="167" y="4"/>
                      </a:lnTo>
                      <a:lnTo>
                        <a:pt x="167" y="30"/>
                      </a:lnTo>
                      <a:lnTo>
                        <a:pt x="8" y="30"/>
                      </a:lnTo>
                      <a:lnTo>
                        <a:pt x="8" y="8"/>
                      </a:lnTo>
                      <a:lnTo>
                        <a:pt x="171" y="8"/>
                      </a:lnTo>
                      <a:lnTo>
                        <a:pt x="171" y="4"/>
                      </a:lnTo>
                      <a:lnTo>
                        <a:pt x="167" y="4"/>
                      </a:lnTo>
                      <a:lnTo>
                        <a:pt x="171" y="4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5" name="Rectangle 334">
                  <a:extLst>
                    <a:ext uri="{FF2B5EF4-FFF2-40B4-BE49-F238E27FC236}">
                      <a16:creationId xmlns:a16="http://schemas.microsoft.com/office/drawing/2014/main" xmlns="" id="{4EF721F8-B76C-499B-A9D5-CBF07C65A9DD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299" y="2599"/>
                  <a:ext cx="123" cy="30"/>
                </a:xfrm>
                <a:prstGeom prst="rect">
                  <a:avLst/>
                </a:prstGeom>
                <a:solidFill>
                  <a:srgbClr val="C3E8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6" name="Rectangle 335">
                  <a:extLst>
                    <a:ext uri="{FF2B5EF4-FFF2-40B4-BE49-F238E27FC236}">
                      <a16:creationId xmlns:a16="http://schemas.microsoft.com/office/drawing/2014/main" xmlns="" id="{97F2E4A9-FBD4-4C61-A73D-F893048D24E5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299" y="2599"/>
                  <a:ext cx="123" cy="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7" name="Freeform 336">
                  <a:extLst>
                    <a:ext uri="{FF2B5EF4-FFF2-40B4-BE49-F238E27FC236}">
                      <a16:creationId xmlns:a16="http://schemas.microsoft.com/office/drawing/2014/main" xmlns="" id="{D0187EF7-625F-463F-AC40-69D5F2E5FDCC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295" y="2595"/>
                  <a:ext cx="131" cy="38"/>
                </a:xfrm>
                <a:custGeom>
                  <a:avLst/>
                  <a:gdLst>
                    <a:gd name="T0" fmla="*/ 127 w 131"/>
                    <a:gd name="T1" fmla="*/ 4 h 38"/>
                    <a:gd name="T2" fmla="*/ 127 w 131"/>
                    <a:gd name="T3" fmla="*/ 0 h 38"/>
                    <a:gd name="T4" fmla="*/ 0 w 131"/>
                    <a:gd name="T5" fmla="*/ 0 h 38"/>
                    <a:gd name="T6" fmla="*/ 0 w 131"/>
                    <a:gd name="T7" fmla="*/ 38 h 38"/>
                    <a:gd name="T8" fmla="*/ 131 w 131"/>
                    <a:gd name="T9" fmla="*/ 38 h 38"/>
                    <a:gd name="T10" fmla="*/ 131 w 131"/>
                    <a:gd name="T11" fmla="*/ 0 h 38"/>
                    <a:gd name="T12" fmla="*/ 127 w 131"/>
                    <a:gd name="T13" fmla="*/ 0 h 38"/>
                    <a:gd name="T14" fmla="*/ 127 w 131"/>
                    <a:gd name="T15" fmla="*/ 4 h 38"/>
                    <a:gd name="T16" fmla="*/ 123 w 131"/>
                    <a:gd name="T17" fmla="*/ 4 h 38"/>
                    <a:gd name="T18" fmla="*/ 123 w 131"/>
                    <a:gd name="T19" fmla="*/ 30 h 38"/>
                    <a:gd name="T20" fmla="*/ 8 w 131"/>
                    <a:gd name="T21" fmla="*/ 30 h 38"/>
                    <a:gd name="T22" fmla="*/ 8 w 131"/>
                    <a:gd name="T23" fmla="*/ 8 h 38"/>
                    <a:gd name="T24" fmla="*/ 127 w 131"/>
                    <a:gd name="T25" fmla="*/ 8 h 38"/>
                    <a:gd name="T26" fmla="*/ 127 w 131"/>
                    <a:gd name="T27" fmla="*/ 4 h 38"/>
                    <a:gd name="T28" fmla="*/ 123 w 131"/>
                    <a:gd name="T29" fmla="*/ 4 h 38"/>
                    <a:gd name="T30" fmla="*/ 127 w 131"/>
                    <a:gd name="T31" fmla="*/ 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31" h="38">
                      <a:moveTo>
                        <a:pt x="127" y="4"/>
                      </a:moveTo>
                      <a:lnTo>
                        <a:pt x="127" y="0"/>
                      </a:lnTo>
                      <a:lnTo>
                        <a:pt x="0" y="0"/>
                      </a:lnTo>
                      <a:lnTo>
                        <a:pt x="0" y="38"/>
                      </a:lnTo>
                      <a:lnTo>
                        <a:pt x="131" y="38"/>
                      </a:lnTo>
                      <a:lnTo>
                        <a:pt x="131" y="0"/>
                      </a:lnTo>
                      <a:lnTo>
                        <a:pt x="127" y="0"/>
                      </a:lnTo>
                      <a:lnTo>
                        <a:pt x="127" y="4"/>
                      </a:lnTo>
                      <a:lnTo>
                        <a:pt x="123" y="4"/>
                      </a:lnTo>
                      <a:lnTo>
                        <a:pt x="123" y="30"/>
                      </a:lnTo>
                      <a:lnTo>
                        <a:pt x="8" y="30"/>
                      </a:lnTo>
                      <a:lnTo>
                        <a:pt x="8" y="8"/>
                      </a:lnTo>
                      <a:lnTo>
                        <a:pt x="127" y="8"/>
                      </a:lnTo>
                      <a:lnTo>
                        <a:pt x="127" y="4"/>
                      </a:lnTo>
                      <a:lnTo>
                        <a:pt x="123" y="4"/>
                      </a:lnTo>
                      <a:lnTo>
                        <a:pt x="127" y="4"/>
                      </a:lnTo>
                      <a:close/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8" name="Freeform 337">
                  <a:extLst>
                    <a:ext uri="{FF2B5EF4-FFF2-40B4-BE49-F238E27FC236}">
                      <a16:creationId xmlns:a16="http://schemas.microsoft.com/office/drawing/2014/main" xmlns="" id="{2DBFD260-1734-46A1-A09F-BF81CA458707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295" y="2595"/>
                  <a:ext cx="131" cy="38"/>
                </a:xfrm>
                <a:custGeom>
                  <a:avLst/>
                  <a:gdLst>
                    <a:gd name="T0" fmla="*/ 127 w 131"/>
                    <a:gd name="T1" fmla="*/ 4 h 38"/>
                    <a:gd name="T2" fmla="*/ 127 w 131"/>
                    <a:gd name="T3" fmla="*/ 0 h 38"/>
                    <a:gd name="T4" fmla="*/ 0 w 131"/>
                    <a:gd name="T5" fmla="*/ 0 h 38"/>
                    <a:gd name="T6" fmla="*/ 0 w 131"/>
                    <a:gd name="T7" fmla="*/ 38 h 38"/>
                    <a:gd name="T8" fmla="*/ 131 w 131"/>
                    <a:gd name="T9" fmla="*/ 38 h 38"/>
                    <a:gd name="T10" fmla="*/ 131 w 131"/>
                    <a:gd name="T11" fmla="*/ 0 h 38"/>
                    <a:gd name="T12" fmla="*/ 127 w 131"/>
                    <a:gd name="T13" fmla="*/ 0 h 38"/>
                    <a:gd name="T14" fmla="*/ 127 w 131"/>
                    <a:gd name="T15" fmla="*/ 4 h 38"/>
                    <a:gd name="T16" fmla="*/ 123 w 131"/>
                    <a:gd name="T17" fmla="*/ 4 h 38"/>
                    <a:gd name="T18" fmla="*/ 123 w 131"/>
                    <a:gd name="T19" fmla="*/ 30 h 38"/>
                    <a:gd name="T20" fmla="*/ 8 w 131"/>
                    <a:gd name="T21" fmla="*/ 30 h 38"/>
                    <a:gd name="T22" fmla="*/ 8 w 131"/>
                    <a:gd name="T23" fmla="*/ 8 h 38"/>
                    <a:gd name="T24" fmla="*/ 127 w 131"/>
                    <a:gd name="T25" fmla="*/ 8 h 38"/>
                    <a:gd name="T26" fmla="*/ 127 w 131"/>
                    <a:gd name="T27" fmla="*/ 4 h 38"/>
                    <a:gd name="T28" fmla="*/ 123 w 131"/>
                    <a:gd name="T29" fmla="*/ 4 h 38"/>
                    <a:gd name="T30" fmla="*/ 127 w 131"/>
                    <a:gd name="T31" fmla="*/ 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31" h="38">
                      <a:moveTo>
                        <a:pt x="127" y="4"/>
                      </a:moveTo>
                      <a:lnTo>
                        <a:pt x="127" y="0"/>
                      </a:lnTo>
                      <a:lnTo>
                        <a:pt x="0" y="0"/>
                      </a:lnTo>
                      <a:lnTo>
                        <a:pt x="0" y="38"/>
                      </a:lnTo>
                      <a:lnTo>
                        <a:pt x="131" y="38"/>
                      </a:lnTo>
                      <a:lnTo>
                        <a:pt x="131" y="0"/>
                      </a:lnTo>
                      <a:lnTo>
                        <a:pt x="127" y="0"/>
                      </a:lnTo>
                      <a:lnTo>
                        <a:pt x="127" y="4"/>
                      </a:lnTo>
                      <a:lnTo>
                        <a:pt x="123" y="4"/>
                      </a:lnTo>
                      <a:lnTo>
                        <a:pt x="123" y="30"/>
                      </a:lnTo>
                      <a:lnTo>
                        <a:pt x="8" y="30"/>
                      </a:lnTo>
                      <a:lnTo>
                        <a:pt x="8" y="8"/>
                      </a:lnTo>
                      <a:lnTo>
                        <a:pt x="127" y="8"/>
                      </a:lnTo>
                      <a:lnTo>
                        <a:pt x="127" y="4"/>
                      </a:lnTo>
                      <a:lnTo>
                        <a:pt x="123" y="4"/>
                      </a:lnTo>
                      <a:lnTo>
                        <a:pt x="127" y="4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9" name="Rectangle 338">
                  <a:extLst>
                    <a:ext uri="{FF2B5EF4-FFF2-40B4-BE49-F238E27FC236}">
                      <a16:creationId xmlns:a16="http://schemas.microsoft.com/office/drawing/2014/main" xmlns="" id="{D61A8B92-0AE2-4662-959B-33860796E483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035" y="2629"/>
                  <a:ext cx="100" cy="31"/>
                </a:xfrm>
                <a:prstGeom prst="rect">
                  <a:avLst/>
                </a:prstGeom>
                <a:solidFill>
                  <a:srgbClr val="F1FA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0" name="Rectangle 339">
                  <a:extLst>
                    <a:ext uri="{FF2B5EF4-FFF2-40B4-BE49-F238E27FC236}">
                      <a16:creationId xmlns:a16="http://schemas.microsoft.com/office/drawing/2014/main" xmlns="" id="{A8FDA4D3-9330-401A-A58B-B7B42F183DF0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035" y="2629"/>
                  <a:ext cx="100" cy="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1" name="Freeform 340">
                  <a:extLst>
                    <a:ext uri="{FF2B5EF4-FFF2-40B4-BE49-F238E27FC236}">
                      <a16:creationId xmlns:a16="http://schemas.microsoft.com/office/drawing/2014/main" xmlns="" id="{30C03717-98D9-4B7B-B915-F43A8928F2E7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031" y="2625"/>
                  <a:ext cx="108" cy="39"/>
                </a:xfrm>
                <a:custGeom>
                  <a:avLst/>
                  <a:gdLst>
                    <a:gd name="T0" fmla="*/ 104 w 108"/>
                    <a:gd name="T1" fmla="*/ 4 h 39"/>
                    <a:gd name="T2" fmla="*/ 104 w 108"/>
                    <a:gd name="T3" fmla="*/ 0 h 39"/>
                    <a:gd name="T4" fmla="*/ 0 w 108"/>
                    <a:gd name="T5" fmla="*/ 0 h 39"/>
                    <a:gd name="T6" fmla="*/ 0 w 108"/>
                    <a:gd name="T7" fmla="*/ 39 h 39"/>
                    <a:gd name="T8" fmla="*/ 108 w 108"/>
                    <a:gd name="T9" fmla="*/ 39 h 39"/>
                    <a:gd name="T10" fmla="*/ 108 w 108"/>
                    <a:gd name="T11" fmla="*/ 0 h 39"/>
                    <a:gd name="T12" fmla="*/ 104 w 108"/>
                    <a:gd name="T13" fmla="*/ 0 h 39"/>
                    <a:gd name="T14" fmla="*/ 104 w 108"/>
                    <a:gd name="T15" fmla="*/ 4 h 39"/>
                    <a:gd name="T16" fmla="*/ 100 w 108"/>
                    <a:gd name="T17" fmla="*/ 4 h 39"/>
                    <a:gd name="T18" fmla="*/ 100 w 108"/>
                    <a:gd name="T19" fmla="*/ 31 h 39"/>
                    <a:gd name="T20" fmla="*/ 8 w 108"/>
                    <a:gd name="T21" fmla="*/ 31 h 39"/>
                    <a:gd name="T22" fmla="*/ 8 w 108"/>
                    <a:gd name="T23" fmla="*/ 8 h 39"/>
                    <a:gd name="T24" fmla="*/ 104 w 108"/>
                    <a:gd name="T25" fmla="*/ 8 h 39"/>
                    <a:gd name="T26" fmla="*/ 104 w 108"/>
                    <a:gd name="T27" fmla="*/ 4 h 39"/>
                    <a:gd name="T28" fmla="*/ 100 w 108"/>
                    <a:gd name="T29" fmla="*/ 4 h 39"/>
                    <a:gd name="T30" fmla="*/ 104 w 108"/>
                    <a:gd name="T31" fmla="*/ 4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8" h="39">
                      <a:moveTo>
                        <a:pt x="104" y="4"/>
                      </a:moveTo>
                      <a:lnTo>
                        <a:pt x="104" y="0"/>
                      </a:lnTo>
                      <a:lnTo>
                        <a:pt x="0" y="0"/>
                      </a:lnTo>
                      <a:lnTo>
                        <a:pt x="0" y="39"/>
                      </a:lnTo>
                      <a:lnTo>
                        <a:pt x="108" y="39"/>
                      </a:lnTo>
                      <a:lnTo>
                        <a:pt x="108" y="0"/>
                      </a:lnTo>
                      <a:lnTo>
                        <a:pt x="104" y="0"/>
                      </a:lnTo>
                      <a:lnTo>
                        <a:pt x="104" y="4"/>
                      </a:lnTo>
                      <a:lnTo>
                        <a:pt x="100" y="4"/>
                      </a:lnTo>
                      <a:lnTo>
                        <a:pt x="100" y="31"/>
                      </a:lnTo>
                      <a:lnTo>
                        <a:pt x="8" y="31"/>
                      </a:lnTo>
                      <a:lnTo>
                        <a:pt x="8" y="8"/>
                      </a:lnTo>
                      <a:lnTo>
                        <a:pt x="104" y="8"/>
                      </a:lnTo>
                      <a:lnTo>
                        <a:pt x="104" y="4"/>
                      </a:lnTo>
                      <a:lnTo>
                        <a:pt x="100" y="4"/>
                      </a:lnTo>
                      <a:lnTo>
                        <a:pt x="104" y="4"/>
                      </a:lnTo>
                      <a:close/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2" name="Freeform 341">
                  <a:extLst>
                    <a:ext uri="{FF2B5EF4-FFF2-40B4-BE49-F238E27FC236}">
                      <a16:creationId xmlns:a16="http://schemas.microsoft.com/office/drawing/2014/main" xmlns="" id="{3F9E27C5-A233-46E4-A274-38611BF7085D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031" y="2625"/>
                  <a:ext cx="108" cy="39"/>
                </a:xfrm>
                <a:custGeom>
                  <a:avLst/>
                  <a:gdLst>
                    <a:gd name="T0" fmla="*/ 104 w 108"/>
                    <a:gd name="T1" fmla="*/ 4 h 39"/>
                    <a:gd name="T2" fmla="*/ 104 w 108"/>
                    <a:gd name="T3" fmla="*/ 0 h 39"/>
                    <a:gd name="T4" fmla="*/ 0 w 108"/>
                    <a:gd name="T5" fmla="*/ 0 h 39"/>
                    <a:gd name="T6" fmla="*/ 0 w 108"/>
                    <a:gd name="T7" fmla="*/ 39 h 39"/>
                    <a:gd name="T8" fmla="*/ 108 w 108"/>
                    <a:gd name="T9" fmla="*/ 39 h 39"/>
                    <a:gd name="T10" fmla="*/ 108 w 108"/>
                    <a:gd name="T11" fmla="*/ 0 h 39"/>
                    <a:gd name="T12" fmla="*/ 104 w 108"/>
                    <a:gd name="T13" fmla="*/ 0 h 39"/>
                    <a:gd name="T14" fmla="*/ 104 w 108"/>
                    <a:gd name="T15" fmla="*/ 4 h 39"/>
                    <a:gd name="T16" fmla="*/ 100 w 108"/>
                    <a:gd name="T17" fmla="*/ 4 h 39"/>
                    <a:gd name="T18" fmla="*/ 100 w 108"/>
                    <a:gd name="T19" fmla="*/ 31 h 39"/>
                    <a:gd name="T20" fmla="*/ 8 w 108"/>
                    <a:gd name="T21" fmla="*/ 31 h 39"/>
                    <a:gd name="T22" fmla="*/ 8 w 108"/>
                    <a:gd name="T23" fmla="*/ 8 h 39"/>
                    <a:gd name="T24" fmla="*/ 104 w 108"/>
                    <a:gd name="T25" fmla="*/ 8 h 39"/>
                    <a:gd name="T26" fmla="*/ 104 w 108"/>
                    <a:gd name="T27" fmla="*/ 4 h 39"/>
                    <a:gd name="T28" fmla="*/ 100 w 108"/>
                    <a:gd name="T29" fmla="*/ 4 h 39"/>
                    <a:gd name="T30" fmla="*/ 104 w 108"/>
                    <a:gd name="T31" fmla="*/ 4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8" h="39">
                      <a:moveTo>
                        <a:pt x="104" y="4"/>
                      </a:moveTo>
                      <a:lnTo>
                        <a:pt x="104" y="0"/>
                      </a:lnTo>
                      <a:lnTo>
                        <a:pt x="0" y="0"/>
                      </a:lnTo>
                      <a:lnTo>
                        <a:pt x="0" y="39"/>
                      </a:lnTo>
                      <a:lnTo>
                        <a:pt x="108" y="39"/>
                      </a:lnTo>
                      <a:lnTo>
                        <a:pt x="108" y="0"/>
                      </a:lnTo>
                      <a:lnTo>
                        <a:pt x="104" y="0"/>
                      </a:lnTo>
                      <a:lnTo>
                        <a:pt x="104" y="4"/>
                      </a:lnTo>
                      <a:lnTo>
                        <a:pt x="100" y="4"/>
                      </a:lnTo>
                      <a:lnTo>
                        <a:pt x="100" y="31"/>
                      </a:lnTo>
                      <a:lnTo>
                        <a:pt x="8" y="31"/>
                      </a:lnTo>
                      <a:lnTo>
                        <a:pt x="8" y="8"/>
                      </a:lnTo>
                      <a:lnTo>
                        <a:pt x="104" y="8"/>
                      </a:lnTo>
                      <a:lnTo>
                        <a:pt x="104" y="4"/>
                      </a:lnTo>
                      <a:lnTo>
                        <a:pt x="100" y="4"/>
                      </a:lnTo>
                      <a:lnTo>
                        <a:pt x="104" y="4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3" name="Rectangle 342">
                  <a:extLst>
                    <a:ext uri="{FF2B5EF4-FFF2-40B4-BE49-F238E27FC236}">
                      <a16:creationId xmlns:a16="http://schemas.microsoft.com/office/drawing/2014/main" xmlns="" id="{AE2FB421-E1E7-4974-802F-6B46F95EFDEA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134" y="2629"/>
                  <a:ext cx="167" cy="31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4" name="Rectangle 343">
                  <a:extLst>
                    <a:ext uri="{FF2B5EF4-FFF2-40B4-BE49-F238E27FC236}">
                      <a16:creationId xmlns:a16="http://schemas.microsoft.com/office/drawing/2014/main" xmlns="" id="{FAB15EC7-139D-47B2-86A8-392CC003803E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134" y="2629"/>
                  <a:ext cx="167" cy="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5" name="Freeform 344">
                  <a:extLst>
                    <a:ext uri="{FF2B5EF4-FFF2-40B4-BE49-F238E27FC236}">
                      <a16:creationId xmlns:a16="http://schemas.microsoft.com/office/drawing/2014/main" xmlns="" id="{A0FE8F51-C033-47E3-A075-384D7F10976A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130" y="2625"/>
                  <a:ext cx="175" cy="39"/>
                </a:xfrm>
                <a:custGeom>
                  <a:avLst/>
                  <a:gdLst>
                    <a:gd name="T0" fmla="*/ 171 w 175"/>
                    <a:gd name="T1" fmla="*/ 4 h 39"/>
                    <a:gd name="T2" fmla="*/ 171 w 175"/>
                    <a:gd name="T3" fmla="*/ 0 h 39"/>
                    <a:gd name="T4" fmla="*/ 0 w 175"/>
                    <a:gd name="T5" fmla="*/ 0 h 39"/>
                    <a:gd name="T6" fmla="*/ 0 w 175"/>
                    <a:gd name="T7" fmla="*/ 39 h 39"/>
                    <a:gd name="T8" fmla="*/ 175 w 175"/>
                    <a:gd name="T9" fmla="*/ 39 h 39"/>
                    <a:gd name="T10" fmla="*/ 175 w 175"/>
                    <a:gd name="T11" fmla="*/ 0 h 39"/>
                    <a:gd name="T12" fmla="*/ 171 w 175"/>
                    <a:gd name="T13" fmla="*/ 0 h 39"/>
                    <a:gd name="T14" fmla="*/ 171 w 175"/>
                    <a:gd name="T15" fmla="*/ 4 h 39"/>
                    <a:gd name="T16" fmla="*/ 167 w 175"/>
                    <a:gd name="T17" fmla="*/ 4 h 39"/>
                    <a:gd name="T18" fmla="*/ 167 w 175"/>
                    <a:gd name="T19" fmla="*/ 31 h 39"/>
                    <a:gd name="T20" fmla="*/ 8 w 175"/>
                    <a:gd name="T21" fmla="*/ 31 h 39"/>
                    <a:gd name="T22" fmla="*/ 8 w 175"/>
                    <a:gd name="T23" fmla="*/ 8 h 39"/>
                    <a:gd name="T24" fmla="*/ 171 w 175"/>
                    <a:gd name="T25" fmla="*/ 8 h 39"/>
                    <a:gd name="T26" fmla="*/ 171 w 175"/>
                    <a:gd name="T27" fmla="*/ 4 h 39"/>
                    <a:gd name="T28" fmla="*/ 167 w 175"/>
                    <a:gd name="T29" fmla="*/ 4 h 39"/>
                    <a:gd name="T30" fmla="*/ 171 w 175"/>
                    <a:gd name="T31" fmla="*/ 4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75" h="39">
                      <a:moveTo>
                        <a:pt x="171" y="4"/>
                      </a:moveTo>
                      <a:lnTo>
                        <a:pt x="171" y="0"/>
                      </a:lnTo>
                      <a:lnTo>
                        <a:pt x="0" y="0"/>
                      </a:lnTo>
                      <a:lnTo>
                        <a:pt x="0" y="39"/>
                      </a:lnTo>
                      <a:lnTo>
                        <a:pt x="175" y="39"/>
                      </a:lnTo>
                      <a:lnTo>
                        <a:pt x="175" y="0"/>
                      </a:lnTo>
                      <a:lnTo>
                        <a:pt x="171" y="0"/>
                      </a:lnTo>
                      <a:lnTo>
                        <a:pt x="171" y="4"/>
                      </a:lnTo>
                      <a:lnTo>
                        <a:pt x="167" y="4"/>
                      </a:lnTo>
                      <a:lnTo>
                        <a:pt x="167" y="31"/>
                      </a:lnTo>
                      <a:lnTo>
                        <a:pt x="8" y="31"/>
                      </a:lnTo>
                      <a:lnTo>
                        <a:pt x="8" y="8"/>
                      </a:lnTo>
                      <a:lnTo>
                        <a:pt x="171" y="8"/>
                      </a:lnTo>
                      <a:lnTo>
                        <a:pt x="171" y="4"/>
                      </a:lnTo>
                      <a:lnTo>
                        <a:pt x="167" y="4"/>
                      </a:lnTo>
                      <a:lnTo>
                        <a:pt x="171" y="4"/>
                      </a:lnTo>
                      <a:close/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6" name="Freeform 345">
                  <a:extLst>
                    <a:ext uri="{FF2B5EF4-FFF2-40B4-BE49-F238E27FC236}">
                      <a16:creationId xmlns:a16="http://schemas.microsoft.com/office/drawing/2014/main" xmlns="" id="{7ED530CE-18C6-4D16-8AF8-F4FF3CCF00F0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130" y="2625"/>
                  <a:ext cx="175" cy="39"/>
                </a:xfrm>
                <a:custGeom>
                  <a:avLst/>
                  <a:gdLst>
                    <a:gd name="T0" fmla="*/ 171 w 175"/>
                    <a:gd name="T1" fmla="*/ 4 h 39"/>
                    <a:gd name="T2" fmla="*/ 171 w 175"/>
                    <a:gd name="T3" fmla="*/ 0 h 39"/>
                    <a:gd name="T4" fmla="*/ 0 w 175"/>
                    <a:gd name="T5" fmla="*/ 0 h 39"/>
                    <a:gd name="T6" fmla="*/ 0 w 175"/>
                    <a:gd name="T7" fmla="*/ 39 h 39"/>
                    <a:gd name="T8" fmla="*/ 175 w 175"/>
                    <a:gd name="T9" fmla="*/ 39 h 39"/>
                    <a:gd name="T10" fmla="*/ 175 w 175"/>
                    <a:gd name="T11" fmla="*/ 0 h 39"/>
                    <a:gd name="T12" fmla="*/ 171 w 175"/>
                    <a:gd name="T13" fmla="*/ 0 h 39"/>
                    <a:gd name="T14" fmla="*/ 171 w 175"/>
                    <a:gd name="T15" fmla="*/ 4 h 39"/>
                    <a:gd name="T16" fmla="*/ 167 w 175"/>
                    <a:gd name="T17" fmla="*/ 4 h 39"/>
                    <a:gd name="T18" fmla="*/ 167 w 175"/>
                    <a:gd name="T19" fmla="*/ 31 h 39"/>
                    <a:gd name="T20" fmla="*/ 8 w 175"/>
                    <a:gd name="T21" fmla="*/ 31 h 39"/>
                    <a:gd name="T22" fmla="*/ 8 w 175"/>
                    <a:gd name="T23" fmla="*/ 8 h 39"/>
                    <a:gd name="T24" fmla="*/ 171 w 175"/>
                    <a:gd name="T25" fmla="*/ 8 h 39"/>
                    <a:gd name="T26" fmla="*/ 171 w 175"/>
                    <a:gd name="T27" fmla="*/ 4 h 39"/>
                    <a:gd name="T28" fmla="*/ 167 w 175"/>
                    <a:gd name="T29" fmla="*/ 4 h 39"/>
                    <a:gd name="T30" fmla="*/ 171 w 175"/>
                    <a:gd name="T31" fmla="*/ 4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75" h="39">
                      <a:moveTo>
                        <a:pt x="171" y="4"/>
                      </a:moveTo>
                      <a:lnTo>
                        <a:pt x="171" y="0"/>
                      </a:lnTo>
                      <a:lnTo>
                        <a:pt x="0" y="0"/>
                      </a:lnTo>
                      <a:lnTo>
                        <a:pt x="0" y="39"/>
                      </a:lnTo>
                      <a:lnTo>
                        <a:pt x="175" y="39"/>
                      </a:lnTo>
                      <a:lnTo>
                        <a:pt x="175" y="0"/>
                      </a:lnTo>
                      <a:lnTo>
                        <a:pt x="171" y="0"/>
                      </a:lnTo>
                      <a:lnTo>
                        <a:pt x="171" y="4"/>
                      </a:lnTo>
                      <a:lnTo>
                        <a:pt x="167" y="4"/>
                      </a:lnTo>
                      <a:lnTo>
                        <a:pt x="167" y="31"/>
                      </a:lnTo>
                      <a:lnTo>
                        <a:pt x="8" y="31"/>
                      </a:lnTo>
                      <a:lnTo>
                        <a:pt x="8" y="8"/>
                      </a:lnTo>
                      <a:lnTo>
                        <a:pt x="171" y="8"/>
                      </a:lnTo>
                      <a:lnTo>
                        <a:pt x="171" y="4"/>
                      </a:lnTo>
                      <a:lnTo>
                        <a:pt x="167" y="4"/>
                      </a:lnTo>
                      <a:lnTo>
                        <a:pt x="171" y="4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7" name="Rectangle 346">
                  <a:extLst>
                    <a:ext uri="{FF2B5EF4-FFF2-40B4-BE49-F238E27FC236}">
                      <a16:creationId xmlns:a16="http://schemas.microsoft.com/office/drawing/2014/main" xmlns="" id="{DF2BE13C-622D-45AB-8229-F6F1734F6635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299" y="2629"/>
                  <a:ext cx="123" cy="31"/>
                </a:xfrm>
                <a:prstGeom prst="rect">
                  <a:avLst/>
                </a:prstGeom>
                <a:solidFill>
                  <a:srgbClr val="C3E8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8" name="Rectangle 347">
                  <a:extLst>
                    <a:ext uri="{FF2B5EF4-FFF2-40B4-BE49-F238E27FC236}">
                      <a16:creationId xmlns:a16="http://schemas.microsoft.com/office/drawing/2014/main" xmlns="" id="{2A38F7EA-A44F-4BC2-BFD4-1579F069F643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299" y="2629"/>
                  <a:ext cx="123" cy="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9" name="Freeform 348">
                  <a:extLst>
                    <a:ext uri="{FF2B5EF4-FFF2-40B4-BE49-F238E27FC236}">
                      <a16:creationId xmlns:a16="http://schemas.microsoft.com/office/drawing/2014/main" xmlns="" id="{524206B4-78FE-47F8-B185-2E5752F3745D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295" y="2625"/>
                  <a:ext cx="131" cy="39"/>
                </a:xfrm>
                <a:custGeom>
                  <a:avLst/>
                  <a:gdLst>
                    <a:gd name="T0" fmla="*/ 127 w 131"/>
                    <a:gd name="T1" fmla="*/ 4 h 39"/>
                    <a:gd name="T2" fmla="*/ 127 w 131"/>
                    <a:gd name="T3" fmla="*/ 0 h 39"/>
                    <a:gd name="T4" fmla="*/ 0 w 131"/>
                    <a:gd name="T5" fmla="*/ 0 h 39"/>
                    <a:gd name="T6" fmla="*/ 0 w 131"/>
                    <a:gd name="T7" fmla="*/ 39 h 39"/>
                    <a:gd name="T8" fmla="*/ 131 w 131"/>
                    <a:gd name="T9" fmla="*/ 39 h 39"/>
                    <a:gd name="T10" fmla="*/ 131 w 131"/>
                    <a:gd name="T11" fmla="*/ 0 h 39"/>
                    <a:gd name="T12" fmla="*/ 127 w 131"/>
                    <a:gd name="T13" fmla="*/ 0 h 39"/>
                    <a:gd name="T14" fmla="*/ 127 w 131"/>
                    <a:gd name="T15" fmla="*/ 4 h 39"/>
                    <a:gd name="T16" fmla="*/ 123 w 131"/>
                    <a:gd name="T17" fmla="*/ 4 h 39"/>
                    <a:gd name="T18" fmla="*/ 123 w 131"/>
                    <a:gd name="T19" fmla="*/ 31 h 39"/>
                    <a:gd name="T20" fmla="*/ 8 w 131"/>
                    <a:gd name="T21" fmla="*/ 31 h 39"/>
                    <a:gd name="T22" fmla="*/ 8 w 131"/>
                    <a:gd name="T23" fmla="*/ 8 h 39"/>
                    <a:gd name="T24" fmla="*/ 127 w 131"/>
                    <a:gd name="T25" fmla="*/ 8 h 39"/>
                    <a:gd name="T26" fmla="*/ 127 w 131"/>
                    <a:gd name="T27" fmla="*/ 4 h 39"/>
                    <a:gd name="T28" fmla="*/ 123 w 131"/>
                    <a:gd name="T29" fmla="*/ 4 h 39"/>
                    <a:gd name="T30" fmla="*/ 127 w 131"/>
                    <a:gd name="T31" fmla="*/ 4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31" h="39">
                      <a:moveTo>
                        <a:pt x="127" y="4"/>
                      </a:moveTo>
                      <a:lnTo>
                        <a:pt x="127" y="0"/>
                      </a:lnTo>
                      <a:lnTo>
                        <a:pt x="0" y="0"/>
                      </a:lnTo>
                      <a:lnTo>
                        <a:pt x="0" y="39"/>
                      </a:lnTo>
                      <a:lnTo>
                        <a:pt x="131" y="39"/>
                      </a:lnTo>
                      <a:lnTo>
                        <a:pt x="131" y="0"/>
                      </a:lnTo>
                      <a:lnTo>
                        <a:pt x="127" y="0"/>
                      </a:lnTo>
                      <a:lnTo>
                        <a:pt x="127" y="4"/>
                      </a:lnTo>
                      <a:lnTo>
                        <a:pt x="123" y="4"/>
                      </a:lnTo>
                      <a:lnTo>
                        <a:pt x="123" y="31"/>
                      </a:lnTo>
                      <a:lnTo>
                        <a:pt x="8" y="31"/>
                      </a:lnTo>
                      <a:lnTo>
                        <a:pt x="8" y="8"/>
                      </a:lnTo>
                      <a:lnTo>
                        <a:pt x="127" y="8"/>
                      </a:lnTo>
                      <a:lnTo>
                        <a:pt x="127" y="4"/>
                      </a:lnTo>
                      <a:lnTo>
                        <a:pt x="123" y="4"/>
                      </a:lnTo>
                      <a:lnTo>
                        <a:pt x="127" y="4"/>
                      </a:lnTo>
                      <a:close/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0" name="Freeform 349">
                  <a:extLst>
                    <a:ext uri="{FF2B5EF4-FFF2-40B4-BE49-F238E27FC236}">
                      <a16:creationId xmlns:a16="http://schemas.microsoft.com/office/drawing/2014/main" xmlns="" id="{838D414F-0046-406D-9E13-91813291581E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295" y="2625"/>
                  <a:ext cx="131" cy="39"/>
                </a:xfrm>
                <a:custGeom>
                  <a:avLst/>
                  <a:gdLst>
                    <a:gd name="T0" fmla="*/ 127 w 131"/>
                    <a:gd name="T1" fmla="*/ 4 h 39"/>
                    <a:gd name="T2" fmla="*/ 127 w 131"/>
                    <a:gd name="T3" fmla="*/ 0 h 39"/>
                    <a:gd name="T4" fmla="*/ 0 w 131"/>
                    <a:gd name="T5" fmla="*/ 0 h 39"/>
                    <a:gd name="T6" fmla="*/ 0 w 131"/>
                    <a:gd name="T7" fmla="*/ 39 h 39"/>
                    <a:gd name="T8" fmla="*/ 131 w 131"/>
                    <a:gd name="T9" fmla="*/ 39 h 39"/>
                    <a:gd name="T10" fmla="*/ 131 w 131"/>
                    <a:gd name="T11" fmla="*/ 0 h 39"/>
                    <a:gd name="T12" fmla="*/ 127 w 131"/>
                    <a:gd name="T13" fmla="*/ 0 h 39"/>
                    <a:gd name="T14" fmla="*/ 127 w 131"/>
                    <a:gd name="T15" fmla="*/ 4 h 39"/>
                    <a:gd name="T16" fmla="*/ 123 w 131"/>
                    <a:gd name="T17" fmla="*/ 4 h 39"/>
                    <a:gd name="T18" fmla="*/ 123 w 131"/>
                    <a:gd name="T19" fmla="*/ 31 h 39"/>
                    <a:gd name="T20" fmla="*/ 8 w 131"/>
                    <a:gd name="T21" fmla="*/ 31 h 39"/>
                    <a:gd name="T22" fmla="*/ 8 w 131"/>
                    <a:gd name="T23" fmla="*/ 8 h 39"/>
                    <a:gd name="T24" fmla="*/ 127 w 131"/>
                    <a:gd name="T25" fmla="*/ 8 h 39"/>
                    <a:gd name="T26" fmla="*/ 127 w 131"/>
                    <a:gd name="T27" fmla="*/ 4 h 39"/>
                    <a:gd name="T28" fmla="*/ 123 w 131"/>
                    <a:gd name="T29" fmla="*/ 4 h 39"/>
                    <a:gd name="T30" fmla="*/ 127 w 131"/>
                    <a:gd name="T31" fmla="*/ 4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31" h="39">
                      <a:moveTo>
                        <a:pt x="127" y="4"/>
                      </a:moveTo>
                      <a:lnTo>
                        <a:pt x="127" y="0"/>
                      </a:lnTo>
                      <a:lnTo>
                        <a:pt x="0" y="0"/>
                      </a:lnTo>
                      <a:lnTo>
                        <a:pt x="0" y="39"/>
                      </a:lnTo>
                      <a:lnTo>
                        <a:pt x="131" y="39"/>
                      </a:lnTo>
                      <a:lnTo>
                        <a:pt x="131" y="0"/>
                      </a:lnTo>
                      <a:lnTo>
                        <a:pt x="127" y="0"/>
                      </a:lnTo>
                      <a:lnTo>
                        <a:pt x="127" y="4"/>
                      </a:lnTo>
                      <a:lnTo>
                        <a:pt x="123" y="4"/>
                      </a:lnTo>
                      <a:lnTo>
                        <a:pt x="123" y="31"/>
                      </a:lnTo>
                      <a:lnTo>
                        <a:pt x="8" y="31"/>
                      </a:lnTo>
                      <a:lnTo>
                        <a:pt x="8" y="8"/>
                      </a:lnTo>
                      <a:lnTo>
                        <a:pt x="127" y="8"/>
                      </a:lnTo>
                      <a:lnTo>
                        <a:pt x="127" y="4"/>
                      </a:lnTo>
                      <a:lnTo>
                        <a:pt x="123" y="4"/>
                      </a:lnTo>
                      <a:lnTo>
                        <a:pt x="127" y="4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1" name="Rectangle 350">
                  <a:extLst>
                    <a:ext uri="{FF2B5EF4-FFF2-40B4-BE49-F238E27FC236}">
                      <a16:creationId xmlns:a16="http://schemas.microsoft.com/office/drawing/2014/main" xmlns="" id="{50FC3768-836E-4E04-A240-97AE26902E3C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035" y="2660"/>
                  <a:ext cx="100" cy="30"/>
                </a:xfrm>
                <a:prstGeom prst="rect">
                  <a:avLst/>
                </a:prstGeom>
                <a:solidFill>
                  <a:srgbClr val="F1FA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2" name="Rectangle 351">
                  <a:extLst>
                    <a:ext uri="{FF2B5EF4-FFF2-40B4-BE49-F238E27FC236}">
                      <a16:creationId xmlns:a16="http://schemas.microsoft.com/office/drawing/2014/main" xmlns="" id="{0927C0AB-46C2-492A-A2DF-BBD0764FB9A8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035" y="2660"/>
                  <a:ext cx="100" cy="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3" name="Freeform 352">
                  <a:extLst>
                    <a:ext uri="{FF2B5EF4-FFF2-40B4-BE49-F238E27FC236}">
                      <a16:creationId xmlns:a16="http://schemas.microsoft.com/office/drawing/2014/main" xmlns="" id="{1FF32A7A-F4EC-4248-B54D-74AA427CD1E3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031" y="2656"/>
                  <a:ext cx="108" cy="38"/>
                </a:xfrm>
                <a:custGeom>
                  <a:avLst/>
                  <a:gdLst>
                    <a:gd name="T0" fmla="*/ 104 w 108"/>
                    <a:gd name="T1" fmla="*/ 4 h 38"/>
                    <a:gd name="T2" fmla="*/ 104 w 108"/>
                    <a:gd name="T3" fmla="*/ 0 h 38"/>
                    <a:gd name="T4" fmla="*/ 0 w 108"/>
                    <a:gd name="T5" fmla="*/ 0 h 38"/>
                    <a:gd name="T6" fmla="*/ 0 w 108"/>
                    <a:gd name="T7" fmla="*/ 38 h 38"/>
                    <a:gd name="T8" fmla="*/ 108 w 108"/>
                    <a:gd name="T9" fmla="*/ 38 h 38"/>
                    <a:gd name="T10" fmla="*/ 108 w 108"/>
                    <a:gd name="T11" fmla="*/ 0 h 38"/>
                    <a:gd name="T12" fmla="*/ 104 w 108"/>
                    <a:gd name="T13" fmla="*/ 0 h 38"/>
                    <a:gd name="T14" fmla="*/ 104 w 108"/>
                    <a:gd name="T15" fmla="*/ 4 h 38"/>
                    <a:gd name="T16" fmla="*/ 100 w 108"/>
                    <a:gd name="T17" fmla="*/ 4 h 38"/>
                    <a:gd name="T18" fmla="*/ 100 w 108"/>
                    <a:gd name="T19" fmla="*/ 30 h 38"/>
                    <a:gd name="T20" fmla="*/ 8 w 108"/>
                    <a:gd name="T21" fmla="*/ 30 h 38"/>
                    <a:gd name="T22" fmla="*/ 8 w 108"/>
                    <a:gd name="T23" fmla="*/ 8 h 38"/>
                    <a:gd name="T24" fmla="*/ 104 w 108"/>
                    <a:gd name="T25" fmla="*/ 8 h 38"/>
                    <a:gd name="T26" fmla="*/ 104 w 108"/>
                    <a:gd name="T27" fmla="*/ 4 h 38"/>
                    <a:gd name="T28" fmla="*/ 100 w 108"/>
                    <a:gd name="T29" fmla="*/ 4 h 38"/>
                    <a:gd name="T30" fmla="*/ 104 w 108"/>
                    <a:gd name="T31" fmla="*/ 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8" h="38">
                      <a:moveTo>
                        <a:pt x="104" y="4"/>
                      </a:moveTo>
                      <a:lnTo>
                        <a:pt x="104" y="0"/>
                      </a:lnTo>
                      <a:lnTo>
                        <a:pt x="0" y="0"/>
                      </a:lnTo>
                      <a:lnTo>
                        <a:pt x="0" y="38"/>
                      </a:lnTo>
                      <a:lnTo>
                        <a:pt x="108" y="38"/>
                      </a:lnTo>
                      <a:lnTo>
                        <a:pt x="108" y="0"/>
                      </a:lnTo>
                      <a:lnTo>
                        <a:pt x="104" y="0"/>
                      </a:lnTo>
                      <a:lnTo>
                        <a:pt x="104" y="4"/>
                      </a:lnTo>
                      <a:lnTo>
                        <a:pt x="100" y="4"/>
                      </a:lnTo>
                      <a:lnTo>
                        <a:pt x="100" y="30"/>
                      </a:lnTo>
                      <a:lnTo>
                        <a:pt x="8" y="30"/>
                      </a:lnTo>
                      <a:lnTo>
                        <a:pt x="8" y="8"/>
                      </a:lnTo>
                      <a:lnTo>
                        <a:pt x="104" y="8"/>
                      </a:lnTo>
                      <a:lnTo>
                        <a:pt x="104" y="4"/>
                      </a:lnTo>
                      <a:lnTo>
                        <a:pt x="100" y="4"/>
                      </a:lnTo>
                      <a:lnTo>
                        <a:pt x="104" y="4"/>
                      </a:lnTo>
                      <a:close/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4" name="Freeform 353">
                  <a:extLst>
                    <a:ext uri="{FF2B5EF4-FFF2-40B4-BE49-F238E27FC236}">
                      <a16:creationId xmlns:a16="http://schemas.microsoft.com/office/drawing/2014/main" xmlns="" id="{FB7DEB20-AF6C-408E-81FD-2B493E29F0C1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031" y="2656"/>
                  <a:ext cx="108" cy="38"/>
                </a:xfrm>
                <a:custGeom>
                  <a:avLst/>
                  <a:gdLst>
                    <a:gd name="T0" fmla="*/ 104 w 108"/>
                    <a:gd name="T1" fmla="*/ 4 h 38"/>
                    <a:gd name="T2" fmla="*/ 104 w 108"/>
                    <a:gd name="T3" fmla="*/ 0 h 38"/>
                    <a:gd name="T4" fmla="*/ 0 w 108"/>
                    <a:gd name="T5" fmla="*/ 0 h 38"/>
                    <a:gd name="T6" fmla="*/ 0 w 108"/>
                    <a:gd name="T7" fmla="*/ 38 h 38"/>
                    <a:gd name="T8" fmla="*/ 108 w 108"/>
                    <a:gd name="T9" fmla="*/ 38 h 38"/>
                    <a:gd name="T10" fmla="*/ 108 w 108"/>
                    <a:gd name="T11" fmla="*/ 0 h 38"/>
                    <a:gd name="T12" fmla="*/ 104 w 108"/>
                    <a:gd name="T13" fmla="*/ 0 h 38"/>
                    <a:gd name="T14" fmla="*/ 104 w 108"/>
                    <a:gd name="T15" fmla="*/ 4 h 38"/>
                    <a:gd name="T16" fmla="*/ 100 w 108"/>
                    <a:gd name="T17" fmla="*/ 4 h 38"/>
                    <a:gd name="T18" fmla="*/ 100 w 108"/>
                    <a:gd name="T19" fmla="*/ 30 h 38"/>
                    <a:gd name="T20" fmla="*/ 8 w 108"/>
                    <a:gd name="T21" fmla="*/ 30 h 38"/>
                    <a:gd name="T22" fmla="*/ 8 w 108"/>
                    <a:gd name="T23" fmla="*/ 8 h 38"/>
                    <a:gd name="T24" fmla="*/ 104 w 108"/>
                    <a:gd name="T25" fmla="*/ 8 h 38"/>
                    <a:gd name="T26" fmla="*/ 104 w 108"/>
                    <a:gd name="T27" fmla="*/ 4 h 38"/>
                    <a:gd name="T28" fmla="*/ 100 w 108"/>
                    <a:gd name="T29" fmla="*/ 4 h 38"/>
                    <a:gd name="T30" fmla="*/ 104 w 108"/>
                    <a:gd name="T31" fmla="*/ 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8" h="38">
                      <a:moveTo>
                        <a:pt x="104" y="4"/>
                      </a:moveTo>
                      <a:lnTo>
                        <a:pt x="104" y="0"/>
                      </a:lnTo>
                      <a:lnTo>
                        <a:pt x="0" y="0"/>
                      </a:lnTo>
                      <a:lnTo>
                        <a:pt x="0" y="38"/>
                      </a:lnTo>
                      <a:lnTo>
                        <a:pt x="108" y="38"/>
                      </a:lnTo>
                      <a:lnTo>
                        <a:pt x="108" y="0"/>
                      </a:lnTo>
                      <a:lnTo>
                        <a:pt x="104" y="0"/>
                      </a:lnTo>
                      <a:lnTo>
                        <a:pt x="104" y="4"/>
                      </a:lnTo>
                      <a:lnTo>
                        <a:pt x="100" y="4"/>
                      </a:lnTo>
                      <a:lnTo>
                        <a:pt x="100" y="30"/>
                      </a:lnTo>
                      <a:lnTo>
                        <a:pt x="8" y="30"/>
                      </a:lnTo>
                      <a:lnTo>
                        <a:pt x="8" y="8"/>
                      </a:lnTo>
                      <a:lnTo>
                        <a:pt x="104" y="8"/>
                      </a:lnTo>
                      <a:lnTo>
                        <a:pt x="104" y="4"/>
                      </a:lnTo>
                      <a:lnTo>
                        <a:pt x="100" y="4"/>
                      </a:lnTo>
                      <a:lnTo>
                        <a:pt x="104" y="4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5" name="Rectangle 354">
                  <a:extLst>
                    <a:ext uri="{FF2B5EF4-FFF2-40B4-BE49-F238E27FC236}">
                      <a16:creationId xmlns:a16="http://schemas.microsoft.com/office/drawing/2014/main" xmlns="" id="{66C7F033-B02C-490C-BB3B-DEC7CB43EB3D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134" y="2660"/>
                  <a:ext cx="167" cy="30"/>
                </a:xfrm>
                <a:prstGeom prst="rect">
                  <a:avLst/>
                </a:prstGeom>
                <a:solidFill>
                  <a:srgbClr val="F1FA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6" name="Rectangle 355">
                  <a:extLst>
                    <a:ext uri="{FF2B5EF4-FFF2-40B4-BE49-F238E27FC236}">
                      <a16:creationId xmlns:a16="http://schemas.microsoft.com/office/drawing/2014/main" xmlns="" id="{162FF8BF-9024-4DEC-AFC4-BB1FD27C533B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134" y="2660"/>
                  <a:ext cx="167" cy="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7" name="Freeform 356">
                  <a:extLst>
                    <a:ext uri="{FF2B5EF4-FFF2-40B4-BE49-F238E27FC236}">
                      <a16:creationId xmlns:a16="http://schemas.microsoft.com/office/drawing/2014/main" xmlns="" id="{80268110-FBCD-4426-88CB-17DC0A2913D2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130" y="2656"/>
                  <a:ext cx="175" cy="38"/>
                </a:xfrm>
                <a:custGeom>
                  <a:avLst/>
                  <a:gdLst>
                    <a:gd name="T0" fmla="*/ 171 w 175"/>
                    <a:gd name="T1" fmla="*/ 4 h 38"/>
                    <a:gd name="T2" fmla="*/ 171 w 175"/>
                    <a:gd name="T3" fmla="*/ 0 h 38"/>
                    <a:gd name="T4" fmla="*/ 0 w 175"/>
                    <a:gd name="T5" fmla="*/ 0 h 38"/>
                    <a:gd name="T6" fmla="*/ 0 w 175"/>
                    <a:gd name="T7" fmla="*/ 38 h 38"/>
                    <a:gd name="T8" fmla="*/ 175 w 175"/>
                    <a:gd name="T9" fmla="*/ 38 h 38"/>
                    <a:gd name="T10" fmla="*/ 175 w 175"/>
                    <a:gd name="T11" fmla="*/ 0 h 38"/>
                    <a:gd name="T12" fmla="*/ 171 w 175"/>
                    <a:gd name="T13" fmla="*/ 0 h 38"/>
                    <a:gd name="T14" fmla="*/ 171 w 175"/>
                    <a:gd name="T15" fmla="*/ 4 h 38"/>
                    <a:gd name="T16" fmla="*/ 167 w 175"/>
                    <a:gd name="T17" fmla="*/ 4 h 38"/>
                    <a:gd name="T18" fmla="*/ 167 w 175"/>
                    <a:gd name="T19" fmla="*/ 30 h 38"/>
                    <a:gd name="T20" fmla="*/ 8 w 175"/>
                    <a:gd name="T21" fmla="*/ 30 h 38"/>
                    <a:gd name="T22" fmla="*/ 8 w 175"/>
                    <a:gd name="T23" fmla="*/ 8 h 38"/>
                    <a:gd name="T24" fmla="*/ 171 w 175"/>
                    <a:gd name="T25" fmla="*/ 8 h 38"/>
                    <a:gd name="T26" fmla="*/ 171 w 175"/>
                    <a:gd name="T27" fmla="*/ 4 h 38"/>
                    <a:gd name="T28" fmla="*/ 167 w 175"/>
                    <a:gd name="T29" fmla="*/ 4 h 38"/>
                    <a:gd name="T30" fmla="*/ 171 w 175"/>
                    <a:gd name="T31" fmla="*/ 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75" h="38">
                      <a:moveTo>
                        <a:pt x="171" y="4"/>
                      </a:moveTo>
                      <a:lnTo>
                        <a:pt x="171" y="0"/>
                      </a:lnTo>
                      <a:lnTo>
                        <a:pt x="0" y="0"/>
                      </a:lnTo>
                      <a:lnTo>
                        <a:pt x="0" y="38"/>
                      </a:lnTo>
                      <a:lnTo>
                        <a:pt x="175" y="38"/>
                      </a:lnTo>
                      <a:lnTo>
                        <a:pt x="175" y="0"/>
                      </a:lnTo>
                      <a:lnTo>
                        <a:pt x="171" y="0"/>
                      </a:lnTo>
                      <a:lnTo>
                        <a:pt x="171" y="4"/>
                      </a:lnTo>
                      <a:lnTo>
                        <a:pt x="167" y="4"/>
                      </a:lnTo>
                      <a:lnTo>
                        <a:pt x="167" y="30"/>
                      </a:lnTo>
                      <a:lnTo>
                        <a:pt x="8" y="30"/>
                      </a:lnTo>
                      <a:lnTo>
                        <a:pt x="8" y="8"/>
                      </a:lnTo>
                      <a:lnTo>
                        <a:pt x="171" y="8"/>
                      </a:lnTo>
                      <a:lnTo>
                        <a:pt x="171" y="4"/>
                      </a:lnTo>
                      <a:lnTo>
                        <a:pt x="167" y="4"/>
                      </a:lnTo>
                      <a:lnTo>
                        <a:pt x="171" y="4"/>
                      </a:lnTo>
                      <a:close/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8" name="Freeform 357">
                  <a:extLst>
                    <a:ext uri="{FF2B5EF4-FFF2-40B4-BE49-F238E27FC236}">
                      <a16:creationId xmlns:a16="http://schemas.microsoft.com/office/drawing/2014/main" xmlns="" id="{D4554B08-A827-4CBE-A3E5-F7BAD7FFFF4E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130" y="2656"/>
                  <a:ext cx="175" cy="38"/>
                </a:xfrm>
                <a:custGeom>
                  <a:avLst/>
                  <a:gdLst>
                    <a:gd name="T0" fmla="*/ 171 w 175"/>
                    <a:gd name="T1" fmla="*/ 4 h 38"/>
                    <a:gd name="T2" fmla="*/ 171 w 175"/>
                    <a:gd name="T3" fmla="*/ 0 h 38"/>
                    <a:gd name="T4" fmla="*/ 0 w 175"/>
                    <a:gd name="T5" fmla="*/ 0 h 38"/>
                    <a:gd name="T6" fmla="*/ 0 w 175"/>
                    <a:gd name="T7" fmla="*/ 38 h 38"/>
                    <a:gd name="T8" fmla="*/ 175 w 175"/>
                    <a:gd name="T9" fmla="*/ 38 h 38"/>
                    <a:gd name="T10" fmla="*/ 175 w 175"/>
                    <a:gd name="T11" fmla="*/ 0 h 38"/>
                    <a:gd name="T12" fmla="*/ 171 w 175"/>
                    <a:gd name="T13" fmla="*/ 0 h 38"/>
                    <a:gd name="T14" fmla="*/ 171 w 175"/>
                    <a:gd name="T15" fmla="*/ 4 h 38"/>
                    <a:gd name="T16" fmla="*/ 167 w 175"/>
                    <a:gd name="T17" fmla="*/ 4 h 38"/>
                    <a:gd name="T18" fmla="*/ 167 w 175"/>
                    <a:gd name="T19" fmla="*/ 30 h 38"/>
                    <a:gd name="T20" fmla="*/ 8 w 175"/>
                    <a:gd name="T21" fmla="*/ 30 h 38"/>
                    <a:gd name="T22" fmla="*/ 8 w 175"/>
                    <a:gd name="T23" fmla="*/ 8 h 38"/>
                    <a:gd name="T24" fmla="*/ 171 w 175"/>
                    <a:gd name="T25" fmla="*/ 8 h 38"/>
                    <a:gd name="T26" fmla="*/ 171 w 175"/>
                    <a:gd name="T27" fmla="*/ 4 h 38"/>
                    <a:gd name="T28" fmla="*/ 167 w 175"/>
                    <a:gd name="T29" fmla="*/ 4 h 38"/>
                    <a:gd name="T30" fmla="*/ 171 w 175"/>
                    <a:gd name="T31" fmla="*/ 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75" h="38">
                      <a:moveTo>
                        <a:pt x="171" y="4"/>
                      </a:moveTo>
                      <a:lnTo>
                        <a:pt x="171" y="0"/>
                      </a:lnTo>
                      <a:lnTo>
                        <a:pt x="0" y="0"/>
                      </a:lnTo>
                      <a:lnTo>
                        <a:pt x="0" y="38"/>
                      </a:lnTo>
                      <a:lnTo>
                        <a:pt x="175" y="38"/>
                      </a:lnTo>
                      <a:lnTo>
                        <a:pt x="175" y="0"/>
                      </a:lnTo>
                      <a:lnTo>
                        <a:pt x="171" y="0"/>
                      </a:lnTo>
                      <a:lnTo>
                        <a:pt x="171" y="4"/>
                      </a:lnTo>
                      <a:lnTo>
                        <a:pt x="167" y="4"/>
                      </a:lnTo>
                      <a:lnTo>
                        <a:pt x="167" y="30"/>
                      </a:lnTo>
                      <a:lnTo>
                        <a:pt x="8" y="30"/>
                      </a:lnTo>
                      <a:lnTo>
                        <a:pt x="8" y="8"/>
                      </a:lnTo>
                      <a:lnTo>
                        <a:pt x="171" y="8"/>
                      </a:lnTo>
                      <a:lnTo>
                        <a:pt x="171" y="4"/>
                      </a:lnTo>
                      <a:lnTo>
                        <a:pt x="167" y="4"/>
                      </a:lnTo>
                      <a:lnTo>
                        <a:pt x="171" y="4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9" name="Rectangle 358">
                  <a:extLst>
                    <a:ext uri="{FF2B5EF4-FFF2-40B4-BE49-F238E27FC236}">
                      <a16:creationId xmlns:a16="http://schemas.microsoft.com/office/drawing/2014/main" xmlns="" id="{F83729C7-70AF-406A-A1DA-F5BC39614CD0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299" y="2660"/>
                  <a:ext cx="123" cy="30"/>
                </a:xfrm>
                <a:prstGeom prst="rect">
                  <a:avLst/>
                </a:prstGeom>
                <a:solidFill>
                  <a:srgbClr val="C3E8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0" name="Rectangle 359">
                  <a:extLst>
                    <a:ext uri="{FF2B5EF4-FFF2-40B4-BE49-F238E27FC236}">
                      <a16:creationId xmlns:a16="http://schemas.microsoft.com/office/drawing/2014/main" xmlns="" id="{D0A11725-84C6-41FE-AB1A-67EF38D6E5EC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299" y="2660"/>
                  <a:ext cx="123" cy="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1" name="Freeform 360">
                  <a:extLst>
                    <a:ext uri="{FF2B5EF4-FFF2-40B4-BE49-F238E27FC236}">
                      <a16:creationId xmlns:a16="http://schemas.microsoft.com/office/drawing/2014/main" xmlns="" id="{A220A1E9-D59C-4FD0-AACF-124C27DA13EA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295" y="2656"/>
                  <a:ext cx="131" cy="38"/>
                </a:xfrm>
                <a:custGeom>
                  <a:avLst/>
                  <a:gdLst>
                    <a:gd name="T0" fmla="*/ 127 w 131"/>
                    <a:gd name="T1" fmla="*/ 4 h 38"/>
                    <a:gd name="T2" fmla="*/ 127 w 131"/>
                    <a:gd name="T3" fmla="*/ 0 h 38"/>
                    <a:gd name="T4" fmla="*/ 0 w 131"/>
                    <a:gd name="T5" fmla="*/ 0 h 38"/>
                    <a:gd name="T6" fmla="*/ 0 w 131"/>
                    <a:gd name="T7" fmla="*/ 38 h 38"/>
                    <a:gd name="T8" fmla="*/ 131 w 131"/>
                    <a:gd name="T9" fmla="*/ 38 h 38"/>
                    <a:gd name="T10" fmla="*/ 131 w 131"/>
                    <a:gd name="T11" fmla="*/ 0 h 38"/>
                    <a:gd name="T12" fmla="*/ 127 w 131"/>
                    <a:gd name="T13" fmla="*/ 0 h 38"/>
                    <a:gd name="T14" fmla="*/ 127 w 131"/>
                    <a:gd name="T15" fmla="*/ 4 h 38"/>
                    <a:gd name="T16" fmla="*/ 123 w 131"/>
                    <a:gd name="T17" fmla="*/ 4 h 38"/>
                    <a:gd name="T18" fmla="*/ 123 w 131"/>
                    <a:gd name="T19" fmla="*/ 30 h 38"/>
                    <a:gd name="T20" fmla="*/ 8 w 131"/>
                    <a:gd name="T21" fmla="*/ 30 h 38"/>
                    <a:gd name="T22" fmla="*/ 8 w 131"/>
                    <a:gd name="T23" fmla="*/ 8 h 38"/>
                    <a:gd name="T24" fmla="*/ 127 w 131"/>
                    <a:gd name="T25" fmla="*/ 8 h 38"/>
                    <a:gd name="T26" fmla="*/ 127 w 131"/>
                    <a:gd name="T27" fmla="*/ 4 h 38"/>
                    <a:gd name="T28" fmla="*/ 123 w 131"/>
                    <a:gd name="T29" fmla="*/ 4 h 38"/>
                    <a:gd name="T30" fmla="*/ 127 w 131"/>
                    <a:gd name="T31" fmla="*/ 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31" h="38">
                      <a:moveTo>
                        <a:pt x="127" y="4"/>
                      </a:moveTo>
                      <a:lnTo>
                        <a:pt x="127" y="0"/>
                      </a:lnTo>
                      <a:lnTo>
                        <a:pt x="0" y="0"/>
                      </a:lnTo>
                      <a:lnTo>
                        <a:pt x="0" y="38"/>
                      </a:lnTo>
                      <a:lnTo>
                        <a:pt x="131" y="38"/>
                      </a:lnTo>
                      <a:lnTo>
                        <a:pt x="131" y="0"/>
                      </a:lnTo>
                      <a:lnTo>
                        <a:pt x="127" y="0"/>
                      </a:lnTo>
                      <a:lnTo>
                        <a:pt x="127" y="4"/>
                      </a:lnTo>
                      <a:lnTo>
                        <a:pt x="123" y="4"/>
                      </a:lnTo>
                      <a:lnTo>
                        <a:pt x="123" y="30"/>
                      </a:lnTo>
                      <a:lnTo>
                        <a:pt x="8" y="30"/>
                      </a:lnTo>
                      <a:lnTo>
                        <a:pt x="8" y="8"/>
                      </a:lnTo>
                      <a:lnTo>
                        <a:pt x="127" y="8"/>
                      </a:lnTo>
                      <a:lnTo>
                        <a:pt x="127" y="4"/>
                      </a:lnTo>
                      <a:lnTo>
                        <a:pt x="123" y="4"/>
                      </a:lnTo>
                      <a:lnTo>
                        <a:pt x="127" y="4"/>
                      </a:lnTo>
                      <a:close/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2" name="Freeform 361">
                  <a:extLst>
                    <a:ext uri="{FF2B5EF4-FFF2-40B4-BE49-F238E27FC236}">
                      <a16:creationId xmlns:a16="http://schemas.microsoft.com/office/drawing/2014/main" xmlns="" id="{4A075C28-D93C-4700-A241-E910D00D8213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295" y="2656"/>
                  <a:ext cx="131" cy="38"/>
                </a:xfrm>
                <a:custGeom>
                  <a:avLst/>
                  <a:gdLst>
                    <a:gd name="T0" fmla="*/ 127 w 131"/>
                    <a:gd name="T1" fmla="*/ 4 h 38"/>
                    <a:gd name="T2" fmla="*/ 127 w 131"/>
                    <a:gd name="T3" fmla="*/ 0 h 38"/>
                    <a:gd name="T4" fmla="*/ 0 w 131"/>
                    <a:gd name="T5" fmla="*/ 0 h 38"/>
                    <a:gd name="T6" fmla="*/ 0 w 131"/>
                    <a:gd name="T7" fmla="*/ 38 h 38"/>
                    <a:gd name="T8" fmla="*/ 131 w 131"/>
                    <a:gd name="T9" fmla="*/ 38 h 38"/>
                    <a:gd name="T10" fmla="*/ 131 w 131"/>
                    <a:gd name="T11" fmla="*/ 0 h 38"/>
                    <a:gd name="T12" fmla="*/ 127 w 131"/>
                    <a:gd name="T13" fmla="*/ 0 h 38"/>
                    <a:gd name="T14" fmla="*/ 127 w 131"/>
                    <a:gd name="T15" fmla="*/ 4 h 38"/>
                    <a:gd name="T16" fmla="*/ 123 w 131"/>
                    <a:gd name="T17" fmla="*/ 4 h 38"/>
                    <a:gd name="T18" fmla="*/ 123 w 131"/>
                    <a:gd name="T19" fmla="*/ 30 h 38"/>
                    <a:gd name="T20" fmla="*/ 8 w 131"/>
                    <a:gd name="T21" fmla="*/ 30 h 38"/>
                    <a:gd name="T22" fmla="*/ 8 w 131"/>
                    <a:gd name="T23" fmla="*/ 8 h 38"/>
                    <a:gd name="T24" fmla="*/ 127 w 131"/>
                    <a:gd name="T25" fmla="*/ 8 h 38"/>
                    <a:gd name="T26" fmla="*/ 127 w 131"/>
                    <a:gd name="T27" fmla="*/ 4 h 38"/>
                    <a:gd name="T28" fmla="*/ 123 w 131"/>
                    <a:gd name="T29" fmla="*/ 4 h 38"/>
                    <a:gd name="T30" fmla="*/ 127 w 131"/>
                    <a:gd name="T31" fmla="*/ 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31" h="38">
                      <a:moveTo>
                        <a:pt x="127" y="4"/>
                      </a:moveTo>
                      <a:lnTo>
                        <a:pt x="127" y="0"/>
                      </a:lnTo>
                      <a:lnTo>
                        <a:pt x="0" y="0"/>
                      </a:lnTo>
                      <a:lnTo>
                        <a:pt x="0" y="38"/>
                      </a:lnTo>
                      <a:lnTo>
                        <a:pt x="131" y="38"/>
                      </a:lnTo>
                      <a:lnTo>
                        <a:pt x="131" y="0"/>
                      </a:lnTo>
                      <a:lnTo>
                        <a:pt x="127" y="0"/>
                      </a:lnTo>
                      <a:lnTo>
                        <a:pt x="127" y="4"/>
                      </a:lnTo>
                      <a:lnTo>
                        <a:pt x="123" y="4"/>
                      </a:lnTo>
                      <a:lnTo>
                        <a:pt x="123" y="30"/>
                      </a:lnTo>
                      <a:lnTo>
                        <a:pt x="8" y="30"/>
                      </a:lnTo>
                      <a:lnTo>
                        <a:pt x="8" y="8"/>
                      </a:lnTo>
                      <a:lnTo>
                        <a:pt x="127" y="8"/>
                      </a:lnTo>
                      <a:lnTo>
                        <a:pt x="127" y="4"/>
                      </a:lnTo>
                      <a:lnTo>
                        <a:pt x="123" y="4"/>
                      </a:lnTo>
                      <a:lnTo>
                        <a:pt x="127" y="4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3" name="Rectangle 362">
                  <a:extLst>
                    <a:ext uri="{FF2B5EF4-FFF2-40B4-BE49-F238E27FC236}">
                      <a16:creationId xmlns:a16="http://schemas.microsoft.com/office/drawing/2014/main" xmlns="" id="{B1A5E238-52AE-43AD-A67E-6E67930AC0D8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035" y="2690"/>
                  <a:ext cx="100" cy="31"/>
                </a:xfrm>
                <a:prstGeom prst="rect">
                  <a:avLst/>
                </a:prstGeom>
                <a:solidFill>
                  <a:srgbClr val="F1FA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4" name="Rectangle 363">
                  <a:extLst>
                    <a:ext uri="{FF2B5EF4-FFF2-40B4-BE49-F238E27FC236}">
                      <a16:creationId xmlns:a16="http://schemas.microsoft.com/office/drawing/2014/main" xmlns="" id="{ECE04D34-6953-4436-90AD-BB30DA08BF4D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035" y="2690"/>
                  <a:ext cx="100" cy="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5" name="Freeform 364">
                  <a:extLst>
                    <a:ext uri="{FF2B5EF4-FFF2-40B4-BE49-F238E27FC236}">
                      <a16:creationId xmlns:a16="http://schemas.microsoft.com/office/drawing/2014/main" xmlns="" id="{15ACE42A-4E5F-497D-A358-D2172F2BE759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031" y="2686"/>
                  <a:ext cx="108" cy="39"/>
                </a:xfrm>
                <a:custGeom>
                  <a:avLst/>
                  <a:gdLst>
                    <a:gd name="T0" fmla="*/ 104 w 108"/>
                    <a:gd name="T1" fmla="*/ 4 h 39"/>
                    <a:gd name="T2" fmla="*/ 104 w 108"/>
                    <a:gd name="T3" fmla="*/ 0 h 39"/>
                    <a:gd name="T4" fmla="*/ 0 w 108"/>
                    <a:gd name="T5" fmla="*/ 0 h 39"/>
                    <a:gd name="T6" fmla="*/ 0 w 108"/>
                    <a:gd name="T7" fmla="*/ 39 h 39"/>
                    <a:gd name="T8" fmla="*/ 108 w 108"/>
                    <a:gd name="T9" fmla="*/ 39 h 39"/>
                    <a:gd name="T10" fmla="*/ 108 w 108"/>
                    <a:gd name="T11" fmla="*/ 0 h 39"/>
                    <a:gd name="T12" fmla="*/ 104 w 108"/>
                    <a:gd name="T13" fmla="*/ 0 h 39"/>
                    <a:gd name="T14" fmla="*/ 104 w 108"/>
                    <a:gd name="T15" fmla="*/ 4 h 39"/>
                    <a:gd name="T16" fmla="*/ 100 w 108"/>
                    <a:gd name="T17" fmla="*/ 4 h 39"/>
                    <a:gd name="T18" fmla="*/ 100 w 108"/>
                    <a:gd name="T19" fmla="*/ 31 h 39"/>
                    <a:gd name="T20" fmla="*/ 8 w 108"/>
                    <a:gd name="T21" fmla="*/ 31 h 39"/>
                    <a:gd name="T22" fmla="*/ 8 w 108"/>
                    <a:gd name="T23" fmla="*/ 8 h 39"/>
                    <a:gd name="T24" fmla="*/ 104 w 108"/>
                    <a:gd name="T25" fmla="*/ 8 h 39"/>
                    <a:gd name="T26" fmla="*/ 104 w 108"/>
                    <a:gd name="T27" fmla="*/ 4 h 39"/>
                    <a:gd name="T28" fmla="*/ 100 w 108"/>
                    <a:gd name="T29" fmla="*/ 4 h 39"/>
                    <a:gd name="T30" fmla="*/ 104 w 108"/>
                    <a:gd name="T31" fmla="*/ 4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8" h="39">
                      <a:moveTo>
                        <a:pt x="104" y="4"/>
                      </a:moveTo>
                      <a:lnTo>
                        <a:pt x="104" y="0"/>
                      </a:lnTo>
                      <a:lnTo>
                        <a:pt x="0" y="0"/>
                      </a:lnTo>
                      <a:lnTo>
                        <a:pt x="0" y="39"/>
                      </a:lnTo>
                      <a:lnTo>
                        <a:pt x="108" y="39"/>
                      </a:lnTo>
                      <a:lnTo>
                        <a:pt x="108" y="0"/>
                      </a:lnTo>
                      <a:lnTo>
                        <a:pt x="104" y="0"/>
                      </a:lnTo>
                      <a:lnTo>
                        <a:pt x="104" y="4"/>
                      </a:lnTo>
                      <a:lnTo>
                        <a:pt x="100" y="4"/>
                      </a:lnTo>
                      <a:lnTo>
                        <a:pt x="100" y="31"/>
                      </a:lnTo>
                      <a:lnTo>
                        <a:pt x="8" y="31"/>
                      </a:lnTo>
                      <a:lnTo>
                        <a:pt x="8" y="8"/>
                      </a:lnTo>
                      <a:lnTo>
                        <a:pt x="104" y="8"/>
                      </a:lnTo>
                      <a:lnTo>
                        <a:pt x="104" y="4"/>
                      </a:lnTo>
                      <a:lnTo>
                        <a:pt x="100" y="4"/>
                      </a:lnTo>
                      <a:lnTo>
                        <a:pt x="104" y="4"/>
                      </a:lnTo>
                      <a:close/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6" name="Freeform 365">
                  <a:extLst>
                    <a:ext uri="{FF2B5EF4-FFF2-40B4-BE49-F238E27FC236}">
                      <a16:creationId xmlns:a16="http://schemas.microsoft.com/office/drawing/2014/main" xmlns="" id="{5A1B342B-0952-49D2-AE33-5BF73724175A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031" y="2686"/>
                  <a:ext cx="108" cy="39"/>
                </a:xfrm>
                <a:custGeom>
                  <a:avLst/>
                  <a:gdLst>
                    <a:gd name="T0" fmla="*/ 104 w 108"/>
                    <a:gd name="T1" fmla="*/ 4 h 39"/>
                    <a:gd name="T2" fmla="*/ 104 w 108"/>
                    <a:gd name="T3" fmla="*/ 0 h 39"/>
                    <a:gd name="T4" fmla="*/ 0 w 108"/>
                    <a:gd name="T5" fmla="*/ 0 h 39"/>
                    <a:gd name="T6" fmla="*/ 0 w 108"/>
                    <a:gd name="T7" fmla="*/ 39 h 39"/>
                    <a:gd name="T8" fmla="*/ 108 w 108"/>
                    <a:gd name="T9" fmla="*/ 39 h 39"/>
                    <a:gd name="T10" fmla="*/ 108 w 108"/>
                    <a:gd name="T11" fmla="*/ 0 h 39"/>
                    <a:gd name="T12" fmla="*/ 104 w 108"/>
                    <a:gd name="T13" fmla="*/ 0 h 39"/>
                    <a:gd name="T14" fmla="*/ 104 w 108"/>
                    <a:gd name="T15" fmla="*/ 4 h 39"/>
                    <a:gd name="T16" fmla="*/ 100 w 108"/>
                    <a:gd name="T17" fmla="*/ 4 h 39"/>
                    <a:gd name="T18" fmla="*/ 100 w 108"/>
                    <a:gd name="T19" fmla="*/ 31 h 39"/>
                    <a:gd name="T20" fmla="*/ 8 w 108"/>
                    <a:gd name="T21" fmla="*/ 31 h 39"/>
                    <a:gd name="T22" fmla="*/ 8 w 108"/>
                    <a:gd name="T23" fmla="*/ 8 h 39"/>
                    <a:gd name="T24" fmla="*/ 104 w 108"/>
                    <a:gd name="T25" fmla="*/ 8 h 39"/>
                    <a:gd name="T26" fmla="*/ 104 w 108"/>
                    <a:gd name="T27" fmla="*/ 4 h 39"/>
                    <a:gd name="T28" fmla="*/ 100 w 108"/>
                    <a:gd name="T29" fmla="*/ 4 h 39"/>
                    <a:gd name="T30" fmla="*/ 104 w 108"/>
                    <a:gd name="T31" fmla="*/ 4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8" h="39">
                      <a:moveTo>
                        <a:pt x="104" y="4"/>
                      </a:moveTo>
                      <a:lnTo>
                        <a:pt x="104" y="0"/>
                      </a:lnTo>
                      <a:lnTo>
                        <a:pt x="0" y="0"/>
                      </a:lnTo>
                      <a:lnTo>
                        <a:pt x="0" y="39"/>
                      </a:lnTo>
                      <a:lnTo>
                        <a:pt x="108" y="39"/>
                      </a:lnTo>
                      <a:lnTo>
                        <a:pt x="108" y="0"/>
                      </a:lnTo>
                      <a:lnTo>
                        <a:pt x="104" y="0"/>
                      </a:lnTo>
                      <a:lnTo>
                        <a:pt x="104" y="4"/>
                      </a:lnTo>
                      <a:lnTo>
                        <a:pt x="100" y="4"/>
                      </a:lnTo>
                      <a:lnTo>
                        <a:pt x="100" y="31"/>
                      </a:lnTo>
                      <a:lnTo>
                        <a:pt x="8" y="31"/>
                      </a:lnTo>
                      <a:lnTo>
                        <a:pt x="8" y="8"/>
                      </a:lnTo>
                      <a:lnTo>
                        <a:pt x="104" y="8"/>
                      </a:lnTo>
                      <a:lnTo>
                        <a:pt x="104" y="4"/>
                      </a:lnTo>
                      <a:lnTo>
                        <a:pt x="100" y="4"/>
                      </a:lnTo>
                      <a:lnTo>
                        <a:pt x="104" y="4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7" name="Rectangle 366">
                  <a:extLst>
                    <a:ext uri="{FF2B5EF4-FFF2-40B4-BE49-F238E27FC236}">
                      <a16:creationId xmlns:a16="http://schemas.microsoft.com/office/drawing/2014/main" xmlns="" id="{A416B75C-2BBA-4D55-891D-2D51A16D1035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134" y="2690"/>
                  <a:ext cx="167" cy="31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8" name="Rectangle 367">
                  <a:extLst>
                    <a:ext uri="{FF2B5EF4-FFF2-40B4-BE49-F238E27FC236}">
                      <a16:creationId xmlns:a16="http://schemas.microsoft.com/office/drawing/2014/main" xmlns="" id="{EA32E462-BD3E-4034-80F5-809A9B3E42D7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134" y="2690"/>
                  <a:ext cx="167" cy="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9" name="Freeform 368">
                  <a:extLst>
                    <a:ext uri="{FF2B5EF4-FFF2-40B4-BE49-F238E27FC236}">
                      <a16:creationId xmlns:a16="http://schemas.microsoft.com/office/drawing/2014/main" xmlns="" id="{0097042C-FCE2-4C1B-B2AF-7C4D9F6BCD0F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130" y="2686"/>
                  <a:ext cx="175" cy="39"/>
                </a:xfrm>
                <a:custGeom>
                  <a:avLst/>
                  <a:gdLst>
                    <a:gd name="T0" fmla="*/ 171 w 175"/>
                    <a:gd name="T1" fmla="*/ 4 h 39"/>
                    <a:gd name="T2" fmla="*/ 171 w 175"/>
                    <a:gd name="T3" fmla="*/ 0 h 39"/>
                    <a:gd name="T4" fmla="*/ 0 w 175"/>
                    <a:gd name="T5" fmla="*/ 0 h 39"/>
                    <a:gd name="T6" fmla="*/ 0 w 175"/>
                    <a:gd name="T7" fmla="*/ 39 h 39"/>
                    <a:gd name="T8" fmla="*/ 175 w 175"/>
                    <a:gd name="T9" fmla="*/ 39 h 39"/>
                    <a:gd name="T10" fmla="*/ 175 w 175"/>
                    <a:gd name="T11" fmla="*/ 0 h 39"/>
                    <a:gd name="T12" fmla="*/ 171 w 175"/>
                    <a:gd name="T13" fmla="*/ 0 h 39"/>
                    <a:gd name="T14" fmla="*/ 171 w 175"/>
                    <a:gd name="T15" fmla="*/ 4 h 39"/>
                    <a:gd name="T16" fmla="*/ 167 w 175"/>
                    <a:gd name="T17" fmla="*/ 4 h 39"/>
                    <a:gd name="T18" fmla="*/ 167 w 175"/>
                    <a:gd name="T19" fmla="*/ 31 h 39"/>
                    <a:gd name="T20" fmla="*/ 8 w 175"/>
                    <a:gd name="T21" fmla="*/ 31 h 39"/>
                    <a:gd name="T22" fmla="*/ 8 w 175"/>
                    <a:gd name="T23" fmla="*/ 8 h 39"/>
                    <a:gd name="T24" fmla="*/ 171 w 175"/>
                    <a:gd name="T25" fmla="*/ 8 h 39"/>
                    <a:gd name="T26" fmla="*/ 171 w 175"/>
                    <a:gd name="T27" fmla="*/ 4 h 39"/>
                    <a:gd name="T28" fmla="*/ 167 w 175"/>
                    <a:gd name="T29" fmla="*/ 4 h 39"/>
                    <a:gd name="T30" fmla="*/ 171 w 175"/>
                    <a:gd name="T31" fmla="*/ 4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75" h="39">
                      <a:moveTo>
                        <a:pt x="171" y="4"/>
                      </a:moveTo>
                      <a:lnTo>
                        <a:pt x="171" y="0"/>
                      </a:lnTo>
                      <a:lnTo>
                        <a:pt x="0" y="0"/>
                      </a:lnTo>
                      <a:lnTo>
                        <a:pt x="0" y="39"/>
                      </a:lnTo>
                      <a:lnTo>
                        <a:pt x="175" y="39"/>
                      </a:lnTo>
                      <a:lnTo>
                        <a:pt x="175" y="0"/>
                      </a:lnTo>
                      <a:lnTo>
                        <a:pt x="171" y="0"/>
                      </a:lnTo>
                      <a:lnTo>
                        <a:pt x="171" y="4"/>
                      </a:lnTo>
                      <a:lnTo>
                        <a:pt x="167" y="4"/>
                      </a:lnTo>
                      <a:lnTo>
                        <a:pt x="167" y="31"/>
                      </a:lnTo>
                      <a:lnTo>
                        <a:pt x="8" y="31"/>
                      </a:lnTo>
                      <a:lnTo>
                        <a:pt x="8" y="8"/>
                      </a:lnTo>
                      <a:lnTo>
                        <a:pt x="171" y="8"/>
                      </a:lnTo>
                      <a:lnTo>
                        <a:pt x="171" y="4"/>
                      </a:lnTo>
                      <a:lnTo>
                        <a:pt x="167" y="4"/>
                      </a:lnTo>
                      <a:lnTo>
                        <a:pt x="171" y="4"/>
                      </a:lnTo>
                      <a:close/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0" name="Freeform 369">
                  <a:extLst>
                    <a:ext uri="{FF2B5EF4-FFF2-40B4-BE49-F238E27FC236}">
                      <a16:creationId xmlns:a16="http://schemas.microsoft.com/office/drawing/2014/main" xmlns="" id="{6362F68B-7A94-4EF1-A464-608DE280C5ED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130" y="2686"/>
                  <a:ext cx="175" cy="39"/>
                </a:xfrm>
                <a:custGeom>
                  <a:avLst/>
                  <a:gdLst>
                    <a:gd name="T0" fmla="*/ 171 w 175"/>
                    <a:gd name="T1" fmla="*/ 4 h 39"/>
                    <a:gd name="T2" fmla="*/ 171 w 175"/>
                    <a:gd name="T3" fmla="*/ 0 h 39"/>
                    <a:gd name="T4" fmla="*/ 0 w 175"/>
                    <a:gd name="T5" fmla="*/ 0 h 39"/>
                    <a:gd name="T6" fmla="*/ 0 w 175"/>
                    <a:gd name="T7" fmla="*/ 39 h 39"/>
                    <a:gd name="T8" fmla="*/ 175 w 175"/>
                    <a:gd name="T9" fmla="*/ 39 h 39"/>
                    <a:gd name="T10" fmla="*/ 175 w 175"/>
                    <a:gd name="T11" fmla="*/ 0 h 39"/>
                    <a:gd name="T12" fmla="*/ 171 w 175"/>
                    <a:gd name="T13" fmla="*/ 0 h 39"/>
                    <a:gd name="T14" fmla="*/ 171 w 175"/>
                    <a:gd name="T15" fmla="*/ 4 h 39"/>
                    <a:gd name="T16" fmla="*/ 167 w 175"/>
                    <a:gd name="T17" fmla="*/ 4 h 39"/>
                    <a:gd name="T18" fmla="*/ 167 w 175"/>
                    <a:gd name="T19" fmla="*/ 31 h 39"/>
                    <a:gd name="T20" fmla="*/ 8 w 175"/>
                    <a:gd name="T21" fmla="*/ 31 h 39"/>
                    <a:gd name="T22" fmla="*/ 8 w 175"/>
                    <a:gd name="T23" fmla="*/ 8 h 39"/>
                    <a:gd name="T24" fmla="*/ 171 w 175"/>
                    <a:gd name="T25" fmla="*/ 8 h 39"/>
                    <a:gd name="T26" fmla="*/ 171 w 175"/>
                    <a:gd name="T27" fmla="*/ 4 h 39"/>
                    <a:gd name="T28" fmla="*/ 167 w 175"/>
                    <a:gd name="T29" fmla="*/ 4 h 39"/>
                    <a:gd name="T30" fmla="*/ 171 w 175"/>
                    <a:gd name="T31" fmla="*/ 4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75" h="39">
                      <a:moveTo>
                        <a:pt x="171" y="4"/>
                      </a:moveTo>
                      <a:lnTo>
                        <a:pt x="171" y="0"/>
                      </a:lnTo>
                      <a:lnTo>
                        <a:pt x="0" y="0"/>
                      </a:lnTo>
                      <a:lnTo>
                        <a:pt x="0" y="39"/>
                      </a:lnTo>
                      <a:lnTo>
                        <a:pt x="175" y="39"/>
                      </a:lnTo>
                      <a:lnTo>
                        <a:pt x="175" y="0"/>
                      </a:lnTo>
                      <a:lnTo>
                        <a:pt x="171" y="0"/>
                      </a:lnTo>
                      <a:lnTo>
                        <a:pt x="171" y="4"/>
                      </a:lnTo>
                      <a:lnTo>
                        <a:pt x="167" y="4"/>
                      </a:lnTo>
                      <a:lnTo>
                        <a:pt x="167" y="31"/>
                      </a:lnTo>
                      <a:lnTo>
                        <a:pt x="8" y="31"/>
                      </a:lnTo>
                      <a:lnTo>
                        <a:pt x="8" y="8"/>
                      </a:lnTo>
                      <a:lnTo>
                        <a:pt x="171" y="8"/>
                      </a:lnTo>
                      <a:lnTo>
                        <a:pt x="171" y="4"/>
                      </a:lnTo>
                      <a:lnTo>
                        <a:pt x="167" y="4"/>
                      </a:lnTo>
                      <a:lnTo>
                        <a:pt x="171" y="4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1" name="Rectangle 370">
                  <a:extLst>
                    <a:ext uri="{FF2B5EF4-FFF2-40B4-BE49-F238E27FC236}">
                      <a16:creationId xmlns:a16="http://schemas.microsoft.com/office/drawing/2014/main" xmlns="" id="{B2296B6D-0008-4C5C-A8F8-538B8474C459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299" y="2690"/>
                  <a:ext cx="123" cy="31"/>
                </a:xfrm>
                <a:prstGeom prst="rect">
                  <a:avLst/>
                </a:prstGeom>
                <a:solidFill>
                  <a:srgbClr val="C3E8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2" name="Rectangle 371">
                  <a:extLst>
                    <a:ext uri="{FF2B5EF4-FFF2-40B4-BE49-F238E27FC236}">
                      <a16:creationId xmlns:a16="http://schemas.microsoft.com/office/drawing/2014/main" xmlns="" id="{F33522CB-40AF-47FB-9874-F6E39271E486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299" y="2690"/>
                  <a:ext cx="123" cy="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3" name="Freeform 372">
                  <a:extLst>
                    <a:ext uri="{FF2B5EF4-FFF2-40B4-BE49-F238E27FC236}">
                      <a16:creationId xmlns:a16="http://schemas.microsoft.com/office/drawing/2014/main" xmlns="" id="{762FDB19-59FF-435E-8F6B-DE27ED8C33D3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295" y="2686"/>
                  <a:ext cx="131" cy="39"/>
                </a:xfrm>
                <a:custGeom>
                  <a:avLst/>
                  <a:gdLst>
                    <a:gd name="T0" fmla="*/ 127 w 131"/>
                    <a:gd name="T1" fmla="*/ 4 h 39"/>
                    <a:gd name="T2" fmla="*/ 127 w 131"/>
                    <a:gd name="T3" fmla="*/ 0 h 39"/>
                    <a:gd name="T4" fmla="*/ 0 w 131"/>
                    <a:gd name="T5" fmla="*/ 0 h 39"/>
                    <a:gd name="T6" fmla="*/ 0 w 131"/>
                    <a:gd name="T7" fmla="*/ 39 h 39"/>
                    <a:gd name="T8" fmla="*/ 131 w 131"/>
                    <a:gd name="T9" fmla="*/ 39 h 39"/>
                    <a:gd name="T10" fmla="*/ 131 w 131"/>
                    <a:gd name="T11" fmla="*/ 0 h 39"/>
                    <a:gd name="T12" fmla="*/ 127 w 131"/>
                    <a:gd name="T13" fmla="*/ 0 h 39"/>
                    <a:gd name="T14" fmla="*/ 127 w 131"/>
                    <a:gd name="T15" fmla="*/ 4 h 39"/>
                    <a:gd name="T16" fmla="*/ 123 w 131"/>
                    <a:gd name="T17" fmla="*/ 4 h 39"/>
                    <a:gd name="T18" fmla="*/ 123 w 131"/>
                    <a:gd name="T19" fmla="*/ 31 h 39"/>
                    <a:gd name="T20" fmla="*/ 8 w 131"/>
                    <a:gd name="T21" fmla="*/ 31 h 39"/>
                    <a:gd name="T22" fmla="*/ 8 w 131"/>
                    <a:gd name="T23" fmla="*/ 8 h 39"/>
                    <a:gd name="T24" fmla="*/ 127 w 131"/>
                    <a:gd name="T25" fmla="*/ 8 h 39"/>
                    <a:gd name="T26" fmla="*/ 127 w 131"/>
                    <a:gd name="T27" fmla="*/ 4 h 39"/>
                    <a:gd name="T28" fmla="*/ 123 w 131"/>
                    <a:gd name="T29" fmla="*/ 4 h 39"/>
                    <a:gd name="T30" fmla="*/ 127 w 131"/>
                    <a:gd name="T31" fmla="*/ 4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31" h="39">
                      <a:moveTo>
                        <a:pt x="127" y="4"/>
                      </a:moveTo>
                      <a:lnTo>
                        <a:pt x="127" y="0"/>
                      </a:lnTo>
                      <a:lnTo>
                        <a:pt x="0" y="0"/>
                      </a:lnTo>
                      <a:lnTo>
                        <a:pt x="0" y="39"/>
                      </a:lnTo>
                      <a:lnTo>
                        <a:pt x="131" y="39"/>
                      </a:lnTo>
                      <a:lnTo>
                        <a:pt x="131" y="0"/>
                      </a:lnTo>
                      <a:lnTo>
                        <a:pt x="127" y="0"/>
                      </a:lnTo>
                      <a:lnTo>
                        <a:pt x="127" y="4"/>
                      </a:lnTo>
                      <a:lnTo>
                        <a:pt x="123" y="4"/>
                      </a:lnTo>
                      <a:lnTo>
                        <a:pt x="123" y="31"/>
                      </a:lnTo>
                      <a:lnTo>
                        <a:pt x="8" y="31"/>
                      </a:lnTo>
                      <a:lnTo>
                        <a:pt x="8" y="8"/>
                      </a:lnTo>
                      <a:lnTo>
                        <a:pt x="127" y="8"/>
                      </a:lnTo>
                      <a:lnTo>
                        <a:pt x="127" y="4"/>
                      </a:lnTo>
                      <a:lnTo>
                        <a:pt x="123" y="4"/>
                      </a:lnTo>
                      <a:lnTo>
                        <a:pt x="127" y="4"/>
                      </a:lnTo>
                      <a:close/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4" name="Freeform 373">
                  <a:extLst>
                    <a:ext uri="{FF2B5EF4-FFF2-40B4-BE49-F238E27FC236}">
                      <a16:creationId xmlns:a16="http://schemas.microsoft.com/office/drawing/2014/main" xmlns="" id="{31741994-0794-413E-B250-CFE19F303969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295" y="2686"/>
                  <a:ext cx="131" cy="39"/>
                </a:xfrm>
                <a:custGeom>
                  <a:avLst/>
                  <a:gdLst>
                    <a:gd name="T0" fmla="*/ 127 w 131"/>
                    <a:gd name="T1" fmla="*/ 4 h 39"/>
                    <a:gd name="T2" fmla="*/ 127 w 131"/>
                    <a:gd name="T3" fmla="*/ 0 h 39"/>
                    <a:gd name="T4" fmla="*/ 0 w 131"/>
                    <a:gd name="T5" fmla="*/ 0 h 39"/>
                    <a:gd name="T6" fmla="*/ 0 w 131"/>
                    <a:gd name="T7" fmla="*/ 39 h 39"/>
                    <a:gd name="T8" fmla="*/ 131 w 131"/>
                    <a:gd name="T9" fmla="*/ 39 h 39"/>
                    <a:gd name="T10" fmla="*/ 131 w 131"/>
                    <a:gd name="T11" fmla="*/ 0 h 39"/>
                    <a:gd name="T12" fmla="*/ 127 w 131"/>
                    <a:gd name="T13" fmla="*/ 0 h 39"/>
                    <a:gd name="T14" fmla="*/ 127 w 131"/>
                    <a:gd name="T15" fmla="*/ 4 h 39"/>
                    <a:gd name="T16" fmla="*/ 123 w 131"/>
                    <a:gd name="T17" fmla="*/ 4 h 39"/>
                    <a:gd name="T18" fmla="*/ 123 w 131"/>
                    <a:gd name="T19" fmla="*/ 31 h 39"/>
                    <a:gd name="T20" fmla="*/ 8 w 131"/>
                    <a:gd name="T21" fmla="*/ 31 h 39"/>
                    <a:gd name="T22" fmla="*/ 8 w 131"/>
                    <a:gd name="T23" fmla="*/ 8 h 39"/>
                    <a:gd name="T24" fmla="*/ 127 w 131"/>
                    <a:gd name="T25" fmla="*/ 8 h 39"/>
                    <a:gd name="T26" fmla="*/ 127 w 131"/>
                    <a:gd name="T27" fmla="*/ 4 h 39"/>
                    <a:gd name="T28" fmla="*/ 123 w 131"/>
                    <a:gd name="T29" fmla="*/ 4 h 39"/>
                    <a:gd name="T30" fmla="*/ 127 w 131"/>
                    <a:gd name="T31" fmla="*/ 4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31" h="39">
                      <a:moveTo>
                        <a:pt x="127" y="4"/>
                      </a:moveTo>
                      <a:lnTo>
                        <a:pt x="127" y="0"/>
                      </a:lnTo>
                      <a:lnTo>
                        <a:pt x="0" y="0"/>
                      </a:lnTo>
                      <a:lnTo>
                        <a:pt x="0" y="39"/>
                      </a:lnTo>
                      <a:lnTo>
                        <a:pt x="131" y="39"/>
                      </a:lnTo>
                      <a:lnTo>
                        <a:pt x="131" y="0"/>
                      </a:lnTo>
                      <a:lnTo>
                        <a:pt x="127" y="0"/>
                      </a:lnTo>
                      <a:lnTo>
                        <a:pt x="127" y="4"/>
                      </a:lnTo>
                      <a:lnTo>
                        <a:pt x="123" y="4"/>
                      </a:lnTo>
                      <a:lnTo>
                        <a:pt x="123" y="31"/>
                      </a:lnTo>
                      <a:lnTo>
                        <a:pt x="8" y="31"/>
                      </a:lnTo>
                      <a:lnTo>
                        <a:pt x="8" y="8"/>
                      </a:lnTo>
                      <a:lnTo>
                        <a:pt x="127" y="8"/>
                      </a:lnTo>
                      <a:lnTo>
                        <a:pt x="127" y="4"/>
                      </a:lnTo>
                      <a:lnTo>
                        <a:pt x="123" y="4"/>
                      </a:lnTo>
                      <a:lnTo>
                        <a:pt x="127" y="4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5" name="Freeform 374">
                  <a:extLst>
                    <a:ext uri="{FF2B5EF4-FFF2-40B4-BE49-F238E27FC236}">
                      <a16:creationId xmlns:a16="http://schemas.microsoft.com/office/drawing/2014/main" xmlns="" id="{812C4302-F8A3-41EF-9DA9-D72756485B2A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366" y="2736"/>
                  <a:ext cx="62" cy="62"/>
                </a:xfrm>
                <a:custGeom>
                  <a:avLst/>
                  <a:gdLst>
                    <a:gd name="T0" fmla="*/ 58 w 62"/>
                    <a:gd name="T1" fmla="*/ 31 h 62"/>
                    <a:gd name="T2" fmla="*/ 54 w 62"/>
                    <a:gd name="T3" fmla="*/ 31 h 62"/>
                    <a:gd name="T4" fmla="*/ 47 w 62"/>
                    <a:gd name="T5" fmla="*/ 47 h 62"/>
                    <a:gd name="T6" fmla="*/ 31 w 62"/>
                    <a:gd name="T7" fmla="*/ 54 h 62"/>
                    <a:gd name="T8" fmla="*/ 15 w 62"/>
                    <a:gd name="T9" fmla="*/ 47 h 62"/>
                    <a:gd name="T10" fmla="*/ 8 w 62"/>
                    <a:gd name="T11" fmla="*/ 31 h 62"/>
                    <a:gd name="T12" fmla="*/ 15 w 62"/>
                    <a:gd name="T13" fmla="*/ 15 h 62"/>
                    <a:gd name="T14" fmla="*/ 31 w 62"/>
                    <a:gd name="T15" fmla="*/ 8 h 62"/>
                    <a:gd name="T16" fmla="*/ 47 w 62"/>
                    <a:gd name="T17" fmla="*/ 15 h 62"/>
                    <a:gd name="T18" fmla="*/ 54 w 62"/>
                    <a:gd name="T19" fmla="*/ 31 h 62"/>
                    <a:gd name="T20" fmla="*/ 58 w 62"/>
                    <a:gd name="T21" fmla="*/ 31 h 62"/>
                    <a:gd name="T22" fmla="*/ 62 w 62"/>
                    <a:gd name="T23" fmla="*/ 31 h 62"/>
                    <a:gd name="T24" fmla="*/ 31 w 62"/>
                    <a:gd name="T25" fmla="*/ 0 h 62"/>
                    <a:gd name="T26" fmla="*/ 0 w 62"/>
                    <a:gd name="T27" fmla="*/ 31 h 62"/>
                    <a:gd name="T28" fmla="*/ 31 w 62"/>
                    <a:gd name="T29" fmla="*/ 62 h 62"/>
                    <a:gd name="T30" fmla="*/ 62 w 62"/>
                    <a:gd name="T31" fmla="*/ 31 h 62"/>
                    <a:gd name="T32" fmla="*/ 58 w 62"/>
                    <a:gd name="T33" fmla="*/ 31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2" h="62">
                      <a:moveTo>
                        <a:pt x="58" y="31"/>
                      </a:moveTo>
                      <a:cubicBezTo>
                        <a:pt x="54" y="31"/>
                        <a:pt x="54" y="31"/>
                        <a:pt x="54" y="31"/>
                      </a:cubicBezTo>
                      <a:cubicBezTo>
                        <a:pt x="54" y="37"/>
                        <a:pt x="52" y="43"/>
                        <a:pt x="47" y="47"/>
                      </a:cubicBezTo>
                      <a:cubicBezTo>
                        <a:pt x="43" y="52"/>
                        <a:pt x="37" y="54"/>
                        <a:pt x="31" y="54"/>
                      </a:cubicBezTo>
                      <a:cubicBezTo>
                        <a:pt x="25" y="54"/>
                        <a:pt x="19" y="52"/>
                        <a:pt x="15" y="47"/>
                      </a:cubicBezTo>
                      <a:cubicBezTo>
                        <a:pt x="10" y="43"/>
                        <a:pt x="8" y="37"/>
                        <a:pt x="8" y="31"/>
                      </a:cubicBezTo>
                      <a:cubicBezTo>
                        <a:pt x="8" y="25"/>
                        <a:pt x="10" y="19"/>
                        <a:pt x="15" y="15"/>
                      </a:cubicBezTo>
                      <a:cubicBezTo>
                        <a:pt x="19" y="10"/>
                        <a:pt x="25" y="8"/>
                        <a:pt x="31" y="8"/>
                      </a:cubicBezTo>
                      <a:cubicBezTo>
                        <a:pt x="37" y="8"/>
                        <a:pt x="43" y="10"/>
                        <a:pt x="47" y="15"/>
                      </a:cubicBezTo>
                      <a:cubicBezTo>
                        <a:pt x="52" y="19"/>
                        <a:pt x="54" y="25"/>
                        <a:pt x="54" y="31"/>
                      </a:cubicBezTo>
                      <a:cubicBezTo>
                        <a:pt x="58" y="31"/>
                        <a:pt x="58" y="31"/>
                        <a:pt x="58" y="31"/>
                      </a:cubicBezTo>
                      <a:cubicBezTo>
                        <a:pt x="62" y="31"/>
                        <a:pt x="62" y="31"/>
                        <a:pt x="62" y="31"/>
                      </a:cubicBezTo>
                      <a:cubicBezTo>
                        <a:pt x="62" y="14"/>
                        <a:pt x="48" y="0"/>
                        <a:pt x="31" y="0"/>
                      </a:cubicBezTo>
                      <a:cubicBezTo>
                        <a:pt x="14" y="0"/>
                        <a:pt x="0" y="14"/>
                        <a:pt x="0" y="31"/>
                      </a:cubicBezTo>
                      <a:cubicBezTo>
                        <a:pt x="0" y="48"/>
                        <a:pt x="14" y="62"/>
                        <a:pt x="31" y="62"/>
                      </a:cubicBezTo>
                      <a:cubicBezTo>
                        <a:pt x="48" y="62"/>
                        <a:pt x="62" y="48"/>
                        <a:pt x="62" y="31"/>
                      </a:cubicBezTo>
                      <a:cubicBezTo>
                        <a:pt x="58" y="31"/>
                        <a:pt x="58" y="31"/>
                        <a:pt x="58" y="31"/>
                      </a:cubicBezTo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6" name="Freeform 375">
                  <a:extLst>
                    <a:ext uri="{FF2B5EF4-FFF2-40B4-BE49-F238E27FC236}">
                      <a16:creationId xmlns:a16="http://schemas.microsoft.com/office/drawing/2014/main" xmlns="" id="{54A13B06-2938-40EB-B86A-E6F4A96790A9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373" y="2743"/>
                  <a:ext cx="48" cy="48"/>
                </a:xfrm>
                <a:custGeom>
                  <a:avLst/>
                  <a:gdLst>
                    <a:gd name="T0" fmla="*/ 44 w 48"/>
                    <a:gd name="T1" fmla="*/ 24 h 48"/>
                    <a:gd name="T2" fmla="*/ 40 w 48"/>
                    <a:gd name="T3" fmla="*/ 24 h 48"/>
                    <a:gd name="T4" fmla="*/ 35 w 48"/>
                    <a:gd name="T5" fmla="*/ 35 h 48"/>
                    <a:gd name="T6" fmla="*/ 24 w 48"/>
                    <a:gd name="T7" fmla="*/ 40 h 48"/>
                    <a:gd name="T8" fmla="*/ 13 w 48"/>
                    <a:gd name="T9" fmla="*/ 35 h 48"/>
                    <a:gd name="T10" fmla="*/ 8 w 48"/>
                    <a:gd name="T11" fmla="*/ 24 h 48"/>
                    <a:gd name="T12" fmla="*/ 13 w 48"/>
                    <a:gd name="T13" fmla="*/ 13 h 48"/>
                    <a:gd name="T14" fmla="*/ 24 w 48"/>
                    <a:gd name="T15" fmla="*/ 8 h 48"/>
                    <a:gd name="T16" fmla="*/ 35 w 48"/>
                    <a:gd name="T17" fmla="*/ 13 h 48"/>
                    <a:gd name="T18" fmla="*/ 40 w 48"/>
                    <a:gd name="T19" fmla="*/ 24 h 48"/>
                    <a:gd name="T20" fmla="*/ 44 w 48"/>
                    <a:gd name="T21" fmla="*/ 24 h 48"/>
                    <a:gd name="T22" fmla="*/ 48 w 48"/>
                    <a:gd name="T23" fmla="*/ 24 h 48"/>
                    <a:gd name="T24" fmla="*/ 24 w 48"/>
                    <a:gd name="T25" fmla="*/ 0 h 48"/>
                    <a:gd name="T26" fmla="*/ 0 w 48"/>
                    <a:gd name="T27" fmla="*/ 24 h 48"/>
                    <a:gd name="T28" fmla="*/ 24 w 48"/>
                    <a:gd name="T29" fmla="*/ 48 h 48"/>
                    <a:gd name="T30" fmla="*/ 48 w 48"/>
                    <a:gd name="T31" fmla="*/ 24 h 48"/>
                    <a:gd name="T32" fmla="*/ 44 w 48"/>
                    <a:gd name="T33" fmla="*/ 24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8" h="48">
                      <a:moveTo>
                        <a:pt x="44" y="24"/>
                      </a:moveTo>
                      <a:cubicBezTo>
                        <a:pt x="40" y="24"/>
                        <a:pt x="40" y="24"/>
                        <a:pt x="40" y="24"/>
                      </a:cubicBezTo>
                      <a:cubicBezTo>
                        <a:pt x="40" y="28"/>
                        <a:pt x="38" y="32"/>
                        <a:pt x="35" y="35"/>
                      </a:cubicBezTo>
                      <a:cubicBezTo>
                        <a:pt x="32" y="38"/>
                        <a:pt x="28" y="40"/>
                        <a:pt x="24" y="40"/>
                      </a:cubicBezTo>
                      <a:cubicBezTo>
                        <a:pt x="20" y="40"/>
                        <a:pt x="16" y="38"/>
                        <a:pt x="13" y="35"/>
                      </a:cubicBezTo>
                      <a:cubicBezTo>
                        <a:pt x="10" y="32"/>
                        <a:pt x="8" y="28"/>
                        <a:pt x="8" y="24"/>
                      </a:cubicBezTo>
                      <a:cubicBezTo>
                        <a:pt x="8" y="20"/>
                        <a:pt x="10" y="16"/>
                        <a:pt x="13" y="13"/>
                      </a:cubicBezTo>
                      <a:cubicBezTo>
                        <a:pt x="16" y="10"/>
                        <a:pt x="20" y="8"/>
                        <a:pt x="24" y="8"/>
                      </a:cubicBezTo>
                      <a:cubicBezTo>
                        <a:pt x="28" y="8"/>
                        <a:pt x="32" y="10"/>
                        <a:pt x="35" y="13"/>
                      </a:cubicBezTo>
                      <a:cubicBezTo>
                        <a:pt x="38" y="16"/>
                        <a:pt x="40" y="20"/>
                        <a:pt x="40" y="24"/>
                      </a:cubicBezTo>
                      <a:cubicBezTo>
                        <a:pt x="44" y="24"/>
                        <a:pt x="44" y="24"/>
                        <a:pt x="44" y="24"/>
                      </a:cubicBezTo>
                      <a:cubicBezTo>
                        <a:pt x="48" y="24"/>
                        <a:pt x="48" y="24"/>
                        <a:pt x="48" y="24"/>
                      </a:cubicBezTo>
                      <a:cubicBezTo>
                        <a:pt x="48" y="11"/>
                        <a:pt x="37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37"/>
                        <a:pt x="11" y="48"/>
                        <a:pt x="24" y="48"/>
                      </a:cubicBezTo>
                      <a:cubicBezTo>
                        <a:pt x="37" y="48"/>
                        <a:pt x="48" y="37"/>
                        <a:pt x="48" y="24"/>
                      </a:cubicBezTo>
                      <a:cubicBezTo>
                        <a:pt x="44" y="24"/>
                        <a:pt x="44" y="24"/>
                        <a:pt x="44" y="24"/>
                      </a:cubicBezTo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7" name="Freeform 376">
                  <a:extLst>
                    <a:ext uri="{FF2B5EF4-FFF2-40B4-BE49-F238E27FC236}">
                      <a16:creationId xmlns:a16="http://schemas.microsoft.com/office/drawing/2014/main" xmlns="" id="{F8F204A5-C8EC-43E1-ADBC-923E3A5E92D2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387" y="2754"/>
                  <a:ext cx="20" cy="21"/>
                </a:xfrm>
                <a:custGeom>
                  <a:avLst/>
                  <a:gdLst>
                    <a:gd name="T0" fmla="*/ 16 w 20"/>
                    <a:gd name="T1" fmla="*/ 4 h 21"/>
                    <a:gd name="T2" fmla="*/ 12 w 20"/>
                    <a:gd name="T3" fmla="*/ 4 h 21"/>
                    <a:gd name="T4" fmla="*/ 12 w 20"/>
                    <a:gd name="T5" fmla="*/ 10 h 21"/>
                    <a:gd name="T6" fmla="*/ 10 w 20"/>
                    <a:gd name="T7" fmla="*/ 13 h 21"/>
                    <a:gd name="T8" fmla="*/ 8 w 20"/>
                    <a:gd name="T9" fmla="*/ 10 h 21"/>
                    <a:gd name="T10" fmla="*/ 8 w 20"/>
                    <a:gd name="T11" fmla="*/ 8 h 21"/>
                    <a:gd name="T12" fmla="*/ 16 w 20"/>
                    <a:gd name="T13" fmla="*/ 8 h 21"/>
                    <a:gd name="T14" fmla="*/ 16 w 20"/>
                    <a:gd name="T15" fmla="*/ 4 h 21"/>
                    <a:gd name="T16" fmla="*/ 12 w 20"/>
                    <a:gd name="T17" fmla="*/ 4 h 21"/>
                    <a:gd name="T18" fmla="*/ 16 w 20"/>
                    <a:gd name="T19" fmla="*/ 4 h 21"/>
                    <a:gd name="T20" fmla="*/ 16 w 20"/>
                    <a:gd name="T21" fmla="*/ 0 h 21"/>
                    <a:gd name="T22" fmla="*/ 4 w 20"/>
                    <a:gd name="T23" fmla="*/ 0 h 21"/>
                    <a:gd name="T24" fmla="*/ 1 w 20"/>
                    <a:gd name="T25" fmla="*/ 1 h 21"/>
                    <a:gd name="T26" fmla="*/ 0 w 20"/>
                    <a:gd name="T27" fmla="*/ 4 h 21"/>
                    <a:gd name="T28" fmla="*/ 0 w 20"/>
                    <a:gd name="T29" fmla="*/ 10 h 21"/>
                    <a:gd name="T30" fmla="*/ 10 w 20"/>
                    <a:gd name="T31" fmla="*/ 21 h 21"/>
                    <a:gd name="T32" fmla="*/ 20 w 20"/>
                    <a:gd name="T33" fmla="*/ 10 h 21"/>
                    <a:gd name="T34" fmla="*/ 20 w 20"/>
                    <a:gd name="T35" fmla="*/ 4 h 21"/>
                    <a:gd name="T36" fmla="*/ 19 w 20"/>
                    <a:gd name="T37" fmla="*/ 1 h 21"/>
                    <a:gd name="T38" fmla="*/ 16 w 20"/>
                    <a:gd name="T39" fmla="*/ 0 h 21"/>
                    <a:gd name="T40" fmla="*/ 16 w 20"/>
                    <a:gd name="T41" fmla="*/ 4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0" h="21">
                      <a:moveTo>
                        <a:pt x="16" y="4"/>
                      </a:move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1"/>
                        <a:pt x="11" y="13"/>
                        <a:pt x="10" y="13"/>
                      </a:cubicBezTo>
                      <a:cubicBezTo>
                        <a:pt x="9" y="13"/>
                        <a:pt x="8" y="11"/>
                        <a:pt x="8" y="10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2" y="0"/>
                        <a:pt x="1" y="1"/>
                      </a:cubicBezTo>
                      <a:cubicBezTo>
                        <a:pt x="0" y="1"/>
                        <a:pt x="0" y="2"/>
                        <a:pt x="0" y="4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6"/>
                        <a:pt x="4" y="21"/>
                        <a:pt x="10" y="21"/>
                      </a:cubicBezTo>
                      <a:cubicBezTo>
                        <a:pt x="16" y="21"/>
                        <a:pt x="20" y="16"/>
                        <a:pt x="20" y="10"/>
                      </a:cubicBezTo>
                      <a:cubicBezTo>
                        <a:pt x="20" y="4"/>
                        <a:pt x="20" y="4"/>
                        <a:pt x="20" y="4"/>
                      </a:cubicBezTo>
                      <a:cubicBezTo>
                        <a:pt x="20" y="2"/>
                        <a:pt x="20" y="1"/>
                        <a:pt x="19" y="1"/>
                      </a:cubicBezTo>
                      <a:cubicBezTo>
                        <a:pt x="19" y="0"/>
                        <a:pt x="18" y="0"/>
                        <a:pt x="16" y="0"/>
                      </a:cubicBezTo>
                      <a:cubicBezTo>
                        <a:pt x="16" y="4"/>
                        <a:pt x="16" y="4"/>
                        <a:pt x="16" y="4"/>
                      </a:cubicBezTo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8" name="Freeform 377">
                  <a:extLst>
                    <a:ext uri="{FF2B5EF4-FFF2-40B4-BE49-F238E27FC236}">
                      <a16:creationId xmlns:a16="http://schemas.microsoft.com/office/drawing/2014/main" xmlns="" id="{38A42528-D913-4F56-910B-121E48683B87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382" y="2754"/>
                  <a:ext cx="13" cy="14"/>
                </a:xfrm>
                <a:custGeom>
                  <a:avLst/>
                  <a:gdLst>
                    <a:gd name="T0" fmla="*/ 8 w 13"/>
                    <a:gd name="T1" fmla="*/ 6 h 14"/>
                    <a:gd name="T2" fmla="*/ 8 w 13"/>
                    <a:gd name="T3" fmla="*/ 6 h 14"/>
                    <a:gd name="T4" fmla="*/ 8 w 13"/>
                    <a:gd name="T5" fmla="*/ 6 h 14"/>
                    <a:gd name="T6" fmla="*/ 8 w 13"/>
                    <a:gd name="T7" fmla="*/ 6 h 14"/>
                    <a:gd name="T8" fmla="*/ 8 w 13"/>
                    <a:gd name="T9" fmla="*/ 6 h 14"/>
                    <a:gd name="T10" fmla="*/ 8 w 13"/>
                    <a:gd name="T11" fmla="*/ 6 h 14"/>
                    <a:gd name="T12" fmla="*/ 8 w 13"/>
                    <a:gd name="T13" fmla="*/ 4 h 14"/>
                    <a:gd name="T14" fmla="*/ 4 w 13"/>
                    <a:gd name="T15" fmla="*/ 4 h 14"/>
                    <a:gd name="T16" fmla="*/ 4 w 13"/>
                    <a:gd name="T17" fmla="*/ 8 h 14"/>
                    <a:gd name="T18" fmla="*/ 9 w 13"/>
                    <a:gd name="T19" fmla="*/ 8 h 14"/>
                    <a:gd name="T20" fmla="*/ 13 w 13"/>
                    <a:gd name="T21" fmla="*/ 4 h 14"/>
                    <a:gd name="T22" fmla="*/ 9 w 13"/>
                    <a:gd name="T23" fmla="*/ 0 h 14"/>
                    <a:gd name="T24" fmla="*/ 4 w 13"/>
                    <a:gd name="T25" fmla="*/ 0 h 14"/>
                    <a:gd name="T26" fmla="*/ 1 w 13"/>
                    <a:gd name="T27" fmla="*/ 1 h 14"/>
                    <a:gd name="T28" fmla="*/ 0 w 13"/>
                    <a:gd name="T29" fmla="*/ 4 h 14"/>
                    <a:gd name="T30" fmla="*/ 0 w 13"/>
                    <a:gd name="T31" fmla="*/ 6 h 14"/>
                    <a:gd name="T32" fmla="*/ 8 w 13"/>
                    <a:gd name="T33" fmla="*/ 14 h 14"/>
                    <a:gd name="T34" fmla="*/ 12 w 13"/>
                    <a:gd name="T35" fmla="*/ 10 h 14"/>
                    <a:gd name="T36" fmla="*/ 8 w 13"/>
                    <a:gd name="T37" fmla="*/ 6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" h="14">
                      <a:moveTo>
                        <a:pt x="8" y="6"/>
                      </a:move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11" y="8"/>
                        <a:pt x="13" y="6"/>
                        <a:pt x="13" y="4"/>
                      </a:cubicBezTo>
                      <a:cubicBezTo>
                        <a:pt x="13" y="1"/>
                        <a:pt x="11" y="0"/>
                        <a:pt x="9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2" y="0"/>
                        <a:pt x="1" y="1"/>
                      </a:cubicBezTo>
                      <a:cubicBezTo>
                        <a:pt x="1" y="1"/>
                        <a:pt x="0" y="2"/>
                        <a:pt x="0" y="4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10"/>
                        <a:pt x="4" y="14"/>
                        <a:pt x="8" y="14"/>
                      </a:cubicBezTo>
                      <a:cubicBezTo>
                        <a:pt x="10" y="14"/>
                        <a:pt x="12" y="12"/>
                        <a:pt x="12" y="10"/>
                      </a:cubicBezTo>
                      <a:cubicBezTo>
                        <a:pt x="12" y="8"/>
                        <a:pt x="10" y="6"/>
                        <a:pt x="8" y="6"/>
                      </a:cubicBezTo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9" name="Freeform 378">
                  <a:extLst>
                    <a:ext uri="{FF2B5EF4-FFF2-40B4-BE49-F238E27FC236}">
                      <a16:creationId xmlns:a16="http://schemas.microsoft.com/office/drawing/2014/main" xmlns="" id="{D321A9CA-63FF-494C-B7E7-C81659CEF8AC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399" y="2754"/>
                  <a:ext cx="13" cy="14"/>
                </a:xfrm>
                <a:custGeom>
                  <a:avLst/>
                  <a:gdLst>
                    <a:gd name="T0" fmla="*/ 5 w 13"/>
                    <a:gd name="T1" fmla="*/ 14 h 14"/>
                    <a:gd name="T2" fmla="*/ 13 w 13"/>
                    <a:gd name="T3" fmla="*/ 6 h 14"/>
                    <a:gd name="T4" fmla="*/ 13 w 13"/>
                    <a:gd name="T5" fmla="*/ 4 h 14"/>
                    <a:gd name="T6" fmla="*/ 12 w 13"/>
                    <a:gd name="T7" fmla="*/ 1 h 14"/>
                    <a:gd name="T8" fmla="*/ 9 w 13"/>
                    <a:gd name="T9" fmla="*/ 0 h 14"/>
                    <a:gd name="T10" fmla="*/ 4 w 13"/>
                    <a:gd name="T11" fmla="*/ 0 h 14"/>
                    <a:gd name="T12" fmla="*/ 0 w 13"/>
                    <a:gd name="T13" fmla="*/ 4 h 14"/>
                    <a:gd name="T14" fmla="*/ 4 w 13"/>
                    <a:gd name="T15" fmla="*/ 8 h 14"/>
                    <a:gd name="T16" fmla="*/ 9 w 13"/>
                    <a:gd name="T17" fmla="*/ 8 h 14"/>
                    <a:gd name="T18" fmla="*/ 9 w 13"/>
                    <a:gd name="T19" fmla="*/ 4 h 14"/>
                    <a:gd name="T20" fmla="*/ 5 w 13"/>
                    <a:gd name="T21" fmla="*/ 4 h 14"/>
                    <a:gd name="T22" fmla="*/ 5 w 13"/>
                    <a:gd name="T23" fmla="*/ 6 h 14"/>
                    <a:gd name="T24" fmla="*/ 5 w 13"/>
                    <a:gd name="T25" fmla="*/ 6 h 14"/>
                    <a:gd name="T26" fmla="*/ 5 w 13"/>
                    <a:gd name="T27" fmla="*/ 6 h 14"/>
                    <a:gd name="T28" fmla="*/ 5 w 13"/>
                    <a:gd name="T29" fmla="*/ 6 h 14"/>
                    <a:gd name="T30" fmla="*/ 5 w 13"/>
                    <a:gd name="T31" fmla="*/ 6 h 14"/>
                    <a:gd name="T32" fmla="*/ 5 w 13"/>
                    <a:gd name="T33" fmla="*/ 6 h 14"/>
                    <a:gd name="T34" fmla="*/ 1 w 13"/>
                    <a:gd name="T35" fmla="*/ 10 h 14"/>
                    <a:gd name="T36" fmla="*/ 5 w 13"/>
                    <a:gd name="T37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" h="14">
                      <a:moveTo>
                        <a:pt x="5" y="14"/>
                      </a:moveTo>
                      <a:cubicBezTo>
                        <a:pt x="9" y="14"/>
                        <a:pt x="13" y="10"/>
                        <a:pt x="13" y="6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2"/>
                        <a:pt x="12" y="1"/>
                        <a:pt x="12" y="1"/>
                      </a:cubicBezTo>
                      <a:cubicBezTo>
                        <a:pt x="11" y="0"/>
                        <a:pt x="10" y="0"/>
                        <a:pt x="9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1"/>
                        <a:pt x="0" y="4"/>
                      </a:cubicBezTo>
                      <a:cubicBezTo>
                        <a:pt x="0" y="6"/>
                        <a:pt x="2" y="8"/>
                        <a:pt x="4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3" y="6"/>
                        <a:pt x="1" y="8"/>
                        <a:pt x="1" y="10"/>
                      </a:cubicBezTo>
                      <a:cubicBezTo>
                        <a:pt x="1" y="12"/>
                        <a:pt x="3" y="14"/>
                        <a:pt x="5" y="14"/>
                      </a:cubicBezTo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0" name="Freeform 379">
                  <a:extLst>
                    <a:ext uri="{FF2B5EF4-FFF2-40B4-BE49-F238E27FC236}">
                      <a16:creationId xmlns:a16="http://schemas.microsoft.com/office/drawing/2014/main" xmlns="" id="{52725384-B43A-481D-9581-CAFDDA46203D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393" y="2767"/>
                  <a:ext cx="8" cy="11"/>
                </a:xfrm>
                <a:custGeom>
                  <a:avLst/>
                  <a:gdLst>
                    <a:gd name="T0" fmla="*/ 0 w 8"/>
                    <a:gd name="T1" fmla="*/ 4 h 11"/>
                    <a:gd name="T2" fmla="*/ 0 w 8"/>
                    <a:gd name="T3" fmla="*/ 7 h 11"/>
                    <a:gd name="T4" fmla="*/ 4 w 8"/>
                    <a:gd name="T5" fmla="*/ 11 h 11"/>
                    <a:gd name="T6" fmla="*/ 8 w 8"/>
                    <a:gd name="T7" fmla="*/ 7 h 11"/>
                    <a:gd name="T8" fmla="*/ 8 w 8"/>
                    <a:gd name="T9" fmla="*/ 4 h 11"/>
                    <a:gd name="T10" fmla="*/ 4 w 8"/>
                    <a:gd name="T11" fmla="*/ 0 h 11"/>
                    <a:gd name="T12" fmla="*/ 0 w 8"/>
                    <a:gd name="T13" fmla="*/ 4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11">
                      <a:moveTo>
                        <a:pt x="0" y="4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9"/>
                        <a:pt x="2" y="11"/>
                        <a:pt x="4" y="11"/>
                      </a:cubicBezTo>
                      <a:cubicBezTo>
                        <a:pt x="6" y="11"/>
                        <a:pt x="8" y="9"/>
                        <a:pt x="8" y="7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2"/>
                        <a:pt x="6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1" name="Freeform 380">
                  <a:extLst>
                    <a:ext uri="{FF2B5EF4-FFF2-40B4-BE49-F238E27FC236}">
                      <a16:creationId xmlns:a16="http://schemas.microsoft.com/office/drawing/2014/main" xmlns="" id="{76252943-3F79-4BE2-AB34-2FA8C5EBFE20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386" y="2773"/>
                  <a:ext cx="22" cy="8"/>
                </a:xfrm>
                <a:custGeom>
                  <a:avLst/>
                  <a:gdLst>
                    <a:gd name="T0" fmla="*/ 18 w 22"/>
                    <a:gd name="T1" fmla="*/ 0 h 8"/>
                    <a:gd name="T2" fmla="*/ 4 w 22"/>
                    <a:gd name="T3" fmla="*/ 0 h 8"/>
                    <a:gd name="T4" fmla="*/ 0 w 22"/>
                    <a:gd name="T5" fmla="*/ 4 h 8"/>
                    <a:gd name="T6" fmla="*/ 4 w 22"/>
                    <a:gd name="T7" fmla="*/ 8 h 8"/>
                    <a:gd name="T8" fmla="*/ 18 w 22"/>
                    <a:gd name="T9" fmla="*/ 8 h 8"/>
                    <a:gd name="T10" fmla="*/ 22 w 22"/>
                    <a:gd name="T11" fmla="*/ 4 h 8"/>
                    <a:gd name="T12" fmla="*/ 18 w 22"/>
                    <a:gd name="T13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" h="8">
                      <a:moveTo>
                        <a:pt x="18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1"/>
                        <a:pt x="0" y="4"/>
                      </a:cubicBezTo>
                      <a:cubicBezTo>
                        <a:pt x="0" y="6"/>
                        <a:pt x="2" y="8"/>
                        <a:pt x="4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20" y="8"/>
                        <a:pt x="22" y="6"/>
                        <a:pt x="22" y="4"/>
                      </a:cubicBezTo>
                      <a:cubicBezTo>
                        <a:pt x="22" y="1"/>
                        <a:pt x="20" y="0"/>
                        <a:pt x="18" y="0"/>
                      </a:cubicBezTo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2" name="Freeform 381">
                  <a:extLst>
                    <a:ext uri="{FF2B5EF4-FFF2-40B4-BE49-F238E27FC236}">
                      <a16:creationId xmlns:a16="http://schemas.microsoft.com/office/drawing/2014/main" xmlns="" id="{796CAA90-2BD8-413E-853A-A03F8BEF0D5F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390" y="2770"/>
                  <a:ext cx="14" cy="8"/>
                </a:xfrm>
                <a:custGeom>
                  <a:avLst/>
                  <a:gdLst>
                    <a:gd name="T0" fmla="*/ 10 w 14"/>
                    <a:gd name="T1" fmla="*/ 0 h 8"/>
                    <a:gd name="T2" fmla="*/ 4 w 14"/>
                    <a:gd name="T3" fmla="*/ 0 h 8"/>
                    <a:gd name="T4" fmla="*/ 0 w 14"/>
                    <a:gd name="T5" fmla="*/ 4 h 8"/>
                    <a:gd name="T6" fmla="*/ 4 w 14"/>
                    <a:gd name="T7" fmla="*/ 8 h 8"/>
                    <a:gd name="T8" fmla="*/ 10 w 14"/>
                    <a:gd name="T9" fmla="*/ 8 h 8"/>
                    <a:gd name="T10" fmla="*/ 14 w 14"/>
                    <a:gd name="T11" fmla="*/ 4 h 8"/>
                    <a:gd name="T12" fmla="*/ 10 w 14"/>
                    <a:gd name="T13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" h="8">
                      <a:moveTo>
                        <a:pt x="10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6"/>
                        <a:pt x="2" y="8"/>
                        <a:pt x="4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2" y="8"/>
                        <a:pt x="14" y="6"/>
                        <a:pt x="14" y="4"/>
                      </a:cubicBezTo>
                      <a:cubicBezTo>
                        <a:pt x="14" y="2"/>
                        <a:pt x="12" y="0"/>
                        <a:pt x="10" y="0"/>
                      </a:cubicBezTo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3" name="Freeform 382">
                  <a:extLst>
                    <a:ext uri="{FF2B5EF4-FFF2-40B4-BE49-F238E27FC236}">
                      <a16:creationId xmlns:a16="http://schemas.microsoft.com/office/drawing/2014/main" xmlns="" id="{62E9B2E2-2F9C-42AD-A080-B60739952B26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2513" y="3743"/>
                  <a:ext cx="306" cy="319"/>
                </a:xfrm>
                <a:custGeom>
                  <a:avLst/>
                  <a:gdLst>
                    <a:gd name="T0" fmla="*/ 6 w 306"/>
                    <a:gd name="T1" fmla="*/ 320 h 320"/>
                    <a:gd name="T2" fmla="*/ 0 w 306"/>
                    <a:gd name="T3" fmla="*/ 313 h 320"/>
                    <a:gd name="T4" fmla="*/ 0 w 306"/>
                    <a:gd name="T5" fmla="*/ 7 h 320"/>
                    <a:gd name="T6" fmla="*/ 6 w 306"/>
                    <a:gd name="T7" fmla="*/ 0 h 320"/>
                    <a:gd name="T8" fmla="*/ 299 w 306"/>
                    <a:gd name="T9" fmla="*/ 0 h 320"/>
                    <a:gd name="T10" fmla="*/ 306 w 306"/>
                    <a:gd name="T11" fmla="*/ 7 h 320"/>
                    <a:gd name="T12" fmla="*/ 306 w 306"/>
                    <a:gd name="T13" fmla="*/ 313 h 320"/>
                    <a:gd name="T14" fmla="*/ 299 w 306"/>
                    <a:gd name="T15" fmla="*/ 320 h 320"/>
                    <a:gd name="T16" fmla="*/ 6 w 306"/>
                    <a:gd name="T17" fmla="*/ 320 h 3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06" h="320">
                      <a:moveTo>
                        <a:pt x="6" y="320"/>
                      </a:moveTo>
                      <a:cubicBezTo>
                        <a:pt x="3" y="320"/>
                        <a:pt x="0" y="317"/>
                        <a:pt x="0" y="313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3" y="0"/>
                        <a:pt x="6" y="0"/>
                      </a:cubicBezTo>
                      <a:cubicBezTo>
                        <a:pt x="299" y="0"/>
                        <a:pt x="299" y="0"/>
                        <a:pt x="299" y="0"/>
                      </a:cubicBezTo>
                      <a:cubicBezTo>
                        <a:pt x="303" y="0"/>
                        <a:pt x="306" y="3"/>
                        <a:pt x="306" y="7"/>
                      </a:cubicBezTo>
                      <a:cubicBezTo>
                        <a:pt x="306" y="313"/>
                        <a:pt x="306" y="313"/>
                        <a:pt x="306" y="313"/>
                      </a:cubicBezTo>
                      <a:cubicBezTo>
                        <a:pt x="306" y="317"/>
                        <a:pt x="303" y="320"/>
                        <a:pt x="299" y="320"/>
                      </a:cubicBezTo>
                      <a:cubicBezTo>
                        <a:pt x="6" y="320"/>
                        <a:pt x="6" y="320"/>
                        <a:pt x="6" y="320"/>
                      </a:cubicBezTo>
                    </a:path>
                  </a:pathLst>
                </a:custGeom>
                <a:solidFill>
                  <a:srgbClr val="CCEEF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4" name="Freeform 383">
                  <a:extLst>
                    <a:ext uri="{FF2B5EF4-FFF2-40B4-BE49-F238E27FC236}">
                      <a16:creationId xmlns:a16="http://schemas.microsoft.com/office/drawing/2014/main" xmlns="" id="{5CCBB6A9-67EA-494F-875D-A6ED5685B825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2506" y="3736"/>
                  <a:ext cx="320" cy="333"/>
                </a:xfrm>
                <a:custGeom>
                  <a:avLst/>
                  <a:gdLst>
                    <a:gd name="T0" fmla="*/ 306 w 320"/>
                    <a:gd name="T1" fmla="*/ 14 h 334"/>
                    <a:gd name="T2" fmla="*/ 306 w 320"/>
                    <a:gd name="T3" fmla="*/ 320 h 334"/>
                    <a:gd name="T4" fmla="*/ 13 w 320"/>
                    <a:gd name="T5" fmla="*/ 320 h 334"/>
                    <a:gd name="T6" fmla="*/ 13 w 320"/>
                    <a:gd name="T7" fmla="*/ 14 h 334"/>
                    <a:gd name="T8" fmla="*/ 306 w 320"/>
                    <a:gd name="T9" fmla="*/ 14 h 334"/>
                    <a:gd name="T10" fmla="*/ 306 w 320"/>
                    <a:gd name="T11" fmla="*/ 0 h 334"/>
                    <a:gd name="T12" fmla="*/ 13 w 320"/>
                    <a:gd name="T13" fmla="*/ 0 h 334"/>
                    <a:gd name="T14" fmla="*/ 0 w 320"/>
                    <a:gd name="T15" fmla="*/ 14 h 334"/>
                    <a:gd name="T16" fmla="*/ 0 w 320"/>
                    <a:gd name="T17" fmla="*/ 320 h 334"/>
                    <a:gd name="T18" fmla="*/ 13 w 320"/>
                    <a:gd name="T19" fmla="*/ 334 h 334"/>
                    <a:gd name="T20" fmla="*/ 306 w 320"/>
                    <a:gd name="T21" fmla="*/ 334 h 334"/>
                    <a:gd name="T22" fmla="*/ 320 w 320"/>
                    <a:gd name="T23" fmla="*/ 320 h 334"/>
                    <a:gd name="T24" fmla="*/ 320 w 320"/>
                    <a:gd name="T25" fmla="*/ 14 h 334"/>
                    <a:gd name="T26" fmla="*/ 306 w 320"/>
                    <a:gd name="T27" fmla="*/ 0 h 3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20" h="334">
                      <a:moveTo>
                        <a:pt x="306" y="14"/>
                      </a:moveTo>
                      <a:cubicBezTo>
                        <a:pt x="306" y="320"/>
                        <a:pt x="306" y="320"/>
                        <a:pt x="306" y="320"/>
                      </a:cubicBezTo>
                      <a:cubicBezTo>
                        <a:pt x="13" y="320"/>
                        <a:pt x="13" y="320"/>
                        <a:pt x="13" y="320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306" y="14"/>
                        <a:pt x="306" y="14"/>
                        <a:pt x="306" y="14"/>
                      </a:cubicBezTo>
                      <a:moveTo>
                        <a:pt x="306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6" y="0"/>
                        <a:pt x="0" y="6"/>
                        <a:pt x="0" y="14"/>
                      </a:cubicBezTo>
                      <a:cubicBezTo>
                        <a:pt x="0" y="320"/>
                        <a:pt x="0" y="320"/>
                        <a:pt x="0" y="320"/>
                      </a:cubicBezTo>
                      <a:cubicBezTo>
                        <a:pt x="0" y="328"/>
                        <a:pt x="6" y="334"/>
                        <a:pt x="13" y="334"/>
                      </a:cubicBezTo>
                      <a:cubicBezTo>
                        <a:pt x="306" y="334"/>
                        <a:pt x="306" y="334"/>
                        <a:pt x="306" y="334"/>
                      </a:cubicBezTo>
                      <a:cubicBezTo>
                        <a:pt x="313" y="334"/>
                        <a:pt x="320" y="328"/>
                        <a:pt x="320" y="320"/>
                      </a:cubicBezTo>
                      <a:cubicBezTo>
                        <a:pt x="320" y="14"/>
                        <a:pt x="320" y="14"/>
                        <a:pt x="320" y="14"/>
                      </a:cubicBezTo>
                      <a:cubicBezTo>
                        <a:pt x="320" y="6"/>
                        <a:pt x="313" y="0"/>
                        <a:pt x="306" y="0"/>
                      </a:cubicBezTo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5" name="Freeform 384">
                  <a:extLst>
                    <a:ext uri="{FF2B5EF4-FFF2-40B4-BE49-F238E27FC236}">
                      <a16:creationId xmlns:a16="http://schemas.microsoft.com/office/drawing/2014/main" xmlns="" id="{7853A84B-DA5A-45BB-B0A9-B2E16DAABC26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2231" y="3046"/>
                  <a:ext cx="101" cy="237"/>
                </a:xfrm>
                <a:custGeom>
                  <a:avLst/>
                  <a:gdLst>
                    <a:gd name="T0" fmla="*/ 101 w 101"/>
                    <a:gd name="T1" fmla="*/ 229 h 237"/>
                    <a:gd name="T2" fmla="*/ 35 w 101"/>
                    <a:gd name="T3" fmla="*/ 201 h 237"/>
                    <a:gd name="T4" fmla="*/ 8 w 101"/>
                    <a:gd name="T5" fmla="*/ 135 h 237"/>
                    <a:gd name="T6" fmla="*/ 8 w 101"/>
                    <a:gd name="T7" fmla="*/ 0 h 237"/>
                    <a:gd name="T8" fmla="*/ 0 w 101"/>
                    <a:gd name="T9" fmla="*/ 0 h 237"/>
                    <a:gd name="T10" fmla="*/ 0 w 101"/>
                    <a:gd name="T11" fmla="*/ 135 h 237"/>
                    <a:gd name="T12" fmla="*/ 101 w 101"/>
                    <a:gd name="T13" fmla="*/ 237 h 237"/>
                    <a:gd name="T14" fmla="*/ 101 w 101"/>
                    <a:gd name="T15" fmla="*/ 229 h 2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1" h="237">
                      <a:moveTo>
                        <a:pt x="101" y="229"/>
                      </a:moveTo>
                      <a:cubicBezTo>
                        <a:pt x="75" y="229"/>
                        <a:pt x="52" y="218"/>
                        <a:pt x="35" y="201"/>
                      </a:cubicBezTo>
                      <a:cubicBezTo>
                        <a:pt x="18" y="184"/>
                        <a:pt x="8" y="161"/>
                        <a:pt x="8" y="135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35"/>
                        <a:pt x="0" y="135"/>
                        <a:pt x="0" y="135"/>
                      </a:cubicBezTo>
                      <a:cubicBezTo>
                        <a:pt x="0" y="191"/>
                        <a:pt x="45" y="237"/>
                        <a:pt x="101" y="237"/>
                      </a:cubicBezTo>
                      <a:cubicBezTo>
                        <a:pt x="101" y="229"/>
                        <a:pt x="101" y="229"/>
                        <a:pt x="101" y="229"/>
                      </a:cubicBezTo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6" name="Freeform 385">
                  <a:extLst>
                    <a:ext uri="{FF2B5EF4-FFF2-40B4-BE49-F238E27FC236}">
                      <a16:creationId xmlns:a16="http://schemas.microsoft.com/office/drawing/2014/main" xmlns="" id="{48974B9D-0E2C-479D-9F4C-5D173D1DF067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2129" y="2957"/>
                  <a:ext cx="110" cy="431"/>
                </a:xfrm>
                <a:custGeom>
                  <a:avLst/>
                  <a:gdLst>
                    <a:gd name="T0" fmla="*/ 8 w 110"/>
                    <a:gd name="T1" fmla="*/ 432 h 432"/>
                    <a:gd name="T2" fmla="*/ 8 w 110"/>
                    <a:gd name="T3" fmla="*/ 55 h 432"/>
                    <a:gd name="T4" fmla="*/ 21 w 110"/>
                    <a:gd name="T5" fmla="*/ 21 h 432"/>
                    <a:gd name="T6" fmla="*/ 55 w 110"/>
                    <a:gd name="T7" fmla="*/ 8 h 432"/>
                    <a:gd name="T8" fmla="*/ 88 w 110"/>
                    <a:gd name="T9" fmla="*/ 21 h 432"/>
                    <a:gd name="T10" fmla="*/ 102 w 110"/>
                    <a:gd name="T11" fmla="*/ 55 h 432"/>
                    <a:gd name="T12" fmla="*/ 102 w 110"/>
                    <a:gd name="T13" fmla="*/ 200 h 432"/>
                    <a:gd name="T14" fmla="*/ 110 w 110"/>
                    <a:gd name="T15" fmla="*/ 200 h 432"/>
                    <a:gd name="T16" fmla="*/ 110 w 110"/>
                    <a:gd name="T17" fmla="*/ 55 h 432"/>
                    <a:gd name="T18" fmla="*/ 55 w 110"/>
                    <a:gd name="T19" fmla="*/ 0 h 432"/>
                    <a:gd name="T20" fmla="*/ 0 w 110"/>
                    <a:gd name="T21" fmla="*/ 55 h 432"/>
                    <a:gd name="T22" fmla="*/ 0 w 110"/>
                    <a:gd name="T23" fmla="*/ 432 h 432"/>
                    <a:gd name="T24" fmla="*/ 8 w 110"/>
                    <a:gd name="T25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10" h="432">
                      <a:moveTo>
                        <a:pt x="8" y="432"/>
                      </a:moveTo>
                      <a:cubicBezTo>
                        <a:pt x="8" y="55"/>
                        <a:pt x="8" y="55"/>
                        <a:pt x="8" y="55"/>
                      </a:cubicBezTo>
                      <a:cubicBezTo>
                        <a:pt x="8" y="42"/>
                        <a:pt x="13" y="30"/>
                        <a:pt x="21" y="21"/>
                      </a:cubicBezTo>
                      <a:cubicBezTo>
                        <a:pt x="30" y="13"/>
                        <a:pt x="42" y="8"/>
                        <a:pt x="55" y="8"/>
                      </a:cubicBezTo>
                      <a:cubicBezTo>
                        <a:pt x="68" y="8"/>
                        <a:pt x="79" y="13"/>
                        <a:pt x="88" y="21"/>
                      </a:cubicBezTo>
                      <a:cubicBezTo>
                        <a:pt x="96" y="30"/>
                        <a:pt x="102" y="42"/>
                        <a:pt x="102" y="55"/>
                      </a:cubicBezTo>
                      <a:cubicBezTo>
                        <a:pt x="102" y="200"/>
                        <a:pt x="102" y="200"/>
                        <a:pt x="102" y="200"/>
                      </a:cubicBezTo>
                      <a:cubicBezTo>
                        <a:pt x="110" y="200"/>
                        <a:pt x="110" y="200"/>
                        <a:pt x="110" y="200"/>
                      </a:cubicBezTo>
                      <a:cubicBezTo>
                        <a:pt x="110" y="55"/>
                        <a:pt x="110" y="55"/>
                        <a:pt x="110" y="55"/>
                      </a:cubicBezTo>
                      <a:cubicBezTo>
                        <a:pt x="110" y="24"/>
                        <a:pt x="85" y="0"/>
                        <a:pt x="55" y="0"/>
                      </a:cubicBezTo>
                      <a:cubicBezTo>
                        <a:pt x="24" y="0"/>
                        <a:pt x="0" y="24"/>
                        <a:pt x="0" y="55"/>
                      </a:cubicBezTo>
                      <a:cubicBezTo>
                        <a:pt x="0" y="432"/>
                        <a:pt x="0" y="432"/>
                        <a:pt x="0" y="432"/>
                      </a:cubicBezTo>
                      <a:cubicBezTo>
                        <a:pt x="8" y="432"/>
                        <a:pt x="8" y="432"/>
                        <a:pt x="8" y="432"/>
                      </a:cubicBezTo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7" name="Freeform 386">
                  <a:extLst>
                    <a:ext uri="{FF2B5EF4-FFF2-40B4-BE49-F238E27FC236}">
                      <a16:creationId xmlns:a16="http://schemas.microsoft.com/office/drawing/2014/main" xmlns="" id="{EB29EA49-EE07-4E0E-8153-C7CAA039E670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945" y="2604"/>
                  <a:ext cx="136" cy="762"/>
                </a:xfrm>
                <a:custGeom>
                  <a:avLst/>
                  <a:gdLst>
                    <a:gd name="T0" fmla="*/ 8 w 136"/>
                    <a:gd name="T1" fmla="*/ 173 h 763"/>
                    <a:gd name="T2" fmla="*/ 8 w 136"/>
                    <a:gd name="T3" fmla="*/ 68 h 763"/>
                    <a:gd name="T4" fmla="*/ 26 w 136"/>
                    <a:gd name="T5" fmla="*/ 26 h 763"/>
                    <a:gd name="T6" fmla="*/ 68 w 136"/>
                    <a:gd name="T7" fmla="*/ 8 h 763"/>
                    <a:gd name="T8" fmla="*/ 110 w 136"/>
                    <a:gd name="T9" fmla="*/ 26 h 763"/>
                    <a:gd name="T10" fmla="*/ 128 w 136"/>
                    <a:gd name="T11" fmla="*/ 68 h 763"/>
                    <a:gd name="T12" fmla="*/ 128 w 136"/>
                    <a:gd name="T13" fmla="*/ 763 h 763"/>
                    <a:gd name="T14" fmla="*/ 136 w 136"/>
                    <a:gd name="T15" fmla="*/ 763 h 763"/>
                    <a:gd name="T16" fmla="*/ 136 w 136"/>
                    <a:gd name="T17" fmla="*/ 68 h 763"/>
                    <a:gd name="T18" fmla="*/ 68 w 136"/>
                    <a:gd name="T19" fmla="*/ 0 h 763"/>
                    <a:gd name="T20" fmla="*/ 0 w 136"/>
                    <a:gd name="T21" fmla="*/ 68 h 763"/>
                    <a:gd name="T22" fmla="*/ 0 w 136"/>
                    <a:gd name="T23" fmla="*/ 173 h 763"/>
                    <a:gd name="T24" fmla="*/ 8 w 136"/>
                    <a:gd name="T25" fmla="*/ 173 h 7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6" h="763">
                      <a:moveTo>
                        <a:pt x="8" y="173"/>
                      </a:moveTo>
                      <a:cubicBezTo>
                        <a:pt x="8" y="68"/>
                        <a:pt x="8" y="68"/>
                        <a:pt x="8" y="68"/>
                      </a:cubicBezTo>
                      <a:cubicBezTo>
                        <a:pt x="8" y="51"/>
                        <a:pt x="15" y="36"/>
                        <a:pt x="26" y="26"/>
                      </a:cubicBezTo>
                      <a:cubicBezTo>
                        <a:pt x="37" y="15"/>
                        <a:pt x="51" y="8"/>
                        <a:pt x="68" y="8"/>
                      </a:cubicBezTo>
                      <a:cubicBezTo>
                        <a:pt x="85" y="8"/>
                        <a:pt x="100" y="15"/>
                        <a:pt x="110" y="26"/>
                      </a:cubicBezTo>
                      <a:cubicBezTo>
                        <a:pt x="121" y="36"/>
                        <a:pt x="128" y="51"/>
                        <a:pt x="128" y="68"/>
                      </a:cubicBezTo>
                      <a:cubicBezTo>
                        <a:pt x="128" y="763"/>
                        <a:pt x="128" y="763"/>
                        <a:pt x="128" y="763"/>
                      </a:cubicBezTo>
                      <a:cubicBezTo>
                        <a:pt x="136" y="763"/>
                        <a:pt x="136" y="763"/>
                        <a:pt x="136" y="763"/>
                      </a:cubicBezTo>
                      <a:cubicBezTo>
                        <a:pt x="136" y="68"/>
                        <a:pt x="136" y="68"/>
                        <a:pt x="136" y="68"/>
                      </a:cubicBezTo>
                      <a:cubicBezTo>
                        <a:pt x="136" y="30"/>
                        <a:pt x="106" y="0"/>
                        <a:pt x="68" y="0"/>
                      </a:cubicBezTo>
                      <a:cubicBezTo>
                        <a:pt x="31" y="0"/>
                        <a:pt x="0" y="30"/>
                        <a:pt x="0" y="68"/>
                      </a:cubicBezTo>
                      <a:cubicBezTo>
                        <a:pt x="0" y="173"/>
                        <a:pt x="0" y="173"/>
                        <a:pt x="0" y="173"/>
                      </a:cubicBezTo>
                      <a:cubicBezTo>
                        <a:pt x="8" y="173"/>
                        <a:pt x="8" y="173"/>
                        <a:pt x="8" y="173"/>
                      </a:cubicBezTo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8" name="Freeform 387">
                  <a:extLst>
                    <a:ext uri="{FF2B5EF4-FFF2-40B4-BE49-F238E27FC236}">
                      <a16:creationId xmlns:a16="http://schemas.microsoft.com/office/drawing/2014/main" xmlns="" id="{34C7B029-28EF-4495-9367-435CAF0487A6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2072" y="3346"/>
                  <a:ext cx="65" cy="101"/>
                </a:xfrm>
                <a:custGeom>
                  <a:avLst/>
                  <a:gdLst>
                    <a:gd name="T0" fmla="*/ 57 w 65"/>
                    <a:gd name="T1" fmla="*/ 0 h 101"/>
                    <a:gd name="T2" fmla="*/ 57 w 65"/>
                    <a:gd name="T3" fmla="*/ 69 h 101"/>
                    <a:gd name="T4" fmla="*/ 32 w 65"/>
                    <a:gd name="T5" fmla="*/ 93 h 101"/>
                    <a:gd name="T6" fmla="*/ 8 w 65"/>
                    <a:gd name="T7" fmla="*/ 69 h 101"/>
                    <a:gd name="T8" fmla="*/ 8 w 65"/>
                    <a:gd name="T9" fmla="*/ 0 h 101"/>
                    <a:gd name="T10" fmla="*/ 0 w 65"/>
                    <a:gd name="T11" fmla="*/ 0 h 101"/>
                    <a:gd name="T12" fmla="*/ 0 w 65"/>
                    <a:gd name="T13" fmla="*/ 69 h 101"/>
                    <a:gd name="T14" fmla="*/ 10 w 65"/>
                    <a:gd name="T15" fmla="*/ 92 h 101"/>
                    <a:gd name="T16" fmla="*/ 32 w 65"/>
                    <a:gd name="T17" fmla="*/ 101 h 101"/>
                    <a:gd name="T18" fmla="*/ 55 w 65"/>
                    <a:gd name="T19" fmla="*/ 92 h 101"/>
                    <a:gd name="T20" fmla="*/ 65 w 65"/>
                    <a:gd name="T21" fmla="*/ 69 h 101"/>
                    <a:gd name="T22" fmla="*/ 65 w 65"/>
                    <a:gd name="T23" fmla="*/ 0 h 101"/>
                    <a:gd name="T24" fmla="*/ 57 w 65"/>
                    <a:gd name="T25" fmla="*/ 0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01">
                      <a:moveTo>
                        <a:pt x="57" y="0"/>
                      </a:moveTo>
                      <a:cubicBezTo>
                        <a:pt x="57" y="69"/>
                        <a:pt x="57" y="69"/>
                        <a:pt x="57" y="69"/>
                      </a:cubicBezTo>
                      <a:cubicBezTo>
                        <a:pt x="57" y="83"/>
                        <a:pt x="46" y="93"/>
                        <a:pt x="32" y="93"/>
                      </a:cubicBezTo>
                      <a:cubicBezTo>
                        <a:pt x="19" y="93"/>
                        <a:pt x="8" y="83"/>
                        <a:pt x="8" y="69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78"/>
                        <a:pt x="4" y="86"/>
                        <a:pt x="10" y="92"/>
                      </a:cubicBezTo>
                      <a:cubicBezTo>
                        <a:pt x="15" y="98"/>
                        <a:pt x="24" y="101"/>
                        <a:pt x="32" y="101"/>
                      </a:cubicBezTo>
                      <a:cubicBezTo>
                        <a:pt x="41" y="101"/>
                        <a:pt x="49" y="98"/>
                        <a:pt x="55" y="92"/>
                      </a:cubicBezTo>
                      <a:cubicBezTo>
                        <a:pt x="61" y="86"/>
                        <a:pt x="65" y="78"/>
                        <a:pt x="65" y="69"/>
                      </a:cubicBezTo>
                      <a:cubicBezTo>
                        <a:pt x="65" y="0"/>
                        <a:pt x="65" y="0"/>
                        <a:pt x="65" y="0"/>
                      </a:cubicBezTo>
                      <a:cubicBezTo>
                        <a:pt x="57" y="0"/>
                        <a:pt x="57" y="0"/>
                        <a:pt x="57" y="0"/>
                      </a:cubicBezTo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9" name="Freeform 388">
                  <a:extLst>
                    <a:ext uri="{FF2B5EF4-FFF2-40B4-BE49-F238E27FC236}">
                      <a16:creationId xmlns:a16="http://schemas.microsoft.com/office/drawing/2014/main" xmlns="" id="{917C75A4-2EC9-4B5B-AD8D-B455314EEED1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2330" y="3078"/>
                  <a:ext cx="102" cy="205"/>
                </a:xfrm>
                <a:custGeom>
                  <a:avLst/>
                  <a:gdLst>
                    <a:gd name="T0" fmla="*/ 0 w 102"/>
                    <a:gd name="T1" fmla="*/ 205 h 205"/>
                    <a:gd name="T2" fmla="*/ 102 w 102"/>
                    <a:gd name="T3" fmla="*/ 103 h 205"/>
                    <a:gd name="T4" fmla="*/ 102 w 102"/>
                    <a:gd name="T5" fmla="*/ 0 h 205"/>
                    <a:gd name="T6" fmla="*/ 94 w 102"/>
                    <a:gd name="T7" fmla="*/ 0 h 205"/>
                    <a:gd name="T8" fmla="*/ 94 w 102"/>
                    <a:gd name="T9" fmla="*/ 103 h 205"/>
                    <a:gd name="T10" fmla="*/ 67 w 102"/>
                    <a:gd name="T11" fmla="*/ 169 h 205"/>
                    <a:gd name="T12" fmla="*/ 0 w 102"/>
                    <a:gd name="T13" fmla="*/ 197 h 205"/>
                    <a:gd name="T14" fmla="*/ 0 w 102"/>
                    <a:gd name="T15" fmla="*/ 205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2" h="205">
                      <a:moveTo>
                        <a:pt x="0" y="205"/>
                      </a:moveTo>
                      <a:cubicBezTo>
                        <a:pt x="57" y="205"/>
                        <a:pt x="102" y="159"/>
                        <a:pt x="102" y="103"/>
                      </a:cubicBezTo>
                      <a:cubicBezTo>
                        <a:pt x="102" y="0"/>
                        <a:pt x="102" y="0"/>
                        <a:pt x="102" y="0"/>
                      </a:cubicBezTo>
                      <a:cubicBezTo>
                        <a:pt x="94" y="0"/>
                        <a:pt x="94" y="0"/>
                        <a:pt x="94" y="0"/>
                      </a:cubicBezTo>
                      <a:cubicBezTo>
                        <a:pt x="94" y="103"/>
                        <a:pt x="94" y="103"/>
                        <a:pt x="94" y="103"/>
                      </a:cubicBezTo>
                      <a:cubicBezTo>
                        <a:pt x="94" y="129"/>
                        <a:pt x="84" y="152"/>
                        <a:pt x="67" y="169"/>
                      </a:cubicBezTo>
                      <a:cubicBezTo>
                        <a:pt x="50" y="186"/>
                        <a:pt x="26" y="197"/>
                        <a:pt x="0" y="197"/>
                      </a:cubicBezTo>
                      <a:cubicBezTo>
                        <a:pt x="0" y="205"/>
                        <a:pt x="0" y="205"/>
                        <a:pt x="0" y="205"/>
                      </a:cubicBezTo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0" name="Freeform 389">
                  <a:extLst>
                    <a:ext uri="{FF2B5EF4-FFF2-40B4-BE49-F238E27FC236}">
                      <a16:creationId xmlns:a16="http://schemas.microsoft.com/office/drawing/2014/main" xmlns="" id="{E0BDAA71-4B17-4AB4-B931-366EA7EF5331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2424" y="2884"/>
                  <a:ext cx="1033" cy="204"/>
                </a:xfrm>
                <a:custGeom>
                  <a:avLst/>
                  <a:gdLst>
                    <a:gd name="T0" fmla="*/ 8 w 1033"/>
                    <a:gd name="T1" fmla="*/ 204 h 204"/>
                    <a:gd name="T2" fmla="*/ 8 w 1033"/>
                    <a:gd name="T3" fmla="*/ 102 h 204"/>
                    <a:gd name="T4" fmla="*/ 36 w 1033"/>
                    <a:gd name="T5" fmla="*/ 35 h 204"/>
                    <a:gd name="T6" fmla="*/ 102 w 1033"/>
                    <a:gd name="T7" fmla="*/ 8 h 204"/>
                    <a:gd name="T8" fmla="*/ 1033 w 1033"/>
                    <a:gd name="T9" fmla="*/ 8 h 204"/>
                    <a:gd name="T10" fmla="*/ 1033 w 1033"/>
                    <a:gd name="T11" fmla="*/ 0 h 204"/>
                    <a:gd name="T12" fmla="*/ 102 w 1033"/>
                    <a:gd name="T13" fmla="*/ 0 h 204"/>
                    <a:gd name="T14" fmla="*/ 0 w 1033"/>
                    <a:gd name="T15" fmla="*/ 102 h 204"/>
                    <a:gd name="T16" fmla="*/ 0 w 1033"/>
                    <a:gd name="T17" fmla="*/ 204 h 204"/>
                    <a:gd name="T18" fmla="*/ 8 w 1033"/>
                    <a:gd name="T19" fmla="*/ 204 h 204"/>
                    <a:gd name="T20" fmla="*/ 8 w 1033"/>
                    <a:gd name="T21" fmla="*/ 204 h 2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033" h="204">
                      <a:moveTo>
                        <a:pt x="8" y="204"/>
                      </a:moveTo>
                      <a:cubicBezTo>
                        <a:pt x="8" y="102"/>
                        <a:pt x="8" y="102"/>
                        <a:pt x="8" y="102"/>
                      </a:cubicBezTo>
                      <a:cubicBezTo>
                        <a:pt x="8" y="76"/>
                        <a:pt x="19" y="52"/>
                        <a:pt x="36" y="35"/>
                      </a:cubicBezTo>
                      <a:cubicBezTo>
                        <a:pt x="53" y="18"/>
                        <a:pt x="76" y="8"/>
                        <a:pt x="102" y="8"/>
                      </a:cubicBezTo>
                      <a:cubicBezTo>
                        <a:pt x="1033" y="8"/>
                        <a:pt x="1033" y="8"/>
                        <a:pt x="1033" y="8"/>
                      </a:cubicBezTo>
                      <a:cubicBezTo>
                        <a:pt x="1033" y="0"/>
                        <a:pt x="1033" y="0"/>
                        <a:pt x="1033" y="0"/>
                      </a:cubicBezTo>
                      <a:cubicBezTo>
                        <a:pt x="102" y="0"/>
                        <a:pt x="102" y="0"/>
                        <a:pt x="102" y="0"/>
                      </a:cubicBezTo>
                      <a:cubicBezTo>
                        <a:pt x="46" y="0"/>
                        <a:pt x="0" y="46"/>
                        <a:pt x="0" y="102"/>
                      </a:cubicBezTo>
                      <a:cubicBezTo>
                        <a:pt x="0" y="204"/>
                        <a:pt x="0" y="204"/>
                        <a:pt x="0" y="204"/>
                      </a:cubicBezTo>
                      <a:cubicBezTo>
                        <a:pt x="8" y="204"/>
                        <a:pt x="8" y="204"/>
                        <a:pt x="8" y="204"/>
                      </a:cubicBezTo>
                      <a:cubicBezTo>
                        <a:pt x="8" y="204"/>
                        <a:pt x="8" y="204"/>
                        <a:pt x="8" y="204"/>
                      </a:cubicBezTo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1" name="Freeform 390">
                  <a:extLst>
                    <a:ext uri="{FF2B5EF4-FFF2-40B4-BE49-F238E27FC236}">
                      <a16:creationId xmlns:a16="http://schemas.microsoft.com/office/drawing/2014/main" xmlns="" id="{68F4B62E-578E-41D3-B32A-DB86AE454B66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472" y="2778"/>
                  <a:ext cx="480" cy="199"/>
                </a:xfrm>
                <a:custGeom>
                  <a:avLst/>
                  <a:gdLst>
                    <a:gd name="T0" fmla="*/ 472 w 480"/>
                    <a:gd name="T1" fmla="*/ 0 h 199"/>
                    <a:gd name="T2" fmla="*/ 472 w 480"/>
                    <a:gd name="T3" fmla="*/ 97 h 199"/>
                    <a:gd name="T4" fmla="*/ 445 w 480"/>
                    <a:gd name="T5" fmla="*/ 163 h 199"/>
                    <a:gd name="T6" fmla="*/ 379 w 480"/>
                    <a:gd name="T7" fmla="*/ 191 h 199"/>
                    <a:gd name="T8" fmla="*/ 0 w 480"/>
                    <a:gd name="T9" fmla="*/ 191 h 199"/>
                    <a:gd name="T10" fmla="*/ 0 w 480"/>
                    <a:gd name="T11" fmla="*/ 199 h 199"/>
                    <a:gd name="T12" fmla="*/ 379 w 480"/>
                    <a:gd name="T13" fmla="*/ 199 h 199"/>
                    <a:gd name="T14" fmla="*/ 480 w 480"/>
                    <a:gd name="T15" fmla="*/ 97 h 199"/>
                    <a:gd name="T16" fmla="*/ 480 w 480"/>
                    <a:gd name="T17" fmla="*/ 0 h 199"/>
                    <a:gd name="T18" fmla="*/ 472 w 480"/>
                    <a:gd name="T19" fmla="*/ 0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80" h="199">
                      <a:moveTo>
                        <a:pt x="472" y="0"/>
                      </a:moveTo>
                      <a:cubicBezTo>
                        <a:pt x="472" y="97"/>
                        <a:pt x="472" y="97"/>
                        <a:pt x="472" y="97"/>
                      </a:cubicBezTo>
                      <a:cubicBezTo>
                        <a:pt x="472" y="123"/>
                        <a:pt x="462" y="146"/>
                        <a:pt x="445" y="163"/>
                      </a:cubicBezTo>
                      <a:cubicBezTo>
                        <a:pt x="428" y="180"/>
                        <a:pt x="405" y="191"/>
                        <a:pt x="379" y="191"/>
                      </a:cubicBezTo>
                      <a:cubicBezTo>
                        <a:pt x="0" y="191"/>
                        <a:pt x="0" y="191"/>
                        <a:pt x="0" y="191"/>
                      </a:cubicBezTo>
                      <a:cubicBezTo>
                        <a:pt x="0" y="199"/>
                        <a:pt x="0" y="199"/>
                        <a:pt x="0" y="199"/>
                      </a:cubicBezTo>
                      <a:cubicBezTo>
                        <a:pt x="379" y="199"/>
                        <a:pt x="379" y="199"/>
                        <a:pt x="379" y="199"/>
                      </a:cubicBezTo>
                      <a:cubicBezTo>
                        <a:pt x="435" y="199"/>
                        <a:pt x="480" y="153"/>
                        <a:pt x="480" y="97"/>
                      </a:cubicBezTo>
                      <a:cubicBezTo>
                        <a:pt x="480" y="0"/>
                        <a:pt x="480" y="0"/>
                        <a:pt x="480" y="0"/>
                      </a:cubicBezTo>
                      <a:cubicBezTo>
                        <a:pt x="472" y="0"/>
                        <a:pt x="472" y="0"/>
                        <a:pt x="472" y="0"/>
                      </a:cubicBezTo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2" name="Freeform 391">
                  <a:extLst>
                    <a:ext uri="{FF2B5EF4-FFF2-40B4-BE49-F238E27FC236}">
                      <a16:creationId xmlns:a16="http://schemas.microsoft.com/office/drawing/2014/main" xmlns="" id="{990AF256-263B-4DFE-9038-CAD9F16EDD84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1937" y="2392"/>
                  <a:ext cx="141" cy="170"/>
                </a:xfrm>
                <a:custGeom>
                  <a:avLst/>
                  <a:gdLst>
                    <a:gd name="T0" fmla="*/ 71 w 141"/>
                    <a:gd name="T1" fmla="*/ 0 h 170"/>
                    <a:gd name="T2" fmla="*/ 0 w 141"/>
                    <a:gd name="T3" fmla="*/ 71 h 170"/>
                    <a:gd name="T4" fmla="*/ 71 w 141"/>
                    <a:gd name="T5" fmla="*/ 170 h 170"/>
                    <a:gd name="T6" fmla="*/ 141 w 141"/>
                    <a:gd name="T7" fmla="*/ 71 h 170"/>
                    <a:gd name="T8" fmla="*/ 71 w 141"/>
                    <a:gd name="T9" fmla="*/ 0 h 170"/>
                    <a:gd name="T10" fmla="*/ 71 w 141"/>
                    <a:gd name="T11" fmla="*/ 106 h 170"/>
                    <a:gd name="T12" fmla="*/ 35 w 141"/>
                    <a:gd name="T13" fmla="*/ 71 h 170"/>
                    <a:gd name="T14" fmla="*/ 71 w 141"/>
                    <a:gd name="T15" fmla="*/ 36 h 170"/>
                    <a:gd name="T16" fmla="*/ 106 w 141"/>
                    <a:gd name="T17" fmla="*/ 71 h 170"/>
                    <a:gd name="T18" fmla="*/ 71 w 141"/>
                    <a:gd name="T19" fmla="*/ 106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41" h="170">
                      <a:moveTo>
                        <a:pt x="71" y="0"/>
                      </a:moveTo>
                      <a:cubicBezTo>
                        <a:pt x="31" y="0"/>
                        <a:pt x="0" y="32"/>
                        <a:pt x="0" y="71"/>
                      </a:cubicBezTo>
                      <a:cubicBezTo>
                        <a:pt x="0" y="110"/>
                        <a:pt x="71" y="170"/>
                        <a:pt x="71" y="170"/>
                      </a:cubicBezTo>
                      <a:cubicBezTo>
                        <a:pt x="71" y="170"/>
                        <a:pt x="141" y="110"/>
                        <a:pt x="141" y="71"/>
                      </a:cubicBezTo>
                      <a:cubicBezTo>
                        <a:pt x="141" y="32"/>
                        <a:pt x="110" y="0"/>
                        <a:pt x="71" y="0"/>
                      </a:cubicBezTo>
                      <a:moveTo>
                        <a:pt x="71" y="106"/>
                      </a:moveTo>
                      <a:cubicBezTo>
                        <a:pt x="51" y="106"/>
                        <a:pt x="35" y="90"/>
                        <a:pt x="35" y="71"/>
                      </a:cubicBezTo>
                      <a:cubicBezTo>
                        <a:pt x="35" y="52"/>
                        <a:pt x="51" y="36"/>
                        <a:pt x="71" y="36"/>
                      </a:cubicBezTo>
                      <a:cubicBezTo>
                        <a:pt x="90" y="36"/>
                        <a:pt x="106" y="52"/>
                        <a:pt x="106" y="71"/>
                      </a:cubicBezTo>
                      <a:cubicBezTo>
                        <a:pt x="106" y="90"/>
                        <a:pt x="90" y="106"/>
                        <a:pt x="71" y="106"/>
                      </a:cubicBezTo>
                    </a:path>
                  </a:pathLst>
                </a:custGeom>
                <a:solidFill>
                  <a:srgbClr val="FFA3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3" name="Freeform 392">
                  <a:extLst>
                    <a:ext uri="{FF2B5EF4-FFF2-40B4-BE49-F238E27FC236}">
                      <a16:creationId xmlns:a16="http://schemas.microsoft.com/office/drawing/2014/main" xmlns="" id="{D472B904-2481-46D7-B8EA-35B9511816AD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1933" y="2388"/>
                  <a:ext cx="149" cy="180"/>
                </a:xfrm>
                <a:custGeom>
                  <a:avLst/>
                  <a:gdLst>
                    <a:gd name="T0" fmla="*/ 75 w 149"/>
                    <a:gd name="T1" fmla="*/ 4 h 180"/>
                    <a:gd name="T2" fmla="*/ 75 w 149"/>
                    <a:gd name="T3" fmla="*/ 0 h 180"/>
                    <a:gd name="T4" fmla="*/ 0 w 149"/>
                    <a:gd name="T5" fmla="*/ 75 h 180"/>
                    <a:gd name="T6" fmla="*/ 11 w 149"/>
                    <a:gd name="T7" fmla="*/ 109 h 180"/>
                    <a:gd name="T8" fmla="*/ 49 w 149"/>
                    <a:gd name="T9" fmla="*/ 156 h 180"/>
                    <a:gd name="T10" fmla="*/ 72 w 149"/>
                    <a:gd name="T11" fmla="*/ 178 h 180"/>
                    <a:gd name="T12" fmla="*/ 75 w 149"/>
                    <a:gd name="T13" fmla="*/ 180 h 180"/>
                    <a:gd name="T14" fmla="*/ 77 w 149"/>
                    <a:gd name="T15" fmla="*/ 178 h 180"/>
                    <a:gd name="T16" fmla="*/ 113 w 149"/>
                    <a:gd name="T17" fmla="*/ 142 h 180"/>
                    <a:gd name="T18" fmla="*/ 138 w 149"/>
                    <a:gd name="T19" fmla="*/ 109 h 180"/>
                    <a:gd name="T20" fmla="*/ 149 w 149"/>
                    <a:gd name="T21" fmla="*/ 75 h 180"/>
                    <a:gd name="T22" fmla="*/ 75 w 149"/>
                    <a:gd name="T23" fmla="*/ 0 h 180"/>
                    <a:gd name="T24" fmla="*/ 75 w 149"/>
                    <a:gd name="T25" fmla="*/ 4 h 180"/>
                    <a:gd name="T26" fmla="*/ 75 w 149"/>
                    <a:gd name="T27" fmla="*/ 8 h 180"/>
                    <a:gd name="T28" fmla="*/ 122 w 149"/>
                    <a:gd name="T29" fmla="*/ 28 h 180"/>
                    <a:gd name="T30" fmla="*/ 141 w 149"/>
                    <a:gd name="T31" fmla="*/ 75 h 180"/>
                    <a:gd name="T32" fmla="*/ 131 w 149"/>
                    <a:gd name="T33" fmla="*/ 105 h 180"/>
                    <a:gd name="T34" fmla="*/ 94 w 149"/>
                    <a:gd name="T35" fmla="*/ 151 h 180"/>
                    <a:gd name="T36" fmla="*/ 78 w 149"/>
                    <a:gd name="T37" fmla="*/ 166 h 180"/>
                    <a:gd name="T38" fmla="*/ 74 w 149"/>
                    <a:gd name="T39" fmla="*/ 170 h 180"/>
                    <a:gd name="T40" fmla="*/ 72 w 149"/>
                    <a:gd name="T41" fmla="*/ 171 h 180"/>
                    <a:gd name="T42" fmla="*/ 72 w 149"/>
                    <a:gd name="T43" fmla="*/ 171 h 180"/>
                    <a:gd name="T44" fmla="*/ 75 w 149"/>
                    <a:gd name="T45" fmla="*/ 174 h 180"/>
                    <a:gd name="T46" fmla="*/ 77 w 149"/>
                    <a:gd name="T47" fmla="*/ 171 h 180"/>
                    <a:gd name="T48" fmla="*/ 76 w 149"/>
                    <a:gd name="T49" fmla="*/ 171 h 180"/>
                    <a:gd name="T50" fmla="*/ 39 w 149"/>
                    <a:gd name="T51" fmla="*/ 133 h 180"/>
                    <a:gd name="T52" fmla="*/ 17 w 149"/>
                    <a:gd name="T53" fmla="*/ 103 h 180"/>
                    <a:gd name="T54" fmla="*/ 8 w 149"/>
                    <a:gd name="T55" fmla="*/ 75 h 180"/>
                    <a:gd name="T56" fmla="*/ 27 w 149"/>
                    <a:gd name="T57" fmla="*/ 28 h 180"/>
                    <a:gd name="T58" fmla="*/ 75 w 149"/>
                    <a:gd name="T59" fmla="*/ 8 h 180"/>
                    <a:gd name="T60" fmla="*/ 75 w 149"/>
                    <a:gd name="T61" fmla="*/ 4 h 180"/>
                    <a:gd name="T62" fmla="*/ 75 w 149"/>
                    <a:gd name="T63" fmla="*/ 110 h 180"/>
                    <a:gd name="T64" fmla="*/ 75 w 149"/>
                    <a:gd name="T65" fmla="*/ 106 h 180"/>
                    <a:gd name="T66" fmla="*/ 53 w 149"/>
                    <a:gd name="T67" fmla="*/ 97 h 180"/>
                    <a:gd name="T68" fmla="*/ 43 w 149"/>
                    <a:gd name="T69" fmla="*/ 75 h 180"/>
                    <a:gd name="T70" fmla="*/ 53 w 149"/>
                    <a:gd name="T71" fmla="*/ 53 h 180"/>
                    <a:gd name="T72" fmla="*/ 75 w 149"/>
                    <a:gd name="T73" fmla="*/ 44 h 180"/>
                    <a:gd name="T74" fmla="*/ 97 w 149"/>
                    <a:gd name="T75" fmla="*/ 53 h 180"/>
                    <a:gd name="T76" fmla="*/ 106 w 149"/>
                    <a:gd name="T77" fmla="*/ 75 h 180"/>
                    <a:gd name="T78" fmla="*/ 97 w 149"/>
                    <a:gd name="T79" fmla="*/ 97 h 180"/>
                    <a:gd name="T80" fmla="*/ 75 w 149"/>
                    <a:gd name="T81" fmla="*/ 106 h 180"/>
                    <a:gd name="T82" fmla="*/ 75 w 149"/>
                    <a:gd name="T83" fmla="*/ 110 h 180"/>
                    <a:gd name="T84" fmla="*/ 75 w 149"/>
                    <a:gd name="T85" fmla="*/ 114 h 180"/>
                    <a:gd name="T86" fmla="*/ 102 w 149"/>
                    <a:gd name="T87" fmla="*/ 103 h 180"/>
                    <a:gd name="T88" fmla="*/ 114 w 149"/>
                    <a:gd name="T89" fmla="*/ 75 h 180"/>
                    <a:gd name="T90" fmla="*/ 75 w 149"/>
                    <a:gd name="T91" fmla="*/ 36 h 180"/>
                    <a:gd name="T92" fmla="*/ 35 w 149"/>
                    <a:gd name="T93" fmla="*/ 75 h 180"/>
                    <a:gd name="T94" fmla="*/ 75 w 149"/>
                    <a:gd name="T95" fmla="*/ 114 h 180"/>
                    <a:gd name="T96" fmla="*/ 75 w 149"/>
                    <a:gd name="T97" fmla="*/ 110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49" h="180">
                      <a:moveTo>
                        <a:pt x="75" y="4"/>
                      </a:move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33" y="0"/>
                        <a:pt x="0" y="34"/>
                        <a:pt x="0" y="75"/>
                      </a:cubicBezTo>
                      <a:cubicBezTo>
                        <a:pt x="0" y="86"/>
                        <a:pt x="5" y="98"/>
                        <a:pt x="11" y="109"/>
                      </a:cubicBezTo>
                      <a:cubicBezTo>
                        <a:pt x="22" y="126"/>
                        <a:pt x="37" y="143"/>
                        <a:pt x="49" y="156"/>
                      </a:cubicBezTo>
                      <a:cubicBezTo>
                        <a:pt x="62" y="169"/>
                        <a:pt x="72" y="177"/>
                        <a:pt x="72" y="178"/>
                      </a:cubicBezTo>
                      <a:cubicBezTo>
                        <a:pt x="75" y="180"/>
                        <a:pt x="75" y="180"/>
                        <a:pt x="75" y="180"/>
                      </a:cubicBezTo>
                      <a:cubicBezTo>
                        <a:pt x="77" y="178"/>
                        <a:pt x="77" y="178"/>
                        <a:pt x="77" y="178"/>
                      </a:cubicBezTo>
                      <a:cubicBezTo>
                        <a:pt x="77" y="177"/>
                        <a:pt x="95" y="162"/>
                        <a:pt x="113" y="142"/>
                      </a:cubicBezTo>
                      <a:cubicBezTo>
                        <a:pt x="122" y="132"/>
                        <a:pt x="131" y="121"/>
                        <a:pt x="138" y="109"/>
                      </a:cubicBezTo>
                      <a:cubicBezTo>
                        <a:pt x="145" y="98"/>
                        <a:pt x="149" y="86"/>
                        <a:pt x="149" y="75"/>
                      </a:cubicBezTo>
                      <a:cubicBezTo>
                        <a:pt x="149" y="34"/>
                        <a:pt x="116" y="0"/>
                        <a:pt x="75" y="0"/>
                      </a:cubicBezTo>
                      <a:cubicBezTo>
                        <a:pt x="75" y="4"/>
                        <a:pt x="75" y="4"/>
                        <a:pt x="75" y="4"/>
                      </a:cubicBezTo>
                      <a:cubicBezTo>
                        <a:pt x="75" y="8"/>
                        <a:pt x="75" y="8"/>
                        <a:pt x="75" y="8"/>
                      </a:cubicBezTo>
                      <a:cubicBezTo>
                        <a:pt x="93" y="8"/>
                        <a:pt x="110" y="16"/>
                        <a:pt x="122" y="28"/>
                      </a:cubicBezTo>
                      <a:cubicBezTo>
                        <a:pt x="134" y="40"/>
                        <a:pt x="141" y="56"/>
                        <a:pt x="141" y="75"/>
                      </a:cubicBezTo>
                      <a:cubicBezTo>
                        <a:pt x="141" y="84"/>
                        <a:pt x="137" y="94"/>
                        <a:pt x="131" y="105"/>
                      </a:cubicBezTo>
                      <a:cubicBezTo>
                        <a:pt x="121" y="121"/>
                        <a:pt x="106" y="138"/>
                        <a:pt x="94" y="151"/>
                      </a:cubicBezTo>
                      <a:cubicBezTo>
                        <a:pt x="88" y="157"/>
                        <a:pt x="82" y="162"/>
                        <a:pt x="78" y="166"/>
                      </a:cubicBezTo>
                      <a:cubicBezTo>
                        <a:pt x="76" y="168"/>
                        <a:pt x="75" y="169"/>
                        <a:pt x="74" y="170"/>
                      </a:cubicBezTo>
                      <a:cubicBezTo>
                        <a:pt x="73" y="170"/>
                        <a:pt x="73" y="171"/>
                        <a:pt x="72" y="171"/>
                      </a:cubicBezTo>
                      <a:cubicBezTo>
                        <a:pt x="72" y="171"/>
                        <a:pt x="72" y="171"/>
                        <a:pt x="72" y="171"/>
                      </a:cubicBezTo>
                      <a:cubicBezTo>
                        <a:pt x="75" y="174"/>
                        <a:pt x="75" y="174"/>
                        <a:pt x="75" y="174"/>
                      </a:cubicBezTo>
                      <a:cubicBezTo>
                        <a:pt x="77" y="171"/>
                        <a:pt x="77" y="171"/>
                        <a:pt x="77" y="171"/>
                      </a:cubicBezTo>
                      <a:cubicBezTo>
                        <a:pt x="77" y="171"/>
                        <a:pt x="77" y="171"/>
                        <a:pt x="76" y="171"/>
                      </a:cubicBezTo>
                      <a:cubicBezTo>
                        <a:pt x="73" y="167"/>
                        <a:pt x="55" y="152"/>
                        <a:pt x="39" y="133"/>
                      </a:cubicBezTo>
                      <a:cubicBezTo>
                        <a:pt x="31" y="123"/>
                        <a:pt x="23" y="113"/>
                        <a:pt x="17" y="103"/>
                      </a:cubicBezTo>
                      <a:cubicBezTo>
                        <a:pt x="11" y="93"/>
                        <a:pt x="8" y="83"/>
                        <a:pt x="8" y="75"/>
                      </a:cubicBezTo>
                      <a:cubicBezTo>
                        <a:pt x="8" y="56"/>
                        <a:pt x="15" y="40"/>
                        <a:pt x="27" y="28"/>
                      </a:cubicBezTo>
                      <a:cubicBezTo>
                        <a:pt x="39" y="16"/>
                        <a:pt x="56" y="8"/>
                        <a:pt x="75" y="8"/>
                      </a:cubicBezTo>
                      <a:cubicBezTo>
                        <a:pt x="75" y="4"/>
                        <a:pt x="75" y="4"/>
                        <a:pt x="75" y="4"/>
                      </a:cubicBezTo>
                      <a:moveTo>
                        <a:pt x="75" y="110"/>
                      </a:moveTo>
                      <a:cubicBezTo>
                        <a:pt x="75" y="106"/>
                        <a:pt x="75" y="106"/>
                        <a:pt x="75" y="106"/>
                      </a:cubicBezTo>
                      <a:cubicBezTo>
                        <a:pt x="66" y="106"/>
                        <a:pt x="58" y="103"/>
                        <a:pt x="53" y="97"/>
                      </a:cubicBezTo>
                      <a:cubicBezTo>
                        <a:pt x="47" y="91"/>
                        <a:pt x="43" y="84"/>
                        <a:pt x="43" y="75"/>
                      </a:cubicBezTo>
                      <a:cubicBezTo>
                        <a:pt x="43" y="66"/>
                        <a:pt x="47" y="59"/>
                        <a:pt x="53" y="53"/>
                      </a:cubicBezTo>
                      <a:cubicBezTo>
                        <a:pt x="58" y="47"/>
                        <a:pt x="66" y="44"/>
                        <a:pt x="75" y="44"/>
                      </a:cubicBezTo>
                      <a:cubicBezTo>
                        <a:pt x="83" y="44"/>
                        <a:pt x="91" y="47"/>
                        <a:pt x="97" y="53"/>
                      </a:cubicBezTo>
                      <a:cubicBezTo>
                        <a:pt x="102" y="59"/>
                        <a:pt x="106" y="66"/>
                        <a:pt x="106" y="75"/>
                      </a:cubicBezTo>
                      <a:cubicBezTo>
                        <a:pt x="106" y="84"/>
                        <a:pt x="102" y="91"/>
                        <a:pt x="97" y="97"/>
                      </a:cubicBezTo>
                      <a:cubicBezTo>
                        <a:pt x="91" y="103"/>
                        <a:pt x="83" y="106"/>
                        <a:pt x="75" y="106"/>
                      </a:cubicBezTo>
                      <a:cubicBezTo>
                        <a:pt x="75" y="110"/>
                        <a:pt x="75" y="110"/>
                        <a:pt x="75" y="110"/>
                      </a:cubicBezTo>
                      <a:cubicBezTo>
                        <a:pt x="75" y="114"/>
                        <a:pt x="75" y="114"/>
                        <a:pt x="75" y="114"/>
                      </a:cubicBezTo>
                      <a:cubicBezTo>
                        <a:pt x="85" y="114"/>
                        <a:pt x="95" y="110"/>
                        <a:pt x="102" y="103"/>
                      </a:cubicBezTo>
                      <a:cubicBezTo>
                        <a:pt x="109" y="96"/>
                        <a:pt x="114" y="86"/>
                        <a:pt x="114" y="75"/>
                      </a:cubicBezTo>
                      <a:cubicBezTo>
                        <a:pt x="114" y="53"/>
                        <a:pt x="96" y="36"/>
                        <a:pt x="75" y="36"/>
                      </a:cubicBezTo>
                      <a:cubicBezTo>
                        <a:pt x="53" y="36"/>
                        <a:pt x="35" y="53"/>
                        <a:pt x="35" y="75"/>
                      </a:cubicBezTo>
                      <a:cubicBezTo>
                        <a:pt x="35" y="97"/>
                        <a:pt x="53" y="114"/>
                        <a:pt x="75" y="114"/>
                      </a:cubicBezTo>
                      <a:cubicBezTo>
                        <a:pt x="75" y="110"/>
                        <a:pt x="75" y="110"/>
                        <a:pt x="75" y="110"/>
                      </a:cubicBezTo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4" name="Oval 393">
                  <a:extLst>
                    <a:ext uri="{FF2B5EF4-FFF2-40B4-BE49-F238E27FC236}">
                      <a16:creationId xmlns:a16="http://schemas.microsoft.com/office/drawing/2014/main" xmlns="" id="{ED7A2FC6-3F8B-4DEB-BF0B-62EAEBB55DB9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1972" y="2428"/>
                  <a:ext cx="71" cy="70"/>
                </a:xfrm>
                <a:prstGeom prst="ellipse">
                  <a:avLst/>
                </a:prstGeom>
                <a:solidFill>
                  <a:srgbClr val="F6FA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5" name="Freeform 394">
                  <a:extLst>
                    <a:ext uri="{FF2B5EF4-FFF2-40B4-BE49-F238E27FC236}">
                      <a16:creationId xmlns:a16="http://schemas.microsoft.com/office/drawing/2014/main" xmlns="" id="{60ED64F7-57CE-4B43-B338-EF85336C634B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968" y="2424"/>
                  <a:ext cx="79" cy="78"/>
                </a:xfrm>
                <a:custGeom>
                  <a:avLst/>
                  <a:gdLst>
                    <a:gd name="T0" fmla="*/ 40 w 79"/>
                    <a:gd name="T1" fmla="*/ 74 h 78"/>
                    <a:gd name="T2" fmla="*/ 40 w 79"/>
                    <a:gd name="T3" fmla="*/ 70 h 78"/>
                    <a:gd name="T4" fmla="*/ 18 w 79"/>
                    <a:gd name="T5" fmla="*/ 61 h 78"/>
                    <a:gd name="T6" fmla="*/ 8 w 79"/>
                    <a:gd name="T7" fmla="*/ 39 h 78"/>
                    <a:gd name="T8" fmla="*/ 18 w 79"/>
                    <a:gd name="T9" fmla="*/ 17 h 78"/>
                    <a:gd name="T10" fmla="*/ 40 w 79"/>
                    <a:gd name="T11" fmla="*/ 8 h 78"/>
                    <a:gd name="T12" fmla="*/ 62 w 79"/>
                    <a:gd name="T13" fmla="*/ 17 h 78"/>
                    <a:gd name="T14" fmla="*/ 71 w 79"/>
                    <a:gd name="T15" fmla="*/ 39 h 78"/>
                    <a:gd name="T16" fmla="*/ 62 w 79"/>
                    <a:gd name="T17" fmla="*/ 61 h 78"/>
                    <a:gd name="T18" fmla="*/ 40 w 79"/>
                    <a:gd name="T19" fmla="*/ 70 h 78"/>
                    <a:gd name="T20" fmla="*/ 40 w 79"/>
                    <a:gd name="T21" fmla="*/ 74 h 78"/>
                    <a:gd name="T22" fmla="*/ 40 w 79"/>
                    <a:gd name="T23" fmla="*/ 78 h 78"/>
                    <a:gd name="T24" fmla="*/ 67 w 79"/>
                    <a:gd name="T25" fmla="*/ 67 h 78"/>
                    <a:gd name="T26" fmla="*/ 79 w 79"/>
                    <a:gd name="T27" fmla="*/ 39 h 78"/>
                    <a:gd name="T28" fmla="*/ 40 w 79"/>
                    <a:gd name="T29" fmla="*/ 0 h 78"/>
                    <a:gd name="T30" fmla="*/ 0 w 79"/>
                    <a:gd name="T31" fmla="*/ 39 h 78"/>
                    <a:gd name="T32" fmla="*/ 40 w 79"/>
                    <a:gd name="T33" fmla="*/ 78 h 78"/>
                    <a:gd name="T34" fmla="*/ 40 w 79"/>
                    <a:gd name="T35" fmla="*/ 74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9" h="78">
                      <a:moveTo>
                        <a:pt x="40" y="74"/>
                      </a:moveTo>
                      <a:cubicBezTo>
                        <a:pt x="40" y="70"/>
                        <a:pt x="40" y="70"/>
                        <a:pt x="40" y="70"/>
                      </a:cubicBezTo>
                      <a:cubicBezTo>
                        <a:pt x="31" y="70"/>
                        <a:pt x="23" y="67"/>
                        <a:pt x="18" y="61"/>
                      </a:cubicBezTo>
                      <a:cubicBezTo>
                        <a:pt x="12" y="55"/>
                        <a:pt x="8" y="48"/>
                        <a:pt x="8" y="39"/>
                      </a:cubicBezTo>
                      <a:cubicBezTo>
                        <a:pt x="8" y="30"/>
                        <a:pt x="12" y="23"/>
                        <a:pt x="18" y="17"/>
                      </a:cubicBezTo>
                      <a:cubicBezTo>
                        <a:pt x="23" y="11"/>
                        <a:pt x="31" y="8"/>
                        <a:pt x="40" y="8"/>
                      </a:cubicBezTo>
                      <a:cubicBezTo>
                        <a:pt x="48" y="8"/>
                        <a:pt x="56" y="11"/>
                        <a:pt x="62" y="17"/>
                      </a:cubicBezTo>
                      <a:cubicBezTo>
                        <a:pt x="67" y="23"/>
                        <a:pt x="71" y="30"/>
                        <a:pt x="71" y="39"/>
                      </a:cubicBezTo>
                      <a:cubicBezTo>
                        <a:pt x="71" y="48"/>
                        <a:pt x="67" y="55"/>
                        <a:pt x="62" y="61"/>
                      </a:cubicBezTo>
                      <a:cubicBezTo>
                        <a:pt x="56" y="67"/>
                        <a:pt x="48" y="70"/>
                        <a:pt x="40" y="70"/>
                      </a:cubicBezTo>
                      <a:cubicBezTo>
                        <a:pt x="40" y="74"/>
                        <a:pt x="40" y="74"/>
                        <a:pt x="40" y="74"/>
                      </a:cubicBezTo>
                      <a:cubicBezTo>
                        <a:pt x="40" y="78"/>
                        <a:pt x="40" y="78"/>
                        <a:pt x="40" y="78"/>
                      </a:cubicBezTo>
                      <a:cubicBezTo>
                        <a:pt x="50" y="78"/>
                        <a:pt x="60" y="74"/>
                        <a:pt x="67" y="67"/>
                      </a:cubicBezTo>
                      <a:cubicBezTo>
                        <a:pt x="74" y="60"/>
                        <a:pt x="79" y="50"/>
                        <a:pt x="79" y="39"/>
                      </a:cubicBezTo>
                      <a:cubicBezTo>
                        <a:pt x="79" y="17"/>
                        <a:pt x="61" y="0"/>
                        <a:pt x="40" y="0"/>
                      </a:cubicBezTo>
                      <a:cubicBezTo>
                        <a:pt x="18" y="0"/>
                        <a:pt x="0" y="17"/>
                        <a:pt x="0" y="39"/>
                      </a:cubicBezTo>
                      <a:cubicBezTo>
                        <a:pt x="0" y="61"/>
                        <a:pt x="18" y="78"/>
                        <a:pt x="40" y="78"/>
                      </a:cubicBezTo>
                      <a:cubicBezTo>
                        <a:pt x="40" y="74"/>
                        <a:pt x="40" y="74"/>
                        <a:pt x="40" y="74"/>
                      </a:cubicBezTo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6" name="Freeform 395">
                  <a:extLst>
                    <a:ext uri="{FF2B5EF4-FFF2-40B4-BE49-F238E27FC236}">
                      <a16:creationId xmlns:a16="http://schemas.microsoft.com/office/drawing/2014/main" xmlns="" id="{703F32FA-8984-4337-821A-C6360B8EAC4F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2380" y="2650"/>
                  <a:ext cx="223" cy="200"/>
                </a:xfrm>
                <a:custGeom>
                  <a:avLst/>
                  <a:gdLst>
                    <a:gd name="T0" fmla="*/ 223 w 223"/>
                    <a:gd name="T1" fmla="*/ 0 h 200"/>
                    <a:gd name="T2" fmla="*/ 0 w 223"/>
                    <a:gd name="T3" fmla="*/ 0 h 200"/>
                    <a:gd name="T4" fmla="*/ 0 w 223"/>
                    <a:gd name="T5" fmla="*/ 158 h 200"/>
                    <a:gd name="T6" fmla="*/ 140 w 223"/>
                    <a:gd name="T7" fmla="*/ 158 h 200"/>
                    <a:gd name="T8" fmla="*/ 140 w 223"/>
                    <a:gd name="T9" fmla="*/ 200 h 200"/>
                    <a:gd name="T10" fmla="*/ 182 w 223"/>
                    <a:gd name="T11" fmla="*/ 158 h 200"/>
                    <a:gd name="T12" fmla="*/ 223 w 223"/>
                    <a:gd name="T13" fmla="*/ 158 h 200"/>
                    <a:gd name="T14" fmla="*/ 223 w 223"/>
                    <a:gd name="T15" fmla="*/ 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23" h="200">
                      <a:moveTo>
                        <a:pt x="223" y="0"/>
                      </a:moveTo>
                      <a:lnTo>
                        <a:pt x="0" y="0"/>
                      </a:lnTo>
                      <a:lnTo>
                        <a:pt x="0" y="158"/>
                      </a:lnTo>
                      <a:lnTo>
                        <a:pt x="140" y="158"/>
                      </a:lnTo>
                      <a:lnTo>
                        <a:pt x="140" y="200"/>
                      </a:lnTo>
                      <a:lnTo>
                        <a:pt x="182" y="158"/>
                      </a:lnTo>
                      <a:lnTo>
                        <a:pt x="223" y="158"/>
                      </a:lnTo>
                      <a:lnTo>
                        <a:pt x="223" y="0"/>
                      </a:lnTo>
                      <a:close/>
                    </a:path>
                  </a:pathLst>
                </a:custGeom>
                <a:solidFill>
                  <a:srgbClr val="84F0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7" name="Freeform 396">
                  <a:extLst>
                    <a:ext uri="{FF2B5EF4-FFF2-40B4-BE49-F238E27FC236}">
                      <a16:creationId xmlns:a16="http://schemas.microsoft.com/office/drawing/2014/main" xmlns="" id="{C9D3A19E-2067-4CAE-B2DE-19BBAAFC91A5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2380" y="2650"/>
                  <a:ext cx="223" cy="200"/>
                </a:xfrm>
                <a:custGeom>
                  <a:avLst/>
                  <a:gdLst>
                    <a:gd name="T0" fmla="*/ 223 w 223"/>
                    <a:gd name="T1" fmla="*/ 0 h 200"/>
                    <a:gd name="T2" fmla="*/ 0 w 223"/>
                    <a:gd name="T3" fmla="*/ 0 h 200"/>
                    <a:gd name="T4" fmla="*/ 0 w 223"/>
                    <a:gd name="T5" fmla="*/ 158 h 200"/>
                    <a:gd name="T6" fmla="*/ 140 w 223"/>
                    <a:gd name="T7" fmla="*/ 158 h 200"/>
                    <a:gd name="T8" fmla="*/ 140 w 223"/>
                    <a:gd name="T9" fmla="*/ 200 h 200"/>
                    <a:gd name="T10" fmla="*/ 182 w 223"/>
                    <a:gd name="T11" fmla="*/ 158 h 200"/>
                    <a:gd name="T12" fmla="*/ 223 w 223"/>
                    <a:gd name="T13" fmla="*/ 158 h 200"/>
                    <a:gd name="T14" fmla="*/ 223 w 223"/>
                    <a:gd name="T15" fmla="*/ 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23" h="200">
                      <a:moveTo>
                        <a:pt x="223" y="0"/>
                      </a:moveTo>
                      <a:lnTo>
                        <a:pt x="0" y="0"/>
                      </a:lnTo>
                      <a:lnTo>
                        <a:pt x="0" y="158"/>
                      </a:lnTo>
                      <a:lnTo>
                        <a:pt x="140" y="158"/>
                      </a:lnTo>
                      <a:lnTo>
                        <a:pt x="140" y="200"/>
                      </a:lnTo>
                      <a:lnTo>
                        <a:pt x="182" y="158"/>
                      </a:lnTo>
                      <a:lnTo>
                        <a:pt x="223" y="158"/>
                      </a:lnTo>
                      <a:lnTo>
                        <a:pt x="22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8" name="Freeform 397">
                  <a:extLst>
                    <a:ext uri="{FF2B5EF4-FFF2-40B4-BE49-F238E27FC236}">
                      <a16:creationId xmlns:a16="http://schemas.microsoft.com/office/drawing/2014/main" xmlns="" id="{1164F2B6-40A5-43DD-8A1F-E362F6F2DF73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2376" y="2646"/>
                  <a:ext cx="231" cy="214"/>
                </a:xfrm>
                <a:custGeom>
                  <a:avLst/>
                  <a:gdLst>
                    <a:gd name="T0" fmla="*/ 227 w 231"/>
                    <a:gd name="T1" fmla="*/ 4 h 214"/>
                    <a:gd name="T2" fmla="*/ 227 w 231"/>
                    <a:gd name="T3" fmla="*/ 0 h 214"/>
                    <a:gd name="T4" fmla="*/ 0 w 231"/>
                    <a:gd name="T5" fmla="*/ 0 h 214"/>
                    <a:gd name="T6" fmla="*/ 0 w 231"/>
                    <a:gd name="T7" fmla="*/ 166 h 214"/>
                    <a:gd name="T8" fmla="*/ 140 w 231"/>
                    <a:gd name="T9" fmla="*/ 166 h 214"/>
                    <a:gd name="T10" fmla="*/ 140 w 231"/>
                    <a:gd name="T11" fmla="*/ 214 h 214"/>
                    <a:gd name="T12" fmla="*/ 187 w 231"/>
                    <a:gd name="T13" fmla="*/ 166 h 214"/>
                    <a:gd name="T14" fmla="*/ 231 w 231"/>
                    <a:gd name="T15" fmla="*/ 166 h 214"/>
                    <a:gd name="T16" fmla="*/ 231 w 231"/>
                    <a:gd name="T17" fmla="*/ 0 h 214"/>
                    <a:gd name="T18" fmla="*/ 227 w 231"/>
                    <a:gd name="T19" fmla="*/ 0 h 214"/>
                    <a:gd name="T20" fmla="*/ 227 w 231"/>
                    <a:gd name="T21" fmla="*/ 4 h 214"/>
                    <a:gd name="T22" fmla="*/ 223 w 231"/>
                    <a:gd name="T23" fmla="*/ 4 h 214"/>
                    <a:gd name="T24" fmla="*/ 223 w 231"/>
                    <a:gd name="T25" fmla="*/ 158 h 214"/>
                    <a:gd name="T26" fmla="*/ 184 w 231"/>
                    <a:gd name="T27" fmla="*/ 158 h 214"/>
                    <a:gd name="T28" fmla="*/ 148 w 231"/>
                    <a:gd name="T29" fmla="*/ 195 h 214"/>
                    <a:gd name="T30" fmla="*/ 148 w 231"/>
                    <a:gd name="T31" fmla="*/ 158 h 214"/>
                    <a:gd name="T32" fmla="*/ 8 w 231"/>
                    <a:gd name="T33" fmla="*/ 158 h 214"/>
                    <a:gd name="T34" fmla="*/ 8 w 231"/>
                    <a:gd name="T35" fmla="*/ 8 h 214"/>
                    <a:gd name="T36" fmla="*/ 227 w 231"/>
                    <a:gd name="T37" fmla="*/ 8 h 214"/>
                    <a:gd name="T38" fmla="*/ 227 w 231"/>
                    <a:gd name="T39" fmla="*/ 4 h 214"/>
                    <a:gd name="T40" fmla="*/ 223 w 231"/>
                    <a:gd name="T41" fmla="*/ 4 h 214"/>
                    <a:gd name="T42" fmla="*/ 227 w 231"/>
                    <a:gd name="T43" fmla="*/ 4 h 2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31" h="214">
                      <a:moveTo>
                        <a:pt x="227" y="4"/>
                      </a:moveTo>
                      <a:lnTo>
                        <a:pt x="227" y="0"/>
                      </a:lnTo>
                      <a:lnTo>
                        <a:pt x="0" y="0"/>
                      </a:lnTo>
                      <a:lnTo>
                        <a:pt x="0" y="166"/>
                      </a:lnTo>
                      <a:lnTo>
                        <a:pt x="140" y="166"/>
                      </a:lnTo>
                      <a:lnTo>
                        <a:pt x="140" y="214"/>
                      </a:lnTo>
                      <a:lnTo>
                        <a:pt x="187" y="166"/>
                      </a:lnTo>
                      <a:lnTo>
                        <a:pt x="231" y="166"/>
                      </a:lnTo>
                      <a:lnTo>
                        <a:pt x="231" y="0"/>
                      </a:lnTo>
                      <a:lnTo>
                        <a:pt x="227" y="0"/>
                      </a:lnTo>
                      <a:lnTo>
                        <a:pt x="227" y="4"/>
                      </a:lnTo>
                      <a:lnTo>
                        <a:pt x="223" y="4"/>
                      </a:lnTo>
                      <a:lnTo>
                        <a:pt x="223" y="158"/>
                      </a:lnTo>
                      <a:lnTo>
                        <a:pt x="184" y="158"/>
                      </a:lnTo>
                      <a:lnTo>
                        <a:pt x="148" y="195"/>
                      </a:lnTo>
                      <a:lnTo>
                        <a:pt x="148" y="158"/>
                      </a:lnTo>
                      <a:lnTo>
                        <a:pt x="8" y="158"/>
                      </a:lnTo>
                      <a:lnTo>
                        <a:pt x="8" y="8"/>
                      </a:lnTo>
                      <a:lnTo>
                        <a:pt x="227" y="8"/>
                      </a:lnTo>
                      <a:lnTo>
                        <a:pt x="227" y="4"/>
                      </a:lnTo>
                      <a:lnTo>
                        <a:pt x="223" y="4"/>
                      </a:lnTo>
                      <a:lnTo>
                        <a:pt x="227" y="4"/>
                      </a:lnTo>
                      <a:close/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9" name="Freeform 398">
                  <a:extLst>
                    <a:ext uri="{FF2B5EF4-FFF2-40B4-BE49-F238E27FC236}">
                      <a16:creationId xmlns:a16="http://schemas.microsoft.com/office/drawing/2014/main" xmlns="" id="{21B4239B-1B16-4E3B-8AD6-60C4FAB0E0EF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2376" y="2646"/>
                  <a:ext cx="231" cy="214"/>
                </a:xfrm>
                <a:custGeom>
                  <a:avLst/>
                  <a:gdLst>
                    <a:gd name="T0" fmla="*/ 227 w 231"/>
                    <a:gd name="T1" fmla="*/ 4 h 214"/>
                    <a:gd name="T2" fmla="*/ 227 w 231"/>
                    <a:gd name="T3" fmla="*/ 0 h 214"/>
                    <a:gd name="T4" fmla="*/ 0 w 231"/>
                    <a:gd name="T5" fmla="*/ 0 h 214"/>
                    <a:gd name="T6" fmla="*/ 0 w 231"/>
                    <a:gd name="T7" fmla="*/ 166 h 214"/>
                    <a:gd name="T8" fmla="*/ 140 w 231"/>
                    <a:gd name="T9" fmla="*/ 166 h 214"/>
                    <a:gd name="T10" fmla="*/ 140 w 231"/>
                    <a:gd name="T11" fmla="*/ 214 h 214"/>
                    <a:gd name="T12" fmla="*/ 187 w 231"/>
                    <a:gd name="T13" fmla="*/ 166 h 214"/>
                    <a:gd name="T14" fmla="*/ 231 w 231"/>
                    <a:gd name="T15" fmla="*/ 166 h 214"/>
                    <a:gd name="T16" fmla="*/ 231 w 231"/>
                    <a:gd name="T17" fmla="*/ 0 h 214"/>
                    <a:gd name="T18" fmla="*/ 227 w 231"/>
                    <a:gd name="T19" fmla="*/ 0 h 214"/>
                    <a:gd name="T20" fmla="*/ 227 w 231"/>
                    <a:gd name="T21" fmla="*/ 4 h 214"/>
                    <a:gd name="T22" fmla="*/ 223 w 231"/>
                    <a:gd name="T23" fmla="*/ 4 h 214"/>
                    <a:gd name="T24" fmla="*/ 223 w 231"/>
                    <a:gd name="T25" fmla="*/ 158 h 214"/>
                    <a:gd name="T26" fmla="*/ 184 w 231"/>
                    <a:gd name="T27" fmla="*/ 158 h 214"/>
                    <a:gd name="T28" fmla="*/ 148 w 231"/>
                    <a:gd name="T29" fmla="*/ 195 h 214"/>
                    <a:gd name="T30" fmla="*/ 148 w 231"/>
                    <a:gd name="T31" fmla="*/ 158 h 214"/>
                    <a:gd name="T32" fmla="*/ 8 w 231"/>
                    <a:gd name="T33" fmla="*/ 158 h 214"/>
                    <a:gd name="T34" fmla="*/ 8 w 231"/>
                    <a:gd name="T35" fmla="*/ 8 h 214"/>
                    <a:gd name="T36" fmla="*/ 227 w 231"/>
                    <a:gd name="T37" fmla="*/ 8 h 214"/>
                    <a:gd name="T38" fmla="*/ 227 w 231"/>
                    <a:gd name="T39" fmla="*/ 4 h 214"/>
                    <a:gd name="T40" fmla="*/ 223 w 231"/>
                    <a:gd name="T41" fmla="*/ 4 h 214"/>
                    <a:gd name="T42" fmla="*/ 227 w 231"/>
                    <a:gd name="T43" fmla="*/ 4 h 2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31" h="214">
                      <a:moveTo>
                        <a:pt x="227" y="4"/>
                      </a:moveTo>
                      <a:lnTo>
                        <a:pt x="227" y="0"/>
                      </a:lnTo>
                      <a:lnTo>
                        <a:pt x="0" y="0"/>
                      </a:lnTo>
                      <a:lnTo>
                        <a:pt x="0" y="166"/>
                      </a:lnTo>
                      <a:lnTo>
                        <a:pt x="140" y="166"/>
                      </a:lnTo>
                      <a:lnTo>
                        <a:pt x="140" y="214"/>
                      </a:lnTo>
                      <a:lnTo>
                        <a:pt x="187" y="166"/>
                      </a:lnTo>
                      <a:lnTo>
                        <a:pt x="231" y="166"/>
                      </a:lnTo>
                      <a:lnTo>
                        <a:pt x="231" y="0"/>
                      </a:lnTo>
                      <a:lnTo>
                        <a:pt x="227" y="0"/>
                      </a:lnTo>
                      <a:lnTo>
                        <a:pt x="227" y="4"/>
                      </a:lnTo>
                      <a:lnTo>
                        <a:pt x="223" y="4"/>
                      </a:lnTo>
                      <a:lnTo>
                        <a:pt x="223" y="158"/>
                      </a:lnTo>
                      <a:lnTo>
                        <a:pt x="184" y="158"/>
                      </a:lnTo>
                      <a:lnTo>
                        <a:pt x="148" y="195"/>
                      </a:lnTo>
                      <a:lnTo>
                        <a:pt x="148" y="158"/>
                      </a:lnTo>
                      <a:lnTo>
                        <a:pt x="8" y="158"/>
                      </a:lnTo>
                      <a:lnTo>
                        <a:pt x="8" y="8"/>
                      </a:lnTo>
                      <a:lnTo>
                        <a:pt x="227" y="8"/>
                      </a:lnTo>
                      <a:lnTo>
                        <a:pt x="227" y="4"/>
                      </a:lnTo>
                      <a:lnTo>
                        <a:pt x="223" y="4"/>
                      </a:lnTo>
                      <a:lnTo>
                        <a:pt x="227" y="4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0" name="Freeform 399">
                  <a:extLst>
                    <a:ext uri="{FF2B5EF4-FFF2-40B4-BE49-F238E27FC236}">
                      <a16:creationId xmlns:a16="http://schemas.microsoft.com/office/drawing/2014/main" xmlns="" id="{2EB349EB-6655-4B8C-B6A4-22FAFEF6786F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2421" y="2711"/>
                  <a:ext cx="142" cy="0"/>
                </a:xfrm>
                <a:custGeom>
                  <a:avLst/>
                  <a:gdLst>
                    <a:gd name="T0" fmla="*/ 0 w 142"/>
                    <a:gd name="T1" fmla="*/ 142 w 142"/>
                    <a:gd name="T2" fmla="*/ 0 w 14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42">
                      <a:moveTo>
                        <a:pt x="0" y="0"/>
                      </a:moveTo>
                      <a:lnTo>
                        <a:pt x="14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AE5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1" name="Freeform 400">
                  <a:extLst>
                    <a:ext uri="{FF2B5EF4-FFF2-40B4-BE49-F238E27FC236}">
                      <a16:creationId xmlns:a16="http://schemas.microsoft.com/office/drawing/2014/main" xmlns="" id="{C9C3033A-B79A-4E0F-9DB3-AA3D025A51E4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2421" y="2711"/>
                  <a:ext cx="142" cy="0"/>
                </a:xfrm>
                <a:custGeom>
                  <a:avLst/>
                  <a:gdLst>
                    <a:gd name="T0" fmla="*/ 0 w 142"/>
                    <a:gd name="T1" fmla="*/ 142 w 142"/>
                    <a:gd name="T2" fmla="*/ 0 w 14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42">
                      <a:moveTo>
                        <a:pt x="0" y="0"/>
                      </a:moveTo>
                      <a:lnTo>
                        <a:pt x="142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2" name="Rectangle 401">
                  <a:extLst>
                    <a:ext uri="{FF2B5EF4-FFF2-40B4-BE49-F238E27FC236}">
                      <a16:creationId xmlns:a16="http://schemas.microsoft.com/office/drawing/2014/main" xmlns="" id="{478F28F7-2AF6-4E47-8D87-B7CFB7E3A2C4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2421" y="2707"/>
                  <a:ext cx="142" cy="8"/>
                </a:xfrm>
                <a:prstGeom prst="rect">
                  <a:avLst/>
                </a:pr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3" name="Rectangle 402">
                  <a:extLst>
                    <a:ext uri="{FF2B5EF4-FFF2-40B4-BE49-F238E27FC236}">
                      <a16:creationId xmlns:a16="http://schemas.microsoft.com/office/drawing/2014/main" xmlns="" id="{05CCBA44-C584-4F98-B46A-5D46834732D5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2421" y="2707"/>
                  <a:ext cx="142" cy="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4" name="Freeform 403">
                  <a:extLst>
                    <a:ext uri="{FF2B5EF4-FFF2-40B4-BE49-F238E27FC236}">
                      <a16:creationId xmlns:a16="http://schemas.microsoft.com/office/drawing/2014/main" xmlns="" id="{9CFE5F50-2AA5-4003-998D-22650E20C9A2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2421" y="2751"/>
                  <a:ext cx="142" cy="0"/>
                </a:xfrm>
                <a:custGeom>
                  <a:avLst/>
                  <a:gdLst>
                    <a:gd name="T0" fmla="*/ 0 w 142"/>
                    <a:gd name="T1" fmla="*/ 142 w 142"/>
                    <a:gd name="T2" fmla="*/ 0 w 14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42">
                      <a:moveTo>
                        <a:pt x="0" y="0"/>
                      </a:moveTo>
                      <a:lnTo>
                        <a:pt x="14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AE5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5" name="Freeform 404">
                  <a:extLst>
                    <a:ext uri="{FF2B5EF4-FFF2-40B4-BE49-F238E27FC236}">
                      <a16:creationId xmlns:a16="http://schemas.microsoft.com/office/drawing/2014/main" xmlns="" id="{A8461692-9830-42F8-9A29-0F56A63EE287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2421" y="2751"/>
                  <a:ext cx="142" cy="0"/>
                </a:xfrm>
                <a:custGeom>
                  <a:avLst/>
                  <a:gdLst>
                    <a:gd name="T0" fmla="*/ 0 w 142"/>
                    <a:gd name="T1" fmla="*/ 142 w 142"/>
                    <a:gd name="T2" fmla="*/ 0 w 14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42">
                      <a:moveTo>
                        <a:pt x="0" y="0"/>
                      </a:moveTo>
                      <a:lnTo>
                        <a:pt x="142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6" name="Rectangle 405">
                  <a:extLst>
                    <a:ext uri="{FF2B5EF4-FFF2-40B4-BE49-F238E27FC236}">
                      <a16:creationId xmlns:a16="http://schemas.microsoft.com/office/drawing/2014/main" xmlns="" id="{4370CB2F-6FFF-4BCD-933F-D1752F1005EE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2421" y="2747"/>
                  <a:ext cx="142" cy="8"/>
                </a:xfrm>
                <a:prstGeom prst="rect">
                  <a:avLst/>
                </a:pr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7" name="Rectangle 406">
                  <a:extLst>
                    <a:ext uri="{FF2B5EF4-FFF2-40B4-BE49-F238E27FC236}">
                      <a16:creationId xmlns:a16="http://schemas.microsoft.com/office/drawing/2014/main" xmlns="" id="{BC4588FB-348B-4668-94F8-3ABECC4C43E8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2421" y="2747"/>
                  <a:ext cx="142" cy="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8" name="Freeform 407">
                  <a:extLst>
                    <a:ext uri="{FF2B5EF4-FFF2-40B4-BE49-F238E27FC236}">
                      <a16:creationId xmlns:a16="http://schemas.microsoft.com/office/drawing/2014/main" xmlns="" id="{3A6FCE77-08AF-41D2-877A-2DEED047D289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2190" y="2543"/>
                  <a:ext cx="270" cy="233"/>
                </a:xfrm>
                <a:custGeom>
                  <a:avLst/>
                  <a:gdLst>
                    <a:gd name="T0" fmla="*/ 270 w 270"/>
                    <a:gd name="T1" fmla="*/ 0 h 233"/>
                    <a:gd name="T2" fmla="*/ 0 w 270"/>
                    <a:gd name="T3" fmla="*/ 0 h 233"/>
                    <a:gd name="T4" fmla="*/ 0 w 270"/>
                    <a:gd name="T5" fmla="*/ 167 h 233"/>
                    <a:gd name="T6" fmla="*/ 49 w 270"/>
                    <a:gd name="T7" fmla="*/ 167 h 233"/>
                    <a:gd name="T8" fmla="*/ 115 w 270"/>
                    <a:gd name="T9" fmla="*/ 233 h 233"/>
                    <a:gd name="T10" fmla="*/ 115 w 270"/>
                    <a:gd name="T11" fmla="*/ 167 h 233"/>
                    <a:gd name="T12" fmla="*/ 270 w 270"/>
                    <a:gd name="T13" fmla="*/ 167 h 233"/>
                    <a:gd name="T14" fmla="*/ 270 w 270"/>
                    <a:gd name="T15" fmla="*/ 0 h 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0" h="233">
                      <a:moveTo>
                        <a:pt x="270" y="0"/>
                      </a:moveTo>
                      <a:lnTo>
                        <a:pt x="0" y="0"/>
                      </a:lnTo>
                      <a:lnTo>
                        <a:pt x="0" y="167"/>
                      </a:lnTo>
                      <a:lnTo>
                        <a:pt x="49" y="167"/>
                      </a:lnTo>
                      <a:lnTo>
                        <a:pt x="115" y="233"/>
                      </a:lnTo>
                      <a:lnTo>
                        <a:pt x="115" y="167"/>
                      </a:lnTo>
                      <a:lnTo>
                        <a:pt x="270" y="167"/>
                      </a:lnTo>
                      <a:lnTo>
                        <a:pt x="270" y="0"/>
                      </a:lnTo>
                      <a:close/>
                    </a:path>
                  </a:pathLst>
                </a:custGeom>
                <a:solidFill>
                  <a:srgbClr val="F6FA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9" name="Freeform 408">
                  <a:extLst>
                    <a:ext uri="{FF2B5EF4-FFF2-40B4-BE49-F238E27FC236}">
                      <a16:creationId xmlns:a16="http://schemas.microsoft.com/office/drawing/2014/main" xmlns="" id="{FC1681A5-30CD-41E3-9C84-56DB55EE5B31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2190" y="2543"/>
                  <a:ext cx="270" cy="233"/>
                </a:xfrm>
                <a:custGeom>
                  <a:avLst/>
                  <a:gdLst>
                    <a:gd name="T0" fmla="*/ 270 w 270"/>
                    <a:gd name="T1" fmla="*/ 0 h 233"/>
                    <a:gd name="T2" fmla="*/ 0 w 270"/>
                    <a:gd name="T3" fmla="*/ 0 h 233"/>
                    <a:gd name="T4" fmla="*/ 0 w 270"/>
                    <a:gd name="T5" fmla="*/ 167 h 233"/>
                    <a:gd name="T6" fmla="*/ 49 w 270"/>
                    <a:gd name="T7" fmla="*/ 167 h 233"/>
                    <a:gd name="T8" fmla="*/ 115 w 270"/>
                    <a:gd name="T9" fmla="*/ 233 h 233"/>
                    <a:gd name="T10" fmla="*/ 115 w 270"/>
                    <a:gd name="T11" fmla="*/ 167 h 233"/>
                    <a:gd name="T12" fmla="*/ 270 w 270"/>
                    <a:gd name="T13" fmla="*/ 167 h 233"/>
                    <a:gd name="T14" fmla="*/ 270 w 270"/>
                    <a:gd name="T15" fmla="*/ 0 h 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0" h="233">
                      <a:moveTo>
                        <a:pt x="270" y="0"/>
                      </a:moveTo>
                      <a:lnTo>
                        <a:pt x="0" y="0"/>
                      </a:lnTo>
                      <a:lnTo>
                        <a:pt x="0" y="167"/>
                      </a:lnTo>
                      <a:lnTo>
                        <a:pt x="49" y="167"/>
                      </a:lnTo>
                      <a:lnTo>
                        <a:pt x="115" y="233"/>
                      </a:lnTo>
                      <a:lnTo>
                        <a:pt x="115" y="167"/>
                      </a:lnTo>
                      <a:lnTo>
                        <a:pt x="270" y="167"/>
                      </a:lnTo>
                      <a:lnTo>
                        <a:pt x="27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0" name="Freeform 409">
                  <a:extLst>
                    <a:ext uri="{FF2B5EF4-FFF2-40B4-BE49-F238E27FC236}">
                      <a16:creationId xmlns:a16="http://schemas.microsoft.com/office/drawing/2014/main" xmlns="" id="{1DDA6592-81BF-4D40-8E3B-99E8D3900961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2186" y="2539"/>
                  <a:ext cx="278" cy="247"/>
                </a:xfrm>
                <a:custGeom>
                  <a:avLst/>
                  <a:gdLst>
                    <a:gd name="T0" fmla="*/ 274 w 278"/>
                    <a:gd name="T1" fmla="*/ 4 h 247"/>
                    <a:gd name="T2" fmla="*/ 274 w 278"/>
                    <a:gd name="T3" fmla="*/ 0 h 247"/>
                    <a:gd name="T4" fmla="*/ 0 w 278"/>
                    <a:gd name="T5" fmla="*/ 0 h 247"/>
                    <a:gd name="T6" fmla="*/ 0 w 278"/>
                    <a:gd name="T7" fmla="*/ 175 h 247"/>
                    <a:gd name="T8" fmla="*/ 51 w 278"/>
                    <a:gd name="T9" fmla="*/ 175 h 247"/>
                    <a:gd name="T10" fmla="*/ 123 w 278"/>
                    <a:gd name="T11" fmla="*/ 247 h 247"/>
                    <a:gd name="T12" fmla="*/ 123 w 278"/>
                    <a:gd name="T13" fmla="*/ 175 h 247"/>
                    <a:gd name="T14" fmla="*/ 278 w 278"/>
                    <a:gd name="T15" fmla="*/ 175 h 247"/>
                    <a:gd name="T16" fmla="*/ 278 w 278"/>
                    <a:gd name="T17" fmla="*/ 0 h 247"/>
                    <a:gd name="T18" fmla="*/ 274 w 278"/>
                    <a:gd name="T19" fmla="*/ 0 h 247"/>
                    <a:gd name="T20" fmla="*/ 274 w 278"/>
                    <a:gd name="T21" fmla="*/ 4 h 247"/>
                    <a:gd name="T22" fmla="*/ 270 w 278"/>
                    <a:gd name="T23" fmla="*/ 4 h 247"/>
                    <a:gd name="T24" fmla="*/ 270 w 278"/>
                    <a:gd name="T25" fmla="*/ 167 h 247"/>
                    <a:gd name="T26" fmla="*/ 115 w 278"/>
                    <a:gd name="T27" fmla="*/ 167 h 247"/>
                    <a:gd name="T28" fmla="*/ 115 w 278"/>
                    <a:gd name="T29" fmla="*/ 227 h 247"/>
                    <a:gd name="T30" fmla="*/ 55 w 278"/>
                    <a:gd name="T31" fmla="*/ 167 h 247"/>
                    <a:gd name="T32" fmla="*/ 8 w 278"/>
                    <a:gd name="T33" fmla="*/ 167 h 247"/>
                    <a:gd name="T34" fmla="*/ 8 w 278"/>
                    <a:gd name="T35" fmla="*/ 8 h 247"/>
                    <a:gd name="T36" fmla="*/ 274 w 278"/>
                    <a:gd name="T37" fmla="*/ 8 h 247"/>
                    <a:gd name="T38" fmla="*/ 274 w 278"/>
                    <a:gd name="T39" fmla="*/ 4 h 247"/>
                    <a:gd name="T40" fmla="*/ 270 w 278"/>
                    <a:gd name="T41" fmla="*/ 4 h 247"/>
                    <a:gd name="T42" fmla="*/ 274 w 278"/>
                    <a:gd name="T43" fmla="*/ 4 h 2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78" h="247">
                      <a:moveTo>
                        <a:pt x="274" y="4"/>
                      </a:moveTo>
                      <a:lnTo>
                        <a:pt x="274" y="0"/>
                      </a:lnTo>
                      <a:lnTo>
                        <a:pt x="0" y="0"/>
                      </a:lnTo>
                      <a:lnTo>
                        <a:pt x="0" y="175"/>
                      </a:lnTo>
                      <a:lnTo>
                        <a:pt x="51" y="175"/>
                      </a:lnTo>
                      <a:lnTo>
                        <a:pt x="123" y="247"/>
                      </a:lnTo>
                      <a:lnTo>
                        <a:pt x="123" y="175"/>
                      </a:lnTo>
                      <a:lnTo>
                        <a:pt x="278" y="175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74" y="4"/>
                      </a:lnTo>
                      <a:lnTo>
                        <a:pt x="270" y="4"/>
                      </a:lnTo>
                      <a:lnTo>
                        <a:pt x="270" y="167"/>
                      </a:lnTo>
                      <a:lnTo>
                        <a:pt x="115" y="167"/>
                      </a:lnTo>
                      <a:lnTo>
                        <a:pt x="115" y="227"/>
                      </a:lnTo>
                      <a:lnTo>
                        <a:pt x="55" y="167"/>
                      </a:lnTo>
                      <a:lnTo>
                        <a:pt x="8" y="167"/>
                      </a:lnTo>
                      <a:lnTo>
                        <a:pt x="8" y="8"/>
                      </a:lnTo>
                      <a:lnTo>
                        <a:pt x="274" y="8"/>
                      </a:lnTo>
                      <a:lnTo>
                        <a:pt x="274" y="4"/>
                      </a:lnTo>
                      <a:lnTo>
                        <a:pt x="270" y="4"/>
                      </a:lnTo>
                      <a:lnTo>
                        <a:pt x="274" y="4"/>
                      </a:lnTo>
                      <a:close/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1" name="Freeform 410">
                  <a:extLst>
                    <a:ext uri="{FF2B5EF4-FFF2-40B4-BE49-F238E27FC236}">
                      <a16:creationId xmlns:a16="http://schemas.microsoft.com/office/drawing/2014/main" xmlns="" id="{49F7D0EE-4BC7-46AA-8253-5D72771683AC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2186" y="2539"/>
                  <a:ext cx="278" cy="247"/>
                </a:xfrm>
                <a:custGeom>
                  <a:avLst/>
                  <a:gdLst>
                    <a:gd name="T0" fmla="*/ 274 w 278"/>
                    <a:gd name="T1" fmla="*/ 4 h 247"/>
                    <a:gd name="T2" fmla="*/ 274 w 278"/>
                    <a:gd name="T3" fmla="*/ 0 h 247"/>
                    <a:gd name="T4" fmla="*/ 0 w 278"/>
                    <a:gd name="T5" fmla="*/ 0 h 247"/>
                    <a:gd name="T6" fmla="*/ 0 w 278"/>
                    <a:gd name="T7" fmla="*/ 175 h 247"/>
                    <a:gd name="T8" fmla="*/ 51 w 278"/>
                    <a:gd name="T9" fmla="*/ 175 h 247"/>
                    <a:gd name="T10" fmla="*/ 123 w 278"/>
                    <a:gd name="T11" fmla="*/ 247 h 247"/>
                    <a:gd name="T12" fmla="*/ 123 w 278"/>
                    <a:gd name="T13" fmla="*/ 175 h 247"/>
                    <a:gd name="T14" fmla="*/ 278 w 278"/>
                    <a:gd name="T15" fmla="*/ 175 h 247"/>
                    <a:gd name="T16" fmla="*/ 278 w 278"/>
                    <a:gd name="T17" fmla="*/ 0 h 247"/>
                    <a:gd name="T18" fmla="*/ 274 w 278"/>
                    <a:gd name="T19" fmla="*/ 0 h 247"/>
                    <a:gd name="T20" fmla="*/ 274 w 278"/>
                    <a:gd name="T21" fmla="*/ 4 h 247"/>
                    <a:gd name="T22" fmla="*/ 270 w 278"/>
                    <a:gd name="T23" fmla="*/ 4 h 247"/>
                    <a:gd name="T24" fmla="*/ 270 w 278"/>
                    <a:gd name="T25" fmla="*/ 167 h 247"/>
                    <a:gd name="T26" fmla="*/ 115 w 278"/>
                    <a:gd name="T27" fmla="*/ 167 h 247"/>
                    <a:gd name="T28" fmla="*/ 115 w 278"/>
                    <a:gd name="T29" fmla="*/ 227 h 247"/>
                    <a:gd name="T30" fmla="*/ 55 w 278"/>
                    <a:gd name="T31" fmla="*/ 167 h 247"/>
                    <a:gd name="T32" fmla="*/ 8 w 278"/>
                    <a:gd name="T33" fmla="*/ 167 h 247"/>
                    <a:gd name="T34" fmla="*/ 8 w 278"/>
                    <a:gd name="T35" fmla="*/ 8 h 247"/>
                    <a:gd name="T36" fmla="*/ 274 w 278"/>
                    <a:gd name="T37" fmla="*/ 8 h 247"/>
                    <a:gd name="T38" fmla="*/ 274 w 278"/>
                    <a:gd name="T39" fmla="*/ 4 h 247"/>
                    <a:gd name="T40" fmla="*/ 270 w 278"/>
                    <a:gd name="T41" fmla="*/ 4 h 247"/>
                    <a:gd name="T42" fmla="*/ 274 w 278"/>
                    <a:gd name="T43" fmla="*/ 4 h 2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78" h="247">
                      <a:moveTo>
                        <a:pt x="274" y="4"/>
                      </a:moveTo>
                      <a:lnTo>
                        <a:pt x="274" y="0"/>
                      </a:lnTo>
                      <a:lnTo>
                        <a:pt x="0" y="0"/>
                      </a:lnTo>
                      <a:lnTo>
                        <a:pt x="0" y="175"/>
                      </a:lnTo>
                      <a:lnTo>
                        <a:pt x="51" y="175"/>
                      </a:lnTo>
                      <a:lnTo>
                        <a:pt x="123" y="247"/>
                      </a:lnTo>
                      <a:lnTo>
                        <a:pt x="123" y="175"/>
                      </a:lnTo>
                      <a:lnTo>
                        <a:pt x="278" y="175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74" y="4"/>
                      </a:lnTo>
                      <a:lnTo>
                        <a:pt x="270" y="4"/>
                      </a:lnTo>
                      <a:lnTo>
                        <a:pt x="270" y="167"/>
                      </a:lnTo>
                      <a:lnTo>
                        <a:pt x="115" y="167"/>
                      </a:lnTo>
                      <a:lnTo>
                        <a:pt x="115" y="227"/>
                      </a:lnTo>
                      <a:lnTo>
                        <a:pt x="55" y="167"/>
                      </a:lnTo>
                      <a:lnTo>
                        <a:pt x="8" y="167"/>
                      </a:lnTo>
                      <a:lnTo>
                        <a:pt x="8" y="8"/>
                      </a:lnTo>
                      <a:lnTo>
                        <a:pt x="274" y="8"/>
                      </a:lnTo>
                      <a:lnTo>
                        <a:pt x="274" y="4"/>
                      </a:lnTo>
                      <a:lnTo>
                        <a:pt x="270" y="4"/>
                      </a:lnTo>
                      <a:lnTo>
                        <a:pt x="274" y="4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2" name="Freeform 411">
                  <a:extLst>
                    <a:ext uri="{FF2B5EF4-FFF2-40B4-BE49-F238E27FC236}">
                      <a16:creationId xmlns:a16="http://schemas.microsoft.com/office/drawing/2014/main" xmlns="" id="{03FE3640-9122-4B3B-8241-9EB74E1ABABC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2232" y="2609"/>
                  <a:ext cx="180" cy="0"/>
                </a:xfrm>
                <a:custGeom>
                  <a:avLst/>
                  <a:gdLst>
                    <a:gd name="T0" fmla="*/ 0 w 180"/>
                    <a:gd name="T1" fmla="*/ 180 w 180"/>
                    <a:gd name="T2" fmla="*/ 0 w 180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80">
                      <a:moveTo>
                        <a:pt x="0" y="0"/>
                      </a:moveTo>
                      <a:lnTo>
                        <a:pt x="18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AE5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3" name="Freeform 412">
                  <a:extLst>
                    <a:ext uri="{FF2B5EF4-FFF2-40B4-BE49-F238E27FC236}">
                      <a16:creationId xmlns:a16="http://schemas.microsoft.com/office/drawing/2014/main" xmlns="" id="{F7768EC1-168E-4733-A42B-7E274B7371D3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2232" y="2609"/>
                  <a:ext cx="180" cy="0"/>
                </a:xfrm>
                <a:custGeom>
                  <a:avLst/>
                  <a:gdLst>
                    <a:gd name="T0" fmla="*/ 0 w 180"/>
                    <a:gd name="T1" fmla="*/ 180 w 180"/>
                    <a:gd name="T2" fmla="*/ 0 w 180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80">
                      <a:moveTo>
                        <a:pt x="0" y="0"/>
                      </a:moveTo>
                      <a:lnTo>
                        <a:pt x="18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4" name="Rectangle 413">
                  <a:extLst>
                    <a:ext uri="{FF2B5EF4-FFF2-40B4-BE49-F238E27FC236}">
                      <a16:creationId xmlns:a16="http://schemas.microsoft.com/office/drawing/2014/main" xmlns="" id="{EBB24724-9938-4450-947B-FAE6D8A02683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2232" y="2605"/>
                  <a:ext cx="180" cy="8"/>
                </a:xfrm>
                <a:prstGeom prst="rect">
                  <a:avLst/>
                </a:pr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5" name="Rectangle 414">
                  <a:extLst>
                    <a:ext uri="{FF2B5EF4-FFF2-40B4-BE49-F238E27FC236}">
                      <a16:creationId xmlns:a16="http://schemas.microsoft.com/office/drawing/2014/main" xmlns="" id="{BDA6EC16-8000-4303-8E55-EE90546BB94A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2232" y="2605"/>
                  <a:ext cx="180" cy="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6" name="Freeform 415">
                  <a:extLst>
                    <a:ext uri="{FF2B5EF4-FFF2-40B4-BE49-F238E27FC236}">
                      <a16:creationId xmlns:a16="http://schemas.microsoft.com/office/drawing/2014/main" xmlns="" id="{33944C9B-2CC1-4150-B7DB-461531DFA7F1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2232" y="2649"/>
                  <a:ext cx="180" cy="0"/>
                </a:xfrm>
                <a:custGeom>
                  <a:avLst/>
                  <a:gdLst>
                    <a:gd name="T0" fmla="*/ 0 w 180"/>
                    <a:gd name="T1" fmla="*/ 180 w 180"/>
                    <a:gd name="T2" fmla="*/ 0 w 180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80">
                      <a:moveTo>
                        <a:pt x="0" y="0"/>
                      </a:moveTo>
                      <a:lnTo>
                        <a:pt x="18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AE5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7" name="Freeform 416">
                  <a:extLst>
                    <a:ext uri="{FF2B5EF4-FFF2-40B4-BE49-F238E27FC236}">
                      <a16:creationId xmlns:a16="http://schemas.microsoft.com/office/drawing/2014/main" xmlns="" id="{95EFDA49-D4EF-43AB-A381-236302F39532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2232" y="2649"/>
                  <a:ext cx="180" cy="0"/>
                </a:xfrm>
                <a:custGeom>
                  <a:avLst/>
                  <a:gdLst>
                    <a:gd name="T0" fmla="*/ 0 w 180"/>
                    <a:gd name="T1" fmla="*/ 180 w 180"/>
                    <a:gd name="T2" fmla="*/ 0 w 180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80">
                      <a:moveTo>
                        <a:pt x="0" y="0"/>
                      </a:moveTo>
                      <a:lnTo>
                        <a:pt x="18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8" name="Rectangle 417">
                  <a:extLst>
                    <a:ext uri="{FF2B5EF4-FFF2-40B4-BE49-F238E27FC236}">
                      <a16:creationId xmlns:a16="http://schemas.microsoft.com/office/drawing/2014/main" xmlns="" id="{16FAADCC-1ABE-419B-9DA9-7C2D7EF157AE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2232" y="2645"/>
                  <a:ext cx="180" cy="8"/>
                </a:xfrm>
                <a:prstGeom prst="rect">
                  <a:avLst/>
                </a:pr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9" name="Rectangle 418">
                  <a:extLst>
                    <a:ext uri="{FF2B5EF4-FFF2-40B4-BE49-F238E27FC236}">
                      <a16:creationId xmlns:a16="http://schemas.microsoft.com/office/drawing/2014/main" xmlns="" id="{2BFA7D80-5572-45CD-A2DB-3AAC48FCE092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2232" y="2645"/>
                  <a:ext cx="180" cy="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0" name="Rectangle 419">
                  <a:extLst>
                    <a:ext uri="{FF2B5EF4-FFF2-40B4-BE49-F238E27FC236}">
                      <a16:creationId xmlns:a16="http://schemas.microsoft.com/office/drawing/2014/main" xmlns="" id="{40F62275-4561-4A45-B2E0-BCA34E74CE02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1664" y="2689"/>
                  <a:ext cx="360" cy="207"/>
                </a:xfrm>
                <a:prstGeom prst="rect">
                  <a:avLst/>
                </a:prstGeom>
                <a:solidFill>
                  <a:srgbClr val="FBD26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1" name="Rectangle 420">
                  <a:extLst>
                    <a:ext uri="{FF2B5EF4-FFF2-40B4-BE49-F238E27FC236}">
                      <a16:creationId xmlns:a16="http://schemas.microsoft.com/office/drawing/2014/main" xmlns="" id="{8C1D1C42-7EEA-4343-B21A-12843417AA75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1664" y="2689"/>
                  <a:ext cx="360" cy="20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2" name="Freeform 421">
                  <a:extLst>
                    <a:ext uri="{FF2B5EF4-FFF2-40B4-BE49-F238E27FC236}">
                      <a16:creationId xmlns:a16="http://schemas.microsoft.com/office/drawing/2014/main" xmlns="" id="{643C9992-DB9A-4D64-BA9B-4EBA9F610ECD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660" y="2685"/>
                  <a:ext cx="368" cy="215"/>
                </a:xfrm>
                <a:custGeom>
                  <a:avLst/>
                  <a:gdLst>
                    <a:gd name="T0" fmla="*/ 364 w 368"/>
                    <a:gd name="T1" fmla="*/ 211 h 215"/>
                    <a:gd name="T2" fmla="*/ 364 w 368"/>
                    <a:gd name="T3" fmla="*/ 207 h 215"/>
                    <a:gd name="T4" fmla="*/ 8 w 368"/>
                    <a:gd name="T5" fmla="*/ 207 h 215"/>
                    <a:gd name="T6" fmla="*/ 8 w 368"/>
                    <a:gd name="T7" fmla="*/ 8 h 215"/>
                    <a:gd name="T8" fmla="*/ 360 w 368"/>
                    <a:gd name="T9" fmla="*/ 8 h 215"/>
                    <a:gd name="T10" fmla="*/ 360 w 368"/>
                    <a:gd name="T11" fmla="*/ 211 h 215"/>
                    <a:gd name="T12" fmla="*/ 364 w 368"/>
                    <a:gd name="T13" fmla="*/ 211 h 215"/>
                    <a:gd name="T14" fmla="*/ 364 w 368"/>
                    <a:gd name="T15" fmla="*/ 207 h 215"/>
                    <a:gd name="T16" fmla="*/ 364 w 368"/>
                    <a:gd name="T17" fmla="*/ 211 h 215"/>
                    <a:gd name="T18" fmla="*/ 368 w 368"/>
                    <a:gd name="T19" fmla="*/ 211 h 215"/>
                    <a:gd name="T20" fmla="*/ 368 w 368"/>
                    <a:gd name="T21" fmla="*/ 4 h 215"/>
                    <a:gd name="T22" fmla="*/ 367 w 368"/>
                    <a:gd name="T23" fmla="*/ 1 h 215"/>
                    <a:gd name="T24" fmla="*/ 364 w 368"/>
                    <a:gd name="T25" fmla="*/ 0 h 215"/>
                    <a:gd name="T26" fmla="*/ 4 w 368"/>
                    <a:gd name="T27" fmla="*/ 0 h 215"/>
                    <a:gd name="T28" fmla="*/ 1 w 368"/>
                    <a:gd name="T29" fmla="*/ 1 h 215"/>
                    <a:gd name="T30" fmla="*/ 0 w 368"/>
                    <a:gd name="T31" fmla="*/ 4 h 215"/>
                    <a:gd name="T32" fmla="*/ 0 w 368"/>
                    <a:gd name="T33" fmla="*/ 211 h 215"/>
                    <a:gd name="T34" fmla="*/ 1 w 368"/>
                    <a:gd name="T35" fmla="*/ 214 h 215"/>
                    <a:gd name="T36" fmla="*/ 4 w 368"/>
                    <a:gd name="T37" fmla="*/ 215 h 215"/>
                    <a:gd name="T38" fmla="*/ 364 w 368"/>
                    <a:gd name="T39" fmla="*/ 215 h 215"/>
                    <a:gd name="T40" fmla="*/ 367 w 368"/>
                    <a:gd name="T41" fmla="*/ 214 h 215"/>
                    <a:gd name="T42" fmla="*/ 368 w 368"/>
                    <a:gd name="T43" fmla="*/ 211 h 215"/>
                    <a:gd name="T44" fmla="*/ 364 w 368"/>
                    <a:gd name="T45" fmla="*/ 211 h 2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68" h="215">
                      <a:moveTo>
                        <a:pt x="364" y="211"/>
                      </a:moveTo>
                      <a:cubicBezTo>
                        <a:pt x="364" y="207"/>
                        <a:pt x="364" y="207"/>
                        <a:pt x="364" y="207"/>
                      </a:cubicBezTo>
                      <a:cubicBezTo>
                        <a:pt x="8" y="207"/>
                        <a:pt x="8" y="207"/>
                        <a:pt x="8" y="207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360" y="8"/>
                        <a:pt x="360" y="8"/>
                        <a:pt x="360" y="8"/>
                      </a:cubicBezTo>
                      <a:cubicBezTo>
                        <a:pt x="360" y="211"/>
                        <a:pt x="360" y="211"/>
                        <a:pt x="360" y="211"/>
                      </a:cubicBezTo>
                      <a:cubicBezTo>
                        <a:pt x="364" y="211"/>
                        <a:pt x="364" y="211"/>
                        <a:pt x="364" y="211"/>
                      </a:cubicBezTo>
                      <a:cubicBezTo>
                        <a:pt x="364" y="207"/>
                        <a:pt x="364" y="207"/>
                        <a:pt x="364" y="207"/>
                      </a:cubicBezTo>
                      <a:cubicBezTo>
                        <a:pt x="364" y="211"/>
                        <a:pt x="364" y="211"/>
                        <a:pt x="364" y="211"/>
                      </a:cubicBezTo>
                      <a:cubicBezTo>
                        <a:pt x="368" y="211"/>
                        <a:pt x="368" y="211"/>
                        <a:pt x="368" y="211"/>
                      </a:cubicBezTo>
                      <a:cubicBezTo>
                        <a:pt x="368" y="4"/>
                        <a:pt x="368" y="4"/>
                        <a:pt x="368" y="4"/>
                      </a:cubicBezTo>
                      <a:cubicBezTo>
                        <a:pt x="368" y="3"/>
                        <a:pt x="368" y="2"/>
                        <a:pt x="367" y="1"/>
                      </a:cubicBezTo>
                      <a:cubicBezTo>
                        <a:pt x="366" y="0"/>
                        <a:pt x="365" y="0"/>
                        <a:pt x="36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2" y="0"/>
                        <a:pt x="1" y="1"/>
                      </a:cubicBez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0" y="211"/>
                        <a:pt x="0" y="211"/>
                        <a:pt x="0" y="211"/>
                      </a:cubicBezTo>
                      <a:cubicBezTo>
                        <a:pt x="0" y="212"/>
                        <a:pt x="0" y="213"/>
                        <a:pt x="1" y="214"/>
                      </a:cubicBezTo>
                      <a:cubicBezTo>
                        <a:pt x="2" y="215"/>
                        <a:pt x="3" y="215"/>
                        <a:pt x="4" y="215"/>
                      </a:cubicBezTo>
                      <a:cubicBezTo>
                        <a:pt x="364" y="215"/>
                        <a:pt x="364" y="215"/>
                        <a:pt x="364" y="215"/>
                      </a:cubicBezTo>
                      <a:cubicBezTo>
                        <a:pt x="365" y="215"/>
                        <a:pt x="366" y="215"/>
                        <a:pt x="367" y="214"/>
                      </a:cubicBezTo>
                      <a:cubicBezTo>
                        <a:pt x="368" y="213"/>
                        <a:pt x="368" y="212"/>
                        <a:pt x="368" y="211"/>
                      </a:cubicBezTo>
                      <a:cubicBezTo>
                        <a:pt x="364" y="211"/>
                        <a:pt x="364" y="211"/>
                        <a:pt x="364" y="211"/>
                      </a:cubicBezTo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3" name="Freeform 422">
                  <a:extLst>
                    <a:ext uri="{FF2B5EF4-FFF2-40B4-BE49-F238E27FC236}">
                      <a16:creationId xmlns:a16="http://schemas.microsoft.com/office/drawing/2014/main" xmlns="" id="{856ECBC3-039B-4EFB-960F-6F17709AA082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664" y="2689"/>
                  <a:ext cx="360" cy="155"/>
                </a:xfrm>
                <a:custGeom>
                  <a:avLst/>
                  <a:gdLst>
                    <a:gd name="T0" fmla="*/ 360 w 360"/>
                    <a:gd name="T1" fmla="*/ 0 h 155"/>
                    <a:gd name="T2" fmla="*/ 342 w 360"/>
                    <a:gd name="T3" fmla="*/ 0 h 155"/>
                    <a:gd name="T4" fmla="*/ 198 w 360"/>
                    <a:gd name="T5" fmla="*/ 0 h 155"/>
                    <a:gd name="T6" fmla="*/ 180 w 360"/>
                    <a:gd name="T7" fmla="*/ 0 h 155"/>
                    <a:gd name="T8" fmla="*/ 162 w 360"/>
                    <a:gd name="T9" fmla="*/ 0 h 155"/>
                    <a:gd name="T10" fmla="*/ 18 w 360"/>
                    <a:gd name="T11" fmla="*/ 0 h 155"/>
                    <a:gd name="T12" fmla="*/ 0 w 360"/>
                    <a:gd name="T13" fmla="*/ 0 h 155"/>
                    <a:gd name="T14" fmla="*/ 45 w 360"/>
                    <a:gd name="T15" fmla="*/ 40 h 155"/>
                    <a:gd name="T16" fmla="*/ 76 w 360"/>
                    <a:gd name="T17" fmla="*/ 68 h 155"/>
                    <a:gd name="T18" fmla="*/ 90 w 360"/>
                    <a:gd name="T19" fmla="*/ 80 h 155"/>
                    <a:gd name="T20" fmla="*/ 132 w 360"/>
                    <a:gd name="T21" fmla="*/ 118 h 155"/>
                    <a:gd name="T22" fmla="*/ 166 w 360"/>
                    <a:gd name="T23" fmla="*/ 149 h 155"/>
                    <a:gd name="T24" fmla="*/ 193 w 360"/>
                    <a:gd name="T25" fmla="*/ 149 h 155"/>
                    <a:gd name="T26" fmla="*/ 228 w 360"/>
                    <a:gd name="T27" fmla="*/ 118 h 155"/>
                    <a:gd name="T28" fmla="*/ 270 w 360"/>
                    <a:gd name="T29" fmla="*/ 80 h 155"/>
                    <a:gd name="T30" fmla="*/ 283 w 360"/>
                    <a:gd name="T31" fmla="*/ 68 h 155"/>
                    <a:gd name="T32" fmla="*/ 315 w 360"/>
                    <a:gd name="T33" fmla="*/ 40 h 155"/>
                    <a:gd name="T34" fmla="*/ 360 w 360"/>
                    <a:gd name="T35" fmla="*/ 0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60" h="155">
                      <a:moveTo>
                        <a:pt x="360" y="0"/>
                      </a:moveTo>
                      <a:cubicBezTo>
                        <a:pt x="342" y="0"/>
                        <a:pt x="342" y="0"/>
                        <a:pt x="342" y="0"/>
                      </a:cubicBezTo>
                      <a:cubicBezTo>
                        <a:pt x="198" y="0"/>
                        <a:pt x="198" y="0"/>
                        <a:pt x="198" y="0"/>
                      </a:cubicBezTo>
                      <a:cubicBezTo>
                        <a:pt x="193" y="0"/>
                        <a:pt x="186" y="0"/>
                        <a:pt x="180" y="0"/>
                      </a:cubicBezTo>
                      <a:cubicBezTo>
                        <a:pt x="173" y="0"/>
                        <a:pt x="167" y="0"/>
                        <a:pt x="162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5" y="40"/>
                        <a:pt x="45" y="40"/>
                        <a:pt x="45" y="40"/>
                      </a:cubicBezTo>
                      <a:cubicBezTo>
                        <a:pt x="76" y="68"/>
                        <a:pt x="76" y="68"/>
                        <a:pt x="76" y="68"/>
                      </a:cubicBezTo>
                      <a:cubicBezTo>
                        <a:pt x="80" y="71"/>
                        <a:pt x="85" y="76"/>
                        <a:pt x="90" y="80"/>
                      </a:cubicBezTo>
                      <a:cubicBezTo>
                        <a:pt x="132" y="118"/>
                        <a:pt x="132" y="118"/>
                        <a:pt x="132" y="118"/>
                      </a:cubicBezTo>
                      <a:cubicBezTo>
                        <a:pt x="166" y="149"/>
                        <a:pt x="166" y="149"/>
                        <a:pt x="166" y="149"/>
                      </a:cubicBezTo>
                      <a:cubicBezTo>
                        <a:pt x="174" y="155"/>
                        <a:pt x="186" y="155"/>
                        <a:pt x="193" y="149"/>
                      </a:cubicBezTo>
                      <a:cubicBezTo>
                        <a:pt x="228" y="118"/>
                        <a:pt x="228" y="118"/>
                        <a:pt x="228" y="118"/>
                      </a:cubicBezTo>
                      <a:cubicBezTo>
                        <a:pt x="270" y="80"/>
                        <a:pt x="270" y="80"/>
                        <a:pt x="270" y="80"/>
                      </a:cubicBezTo>
                      <a:cubicBezTo>
                        <a:pt x="275" y="76"/>
                        <a:pt x="280" y="71"/>
                        <a:pt x="283" y="68"/>
                      </a:cubicBezTo>
                      <a:cubicBezTo>
                        <a:pt x="315" y="40"/>
                        <a:pt x="315" y="40"/>
                        <a:pt x="315" y="40"/>
                      </a:cubicBezTo>
                      <a:cubicBezTo>
                        <a:pt x="360" y="0"/>
                        <a:pt x="360" y="0"/>
                        <a:pt x="360" y="0"/>
                      </a:cubicBezTo>
                    </a:path>
                  </a:pathLst>
                </a:custGeom>
                <a:solidFill>
                  <a:srgbClr val="C3E8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4" name="Freeform 423">
                  <a:extLst>
                    <a:ext uri="{FF2B5EF4-FFF2-40B4-BE49-F238E27FC236}">
                      <a16:creationId xmlns:a16="http://schemas.microsoft.com/office/drawing/2014/main" xmlns="" id="{AED94B71-D17A-48D8-8EB5-41A639C92292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664" y="2689"/>
                  <a:ext cx="360" cy="148"/>
                </a:xfrm>
                <a:custGeom>
                  <a:avLst/>
                  <a:gdLst>
                    <a:gd name="T0" fmla="*/ 360 w 360"/>
                    <a:gd name="T1" fmla="*/ 0 h 148"/>
                    <a:gd name="T2" fmla="*/ 342 w 360"/>
                    <a:gd name="T3" fmla="*/ 0 h 148"/>
                    <a:gd name="T4" fmla="*/ 198 w 360"/>
                    <a:gd name="T5" fmla="*/ 0 h 148"/>
                    <a:gd name="T6" fmla="*/ 180 w 360"/>
                    <a:gd name="T7" fmla="*/ 0 h 148"/>
                    <a:gd name="T8" fmla="*/ 162 w 360"/>
                    <a:gd name="T9" fmla="*/ 0 h 148"/>
                    <a:gd name="T10" fmla="*/ 18 w 360"/>
                    <a:gd name="T11" fmla="*/ 0 h 148"/>
                    <a:gd name="T12" fmla="*/ 0 w 360"/>
                    <a:gd name="T13" fmla="*/ 0 h 148"/>
                    <a:gd name="T14" fmla="*/ 45 w 360"/>
                    <a:gd name="T15" fmla="*/ 38 h 148"/>
                    <a:gd name="T16" fmla="*/ 76 w 360"/>
                    <a:gd name="T17" fmla="*/ 65 h 148"/>
                    <a:gd name="T18" fmla="*/ 90 w 360"/>
                    <a:gd name="T19" fmla="*/ 76 h 148"/>
                    <a:gd name="T20" fmla="*/ 132 w 360"/>
                    <a:gd name="T21" fmla="*/ 112 h 148"/>
                    <a:gd name="T22" fmla="*/ 166 w 360"/>
                    <a:gd name="T23" fmla="*/ 142 h 148"/>
                    <a:gd name="T24" fmla="*/ 193 w 360"/>
                    <a:gd name="T25" fmla="*/ 142 h 148"/>
                    <a:gd name="T26" fmla="*/ 228 w 360"/>
                    <a:gd name="T27" fmla="*/ 112 h 148"/>
                    <a:gd name="T28" fmla="*/ 270 w 360"/>
                    <a:gd name="T29" fmla="*/ 76 h 148"/>
                    <a:gd name="T30" fmla="*/ 283 w 360"/>
                    <a:gd name="T31" fmla="*/ 65 h 148"/>
                    <a:gd name="T32" fmla="*/ 315 w 360"/>
                    <a:gd name="T33" fmla="*/ 38 h 148"/>
                    <a:gd name="T34" fmla="*/ 360 w 360"/>
                    <a:gd name="T35" fmla="*/ 0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60" h="148">
                      <a:moveTo>
                        <a:pt x="360" y="0"/>
                      </a:moveTo>
                      <a:cubicBezTo>
                        <a:pt x="342" y="0"/>
                        <a:pt x="342" y="0"/>
                        <a:pt x="342" y="0"/>
                      </a:cubicBezTo>
                      <a:cubicBezTo>
                        <a:pt x="198" y="0"/>
                        <a:pt x="198" y="0"/>
                        <a:pt x="198" y="0"/>
                      </a:cubicBezTo>
                      <a:cubicBezTo>
                        <a:pt x="193" y="0"/>
                        <a:pt x="186" y="0"/>
                        <a:pt x="180" y="0"/>
                      </a:cubicBezTo>
                      <a:cubicBezTo>
                        <a:pt x="173" y="0"/>
                        <a:pt x="167" y="0"/>
                        <a:pt x="162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5" y="38"/>
                        <a:pt x="45" y="38"/>
                        <a:pt x="45" y="38"/>
                      </a:cubicBezTo>
                      <a:cubicBezTo>
                        <a:pt x="76" y="65"/>
                        <a:pt x="76" y="65"/>
                        <a:pt x="76" y="65"/>
                      </a:cubicBezTo>
                      <a:cubicBezTo>
                        <a:pt x="80" y="68"/>
                        <a:pt x="85" y="72"/>
                        <a:pt x="90" y="76"/>
                      </a:cubicBezTo>
                      <a:cubicBezTo>
                        <a:pt x="132" y="112"/>
                        <a:pt x="132" y="112"/>
                        <a:pt x="132" y="112"/>
                      </a:cubicBezTo>
                      <a:cubicBezTo>
                        <a:pt x="166" y="142"/>
                        <a:pt x="166" y="142"/>
                        <a:pt x="166" y="142"/>
                      </a:cubicBezTo>
                      <a:cubicBezTo>
                        <a:pt x="174" y="148"/>
                        <a:pt x="186" y="148"/>
                        <a:pt x="193" y="142"/>
                      </a:cubicBezTo>
                      <a:cubicBezTo>
                        <a:pt x="228" y="112"/>
                        <a:pt x="228" y="112"/>
                        <a:pt x="228" y="112"/>
                      </a:cubicBezTo>
                      <a:cubicBezTo>
                        <a:pt x="270" y="76"/>
                        <a:pt x="270" y="76"/>
                        <a:pt x="270" y="76"/>
                      </a:cubicBezTo>
                      <a:cubicBezTo>
                        <a:pt x="275" y="72"/>
                        <a:pt x="280" y="68"/>
                        <a:pt x="283" y="65"/>
                      </a:cubicBezTo>
                      <a:cubicBezTo>
                        <a:pt x="315" y="38"/>
                        <a:pt x="315" y="38"/>
                        <a:pt x="315" y="38"/>
                      </a:cubicBezTo>
                      <a:cubicBezTo>
                        <a:pt x="360" y="0"/>
                        <a:pt x="360" y="0"/>
                        <a:pt x="360" y="0"/>
                      </a:cubicBezTo>
                    </a:path>
                  </a:pathLst>
                </a:custGeom>
                <a:solidFill>
                  <a:srgbClr val="FBD26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5" name="Freeform 424">
                  <a:extLst>
                    <a:ext uri="{FF2B5EF4-FFF2-40B4-BE49-F238E27FC236}">
                      <a16:creationId xmlns:a16="http://schemas.microsoft.com/office/drawing/2014/main" xmlns="" id="{F77260B5-8EB9-417A-852F-A8AE69DB4258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660" y="2685"/>
                  <a:ext cx="368" cy="154"/>
                </a:xfrm>
                <a:custGeom>
                  <a:avLst/>
                  <a:gdLst>
                    <a:gd name="T0" fmla="*/ 364 w 368"/>
                    <a:gd name="T1" fmla="*/ 4 h 154"/>
                    <a:gd name="T2" fmla="*/ 364 w 368"/>
                    <a:gd name="T3" fmla="*/ 0 h 154"/>
                    <a:gd name="T4" fmla="*/ 346 w 368"/>
                    <a:gd name="T5" fmla="*/ 0 h 154"/>
                    <a:gd name="T6" fmla="*/ 202 w 368"/>
                    <a:gd name="T7" fmla="*/ 0 h 154"/>
                    <a:gd name="T8" fmla="*/ 184 w 368"/>
                    <a:gd name="T9" fmla="*/ 0 h 154"/>
                    <a:gd name="T10" fmla="*/ 166 w 368"/>
                    <a:gd name="T11" fmla="*/ 0 h 154"/>
                    <a:gd name="T12" fmla="*/ 22 w 368"/>
                    <a:gd name="T13" fmla="*/ 0 h 154"/>
                    <a:gd name="T14" fmla="*/ 4 w 368"/>
                    <a:gd name="T15" fmla="*/ 0 h 154"/>
                    <a:gd name="T16" fmla="*/ 0 w 368"/>
                    <a:gd name="T17" fmla="*/ 2 h 154"/>
                    <a:gd name="T18" fmla="*/ 1 w 368"/>
                    <a:gd name="T19" fmla="*/ 7 h 154"/>
                    <a:gd name="T20" fmla="*/ 46 w 368"/>
                    <a:gd name="T21" fmla="*/ 45 h 154"/>
                    <a:gd name="T22" fmla="*/ 78 w 368"/>
                    <a:gd name="T23" fmla="*/ 72 h 154"/>
                    <a:gd name="T24" fmla="*/ 91 w 368"/>
                    <a:gd name="T25" fmla="*/ 83 h 154"/>
                    <a:gd name="T26" fmla="*/ 133 w 368"/>
                    <a:gd name="T27" fmla="*/ 119 h 154"/>
                    <a:gd name="T28" fmla="*/ 168 w 368"/>
                    <a:gd name="T29" fmla="*/ 149 h 154"/>
                    <a:gd name="T30" fmla="*/ 184 w 368"/>
                    <a:gd name="T31" fmla="*/ 154 h 154"/>
                    <a:gd name="T32" fmla="*/ 200 w 368"/>
                    <a:gd name="T33" fmla="*/ 149 h 154"/>
                    <a:gd name="T34" fmla="*/ 234 w 368"/>
                    <a:gd name="T35" fmla="*/ 119 h 154"/>
                    <a:gd name="T36" fmla="*/ 276 w 368"/>
                    <a:gd name="T37" fmla="*/ 83 h 154"/>
                    <a:gd name="T38" fmla="*/ 290 w 368"/>
                    <a:gd name="T39" fmla="*/ 72 h 154"/>
                    <a:gd name="T40" fmla="*/ 321 w 368"/>
                    <a:gd name="T41" fmla="*/ 45 h 154"/>
                    <a:gd name="T42" fmla="*/ 366 w 368"/>
                    <a:gd name="T43" fmla="*/ 7 h 154"/>
                    <a:gd name="T44" fmla="*/ 368 w 368"/>
                    <a:gd name="T45" fmla="*/ 2 h 154"/>
                    <a:gd name="T46" fmla="*/ 364 w 368"/>
                    <a:gd name="T47" fmla="*/ 0 h 154"/>
                    <a:gd name="T48" fmla="*/ 364 w 368"/>
                    <a:gd name="T49" fmla="*/ 4 h 154"/>
                    <a:gd name="T50" fmla="*/ 361 w 368"/>
                    <a:gd name="T51" fmla="*/ 1 h 154"/>
                    <a:gd name="T52" fmla="*/ 316 w 368"/>
                    <a:gd name="T53" fmla="*/ 39 h 154"/>
                    <a:gd name="T54" fmla="*/ 285 w 368"/>
                    <a:gd name="T55" fmla="*/ 66 h 154"/>
                    <a:gd name="T56" fmla="*/ 271 w 368"/>
                    <a:gd name="T57" fmla="*/ 77 h 154"/>
                    <a:gd name="T58" fmla="*/ 229 w 368"/>
                    <a:gd name="T59" fmla="*/ 113 h 154"/>
                    <a:gd name="T60" fmla="*/ 195 w 368"/>
                    <a:gd name="T61" fmla="*/ 143 h 154"/>
                    <a:gd name="T62" fmla="*/ 184 w 368"/>
                    <a:gd name="T63" fmla="*/ 146 h 154"/>
                    <a:gd name="T64" fmla="*/ 173 w 368"/>
                    <a:gd name="T65" fmla="*/ 143 h 154"/>
                    <a:gd name="T66" fmla="*/ 138 w 368"/>
                    <a:gd name="T67" fmla="*/ 113 h 154"/>
                    <a:gd name="T68" fmla="*/ 96 w 368"/>
                    <a:gd name="T69" fmla="*/ 77 h 154"/>
                    <a:gd name="T70" fmla="*/ 83 w 368"/>
                    <a:gd name="T71" fmla="*/ 66 h 154"/>
                    <a:gd name="T72" fmla="*/ 51 w 368"/>
                    <a:gd name="T73" fmla="*/ 39 h 154"/>
                    <a:gd name="T74" fmla="*/ 15 w 368"/>
                    <a:gd name="T75" fmla="*/ 8 h 154"/>
                    <a:gd name="T76" fmla="*/ 22 w 368"/>
                    <a:gd name="T77" fmla="*/ 8 h 154"/>
                    <a:gd name="T78" fmla="*/ 166 w 368"/>
                    <a:gd name="T79" fmla="*/ 8 h 154"/>
                    <a:gd name="T80" fmla="*/ 184 w 368"/>
                    <a:gd name="T81" fmla="*/ 8 h 154"/>
                    <a:gd name="T82" fmla="*/ 202 w 368"/>
                    <a:gd name="T83" fmla="*/ 8 h 154"/>
                    <a:gd name="T84" fmla="*/ 346 w 368"/>
                    <a:gd name="T85" fmla="*/ 8 h 154"/>
                    <a:gd name="T86" fmla="*/ 364 w 368"/>
                    <a:gd name="T87" fmla="*/ 8 h 154"/>
                    <a:gd name="T88" fmla="*/ 364 w 368"/>
                    <a:gd name="T89" fmla="*/ 4 h 154"/>
                    <a:gd name="T90" fmla="*/ 361 w 368"/>
                    <a:gd name="T91" fmla="*/ 1 h 154"/>
                    <a:gd name="T92" fmla="*/ 364 w 368"/>
                    <a:gd name="T93" fmla="*/ 4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368" h="154">
                      <a:moveTo>
                        <a:pt x="364" y="4"/>
                      </a:moveTo>
                      <a:cubicBezTo>
                        <a:pt x="364" y="0"/>
                        <a:pt x="364" y="0"/>
                        <a:pt x="364" y="0"/>
                      </a:cubicBezTo>
                      <a:cubicBezTo>
                        <a:pt x="346" y="0"/>
                        <a:pt x="346" y="0"/>
                        <a:pt x="346" y="0"/>
                      </a:cubicBezTo>
                      <a:cubicBezTo>
                        <a:pt x="202" y="0"/>
                        <a:pt x="202" y="0"/>
                        <a:pt x="202" y="0"/>
                      </a:cubicBezTo>
                      <a:cubicBezTo>
                        <a:pt x="197" y="0"/>
                        <a:pt x="190" y="0"/>
                        <a:pt x="184" y="0"/>
                      </a:cubicBezTo>
                      <a:cubicBezTo>
                        <a:pt x="177" y="0"/>
                        <a:pt x="171" y="0"/>
                        <a:pt x="166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1" y="1"/>
                        <a:pt x="0" y="2"/>
                      </a:cubicBezTo>
                      <a:cubicBezTo>
                        <a:pt x="0" y="4"/>
                        <a:pt x="0" y="6"/>
                        <a:pt x="1" y="7"/>
                      </a:cubicBezTo>
                      <a:cubicBezTo>
                        <a:pt x="46" y="45"/>
                        <a:pt x="46" y="45"/>
                        <a:pt x="46" y="45"/>
                      </a:cubicBezTo>
                      <a:cubicBezTo>
                        <a:pt x="78" y="72"/>
                        <a:pt x="78" y="72"/>
                        <a:pt x="78" y="72"/>
                      </a:cubicBezTo>
                      <a:cubicBezTo>
                        <a:pt x="82" y="75"/>
                        <a:pt x="86" y="79"/>
                        <a:pt x="91" y="83"/>
                      </a:cubicBezTo>
                      <a:cubicBezTo>
                        <a:pt x="133" y="119"/>
                        <a:pt x="133" y="119"/>
                        <a:pt x="133" y="119"/>
                      </a:cubicBezTo>
                      <a:cubicBezTo>
                        <a:pt x="168" y="149"/>
                        <a:pt x="168" y="149"/>
                        <a:pt x="168" y="149"/>
                      </a:cubicBezTo>
                      <a:cubicBezTo>
                        <a:pt x="172" y="153"/>
                        <a:pt x="178" y="154"/>
                        <a:pt x="184" y="154"/>
                      </a:cubicBezTo>
                      <a:cubicBezTo>
                        <a:pt x="190" y="154"/>
                        <a:pt x="195" y="153"/>
                        <a:pt x="200" y="149"/>
                      </a:cubicBezTo>
                      <a:cubicBezTo>
                        <a:pt x="234" y="119"/>
                        <a:pt x="234" y="119"/>
                        <a:pt x="234" y="119"/>
                      </a:cubicBezTo>
                      <a:cubicBezTo>
                        <a:pt x="276" y="83"/>
                        <a:pt x="276" y="83"/>
                        <a:pt x="276" y="83"/>
                      </a:cubicBezTo>
                      <a:cubicBezTo>
                        <a:pt x="281" y="79"/>
                        <a:pt x="286" y="75"/>
                        <a:pt x="290" y="72"/>
                      </a:cubicBezTo>
                      <a:cubicBezTo>
                        <a:pt x="321" y="45"/>
                        <a:pt x="321" y="45"/>
                        <a:pt x="321" y="45"/>
                      </a:cubicBezTo>
                      <a:cubicBezTo>
                        <a:pt x="366" y="7"/>
                        <a:pt x="366" y="7"/>
                        <a:pt x="366" y="7"/>
                      </a:cubicBezTo>
                      <a:cubicBezTo>
                        <a:pt x="368" y="6"/>
                        <a:pt x="368" y="4"/>
                        <a:pt x="368" y="2"/>
                      </a:cubicBezTo>
                      <a:cubicBezTo>
                        <a:pt x="367" y="1"/>
                        <a:pt x="366" y="0"/>
                        <a:pt x="364" y="0"/>
                      </a:cubicBezTo>
                      <a:cubicBezTo>
                        <a:pt x="364" y="4"/>
                        <a:pt x="364" y="4"/>
                        <a:pt x="364" y="4"/>
                      </a:cubicBezTo>
                      <a:cubicBezTo>
                        <a:pt x="361" y="1"/>
                        <a:pt x="361" y="1"/>
                        <a:pt x="361" y="1"/>
                      </a:cubicBezTo>
                      <a:cubicBezTo>
                        <a:pt x="316" y="39"/>
                        <a:pt x="316" y="39"/>
                        <a:pt x="316" y="39"/>
                      </a:cubicBezTo>
                      <a:cubicBezTo>
                        <a:pt x="285" y="66"/>
                        <a:pt x="285" y="66"/>
                        <a:pt x="285" y="66"/>
                      </a:cubicBezTo>
                      <a:cubicBezTo>
                        <a:pt x="281" y="69"/>
                        <a:pt x="276" y="73"/>
                        <a:pt x="271" y="77"/>
                      </a:cubicBezTo>
                      <a:cubicBezTo>
                        <a:pt x="229" y="113"/>
                        <a:pt x="229" y="113"/>
                        <a:pt x="229" y="113"/>
                      </a:cubicBezTo>
                      <a:cubicBezTo>
                        <a:pt x="195" y="143"/>
                        <a:pt x="195" y="143"/>
                        <a:pt x="195" y="143"/>
                      </a:cubicBezTo>
                      <a:cubicBezTo>
                        <a:pt x="192" y="145"/>
                        <a:pt x="188" y="146"/>
                        <a:pt x="184" y="146"/>
                      </a:cubicBezTo>
                      <a:cubicBezTo>
                        <a:pt x="180" y="146"/>
                        <a:pt x="176" y="145"/>
                        <a:pt x="173" y="143"/>
                      </a:cubicBezTo>
                      <a:cubicBezTo>
                        <a:pt x="138" y="113"/>
                        <a:pt x="138" y="113"/>
                        <a:pt x="138" y="113"/>
                      </a:cubicBezTo>
                      <a:cubicBezTo>
                        <a:pt x="96" y="77"/>
                        <a:pt x="96" y="77"/>
                        <a:pt x="96" y="77"/>
                      </a:cubicBezTo>
                      <a:cubicBezTo>
                        <a:pt x="92" y="73"/>
                        <a:pt x="87" y="69"/>
                        <a:pt x="83" y="66"/>
                      </a:cubicBezTo>
                      <a:cubicBezTo>
                        <a:pt x="51" y="39"/>
                        <a:pt x="51" y="39"/>
                        <a:pt x="51" y="39"/>
                      </a:cubicBezTo>
                      <a:cubicBezTo>
                        <a:pt x="15" y="8"/>
                        <a:pt x="15" y="8"/>
                        <a:pt x="15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166" y="8"/>
                        <a:pt x="166" y="8"/>
                        <a:pt x="166" y="8"/>
                      </a:cubicBezTo>
                      <a:cubicBezTo>
                        <a:pt x="171" y="8"/>
                        <a:pt x="177" y="8"/>
                        <a:pt x="184" y="8"/>
                      </a:cubicBezTo>
                      <a:cubicBezTo>
                        <a:pt x="190" y="8"/>
                        <a:pt x="197" y="8"/>
                        <a:pt x="202" y="8"/>
                      </a:cubicBezTo>
                      <a:cubicBezTo>
                        <a:pt x="346" y="8"/>
                        <a:pt x="346" y="8"/>
                        <a:pt x="346" y="8"/>
                      </a:cubicBezTo>
                      <a:cubicBezTo>
                        <a:pt x="364" y="8"/>
                        <a:pt x="364" y="8"/>
                        <a:pt x="364" y="8"/>
                      </a:cubicBezTo>
                      <a:cubicBezTo>
                        <a:pt x="364" y="4"/>
                        <a:pt x="364" y="4"/>
                        <a:pt x="364" y="4"/>
                      </a:cubicBezTo>
                      <a:cubicBezTo>
                        <a:pt x="361" y="1"/>
                        <a:pt x="361" y="1"/>
                        <a:pt x="361" y="1"/>
                      </a:cubicBezTo>
                      <a:cubicBezTo>
                        <a:pt x="364" y="4"/>
                        <a:pt x="364" y="4"/>
                        <a:pt x="364" y="4"/>
                      </a:cubicBezTo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6" name="Freeform 425">
                  <a:extLst>
                    <a:ext uri="{FF2B5EF4-FFF2-40B4-BE49-F238E27FC236}">
                      <a16:creationId xmlns:a16="http://schemas.microsoft.com/office/drawing/2014/main" xmlns="" id="{42A67D3A-BDCA-495E-A2FA-23065ADF2E1B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663" y="2788"/>
                  <a:ext cx="125" cy="110"/>
                </a:xfrm>
                <a:custGeom>
                  <a:avLst/>
                  <a:gdLst>
                    <a:gd name="T0" fmla="*/ 5 w 125"/>
                    <a:gd name="T1" fmla="*/ 110 h 110"/>
                    <a:gd name="T2" fmla="*/ 125 w 125"/>
                    <a:gd name="T3" fmla="*/ 6 h 110"/>
                    <a:gd name="T4" fmla="*/ 120 w 125"/>
                    <a:gd name="T5" fmla="*/ 0 h 110"/>
                    <a:gd name="T6" fmla="*/ 0 w 125"/>
                    <a:gd name="T7" fmla="*/ 104 h 110"/>
                    <a:gd name="T8" fmla="*/ 5 w 125"/>
                    <a:gd name="T9" fmla="*/ 11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5" h="110">
                      <a:moveTo>
                        <a:pt x="5" y="110"/>
                      </a:moveTo>
                      <a:lnTo>
                        <a:pt x="125" y="6"/>
                      </a:lnTo>
                      <a:lnTo>
                        <a:pt x="120" y="0"/>
                      </a:lnTo>
                      <a:lnTo>
                        <a:pt x="0" y="104"/>
                      </a:lnTo>
                      <a:lnTo>
                        <a:pt x="5" y="110"/>
                      </a:lnTo>
                      <a:close/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7" name="Freeform 426">
                  <a:extLst>
                    <a:ext uri="{FF2B5EF4-FFF2-40B4-BE49-F238E27FC236}">
                      <a16:creationId xmlns:a16="http://schemas.microsoft.com/office/drawing/2014/main" xmlns="" id="{40A3B9C3-A9A7-4693-8FEF-3B8E4BF998C5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663" y="2788"/>
                  <a:ext cx="125" cy="110"/>
                </a:xfrm>
                <a:custGeom>
                  <a:avLst/>
                  <a:gdLst>
                    <a:gd name="T0" fmla="*/ 5 w 125"/>
                    <a:gd name="T1" fmla="*/ 110 h 110"/>
                    <a:gd name="T2" fmla="*/ 125 w 125"/>
                    <a:gd name="T3" fmla="*/ 6 h 110"/>
                    <a:gd name="T4" fmla="*/ 120 w 125"/>
                    <a:gd name="T5" fmla="*/ 0 h 110"/>
                    <a:gd name="T6" fmla="*/ 0 w 125"/>
                    <a:gd name="T7" fmla="*/ 104 h 110"/>
                    <a:gd name="T8" fmla="*/ 5 w 125"/>
                    <a:gd name="T9" fmla="*/ 11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5" h="110">
                      <a:moveTo>
                        <a:pt x="5" y="110"/>
                      </a:moveTo>
                      <a:lnTo>
                        <a:pt x="125" y="6"/>
                      </a:lnTo>
                      <a:lnTo>
                        <a:pt x="120" y="0"/>
                      </a:lnTo>
                      <a:lnTo>
                        <a:pt x="0" y="104"/>
                      </a:lnTo>
                      <a:lnTo>
                        <a:pt x="5" y="11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8" name="Freeform 427">
                  <a:extLst>
                    <a:ext uri="{FF2B5EF4-FFF2-40B4-BE49-F238E27FC236}">
                      <a16:creationId xmlns:a16="http://schemas.microsoft.com/office/drawing/2014/main" xmlns="" id="{9A62B390-FD13-40ED-B1CF-35A1AC88E00B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901" y="2788"/>
                  <a:ext cx="125" cy="110"/>
                </a:xfrm>
                <a:custGeom>
                  <a:avLst/>
                  <a:gdLst>
                    <a:gd name="T0" fmla="*/ 125 w 125"/>
                    <a:gd name="T1" fmla="*/ 104 h 110"/>
                    <a:gd name="T2" fmla="*/ 6 w 125"/>
                    <a:gd name="T3" fmla="*/ 0 h 110"/>
                    <a:gd name="T4" fmla="*/ 0 w 125"/>
                    <a:gd name="T5" fmla="*/ 6 h 110"/>
                    <a:gd name="T6" fmla="*/ 120 w 125"/>
                    <a:gd name="T7" fmla="*/ 110 h 110"/>
                    <a:gd name="T8" fmla="*/ 125 w 125"/>
                    <a:gd name="T9" fmla="*/ 104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5" h="110">
                      <a:moveTo>
                        <a:pt x="125" y="104"/>
                      </a:moveTo>
                      <a:lnTo>
                        <a:pt x="6" y="0"/>
                      </a:lnTo>
                      <a:lnTo>
                        <a:pt x="0" y="6"/>
                      </a:lnTo>
                      <a:lnTo>
                        <a:pt x="120" y="110"/>
                      </a:lnTo>
                      <a:lnTo>
                        <a:pt x="125" y="104"/>
                      </a:lnTo>
                      <a:close/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9" name="Freeform 428">
                  <a:extLst>
                    <a:ext uri="{FF2B5EF4-FFF2-40B4-BE49-F238E27FC236}">
                      <a16:creationId xmlns:a16="http://schemas.microsoft.com/office/drawing/2014/main" xmlns="" id="{E5B18BC0-ABA8-4E7A-A42F-453227AC33CF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901" y="2788"/>
                  <a:ext cx="125" cy="110"/>
                </a:xfrm>
                <a:custGeom>
                  <a:avLst/>
                  <a:gdLst>
                    <a:gd name="T0" fmla="*/ 125 w 125"/>
                    <a:gd name="T1" fmla="*/ 104 h 110"/>
                    <a:gd name="T2" fmla="*/ 6 w 125"/>
                    <a:gd name="T3" fmla="*/ 0 h 110"/>
                    <a:gd name="T4" fmla="*/ 0 w 125"/>
                    <a:gd name="T5" fmla="*/ 6 h 110"/>
                    <a:gd name="T6" fmla="*/ 120 w 125"/>
                    <a:gd name="T7" fmla="*/ 110 h 110"/>
                    <a:gd name="T8" fmla="*/ 125 w 125"/>
                    <a:gd name="T9" fmla="*/ 104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5" h="110">
                      <a:moveTo>
                        <a:pt x="125" y="104"/>
                      </a:moveTo>
                      <a:lnTo>
                        <a:pt x="6" y="0"/>
                      </a:lnTo>
                      <a:lnTo>
                        <a:pt x="0" y="6"/>
                      </a:lnTo>
                      <a:lnTo>
                        <a:pt x="120" y="110"/>
                      </a:lnTo>
                      <a:lnTo>
                        <a:pt x="125" y="104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0" name="Freeform 429">
                  <a:extLst>
                    <a:ext uri="{FF2B5EF4-FFF2-40B4-BE49-F238E27FC236}">
                      <a16:creationId xmlns:a16="http://schemas.microsoft.com/office/drawing/2014/main" xmlns="" id="{9BB3E45B-0C67-45C2-8C03-EC3EF5D8C3AF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766" y="2212"/>
                  <a:ext cx="212" cy="213"/>
                </a:xfrm>
                <a:custGeom>
                  <a:avLst/>
                  <a:gdLst>
                    <a:gd name="T0" fmla="*/ 106 w 212"/>
                    <a:gd name="T1" fmla="*/ 0 h 213"/>
                    <a:gd name="T2" fmla="*/ 0 w 212"/>
                    <a:gd name="T3" fmla="*/ 107 h 213"/>
                    <a:gd name="T4" fmla="*/ 106 w 212"/>
                    <a:gd name="T5" fmla="*/ 213 h 213"/>
                    <a:gd name="T6" fmla="*/ 212 w 212"/>
                    <a:gd name="T7" fmla="*/ 106 h 213"/>
                    <a:gd name="T8" fmla="*/ 106 w 212"/>
                    <a:gd name="T9" fmla="*/ 0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2" h="213">
                      <a:moveTo>
                        <a:pt x="106" y="0"/>
                      </a:moveTo>
                      <a:cubicBezTo>
                        <a:pt x="47" y="0"/>
                        <a:pt x="0" y="48"/>
                        <a:pt x="0" y="107"/>
                      </a:cubicBezTo>
                      <a:cubicBezTo>
                        <a:pt x="0" y="165"/>
                        <a:pt x="48" y="213"/>
                        <a:pt x="106" y="213"/>
                      </a:cubicBezTo>
                      <a:cubicBezTo>
                        <a:pt x="165" y="213"/>
                        <a:pt x="212" y="165"/>
                        <a:pt x="212" y="106"/>
                      </a:cubicBezTo>
                      <a:cubicBezTo>
                        <a:pt x="212" y="48"/>
                        <a:pt x="164" y="0"/>
                        <a:pt x="106" y="0"/>
                      </a:cubicBezTo>
                    </a:path>
                  </a:pathLst>
                </a:custGeom>
                <a:solidFill>
                  <a:srgbClr val="FFA3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1" name="Freeform 430">
                  <a:extLst>
                    <a:ext uri="{FF2B5EF4-FFF2-40B4-BE49-F238E27FC236}">
                      <a16:creationId xmlns:a16="http://schemas.microsoft.com/office/drawing/2014/main" xmlns="" id="{31C4022C-42DB-48FD-A4AF-4194BF060517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762" y="2208"/>
                  <a:ext cx="220" cy="221"/>
                </a:xfrm>
                <a:custGeom>
                  <a:avLst/>
                  <a:gdLst>
                    <a:gd name="T0" fmla="*/ 110 w 220"/>
                    <a:gd name="T1" fmla="*/ 0 h 221"/>
                    <a:gd name="T2" fmla="*/ 3 w 220"/>
                    <a:gd name="T3" fmla="*/ 111 h 221"/>
                    <a:gd name="T4" fmla="*/ 0 w 220"/>
                    <a:gd name="T5" fmla="*/ 111 h 221"/>
                    <a:gd name="T6" fmla="*/ 0 w 220"/>
                    <a:gd name="T7" fmla="*/ 111 h 221"/>
                    <a:gd name="T8" fmla="*/ 4 w 220"/>
                    <a:gd name="T9" fmla="*/ 111 h 221"/>
                    <a:gd name="T10" fmla="*/ 110 w 220"/>
                    <a:gd name="T11" fmla="*/ 221 h 221"/>
                    <a:gd name="T12" fmla="*/ 110 w 220"/>
                    <a:gd name="T13" fmla="*/ 218 h 221"/>
                    <a:gd name="T14" fmla="*/ 110 w 220"/>
                    <a:gd name="T15" fmla="*/ 221 h 221"/>
                    <a:gd name="T16" fmla="*/ 110 w 220"/>
                    <a:gd name="T17" fmla="*/ 221 h 221"/>
                    <a:gd name="T18" fmla="*/ 110 w 220"/>
                    <a:gd name="T19" fmla="*/ 221 h 221"/>
                    <a:gd name="T20" fmla="*/ 220 w 220"/>
                    <a:gd name="T21" fmla="*/ 111 h 221"/>
                    <a:gd name="T22" fmla="*/ 220 w 220"/>
                    <a:gd name="T23" fmla="*/ 111 h 221"/>
                    <a:gd name="T24" fmla="*/ 217 w 220"/>
                    <a:gd name="T25" fmla="*/ 111 h 221"/>
                    <a:gd name="T26" fmla="*/ 220 w 220"/>
                    <a:gd name="T27" fmla="*/ 111 h 221"/>
                    <a:gd name="T28" fmla="*/ 110 w 220"/>
                    <a:gd name="T29" fmla="*/ 0 h 221"/>
                    <a:gd name="T30" fmla="*/ 110 w 220"/>
                    <a:gd name="T31" fmla="*/ 0 h 221"/>
                    <a:gd name="T32" fmla="*/ 110 w 220"/>
                    <a:gd name="T33" fmla="*/ 1 h 221"/>
                    <a:gd name="T34" fmla="*/ 110 w 220"/>
                    <a:gd name="T35" fmla="*/ 0 h 221"/>
                    <a:gd name="T36" fmla="*/ 110 w 220"/>
                    <a:gd name="T37" fmla="*/ 0 h 221"/>
                    <a:gd name="T38" fmla="*/ 110 w 220"/>
                    <a:gd name="T39" fmla="*/ 8 h 221"/>
                    <a:gd name="T40" fmla="*/ 110 w 220"/>
                    <a:gd name="T41" fmla="*/ 8 h 221"/>
                    <a:gd name="T42" fmla="*/ 110 w 220"/>
                    <a:gd name="T43" fmla="*/ 5 h 221"/>
                    <a:gd name="T44" fmla="*/ 110 w 220"/>
                    <a:gd name="T45" fmla="*/ 7 h 221"/>
                    <a:gd name="T46" fmla="*/ 110 w 220"/>
                    <a:gd name="T47" fmla="*/ 8 h 221"/>
                    <a:gd name="T48" fmla="*/ 110 w 220"/>
                    <a:gd name="T49" fmla="*/ 8 h 221"/>
                    <a:gd name="T50" fmla="*/ 212 w 220"/>
                    <a:gd name="T51" fmla="*/ 110 h 221"/>
                    <a:gd name="T52" fmla="*/ 212 w 220"/>
                    <a:gd name="T53" fmla="*/ 110 h 221"/>
                    <a:gd name="T54" fmla="*/ 110 w 220"/>
                    <a:gd name="T55" fmla="*/ 213 h 221"/>
                    <a:gd name="T56" fmla="*/ 110 w 220"/>
                    <a:gd name="T57" fmla="*/ 213 h 221"/>
                    <a:gd name="T58" fmla="*/ 110 w 220"/>
                    <a:gd name="T59" fmla="*/ 213 h 221"/>
                    <a:gd name="T60" fmla="*/ 8 w 220"/>
                    <a:gd name="T61" fmla="*/ 110 h 221"/>
                    <a:gd name="T62" fmla="*/ 4 w 220"/>
                    <a:gd name="T63" fmla="*/ 111 h 221"/>
                    <a:gd name="T64" fmla="*/ 8 w 220"/>
                    <a:gd name="T65" fmla="*/ 110 h 221"/>
                    <a:gd name="T66" fmla="*/ 8 w 220"/>
                    <a:gd name="T67" fmla="*/ 111 h 221"/>
                    <a:gd name="T68" fmla="*/ 8 w 220"/>
                    <a:gd name="T69" fmla="*/ 111 h 221"/>
                    <a:gd name="T70" fmla="*/ 6 w 220"/>
                    <a:gd name="T71" fmla="*/ 111 h 221"/>
                    <a:gd name="T72" fmla="*/ 8 w 220"/>
                    <a:gd name="T73" fmla="*/ 111 h 221"/>
                    <a:gd name="T74" fmla="*/ 110 w 220"/>
                    <a:gd name="T75" fmla="*/ 8 h 221"/>
                    <a:gd name="T76" fmla="*/ 110 w 220"/>
                    <a:gd name="T77" fmla="*/ 4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20" h="221">
                      <a:moveTo>
                        <a:pt x="110" y="4"/>
                      </a:moveTo>
                      <a:cubicBezTo>
                        <a:pt x="110" y="0"/>
                        <a:pt x="110" y="0"/>
                        <a:pt x="110" y="0"/>
                      </a:cubicBezTo>
                      <a:cubicBezTo>
                        <a:pt x="49" y="0"/>
                        <a:pt x="0" y="50"/>
                        <a:pt x="0" y="111"/>
                      </a:cubicBezTo>
                      <a:cubicBezTo>
                        <a:pt x="3" y="111"/>
                        <a:pt x="3" y="111"/>
                        <a:pt x="3" y="111"/>
                      </a:cubicBezTo>
                      <a:cubicBezTo>
                        <a:pt x="0" y="111"/>
                        <a:pt x="0" y="111"/>
                        <a:pt x="0" y="111"/>
                      </a:cubicBezTo>
                      <a:cubicBezTo>
                        <a:pt x="0" y="111"/>
                        <a:pt x="0" y="111"/>
                        <a:pt x="0" y="111"/>
                      </a:cubicBezTo>
                      <a:cubicBezTo>
                        <a:pt x="3" y="111"/>
                        <a:pt x="3" y="111"/>
                        <a:pt x="3" y="111"/>
                      </a:cubicBezTo>
                      <a:cubicBezTo>
                        <a:pt x="0" y="111"/>
                        <a:pt x="0" y="111"/>
                        <a:pt x="0" y="111"/>
                      </a:cubicBezTo>
                      <a:cubicBezTo>
                        <a:pt x="0" y="111"/>
                        <a:pt x="0" y="111"/>
                        <a:pt x="0" y="111"/>
                      </a:cubicBezTo>
                      <a:cubicBezTo>
                        <a:pt x="4" y="111"/>
                        <a:pt x="4" y="111"/>
                        <a:pt x="4" y="111"/>
                      </a:cubicBezTo>
                      <a:cubicBezTo>
                        <a:pt x="0" y="111"/>
                        <a:pt x="0" y="111"/>
                        <a:pt x="0" y="111"/>
                      </a:cubicBezTo>
                      <a:cubicBezTo>
                        <a:pt x="0" y="172"/>
                        <a:pt x="49" y="221"/>
                        <a:pt x="110" y="221"/>
                      </a:cubicBezTo>
                      <a:cubicBezTo>
                        <a:pt x="110" y="221"/>
                        <a:pt x="110" y="221"/>
                        <a:pt x="110" y="221"/>
                      </a:cubicBezTo>
                      <a:cubicBezTo>
                        <a:pt x="110" y="218"/>
                        <a:pt x="110" y="218"/>
                        <a:pt x="110" y="218"/>
                      </a:cubicBezTo>
                      <a:cubicBezTo>
                        <a:pt x="110" y="221"/>
                        <a:pt x="110" y="221"/>
                        <a:pt x="110" y="221"/>
                      </a:cubicBezTo>
                      <a:cubicBezTo>
                        <a:pt x="110" y="221"/>
                        <a:pt x="110" y="221"/>
                        <a:pt x="110" y="221"/>
                      </a:cubicBezTo>
                      <a:cubicBezTo>
                        <a:pt x="110" y="218"/>
                        <a:pt x="110" y="218"/>
                        <a:pt x="110" y="218"/>
                      </a:cubicBezTo>
                      <a:cubicBezTo>
                        <a:pt x="110" y="221"/>
                        <a:pt x="110" y="221"/>
                        <a:pt x="110" y="221"/>
                      </a:cubicBezTo>
                      <a:cubicBezTo>
                        <a:pt x="110" y="221"/>
                        <a:pt x="110" y="221"/>
                        <a:pt x="110" y="221"/>
                      </a:cubicBezTo>
                      <a:cubicBezTo>
                        <a:pt x="110" y="221"/>
                        <a:pt x="110" y="221"/>
                        <a:pt x="110" y="221"/>
                      </a:cubicBezTo>
                      <a:cubicBezTo>
                        <a:pt x="171" y="221"/>
                        <a:pt x="220" y="172"/>
                        <a:pt x="220" y="111"/>
                      </a:cubicBezTo>
                      <a:cubicBezTo>
                        <a:pt x="220" y="111"/>
                        <a:pt x="220" y="111"/>
                        <a:pt x="220" y="111"/>
                      </a:cubicBezTo>
                      <a:cubicBezTo>
                        <a:pt x="217" y="111"/>
                        <a:pt x="217" y="111"/>
                        <a:pt x="217" y="111"/>
                      </a:cubicBezTo>
                      <a:cubicBezTo>
                        <a:pt x="220" y="111"/>
                        <a:pt x="220" y="111"/>
                        <a:pt x="220" y="111"/>
                      </a:cubicBezTo>
                      <a:cubicBezTo>
                        <a:pt x="220" y="111"/>
                        <a:pt x="220" y="111"/>
                        <a:pt x="220" y="111"/>
                      </a:cubicBezTo>
                      <a:cubicBezTo>
                        <a:pt x="217" y="111"/>
                        <a:pt x="217" y="111"/>
                        <a:pt x="217" y="111"/>
                      </a:cubicBezTo>
                      <a:cubicBezTo>
                        <a:pt x="220" y="111"/>
                        <a:pt x="220" y="111"/>
                        <a:pt x="220" y="111"/>
                      </a:cubicBezTo>
                      <a:cubicBezTo>
                        <a:pt x="220" y="111"/>
                        <a:pt x="220" y="111"/>
                        <a:pt x="220" y="111"/>
                      </a:cubicBezTo>
                      <a:cubicBezTo>
                        <a:pt x="220" y="110"/>
                        <a:pt x="220" y="110"/>
                        <a:pt x="220" y="110"/>
                      </a:cubicBezTo>
                      <a:cubicBezTo>
                        <a:pt x="220" y="49"/>
                        <a:pt x="171" y="0"/>
                        <a:pt x="110" y="0"/>
                      </a:cubicBezTo>
                      <a:cubicBezTo>
                        <a:pt x="110" y="1"/>
                        <a:pt x="110" y="1"/>
                        <a:pt x="110" y="1"/>
                      </a:cubicBezTo>
                      <a:cubicBezTo>
                        <a:pt x="110" y="0"/>
                        <a:pt x="110" y="0"/>
                        <a:pt x="110" y="0"/>
                      </a:cubicBezTo>
                      <a:cubicBezTo>
                        <a:pt x="110" y="0"/>
                        <a:pt x="110" y="0"/>
                        <a:pt x="110" y="0"/>
                      </a:cubicBezTo>
                      <a:cubicBezTo>
                        <a:pt x="110" y="1"/>
                        <a:pt x="110" y="1"/>
                        <a:pt x="110" y="1"/>
                      </a:cubicBezTo>
                      <a:cubicBezTo>
                        <a:pt x="110" y="0"/>
                        <a:pt x="110" y="0"/>
                        <a:pt x="110" y="0"/>
                      </a:cubicBezTo>
                      <a:cubicBezTo>
                        <a:pt x="110" y="0"/>
                        <a:pt x="110" y="0"/>
                        <a:pt x="110" y="0"/>
                      </a:cubicBezTo>
                      <a:cubicBezTo>
                        <a:pt x="110" y="4"/>
                        <a:pt x="110" y="4"/>
                        <a:pt x="110" y="4"/>
                      </a:cubicBezTo>
                      <a:cubicBezTo>
                        <a:pt x="110" y="0"/>
                        <a:pt x="110" y="0"/>
                        <a:pt x="110" y="0"/>
                      </a:cubicBezTo>
                      <a:cubicBezTo>
                        <a:pt x="110" y="4"/>
                        <a:pt x="110" y="4"/>
                        <a:pt x="110" y="4"/>
                      </a:cubicBezTo>
                      <a:cubicBezTo>
                        <a:pt x="110" y="8"/>
                        <a:pt x="110" y="8"/>
                        <a:pt x="110" y="8"/>
                      </a:cubicBezTo>
                      <a:cubicBezTo>
                        <a:pt x="110" y="5"/>
                        <a:pt x="110" y="5"/>
                        <a:pt x="110" y="5"/>
                      </a:cubicBezTo>
                      <a:cubicBezTo>
                        <a:pt x="110" y="8"/>
                        <a:pt x="110" y="8"/>
                        <a:pt x="110" y="8"/>
                      </a:cubicBezTo>
                      <a:cubicBezTo>
                        <a:pt x="110" y="8"/>
                        <a:pt x="110" y="8"/>
                        <a:pt x="110" y="8"/>
                      </a:cubicBezTo>
                      <a:cubicBezTo>
                        <a:pt x="110" y="5"/>
                        <a:pt x="110" y="5"/>
                        <a:pt x="110" y="5"/>
                      </a:cubicBezTo>
                      <a:cubicBezTo>
                        <a:pt x="110" y="8"/>
                        <a:pt x="110" y="8"/>
                        <a:pt x="110" y="8"/>
                      </a:cubicBezTo>
                      <a:cubicBezTo>
                        <a:pt x="110" y="7"/>
                        <a:pt x="110" y="7"/>
                        <a:pt x="110" y="7"/>
                      </a:cubicBezTo>
                      <a:cubicBezTo>
                        <a:pt x="110" y="8"/>
                        <a:pt x="110" y="8"/>
                        <a:pt x="110" y="8"/>
                      </a:cubicBezTo>
                      <a:cubicBezTo>
                        <a:pt x="110" y="8"/>
                        <a:pt x="110" y="8"/>
                        <a:pt x="110" y="8"/>
                      </a:cubicBezTo>
                      <a:cubicBezTo>
                        <a:pt x="110" y="7"/>
                        <a:pt x="110" y="7"/>
                        <a:pt x="110" y="7"/>
                      </a:cubicBezTo>
                      <a:cubicBezTo>
                        <a:pt x="110" y="8"/>
                        <a:pt x="110" y="8"/>
                        <a:pt x="110" y="8"/>
                      </a:cubicBezTo>
                      <a:cubicBezTo>
                        <a:pt x="110" y="8"/>
                        <a:pt x="110" y="8"/>
                        <a:pt x="110" y="8"/>
                      </a:cubicBezTo>
                      <a:cubicBezTo>
                        <a:pt x="166" y="8"/>
                        <a:pt x="212" y="54"/>
                        <a:pt x="212" y="110"/>
                      </a:cubicBezTo>
                      <a:cubicBezTo>
                        <a:pt x="216" y="110"/>
                        <a:pt x="216" y="110"/>
                        <a:pt x="216" y="110"/>
                      </a:cubicBezTo>
                      <a:cubicBezTo>
                        <a:pt x="212" y="110"/>
                        <a:pt x="212" y="110"/>
                        <a:pt x="212" y="110"/>
                      </a:cubicBezTo>
                      <a:cubicBezTo>
                        <a:pt x="212" y="111"/>
                        <a:pt x="212" y="111"/>
                        <a:pt x="212" y="111"/>
                      </a:cubicBezTo>
                      <a:cubicBezTo>
                        <a:pt x="212" y="167"/>
                        <a:pt x="166" y="213"/>
                        <a:pt x="110" y="213"/>
                      </a:cubicBezTo>
                      <a:cubicBezTo>
                        <a:pt x="110" y="217"/>
                        <a:pt x="110" y="217"/>
                        <a:pt x="110" y="217"/>
                      </a:cubicBezTo>
                      <a:cubicBezTo>
                        <a:pt x="110" y="213"/>
                        <a:pt x="110" y="213"/>
                        <a:pt x="110" y="213"/>
                      </a:cubicBezTo>
                      <a:cubicBezTo>
                        <a:pt x="110" y="213"/>
                        <a:pt x="110" y="213"/>
                        <a:pt x="110" y="213"/>
                      </a:cubicBezTo>
                      <a:cubicBezTo>
                        <a:pt x="110" y="213"/>
                        <a:pt x="110" y="213"/>
                        <a:pt x="110" y="213"/>
                      </a:cubicBezTo>
                      <a:cubicBezTo>
                        <a:pt x="54" y="213"/>
                        <a:pt x="8" y="167"/>
                        <a:pt x="8" y="111"/>
                      </a:cubicBezTo>
                      <a:cubicBezTo>
                        <a:pt x="8" y="110"/>
                        <a:pt x="8" y="110"/>
                        <a:pt x="8" y="110"/>
                      </a:cubicBezTo>
                      <a:cubicBezTo>
                        <a:pt x="8" y="110"/>
                        <a:pt x="8" y="110"/>
                        <a:pt x="8" y="110"/>
                      </a:cubicBezTo>
                      <a:cubicBezTo>
                        <a:pt x="4" y="111"/>
                        <a:pt x="4" y="111"/>
                        <a:pt x="4" y="111"/>
                      </a:cubicBezTo>
                      <a:cubicBezTo>
                        <a:pt x="8" y="111"/>
                        <a:pt x="8" y="111"/>
                        <a:pt x="8" y="111"/>
                      </a:cubicBezTo>
                      <a:cubicBezTo>
                        <a:pt x="8" y="110"/>
                        <a:pt x="8" y="110"/>
                        <a:pt x="8" y="110"/>
                      </a:cubicBezTo>
                      <a:cubicBezTo>
                        <a:pt x="4" y="111"/>
                        <a:pt x="4" y="111"/>
                        <a:pt x="4" y="111"/>
                      </a:cubicBezTo>
                      <a:cubicBezTo>
                        <a:pt x="8" y="111"/>
                        <a:pt x="8" y="111"/>
                        <a:pt x="8" y="111"/>
                      </a:cubicBezTo>
                      <a:cubicBezTo>
                        <a:pt x="6" y="111"/>
                        <a:pt x="6" y="111"/>
                        <a:pt x="6" y="111"/>
                      </a:cubicBezTo>
                      <a:cubicBezTo>
                        <a:pt x="8" y="111"/>
                        <a:pt x="8" y="111"/>
                        <a:pt x="8" y="111"/>
                      </a:cubicBezTo>
                      <a:cubicBezTo>
                        <a:pt x="8" y="111"/>
                        <a:pt x="8" y="111"/>
                        <a:pt x="8" y="111"/>
                      </a:cubicBezTo>
                      <a:cubicBezTo>
                        <a:pt x="6" y="111"/>
                        <a:pt x="6" y="111"/>
                        <a:pt x="6" y="111"/>
                      </a:cubicBezTo>
                      <a:cubicBezTo>
                        <a:pt x="8" y="111"/>
                        <a:pt x="8" y="111"/>
                        <a:pt x="8" y="111"/>
                      </a:cubicBezTo>
                      <a:cubicBezTo>
                        <a:pt x="8" y="111"/>
                        <a:pt x="8" y="111"/>
                        <a:pt x="8" y="111"/>
                      </a:cubicBezTo>
                      <a:cubicBezTo>
                        <a:pt x="8" y="54"/>
                        <a:pt x="54" y="8"/>
                        <a:pt x="110" y="8"/>
                      </a:cubicBezTo>
                      <a:cubicBezTo>
                        <a:pt x="110" y="8"/>
                        <a:pt x="110" y="8"/>
                        <a:pt x="110" y="8"/>
                      </a:cubicBezTo>
                      <a:cubicBezTo>
                        <a:pt x="110" y="8"/>
                        <a:pt x="110" y="8"/>
                        <a:pt x="110" y="8"/>
                      </a:cubicBezTo>
                      <a:cubicBezTo>
                        <a:pt x="110" y="4"/>
                        <a:pt x="110" y="4"/>
                        <a:pt x="110" y="4"/>
                      </a:cubicBezTo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2" name="Freeform 431">
                  <a:extLst>
                    <a:ext uri="{FF2B5EF4-FFF2-40B4-BE49-F238E27FC236}">
                      <a16:creationId xmlns:a16="http://schemas.microsoft.com/office/drawing/2014/main" xmlns="" id="{FC8647A6-90C3-4438-A5EA-41964C3CF83C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843" y="2276"/>
                  <a:ext cx="73" cy="85"/>
                </a:xfrm>
                <a:custGeom>
                  <a:avLst/>
                  <a:gdLst>
                    <a:gd name="T0" fmla="*/ 72 w 73"/>
                    <a:gd name="T1" fmla="*/ 43 h 85"/>
                    <a:gd name="T2" fmla="*/ 2 w 73"/>
                    <a:gd name="T3" fmla="*/ 84 h 85"/>
                    <a:gd name="T4" fmla="*/ 0 w 73"/>
                    <a:gd name="T5" fmla="*/ 85 h 85"/>
                    <a:gd name="T6" fmla="*/ 0 w 73"/>
                    <a:gd name="T7" fmla="*/ 83 h 85"/>
                    <a:gd name="T8" fmla="*/ 0 w 73"/>
                    <a:gd name="T9" fmla="*/ 2 h 85"/>
                    <a:gd name="T10" fmla="*/ 0 w 73"/>
                    <a:gd name="T11" fmla="*/ 0 h 85"/>
                    <a:gd name="T12" fmla="*/ 1 w 73"/>
                    <a:gd name="T13" fmla="*/ 1 h 85"/>
                    <a:gd name="T14" fmla="*/ 72 w 73"/>
                    <a:gd name="T15" fmla="*/ 42 h 85"/>
                    <a:gd name="T16" fmla="*/ 73 w 73"/>
                    <a:gd name="T17" fmla="*/ 42 h 85"/>
                    <a:gd name="T18" fmla="*/ 72 w 73"/>
                    <a:gd name="T19" fmla="*/ 43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3" h="85">
                      <a:moveTo>
                        <a:pt x="72" y="43"/>
                      </a:moveTo>
                      <a:cubicBezTo>
                        <a:pt x="2" y="84"/>
                        <a:pt x="2" y="84"/>
                        <a:pt x="2" y="84"/>
                      </a:cubicBezTo>
                      <a:cubicBezTo>
                        <a:pt x="1" y="85"/>
                        <a:pt x="1" y="85"/>
                        <a:pt x="0" y="85"/>
                      </a:cubicBezTo>
                      <a:cubicBezTo>
                        <a:pt x="0" y="85"/>
                        <a:pt x="0" y="84"/>
                        <a:pt x="0" y="83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1"/>
                      </a:cubicBezTo>
                      <a:cubicBezTo>
                        <a:pt x="72" y="42"/>
                        <a:pt x="72" y="42"/>
                        <a:pt x="72" y="42"/>
                      </a:cubicBezTo>
                      <a:cubicBezTo>
                        <a:pt x="73" y="42"/>
                        <a:pt x="73" y="42"/>
                        <a:pt x="73" y="42"/>
                      </a:cubicBezTo>
                      <a:cubicBezTo>
                        <a:pt x="73" y="43"/>
                        <a:pt x="73" y="43"/>
                        <a:pt x="72" y="43"/>
                      </a:cubicBezTo>
                    </a:path>
                  </a:pathLst>
                </a:custGeom>
                <a:solidFill>
                  <a:srgbClr val="F6FA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3" name="Freeform 432">
                  <a:extLst>
                    <a:ext uri="{FF2B5EF4-FFF2-40B4-BE49-F238E27FC236}">
                      <a16:creationId xmlns:a16="http://schemas.microsoft.com/office/drawing/2014/main" xmlns="" id="{E53895F5-D9CB-4A85-A4B6-3078DCC0F709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839" y="2271"/>
                  <a:ext cx="83" cy="94"/>
                </a:xfrm>
                <a:custGeom>
                  <a:avLst/>
                  <a:gdLst>
                    <a:gd name="T0" fmla="*/ 74 w 83"/>
                    <a:gd name="T1" fmla="*/ 45 h 94"/>
                    <a:gd name="T2" fmla="*/ 4 w 83"/>
                    <a:gd name="T3" fmla="*/ 86 h 94"/>
                    <a:gd name="T4" fmla="*/ 4 w 83"/>
                    <a:gd name="T5" fmla="*/ 86 h 94"/>
                    <a:gd name="T6" fmla="*/ 3 w 83"/>
                    <a:gd name="T7" fmla="*/ 86 h 94"/>
                    <a:gd name="T8" fmla="*/ 4 w 83"/>
                    <a:gd name="T9" fmla="*/ 86 h 94"/>
                    <a:gd name="T10" fmla="*/ 4 w 83"/>
                    <a:gd name="T11" fmla="*/ 86 h 94"/>
                    <a:gd name="T12" fmla="*/ 4 w 83"/>
                    <a:gd name="T13" fmla="*/ 88 h 94"/>
                    <a:gd name="T14" fmla="*/ 4 w 83"/>
                    <a:gd name="T15" fmla="*/ 90 h 94"/>
                    <a:gd name="T16" fmla="*/ 7 w 83"/>
                    <a:gd name="T17" fmla="*/ 89 h 94"/>
                    <a:gd name="T18" fmla="*/ 8 w 83"/>
                    <a:gd name="T19" fmla="*/ 89 h 94"/>
                    <a:gd name="T20" fmla="*/ 8 w 83"/>
                    <a:gd name="T21" fmla="*/ 89 h 94"/>
                    <a:gd name="T22" fmla="*/ 8 w 83"/>
                    <a:gd name="T23" fmla="*/ 88 h 94"/>
                    <a:gd name="T24" fmla="*/ 4 w 83"/>
                    <a:gd name="T25" fmla="*/ 7 h 94"/>
                    <a:gd name="T26" fmla="*/ 8 w 83"/>
                    <a:gd name="T27" fmla="*/ 6 h 94"/>
                    <a:gd name="T28" fmla="*/ 4 w 83"/>
                    <a:gd name="T29" fmla="*/ 5 h 94"/>
                    <a:gd name="T30" fmla="*/ 3 w 83"/>
                    <a:gd name="T31" fmla="*/ 9 h 94"/>
                    <a:gd name="T32" fmla="*/ 3 w 83"/>
                    <a:gd name="T33" fmla="*/ 9 h 94"/>
                    <a:gd name="T34" fmla="*/ 4 w 83"/>
                    <a:gd name="T35" fmla="*/ 8 h 94"/>
                    <a:gd name="T36" fmla="*/ 3 w 83"/>
                    <a:gd name="T37" fmla="*/ 9 h 94"/>
                    <a:gd name="T38" fmla="*/ 3 w 83"/>
                    <a:gd name="T39" fmla="*/ 9 h 94"/>
                    <a:gd name="T40" fmla="*/ 3 w 83"/>
                    <a:gd name="T41" fmla="*/ 9 h 94"/>
                    <a:gd name="T42" fmla="*/ 3 w 83"/>
                    <a:gd name="T43" fmla="*/ 9 h 94"/>
                    <a:gd name="T44" fmla="*/ 76 w 83"/>
                    <a:gd name="T45" fmla="*/ 47 h 94"/>
                    <a:gd name="T46" fmla="*/ 74 w 83"/>
                    <a:gd name="T47" fmla="*/ 50 h 94"/>
                    <a:gd name="T48" fmla="*/ 77 w 83"/>
                    <a:gd name="T49" fmla="*/ 47 h 94"/>
                    <a:gd name="T50" fmla="*/ 76 w 83"/>
                    <a:gd name="T51" fmla="*/ 47 h 94"/>
                    <a:gd name="T52" fmla="*/ 74 w 83"/>
                    <a:gd name="T53" fmla="*/ 45 h 94"/>
                    <a:gd name="T54" fmla="*/ 74 w 83"/>
                    <a:gd name="T55" fmla="*/ 45 h 94"/>
                    <a:gd name="T56" fmla="*/ 74 w 83"/>
                    <a:gd name="T57" fmla="*/ 45 h 94"/>
                    <a:gd name="T58" fmla="*/ 76 w 83"/>
                    <a:gd name="T59" fmla="*/ 48 h 94"/>
                    <a:gd name="T60" fmla="*/ 80 w 83"/>
                    <a:gd name="T61" fmla="*/ 50 h 94"/>
                    <a:gd name="T62" fmla="*/ 79 w 83"/>
                    <a:gd name="T63" fmla="*/ 44 h 94"/>
                    <a:gd name="T64" fmla="*/ 79 w 83"/>
                    <a:gd name="T65" fmla="*/ 44 h 94"/>
                    <a:gd name="T66" fmla="*/ 78 w 83"/>
                    <a:gd name="T67" fmla="*/ 47 h 94"/>
                    <a:gd name="T68" fmla="*/ 79 w 83"/>
                    <a:gd name="T69" fmla="*/ 45 h 94"/>
                    <a:gd name="T70" fmla="*/ 79 w 83"/>
                    <a:gd name="T71" fmla="*/ 44 h 94"/>
                    <a:gd name="T72" fmla="*/ 79 w 83"/>
                    <a:gd name="T73" fmla="*/ 44 h 94"/>
                    <a:gd name="T74" fmla="*/ 78 w 83"/>
                    <a:gd name="T75" fmla="*/ 43 h 94"/>
                    <a:gd name="T76" fmla="*/ 5 w 83"/>
                    <a:gd name="T77" fmla="*/ 6 h 94"/>
                    <a:gd name="T78" fmla="*/ 6 w 83"/>
                    <a:gd name="T79" fmla="*/ 2 h 94"/>
                    <a:gd name="T80" fmla="*/ 1 w 83"/>
                    <a:gd name="T81" fmla="*/ 0 h 94"/>
                    <a:gd name="T82" fmla="*/ 3 w 83"/>
                    <a:gd name="T83" fmla="*/ 5 h 94"/>
                    <a:gd name="T84" fmla="*/ 0 w 83"/>
                    <a:gd name="T85" fmla="*/ 5 h 94"/>
                    <a:gd name="T86" fmla="*/ 0 w 83"/>
                    <a:gd name="T87" fmla="*/ 5 h 94"/>
                    <a:gd name="T88" fmla="*/ 0 w 83"/>
                    <a:gd name="T89" fmla="*/ 6 h 94"/>
                    <a:gd name="T90" fmla="*/ 0 w 83"/>
                    <a:gd name="T91" fmla="*/ 91 h 94"/>
                    <a:gd name="T92" fmla="*/ 5 w 83"/>
                    <a:gd name="T93" fmla="*/ 94 h 94"/>
                    <a:gd name="T94" fmla="*/ 8 w 83"/>
                    <a:gd name="T95" fmla="*/ 93 h 94"/>
                    <a:gd name="T96" fmla="*/ 78 w 83"/>
                    <a:gd name="T97" fmla="*/ 52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83" h="94">
                      <a:moveTo>
                        <a:pt x="76" y="48"/>
                      </a:moveTo>
                      <a:cubicBezTo>
                        <a:pt x="74" y="45"/>
                        <a:pt x="74" y="45"/>
                        <a:pt x="74" y="45"/>
                      </a:cubicBezTo>
                      <a:cubicBezTo>
                        <a:pt x="4" y="86"/>
                        <a:pt x="4" y="86"/>
                        <a:pt x="4" y="86"/>
                      </a:cubicBezTo>
                      <a:cubicBezTo>
                        <a:pt x="4" y="86"/>
                        <a:pt x="4" y="86"/>
                        <a:pt x="4" y="86"/>
                      </a:cubicBezTo>
                      <a:cubicBezTo>
                        <a:pt x="3" y="86"/>
                        <a:pt x="3" y="86"/>
                        <a:pt x="3" y="86"/>
                      </a:cubicBezTo>
                      <a:cubicBezTo>
                        <a:pt x="4" y="86"/>
                        <a:pt x="4" y="86"/>
                        <a:pt x="4" y="86"/>
                      </a:cubicBezTo>
                      <a:cubicBezTo>
                        <a:pt x="4" y="86"/>
                        <a:pt x="4" y="86"/>
                        <a:pt x="4" y="86"/>
                      </a:cubicBezTo>
                      <a:cubicBezTo>
                        <a:pt x="3" y="86"/>
                        <a:pt x="3" y="86"/>
                        <a:pt x="3" y="86"/>
                      </a:cubicBezTo>
                      <a:cubicBezTo>
                        <a:pt x="4" y="86"/>
                        <a:pt x="4" y="86"/>
                        <a:pt x="4" y="86"/>
                      </a:cubicBezTo>
                      <a:cubicBezTo>
                        <a:pt x="4" y="86"/>
                        <a:pt x="4" y="86"/>
                        <a:pt x="4" y="86"/>
                      </a:cubicBezTo>
                      <a:cubicBezTo>
                        <a:pt x="4" y="88"/>
                        <a:pt x="4" y="88"/>
                        <a:pt x="4" y="88"/>
                      </a:cubicBezTo>
                      <a:cubicBezTo>
                        <a:pt x="4" y="86"/>
                        <a:pt x="4" y="86"/>
                        <a:pt x="4" y="86"/>
                      </a:cubicBezTo>
                      <a:cubicBezTo>
                        <a:pt x="4" y="86"/>
                        <a:pt x="4" y="86"/>
                        <a:pt x="4" y="86"/>
                      </a:cubicBezTo>
                      <a:cubicBezTo>
                        <a:pt x="4" y="88"/>
                        <a:pt x="4" y="88"/>
                        <a:pt x="4" y="88"/>
                      </a:cubicBezTo>
                      <a:cubicBezTo>
                        <a:pt x="4" y="86"/>
                        <a:pt x="4" y="86"/>
                        <a:pt x="4" y="86"/>
                      </a:cubicBezTo>
                      <a:cubicBezTo>
                        <a:pt x="4" y="90"/>
                        <a:pt x="4" y="90"/>
                        <a:pt x="4" y="90"/>
                      </a:cubicBezTo>
                      <a:cubicBezTo>
                        <a:pt x="8" y="89"/>
                        <a:pt x="8" y="89"/>
                        <a:pt x="8" y="89"/>
                      </a:cubicBezTo>
                      <a:cubicBezTo>
                        <a:pt x="7" y="89"/>
                        <a:pt x="7" y="89"/>
                        <a:pt x="7" y="89"/>
                      </a:cubicBezTo>
                      <a:cubicBezTo>
                        <a:pt x="8" y="89"/>
                        <a:pt x="8" y="89"/>
                        <a:pt x="8" y="89"/>
                      </a:cubicBezTo>
                      <a:cubicBezTo>
                        <a:pt x="8" y="89"/>
                        <a:pt x="8" y="89"/>
                        <a:pt x="8" y="89"/>
                      </a:cubicBezTo>
                      <a:cubicBezTo>
                        <a:pt x="7" y="89"/>
                        <a:pt x="7" y="89"/>
                        <a:pt x="7" y="89"/>
                      </a:cubicBezTo>
                      <a:cubicBezTo>
                        <a:pt x="8" y="89"/>
                        <a:pt x="8" y="89"/>
                        <a:pt x="8" y="89"/>
                      </a:cubicBezTo>
                      <a:cubicBezTo>
                        <a:pt x="8" y="89"/>
                        <a:pt x="8" y="89"/>
                        <a:pt x="8" y="89"/>
                      </a:cubicBezTo>
                      <a:cubicBezTo>
                        <a:pt x="8" y="88"/>
                        <a:pt x="8" y="88"/>
                        <a:pt x="8" y="88"/>
                      </a:cubicBez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74" y="50"/>
                        <a:pt x="74" y="50"/>
                        <a:pt x="74" y="50"/>
                      </a:cubicBezTo>
                      <a:cubicBezTo>
                        <a:pt x="76" y="47"/>
                        <a:pt x="76" y="47"/>
                        <a:pt x="76" y="47"/>
                      </a:cubicBezTo>
                      <a:cubicBezTo>
                        <a:pt x="74" y="50"/>
                        <a:pt x="74" y="50"/>
                        <a:pt x="74" y="50"/>
                      </a:cubicBezTo>
                      <a:cubicBezTo>
                        <a:pt x="74" y="50"/>
                        <a:pt x="74" y="50"/>
                        <a:pt x="74" y="50"/>
                      </a:cubicBezTo>
                      <a:cubicBezTo>
                        <a:pt x="75" y="51"/>
                        <a:pt x="75" y="51"/>
                        <a:pt x="75" y="51"/>
                      </a:cubicBezTo>
                      <a:cubicBezTo>
                        <a:pt x="77" y="47"/>
                        <a:pt x="77" y="47"/>
                        <a:pt x="77" y="47"/>
                      </a:cubicBezTo>
                      <a:cubicBezTo>
                        <a:pt x="74" y="45"/>
                        <a:pt x="74" y="45"/>
                        <a:pt x="74" y="45"/>
                      </a:cubicBezTo>
                      <a:cubicBezTo>
                        <a:pt x="76" y="47"/>
                        <a:pt x="76" y="47"/>
                        <a:pt x="76" y="47"/>
                      </a:cubicBezTo>
                      <a:cubicBezTo>
                        <a:pt x="74" y="45"/>
                        <a:pt x="74" y="45"/>
                        <a:pt x="74" y="45"/>
                      </a:cubicBezTo>
                      <a:cubicBezTo>
                        <a:pt x="74" y="45"/>
                        <a:pt x="74" y="45"/>
                        <a:pt x="74" y="45"/>
                      </a:cubicBezTo>
                      <a:cubicBezTo>
                        <a:pt x="76" y="47"/>
                        <a:pt x="76" y="47"/>
                        <a:pt x="76" y="47"/>
                      </a:cubicBezTo>
                      <a:cubicBezTo>
                        <a:pt x="74" y="45"/>
                        <a:pt x="74" y="45"/>
                        <a:pt x="74" y="45"/>
                      </a:cubicBezTo>
                      <a:cubicBezTo>
                        <a:pt x="74" y="45"/>
                        <a:pt x="74" y="45"/>
                        <a:pt x="74" y="45"/>
                      </a:cubicBezTo>
                      <a:cubicBezTo>
                        <a:pt x="74" y="45"/>
                        <a:pt x="74" y="45"/>
                        <a:pt x="74" y="45"/>
                      </a:cubicBezTo>
                      <a:cubicBezTo>
                        <a:pt x="74" y="45"/>
                        <a:pt x="74" y="45"/>
                        <a:pt x="74" y="45"/>
                      </a:cubicBezTo>
                      <a:cubicBezTo>
                        <a:pt x="76" y="48"/>
                        <a:pt x="76" y="48"/>
                        <a:pt x="76" y="48"/>
                      </a:cubicBezTo>
                      <a:cubicBezTo>
                        <a:pt x="78" y="52"/>
                        <a:pt x="78" y="52"/>
                        <a:pt x="78" y="52"/>
                      </a:cubicBezTo>
                      <a:cubicBezTo>
                        <a:pt x="79" y="51"/>
                        <a:pt x="80" y="51"/>
                        <a:pt x="80" y="50"/>
                      </a:cubicBezTo>
                      <a:cubicBezTo>
                        <a:pt x="83" y="46"/>
                        <a:pt x="83" y="46"/>
                        <a:pt x="83" y="46"/>
                      </a:cubicBezTo>
                      <a:cubicBezTo>
                        <a:pt x="79" y="44"/>
                        <a:pt x="79" y="44"/>
                        <a:pt x="79" y="44"/>
                      </a:cubicBezTo>
                      <a:cubicBezTo>
                        <a:pt x="78" y="47"/>
                        <a:pt x="78" y="47"/>
                        <a:pt x="78" y="47"/>
                      </a:cubicBezTo>
                      <a:cubicBezTo>
                        <a:pt x="79" y="44"/>
                        <a:pt x="79" y="44"/>
                        <a:pt x="79" y="44"/>
                      </a:cubicBezTo>
                      <a:cubicBezTo>
                        <a:pt x="79" y="44"/>
                        <a:pt x="79" y="44"/>
                        <a:pt x="79" y="44"/>
                      </a:cubicBezTo>
                      <a:cubicBezTo>
                        <a:pt x="78" y="47"/>
                        <a:pt x="78" y="47"/>
                        <a:pt x="78" y="47"/>
                      </a:cubicBezTo>
                      <a:cubicBezTo>
                        <a:pt x="79" y="44"/>
                        <a:pt x="79" y="44"/>
                        <a:pt x="79" y="44"/>
                      </a:cubicBezTo>
                      <a:cubicBezTo>
                        <a:pt x="79" y="45"/>
                        <a:pt x="79" y="45"/>
                        <a:pt x="79" y="45"/>
                      </a:cubicBezTo>
                      <a:cubicBezTo>
                        <a:pt x="79" y="44"/>
                        <a:pt x="79" y="44"/>
                        <a:pt x="79" y="44"/>
                      </a:cubicBezTo>
                      <a:cubicBezTo>
                        <a:pt x="79" y="44"/>
                        <a:pt x="79" y="44"/>
                        <a:pt x="79" y="44"/>
                      </a:cubicBezTo>
                      <a:cubicBezTo>
                        <a:pt x="79" y="45"/>
                        <a:pt x="79" y="45"/>
                        <a:pt x="79" y="45"/>
                      </a:cubicBezTo>
                      <a:cubicBezTo>
                        <a:pt x="79" y="44"/>
                        <a:pt x="79" y="44"/>
                        <a:pt x="79" y="44"/>
                      </a:cubicBezTo>
                      <a:cubicBezTo>
                        <a:pt x="79" y="44"/>
                        <a:pt x="79" y="44"/>
                        <a:pt x="78" y="43"/>
                      </a:cubicBezTo>
                      <a:cubicBezTo>
                        <a:pt x="78" y="43"/>
                        <a:pt x="78" y="43"/>
                        <a:pt x="78" y="43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7" y="2"/>
                        <a:pt x="7" y="2"/>
                        <a:pt x="6" y="2"/>
                      </a:cubicBezTo>
                      <a:cubicBezTo>
                        <a:pt x="6" y="2"/>
                        <a:pt x="5" y="1"/>
                        <a:pt x="5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88"/>
                        <a:pt x="0" y="88"/>
                        <a:pt x="0" y="88"/>
                      </a:cubicBezTo>
                      <a:cubicBezTo>
                        <a:pt x="0" y="89"/>
                        <a:pt x="0" y="90"/>
                        <a:pt x="0" y="91"/>
                      </a:cubicBezTo>
                      <a:cubicBezTo>
                        <a:pt x="1" y="94"/>
                        <a:pt x="1" y="94"/>
                        <a:pt x="1" y="94"/>
                      </a:cubicBezTo>
                      <a:cubicBezTo>
                        <a:pt x="5" y="94"/>
                        <a:pt x="5" y="94"/>
                        <a:pt x="5" y="94"/>
                      </a:cubicBezTo>
                      <a:cubicBezTo>
                        <a:pt x="6" y="94"/>
                        <a:pt x="7" y="93"/>
                        <a:pt x="8" y="93"/>
                      </a:cubicBezTo>
                      <a:cubicBezTo>
                        <a:pt x="8" y="93"/>
                        <a:pt x="8" y="93"/>
                        <a:pt x="8" y="93"/>
                      </a:cubicBezTo>
                      <a:cubicBezTo>
                        <a:pt x="78" y="52"/>
                        <a:pt x="78" y="52"/>
                        <a:pt x="78" y="52"/>
                      </a:cubicBezTo>
                      <a:cubicBezTo>
                        <a:pt x="78" y="52"/>
                        <a:pt x="78" y="52"/>
                        <a:pt x="78" y="52"/>
                      </a:cubicBezTo>
                      <a:cubicBezTo>
                        <a:pt x="76" y="48"/>
                        <a:pt x="76" y="48"/>
                        <a:pt x="76" y="48"/>
                      </a:cubicBezTo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4" name="Oval 433">
                  <a:extLst>
                    <a:ext uri="{FF2B5EF4-FFF2-40B4-BE49-F238E27FC236}">
                      <a16:creationId xmlns:a16="http://schemas.microsoft.com/office/drawing/2014/main" xmlns="" id="{947618D7-B82F-4F0F-A4BB-5D61B961A193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5127" y="2229"/>
                  <a:ext cx="178" cy="179"/>
                </a:xfrm>
                <a:prstGeom prst="ellipse">
                  <a:avLst/>
                </a:prstGeom>
                <a:solidFill>
                  <a:srgbClr val="FBD26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5" name="Freeform 434">
                  <a:extLst>
                    <a:ext uri="{FF2B5EF4-FFF2-40B4-BE49-F238E27FC236}">
                      <a16:creationId xmlns:a16="http://schemas.microsoft.com/office/drawing/2014/main" xmlns="" id="{82A4BBA9-D9DD-417B-9527-3BF58253A579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5123" y="2225"/>
                  <a:ext cx="186" cy="187"/>
                </a:xfrm>
                <a:custGeom>
                  <a:avLst/>
                  <a:gdLst>
                    <a:gd name="T0" fmla="*/ 182 w 186"/>
                    <a:gd name="T1" fmla="*/ 94 h 187"/>
                    <a:gd name="T2" fmla="*/ 178 w 186"/>
                    <a:gd name="T3" fmla="*/ 94 h 187"/>
                    <a:gd name="T4" fmla="*/ 153 w 186"/>
                    <a:gd name="T5" fmla="*/ 154 h 187"/>
                    <a:gd name="T6" fmla="*/ 93 w 186"/>
                    <a:gd name="T7" fmla="*/ 179 h 187"/>
                    <a:gd name="T8" fmla="*/ 33 w 186"/>
                    <a:gd name="T9" fmla="*/ 154 h 187"/>
                    <a:gd name="T10" fmla="*/ 8 w 186"/>
                    <a:gd name="T11" fmla="*/ 94 h 187"/>
                    <a:gd name="T12" fmla="*/ 33 w 186"/>
                    <a:gd name="T13" fmla="*/ 33 h 187"/>
                    <a:gd name="T14" fmla="*/ 93 w 186"/>
                    <a:gd name="T15" fmla="*/ 8 h 187"/>
                    <a:gd name="T16" fmla="*/ 153 w 186"/>
                    <a:gd name="T17" fmla="*/ 33 h 187"/>
                    <a:gd name="T18" fmla="*/ 178 w 186"/>
                    <a:gd name="T19" fmla="*/ 94 h 187"/>
                    <a:gd name="T20" fmla="*/ 182 w 186"/>
                    <a:gd name="T21" fmla="*/ 94 h 187"/>
                    <a:gd name="T22" fmla="*/ 186 w 186"/>
                    <a:gd name="T23" fmla="*/ 94 h 187"/>
                    <a:gd name="T24" fmla="*/ 93 w 186"/>
                    <a:gd name="T25" fmla="*/ 0 h 187"/>
                    <a:gd name="T26" fmla="*/ 0 w 186"/>
                    <a:gd name="T27" fmla="*/ 94 h 187"/>
                    <a:gd name="T28" fmla="*/ 93 w 186"/>
                    <a:gd name="T29" fmla="*/ 187 h 187"/>
                    <a:gd name="T30" fmla="*/ 186 w 186"/>
                    <a:gd name="T31" fmla="*/ 94 h 187"/>
                    <a:gd name="T32" fmla="*/ 182 w 186"/>
                    <a:gd name="T33" fmla="*/ 94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86" h="187">
                      <a:moveTo>
                        <a:pt x="182" y="94"/>
                      </a:moveTo>
                      <a:cubicBezTo>
                        <a:pt x="178" y="94"/>
                        <a:pt x="178" y="94"/>
                        <a:pt x="178" y="94"/>
                      </a:cubicBezTo>
                      <a:cubicBezTo>
                        <a:pt x="178" y="117"/>
                        <a:pt x="169" y="138"/>
                        <a:pt x="153" y="154"/>
                      </a:cubicBezTo>
                      <a:cubicBezTo>
                        <a:pt x="138" y="169"/>
                        <a:pt x="117" y="179"/>
                        <a:pt x="93" y="179"/>
                      </a:cubicBezTo>
                      <a:cubicBezTo>
                        <a:pt x="70" y="179"/>
                        <a:pt x="48" y="169"/>
                        <a:pt x="33" y="154"/>
                      </a:cubicBezTo>
                      <a:cubicBezTo>
                        <a:pt x="18" y="138"/>
                        <a:pt x="8" y="117"/>
                        <a:pt x="8" y="94"/>
                      </a:cubicBezTo>
                      <a:cubicBezTo>
                        <a:pt x="8" y="70"/>
                        <a:pt x="18" y="49"/>
                        <a:pt x="33" y="33"/>
                      </a:cubicBezTo>
                      <a:cubicBezTo>
                        <a:pt x="48" y="18"/>
                        <a:pt x="70" y="8"/>
                        <a:pt x="93" y="8"/>
                      </a:cubicBezTo>
                      <a:cubicBezTo>
                        <a:pt x="117" y="8"/>
                        <a:pt x="138" y="18"/>
                        <a:pt x="153" y="33"/>
                      </a:cubicBezTo>
                      <a:cubicBezTo>
                        <a:pt x="169" y="49"/>
                        <a:pt x="178" y="70"/>
                        <a:pt x="178" y="94"/>
                      </a:cubicBezTo>
                      <a:cubicBezTo>
                        <a:pt x="182" y="94"/>
                        <a:pt x="182" y="94"/>
                        <a:pt x="182" y="94"/>
                      </a:cubicBezTo>
                      <a:cubicBezTo>
                        <a:pt x="186" y="94"/>
                        <a:pt x="186" y="94"/>
                        <a:pt x="186" y="94"/>
                      </a:cubicBezTo>
                      <a:cubicBezTo>
                        <a:pt x="186" y="42"/>
                        <a:pt x="145" y="0"/>
                        <a:pt x="93" y="0"/>
                      </a:cubicBezTo>
                      <a:cubicBezTo>
                        <a:pt x="42" y="0"/>
                        <a:pt x="0" y="42"/>
                        <a:pt x="0" y="94"/>
                      </a:cubicBezTo>
                      <a:cubicBezTo>
                        <a:pt x="0" y="145"/>
                        <a:pt x="42" y="187"/>
                        <a:pt x="93" y="187"/>
                      </a:cubicBezTo>
                      <a:cubicBezTo>
                        <a:pt x="145" y="187"/>
                        <a:pt x="186" y="145"/>
                        <a:pt x="186" y="94"/>
                      </a:cubicBezTo>
                      <a:cubicBezTo>
                        <a:pt x="182" y="94"/>
                        <a:pt x="182" y="94"/>
                        <a:pt x="182" y="94"/>
                      </a:cubicBezTo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6" name="Oval 435">
                  <a:extLst>
                    <a:ext uri="{FF2B5EF4-FFF2-40B4-BE49-F238E27FC236}">
                      <a16:creationId xmlns:a16="http://schemas.microsoft.com/office/drawing/2014/main" xmlns="" id="{97FC6FF0-8D6C-428A-A8C5-C0EB192D3C5E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5148" y="2250"/>
                  <a:ext cx="136" cy="137"/>
                </a:xfrm>
                <a:prstGeom prst="ellipse">
                  <a:avLst/>
                </a:prstGeom>
                <a:solidFill>
                  <a:srgbClr val="F0C7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7" name="Freeform 436">
                  <a:extLst>
                    <a:ext uri="{FF2B5EF4-FFF2-40B4-BE49-F238E27FC236}">
                      <a16:creationId xmlns:a16="http://schemas.microsoft.com/office/drawing/2014/main" xmlns="" id="{1B4FDFF3-4CF2-446E-9155-3FB4B1DE58AD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5144" y="2246"/>
                  <a:ext cx="144" cy="145"/>
                </a:xfrm>
                <a:custGeom>
                  <a:avLst/>
                  <a:gdLst>
                    <a:gd name="T0" fmla="*/ 140 w 144"/>
                    <a:gd name="T1" fmla="*/ 73 h 145"/>
                    <a:gd name="T2" fmla="*/ 136 w 144"/>
                    <a:gd name="T3" fmla="*/ 73 h 145"/>
                    <a:gd name="T4" fmla="*/ 118 w 144"/>
                    <a:gd name="T5" fmla="*/ 118 h 145"/>
                    <a:gd name="T6" fmla="*/ 72 w 144"/>
                    <a:gd name="T7" fmla="*/ 137 h 145"/>
                    <a:gd name="T8" fmla="*/ 27 w 144"/>
                    <a:gd name="T9" fmla="*/ 118 h 145"/>
                    <a:gd name="T10" fmla="*/ 8 w 144"/>
                    <a:gd name="T11" fmla="*/ 73 h 145"/>
                    <a:gd name="T12" fmla="*/ 27 w 144"/>
                    <a:gd name="T13" fmla="*/ 27 h 145"/>
                    <a:gd name="T14" fmla="*/ 72 w 144"/>
                    <a:gd name="T15" fmla="*/ 8 h 145"/>
                    <a:gd name="T16" fmla="*/ 118 w 144"/>
                    <a:gd name="T17" fmla="*/ 27 h 145"/>
                    <a:gd name="T18" fmla="*/ 136 w 144"/>
                    <a:gd name="T19" fmla="*/ 73 h 145"/>
                    <a:gd name="T20" fmla="*/ 140 w 144"/>
                    <a:gd name="T21" fmla="*/ 73 h 145"/>
                    <a:gd name="T22" fmla="*/ 144 w 144"/>
                    <a:gd name="T23" fmla="*/ 73 h 145"/>
                    <a:gd name="T24" fmla="*/ 72 w 144"/>
                    <a:gd name="T25" fmla="*/ 0 h 145"/>
                    <a:gd name="T26" fmla="*/ 0 w 144"/>
                    <a:gd name="T27" fmla="*/ 73 h 145"/>
                    <a:gd name="T28" fmla="*/ 72 w 144"/>
                    <a:gd name="T29" fmla="*/ 145 h 145"/>
                    <a:gd name="T30" fmla="*/ 144 w 144"/>
                    <a:gd name="T31" fmla="*/ 73 h 145"/>
                    <a:gd name="T32" fmla="*/ 140 w 144"/>
                    <a:gd name="T33" fmla="*/ 73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44" h="145">
                      <a:moveTo>
                        <a:pt x="140" y="73"/>
                      </a:moveTo>
                      <a:cubicBezTo>
                        <a:pt x="136" y="73"/>
                        <a:pt x="136" y="73"/>
                        <a:pt x="136" y="73"/>
                      </a:cubicBezTo>
                      <a:cubicBezTo>
                        <a:pt x="136" y="90"/>
                        <a:pt x="129" y="106"/>
                        <a:pt x="118" y="118"/>
                      </a:cubicBezTo>
                      <a:cubicBezTo>
                        <a:pt x="106" y="129"/>
                        <a:pt x="90" y="137"/>
                        <a:pt x="72" y="137"/>
                      </a:cubicBezTo>
                      <a:cubicBezTo>
                        <a:pt x="54" y="137"/>
                        <a:pt x="39" y="129"/>
                        <a:pt x="27" y="118"/>
                      </a:cubicBezTo>
                      <a:cubicBezTo>
                        <a:pt x="15" y="106"/>
                        <a:pt x="8" y="90"/>
                        <a:pt x="8" y="73"/>
                      </a:cubicBezTo>
                      <a:cubicBezTo>
                        <a:pt x="8" y="55"/>
                        <a:pt x="15" y="39"/>
                        <a:pt x="27" y="27"/>
                      </a:cubicBezTo>
                      <a:cubicBezTo>
                        <a:pt x="39" y="16"/>
                        <a:pt x="54" y="8"/>
                        <a:pt x="72" y="8"/>
                      </a:cubicBezTo>
                      <a:cubicBezTo>
                        <a:pt x="90" y="8"/>
                        <a:pt x="106" y="16"/>
                        <a:pt x="118" y="27"/>
                      </a:cubicBezTo>
                      <a:cubicBezTo>
                        <a:pt x="129" y="39"/>
                        <a:pt x="136" y="55"/>
                        <a:pt x="136" y="73"/>
                      </a:cubicBezTo>
                      <a:cubicBezTo>
                        <a:pt x="140" y="73"/>
                        <a:pt x="140" y="73"/>
                        <a:pt x="140" y="73"/>
                      </a:cubicBezTo>
                      <a:cubicBezTo>
                        <a:pt x="144" y="73"/>
                        <a:pt x="144" y="73"/>
                        <a:pt x="144" y="73"/>
                      </a:cubicBezTo>
                      <a:cubicBezTo>
                        <a:pt x="144" y="33"/>
                        <a:pt x="112" y="0"/>
                        <a:pt x="72" y="0"/>
                      </a:cubicBezTo>
                      <a:cubicBezTo>
                        <a:pt x="32" y="0"/>
                        <a:pt x="0" y="33"/>
                        <a:pt x="0" y="73"/>
                      </a:cubicBezTo>
                      <a:cubicBezTo>
                        <a:pt x="0" y="112"/>
                        <a:pt x="32" y="145"/>
                        <a:pt x="72" y="145"/>
                      </a:cubicBezTo>
                      <a:cubicBezTo>
                        <a:pt x="112" y="145"/>
                        <a:pt x="144" y="112"/>
                        <a:pt x="144" y="73"/>
                      </a:cubicBezTo>
                      <a:cubicBezTo>
                        <a:pt x="140" y="73"/>
                        <a:pt x="140" y="73"/>
                        <a:pt x="140" y="73"/>
                      </a:cubicBezTo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8" name="Freeform 437">
                  <a:extLst>
                    <a:ext uri="{FF2B5EF4-FFF2-40B4-BE49-F238E27FC236}">
                      <a16:creationId xmlns:a16="http://schemas.microsoft.com/office/drawing/2014/main" xmlns="" id="{6D34E2C6-AE89-4ECF-B52C-F2DC9E0C9674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5191" y="2272"/>
                  <a:ext cx="49" cy="52"/>
                </a:xfrm>
                <a:custGeom>
                  <a:avLst/>
                  <a:gdLst>
                    <a:gd name="T0" fmla="*/ 49 w 49"/>
                    <a:gd name="T1" fmla="*/ 23 h 52"/>
                    <a:gd name="T2" fmla="*/ 49 w 49"/>
                    <a:gd name="T3" fmla="*/ 18 h 52"/>
                    <a:gd name="T4" fmla="*/ 31 w 49"/>
                    <a:gd name="T5" fmla="*/ 0 h 52"/>
                    <a:gd name="T6" fmla="*/ 19 w 49"/>
                    <a:gd name="T7" fmla="*/ 0 h 52"/>
                    <a:gd name="T8" fmla="*/ 0 w 49"/>
                    <a:gd name="T9" fmla="*/ 18 h 52"/>
                    <a:gd name="T10" fmla="*/ 0 w 49"/>
                    <a:gd name="T11" fmla="*/ 28 h 52"/>
                    <a:gd name="T12" fmla="*/ 4 w 49"/>
                    <a:gd name="T13" fmla="*/ 37 h 52"/>
                    <a:gd name="T14" fmla="*/ 11 w 49"/>
                    <a:gd name="T15" fmla="*/ 43 h 52"/>
                    <a:gd name="T16" fmla="*/ 11 w 49"/>
                    <a:gd name="T17" fmla="*/ 43 h 52"/>
                    <a:gd name="T18" fmla="*/ 33 w 49"/>
                    <a:gd name="T19" fmla="*/ 52 h 52"/>
                    <a:gd name="T20" fmla="*/ 36 w 49"/>
                    <a:gd name="T21" fmla="*/ 44 h 52"/>
                    <a:gd name="T22" fmla="*/ 14 w 49"/>
                    <a:gd name="T23" fmla="*/ 36 h 52"/>
                    <a:gd name="T24" fmla="*/ 13 w 49"/>
                    <a:gd name="T25" fmla="*/ 40 h 52"/>
                    <a:gd name="T26" fmla="*/ 15 w 49"/>
                    <a:gd name="T27" fmla="*/ 36 h 52"/>
                    <a:gd name="T28" fmla="*/ 10 w 49"/>
                    <a:gd name="T29" fmla="*/ 32 h 52"/>
                    <a:gd name="T30" fmla="*/ 8 w 49"/>
                    <a:gd name="T31" fmla="*/ 28 h 52"/>
                    <a:gd name="T32" fmla="*/ 8 w 49"/>
                    <a:gd name="T33" fmla="*/ 18 h 52"/>
                    <a:gd name="T34" fmla="*/ 19 w 49"/>
                    <a:gd name="T35" fmla="*/ 8 h 52"/>
                    <a:gd name="T36" fmla="*/ 31 w 49"/>
                    <a:gd name="T37" fmla="*/ 8 h 52"/>
                    <a:gd name="T38" fmla="*/ 41 w 49"/>
                    <a:gd name="T39" fmla="*/ 18 h 52"/>
                    <a:gd name="T40" fmla="*/ 41 w 49"/>
                    <a:gd name="T41" fmla="*/ 23 h 52"/>
                    <a:gd name="T42" fmla="*/ 49 w 49"/>
                    <a:gd name="T43" fmla="*/ 23 h 52"/>
                    <a:gd name="T44" fmla="*/ 49 w 49"/>
                    <a:gd name="T45" fmla="*/ 23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9" h="52">
                      <a:moveTo>
                        <a:pt x="49" y="23"/>
                      </a:moveTo>
                      <a:cubicBezTo>
                        <a:pt x="49" y="18"/>
                        <a:pt x="49" y="18"/>
                        <a:pt x="49" y="18"/>
                      </a:cubicBezTo>
                      <a:cubicBezTo>
                        <a:pt x="49" y="8"/>
                        <a:pt x="41" y="0"/>
                        <a:pt x="31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9" y="0"/>
                        <a:pt x="0" y="8"/>
                        <a:pt x="0" y="1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32"/>
                        <a:pt x="2" y="35"/>
                        <a:pt x="4" y="37"/>
                      </a:cubicBezTo>
                      <a:cubicBezTo>
                        <a:pt x="6" y="39"/>
                        <a:pt x="8" y="41"/>
                        <a:pt x="11" y="43"/>
                      </a:cubicBezTo>
                      <a:cubicBezTo>
                        <a:pt x="11" y="43"/>
                        <a:pt x="11" y="43"/>
                        <a:pt x="11" y="43"/>
                      </a:cubicBezTo>
                      <a:cubicBezTo>
                        <a:pt x="33" y="52"/>
                        <a:pt x="33" y="52"/>
                        <a:pt x="33" y="52"/>
                      </a:cubicBezTo>
                      <a:cubicBezTo>
                        <a:pt x="36" y="44"/>
                        <a:pt x="36" y="44"/>
                        <a:pt x="36" y="44"/>
                      </a:cubicBezTo>
                      <a:cubicBezTo>
                        <a:pt x="14" y="36"/>
                        <a:pt x="14" y="36"/>
                        <a:pt x="14" y="36"/>
                      </a:cubicBezTo>
                      <a:cubicBezTo>
                        <a:pt x="13" y="40"/>
                        <a:pt x="13" y="40"/>
                        <a:pt x="13" y="40"/>
                      </a:cubicBezTo>
                      <a:cubicBezTo>
                        <a:pt x="15" y="36"/>
                        <a:pt x="15" y="36"/>
                        <a:pt x="15" y="36"/>
                      </a:cubicBezTo>
                      <a:cubicBezTo>
                        <a:pt x="13" y="35"/>
                        <a:pt x="11" y="33"/>
                        <a:pt x="10" y="32"/>
                      </a:cubicBezTo>
                      <a:cubicBezTo>
                        <a:pt x="9" y="31"/>
                        <a:pt x="8" y="29"/>
                        <a:pt x="8" y="2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8" y="12"/>
                        <a:pt x="13" y="8"/>
                        <a:pt x="19" y="8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6" y="8"/>
                        <a:pt x="41" y="12"/>
                        <a:pt x="41" y="18"/>
                      </a:cubicBezTo>
                      <a:cubicBezTo>
                        <a:pt x="41" y="23"/>
                        <a:pt x="41" y="23"/>
                        <a:pt x="41" y="23"/>
                      </a:cubicBezTo>
                      <a:cubicBezTo>
                        <a:pt x="49" y="23"/>
                        <a:pt x="49" y="23"/>
                        <a:pt x="49" y="23"/>
                      </a:cubicBezTo>
                      <a:cubicBezTo>
                        <a:pt x="49" y="23"/>
                        <a:pt x="49" y="23"/>
                        <a:pt x="49" y="23"/>
                      </a:cubicBezTo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9" name="Freeform 438">
                  <a:extLst>
                    <a:ext uri="{FF2B5EF4-FFF2-40B4-BE49-F238E27FC236}">
                      <a16:creationId xmlns:a16="http://schemas.microsoft.com/office/drawing/2014/main" xmlns="" id="{166609CC-D76A-4551-A161-D430ED95C529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5191" y="2309"/>
                  <a:ext cx="49" cy="52"/>
                </a:xfrm>
                <a:custGeom>
                  <a:avLst/>
                  <a:gdLst>
                    <a:gd name="T0" fmla="*/ 0 w 49"/>
                    <a:gd name="T1" fmla="*/ 29 h 52"/>
                    <a:gd name="T2" fmla="*/ 0 w 49"/>
                    <a:gd name="T3" fmla="*/ 33 h 52"/>
                    <a:gd name="T4" fmla="*/ 19 w 49"/>
                    <a:gd name="T5" fmla="*/ 52 h 52"/>
                    <a:gd name="T6" fmla="*/ 31 w 49"/>
                    <a:gd name="T7" fmla="*/ 52 h 52"/>
                    <a:gd name="T8" fmla="*/ 49 w 49"/>
                    <a:gd name="T9" fmla="*/ 33 h 52"/>
                    <a:gd name="T10" fmla="*/ 49 w 49"/>
                    <a:gd name="T11" fmla="*/ 23 h 52"/>
                    <a:gd name="T12" fmla="*/ 46 w 49"/>
                    <a:gd name="T13" fmla="*/ 14 h 52"/>
                    <a:gd name="T14" fmla="*/ 39 w 49"/>
                    <a:gd name="T15" fmla="*/ 8 h 52"/>
                    <a:gd name="T16" fmla="*/ 39 w 49"/>
                    <a:gd name="T17" fmla="*/ 8 h 52"/>
                    <a:gd name="T18" fmla="*/ 17 w 49"/>
                    <a:gd name="T19" fmla="*/ 0 h 52"/>
                    <a:gd name="T20" fmla="*/ 14 w 49"/>
                    <a:gd name="T21" fmla="*/ 7 h 52"/>
                    <a:gd name="T22" fmla="*/ 35 w 49"/>
                    <a:gd name="T23" fmla="*/ 15 h 52"/>
                    <a:gd name="T24" fmla="*/ 37 w 49"/>
                    <a:gd name="T25" fmla="*/ 12 h 52"/>
                    <a:gd name="T26" fmla="*/ 35 w 49"/>
                    <a:gd name="T27" fmla="*/ 15 h 52"/>
                    <a:gd name="T28" fmla="*/ 40 w 49"/>
                    <a:gd name="T29" fmla="*/ 19 h 52"/>
                    <a:gd name="T30" fmla="*/ 41 w 49"/>
                    <a:gd name="T31" fmla="*/ 23 h 52"/>
                    <a:gd name="T32" fmla="*/ 41 w 49"/>
                    <a:gd name="T33" fmla="*/ 33 h 52"/>
                    <a:gd name="T34" fmla="*/ 31 w 49"/>
                    <a:gd name="T35" fmla="*/ 44 h 52"/>
                    <a:gd name="T36" fmla="*/ 19 w 49"/>
                    <a:gd name="T37" fmla="*/ 44 h 52"/>
                    <a:gd name="T38" fmla="*/ 8 w 49"/>
                    <a:gd name="T39" fmla="*/ 33 h 52"/>
                    <a:gd name="T40" fmla="*/ 8 w 49"/>
                    <a:gd name="T41" fmla="*/ 29 h 52"/>
                    <a:gd name="T42" fmla="*/ 0 w 49"/>
                    <a:gd name="T43" fmla="*/ 29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49" h="52">
                      <a:moveTo>
                        <a:pt x="0" y="29"/>
                      </a:move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0" y="43"/>
                        <a:pt x="9" y="52"/>
                        <a:pt x="19" y="52"/>
                      </a:cubicBezTo>
                      <a:cubicBezTo>
                        <a:pt x="31" y="52"/>
                        <a:pt x="31" y="52"/>
                        <a:pt x="31" y="52"/>
                      </a:cubicBezTo>
                      <a:cubicBezTo>
                        <a:pt x="41" y="52"/>
                        <a:pt x="49" y="43"/>
                        <a:pt x="49" y="33"/>
                      </a:cubicBezTo>
                      <a:cubicBezTo>
                        <a:pt x="49" y="23"/>
                        <a:pt x="49" y="23"/>
                        <a:pt x="49" y="23"/>
                      </a:cubicBezTo>
                      <a:cubicBezTo>
                        <a:pt x="49" y="20"/>
                        <a:pt x="48" y="17"/>
                        <a:pt x="46" y="14"/>
                      </a:cubicBezTo>
                      <a:cubicBezTo>
                        <a:pt x="44" y="12"/>
                        <a:pt x="41" y="10"/>
                        <a:pt x="39" y="8"/>
                      </a:cubicBezTo>
                      <a:cubicBezTo>
                        <a:pt x="39" y="8"/>
                        <a:pt x="39" y="8"/>
                        <a:pt x="39" y="8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4" y="7"/>
                        <a:pt x="14" y="7"/>
                        <a:pt x="14" y="7"/>
                      </a:cubicBezTo>
                      <a:cubicBezTo>
                        <a:pt x="35" y="15"/>
                        <a:pt x="35" y="15"/>
                        <a:pt x="35" y="15"/>
                      </a:cubicBezTo>
                      <a:cubicBezTo>
                        <a:pt x="37" y="12"/>
                        <a:pt x="37" y="12"/>
                        <a:pt x="37" y="12"/>
                      </a:cubicBezTo>
                      <a:cubicBezTo>
                        <a:pt x="35" y="15"/>
                        <a:pt x="35" y="15"/>
                        <a:pt x="35" y="15"/>
                      </a:cubicBezTo>
                      <a:cubicBezTo>
                        <a:pt x="37" y="16"/>
                        <a:pt x="38" y="18"/>
                        <a:pt x="40" y="19"/>
                      </a:cubicBezTo>
                      <a:cubicBezTo>
                        <a:pt x="41" y="21"/>
                        <a:pt x="41" y="22"/>
                        <a:pt x="41" y="23"/>
                      </a:cubicBezTo>
                      <a:cubicBezTo>
                        <a:pt x="41" y="33"/>
                        <a:pt x="41" y="33"/>
                        <a:pt x="41" y="33"/>
                      </a:cubicBezTo>
                      <a:cubicBezTo>
                        <a:pt x="41" y="39"/>
                        <a:pt x="36" y="44"/>
                        <a:pt x="31" y="44"/>
                      </a:cubicBezTo>
                      <a:cubicBezTo>
                        <a:pt x="19" y="44"/>
                        <a:pt x="19" y="44"/>
                        <a:pt x="19" y="44"/>
                      </a:cubicBezTo>
                      <a:cubicBezTo>
                        <a:pt x="13" y="44"/>
                        <a:pt x="8" y="39"/>
                        <a:pt x="8" y="33"/>
                      </a:cubicBezTo>
                      <a:cubicBezTo>
                        <a:pt x="8" y="29"/>
                        <a:pt x="8" y="29"/>
                        <a:pt x="8" y="29"/>
                      </a:cubicBezTo>
                      <a:cubicBezTo>
                        <a:pt x="0" y="29"/>
                        <a:pt x="0" y="29"/>
                        <a:pt x="0" y="29"/>
                      </a:cubicBezTo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0" name="Rectangle 439">
                  <a:extLst>
                    <a:ext uri="{FF2B5EF4-FFF2-40B4-BE49-F238E27FC236}">
                      <a16:creationId xmlns:a16="http://schemas.microsoft.com/office/drawing/2014/main" xmlns="" id="{F9A4EC59-7693-4661-8628-916698595529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5213" y="2267"/>
                  <a:ext cx="8" cy="99"/>
                </a:xfrm>
                <a:prstGeom prst="rect">
                  <a:avLst/>
                </a:pr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1" name="Rectangle 440">
                  <a:extLst>
                    <a:ext uri="{FF2B5EF4-FFF2-40B4-BE49-F238E27FC236}">
                      <a16:creationId xmlns:a16="http://schemas.microsoft.com/office/drawing/2014/main" xmlns="" id="{75704AD3-C0E8-4B6C-8754-BC410D67A538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5213" y="2267"/>
                  <a:ext cx="8" cy="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2" name="Freeform 441">
                  <a:extLst>
                    <a:ext uri="{FF2B5EF4-FFF2-40B4-BE49-F238E27FC236}">
                      <a16:creationId xmlns:a16="http://schemas.microsoft.com/office/drawing/2014/main" xmlns="" id="{48AA9541-740D-48D9-B652-934541A67D87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095" y="2949"/>
                  <a:ext cx="1654" cy="1104"/>
                </a:xfrm>
                <a:custGeom>
                  <a:avLst/>
                  <a:gdLst>
                    <a:gd name="T0" fmla="*/ 56 w 1654"/>
                    <a:gd name="T1" fmla="*/ 1106 h 1106"/>
                    <a:gd name="T2" fmla="*/ 0 w 1654"/>
                    <a:gd name="T3" fmla="*/ 1049 h 1106"/>
                    <a:gd name="T4" fmla="*/ 0 w 1654"/>
                    <a:gd name="T5" fmla="*/ 57 h 1106"/>
                    <a:gd name="T6" fmla="*/ 56 w 1654"/>
                    <a:gd name="T7" fmla="*/ 0 h 1106"/>
                    <a:gd name="T8" fmla="*/ 1597 w 1654"/>
                    <a:gd name="T9" fmla="*/ 0 h 1106"/>
                    <a:gd name="T10" fmla="*/ 1654 w 1654"/>
                    <a:gd name="T11" fmla="*/ 57 h 1106"/>
                    <a:gd name="T12" fmla="*/ 1654 w 1654"/>
                    <a:gd name="T13" fmla="*/ 1049 h 1106"/>
                    <a:gd name="T14" fmla="*/ 1597 w 1654"/>
                    <a:gd name="T15" fmla="*/ 1106 h 1106"/>
                    <a:gd name="T16" fmla="*/ 56 w 1654"/>
                    <a:gd name="T17" fmla="*/ 1106 h 1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54" h="1106">
                      <a:moveTo>
                        <a:pt x="56" y="1106"/>
                      </a:moveTo>
                      <a:cubicBezTo>
                        <a:pt x="25" y="1106"/>
                        <a:pt x="0" y="1080"/>
                        <a:pt x="0" y="1049"/>
                      </a:cubicBezTo>
                      <a:cubicBezTo>
                        <a:pt x="0" y="57"/>
                        <a:pt x="0" y="57"/>
                        <a:pt x="0" y="57"/>
                      </a:cubicBezTo>
                      <a:cubicBezTo>
                        <a:pt x="0" y="26"/>
                        <a:pt x="25" y="0"/>
                        <a:pt x="56" y="0"/>
                      </a:cubicBezTo>
                      <a:cubicBezTo>
                        <a:pt x="1597" y="0"/>
                        <a:pt x="1597" y="0"/>
                        <a:pt x="1597" y="0"/>
                      </a:cubicBezTo>
                      <a:cubicBezTo>
                        <a:pt x="1628" y="0"/>
                        <a:pt x="1654" y="26"/>
                        <a:pt x="1654" y="57"/>
                      </a:cubicBezTo>
                      <a:cubicBezTo>
                        <a:pt x="1654" y="1049"/>
                        <a:pt x="1654" y="1049"/>
                        <a:pt x="1654" y="1049"/>
                      </a:cubicBezTo>
                      <a:cubicBezTo>
                        <a:pt x="1654" y="1080"/>
                        <a:pt x="1628" y="1106"/>
                        <a:pt x="1597" y="1106"/>
                      </a:cubicBezTo>
                      <a:cubicBezTo>
                        <a:pt x="56" y="1106"/>
                        <a:pt x="56" y="1106"/>
                        <a:pt x="56" y="1106"/>
                      </a:cubicBezTo>
                    </a:path>
                  </a:pathLst>
                </a:custGeom>
                <a:solidFill>
                  <a:srgbClr val="CDD5D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3" name="Freeform 442">
                  <a:extLst>
                    <a:ext uri="{FF2B5EF4-FFF2-40B4-BE49-F238E27FC236}">
                      <a16:creationId xmlns:a16="http://schemas.microsoft.com/office/drawing/2014/main" xmlns="" id="{58DDFCFF-21F8-4768-8ACF-B7B8B976F622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100" y="2954"/>
                  <a:ext cx="1644" cy="1094"/>
                </a:xfrm>
                <a:custGeom>
                  <a:avLst/>
                  <a:gdLst>
                    <a:gd name="T0" fmla="*/ 1644 w 1644"/>
                    <a:gd name="T1" fmla="*/ 1044 h 1096"/>
                    <a:gd name="T2" fmla="*/ 1592 w 1644"/>
                    <a:gd name="T3" fmla="*/ 1096 h 1096"/>
                    <a:gd name="T4" fmla="*/ 51 w 1644"/>
                    <a:gd name="T5" fmla="*/ 1096 h 1096"/>
                    <a:gd name="T6" fmla="*/ 0 w 1644"/>
                    <a:gd name="T7" fmla="*/ 1044 h 1096"/>
                    <a:gd name="T8" fmla="*/ 0 w 1644"/>
                    <a:gd name="T9" fmla="*/ 52 h 1096"/>
                    <a:gd name="T10" fmla="*/ 51 w 1644"/>
                    <a:gd name="T11" fmla="*/ 0 h 1096"/>
                    <a:gd name="T12" fmla="*/ 1592 w 1644"/>
                    <a:gd name="T13" fmla="*/ 0 h 1096"/>
                    <a:gd name="T14" fmla="*/ 1644 w 1644"/>
                    <a:gd name="T15" fmla="*/ 52 h 1096"/>
                    <a:gd name="T16" fmla="*/ 1644 w 1644"/>
                    <a:gd name="T17" fmla="*/ 1044 h 10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44" h="1096">
                      <a:moveTo>
                        <a:pt x="1644" y="1044"/>
                      </a:moveTo>
                      <a:cubicBezTo>
                        <a:pt x="1644" y="1073"/>
                        <a:pt x="1621" y="1096"/>
                        <a:pt x="1592" y="1096"/>
                      </a:cubicBezTo>
                      <a:cubicBezTo>
                        <a:pt x="51" y="1096"/>
                        <a:pt x="51" y="1096"/>
                        <a:pt x="51" y="1096"/>
                      </a:cubicBezTo>
                      <a:cubicBezTo>
                        <a:pt x="23" y="1096"/>
                        <a:pt x="0" y="1073"/>
                        <a:pt x="0" y="1044"/>
                      </a:cubicBez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0" y="24"/>
                        <a:pt x="23" y="0"/>
                        <a:pt x="51" y="0"/>
                      </a:cubicBezTo>
                      <a:cubicBezTo>
                        <a:pt x="1592" y="0"/>
                        <a:pt x="1592" y="0"/>
                        <a:pt x="1592" y="0"/>
                      </a:cubicBezTo>
                      <a:cubicBezTo>
                        <a:pt x="1621" y="0"/>
                        <a:pt x="1644" y="24"/>
                        <a:pt x="1644" y="52"/>
                      </a:cubicBezTo>
                      <a:cubicBezTo>
                        <a:pt x="1644" y="1044"/>
                        <a:pt x="1644" y="1044"/>
                        <a:pt x="1644" y="1044"/>
                      </a:cubicBezTo>
                    </a:path>
                  </a:pathLst>
                </a:custGeom>
                <a:solidFill>
                  <a:srgbClr val="41A9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4" name="Freeform 443">
                  <a:extLst>
                    <a:ext uri="{FF2B5EF4-FFF2-40B4-BE49-F238E27FC236}">
                      <a16:creationId xmlns:a16="http://schemas.microsoft.com/office/drawing/2014/main" xmlns="" id="{6ECA1A9F-BF13-4244-AD1C-27278F614451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096" y="2950"/>
                  <a:ext cx="1652" cy="1102"/>
                </a:xfrm>
                <a:custGeom>
                  <a:avLst/>
                  <a:gdLst>
                    <a:gd name="T0" fmla="*/ 1648 w 1652"/>
                    <a:gd name="T1" fmla="*/ 1048 h 1104"/>
                    <a:gd name="T2" fmla="*/ 1644 w 1652"/>
                    <a:gd name="T3" fmla="*/ 1048 h 1104"/>
                    <a:gd name="T4" fmla="*/ 1630 w 1652"/>
                    <a:gd name="T5" fmla="*/ 1082 h 1104"/>
                    <a:gd name="T6" fmla="*/ 1596 w 1652"/>
                    <a:gd name="T7" fmla="*/ 1096 h 1104"/>
                    <a:gd name="T8" fmla="*/ 55 w 1652"/>
                    <a:gd name="T9" fmla="*/ 1096 h 1104"/>
                    <a:gd name="T10" fmla="*/ 22 w 1652"/>
                    <a:gd name="T11" fmla="*/ 1082 h 1104"/>
                    <a:gd name="T12" fmla="*/ 8 w 1652"/>
                    <a:gd name="T13" fmla="*/ 1048 h 1104"/>
                    <a:gd name="T14" fmla="*/ 8 w 1652"/>
                    <a:gd name="T15" fmla="*/ 56 h 1104"/>
                    <a:gd name="T16" fmla="*/ 22 w 1652"/>
                    <a:gd name="T17" fmla="*/ 22 h 1104"/>
                    <a:gd name="T18" fmla="*/ 55 w 1652"/>
                    <a:gd name="T19" fmla="*/ 8 h 1104"/>
                    <a:gd name="T20" fmla="*/ 1596 w 1652"/>
                    <a:gd name="T21" fmla="*/ 8 h 1104"/>
                    <a:gd name="T22" fmla="*/ 1630 w 1652"/>
                    <a:gd name="T23" fmla="*/ 22 h 1104"/>
                    <a:gd name="T24" fmla="*/ 1644 w 1652"/>
                    <a:gd name="T25" fmla="*/ 56 h 1104"/>
                    <a:gd name="T26" fmla="*/ 1644 w 1652"/>
                    <a:gd name="T27" fmla="*/ 1048 h 1104"/>
                    <a:gd name="T28" fmla="*/ 1648 w 1652"/>
                    <a:gd name="T29" fmla="*/ 1048 h 1104"/>
                    <a:gd name="T30" fmla="*/ 1652 w 1652"/>
                    <a:gd name="T31" fmla="*/ 1048 h 1104"/>
                    <a:gd name="T32" fmla="*/ 1652 w 1652"/>
                    <a:gd name="T33" fmla="*/ 56 h 1104"/>
                    <a:gd name="T34" fmla="*/ 1596 w 1652"/>
                    <a:gd name="T35" fmla="*/ 0 h 1104"/>
                    <a:gd name="T36" fmla="*/ 55 w 1652"/>
                    <a:gd name="T37" fmla="*/ 0 h 1104"/>
                    <a:gd name="T38" fmla="*/ 0 w 1652"/>
                    <a:gd name="T39" fmla="*/ 56 h 1104"/>
                    <a:gd name="T40" fmla="*/ 0 w 1652"/>
                    <a:gd name="T41" fmla="*/ 1048 h 1104"/>
                    <a:gd name="T42" fmla="*/ 55 w 1652"/>
                    <a:gd name="T43" fmla="*/ 1104 h 1104"/>
                    <a:gd name="T44" fmla="*/ 1596 w 1652"/>
                    <a:gd name="T45" fmla="*/ 1104 h 1104"/>
                    <a:gd name="T46" fmla="*/ 1652 w 1652"/>
                    <a:gd name="T47" fmla="*/ 1048 h 1104"/>
                    <a:gd name="T48" fmla="*/ 1648 w 1652"/>
                    <a:gd name="T49" fmla="*/ 1048 h 1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652" h="1104">
                      <a:moveTo>
                        <a:pt x="1648" y="1048"/>
                      </a:moveTo>
                      <a:cubicBezTo>
                        <a:pt x="1644" y="1048"/>
                        <a:pt x="1644" y="1048"/>
                        <a:pt x="1644" y="1048"/>
                      </a:cubicBezTo>
                      <a:cubicBezTo>
                        <a:pt x="1644" y="1061"/>
                        <a:pt x="1638" y="1073"/>
                        <a:pt x="1630" y="1082"/>
                      </a:cubicBezTo>
                      <a:cubicBezTo>
                        <a:pt x="1621" y="1090"/>
                        <a:pt x="1609" y="1096"/>
                        <a:pt x="1596" y="1096"/>
                      </a:cubicBezTo>
                      <a:cubicBezTo>
                        <a:pt x="55" y="1096"/>
                        <a:pt x="55" y="1096"/>
                        <a:pt x="55" y="1096"/>
                      </a:cubicBezTo>
                      <a:cubicBezTo>
                        <a:pt x="42" y="1096"/>
                        <a:pt x="30" y="1090"/>
                        <a:pt x="22" y="1082"/>
                      </a:cubicBezTo>
                      <a:cubicBezTo>
                        <a:pt x="13" y="1073"/>
                        <a:pt x="8" y="1061"/>
                        <a:pt x="8" y="1048"/>
                      </a:cubicBezTo>
                      <a:cubicBezTo>
                        <a:pt x="8" y="56"/>
                        <a:pt x="8" y="56"/>
                        <a:pt x="8" y="56"/>
                      </a:cubicBezTo>
                      <a:cubicBezTo>
                        <a:pt x="8" y="43"/>
                        <a:pt x="13" y="31"/>
                        <a:pt x="22" y="22"/>
                      </a:cubicBezTo>
                      <a:cubicBezTo>
                        <a:pt x="30" y="14"/>
                        <a:pt x="42" y="8"/>
                        <a:pt x="55" y="8"/>
                      </a:cubicBezTo>
                      <a:cubicBezTo>
                        <a:pt x="1596" y="8"/>
                        <a:pt x="1596" y="8"/>
                        <a:pt x="1596" y="8"/>
                      </a:cubicBezTo>
                      <a:cubicBezTo>
                        <a:pt x="1609" y="8"/>
                        <a:pt x="1621" y="14"/>
                        <a:pt x="1630" y="22"/>
                      </a:cubicBezTo>
                      <a:cubicBezTo>
                        <a:pt x="1638" y="31"/>
                        <a:pt x="1644" y="43"/>
                        <a:pt x="1644" y="56"/>
                      </a:cubicBezTo>
                      <a:cubicBezTo>
                        <a:pt x="1644" y="1048"/>
                        <a:pt x="1644" y="1048"/>
                        <a:pt x="1644" y="1048"/>
                      </a:cubicBezTo>
                      <a:cubicBezTo>
                        <a:pt x="1648" y="1048"/>
                        <a:pt x="1648" y="1048"/>
                        <a:pt x="1648" y="1048"/>
                      </a:cubicBezTo>
                      <a:cubicBezTo>
                        <a:pt x="1652" y="1048"/>
                        <a:pt x="1652" y="1048"/>
                        <a:pt x="1652" y="1048"/>
                      </a:cubicBezTo>
                      <a:cubicBezTo>
                        <a:pt x="1652" y="56"/>
                        <a:pt x="1652" y="56"/>
                        <a:pt x="1652" y="56"/>
                      </a:cubicBezTo>
                      <a:cubicBezTo>
                        <a:pt x="1652" y="25"/>
                        <a:pt x="1627" y="0"/>
                        <a:pt x="1596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25" y="0"/>
                        <a:pt x="0" y="25"/>
                        <a:pt x="0" y="56"/>
                      </a:cubicBezTo>
                      <a:cubicBezTo>
                        <a:pt x="0" y="1048"/>
                        <a:pt x="0" y="1048"/>
                        <a:pt x="0" y="1048"/>
                      </a:cubicBezTo>
                      <a:cubicBezTo>
                        <a:pt x="0" y="1079"/>
                        <a:pt x="25" y="1104"/>
                        <a:pt x="55" y="1104"/>
                      </a:cubicBezTo>
                      <a:cubicBezTo>
                        <a:pt x="1596" y="1104"/>
                        <a:pt x="1596" y="1104"/>
                        <a:pt x="1596" y="1104"/>
                      </a:cubicBezTo>
                      <a:cubicBezTo>
                        <a:pt x="1627" y="1104"/>
                        <a:pt x="1652" y="1079"/>
                        <a:pt x="1652" y="1048"/>
                      </a:cubicBezTo>
                      <a:cubicBezTo>
                        <a:pt x="1648" y="1048"/>
                        <a:pt x="1648" y="1048"/>
                        <a:pt x="1648" y="1048"/>
                      </a:cubicBezTo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5" name="Freeform 444">
                  <a:extLst>
                    <a:ext uri="{FF2B5EF4-FFF2-40B4-BE49-F238E27FC236}">
                      <a16:creationId xmlns:a16="http://schemas.microsoft.com/office/drawing/2014/main" xmlns="" id="{D94F1926-3101-4037-A7C3-4A98BAAF8B82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174" y="3022"/>
                  <a:ext cx="1496" cy="896"/>
                </a:xfrm>
                <a:custGeom>
                  <a:avLst/>
                  <a:gdLst>
                    <a:gd name="T0" fmla="*/ 7 w 1496"/>
                    <a:gd name="T1" fmla="*/ 897 h 897"/>
                    <a:gd name="T2" fmla="*/ 0 w 1496"/>
                    <a:gd name="T3" fmla="*/ 890 h 897"/>
                    <a:gd name="T4" fmla="*/ 0 w 1496"/>
                    <a:gd name="T5" fmla="*/ 6 h 897"/>
                    <a:gd name="T6" fmla="*/ 7 w 1496"/>
                    <a:gd name="T7" fmla="*/ 0 h 897"/>
                    <a:gd name="T8" fmla="*/ 1489 w 1496"/>
                    <a:gd name="T9" fmla="*/ 0 h 897"/>
                    <a:gd name="T10" fmla="*/ 1496 w 1496"/>
                    <a:gd name="T11" fmla="*/ 6 h 897"/>
                    <a:gd name="T12" fmla="*/ 1496 w 1496"/>
                    <a:gd name="T13" fmla="*/ 890 h 897"/>
                    <a:gd name="T14" fmla="*/ 1489 w 1496"/>
                    <a:gd name="T15" fmla="*/ 897 h 897"/>
                    <a:gd name="T16" fmla="*/ 7 w 1496"/>
                    <a:gd name="T17" fmla="*/ 897 h 8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96" h="897">
                      <a:moveTo>
                        <a:pt x="7" y="897"/>
                      </a:moveTo>
                      <a:cubicBezTo>
                        <a:pt x="3" y="897"/>
                        <a:pt x="0" y="894"/>
                        <a:pt x="0" y="890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1489" y="0"/>
                        <a:pt x="1489" y="0"/>
                        <a:pt x="1489" y="0"/>
                      </a:cubicBezTo>
                      <a:cubicBezTo>
                        <a:pt x="1493" y="0"/>
                        <a:pt x="1496" y="3"/>
                        <a:pt x="1496" y="6"/>
                      </a:cubicBezTo>
                      <a:cubicBezTo>
                        <a:pt x="1496" y="890"/>
                        <a:pt x="1496" y="890"/>
                        <a:pt x="1496" y="890"/>
                      </a:cubicBezTo>
                      <a:cubicBezTo>
                        <a:pt x="1496" y="894"/>
                        <a:pt x="1493" y="897"/>
                        <a:pt x="1489" y="897"/>
                      </a:cubicBezTo>
                      <a:cubicBezTo>
                        <a:pt x="7" y="897"/>
                        <a:pt x="7" y="897"/>
                        <a:pt x="7" y="897"/>
                      </a:cubicBezTo>
                    </a:path>
                  </a:pathLst>
                </a:custGeom>
                <a:solidFill>
                  <a:srgbClr val="F6FA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6" name="Freeform 445">
                  <a:extLst>
                    <a:ext uri="{FF2B5EF4-FFF2-40B4-BE49-F238E27FC236}">
                      <a16:creationId xmlns:a16="http://schemas.microsoft.com/office/drawing/2014/main" xmlns="" id="{19DA8E10-2250-4A7B-8512-365DA3B90825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167" y="3015"/>
                  <a:ext cx="1509" cy="909"/>
                </a:xfrm>
                <a:custGeom>
                  <a:avLst/>
                  <a:gdLst>
                    <a:gd name="T0" fmla="*/ 1496 w 1509"/>
                    <a:gd name="T1" fmla="*/ 13 h 910"/>
                    <a:gd name="T2" fmla="*/ 1496 w 1509"/>
                    <a:gd name="T3" fmla="*/ 897 h 910"/>
                    <a:gd name="T4" fmla="*/ 14 w 1509"/>
                    <a:gd name="T5" fmla="*/ 897 h 910"/>
                    <a:gd name="T6" fmla="*/ 14 w 1509"/>
                    <a:gd name="T7" fmla="*/ 13 h 910"/>
                    <a:gd name="T8" fmla="*/ 1496 w 1509"/>
                    <a:gd name="T9" fmla="*/ 13 h 910"/>
                    <a:gd name="T10" fmla="*/ 1496 w 1509"/>
                    <a:gd name="T11" fmla="*/ 0 h 910"/>
                    <a:gd name="T12" fmla="*/ 14 w 1509"/>
                    <a:gd name="T13" fmla="*/ 0 h 910"/>
                    <a:gd name="T14" fmla="*/ 0 w 1509"/>
                    <a:gd name="T15" fmla="*/ 13 h 910"/>
                    <a:gd name="T16" fmla="*/ 0 w 1509"/>
                    <a:gd name="T17" fmla="*/ 897 h 910"/>
                    <a:gd name="T18" fmla="*/ 14 w 1509"/>
                    <a:gd name="T19" fmla="*/ 910 h 910"/>
                    <a:gd name="T20" fmla="*/ 1496 w 1509"/>
                    <a:gd name="T21" fmla="*/ 910 h 910"/>
                    <a:gd name="T22" fmla="*/ 1509 w 1509"/>
                    <a:gd name="T23" fmla="*/ 897 h 910"/>
                    <a:gd name="T24" fmla="*/ 1509 w 1509"/>
                    <a:gd name="T25" fmla="*/ 13 h 910"/>
                    <a:gd name="T26" fmla="*/ 1496 w 1509"/>
                    <a:gd name="T27" fmla="*/ 0 h 9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509" h="910">
                      <a:moveTo>
                        <a:pt x="1496" y="13"/>
                      </a:moveTo>
                      <a:cubicBezTo>
                        <a:pt x="1496" y="897"/>
                        <a:pt x="1496" y="897"/>
                        <a:pt x="1496" y="897"/>
                      </a:cubicBezTo>
                      <a:cubicBezTo>
                        <a:pt x="14" y="897"/>
                        <a:pt x="14" y="897"/>
                        <a:pt x="14" y="897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496" y="13"/>
                        <a:pt x="1496" y="13"/>
                        <a:pt x="1496" y="13"/>
                      </a:cubicBezTo>
                      <a:moveTo>
                        <a:pt x="1496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6" y="0"/>
                        <a:pt x="0" y="6"/>
                        <a:pt x="0" y="13"/>
                      </a:cubicBezTo>
                      <a:cubicBezTo>
                        <a:pt x="0" y="897"/>
                        <a:pt x="0" y="897"/>
                        <a:pt x="0" y="897"/>
                      </a:cubicBezTo>
                      <a:cubicBezTo>
                        <a:pt x="0" y="905"/>
                        <a:pt x="6" y="910"/>
                        <a:pt x="14" y="910"/>
                      </a:cubicBezTo>
                      <a:cubicBezTo>
                        <a:pt x="1496" y="910"/>
                        <a:pt x="1496" y="910"/>
                        <a:pt x="1496" y="910"/>
                      </a:cubicBezTo>
                      <a:cubicBezTo>
                        <a:pt x="1503" y="910"/>
                        <a:pt x="1509" y="905"/>
                        <a:pt x="1509" y="897"/>
                      </a:cubicBezTo>
                      <a:cubicBezTo>
                        <a:pt x="1509" y="13"/>
                        <a:pt x="1509" y="13"/>
                        <a:pt x="1509" y="13"/>
                      </a:cubicBezTo>
                      <a:cubicBezTo>
                        <a:pt x="1509" y="6"/>
                        <a:pt x="1503" y="0"/>
                        <a:pt x="1496" y="0"/>
                      </a:cubicBezTo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7" name="Rectangle 446">
                  <a:extLst>
                    <a:ext uri="{FF2B5EF4-FFF2-40B4-BE49-F238E27FC236}">
                      <a16:creationId xmlns:a16="http://schemas.microsoft.com/office/drawing/2014/main" xmlns="" id="{F7092985-E3C0-4457-A600-0000FA269A6F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181" y="3028"/>
                  <a:ext cx="1482" cy="116"/>
                </a:xfrm>
                <a:prstGeom prst="rect">
                  <a:avLst/>
                </a:prstGeom>
                <a:solidFill>
                  <a:srgbClr val="C3E8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8" name="Rectangle 447">
                  <a:extLst>
                    <a:ext uri="{FF2B5EF4-FFF2-40B4-BE49-F238E27FC236}">
                      <a16:creationId xmlns:a16="http://schemas.microsoft.com/office/drawing/2014/main" xmlns="" id="{4A03E64A-CFC3-462E-BBAD-C4122F713637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181" y="3028"/>
                  <a:ext cx="1482" cy="1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9" name="Oval 448">
                  <a:extLst>
                    <a:ext uri="{FF2B5EF4-FFF2-40B4-BE49-F238E27FC236}">
                      <a16:creationId xmlns:a16="http://schemas.microsoft.com/office/drawing/2014/main" xmlns="" id="{8A02D6DC-F738-42F8-BB97-9CCC54260DDC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906" y="2983"/>
                  <a:ext cx="14" cy="14"/>
                </a:xfrm>
                <a:prstGeom prst="ellipse">
                  <a:avLst/>
                </a:pr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0" name="Rectangle 449">
                  <a:extLst>
                    <a:ext uri="{FF2B5EF4-FFF2-40B4-BE49-F238E27FC236}">
                      <a16:creationId xmlns:a16="http://schemas.microsoft.com/office/drawing/2014/main" xmlns="" id="{80152C4F-577C-47F6-9A6C-5C2A9CA66690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3818" y="3990"/>
                  <a:ext cx="2208" cy="64"/>
                </a:xfrm>
                <a:prstGeom prst="rect">
                  <a:avLst/>
                </a:prstGeom>
                <a:solidFill>
                  <a:srgbClr val="F6FA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1" name="Rectangle 450">
                  <a:extLst>
                    <a:ext uri="{FF2B5EF4-FFF2-40B4-BE49-F238E27FC236}">
                      <a16:creationId xmlns:a16="http://schemas.microsoft.com/office/drawing/2014/main" xmlns="" id="{EEDD7448-83A1-41E0-B4A1-7B6FB05ACFC6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3818" y="3990"/>
                  <a:ext cx="2208" cy="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2" name="Freeform 451">
                  <a:extLst>
                    <a:ext uri="{FF2B5EF4-FFF2-40B4-BE49-F238E27FC236}">
                      <a16:creationId xmlns:a16="http://schemas.microsoft.com/office/drawing/2014/main" xmlns="" id="{0863FAC5-8455-4C87-A1A3-D7145AB89796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3814" y="3986"/>
                  <a:ext cx="2216" cy="72"/>
                </a:xfrm>
                <a:custGeom>
                  <a:avLst/>
                  <a:gdLst>
                    <a:gd name="T0" fmla="*/ 2212 w 2216"/>
                    <a:gd name="T1" fmla="*/ 69 h 73"/>
                    <a:gd name="T2" fmla="*/ 2212 w 2216"/>
                    <a:gd name="T3" fmla="*/ 65 h 73"/>
                    <a:gd name="T4" fmla="*/ 8 w 2216"/>
                    <a:gd name="T5" fmla="*/ 65 h 73"/>
                    <a:gd name="T6" fmla="*/ 8 w 2216"/>
                    <a:gd name="T7" fmla="*/ 8 h 73"/>
                    <a:gd name="T8" fmla="*/ 2208 w 2216"/>
                    <a:gd name="T9" fmla="*/ 8 h 73"/>
                    <a:gd name="T10" fmla="*/ 2208 w 2216"/>
                    <a:gd name="T11" fmla="*/ 69 h 73"/>
                    <a:gd name="T12" fmla="*/ 2212 w 2216"/>
                    <a:gd name="T13" fmla="*/ 69 h 73"/>
                    <a:gd name="T14" fmla="*/ 2212 w 2216"/>
                    <a:gd name="T15" fmla="*/ 65 h 73"/>
                    <a:gd name="T16" fmla="*/ 2212 w 2216"/>
                    <a:gd name="T17" fmla="*/ 69 h 73"/>
                    <a:gd name="T18" fmla="*/ 2216 w 2216"/>
                    <a:gd name="T19" fmla="*/ 69 h 73"/>
                    <a:gd name="T20" fmla="*/ 2216 w 2216"/>
                    <a:gd name="T21" fmla="*/ 4 h 73"/>
                    <a:gd name="T22" fmla="*/ 2215 w 2216"/>
                    <a:gd name="T23" fmla="*/ 1 h 73"/>
                    <a:gd name="T24" fmla="*/ 2212 w 2216"/>
                    <a:gd name="T25" fmla="*/ 0 h 73"/>
                    <a:gd name="T26" fmla="*/ 4 w 2216"/>
                    <a:gd name="T27" fmla="*/ 0 h 73"/>
                    <a:gd name="T28" fmla="*/ 1 w 2216"/>
                    <a:gd name="T29" fmla="*/ 1 h 73"/>
                    <a:gd name="T30" fmla="*/ 0 w 2216"/>
                    <a:gd name="T31" fmla="*/ 4 h 73"/>
                    <a:gd name="T32" fmla="*/ 0 w 2216"/>
                    <a:gd name="T33" fmla="*/ 69 h 73"/>
                    <a:gd name="T34" fmla="*/ 1 w 2216"/>
                    <a:gd name="T35" fmla="*/ 72 h 73"/>
                    <a:gd name="T36" fmla="*/ 4 w 2216"/>
                    <a:gd name="T37" fmla="*/ 73 h 73"/>
                    <a:gd name="T38" fmla="*/ 2212 w 2216"/>
                    <a:gd name="T39" fmla="*/ 73 h 73"/>
                    <a:gd name="T40" fmla="*/ 2215 w 2216"/>
                    <a:gd name="T41" fmla="*/ 72 h 73"/>
                    <a:gd name="T42" fmla="*/ 2216 w 2216"/>
                    <a:gd name="T43" fmla="*/ 69 h 73"/>
                    <a:gd name="T44" fmla="*/ 2212 w 2216"/>
                    <a:gd name="T45" fmla="*/ 69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216" h="73">
                      <a:moveTo>
                        <a:pt x="2212" y="69"/>
                      </a:moveTo>
                      <a:cubicBezTo>
                        <a:pt x="2212" y="65"/>
                        <a:pt x="2212" y="65"/>
                        <a:pt x="2212" y="65"/>
                      </a:cubicBezTo>
                      <a:cubicBezTo>
                        <a:pt x="8" y="65"/>
                        <a:pt x="8" y="65"/>
                        <a:pt x="8" y="65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2208" y="8"/>
                        <a:pt x="2208" y="8"/>
                        <a:pt x="2208" y="8"/>
                      </a:cubicBezTo>
                      <a:cubicBezTo>
                        <a:pt x="2208" y="69"/>
                        <a:pt x="2208" y="69"/>
                        <a:pt x="2208" y="69"/>
                      </a:cubicBezTo>
                      <a:cubicBezTo>
                        <a:pt x="2212" y="69"/>
                        <a:pt x="2212" y="69"/>
                        <a:pt x="2212" y="69"/>
                      </a:cubicBezTo>
                      <a:cubicBezTo>
                        <a:pt x="2212" y="65"/>
                        <a:pt x="2212" y="65"/>
                        <a:pt x="2212" y="65"/>
                      </a:cubicBezTo>
                      <a:cubicBezTo>
                        <a:pt x="2212" y="69"/>
                        <a:pt x="2212" y="69"/>
                        <a:pt x="2212" y="69"/>
                      </a:cubicBezTo>
                      <a:cubicBezTo>
                        <a:pt x="2216" y="69"/>
                        <a:pt x="2216" y="69"/>
                        <a:pt x="2216" y="69"/>
                      </a:cubicBezTo>
                      <a:cubicBezTo>
                        <a:pt x="2216" y="4"/>
                        <a:pt x="2216" y="4"/>
                        <a:pt x="2216" y="4"/>
                      </a:cubicBezTo>
                      <a:cubicBezTo>
                        <a:pt x="2216" y="3"/>
                        <a:pt x="2215" y="2"/>
                        <a:pt x="2215" y="1"/>
                      </a:cubicBezTo>
                      <a:cubicBezTo>
                        <a:pt x="2214" y="1"/>
                        <a:pt x="2213" y="0"/>
                        <a:pt x="2212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2" y="1"/>
                        <a:pt x="1" y="1"/>
                      </a:cubicBez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70"/>
                        <a:pt x="0" y="71"/>
                        <a:pt x="1" y="72"/>
                      </a:cubicBezTo>
                      <a:cubicBezTo>
                        <a:pt x="2" y="72"/>
                        <a:pt x="3" y="73"/>
                        <a:pt x="4" y="73"/>
                      </a:cubicBezTo>
                      <a:cubicBezTo>
                        <a:pt x="2212" y="73"/>
                        <a:pt x="2212" y="73"/>
                        <a:pt x="2212" y="73"/>
                      </a:cubicBezTo>
                      <a:cubicBezTo>
                        <a:pt x="2213" y="73"/>
                        <a:pt x="2214" y="72"/>
                        <a:pt x="2215" y="72"/>
                      </a:cubicBezTo>
                      <a:cubicBezTo>
                        <a:pt x="2215" y="71"/>
                        <a:pt x="2216" y="70"/>
                        <a:pt x="2216" y="69"/>
                      </a:cubicBezTo>
                      <a:cubicBezTo>
                        <a:pt x="2212" y="69"/>
                        <a:pt x="2212" y="69"/>
                        <a:pt x="2212" y="69"/>
                      </a:cubicBezTo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3" name="Freeform 452">
                  <a:extLst>
                    <a:ext uri="{FF2B5EF4-FFF2-40B4-BE49-F238E27FC236}">
                      <a16:creationId xmlns:a16="http://schemas.microsoft.com/office/drawing/2014/main" xmlns="" id="{CFF935E9-4B5A-46F8-B468-668B7C3DA1D9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3821" y="4054"/>
                  <a:ext cx="2202" cy="38"/>
                </a:xfrm>
                <a:custGeom>
                  <a:avLst/>
                  <a:gdLst>
                    <a:gd name="T0" fmla="*/ 0 w 2202"/>
                    <a:gd name="T1" fmla="*/ 0 h 38"/>
                    <a:gd name="T2" fmla="*/ 107 w 2202"/>
                    <a:gd name="T3" fmla="*/ 38 h 38"/>
                    <a:gd name="T4" fmla="*/ 2094 w 2202"/>
                    <a:gd name="T5" fmla="*/ 38 h 38"/>
                    <a:gd name="T6" fmla="*/ 2202 w 2202"/>
                    <a:gd name="T7" fmla="*/ 0 h 38"/>
                    <a:gd name="T8" fmla="*/ 0 w 2202"/>
                    <a:gd name="T9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02" h="38">
                      <a:moveTo>
                        <a:pt x="0" y="0"/>
                      </a:moveTo>
                      <a:cubicBezTo>
                        <a:pt x="26" y="27"/>
                        <a:pt x="74" y="38"/>
                        <a:pt x="107" y="38"/>
                      </a:cubicBezTo>
                      <a:cubicBezTo>
                        <a:pt x="2094" y="38"/>
                        <a:pt x="2094" y="38"/>
                        <a:pt x="2094" y="38"/>
                      </a:cubicBezTo>
                      <a:cubicBezTo>
                        <a:pt x="2128" y="38"/>
                        <a:pt x="2176" y="27"/>
                        <a:pt x="2202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C3E8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4" name="Freeform 453">
                  <a:extLst>
                    <a:ext uri="{FF2B5EF4-FFF2-40B4-BE49-F238E27FC236}">
                      <a16:creationId xmlns:a16="http://schemas.microsoft.com/office/drawing/2014/main" xmlns="" id="{27AF117D-F35E-4708-91ED-362D00DFD563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3817" y="4050"/>
                  <a:ext cx="2210" cy="46"/>
                </a:xfrm>
                <a:custGeom>
                  <a:avLst/>
                  <a:gdLst>
                    <a:gd name="T0" fmla="*/ 4 w 2210"/>
                    <a:gd name="T1" fmla="*/ 4 h 46"/>
                    <a:gd name="T2" fmla="*/ 1 w 2210"/>
                    <a:gd name="T3" fmla="*/ 7 h 46"/>
                    <a:gd name="T4" fmla="*/ 54 w 2210"/>
                    <a:gd name="T5" fmla="*/ 37 h 46"/>
                    <a:gd name="T6" fmla="*/ 111 w 2210"/>
                    <a:gd name="T7" fmla="*/ 46 h 46"/>
                    <a:gd name="T8" fmla="*/ 2098 w 2210"/>
                    <a:gd name="T9" fmla="*/ 46 h 46"/>
                    <a:gd name="T10" fmla="*/ 2156 w 2210"/>
                    <a:gd name="T11" fmla="*/ 37 h 46"/>
                    <a:gd name="T12" fmla="*/ 2209 w 2210"/>
                    <a:gd name="T13" fmla="*/ 7 h 46"/>
                    <a:gd name="T14" fmla="*/ 2209 w 2210"/>
                    <a:gd name="T15" fmla="*/ 2 h 46"/>
                    <a:gd name="T16" fmla="*/ 2206 w 2210"/>
                    <a:gd name="T17" fmla="*/ 0 h 46"/>
                    <a:gd name="T18" fmla="*/ 4 w 2210"/>
                    <a:gd name="T19" fmla="*/ 0 h 46"/>
                    <a:gd name="T20" fmla="*/ 0 w 2210"/>
                    <a:gd name="T21" fmla="*/ 2 h 46"/>
                    <a:gd name="T22" fmla="*/ 1 w 2210"/>
                    <a:gd name="T23" fmla="*/ 7 h 46"/>
                    <a:gd name="T24" fmla="*/ 4 w 2210"/>
                    <a:gd name="T25" fmla="*/ 4 h 46"/>
                    <a:gd name="T26" fmla="*/ 4 w 2210"/>
                    <a:gd name="T27" fmla="*/ 8 h 46"/>
                    <a:gd name="T28" fmla="*/ 2206 w 2210"/>
                    <a:gd name="T29" fmla="*/ 8 h 46"/>
                    <a:gd name="T30" fmla="*/ 2206 w 2210"/>
                    <a:gd name="T31" fmla="*/ 4 h 46"/>
                    <a:gd name="T32" fmla="*/ 2203 w 2210"/>
                    <a:gd name="T33" fmla="*/ 1 h 46"/>
                    <a:gd name="T34" fmla="*/ 2153 w 2210"/>
                    <a:gd name="T35" fmla="*/ 30 h 46"/>
                    <a:gd name="T36" fmla="*/ 2098 w 2210"/>
                    <a:gd name="T37" fmla="*/ 38 h 46"/>
                    <a:gd name="T38" fmla="*/ 111 w 2210"/>
                    <a:gd name="T39" fmla="*/ 38 h 46"/>
                    <a:gd name="T40" fmla="*/ 56 w 2210"/>
                    <a:gd name="T41" fmla="*/ 30 h 46"/>
                    <a:gd name="T42" fmla="*/ 7 w 2210"/>
                    <a:gd name="T43" fmla="*/ 1 h 46"/>
                    <a:gd name="T44" fmla="*/ 4 w 2210"/>
                    <a:gd name="T45" fmla="*/ 4 h 46"/>
                    <a:gd name="T46" fmla="*/ 4 w 2210"/>
                    <a:gd name="T47" fmla="*/ 8 h 46"/>
                    <a:gd name="T48" fmla="*/ 4 w 2210"/>
                    <a:gd name="T49" fmla="*/ 4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210" h="46">
                      <a:moveTo>
                        <a:pt x="4" y="4"/>
                      </a:move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5" y="21"/>
                        <a:pt x="34" y="31"/>
                        <a:pt x="54" y="37"/>
                      </a:cubicBezTo>
                      <a:cubicBezTo>
                        <a:pt x="73" y="44"/>
                        <a:pt x="94" y="46"/>
                        <a:pt x="111" y="46"/>
                      </a:cubicBezTo>
                      <a:cubicBezTo>
                        <a:pt x="2098" y="46"/>
                        <a:pt x="2098" y="46"/>
                        <a:pt x="2098" y="46"/>
                      </a:cubicBezTo>
                      <a:cubicBezTo>
                        <a:pt x="2115" y="46"/>
                        <a:pt x="2136" y="44"/>
                        <a:pt x="2156" y="37"/>
                      </a:cubicBezTo>
                      <a:cubicBezTo>
                        <a:pt x="2176" y="31"/>
                        <a:pt x="2195" y="21"/>
                        <a:pt x="2209" y="7"/>
                      </a:cubicBezTo>
                      <a:cubicBezTo>
                        <a:pt x="2210" y="5"/>
                        <a:pt x="2210" y="4"/>
                        <a:pt x="2209" y="2"/>
                      </a:cubicBezTo>
                      <a:cubicBezTo>
                        <a:pt x="2209" y="1"/>
                        <a:pt x="2207" y="0"/>
                        <a:pt x="2206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1" y="1"/>
                        <a:pt x="0" y="2"/>
                      </a:cubicBezTo>
                      <a:cubicBezTo>
                        <a:pt x="0" y="4"/>
                        <a:pt x="0" y="5"/>
                        <a:pt x="1" y="7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2206" y="8"/>
                        <a:pt x="2206" y="8"/>
                        <a:pt x="2206" y="8"/>
                      </a:cubicBezTo>
                      <a:cubicBezTo>
                        <a:pt x="2206" y="4"/>
                        <a:pt x="2206" y="4"/>
                        <a:pt x="2206" y="4"/>
                      </a:cubicBezTo>
                      <a:cubicBezTo>
                        <a:pt x="2203" y="1"/>
                        <a:pt x="2203" y="1"/>
                        <a:pt x="2203" y="1"/>
                      </a:cubicBezTo>
                      <a:cubicBezTo>
                        <a:pt x="2190" y="14"/>
                        <a:pt x="2172" y="24"/>
                        <a:pt x="2153" y="30"/>
                      </a:cubicBezTo>
                      <a:cubicBezTo>
                        <a:pt x="2135" y="36"/>
                        <a:pt x="2115" y="38"/>
                        <a:pt x="2098" y="38"/>
                      </a:cubicBezTo>
                      <a:cubicBezTo>
                        <a:pt x="111" y="38"/>
                        <a:pt x="111" y="38"/>
                        <a:pt x="111" y="38"/>
                      </a:cubicBezTo>
                      <a:cubicBezTo>
                        <a:pt x="95" y="38"/>
                        <a:pt x="75" y="36"/>
                        <a:pt x="56" y="30"/>
                      </a:cubicBezTo>
                      <a:cubicBezTo>
                        <a:pt x="37" y="24"/>
                        <a:pt x="19" y="14"/>
                        <a:pt x="7" y="1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4"/>
                        <a:pt x="4" y="4"/>
                        <a:pt x="4" y="4"/>
                      </a:cubicBezTo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5" name="Freeform 454">
                  <a:extLst>
                    <a:ext uri="{FF2B5EF4-FFF2-40B4-BE49-F238E27FC236}">
                      <a16:creationId xmlns:a16="http://schemas.microsoft.com/office/drawing/2014/main" xmlns="" id="{7DE0D54C-0F2B-4569-B9C7-F31DC9FEB149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772" y="3990"/>
                  <a:ext cx="300" cy="29"/>
                </a:xfrm>
                <a:custGeom>
                  <a:avLst/>
                  <a:gdLst>
                    <a:gd name="T0" fmla="*/ 0 w 300"/>
                    <a:gd name="T1" fmla="*/ 0 h 30"/>
                    <a:gd name="T2" fmla="*/ 0 w 300"/>
                    <a:gd name="T3" fmla="*/ 7 h 30"/>
                    <a:gd name="T4" fmla="*/ 23 w 300"/>
                    <a:gd name="T5" fmla="*/ 30 h 30"/>
                    <a:gd name="T6" fmla="*/ 277 w 300"/>
                    <a:gd name="T7" fmla="*/ 30 h 30"/>
                    <a:gd name="T8" fmla="*/ 300 w 300"/>
                    <a:gd name="T9" fmla="*/ 7 h 30"/>
                    <a:gd name="T10" fmla="*/ 300 w 300"/>
                    <a:gd name="T11" fmla="*/ 0 h 30"/>
                    <a:gd name="T12" fmla="*/ 0 w 300"/>
                    <a:gd name="T13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0" h="30">
                      <a:moveTo>
                        <a:pt x="0" y="0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20"/>
                        <a:pt x="10" y="30"/>
                        <a:pt x="23" y="30"/>
                      </a:cubicBezTo>
                      <a:cubicBezTo>
                        <a:pt x="277" y="30"/>
                        <a:pt x="277" y="30"/>
                        <a:pt x="277" y="30"/>
                      </a:cubicBezTo>
                      <a:cubicBezTo>
                        <a:pt x="289" y="30"/>
                        <a:pt x="300" y="20"/>
                        <a:pt x="300" y="7"/>
                      </a:cubicBezTo>
                      <a:cubicBezTo>
                        <a:pt x="300" y="0"/>
                        <a:pt x="300" y="0"/>
                        <a:pt x="30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C3E8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1" name="Group 656">
                <a:extLst>
                  <a:ext uri="{FF2B5EF4-FFF2-40B4-BE49-F238E27FC236}">
                    <a16:creationId xmlns:a16="http://schemas.microsoft.com/office/drawing/2014/main" xmlns="" id="{AA103469-F49B-45AE-9FF0-F7C34CAE31AE}"/>
                  </a:ext>
                </a:extLst>
              </p:cNvPr>
              <p:cNvGrpSpPr>
                <a:grpSpLocks/>
              </p:cNvGrpSpPr>
              <p:nvPr userDrawn="1"/>
            </p:nvGrpSpPr>
            <p:grpSpPr bwMode="auto">
              <a:xfrm>
                <a:off x="1651000" y="3375026"/>
                <a:ext cx="7300913" cy="3148013"/>
                <a:chOff x="1040" y="2126"/>
                <a:chExt cx="4599" cy="1983"/>
              </a:xfrm>
            </p:grpSpPr>
            <p:sp>
              <p:nvSpPr>
                <p:cNvPr id="806" name="Freeform 456">
                  <a:extLst>
                    <a:ext uri="{FF2B5EF4-FFF2-40B4-BE49-F238E27FC236}">
                      <a16:creationId xmlns:a16="http://schemas.microsoft.com/office/drawing/2014/main" xmlns="" id="{9B5D0037-AFEF-4B34-ACDA-F6B687889EAE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768" y="3986"/>
                  <a:ext cx="308" cy="37"/>
                </a:xfrm>
                <a:custGeom>
                  <a:avLst/>
                  <a:gdLst>
                    <a:gd name="T0" fmla="*/ 4 w 308"/>
                    <a:gd name="T1" fmla="*/ 4 h 38"/>
                    <a:gd name="T2" fmla="*/ 0 w 308"/>
                    <a:gd name="T3" fmla="*/ 4 h 38"/>
                    <a:gd name="T4" fmla="*/ 0 w 308"/>
                    <a:gd name="T5" fmla="*/ 11 h 38"/>
                    <a:gd name="T6" fmla="*/ 27 w 308"/>
                    <a:gd name="T7" fmla="*/ 38 h 38"/>
                    <a:gd name="T8" fmla="*/ 281 w 308"/>
                    <a:gd name="T9" fmla="*/ 38 h 38"/>
                    <a:gd name="T10" fmla="*/ 308 w 308"/>
                    <a:gd name="T11" fmla="*/ 11 h 38"/>
                    <a:gd name="T12" fmla="*/ 308 w 308"/>
                    <a:gd name="T13" fmla="*/ 4 h 38"/>
                    <a:gd name="T14" fmla="*/ 307 w 308"/>
                    <a:gd name="T15" fmla="*/ 1 h 38"/>
                    <a:gd name="T16" fmla="*/ 304 w 308"/>
                    <a:gd name="T17" fmla="*/ 0 h 38"/>
                    <a:gd name="T18" fmla="*/ 4 w 308"/>
                    <a:gd name="T19" fmla="*/ 0 h 38"/>
                    <a:gd name="T20" fmla="*/ 1 w 308"/>
                    <a:gd name="T21" fmla="*/ 1 h 38"/>
                    <a:gd name="T22" fmla="*/ 0 w 308"/>
                    <a:gd name="T23" fmla="*/ 4 h 38"/>
                    <a:gd name="T24" fmla="*/ 4 w 308"/>
                    <a:gd name="T25" fmla="*/ 4 h 38"/>
                    <a:gd name="T26" fmla="*/ 4 w 308"/>
                    <a:gd name="T27" fmla="*/ 8 h 38"/>
                    <a:gd name="T28" fmla="*/ 300 w 308"/>
                    <a:gd name="T29" fmla="*/ 8 h 38"/>
                    <a:gd name="T30" fmla="*/ 300 w 308"/>
                    <a:gd name="T31" fmla="*/ 11 h 38"/>
                    <a:gd name="T32" fmla="*/ 294 w 308"/>
                    <a:gd name="T33" fmla="*/ 25 h 38"/>
                    <a:gd name="T34" fmla="*/ 281 w 308"/>
                    <a:gd name="T35" fmla="*/ 30 h 38"/>
                    <a:gd name="T36" fmla="*/ 27 w 308"/>
                    <a:gd name="T37" fmla="*/ 30 h 38"/>
                    <a:gd name="T38" fmla="*/ 13 w 308"/>
                    <a:gd name="T39" fmla="*/ 25 h 38"/>
                    <a:gd name="T40" fmla="*/ 8 w 308"/>
                    <a:gd name="T41" fmla="*/ 11 h 38"/>
                    <a:gd name="T42" fmla="*/ 8 w 308"/>
                    <a:gd name="T43" fmla="*/ 4 h 38"/>
                    <a:gd name="T44" fmla="*/ 4 w 308"/>
                    <a:gd name="T45" fmla="*/ 4 h 38"/>
                    <a:gd name="T46" fmla="*/ 4 w 308"/>
                    <a:gd name="T47" fmla="*/ 8 h 38"/>
                    <a:gd name="T48" fmla="*/ 4 w 308"/>
                    <a:gd name="T49" fmla="*/ 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08" h="38">
                      <a:moveTo>
                        <a:pt x="4" y="4"/>
                      </a:move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26"/>
                        <a:pt x="12" y="38"/>
                        <a:pt x="27" y="38"/>
                      </a:cubicBezTo>
                      <a:cubicBezTo>
                        <a:pt x="281" y="38"/>
                        <a:pt x="281" y="38"/>
                        <a:pt x="281" y="38"/>
                      </a:cubicBezTo>
                      <a:cubicBezTo>
                        <a:pt x="296" y="38"/>
                        <a:pt x="308" y="26"/>
                        <a:pt x="308" y="11"/>
                      </a:cubicBezTo>
                      <a:cubicBezTo>
                        <a:pt x="308" y="4"/>
                        <a:pt x="308" y="4"/>
                        <a:pt x="308" y="4"/>
                      </a:cubicBezTo>
                      <a:cubicBezTo>
                        <a:pt x="308" y="3"/>
                        <a:pt x="307" y="2"/>
                        <a:pt x="307" y="1"/>
                      </a:cubicBezTo>
                      <a:cubicBezTo>
                        <a:pt x="306" y="1"/>
                        <a:pt x="305" y="0"/>
                        <a:pt x="30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2" y="1"/>
                        <a:pt x="1" y="1"/>
                      </a:cubicBez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300" y="8"/>
                        <a:pt x="300" y="8"/>
                        <a:pt x="300" y="8"/>
                      </a:cubicBezTo>
                      <a:cubicBezTo>
                        <a:pt x="300" y="11"/>
                        <a:pt x="300" y="11"/>
                        <a:pt x="300" y="11"/>
                      </a:cubicBezTo>
                      <a:cubicBezTo>
                        <a:pt x="300" y="16"/>
                        <a:pt x="298" y="21"/>
                        <a:pt x="294" y="25"/>
                      </a:cubicBezTo>
                      <a:cubicBezTo>
                        <a:pt x="291" y="28"/>
                        <a:pt x="286" y="30"/>
                        <a:pt x="281" y="30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22" y="30"/>
                        <a:pt x="17" y="28"/>
                        <a:pt x="13" y="25"/>
                      </a:cubicBezTo>
                      <a:cubicBezTo>
                        <a:pt x="10" y="21"/>
                        <a:pt x="8" y="16"/>
                        <a:pt x="8" y="11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4"/>
                        <a:pt x="4" y="4"/>
                        <a:pt x="4" y="4"/>
                      </a:cubicBezTo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7" name="Rectangle 457">
                  <a:extLst>
                    <a:ext uri="{FF2B5EF4-FFF2-40B4-BE49-F238E27FC236}">
                      <a16:creationId xmlns:a16="http://schemas.microsoft.com/office/drawing/2014/main" xmlns="" id="{FCBA4358-80C9-408B-9A28-9C1E178BBE6F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208" y="3262"/>
                  <a:ext cx="722" cy="403"/>
                </a:xfrm>
                <a:prstGeom prst="rect">
                  <a:avLst/>
                </a:prstGeom>
                <a:solidFill>
                  <a:srgbClr val="41A9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8" name="Rectangle 458">
                  <a:extLst>
                    <a:ext uri="{FF2B5EF4-FFF2-40B4-BE49-F238E27FC236}">
                      <a16:creationId xmlns:a16="http://schemas.microsoft.com/office/drawing/2014/main" xmlns="" id="{B9D17486-D4FB-4B3D-A742-39DDBA4183A5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208" y="3262"/>
                  <a:ext cx="722" cy="40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9" name="Rectangle 459">
                  <a:extLst>
                    <a:ext uri="{FF2B5EF4-FFF2-40B4-BE49-F238E27FC236}">
                      <a16:creationId xmlns:a16="http://schemas.microsoft.com/office/drawing/2014/main" xmlns="" id="{FEF0C644-EA7E-4D22-BCBB-EECB6258441F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208" y="3668"/>
                  <a:ext cx="722" cy="186"/>
                </a:xfrm>
                <a:prstGeom prst="rect">
                  <a:avLst/>
                </a:prstGeom>
                <a:solidFill>
                  <a:srgbClr val="C3E8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0" name="Rectangle 460">
                  <a:extLst>
                    <a:ext uri="{FF2B5EF4-FFF2-40B4-BE49-F238E27FC236}">
                      <a16:creationId xmlns:a16="http://schemas.microsoft.com/office/drawing/2014/main" xmlns="" id="{940CD9AB-61F9-4E1E-B93F-35D5000DE39D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208" y="3668"/>
                  <a:ext cx="722" cy="1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1" name="Rectangle 461">
                  <a:extLst>
                    <a:ext uri="{FF2B5EF4-FFF2-40B4-BE49-F238E27FC236}">
                      <a16:creationId xmlns:a16="http://schemas.microsoft.com/office/drawing/2014/main" xmlns="" id="{4D0CB426-C5CE-4787-99D5-CAA5242BEB83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944" y="3262"/>
                  <a:ext cx="694" cy="189"/>
                </a:xfrm>
                <a:prstGeom prst="rect">
                  <a:avLst/>
                </a:prstGeom>
                <a:solidFill>
                  <a:srgbClr val="81CDE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2" name="Rectangle 462">
                  <a:extLst>
                    <a:ext uri="{FF2B5EF4-FFF2-40B4-BE49-F238E27FC236}">
                      <a16:creationId xmlns:a16="http://schemas.microsoft.com/office/drawing/2014/main" xmlns="" id="{15CBFBE4-7E47-4B78-836A-CE967A3E2E1E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944" y="3262"/>
                  <a:ext cx="694" cy="18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3" name="Oval 463">
                  <a:extLst>
                    <a:ext uri="{FF2B5EF4-FFF2-40B4-BE49-F238E27FC236}">
                      <a16:creationId xmlns:a16="http://schemas.microsoft.com/office/drawing/2014/main" xmlns="" id="{693FFB8B-E0C9-4C92-A147-2854B9C33B16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212" y="3053"/>
                  <a:ext cx="18" cy="18"/>
                </a:xfrm>
                <a:prstGeom prst="ellipse">
                  <a:avLst/>
                </a:prstGeom>
                <a:solidFill>
                  <a:srgbClr val="81CDE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4" name="Oval 464">
                  <a:extLst>
                    <a:ext uri="{FF2B5EF4-FFF2-40B4-BE49-F238E27FC236}">
                      <a16:creationId xmlns:a16="http://schemas.microsoft.com/office/drawing/2014/main" xmlns="" id="{B6BD3E67-A085-4AE6-B7E8-80DDC5D99F7C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238" y="3053"/>
                  <a:ext cx="18" cy="18"/>
                </a:xfrm>
                <a:prstGeom prst="ellipse">
                  <a:avLst/>
                </a:prstGeom>
                <a:solidFill>
                  <a:srgbClr val="81CDE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5" name="Oval 465">
                  <a:extLst>
                    <a:ext uri="{FF2B5EF4-FFF2-40B4-BE49-F238E27FC236}">
                      <a16:creationId xmlns:a16="http://schemas.microsoft.com/office/drawing/2014/main" xmlns="" id="{8D28F994-7707-42DB-B09A-255063BF283F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265" y="3053"/>
                  <a:ext cx="18" cy="18"/>
                </a:xfrm>
                <a:prstGeom prst="ellipse">
                  <a:avLst/>
                </a:prstGeom>
                <a:solidFill>
                  <a:srgbClr val="81CDE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6" name="Rectangle 466">
                  <a:extLst>
                    <a:ext uri="{FF2B5EF4-FFF2-40B4-BE49-F238E27FC236}">
                      <a16:creationId xmlns:a16="http://schemas.microsoft.com/office/drawing/2014/main" xmlns="" id="{53E7DD6B-E608-4E94-BE27-226AF2B5B31A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321" y="3084"/>
                  <a:ext cx="1165" cy="39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7" name="Rectangle 467">
                  <a:extLst>
                    <a:ext uri="{FF2B5EF4-FFF2-40B4-BE49-F238E27FC236}">
                      <a16:creationId xmlns:a16="http://schemas.microsoft.com/office/drawing/2014/main" xmlns="" id="{BB157A6A-8AB1-4DCA-8121-2E3CBE89803E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321" y="3084"/>
                  <a:ext cx="1165" cy="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8" name="Freeform 468">
                  <a:extLst>
                    <a:ext uri="{FF2B5EF4-FFF2-40B4-BE49-F238E27FC236}">
                      <a16:creationId xmlns:a16="http://schemas.microsoft.com/office/drawing/2014/main" xmlns="" id="{4876CDAF-AFE4-48EC-915E-6CA90D47EE59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210" y="3088"/>
                  <a:ext cx="35" cy="28"/>
                </a:xfrm>
                <a:custGeom>
                  <a:avLst/>
                  <a:gdLst>
                    <a:gd name="T0" fmla="*/ 35 w 35"/>
                    <a:gd name="T1" fmla="*/ 10 h 28"/>
                    <a:gd name="T2" fmla="*/ 14 w 35"/>
                    <a:gd name="T3" fmla="*/ 10 h 28"/>
                    <a:gd name="T4" fmla="*/ 19 w 35"/>
                    <a:gd name="T5" fmla="*/ 5 h 28"/>
                    <a:gd name="T6" fmla="*/ 14 w 35"/>
                    <a:gd name="T7" fmla="*/ 0 h 28"/>
                    <a:gd name="T8" fmla="*/ 0 w 35"/>
                    <a:gd name="T9" fmla="*/ 14 h 28"/>
                    <a:gd name="T10" fmla="*/ 14 w 35"/>
                    <a:gd name="T11" fmla="*/ 28 h 28"/>
                    <a:gd name="T12" fmla="*/ 19 w 35"/>
                    <a:gd name="T13" fmla="*/ 23 h 28"/>
                    <a:gd name="T14" fmla="*/ 14 w 35"/>
                    <a:gd name="T15" fmla="*/ 18 h 28"/>
                    <a:gd name="T16" fmla="*/ 35 w 35"/>
                    <a:gd name="T17" fmla="*/ 18 h 28"/>
                    <a:gd name="T18" fmla="*/ 35 w 35"/>
                    <a:gd name="T19" fmla="*/ 1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5" h="28">
                      <a:moveTo>
                        <a:pt x="35" y="10"/>
                      </a:moveTo>
                      <a:lnTo>
                        <a:pt x="14" y="10"/>
                      </a:lnTo>
                      <a:lnTo>
                        <a:pt x="19" y="5"/>
                      </a:lnTo>
                      <a:lnTo>
                        <a:pt x="14" y="0"/>
                      </a:lnTo>
                      <a:lnTo>
                        <a:pt x="0" y="14"/>
                      </a:lnTo>
                      <a:lnTo>
                        <a:pt x="14" y="28"/>
                      </a:lnTo>
                      <a:lnTo>
                        <a:pt x="19" y="23"/>
                      </a:lnTo>
                      <a:lnTo>
                        <a:pt x="14" y="18"/>
                      </a:lnTo>
                      <a:lnTo>
                        <a:pt x="35" y="18"/>
                      </a:lnTo>
                      <a:lnTo>
                        <a:pt x="35" y="10"/>
                      </a:lnTo>
                      <a:close/>
                    </a:path>
                  </a:pathLst>
                </a:custGeom>
                <a:solidFill>
                  <a:srgbClr val="81CDE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9" name="Freeform 469">
                  <a:extLst>
                    <a:ext uri="{FF2B5EF4-FFF2-40B4-BE49-F238E27FC236}">
                      <a16:creationId xmlns:a16="http://schemas.microsoft.com/office/drawing/2014/main" xmlns="" id="{6672289A-7251-4E8C-9A7F-D64C3186E6ED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210" y="3088"/>
                  <a:ext cx="35" cy="28"/>
                </a:xfrm>
                <a:custGeom>
                  <a:avLst/>
                  <a:gdLst>
                    <a:gd name="T0" fmla="*/ 35 w 35"/>
                    <a:gd name="T1" fmla="*/ 10 h 28"/>
                    <a:gd name="T2" fmla="*/ 14 w 35"/>
                    <a:gd name="T3" fmla="*/ 10 h 28"/>
                    <a:gd name="T4" fmla="*/ 19 w 35"/>
                    <a:gd name="T5" fmla="*/ 5 h 28"/>
                    <a:gd name="T6" fmla="*/ 14 w 35"/>
                    <a:gd name="T7" fmla="*/ 0 h 28"/>
                    <a:gd name="T8" fmla="*/ 0 w 35"/>
                    <a:gd name="T9" fmla="*/ 14 h 28"/>
                    <a:gd name="T10" fmla="*/ 14 w 35"/>
                    <a:gd name="T11" fmla="*/ 28 h 28"/>
                    <a:gd name="T12" fmla="*/ 19 w 35"/>
                    <a:gd name="T13" fmla="*/ 23 h 28"/>
                    <a:gd name="T14" fmla="*/ 14 w 35"/>
                    <a:gd name="T15" fmla="*/ 18 h 28"/>
                    <a:gd name="T16" fmla="*/ 35 w 35"/>
                    <a:gd name="T17" fmla="*/ 18 h 28"/>
                    <a:gd name="T18" fmla="*/ 35 w 35"/>
                    <a:gd name="T19" fmla="*/ 1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5" h="28">
                      <a:moveTo>
                        <a:pt x="35" y="10"/>
                      </a:moveTo>
                      <a:lnTo>
                        <a:pt x="14" y="10"/>
                      </a:lnTo>
                      <a:lnTo>
                        <a:pt x="19" y="5"/>
                      </a:lnTo>
                      <a:lnTo>
                        <a:pt x="14" y="0"/>
                      </a:lnTo>
                      <a:lnTo>
                        <a:pt x="0" y="14"/>
                      </a:lnTo>
                      <a:lnTo>
                        <a:pt x="14" y="28"/>
                      </a:lnTo>
                      <a:lnTo>
                        <a:pt x="19" y="23"/>
                      </a:lnTo>
                      <a:lnTo>
                        <a:pt x="14" y="18"/>
                      </a:lnTo>
                      <a:lnTo>
                        <a:pt x="35" y="18"/>
                      </a:lnTo>
                      <a:lnTo>
                        <a:pt x="35" y="1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0" name="Freeform 470">
                  <a:extLst>
                    <a:ext uri="{FF2B5EF4-FFF2-40B4-BE49-F238E27FC236}">
                      <a16:creationId xmlns:a16="http://schemas.microsoft.com/office/drawing/2014/main" xmlns="" id="{7C32EC6E-521A-4674-A6F2-6D9A8A7391BD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264" y="3088"/>
                  <a:ext cx="34" cy="28"/>
                </a:xfrm>
                <a:custGeom>
                  <a:avLst/>
                  <a:gdLst>
                    <a:gd name="T0" fmla="*/ 20 w 34"/>
                    <a:gd name="T1" fmla="*/ 0 h 28"/>
                    <a:gd name="T2" fmla="*/ 15 w 34"/>
                    <a:gd name="T3" fmla="*/ 5 h 28"/>
                    <a:gd name="T4" fmla="*/ 20 w 34"/>
                    <a:gd name="T5" fmla="*/ 10 h 28"/>
                    <a:gd name="T6" fmla="*/ 0 w 34"/>
                    <a:gd name="T7" fmla="*/ 10 h 28"/>
                    <a:gd name="T8" fmla="*/ 0 w 34"/>
                    <a:gd name="T9" fmla="*/ 18 h 28"/>
                    <a:gd name="T10" fmla="*/ 20 w 34"/>
                    <a:gd name="T11" fmla="*/ 18 h 28"/>
                    <a:gd name="T12" fmla="*/ 15 w 34"/>
                    <a:gd name="T13" fmla="*/ 23 h 28"/>
                    <a:gd name="T14" fmla="*/ 20 w 34"/>
                    <a:gd name="T15" fmla="*/ 28 h 28"/>
                    <a:gd name="T16" fmla="*/ 34 w 34"/>
                    <a:gd name="T17" fmla="*/ 14 h 28"/>
                    <a:gd name="T18" fmla="*/ 20 w 34"/>
                    <a:gd name="T19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4" h="28">
                      <a:moveTo>
                        <a:pt x="20" y="0"/>
                      </a:moveTo>
                      <a:lnTo>
                        <a:pt x="15" y="5"/>
                      </a:lnTo>
                      <a:lnTo>
                        <a:pt x="20" y="10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20" y="18"/>
                      </a:lnTo>
                      <a:lnTo>
                        <a:pt x="15" y="23"/>
                      </a:lnTo>
                      <a:lnTo>
                        <a:pt x="20" y="28"/>
                      </a:lnTo>
                      <a:lnTo>
                        <a:pt x="34" y="14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solidFill>
                  <a:srgbClr val="81CDE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1" name="Freeform 471">
                  <a:extLst>
                    <a:ext uri="{FF2B5EF4-FFF2-40B4-BE49-F238E27FC236}">
                      <a16:creationId xmlns:a16="http://schemas.microsoft.com/office/drawing/2014/main" xmlns="" id="{3C21FD37-E3C6-499B-9492-9A1FC2036B7F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264" y="3088"/>
                  <a:ext cx="34" cy="28"/>
                </a:xfrm>
                <a:custGeom>
                  <a:avLst/>
                  <a:gdLst>
                    <a:gd name="T0" fmla="*/ 20 w 34"/>
                    <a:gd name="T1" fmla="*/ 0 h 28"/>
                    <a:gd name="T2" fmla="*/ 15 w 34"/>
                    <a:gd name="T3" fmla="*/ 5 h 28"/>
                    <a:gd name="T4" fmla="*/ 20 w 34"/>
                    <a:gd name="T5" fmla="*/ 10 h 28"/>
                    <a:gd name="T6" fmla="*/ 0 w 34"/>
                    <a:gd name="T7" fmla="*/ 10 h 28"/>
                    <a:gd name="T8" fmla="*/ 0 w 34"/>
                    <a:gd name="T9" fmla="*/ 18 h 28"/>
                    <a:gd name="T10" fmla="*/ 20 w 34"/>
                    <a:gd name="T11" fmla="*/ 18 h 28"/>
                    <a:gd name="T12" fmla="*/ 15 w 34"/>
                    <a:gd name="T13" fmla="*/ 23 h 28"/>
                    <a:gd name="T14" fmla="*/ 20 w 34"/>
                    <a:gd name="T15" fmla="*/ 28 h 28"/>
                    <a:gd name="T16" fmla="*/ 34 w 34"/>
                    <a:gd name="T17" fmla="*/ 14 h 28"/>
                    <a:gd name="T18" fmla="*/ 20 w 34"/>
                    <a:gd name="T19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4" h="28">
                      <a:moveTo>
                        <a:pt x="20" y="0"/>
                      </a:moveTo>
                      <a:lnTo>
                        <a:pt x="15" y="5"/>
                      </a:lnTo>
                      <a:lnTo>
                        <a:pt x="20" y="10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20" y="18"/>
                      </a:lnTo>
                      <a:lnTo>
                        <a:pt x="15" y="23"/>
                      </a:lnTo>
                      <a:lnTo>
                        <a:pt x="20" y="28"/>
                      </a:lnTo>
                      <a:lnTo>
                        <a:pt x="34" y="14"/>
                      </a:lnTo>
                      <a:lnTo>
                        <a:pt x="2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2" name="Rectangle 472">
                  <a:extLst>
                    <a:ext uri="{FF2B5EF4-FFF2-40B4-BE49-F238E27FC236}">
                      <a16:creationId xmlns:a16="http://schemas.microsoft.com/office/drawing/2014/main" xmlns="" id="{E1BC2241-50B1-44CC-B41B-2501AA204205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5502" y="3084"/>
                  <a:ext cx="114" cy="35"/>
                </a:xfrm>
                <a:prstGeom prst="rect">
                  <a:avLst/>
                </a:prstGeom>
                <a:solidFill>
                  <a:srgbClr val="41A9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3" name="Rectangle 473">
                  <a:extLst>
                    <a:ext uri="{FF2B5EF4-FFF2-40B4-BE49-F238E27FC236}">
                      <a16:creationId xmlns:a16="http://schemas.microsoft.com/office/drawing/2014/main" xmlns="" id="{786A3338-A694-47FF-89E7-137CBBC5CEDE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5502" y="3084"/>
                  <a:ext cx="114" cy="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4" name="Rectangle 474">
                  <a:extLst>
                    <a:ext uri="{FF2B5EF4-FFF2-40B4-BE49-F238E27FC236}">
                      <a16:creationId xmlns:a16="http://schemas.microsoft.com/office/drawing/2014/main" xmlns="" id="{A5701586-3AC4-4974-A4A2-65D0FC3D4323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358" y="3202"/>
                  <a:ext cx="116" cy="12"/>
                </a:xfrm>
                <a:prstGeom prst="rect">
                  <a:avLst/>
                </a:prstGeom>
                <a:solidFill>
                  <a:srgbClr val="41A9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5" name="Rectangle 475">
                  <a:extLst>
                    <a:ext uri="{FF2B5EF4-FFF2-40B4-BE49-F238E27FC236}">
                      <a16:creationId xmlns:a16="http://schemas.microsoft.com/office/drawing/2014/main" xmlns="" id="{12BC87DF-D3B1-4042-B69D-1B4539DA379A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358" y="3202"/>
                  <a:ext cx="116" cy="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6" name="Rectangle 476">
                  <a:extLst>
                    <a:ext uri="{FF2B5EF4-FFF2-40B4-BE49-F238E27FC236}">
                      <a16:creationId xmlns:a16="http://schemas.microsoft.com/office/drawing/2014/main" xmlns="" id="{AB3BC510-7E82-46AD-B7DB-9458B38CF6EF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491" y="3202"/>
                  <a:ext cx="116" cy="12"/>
                </a:xfrm>
                <a:prstGeom prst="rect">
                  <a:avLst/>
                </a:prstGeom>
                <a:solidFill>
                  <a:srgbClr val="41A9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7" name="Rectangle 477">
                  <a:extLst>
                    <a:ext uri="{FF2B5EF4-FFF2-40B4-BE49-F238E27FC236}">
                      <a16:creationId xmlns:a16="http://schemas.microsoft.com/office/drawing/2014/main" xmlns="" id="{37D573AD-53A3-4787-8B45-24DAAA7DAA9C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491" y="3202"/>
                  <a:ext cx="116" cy="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8" name="Rectangle 478">
                  <a:extLst>
                    <a:ext uri="{FF2B5EF4-FFF2-40B4-BE49-F238E27FC236}">
                      <a16:creationId xmlns:a16="http://schemas.microsoft.com/office/drawing/2014/main" xmlns="" id="{DF973ADA-8369-4699-B797-C4B2BD8AF393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624" y="3202"/>
                  <a:ext cx="115" cy="12"/>
                </a:xfrm>
                <a:prstGeom prst="rect">
                  <a:avLst/>
                </a:prstGeom>
                <a:solidFill>
                  <a:srgbClr val="41A9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9" name="Rectangle 479">
                  <a:extLst>
                    <a:ext uri="{FF2B5EF4-FFF2-40B4-BE49-F238E27FC236}">
                      <a16:creationId xmlns:a16="http://schemas.microsoft.com/office/drawing/2014/main" xmlns="" id="{753CD669-654E-473B-96A9-5E57F92B81EE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624" y="3202"/>
                  <a:ext cx="115" cy="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0" name="Rectangle 480">
                  <a:extLst>
                    <a:ext uri="{FF2B5EF4-FFF2-40B4-BE49-F238E27FC236}">
                      <a16:creationId xmlns:a16="http://schemas.microsoft.com/office/drawing/2014/main" xmlns="" id="{5F307D33-6406-4ABF-A3CF-1172EC4417B0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756" y="3202"/>
                  <a:ext cx="116" cy="12"/>
                </a:xfrm>
                <a:prstGeom prst="rect">
                  <a:avLst/>
                </a:prstGeom>
                <a:solidFill>
                  <a:srgbClr val="41A9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1" name="Rectangle 481">
                  <a:extLst>
                    <a:ext uri="{FF2B5EF4-FFF2-40B4-BE49-F238E27FC236}">
                      <a16:creationId xmlns:a16="http://schemas.microsoft.com/office/drawing/2014/main" xmlns="" id="{B941519C-151F-47AC-997D-93DECAC0BC53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756" y="3202"/>
                  <a:ext cx="116" cy="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2" name="Rectangle 482">
                  <a:extLst>
                    <a:ext uri="{FF2B5EF4-FFF2-40B4-BE49-F238E27FC236}">
                      <a16:creationId xmlns:a16="http://schemas.microsoft.com/office/drawing/2014/main" xmlns="" id="{5F91B00E-5146-46FE-A4F8-C707010BB125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889" y="3202"/>
                  <a:ext cx="116" cy="12"/>
                </a:xfrm>
                <a:prstGeom prst="rect">
                  <a:avLst/>
                </a:prstGeom>
                <a:solidFill>
                  <a:srgbClr val="41A9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3" name="Rectangle 483">
                  <a:extLst>
                    <a:ext uri="{FF2B5EF4-FFF2-40B4-BE49-F238E27FC236}">
                      <a16:creationId xmlns:a16="http://schemas.microsoft.com/office/drawing/2014/main" xmlns="" id="{3FD22D35-B1B0-4CFB-856D-6A593F48979D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889" y="3202"/>
                  <a:ext cx="116" cy="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4" name="Rectangle 484">
                  <a:extLst>
                    <a:ext uri="{FF2B5EF4-FFF2-40B4-BE49-F238E27FC236}">
                      <a16:creationId xmlns:a16="http://schemas.microsoft.com/office/drawing/2014/main" xmlns="" id="{22F8BEBA-A33F-4C34-A95F-3E4C0A624567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5445" y="3181"/>
                  <a:ext cx="187" cy="9"/>
                </a:xfrm>
                <a:prstGeom prst="rect">
                  <a:avLst/>
                </a:prstGeom>
                <a:solidFill>
                  <a:srgbClr val="88D8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5" name="Rectangle 485">
                  <a:extLst>
                    <a:ext uri="{FF2B5EF4-FFF2-40B4-BE49-F238E27FC236}">
                      <a16:creationId xmlns:a16="http://schemas.microsoft.com/office/drawing/2014/main" xmlns="" id="{54B56881-0882-48D7-BA99-77B4F1A7E8B7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5445" y="3181"/>
                  <a:ext cx="187" cy="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6" name="Rectangle 486">
                  <a:extLst>
                    <a:ext uri="{FF2B5EF4-FFF2-40B4-BE49-F238E27FC236}">
                      <a16:creationId xmlns:a16="http://schemas.microsoft.com/office/drawing/2014/main" xmlns="" id="{AE9B7881-8B30-4B40-9D1D-D910E40BCBAE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5485" y="3203"/>
                  <a:ext cx="147" cy="10"/>
                </a:xfrm>
                <a:prstGeom prst="rect">
                  <a:avLst/>
                </a:prstGeom>
                <a:solidFill>
                  <a:srgbClr val="88D8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7" name="Rectangle 487">
                  <a:extLst>
                    <a:ext uri="{FF2B5EF4-FFF2-40B4-BE49-F238E27FC236}">
                      <a16:creationId xmlns:a16="http://schemas.microsoft.com/office/drawing/2014/main" xmlns="" id="{D973E255-C9F9-44DC-817A-AEA50742B5C1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5485" y="3203"/>
                  <a:ext cx="147" cy="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8" name="Rectangle 488">
                  <a:extLst>
                    <a:ext uri="{FF2B5EF4-FFF2-40B4-BE49-F238E27FC236}">
                      <a16:creationId xmlns:a16="http://schemas.microsoft.com/office/drawing/2014/main" xmlns="" id="{5FCAD7AC-47D8-4088-B349-B07A56D9D8BB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208" y="3191"/>
                  <a:ext cx="123" cy="34"/>
                </a:xfrm>
                <a:prstGeom prst="rect">
                  <a:avLst/>
                </a:prstGeom>
                <a:solidFill>
                  <a:srgbClr val="81CDE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9" name="Rectangle 489">
                  <a:extLst>
                    <a:ext uri="{FF2B5EF4-FFF2-40B4-BE49-F238E27FC236}">
                      <a16:creationId xmlns:a16="http://schemas.microsoft.com/office/drawing/2014/main" xmlns="" id="{020A6914-53B2-4F74-8345-8F99B0811245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208" y="3191"/>
                  <a:ext cx="123" cy="3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0" name="Rectangle 490">
                  <a:extLst>
                    <a:ext uri="{FF2B5EF4-FFF2-40B4-BE49-F238E27FC236}">
                      <a16:creationId xmlns:a16="http://schemas.microsoft.com/office/drawing/2014/main" xmlns="" id="{F0B362FD-98F9-4BA6-AAE8-6918DFD825F4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242" y="3696"/>
                  <a:ext cx="261" cy="13"/>
                </a:xfrm>
                <a:prstGeom prst="rect">
                  <a:avLst/>
                </a:prstGeom>
                <a:solidFill>
                  <a:srgbClr val="41A9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1" name="Rectangle 491">
                  <a:extLst>
                    <a:ext uri="{FF2B5EF4-FFF2-40B4-BE49-F238E27FC236}">
                      <a16:creationId xmlns:a16="http://schemas.microsoft.com/office/drawing/2014/main" xmlns="" id="{2F4CEDAC-9942-4329-B2C1-60A2A037811A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242" y="3696"/>
                  <a:ext cx="261" cy="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2" name="Rectangle 492">
                  <a:extLst>
                    <a:ext uri="{FF2B5EF4-FFF2-40B4-BE49-F238E27FC236}">
                      <a16:creationId xmlns:a16="http://schemas.microsoft.com/office/drawing/2014/main" xmlns="" id="{EEC4EAF4-7B2E-4C4C-9053-609EE0689A5C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242" y="3724"/>
                  <a:ext cx="634" cy="9"/>
                </a:xfrm>
                <a:prstGeom prst="rect">
                  <a:avLst/>
                </a:prstGeom>
                <a:solidFill>
                  <a:srgbClr val="88D8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3" name="Rectangle 493">
                  <a:extLst>
                    <a:ext uri="{FF2B5EF4-FFF2-40B4-BE49-F238E27FC236}">
                      <a16:creationId xmlns:a16="http://schemas.microsoft.com/office/drawing/2014/main" xmlns="" id="{E922BCA6-520A-44D3-A434-A2EE0DAEB6E5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242" y="3724"/>
                  <a:ext cx="634" cy="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4" name="Rectangle 494">
                  <a:extLst>
                    <a:ext uri="{FF2B5EF4-FFF2-40B4-BE49-F238E27FC236}">
                      <a16:creationId xmlns:a16="http://schemas.microsoft.com/office/drawing/2014/main" xmlns="" id="{FEA00F90-DB05-46E1-8B6C-DA2FC0D82BE4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239" y="3746"/>
                  <a:ext cx="554" cy="10"/>
                </a:xfrm>
                <a:prstGeom prst="rect">
                  <a:avLst/>
                </a:prstGeom>
                <a:solidFill>
                  <a:srgbClr val="88D8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5" name="Rectangle 495">
                  <a:extLst>
                    <a:ext uri="{FF2B5EF4-FFF2-40B4-BE49-F238E27FC236}">
                      <a16:creationId xmlns:a16="http://schemas.microsoft.com/office/drawing/2014/main" xmlns="" id="{10C52039-7651-406A-9671-5BCED0EA0260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239" y="3746"/>
                  <a:ext cx="554" cy="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6" name="Rectangle 496">
                  <a:extLst>
                    <a:ext uri="{FF2B5EF4-FFF2-40B4-BE49-F238E27FC236}">
                      <a16:creationId xmlns:a16="http://schemas.microsoft.com/office/drawing/2014/main" xmlns="" id="{D236C1FA-D606-4E2E-8A69-8DC07B3CC436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237" y="3785"/>
                  <a:ext cx="127" cy="35"/>
                </a:xfrm>
                <a:prstGeom prst="rect">
                  <a:avLst/>
                </a:prstGeom>
                <a:solidFill>
                  <a:srgbClr val="41A9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7" name="Rectangle 497">
                  <a:extLst>
                    <a:ext uri="{FF2B5EF4-FFF2-40B4-BE49-F238E27FC236}">
                      <a16:creationId xmlns:a16="http://schemas.microsoft.com/office/drawing/2014/main" xmlns="" id="{DE95510E-F21E-42CB-863F-4D78C9B6B441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237" y="3785"/>
                  <a:ext cx="127" cy="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8" name="Rectangle 498">
                  <a:extLst>
                    <a:ext uri="{FF2B5EF4-FFF2-40B4-BE49-F238E27FC236}">
                      <a16:creationId xmlns:a16="http://schemas.microsoft.com/office/drawing/2014/main" xmlns="" id="{9769967F-D822-4338-8139-11860BEC1419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266" y="3797"/>
                  <a:ext cx="69" cy="1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9" name="Rectangle 499">
                  <a:extLst>
                    <a:ext uri="{FF2B5EF4-FFF2-40B4-BE49-F238E27FC236}">
                      <a16:creationId xmlns:a16="http://schemas.microsoft.com/office/drawing/2014/main" xmlns="" id="{4BEBC55B-6672-4E8F-BFA3-BC9E66FE53DE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266" y="3797"/>
                  <a:ext cx="69" cy="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0" name="Rectangle 500">
                  <a:extLst>
                    <a:ext uri="{FF2B5EF4-FFF2-40B4-BE49-F238E27FC236}">
                      <a16:creationId xmlns:a16="http://schemas.microsoft.com/office/drawing/2014/main" xmlns="" id="{D408E648-1965-4345-BC51-FA615AE7549A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973" y="3299"/>
                  <a:ext cx="266" cy="13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1" name="Rectangle 501">
                  <a:extLst>
                    <a:ext uri="{FF2B5EF4-FFF2-40B4-BE49-F238E27FC236}">
                      <a16:creationId xmlns:a16="http://schemas.microsoft.com/office/drawing/2014/main" xmlns="" id="{C6F02353-F4BA-4C1B-855A-DC631C48E71F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973" y="3299"/>
                  <a:ext cx="266" cy="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2" name="Rectangle 502">
                  <a:extLst>
                    <a:ext uri="{FF2B5EF4-FFF2-40B4-BE49-F238E27FC236}">
                      <a16:creationId xmlns:a16="http://schemas.microsoft.com/office/drawing/2014/main" xmlns="" id="{B451C8E7-A66D-470B-BFB6-DAB2D6717BF6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973" y="3327"/>
                  <a:ext cx="638" cy="10"/>
                </a:xfrm>
                <a:prstGeom prst="rect">
                  <a:avLst/>
                </a:prstGeom>
                <a:solidFill>
                  <a:srgbClr val="BAE5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3" name="Rectangle 503">
                  <a:extLst>
                    <a:ext uri="{FF2B5EF4-FFF2-40B4-BE49-F238E27FC236}">
                      <a16:creationId xmlns:a16="http://schemas.microsoft.com/office/drawing/2014/main" xmlns="" id="{A33EE1E2-A30E-4128-85FB-A16FA29F601D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973" y="3327"/>
                  <a:ext cx="638" cy="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4" name="Rectangle 504">
                  <a:extLst>
                    <a:ext uri="{FF2B5EF4-FFF2-40B4-BE49-F238E27FC236}">
                      <a16:creationId xmlns:a16="http://schemas.microsoft.com/office/drawing/2014/main" xmlns="" id="{12953695-7B28-4941-AD70-AC12044AFA39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973" y="3350"/>
                  <a:ext cx="555" cy="10"/>
                </a:xfrm>
                <a:prstGeom prst="rect">
                  <a:avLst/>
                </a:prstGeom>
                <a:solidFill>
                  <a:srgbClr val="BAE5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5" name="Rectangle 505">
                  <a:extLst>
                    <a:ext uri="{FF2B5EF4-FFF2-40B4-BE49-F238E27FC236}">
                      <a16:creationId xmlns:a16="http://schemas.microsoft.com/office/drawing/2014/main" xmlns="" id="{6D3AD217-FDD8-4C82-A660-0838431EEE53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973" y="3350"/>
                  <a:ext cx="555" cy="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6" name="Rectangle 506">
                  <a:extLst>
                    <a:ext uri="{FF2B5EF4-FFF2-40B4-BE49-F238E27FC236}">
                      <a16:creationId xmlns:a16="http://schemas.microsoft.com/office/drawing/2014/main" xmlns="" id="{FEE48596-8049-4F9E-836A-AAF387502360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973" y="3388"/>
                  <a:ext cx="127" cy="3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7" name="Rectangle 507">
                  <a:extLst>
                    <a:ext uri="{FF2B5EF4-FFF2-40B4-BE49-F238E27FC236}">
                      <a16:creationId xmlns:a16="http://schemas.microsoft.com/office/drawing/2014/main" xmlns="" id="{2C84A6DD-E387-40F2-802E-9ADC235B843D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973" y="3388"/>
                  <a:ext cx="127" cy="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8" name="Rectangle 508">
                  <a:extLst>
                    <a:ext uri="{FF2B5EF4-FFF2-40B4-BE49-F238E27FC236}">
                      <a16:creationId xmlns:a16="http://schemas.microsoft.com/office/drawing/2014/main" xmlns="" id="{236E9A28-E477-4DAA-8E60-CCEDB7C1CB52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5002" y="3401"/>
                  <a:ext cx="69" cy="9"/>
                </a:xfrm>
                <a:prstGeom prst="rect">
                  <a:avLst/>
                </a:prstGeom>
                <a:solidFill>
                  <a:srgbClr val="41A9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9" name="Rectangle 509">
                  <a:extLst>
                    <a:ext uri="{FF2B5EF4-FFF2-40B4-BE49-F238E27FC236}">
                      <a16:creationId xmlns:a16="http://schemas.microsoft.com/office/drawing/2014/main" xmlns="" id="{A77745EA-21A6-45E3-A31F-1E4B0A7DEBA6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5002" y="3401"/>
                  <a:ext cx="69" cy="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0" name="Rectangle 510">
                  <a:extLst>
                    <a:ext uri="{FF2B5EF4-FFF2-40B4-BE49-F238E27FC236}">
                      <a16:creationId xmlns:a16="http://schemas.microsoft.com/office/drawing/2014/main" xmlns="" id="{4B59DD7D-1F7E-4E24-956E-76E75328026C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944" y="3668"/>
                  <a:ext cx="339" cy="186"/>
                </a:xfrm>
                <a:prstGeom prst="rect">
                  <a:avLst/>
                </a:prstGeom>
                <a:solidFill>
                  <a:srgbClr val="C3E8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1" name="Rectangle 511">
                  <a:extLst>
                    <a:ext uri="{FF2B5EF4-FFF2-40B4-BE49-F238E27FC236}">
                      <a16:creationId xmlns:a16="http://schemas.microsoft.com/office/drawing/2014/main" xmlns="" id="{6C4E26FF-ED43-4DC2-BAD3-A7AC73C7FE18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944" y="3668"/>
                  <a:ext cx="339" cy="1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2" name="Rectangle 512">
                  <a:extLst>
                    <a:ext uri="{FF2B5EF4-FFF2-40B4-BE49-F238E27FC236}">
                      <a16:creationId xmlns:a16="http://schemas.microsoft.com/office/drawing/2014/main" xmlns="" id="{1520F7BE-CB9D-4B16-B605-AF0DC8B0F6D3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976" y="3696"/>
                  <a:ext cx="195" cy="13"/>
                </a:xfrm>
                <a:prstGeom prst="rect">
                  <a:avLst/>
                </a:prstGeom>
                <a:solidFill>
                  <a:srgbClr val="41A9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3" name="Rectangle 513">
                  <a:extLst>
                    <a:ext uri="{FF2B5EF4-FFF2-40B4-BE49-F238E27FC236}">
                      <a16:creationId xmlns:a16="http://schemas.microsoft.com/office/drawing/2014/main" xmlns="" id="{A66A3F77-300E-4689-994C-B001E5EB0E8A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976" y="3696"/>
                  <a:ext cx="195" cy="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4" name="Rectangle 514">
                  <a:extLst>
                    <a:ext uri="{FF2B5EF4-FFF2-40B4-BE49-F238E27FC236}">
                      <a16:creationId xmlns:a16="http://schemas.microsoft.com/office/drawing/2014/main" xmlns="" id="{8BCF1E1E-9239-43AD-A547-F814F8094CB7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976" y="3724"/>
                  <a:ext cx="222" cy="9"/>
                </a:xfrm>
                <a:prstGeom prst="rect">
                  <a:avLst/>
                </a:prstGeom>
                <a:solidFill>
                  <a:srgbClr val="88D8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5" name="Rectangle 515">
                  <a:extLst>
                    <a:ext uri="{FF2B5EF4-FFF2-40B4-BE49-F238E27FC236}">
                      <a16:creationId xmlns:a16="http://schemas.microsoft.com/office/drawing/2014/main" xmlns="" id="{D4915FE9-2505-4EBD-84A4-7CFEFC70795A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976" y="3724"/>
                  <a:ext cx="222" cy="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6" name="Rectangle 516">
                  <a:extLst>
                    <a:ext uri="{FF2B5EF4-FFF2-40B4-BE49-F238E27FC236}">
                      <a16:creationId xmlns:a16="http://schemas.microsoft.com/office/drawing/2014/main" xmlns="" id="{CD8552FA-30CD-491A-B2C7-EC349B8F84A7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975" y="3746"/>
                  <a:ext cx="194" cy="10"/>
                </a:xfrm>
                <a:prstGeom prst="rect">
                  <a:avLst/>
                </a:prstGeom>
                <a:solidFill>
                  <a:srgbClr val="88D8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7" name="Rectangle 517">
                  <a:extLst>
                    <a:ext uri="{FF2B5EF4-FFF2-40B4-BE49-F238E27FC236}">
                      <a16:creationId xmlns:a16="http://schemas.microsoft.com/office/drawing/2014/main" xmlns="" id="{CA8B0498-9D4E-41DF-A181-C9DCF34EFEC1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975" y="3746"/>
                  <a:ext cx="194" cy="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8" name="Rectangle 518">
                  <a:extLst>
                    <a:ext uri="{FF2B5EF4-FFF2-40B4-BE49-F238E27FC236}">
                      <a16:creationId xmlns:a16="http://schemas.microsoft.com/office/drawing/2014/main" xmlns="" id="{AC06ADA9-7D50-4751-B32E-F203E30ED312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973" y="3785"/>
                  <a:ext cx="127" cy="35"/>
                </a:xfrm>
                <a:prstGeom prst="rect">
                  <a:avLst/>
                </a:prstGeom>
                <a:solidFill>
                  <a:srgbClr val="41A9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9" name="Rectangle 519">
                  <a:extLst>
                    <a:ext uri="{FF2B5EF4-FFF2-40B4-BE49-F238E27FC236}">
                      <a16:creationId xmlns:a16="http://schemas.microsoft.com/office/drawing/2014/main" xmlns="" id="{A16CB6BA-767C-4E56-B4EF-43183517498B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973" y="3785"/>
                  <a:ext cx="127" cy="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0" name="Rectangle 520">
                  <a:extLst>
                    <a:ext uri="{FF2B5EF4-FFF2-40B4-BE49-F238E27FC236}">
                      <a16:creationId xmlns:a16="http://schemas.microsoft.com/office/drawing/2014/main" xmlns="" id="{9657B39E-569E-45B1-8EF6-9CF277425CEF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5002" y="3797"/>
                  <a:ext cx="69" cy="1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1" name="Rectangle 521">
                  <a:extLst>
                    <a:ext uri="{FF2B5EF4-FFF2-40B4-BE49-F238E27FC236}">
                      <a16:creationId xmlns:a16="http://schemas.microsoft.com/office/drawing/2014/main" xmlns="" id="{E3AD748D-1F76-4073-90CF-037EBC543B26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5002" y="3797"/>
                  <a:ext cx="69" cy="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2" name="Rectangle 522">
                  <a:extLst>
                    <a:ext uri="{FF2B5EF4-FFF2-40B4-BE49-F238E27FC236}">
                      <a16:creationId xmlns:a16="http://schemas.microsoft.com/office/drawing/2014/main" xmlns="" id="{A302E044-3B7D-46E3-82B8-005858B732CD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944" y="3467"/>
                  <a:ext cx="339" cy="198"/>
                </a:xfrm>
                <a:prstGeom prst="rect">
                  <a:avLst/>
                </a:prstGeom>
                <a:solidFill>
                  <a:srgbClr val="47B8E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3" name="Rectangle 523">
                  <a:extLst>
                    <a:ext uri="{FF2B5EF4-FFF2-40B4-BE49-F238E27FC236}">
                      <a16:creationId xmlns:a16="http://schemas.microsoft.com/office/drawing/2014/main" xmlns="" id="{6C8D0762-0EB8-4471-8053-806067212BB0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944" y="3467"/>
                  <a:ext cx="339" cy="1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4" name="Rectangle 524">
                  <a:extLst>
                    <a:ext uri="{FF2B5EF4-FFF2-40B4-BE49-F238E27FC236}">
                      <a16:creationId xmlns:a16="http://schemas.microsoft.com/office/drawing/2014/main" xmlns="" id="{B3B6F3AD-4AE7-4BDD-BD46-1767457CA680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5299" y="3668"/>
                  <a:ext cx="340" cy="186"/>
                </a:xfrm>
                <a:prstGeom prst="rect">
                  <a:avLst/>
                </a:prstGeom>
                <a:solidFill>
                  <a:srgbClr val="C3E8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5" name="Rectangle 525">
                  <a:extLst>
                    <a:ext uri="{FF2B5EF4-FFF2-40B4-BE49-F238E27FC236}">
                      <a16:creationId xmlns:a16="http://schemas.microsoft.com/office/drawing/2014/main" xmlns="" id="{1EDCD2E5-4385-4AD0-889F-7F761F996537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5299" y="3668"/>
                  <a:ext cx="340" cy="1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6" name="Rectangle 526">
                  <a:extLst>
                    <a:ext uri="{FF2B5EF4-FFF2-40B4-BE49-F238E27FC236}">
                      <a16:creationId xmlns:a16="http://schemas.microsoft.com/office/drawing/2014/main" xmlns="" id="{54F0F7C2-6B31-449C-A97C-8B8DF8DA06A5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5332" y="3696"/>
                  <a:ext cx="194" cy="13"/>
                </a:xfrm>
                <a:prstGeom prst="rect">
                  <a:avLst/>
                </a:prstGeom>
                <a:solidFill>
                  <a:srgbClr val="41A9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7" name="Rectangle 527">
                  <a:extLst>
                    <a:ext uri="{FF2B5EF4-FFF2-40B4-BE49-F238E27FC236}">
                      <a16:creationId xmlns:a16="http://schemas.microsoft.com/office/drawing/2014/main" xmlns="" id="{49C07B81-2867-4913-95A2-968003D72762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5332" y="3696"/>
                  <a:ext cx="194" cy="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8" name="Rectangle 528">
                  <a:extLst>
                    <a:ext uri="{FF2B5EF4-FFF2-40B4-BE49-F238E27FC236}">
                      <a16:creationId xmlns:a16="http://schemas.microsoft.com/office/drawing/2014/main" xmlns="" id="{92D01A75-E596-40A7-B9CF-461D64205DE6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5332" y="3724"/>
                  <a:ext cx="222" cy="9"/>
                </a:xfrm>
                <a:prstGeom prst="rect">
                  <a:avLst/>
                </a:prstGeom>
                <a:solidFill>
                  <a:srgbClr val="88D8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9" name="Rectangle 529">
                  <a:extLst>
                    <a:ext uri="{FF2B5EF4-FFF2-40B4-BE49-F238E27FC236}">
                      <a16:creationId xmlns:a16="http://schemas.microsoft.com/office/drawing/2014/main" xmlns="" id="{717C3B99-09AF-4B23-AAA9-DD5BF8D7D404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5332" y="3724"/>
                  <a:ext cx="222" cy="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0" name="Rectangle 530">
                  <a:extLst>
                    <a:ext uri="{FF2B5EF4-FFF2-40B4-BE49-F238E27FC236}">
                      <a16:creationId xmlns:a16="http://schemas.microsoft.com/office/drawing/2014/main" xmlns="" id="{886074D4-A341-42FD-8190-A1F03C3A5882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5331" y="3746"/>
                  <a:ext cx="194" cy="10"/>
                </a:xfrm>
                <a:prstGeom prst="rect">
                  <a:avLst/>
                </a:prstGeom>
                <a:solidFill>
                  <a:srgbClr val="88D8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1" name="Rectangle 531">
                  <a:extLst>
                    <a:ext uri="{FF2B5EF4-FFF2-40B4-BE49-F238E27FC236}">
                      <a16:creationId xmlns:a16="http://schemas.microsoft.com/office/drawing/2014/main" xmlns="" id="{05A96179-4AB8-4A9A-AA10-65A3A66BDED4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5331" y="3746"/>
                  <a:ext cx="194" cy="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2" name="Rectangle 532">
                  <a:extLst>
                    <a:ext uri="{FF2B5EF4-FFF2-40B4-BE49-F238E27FC236}">
                      <a16:creationId xmlns:a16="http://schemas.microsoft.com/office/drawing/2014/main" xmlns="" id="{D57F2F04-5CEB-4122-8C6E-0A30118436D0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5328" y="3785"/>
                  <a:ext cx="127" cy="35"/>
                </a:xfrm>
                <a:prstGeom prst="rect">
                  <a:avLst/>
                </a:prstGeom>
                <a:solidFill>
                  <a:srgbClr val="41A9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3" name="Rectangle 533">
                  <a:extLst>
                    <a:ext uri="{FF2B5EF4-FFF2-40B4-BE49-F238E27FC236}">
                      <a16:creationId xmlns:a16="http://schemas.microsoft.com/office/drawing/2014/main" xmlns="" id="{CE9FC9D0-753A-4496-A4EB-742A9EDFA331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5328" y="3785"/>
                  <a:ext cx="127" cy="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4" name="Rectangle 534">
                  <a:extLst>
                    <a:ext uri="{FF2B5EF4-FFF2-40B4-BE49-F238E27FC236}">
                      <a16:creationId xmlns:a16="http://schemas.microsoft.com/office/drawing/2014/main" xmlns="" id="{828B367C-FE2C-4456-8237-B17C58FE045B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5357" y="3797"/>
                  <a:ext cx="70" cy="1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5" name="Rectangle 535">
                  <a:extLst>
                    <a:ext uri="{FF2B5EF4-FFF2-40B4-BE49-F238E27FC236}">
                      <a16:creationId xmlns:a16="http://schemas.microsoft.com/office/drawing/2014/main" xmlns="" id="{B77CD5DC-160F-472E-B50C-F989DF82CA83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5357" y="3797"/>
                  <a:ext cx="70" cy="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6" name="Rectangle 536">
                  <a:extLst>
                    <a:ext uri="{FF2B5EF4-FFF2-40B4-BE49-F238E27FC236}">
                      <a16:creationId xmlns:a16="http://schemas.microsoft.com/office/drawing/2014/main" xmlns="" id="{27A18F27-0023-449A-A66A-B5AA7548225D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5299" y="3467"/>
                  <a:ext cx="340" cy="198"/>
                </a:xfrm>
                <a:prstGeom prst="rect">
                  <a:avLst/>
                </a:prstGeom>
                <a:solidFill>
                  <a:srgbClr val="47B8E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7" name="Rectangle 537">
                  <a:extLst>
                    <a:ext uri="{FF2B5EF4-FFF2-40B4-BE49-F238E27FC236}">
                      <a16:creationId xmlns:a16="http://schemas.microsoft.com/office/drawing/2014/main" xmlns="" id="{1E4132E2-F47B-4238-913D-76681067A995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5299" y="3467"/>
                  <a:ext cx="340" cy="1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8" name="Freeform 538">
                  <a:extLst>
                    <a:ext uri="{FF2B5EF4-FFF2-40B4-BE49-F238E27FC236}">
                      <a16:creationId xmlns:a16="http://schemas.microsoft.com/office/drawing/2014/main" xmlns="" id="{41BF32F7-AB4B-4992-ADCA-23EB39098572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5066" y="3518"/>
                  <a:ext cx="115" cy="91"/>
                </a:xfrm>
                <a:custGeom>
                  <a:avLst/>
                  <a:gdLst>
                    <a:gd name="T0" fmla="*/ 0 w 115"/>
                    <a:gd name="T1" fmla="*/ 0 h 91"/>
                    <a:gd name="T2" fmla="*/ 0 w 115"/>
                    <a:gd name="T3" fmla="*/ 91 h 91"/>
                    <a:gd name="T4" fmla="*/ 115 w 115"/>
                    <a:gd name="T5" fmla="*/ 91 h 91"/>
                    <a:gd name="T6" fmla="*/ 115 w 115"/>
                    <a:gd name="T7" fmla="*/ 0 h 91"/>
                    <a:gd name="T8" fmla="*/ 0 w 115"/>
                    <a:gd name="T9" fmla="*/ 0 h 91"/>
                    <a:gd name="T10" fmla="*/ 107 w 115"/>
                    <a:gd name="T11" fmla="*/ 83 h 91"/>
                    <a:gd name="T12" fmla="*/ 8 w 115"/>
                    <a:gd name="T13" fmla="*/ 83 h 91"/>
                    <a:gd name="T14" fmla="*/ 8 w 115"/>
                    <a:gd name="T15" fmla="*/ 8 h 91"/>
                    <a:gd name="T16" fmla="*/ 107 w 115"/>
                    <a:gd name="T17" fmla="*/ 8 h 91"/>
                    <a:gd name="T18" fmla="*/ 107 w 115"/>
                    <a:gd name="T19" fmla="*/ 83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5" h="91">
                      <a:moveTo>
                        <a:pt x="0" y="0"/>
                      </a:moveTo>
                      <a:lnTo>
                        <a:pt x="0" y="91"/>
                      </a:lnTo>
                      <a:lnTo>
                        <a:pt x="115" y="91"/>
                      </a:lnTo>
                      <a:lnTo>
                        <a:pt x="115" y="0"/>
                      </a:lnTo>
                      <a:lnTo>
                        <a:pt x="0" y="0"/>
                      </a:lnTo>
                      <a:close/>
                      <a:moveTo>
                        <a:pt x="107" y="83"/>
                      </a:moveTo>
                      <a:lnTo>
                        <a:pt x="8" y="83"/>
                      </a:lnTo>
                      <a:lnTo>
                        <a:pt x="8" y="8"/>
                      </a:lnTo>
                      <a:lnTo>
                        <a:pt x="107" y="8"/>
                      </a:lnTo>
                      <a:lnTo>
                        <a:pt x="107" y="8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9" name="Freeform 539">
                  <a:extLst>
                    <a:ext uri="{FF2B5EF4-FFF2-40B4-BE49-F238E27FC236}">
                      <a16:creationId xmlns:a16="http://schemas.microsoft.com/office/drawing/2014/main" xmlns="" id="{8054C0DA-D3E9-4729-8DDF-AFAFDBBDFB60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5066" y="3518"/>
                  <a:ext cx="115" cy="91"/>
                </a:xfrm>
                <a:custGeom>
                  <a:avLst/>
                  <a:gdLst>
                    <a:gd name="T0" fmla="*/ 0 w 115"/>
                    <a:gd name="T1" fmla="*/ 0 h 91"/>
                    <a:gd name="T2" fmla="*/ 0 w 115"/>
                    <a:gd name="T3" fmla="*/ 91 h 91"/>
                    <a:gd name="T4" fmla="*/ 115 w 115"/>
                    <a:gd name="T5" fmla="*/ 91 h 91"/>
                    <a:gd name="T6" fmla="*/ 115 w 115"/>
                    <a:gd name="T7" fmla="*/ 0 h 91"/>
                    <a:gd name="T8" fmla="*/ 0 w 115"/>
                    <a:gd name="T9" fmla="*/ 0 h 91"/>
                    <a:gd name="T10" fmla="*/ 107 w 115"/>
                    <a:gd name="T11" fmla="*/ 83 h 91"/>
                    <a:gd name="T12" fmla="*/ 8 w 115"/>
                    <a:gd name="T13" fmla="*/ 83 h 91"/>
                    <a:gd name="T14" fmla="*/ 8 w 115"/>
                    <a:gd name="T15" fmla="*/ 8 h 91"/>
                    <a:gd name="T16" fmla="*/ 107 w 115"/>
                    <a:gd name="T17" fmla="*/ 8 h 91"/>
                    <a:gd name="T18" fmla="*/ 107 w 115"/>
                    <a:gd name="T19" fmla="*/ 83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5" h="91">
                      <a:moveTo>
                        <a:pt x="0" y="0"/>
                      </a:moveTo>
                      <a:lnTo>
                        <a:pt x="0" y="91"/>
                      </a:lnTo>
                      <a:lnTo>
                        <a:pt x="115" y="91"/>
                      </a:lnTo>
                      <a:lnTo>
                        <a:pt x="115" y="0"/>
                      </a:lnTo>
                      <a:lnTo>
                        <a:pt x="0" y="0"/>
                      </a:lnTo>
                      <a:moveTo>
                        <a:pt x="107" y="83"/>
                      </a:moveTo>
                      <a:lnTo>
                        <a:pt x="8" y="83"/>
                      </a:lnTo>
                      <a:lnTo>
                        <a:pt x="8" y="8"/>
                      </a:lnTo>
                      <a:lnTo>
                        <a:pt x="107" y="8"/>
                      </a:lnTo>
                      <a:lnTo>
                        <a:pt x="107" y="83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0" name="Oval 540">
                  <a:extLst>
                    <a:ext uri="{FF2B5EF4-FFF2-40B4-BE49-F238E27FC236}">
                      <a16:creationId xmlns:a16="http://schemas.microsoft.com/office/drawing/2014/main" xmlns="" id="{068DBB5B-4361-4239-B477-DBA734D260CF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5095" y="3535"/>
                  <a:ext cx="19" cy="1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1" name="Freeform 541">
                  <a:extLst>
                    <a:ext uri="{FF2B5EF4-FFF2-40B4-BE49-F238E27FC236}">
                      <a16:creationId xmlns:a16="http://schemas.microsoft.com/office/drawing/2014/main" xmlns="" id="{224238FB-73FF-47E5-9ABA-9DD4E88A5AA9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5079" y="3548"/>
                  <a:ext cx="89" cy="48"/>
                </a:xfrm>
                <a:custGeom>
                  <a:avLst/>
                  <a:gdLst>
                    <a:gd name="T0" fmla="*/ 89 w 89"/>
                    <a:gd name="T1" fmla="*/ 18 h 48"/>
                    <a:gd name="T2" fmla="*/ 67 w 89"/>
                    <a:gd name="T3" fmla="*/ 0 h 48"/>
                    <a:gd name="T4" fmla="*/ 36 w 89"/>
                    <a:gd name="T5" fmla="*/ 25 h 48"/>
                    <a:gd name="T6" fmla="*/ 15 w 89"/>
                    <a:gd name="T7" fmla="*/ 17 h 48"/>
                    <a:gd name="T8" fmla="*/ 0 w 89"/>
                    <a:gd name="T9" fmla="*/ 23 h 48"/>
                    <a:gd name="T10" fmla="*/ 0 w 89"/>
                    <a:gd name="T11" fmla="*/ 48 h 48"/>
                    <a:gd name="T12" fmla="*/ 89 w 89"/>
                    <a:gd name="T13" fmla="*/ 48 h 48"/>
                    <a:gd name="T14" fmla="*/ 89 w 89"/>
                    <a:gd name="T15" fmla="*/ 18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9" h="48">
                      <a:moveTo>
                        <a:pt x="89" y="18"/>
                      </a:moveTo>
                      <a:lnTo>
                        <a:pt x="67" y="0"/>
                      </a:lnTo>
                      <a:lnTo>
                        <a:pt x="36" y="25"/>
                      </a:lnTo>
                      <a:lnTo>
                        <a:pt x="15" y="17"/>
                      </a:lnTo>
                      <a:lnTo>
                        <a:pt x="0" y="23"/>
                      </a:lnTo>
                      <a:lnTo>
                        <a:pt x="0" y="48"/>
                      </a:lnTo>
                      <a:lnTo>
                        <a:pt x="89" y="48"/>
                      </a:lnTo>
                      <a:lnTo>
                        <a:pt x="89" y="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2" name="Freeform 542">
                  <a:extLst>
                    <a:ext uri="{FF2B5EF4-FFF2-40B4-BE49-F238E27FC236}">
                      <a16:creationId xmlns:a16="http://schemas.microsoft.com/office/drawing/2014/main" xmlns="" id="{35C012B2-A8EB-4FA5-9484-88851DD3834E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5079" y="3548"/>
                  <a:ext cx="89" cy="48"/>
                </a:xfrm>
                <a:custGeom>
                  <a:avLst/>
                  <a:gdLst>
                    <a:gd name="T0" fmla="*/ 89 w 89"/>
                    <a:gd name="T1" fmla="*/ 18 h 48"/>
                    <a:gd name="T2" fmla="*/ 67 w 89"/>
                    <a:gd name="T3" fmla="*/ 0 h 48"/>
                    <a:gd name="T4" fmla="*/ 36 w 89"/>
                    <a:gd name="T5" fmla="*/ 25 h 48"/>
                    <a:gd name="T6" fmla="*/ 15 w 89"/>
                    <a:gd name="T7" fmla="*/ 17 h 48"/>
                    <a:gd name="T8" fmla="*/ 0 w 89"/>
                    <a:gd name="T9" fmla="*/ 23 h 48"/>
                    <a:gd name="T10" fmla="*/ 0 w 89"/>
                    <a:gd name="T11" fmla="*/ 48 h 48"/>
                    <a:gd name="T12" fmla="*/ 89 w 89"/>
                    <a:gd name="T13" fmla="*/ 48 h 48"/>
                    <a:gd name="T14" fmla="*/ 89 w 89"/>
                    <a:gd name="T15" fmla="*/ 18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9" h="48">
                      <a:moveTo>
                        <a:pt x="89" y="18"/>
                      </a:moveTo>
                      <a:lnTo>
                        <a:pt x="67" y="0"/>
                      </a:lnTo>
                      <a:lnTo>
                        <a:pt x="36" y="25"/>
                      </a:lnTo>
                      <a:lnTo>
                        <a:pt x="15" y="17"/>
                      </a:lnTo>
                      <a:lnTo>
                        <a:pt x="0" y="23"/>
                      </a:lnTo>
                      <a:lnTo>
                        <a:pt x="0" y="48"/>
                      </a:lnTo>
                      <a:lnTo>
                        <a:pt x="89" y="48"/>
                      </a:lnTo>
                      <a:lnTo>
                        <a:pt x="89" y="18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3" name="Freeform 543">
                  <a:extLst>
                    <a:ext uri="{FF2B5EF4-FFF2-40B4-BE49-F238E27FC236}">
                      <a16:creationId xmlns:a16="http://schemas.microsoft.com/office/drawing/2014/main" xmlns="" id="{A280784E-B0CA-42CA-A571-C5251EBBE09C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5420" y="3518"/>
                  <a:ext cx="116" cy="91"/>
                </a:xfrm>
                <a:custGeom>
                  <a:avLst/>
                  <a:gdLst>
                    <a:gd name="T0" fmla="*/ 0 w 116"/>
                    <a:gd name="T1" fmla="*/ 0 h 91"/>
                    <a:gd name="T2" fmla="*/ 0 w 116"/>
                    <a:gd name="T3" fmla="*/ 91 h 91"/>
                    <a:gd name="T4" fmla="*/ 116 w 116"/>
                    <a:gd name="T5" fmla="*/ 91 h 91"/>
                    <a:gd name="T6" fmla="*/ 116 w 116"/>
                    <a:gd name="T7" fmla="*/ 0 h 91"/>
                    <a:gd name="T8" fmla="*/ 0 w 116"/>
                    <a:gd name="T9" fmla="*/ 0 h 91"/>
                    <a:gd name="T10" fmla="*/ 108 w 116"/>
                    <a:gd name="T11" fmla="*/ 83 h 91"/>
                    <a:gd name="T12" fmla="*/ 8 w 116"/>
                    <a:gd name="T13" fmla="*/ 83 h 91"/>
                    <a:gd name="T14" fmla="*/ 8 w 116"/>
                    <a:gd name="T15" fmla="*/ 8 h 91"/>
                    <a:gd name="T16" fmla="*/ 108 w 116"/>
                    <a:gd name="T17" fmla="*/ 8 h 91"/>
                    <a:gd name="T18" fmla="*/ 108 w 116"/>
                    <a:gd name="T19" fmla="*/ 83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6" h="91">
                      <a:moveTo>
                        <a:pt x="0" y="0"/>
                      </a:moveTo>
                      <a:lnTo>
                        <a:pt x="0" y="91"/>
                      </a:lnTo>
                      <a:lnTo>
                        <a:pt x="116" y="91"/>
                      </a:lnTo>
                      <a:lnTo>
                        <a:pt x="116" y="0"/>
                      </a:lnTo>
                      <a:lnTo>
                        <a:pt x="0" y="0"/>
                      </a:lnTo>
                      <a:close/>
                      <a:moveTo>
                        <a:pt x="108" y="83"/>
                      </a:moveTo>
                      <a:lnTo>
                        <a:pt x="8" y="83"/>
                      </a:lnTo>
                      <a:lnTo>
                        <a:pt x="8" y="8"/>
                      </a:lnTo>
                      <a:lnTo>
                        <a:pt x="108" y="8"/>
                      </a:lnTo>
                      <a:lnTo>
                        <a:pt x="108" y="8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4" name="Freeform 544">
                  <a:extLst>
                    <a:ext uri="{FF2B5EF4-FFF2-40B4-BE49-F238E27FC236}">
                      <a16:creationId xmlns:a16="http://schemas.microsoft.com/office/drawing/2014/main" xmlns="" id="{78493370-4E8B-47C1-A53D-60893441A397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5420" y="3518"/>
                  <a:ext cx="116" cy="91"/>
                </a:xfrm>
                <a:custGeom>
                  <a:avLst/>
                  <a:gdLst>
                    <a:gd name="T0" fmla="*/ 0 w 116"/>
                    <a:gd name="T1" fmla="*/ 0 h 91"/>
                    <a:gd name="T2" fmla="*/ 0 w 116"/>
                    <a:gd name="T3" fmla="*/ 91 h 91"/>
                    <a:gd name="T4" fmla="*/ 116 w 116"/>
                    <a:gd name="T5" fmla="*/ 91 h 91"/>
                    <a:gd name="T6" fmla="*/ 116 w 116"/>
                    <a:gd name="T7" fmla="*/ 0 h 91"/>
                    <a:gd name="T8" fmla="*/ 0 w 116"/>
                    <a:gd name="T9" fmla="*/ 0 h 91"/>
                    <a:gd name="T10" fmla="*/ 108 w 116"/>
                    <a:gd name="T11" fmla="*/ 83 h 91"/>
                    <a:gd name="T12" fmla="*/ 8 w 116"/>
                    <a:gd name="T13" fmla="*/ 83 h 91"/>
                    <a:gd name="T14" fmla="*/ 8 w 116"/>
                    <a:gd name="T15" fmla="*/ 8 h 91"/>
                    <a:gd name="T16" fmla="*/ 108 w 116"/>
                    <a:gd name="T17" fmla="*/ 8 h 91"/>
                    <a:gd name="T18" fmla="*/ 108 w 116"/>
                    <a:gd name="T19" fmla="*/ 83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6" h="91">
                      <a:moveTo>
                        <a:pt x="0" y="0"/>
                      </a:moveTo>
                      <a:lnTo>
                        <a:pt x="0" y="91"/>
                      </a:lnTo>
                      <a:lnTo>
                        <a:pt x="116" y="91"/>
                      </a:lnTo>
                      <a:lnTo>
                        <a:pt x="116" y="0"/>
                      </a:lnTo>
                      <a:lnTo>
                        <a:pt x="0" y="0"/>
                      </a:lnTo>
                      <a:moveTo>
                        <a:pt x="108" y="83"/>
                      </a:moveTo>
                      <a:lnTo>
                        <a:pt x="8" y="83"/>
                      </a:lnTo>
                      <a:lnTo>
                        <a:pt x="8" y="8"/>
                      </a:lnTo>
                      <a:lnTo>
                        <a:pt x="108" y="8"/>
                      </a:lnTo>
                      <a:lnTo>
                        <a:pt x="108" y="83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5" name="Oval 545">
                  <a:extLst>
                    <a:ext uri="{FF2B5EF4-FFF2-40B4-BE49-F238E27FC236}">
                      <a16:creationId xmlns:a16="http://schemas.microsoft.com/office/drawing/2014/main" xmlns="" id="{C1BCD40D-9C9E-4177-B857-DD4744C38311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5449" y="3535"/>
                  <a:ext cx="19" cy="1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6" name="Freeform 546">
                  <a:extLst>
                    <a:ext uri="{FF2B5EF4-FFF2-40B4-BE49-F238E27FC236}">
                      <a16:creationId xmlns:a16="http://schemas.microsoft.com/office/drawing/2014/main" xmlns="" id="{60DB4EFB-6E0A-4513-BB31-B8CFF33EA419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5433" y="3548"/>
                  <a:ext cx="90" cy="48"/>
                </a:xfrm>
                <a:custGeom>
                  <a:avLst/>
                  <a:gdLst>
                    <a:gd name="T0" fmla="*/ 90 w 90"/>
                    <a:gd name="T1" fmla="*/ 18 h 48"/>
                    <a:gd name="T2" fmla="*/ 67 w 90"/>
                    <a:gd name="T3" fmla="*/ 0 h 48"/>
                    <a:gd name="T4" fmla="*/ 37 w 90"/>
                    <a:gd name="T5" fmla="*/ 25 h 48"/>
                    <a:gd name="T6" fmla="*/ 15 w 90"/>
                    <a:gd name="T7" fmla="*/ 17 h 48"/>
                    <a:gd name="T8" fmla="*/ 0 w 90"/>
                    <a:gd name="T9" fmla="*/ 23 h 48"/>
                    <a:gd name="T10" fmla="*/ 0 w 90"/>
                    <a:gd name="T11" fmla="*/ 48 h 48"/>
                    <a:gd name="T12" fmla="*/ 90 w 90"/>
                    <a:gd name="T13" fmla="*/ 48 h 48"/>
                    <a:gd name="T14" fmla="*/ 90 w 90"/>
                    <a:gd name="T15" fmla="*/ 18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0" h="48">
                      <a:moveTo>
                        <a:pt x="90" y="18"/>
                      </a:moveTo>
                      <a:lnTo>
                        <a:pt x="67" y="0"/>
                      </a:lnTo>
                      <a:lnTo>
                        <a:pt x="37" y="25"/>
                      </a:lnTo>
                      <a:lnTo>
                        <a:pt x="15" y="17"/>
                      </a:lnTo>
                      <a:lnTo>
                        <a:pt x="0" y="23"/>
                      </a:lnTo>
                      <a:lnTo>
                        <a:pt x="0" y="48"/>
                      </a:lnTo>
                      <a:lnTo>
                        <a:pt x="90" y="48"/>
                      </a:lnTo>
                      <a:lnTo>
                        <a:pt x="90" y="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7" name="Freeform 547">
                  <a:extLst>
                    <a:ext uri="{FF2B5EF4-FFF2-40B4-BE49-F238E27FC236}">
                      <a16:creationId xmlns:a16="http://schemas.microsoft.com/office/drawing/2014/main" xmlns="" id="{C2276DB7-218E-4C84-809A-A94C8B7B0B43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5433" y="3548"/>
                  <a:ext cx="90" cy="48"/>
                </a:xfrm>
                <a:custGeom>
                  <a:avLst/>
                  <a:gdLst>
                    <a:gd name="T0" fmla="*/ 90 w 90"/>
                    <a:gd name="T1" fmla="*/ 18 h 48"/>
                    <a:gd name="T2" fmla="*/ 67 w 90"/>
                    <a:gd name="T3" fmla="*/ 0 h 48"/>
                    <a:gd name="T4" fmla="*/ 37 w 90"/>
                    <a:gd name="T5" fmla="*/ 25 h 48"/>
                    <a:gd name="T6" fmla="*/ 15 w 90"/>
                    <a:gd name="T7" fmla="*/ 17 h 48"/>
                    <a:gd name="T8" fmla="*/ 0 w 90"/>
                    <a:gd name="T9" fmla="*/ 23 h 48"/>
                    <a:gd name="T10" fmla="*/ 0 w 90"/>
                    <a:gd name="T11" fmla="*/ 48 h 48"/>
                    <a:gd name="T12" fmla="*/ 90 w 90"/>
                    <a:gd name="T13" fmla="*/ 48 h 48"/>
                    <a:gd name="T14" fmla="*/ 90 w 90"/>
                    <a:gd name="T15" fmla="*/ 18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0" h="48">
                      <a:moveTo>
                        <a:pt x="90" y="18"/>
                      </a:moveTo>
                      <a:lnTo>
                        <a:pt x="67" y="0"/>
                      </a:lnTo>
                      <a:lnTo>
                        <a:pt x="37" y="25"/>
                      </a:lnTo>
                      <a:lnTo>
                        <a:pt x="15" y="17"/>
                      </a:lnTo>
                      <a:lnTo>
                        <a:pt x="0" y="23"/>
                      </a:lnTo>
                      <a:lnTo>
                        <a:pt x="0" y="48"/>
                      </a:lnTo>
                      <a:lnTo>
                        <a:pt x="90" y="48"/>
                      </a:lnTo>
                      <a:lnTo>
                        <a:pt x="90" y="18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8" name="Freeform 548">
                  <a:extLst>
                    <a:ext uri="{FF2B5EF4-FFF2-40B4-BE49-F238E27FC236}">
                      <a16:creationId xmlns:a16="http://schemas.microsoft.com/office/drawing/2014/main" xmlns="" id="{91876883-DAA1-4569-AE09-A1E6039E6C77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525" y="3447"/>
                  <a:ext cx="123" cy="63"/>
                </a:xfrm>
                <a:custGeom>
                  <a:avLst/>
                  <a:gdLst>
                    <a:gd name="T0" fmla="*/ 92 w 123"/>
                    <a:gd name="T1" fmla="*/ 16 h 63"/>
                    <a:gd name="T2" fmla="*/ 92 w 123"/>
                    <a:gd name="T3" fmla="*/ 6 h 63"/>
                    <a:gd name="T4" fmla="*/ 86 w 123"/>
                    <a:gd name="T5" fmla="*/ 0 h 63"/>
                    <a:gd name="T6" fmla="*/ 5 w 123"/>
                    <a:gd name="T7" fmla="*/ 0 h 63"/>
                    <a:gd name="T8" fmla="*/ 0 w 123"/>
                    <a:gd name="T9" fmla="*/ 6 h 63"/>
                    <a:gd name="T10" fmla="*/ 0 w 123"/>
                    <a:gd name="T11" fmla="*/ 28 h 63"/>
                    <a:gd name="T12" fmla="*/ 0 w 123"/>
                    <a:gd name="T13" fmla="*/ 57 h 63"/>
                    <a:gd name="T14" fmla="*/ 5 w 123"/>
                    <a:gd name="T15" fmla="*/ 63 h 63"/>
                    <a:gd name="T16" fmla="*/ 86 w 123"/>
                    <a:gd name="T17" fmla="*/ 63 h 63"/>
                    <a:gd name="T18" fmla="*/ 92 w 123"/>
                    <a:gd name="T19" fmla="*/ 57 h 63"/>
                    <a:gd name="T20" fmla="*/ 92 w 123"/>
                    <a:gd name="T21" fmla="*/ 47 h 63"/>
                    <a:gd name="T22" fmla="*/ 123 w 123"/>
                    <a:gd name="T23" fmla="*/ 63 h 63"/>
                    <a:gd name="T24" fmla="*/ 123 w 123"/>
                    <a:gd name="T25" fmla="*/ 39 h 63"/>
                    <a:gd name="T26" fmla="*/ 123 w 123"/>
                    <a:gd name="T27" fmla="*/ 35 h 63"/>
                    <a:gd name="T28" fmla="*/ 123 w 123"/>
                    <a:gd name="T29" fmla="*/ 32 h 63"/>
                    <a:gd name="T30" fmla="*/ 123 w 123"/>
                    <a:gd name="T31" fmla="*/ 1 h 63"/>
                    <a:gd name="T32" fmla="*/ 92 w 123"/>
                    <a:gd name="T33" fmla="*/ 16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23" h="63">
                      <a:moveTo>
                        <a:pt x="92" y="16"/>
                      </a:moveTo>
                      <a:cubicBezTo>
                        <a:pt x="92" y="6"/>
                        <a:pt x="92" y="6"/>
                        <a:pt x="92" y="6"/>
                      </a:cubicBezTo>
                      <a:cubicBezTo>
                        <a:pt x="92" y="2"/>
                        <a:pt x="90" y="0"/>
                        <a:pt x="86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6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57"/>
                        <a:pt x="0" y="57"/>
                        <a:pt x="0" y="57"/>
                      </a:cubicBezTo>
                      <a:cubicBezTo>
                        <a:pt x="0" y="61"/>
                        <a:pt x="2" y="63"/>
                        <a:pt x="5" y="63"/>
                      </a:cubicBezTo>
                      <a:cubicBezTo>
                        <a:pt x="86" y="63"/>
                        <a:pt x="86" y="63"/>
                        <a:pt x="86" y="63"/>
                      </a:cubicBezTo>
                      <a:cubicBezTo>
                        <a:pt x="90" y="63"/>
                        <a:pt x="92" y="61"/>
                        <a:pt x="92" y="57"/>
                      </a:cubicBezTo>
                      <a:cubicBezTo>
                        <a:pt x="92" y="47"/>
                        <a:pt x="92" y="47"/>
                        <a:pt x="92" y="47"/>
                      </a:cubicBezTo>
                      <a:cubicBezTo>
                        <a:pt x="123" y="63"/>
                        <a:pt x="123" y="63"/>
                        <a:pt x="123" y="63"/>
                      </a:cubicBezTo>
                      <a:cubicBezTo>
                        <a:pt x="123" y="39"/>
                        <a:pt x="123" y="39"/>
                        <a:pt x="123" y="39"/>
                      </a:cubicBezTo>
                      <a:cubicBezTo>
                        <a:pt x="123" y="35"/>
                        <a:pt x="123" y="35"/>
                        <a:pt x="123" y="35"/>
                      </a:cubicBezTo>
                      <a:cubicBezTo>
                        <a:pt x="123" y="32"/>
                        <a:pt x="123" y="32"/>
                        <a:pt x="123" y="32"/>
                      </a:cubicBezTo>
                      <a:cubicBezTo>
                        <a:pt x="123" y="1"/>
                        <a:pt x="123" y="1"/>
                        <a:pt x="123" y="1"/>
                      </a:cubicBezTo>
                      <a:cubicBezTo>
                        <a:pt x="92" y="16"/>
                        <a:pt x="92" y="16"/>
                        <a:pt x="92" y="16"/>
                      </a:cubicBezTo>
                    </a:path>
                  </a:pathLst>
                </a:custGeom>
                <a:solidFill>
                  <a:srgbClr val="F1FA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9" name="Oval 549">
                  <a:extLst>
                    <a:ext uri="{FF2B5EF4-FFF2-40B4-BE49-F238E27FC236}">
                      <a16:creationId xmlns:a16="http://schemas.microsoft.com/office/drawing/2014/main" xmlns="" id="{92FFE530-2C72-4B37-A953-77CBE7A1DC21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527" y="3406"/>
                  <a:ext cx="39" cy="39"/>
                </a:xfrm>
                <a:prstGeom prst="ellipse">
                  <a:avLst/>
                </a:prstGeom>
                <a:solidFill>
                  <a:srgbClr val="F1FA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0" name="Oval 550">
                  <a:extLst>
                    <a:ext uri="{FF2B5EF4-FFF2-40B4-BE49-F238E27FC236}">
                      <a16:creationId xmlns:a16="http://schemas.microsoft.com/office/drawing/2014/main" xmlns="" id="{E545FE17-B1DA-4D4B-9709-F824225EA1F1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569" y="3406"/>
                  <a:ext cx="39" cy="39"/>
                </a:xfrm>
                <a:prstGeom prst="ellipse">
                  <a:avLst/>
                </a:prstGeom>
                <a:solidFill>
                  <a:srgbClr val="F1FA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1" name="Freeform 551">
                  <a:extLst>
                    <a:ext uri="{FF2B5EF4-FFF2-40B4-BE49-F238E27FC236}">
                      <a16:creationId xmlns:a16="http://schemas.microsoft.com/office/drawing/2014/main" xmlns="" id="{1D9B3041-2F18-4E9C-A5C5-2A16DB04251C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065" y="3231"/>
                  <a:ext cx="388" cy="441"/>
                </a:xfrm>
                <a:custGeom>
                  <a:avLst/>
                  <a:gdLst>
                    <a:gd name="T0" fmla="*/ 133 w 388"/>
                    <a:gd name="T1" fmla="*/ 34 h 442"/>
                    <a:gd name="T2" fmla="*/ 34 w 388"/>
                    <a:gd name="T3" fmla="*/ 133 h 442"/>
                    <a:gd name="T4" fmla="*/ 34 w 388"/>
                    <a:gd name="T5" fmla="*/ 255 h 442"/>
                    <a:gd name="T6" fmla="*/ 36 w 388"/>
                    <a:gd name="T7" fmla="*/ 257 h 442"/>
                    <a:gd name="T8" fmla="*/ 36 w 388"/>
                    <a:gd name="T9" fmla="*/ 442 h 442"/>
                    <a:gd name="T10" fmla="*/ 268 w 388"/>
                    <a:gd name="T11" fmla="*/ 442 h 442"/>
                    <a:gd name="T12" fmla="*/ 268 w 388"/>
                    <a:gd name="T13" fmla="*/ 341 h 442"/>
                    <a:gd name="T14" fmla="*/ 354 w 388"/>
                    <a:gd name="T15" fmla="*/ 255 h 442"/>
                    <a:gd name="T16" fmla="*/ 354 w 388"/>
                    <a:gd name="T17" fmla="*/ 133 h 442"/>
                    <a:gd name="T18" fmla="*/ 255 w 388"/>
                    <a:gd name="T19" fmla="*/ 34 h 442"/>
                    <a:gd name="T20" fmla="*/ 133 w 388"/>
                    <a:gd name="T21" fmla="*/ 34 h 4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88" h="442">
                      <a:moveTo>
                        <a:pt x="133" y="34"/>
                      </a:moveTo>
                      <a:cubicBezTo>
                        <a:pt x="34" y="133"/>
                        <a:pt x="34" y="133"/>
                        <a:pt x="34" y="133"/>
                      </a:cubicBezTo>
                      <a:cubicBezTo>
                        <a:pt x="0" y="166"/>
                        <a:pt x="0" y="221"/>
                        <a:pt x="34" y="255"/>
                      </a:cubicBezTo>
                      <a:cubicBezTo>
                        <a:pt x="36" y="257"/>
                        <a:pt x="36" y="257"/>
                        <a:pt x="36" y="257"/>
                      </a:cubicBezTo>
                      <a:cubicBezTo>
                        <a:pt x="36" y="442"/>
                        <a:pt x="36" y="442"/>
                        <a:pt x="36" y="442"/>
                      </a:cubicBezTo>
                      <a:cubicBezTo>
                        <a:pt x="268" y="442"/>
                        <a:pt x="268" y="442"/>
                        <a:pt x="268" y="442"/>
                      </a:cubicBezTo>
                      <a:cubicBezTo>
                        <a:pt x="268" y="341"/>
                        <a:pt x="268" y="341"/>
                        <a:pt x="268" y="341"/>
                      </a:cubicBezTo>
                      <a:cubicBezTo>
                        <a:pt x="354" y="255"/>
                        <a:pt x="354" y="255"/>
                        <a:pt x="354" y="255"/>
                      </a:cubicBezTo>
                      <a:cubicBezTo>
                        <a:pt x="388" y="221"/>
                        <a:pt x="388" y="166"/>
                        <a:pt x="354" y="133"/>
                      </a:cubicBezTo>
                      <a:cubicBezTo>
                        <a:pt x="255" y="34"/>
                        <a:pt x="255" y="34"/>
                        <a:pt x="255" y="34"/>
                      </a:cubicBezTo>
                      <a:cubicBezTo>
                        <a:pt x="221" y="0"/>
                        <a:pt x="166" y="0"/>
                        <a:pt x="133" y="34"/>
                      </a:cubicBezTo>
                    </a:path>
                  </a:pathLst>
                </a:custGeom>
                <a:solidFill>
                  <a:srgbClr val="CCEEF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2" name="Freeform 552">
                  <a:extLst>
                    <a:ext uri="{FF2B5EF4-FFF2-40B4-BE49-F238E27FC236}">
                      <a16:creationId xmlns:a16="http://schemas.microsoft.com/office/drawing/2014/main" xmlns="" id="{55331A9E-91A6-47AE-AE79-6938E6308292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069" y="3235"/>
                  <a:ext cx="379" cy="442"/>
                </a:xfrm>
                <a:custGeom>
                  <a:avLst/>
                  <a:gdLst>
                    <a:gd name="T0" fmla="*/ 129 w 379"/>
                    <a:gd name="T1" fmla="*/ 30 h 443"/>
                    <a:gd name="T2" fmla="*/ 126 w 379"/>
                    <a:gd name="T3" fmla="*/ 27 h 443"/>
                    <a:gd name="T4" fmla="*/ 27 w 379"/>
                    <a:gd name="T5" fmla="*/ 126 h 443"/>
                    <a:gd name="T6" fmla="*/ 0 w 379"/>
                    <a:gd name="T7" fmla="*/ 190 h 443"/>
                    <a:gd name="T8" fmla="*/ 27 w 379"/>
                    <a:gd name="T9" fmla="*/ 254 h 443"/>
                    <a:gd name="T10" fmla="*/ 28 w 379"/>
                    <a:gd name="T11" fmla="*/ 255 h 443"/>
                    <a:gd name="T12" fmla="*/ 28 w 379"/>
                    <a:gd name="T13" fmla="*/ 438 h 443"/>
                    <a:gd name="T14" fmla="*/ 29 w 379"/>
                    <a:gd name="T15" fmla="*/ 441 h 443"/>
                    <a:gd name="T16" fmla="*/ 32 w 379"/>
                    <a:gd name="T17" fmla="*/ 443 h 443"/>
                    <a:gd name="T18" fmla="*/ 264 w 379"/>
                    <a:gd name="T19" fmla="*/ 443 h 443"/>
                    <a:gd name="T20" fmla="*/ 267 w 379"/>
                    <a:gd name="T21" fmla="*/ 441 h 443"/>
                    <a:gd name="T22" fmla="*/ 268 w 379"/>
                    <a:gd name="T23" fmla="*/ 438 h 443"/>
                    <a:gd name="T24" fmla="*/ 268 w 379"/>
                    <a:gd name="T25" fmla="*/ 338 h 443"/>
                    <a:gd name="T26" fmla="*/ 353 w 379"/>
                    <a:gd name="T27" fmla="*/ 254 h 443"/>
                    <a:gd name="T28" fmla="*/ 379 w 379"/>
                    <a:gd name="T29" fmla="*/ 190 h 443"/>
                    <a:gd name="T30" fmla="*/ 353 w 379"/>
                    <a:gd name="T31" fmla="*/ 126 h 443"/>
                    <a:gd name="T32" fmla="*/ 254 w 379"/>
                    <a:gd name="T33" fmla="*/ 27 h 443"/>
                    <a:gd name="T34" fmla="*/ 190 w 379"/>
                    <a:gd name="T35" fmla="*/ 0 h 443"/>
                    <a:gd name="T36" fmla="*/ 126 w 379"/>
                    <a:gd name="T37" fmla="*/ 27 h 443"/>
                    <a:gd name="T38" fmla="*/ 129 w 379"/>
                    <a:gd name="T39" fmla="*/ 30 h 443"/>
                    <a:gd name="T40" fmla="*/ 132 w 379"/>
                    <a:gd name="T41" fmla="*/ 33 h 443"/>
                    <a:gd name="T42" fmla="*/ 190 w 379"/>
                    <a:gd name="T43" fmla="*/ 8 h 443"/>
                    <a:gd name="T44" fmla="*/ 248 w 379"/>
                    <a:gd name="T45" fmla="*/ 33 h 443"/>
                    <a:gd name="T46" fmla="*/ 347 w 379"/>
                    <a:gd name="T47" fmla="*/ 132 h 443"/>
                    <a:gd name="T48" fmla="*/ 371 w 379"/>
                    <a:gd name="T49" fmla="*/ 190 h 443"/>
                    <a:gd name="T50" fmla="*/ 347 w 379"/>
                    <a:gd name="T51" fmla="*/ 248 h 443"/>
                    <a:gd name="T52" fmla="*/ 261 w 379"/>
                    <a:gd name="T53" fmla="*/ 334 h 443"/>
                    <a:gd name="T54" fmla="*/ 260 w 379"/>
                    <a:gd name="T55" fmla="*/ 337 h 443"/>
                    <a:gd name="T56" fmla="*/ 260 w 379"/>
                    <a:gd name="T57" fmla="*/ 434 h 443"/>
                    <a:gd name="T58" fmla="*/ 36 w 379"/>
                    <a:gd name="T59" fmla="*/ 434 h 443"/>
                    <a:gd name="T60" fmla="*/ 36 w 379"/>
                    <a:gd name="T61" fmla="*/ 253 h 443"/>
                    <a:gd name="T62" fmla="*/ 35 w 379"/>
                    <a:gd name="T63" fmla="*/ 250 h 443"/>
                    <a:gd name="T64" fmla="*/ 33 w 379"/>
                    <a:gd name="T65" fmla="*/ 248 h 443"/>
                    <a:gd name="T66" fmla="*/ 8 w 379"/>
                    <a:gd name="T67" fmla="*/ 190 h 443"/>
                    <a:gd name="T68" fmla="*/ 33 w 379"/>
                    <a:gd name="T69" fmla="*/ 132 h 443"/>
                    <a:gd name="T70" fmla="*/ 132 w 379"/>
                    <a:gd name="T71" fmla="*/ 33 h 443"/>
                    <a:gd name="T72" fmla="*/ 129 w 379"/>
                    <a:gd name="T73" fmla="*/ 30 h 4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379" h="443">
                      <a:moveTo>
                        <a:pt x="129" y="30"/>
                      </a:moveTo>
                      <a:cubicBezTo>
                        <a:pt x="126" y="27"/>
                        <a:pt x="126" y="27"/>
                        <a:pt x="126" y="27"/>
                      </a:cubicBezTo>
                      <a:cubicBezTo>
                        <a:pt x="27" y="126"/>
                        <a:pt x="27" y="126"/>
                        <a:pt x="27" y="126"/>
                      </a:cubicBezTo>
                      <a:cubicBezTo>
                        <a:pt x="9" y="143"/>
                        <a:pt x="0" y="167"/>
                        <a:pt x="0" y="190"/>
                      </a:cubicBezTo>
                      <a:cubicBezTo>
                        <a:pt x="0" y="213"/>
                        <a:pt x="9" y="236"/>
                        <a:pt x="27" y="254"/>
                      </a:cubicBezTo>
                      <a:cubicBezTo>
                        <a:pt x="28" y="255"/>
                        <a:pt x="28" y="255"/>
                        <a:pt x="28" y="255"/>
                      </a:cubicBezTo>
                      <a:cubicBezTo>
                        <a:pt x="28" y="438"/>
                        <a:pt x="28" y="438"/>
                        <a:pt x="28" y="438"/>
                      </a:cubicBezTo>
                      <a:cubicBezTo>
                        <a:pt x="28" y="439"/>
                        <a:pt x="28" y="441"/>
                        <a:pt x="29" y="441"/>
                      </a:cubicBezTo>
                      <a:cubicBezTo>
                        <a:pt x="30" y="442"/>
                        <a:pt x="31" y="443"/>
                        <a:pt x="32" y="443"/>
                      </a:cubicBezTo>
                      <a:cubicBezTo>
                        <a:pt x="264" y="443"/>
                        <a:pt x="264" y="443"/>
                        <a:pt x="264" y="443"/>
                      </a:cubicBezTo>
                      <a:cubicBezTo>
                        <a:pt x="265" y="443"/>
                        <a:pt x="266" y="442"/>
                        <a:pt x="267" y="441"/>
                      </a:cubicBezTo>
                      <a:cubicBezTo>
                        <a:pt x="268" y="441"/>
                        <a:pt x="268" y="439"/>
                        <a:pt x="268" y="438"/>
                      </a:cubicBezTo>
                      <a:cubicBezTo>
                        <a:pt x="268" y="338"/>
                        <a:pt x="268" y="338"/>
                        <a:pt x="268" y="338"/>
                      </a:cubicBezTo>
                      <a:cubicBezTo>
                        <a:pt x="353" y="254"/>
                        <a:pt x="353" y="254"/>
                        <a:pt x="353" y="254"/>
                      </a:cubicBezTo>
                      <a:cubicBezTo>
                        <a:pt x="371" y="236"/>
                        <a:pt x="379" y="213"/>
                        <a:pt x="379" y="190"/>
                      </a:cubicBezTo>
                      <a:cubicBezTo>
                        <a:pt x="379" y="167"/>
                        <a:pt x="371" y="143"/>
                        <a:pt x="353" y="126"/>
                      </a:cubicBezTo>
                      <a:cubicBezTo>
                        <a:pt x="254" y="27"/>
                        <a:pt x="254" y="27"/>
                        <a:pt x="254" y="27"/>
                      </a:cubicBezTo>
                      <a:cubicBezTo>
                        <a:pt x="236" y="9"/>
                        <a:pt x="213" y="0"/>
                        <a:pt x="190" y="0"/>
                      </a:cubicBezTo>
                      <a:cubicBezTo>
                        <a:pt x="167" y="0"/>
                        <a:pt x="143" y="9"/>
                        <a:pt x="126" y="27"/>
                      </a:cubicBezTo>
                      <a:cubicBezTo>
                        <a:pt x="129" y="30"/>
                        <a:pt x="129" y="30"/>
                        <a:pt x="129" y="30"/>
                      </a:cubicBezTo>
                      <a:cubicBezTo>
                        <a:pt x="132" y="33"/>
                        <a:pt x="132" y="33"/>
                        <a:pt x="132" y="33"/>
                      </a:cubicBezTo>
                      <a:cubicBezTo>
                        <a:pt x="148" y="16"/>
                        <a:pt x="169" y="8"/>
                        <a:pt x="190" y="8"/>
                      </a:cubicBezTo>
                      <a:cubicBezTo>
                        <a:pt x="211" y="8"/>
                        <a:pt x="232" y="16"/>
                        <a:pt x="248" y="33"/>
                      </a:cubicBezTo>
                      <a:cubicBezTo>
                        <a:pt x="347" y="132"/>
                        <a:pt x="347" y="132"/>
                        <a:pt x="347" y="132"/>
                      </a:cubicBezTo>
                      <a:cubicBezTo>
                        <a:pt x="363" y="148"/>
                        <a:pt x="371" y="169"/>
                        <a:pt x="371" y="190"/>
                      </a:cubicBezTo>
                      <a:cubicBezTo>
                        <a:pt x="371" y="211"/>
                        <a:pt x="363" y="232"/>
                        <a:pt x="347" y="248"/>
                      </a:cubicBezTo>
                      <a:cubicBezTo>
                        <a:pt x="261" y="334"/>
                        <a:pt x="261" y="334"/>
                        <a:pt x="261" y="334"/>
                      </a:cubicBezTo>
                      <a:cubicBezTo>
                        <a:pt x="260" y="334"/>
                        <a:pt x="260" y="336"/>
                        <a:pt x="260" y="337"/>
                      </a:cubicBezTo>
                      <a:cubicBezTo>
                        <a:pt x="260" y="434"/>
                        <a:pt x="260" y="434"/>
                        <a:pt x="260" y="434"/>
                      </a:cubicBezTo>
                      <a:cubicBezTo>
                        <a:pt x="36" y="434"/>
                        <a:pt x="36" y="434"/>
                        <a:pt x="36" y="434"/>
                      </a:cubicBezTo>
                      <a:cubicBezTo>
                        <a:pt x="36" y="253"/>
                        <a:pt x="36" y="253"/>
                        <a:pt x="36" y="253"/>
                      </a:cubicBezTo>
                      <a:cubicBezTo>
                        <a:pt x="36" y="252"/>
                        <a:pt x="36" y="251"/>
                        <a:pt x="35" y="250"/>
                      </a:cubicBezTo>
                      <a:cubicBezTo>
                        <a:pt x="33" y="248"/>
                        <a:pt x="33" y="248"/>
                        <a:pt x="33" y="248"/>
                      </a:cubicBezTo>
                      <a:cubicBezTo>
                        <a:pt x="16" y="232"/>
                        <a:pt x="8" y="211"/>
                        <a:pt x="8" y="190"/>
                      </a:cubicBezTo>
                      <a:cubicBezTo>
                        <a:pt x="8" y="169"/>
                        <a:pt x="16" y="148"/>
                        <a:pt x="33" y="132"/>
                      </a:cubicBezTo>
                      <a:cubicBezTo>
                        <a:pt x="132" y="33"/>
                        <a:pt x="132" y="33"/>
                        <a:pt x="132" y="33"/>
                      </a:cubicBezTo>
                      <a:cubicBezTo>
                        <a:pt x="129" y="30"/>
                        <a:pt x="129" y="30"/>
                        <a:pt x="129" y="30"/>
                      </a:cubicBezTo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3" name="Freeform 553">
                  <a:extLst>
                    <a:ext uri="{FF2B5EF4-FFF2-40B4-BE49-F238E27FC236}">
                      <a16:creationId xmlns:a16="http://schemas.microsoft.com/office/drawing/2014/main" xmlns="" id="{0AEBE63A-A7AE-4F66-B0CC-5F77700661EC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234" y="3296"/>
                  <a:ext cx="284" cy="155"/>
                </a:xfrm>
                <a:custGeom>
                  <a:avLst/>
                  <a:gdLst>
                    <a:gd name="T0" fmla="*/ 278 w 284"/>
                    <a:gd name="T1" fmla="*/ 24 h 155"/>
                    <a:gd name="T2" fmla="*/ 260 w 284"/>
                    <a:gd name="T3" fmla="*/ 65 h 155"/>
                    <a:gd name="T4" fmla="*/ 47 w 284"/>
                    <a:gd name="T5" fmla="*/ 149 h 155"/>
                    <a:gd name="T6" fmla="*/ 6 w 284"/>
                    <a:gd name="T7" fmla="*/ 132 h 155"/>
                    <a:gd name="T8" fmla="*/ 24 w 284"/>
                    <a:gd name="T9" fmla="*/ 91 h 155"/>
                    <a:gd name="T10" fmla="*/ 238 w 284"/>
                    <a:gd name="T11" fmla="*/ 7 h 155"/>
                    <a:gd name="T12" fmla="*/ 278 w 284"/>
                    <a:gd name="T13" fmla="*/ 24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84" h="155">
                      <a:moveTo>
                        <a:pt x="278" y="24"/>
                      </a:moveTo>
                      <a:cubicBezTo>
                        <a:pt x="284" y="40"/>
                        <a:pt x="276" y="58"/>
                        <a:pt x="260" y="65"/>
                      </a:cubicBezTo>
                      <a:cubicBezTo>
                        <a:pt x="47" y="149"/>
                        <a:pt x="47" y="149"/>
                        <a:pt x="47" y="149"/>
                      </a:cubicBezTo>
                      <a:cubicBezTo>
                        <a:pt x="31" y="155"/>
                        <a:pt x="12" y="148"/>
                        <a:pt x="6" y="132"/>
                      </a:cubicBezTo>
                      <a:cubicBezTo>
                        <a:pt x="0" y="115"/>
                        <a:pt x="8" y="97"/>
                        <a:pt x="24" y="91"/>
                      </a:cubicBezTo>
                      <a:cubicBezTo>
                        <a:pt x="238" y="7"/>
                        <a:pt x="238" y="7"/>
                        <a:pt x="238" y="7"/>
                      </a:cubicBezTo>
                      <a:cubicBezTo>
                        <a:pt x="254" y="0"/>
                        <a:pt x="272" y="8"/>
                        <a:pt x="278" y="24"/>
                      </a:cubicBezTo>
                    </a:path>
                  </a:pathLst>
                </a:custGeom>
                <a:solidFill>
                  <a:srgbClr val="CCEEF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4" name="Freeform 554">
                  <a:extLst>
                    <a:ext uri="{FF2B5EF4-FFF2-40B4-BE49-F238E27FC236}">
                      <a16:creationId xmlns:a16="http://schemas.microsoft.com/office/drawing/2014/main" xmlns="" id="{27ED192A-EAC4-48D1-BC4A-1332D94DF63F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234" y="3296"/>
                  <a:ext cx="284" cy="156"/>
                </a:xfrm>
                <a:custGeom>
                  <a:avLst/>
                  <a:gdLst>
                    <a:gd name="T0" fmla="*/ 278 w 284"/>
                    <a:gd name="T1" fmla="*/ 24 h 156"/>
                    <a:gd name="T2" fmla="*/ 274 w 284"/>
                    <a:gd name="T3" fmla="*/ 26 h 156"/>
                    <a:gd name="T4" fmla="*/ 276 w 284"/>
                    <a:gd name="T5" fmla="*/ 36 h 156"/>
                    <a:gd name="T6" fmla="*/ 259 w 284"/>
                    <a:gd name="T7" fmla="*/ 61 h 156"/>
                    <a:gd name="T8" fmla="*/ 45 w 284"/>
                    <a:gd name="T9" fmla="*/ 145 h 156"/>
                    <a:gd name="T10" fmla="*/ 35 w 284"/>
                    <a:gd name="T11" fmla="*/ 147 h 156"/>
                    <a:gd name="T12" fmla="*/ 10 w 284"/>
                    <a:gd name="T13" fmla="*/ 130 h 156"/>
                    <a:gd name="T14" fmla="*/ 8 w 284"/>
                    <a:gd name="T15" fmla="*/ 120 h 156"/>
                    <a:gd name="T16" fmla="*/ 25 w 284"/>
                    <a:gd name="T17" fmla="*/ 95 h 156"/>
                    <a:gd name="T18" fmla="*/ 239 w 284"/>
                    <a:gd name="T19" fmla="*/ 11 h 156"/>
                    <a:gd name="T20" fmla="*/ 249 w 284"/>
                    <a:gd name="T21" fmla="*/ 9 h 156"/>
                    <a:gd name="T22" fmla="*/ 274 w 284"/>
                    <a:gd name="T23" fmla="*/ 26 h 156"/>
                    <a:gd name="T24" fmla="*/ 278 w 284"/>
                    <a:gd name="T25" fmla="*/ 24 h 156"/>
                    <a:gd name="T26" fmla="*/ 282 w 284"/>
                    <a:gd name="T27" fmla="*/ 23 h 156"/>
                    <a:gd name="T28" fmla="*/ 249 w 284"/>
                    <a:gd name="T29" fmla="*/ 0 h 156"/>
                    <a:gd name="T30" fmla="*/ 236 w 284"/>
                    <a:gd name="T31" fmla="*/ 3 h 156"/>
                    <a:gd name="T32" fmla="*/ 22 w 284"/>
                    <a:gd name="T33" fmla="*/ 87 h 156"/>
                    <a:gd name="T34" fmla="*/ 0 w 284"/>
                    <a:gd name="T35" fmla="*/ 120 h 156"/>
                    <a:gd name="T36" fmla="*/ 2 w 284"/>
                    <a:gd name="T37" fmla="*/ 133 h 156"/>
                    <a:gd name="T38" fmla="*/ 35 w 284"/>
                    <a:gd name="T39" fmla="*/ 156 h 156"/>
                    <a:gd name="T40" fmla="*/ 48 w 284"/>
                    <a:gd name="T41" fmla="*/ 153 h 156"/>
                    <a:gd name="T42" fmla="*/ 262 w 284"/>
                    <a:gd name="T43" fmla="*/ 69 h 156"/>
                    <a:gd name="T44" fmla="*/ 284 w 284"/>
                    <a:gd name="T45" fmla="*/ 36 h 156"/>
                    <a:gd name="T46" fmla="*/ 282 w 284"/>
                    <a:gd name="T47" fmla="*/ 23 h 156"/>
                    <a:gd name="T48" fmla="*/ 278 w 284"/>
                    <a:gd name="T49" fmla="*/ 24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84" h="156">
                      <a:moveTo>
                        <a:pt x="278" y="24"/>
                      </a:moveTo>
                      <a:cubicBezTo>
                        <a:pt x="274" y="26"/>
                        <a:pt x="274" y="26"/>
                        <a:pt x="274" y="26"/>
                      </a:cubicBezTo>
                      <a:cubicBezTo>
                        <a:pt x="275" y="29"/>
                        <a:pt x="276" y="32"/>
                        <a:pt x="276" y="36"/>
                      </a:cubicBezTo>
                      <a:cubicBezTo>
                        <a:pt x="276" y="46"/>
                        <a:pt x="270" y="57"/>
                        <a:pt x="259" y="61"/>
                      </a:cubicBezTo>
                      <a:cubicBezTo>
                        <a:pt x="45" y="145"/>
                        <a:pt x="45" y="145"/>
                        <a:pt x="45" y="145"/>
                      </a:cubicBezTo>
                      <a:cubicBezTo>
                        <a:pt x="42" y="146"/>
                        <a:pt x="38" y="147"/>
                        <a:pt x="35" y="147"/>
                      </a:cubicBezTo>
                      <a:cubicBezTo>
                        <a:pt x="24" y="147"/>
                        <a:pt x="14" y="141"/>
                        <a:pt x="10" y="130"/>
                      </a:cubicBezTo>
                      <a:cubicBezTo>
                        <a:pt x="9" y="127"/>
                        <a:pt x="8" y="123"/>
                        <a:pt x="8" y="120"/>
                      </a:cubicBezTo>
                      <a:cubicBezTo>
                        <a:pt x="8" y="109"/>
                        <a:pt x="15" y="99"/>
                        <a:pt x="25" y="95"/>
                      </a:cubicBezTo>
                      <a:cubicBezTo>
                        <a:pt x="239" y="11"/>
                        <a:pt x="239" y="11"/>
                        <a:pt x="239" y="11"/>
                      </a:cubicBezTo>
                      <a:cubicBezTo>
                        <a:pt x="242" y="9"/>
                        <a:pt x="246" y="9"/>
                        <a:pt x="249" y="9"/>
                      </a:cubicBezTo>
                      <a:cubicBezTo>
                        <a:pt x="260" y="9"/>
                        <a:pt x="270" y="15"/>
                        <a:pt x="274" y="26"/>
                      </a:cubicBezTo>
                      <a:cubicBezTo>
                        <a:pt x="278" y="24"/>
                        <a:pt x="278" y="24"/>
                        <a:pt x="278" y="24"/>
                      </a:cubicBezTo>
                      <a:cubicBezTo>
                        <a:pt x="282" y="23"/>
                        <a:pt x="282" y="23"/>
                        <a:pt x="282" y="23"/>
                      </a:cubicBezTo>
                      <a:cubicBezTo>
                        <a:pt x="276" y="9"/>
                        <a:pt x="263" y="0"/>
                        <a:pt x="249" y="0"/>
                      </a:cubicBezTo>
                      <a:cubicBezTo>
                        <a:pt x="245" y="0"/>
                        <a:pt x="240" y="1"/>
                        <a:pt x="236" y="3"/>
                      </a:cubicBezTo>
                      <a:cubicBezTo>
                        <a:pt x="22" y="87"/>
                        <a:pt x="22" y="87"/>
                        <a:pt x="22" y="87"/>
                      </a:cubicBezTo>
                      <a:cubicBezTo>
                        <a:pt x="8" y="93"/>
                        <a:pt x="0" y="106"/>
                        <a:pt x="0" y="120"/>
                      </a:cubicBezTo>
                      <a:cubicBezTo>
                        <a:pt x="0" y="124"/>
                        <a:pt x="0" y="129"/>
                        <a:pt x="2" y="133"/>
                      </a:cubicBezTo>
                      <a:cubicBezTo>
                        <a:pt x="8" y="147"/>
                        <a:pt x="21" y="156"/>
                        <a:pt x="35" y="156"/>
                      </a:cubicBezTo>
                      <a:cubicBezTo>
                        <a:pt x="39" y="156"/>
                        <a:pt x="44" y="155"/>
                        <a:pt x="48" y="153"/>
                      </a:cubicBezTo>
                      <a:cubicBezTo>
                        <a:pt x="262" y="69"/>
                        <a:pt x="262" y="69"/>
                        <a:pt x="262" y="69"/>
                      </a:cubicBezTo>
                      <a:cubicBezTo>
                        <a:pt x="276" y="63"/>
                        <a:pt x="284" y="50"/>
                        <a:pt x="284" y="36"/>
                      </a:cubicBezTo>
                      <a:cubicBezTo>
                        <a:pt x="284" y="31"/>
                        <a:pt x="284" y="27"/>
                        <a:pt x="282" y="23"/>
                      </a:cubicBezTo>
                      <a:cubicBezTo>
                        <a:pt x="278" y="24"/>
                        <a:pt x="278" y="24"/>
                        <a:pt x="278" y="24"/>
                      </a:cubicBezTo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5" name="Freeform 555">
                  <a:extLst>
                    <a:ext uri="{FF2B5EF4-FFF2-40B4-BE49-F238E27FC236}">
                      <a16:creationId xmlns:a16="http://schemas.microsoft.com/office/drawing/2014/main" xmlns="" id="{D29AF463-0F40-46DF-BB9A-E0C95336D84F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236" y="3197"/>
                  <a:ext cx="285" cy="154"/>
                </a:xfrm>
                <a:custGeom>
                  <a:avLst/>
                  <a:gdLst>
                    <a:gd name="T0" fmla="*/ 279 w 285"/>
                    <a:gd name="T1" fmla="*/ 24 h 155"/>
                    <a:gd name="T2" fmla="*/ 261 w 285"/>
                    <a:gd name="T3" fmla="*/ 65 h 155"/>
                    <a:gd name="T4" fmla="*/ 47 w 285"/>
                    <a:gd name="T5" fmla="*/ 149 h 155"/>
                    <a:gd name="T6" fmla="*/ 6 w 285"/>
                    <a:gd name="T7" fmla="*/ 132 h 155"/>
                    <a:gd name="T8" fmla="*/ 24 w 285"/>
                    <a:gd name="T9" fmla="*/ 91 h 155"/>
                    <a:gd name="T10" fmla="*/ 238 w 285"/>
                    <a:gd name="T11" fmla="*/ 7 h 155"/>
                    <a:gd name="T12" fmla="*/ 279 w 285"/>
                    <a:gd name="T13" fmla="*/ 24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85" h="155">
                      <a:moveTo>
                        <a:pt x="279" y="24"/>
                      </a:moveTo>
                      <a:cubicBezTo>
                        <a:pt x="285" y="40"/>
                        <a:pt x="277" y="58"/>
                        <a:pt x="261" y="65"/>
                      </a:cubicBezTo>
                      <a:cubicBezTo>
                        <a:pt x="47" y="149"/>
                        <a:pt x="47" y="149"/>
                        <a:pt x="47" y="149"/>
                      </a:cubicBezTo>
                      <a:cubicBezTo>
                        <a:pt x="31" y="155"/>
                        <a:pt x="13" y="148"/>
                        <a:pt x="6" y="132"/>
                      </a:cubicBezTo>
                      <a:cubicBezTo>
                        <a:pt x="0" y="115"/>
                        <a:pt x="8" y="97"/>
                        <a:pt x="24" y="91"/>
                      </a:cubicBezTo>
                      <a:cubicBezTo>
                        <a:pt x="238" y="7"/>
                        <a:pt x="238" y="7"/>
                        <a:pt x="238" y="7"/>
                      </a:cubicBezTo>
                      <a:cubicBezTo>
                        <a:pt x="254" y="0"/>
                        <a:pt x="272" y="8"/>
                        <a:pt x="279" y="24"/>
                      </a:cubicBezTo>
                    </a:path>
                  </a:pathLst>
                </a:custGeom>
                <a:solidFill>
                  <a:srgbClr val="CCEEF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6" name="Freeform 556">
                  <a:extLst>
                    <a:ext uri="{FF2B5EF4-FFF2-40B4-BE49-F238E27FC236}">
                      <a16:creationId xmlns:a16="http://schemas.microsoft.com/office/drawing/2014/main" xmlns="" id="{094E4EB3-323C-4D2C-ABCF-4C6C34793004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236" y="3197"/>
                  <a:ext cx="285" cy="155"/>
                </a:xfrm>
                <a:custGeom>
                  <a:avLst/>
                  <a:gdLst>
                    <a:gd name="T0" fmla="*/ 279 w 285"/>
                    <a:gd name="T1" fmla="*/ 24 h 156"/>
                    <a:gd name="T2" fmla="*/ 275 w 285"/>
                    <a:gd name="T3" fmla="*/ 26 h 156"/>
                    <a:gd name="T4" fmla="*/ 276 w 285"/>
                    <a:gd name="T5" fmla="*/ 36 h 156"/>
                    <a:gd name="T6" fmla="*/ 259 w 285"/>
                    <a:gd name="T7" fmla="*/ 61 h 156"/>
                    <a:gd name="T8" fmla="*/ 45 w 285"/>
                    <a:gd name="T9" fmla="*/ 145 h 156"/>
                    <a:gd name="T10" fmla="*/ 36 w 285"/>
                    <a:gd name="T11" fmla="*/ 147 h 156"/>
                    <a:gd name="T12" fmla="*/ 10 w 285"/>
                    <a:gd name="T13" fmla="*/ 130 h 156"/>
                    <a:gd name="T14" fmla="*/ 9 w 285"/>
                    <a:gd name="T15" fmla="*/ 120 h 156"/>
                    <a:gd name="T16" fmla="*/ 26 w 285"/>
                    <a:gd name="T17" fmla="*/ 95 h 156"/>
                    <a:gd name="T18" fmla="*/ 240 w 285"/>
                    <a:gd name="T19" fmla="*/ 11 h 156"/>
                    <a:gd name="T20" fmla="*/ 249 w 285"/>
                    <a:gd name="T21" fmla="*/ 9 h 156"/>
                    <a:gd name="T22" fmla="*/ 275 w 285"/>
                    <a:gd name="T23" fmla="*/ 26 h 156"/>
                    <a:gd name="T24" fmla="*/ 279 w 285"/>
                    <a:gd name="T25" fmla="*/ 24 h 156"/>
                    <a:gd name="T26" fmla="*/ 282 w 285"/>
                    <a:gd name="T27" fmla="*/ 23 h 156"/>
                    <a:gd name="T28" fmla="*/ 249 w 285"/>
                    <a:gd name="T29" fmla="*/ 0 h 156"/>
                    <a:gd name="T30" fmla="*/ 236 w 285"/>
                    <a:gd name="T31" fmla="*/ 3 h 156"/>
                    <a:gd name="T32" fmla="*/ 23 w 285"/>
                    <a:gd name="T33" fmla="*/ 87 h 156"/>
                    <a:gd name="T34" fmla="*/ 0 w 285"/>
                    <a:gd name="T35" fmla="*/ 120 h 156"/>
                    <a:gd name="T36" fmla="*/ 3 w 285"/>
                    <a:gd name="T37" fmla="*/ 133 h 156"/>
                    <a:gd name="T38" fmla="*/ 36 w 285"/>
                    <a:gd name="T39" fmla="*/ 156 h 156"/>
                    <a:gd name="T40" fmla="*/ 49 w 285"/>
                    <a:gd name="T41" fmla="*/ 153 h 156"/>
                    <a:gd name="T42" fmla="*/ 262 w 285"/>
                    <a:gd name="T43" fmla="*/ 69 h 156"/>
                    <a:gd name="T44" fmla="*/ 285 w 285"/>
                    <a:gd name="T45" fmla="*/ 36 h 156"/>
                    <a:gd name="T46" fmla="*/ 282 w 285"/>
                    <a:gd name="T47" fmla="*/ 23 h 156"/>
                    <a:gd name="T48" fmla="*/ 279 w 285"/>
                    <a:gd name="T49" fmla="*/ 24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85" h="156">
                      <a:moveTo>
                        <a:pt x="279" y="24"/>
                      </a:moveTo>
                      <a:cubicBezTo>
                        <a:pt x="275" y="26"/>
                        <a:pt x="275" y="26"/>
                        <a:pt x="275" y="26"/>
                      </a:cubicBezTo>
                      <a:cubicBezTo>
                        <a:pt x="276" y="29"/>
                        <a:pt x="276" y="32"/>
                        <a:pt x="276" y="36"/>
                      </a:cubicBezTo>
                      <a:cubicBezTo>
                        <a:pt x="276" y="46"/>
                        <a:pt x="270" y="57"/>
                        <a:pt x="259" y="61"/>
                      </a:cubicBezTo>
                      <a:cubicBezTo>
                        <a:pt x="45" y="145"/>
                        <a:pt x="45" y="145"/>
                        <a:pt x="45" y="145"/>
                      </a:cubicBezTo>
                      <a:cubicBezTo>
                        <a:pt x="42" y="146"/>
                        <a:pt x="39" y="147"/>
                        <a:pt x="36" y="147"/>
                      </a:cubicBezTo>
                      <a:cubicBezTo>
                        <a:pt x="25" y="147"/>
                        <a:pt x="15" y="141"/>
                        <a:pt x="10" y="130"/>
                      </a:cubicBezTo>
                      <a:cubicBezTo>
                        <a:pt x="9" y="127"/>
                        <a:pt x="9" y="123"/>
                        <a:pt x="9" y="120"/>
                      </a:cubicBezTo>
                      <a:cubicBezTo>
                        <a:pt x="9" y="109"/>
                        <a:pt x="15" y="99"/>
                        <a:pt x="26" y="95"/>
                      </a:cubicBezTo>
                      <a:cubicBezTo>
                        <a:pt x="240" y="11"/>
                        <a:pt x="240" y="11"/>
                        <a:pt x="240" y="11"/>
                      </a:cubicBezTo>
                      <a:cubicBezTo>
                        <a:pt x="243" y="9"/>
                        <a:pt x="246" y="9"/>
                        <a:pt x="249" y="9"/>
                      </a:cubicBezTo>
                      <a:cubicBezTo>
                        <a:pt x="260" y="9"/>
                        <a:pt x="270" y="15"/>
                        <a:pt x="275" y="26"/>
                      </a:cubicBezTo>
                      <a:cubicBezTo>
                        <a:pt x="279" y="24"/>
                        <a:pt x="279" y="24"/>
                        <a:pt x="279" y="24"/>
                      </a:cubicBezTo>
                      <a:cubicBezTo>
                        <a:pt x="282" y="23"/>
                        <a:pt x="282" y="23"/>
                        <a:pt x="282" y="23"/>
                      </a:cubicBezTo>
                      <a:cubicBezTo>
                        <a:pt x="277" y="9"/>
                        <a:pt x="264" y="0"/>
                        <a:pt x="249" y="0"/>
                      </a:cubicBezTo>
                      <a:cubicBezTo>
                        <a:pt x="245" y="0"/>
                        <a:pt x="241" y="1"/>
                        <a:pt x="236" y="3"/>
                      </a:cubicBezTo>
                      <a:cubicBezTo>
                        <a:pt x="23" y="87"/>
                        <a:pt x="23" y="87"/>
                        <a:pt x="23" y="87"/>
                      </a:cubicBezTo>
                      <a:cubicBezTo>
                        <a:pt x="9" y="93"/>
                        <a:pt x="0" y="106"/>
                        <a:pt x="0" y="120"/>
                      </a:cubicBezTo>
                      <a:cubicBezTo>
                        <a:pt x="0" y="124"/>
                        <a:pt x="1" y="129"/>
                        <a:pt x="3" y="133"/>
                      </a:cubicBezTo>
                      <a:cubicBezTo>
                        <a:pt x="8" y="147"/>
                        <a:pt x="21" y="156"/>
                        <a:pt x="36" y="156"/>
                      </a:cubicBezTo>
                      <a:cubicBezTo>
                        <a:pt x="40" y="156"/>
                        <a:pt x="44" y="155"/>
                        <a:pt x="49" y="153"/>
                      </a:cubicBezTo>
                      <a:cubicBezTo>
                        <a:pt x="262" y="69"/>
                        <a:pt x="262" y="69"/>
                        <a:pt x="262" y="69"/>
                      </a:cubicBezTo>
                      <a:cubicBezTo>
                        <a:pt x="276" y="63"/>
                        <a:pt x="285" y="50"/>
                        <a:pt x="285" y="36"/>
                      </a:cubicBezTo>
                      <a:cubicBezTo>
                        <a:pt x="285" y="31"/>
                        <a:pt x="284" y="27"/>
                        <a:pt x="282" y="23"/>
                      </a:cubicBezTo>
                      <a:cubicBezTo>
                        <a:pt x="279" y="24"/>
                        <a:pt x="279" y="24"/>
                        <a:pt x="279" y="24"/>
                      </a:cubicBezTo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7" name="Freeform 557">
                  <a:extLst>
                    <a:ext uri="{FF2B5EF4-FFF2-40B4-BE49-F238E27FC236}">
                      <a16:creationId xmlns:a16="http://schemas.microsoft.com/office/drawing/2014/main" xmlns="" id="{54C1A870-DF59-45B9-A9FF-4C66D72CFE14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259" y="3023"/>
                  <a:ext cx="284" cy="155"/>
                </a:xfrm>
                <a:custGeom>
                  <a:avLst/>
                  <a:gdLst>
                    <a:gd name="T0" fmla="*/ 278 w 284"/>
                    <a:gd name="T1" fmla="*/ 24 h 155"/>
                    <a:gd name="T2" fmla="*/ 260 w 284"/>
                    <a:gd name="T3" fmla="*/ 64 h 155"/>
                    <a:gd name="T4" fmla="*/ 47 w 284"/>
                    <a:gd name="T5" fmla="*/ 149 h 155"/>
                    <a:gd name="T6" fmla="*/ 6 w 284"/>
                    <a:gd name="T7" fmla="*/ 131 h 155"/>
                    <a:gd name="T8" fmla="*/ 24 w 284"/>
                    <a:gd name="T9" fmla="*/ 91 h 155"/>
                    <a:gd name="T10" fmla="*/ 238 w 284"/>
                    <a:gd name="T11" fmla="*/ 6 h 155"/>
                    <a:gd name="T12" fmla="*/ 278 w 284"/>
                    <a:gd name="T13" fmla="*/ 24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84" h="155">
                      <a:moveTo>
                        <a:pt x="278" y="24"/>
                      </a:moveTo>
                      <a:cubicBezTo>
                        <a:pt x="284" y="40"/>
                        <a:pt x="276" y="58"/>
                        <a:pt x="260" y="64"/>
                      </a:cubicBezTo>
                      <a:cubicBezTo>
                        <a:pt x="47" y="149"/>
                        <a:pt x="47" y="149"/>
                        <a:pt x="47" y="149"/>
                      </a:cubicBezTo>
                      <a:cubicBezTo>
                        <a:pt x="30" y="155"/>
                        <a:pt x="12" y="147"/>
                        <a:pt x="6" y="131"/>
                      </a:cubicBezTo>
                      <a:cubicBezTo>
                        <a:pt x="0" y="115"/>
                        <a:pt x="8" y="97"/>
                        <a:pt x="24" y="91"/>
                      </a:cubicBezTo>
                      <a:cubicBezTo>
                        <a:pt x="238" y="6"/>
                        <a:pt x="238" y="6"/>
                        <a:pt x="238" y="6"/>
                      </a:cubicBezTo>
                      <a:cubicBezTo>
                        <a:pt x="254" y="0"/>
                        <a:pt x="272" y="8"/>
                        <a:pt x="278" y="24"/>
                      </a:cubicBezTo>
                    </a:path>
                  </a:pathLst>
                </a:custGeom>
                <a:solidFill>
                  <a:srgbClr val="CCEEF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8" name="Freeform 558">
                  <a:extLst>
                    <a:ext uri="{FF2B5EF4-FFF2-40B4-BE49-F238E27FC236}">
                      <a16:creationId xmlns:a16="http://schemas.microsoft.com/office/drawing/2014/main" xmlns="" id="{5F981A03-53ED-414A-9F8B-1E919C4FF1D8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259" y="3023"/>
                  <a:ext cx="284" cy="155"/>
                </a:xfrm>
                <a:custGeom>
                  <a:avLst/>
                  <a:gdLst>
                    <a:gd name="T0" fmla="*/ 278 w 284"/>
                    <a:gd name="T1" fmla="*/ 24 h 155"/>
                    <a:gd name="T2" fmla="*/ 274 w 284"/>
                    <a:gd name="T3" fmla="*/ 25 h 155"/>
                    <a:gd name="T4" fmla="*/ 276 w 284"/>
                    <a:gd name="T5" fmla="*/ 35 h 155"/>
                    <a:gd name="T6" fmla="*/ 259 w 284"/>
                    <a:gd name="T7" fmla="*/ 60 h 155"/>
                    <a:gd name="T8" fmla="*/ 45 w 284"/>
                    <a:gd name="T9" fmla="*/ 145 h 155"/>
                    <a:gd name="T10" fmla="*/ 35 w 284"/>
                    <a:gd name="T11" fmla="*/ 147 h 155"/>
                    <a:gd name="T12" fmla="*/ 10 w 284"/>
                    <a:gd name="T13" fmla="*/ 130 h 155"/>
                    <a:gd name="T14" fmla="*/ 8 w 284"/>
                    <a:gd name="T15" fmla="*/ 120 h 155"/>
                    <a:gd name="T16" fmla="*/ 25 w 284"/>
                    <a:gd name="T17" fmla="*/ 95 h 155"/>
                    <a:gd name="T18" fmla="*/ 239 w 284"/>
                    <a:gd name="T19" fmla="*/ 10 h 155"/>
                    <a:gd name="T20" fmla="*/ 249 w 284"/>
                    <a:gd name="T21" fmla="*/ 8 h 155"/>
                    <a:gd name="T22" fmla="*/ 274 w 284"/>
                    <a:gd name="T23" fmla="*/ 25 h 155"/>
                    <a:gd name="T24" fmla="*/ 278 w 284"/>
                    <a:gd name="T25" fmla="*/ 24 h 155"/>
                    <a:gd name="T26" fmla="*/ 282 w 284"/>
                    <a:gd name="T27" fmla="*/ 22 h 155"/>
                    <a:gd name="T28" fmla="*/ 249 w 284"/>
                    <a:gd name="T29" fmla="*/ 0 h 155"/>
                    <a:gd name="T30" fmla="*/ 236 w 284"/>
                    <a:gd name="T31" fmla="*/ 2 h 155"/>
                    <a:gd name="T32" fmla="*/ 22 w 284"/>
                    <a:gd name="T33" fmla="*/ 87 h 155"/>
                    <a:gd name="T34" fmla="*/ 0 w 284"/>
                    <a:gd name="T35" fmla="*/ 120 h 155"/>
                    <a:gd name="T36" fmla="*/ 2 w 284"/>
                    <a:gd name="T37" fmla="*/ 133 h 155"/>
                    <a:gd name="T38" fmla="*/ 35 w 284"/>
                    <a:gd name="T39" fmla="*/ 155 h 155"/>
                    <a:gd name="T40" fmla="*/ 48 w 284"/>
                    <a:gd name="T41" fmla="*/ 153 h 155"/>
                    <a:gd name="T42" fmla="*/ 262 w 284"/>
                    <a:gd name="T43" fmla="*/ 68 h 155"/>
                    <a:gd name="T44" fmla="*/ 284 w 284"/>
                    <a:gd name="T45" fmla="*/ 35 h 155"/>
                    <a:gd name="T46" fmla="*/ 282 w 284"/>
                    <a:gd name="T47" fmla="*/ 22 h 155"/>
                    <a:gd name="T48" fmla="*/ 278 w 284"/>
                    <a:gd name="T49" fmla="*/ 24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84" h="155">
                      <a:moveTo>
                        <a:pt x="278" y="24"/>
                      </a:moveTo>
                      <a:cubicBezTo>
                        <a:pt x="274" y="25"/>
                        <a:pt x="274" y="25"/>
                        <a:pt x="274" y="25"/>
                      </a:cubicBezTo>
                      <a:cubicBezTo>
                        <a:pt x="275" y="29"/>
                        <a:pt x="276" y="32"/>
                        <a:pt x="276" y="35"/>
                      </a:cubicBezTo>
                      <a:cubicBezTo>
                        <a:pt x="276" y="46"/>
                        <a:pt x="269" y="56"/>
                        <a:pt x="259" y="60"/>
                      </a:cubicBezTo>
                      <a:cubicBezTo>
                        <a:pt x="45" y="145"/>
                        <a:pt x="45" y="145"/>
                        <a:pt x="45" y="145"/>
                      </a:cubicBezTo>
                      <a:cubicBezTo>
                        <a:pt x="42" y="146"/>
                        <a:pt x="38" y="147"/>
                        <a:pt x="35" y="147"/>
                      </a:cubicBezTo>
                      <a:cubicBezTo>
                        <a:pt x="24" y="147"/>
                        <a:pt x="14" y="140"/>
                        <a:pt x="10" y="130"/>
                      </a:cubicBezTo>
                      <a:cubicBezTo>
                        <a:pt x="9" y="126"/>
                        <a:pt x="8" y="123"/>
                        <a:pt x="8" y="120"/>
                      </a:cubicBezTo>
                      <a:cubicBezTo>
                        <a:pt x="8" y="109"/>
                        <a:pt x="14" y="99"/>
                        <a:pt x="25" y="95"/>
                      </a:cubicBezTo>
                      <a:cubicBezTo>
                        <a:pt x="239" y="10"/>
                        <a:pt x="239" y="10"/>
                        <a:pt x="239" y="10"/>
                      </a:cubicBezTo>
                      <a:cubicBezTo>
                        <a:pt x="242" y="9"/>
                        <a:pt x="246" y="8"/>
                        <a:pt x="249" y="8"/>
                      </a:cubicBezTo>
                      <a:cubicBezTo>
                        <a:pt x="260" y="8"/>
                        <a:pt x="270" y="15"/>
                        <a:pt x="274" y="25"/>
                      </a:cubicBezTo>
                      <a:cubicBezTo>
                        <a:pt x="278" y="24"/>
                        <a:pt x="278" y="24"/>
                        <a:pt x="278" y="24"/>
                      </a:cubicBezTo>
                      <a:cubicBezTo>
                        <a:pt x="282" y="22"/>
                        <a:pt x="282" y="22"/>
                        <a:pt x="282" y="22"/>
                      </a:cubicBezTo>
                      <a:cubicBezTo>
                        <a:pt x="276" y="8"/>
                        <a:pt x="263" y="0"/>
                        <a:pt x="249" y="0"/>
                      </a:cubicBezTo>
                      <a:cubicBezTo>
                        <a:pt x="245" y="0"/>
                        <a:pt x="240" y="1"/>
                        <a:pt x="236" y="2"/>
                      </a:cubicBezTo>
                      <a:cubicBezTo>
                        <a:pt x="22" y="87"/>
                        <a:pt x="22" y="87"/>
                        <a:pt x="22" y="87"/>
                      </a:cubicBezTo>
                      <a:cubicBezTo>
                        <a:pt x="8" y="92"/>
                        <a:pt x="0" y="106"/>
                        <a:pt x="0" y="120"/>
                      </a:cubicBezTo>
                      <a:cubicBezTo>
                        <a:pt x="0" y="124"/>
                        <a:pt x="0" y="128"/>
                        <a:pt x="2" y="133"/>
                      </a:cubicBezTo>
                      <a:cubicBezTo>
                        <a:pt x="8" y="147"/>
                        <a:pt x="21" y="155"/>
                        <a:pt x="35" y="155"/>
                      </a:cubicBezTo>
                      <a:cubicBezTo>
                        <a:pt x="39" y="155"/>
                        <a:pt x="44" y="154"/>
                        <a:pt x="48" y="153"/>
                      </a:cubicBezTo>
                      <a:cubicBezTo>
                        <a:pt x="262" y="68"/>
                        <a:pt x="262" y="68"/>
                        <a:pt x="262" y="68"/>
                      </a:cubicBezTo>
                      <a:cubicBezTo>
                        <a:pt x="276" y="63"/>
                        <a:pt x="284" y="49"/>
                        <a:pt x="284" y="35"/>
                      </a:cubicBezTo>
                      <a:cubicBezTo>
                        <a:pt x="284" y="31"/>
                        <a:pt x="284" y="27"/>
                        <a:pt x="282" y="22"/>
                      </a:cubicBezTo>
                      <a:cubicBezTo>
                        <a:pt x="278" y="24"/>
                        <a:pt x="278" y="24"/>
                        <a:pt x="278" y="24"/>
                      </a:cubicBezTo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9" name="Rectangle 559">
                  <a:extLst>
                    <a:ext uri="{FF2B5EF4-FFF2-40B4-BE49-F238E27FC236}">
                      <a16:creationId xmlns:a16="http://schemas.microsoft.com/office/drawing/2014/main" xmlns="" id="{959D2CE7-1E93-4DC7-B5A9-37AC220282EA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1156" y="2916"/>
                  <a:ext cx="7" cy="25"/>
                </a:xfrm>
                <a:prstGeom prst="rect">
                  <a:avLst/>
                </a:prstGeom>
                <a:solidFill>
                  <a:srgbClr val="41A9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0" name="Rectangle 560">
                  <a:extLst>
                    <a:ext uri="{FF2B5EF4-FFF2-40B4-BE49-F238E27FC236}">
                      <a16:creationId xmlns:a16="http://schemas.microsoft.com/office/drawing/2014/main" xmlns="" id="{9DB12DAD-65B6-4ED9-ADA4-AF5708B08003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1156" y="2916"/>
                  <a:ext cx="7" cy="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1" name="Freeform 561">
                  <a:extLst>
                    <a:ext uri="{FF2B5EF4-FFF2-40B4-BE49-F238E27FC236}">
                      <a16:creationId xmlns:a16="http://schemas.microsoft.com/office/drawing/2014/main" xmlns="" id="{44BF12C9-0AA8-4B5B-840E-37DE59DE7D1C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152" y="2912"/>
                  <a:ext cx="15" cy="33"/>
                </a:xfrm>
                <a:custGeom>
                  <a:avLst/>
                  <a:gdLst>
                    <a:gd name="T0" fmla="*/ 11 w 15"/>
                    <a:gd name="T1" fmla="*/ 29 h 33"/>
                    <a:gd name="T2" fmla="*/ 11 w 15"/>
                    <a:gd name="T3" fmla="*/ 25 h 33"/>
                    <a:gd name="T4" fmla="*/ 8 w 15"/>
                    <a:gd name="T5" fmla="*/ 25 h 33"/>
                    <a:gd name="T6" fmla="*/ 8 w 15"/>
                    <a:gd name="T7" fmla="*/ 8 h 33"/>
                    <a:gd name="T8" fmla="*/ 11 w 15"/>
                    <a:gd name="T9" fmla="*/ 8 h 33"/>
                    <a:gd name="T10" fmla="*/ 11 w 15"/>
                    <a:gd name="T11" fmla="*/ 4 h 33"/>
                    <a:gd name="T12" fmla="*/ 7 w 15"/>
                    <a:gd name="T13" fmla="*/ 4 h 33"/>
                    <a:gd name="T14" fmla="*/ 7 w 15"/>
                    <a:gd name="T15" fmla="*/ 29 h 33"/>
                    <a:gd name="T16" fmla="*/ 11 w 15"/>
                    <a:gd name="T17" fmla="*/ 29 h 33"/>
                    <a:gd name="T18" fmla="*/ 11 w 15"/>
                    <a:gd name="T19" fmla="*/ 25 h 33"/>
                    <a:gd name="T20" fmla="*/ 11 w 15"/>
                    <a:gd name="T21" fmla="*/ 29 h 33"/>
                    <a:gd name="T22" fmla="*/ 15 w 15"/>
                    <a:gd name="T23" fmla="*/ 29 h 33"/>
                    <a:gd name="T24" fmla="*/ 15 w 15"/>
                    <a:gd name="T25" fmla="*/ 0 h 33"/>
                    <a:gd name="T26" fmla="*/ 0 w 15"/>
                    <a:gd name="T27" fmla="*/ 0 h 33"/>
                    <a:gd name="T28" fmla="*/ 0 w 15"/>
                    <a:gd name="T29" fmla="*/ 33 h 33"/>
                    <a:gd name="T30" fmla="*/ 15 w 15"/>
                    <a:gd name="T31" fmla="*/ 33 h 33"/>
                    <a:gd name="T32" fmla="*/ 15 w 15"/>
                    <a:gd name="T33" fmla="*/ 29 h 33"/>
                    <a:gd name="T34" fmla="*/ 11 w 15"/>
                    <a:gd name="T35" fmla="*/ 29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" h="33">
                      <a:moveTo>
                        <a:pt x="11" y="29"/>
                      </a:moveTo>
                      <a:lnTo>
                        <a:pt x="11" y="25"/>
                      </a:lnTo>
                      <a:lnTo>
                        <a:pt x="8" y="25"/>
                      </a:lnTo>
                      <a:lnTo>
                        <a:pt x="8" y="8"/>
                      </a:lnTo>
                      <a:lnTo>
                        <a:pt x="11" y="8"/>
                      </a:lnTo>
                      <a:lnTo>
                        <a:pt x="11" y="4"/>
                      </a:lnTo>
                      <a:lnTo>
                        <a:pt x="7" y="4"/>
                      </a:lnTo>
                      <a:lnTo>
                        <a:pt x="7" y="29"/>
                      </a:lnTo>
                      <a:lnTo>
                        <a:pt x="11" y="29"/>
                      </a:lnTo>
                      <a:lnTo>
                        <a:pt x="11" y="25"/>
                      </a:lnTo>
                      <a:lnTo>
                        <a:pt x="11" y="29"/>
                      </a:lnTo>
                      <a:lnTo>
                        <a:pt x="15" y="29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0" y="33"/>
                      </a:lnTo>
                      <a:lnTo>
                        <a:pt x="15" y="33"/>
                      </a:lnTo>
                      <a:lnTo>
                        <a:pt x="15" y="29"/>
                      </a:lnTo>
                      <a:lnTo>
                        <a:pt x="11" y="29"/>
                      </a:lnTo>
                      <a:close/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2" name="Freeform 562">
                  <a:extLst>
                    <a:ext uri="{FF2B5EF4-FFF2-40B4-BE49-F238E27FC236}">
                      <a16:creationId xmlns:a16="http://schemas.microsoft.com/office/drawing/2014/main" xmlns="" id="{E719F1E9-B4C5-4B5D-8311-255A03B5E09F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152" y="2912"/>
                  <a:ext cx="15" cy="33"/>
                </a:xfrm>
                <a:custGeom>
                  <a:avLst/>
                  <a:gdLst>
                    <a:gd name="T0" fmla="*/ 11 w 15"/>
                    <a:gd name="T1" fmla="*/ 29 h 33"/>
                    <a:gd name="T2" fmla="*/ 11 w 15"/>
                    <a:gd name="T3" fmla="*/ 25 h 33"/>
                    <a:gd name="T4" fmla="*/ 8 w 15"/>
                    <a:gd name="T5" fmla="*/ 25 h 33"/>
                    <a:gd name="T6" fmla="*/ 8 w 15"/>
                    <a:gd name="T7" fmla="*/ 8 h 33"/>
                    <a:gd name="T8" fmla="*/ 11 w 15"/>
                    <a:gd name="T9" fmla="*/ 8 h 33"/>
                    <a:gd name="T10" fmla="*/ 11 w 15"/>
                    <a:gd name="T11" fmla="*/ 4 h 33"/>
                    <a:gd name="T12" fmla="*/ 7 w 15"/>
                    <a:gd name="T13" fmla="*/ 4 h 33"/>
                    <a:gd name="T14" fmla="*/ 7 w 15"/>
                    <a:gd name="T15" fmla="*/ 29 h 33"/>
                    <a:gd name="T16" fmla="*/ 11 w 15"/>
                    <a:gd name="T17" fmla="*/ 29 h 33"/>
                    <a:gd name="T18" fmla="*/ 11 w 15"/>
                    <a:gd name="T19" fmla="*/ 25 h 33"/>
                    <a:gd name="T20" fmla="*/ 11 w 15"/>
                    <a:gd name="T21" fmla="*/ 29 h 33"/>
                    <a:gd name="T22" fmla="*/ 15 w 15"/>
                    <a:gd name="T23" fmla="*/ 29 h 33"/>
                    <a:gd name="T24" fmla="*/ 15 w 15"/>
                    <a:gd name="T25" fmla="*/ 0 h 33"/>
                    <a:gd name="T26" fmla="*/ 0 w 15"/>
                    <a:gd name="T27" fmla="*/ 0 h 33"/>
                    <a:gd name="T28" fmla="*/ 0 w 15"/>
                    <a:gd name="T29" fmla="*/ 33 h 33"/>
                    <a:gd name="T30" fmla="*/ 15 w 15"/>
                    <a:gd name="T31" fmla="*/ 33 h 33"/>
                    <a:gd name="T32" fmla="*/ 15 w 15"/>
                    <a:gd name="T33" fmla="*/ 29 h 33"/>
                    <a:gd name="T34" fmla="*/ 11 w 15"/>
                    <a:gd name="T35" fmla="*/ 29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" h="33">
                      <a:moveTo>
                        <a:pt x="11" y="29"/>
                      </a:moveTo>
                      <a:lnTo>
                        <a:pt x="11" y="25"/>
                      </a:lnTo>
                      <a:lnTo>
                        <a:pt x="8" y="25"/>
                      </a:lnTo>
                      <a:lnTo>
                        <a:pt x="8" y="8"/>
                      </a:lnTo>
                      <a:lnTo>
                        <a:pt x="11" y="8"/>
                      </a:lnTo>
                      <a:lnTo>
                        <a:pt x="11" y="4"/>
                      </a:lnTo>
                      <a:lnTo>
                        <a:pt x="7" y="4"/>
                      </a:lnTo>
                      <a:lnTo>
                        <a:pt x="7" y="29"/>
                      </a:lnTo>
                      <a:lnTo>
                        <a:pt x="11" y="29"/>
                      </a:lnTo>
                      <a:lnTo>
                        <a:pt x="11" y="25"/>
                      </a:lnTo>
                      <a:lnTo>
                        <a:pt x="11" y="29"/>
                      </a:lnTo>
                      <a:lnTo>
                        <a:pt x="15" y="29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0" y="33"/>
                      </a:lnTo>
                      <a:lnTo>
                        <a:pt x="15" y="33"/>
                      </a:lnTo>
                      <a:lnTo>
                        <a:pt x="15" y="29"/>
                      </a:lnTo>
                      <a:lnTo>
                        <a:pt x="11" y="29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3" name="Rectangle 563">
                  <a:extLst>
                    <a:ext uri="{FF2B5EF4-FFF2-40B4-BE49-F238E27FC236}">
                      <a16:creationId xmlns:a16="http://schemas.microsoft.com/office/drawing/2014/main" xmlns="" id="{F476D3EB-1DBC-4E29-8072-A3774AF3E178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1156" y="2964"/>
                  <a:ext cx="7" cy="41"/>
                </a:xfrm>
                <a:prstGeom prst="rect">
                  <a:avLst/>
                </a:prstGeom>
                <a:solidFill>
                  <a:srgbClr val="41A9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4" name="Rectangle 564">
                  <a:extLst>
                    <a:ext uri="{FF2B5EF4-FFF2-40B4-BE49-F238E27FC236}">
                      <a16:creationId xmlns:a16="http://schemas.microsoft.com/office/drawing/2014/main" xmlns="" id="{CDD8F009-4E51-4224-BB23-03DBDEB5D9AC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1156" y="2964"/>
                  <a:ext cx="7" cy="4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5" name="Freeform 565">
                  <a:extLst>
                    <a:ext uri="{FF2B5EF4-FFF2-40B4-BE49-F238E27FC236}">
                      <a16:creationId xmlns:a16="http://schemas.microsoft.com/office/drawing/2014/main" xmlns="" id="{5E242A2B-7381-4523-A731-47F029DA05B6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152" y="2960"/>
                  <a:ext cx="15" cy="49"/>
                </a:xfrm>
                <a:custGeom>
                  <a:avLst/>
                  <a:gdLst>
                    <a:gd name="T0" fmla="*/ 11 w 15"/>
                    <a:gd name="T1" fmla="*/ 45 h 49"/>
                    <a:gd name="T2" fmla="*/ 11 w 15"/>
                    <a:gd name="T3" fmla="*/ 41 h 49"/>
                    <a:gd name="T4" fmla="*/ 8 w 15"/>
                    <a:gd name="T5" fmla="*/ 41 h 49"/>
                    <a:gd name="T6" fmla="*/ 8 w 15"/>
                    <a:gd name="T7" fmla="*/ 8 h 49"/>
                    <a:gd name="T8" fmla="*/ 11 w 15"/>
                    <a:gd name="T9" fmla="*/ 8 h 49"/>
                    <a:gd name="T10" fmla="*/ 11 w 15"/>
                    <a:gd name="T11" fmla="*/ 4 h 49"/>
                    <a:gd name="T12" fmla="*/ 7 w 15"/>
                    <a:gd name="T13" fmla="*/ 4 h 49"/>
                    <a:gd name="T14" fmla="*/ 7 w 15"/>
                    <a:gd name="T15" fmla="*/ 45 h 49"/>
                    <a:gd name="T16" fmla="*/ 11 w 15"/>
                    <a:gd name="T17" fmla="*/ 45 h 49"/>
                    <a:gd name="T18" fmla="*/ 11 w 15"/>
                    <a:gd name="T19" fmla="*/ 41 h 49"/>
                    <a:gd name="T20" fmla="*/ 11 w 15"/>
                    <a:gd name="T21" fmla="*/ 45 h 49"/>
                    <a:gd name="T22" fmla="*/ 15 w 15"/>
                    <a:gd name="T23" fmla="*/ 45 h 49"/>
                    <a:gd name="T24" fmla="*/ 15 w 15"/>
                    <a:gd name="T25" fmla="*/ 0 h 49"/>
                    <a:gd name="T26" fmla="*/ 0 w 15"/>
                    <a:gd name="T27" fmla="*/ 0 h 49"/>
                    <a:gd name="T28" fmla="*/ 0 w 15"/>
                    <a:gd name="T29" fmla="*/ 49 h 49"/>
                    <a:gd name="T30" fmla="*/ 15 w 15"/>
                    <a:gd name="T31" fmla="*/ 49 h 49"/>
                    <a:gd name="T32" fmla="*/ 15 w 15"/>
                    <a:gd name="T33" fmla="*/ 45 h 49"/>
                    <a:gd name="T34" fmla="*/ 11 w 15"/>
                    <a:gd name="T35" fmla="*/ 45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" h="49">
                      <a:moveTo>
                        <a:pt x="11" y="45"/>
                      </a:moveTo>
                      <a:lnTo>
                        <a:pt x="11" y="41"/>
                      </a:lnTo>
                      <a:lnTo>
                        <a:pt x="8" y="41"/>
                      </a:lnTo>
                      <a:lnTo>
                        <a:pt x="8" y="8"/>
                      </a:lnTo>
                      <a:lnTo>
                        <a:pt x="11" y="8"/>
                      </a:lnTo>
                      <a:lnTo>
                        <a:pt x="11" y="4"/>
                      </a:lnTo>
                      <a:lnTo>
                        <a:pt x="7" y="4"/>
                      </a:lnTo>
                      <a:lnTo>
                        <a:pt x="7" y="45"/>
                      </a:lnTo>
                      <a:lnTo>
                        <a:pt x="11" y="45"/>
                      </a:lnTo>
                      <a:lnTo>
                        <a:pt x="11" y="41"/>
                      </a:lnTo>
                      <a:lnTo>
                        <a:pt x="11" y="45"/>
                      </a:lnTo>
                      <a:lnTo>
                        <a:pt x="15" y="45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0" y="49"/>
                      </a:lnTo>
                      <a:lnTo>
                        <a:pt x="15" y="49"/>
                      </a:lnTo>
                      <a:lnTo>
                        <a:pt x="15" y="45"/>
                      </a:lnTo>
                      <a:lnTo>
                        <a:pt x="11" y="45"/>
                      </a:lnTo>
                      <a:close/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6" name="Freeform 566">
                  <a:extLst>
                    <a:ext uri="{FF2B5EF4-FFF2-40B4-BE49-F238E27FC236}">
                      <a16:creationId xmlns:a16="http://schemas.microsoft.com/office/drawing/2014/main" xmlns="" id="{1DCAA7D3-F92F-4DD4-A4E8-F46CFDCCE6F9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152" y="2960"/>
                  <a:ext cx="15" cy="49"/>
                </a:xfrm>
                <a:custGeom>
                  <a:avLst/>
                  <a:gdLst>
                    <a:gd name="T0" fmla="*/ 11 w 15"/>
                    <a:gd name="T1" fmla="*/ 45 h 49"/>
                    <a:gd name="T2" fmla="*/ 11 w 15"/>
                    <a:gd name="T3" fmla="*/ 41 h 49"/>
                    <a:gd name="T4" fmla="*/ 8 w 15"/>
                    <a:gd name="T5" fmla="*/ 41 h 49"/>
                    <a:gd name="T6" fmla="*/ 8 w 15"/>
                    <a:gd name="T7" fmla="*/ 8 h 49"/>
                    <a:gd name="T8" fmla="*/ 11 w 15"/>
                    <a:gd name="T9" fmla="*/ 8 h 49"/>
                    <a:gd name="T10" fmla="*/ 11 w 15"/>
                    <a:gd name="T11" fmla="*/ 4 h 49"/>
                    <a:gd name="T12" fmla="*/ 7 w 15"/>
                    <a:gd name="T13" fmla="*/ 4 h 49"/>
                    <a:gd name="T14" fmla="*/ 7 w 15"/>
                    <a:gd name="T15" fmla="*/ 45 h 49"/>
                    <a:gd name="T16" fmla="*/ 11 w 15"/>
                    <a:gd name="T17" fmla="*/ 45 h 49"/>
                    <a:gd name="T18" fmla="*/ 11 w 15"/>
                    <a:gd name="T19" fmla="*/ 41 h 49"/>
                    <a:gd name="T20" fmla="*/ 11 w 15"/>
                    <a:gd name="T21" fmla="*/ 45 h 49"/>
                    <a:gd name="T22" fmla="*/ 15 w 15"/>
                    <a:gd name="T23" fmla="*/ 45 h 49"/>
                    <a:gd name="T24" fmla="*/ 15 w 15"/>
                    <a:gd name="T25" fmla="*/ 0 h 49"/>
                    <a:gd name="T26" fmla="*/ 0 w 15"/>
                    <a:gd name="T27" fmla="*/ 0 h 49"/>
                    <a:gd name="T28" fmla="*/ 0 w 15"/>
                    <a:gd name="T29" fmla="*/ 49 h 49"/>
                    <a:gd name="T30" fmla="*/ 15 w 15"/>
                    <a:gd name="T31" fmla="*/ 49 h 49"/>
                    <a:gd name="T32" fmla="*/ 15 w 15"/>
                    <a:gd name="T33" fmla="*/ 45 h 49"/>
                    <a:gd name="T34" fmla="*/ 11 w 15"/>
                    <a:gd name="T35" fmla="*/ 45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" h="49">
                      <a:moveTo>
                        <a:pt x="11" y="45"/>
                      </a:moveTo>
                      <a:lnTo>
                        <a:pt x="11" y="41"/>
                      </a:lnTo>
                      <a:lnTo>
                        <a:pt x="8" y="41"/>
                      </a:lnTo>
                      <a:lnTo>
                        <a:pt x="8" y="8"/>
                      </a:lnTo>
                      <a:lnTo>
                        <a:pt x="11" y="8"/>
                      </a:lnTo>
                      <a:lnTo>
                        <a:pt x="11" y="4"/>
                      </a:lnTo>
                      <a:lnTo>
                        <a:pt x="7" y="4"/>
                      </a:lnTo>
                      <a:lnTo>
                        <a:pt x="7" y="45"/>
                      </a:lnTo>
                      <a:lnTo>
                        <a:pt x="11" y="45"/>
                      </a:lnTo>
                      <a:lnTo>
                        <a:pt x="11" y="41"/>
                      </a:lnTo>
                      <a:lnTo>
                        <a:pt x="11" y="45"/>
                      </a:lnTo>
                      <a:lnTo>
                        <a:pt x="15" y="45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0" y="49"/>
                      </a:lnTo>
                      <a:lnTo>
                        <a:pt x="15" y="49"/>
                      </a:lnTo>
                      <a:lnTo>
                        <a:pt x="15" y="45"/>
                      </a:lnTo>
                      <a:lnTo>
                        <a:pt x="11" y="45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7" name="Rectangle 567">
                  <a:extLst>
                    <a:ext uri="{FF2B5EF4-FFF2-40B4-BE49-F238E27FC236}">
                      <a16:creationId xmlns:a16="http://schemas.microsoft.com/office/drawing/2014/main" xmlns="" id="{EFEE342A-0FD4-4600-B06A-9304C4628077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1156" y="3014"/>
                  <a:ext cx="7" cy="40"/>
                </a:xfrm>
                <a:prstGeom prst="rect">
                  <a:avLst/>
                </a:prstGeom>
                <a:solidFill>
                  <a:srgbClr val="41A9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8" name="Rectangle 568">
                  <a:extLst>
                    <a:ext uri="{FF2B5EF4-FFF2-40B4-BE49-F238E27FC236}">
                      <a16:creationId xmlns:a16="http://schemas.microsoft.com/office/drawing/2014/main" xmlns="" id="{F225230B-B685-40AE-A420-18BDE1EDB2C2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1156" y="3014"/>
                  <a:ext cx="7" cy="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9" name="Freeform 569">
                  <a:extLst>
                    <a:ext uri="{FF2B5EF4-FFF2-40B4-BE49-F238E27FC236}">
                      <a16:creationId xmlns:a16="http://schemas.microsoft.com/office/drawing/2014/main" xmlns="" id="{68917367-53B1-4FD8-99EE-7355B9B0D493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152" y="3010"/>
                  <a:ext cx="15" cy="48"/>
                </a:xfrm>
                <a:custGeom>
                  <a:avLst/>
                  <a:gdLst>
                    <a:gd name="T0" fmla="*/ 11 w 15"/>
                    <a:gd name="T1" fmla="*/ 44 h 48"/>
                    <a:gd name="T2" fmla="*/ 11 w 15"/>
                    <a:gd name="T3" fmla="*/ 40 h 48"/>
                    <a:gd name="T4" fmla="*/ 8 w 15"/>
                    <a:gd name="T5" fmla="*/ 40 h 48"/>
                    <a:gd name="T6" fmla="*/ 8 w 15"/>
                    <a:gd name="T7" fmla="*/ 8 h 48"/>
                    <a:gd name="T8" fmla="*/ 11 w 15"/>
                    <a:gd name="T9" fmla="*/ 8 h 48"/>
                    <a:gd name="T10" fmla="*/ 11 w 15"/>
                    <a:gd name="T11" fmla="*/ 4 h 48"/>
                    <a:gd name="T12" fmla="*/ 7 w 15"/>
                    <a:gd name="T13" fmla="*/ 4 h 48"/>
                    <a:gd name="T14" fmla="*/ 7 w 15"/>
                    <a:gd name="T15" fmla="*/ 44 h 48"/>
                    <a:gd name="T16" fmla="*/ 11 w 15"/>
                    <a:gd name="T17" fmla="*/ 44 h 48"/>
                    <a:gd name="T18" fmla="*/ 11 w 15"/>
                    <a:gd name="T19" fmla="*/ 40 h 48"/>
                    <a:gd name="T20" fmla="*/ 11 w 15"/>
                    <a:gd name="T21" fmla="*/ 44 h 48"/>
                    <a:gd name="T22" fmla="*/ 15 w 15"/>
                    <a:gd name="T23" fmla="*/ 44 h 48"/>
                    <a:gd name="T24" fmla="*/ 15 w 15"/>
                    <a:gd name="T25" fmla="*/ 0 h 48"/>
                    <a:gd name="T26" fmla="*/ 0 w 15"/>
                    <a:gd name="T27" fmla="*/ 0 h 48"/>
                    <a:gd name="T28" fmla="*/ 0 w 15"/>
                    <a:gd name="T29" fmla="*/ 48 h 48"/>
                    <a:gd name="T30" fmla="*/ 15 w 15"/>
                    <a:gd name="T31" fmla="*/ 48 h 48"/>
                    <a:gd name="T32" fmla="*/ 15 w 15"/>
                    <a:gd name="T33" fmla="*/ 44 h 48"/>
                    <a:gd name="T34" fmla="*/ 11 w 15"/>
                    <a:gd name="T35" fmla="*/ 44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" h="48">
                      <a:moveTo>
                        <a:pt x="11" y="44"/>
                      </a:moveTo>
                      <a:lnTo>
                        <a:pt x="11" y="40"/>
                      </a:lnTo>
                      <a:lnTo>
                        <a:pt x="8" y="40"/>
                      </a:lnTo>
                      <a:lnTo>
                        <a:pt x="8" y="8"/>
                      </a:lnTo>
                      <a:lnTo>
                        <a:pt x="11" y="8"/>
                      </a:lnTo>
                      <a:lnTo>
                        <a:pt x="11" y="4"/>
                      </a:lnTo>
                      <a:lnTo>
                        <a:pt x="7" y="4"/>
                      </a:lnTo>
                      <a:lnTo>
                        <a:pt x="7" y="44"/>
                      </a:lnTo>
                      <a:lnTo>
                        <a:pt x="11" y="44"/>
                      </a:lnTo>
                      <a:lnTo>
                        <a:pt x="11" y="40"/>
                      </a:lnTo>
                      <a:lnTo>
                        <a:pt x="11" y="44"/>
                      </a:lnTo>
                      <a:lnTo>
                        <a:pt x="15" y="44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0" y="48"/>
                      </a:lnTo>
                      <a:lnTo>
                        <a:pt x="15" y="48"/>
                      </a:lnTo>
                      <a:lnTo>
                        <a:pt x="15" y="44"/>
                      </a:lnTo>
                      <a:lnTo>
                        <a:pt x="11" y="44"/>
                      </a:lnTo>
                      <a:close/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0" name="Freeform 570">
                  <a:extLst>
                    <a:ext uri="{FF2B5EF4-FFF2-40B4-BE49-F238E27FC236}">
                      <a16:creationId xmlns:a16="http://schemas.microsoft.com/office/drawing/2014/main" xmlns="" id="{CADE21C4-0C8A-4C77-AD9A-9D6B960304EC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152" y="3010"/>
                  <a:ext cx="15" cy="48"/>
                </a:xfrm>
                <a:custGeom>
                  <a:avLst/>
                  <a:gdLst>
                    <a:gd name="T0" fmla="*/ 11 w 15"/>
                    <a:gd name="T1" fmla="*/ 44 h 48"/>
                    <a:gd name="T2" fmla="*/ 11 w 15"/>
                    <a:gd name="T3" fmla="*/ 40 h 48"/>
                    <a:gd name="T4" fmla="*/ 8 w 15"/>
                    <a:gd name="T5" fmla="*/ 40 h 48"/>
                    <a:gd name="T6" fmla="*/ 8 w 15"/>
                    <a:gd name="T7" fmla="*/ 8 h 48"/>
                    <a:gd name="T8" fmla="*/ 11 w 15"/>
                    <a:gd name="T9" fmla="*/ 8 h 48"/>
                    <a:gd name="T10" fmla="*/ 11 w 15"/>
                    <a:gd name="T11" fmla="*/ 4 h 48"/>
                    <a:gd name="T12" fmla="*/ 7 w 15"/>
                    <a:gd name="T13" fmla="*/ 4 h 48"/>
                    <a:gd name="T14" fmla="*/ 7 w 15"/>
                    <a:gd name="T15" fmla="*/ 44 h 48"/>
                    <a:gd name="T16" fmla="*/ 11 w 15"/>
                    <a:gd name="T17" fmla="*/ 44 h 48"/>
                    <a:gd name="T18" fmla="*/ 11 w 15"/>
                    <a:gd name="T19" fmla="*/ 40 h 48"/>
                    <a:gd name="T20" fmla="*/ 11 w 15"/>
                    <a:gd name="T21" fmla="*/ 44 h 48"/>
                    <a:gd name="T22" fmla="*/ 15 w 15"/>
                    <a:gd name="T23" fmla="*/ 44 h 48"/>
                    <a:gd name="T24" fmla="*/ 15 w 15"/>
                    <a:gd name="T25" fmla="*/ 0 h 48"/>
                    <a:gd name="T26" fmla="*/ 0 w 15"/>
                    <a:gd name="T27" fmla="*/ 0 h 48"/>
                    <a:gd name="T28" fmla="*/ 0 w 15"/>
                    <a:gd name="T29" fmla="*/ 48 h 48"/>
                    <a:gd name="T30" fmla="*/ 15 w 15"/>
                    <a:gd name="T31" fmla="*/ 48 h 48"/>
                    <a:gd name="T32" fmla="*/ 15 w 15"/>
                    <a:gd name="T33" fmla="*/ 44 h 48"/>
                    <a:gd name="T34" fmla="*/ 11 w 15"/>
                    <a:gd name="T35" fmla="*/ 44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" h="48">
                      <a:moveTo>
                        <a:pt x="11" y="44"/>
                      </a:moveTo>
                      <a:lnTo>
                        <a:pt x="11" y="40"/>
                      </a:lnTo>
                      <a:lnTo>
                        <a:pt x="8" y="40"/>
                      </a:lnTo>
                      <a:lnTo>
                        <a:pt x="8" y="8"/>
                      </a:lnTo>
                      <a:lnTo>
                        <a:pt x="11" y="8"/>
                      </a:lnTo>
                      <a:lnTo>
                        <a:pt x="11" y="4"/>
                      </a:lnTo>
                      <a:lnTo>
                        <a:pt x="7" y="4"/>
                      </a:lnTo>
                      <a:lnTo>
                        <a:pt x="7" y="44"/>
                      </a:lnTo>
                      <a:lnTo>
                        <a:pt x="11" y="44"/>
                      </a:lnTo>
                      <a:lnTo>
                        <a:pt x="11" y="40"/>
                      </a:lnTo>
                      <a:lnTo>
                        <a:pt x="11" y="44"/>
                      </a:lnTo>
                      <a:lnTo>
                        <a:pt x="15" y="44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0" y="48"/>
                      </a:lnTo>
                      <a:lnTo>
                        <a:pt x="15" y="48"/>
                      </a:lnTo>
                      <a:lnTo>
                        <a:pt x="15" y="44"/>
                      </a:lnTo>
                      <a:lnTo>
                        <a:pt x="11" y="44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1" name="Freeform 571">
                  <a:extLst>
                    <a:ext uri="{FF2B5EF4-FFF2-40B4-BE49-F238E27FC236}">
                      <a16:creationId xmlns:a16="http://schemas.microsoft.com/office/drawing/2014/main" xmlns="" id="{06BC43AB-F84B-4CA4-B8C2-9DF8FE5F688C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158" y="2841"/>
                  <a:ext cx="316" cy="640"/>
                </a:xfrm>
                <a:custGeom>
                  <a:avLst/>
                  <a:gdLst>
                    <a:gd name="T0" fmla="*/ 316 w 316"/>
                    <a:gd name="T1" fmla="*/ 601 h 641"/>
                    <a:gd name="T2" fmla="*/ 276 w 316"/>
                    <a:gd name="T3" fmla="*/ 641 h 641"/>
                    <a:gd name="T4" fmla="*/ 39 w 316"/>
                    <a:gd name="T5" fmla="*/ 641 h 641"/>
                    <a:gd name="T6" fmla="*/ 0 w 316"/>
                    <a:gd name="T7" fmla="*/ 601 h 641"/>
                    <a:gd name="T8" fmla="*/ 0 w 316"/>
                    <a:gd name="T9" fmla="*/ 40 h 641"/>
                    <a:gd name="T10" fmla="*/ 39 w 316"/>
                    <a:gd name="T11" fmla="*/ 0 h 641"/>
                    <a:gd name="T12" fmla="*/ 276 w 316"/>
                    <a:gd name="T13" fmla="*/ 0 h 641"/>
                    <a:gd name="T14" fmla="*/ 316 w 316"/>
                    <a:gd name="T15" fmla="*/ 40 h 641"/>
                    <a:gd name="T16" fmla="*/ 316 w 316"/>
                    <a:gd name="T17" fmla="*/ 601 h 6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16" h="641">
                      <a:moveTo>
                        <a:pt x="316" y="601"/>
                      </a:moveTo>
                      <a:cubicBezTo>
                        <a:pt x="316" y="623"/>
                        <a:pt x="298" y="641"/>
                        <a:pt x="276" y="641"/>
                      </a:cubicBezTo>
                      <a:cubicBezTo>
                        <a:pt x="39" y="641"/>
                        <a:pt x="39" y="641"/>
                        <a:pt x="39" y="641"/>
                      </a:cubicBezTo>
                      <a:cubicBezTo>
                        <a:pt x="18" y="641"/>
                        <a:pt x="0" y="623"/>
                        <a:pt x="0" y="601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18"/>
                        <a:pt x="18" y="0"/>
                        <a:pt x="39" y="0"/>
                      </a:cubicBezTo>
                      <a:cubicBezTo>
                        <a:pt x="276" y="0"/>
                        <a:pt x="276" y="0"/>
                        <a:pt x="276" y="0"/>
                      </a:cubicBezTo>
                      <a:cubicBezTo>
                        <a:pt x="298" y="0"/>
                        <a:pt x="316" y="18"/>
                        <a:pt x="316" y="40"/>
                      </a:cubicBezTo>
                      <a:cubicBezTo>
                        <a:pt x="316" y="601"/>
                        <a:pt x="316" y="601"/>
                        <a:pt x="316" y="601"/>
                      </a:cubicBezTo>
                    </a:path>
                  </a:pathLst>
                </a:custGeom>
                <a:solidFill>
                  <a:srgbClr val="41A9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2" name="Freeform 572">
                  <a:extLst>
                    <a:ext uri="{FF2B5EF4-FFF2-40B4-BE49-F238E27FC236}">
                      <a16:creationId xmlns:a16="http://schemas.microsoft.com/office/drawing/2014/main" xmlns="" id="{76A2534B-8F80-4D62-9626-506340A0B03F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154" y="2837"/>
                  <a:ext cx="324" cy="648"/>
                </a:xfrm>
                <a:custGeom>
                  <a:avLst/>
                  <a:gdLst>
                    <a:gd name="T0" fmla="*/ 320 w 324"/>
                    <a:gd name="T1" fmla="*/ 605 h 649"/>
                    <a:gd name="T2" fmla="*/ 316 w 324"/>
                    <a:gd name="T3" fmla="*/ 605 h 649"/>
                    <a:gd name="T4" fmla="*/ 306 w 324"/>
                    <a:gd name="T5" fmla="*/ 630 h 649"/>
                    <a:gd name="T6" fmla="*/ 280 w 324"/>
                    <a:gd name="T7" fmla="*/ 641 h 649"/>
                    <a:gd name="T8" fmla="*/ 43 w 324"/>
                    <a:gd name="T9" fmla="*/ 641 h 649"/>
                    <a:gd name="T10" fmla="*/ 18 w 324"/>
                    <a:gd name="T11" fmla="*/ 630 h 649"/>
                    <a:gd name="T12" fmla="*/ 8 w 324"/>
                    <a:gd name="T13" fmla="*/ 605 h 649"/>
                    <a:gd name="T14" fmla="*/ 8 w 324"/>
                    <a:gd name="T15" fmla="*/ 44 h 649"/>
                    <a:gd name="T16" fmla="*/ 18 w 324"/>
                    <a:gd name="T17" fmla="*/ 19 h 649"/>
                    <a:gd name="T18" fmla="*/ 43 w 324"/>
                    <a:gd name="T19" fmla="*/ 8 h 649"/>
                    <a:gd name="T20" fmla="*/ 280 w 324"/>
                    <a:gd name="T21" fmla="*/ 8 h 649"/>
                    <a:gd name="T22" fmla="*/ 306 w 324"/>
                    <a:gd name="T23" fmla="*/ 19 h 649"/>
                    <a:gd name="T24" fmla="*/ 316 w 324"/>
                    <a:gd name="T25" fmla="*/ 44 h 649"/>
                    <a:gd name="T26" fmla="*/ 316 w 324"/>
                    <a:gd name="T27" fmla="*/ 605 h 649"/>
                    <a:gd name="T28" fmla="*/ 320 w 324"/>
                    <a:gd name="T29" fmla="*/ 605 h 649"/>
                    <a:gd name="T30" fmla="*/ 324 w 324"/>
                    <a:gd name="T31" fmla="*/ 605 h 649"/>
                    <a:gd name="T32" fmla="*/ 324 w 324"/>
                    <a:gd name="T33" fmla="*/ 44 h 649"/>
                    <a:gd name="T34" fmla="*/ 280 w 324"/>
                    <a:gd name="T35" fmla="*/ 0 h 649"/>
                    <a:gd name="T36" fmla="*/ 43 w 324"/>
                    <a:gd name="T37" fmla="*/ 0 h 649"/>
                    <a:gd name="T38" fmla="*/ 0 w 324"/>
                    <a:gd name="T39" fmla="*/ 44 h 649"/>
                    <a:gd name="T40" fmla="*/ 0 w 324"/>
                    <a:gd name="T41" fmla="*/ 605 h 649"/>
                    <a:gd name="T42" fmla="*/ 43 w 324"/>
                    <a:gd name="T43" fmla="*/ 649 h 649"/>
                    <a:gd name="T44" fmla="*/ 280 w 324"/>
                    <a:gd name="T45" fmla="*/ 649 h 649"/>
                    <a:gd name="T46" fmla="*/ 324 w 324"/>
                    <a:gd name="T47" fmla="*/ 605 h 649"/>
                    <a:gd name="T48" fmla="*/ 320 w 324"/>
                    <a:gd name="T49" fmla="*/ 605 h 6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24" h="649">
                      <a:moveTo>
                        <a:pt x="320" y="605"/>
                      </a:moveTo>
                      <a:cubicBezTo>
                        <a:pt x="316" y="605"/>
                        <a:pt x="316" y="605"/>
                        <a:pt x="316" y="605"/>
                      </a:cubicBezTo>
                      <a:cubicBezTo>
                        <a:pt x="316" y="615"/>
                        <a:pt x="312" y="624"/>
                        <a:pt x="306" y="630"/>
                      </a:cubicBezTo>
                      <a:cubicBezTo>
                        <a:pt x="299" y="637"/>
                        <a:pt x="290" y="641"/>
                        <a:pt x="280" y="641"/>
                      </a:cubicBezTo>
                      <a:cubicBezTo>
                        <a:pt x="43" y="641"/>
                        <a:pt x="43" y="641"/>
                        <a:pt x="43" y="641"/>
                      </a:cubicBezTo>
                      <a:cubicBezTo>
                        <a:pt x="34" y="641"/>
                        <a:pt x="25" y="637"/>
                        <a:pt x="18" y="630"/>
                      </a:cubicBezTo>
                      <a:cubicBezTo>
                        <a:pt x="12" y="624"/>
                        <a:pt x="8" y="615"/>
                        <a:pt x="8" y="605"/>
                      </a:cubicBezTo>
                      <a:cubicBezTo>
                        <a:pt x="8" y="44"/>
                        <a:pt x="8" y="44"/>
                        <a:pt x="8" y="44"/>
                      </a:cubicBezTo>
                      <a:cubicBezTo>
                        <a:pt x="8" y="34"/>
                        <a:pt x="12" y="25"/>
                        <a:pt x="18" y="19"/>
                      </a:cubicBezTo>
                      <a:cubicBezTo>
                        <a:pt x="25" y="12"/>
                        <a:pt x="34" y="8"/>
                        <a:pt x="43" y="8"/>
                      </a:cubicBezTo>
                      <a:cubicBezTo>
                        <a:pt x="280" y="8"/>
                        <a:pt x="280" y="8"/>
                        <a:pt x="280" y="8"/>
                      </a:cubicBezTo>
                      <a:cubicBezTo>
                        <a:pt x="290" y="8"/>
                        <a:pt x="299" y="12"/>
                        <a:pt x="306" y="19"/>
                      </a:cubicBezTo>
                      <a:cubicBezTo>
                        <a:pt x="312" y="25"/>
                        <a:pt x="316" y="34"/>
                        <a:pt x="316" y="44"/>
                      </a:cubicBezTo>
                      <a:cubicBezTo>
                        <a:pt x="316" y="605"/>
                        <a:pt x="316" y="605"/>
                        <a:pt x="316" y="605"/>
                      </a:cubicBezTo>
                      <a:cubicBezTo>
                        <a:pt x="320" y="605"/>
                        <a:pt x="320" y="605"/>
                        <a:pt x="320" y="605"/>
                      </a:cubicBezTo>
                      <a:cubicBezTo>
                        <a:pt x="324" y="605"/>
                        <a:pt x="324" y="605"/>
                        <a:pt x="324" y="605"/>
                      </a:cubicBezTo>
                      <a:cubicBezTo>
                        <a:pt x="324" y="44"/>
                        <a:pt x="324" y="44"/>
                        <a:pt x="324" y="44"/>
                      </a:cubicBezTo>
                      <a:cubicBezTo>
                        <a:pt x="324" y="20"/>
                        <a:pt x="304" y="0"/>
                        <a:pt x="280" y="0"/>
                      </a:cubicBez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19" y="0"/>
                        <a:pt x="0" y="20"/>
                        <a:pt x="0" y="44"/>
                      </a:cubicBezTo>
                      <a:cubicBezTo>
                        <a:pt x="0" y="605"/>
                        <a:pt x="0" y="605"/>
                        <a:pt x="0" y="605"/>
                      </a:cubicBezTo>
                      <a:cubicBezTo>
                        <a:pt x="0" y="629"/>
                        <a:pt x="19" y="649"/>
                        <a:pt x="43" y="649"/>
                      </a:cubicBezTo>
                      <a:cubicBezTo>
                        <a:pt x="280" y="649"/>
                        <a:pt x="280" y="649"/>
                        <a:pt x="280" y="649"/>
                      </a:cubicBezTo>
                      <a:cubicBezTo>
                        <a:pt x="304" y="649"/>
                        <a:pt x="324" y="629"/>
                        <a:pt x="324" y="605"/>
                      </a:cubicBezTo>
                      <a:cubicBezTo>
                        <a:pt x="320" y="605"/>
                        <a:pt x="320" y="605"/>
                        <a:pt x="320" y="605"/>
                      </a:cubicBezTo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3" name="Oval 573">
                  <a:extLst>
                    <a:ext uri="{FF2B5EF4-FFF2-40B4-BE49-F238E27FC236}">
                      <a16:creationId xmlns:a16="http://schemas.microsoft.com/office/drawing/2014/main" xmlns="" id="{4867D714-85FE-4369-811F-DBB89B7DAC64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1268" y="2875"/>
                  <a:ext cx="10" cy="11"/>
                </a:xfrm>
                <a:prstGeom prst="ellipse">
                  <a:avLst/>
                </a:pr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4" name="Oval 574">
                  <a:extLst>
                    <a:ext uri="{FF2B5EF4-FFF2-40B4-BE49-F238E27FC236}">
                      <a16:creationId xmlns:a16="http://schemas.microsoft.com/office/drawing/2014/main" xmlns="" id="{754A78B8-4C74-4122-9F74-F610CAE62757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1312" y="2858"/>
                  <a:ext cx="7" cy="7"/>
                </a:xfrm>
                <a:prstGeom prst="ellipse">
                  <a:avLst/>
                </a:pr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5" name="Freeform 575">
                  <a:extLst>
                    <a:ext uri="{FF2B5EF4-FFF2-40B4-BE49-F238E27FC236}">
                      <a16:creationId xmlns:a16="http://schemas.microsoft.com/office/drawing/2014/main" xmlns="" id="{09B43473-DC7A-439B-9E88-D8F598C80191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295" y="2877"/>
                  <a:ext cx="42" cy="5"/>
                </a:xfrm>
                <a:custGeom>
                  <a:avLst/>
                  <a:gdLst>
                    <a:gd name="T0" fmla="*/ 42 w 42"/>
                    <a:gd name="T1" fmla="*/ 3 h 5"/>
                    <a:gd name="T2" fmla="*/ 39 w 42"/>
                    <a:gd name="T3" fmla="*/ 5 h 5"/>
                    <a:gd name="T4" fmla="*/ 2 w 42"/>
                    <a:gd name="T5" fmla="*/ 5 h 5"/>
                    <a:gd name="T6" fmla="*/ 0 w 42"/>
                    <a:gd name="T7" fmla="*/ 3 h 5"/>
                    <a:gd name="T8" fmla="*/ 2 w 42"/>
                    <a:gd name="T9" fmla="*/ 0 h 5"/>
                    <a:gd name="T10" fmla="*/ 39 w 42"/>
                    <a:gd name="T11" fmla="*/ 0 h 5"/>
                    <a:gd name="T12" fmla="*/ 42 w 42"/>
                    <a:gd name="T13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5">
                      <a:moveTo>
                        <a:pt x="42" y="3"/>
                      </a:moveTo>
                      <a:cubicBezTo>
                        <a:pt x="42" y="4"/>
                        <a:pt x="40" y="5"/>
                        <a:pt x="39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1" y="5"/>
                        <a:pt x="0" y="4"/>
                        <a:pt x="0" y="3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40" y="0"/>
                        <a:pt x="42" y="1"/>
                        <a:pt x="42" y="3"/>
                      </a:cubicBezTo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6" name="Freeform 576">
                  <a:extLst>
                    <a:ext uri="{FF2B5EF4-FFF2-40B4-BE49-F238E27FC236}">
                      <a16:creationId xmlns:a16="http://schemas.microsoft.com/office/drawing/2014/main" xmlns="" id="{1EA1B420-E485-4B78-A4FE-EF84D1C17C21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295" y="3433"/>
                  <a:ext cx="43" cy="18"/>
                </a:xfrm>
                <a:custGeom>
                  <a:avLst/>
                  <a:gdLst>
                    <a:gd name="T0" fmla="*/ 43 w 43"/>
                    <a:gd name="T1" fmla="*/ 14 h 18"/>
                    <a:gd name="T2" fmla="*/ 38 w 43"/>
                    <a:gd name="T3" fmla="*/ 18 h 18"/>
                    <a:gd name="T4" fmla="*/ 5 w 43"/>
                    <a:gd name="T5" fmla="*/ 18 h 18"/>
                    <a:gd name="T6" fmla="*/ 0 w 43"/>
                    <a:gd name="T7" fmla="*/ 14 h 18"/>
                    <a:gd name="T8" fmla="*/ 0 w 43"/>
                    <a:gd name="T9" fmla="*/ 5 h 18"/>
                    <a:gd name="T10" fmla="*/ 5 w 43"/>
                    <a:gd name="T11" fmla="*/ 0 h 18"/>
                    <a:gd name="T12" fmla="*/ 38 w 43"/>
                    <a:gd name="T13" fmla="*/ 0 h 18"/>
                    <a:gd name="T14" fmla="*/ 43 w 43"/>
                    <a:gd name="T15" fmla="*/ 5 h 18"/>
                    <a:gd name="T16" fmla="*/ 43 w 43"/>
                    <a:gd name="T17" fmla="*/ 14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3" h="18">
                      <a:moveTo>
                        <a:pt x="43" y="14"/>
                      </a:moveTo>
                      <a:cubicBezTo>
                        <a:pt x="43" y="16"/>
                        <a:pt x="41" y="18"/>
                        <a:pt x="38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2" y="18"/>
                        <a:pt x="0" y="16"/>
                        <a:pt x="0" y="14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2"/>
                        <a:pt x="2" y="0"/>
                        <a:pt x="5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41" y="0"/>
                        <a:pt x="43" y="2"/>
                        <a:pt x="43" y="5"/>
                      </a:cubicBezTo>
                      <a:cubicBezTo>
                        <a:pt x="43" y="14"/>
                        <a:pt x="43" y="14"/>
                        <a:pt x="43" y="14"/>
                      </a:cubicBezTo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7" name="Rectangle 577">
                  <a:extLst>
                    <a:ext uri="{FF2B5EF4-FFF2-40B4-BE49-F238E27FC236}">
                      <a16:creationId xmlns:a16="http://schemas.microsoft.com/office/drawing/2014/main" xmlns="" id="{7A1B21A3-11AC-4D5D-B5AD-3A64B52C3D6E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1177" y="2914"/>
                  <a:ext cx="277" cy="492"/>
                </a:xfrm>
                <a:prstGeom prst="rect">
                  <a:avLst/>
                </a:prstGeom>
                <a:solidFill>
                  <a:srgbClr val="F6FA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8" name="Rectangle 578">
                  <a:extLst>
                    <a:ext uri="{FF2B5EF4-FFF2-40B4-BE49-F238E27FC236}">
                      <a16:creationId xmlns:a16="http://schemas.microsoft.com/office/drawing/2014/main" xmlns="" id="{A7935417-D611-4AC2-ABF9-074DF8E91E75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1177" y="2914"/>
                  <a:ext cx="277" cy="4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9" name="Freeform 579">
                  <a:extLst>
                    <a:ext uri="{FF2B5EF4-FFF2-40B4-BE49-F238E27FC236}">
                      <a16:creationId xmlns:a16="http://schemas.microsoft.com/office/drawing/2014/main" xmlns="" id="{6E96DABB-A111-49FD-9CA9-686561F5A0D8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173" y="2910"/>
                  <a:ext cx="285" cy="500"/>
                </a:xfrm>
                <a:custGeom>
                  <a:avLst/>
                  <a:gdLst>
                    <a:gd name="T0" fmla="*/ 281 w 285"/>
                    <a:gd name="T1" fmla="*/ 496 h 500"/>
                    <a:gd name="T2" fmla="*/ 281 w 285"/>
                    <a:gd name="T3" fmla="*/ 492 h 500"/>
                    <a:gd name="T4" fmla="*/ 8 w 285"/>
                    <a:gd name="T5" fmla="*/ 492 h 500"/>
                    <a:gd name="T6" fmla="*/ 8 w 285"/>
                    <a:gd name="T7" fmla="*/ 8 h 500"/>
                    <a:gd name="T8" fmla="*/ 277 w 285"/>
                    <a:gd name="T9" fmla="*/ 8 h 500"/>
                    <a:gd name="T10" fmla="*/ 277 w 285"/>
                    <a:gd name="T11" fmla="*/ 496 h 500"/>
                    <a:gd name="T12" fmla="*/ 281 w 285"/>
                    <a:gd name="T13" fmla="*/ 496 h 500"/>
                    <a:gd name="T14" fmla="*/ 281 w 285"/>
                    <a:gd name="T15" fmla="*/ 492 h 500"/>
                    <a:gd name="T16" fmla="*/ 281 w 285"/>
                    <a:gd name="T17" fmla="*/ 496 h 500"/>
                    <a:gd name="T18" fmla="*/ 285 w 285"/>
                    <a:gd name="T19" fmla="*/ 496 h 500"/>
                    <a:gd name="T20" fmla="*/ 285 w 285"/>
                    <a:gd name="T21" fmla="*/ 0 h 500"/>
                    <a:gd name="T22" fmla="*/ 0 w 285"/>
                    <a:gd name="T23" fmla="*/ 0 h 500"/>
                    <a:gd name="T24" fmla="*/ 0 w 285"/>
                    <a:gd name="T25" fmla="*/ 500 h 500"/>
                    <a:gd name="T26" fmla="*/ 285 w 285"/>
                    <a:gd name="T27" fmla="*/ 500 h 500"/>
                    <a:gd name="T28" fmla="*/ 285 w 285"/>
                    <a:gd name="T29" fmla="*/ 496 h 500"/>
                    <a:gd name="T30" fmla="*/ 281 w 285"/>
                    <a:gd name="T31" fmla="*/ 496 h 5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85" h="500">
                      <a:moveTo>
                        <a:pt x="281" y="496"/>
                      </a:moveTo>
                      <a:lnTo>
                        <a:pt x="281" y="492"/>
                      </a:lnTo>
                      <a:lnTo>
                        <a:pt x="8" y="492"/>
                      </a:lnTo>
                      <a:lnTo>
                        <a:pt x="8" y="8"/>
                      </a:lnTo>
                      <a:lnTo>
                        <a:pt x="277" y="8"/>
                      </a:lnTo>
                      <a:lnTo>
                        <a:pt x="277" y="496"/>
                      </a:lnTo>
                      <a:lnTo>
                        <a:pt x="281" y="496"/>
                      </a:lnTo>
                      <a:lnTo>
                        <a:pt x="281" y="492"/>
                      </a:lnTo>
                      <a:lnTo>
                        <a:pt x="281" y="496"/>
                      </a:lnTo>
                      <a:lnTo>
                        <a:pt x="285" y="496"/>
                      </a:lnTo>
                      <a:lnTo>
                        <a:pt x="285" y="0"/>
                      </a:lnTo>
                      <a:lnTo>
                        <a:pt x="0" y="0"/>
                      </a:lnTo>
                      <a:lnTo>
                        <a:pt x="0" y="500"/>
                      </a:lnTo>
                      <a:lnTo>
                        <a:pt x="285" y="500"/>
                      </a:lnTo>
                      <a:lnTo>
                        <a:pt x="285" y="496"/>
                      </a:lnTo>
                      <a:lnTo>
                        <a:pt x="281" y="496"/>
                      </a:lnTo>
                      <a:close/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0" name="Freeform 580">
                  <a:extLst>
                    <a:ext uri="{FF2B5EF4-FFF2-40B4-BE49-F238E27FC236}">
                      <a16:creationId xmlns:a16="http://schemas.microsoft.com/office/drawing/2014/main" xmlns="" id="{07C0E216-3185-4630-AFCE-349451A31BC0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173" y="2910"/>
                  <a:ext cx="285" cy="500"/>
                </a:xfrm>
                <a:custGeom>
                  <a:avLst/>
                  <a:gdLst>
                    <a:gd name="T0" fmla="*/ 281 w 285"/>
                    <a:gd name="T1" fmla="*/ 496 h 500"/>
                    <a:gd name="T2" fmla="*/ 281 w 285"/>
                    <a:gd name="T3" fmla="*/ 492 h 500"/>
                    <a:gd name="T4" fmla="*/ 8 w 285"/>
                    <a:gd name="T5" fmla="*/ 492 h 500"/>
                    <a:gd name="T6" fmla="*/ 8 w 285"/>
                    <a:gd name="T7" fmla="*/ 8 h 500"/>
                    <a:gd name="T8" fmla="*/ 277 w 285"/>
                    <a:gd name="T9" fmla="*/ 8 h 500"/>
                    <a:gd name="T10" fmla="*/ 277 w 285"/>
                    <a:gd name="T11" fmla="*/ 496 h 500"/>
                    <a:gd name="T12" fmla="*/ 281 w 285"/>
                    <a:gd name="T13" fmla="*/ 496 h 500"/>
                    <a:gd name="T14" fmla="*/ 281 w 285"/>
                    <a:gd name="T15" fmla="*/ 492 h 500"/>
                    <a:gd name="T16" fmla="*/ 281 w 285"/>
                    <a:gd name="T17" fmla="*/ 496 h 500"/>
                    <a:gd name="T18" fmla="*/ 285 w 285"/>
                    <a:gd name="T19" fmla="*/ 496 h 500"/>
                    <a:gd name="T20" fmla="*/ 285 w 285"/>
                    <a:gd name="T21" fmla="*/ 0 h 500"/>
                    <a:gd name="T22" fmla="*/ 0 w 285"/>
                    <a:gd name="T23" fmla="*/ 0 h 500"/>
                    <a:gd name="T24" fmla="*/ 0 w 285"/>
                    <a:gd name="T25" fmla="*/ 500 h 500"/>
                    <a:gd name="T26" fmla="*/ 285 w 285"/>
                    <a:gd name="T27" fmla="*/ 500 h 500"/>
                    <a:gd name="T28" fmla="*/ 285 w 285"/>
                    <a:gd name="T29" fmla="*/ 496 h 500"/>
                    <a:gd name="T30" fmla="*/ 281 w 285"/>
                    <a:gd name="T31" fmla="*/ 496 h 5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85" h="500">
                      <a:moveTo>
                        <a:pt x="281" y="496"/>
                      </a:moveTo>
                      <a:lnTo>
                        <a:pt x="281" y="492"/>
                      </a:lnTo>
                      <a:lnTo>
                        <a:pt x="8" y="492"/>
                      </a:lnTo>
                      <a:lnTo>
                        <a:pt x="8" y="8"/>
                      </a:lnTo>
                      <a:lnTo>
                        <a:pt x="277" y="8"/>
                      </a:lnTo>
                      <a:lnTo>
                        <a:pt x="277" y="496"/>
                      </a:lnTo>
                      <a:lnTo>
                        <a:pt x="281" y="496"/>
                      </a:lnTo>
                      <a:lnTo>
                        <a:pt x="281" y="492"/>
                      </a:lnTo>
                      <a:lnTo>
                        <a:pt x="281" y="496"/>
                      </a:lnTo>
                      <a:lnTo>
                        <a:pt x="285" y="496"/>
                      </a:lnTo>
                      <a:lnTo>
                        <a:pt x="285" y="0"/>
                      </a:lnTo>
                      <a:lnTo>
                        <a:pt x="0" y="0"/>
                      </a:lnTo>
                      <a:lnTo>
                        <a:pt x="0" y="500"/>
                      </a:lnTo>
                      <a:lnTo>
                        <a:pt x="285" y="500"/>
                      </a:lnTo>
                      <a:lnTo>
                        <a:pt x="285" y="496"/>
                      </a:lnTo>
                      <a:lnTo>
                        <a:pt x="281" y="496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1" name="Rectangle 581">
                  <a:extLst>
                    <a:ext uri="{FF2B5EF4-FFF2-40B4-BE49-F238E27FC236}">
                      <a16:creationId xmlns:a16="http://schemas.microsoft.com/office/drawing/2014/main" xmlns="" id="{05BB1AF6-9452-422F-87C9-DED98EDD8498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1192" y="2932"/>
                  <a:ext cx="49" cy="49"/>
                </a:xfrm>
                <a:prstGeom prst="rect">
                  <a:avLst/>
                </a:prstGeom>
                <a:solidFill>
                  <a:srgbClr val="C3E8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2" name="Rectangle 582">
                  <a:extLst>
                    <a:ext uri="{FF2B5EF4-FFF2-40B4-BE49-F238E27FC236}">
                      <a16:creationId xmlns:a16="http://schemas.microsoft.com/office/drawing/2014/main" xmlns="" id="{C5262E32-F051-4A95-A57D-7BB82E925511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1192" y="2932"/>
                  <a:ext cx="49" cy="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3" name="Rectangle 583">
                  <a:extLst>
                    <a:ext uri="{FF2B5EF4-FFF2-40B4-BE49-F238E27FC236}">
                      <a16:creationId xmlns:a16="http://schemas.microsoft.com/office/drawing/2014/main" xmlns="" id="{01D62CF3-5027-4D7A-B55B-1E6F298F2889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1258" y="2932"/>
                  <a:ext cx="49" cy="49"/>
                </a:xfrm>
                <a:prstGeom prst="rect">
                  <a:avLst/>
                </a:prstGeom>
                <a:solidFill>
                  <a:srgbClr val="FBD26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4" name="Rectangle 584">
                  <a:extLst>
                    <a:ext uri="{FF2B5EF4-FFF2-40B4-BE49-F238E27FC236}">
                      <a16:creationId xmlns:a16="http://schemas.microsoft.com/office/drawing/2014/main" xmlns="" id="{ED09CD0E-B74E-45CF-8981-029DF3633939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1258" y="2932"/>
                  <a:ext cx="49" cy="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5" name="Rectangle 585">
                  <a:extLst>
                    <a:ext uri="{FF2B5EF4-FFF2-40B4-BE49-F238E27FC236}">
                      <a16:creationId xmlns:a16="http://schemas.microsoft.com/office/drawing/2014/main" xmlns="" id="{7CBE8669-1C01-4FAF-8F5B-940337467300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1324" y="2932"/>
                  <a:ext cx="49" cy="49"/>
                </a:xfrm>
                <a:prstGeom prst="rect">
                  <a:avLst/>
                </a:prstGeom>
                <a:solidFill>
                  <a:srgbClr val="C3E8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6" name="Rectangle 586">
                  <a:extLst>
                    <a:ext uri="{FF2B5EF4-FFF2-40B4-BE49-F238E27FC236}">
                      <a16:creationId xmlns:a16="http://schemas.microsoft.com/office/drawing/2014/main" xmlns="" id="{60A201B1-8731-40B6-8DA9-72B8B0332D10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1324" y="2932"/>
                  <a:ext cx="49" cy="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7" name="Rectangle 587">
                  <a:extLst>
                    <a:ext uri="{FF2B5EF4-FFF2-40B4-BE49-F238E27FC236}">
                      <a16:creationId xmlns:a16="http://schemas.microsoft.com/office/drawing/2014/main" xmlns="" id="{9D30A403-C8C1-498D-AA05-DDD408C2DEFE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1390" y="2932"/>
                  <a:ext cx="49" cy="49"/>
                </a:xfrm>
                <a:prstGeom prst="rect">
                  <a:avLst/>
                </a:prstGeom>
                <a:solidFill>
                  <a:srgbClr val="C3E8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8" name="Rectangle 588">
                  <a:extLst>
                    <a:ext uri="{FF2B5EF4-FFF2-40B4-BE49-F238E27FC236}">
                      <a16:creationId xmlns:a16="http://schemas.microsoft.com/office/drawing/2014/main" xmlns="" id="{8A7C6E72-A47D-4CFA-BB90-E46342D3138B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1390" y="2932"/>
                  <a:ext cx="49" cy="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9" name="Rectangle 589">
                  <a:extLst>
                    <a:ext uri="{FF2B5EF4-FFF2-40B4-BE49-F238E27FC236}">
                      <a16:creationId xmlns:a16="http://schemas.microsoft.com/office/drawing/2014/main" xmlns="" id="{6E4048E2-4CEA-4C1A-A713-27EFA564AF43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1192" y="2994"/>
                  <a:ext cx="49" cy="48"/>
                </a:xfrm>
                <a:prstGeom prst="rect">
                  <a:avLst/>
                </a:prstGeom>
                <a:solidFill>
                  <a:srgbClr val="C3E8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0" name="Rectangle 590">
                  <a:extLst>
                    <a:ext uri="{FF2B5EF4-FFF2-40B4-BE49-F238E27FC236}">
                      <a16:creationId xmlns:a16="http://schemas.microsoft.com/office/drawing/2014/main" xmlns="" id="{C3379AB8-FC11-4C4E-B29C-1E51C8498285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1192" y="2994"/>
                  <a:ext cx="49" cy="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1" name="Rectangle 591">
                  <a:extLst>
                    <a:ext uri="{FF2B5EF4-FFF2-40B4-BE49-F238E27FC236}">
                      <a16:creationId xmlns:a16="http://schemas.microsoft.com/office/drawing/2014/main" xmlns="" id="{3CBFD002-659B-4FD5-9F6E-4DCF072C1AFE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1258" y="2994"/>
                  <a:ext cx="49" cy="48"/>
                </a:xfrm>
                <a:prstGeom prst="rect">
                  <a:avLst/>
                </a:prstGeom>
                <a:solidFill>
                  <a:srgbClr val="C3E8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2" name="Rectangle 592">
                  <a:extLst>
                    <a:ext uri="{FF2B5EF4-FFF2-40B4-BE49-F238E27FC236}">
                      <a16:creationId xmlns:a16="http://schemas.microsoft.com/office/drawing/2014/main" xmlns="" id="{FA719ECC-7D8E-4AE7-896E-6393D2501AAC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1258" y="2994"/>
                  <a:ext cx="49" cy="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3" name="Rectangle 593">
                  <a:extLst>
                    <a:ext uri="{FF2B5EF4-FFF2-40B4-BE49-F238E27FC236}">
                      <a16:creationId xmlns:a16="http://schemas.microsoft.com/office/drawing/2014/main" xmlns="" id="{7A83103A-D1AC-4C3A-8A37-2E7D50EE974B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1324" y="2994"/>
                  <a:ext cx="49" cy="48"/>
                </a:xfrm>
                <a:prstGeom prst="rect">
                  <a:avLst/>
                </a:prstGeom>
                <a:solidFill>
                  <a:srgbClr val="C3E8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4" name="Rectangle 594">
                  <a:extLst>
                    <a:ext uri="{FF2B5EF4-FFF2-40B4-BE49-F238E27FC236}">
                      <a16:creationId xmlns:a16="http://schemas.microsoft.com/office/drawing/2014/main" xmlns="" id="{37BAE7EA-4712-4200-B2D5-BF4FEAE19CBF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1324" y="2994"/>
                  <a:ext cx="49" cy="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5" name="Rectangle 595">
                  <a:extLst>
                    <a:ext uri="{FF2B5EF4-FFF2-40B4-BE49-F238E27FC236}">
                      <a16:creationId xmlns:a16="http://schemas.microsoft.com/office/drawing/2014/main" xmlns="" id="{05116080-846C-4B14-BCFD-4432CA79D765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1390" y="2994"/>
                  <a:ext cx="49" cy="48"/>
                </a:xfrm>
                <a:prstGeom prst="rect">
                  <a:avLst/>
                </a:prstGeom>
                <a:solidFill>
                  <a:srgbClr val="C3E8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6" name="Rectangle 596">
                  <a:extLst>
                    <a:ext uri="{FF2B5EF4-FFF2-40B4-BE49-F238E27FC236}">
                      <a16:creationId xmlns:a16="http://schemas.microsoft.com/office/drawing/2014/main" xmlns="" id="{60C9F8E2-2E29-4C9F-9365-D8C072BB416F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1390" y="2994"/>
                  <a:ext cx="49" cy="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7" name="Rectangle 597">
                  <a:extLst>
                    <a:ext uri="{FF2B5EF4-FFF2-40B4-BE49-F238E27FC236}">
                      <a16:creationId xmlns:a16="http://schemas.microsoft.com/office/drawing/2014/main" xmlns="" id="{BCF58233-0B9E-481B-AB68-75BC07A62DAA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1192" y="3055"/>
                  <a:ext cx="49" cy="49"/>
                </a:xfrm>
                <a:prstGeom prst="rect">
                  <a:avLst/>
                </a:prstGeom>
                <a:solidFill>
                  <a:srgbClr val="C3E8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8" name="Rectangle 598">
                  <a:extLst>
                    <a:ext uri="{FF2B5EF4-FFF2-40B4-BE49-F238E27FC236}">
                      <a16:creationId xmlns:a16="http://schemas.microsoft.com/office/drawing/2014/main" xmlns="" id="{7BD4BB2F-A3DD-46D1-A44B-100D51E803D6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1192" y="3055"/>
                  <a:ext cx="49" cy="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9" name="Rectangle 599">
                  <a:extLst>
                    <a:ext uri="{FF2B5EF4-FFF2-40B4-BE49-F238E27FC236}">
                      <a16:creationId xmlns:a16="http://schemas.microsoft.com/office/drawing/2014/main" xmlns="" id="{46CE75D4-6DFA-41F7-A835-FC9B25F00745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1258" y="3055"/>
                  <a:ext cx="49" cy="49"/>
                </a:xfrm>
                <a:prstGeom prst="rect">
                  <a:avLst/>
                </a:prstGeom>
                <a:solidFill>
                  <a:srgbClr val="C3E8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0" name="Rectangle 600">
                  <a:extLst>
                    <a:ext uri="{FF2B5EF4-FFF2-40B4-BE49-F238E27FC236}">
                      <a16:creationId xmlns:a16="http://schemas.microsoft.com/office/drawing/2014/main" xmlns="" id="{46883732-103B-4B2B-A646-F9BD28F8A267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1258" y="3055"/>
                  <a:ext cx="49" cy="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1" name="Rectangle 601">
                  <a:extLst>
                    <a:ext uri="{FF2B5EF4-FFF2-40B4-BE49-F238E27FC236}">
                      <a16:creationId xmlns:a16="http://schemas.microsoft.com/office/drawing/2014/main" xmlns="" id="{32555278-AE55-4F47-B0F3-DDE45B6AE6A3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1324" y="3055"/>
                  <a:ext cx="49" cy="49"/>
                </a:xfrm>
                <a:prstGeom prst="rect">
                  <a:avLst/>
                </a:prstGeom>
                <a:solidFill>
                  <a:srgbClr val="C3E8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2" name="Rectangle 602">
                  <a:extLst>
                    <a:ext uri="{FF2B5EF4-FFF2-40B4-BE49-F238E27FC236}">
                      <a16:creationId xmlns:a16="http://schemas.microsoft.com/office/drawing/2014/main" xmlns="" id="{E81D146E-1923-4E62-B72B-A4640B931ADF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1324" y="3055"/>
                  <a:ext cx="49" cy="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3" name="Rectangle 603">
                  <a:extLst>
                    <a:ext uri="{FF2B5EF4-FFF2-40B4-BE49-F238E27FC236}">
                      <a16:creationId xmlns:a16="http://schemas.microsoft.com/office/drawing/2014/main" xmlns="" id="{4E6208A9-8552-429A-8FD5-1C803E22359D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1192" y="3341"/>
                  <a:ext cx="49" cy="49"/>
                </a:xfrm>
                <a:prstGeom prst="rect">
                  <a:avLst/>
                </a:prstGeom>
                <a:solidFill>
                  <a:srgbClr val="47B8E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4" name="Rectangle 604">
                  <a:extLst>
                    <a:ext uri="{FF2B5EF4-FFF2-40B4-BE49-F238E27FC236}">
                      <a16:creationId xmlns:a16="http://schemas.microsoft.com/office/drawing/2014/main" xmlns="" id="{CAF3B9B7-424D-407B-961D-8B88A4D7D4D5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1192" y="3341"/>
                  <a:ext cx="49" cy="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5" name="Rectangle 605">
                  <a:extLst>
                    <a:ext uri="{FF2B5EF4-FFF2-40B4-BE49-F238E27FC236}">
                      <a16:creationId xmlns:a16="http://schemas.microsoft.com/office/drawing/2014/main" xmlns="" id="{9D1383A1-06A9-446D-B6E8-22FBF7D0640D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1258" y="3341"/>
                  <a:ext cx="49" cy="49"/>
                </a:xfrm>
                <a:prstGeom prst="rect">
                  <a:avLst/>
                </a:prstGeom>
                <a:solidFill>
                  <a:srgbClr val="88D8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6" name="Rectangle 606">
                  <a:extLst>
                    <a:ext uri="{FF2B5EF4-FFF2-40B4-BE49-F238E27FC236}">
                      <a16:creationId xmlns:a16="http://schemas.microsoft.com/office/drawing/2014/main" xmlns="" id="{923EF6E7-BCCE-4736-8373-84F057FB9D13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1258" y="3341"/>
                  <a:ext cx="49" cy="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7" name="Rectangle 607">
                  <a:extLst>
                    <a:ext uri="{FF2B5EF4-FFF2-40B4-BE49-F238E27FC236}">
                      <a16:creationId xmlns:a16="http://schemas.microsoft.com/office/drawing/2014/main" xmlns="" id="{A5F9C91A-ADE6-454C-A274-F5A7AE2608C2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1324" y="3341"/>
                  <a:ext cx="49" cy="49"/>
                </a:xfrm>
                <a:prstGeom prst="rect">
                  <a:avLst/>
                </a:prstGeom>
                <a:solidFill>
                  <a:srgbClr val="BAE5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8" name="Rectangle 608">
                  <a:extLst>
                    <a:ext uri="{FF2B5EF4-FFF2-40B4-BE49-F238E27FC236}">
                      <a16:creationId xmlns:a16="http://schemas.microsoft.com/office/drawing/2014/main" xmlns="" id="{623AA33F-029E-432D-B49F-61A9836BC50E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1324" y="3341"/>
                  <a:ext cx="49" cy="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9" name="Rectangle 609">
                  <a:extLst>
                    <a:ext uri="{FF2B5EF4-FFF2-40B4-BE49-F238E27FC236}">
                      <a16:creationId xmlns:a16="http://schemas.microsoft.com/office/drawing/2014/main" xmlns="" id="{8689EFDD-6FB2-401A-985C-8153DCCD338A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1390" y="3341"/>
                  <a:ext cx="49" cy="49"/>
                </a:xfrm>
                <a:prstGeom prst="rect">
                  <a:avLst/>
                </a:prstGeom>
                <a:solidFill>
                  <a:srgbClr val="C3E8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0" name="Rectangle 610">
                  <a:extLst>
                    <a:ext uri="{FF2B5EF4-FFF2-40B4-BE49-F238E27FC236}">
                      <a16:creationId xmlns:a16="http://schemas.microsoft.com/office/drawing/2014/main" xmlns="" id="{EA9F774F-D216-4749-B995-F7B475F1562E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1390" y="3341"/>
                  <a:ext cx="49" cy="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1" name="Freeform 611">
                  <a:extLst>
                    <a:ext uri="{FF2B5EF4-FFF2-40B4-BE49-F238E27FC236}">
                      <a16:creationId xmlns:a16="http://schemas.microsoft.com/office/drawing/2014/main" xmlns="" id="{E7651778-CFF4-4E55-9970-C96D88028ED7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432" y="3112"/>
                  <a:ext cx="93" cy="78"/>
                </a:xfrm>
                <a:custGeom>
                  <a:avLst/>
                  <a:gdLst>
                    <a:gd name="T0" fmla="*/ 87 w 93"/>
                    <a:gd name="T1" fmla="*/ 24 h 78"/>
                    <a:gd name="T2" fmla="*/ 69 w 93"/>
                    <a:gd name="T3" fmla="*/ 64 h 78"/>
                    <a:gd name="T4" fmla="*/ 47 w 93"/>
                    <a:gd name="T5" fmla="*/ 72 h 78"/>
                    <a:gd name="T6" fmla="*/ 6 w 93"/>
                    <a:gd name="T7" fmla="*/ 54 h 78"/>
                    <a:gd name="T8" fmla="*/ 24 w 93"/>
                    <a:gd name="T9" fmla="*/ 13 h 78"/>
                    <a:gd name="T10" fmla="*/ 46 w 93"/>
                    <a:gd name="T11" fmla="*/ 6 h 78"/>
                    <a:gd name="T12" fmla="*/ 87 w 93"/>
                    <a:gd name="T13" fmla="*/ 24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3" h="78">
                      <a:moveTo>
                        <a:pt x="87" y="24"/>
                      </a:moveTo>
                      <a:cubicBezTo>
                        <a:pt x="93" y="40"/>
                        <a:pt x="85" y="58"/>
                        <a:pt x="69" y="64"/>
                      </a:cubicBezTo>
                      <a:cubicBezTo>
                        <a:pt x="47" y="72"/>
                        <a:pt x="47" y="72"/>
                        <a:pt x="47" y="72"/>
                      </a:cubicBezTo>
                      <a:cubicBezTo>
                        <a:pt x="31" y="78"/>
                        <a:pt x="12" y="70"/>
                        <a:pt x="6" y="54"/>
                      </a:cubicBezTo>
                      <a:cubicBezTo>
                        <a:pt x="0" y="38"/>
                        <a:pt x="8" y="20"/>
                        <a:pt x="24" y="13"/>
                      </a:cubicBezTo>
                      <a:cubicBezTo>
                        <a:pt x="46" y="6"/>
                        <a:pt x="46" y="6"/>
                        <a:pt x="46" y="6"/>
                      </a:cubicBezTo>
                      <a:cubicBezTo>
                        <a:pt x="62" y="0"/>
                        <a:pt x="80" y="8"/>
                        <a:pt x="87" y="24"/>
                      </a:cubicBezTo>
                    </a:path>
                  </a:pathLst>
                </a:custGeom>
                <a:solidFill>
                  <a:srgbClr val="CCEEF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2" name="Freeform 612">
                  <a:extLst>
                    <a:ext uri="{FF2B5EF4-FFF2-40B4-BE49-F238E27FC236}">
                      <a16:creationId xmlns:a16="http://schemas.microsoft.com/office/drawing/2014/main" xmlns="" id="{F5DD165D-9F65-4BAF-9FA4-2D132AA032ED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432" y="3112"/>
                  <a:ext cx="93" cy="78"/>
                </a:xfrm>
                <a:custGeom>
                  <a:avLst/>
                  <a:gdLst>
                    <a:gd name="T0" fmla="*/ 87 w 93"/>
                    <a:gd name="T1" fmla="*/ 24 h 78"/>
                    <a:gd name="T2" fmla="*/ 83 w 93"/>
                    <a:gd name="T3" fmla="*/ 26 h 78"/>
                    <a:gd name="T4" fmla="*/ 85 w 93"/>
                    <a:gd name="T5" fmla="*/ 35 h 78"/>
                    <a:gd name="T6" fmla="*/ 67 w 93"/>
                    <a:gd name="T7" fmla="*/ 61 h 78"/>
                    <a:gd name="T8" fmla="*/ 69 w 93"/>
                    <a:gd name="T9" fmla="*/ 64 h 78"/>
                    <a:gd name="T10" fmla="*/ 68 w 93"/>
                    <a:gd name="T11" fmla="*/ 60 h 78"/>
                    <a:gd name="T12" fmla="*/ 45 w 93"/>
                    <a:gd name="T13" fmla="*/ 68 h 78"/>
                    <a:gd name="T14" fmla="*/ 45 w 93"/>
                    <a:gd name="T15" fmla="*/ 68 h 78"/>
                    <a:gd name="T16" fmla="*/ 35 w 93"/>
                    <a:gd name="T17" fmla="*/ 70 h 78"/>
                    <a:gd name="T18" fmla="*/ 10 w 93"/>
                    <a:gd name="T19" fmla="*/ 52 h 78"/>
                    <a:gd name="T20" fmla="*/ 8 w 93"/>
                    <a:gd name="T21" fmla="*/ 43 h 78"/>
                    <a:gd name="T22" fmla="*/ 25 w 93"/>
                    <a:gd name="T23" fmla="*/ 17 h 78"/>
                    <a:gd name="T24" fmla="*/ 24 w 93"/>
                    <a:gd name="T25" fmla="*/ 13 h 78"/>
                    <a:gd name="T26" fmla="*/ 25 w 93"/>
                    <a:gd name="T27" fmla="*/ 18 h 78"/>
                    <a:gd name="T28" fmla="*/ 47 w 93"/>
                    <a:gd name="T29" fmla="*/ 10 h 78"/>
                    <a:gd name="T30" fmla="*/ 48 w 93"/>
                    <a:gd name="T31" fmla="*/ 10 h 78"/>
                    <a:gd name="T32" fmla="*/ 57 w 93"/>
                    <a:gd name="T33" fmla="*/ 8 h 78"/>
                    <a:gd name="T34" fmla="*/ 83 w 93"/>
                    <a:gd name="T35" fmla="*/ 26 h 78"/>
                    <a:gd name="T36" fmla="*/ 87 w 93"/>
                    <a:gd name="T37" fmla="*/ 24 h 78"/>
                    <a:gd name="T38" fmla="*/ 90 w 93"/>
                    <a:gd name="T39" fmla="*/ 22 h 78"/>
                    <a:gd name="T40" fmla="*/ 57 w 93"/>
                    <a:gd name="T41" fmla="*/ 0 h 78"/>
                    <a:gd name="T42" fmla="*/ 44 w 93"/>
                    <a:gd name="T43" fmla="*/ 2 h 78"/>
                    <a:gd name="T44" fmla="*/ 46 w 93"/>
                    <a:gd name="T45" fmla="*/ 6 h 78"/>
                    <a:gd name="T46" fmla="*/ 45 w 93"/>
                    <a:gd name="T47" fmla="*/ 2 h 78"/>
                    <a:gd name="T48" fmla="*/ 22 w 93"/>
                    <a:gd name="T49" fmla="*/ 9 h 78"/>
                    <a:gd name="T50" fmla="*/ 22 w 93"/>
                    <a:gd name="T51" fmla="*/ 10 h 78"/>
                    <a:gd name="T52" fmla="*/ 0 w 93"/>
                    <a:gd name="T53" fmla="*/ 43 h 78"/>
                    <a:gd name="T54" fmla="*/ 2 w 93"/>
                    <a:gd name="T55" fmla="*/ 56 h 78"/>
                    <a:gd name="T56" fmla="*/ 35 w 93"/>
                    <a:gd name="T57" fmla="*/ 78 h 78"/>
                    <a:gd name="T58" fmla="*/ 48 w 93"/>
                    <a:gd name="T59" fmla="*/ 76 h 78"/>
                    <a:gd name="T60" fmla="*/ 47 w 93"/>
                    <a:gd name="T61" fmla="*/ 72 h 78"/>
                    <a:gd name="T62" fmla="*/ 48 w 93"/>
                    <a:gd name="T63" fmla="*/ 76 h 78"/>
                    <a:gd name="T64" fmla="*/ 70 w 93"/>
                    <a:gd name="T65" fmla="*/ 68 h 78"/>
                    <a:gd name="T66" fmla="*/ 70 w 93"/>
                    <a:gd name="T67" fmla="*/ 68 h 78"/>
                    <a:gd name="T68" fmla="*/ 93 w 93"/>
                    <a:gd name="T69" fmla="*/ 35 h 78"/>
                    <a:gd name="T70" fmla="*/ 90 w 93"/>
                    <a:gd name="T71" fmla="*/ 22 h 78"/>
                    <a:gd name="T72" fmla="*/ 87 w 93"/>
                    <a:gd name="T73" fmla="*/ 24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93" h="78">
                      <a:moveTo>
                        <a:pt x="87" y="24"/>
                      </a:moveTo>
                      <a:cubicBezTo>
                        <a:pt x="83" y="26"/>
                        <a:pt x="83" y="26"/>
                        <a:pt x="83" y="26"/>
                      </a:cubicBezTo>
                      <a:cubicBezTo>
                        <a:pt x="84" y="29"/>
                        <a:pt x="85" y="32"/>
                        <a:pt x="85" y="35"/>
                      </a:cubicBezTo>
                      <a:cubicBezTo>
                        <a:pt x="85" y="46"/>
                        <a:pt x="78" y="56"/>
                        <a:pt x="67" y="61"/>
                      </a:cubicBezTo>
                      <a:cubicBezTo>
                        <a:pt x="69" y="64"/>
                        <a:pt x="69" y="64"/>
                        <a:pt x="69" y="64"/>
                      </a:cubicBezTo>
                      <a:cubicBezTo>
                        <a:pt x="68" y="60"/>
                        <a:pt x="68" y="60"/>
                        <a:pt x="68" y="60"/>
                      </a:cubicBezTo>
                      <a:cubicBezTo>
                        <a:pt x="45" y="68"/>
                        <a:pt x="45" y="68"/>
                        <a:pt x="45" y="68"/>
                      </a:cubicBezTo>
                      <a:cubicBezTo>
                        <a:pt x="45" y="68"/>
                        <a:pt x="45" y="68"/>
                        <a:pt x="45" y="68"/>
                      </a:cubicBezTo>
                      <a:cubicBezTo>
                        <a:pt x="42" y="69"/>
                        <a:pt x="39" y="70"/>
                        <a:pt x="35" y="70"/>
                      </a:cubicBezTo>
                      <a:cubicBezTo>
                        <a:pt x="24" y="70"/>
                        <a:pt x="14" y="63"/>
                        <a:pt x="10" y="52"/>
                      </a:cubicBezTo>
                      <a:cubicBezTo>
                        <a:pt x="9" y="49"/>
                        <a:pt x="8" y="46"/>
                        <a:pt x="8" y="43"/>
                      </a:cubicBezTo>
                      <a:cubicBezTo>
                        <a:pt x="8" y="32"/>
                        <a:pt x="15" y="22"/>
                        <a:pt x="25" y="17"/>
                      </a:cubicBezTo>
                      <a:cubicBezTo>
                        <a:pt x="24" y="13"/>
                        <a:pt x="24" y="13"/>
                        <a:pt x="24" y="13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47" y="10"/>
                        <a:pt x="47" y="10"/>
                        <a:pt x="47" y="10"/>
                      </a:cubicBezTo>
                      <a:cubicBezTo>
                        <a:pt x="48" y="10"/>
                        <a:pt x="48" y="10"/>
                        <a:pt x="48" y="10"/>
                      </a:cubicBezTo>
                      <a:cubicBezTo>
                        <a:pt x="51" y="9"/>
                        <a:pt x="54" y="8"/>
                        <a:pt x="57" y="8"/>
                      </a:cubicBezTo>
                      <a:cubicBezTo>
                        <a:pt x="68" y="8"/>
                        <a:pt x="78" y="15"/>
                        <a:pt x="83" y="26"/>
                      </a:cubicBezTo>
                      <a:cubicBezTo>
                        <a:pt x="87" y="24"/>
                        <a:pt x="87" y="24"/>
                        <a:pt x="87" y="24"/>
                      </a:cubicBezTo>
                      <a:cubicBezTo>
                        <a:pt x="90" y="22"/>
                        <a:pt x="90" y="22"/>
                        <a:pt x="90" y="22"/>
                      </a:cubicBezTo>
                      <a:cubicBezTo>
                        <a:pt x="85" y="8"/>
                        <a:pt x="72" y="0"/>
                        <a:pt x="57" y="0"/>
                      </a:cubicBezTo>
                      <a:cubicBezTo>
                        <a:pt x="53" y="0"/>
                        <a:pt x="49" y="1"/>
                        <a:pt x="44" y="2"/>
                      </a:cubicBezTo>
                      <a:cubicBezTo>
                        <a:pt x="46" y="6"/>
                        <a:pt x="46" y="6"/>
                        <a:pt x="46" y="6"/>
                      </a:cubicBezTo>
                      <a:cubicBezTo>
                        <a:pt x="45" y="2"/>
                        <a:pt x="45" y="2"/>
                        <a:pt x="45" y="2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8" y="15"/>
                        <a:pt x="0" y="28"/>
                        <a:pt x="0" y="43"/>
                      </a:cubicBezTo>
                      <a:cubicBezTo>
                        <a:pt x="0" y="47"/>
                        <a:pt x="1" y="51"/>
                        <a:pt x="2" y="56"/>
                      </a:cubicBezTo>
                      <a:cubicBezTo>
                        <a:pt x="8" y="69"/>
                        <a:pt x="21" y="78"/>
                        <a:pt x="35" y="78"/>
                      </a:cubicBezTo>
                      <a:cubicBezTo>
                        <a:pt x="40" y="78"/>
                        <a:pt x="44" y="77"/>
                        <a:pt x="48" y="76"/>
                      </a:cubicBezTo>
                      <a:cubicBezTo>
                        <a:pt x="47" y="72"/>
                        <a:pt x="47" y="72"/>
                        <a:pt x="47" y="72"/>
                      </a:cubicBezTo>
                      <a:cubicBezTo>
                        <a:pt x="48" y="76"/>
                        <a:pt x="48" y="76"/>
                        <a:pt x="48" y="76"/>
                      </a:cubicBezTo>
                      <a:cubicBezTo>
                        <a:pt x="70" y="68"/>
                        <a:pt x="70" y="68"/>
                        <a:pt x="70" y="68"/>
                      </a:cubicBezTo>
                      <a:cubicBezTo>
                        <a:pt x="70" y="68"/>
                        <a:pt x="70" y="68"/>
                        <a:pt x="70" y="68"/>
                      </a:cubicBezTo>
                      <a:cubicBezTo>
                        <a:pt x="84" y="63"/>
                        <a:pt x="93" y="50"/>
                        <a:pt x="93" y="35"/>
                      </a:cubicBezTo>
                      <a:cubicBezTo>
                        <a:pt x="93" y="31"/>
                        <a:pt x="92" y="27"/>
                        <a:pt x="90" y="22"/>
                      </a:cubicBezTo>
                      <a:cubicBezTo>
                        <a:pt x="87" y="24"/>
                        <a:pt x="87" y="24"/>
                        <a:pt x="87" y="24"/>
                      </a:cubicBezTo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3" name="Freeform 613">
                  <a:extLst>
                    <a:ext uri="{FF2B5EF4-FFF2-40B4-BE49-F238E27FC236}">
                      <a16:creationId xmlns:a16="http://schemas.microsoft.com/office/drawing/2014/main" xmlns="" id="{47EEB401-CCAC-4D87-9772-B204545A0F64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419" y="3290"/>
                  <a:ext cx="93" cy="78"/>
                </a:xfrm>
                <a:custGeom>
                  <a:avLst/>
                  <a:gdLst>
                    <a:gd name="T0" fmla="*/ 87 w 93"/>
                    <a:gd name="T1" fmla="*/ 24 h 78"/>
                    <a:gd name="T2" fmla="*/ 69 w 93"/>
                    <a:gd name="T3" fmla="*/ 65 h 78"/>
                    <a:gd name="T4" fmla="*/ 47 w 93"/>
                    <a:gd name="T5" fmla="*/ 72 h 78"/>
                    <a:gd name="T6" fmla="*/ 7 w 93"/>
                    <a:gd name="T7" fmla="*/ 54 h 78"/>
                    <a:gd name="T8" fmla="*/ 24 w 93"/>
                    <a:gd name="T9" fmla="*/ 14 h 78"/>
                    <a:gd name="T10" fmla="*/ 46 w 93"/>
                    <a:gd name="T11" fmla="*/ 7 h 78"/>
                    <a:gd name="T12" fmla="*/ 87 w 93"/>
                    <a:gd name="T13" fmla="*/ 24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3" h="78">
                      <a:moveTo>
                        <a:pt x="87" y="24"/>
                      </a:moveTo>
                      <a:cubicBezTo>
                        <a:pt x="93" y="40"/>
                        <a:pt x="85" y="59"/>
                        <a:pt x="69" y="65"/>
                      </a:cubicBezTo>
                      <a:cubicBezTo>
                        <a:pt x="47" y="72"/>
                        <a:pt x="47" y="72"/>
                        <a:pt x="47" y="72"/>
                      </a:cubicBezTo>
                      <a:cubicBezTo>
                        <a:pt x="31" y="78"/>
                        <a:pt x="13" y="70"/>
                        <a:pt x="7" y="54"/>
                      </a:cubicBezTo>
                      <a:cubicBezTo>
                        <a:pt x="0" y="38"/>
                        <a:pt x="8" y="20"/>
                        <a:pt x="24" y="14"/>
                      </a:cubicBezTo>
                      <a:cubicBezTo>
                        <a:pt x="46" y="7"/>
                        <a:pt x="46" y="7"/>
                        <a:pt x="46" y="7"/>
                      </a:cubicBezTo>
                      <a:cubicBezTo>
                        <a:pt x="62" y="0"/>
                        <a:pt x="81" y="8"/>
                        <a:pt x="87" y="24"/>
                      </a:cubicBezTo>
                    </a:path>
                  </a:pathLst>
                </a:custGeom>
                <a:solidFill>
                  <a:srgbClr val="CCEEF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4" name="Freeform 614">
                  <a:extLst>
                    <a:ext uri="{FF2B5EF4-FFF2-40B4-BE49-F238E27FC236}">
                      <a16:creationId xmlns:a16="http://schemas.microsoft.com/office/drawing/2014/main" xmlns="" id="{65B05D96-D8F9-4AD1-A4D5-8AF48ECB56E8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419" y="3290"/>
                  <a:ext cx="93" cy="78"/>
                </a:xfrm>
                <a:custGeom>
                  <a:avLst/>
                  <a:gdLst>
                    <a:gd name="T0" fmla="*/ 87 w 93"/>
                    <a:gd name="T1" fmla="*/ 24 h 78"/>
                    <a:gd name="T2" fmla="*/ 83 w 93"/>
                    <a:gd name="T3" fmla="*/ 26 h 78"/>
                    <a:gd name="T4" fmla="*/ 85 w 93"/>
                    <a:gd name="T5" fmla="*/ 36 h 78"/>
                    <a:gd name="T6" fmla="*/ 68 w 93"/>
                    <a:gd name="T7" fmla="*/ 61 h 78"/>
                    <a:gd name="T8" fmla="*/ 69 w 93"/>
                    <a:gd name="T9" fmla="*/ 65 h 78"/>
                    <a:gd name="T10" fmla="*/ 68 w 93"/>
                    <a:gd name="T11" fmla="*/ 61 h 78"/>
                    <a:gd name="T12" fmla="*/ 46 w 93"/>
                    <a:gd name="T13" fmla="*/ 68 h 78"/>
                    <a:gd name="T14" fmla="*/ 46 w 93"/>
                    <a:gd name="T15" fmla="*/ 68 h 78"/>
                    <a:gd name="T16" fmla="*/ 36 w 93"/>
                    <a:gd name="T17" fmla="*/ 70 h 78"/>
                    <a:gd name="T18" fmla="*/ 11 w 93"/>
                    <a:gd name="T19" fmla="*/ 53 h 78"/>
                    <a:gd name="T20" fmla="*/ 9 w 93"/>
                    <a:gd name="T21" fmla="*/ 43 h 78"/>
                    <a:gd name="T22" fmla="*/ 26 w 93"/>
                    <a:gd name="T23" fmla="*/ 18 h 78"/>
                    <a:gd name="T24" fmla="*/ 24 w 93"/>
                    <a:gd name="T25" fmla="*/ 14 h 78"/>
                    <a:gd name="T26" fmla="*/ 25 w 93"/>
                    <a:gd name="T27" fmla="*/ 18 h 78"/>
                    <a:gd name="T28" fmla="*/ 48 w 93"/>
                    <a:gd name="T29" fmla="*/ 11 h 78"/>
                    <a:gd name="T30" fmla="*/ 48 w 93"/>
                    <a:gd name="T31" fmla="*/ 11 h 78"/>
                    <a:gd name="T32" fmla="*/ 58 w 93"/>
                    <a:gd name="T33" fmla="*/ 9 h 78"/>
                    <a:gd name="T34" fmla="*/ 83 w 93"/>
                    <a:gd name="T35" fmla="*/ 26 h 78"/>
                    <a:gd name="T36" fmla="*/ 87 w 93"/>
                    <a:gd name="T37" fmla="*/ 24 h 78"/>
                    <a:gd name="T38" fmla="*/ 91 w 93"/>
                    <a:gd name="T39" fmla="*/ 23 h 78"/>
                    <a:gd name="T40" fmla="*/ 58 w 93"/>
                    <a:gd name="T41" fmla="*/ 0 h 78"/>
                    <a:gd name="T42" fmla="*/ 45 w 93"/>
                    <a:gd name="T43" fmla="*/ 3 h 78"/>
                    <a:gd name="T44" fmla="*/ 46 w 93"/>
                    <a:gd name="T45" fmla="*/ 7 h 78"/>
                    <a:gd name="T46" fmla="*/ 45 w 93"/>
                    <a:gd name="T47" fmla="*/ 3 h 78"/>
                    <a:gd name="T48" fmla="*/ 23 w 93"/>
                    <a:gd name="T49" fmla="*/ 10 h 78"/>
                    <a:gd name="T50" fmla="*/ 23 w 93"/>
                    <a:gd name="T51" fmla="*/ 10 h 78"/>
                    <a:gd name="T52" fmla="*/ 0 w 93"/>
                    <a:gd name="T53" fmla="*/ 43 h 78"/>
                    <a:gd name="T54" fmla="*/ 3 w 93"/>
                    <a:gd name="T55" fmla="*/ 56 h 78"/>
                    <a:gd name="T56" fmla="*/ 36 w 93"/>
                    <a:gd name="T57" fmla="*/ 78 h 78"/>
                    <a:gd name="T58" fmla="*/ 49 w 93"/>
                    <a:gd name="T59" fmla="*/ 76 h 78"/>
                    <a:gd name="T60" fmla="*/ 47 w 93"/>
                    <a:gd name="T61" fmla="*/ 72 h 78"/>
                    <a:gd name="T62" fmla="*/ 48 w 93"/>
                    <a:gd name="T63" fmla="*/ 76 h 78"/>
                    <a:gd name="T64" fmla="*/ 71 w 93"/>
                    <a:gd name="T65" fmla="*/ 69 h 78"/>
                    <a:gd name="T66" fmla="*/ 71 w 93"/>
                    <a:gd name="T67" fmla="*/ 69 h 78"/>
                    <a:gd name="T68" fmla="*/ 93 w 93"/>
                    <a:gd name="T69" fmla="*/ 36 h 78"/>
                    <a:gd name="T70" fmla="*/ 91 w 93"/>
                    <a:gd name="T71" fmla="*/ 23 h 78"/>
                    <a:gd name="T72" fmla="*/ 87 w 93"/>
                    <a:gd name="T73" fmla="*/ 24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93" h="78">
                      <a:moveTo>
                        <a:pt x="87" y="24"/>
                      </a:moveTo>
                      <a:cubicBezTo>
                        <a:pt x="83" y="26"/>
                        <a:pt x="83" y="26"/>
                        <a:pt x="83" y="26"/>
                      </a:cubicBezTo>
                      <a:cubicBezTo>
                        <a:pt x="84" y="29"/>
                        <a:pt x="85" y="33"/>
                        <a:pt x="85" y="36"/>
                      </a:cubicBezTo>
                      <a:cubicBezTo>
                        <a:pt x="85" y="47"/>
                        <a:pt x="78" y="57"/>
                        <a:pt x="68" y="61"/>
                      </a:cubicBezTo>
                      <a:cubicBezTo>
                        <a:pt x="69" y="65"/>
                        <a:pt x="69" y="65"/>
                        <a:pt x="69" y="65"/>
                      </a:cubicBezTo>
                      <a:cubicBezTo>
                        <a:pt x="68" y="61"/>
                        <a:pt x="68" y="61"/>
                        <a:pt x="68" y="61"/>
                      </a:cubicBezTo>
                      <a:cubicBezTo>
                        <a:pt x="46" y="68"/>
                        <a:pt x="46" y="68"/>
                        <a:pt x="46" y="68"/>
                      </a:cubicBezTo>
                      <a:cubicBezTo>
                        <a:pt x="46" y="68"/>
                        <a:pt x="46" y="68"/>
                        <a:pt x="46" y="68"/>
                      </a:cubicBezTo>
                      <a:cubicBezTo>
                        <a:pt x="42" y="69"/>
                        <a:pt x="39" y="70"/>
                        <a:pt x="36" y="70"/>
                      </a:cubicBezTo>
                      <a:cubicBezTo>
                        <a:pt x="25" y="70"/>
                        <a:pt x="15" y="64"/>
                        <a:pt x="11" y="53"/>
                      </a:cubicBezTo>
                      <a:cubicBezTo>
                        <a:pt x="9" y="50"/>
                        <a:pt x="9" y="46"/>
                        <a:pt x="9" y="43"/>
                      </a:cubicBezTo>
                      <a:cubicBezTo>
                        <a:pt x="9" y="32"/>
                        <a:pt x="15" y="22"/>
                        <a:pt x="26" y="18"/>
                      </a:cubicBezTo>
                      <a:cubicBezTo>
                        <a:pt x="24" y="14"/>
                        <a:pt x="24" y="14"/>
                        <a:pt x="24" y="14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48" y="11"/>
                        <a:pt x="48" y="11"/>
                        <a:pt x="48" y="11"/>
                      </a:cubicBezTo>
                      <a:cubicBezTo>
                        <a:pt x="48" y="11"/>
                        <a:pt x="48" y="11"/>
                        <a:pt x="48" y="11"/>
                      </a:cubicBezTo>
                      <a:cubicBezTo>
                        <a:pt x="51" y="9"/>
                        <a:pt x="55" y="9"/>
                        <a:pt x="58" y="9"/>
                      </a:cubicBezTo>
                      <a:cubicBezTo>
                        <a:pt x="69" y="9"/>
                        <a:pt x="79" y="15"/>
                        <a:pt x="83" y="26"/>
                      </a:cubicBezTo>
                      <a:cubicBezTo>
                        <a:pt x="87" y="24"/>
                        <a:pt x="87" y="24"/>
                        <a:pt x="87" y="24"/>
                      </a:cubicBezTo>
                      <a:cubicBezTo>
                        <a:pt x="91" y="23"/>
                        <a:pt x="91" y="23"/>
                        <a:pt x="91" y="23"/>
                      </a:cubicBezTo>
                      <a:cubicBezTo>
                        <a:pt x="85" y="9"/>
                        <a:pt x="72" y="0"/>
                        <a:pt x="58" y="0"/>
                      </a:cubicBezTo>
                      <a:cubicBezTo>
                        <a:pt x="54" y="0"/>
                        <a:pt x="49" y="1"/>
                        <a:pt x="45" y="3"/>
                      </a:cubicBezTo>
                      <a:cubicBezTo>
                        <a:pt x="46" y="7"/>
                        <a:pt x="46" y="7"/>
                        <a:pt x="46" y="7"/>
                      </a:cubicBezTo>
                      <a:cubicBezTo>
                        <a:pt x="45" y="3"/>
                        <a:pt x="45" y="3"/>
                        <a:pt x="45" y="3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9" y="15"/>
                        <a:pt x="0" y="29"/>
                        <a:pt x="0" y="43"/>
                      </a:cubicBezTo>
                      <a:cubicBezTo>
                        <a:pt x="0" y="47"/>
                        <a:pt x="1" y="52"/>
                        <a:pt x="3" y="56"/>
                      </a:cubicBezTo>
                      <a:cubicBezTo>
                        <a:pt x="8" y="70"/>
                        <a:pt x="22" y="78"/>
                        <a:pt x="36" y="78"/>
                      </a:cubicBezTo>
                      <a:cubicBezTo>
                        <a:pt x="40" y="78"/>
                        <a:pt x="44" y="78"/>
                        <a:pt x="49" y="76"/>
                      </a:cubicBezTo>
                      <a:cubicBezTo>
                        <a:pt x="47" y="72"/>
                        <a:pt x="47" y="72"/>
                        <a:pt x="47" y="72"/>
                      </a:cubicBezTo>
                      <a:cubicBezTo>
                        <a:pt x="48" y="76"/>
                        <a:pt x="48" y="76"/>
                        <a:pt x="48" y="76"/>
                      </a:cubicBezTo>
                      <a:cubicBezTo>
                        <a:pt x="71" y="69"/>
                        <a:pt x="71" y="69"/>
                        <a:pt x="71" y="69"/>
                      </a:cubicBezTo>
                      <a:cubicBezTo>
                        <a:pt x="71" y="69"/>
                        <a:pt x="71" y="69"/>
                        <a:pt x="71" y="69"/>
                      </a:cubicBezTo>
                      <a:cubicBezTo>
                        <a:pt x="85" y="63"/>
                        <a:pt x="93" y="50"/>
                        <a:pt x="93" y="36"/>
                      </a:cubicBezTo>
                      <a:cubicBezTo>
                        <a:pt x="93" y="32"/>
                        <a:pt x="93" y="27"/>
                        <a:pt x="91" y="23"/>
                      </a:cubicBezTo>
                      <a:cubicBezTo>
                        <a:pt x="87" y="24"/>
                        <a:pt x="87" y="24"/>
                        <a:pt x="87" y="24"/>
                      </a:cubicBezTo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5" name="Freeform 615">
                  <a:extLst>
                    <a:ext uri="{FF2B5EF4-FFF2-40B4-BE49-F238E27FC236}">
                      <a16:creationId xmlns:a16="http://schemas.microsoft.com/office/drawing/2014/main" xmlns="" id="{5CCFC33F-5C35-428D-A2A1-9323A8A5AB87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426" y="3195"/>
                  <a:ext cx="93" cy="78"/>
                </a:xfrm>
                <a:custGeom>
                  <a:avLst/>
                  <a:gdLst>
                    <a:gd name="T0" fmla="*/ 87 w 93"/>
                    <a:gd name="T1" fmla="*/ 24 h 78"/>
                    <a:gd name="T2" fmla="*/ 69 w 93"/>
                    <a:gd name="T3" fmla="*/ 65 h 78"/>
                    <a:gd name="T4" fmla="*/ 47 w 93"/>
                    <a:gd name="T5" fmla="*/ 72 h 78"/>
                    <a:gd name="T6" fmla="*/ 6 w 93"/>
                    <a:gd name="T7" fmla="*/ 54 h 78"/>
                    <a:gd name="T8" fmla="*/ 24 w 93"/>
                    <a:gd name="T9" fmla="*/ 14 h 78"/>
                    <a:gd name="T10" fmla="*/ 46 w 93"/>
                    <a:gd name="T11" fmla="*/ 7 h 78"/>
                    <a:gd name="T12" fmla="*/ 87 w 93"/>
                    <a:gd name="T13" fmla="*/ 24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3" h="78">
                      <a:moveTo>
                        <a:pt x="87" y="24"/>
                      </a:moveTo>
                      <a:cubicBezTo>
                        <a:pt x="93" y="40"/>
                        <a:pt x="85" y="59"/>
                        <a:pt x="69" y="65"/>
                      </a:cubicBezTo>
                      <a:cubicBezTo>
                        <a:pt x="47" y="72"/>
                        <a:pt x="47" y="72"/>
                        <a:pt x="47" y="72"/>
                      </a:cubicBezTo>
                      <a:cubicBezTo>
                        <a:pt x="31" y="78"/>
                        <a:pt x="13" y="70"/>
                        <a:pt x="6" y="54"/>
                      </a:cubicBezTo>
                      <a:cubicBezTo>
                        <a:pt x="0" y="38"/>
                        <a:pt x="8" y="20"/>
                        <a:pt x="24" y="14"/>
                      </a:cubicBezTo>
                      <a:cubicBezTo>
                        <a:pt x="46" y="7"/>
                        <a:pt x="46" y="7"/>
                        <a:pt x="46" y="7"/>
                      </a:cubicBezTo>
                      <a:cubicBezTo>
                        <a:pt x="62" y="0"/>
                        <a:pt x="80" y="8"/>
                        <a:pt x="87" y="24"/>
                      </a:cubicBezTo>
                    </a:path>
                  </a:pathLst>
                </a:custGeom>
                <a:solidFill>
                  <a:srgbClr val="CCEEF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6" name="Freeform 616">
                  <a:extLst>
                    <a:ext uri="{FF2B5EF4-FFF2-40B4-BE49-F238E27FC236}">
                      <a16:creationId xmlns:a16="http://schemas.microsoft.com/office/drawing/2014/main" xmlns="" id="{CCAC1D56-A68F-4F91-9486-B019D75BF22C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426" y="3195"/>
                  <a:ext cx="93" cy="78"/>
                </a:xfrm>
                <a:custGeom>
                  <a:avLst/>
                  <a:gdLst>
                    <a:gd name="T0" fmla="*/ 87 w 93"/>
                    <a:gd name="T1" fmla="*/ 24 h 78"/>
                    <a:gd name="T2" fmla="*/ 83 w 93"/>
                    <a:gd name="T3" fmla="*/ 26 h 78"/>
                    <a:gd name="T4" fmla="*/ 85 w 93"/>
                    <a:gd name="T5" fmla="*/ 36 h 78"/>
                    <a:gd name="T6" fmla="*/ 68 w 93"/>
                    <a:gd name="T7" fmla="*/ 61 h 78"/>
                    <a:gd name="T8" fmla="*/ 69 w 93"/>
                    <a:gd name="T9" fmla="*/ 65 h 78"/>
                    <a:gd name="T10" fmla="*/ 68 w 93"/>
                    <a:gd name="T11" fmla="*/ 61 h 78"/>
                    <a:gd name="T12" fmla="*/ 46 w 93"/>
                    <a:gd name="T13" fmla="*/ 68 h 78"/>
                    <a:gd name="T14" fmla="*/ 45 w 93"/>
                    <a:gd name="T15" fmla="*/ 68 h 78"/>
                    <a:gd name="T16" fmla="*/ 35 w 93"/>
                    <a:gd name="T17" fmla="*/ 70 h 78"/>
                    <a:gd name="T18" fmla="*/ 10 w 93"/>
                    <a:gd name="T19" fmla="*/ 53 h 78"/>
                    <a:gd name="T20" fmla="*/ 8 w 93"/>
                    <a:gd name="T21" fmla="*/ 43 h 78"/>
                    <a:gd name="T22" fmla="*/ 25 w 93"/>
                    <a:gd name="T23" fmla="*/ 18 h 78"/>
                    <a:gd name="T24" fmla="*/ 24 w 93"/>
                    <a:gd name="T25" fmla="*/ 14 h 78"/>
                    <a:gd name="T26" fmla="*/ 25 w 93"/>
                    <a:gd name="T27" fmla="*/ 18 h 78"/>
                    <a:gd name="T28" fmla="*/ 47 w 93"/>
                    <a:gd name="T29" fmla="*/ 11 h 78"/>
                    <a:gd name="T30" fmla="*/ 48 w 93"/>
                    <a:gd name="T31" fmla="*/ 11 h 78"/>
                    <a:gd name="T32" fmla="*/ 58 w 93"/>
                    <a:gd name="T33" fmla="*/ 9 h 78"/>
                    <a:gd name="T34" fmla="*/ 83 w 93"/>
                    <a:gd name="T35" fmla="*/ 26 h 78"/>
                    <a:gd name="T36" fmla="*/ 87 w 93"/>
                    <a:gd name="T37" fmla="*/ 24 h 78"/>
                    <a:gd name="T38" fmla="*/ 91 w 93"/>
                    <a:gd name="T39" fmla="*/ 23 h 78"/>
                    <a:gd name="T40" fmla="*/ 58 w 93"/>
                    <a:gd name="T41" fmla="*/ 0 h 78"/>
                    <a:gd name="T42" fmla="*/ 45 w 93"/>
                    <a:gd name="T43" fmla="*/ 3 h 78"/>
                    <a:gd name="T44" fmla="*/ 46 w 93"/>
                    <a:gd name="T45" fmla="*/ 7 h 78"/>
                    <a:gd name="T46" fmla="*/ 45 w 93"/>
                    <a:gd name="T47" fmla="*/ 3 h 78"/>
                    <a:gd name="T48" fmla="*/ 23 w 93"/>
                    <a:gd name="T49" fmla="*/ 10 h 78"/>
                    <a:gd name="T50" fmla="*/ 22 w 93"/>
                    <a:gd name="T51" fmla="*/ 10 h 78"/>
                    <a:gd name="T52" fmla="*/ 0 w 93"/>
                    <a:gd name="T53" fmla="*/ 43 h 78"/>
                    <a:gd name="T54" fmla="*/ 2 w 93"/>
                    <a:gd name="T55" fmla="*/ 56 h 78"/>
                    <a:gd name="T56" fmla="*/ 35 w 93"/>
                    <a:gd name="T57" fmla="*/ 78 h 78"/>
                    <a:gd name="T58" fmla="*/ 48 w 93"/>
                    <a:gd name="T59" fmla="*/ 76 h 78"/>
                    <a:gd name="T60" fmla="*/ 47 w 93"/>
                    <a:gd name="T61" fmla="*/ 72 h 78"/>
                    <a:gd name="T62" fmla="*/ 48 w 93"/>
                    <a:gd name="T63" fmla="*/ 76 h 78"/>
                    <a:gd name="T64" fmla="*/ 70 w 93"/>
                    <a:gd name="T65" fmla="*/ 69 h 78"/>
                    <a:gd name="T66" fmla="*/ 71 w 93"/>
                    <a:gd name="T67" fmla="*/ 69 h 78"/>
                    <a:gd name="T68" fmla="*/ 93 w 93"/>
                    <a:gd name="T69" fmla="*/ 36 h 78"/>
                    <a:gd name="T70" fmla="*/ 91 w 93"/>
                    <a:gd name="T71" fmla="*/ 23 h 78"/>
                    <a:gd name="T72" fmla="*/ 87 w 93"/>
                    <a:gd name="T73" fmla="*/ 24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93" h="78">
                      <a:moveTo>
                        <a:pt x="87" y="24"/>
                      </a:moveTo>
                      <a:cubicBezTo>
                        <a:pt x="83" y="26"/>
                        <a:pt x="83" y="26"/>
                        <a:pt x="83" y="26"/>
                      </a:cubicBezTo>
                      <a:cubicBezTo>
                        <a:pt x="84" y="29"/>
                        <a:pt x="85" y="33"/>
                        <a:pt x="85" y="36"/>
                      </a:cubicBezTo>
                      <a:cubicBezTo>
                        <a:pt x="85" y="47"/>
                        <a:pt x="78" y="57"/>
                        <a:pt x="68" y="61"/>
                      </a:cubicBezTo>
                      <a:cubicBezTo>
                        <a:pt x="69" y="65"/>
                        <a:pt x="69" y="65"/>
                        <a:pt x="69" y="65"/>
                      </a:cubicBezTo>
                      <a:cubicBezTo>
                        <a:pt x="68" y="61"/>
                        <a:pt x="68" y="61"/>
                        <a:pt x="68" y="61"/>
                      </a:cubicBezTo>
                      <a:cubicBezTo>
                        <a:pt x="46" y="68"/>
                        <a:pt x="46" y="68"/>
                        <a:pt x="46" y="68"/>
                      </a:cubicBezTo>
                      <a:cubicBezTo>
                        <a:pt x="45" y="68"/>
                        <a:pt x="45" y="68"/>
                        <a:pt x="45" y="68"/>
                      </a:cubicBezTo>
                      <a:cubicBezTo>
                        <a:pt x="42" y="69"/>
                        <a:pt x="39" y="70"/>
                        <a:pt x="35" y="70"/>
                      </a:cubicBezTo>
                      <a:cubicBezTo>
                        <a:pt x="25" y="70"/>
                        <a:pt x="14" y="63"/>
                        <a:pt x="10" y="53"/>
                      </a:cubicBezTo>
                      <a:cubicBezTo>
                        <a:pt x="9" y="50"/>
                        <a:pt x="8" y="46"/>
                        <a:pt x="8" y="43"/>
                      </a:cubicBezTo>
                      <a:cubicBezTo>
                        <a:pt x="8" y="32"/>
                        <a:pt x="15" y="22"/>
                        <a:pt x="25" y="18"/>
                      </a:cubicBezTo>
                      <a:cubicBezTo>
                        <a:pt x="24" y="14"/>
                        <a:pt x="24" y="14"/>
                        <a:pt x="24" y="14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47" y="11"/>
                        <a:pt x="47" y="11"/>
                        <a:pt x="47" y="11"/>
                      </a:cubicBezTo>
                      <a:cubicBezTo>
                        <a:pt x="48" y="11"/>
                        <a:pt x="48" y="11"/>
                        <a:pt x="48" y="11"/>
                      </a:cubicBezTo>
                      <a:cubicBezTo>
                        <a:pt x="51" y="9"/>
                        <a:pt x="54" y="9"/>
                        <a:pt x="58" y="9"/>
                      </a:cubicBezTo>
                      <a:cubicBezTo>
                        <a:pt x="68" y="9"/>
                        <a:pt x="79" y="15"/>
                        <a:pt x="83" y="26"/>
                      </a:cubicBezTo>
                      <a:cubicBezTo>
                        <a:pt x="87" y="24"/>
                        <a:pt x="87" y="24"/>
                        <a:pt x="87" y="24"/>
                      </a:cubicBezTo>
                      <a:cubicBezTo>
                        <a:pt x="91" y="23"/>
                        <a:pt x="91" y="23"/>
                        <a:pt x="91" y="23"/>
                      </a:cubicBezTo>
                      <a:cubicBezTo>
                        <a:pt x="85" y="9"/>
                        <a:pt x="72" y="0"/>
                        <a:pt x="58" y="0"/>
                      </a:cubicBezTo>
                      <a:cubicBezTo>
                        <a:pt x="53" y="0"/>
                        <a:pt x="49" y="1"/>
                        <a:pt x="45" y="3"/>
                      </a:cubicBezTo>
                      <a:cubicBezTo>
                        <a:pt x="46" y="7"/>
                        <a:pt x="46" y="7"/>
                        <a:pt x="46" y="7"/>
                      </a:cubicBezTo>
                      <a:cubicBezTo>
                        <a:pt x="45" y="3"/>
                        <a:pt x="45" y="3"/>
                        <a:pt x="45" y="3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8" y="15"/>
                        <a:pt x="0" y="29"/>
                        <a:pt x="0" y="43"/>
                      </a:cubicBezTo>
                      <a:cubicBezTo>
                        <a:pt x="0" y="47"/>
                        <a:pt x="1" y="52"/>
                        <a:pt x="2" y="56"/>
                      </a:cubicBezTo>
                      <a:cubicBezTo>
                        <a:pt x="8" y="70"/>
                        <a:pt x="21" y="78"/>
                        <a:pt x="35" y="78"/>
                      </a:cubicBezTo>
                      <a:cubicBezTo>
                        <a:pt x="40" y="78"/>
                        <a:pt x="44" y="78"/>
                        <a:pt x="48" y="76"/>
                      </a:cubicBezTo>
                      <a:cubicBezTo>
                        <a:pt x="47" y="72"/>
                        <a:pt x="47" y="72"/>
                        <a:pt x="47" y="72"/>
                      </a:cubicBezTo>
                      <a:cubicBezTo>
                        <a:pt x="48" y="76"/>
                        <a:pt x="48" y="76"/>
                        <a:pt x="48" y="76"/>
                      </a:cubicBezTo>
                      <a:cubicBezTo>
                        <a:pt x="70" y="69"/>
                        <a:pt x="70" y="69"/>
                        <a:pt x="70" y="69"/>
                      </a:cubicBezTo>
                      <a:cubicBezTo>
                        <a:pt x="71" y="69"/>
                        <a:pt x="71" y="69"/>
                        <a:pt x="71" y="69"/>
                      </a:cubicBezTo>
                      <a:cubicBezTo>
                        <a:pt x="85" y="63"/>
                        <a:pt x="93" y="50"/>
                        <a:pt x="93" y="36"/>
                      </a:cubicBezTo>
                      <a:cubicBezTo>
                        <a:pt x="93" y="31"/>
                        <a:pt x="92" y="27"/>
                        <a:pt x="91" y="23"/>
                      </a:cubicBezTo>
                      <a:cubicBezTo>
                        <a:pt x="87" y="24"/>
                        <a:pt x="87" y="24"/>
                        <a:pt x="87" y="24"/>
                      </a:cubicBezTo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7" name="Freeform 617">
                  <a:extLst>
                    <a:ext uri="{FF2B5EF4-FFF2-40B4-BE49-F238E27FC236}">
                      <a16:creationId xmlns:a16="http://schemas.microsoft.com/office/drawing/2014/main" xmlns="" id="{0D51583C-CEDD-4144-AA4D-7D331895C6D8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072" y="3200"/>
                  <a:ext cx="183" cy="419"/>
                </a:xfrm>
                <a:custGeom>
                  <a:avLst/>
                  <a:gdLst>
                    <a:gd name="T0" fmla="*/ 57 w 183"/>
                    <a:gd name="T1" fmla="*/ 1 h 420"/>
                    <a:gd name="T2" fmla="*/ 56 w 183"/>
                    <a:gd name="T3" fmla="*/ 1 h 420"/>
                    <a:gd name="T4" fmla="*/ 39 w 183"/>
                    <a:gd name="T5" fmla="*/ 41 h 420"/>
                    <a:gd name="T6" fmla="*/ 19 w 183"/>
                    <a:gd name="T7" fmla="*/ 85 h 420"/>
                    <a:gd name="T8" fmla="*/ 19 w 183"/>
                    <a:gd name="T9" fmla="*/ 85 h 420"/>
                    <a:gd name="T10" fmla="*/ 0 w 183"/>
                    <a:gd name="T11" fmla="*/ 128 h 420"/>
                    <a:gd name="T12" fmla="*/ 1 w 183"/>
                    <a:gd name="T13" fmla="*/ 128 h 420"/>
                    <a:gd name="T14" fmla="*/ 1 w 183"/>
                    <a:gd name="T15" fmla="*/ 420 h 420"/>
                    <a:gd name="T16" fmla="*/ 111 w 183"/>
                    <a:gd name="T17" fmla="*/ 420 h 420"/>
                    <a:gd name="T18" fmla="*/ 152 w 183"/>
                    <a:gd name="T19" fmla="*/ 295 h 420"/>
                    <a:gd name="T20" fmla="*/ 86 w 183"/>
                    <a:gd name="T21" fmla="*/ 146 h 420"/>
                    <a:gd name="T22" fmla="*/ 105 w 183"/>
                    <a:gd name="T23" fmla="*/ 87 h 420"/>
                    <a:gd name="T24" fmla="*/ 119 w 183"/>
                    <a:gd name="T25" fmla="*/ 88 h 420"/>
                    <a:gd name="T26" fmla="*/ 183 w 183"/>
                    <a:gd name="T27" fmla="*/ 26 h 420"/>
                    <a:gd name="T28" fmla="*/ 183 w 183"/>
                    <a:gd name="T29" fmla="*/ 5 h 420"/>
                    <a:gd name="T30" fmla="*/ 183 w 183"/>
                    <a:gd name="T31" fmla="*/ 2 h 420"/>
                    <a:gd name="T32" fmla="*/ 57 w 183"/>
                    <a:gd name="T33" fmla="*/ 0 h 420"/>
                    <a:gd name="T34" fmla="*/ 57 w 183"/>
                    <a:gd name="T35" fmla="*/ 1 h 4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83" h="420">
                      <a:moveTo>
                        <a:pt x="57" y="1"/>
                      </a:moveTo>
                      <a:cubicBezTo>
                        <a:pt x="56" y="1"/>
                        <a:pt x="56" y="1"/>
                        <a:pt x="56" y="1"/>
                      </a:cubicBezTo>
                      <a:cubicBezTo>
                        <a:pt x="39" y="41"/>
                        <a:pt x="39" y="41"/>
                        <a:pt x="39" y="41"/>
                      </a:cubicBezTo>
                      <a:cubicBezTo>
                        <a:pt x="19" y="85"/>
                        <a:pt x="19" y="85"/>
                        <a:pt x="19" y="85"/>
                      </a:cubicBezTo>
                      <a:cubicBezTo>
                        <a:pt x="19" y="85"/>
                        <a:pt x="19" y="85"/>
                        <a:pt x="19" y="85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1" y="128"/>
                        <a:pt x="1" y="128"/>
                        <a:pt x="1" y="128"/>
                      </a:cubicBezTo>
                      <a:cubicBezTo>
                        <a:pt x="1" y="420"/>
                        <a:pt x="1" y="420"/>
                        <a:pt x="1" y="420"/>
                      </a:cubicBezTo>
                      <a:cubicBezTo>
                        <a:pt x="111" y="420"/>
                        <a:pt x="111" y="420"/>
                        <a:pt x="111" y="420"/>
                      </a:cubicBezTo>
                      <a:cubicBezTo>
                        <a:pt x="136" y="389"/>
                        <a:pt x="152" y="344"/>
                        <a:pt x="152" y="295"/>
                      </a:cubicBezTo>
                      <a:cubicBezTo>
                        <a:pt x="152" y="231"/>
                        <a:pt x="125" y="175"/>
                        <a:pt x="86" y="146"/>
                      </a:cubicBezTo>
                      <a:cubicBezTo>
                        <a:pt x="105" y="87"/>
                        <a:pt x="105" y="87"/>
                        <a:pt x="105" y="87"/>
                      </a:cubicBezTo>
                      <a:cubicBezTo>
                        <a:pt x="119" y="88"/>
                        <a:pt x="119" y="88"/>
                        <a:pt x="119" y="88"/>
                      </a:cubicBezTo>
                      <a:cubicBezTo>
                        <a:pt x="154" y="88"/>
                        <a:pt x="182" y="61"/>
                        <a:pt x="183" y="26"/>
                      </a:cubicBezTo>
                      <a:cubicBezTo>
                        <a:pt x="183" y="5"/>
                        <a:pt x="183" y="5"/>
                        <a:pt x="183" y="5"/>
                      </a:cubicBezTo>
                      <a:cubicBezTo>
                        <a:pt x="183" y="4"/>
                        <a:pt x="183" y="3"/>
                        <a:pt x="183" y="2"/>
                      </a:cubicBezTo>
                      <a:cubicBezTo>
                        <a:pt x="57" y="0"/>
                        <a:pt x="57" y="0"/>
                        <a:pt x="57" y="0"/>
                      </a:cubicBezTo>
                      <a:cubicBezTo>
                        <a:pt x="57" y="1"/>
                        <a:pt x="57" y="1"/>
                        <a:pt x="57" y="1"/>
                      </a:cubicBezTo>
                    </a:path>
                  </a:pathLst>
                </a:custGeom>
                <a:solidFill>
                  <a:srgbClr val="CCEEF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8" name="Freeform 618">
                  <a:extLst>
                    <a:ext uri="{FF2B5EF4-FFF2-40B4-BE49-F238E27FC236}">
                      <a16:creationId xmlns:a16="http://schemas.microsoft.com/office/drawing/2014/main" xmlns="" id="{82AD362B-AC23-44D0-8707-076C0E609698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068" y="3196"/>
                  <a:ext cx="192" cy="427"/>
                </a:xfrm>
                <a:custGeom>
                  <a:avLst/>
                  <a:gdLst>
                    <a:gd name="T0" fmla="*/ 63 w 192"/>
                    <a:gd name="T1" fmla="*/ 2 h 428"/>
                    <a:gd name="T2" fmla="*/ 59 w 192"/>
                    <a:gd name="T3" fmla="*/ 1 h 428"/>
                    <a:gd name="T4" fmla="*/ 39 w 192"/>
                    <a:gd name="T5" fmla="*/ 43 h 428"/>
                    <a:gd name="T6" fmla="*/ 39 w 192"/>
                    <a:gd name="T7" fmla="*/ 43 h 428"/>
                    <a:gd name="T8" fmla="*/ 19 w 192"/>
                    <a:gd name="T9" fmla="*/ 91 h 428"/>
                    <a:gd name="T10" fmla="*/ 23 w 192"/>
                    <a:gd name="T11" fmla="*/ 93 h 428"/>
                    <a:gd name="T12" fmla="*/ 19 w 192"/>
                    <a:gd name="T13" fmla="*/ 87 h 428"/>
                    <a:gd name="T14" fmla="*/ 0 w 192"/>
                    <a:gd name="T15" fmla="*/ 133 h 428"/>
                    <a:gd name="T16" fmla="*/ 3 w 192"/>
                    <a:gd name="T17" fmla="*/ 136 h 428"/>
                    <a:gd name="T18" fmla="*/ 0 w 192"/>
                    <a:gd name="T19" fmla="*/ 132 h 428"/>
                    <a:gd name="T20" fmla="*/ 2 w 192"/>
                    <a:gd name="T21" fmla="*/ 427 h 428"/>
                    <a:gd name="T22" fmla="*/ 115 w 192"/>
                    <a:gd name="T23" fmla="*/ 428 h 428"/>
                    <a:gd name="T24" fmla="*/ 160 w 192"/>
                    <a:gd name="T25" fmla="*/ 299 h 428"/>
                    <a:gd name="T26" fmla="*/ 156 w 192"/>
                    <a:gd name="T27" fmla="*/ 299 h 428"/>
                    <a:gd name="T28" fmla="*/ 160 w 192"/>
                    <a:gd name="T29" fmla="*/ 299 h 428"/>
                    <a:gd name="T30" fmla="*/ 160 w 192"/>
                    <a:gd name="T31" fmla="*/ 300 h 428"/>
                    <a:gd name="T32" fmla="*/ 160 w 192"/>
                    <a:gd name="T33" fmla="*/ 299 h 428"/>
                    <a:gd name="T34" fmla="*/ 160 w 192"/>
                    <a:gd name="T35" fmla="*/ 299 h 428"/>
                    <a:gd name="T36" fmla="*/ 157 w 192"/>
                    <a:gd name="T37" fmla="*/ 299 h 428"/>
                    <a:gd name="T38" fmla="*/ 92 w 192"/>
                    <a:gd name="T39" fmla="*/ 147 h 428"/>
                    <a:gd name="T40" fmla="*/ 94 w 192"/>
                    <a:gd name="T41" fmla="*/ 151 h 428"/>
                    <a:gd name="T42" fmla="*/ 123 w 192"/>
                    <a:gd name="T43" fmla="*/ 96 h 428"/>
                    <a:gd name="T44" fmla="*/ 124 w 192"/>
                    <a:gd name="T45" fmla="*/ 96 h 428"/>
                    <a:gd name="T46" fmla="*/ 192 w 192"/>
                    <a:gd name="T47" fmla="*/ 9 h 428"/>
                    <a:gd name="T48" fmla="*/ 192 w 192"/>
                    <a:gd name="T49" fmla="*/ 9 h 428"/>
                    <a:gd name="T50" fmla="*/ 187 w 192"/>
                    <a:gd name="T51" fmla="*/ 2 h 428"/>
                    <a:gd name="T52" fmla="*/ 57 w 192"/>
                    <a:gd name="T53" fmla="*/ 3 h 428"/>
                    <a:gd name="T54" fmla="*/ 61 w 192"/>
                    <a:gd name="T55" fmla="*/ 5 h 428"/>
                    <a:gd name="T56" fmla="*/ 61 w 192"/>
                    <a:gd name="T57" fmla="*/ 5 h 428"/>
                    <a:gd name="T58" fmla="*/ 65 w 192"/>
                    <a:gd name="T59" fmla="*/ 6 h 428"/>
                    <a:gd name="T60" fmla="*/ 61 w 192"/>
                    <a:gd name="T61" fmla="*/ 9 h 428"/>
                    <a:gd name="T62" fmla="*/ 187 w 192"/>
                    <a:gd name="T63" fmla="*/ 6 h 428"/>
                    <a:gd name="T64" fmla="*/ 183 w 192"/>
                    <a:gd name="T65" fmla="*/ 9 h 428"/>
                    <a:gd name="T66" fmla="*/ 183 w 192"/>
                    <a:gd name="T67" fmla="*/ 9 h 428"/>
                    <a:gd name="T68" fmla="*/ 124 w 192"/>
                    <a:gd name="T69" fmla="*/ 88 h 428"/>
                    <a:gd name="T70" fmla="*/ 123 w 192"/>
                    <a:gd name="T71" fmla="*/ 92 h 428"/>
                    <a:gd name="T72" fmla="*/ 109 w 192"/>
                    <a:gd name="T73" fmla="*/ 87 h 428"/>
                    <a:gd name="T74" fmla="*/ 86 w 192"/>
                    <a:gd name="T75" fmla="*/ 149 h 428"/>
                    <a:gd name="T76" fmla="*/ 152 w 192"/>
                    <a:gd name="T77" fmla="*/ 299 h 428"/>
                    <a:gd name="T78" fmla="*/ 155 w 192"/>
                    <a:gd name="T79" fmla="*/ 299 h 428"/>
                    <a:gd name="T80" fmla="*/ 152 w 192"/>
                    <a:gd name="T81" fmla="*/ 299 h 428"/>
                    <a:gd name="T82" fmla="*/ 152 w 192"/>
                    <a:gd name="T83" fmla="*/ 299 h 428"/>
                    <a:gd name="T84" fmla="*/ 152 w 192"/>
                    <a:gd name="T85" fmla="*/ 299 h 428"/>
                    <a:gd name="T86" fmla="*/ 152 w 192"/>
                    <a:gd name="T87" fmla="*/ 299 h 428"/>
                    <a:gd name="T88" fmla="*/ 152 w 192"/>
                    <a:gd name="T89" fmla="*/ 299 h 428"/>
                    <a:gd name="T90" fmla="*/ 155 w 192"/>
                    <a:gd name="T91" fmla="*/ 299 h 428"/>
                    <a:gd name="T92" fmla="*/ 112 w 192"/>
                    <a:gd name="T93" fmla="*/ 421 h 428"/>
                    <a:gd name="T94" fmla="*/ 115 w 192"/>
                    <a:gd name="T95" fmla="*/ 420 h 428"/>
                    <a:gd name="T96" fmla="*/ 9 w 192"/>
                    <a:gd name="T97" fmla="*/ 132 h 428"/>
                    <a:gd name="T98" fmla="*/ 6 w 192"/>
                    <a:gd name="T99" fmla="*/ 128 h 428"/>
                    <a:gd name="T100" fmla="*/ 8 w 192"/>
                    <a:gd name="T101" fmla="*/ 133 h 428"/>
                    <a:gd name="T102" fmla="*/ 27 w 192"/>
                    <a:gd name="T103" fmla="*/ 86 h 428"/>
                    <a:gd name="T104" fmla="*/ 23 w 192"/>
                    <a:gd name="T105" fmla="*/ 84 h 428"/>
                    <a:gd name="T106" fmla="*/ 27 w 192"/>
                    <a:gd name="T107" fmla="*/ 90 h 428"/>
                    <a:gd name="T108" fmla="*/ 46 w 192"/>
                    <a:gd name="T109" fmla="*/ 46 h 428"/>
                    <a:gd name="T110" fmla="*/ 60 w 192"/>
                    <a:gd name="T111" fmla="*/ 5 h 428"/>
                    <a:gd name="T112" fmla="*/ 58 w 192"/>
                    <a:gd name="T113" fmla="*/ 9 h 428"/>
                    <a:gd name="T114" fmla="*/ 64 w 192"/>
                    <a:gd name="T115" fmla="*/ 7 h 4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92" h="428">
                      <a:moveTo>
                        <a:pt x="61" y="5"/>
                      </a:moveTo>
                      <a:cubicBezTo>
                        <a:pt x="63" y="2"/>
                        <a:pt x="63" y="2"/>
                        <a:pt x="63" y="2"/>
                      </a:cubicBezTo>
                      <a:cubicBezTo>
                        <a:pt x="62" y="1"/>
                        <a:pt x="62" y="1"/>
                        <a:pt x="62" y="1"/>
                      </a:cubicBezTo>
                      <a:cubicBezTo>
                        <a:pt x="61" y="1"/>
                        <a:pt x="60" y="1"/>
                        <a:pt x="59" y="1"/>
                      </a:cubicBezTo>
                      <a:cubicBezTo>
                        <a:pt x="58" y="1"/>
                        <a:pt x="57" y="2"/>
                        <a:pt x="56" y="3"/>
                      </a:cubicBezTo>
                      <a:cubicBezTo>
                        <a:pt x="39" y="43"/>
                        <a:pt x="39" y="43"/>
                        <a:pt x="39" y="43"/>
                      </a:cubicBezTo>
                      <a:cubicBezTo>
                        <a:pt x="43" y="45"/>
                        <a:pt x="43" y="45"/>
                        <a:pt x="43" y="45"/>
                      </a:cubicBezTo>
                      <a:cubicBezTo>
                        <a:pt x="39" y="43"/>
                        <a:pt x="39" y="43"/>
                        <a:pt x="39" y="43"/>
                      </a:cubicBezTo>
                      <a:cubicBezTo>
                        <a:pt x="19" y="87"/>
                        <a:pt x="19" y="87"/>
                        <a:pt x="19" y="87"/>
                      </a:cubicBezTo>
                      <a:cubicBezTo>
                        <a:pt x="18" y="88"/>
                        <a:pt x="18" y="90"/>
                        <a:pt x="19" y="91"/>
                      </a:cubicBezTo>
                      <a:cubicBezTo>
                        <a:pt x="20" y="92"/>
                        <a:pt x="21" y="93"/>
                        <a:pt x="23" y="93"/>
                      </a:cubicBezTo>
                      <a:cubicBezTo>
                        <a:pt x="23" y="93"/>
                        <a:pt x="23" y="93"/>
                        <a:pt x="23" y="93"/>
                      </a:cubicBezTo>
                      <a:cubicBezTo>
                        <a:pt x="23" y="89"/>
                        <a:pt x="23" y="89"/>
                        <a:pt x="23" y="89"/>
                      </a:cubicBezTo>
                      <a:cubicBezTo>
                        <a:pt x="19" y="87"/>
                        <a:pt x="19" y="87"/>
                        <a:pt x="19" y="87"/>
                      </a:cubicBezTo>
                      <a:cubicBezTo>
                        <a:pt x="0" y="130"/>
                        <a:pt x="0" y="130"/>
                        <a:pt x="0" y="130"/>
                      </a:cubicBezTo>
                      <a:cubicBezTo>
                        <a:pt x="0" y="131"/>
                        <a:pt x="0" y="132"/>
                        <a:pt x="0" y="133"/>
                      </a:cubicBezTo>
                      <a:cubicBezTo>
                        <a:pt x="1" y="134"/>
                        <a:pt x="2" y="135"/>
                        <a:pt x="3" y="136"/>
                      </a:cubicBezTo>
                      <a:cubicBezTo>
                        <a:pt x="3" y="136"/>
                        <a:pt x="3" y="136"/>
                        <a:pt x="3" y="136"/>
                      </a:cubicBezTo>
                      <a:cubicBezTo>
                        <a:pt x="5" y="132"/>
                        <a:pt x="5" y="132"/>
                        <a:pt x="5" y="132"/>
                      </a:cubicBezTo>
                      <a:cubicBezTo>
                        <a:pt x="0" y="132"/>
                        <a:pt x="0" y="132"/>
                        <a:pt x="0" y="132"/>
                      </a:cubicBezTo>
                      <a:cubicBezTo>
                        <a:pt x="0" y="424"/>
                        <a:pt x="0" y="424"/>
                        <a:pt x="0" y="424"/>
                      </a:cubicBezTo>
                      <a:cubicBezTo>
                        <a:pt x="0" y="425"/>
                        <a:pt x="1" y="426"/>
                        <a:pt x="2" y="427"/>
                      </a:cubicBezTo>
                      <a:cubicBezTo>
                        <a:pt x="3" y="427"/>
                        <a:pt x="4" y="428"/>
                        <a:pt x="5" y="428"/>
                      </a:cubicBezTo>
                      <a:cubicBezTo>
                        <a:pt x="115" y="428"/>
                        <a:pt x="115" y="428"/>
                        <a:pt x="115" y="428"/>
                      </a:cubicBezTo>
                      <a:cubicBezTo>
                        <a:pt x="116" y="428"/>
                        <a:pt x="117" y="427"/>
                        <a:pt x="118" y="426"/>
                      </a:cubicBezTo>
                      <a:cubicBezTo>
                        <a:pt x="144" y="394"/>
                        <a:pt x="160" y="349"/>
                        <a:pt x="160" y="299"/>
                      </a:cubicBezTo>
                      <a:cubicBezTo>
                        <a:pt x="160" y="299"/>
                        <a:pt x="160" y="299"/>
                        <a:pt x="160" y="299"/>
                      </a:cubicBezTo>
                      <a:cubicBezTo>
                        <a:pt x="156" y="299"/>
                        <a:pt x="156" y="299"/>
                        <a:pt x="156" y="299"/>
                      </a:cubicBezTo>
                      <a:cubicBezTo>
                        <a:pt x="160" y="300"/>
                        <a:pt x="160" y="300"/>
                        <a:pt x="160" y="300"/>
                      </a:cubicBezTo>
                      <a:cubicBezTo>
                        <a:pt x="160" y="299"/>
                        <a:pt x="160" y="299"/>
                        <a:pt x="160" y="299"/>
                      </a:cubicBezTo>
                      <a:cubicBezTo>
                        <a:pt x="156" y="299"/>
                        <a:pt x="156" y="299"/>
                        <a:pt x="156" y="299"/>
                      </a:cubicBezTo>
                      <a:cubicBezTo>
                        <a:pt x="160" y="300"/>
                        <a:pt x="160" y="300"/>
                        <a:pt x="160" y="300"/>
                      </a:cubicBezTo>
                      <a:cubicBezTo>
                        <a:pt x="160" y="299"/>
                        <a:pt x="160" y="299"/>
                        <a:pt x="160" y="299"/>
                      </a:cubicBezTo>
                      <a:cubicBezTo>
                        <a:pt x="160" y="299"/>
                        <a:pt x="160" y="299"/>
                        <a:pt x="160" y="299"/>
                      </a:cubicBezTo>
                      <a:cubicBezTo>
                        <a:pt x="157" y="299"/>
                        <a:pt x="157" y="299"/>
                        <a:pt x="157" y="299"/>
                      </a:cubicBezTo>
                      <a:cubicBezTo>
                        <a:pt x="160" y="299"/>
                        <a:pt x="160" y="299"/>
                        <a:pt x="160" y="299"/>
                      </a:cubicBezTo>
                      <a:cubicBezTo>
                        <a:pt x="160" y="299"/>
                        <a:pt x="160" y="299"/>
                        <a:pt x="160" y="299"/>
                      </a:cubicBezTo>
                      <a:cubicBezTo>
                        <a:pt x="157" y="299"/>
                        <a:pt x="157" y="299"/>
                        <a:pt x="157" y="299"/>
                      </a:cubicBezTo>
                      <a:cubicBezTo>
                        <a:pt x="160" y="299"/>
                        <a:pt x="160" y="299"/>
                        <a:pt x="160" y="299"/>
                      </a:cubicBezTo>
                      <a:cubicBezTo>
                        <a:pt x="160" y="234"/>
                        <a:pt x="133" y="177"/>
                        <a:pt x="92" y="147"/>
                      </a:cubicBezTo>
                      <a:cubicBezTo>
                        <a:pt x="90" y="150"/>
                        <a:pt x="90" y="150"/>
                        <a:pt x="90" y="150"/>
                      </a:cubicBezTo>
                      <a:cubicBezTo>
                        <a:pt x="94" y="151"/>
                        <a:pt x="94" y="151"/>
                        <a:pt x="94" y="151"/>
                      </a:cubicBezTo>
                      <a:cubicBezTo>
                        <a:pt x="112" y="96"/>
                        <a:pt x="112" y="96"/>
                        <a:pt x="112" y="96"/>
                      </a:cubicBezTo>
                      <a:cubicBezTo>
                        <a:pt x="123" y="96"/>
                        <a:pt x="123" y="96"/>
                        <a:pt x="123" y="96"/>
                      </a:cubicBezTo>
                      <a:cubicBezTo>
                        <a:pt x="123" y="96"/>
                        <a:pt x="123" y="96"/>
                        <a:pt x="123" y="96"/>
                      </a:cubicBezTo>
                      <a:cubicBezTo>
                        <a:pt x="123" y="96"/>
                        <a:pt x="124" y="96"/>
                        <a:pt x="124" y="96"/>
                      </a:cubicBezTo>
                      <a:cubicBezTo>
                        <a:pt x="161" y="96"/>
                        <a:pt x="191" y="67"/>
                        <a:pt x="191" y="30"/>
                      </a:cubicBezTo>
                      <a:cubicBezTo>
                        <a:pt x="192" y="9"/>
                        <a:pt x="192" y="9"/>
                        <a:pt x="192" y="9"/>
                      </a:cubicBezTo>
                      <a:cubicBezTo>
                        <a:pt x="192" y="9"/>
                        <a:pt x="192" y="9"/>
                        <a:pt x="192" y="9"/>
                      </a:cubicBezTo>
                      <a:cubicBezTo>
                        <a:pt x="192" y="9"/>
                        <a:pt x="192" y="9"/>
                        <a:pt x="192" y="9"/>
                      </a:cubicBezTo>
                      <a:cubicBezTo>
                        <a:pt x="191" y="8"/>
                        <a:pt x="191" y="7"/>
                        <a:pt x="191" y="6"/>
                      </a:cubicBezTo>
                      <a:cubicBezTo>
                        <a:pt x="191" y="4"/>
                        <a:pt x="190" y="2"/>
                        <a:pt x="187" y="2"/>
                      </a:cubicBezTo>
                      <a:cubicBezTo>
                        <a:pt x="61" y="0"/>
                        <a:pt x="61" y="0"/>
                        <a:pt x="61" y="0"/>
                      </a:cubicBezTo>
                      <a:cubicBezTo>
                        <a:pt x="59" y="0"/>
                        <a:pt x="58" y="1"/>
                        <a:pt x="57" y="3"/>
                      </a:cubicBezTo>
                      <a:cubicBezTo>
                        <a:pt x="57" y="4"/>
                        <a:pt x="57" y="4"/>
                        <a:pt x="57" y="4"/>
                      </a:cubicBezTo>
                      <a:cubicBezTo>
                        <a:pt x="61" y="5"/>
                        <a:pt x="61" y="5"/>
                        <a:pt x="61" y="5"/>
                      </a:cubicBezTo>
                      <a:cubicBezTo>
                        <a:pt x="63" y="2"/>
                        <a:pt x="63" y="2"/>
                        <a:pt x="63" y="2"/>
                      </a:cubicBezTo>
                      <a:cubicBezTo>
                        <a:pt x="61" y="5"/>
                        <a:pt x="61" y="5"/>
                        <a:pt x="61" y="5"/>
                      </a:cubicBezTo>
                      <a:cubicBezTo>
                        <a:pt x="64" y="7"/>
                        <a:pt x="64" y="7"/>
                        <a:pt x="64" y="7"/>
                      </a:cubicBezTo>
                      <a:cubicBezTo>
                        <a:pt x="65" y="6"/>
                        <a:pt x="65" y="6"/>
                        <a:pt x="65" y="6"/>
                      </a:cubicBezTo>
                      <a:cubicBezTo>
                        <a:pt x="61" y="4"/>
                        <a:pt x="61" y="4"/>
                        <a:pt x="61" y="4"/>
                      </a:cubicBezTo>
                      <a:cubicBezTo>
                        <a:pt x="61" y="9"/>
                        <a:pt x="61" y="9"/>
                        <a:pt x="61" y="9"/>
                      </a:cubicBezTo>
                      <a:cubicBezTo>
                        <a:pt x="187" y="10"/>
                        <a:pt x="187" y="10"/>
                        <a:pt x="187" y="10"/>
                      </a:cubicBezTo>
                      <a:cubicBezTo>
                        <a:pt x="187" y="6"/>
                        <a:pt x="187" y="6"/>
                        <a:pt x="187" y="6"/>
                      </a:cubicBezTo>
                      <a:cubicBezTo>
                        <a:pt x="183" y="6"/>
                        <a:pt x="183" y="6"/>
                        <a:pt x="183" y="6"/>
                      </a:cubicBezTo>
                      <a:cubicBezTo>
                        <a:pt x="183" y="7"/>
                        <a:pt x="183" y="8"/>
                        <a:pt x="183" y="9"/>
                      </a:cubicBezTo>
                      <a:cubicBezTo>
                        <a:pt x="183" y="9"/>
                        <a:pt x="183" y="9"/>
                        <a:pt x="183" y="9"/>
                      </a:cubicBezTo>
                      <a:cubicBezTo>
                        <a:pt x="183" y="9"/>
                        <a:pt x="183" y="9"/>
                        <a:pt x="183" y="9"/>
                      </a:cubicBezTo>
                      <a:cubicBezTo>
                        <a:pt x="183" y="30"/>
                        <a:pt x="183" y="30"/>
                        <a:pt x="183" y="30"/>
                      </a:cubicBezTo>
                      <a:cubicBezTo>
                        <a:pt x="182" y="62"/>
                        <a:pt x="156" y="88"/>
                        <a:pt x="124" y="88"/>
                      </a:cubicBezTo>
                      <a:cubicBezTo>
                        <a:pt x="123" y="88"/>
                        <a:pt x="123" y="88"/>
                        <a:pt x="123" y="88"/>
                      </a:cubicBezTo>
                      <a:cubicBezTo>
                        <a:pt x="123" y="92"/>
                        <a:pt x="123" y="92"/>
                        <a:pt x="123" y="92"/>
                      </a:cubicBezTo>
                      <a:cubicBezTo>
                        <a:pt x="123" y="88"/>
                        <a:pt x="123" y="88"/>
                        <a:pt x="123" y="88"/>
                      </a:cubicBezTo>
                      <a:cubicBezTo>
                        <a:pt x="109" y="87"/>
                        <a:pt x="109" y="87"/>
                        <a:pt x="109" y="87"/>
                      </a:cubicBezTo>
                      <a:cubicBezTo>
                        <a:pt x="107" y="87"/>
                        <a:pt x="106" y="88"/>
                        <a:pt x="105" y="90"/>
                      </a:cubicBezTo>
                      <a:cubicBezTo>
                        <a:pt x="86" y="149"/>
                        <a:pt x="86" y="149"/>
                        <a:pt x="86" y="149"/>
                      </a:cubicBezTo>
                      <a:cubicBezTo>
                        <a:pt x="85" y="150"/>
                        <a:pt x="86" y="152"/>
                        <a:pt x="87" y="153"/>
                      </a:cubicBezTo>
                      <a:cubicBezTo>
                        <a:pt x="125" y="182"/>
                        <a:pt x="152" y="236"/>
                        <a:pt x="152" y="299"/>
                      </a:cubicBezTo>
                      <a:cubicBezTo>
                        <a:pt x="152" y="299"/>
                        <a:pt x="152" y="299"/>
                        <a:pt x="152" y="299"/>
                      </a:cubicBezTo>
                      <a:cubicBezTo>
                        <a:pt x="155" y="299"/>
                        <a:pt x="155" y="299"/>
                        <a:pt x="155" y="299"/>
                      </a:cubicBezTo>
                      <a:cubicBezTo>
                        <a:pt x="152" y="299"/>
                        <a:pt x="152" y="299"/>
                        <a:pt x="152" y="299"/>
                      </a:cubicBezTo>
                      <a:cubicBezTo>
                        <a:pt x="152" y="299"/>
                        <a:pt x="152" y="299"/>
                        <a:pt x="152" y="299"/>
                      </a:cubicBezTo>
                      <a:cubicBezTo>
                        <a:pt x="155" y="299"/>
                        <a:pt x="155" y="299"/>
                        <a:pt x="155" y="299"/>
                      </a:cubicBezTo>
                      <a:cubicBezTo>
                        <a:pt x="152" y="299"/>
                        <a:pt x="152" y="299"/>
                        <a:pt x="152" y="299"/>
                      </a:cubicBezTo>
                      <a:cubicBezTo>
                        <a:pt x="156" y="299"/>
                        <a:pt x="156" y="299"/>
                        <a:pt x="156" y="299"/>
                      </a:cubicBezTo>
                      <a:cubicBezTo>
                        <a:pt x="152" y="299"/>
                        <a:pt x="152" y="299"/>
                        <a:pt x="152" y="299"/>
                      </a:cubicBezTo>
                      <a:cubicBezTo>
                        <a:pt x="152" y="299"/>
                        <a:pt x="152" y="299"/>
                        <a:pt x="152" y="299"/>
                      </a:cubicBezTo>
                      <a:cubicBezTo>
                        <a:pt x="152" y="299"/>
                        <a:pt x="152" y="299"/>
                        <a:pt x="152" y="299"/>
                      </a:cubicBezTo>
                      <a:cubicBezTo>
                        <a:pt x="155" y="299"/>
                        <a:pt x="155" y="299"/>
                        <a:pt x="155" y="299"/>
                      </a:cubicBezTo>
                      <a:cubicBezTo>
                        <a:pt x="152" y="299"/>
                        <a:pt x="152" y="299"/>
                        <a:pt x="152" y="299"/>
                      </a:cubicBezTo>
                      <a:cubicBezTo>
                        <a:pt x="152" y="299"/>
                        <a:pt x="152" y="299"/>
                        <a:pt x="152" y="299"/>
                      </a:cubicBezTo>
                      <a:cubicBezTo>
                        <a:pt x="155" y="299"/>
                        <a:pt x="155" y="299"/>
                        <a:pt x="155" y="299"/>
                      </a:cubicBezTo>
                      <a:cubicBezTo>
                        <a:pt x="152" y="299"/>
                        <a:pt x="152" y="299"/>
                        <a:pt x="152" y="299"/>
                      </a:cubicBezTo>
                      <a:cubicBezTo>
                        <a:pt x="152" y="347"/>
                        <a:pt x="136" y="391"/>
                        <a:pt x="112" y="421"/>
                      </a:cubicBezTo>
                      <a:cubicBezTo>
                        <a:pt x="115" y="424"/>
                        <a:pt x="115" y="424"/>
                        <a:pt x="115" y="424"/>
                      </a:cubicBezTo>
                      <a:cubicBezTo>
                        <a:pt x="115" y="420"/>
                        <a:pt x="115" y="420"/>
                        <a:pt x="115" y="420"/>
                      </a:cubicBezTo>
                      <a:cubicBezTo>
                        <a:pt x="9" y="420"/>
                        <a:pt x="9" y="420"/>
                        <a:pt x="9" y="420"/>
                      </a:cubicBezTo>
                      <a:cubicBezTo>
                        <a:pt x="9" y="132"/>
                        <a:pt x="9" y="132"/>
                        <a:pt x="9" y="132"/>
                      </a:cubicBezTo>
                      <a:cubicBezTo>
                        <a:pt x="9" y="130"/>
                        <a:pt x="8" y="128"/>
                        <a:pt x="6" y="128"/>
                      </a:cubicBezTo>
                      <a:cubicBezTo>
                        <a:pt x="6" y="128"/>
                        <a:pt x="6" y="128"/>
                        <a:pt x="6" y="128"/>
                      </a:cubicBezTo>
                      <a:cubicBezTo>
                        <a:pt x="4" y="132"/>
                        <a:pt x="4" y="132"/>
                        <a:pt x="4" y="132"/>
                      </a:cubicBezTo>
                      <a:cubicBezTo>
                        <a:pt x="8" y="133"/>
                        <a:pt x="8" y="133"/>
                        <a:pt x="8" y="133"/>
                      </a:cubicBezTo>
                      <a:cubicBezTo>
                        <a:pt x="27" y="90"/>
                        <a:pt x="27" y="90"/>
                        <a:pt x="27" y="90"/>
                      </a:cubicBezTo>
                      <a:cubicBezTo>
                        <a:pt x="28" y="89"/>
                        <a:pt x="28" y="88"/>
                        <a:pt x="27" y="86"/>
                      </a:cubicBezTo>
                      <a:cubicBezTo>
                        <a:pt x="26" y="85"/>
                        <a:pt x="25" y="85"/>
                        <a:pt x="23" y="84"/>
                      </a:cubicBezTo>
                      <a:cubicBezTo>
                        <a:pt x="23" y="84"/>
                        <a:pt x="23" y="84"/>
                        <a:pt x="23" y="84"/>
                      </a:cubicBezTo>
                      <a:cubicBezTo>
                        <a:pt x="23" y="89"/>
                        <a:pt x="23" y="89"/>
                        <a:pt x="23" y="89"/>
                      </a:cubicBezTo>
                      <a:cubicBezTo>
                        <a:pt x="27" y="90"/>
                        <a:pt x="27" y="90"/>
                        <a:pt x="27" y="90"/>
                      </a:cubicBezTo>
                      <a:cubicBezTo>
                        <a:pt x="46" y="47"/>
                        <a:pt x="46" y="47"/>
                        <a:pt x="46" y="47"/>
                      </a:cubicBezTo>
                      <a:cubicBezTo>
                        <a:pt x="46" y="46"/>
                        <a:pt x="46" y="46"/>
                        <a:pt x="46" y="46"/>
                      </a:cubicBezTo>
                      <a:cubicBezTo>
                        <a:pt x="64" y="7"/>
                        <a:pt x="64" y="7"/>
                        <a:pt x="64" y="7"/>
                      </a:cubicBezTo>
                      <a:cubicBezTo>
                        <a:pt x="60" y="5"/>
                        <a:pt x="60" y="5"/>
                        <a:pt x="60" y="5"/>
                      </a:cubicBezTo>
                      <a:cubicBezTo>
                        <a:pt x="58" y="9"/>
                        <a:pt x="58" y="9"/>
                        <a:pt x="58" y="9"/>
                      </a:cubicBezTo>
                      <a:cubicBezTo>
                        <a:pt x="58" y="9"/>
                        <a:pt x="58" y="9"/>
                        <a:pt x="58" y="9"/>
                      </a:cubicBezTo>
                      <a:cubicBezTo>
                        <a:pt x="59" y="10"/>
                        <a:pt x="61" y="10"/>
                        <a:pt x="62" y="9"/>
                      </a:cubicBezTo>
                      <a:cubicBezTo>
                        <a:pt x="63" y="9"/>
                        <a:pt x="64" y="8"/>
                        <a:pt x="64" y="7"/>
                      </a:cubicBezTo>
                      <a:cubicBezTo>
                        <a:pt x="61" y="5"/>
                        <a:pt x="61" y="5"/>
                        <a:pt x="61" y="5"/>
                      </a:cubicBezTo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9" name="Rectangle 619">
                  <a:extLst>
                    <a:ext uri="{FF2B5EF4-FFF2-40B4-BE49-F238E27FC236}">
                      <a16:creationId xmlns:a16="http://schemas.microsoft.com/office/drawing/2014/main" xmlns="" id="{F7960C0B-A28C-4500-B51C-720C6C9A55F9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1056" y="3620"/>
                  <a:ext cx="322" cy="164"/>
                </a:xfrm>
                <a:prstGeom prst="rect">
                  <a:avLst/>
                </a:prstGeom>
                <a:solidFill>
                  <a:srgbClr val="F1FA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0" name="Rectangle 620">
                  <a:extLst>
                    <a:ext uri="{FF2B5EF4-FFF2-40B4-BE49-F238E27FC236}">
                      <a16:creationId xmlns:a16="http://schemas.microsoft.com/office/drawing/2014/main" xmlns="" id="{09F19390-1A39-4B47-848A-F2FE65E7AE35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1056" y="3620"/>
                  <a:ext cx="322" cy="1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1" name="Freeform 621">
                  <a:extLst>
                    <a:ext uri="{FF2B5EF4-FFF2-40B4-BE49-F238E27FC236}">
                      <a16:creationId xmlns:a16="http://schemas.microsoft.com/office/drawing/2014/main" xmlns="" id="{2F0377FA-3DF2-4BB5-9AFF-16278E0B7B4E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052" y="3616"/>
                  <a:ext cx="330" cy="172"/>
                </a:xfrm>
                <a:custGeom>
                  <a:avLst/>
                  <a:gdLst>
                    <a:gd name="T0" fmla="*/ 326 w 330"/>
                    <a:gd name="T1" fmla="*/ 168 h 172"/>
                    <a:gd name="T2" fmla="*/ 326 w 330"/>
                    <a:gd name="T3" fmla="*/ 163 h 172"/>
                    <a:gd name="T4" fmla="*/ 9 w 330"/>
                    <a:gd name="T5" fmla="*/ 163 h 172"/>
                    <a:gd name="T6" fmla="*/ 9 w 330"/>
                    <a:gd name="T7" fmla="*/ 8 h 172"/>
                    <a:gd name="T8" fmla="*/ 322 w 330"/>
                    <a:gd name="T9" fmla="*/ 8 h 172"/>
                    <a:gd name="T10" fmla="*/ 322 w 330"/>
                    <a:gd name="T11" fmla="*/ 168 h 172"/>
                    <a:gd name="T12" fmla="*/ 326 w 330"/>
                    <a:gd name="T13" fmla="*/ 168 h 172"/>
                    <a:gd name="T14" fmla="*/ 326 w 330"/>
                    <a:gd name="T15" fmla="*/ 163 h 172"/>
                    <a:gd name="T16" fmla="*/ 326 w 330"/>
                    <a:gd name="T17" fmla="*/ 168 h 172"/>
                    <a:gd name="T18" fmla="*/ 330 w 330"/>
                    <a:gd name="T19" fmla="*/ 168 h 172"/>
                    <a:gd name="T20" fmla="*/ 330 w 330"/>
                    <a:gd name="T21" fmla="*/ 4 h 172"/>
                    <a:gd name="T22" fmla="*/ 329 w 330"/>
                    <a:gd name="T23" fmla="*/ 1 h 172"/>
                    <a:gd name="T24" fmla="*/ 326 w 330"/>
                    <a:gd name="T25" fmla="*/ 0 h 172"/>
                    <a:gd name="T26" fmla="*/ 4 w 330"/>
                    <a:gd name="T27" fmla="*/ 0 h 172"/>
                    <a:gd name="T28" fmla="*/ 1 w 330"/>
                    <a:gd name="T29" fmla="*/ 1 h 172"/>
                    <a:gd name="T30" fmla="*/ 0 w 330"/>
                    <a:gd name="T31" fmla="*/ 4 h 172"/>
                    <a:gd name="T32" fmla="*/ 0 w 330"/>
                    <a:gd name="T33" fmla="*/ 168 h 172"/>
                    <a:gd name="T34" fmla="*/ 1 w 330"/>
                    <a:gd name="T35" fmla="*/ 171 h 172"/>
                    <a:gd name="T36" fmla="*/ 4 w 330"/>
                    <a:gd name="T37" fmla="*/ 172 h 172"/>
                    <a:gd name="T38" fmla="*/ 326 w 330"/>
                    <a:gd name="T39" fmla="*/ 172 h 172"/>
                    <a:gd name="T40" fmla="*/ 329 w 330"/>
                    <a:gd name="T41" fmla="*/ 171 h 172"/>
                    <a:gd name="T42" fmla="*/ 330 w 330"/>
                    <a:gd name="T43" fmla="*/ 168 h 172"/>
                    <a:gd name="T44" fmla="*/ 326 w 330"/>
                    <a:gd name="T45" fmla="*/ 168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30" h="172">
                      <a:moveTo>
                        <a:pt x="326" y="168"/>
                      </a:moveTo>
                      <a:cubicBezTo>
                        <a:pt x="326" y="163"/>
                        <a:pt x="326" y="163"/>
                        <a:pt x="326" y="163"/>
                      </a:cubicBezTo>
                      <a:cubicBezTo>
                        <a:pt x="9" y="163"/>
                        <a:pt x="9" y="163"/>
                        <a:pt x="9" y="163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322" y="8"/>
                        <a:pt x="322" y="8"/>
                        <a:pt x="322" y="8"/>
                      </a:cubicBezTo>
                      <a:cubicBezTo>
                        <a:pt x="322" y="168"/>
                        <a:pt x="322" y="168"/>
                        <a:pt x="322" y="168"/>
                      </a:cubicBezTo>
                      <a:cubicBezTo>
                        <a:pt x="326" y="168"/>
                        <a:pt x="326" y="168"/>
                        <a:pt x="326" y="168"/>
                      </a:cubicBezTo>
                      <a:cubicBezTo>
                        <a:pt x="326" y="163"/>
                        <a:pt x="326" y="163"/>
                        <a:pt x="326" y="163"/>
                      </a:cubicBezTo>
                      <a:cubicBezTo>
                        <a:pt x="326" y="168"/>
                        <a:pt x="326" y="168"/>
                        <a:pt x="326" y="168"/>
                      </a:cubicBezTo>
                      <a:cubicBezTo>
                        <a:pt x="330" y="168"/>
                        <a:pt x="330" y="168"/>
                        <a:pt x="330" y="168"/>
                      </a:cubicBezTo>
                      <a:cubicBezTo>
                        <a:pt x="330" y="4"/>
                        <a:pt x="330" y="4"/>
                        <a:pt x="330" y="4"/>
                      </a:cubicBezTo>
                      <a:cubicBezTo>
                        <a:pt x="330" y="3"/>
                        <a:pt x="330" y="2"/>
                        <a:pt x="329" y="1"/>
                      </a:cubicBezTo>
                      <a:cubicBezTo>
                        <a:pt x="328" y="0"/>
                        <a:pt x="327" y="0"/>
                        <a:pt x="326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2" y="0"/>
                        <a:pt x="1" y="1"/>
                      </a:cubicBezTo>
                      <a:cubicBezTo>
                        <a:pt x="1" y="2"/>
                        <a:pt x="0" y="3"/>
                        <a:pt x="0" y="4"/>
                      </a:cubicBezTo>
                      <a:cubicBezTo>
                        <a:pt x="0" y="168"/>
                        <a:pt x="0" y="168"/>
                        <a:pt x="0" y="168"/>
                      </a:cubicBezTo>
                      <a:cubicBezTo>
                        <a:pt x="0" y="169"/>
                        <a:pt x="1" y="170"/>
                        <a:pt x="1" y="171"/>
                      </a:cubicBezTo>
                      <a:cubicBezTo>
                        <a:pt x="2" y="171"/>
                        <a:pt x="3" y="172"/>
                        <a:pt x="4" y="172"/>
                      </a:cubicBezTo>
                      <a:cubicBezTo>
                        <a:pt x="326" y="172"/>
                        <a:pt x="326" y="172"/>
                        <a:pt x="326" y="172"/>
                      </a:cubicBezTo>
                      <a:cubicBezTo>
                        <a:pt x="327" y="172"/>
                        <a:pt x="328" y="171"/>
                        <a:pt x="329" y="171"/>
                      </a:cubicBezTo>
                      <a:cubicBezTo>
                        <a:pt x="330" y="170"/>
                        <a:pt x="330" y="169"/>
                        <a:pt x="330" y="168"/>
                      </a:cubicBezTo>
                      <a:cubicBezTo>
                        <a:pt x="326" y="168"/>
                        <a:pt x="326" y="168"/>
                        <a:pt x="326" y="168"/>
                      </a:cubicBezTo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2" name="Rectangle 622">
                  <a:extLst>
                    <a:ext uri="{FF2B5EF4-FFF2-40B4-BE49-F238E27FC236}">
                      <a16:creationId xmlns:a16="http://schemas.microsoft.com/office/drawing/2014/main" xmlns="" id="{A9A3B665-131C-4F8C-93A8-CBA5B5E23C63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1044" y="3650"/>
                  <a:ext cx="346" cy="459"/>
                </a:xfrm>
                <a:prstGeom prst="rect">
                  <a:avLst/>
                </a:prstGeom>
                <a:solidFill>
                  <a:srgbClr val="47B8E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3" name="Rectangle 623">
                  <a:extLst>
                    <a:ext uri="{FF2B5EF4-FFF2-40B4-BE49-F238E27FC236}">
                      <a16:creationId xmlns:a16="http://schemas.microsoft.com/office/drawing/2014/main" xmlns="" id="{6FD2AC3C-372C-4138-BE5A-727F1BDC81BD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1044" y="3650"/>
                  <a:ext cx="346" cy="45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4" name="Freeform 624">
                  <a:extLst>
                    <a:ext uri="{FF2B5EF4-FFF2-40B4-BE49-F238E27FC236}">
                      <a16:creationId xmlns:a16="http://schemas.microsoft.com/office/drawing/2014/main" xmlns="" id="{75DF5C47-D184-421D-BCF4-4979F30FC0BF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040" y="3646"/>
                  <a:ext cx="354" cy="463"/>
                </a:xfrm>
                <a:custGeom>
                  <a:avLst/>
                  <a:gdLst>
                    <a:gd name="T0" fmla="*/ 9 w 354"/>
                    <a:gd name="T1" fmla="*/ 463 h 463"/>
                    <a:gd name="T2" fmla="*/ 9 w 354"/>
                    <a:gd name="T3" fmla="*/ 9 h 463"/>
                    <a:gd name="T4" fmla="*/ 346 w 354"/>
                    <a:gd name="T5" fmla="*/ 9 h 463"/>
                    <a:gd name="T6" fmla="*/ 346 w 354"/>
                    <a:gd name="T7" fmla="*/ 463 h 463"/>
                    <a:gd name="T8" fmla="*/ 354 w 354"/>
                    <a:gd name="T9" fmla="*/ 463 h 463"/>
                    <a:gd name="T10" fmla="*/ 354 w 354"/>
                    <a:gd name="T11" fmla="*/ 0 h 463"/>
                    <a:gd name="T12" fmla="*/ 0 w 354"/>
                    <a:gd name="T13" fmla="*/ 0 h 463"/>
                    <a:gd name="T14" fmla="*/ 0 w 354"/>
                    <a:gd name="T15" fmla="*/ 463 h 463"/>
                    <a:gd name="T16" fmla="*/ 9 w 354"/>
                    <a:gd name="T17" fmla="*/ 463 h 463"/>
                    <a:gd name="T18" fmla="*/ 9 w 354"/>
                    <a:gd name="T19" fmla="*/ 463 h 4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54" h="463">
                      <a:moveTo>
                        <a:pt x="9" y="463"/>
                      </a:moveTo>
                      <a:lnTo>
                        <a:pt x="9" y="9"/>
                      </a:lnTo>
                      <a:lnTo>
                        <a:pt x="346" y="9"/>
                      </a:lnTo>
                      <a:lnTo>
                        <a:pt x="346" y="463"/>
                      </a:lnTo>
                      <a:lnTo>
                        <a:pt x="354" y="463"/>
                      </a:lnTo>
                      <a:lnTo>
                        <a:pt x="354" y="0"/>
                      </a:lnTo>
                      <a:lnTo>
                        <a:pt x="0" y="0"/>
                      </a:lnTo>
                      <a:lnTo>
                        <a:pt x="0" y="463"/>
                      </a:lnTo>
                      <a:lnTo>
                        <a:pt x="9" y="463"/>
                      </a:lnTo>
                      <a:lnTo>
                        <a:pt x="9" y="463"/>
                      </a:lnTo>
                      <a:close/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5" name="Freeform 625">
                  <a:extLst>
                    <a:ext uri="{FF2B5EF4-FFF2-40B4-BE49-F238E27FC236}">
                      <a16:creationId xmlns:a16="http://schemas.microsoft.com/office/drawing/2014/main" xmlns="" id="{FFCABEF0-A4EA-4ECD-850B-10C8CA11F8CC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040" y="3646"/>
                  <a:ext cx="354" cy="463"/>
                </a:xfrm>
                <a:custGeom>
                  <a:avLst/>
                  <a:gdLst>
                    <a:gd name="T0" fmla="*/ 9 w 354"/>
                    <a:gd name="T1" fmla="*/ 463 h 463"/>
                    <a:gd name="T2" fmla="*/ 9 w 354"/>
                    <a:gd name="T3" fmla="*/ 9 h 463"/>
                    <a:gd name="T4" fmla="*/ 346 w 354"/>
                    <a:gd name="T5" fmla="*/ 9 h 463"/>
                    <a:gd name="T6" fmla="*/ 346 w 354"/>
                    <a:gd name="T7" fmla="*/ 463 h 463"/>
                    <a:gd name="T8" fmla="*/ 354 w 354"/>
                    <a:gd name="T9" fmla="*/ 463 h 463"/>
                    <a:gd name="T10" fmla="*/ 354 w 354"/>
                    <a:gd name="T11" fmla="*/ 0 h 463"/>
                    <a:gd name="T12" fmla="*/ 0 w 354"/>
                    <a:gd name="T13" fmla="*/ 0 h 463"/>
                    <a:gd name="T14" fmla="*/ 0 w 354"/>
                    <a:gd name="T15" fmla="*/ 463 h 463"/>
                    <a:gd name="T16" fmla="*/ 9 w 354"/>
                    <a:gd name="T17" fmla="*/ 463 h 463"/>
                    <a:gd name="T18" fmla="*/ 9 w 354"/>
                    <a:gd name="T19" fmla="*/ 463 h 4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54" h="463">
                      <a:moveTo>
                        <a:pt x="9" y="463"/>
                      </a:moveTo>
                      <a:lnTo>
                        <a:pt x="9" y="9"/>
                      </a:lnTo>
                      <a:lnTo>
                        <a:pt x="346" y="9"/>
                      </a:lnTo>
                      <a:lnTo>
                        <a:pt x="346" y="463"/>
                      </a:lnTo>
                      <a:lnTo>
                        <a:pt x="354" y="463"/>
                      </a:lnTo>
                      <a:lnTo>
                        <a:pt x="354" y="0"/>
                      </a:lnTo>
                      <a:lnTo>
                        <a:pt x="0" y="0"/>
                      </a:lnTo>
                      <a:lnTo>
                        <a:pt x="0" y="463"/>
                      </a:lnTo>
                      <a:lnTo>
                        <a:pt x="9" y="463"/>
                      </a:lnTo>
                      <a:lnTo>
                        <a:pt x="9" y="463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6" name="Rectangle 626">
                  <a:extLst>
                    <a:ext uri="{FF2B5EF4-FFF2-40B4-BE49-F238E27FC236}">
                      <a16:creationId xmlns:a16="http://schemas.microsoft.com/office/drawing/2014/main" xmlns="" id="{AAEA08B9-2CC6-492F-9B51-3D77F148247C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1211" y="3661"/>
                  <a:ext cx="173" cy="442"/>
                </a:xfrm>
                <a:prstGeom prst="rect">
                  <a:avLst/>
                </a:prstGeom>
                <a:solidFill>
                  <a:srgbClr val="41A9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7" name="Rectangle 627">
                  <a:extLst>
                    <a:ext uri="{FF2B5EF4-FFF2-40B4-BE49-F238E27FC236}">
                      <a16:creationId xmlns:a16="http://schemas.microsoft.com/office/drawing/2014/main" xmlns="" id="{7150447F-6185-4866-BC7B-A6DC1B891F57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1211" y="3661"/>
                  <a:ext cx="173" cy="44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8" name="Oval 628">
                  <a:extLst>
                    <a:ext uri="{FF2B5EF4-FFF2-40B4-BE49-F238E27FC236}">
                      <a16:creationId xmlns:a16="http://schemas.microsoft.com/office/drawing/2014/main" xmlns="" id="{DA6ACB30-84AD-46D8-BABC-EEF8A7CBD6B5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1320" y="3710"/>
                  <a:ext cx="33" cy="33"/>
                </a:xfrm>
                <a:prstGeom prst="ellipse">
                  <a:avLst/>
                </a:prstGeom>
                <a:solidFill>
                  <a:srgbClr val="F1FA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9" name="Freeform 629">
                  <a:extLst>
                    <a:ext uri="{FF2B5EF4-FFF2-40B4-BE49-F238E27FC236}">
                      <a16:creationId xmlns:a16="http://schemas.microsoft.com/office/drawing/2014/main" xmlns="" id="{29827363-E3D5-4653-96E3-1F83F4A5FA8C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316" y="3706"/>
                  <a:ext cx="41" cy="41"/>
                </a:xfrm>
                <a:custGeom>
                  <a:avLst/>
                  <a:gdLst>
                    <a:gd name="T0" fmla="*/ 37 w 41"/>
                    <a:gd name="T1" fmla="*/ 21 h 41"/>
                    <a:gd name="T2" fmla="*/ 33 w 41"/>
                    <a:gd name="T3" fmla="*/ 21 h 41"/>
                    <a:gd name="T4" fmla="*/ 20 w 41"/>
                    <a:gd name="T5" fmla="*/ 33 h 41"/>
                    <a:gd name="T6" fmla="*/ 12 w 41"/>
                    <a:gd name="T7" fmla="*/ 29 h 41"/>
                    <a:gd name="T8" fmla="*/ 8 w 41"/>
                    <a:gd name="T9" fmla="*/ 21 h 41"/>
                    <a:gd name="T10" fmla="*/ 12 w 41"/>
                    <a:gd name="T11" fmla="*/ 12 h 41"/>
                    <a:gd name="T12" fmla="*/ 20 w 41"/>
                    <a:gd name="T13" fmla="*/ 8 h 41"/>
                    <a:gd name="T14" fmla="*/ 29 w 41"/>
                    <a:gd name="T15" fmla="*/ 12 h 41"/>
                    <a:gd name="T16" fmla="*/ 33 w 41"/>
                    <a:gd name="T17" fmla="*/ 21 h 41"/>
                    <a:gd name="T18" fmla="*/ 37 w 41"/>
                    <a:gd name="T19" fmla="*/ 21 h 41"/>
                    <a:gd name="T20" fmla="*/ 41 w 41"/>
                    <a:gd name="T21" fmla="*/ 21 h 41"/>
                    <a:gd name="T22" fmla="*/ 20 w 41"/>
                    <a:gd name="T23" fmla="*/ 0 h 41"/>
                    <a:gd name="T24" fmla="*/ 0 w 41"/>
                    <a:gd name="T25" fmla="*/ 21 h 41"/>
                    <a:gd name="T26" fmla="*/ 20 w 41"/>
                    <a:gd name="T27" fmla="*/ 41 h 41"/>
                    <a:gd name="T28" fmla="*/ 41 w 41"/>
                    <a:gd name="T29" fmla="*/ 21 h 41"/>
                    <a:gd name="T30" fmla="*/ 37 w 41"/>
                    <a:gd name="T31" fmla="*/ 21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1" h="41">
                      <a:moveTo>
                        <a:pt x="37" y="21"/>
                      </a:moveTo>
                      <a:cubicBezTo>
                        <a:pt x="33" y="21"/>
                        <a:pt x="33" y="21"/>
                        <a:pt x="33" y="21"/>
                      </a:cubicBezTo>
                      <a:cubicBezTo>
                        <a:pt x="33" y="27"/>
                        <a:pt x="27" y="33"/>
                        <a:pt x="20" y="33"/>
                      </a:cubicBezTo>
                      <a:cubicBezTo>
                        <a:pt x="17" y="33"/>
                        <a:pt x="14" y="32"/>
                        <a:pt x="12" y="29"/>
                      </a:cubicBezTo>
                      <a:cubicBezTo>
                        <a:pt x="10" y="27"/>
                        <a:pt x="8" y="24"/>
                        <a:pt x="8" y="21"/>
                      </a:cubicBezTo>
                      <a:cubicBezTo>
                        <a:pt x="8" y="17"/>
                        <a:pt x="10" y="14"/>
                        <a:pt x="12" y="12"/>
                      </a:cubicBezTo>
                      <a:cubicBezTo>
                        <a:pt x="14" y="10"/>
                        <a:pt x="17" y="8"/>
                        <a:pt x="20" y="8"/>
                      </a:cubicBezTo>
                      <a:cubicBezTo>
                        <a:pt x="24" y="8"/>
                        <a:pt x="27" y="10"/>
                        <a:pt x="29" y="12"/>
                      </a:cubicBezTo>
                      <a:cubicBezTo>
                        <a:pt x="31" y="14"/>
                        <a:pt x="33" y="17"/>
                        <a:pt x="33" y="21"/>
                      </a:cubicBezTo>
                      <a:cubicBezTo>
                        <a:pt x="37" y="21"/>
                        <a:pt x="37" y="21"/>
                        <a:pt x="37" y="21"/>
                      </a:cubicBezTo>
                      <a:cubicBezTo>
                        <a:pt x="41" y="21"/>
                        <a:pt x="41" y="21"/>
                        <a:pt x="41" y="21"/>
                      </a:cubicBezTo>
                      <a:cubicBezTo>
                        <a:pt x="41" y="9"/>
                        <a:pt x="32" y="0"/>
                        <a:pt x="20" y="0"/>
                      </a:cubicBezTo>
                      <a:cubicBezTo>
                        <a:pt x="9" y="0"/>
                        <a:pt x="0" y="9"/>
                        <a:pt x="0" y="21"/>
                      </a:cubicBezTo>
                      <a:cubicBezTo>
                        <a:pt x="0" y="32"/>
                        <a:pt x="9" y="41"/>
                        <a:pt x="20" y="41"/>
                      </a:cubicBezTo>
                      <a:cubicBezTo>
                        <a:pt x="32" y="41"/>
                        <a:pt x="41" y="32"/>
                        <a:pt x="41" y="21"/>
                      </a:cubicBezTo>
                      <a:cubicBezTo>
                        <a:pt x="37" y="21"/>
                        <a:pt x="37" y="21"/>
                        <a:pt x="37" y="21"/>
                      </a:cubicBezTo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0" name="Freeform 630">
                  <a:extLst>
                    <a:ext uri="{FF2B5EF4-FFF2-40B4-BE49-F238E27FC236}">
                      <a16:creationId xmlns:a16="http://schemas.microsoft.com/office/drawing/2014/main" xmlns="" id="{B893451F-E731-42BB-94CA-BCAA9756F37B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2781" y="2132"/>
                  <a:ext cx="1956" cy="1181"/>
                </a:xfrm>
                <a:custGeom>
                  <a:avLst/>
                  <a:gdLst>
                    <a:gd name="T0" fmla="*/ 1774 w 1956"/>
                    <a:gd name="T1" fmla="*/ 1182 h 1183"/>
                    <a:gd name="T2" fmla="*/ 328 w 1956"/>
                    <a:gd name="T3" fmla="*/ 1183 h 1183"/>
                    <a:gd name="T4" fmla="*/ 2 w 1956"/>
                    <a:gd name="T5" fmla="*/ 892 h 1183"/>
                    <a:gd name="T6" fmla="*/ 1 w 1956"/>
                    <a:gd name="T7" fmla="*/ 873 h 1183"/>
                    <a:gd name="T8" fmla="*/ 0 w 1956"/>
                    <a:gd name="T9" fmla="*/ 839 h 1183"/>
                    <a:gd name="T10" fmla="*/ 1 w 1956"/>
                    <a:gd name="T11" fmla="*/ 833 h 1183"/>
                    <a:gd name="T12" fmla="*/ 2 w 1956"/>
                    <a:gd name="T13" fmla="*/ 817 h 1183"/>
                    <a:gd name="T14" fmla="*/ 4 w 1956"/>
                    <a:gd name="T15" fmla="*/ 807 h 1183"/>
                    <a:gd name="T16" fmla="*/ 5 w 1956"/>
                    <a:gd name="T17" fmla="*/ 798 h 1183"/>
                    <a:gd name="T18" fmla="*/ 8 w 1956"/>
                    <a:gd name="T19" fmla="*/ 784 h 1183"/>
                    <a:gd name="T20" fmla="*/ 10 w 1956"/>
                    <a:gd name="T21" fmla="*/ 776 h 1183"/>
                    <a:gd name="T22" fmla="*/ 14 w 1956"/>
                    <a:gd name="T23" fmla="*/ 761 h 1183"/>
                    <a:gd name="T24" fmla="*/ 19 w 1956"/>
                    <a:gd name="T25" fmla="*/ 747 h 1183"/>
                    <a:gd name="T26" fmla="*/ 24 w 1956"/>
                    <a:gd name="T27" fmla="*/ 732 h 1183"/>
                    <a:gd name="T28" fmla="*/ 30 w 1956"/>
                    <a:gd name="T29" fmla="*/ 719 h 1183"/>
                    <a:gd name="T30" fmla="*/ 36 w 1956"/>
                    <a:gd name="T31" fmla="*/ 706 h 1183"/>
                    <a:gd name="T32" fmla="*/ 43 w 1956"/>
                    <a:gd name="T33" fmla="*/ 694 h 1183"/>
                    <a:gd name="T34" fmla="*/ 49 w 1956"/>
                    <a:gd name="T35" fmla="*/ 683 h 1183"/>
                    <a:gd name="T36" fmla="*/ 284 w 1956"/>
                    <a:gd name="T37" fmla="*/ 531 h 1183"/>
                    <a:gd name="T38" fmla="*/ 842 w 1956"/>
                    <a:gd name="T39" fmla="*/ 1 h 1183"/>
                    <a:gd name="T40" fmla="*/ 851 w 1956"/>
                    <a:gd name="T41" fmla="*/ 2 h 1183"/>
                    <a:gd name="T42" fmla="*/ 875 w 1956"/>
                    <a:gd name="T43" fmla="*/ 4 h 1183"/>
                    <a:gd name="T44" fmla="*/ 892 w 1956"/>
                    <a:gd name="T45" fmla="*/ 6 h 1183"/>
                    <a:gd name="T46" fmla="*/ 917 w 1956"/>
                    <a:gd name="T47" fmla="*/ 10 h 1183"/>
                    <a:gd name="T48" fmla="*/ 927 w 1956"/>
                    <a:gd name="T49" fmla="*/ 12 h 1183"/>
                    <a:gd name="T50" fmla="*/ 956 w 1956"/>
                    <a:gd name="T51" fmla="*/ 19 h 1183"/>
                    <a:gd name="T52" fmla="*/ 973 w 1956"/>
                    <a:gd name="T53" fmla="*/ 24 h 1183"/>
                    <a:gd name="T54" fmla="*/ 987 w 1956"/>
                    <a:gd name="T55" fmla="*/ 28 h 1183"/>
                    <a:gd name="T56" fmla="*/ 1009 w 1956"/>
                    <a:gd name="T57" fmla="*/ 36 h 1183"/>
                    <a:gd name="T58" fmla="*/ 1031 w 1956"/>
                    <a:gd name="T59" fmla="*/ 45 h 1183"/>
                    <a:gd name="T60" fmla="*/ 1053 w 1956"/>
                    <a:gd name="T61" fmla="*/ 56 h 1183"/>
                    <a:gd name="T62" fmla="*/ 1343 w 1956"/>
                    <a:gd name="T63" fmla="*/ 452 h 1183"/>
                    <a:gd name="T64" fmla="*/ 1453 w 1956"/>
                    <a:gd name="T65" fmla="*/ 441 h 1183"/>
                    <a:gd name="T66" fmla="*/ 1462 w 1956"/>
                    <a:gd name="T67" fmla="*/ 442 h 1183"/>
                    <a:gd name="T68" fmla="*/ 1478 w 1956"/>
                    <a:gd name="T69" fmla="*/ 443 h 1183"/>
                    <a:gd name="T70" fmla="*/ 1487 w 1956"/>
                    <a:gd name="T71" fmla="*/ 445 h 1183"/>
                    <a:gd name="T72" fmla="*/ 1500 w 1956"/>
                    <a:gd name="T73" fmla="*/ 447 h 1183"/>
                    <a:gd name="T74" fmla="*/ 1517 w 1956"/>
                    <a:gd name="T75" fmla="*/ 450 h 1183"/>
                    <a:gd name="T76" fmla="*/ 1800 w 1956"/>
                    <a:gd name="T77" fmla="*/ 806 h 1183"/>
                    <a:gd name="T78" fmla="*/ 1956 w 1956"/>
                    <a:gd name="T79" fmla="*/ 1012 h 1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956" h="1183">
                      <a:moveTo>
                        <a:pt x="1785" y="1183"/>
                      </a:moveTo>
                      <a:cubicBezTo>
                        <a:pt x="1781" y="1183"/>
                        <a:pt x="1778" y="1182"/>
                        <a:pt x="1774" y="1182"/>
                      </a:cubicBezTo>
                      <a:cubicBezTo>
                        <a:pt x="1771" y="1183"/>
                        <a:pt x="1771" y="1183"/>
                        <a:pt x="1771" y="1183"/>
                      </a:cubicBezTo>
                      <a:cubicBezTo>
                        <a:pt x="328" y="1183"/>
                        <a:pt x="328" y="1183"/>
                        <a:pt x="328" y="1183"/>
                      </a:cubicBezTo>
                      <a:cubicBezTo>
                        <a:pt x="162" y="1183"/>
                        <a:pt x="22" y="1058"/>
                        <a:pt x="2" y="894"/>
                      </a:cubicBezTo>
                      <a:cubicBezTo>
                        <a:pt x="2" y="892"/>
                        <a:pt x="2" y="892"/>
                        <a:pt x="2" y="892"/>
                      </a:cubicBezTo>
                      <a:cubicBezTo>
                        <a:pt x="2" y="887"/>
                        <a:pt x="1" y="882"/>
                        <a:pt x="1" y="877"/>
                      </a:cubicBezTo>
                      <a:cubicBezTo>
                        <a:pt x="1" y="877"/>
                        <a:pt x="1" y="874"/>
                        <a:pt x="1" y="873"/>
                      </a:cubicBezTo>
                      <a:cubicBezTo>
                        <a:pt x="0" y="867"/>
                        <a:pt x="0" y="861"/>
                        <a:pt x="0" y="855"/>
                      </a:cubicBezTo>
                      <a:cubicBezTo>
                        <a:pt x="0" y="850"/>
                        <a:pt x="0" y="844"/>
                        <a:pt x="0" y="839"/>
                      </a:cubicBezTo>
                      <a:cubicBezTo>
                        <a:pt x="1" y="838"/>
                        <a:pt x="1" y="836"/>
                        <a:pt x="1" y="835"/>
                      </a:cubicBezTo>
                      <a:cubicBezTo>
                        <a:pt x="1" y="833"/>
                        <a:pt x="1" y="833"/>
                        <a:pt x="1" y="833"/>
                      </a:cubicBezTo>
                      <a:cubicBezTo>
                        <a:pt x="1" y="830"/>
                        <a:pt x="1" y="826"/>
                        <a:pt x="2" y="823"/>
                      </a:cubicBezTo>
                      <a:cubicBezTo>
                        <a:pt x="2" y="821"/>
                        <a:pt x="2" y="819"/>
                        <a:pt x="2" y="817"/>
                      </a:cubicBezTo>
                      <a:cubicBezTo>
                        <a:pt x="2" y="816"/>
                        <a:pt x="2" y="816"/>
                        <a:pt x="2" y="816"/>
                      </a:cubicBezTo>
                      <a:cubicBezTo>
                        <a:pt x="3" y="813"/>
                        <a:pt x="3" y="810"/>
                        <a:pt x="4" y="807"/>
                      </a:cubicBezTo>
                      <a:cubicBezTo>
                        <a:pt x="4" y="805"/>
                        <a:pt x="4" y="804"/>
                        <a:pt x="4" y="802"/>
                      </a:cubicBezTo>
                      <a:cubicBezTo>
                        <a:pt x="5" y="798"/>
                        <a:pt x="5" y="798"/>
                        <a:pt x="5" y="798"/>
                      </a:cubicBezTo>
                      <a:cubicBezTo>
                        <a:pt x="6" y="796"/>
                        <a:pt x="6" y="793"/>
                        <a:pt x="6" y="791"/>
                      </a:cubicBezTo>
                      <a:cubicBezTo>
                        <a:pt x="7" y="789"/>
                        <a:pt x="7" y="786"/>
                        <a:pt x="8" y="784"/>
                      </a:cubicBezTo>
                      <a:cubicBezTo>
                        <a:pt x="8" y="783"/>
                        <a:pt x="8" y="783"/>
                        <a:pt x="8" y="783"/>
                      </a:cubicBezTo>
                      <a:cubicBezTo>
                        <a:pt x="9" y="781"/>
                        <a:pt x="9" y="778"/>
                        <a:pt x="10" y="776"/>
                      </a:cubicBezTo>
                      <a:cubicBezTo>
                        <a:pt x="10" y="774"/>
                        <a:pt x="11" y="771"/>
                        <a:pt x="12" y="769"/>
                      </a:cubicBezTo>
                      <a:cubicBezTo>
                        <a:pt x="12" y="766"/>
                        <a:pt x="13" y="764"/>
                        <a:pt x="14" y="761"/>
                      </a:cubicBezTo>
                      <a:cubicBezTo>
                        <a:pt x="15" y="759"/>
                        <a:pt x="15" y="756"/>
                        <a:pt x="16" y="753"/>
                      </a:cubicBezTo>
                      <a:cubicBezTo>
                        <a:pt x="17" y="751"/>
                        <a:pt x="18" y="749"/>
                        <a:pt x="19" y="747"/>
                      </a:cubicBezTo>
                      <a:cubicBezTo>
                        <a:pt x="19" y="745"/>
                        <a:pt x="21" y="739"/>
                        <a:pt x="21" y="739"/>
                      </a:cubicBezTo>
                      <a:cubicBezTo>
                        <a:pt x="22" y="737"/>
                        <a:pt x="23" y="735"/>
                        <a:pt x="24" y="732"/>
                      </a:cubicBezTo>
                      <a:cubicBezTo>
                        <a:pt x="25" y="730"/>
                        <a:pt x="26" y="727"/>
                        <a:pt x="27" y="724"/>
                      </a:cubicBezTo>
                      <a:cubicBezTo>
                        <a:pt x="28" y="722"/>
                        <a:pt x="29" y="721"/>
                        <a:pt x="30" y="719"/>
                      </a:cubicBezTo>
                      <a:cubicBezTo>
                        <a:pt x="31" y="716"/>
                        <a:pt x="32" y="713"/>
                        <a:pt x="34" y="710"/>
                      </a:cubicBezTo>
                      <a:cubicBezTo>
                        <a:pt x="36" y="706"/>
                        <a:pt x="36" y="706"/>
                        <a:pt x="36" y="706"/>
                      </a:cubicBezTo>
                      <a:cubicBezTo>
                        <a:pt x="38" y="703"/>
                        <a:pt x="39" y="700"/>
                        <a:pt x="41" y="697"/>
                      </a:cubicBezTo>
                      <a:cubicBezTo>
                        <a:pt x="41" y="696"/>
                        <a:pt x="42" y="695"/>
                        <a:pt x="43" y="694"/>
                      </a:cubicBezTo>
                      <a:cubicBezTo>
                        <a:pt x="45" y="690"/>
                        <a:pt x="47" y="687"/>
                        <a:pt x="49" y="684"/>
                      </a:cubicBezTo>
                      <a:cubicBezTo>
                        <a:pt x="49" y="683"/>
                        <a:pt x="49" y="683"/>
                        <a:pt x="49" y="683"/>
                      </a:cubicBezTo>
                      <a:cubicBezTo>
                        <a:pt x="49" y="683"/>
                        <a:pt x="49" y="683"/>
                        <a:pt x="49" y="683"/>
                      </a:cubicBezTo>
                      <a:cubicBezTo>
                        <a:pt x="101" y="599"/>
                        <a:pt x="187" y="543"/>
                        <a:pt x="284" y="531"/>
                      </a:cubicBezTo>
                      <a:cubicBezTo>
                        <a:pt x="286" y="238"/>
                        <a:pt x="524" y="0"/>
                        <a:pt x="817" y="0"/>
                      </a:cubicBezTo>
                      <a:cubicBezTo>
                        <a:pt x="825" y="0"/>
                        <a:pt x="833" y="1"/>
                        <a:pt x="842" y="1"/>
                      </a:cubicBezTo>
                      <a:cubicBezTo>
                        <a:pt x="844" y="1"/>
                        <a:pt x="845" y="1"/>
                        <a:pt x="847" y="1"/>
                      </a:cubicBezTo>
                      <a:cubicBezTo>
                        <a:pt x="851" y="2"/>
                        <a:pt x="851" y="2"/>
                        <a:pt x="851" y="2"/>
                      </a:cubicBezTo>
                      <a:cubicBezTo>
                        <a:pt x="856" y="2"/>
                        <a:pt x="862" y="2"/>
                        <a:pt x="867" y="3"/>
                      </a:cubicBezTo>
                      <a:cubicBezTo>
                        <a:pt x="870" y="3"/>
                        <a:pt x="872" y="3"/>
                        <a:pt x="875" y="4"/>
                      </a:cubicBezTo>
                      <a:cubicBezTo>
                        <a:pt x="877" y="4"/>
                        <a:pt x="877" y="4"/>
                        <a:pt x="877" y="4"/>
                      </a:cubicBezTo>
                      <a:cubicBezTo>
                        <a:pt x="882" y="5"/>
                        <a:pt x="887" y="5"/>
                        <a:pt x="892" y="6"/>
                      </a:cubicBezTo>
                      <a:cubicBezTo>
                        <a:pt x="896" y="6"/>
                        <a:pt x="899" y="7"/>
                        <a:pt x="902" y="7"/>
                      </a:cubicBezTo>
                      <a:cubicBezTo>
                        <a:pt x="907" y="8"/>
                        <a:pt x="912" y="9"/>
                        <a:pt x="917" y="10"/>
                      </a:cubicBezTo>
                      <a:cubicBezTo>
                        <a:pt x="919" y="10"/>
                        <a:pt x="919" y="10"/>
                        <a:pt x="919" y="10"/>
                      </a:cubicBezTo>
                      <a:cubicBezTo>
                        <a:pt x="921" y="11"/>
                        <a:pt x="924" y="11"/>
                        <a:pt x="927" y="12"/>
                      </a:cubicBezTo>
                      <a:cubicBezTo>
                        <a:pt x="932" y="13"/>
                        <a:pt x="937" y="14"/>
                        <a:pt x="942" y="15"/>
                      </a:cubicBezTo>
                      <a:cubicBezTo>
                        <a:pt x="947" y="17"/>
                        <a:pt x="952" y="18"/>
                        <a:pt x="956" y="19"/>
                      </a:cubicBezTo>
                      <a:cubicBezTo>
                        <a:pt x="958" y="20"/>
                        <a:pt x="958" y="20"/>
                        <a:pt x="958" y="20"/>
                      </a:cubicBezTo>
                      <a:cubicBezTo>
                        <a:pt x="963" y="21"/>
                        <a:pt x="968" y="22"/>
                        <a:pt x="973" y="24"/>
                      </a:cubicBezTo>
                      <a:cubicBezTo>
                        <a:pt x="976" y="25"/>
                        <a:pt x="979" y="26"/>
                        <a:pt x="982" y="27"/>
                      </a:cubicBezTo>
                      <a:cubicBezTo>
                        <a:pt x="987" y="28"/>
                        <a:pt x="987" y="28"/>
                        <a:pt x="987" y="28"/>
                      </a:cubicBezTo>
                      <a:cubicBezTo>
                        <a:pt x="989" y="29"/>
                        <a:pt x="992" y="30"/>
                        <a:pt x="995" y="31"/>
                      </a:cubicBezTo>
                      <a:cubicBezTo>
                        <a:pt x="1000" y="33"/>
                        <a:pt x="1004" y="34"/>
                        <a:pt x="1009" y="36"/>
                      </a:cubicBezTo>
                      <a:cubicBezTo>
                        <a:pt x="1011" y="37"/>
                        <a:pt x="1014" y="38"/>
                        <a:pt x="1017" y="39"/>
                      </a:cubicBezTo>
                      <a:cubicBezTo>
                        <a:pt x="1021" y="41"/>
                        <a:pt x="1026" y="43"/>
                        <a:pt x="1031" y="45"/>
                      </a:cubicBezTo>
                      <a:cubicBezTo>
                        <a:pt x="1037" y="48"/>
                        <a:pt x="1037" y="48"/>
                        <a:pt x="1037" y="48"/>
                      </a:cubicBezTo>
                      <a:cubicBezTo>
                        <a:pt x="1042" y="51"/>
                        <a:pt x="1048" y="53"/>
                        <a:pt x="1053" y="56"/>
                      </a:cubicBezTo>
                      <a:cubicBezTo>
                        <a:pt x="1054" y="56"/>
                        <a:pt x="1054" y="56"/>
                        <a:pt x="1054" y="56"/>
                      </a:cubicBezTo>
                      <a:cubicBezTo>
                        <a:pt x="1210" y="134"/>
                        <a:pt x="1317" y="282"/>
                        <a:pt x="1343" y="452"/>
                      </a:cubicBezTo>
                      <a:cubicBezTo>
                        <a:pt x="1373" y="445"/>
                        <a:pt x="1404" y="441"/>
                        <a:pt x="1435" y="441"/>
                      </a:cubicBezTo>
                      <a:cubicBezTo>
                        <a:pt x="1441" y="441"/>
                        <a:pt x="1447" y="441"/>
                        <a:pt x="1453" y="441"/>
                      </a:cubicBezTo>
                      <a:cubicBezTo>
                        <a:pt x="1454" y="441"/>
                        <a:pt x="1456" y="441"/>
                        <a:pt x="1458" y="442"/>
                      </a:cubicBezTo>
                      <a:cubicBezTo>
                        <a:pt x="1462" y="442"/>
                        <a:pt x="1462" y="442"/>
                        <a:pt x="1462" y="442"/>
                      </a:cubicBezTo>
                      <a:cubicBezTo>
                        <a:pt x="1465" y="442"/>
                        <a:pt x="1468" y="442"/>
                        <a:pt x="1470" y="442"/>
                      </a:cubicBezTo>
                      <a:cubicBezTo>
                        <a:pt x="1473" y="443"/>
                        <a:pt x="1475" y="443"/>
                        <a:pt x="1478" y="443"/>
                      </a:cubicBezTo>
                      <a:cubicBezTo>
                        <a:pt x="1480" y="444"/>
                        <a:pt x="1480" y="444"/>
                        <a:pt x="1480" y="444"/>
                      </a:cubicBezTo>
                      <a:cubicBezTo>
                        <a:pt x="1482" y="444"/>
                        <a:pt x="1485" y="444"/>
                        <a:pt x="1487" y="445"/>
                      </a:cubicBezTo>
                      <a:cubicBezTo>
                        <a:pt x="1491" y="445"/>
                        <a:pt x="1495" y="446"/>
                        <a:pt x="1499" y="447"/>
                      </a:cubicBezTo>
                      <a:cubicBezTo>
                        <a:pt x="1500" y="447"/>
                        <a:pt x="1500" y="447"/>
                        <a:pt x="1500" y="447"/>
                      </a:cubicBezTo>
                      <a:cubicBezTo>
                        <a:pt x="1501" y="447"/>
                        <a:pt x="1503" y="447"/>
                        <a:pt x="1504" y="447"/>
                      </a:cubicBezTo>
                      <a:cubicBezTo>
                        <a:pt x="1508" y="448"/>
                        <a:pt x="1513" y="449"/>
                        <a:pt x="1517" y="450"/>
                      </a:cubicBezTo>
                      <a:cubicBezTo>
                        <a:pt x="1520" y="451"/>
                        <a:pt x="1520" y="451"/>
                        <a:pt x="1520" y="451"/>
                      </a:cubicBezTo>
                      <a:cubicBezTo>
                        <a:pt x="1684" y="490"/>
                        <a:pt x="1800" y="636"/>
                        <a:pt x="1800" y="806"/>
                      </a:cubicBezTo>
                      <a:cubicBezTo>
                        <a:pt x="1800" y="817"/>
                        <a:pt x="1799" y="830"/>
                        <a:pt x="1798" y="842"/>
                      </a:cubicBezTo>
                      <a:cubicBezTo>
                        <a:pt x="1887" y="848"/>
                        <a:pt x="1956" y="922"/>
                        <a:pt x="1956" y="1012"/>
                      </a:cubicBezTo>
                      <a:cubicBezTo>
                        <a:pt x="1956" y="1106"/>
                        <a:pt x="1879" y="1183"/>
                        <a:pt x="1785" y="1183"/>
                      </a:cubicBezTo>
                    </a:path>
                  </a:pathLst>
                </a:custGeom>
                <a:solidFill>
                  <a:srgbClr val="E9F8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1" name="Freeform 631">
                  <a:extLst>
                    <a:ext uri="{FF2B5EF4-FFF2-40B4-BE49-F238E27FC236}">
                      <a16:creationId xmlns:a16="http://schemas.microsoft.com/office/drawing/2014/main" xmlns="" id="{2EB7E1FB-5A4F-45F2-8D8D-C3CAD8EDA95A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2775" y="2126"/>
                  <a:ext cx="1968" cy="1193"/>
                </a:xfrm>
                <a:custGeom>
                  <a:avLst/>
                  <a:gdLst>
                    <a:gd name="T0" fmla="*/ 856 w 1968"/>
                    <a:gd name="T1" fmla="*/ 14 h 1195"/>
                    <a:gd name="T2" fmla="*/ 897 w 1968"/>
                    <a:gd name="T3" fmla="*/ 18 h 1195"/>
                    <a:gd name="T4" fmla="*/ 932 w 1968"/>
                    <a:gd name="T5" fmla="*/ 24 h 1195"/>
                    <a:gd name="T6" fmla="*/ 977 w 1968"/>
                    <a:gd name="T7" fmla="*/ 36 h 1195"/>
                    <a:gd name="T8" fmla="*/ 1012 w 1968"/>
                    <a:gd name="T9" fmla="*/ 48 h 1195"/>
                    <a:gd name="T10" fmla="*/ 1040 w 1968"/>
                    <a:gd name="T11" fmla="*/ 60 h 1195"/>
                    <a:gd name="T12" fmla="*/ 1344 w 1968"/>
                    <a:gd name="T13" fmla="*/ 467 h 1195"/>
                    <a:gd name="T14" fmla="*/ 1466 w 1968"/>
                    <a:gd name="T15" fmla="*/ 454 h 1195"/>
                    <a:gd name="T16" fmla="*/ 1492 w 1968"/>
                    <a:gd name="T17" fmla="*/ 457 h 1195"/>
                    <a:gd name="T18" fmla="*/ 1522 w 1968"/>
                    <a:gd name="T19" fmla="*/ 463 h 1195"/>
                    <a:gd name="T20" fmla="*/ 1796 w 1968"/>
                    <a:gd name="T21" fmla="*/ 854 h 1195"/>
                    <a:gd name="T22" fmla="*/ 1777 w 1968"/>
                    <a:gd name="T23" fmla="*/ 1181 h 1195"/>
                    <a:gd name="T24" fmla="*/ 1032 w 1968"/>
                    <a:gd name="T25" fmla="*/ 1182 h 1195"/>
                    <a:gd name="T26" fmla="*/ 15 w 1968"/>
                    <a:gd name="T27" fmla="*/ 898 h 1195"/>
                    <a:gd name="T28" fmla="*/ 13 w 1968"/>
                    <a:gd name="T29" fmla="*/ 861 h 1195"/>
                    <a:gd name="T30" fmla="*/ 14 w 1968"/>
                    <a:gd name="T31" fmla="*/ 829 h 1195"/>
                    <a:gd name="T32" fmla="*/ 17 w 1968"/>
                    <a:gd name="T33" fmla="*/ 807 h 1195"/>
                    <a:gd name="T34" fmla="*/ 22 w 1968"/>
                    <a:gd name="T35" fmla="*/ 784 h 1195"/>
                    <a:gd name="T36" fmla="*/ 28 w 1968"/>
                    <a:gd name="T37" fmla="*/ 762 h 1195"/>
                    <a:gd name="T38" fmla="*/ 36 w 1968"/>
                    <a:gd name="T39" fmla="*/ 741 h 1195"/>
                    <a:gd name="T40" fmla="*/ 46 w 1968"/>
                    <a:gd name="T41" fmla="*/ 719 h 1195"/>
                    <a:gd name="T42" fmla="*/ 54 w 1968"/>
                    <a:gd name="T43" fmla="*/ 703 h 1195"/>
                    <a:gd name="T44" fmla="*/ 297 w 1968"/>
                    <a:gd name="T45" fmla="*/ 542 h 1195"/>
                    <a:gd name="T46" fmla="*/ 823 w 1968"/>
                    <a:gd name="T47" fmla="*/ 0 h 1195"/>
                    <a:gd name="T48" fmla="*/ 49 w 1968"/>
                    <a:gd name="T49" fmla="*/ 686 h 1195"/>
                    <a:gd name="T50" fmla="*/ 41 w 1968"/>
                    <a:gd name="T51" fmla="*/ 700 h 1195"/>
                    <a:gd name="T52" fmla="*/ 30 w 1968"/>
                    <a:gd name="T53" fmla="*/ 722 h 1195"/>
                    <a:gd name="T54" fmla="*/ 21 w 1968"/>
                    <a:gd name="T55" fmla="*/ 742 h 1195"/>
                    <a:gd name="T56" fmla="*/ 16 w 1968"/>
                    <a:gd name="T57" fmla="*/ 758 h 1195"/>
                    <a:gd name="T58" fmla="*/ 9 w 1968"/>
                    <a:gd name="T59" fmla="*/ 781 h 1195"/>
                    <a:gd name="T60" fmla="*/ 6 w 1968"/>
                    <a:gd name="T61" fmla="*/ 796 h 1195"/>
                    <a:gd name="T62" fmla="*/ 4 w 1968"/>
                    <a:gd name="T63" fmla="*/ 807 h 1195"/>
                    <a:gd name="T64" fmla="*/ 2 w 1968"/>
                    <a:gd name="T65" fmla="*/ 822 h 1195"/>
                    <a:gd name="T66" fmla="*/ 0 w 1968"/>
                    <a:gd name="T67" fmla="*/ 841 h 1195"/>
                    <a:gd name="T68" fmla="*/ 0 w 1968"/>
                    <a:gd name="T69" fmla="*/ 880 h 1195"/>
                    <a:gd name="T70" fmla="*/ 2 w 1968"/>
                    <a:gd name="T71" fmla="*/ 899 h 1195"/>
                    <a:gd name="T72" fmla="*/ 2 w 1968"/>
                    <a:gd name="T73" fmla="*/ 900 h 1195"/>
                    <a:gd name="T74" fmla="*/ 1488 w 1968"/>
                    <a:gd name="T75" fmla="*/ 1195 h 1195"/>
                    <a:gd name="T76" fmla="*/ 1786 w 1968"/>
                    <a:gd name="T77" fmla="*/ 1195 h 1195"/>
                    <a:gd name="T78" fmla="*/ 1811 w 1968"/>
                    <a:gd name="T79" fmla="*/ 842 h 1195"/>
                    <a:gd name="T80" fmla="*/ 1527 w 1968"/>
                    <a:gd name="T81" fmla="*/ 450 h 1195"/>
                    <a:gd name="T82" fmla="*/ 1525 w 1968"/>
                    <a:gd name="T83" fmla="*/ 450 h 1195"/>
                    <a:gd name="T84" fmla="*/ 1507 w 1968"/>
                    <a:gd name="T85" fmla="*/ 446 h 1195"/>
                    <a:gd name="T86" fmla="*/ 1487 w 1968"/>
                    <a:gd name="T87" fmla="*/ 443 h 1195"/>
                    <a:gd name="T88" fmla="*/ 1469 w 1968"/>
                    <a:gd name="T89" fmla="*/ 441 h 1195"/>
                    <a:gd name="T90" fmla="*/ 1459 w 1968"/>
                    <a:gd name="T91" fmla="*/ 441 h 1195"/>
                    <a:gd name="T92" fmla="*/ 1063 w 1968"/>
                    <a:gd name="T93" fmla="*/ 56 h 1195"/>
                    <a:gd name="T94" fmla="*/ 1046 w 1968"/>
                    <a:gd name="T95" fmla="*/ 48 h 1195"/>
                    <a:gd name="T96" fmla="*/ 1025 w 1968"/>
                    <a:gd name="T97" fmla="*/ 39 h 1195"/>
                    <a:gd name="T98" fmla="*/ 995 w 1968"/>
                    <a:gd name="T99" fmla="*/ 28 h 1195"/>
                    <a:gd name="T100" fmla="*/ 981 w 1968"/>
                    <a:gd name="T101" fmla="*/ 23 h 1195"/>
                    <a:gd name="T102" fmla="*/ 950 w 1968"/>
                    <a:gd name="T103" fmla="*/ 15 h 1195"/>
                    <a:gd name="T104" fmla="*/ 924 w 1968"/>
                    <a:gd name="T105" fmla="*/ 10 h 1195"/>
                    <a:gd name="T106" fmla="*/ 884 w 1968"/>
                    <a:gd name="T107" fmla="*/ 3 h 1195"/>
                    <a:gd name="T108" fmla="*/ 857 w 1968"/>
                    <a:gd name="T109" fmla="*/ 1 h 1195"/>
                    <a:gd name="T110" fmla="*/ 823 w 1968"/>
                    <a:gd name="T111" fmla="*/ 0 h 11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968" h="1195">
                      <a:moveTo>
                        <a:pt x="823" y="13"/>
                      </a:moveTo>
                      <a:cubicBezTo>
                        <a:pt x="831" y="13"/>
                        <a:pt x="840" y="13"/>
                        <a:pt x="848" y="14"/>
                      </a:cubicBezTo>
                      <a:cubicBezTo>
                        <a:pt x="851" y="14"/>
                        <a:pt x="853" y="14"/>
                        <a:pt x="856" y="14"/>
                      </a:cubicBezTo>
                      <a:cubicBezTo>
                        <a:pt x="862" y="15"/>
                        <a:pt x="867" y="15"/>
                        <a:pt x="873" y="15"/>
                      </a:cubicBezTo>
                      <a:cubicBezTo>
                        <a:pt x="876" y="16"/>
                        <a:pt x="879" y="16"/>
                        <a:pt x="882" y="16"/>
                      </a:cubicBezTo>
                      <a:cubicBezTo>
                        <a:pt x="887" y="17"/>
                        <a:pt x="892" y="18"/>
                        <a:pt x="897" y="18"/>
                      </a:cubicBezTo>
                      <a:cubicBezTo>
                        <a:pt x="901" y="19"/>
                        <a:pt x="904" y="19"/>
                        <a:pt x="907" y="20"/>
                      </a:cubicBezTo>
                      <a:cubicBezTo>
                        <a:pt x="912" y="21"/>
                        <a:pt x="917" y="22"/>
                        <a:pt x="922" y="22"/>
                      </a:cubicBezTo>
                      <a:cubicBezTo>
                        <a:pt x="925" y="23"/>
                        <a:pt x="928" y="24"/>
                        <a:pt x="932" y="24"/>
                      </a:cubicBezTo>
                      <a:cubicBezTo>
                        <a:pt x="937" y="25"/>
                        <a:pt x="942" y="27"/>
                        <a:pt x="946" y="28"/>
                      </a:cubicBezTo>
                      <a:cubicBezTo>
                        <a:pt x="951" y="29"/>
                        <a:pt x="956" y="30"/>
                        <a:pt x="961" y="31"/>
                      </a:cubicBezTo>
                      <a:cubicBezTo>
                        <a:pt x="966" y="33"/>
                        <a:pt x="971" y="34"/>
                        <a:pt x="977" y="36"/>
                      </a:cubicBezTo>
                      <a:cubicBezTo>
                        <a:pt x="981" y="37"/>
                        <a:pt x="985" y="39"/>
                        <a:pt x="989" y="40"/>
                      </a:cubicBezTo>
                      <a:cubicBezTo>
                        <a:pt x="993" y="41"/>
                        <a:pt x="996" y="42"/>
                        <a:pt x="999" y="43"/>
                      </a:cubicBezTo>
                      <a:cubicBezTo>
                        <a:pt x="1003" y="45"/>
                        <a:pt x="1008" y="47"/>
                        <a:pt x="1012" y="48"/>
                      </a:cubicBezTo>
                      <a:cubicBezTo>
                        <a:pt x="1015" y="49"/>
                        <a:pt x="1018" y="50"/>
                        <a:pt x="1020" y="51"/>
                      </a:cubicBezTo>
                      <a:cubicBezTo>
                        <a:pt x="1025" y="53"/>
                        <a:pt x="1030" y="55"/>
                        <a:pt x="1034" y="57"/>
                      </a:cubicBezTo>
                      <a:cubicBezTo>
                        <a:pt x="1036" y="58"/>
                        <a:pt x="1038" y="59"/>
                        <a:pt x="1040" y="60"/>
                      </a:cubicBezTo>
                      <a:cubicBezTo>
                        <a:pt x="1046" y="63"/>
                        <a:pt x="1051" y="65"/>
                        <a:pt x="1056" y="67"/>
                      </a:cubicBezTo>
                      <a:cubicBezTo>
                        <a:pt x="1056" y="68"/>
                        <a:pt x="1057" y="68"/>
                        <a:pt x="1057" y="68"/>
                      </a:cubicBezTo>
                      <a:cubicBezTo>
                        <a:pt x="1209" y="144"/>
                        <a:pt x="1320" y="292"/>
                        <a:pt x="1344" y="467"/>
                      </a:cubicBezTo>
                      <a:cubicBezTo>
                        <a:pt x="1374" y="458"/>
                        <a:pt x="1407" y="453"/>
                        <a:pt x="1441" y="453"/>
                      </a:cubicBezTo>
                      <a:cubicBezTo>
                        <a:pt x="1446" y="453"/>
                        <a:pt x="1452" y="453"/>
                        <a:pt x="1458" y="454"/>
                      </a:cubicBezTo>
                      <a:cubicBezTo>
                        <a:pt x="1461" y="454"/>
                        <a:pt x="1463" y="454"/>
                        <a:pt x="1466" y="454"/>
                      </a:cubicBezTo>
                      <a:cubicBezTo>
                        <a:pt x="1469" y="454"/>
                        <a:pt x="1472" y="455"/>
                        <a:pt x="1475" y="455"/>
                      </a:cubicBezTo>
                      <a:cubicBezTo>
                        <a:pt x="1479" y="455"/>
                        <a:pt x="1482" y="456"/>
                        <a:pt x="1485" y="456"/>
                      </a:cubicBezTo>
                      <a:cubicBezTo>
                        <a:pt x="1488" y="456"/>
                        <a:pt x="1490" y="457"/>
                        <a:pt x="1492" y="457"/>
                      </a:cubicBezTo>
                      <a:cubicBezTo>
                        <a:pt x="1496" y="458"/>
                        <a:pt x="1500" y="458"/>
                        <a:pt x="1504" y="459"/>
                      </a:cubicBezTo>
                      <a:cubicBezTo>
                        <a:pt x="1505" y="459"/>
                        <a:pt x="1507" y="459"/>
                        <a:pt x="1508" y="460"/>
                      </a:cubicBezTo>
                      <a:cubicBezTo>
                        <a:pt x="1513" y="461"/>
                        <a:pt x="1517" y="462"/>
                        <a:pt x="1522" y="463"/>
                      </a:cubicBezTo>
                      <a:cubicBezTo>
                        <a:pt x="1523" y="463"/>
                        <a:pt x="1523" y="463"/>
                        <a:pt x="1524" y="463"/>
                      </a:cubicBezTo>
                      <a:cubicBezTo>
                        <a:pt x="1682" y="501"/>
                        <a:pt x="1799" y="643"/>
                        <a:pt x="1799" y="812"/>
                      </a:cubicBezTo>
                      <a:cubicBezTo>
                        <a:pt x="1799" y="826"/>
                        <a:pt x="1798" y="840"/>
                        <a:pt x="1796" y="854"/>
                      </a:cubicBezTo>
                      <a:cubicBezTo>
                        <a:pt x="1885" y="857"/>
                        <a:pt x="1955" y="929"/>
                        <a:pt x="1955" y="1018"/>
                      </a:cubicBezTo>
                      <a:cubicBezTo>
                        <a:pt x="1955" y="1109"/>
                        <a:pt x="1882" y="1182"/>
                        <a:pt x="1791" y="1182"/>
                      </a:cubicBezTo>
                      <a:cubicBezTo>
                        <a:pt x="1787" y="1182"/>
                        <a:pt x="1782" y="1182"/>
                        <a:pt x="1777" y="1181"/>
                      </a:cubicBezTo>
                      <a:cubicBezTo>
                        <a:pt x="1777" y="1182"/>
                        <a:pt x="1777" y="1182"/>
                        <a:pt x="1777" y="1182"/>
                      </a:cubicBezTo>
                      <a:cubicBezTo>
                        <a:pt x="1488" y="1182"/>
                        <a:pt x="1488" y="1182"/>
                        <a:pt x="1488" y="1182"/>
                      </a:cubicBezTo>
                      <a:cubicBezTo>
                        <a:pt x="1032" y="1182"/>
                        <a:pt x="1032" y="1182"/>
                        <a:pt x="1032" y="1182"/>
                      </a:cubicBezTo>
                      <a:cubicBezTo>
                        <a:pt x="334" y="1182"/>
                        <a:pt x="334" y="1182"/>
                        <a:pt x="334" y="1182"/>
                      </a:cubicBezTo>
                      <a:cubicBezTo>
                        <a:pt x="169" y="1182"/>
                        <a:pt x="34" y="1058"/>
                        <a:pt x="15" y="899"/>
                      </a:cubicBezTo>
                      <a:cubicBezTo>
                        <a:pt x="15" y="898"/>
                        <a:pt x="15" y="898"/>
                        <a:pt x="15" y="898"/>
                      </a:cubicBezTo>
                      <a:cubicBezTo>
                        <a:pt x="14" y="892"/>
                        <a:pt x="14" y="887"/>
                        <a:pt x="13" y="882"/>
                      </a:cubicBezTo>
                      <a:cubicBezTo>
                        <a:pt x="13" y="881"/>
                        <a:pt x="13" y="880"/>
                        <a:pt x="13" y="879"/>
                      </a:cubicBezTo>
                      <a:cubicBezTo>
                        <a:pt x="13" y="873"/>
                        <a:pt x="13" y="867"/>
                        <a:pt x="13" y="861"/>
                      </a:cubicBezTo>
                      <a:cubicBezTo>
                        <a:pt x="13" y="856"/>
                        <a:pt x="13" y="850"/>
                        <a:pt x="13" y="845"/>
                      </a:cubicBezTo>
                      <a:cubicBezTo>
                        <a:pt x="13" y="843"/>
                        <a:pt x="13" y="842"/>
                        <a:pt x="13" y="840"/>
                      </a:cubicBezTo>
                      <a:cubicBezTo>
                        <a:pt x="14" y="836"/>
                        <a:pt x="14" y="833"/>
                        <a:pt x="14" y="829"/>
                      </a:cubicBezTo>
                      <a:cubicBezTo>
                        <a:pt x="14" y="827"/>
                        <a:pt x="15" y="825"/>
                        <a:pt x="15" y="823"/>
                      </a:cubicBezTo>
                      <a:cubicBezTo>
                        <a:pt x="15" y="820"/>
                        <a:pt x="16" y="817"/>
                        <a:pt x="16" y="814"/>
                      </a:cubicBezTo>
                      <a:cubicBezTo>
                        <a:pt x="16" y="812"/>
                        <a:pt x="17" y="809"/>
                        <a:pt x="17" y="807"/>
                      </a:cubicBezTo>
                      <a:cubicBezTo>
                        <a:pt x="18" y="804"/>
                        <a:pt x="18" y="801"/>
                        <a:pt x="19" y="799"/>
                      </a:cubicBezTo>
                      <a:cubicBezTo>
                        <a:pt x="19" y="796"/>
                        <a:pt x="20" y="794"/>
                        <a:pt x="20" y="792"/>
                      </a:cubicBezTo>
                      <a:cubicBezTo>
                        <a:pt x="21" y="789"/>
                        <a:pt x="21" y="786"/>
                        <a:pt x="22" y="784"/>
                      </a:cubicBezTo>
                      <a:cubicBezTo>
                        <a:pt x="23" y="781"/>
                        <a:pt x="23" y="779"/>
                        <a:pt x="24" y="776"/>
                      </a:cubicBezTo>
                      <a:cubicBezTo>
                        <a:pt x="25" y="774"/>
                        <a:pt x="25" y="772"/>
                        <a:pt x="26" y="769"/>
                      </a:cubicBezTo>
                      <a:cubicBezTo>
                        <a:pt x="27" y="767"/>
                        <a:pt x="28" y="764"/>
                        <a:pt x="28" y="762"/>
                      </a:cubicBezTo>
                      <a:cubicBezTo>
                        <a:pt x="29" y="759"/>
                        <a:pt x="30" y="757"/>
                        <a:pt x="31" y="755"/>
                      </a:cubicBezTo>
                      <a:cubicBezTo>
                        <a:pt x="32" y="752"/>
                        <a:pt x="33" y="750"/>
                        <a:pt x="34" y="747"/>
                      </a:cubicBezTo>
                      <a:cubicBezTo>
                        <a:pt x="34" y="745"/>
                        <a:pt x="35" y="743"/>
                        <a:pt x="36" y="741"/>
                      </a:cubicBezTo>
                      <a:cubicBezTo>
                        <a:pt x="37" y="738"/>
                        <a:pt x="38" y="736"/>
                        <a:pt x="39" y="733"/>
                      </a:cubicBezTo>
                      <a:cubicBezTo>
                        <a:pt x="40" y="731"/>
                        <a:pt x="41" y="729"/>
                        <a:pt x="42" y="728"/>
                      </a:cubicBezTo>
                      <a:cubicBezTo>
                        <a:pt x="43" y="725"/>
                        <a:pt x="44" y="722"/>
                        <a:pt x="46" y="719"/>
                      </a:cubicBezTo>
                      <a:cubicBezTo>
                        <a:pt x="46" y="718"/>
                        <a:pt x="47" y="716"/>
                        <a:pt x="48" y="715"/>
                      </a:cubicBezTo>
                      <a:cubicBezTo>
                        <a:pt x="50" y="712"/>
                        <a:pt x="51" y="709"/>
                        <a:pt x="53" y="706"/>
                      </a:cubicBezTo>
                      <a:cubicBezTo>
                        <a:pt x="53" y="705"/>
                        <a:pt x="54" y="704"/>
                        <a:pt x="54" y="703"/>
                      </a:cubicBezTo>
                      <a:cubicBezTo>
                        <a:pt x="56" y="699"/>
                        <a:pt x="58" y="696"/>
                        <a:pt x="60" y="693"/>
                      </a:cubicBezTo>
                      <a:cubicBezTo>
                        <a:pt x="61" y="692"/>
                        <a:pt x="61" y="692"/>
                        <a:pt x="61" y="692"/>
                      </a:cubicBezTo>
                      <a:cubicBezTo>
                        <a:pt x="111" y="611"/>
                        <a:pt x="197" y="554"/>
                        <a:pt x="297" y="542"/>
                      </a:cubicBezTo>
                      <a:cubicBezTo>
                        <a:pt x="297" y="541"/>
                        <a:pt x="297" y="540"/>
                        <a:pt x="297" y="539"/>
                      </a:cubicBezTo>
                      <a:cubicBezTo>
                        <a:pt x="297" y="249"/>
                        <a:pt x="532" y="13"/>
                        <a:pt x="823" y="13"/>
                      </a:cubicBezTo>
                      <a:moveTo>
                        <a:pt x="823" y="0"/>
                      </a:moveTo>
                      <a:cubicBezTo>
                        <a:pt x="528" y="0"/>
                        <a:pt x="288" y="237"/>
                        <a:pt x="284" y="531"/>
                      </a:cubicBezTo>
                      <a:cubicBezTo>
                        <a:pt x="187" y="545"/>
                        <a:pt x="102" y="601"/>
                        <a:pt x="50" y="685"/>
                      </a:cubicBezTo>
                      <a:cubicBezTo>
                        <a:pt x="50" y="685"/>
                        <a:pt x="49" y="686"/>
                        <a:pt x="49" y="686"/>
                      </a:cubicBezTo>
                      <a:cubicBezTo>
                        <a:pt x="47" y="690"/>
                        <a:pt x="45" y="693"/>
                        <a:pt x="43" y="696"/>
                      </a:cubicBezTo>
                      <a:cubicBezTo>
                        <a:pt x="43" y="696"/>
                        <a:pt x="43" y="696"/>
                        <a:pt x="43" y="696"/>
                      </a:cubicBezTo>
                      <a:cubicBezTo>
                        <a:pt x="42" y="697"/>
                        <a:pt x="42" y="698"/>
                        <a:pt x="41" y="700"/>
                      </a:cubicBezTo>
                      <a:cubicBezTo>
                        <a:pt x="40" y="702"/>
                        <a:pt x="38" y="705"/>
                        <a:pt x="36" y="709"/>
                      </a:cubicBezTo>
                      <a:cubicBezTo>
                        <a:pt x="36" y="710"/>
                        <a:pt x="35" y="712"/>
                        <a:pt x="34" y="713"/>
                      </a:cubicBezTo>
                      <a:cubicBezTo>
                        <a:pt x="33" y="716"/>
                        <a:pt x="31" y="719"/>
                        <a:pt x="30" y="722"/>
                      </a:cubicBezTo>
                      <a:cubicBezTo>
                        <a:pt x="29" y="724"/>
                        <a:pt x="28" y="726"/>
                        <a:pt x="27" y="728"/>
                      </a:cubicBezTo>
                      <a:cubicBezTo>
                        <a:pt x="26" y="731"/>
                        <a:pt x="25" y="733"/>
                        <a:pt x="24" y="736"/>
                      </a:cubicBezTo>
                      <a:cubicBezTo>
                        <a:pt x="23" y="738"/>
                        <a:pt x="22" y="740"/>
                        <a:pt x="21" y="742"/>
                      </a:cubicBezTo>
                      <a:cubicBezTo>
                        <a:pt x="21" y="744"/>
                        <a:pt x="21" y="744"/>
                        <a:pt x="21" y="744"/>
                      </a:cubicBezTo>
                      <a:cubicBezTo>
                        <a:pt x="20" y="746"/>
                        <a:pt x="19" y="748"/>
                        <a:pt x="18" y="750"/>
                      </a:cubicBezTo>
                      <a:cubicBezTo>
                        <a:pt x="18" y="753"/>
                        <a:pt x="17" y="755"/>
                        <a:pt x="16" y="758"/>
                      </a:cubicBezTo>
                      <a:cubicBezTo>
                        <a:pt x="15" y="760"/>
                        <a:pt x="14" y="763"/>
                        <a:pt x="14" y="765"/>
                      </a:cubicBezTo>
                      <a:cubicBezTo>
                        <a:pt x="13" y="768"/>
                        <a:pt x="12" y="770"/>
                        <a:pt x="11" y="773"/>
                      </a:cubicBezTo>
                      <a:cubicBezTo>
                        <a:pt x="11" y="775"/>
                        <a:pt x="10" y="778"/>
                        <a:pt x="9" y="781"/>
                      </a:cubicBezTo>
                      <a:cubicBezTo>
                        <a:pt x="9" y="783"/>
                        <a:pt x="8" y="785"/>
                        <a:pt x="8" y="787"/>
                      </a:cubicBezTo>
                      <a:cubicBezTo>
                        <a:pt x="8" y="789"/>
                        <a:pt x="8" y="789"/>
                        <a:pt x="8" y="789"/>
                      </a:cubicBezTo>
                      <a:cubicBezTo>
                        <a:pt x="7" y="791"/>
                        <a:pt x="6" y="794"/>
                        <a:pt x="6" y="796"/>
                      </a:cubicBezTo>
                      <a:cubicBezTo>
                        <a:pt x="5" y="798"/>
                        <a:pt x="5" y="800"/>
                        <a:pt x="5" y="802"/>
                      </a:cubicBezTo>
                      <a:cubicBezTo>
                        <a:pt x="4" y="805"/>
                        <a:pt x="4" y="805"/>
                        <a:pt x="4" y="805"/>
                      </a:cubicBezTo>
                      <a:cubicBezTo>
                        <a:pt x="4" y="807"/>
                        <a:pt x="4" y="807"/>
                        <a:pt x="4" y="807"/>
                      </a:cubicBezTo>
                      <a:cubicBezTo>
                        <a:pt x="4" y="809"/>
                        <a:pt x="3" y="811"/>
                        <a:pt x="3" y="812"/>
                      </a:cubicBezTo>
                      <a:cubicBezTo>
                        <a:pt x="3" y="815"/>
                        <a:pt x="2" y="818"/>
                        <a:pt x="2" y="822"/>
                      </a:cubicBezTo>
                      <a:cubicBezTo>
                        <a:pt x="2" y="822"/>
                        <a:pt x="2" y="822"/>
                        <a:pt x="2" y="822"/>
                      </a:cubicBezTo>
                      <a:cubicBezTo>
                        <a:pt x="2" y="824"/>
                        <a:pt x="1" y="826"/>
                        <a:pt x="1" y="828"/>
                      </a:cubicBezTo>
                      <a:cubicBezTo>
                        <a:pt x="1" y="832"/>
                        <a:pt x="1" y="835"/>
                        <a:pt x="0" y="839"/>
                      </a:cubicBezTo>
                      <a:cubicBezTo>
                        <a:pt x="0" y="841"/>
                        <a:pt x="0" y="841"/>
                        <a:pt x="0" y="841"/>
                      </a:cubicBezTo>
                      <a:cubicBezTo>
                        <a:pt x="0" y="842"/>
                        <a:pt x="0" y="843"/>
                        <a:pt x="0" y="845"/>
                      </a:cubicBezTo>
                      <a:cubicBezTo>
                        <a:pt x="0" y="850"/>
                        <a:pt x="0" y="855"/>
                        <a:pt x="0" y="861"/>
                      </a:cubicBezTo>
                      <a:cubicBezTo>
                        <a:pt x="0" y="867"/>
                        <a:pt x="0" y="874"/>
                        <a:pt x="0" y="880"/>
                      </a:cubicBezTo>
                      <a:cubicBezTo>
                        <a:pt x="0" y="880"/>
                        <a:pt x="0" y="881"/>
                        <a:pt x="0" y="882"/>
                      </a:cubicBezTo>
                      <a:cubicBezTo>
                        <a:pt x="0" y="883"/>
                        <a:pt x="0" y="883"/>
                        <a:pt x="0" y="883"/>
                      </a:cubicBezTo>
                      <a:cubicBezTo>
                        <a:pt x="1" y="888"/>
                        <a:pt x="1" y="894"/>
                        <a:pt x="2" y="899"/>
                      </a:cubicBezTo>
                      <a:cubicBezTo>
                        <a:pt x="2" y="900"/>
                        <a:pt x="2" y="900"/>
                        <a:pt x="2" y="900"/>
                      </a:cubicBezTo>
                      <a:cubicBezTo>
                        <a:pt x="2" y="900"/>
                        <a:pt x="2" y="900"/>
                        <a:pt x="2" y="900"/>
                      </a:cubicBezTo>
                      <a:cubicBezTo>
                        <a:pt x="2" y="900"/>
                        <a:pt x="2" y="900"/>
                        <a:pt x="2" y="900"/>
                      </a:cubicBezTo>
                      <a:cubicBezTo>
                        <a:pt x="22" y="1068"/>
                        <a:pt x="164" y="1195"/>
                        <a:pt x="334" y="1195"/>
                      </a:cubicBezTo>
                      <a:cubicBezTo>
                        <a:pt x="1032" y="1195"/>
                        <a:pt x="1032" y="1195"/>
                        <a:pt x="1032" y="1195"/>
                      </a:cubicBezTo>
                      <a:cubicBezTo>
                        <a:pt x="1488" y="1195"/>
                        <a:pt x="1488" y="1195"/>
                        <a:pt x="1488" y="1195"/>
                      </a:cubicBezTo>
                      <a:cubicBezTo>
                        <a:pt x="1777" y="1195"/>
                        <a:pt x="1777" y="1195"/>
                        <a:pt x="1777" y="1195"/>
                      </a:cubicBezTo>
                      <a:cubicBezTo>
                        <a:pt x="1786" y="1195"/>
                        <a:pt x="1786" y="1195"/>
                        <a:pt x="1786" y="1195"/>
                      </a:cubicBezTo>
                      <a:cubicBezTo>
                        <a:pt x="1786" y="1195"/>
                        <a:pt x="1786" y="1195"/>
                        <a:pt x="1786" y="1195"/>
                      </a:cubicBezTo>
                      <a:cubicBezTo>
                        <a:pt x="1787" y="1195"/>
                        <a:pt x="1789" y="1195"/>
                        <a:pt x="1791" y="1195"/>
                      </a:cubicBezTo>
                      <a:cubicBezTo>
                        <a:pt x="1889" y="1195"/>
                        <a:pt x="1968" y="1116"/>
                        <a:pt x="1968" y="1018"/>
                      </a:cubicBezTo>
                      <a:cubicBezTo>
                        <a:pt x="1968" y="926"/>
                        <a:pt x="1900" y="852"/>
                        <a:pt x="1811" y="842"/>
                      </a:cubicBezTo>
                      <a:cubicBezTo>
                        <a:pt x="1812" y="832"/>
                        <a:pt x="1812" y="822"/>
                        <a:pt x="1812" y="812"/>
                      </a:cubicBezTo>
                      <a:cubicBezTo>
                        <a:pt x="1812" y="726"/>
                        <a:pt x="1784" y="646"/>
                        <a:pt x="1731" y="580"/>
                      </a:cubicBezTo>
                      <a:cubicBezTo>
                        <a:pt x="1679" y="515"/>
                        <a:pt x="1607" y="469"/>
                        <a:pt x="1527" y="450"/>
                      </a:cubicBezTo>
                      <a:cubicBezTo>
                        <a:pt x="1527" y="450"/>
                        <a:pt x="1526" y="450"/>
                        <a:pt x="1526" y="450"/>
                      </a:cubicBezTo>
                      <a:cubicBezTo>
                        <a:pt x="1525" y="450"/>
                        <a:pt x="1525" y="450"/>
                        <a:pt x="1525" y="450"/>
                      </a:cubicBezTo>
                      <a:cubicBezTo>
                        <a:pt x="1525" y="450"/>
                        <a:pt x="1525" y="450"/>
                        <a:pt x="1525" y="450"/>
                      </a:cubicBezTo>
                      <a:cubicBezTo>
                        <a:pt x="1525" y="450"/>
                        <a:pt x="1525" y="450"/>
                        <a:pt x="1525" y="450"/>
                      </a:cubicBezTo>
                      <a:cubicBezTo>
                        <a:pt x="1520" y="449"/>
                        <a:pt x="1516" y="448"/>
                        <a:pt x="1511" y="447"/>
                      </a:cubicBezTo>
                      <a:cubicBezTo>
                        <a:pt x="1510" y="447"/>
                        <a:pt x="1509" y="446"/>
                        <a:pt x="1507" y="446"/>
                      </a:cubicBezTo>
                      <a:cubicBezTo>
                        <a:pt x="1506" y="446"/>
                        <a:pt x="1506" y="446"/>
                        <a:pt x="1506" y="446"/>
                      </a:cubicBezTo>
                      <a:cubicBezTo>
                        <a:pt x="1502" y="445"/>
                        <a:pt x="1498" y="445"/>
                        <a:pt x="1494" y="444"/>
                      </a:cubicBezTo>
                      <a:cubicBezTo>
                        <a:pt x="1492" y="444"/>
                        <a:pt x="1489" y="443"/>
                        <a:pt x="1487" y="443"/>
                      </a:cubicBezTo>
                      <a:cubicBezTo>
                        <a:pt x="1485" y="443"/>
                        <a:pt x="1485" y="443"/>
                        <a:pt x="1485" y="443"/>
                      </a:cubicBezTo>
                      <a:cubicBezTo>
                        <a:pt x="1482" y="443"/>
                        <a:pt x="1479" y="442"/>
                        <a:pt x="1477" y="442"/>
                      </a:cubicBezTo>
                      <a:cubicBezTo>
                        <a:pt x="1474" y="442"/>
                        <a:pt x="1471" y="441"/>
                        <a:pt x="1469" y="441"/>
                      </a:cubicBezTo>
                      <a:cubicBezTo>
                        <a:pt x="1467" y="441"/>
                        <a:pt x="1467" y="441"/>
                        <a:pt x="1467" y="441"/>
                      </a:cubicBezTo>
                      <a:cubicBezTo>
                        <a:pt x="1464" y="441"/>
                        <a:pt x="1464" y="441"/>
                        <a:pt x="1464" y="441"/>
                      </a:cubicBezTo>
                      <a:cubicBezTo>
                        <a:pt x="1462" y="441"/>
                        <a:pt x="1461" y="441"/>
                        <a:pt x="1459" y="441"/>
                      </a:cubicBezTo>
                      <a:cubicBezTo>
                        <a:pt x="1453" y="440"/>
                        <a:pt x="1447" y="440"/>
                        <a:pt x="1441" y="440"/>
                      </a:cubicBezTo>
                      <a:cubicBezTo>
                        <a:pt x="1412" y="440"/>
                        <a:pt x="1383" y="444"/>
                        <a:pt x="1354" y="450"/>
                      </a:cubicBezTo>
                      <a:cubicBezTo>
                        <a:pt x="1326" y="280"/>
                        <a:pt x="1218" y="134"/>
                        <a:pt x="1063" y="56"/>
                      </a:cubicBezTo>
                      <a:cubicBezTo>
                        <a:pt x="1063" y="56"/>
                        <a:pt x="1063" y="56"/>
                        <a:pt x="1063" y="56"/>
                      </a:cubicBezTo>
                      <a:cubicBezTo>
                        <a:pt x="1062" y="56"/>
                        <a:pt x="1062" y="56"/>
                        <a:pt x="1062" y="56"/>
                      </a:cubicBezTo>
                      <a:cubicBezTo>
                        <a:pt x="1056" y="53"/>
                        <a:pt x="1050" y="50"/>
                        <a:pt x="1046" y="48"/>
                      </a:cubicBezTo>
                      <a:cubicBezTo>
                        <a:pt x="1045" y="48"/>
                        <a:pt x="1045" y="48"/>
                        <a:pt x="1045" y="48"/>
                      </a:cubicBezTo>
                      <a:cubicBezTo>
                        <a:pt x="1043" y="47"/>
                        <a:pt x="1042" y="46"/>
                        <a:pt x="1040" y="45"/>
                      </a:cubicBezTo>
                      <a:cubicBezTo>
                        <a:pt x="1035" y="43"/>
                        <a:pt x="1030" y="41"/>
                        <a:pt x="1025" y="39"/>
                      </a:cubicBezTo>
                      <a:cubicBezTo>
                        <a:pt x="1022" y="38"/>
                        <a:pt x="1020" y="37"/>
                        <a:pt x="1017" y="36"/>
                      </a:cubicBezTo>
                      <a:cubicBezTo>
                        <a:pt x="1013" y="34"/>
                        <a:pt x="1008" y="33"/>
                        <a:pt x="1003" y="31"/>
                      </a:cubicBezTo>
                      <a:cubicBezTo>
                        <a:pt x="1000" y="30"/>
                        <a:pt x="998" y="29"/>
                        <a:pt x="995" y="28"/>
                      </a:cubicBezTo>
                      <a:cubicBezTo>
                        <a:pt x="993" y="28"/>
                        <a:pt x="993" y="28"/>
                        <a:pt x="993" y="28"/>
                      </a:cubicBezTo>
                      <a:cubicBezTo>
                        <a:pt x="990" y="27"/>
                        <a:pt x="990" y="27"/>
                        <a:pt x="990" y="27"/>
                      </a:cubicBezTo>
                      <a:cubicBezTo>
                        <a:pt x="987" y="26"/>
                        <a:pt x="984" y="24"/>
                        <a:pt x="981" y="23"/>
                      </a:cubicBezTo>
                      <a:cubicBezTo>
                        <a:pt x="976" y="22"/>
                        <a:pt x="971" y="21"/>
                        <a:pt x="966" y="19"/>
                      </a:cubicBezTo>
                      <a:cubicBezTo>
                        <a:pt x="964" y="19"/>
                        <a:pt x="964" y="19"/>
                        <a:pt x="964" y="19"/>
                      </a:cubicBezTo>
                      <a:cubicBezTo>
                        <a:pt x="959" y="17"/>
                        <a:pt x="954" y="16"/>
                        <a:pt x="950" y="15"/>
                      </a:cubicBezTo>
                      <a:cubicBezTo>
                        <a:pt x="945" y="14"/>
                        <a:pt x="940" y="13"/>
                        <a:pt x="934" y="12"/>
                      </a:cubicBezTo>
                      <a:cubicBezTo>
                        <a:pt x="931" y="11"/>
                        <a:pt x="929" y="10"/>
                        <a:pt x="926" y="10"/>
                      </a:cubicBezTo>
                      <a:cubicBezTo>
                        <a:pt x="924" y="10"/>
                        <a:pt x="924" y="10"/>
                        <a:pt x="924" y="10"/>
                      </a:cubicBezTo>
                      <a:cubicBezTo>
                        <a:pt x="919" y="8"/>
                        <a:pt x="914" y="8"/>
                        <a:pt x="909" y="7"/>
                      </a:cubicBezTo>
                      <a:cubicBezTo>
                        <a:pt x="906" y="6"/>
                        <a:pt x="903" y="6"/>
                        <a:pt x="899" y="5"/>
                      </a:cubicBezTo>
                      <a:cubicBezTo>
                        <a:pt x="894" y="5"/>
                        <a:pt x="889" y="4"/>
                        <a:pt x="884" y="3"/>
                      </a:cubicBezTo>
                      <a:cubicBezTo>
                        <a:pt x="881" y="3"/>
                        <a:pt x="881" y="3"/>
                        <a:pt x="881" y="3"/>
                      </a:cubicBezTo>
                      <a:cubicBezTo>
                        <a:pt x="879" y="3"/>
                        <a:pt x="876" y="3"/>
                        <a:pt x="874" y="2"/>
                      </a:cubicBezTo>
                      <a:cubicBezTo>
                        <a:pt x="868" y="2"/>
                        <a:pt x="862" y="1"/>
                        <a:pt x="857" y="1"/>
                      </a:cubicBezTo>
                      <a:cubicBezTo>
                        <a:pt x="856" y="1"/>
                        <a:pt x="855" y="1"/>
                        <a:pt x="854" y="1"/>
                      </a:cubicBezTo>
                      <a:cubicBezTo>
                        <a:pt x="852" y="1"/>
                        <a:pt x="850" y="1"/>
                        <a:pt x="849" y="1"/>
                      </a:cubicBezTo>
                      <a:cubicBezTo>
                        <a:pt x="839" y="0"/>
                        <a:pt x="831" y="0"/>
                        <a:pt x="823" y="0"/>
                      </a:cubicBezTo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2" name="Freeform 632">
                  <a:extLst>
                    <a:ext uri="{FF2B5EF4-FFF2-40B4-BE49-F238E27FC236}">
                      <a16:creationId xmlns:a16="http://schemas.microsoft.com/office/drawing/2014/main" xmlns="" id="{CDE24169-3664-4BA7-B5A1-8CC028DDB761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111" y="2578"/>
                  <a:ext cx="371" cy="542"/>
                </a:xfrm>
                <a:custGeom>
                  <a:avLst/>
                  <a:gdLst>
                    <a:gd name="T0" fmla="*/ 342 w 371"/>
                    <a:gd name="T1" fmla="*/ 91 h 542"/>
                    <a:gd name="T2" fmla="*/ 105 w 371"/>
                    <a:gd name="T3" fmla="*/ 0 h 542"/>
                    <a:gd name="T4" fmla="*/ 8 w 371"/>
                    <a:gd name="T5" fmla="*/ 14 h 542"/>
                    <a:gd name="T6" fmla="*/ 13 w 371"/>
                    <a:gd name="T7" fmla="*/ 86 h 542"/>
                    <a:gd name="T8" fmla="*/ 0 w 371"/>
                    <a:gd name="T9" fmla="*/ 199 h 542"/>
                    <a:gd name="T10" fmla="*/ 193 w 371"/>
                    <a:gd name="T11" fmla="*/ 542 h 542"/>
                    <a:gd name="T12" fmla="*/ 371 w 371"/>
                    <a:gd name="T13" fmla="*/ 232 h 542"/>
                    <a:gd name="T14" fmla="*/ 342 w 371"/>
                    <a:gd name="T15" fmla="*/ 91 h 5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71" h="542">
                      <a:moveTo>
                        <a:pt x="342" y="91"/>
                      </a:moveTo>
                      <a:cubicBezTo>
                        <a:pt x="279" y="35"/>
                        <a:pt x="196" y="0"/>
                        <a:pt x="105" y="0"/>
                      </a:cubicBezTo>
                      <a:cubicBezTo>
                        <a:pt x="71" y="0"/>
                        <a:pt x="38" y="5"/>
                        <a:pt x="8" y="14"/>
                      </a:cubicBezTo>
                      <a:cubicBezTo>
                        <a:pt x="11" y="37"/>
                        <a:pt x="13" y="61"/>
                        <a:pt x="13" y="86"/>
                      </a:cubicBezTo>
                      <a:cubicBezTo>
                        <a:pt x="13" y="125"/>
                        <a:pt x="8" y="163"/>
                        <a:pt x="0" y="199"/>
                      </a:cubicBezTo>
                      <a:cubicBezTo>
                        <a:pt x="114" y="271"/>
                        <a:pt x="191" y="398"/>
                        <a:pt x="193" y="542"/>
                      </a:cubicBezTo>
                      <a:cubicBezTo>
                        <a:pt x="300" y="480"/>
                        <a:pt x="371" y="365"/>
                        <a:pt x="371" y="232"/>
                      </a:cubicBezTo>
                      <a:cubicBezTo>
                        <a:pt x="371" y="182"/>
                        <a:pt x="361" y="134"/>
                        <a:pt x="342" y="91"/>
                      </a:cubicBezTo>
                    </a:path>
                  </a:pathLst>
                </a:custGeom>
                <a:solidFill>
                  <a:srgbClr val="F6FA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3" name="Freeform 633">
                  <a:extLst>
                    <a:ext uri="{FF2B5EF4-FFF2-40B4-BE49-F238E27FC236}">
                      <a16:creationId xmlns:a16="http://schemas.microsoft.com/office/drawing/2014/main" xmlns="" id="{0D55D979-474B-492D-8396-2C29EB053920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2788" y="2139"/>
                  <a:ext cx="1186" cy="1007"/>
                </a:xfrm>
                <a:custGeom>
                  <a:avLst/>
                  <a:gdLst>
                    <a:gd name="T0" fmla="*/ 661 w 1186"/>
                    <a:gd name="T1" fmla="*/ 868 h 1008"/>
                    <a:gd name="T2" fmla="*/ 1186 w 1186"/>
                    <a:gd name="T3" fmla="*/ 342 h 1008"/>
                    <a:gd name="T4" fmla="*/ 1133 w 1186"/>
                    <a:gd name="T5" fmla="*/ 111 h 1008"/>
                    <a:gd name="T6" fmla="*/ 810 w 1186"/>
                    <a:gd name="T7" fmla="*/ 0 h 1008"/>
                    <a:gd name="T8" fmla="*/ 284 w 1186"/>
                    <a:gd name="T9" fmla="*/ 526 h 1008"/>
                    <a:gd name="T10" fmla="*/ 284 w 1186"/>
                    <a:gd name="T11" fmla="*/ 529 h 1008"/>
                    <a:gd name="T12" fmla="*/ 0 w 1186"/>
                    <a:gd name="T13" fmla="*/ 848 h 1008"/>
                    <a:gd name="T14" fmla="*/ 32 w 1186"/>
                    <a:gd name="T15" fmla="*/ 987 h 1008"/>
                    <a:gd name="T16" fmla="*/ 131 w 1186"/>
                    <a:gd name="T17" fmla="*/ 1008 h 1008"/>
                    <a:gd name="T18" fmla="*/ 376 w 1186"/>
                    <a:gd name="T19" fmla="*/ 785 h 1008"/>
                    <a:gd name="T20" fmla="*/ 661 w 1186"/>
                    <a:gd name="T21" fmla="*/ 868 h 10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86" h="1008">
                      <a:moveTo>
                        <a:pt x="661" y="868"/>
                      </a:moveTo>
                      <a:cubicBezTo>
                        <a:pt x="951" y="868"/>
                        <a:pt x="1186" y="633"/>
                        <a:pt x="1186" y="342"/>
                      </a:cubicBezTo>
                      <a:cubicBezTo>
                        <a:pt x="1186" y="259"/>
                        <a:pt x="1167" y="181"/>
                        <a:pt x="1133" y="111"/>
                      </a:cubicBezTo>
                      <a:cubicBezTo>
                        <a:pt x="1044" y="42"/>
                        <a:pt x="932" y="0"/>
                        <a:pt x="810" y="0"/>
                      </a:cubicBezTo>
                      <a:cubicBezTo>
                        <a:pt x="519" y="0"/>
                        <a:pt x="284" y="236"/>
                        <a:pt x="284" y="526"/>
                      </a:cubicBezTo>
                      <a:cubicBezTo>
                        <a:pt x="284" y="527"/>
                        <a:pt x="284" y="528"/>
                        <a:pt x="284" y="529"/>
                      </a:cubicBezTo>
                      <a:cubicBezTo>
                        <a:pt x="124" y="548"/>
                        <a:pt x="0" y="683"/>
                        <a:pt x="0" y="848"/>
                      </a:cubicBezTo>
                      <a:cubicBezTo>
                        <a:pt x="0" y="898"/>
                        <a:pt x="11" y="945"/>
                        <a:pt x="32" y="987"/>
                      </a:cubicBezTo>
                      <a:cubicBezTo>
                        <a:pt x="62" y="1001"/>
                        <a:pt x="96" y="1008"/>
                        <a:pt x="131" y="1008"/>
                      </a:cubicBezTo>
                      <a:cubicBezTo>
                        <a:pt x="260" y="1008"/>
                        <a:pt x="365" y="910"/>
                        <a:pt x="376" y="785"/>
                      </a:cubicBezTo>
                      <a:cubicBezTo>
                        <a:pt x="458" y="837"/>
                        <a:pt x="556" y="868"/>
                        <a:pt x="661" y="868"/>
                      </a:cubicBezTo>
                    </a:path>
                  </a:pathLst>
                </a:custGeom>
                <a:solidFill>
                  <a:srgbClr val="F6FA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4" name="Freeform 634">
                  <a:extLst>
                    <a:ext uri="{FF2B5EF4-FFF2-40B4-BE49-F238E27FC236}">
                      <a16:creationId xmlns:a16="http://schemas.microsoft.com/office/drawing/2014/main" xmlns="" id="{02B62F97-8DEF-4351-8EB2-DB1D1289F05B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2632" y="2934"/>
                  <a:ext cx="710" cy="1055"/>
                </a:xfrm>
                <a:custGeom>
                  <a:avLst/>
                  <a:gdLst>
                    <a:gd name="T0" fmla="*/ 710 w 710"/>
                    <a:gd name="T1" fmla="*/ 1012 h 1056"/>
                    <a:gd name="T2" fmla="*/ 666 w 710"/>
                    <a:gd name="T3" fmla="*/ 1056 h 1056"/>
                    <a:gd name="T4" fmla="*/ 45 w 710"/>
                    <a:gd name="T5" fmla="*/ 1056 h 1056"/>
                    <a:gd name="T6" fmla="*/ 0 w 710"/>
                    <a:gd name="T7" fmla="*/ 1012 h 1056"/>
                    <a:gd name="T8" fmla="*/ 0 w 710"/>
                    <a:gd name="T9" fmla="*/ 45 h 1056"/>
                    <a:gd name="T10" fmla="*/ 45 w 710"/>
                    <a:gd name="T11" fmla="*/ 0 h 1056"/>
                    <a:gd name="T12" fmla="*/ 666 w 710"/>
                    <a:gd name="T13" fmla="*/ 0 h 1056"/>
                    <a:gd name="T14" fmla="*/ 710 w 710"/>
                    <a:gd name="T15" fmla="*/ 45 h 1056"/>
                    <a:gd name="T16" fmla="*/ 710 w 710"/>
                    <a:gd name="T17" fmla="*/ 1012 h 10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10" h="1056">
                      <a:moveTo>
                        <a:pt x="710" y="1012"/>
                      </a:moveTo>
                      <a:cubicBezTo>
                        <a:pt x="710" y="1036"/>
                        <a:pt x="690" y="1056"/>
                        <a:pt x="666" y="1056"/>
                      </a:cubicBezTo>
                      <a:cubicBezTo>
                        <a:pt x="45" y="1056"/>
                        <a:pt x="45" y="1056"/>
                        <a:pt x="45" y="1056"/>
                      </a:cubicBezTo>
                      <a:cubicBezTo>
                        <a:pt x="20" y="1056"/>
                        <a:pt x="0" y="1036"/>
                        <a:pt x="0" y="1012"/>
                      </a:cubicBezTo>
                      <a:cubicBezTo>
                        <a:pt x="0" y="45"/>
                        <a:pt x="0" y="45"/>
                        <a:pt x="0" y="45"/>
                      </a:cubicBezTo>
                      <a:cubicBezTo>
                        <a:pt x="0" y="20"/>
                        <a:pt x="20" y="0"/>
                        <a:pt x="45" y="0"/>
                      </a:cubicBezTo>
                      <a:cubicBezTo>
                        <a:pt x="666" y="0"/>
                        <a:pt x="666" y="0"/>
                        <a:pt x="666" y="0"/>
                      </a:cubicBezTo>
                      <a:cubicBezTo>
                        <a:pt x="690" y="0"/>
                        <a:pt x="710" y="20"/>
                        <a:pt x="710" y="45"/>
                      </a:cubicBezTo>
                      <a:cubicBezTo>
                        <a:pt x="710" y="1012"/>
                        <a:pt x="710" y="1012"/>
                        <a:pt x="710" y="1012"/>
                      </a:cubicBezTo>
                    </a:path>
                  </a:pathLst>
                </a:custGeom>
                <a:solidFill>
                  <a:srgbClr val="41A9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5" name="Freeform 635">
                  <a:extLst>
                    <a:ext uri="{FF2B5EF4-FFF2-40B4-BE49-F238E27FC236}">
                      <a16:creationId xmlns:a16="http://schemas.microsoft.com/office/drawing/2014/main" xmlns="" id="{6170C36A-5B6C-488B-9EDB-2C2C89C421C5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2628" y="2930"/>
                  <a:ext cx="718" cy="1063"/>
                </a:xfrm>
                <a:custGeom>
                  <a:avLst/>
                  <a:gdLst>
                    <a:gd name="T0" fmla="*/ 714 w 718"/>
                    <a:gd name="T1" fmla="*/ 1016 h 1064"/>
                    <a:gd name="T2" fmla="*/ 710 w 718"/>
                    <a:gd name="T3" fmla="*/ 1016 h 1064"/>
                    <a:gd name="T4" fmla="*/ 698 w 718"/>
                    <a:gd name="T5" fmla="*/ 1044 h 1064"/>
                    <a:gd name="T6" fmla="*/ 670 w 718"/>
                    <a:gd name="T7" fmla="*/ 1056 h 1064"/>
                    <a:gd name="T8" fmla="*/ 49 w 718"/>
                    <a:gd name="T9" fmla="*/ 1056 h 1064"/>
                    <a:gd name="T10" fmla="*/ 20 w 718"/>
                    <a:gd name="T11" fmla="*/ 1044 h 1064"/>
                    <a:gd name="T12" fmla="*/ 8 w 718"/>
                    <a:gd name="T13" fmla="*/ 1016 h 1064"/>
                    <a:gd name="T14" fmla="*/ 8 w 718"/>
                    <a:gd name="T15" fmla="*/ 49 h 1064"/>
                    <a:gd name="T16" fmla="*/ 20 w 718"/>
                    <a:gd name="T17" fmla="*/ 20 h 1064"/>
                    <a:gd name="T18" fmla="*/ 49 w 718"/>
                    <a:gd name="T19" fmla="*/ 8 h 1064"/>
                    <a:gd name="T20" fmla="*/ 670 w 718"/>
                    <a:gd name="T21" fmla="*/ 8 h 1064"/>
                    <a:gd name="T22" fmla="*/ 698 w 718"/>
                    <a:gd name="T23" fmla="*/ 20 h 1064"/>
                    <a:gd name="T24" fmla="*/ 710 w 718"/>
                    <a:gd name="T25" fmla="*/ 49 h 1064"/>
                    <a:gd name="T26" fmla="*/ 710 w 718"/>
                    <a:gd name="T27" fmla="*/ 1016 h 1064"/>
                    <a:gd name="T28" fmla="*/ 714 w 718"/>
                    <a:gd name="T29" fmla="*/ 1016 h 1064"/>
                    <a:gd name="T30" fmla="*/ 718 w 718"/>
                    <a:gd name="T31" fmla="*/ 1016 h 1064"/>
                    <a:gd name="T32" fmla="*/ 718 w 718"/>
                    <a:gd name="T33" fmla="*/ 49 h 1064"/>
                    <a:gd name="T34" fmla="*/ 670 w 718"/>
                    <a:gd name="T35" fmla="*/ 0 h 1064"/>
                    <a:gd name="T36" fmla="*/ 49 w 718"/>
                    <a:gd name="T37" fmla="*/ 0 h 1064"/>
                    <a:gd name="T38" fmla="*/ 0 w 718"/>
                    <a:gd name="T39" fmla="*/ 49 h 1064"/>
                    <a:gd name="T40" fmla="*/ 0 w 718"/>
                    <a:gd name="T41" fmla="*/ 1016 h 1064"/>
                    <a:gd name="T42" fmla="*/ 49 w 718"/>
                    <a:gd name="T43" fmla="*/ 1064 h 1064"/>
                    <a:gd name="T44" fmla="*/ 670 w 718"/>
                    <a:gd name="T45" fmla="*/ 1064 h 1064"/>
                    <a:gd name="T46" fmla="*/ 718 w 718"/>
                    <a:gd name="T47" fmla="*/ 1016 h 1064"/>
                    <a:gd name="T48" fmla="*/ 714 w 718"/>
                    <a:gd name="T49" fmla="*/ 1016 h 10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718" h="1064">
                      <a:moveTo>
                        <a:pt x="714" y="1016"/>
                      </a:moveTo>
                      <a:cubicBezTo>
                        <a:pt x="710" y="1016"/>
                        <a:pt x="710" y="1016"/>
                        <a:pt x="710" y="1016"/>
                      </a:cubicBezTo>
                      <a:cubicBezTo>
                        <a:pt x="710" y="1027"/>
                        <a:pt x="706" y="1037"/>
                        <a:pt x="698" y="1044"/>
                      </a:cubicBezTo>
                      <a:cubicBezTo>
                        <a:pt x="691" y="1052"/>
                        <a:pt x="681" y="1056"/>
                        <a:pt x="670" y="1056"/>
                      </a:cubicBezTo>
                      <a:cubicBezTo>
                        <a:pt x="49" y="1056"/>
                        <a:pt x="49" y="1056"/>
                        <a:pt x="49" y="1056"/>
                      </a:cubicBezTo>
                      <a:cubicBezTo>
                        <a:pt x="38" y="1056"/>
                        <a:pt x="28" y="1052"/>
                        <a:pt x="20" y="1044"/>
                      </a:cubicBezTo>
                      <a:cubicBezTo>
                        <a:pt x="13" y="1037"/>
                        <a:pt x="8" y="1027"/>
                        <a:pt x="8" y="1016"/>
                      </a:cubicBezTo>
                      <a:cubicBezTo>
                        <a:pt x="8" y="49"/>
                        <a:pt x="8" y="49"/>
                        <a:pt x="8" y="49"/>
                      </a:cubicBezTo>
                      <a:cubicBezTo>
                        <a:pt x="8" y="38"/>
                        <a:pt x="13" y="27"/>
                        <a:pt x="20" y="20"/>
                      </a:cubicBezTo>
                      <a:cubicBezTo>
                        <a:pt x="28" y="13"/>
                        <a:pt x="38" y="8"/>
                        <a:pt x="49" y="8"/>
                      </a:cubicBezTo>
                      <a:cubicBezTo>
                        <a:pt x="670" y="8"/>
                        <a:pt x="670" y="8"/>
                        <a:pt x="670" y="8"/>
                      </a:cubicBezTo>
                      <a:cubicBezTo>
                        <a:pt x="681" y="8"/>
                        <a:pt x="691" y="13"/>
                        <a:pt x="698" y="20"/>
                      </a:cubicBezTo>
                      <a:cubicBezTo>
                        <a:pt x="706" y="27"/>
                        <a:pt x="710" y="38"/>
                        <a:pt x="710" y="49"/>
                      </a:cubicBezTo>
                      <a:cubicBezTo>
                        <a:pt x="710" y="1016"/>
                        <a:pt x="710" y="1016"/>
                        <a:pt x="710" y="1016"/>
                      </a:cubicBezTo>
                      <a:cubicBezTo>
                        <a:pt x="714" y="1016"/>
                        <a:pt x="714" y="1016"/>
                        <a:pt x="714" y="1016"/>
                      </a:cubicBezTo>
                      <a:cubicBezTo>
                        <a:pt x="718" y="1016"/>
                        <a:pt x="718" y="1016"/>
                        <a:pt x="718" y="1016"/>
                      </a:cubicBezTo>
                      <a:cubicBezTo>
                        <a:pt x="718" y="49"/>
                        <a:pt x="718" y="49"/>
                        <a:pt x="718" y="49"/>
                      </a:cubicBezTo>
                      <a:cubicBezTo>
                        <a:pt x="718" y="22"/>
                        <a:pt x="697" y="0"/>
                        <a:pt x="670" y="0"/>
                      </a:cubicBez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22" y="0"/>
                        <a:pt x="0" y="22"/>
                        <a:pt x="0" y="49"/>
                      </a:cubicBezTo>
                      <a:cubicBezTo>
                        <a:pt x="0" y="1016"/>
                        <a:pt x="0" y="1016"/>
                        <a:pt x="0" y="1016"/>
                      </a:cubicBezTo>
                      <a:cubicBezTo>
                        <a:pt x="0" y="1043"/>
                        <a:pt x="22" y="1064"/>
                        <a:pt x="49" y="1064"/>
                      </a:cubicBezTo>
                      <a:cubicBezTo>
                        <a:pt x="670" y="1064"/>
                        <a:pt x="670" y="1064"/>
                        <a:pt x="670" y="1064"/>
                      </a:cubicBezTo>
                      <a:cubicBezTo>
                        <a:pt x="697" y="1064"/>
                        <a:pt x="718" y="1043"/>
                        <a:pt x="718" y="1016"/>
                      </a:cubicBezTo>
                      <a:cubicBezTo>
                        <a:pt x="714" y="1016"/>
                        <a:pt x="714" y="1016"/>
                        <a:pt x="714" y="1016"/>
                      </a:cubicBezTo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6" name="Oval 636">
                  <a:extLst>
                    <a:ext uri="{FF2B5EF4-FFF2-40B4-BE49-F238E27FC236}">
                      <a16:creationId xmlns:a16="http://schemas.microsoft.com/office/drawing/2014/main" xmlns="" id="{1245532F-F6ED-4B0E-B156-A233BF7888C9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2981" y="2969"/>
                  <a:ext cx="13" cy="13"/>
                </a:xfrm>
                <a:prstGeom prst="ellipse">
                  <a:avLst/>
                </a:pr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7" name="Freeform 637">
                  <a:extLst>
                    <a:ext uri="{FF2B5EF4-FFF2-40B4-BE49-F238E27FC236}">
                      <a16:creationId xmlns:a16="http://schemas.microsoft.com/office/drawing/2014/main" xmlns="" id="{21F8DF6A-9CB7-4090-80CC-1D7A64798198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2948" y="3916"/>
                  <a:ext cx="79" cy="34"/>
                </a:xfrm>
                <a:custGeom>
                  <a:avLst/>
                  <a:gdLst>
                    <a:gd name="T0" fmla="*/ 79 w 79"/>
                    <a:gd name="T1" fmla="*/ 25 h 34"/>
                    <a:gd name="T2" fmla="*/ 70 w 79"/>
                    <a:gd name="T3" fmla="*/ 34 h 34"/>
                    <a:gd name="T4" fmla="*/ 8 w 79"/>
                    <a:gd name="T5" fmla="*/ 34 h 34"/>
                    <a:gd name="T6" fmla="*/ 0 w 79"/>
                    <a:gd name="T7" fmla="*/ 25 h 34"/>
                    <a:gd name="T8" fmla="*/ 0 w 79"/>
                    <a:gd name="T9" fmla="*/ 8 h 34"/>
                    <a:gd name="T10" fmla="*/ 8 w 79"/>
                    <a:gd name="T11" fmla="*/ 0 h 34"/>
                    <a:gd name="T12" fmla="*/ 70 w 79"/>
                    <a:gd name="T13" fmla="*/ 0 h 34"/>
                    <a:gd name="T14" fmla="*/ 79 w 79"/>
                    <a:gd name="T15" fmla="*/ 8 h 34"/>
                    <a:gd name="T16" fmla="*/ 79 w 79"/>
                    <a:gd name="T17" fmla="*/ 25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9" h="34">
                      <a:moveTo>
                        <a:pt x="79" y="25"/>
                      </a:moveTo>
                      <a:cubicBezTo>
                        <a:pt x="79" y="30"/>
                        <a:pt x="75" y="34"/>
                        <a:pt x="70" y="34"/>
                      </a:cubicBezTo>
                      <a:cubicBezTo>
                        <a:pt x="8" y="34"/>
                        <a:pt x="8" y="34"/>
                        <a:pt x="8" y="34"/>
                      </a:cubicBezTo>
                      <a:cubicBezTo>
                        <a:pt x="4" y="34"/>
                        <a:pt x="0" y="30"/>
                        <a:pt x="0" y="25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8" y="0"/>
                      </a:cubicBezTo>
                      <a:cubicBezTo>
                        <a:pt x="70" y="0"/>
                        <a:pt x="70" y="0"/>
                        <a:pt x="70" y="0"/>
                      </a:cubicBezTo>
                      <a:cubicBezTo>
                        <a:pt x="75" y="0"/>
                        <a:pt x="79" y="4"/>
                        <a:pt x="79" y="8"/>
                      </a:cubicBezTo>
                      <a:cubicBezTo>
                        <a:pt x="79" y="25"/>
                        <a:pt x="79" y="25"/>
                        <a:pt x="79" y="25"/>
                      </a:cubicBezTo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8" name="Rectangle 638">
                  <a:extLst>
                    <a:ext uri="{FF2B5EF4-FFF2-40B4-BE49-F238E27FC236}">
                      <a16:creationId xmlns:a16="http://schemas.microsoft.com/office/drawing/2014/main" xmlns="" id="{0ED23B1F-520D-422C-8B24-840939CD24FE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2668" y="3033"/>
                  <a:ext cx="639" cy="849"/>
                </a:xfrm>
                <a:prstGeom prst="rect">
                  <a:avLst/>
                </a:prstGeom>
                <a:solidFill>
                  <a:srgbClr val="59B3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9" name="Rectangle 639">
                  <a:extLst>
                    <a:ext uri="{FF2B5EF4-FFF2-40B4-BE49-F238E27FC236}">
                      <a16:creationId xmlns:a16="http://schemas.microsoft.com/office/drawing/2014/main" xmlns="" id="{3CFFD64D-DC39-4F07-982C-52E4872D1F0A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2668" y="3033"/>
                  <a:ext cx="639" cy="8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0" name="Freeform 640">
                  <a:extLst>
                    <a:ext uri="{FF2B5EF4-FFF2-40B4-BE49-F238E27FC236}">
                      <a16:creationId xmlns:a16="http://schemas.microsoft.com/office/drawing/2014/main" xmlns="" id="{3CFFFFB5-0CDE-412B-A81B-233A6C7C5A5F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2668" y="3033"/>
                  <a:ext cx="299" cy="485"/>
                </a:xfrm>
                <a:custGeom>
                  <a:avLst/>
                  <a:gdLst>
                    <a:gd name="T0" fmla="*/ 0 w 299"/>
                    <a:gd name="T1" fmla="*/ 243 h 485"/>
                    <a:gd name="T2" fmla="*/ 0 w 299"/>
                    <a:gd name="T3" fmla="*/ 485 h 485"/>
                    <a:gd name="T4" fmla="*/ 299 w 299"/>
                    <a:gd name="T5" fmla="*/ 0 h 485"/>
                    <a:gd name="T6" fmla="*/ 149 w 299"/>
                    <a:gd name="T7" fmla="*/ 0 h 485"/>
                    <a:gd name="T8" fmla="*/ 0 w 299"/>
                    <a:gd name="T9" fmla="*/ 243 h 4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9" h="485">
                      <a:moveTo>
                        <a:pt x="0" y="243"/>
                      </a:moveTo>
                      <a:lnTo>
                        <a:pt x="0" y="485"/>
                      </a:lnTo>
                      <a:lnTo>
                        <a:pt x="299" y="0"/>
                      </a:lnTo>
                      <a:lnTo>
                        <a:pt x="149" y="0"/>
                      </a:lnTo>
                      <a:lnTo>
                        <a:pt x="0" y="243"/>
                      </a:lnTo>
                      <a:close/>
                    </a:path>
                  </a:pathLst>
                </a:custGeom>
                <a:solidFill>
                  <a:srgbClr val="66CDE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1" name="Freeform 641">
                  <a:extLst>
                    <a:ext uri="{FF2B5EF4-FFF2-40B4-BE49-F238E27FC236}">
                      <a16:creationId xmlns:a16="http://schemas.microsoft.com/office/drawing/2014/main" xmlns="" id="{08DD2360-51FC-472A-945A-0FC646F4C4A5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2668" y="3033"/>
                  <a:ext cx="299" cy="485"/>
                </a:xfrm>
                <a:custGeom>
                  <a:avLst/>
                  <a:gdLst>
                    <a:gd name="T0" fmla="*/ 0 w 299"/>
                    <a:gd name="T1" fmla="*/ 243 h 485"/>
                    <a:gd name="T2" fmla="*/ 0 w 299"/>
                    <a:gd name="T3" fmla="*/ 485 h 485"/>
                    <a:gd name="T4" fmla="*/ 299 w 299"/>
                    <a:gd name="T5" fmla="*/ 0 h 485"/>
                    <a:gd name="T6" fmla="*/ 149 w 299"/>
                    <a:gd name="T7" fmla="*/ 0 h 485"/>
                    <a:gd name="T8" fmla="*/ 0 w 299"/>
                    <a:gd name="T9" fmla="*/ 243 h 4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9" h="485">
                      <a:moveTo>
                        <a:pt x="0" y="243"/>
                      </a:moveTo>
                      <a:lnTo>
                        <a:pt x="0" y="485"/>
                      </a:lnTo>
                      <a:lnTo>
                        <a:pt x="299" y="0"/>
                      </a:lnTo>
                      <a:lnTo>
                        <a:pt x="149" y="0"/>
                      </a:lnTo>
                      <a:lnTo>
                        <a:pt x="0" y="243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2" name="Freeform 642">
                  <a:extLst>
                    <a:ext uri="{FF2B5EF4-FFF2-40B4-BE49-F238E27FC236}">
                      <a16:creationId xmlns:a16="http://schemas.microsoft.com/office/drawing/2014/main" xmlns="" id="{5938D590-BF55-4D0D-95AA-EDF53D54C4BD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2668" y="3033"/>
                  <a:ext cx="382" cy="620"/>
                </a:xfrm>
                <a:custGeom>
                  <a:avLst/>
                  <a:gdLst>
                    <a:gd name="T0" fmla="*/ 0 w 382"/>
                    <a:gd name="T1" fmla="*/ 620 h 620"/>
                    <a:gd name="T2" fmla="*/ 382 w 382"/>
                    <a:gd name="T3" fmla="*/ 0 h 620"/>
                    <a:gd name="T4" fmla="*/ 325 w 382"/>
                    <a:gd name="T5" fmla="*/ 0 h 620"/>
                    <a:gd name="T6" fmla="*/ 0 w 382"/>
                    <a:gd name="T7" fmla="*/ 527 h 620"/>
                    <a:gd name="T8" fmla="*/ 0 w 382"/>
                    <a:gd name="T9" fmla="*/ 620 h 6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2" h="620">
                      <a:moveTo>
                        <a:pt x="0" y="620"/>
                      </a:moveTo>
                      <a:lnTo>
                        <a:pt x="382" y="0"/>
                      </a:lnTo>
                      <a:lnTo>
                        <a:pt x="325" y="0"/>
                      </a:lnTo>
                      <a:lnTo>
                        <a:pt x="0" y="527"/>
                      </a:lnTo>
                      <a:lnTo>
                        <a:pt x="0" y="620"/>
                      </a:lnTo>
                      <a:close/>
                    </a:path>
                  </a:pathLst>
                </a:custGeom>
                <a:solidFill>
                  <a:srgbClr val="66CDE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3" name="Freeform 643">
                  <a:extLst>
                    <a:ext uri="{FF2B5EF4-FFF2-40B4-BE49-F238E27FC236}">
                      <a16:creationId xmlns:a16="http://schemas.microsoft.com/office/drawing/2014/main" xmlns="" id="{908A794E-034C-4D02-B7DC-9F5F81BFF535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2668" y="3033"/>
                  <a:ext cx="382" cy="620"/>
                </a:xfrm>
                <a:custGeom>
                  <a:avLst/>
                  <a:gdLst>
                    <a:gd name="T0" fmla="*/ 0 w 382"/>
                    <a:gd name="T1" fmla="*/ 620 h 620"/>
                    <a:gd name="T2" fmla="*/ 382 w 382"/>
                    <a:gd name="T3" fmla="*/ 0 h 620"/>
                    <a:gd name="T4" fmla="*/ 325 w 382"/>
                    <a:gd name="T5" fmla="*/ 0 h 620"/>
                    <a:gd name="T6" fmla="*/ 0 w 382"/>
                    <a:gd name="T7" fmla="*/ 527 h 620"/>
                    <a:gd name="T8" fmla="*/ 0 w 382"/>
                    <a:gd name="T9" fmla="*/ 620 h 6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2" h="620">
                      <a:moveTo>
                        <a:pt x="0" y="620"/>
                      </a:moveTo>
                      <a:lnTo>
                        <a:pt x="382" y="0"/>
                      </a:lnTo>
                      <a:lnTo>
                        <a:pt x="325" y="0"/>
                      </a:lnTo>
                      <a:lnTo>
                        <a:pt x="0" y="527"/>
                      </a:lnTo>
                      <a:lnTo>
                        <a:pt x="0" y="62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4" name="Rectangle 644">
                  <a:extLst>
                    <a:ext uri="{FF2B5EF4-FFF2-40B4-BE49-F238E27FC236}">
                      <a16:creationId xmlns:a16="http://schemas.microsoft.com/office/drawing/2014/main" xmlns="" id="{41832731-751C-4176-AA58-F0F4B76563A8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2661" y="3029"/>
                  <a:ext cx="650" cy="863"/>
                </a:xfrm>
                <a:prstGeom prst="rect">
                  <a:avLst/>
                </a:prstGeom>
                <a:solidFill>
                  <a:srgbClr val="F6FA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5" name="Rectangle 645">
                  <a:extLst>
                    <a:ext uri="{FF2B5EF4-FFF2-40B4-BE49-F238E27FC236}">
                      <a16:creationId xmlns:a16="http://schemas.microsoft.com/office/drawing/2014/main" xmlns="" id="{449B01C1-DB80-47A2-BFA9-DD009F517E0D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2661" y="3029"/>
                  <a:ext cx="650" cy="8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6" name="Freeform 646">
                  <a:extLst>
                    <a:ext uri="{FF2B5EF4-FFF2-40B4-BE49-F238E27FC236}">
                      <a16:creationId xmlns:a16="http://schemas.microsoft.com/office/drawing/2014/main" xmlns="" id="{4FF3405F-093B-43F2-9833-729AB6D35CAD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2655" y="3022"/>
                  <a:ext cx="662" cy="876"/>
                </a:xfrm>
                <a:custGeom>
                  <a:avLst/>
                  <a:gdLst>
                    <a:gd name="T0" fmla="*/ 649 w 662"/>
                    <a:gd name="T1" fmla="*/ 13 h 876"/>
                    <a:gd name="T2" fmla="*/ 649 w 662"/>
                    <a:gd name="T3" fmla="*/ 863 h 876"/>
                    <a:gd name="T4" fmla="*/ 13 w 662"/>
                    <a:gd name="T5" fmla="*/ 863 h 876"/>
                    <a:gd name="T6" fmla="*/ 13 w 662"/>
                    <a:gd name="T7" fmla="*/ 13 h 876"/>
                    <a:gd name="T8" fmla="*/ 649 w 662"/>
                    <a:gd name="T9" fmla="*/ 13 h 876"/>
                    <a:gd name="T10" fmla="*/ 662 w 662"/>
                    <a:gd name="T11" fmla="*/ 0 h 876"/>
                    <a:gd name="T12" fmla="*/ 649 w 662"/>
                    <a:gd name="T13" fmla="*/ 0 h 876"/>
                    <a:gd name="T14" fmla="*/ 13 w 662"/>
                    <a:gd name="T15" fmla="*/ 0 h 876"/>
                    <a:gd name="T16" fmla="*/ 0 w 662"/>
                    <a:gd name="T17" fmla="*/ 0 h 876"/>
                    <a:gd name="T18" fmla="*/ 0 w 662"/>
                    <a:gd name="T19" fmla="*/ 13 h 876"/>
                    <a:gd name="T20" fmla="*/ 0 w 662"/>
                    <a:gd name="T21" fmla="*/ 863 h 876"/>
                    <a:gd name="T22" fmla="*/ 0 w 662"/>
                    <a:gd name="T23" fmla="*/ 876 h 876"/>
                    <a:gd name="T24" fmla="*/ 13 w 662"/>
                    <a:gd name="T25" fmla="*/ 876 h 876"/>
                    <a:gd name="T26" fmla="*/ 649 w 662"/>
                    <a:gd name="T27" fmla="*/ 876 h 876"/>
                    <a:gd name="T28" fmla="*/ 662 w 662"/>
                    <a:gd name="T29" fmla="*/ 876 h 876"/>
                    <a:gd name="T30" fmla="*/ 662 w 662"/>
                    <a:gd name="T31" fmla="*/ 863 h 876"/>
                    <a:gd name="T32" fmla="*/ 662 w 662"/>
                    <a:gd name="T33" fmla="*/ 13 h 876"/>
                    <a:gd name="T34" fmla="*/ 662 w 662"/>
                    <a:gd name="T35" fmla="*/ 0 h 8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662" h="876">
                      <a:moveTo>
                        <a:pt x="649" y="13"/>
                      </a:moveTo>
                      <a:lnTo>
                        <a:pt x="649" y="863"/>
                      </a:lnTo>
                      <a:lnTo>
                        <a:pt x="13" y="863"/>
                      </a:lnTo>
                      <a:lnTo>
                        <a:pt x="13" y="13"/>
                      </a:lnTo>
                      <a:lnTo>
                        <a:pt x="649" y="13"/>
                      </a:lnTo>
                      <a:close/>
                      <a:moveTo>
                        <a:pt x="662" y="0"/>
                      </a:moveTo>
                      <a:lnTo>
                        <a:pt x="649" y="0"/>
                      </a:lnTo>
                      <a:lnTo>
                        <a:pt x="13" y="0"/>
                      </a:lnTo>
                      <a:lnTo>
                        <a:pt x="0" y="0"/>
                      </a:lnTo>
                      <a:lnTo>
                        <a:pt x="0" y="13"/>
                      </a:lnTo>
                      <a:lnTo>
                        <a:pt x="0" y="863"/>
                      </a:lnTo>
                      <a:lnTo>
                        <a:pt x="0" y="876"/>
                      </a:lnTo>
                      <a:lnTo>
                        <a:pt x="13" y="876"/>
                      </a:lnTo>
                      <a:lnTo>
                        <a:pt x="649" y="876"/>
                      </a:lnTo>
                      <a:lnTo>
                        <a:pt x="662" y="876"/>
                      </a:lnTo>
                      <a:lnTo>
                        <a:pt x="662" y="863"/>
                      </a:lnTo>
                      <a:lnTo>
                        <a:pt x="662" y="13"/>
                      </a:lnTo>
                      <a:lnTo>
                        <a:pt x="662" y="0"/>
                      </a:lnTo>
                      <a:close/>
                    </a:path>
                  </a:pathLst>
                </a:custGeom>
                <a:solidFill>
                  <a:srgbClr val="368C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7" name="Freeform 647">
                  <a:extLst>
                    <a:ext uri="{FF2B5EF4-FFF2-40B4-BE49-F238E27FC236}">
                      <a16:creationId xmlns:a16="http://schemas.microsoft.com/office/drawing/2014/main" xmlns="" id="{0D4CC9D5-F079-4E3D-B42F-7ADFD322EF03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2655" y="3022"/>
                  <a:ext cx="662" cy="876"/>
                </a:xfrm>
                <a:custGeom>
                  <a:avLst/>
                  <a:gdLst>
                    <a:gd name="T0" fmla="*/ 649 w 662"/>
                    <a:gd name="T1" fmla="*/ 13 h 876"/>
                    <a:gd name="T2" fmla="*/ 649 w 662"/>
                    <a:gd name="T3" fmla="*/ 863 h 876"/>
                    <a:gd name="T4" fmla="*/ 13 w 662"/>
                    <a:gd name="T5" fmla="*/ 863 h 876"/>
                    <a:gd name="T6" fmla="*/ 13 w 662"/>
                    <a:gd name="T7" fmla="*/ 13 h 876"/>
                    <a:gd name="T8" fmla="*/ 649 w 662"/>
                    <a:gd name="T9" fmla="*/ 13 h 876"/>
                    <a:gd name="T10" fmla="*/ 662 w 662"/>
                    <a:gd name="T11" fmla="*/ 0 h 876"/>
                    <a:gd name="T12" fmla="*/ 649 w 662"/>
                    <a:gd name="T13" fmla="*/ 0 h 876"/>
                    <a:gd name="T14" fmla="*/ 13 w 662"/>
                    <a:gd name="T15" fmla="*/ 0 h 876"/>
                    <a:gd name="T16" fmla="*/ 0 w 662"/>
                    <a:gd name="T17" fmla="*/ 0 h 876"/>
                    <a:gd name="T18" fmla="*/ 0 w 662"/>
                    <a:gd name="T19" fmla="*/ 13 h 876"/>
                    <a:gd name="T20" fmla="*/ 0 w 662"/>
                    <a:gd name="T21" fmla="*/ 863 h 876"/>
                    <a:gd name="T22" fmla="*/ 0 w 662"/>
                    <a:gd name="T23" fmla="*/ 876 h 876"/>
                    <a:gd name="T24" fmla="*/ 13 w 662"/>
                    <a:gd name="T25" fmla="*/ 876 h 876"/>
                    <a:gd name="T26" fmla="*/ 649 w 662"/>
                    <a:gd name="T27" fmla="*/ 876 h 876"/>
                    <a:gd name="T28" fmla="*/ 662 w 662"/>
                    <a:gd name="T29" fmla="*/ 876 h 876"/>
                    <a:gd name="T30" fmla="*/ 662 w 662"/>
                    <a:gd name="T31" fmla="*/ 863 h 876"/>
                    <a:gd name="T32" fmla="*/ 662 w 662"/>
                    <a:gd name="T33" fmla="*/ 13 h 876"/>
                    <a:gd name="T34" fmla="*/ 662 w 662"/>
                    <a:gd name="T35" fmla="*/ 0 h 8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662" h="876">
                      <a:moveTo>
                        <a:pt x="649" y="13"/>
                      </a:moveTo>
                      <a:lnTo>
                        <a:pt x="649" y="863"/>
                      </a:lnTo>
                      <a:lnTo>
                        <a:pt x="13" y="863"/>
                      </a:lnTo>
                      <a:lnTo>
                        <a:pt x="13" y="13"/>
                      </a:lnTo>
                      <a:lnTo>
                        <a:pt x="649" y="13"/>
                      </a:lnTo>
                      <a:moveTo>
                        <a:pt x="662" y="0"/>
                      </a:moveTo>
                      <a:lnTo>
                        <a:pt x="649" y="0"/>
                      </a:lnTo>
                      <a:lnTo>
                        <a:pt x="13" y="0"/>
                      </a:lnTo>
                      <a:lnTo>
                        <a:pt x="0" y="0"/>
                      </a:lnTo>
                      <a:lnTo>
                        <a:pt x="0" y="13"/>
                      </a:lnTo>
                      <a:lnTo>
                        <a:pt x="0" y="863"/>
                      </a:lnTo>
                      <a:lnTo>
                        <a:pt x="0" y="876"/>
                      </a:lnTo>
                      <a:lnTo>
                        <a:pt x="13" y="876"/>
                      </a:lnTo>
                      <a:lnTo>
                        <a:pt x="649" y="876"/>
                      </a:lnTo>
                      <a:lnTo>
                        <a:pt x="662" y="876"/>
                      </a:lnTo>
                      <a:lnTo>
                        <a:pt x="662" y="863"/>
                      </a:lnTo>
                      <a:lnTo>
                        <a:pt x="662" y="13"/>
                      </a:lnTo>
                      <a:lnTo>
                        <a:pt x="66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8" name="Rectangle 648">
                  <a:extLst>
                    <a:ext uri="{FF2B5EF4-FFF2-40B4-BE49-F238E27FC236}">
                      <a16:creationId xmlns:a16="http://schemas.microsoft.com/office/drawing/2014/main" xmlns="" id="{6EB5692A-E128-4DD3-812C-F3D2E28F1807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2668" y="3035"/>
                  <a:ext cx="636" cy="61"/>
                </a:xfrm>
                <a:prstGeom prst="rect">
                  <a:avLst/>
                </a:prstGeom>
                <a:solidFill>
                  <a:srgbClr val="BAE5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9" name="Rectangle 649">
                  <a:extLst>
                    <a:ext uri="{FF2B5EF4-FFF2-40B4-BE49-F238E27FC236}">
                      <a16:creationId xmlns:a16="http://schemas.microsoft.com/office/drawing/2014/main" xmlns="" id="{10E68BB3-C54E-4CA0-B48C-9598F94DAB91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2668" y="3035"/>
                  <a:ext cx="636" cy="6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0" name="Rectangle 650">
                  <a:extLst>
                    <a:ext uri="{FF2B5EF4-FFF2-40B4-BE49-F238E27FC236}">
                      <a16:creationId xmlns:a16="http://schemas.microsoft.com/office/drawing/2014/main" xmlns="" id="{F70584BB-47E0-413D-97DC-22F38C85B30E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2829" y="3051"/>
                  <a:ext cx="445" cy="3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1" name="Rectangle 651">
                  <a:extLst>
                    <a:ext uri="{FF2B5EF4-FFF2-40B4-BE49-F238E27FC236}">
                      <a16:creationId xmlns:a16="http://schemas.microsoft.com/office/drawing/2014/main" xmlns="" id="{C4904C62-1E6A-40BD-BBB5-D46178960639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2829" y="3051"/>
                  <a:ext cx="445" cy="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2" name="Oval 652">
                  <a:extLst>
                    <a:ext uri="{FF2B5EF4-FFF2-40B4-BE49-F238E27FC236}">
                      <a16:creationId xmlns:a16="http://schemas.microsoft.com/office/drawing/2014/main" xmlns="" id="{A88870E0-4668-4AC0-BE0F-C16638F036A4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2688" y="3054"/>
                  <a:ext cx="25" cy="24"/>
                </a:xfrm>
                <a:prstGeom prst="ellipse">
                  <a:avLst/>
                </a:prstGeom>
                <a:solidFill>
                  <a:srgbClr val="41A9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3" name="Oval 653">
                  <a:extLst>
                    <a:ext uri="{FF2B5EF4-FFF2-40B4-BE49-F238E27FC236}">
                      <a16:creationId xmlns:a16="http://schemas.microsoft.com/office/drawing/2014/main" xmlns="" id="{25C91BDF-4A81-4C52-8190-DD27F3A69C3E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2727" y="3054"/>
                  <a:ext cx="24" cy="24"/>
                </a:xfrm>
                <a:prstGeom prst="ellipse">
                  <a:avLst/>
                </a:prstGeom>
                <a:solidFill>
                  <a:srgbClr val="88D8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4" name="Oval 654">
                  <a:extLst>
                    <a:ext uri="{FF2B5EF4-FFF2-40B4-BE49-F238E27FC236}">
                      <a16:creationId xmlns:a16="http://schemas.microsoft.com/office/drawing/2014/main" xmlns="" id="{A64E679B-A584-499D-BD2A-583A60D25676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2766" y="3054"/>
                  <a:ext cx="24" cy="24"/>
                </a:xfrm>
                <a:prstGeom prst="ellipse">
                  <a:avLst/>
                </a:prstGeom>
                <a:solidFill>
                  <a:srgbClr val="81CDE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5" name="Rectangle 655">
                  <a:extLst>
                    <a:ext uri="{FF2B5EF4-FFF2-40B4-BE49-F238E27FC236}">
                      <a16:creationId xmlns:a16="http://schemas.microsoft.com/office/drawing/2014/main" xmlns="" id="{7DBAE8CA-0E94-443D-B00E-1C55667DB4F4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2698" y="3130"/>
                  <a:ext cx="575" cy="291"/>
                </a:xfrm>
                <a:prstGeom prst="rect">
                  <a:avLst/>
                </a:prstGeom>
                <a:solidFill>
                  <a:srgbClr val="7DE4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2" name="Group 1058">
                <a:extLst>
                  <a:ext uri="{FF2B5EF4-FFF2-40B4-BE49-F238E27FC236}">
                    <a16:creationId xmlns:a16="http://schemas.microsoft.com/office/drawing/2014/main" xmlns="" id="{11C8CF73-3E24-481D-98ED-3385EB631F4A}"/>
                  </a:ext>
                </a:extLst>
              </p:cNvPr>
              <p:cNvGrpSpPr>
                <a:grpSpLocks/>
              </p:cNvGrpSpPr>
              <p:nvPr userDrawn="1"/>
            </p:nvGrpSpPr>
            <p:grpSpPr bwMode="auto">
              <a:xfrm>
                <a:off x="2346325" y="3505201"/>
                <a:ext cx="7226300" cy="2997200"/>
                <a:chOff x="1478" y="2208"/>
                <a:chExt cx="4552" cy="1888"/>
              </a:xfrm>
            </p:grpSpPr>
            <p:sp>
              <p:nvSpPr>
                <p:cNvPr id="606" name="Rectangle 858">
                  <a:extLst>
                    <a:ext uri="{FF2B5EF4-FFF2-40B4-BE49-F238E27FC236}">
                      <a16:creationId xmlns:a16="http://schemas.microsoft.com/office/drawing/2014/main" xmlns="" id="{26C456FC-BFC9-43C4-99C7-B80ABFE52D88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138" y="2361"/>
                  <a:ext cx="157" cy="22"/>
                </a:xfrm>
                <a:prstGeom prst="rect">
                  <a:avLst/>
                </a:prstGeom>
                <a:solidFill>
                  <a:srgbClr val="E5F9F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7" name="Rectangle 859">
                  <a:extLst>
                    <a:ext uri="{FF2B5EF4-FFF2-40B4-BE49-F238E27FC236}">
                      <a16:creationId xmlns:a16="http://schemas.microsoft.com/office/drawing/2014/main" xmlns="" id="{DF68ED97-418F-4AE0-91CE-1DCBC971C375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138" y="2361"/>
                  <a:ext cx="157" cy="2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8" name="Freeform 860">
                  <a:extLst>
                    <a:ext uri="{FF2B5EF4-FFF2-40B4-BE49-F238E27FC236}">
                      <a16:creationId xmlns:a16="http://schemas.microsoft.com/office/drawing/2014/main" xmlns="" id="{86DB8164-71CA-40D8-840B-FECC0C744CB3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130" y="2353"/>
                  <a:ext cx="165" cy="30"/>
                </a:xfrm>
                <a:custGeom>
                  <a:avLst/>
                  <a:gdLst>
                    <a:gd name="T0" fmla="*/ 165 w 165"/>
                    <a:gd name="T1" fmla="*/ 0 h 30"/>
                    <a:gd name="T2" fmla="*/ 165 w 165"/>
                    <a:gd name="T3" fmla="*/ 0 h 30"/>
                    <a:gd name="T4" fmla="*/ 8 w 165"/>
                    <a:gd name="T5" fmla="*/ 0 h 30"/>
                    <a:gd name="T6" fmla="*/ 0 w 165"/>
                    <a:gd name="T7" fmla="*/ 0 h 30"/>
                    <a:gd name="T8" fmla="*/ 0 w 165"/>
                    <a:gd name="T9" fmla="*/ 8 h 30"/>
                    <a:gd name="T10" fmla="*/ 0 w 165"/>
                    <a:gd name="T11" fmla="*/ 30 h 30"/>
                    <a:gd name="T12" fmla="*/ 8 w 165"/>
                    <a:gd name="T13" fmla="*/ 30 h 30"/>
                    <a:gd name="T14" fmla="*/ 8 w 165"/>
                    <a:gd name="T15" fmla="*/ 8 h 30"/>
                    <a:gd name="T16" fmla="*/ 165 w 165"/>
                    <a:gd name="T17" fmla="*/ 8 h 30"/>
                    <a:gd name="T18" fmla="*/ 165 w 165"/>
                    <a:gd name="T1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5" h="30">
                      <a:moveTo>
                        <a:pt x="165" y="0"/>
                      </a:moveTo>
                      <a:lnTo>
                        <a:pt x="165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0" y="30"/>
                      </a:lnTo>
                      <a:lnTo>
                        <a:pt x="8" y="30"/>
                      </a:lnTo>
                      <a:lnTo>
                        <a:pt x="8" y="8"/>
                      </a:lnTo>
                      <a:lnTo>
                        <a:pt x="165" y="8"/>
                      </a:lnTo>
                      <a:lnTo>
                        <a:pt x="165" y="0"/>
                      </a:lnTo>
                      <a:close/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9" name="Freeform 861">
                  <a:extLst>
                    <a:ext uri="{FF2B5EF4-FFF2-40B4-BE49-F238E27FC236}">
                      <a16:creationId xmlns:a16="http://schemas.microsoft.com/office/drawing/2014/main" xmlns="" id="{43346D8F-90E9-46E7-87B1-9549D0DF9DA8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130" y="2353"/>
                  <a:ext cx="165" cy="30"/>
                </a:xfrm>
                <a:custGeom>
                  <a:avLst/>
                  <a:gdLst>
                    <a:gd name="T0" fmla="*/ 165 w 165"/>
                    <a:gd name="T1" fmla="*/ 0 h 30"/>
                    <a:gd name="T2" fmla="*/ 165 w 165"/>
                    <a:gd name="T3" fmla="*/ 0 h 30"/>
                    <a:gd name="T4" fmla="*/ 8 w 165"/>
                    <a:gd name="T5" fmla="*/ 0 h 30"/>
                    <a:gd name="T6" fmla="*/ 0 w 165"/>
                    <a:gd name="T7" fmla="*/ 0 h 30"/>
                    <a:gd name="T8" fmla="*/ 0 w 165"/>
                    <a:gd name="T9" fmla="*/ 8 h 30"/>
                    <a:gd name="T10" fmla="*/ 0 w 165"/>
                    <a:gd name="T11" fmla="*/ 30 h 30"/>
                    <a:gd name="T12" fmla="*/ 8 w 165"/>
                    <a:gd name="T13" fmla="*/ 30 h 30"/>
                    <a:gd name="T14" fmla="*/ 8 w 165"/>
                    <a:gd name="T15" fmla="*/ 8 h 30"/>
                    <a:gd name="T16" fmla="*/ 165 w 165"/>
                    <a:gd name="T17" fmla="*/ 8 h 30"/>
                    <a:gd name="T18" fmla="*/ 165 w 165"/>
                    <a:gd name="T1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5" h="30">
                      <a:moveTo>
                        <a:pt x="165" y="0"/>
                      </a:moveTo>
                      <a:lnTo>
                        <a:pt x="165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0" y="30"/>
                      </a:lnTo>
                      <a:lnTo>
                        <a:pt x="8" y="30"/>
                      </a:lnTo>
                      <a:lnTo>
                        <a:pt x="8" y="8"/>
                      </a:lnTo>
                      <a:lnTo>
                        <a:pt x="165" y="8"/>
                      </a:lnTo>
                      <a:lnTo>
                        <a:pt x="165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0" name="Rectangle 862">
                  <a:extLst>
                    <a:ext uri="{FF2B5EF4-FFF2-40B4-BE49-F238E27FC236}">
                      <a16:creationId xmlns:a16="http://schemas.microsoft.com/office/drawing/2014/main" xmlns="" id="{70260969-F5D5-4C58-A2F7-848DE0468498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303" y="2361"/>
                  <a:ext cx="115" cy="22"/>
                </a:xfrm>
                <a:prstGeom prst="rect">
                  <a:avLst/>
                </a:prstGeom>
                <a:solidFill>
                  <a:srgbClr val="8DE0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1" name="Rectangle 863">
                  <a:extLst>
                    <a:ext uri="{FF2B5EF4-FFF2-40B4-BE49-F238E27FC236}">
                      <a16:creationId xmlns:a16="http://schemas.microsoft.com/office/drawing/2014/main" xmlns="" id="{80AD405C-46E6-4883-BF36-4F07E1996CB2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303" y="2361"/>
                  <a:ext cx="115" cy="2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2" name="Freeform 864">
                  <a:extLst>
                    <a:ext uri="{FF2B5EF4-FFF2-40B4-BE49-F238E27FC236}">
                      <a16:creationId xmlns:a16="http://schemas.microsoft.com/office/drawing/2014/main" xmlns="" id="{7AB3C627-E385-48D7-98B6-33CE8A9F4145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295" y="2353"/>
                  <a:ext cx="131" cy="30"/>
                </a:xfrm>
                <a:custGeom>
                  <a:avLst/>
                  <a:gdLst>
                    <a:gd name="T0" fmla="*/ 123 w 131"/>
                    <a:gd name="T1" fmla="*/ 4 h 30"/>
                    <a:gd name="T2" fmla="*/ 127 w 131"/>
                    <a:gd name="T3" fmla="*/ 4 h 30"/>
                    <a:gd name="T4" fmla="*/ 123 w 131"/>
                    <a:gd name="T5" fmla="*/ 4 h 30"/>
                    <a:gd name="T6" fmla="*/ 131 w 131"/>
                    <a:gd name="T7" fmla="*/ 0 h 30"/>
                    <a:gd name="T8" fmla="*/ 131 w 131"/>
                    <a:gd name="T9" fmla="*/ 0 h 30"/>
                    <a:gd name="T10" fmla="*/ 127 w 131"/>
                    <a:gd name="T11" fmla="*/ 0 h 30"/>
                    <a:gd name="T12" fmla="*/ 123 w 131"/>
                    <a:gd name="T13" fmla="*/ 0 h 30"/>
                    <a:gd name="T14" fmla="*/ 8 w 131"/>
                    <a:gd name="T15" fmla="*/ 0 h 30"/>
                    <a:gd name="T16" fmla="*/ 0 w 131"/>
                    <a:gd name="T17" fmla="*/ 0 h 30"/>
                    <a:gd name="T18" fmla="*/ 0 w 131"/>
                    <a:gd name="T19" fmla="*/ 8 h 30"/>
                    <a:gd name="T20" fmla="*/ 0 w 131"/>
                    <a:gd name="T21" fmla="*/ 30 h 30"/>
                    <a:gd name="T22" fmla="*/ 8 w 131"/>
                    <a:gd name="T23" fmla="*/ 30 h 30"/>
                    <a:gd name="T24" fmla="*/ 8 w 131"/>
                    <a:gd name="T25" fmla="*/ 8 h 30"/>
                    <a:gd name="T26" fmla="*/ 123 w 131"/>
                    <a:gd name="T27" fmla="*/ 8 h 30"/>
                    <a:gd name="T28" fmla="*/ 123 w 131"/>
                    <a:gd name="T29" fmla="*/ 30 h 30"/>
                    <a:gd name="T30" fmla="*/ 127 w 131"/>
                    <a:gd name="T31" fmla="*/ 30 h 30"/>
                    <a:gd name="T32" fmla="*/ 131 w 131"/>
                    <a:gd name="T33" fmla="*/ 30 h 30"/>
                    <a:gd name="T34" fmla="*/ 131 w 131"/>
                    <a:gd name="T35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31" h="30">
                      <a:moveTo>
                        <a:pt x="123" y="4"/>
                      </a:moveTo>
                      <a:lnTo>
                        <a:pt x="127" y="4"/>
                      </a:lnTo>
                      <a:lnTo>
                        <a:pt x="123" y="4"/>
                      </a:lnTo>
                      <a:close/>
                      <a:moveTo>
                        <a:pt x="131" y="0"/>
                      </a:moveTo>
                      <a:lnTo>
                        <a:pt x="131" y="0"/>
                      </a:lnTo>
                      <a:lnTo>
                        <a:pt x="127" y="0"/>
                      </a:lnTo>
                      <a:lnTo>
                        <a:pt x="123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0" y="30"/>
                      </a:lnTo>
                      <a:lnTo>
                        <a:pt x="8" y="30"/>
                      </a:lnTo>
                      <a:lnTo>
                        <a:pt x="8" y="8"/>
                      </a:lnTo>
                      <a:lnTo>
                        <a:pt x="123" y="8"/>
                      </a:lnTo>
                      <a:lnTo>
                        <a:pt x="123" y="30"/>
                      </a:lnTo>
                      <a:lnTo>
                        <a:pt x="127" y="30"/>
                      </a:lnTo>
                      <a:lnTo>
                        <a:pt x="131" y="30"/>
                      </a:lnTo>
                      <a:lnTo>
                        <a:pt x="131" y="0"/>
                      </a:lnTo>
                      <a:close/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3" name="Freeform 865">
                  <a:extLst>
                    <a:ext uri="{FF2B5EF4-FFF2-40B4-BE49-F238E27FC236}">
                      <a16:creationId xmlns:a16="http://schemas.microsoft.com/office/drawing/2014/main" xmlns="" id="{CFF15BDA-CC22-442B-BE9C-34FDD3ACFB48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295" y="2353"/>
                  <a:ext cx="131" cy="30"/>
                </a:xfrm>
                <a:custGeom>
                  <a:avLst/>
                  <a:gdLst>
                    <a:gd name="T0" fmla="*/ 123 w 131"/>
                    <a:gd name="T1" fmla="*/ 4 h 30"/>
                    <a:gd name="T2" fmla="*/ 127 w 131"/>
                    <a:gd name="T3" fmla="*/ 4 h 30"/>
                    <a:gd name="T4" fmla="*/ 123 w 131"/>
                    <a:gd name="T5" fmla="*/ 4 h 30"/>
                    <a:gd name="T6" fmla="*/ 131 w 131"/>
                    <a:gd name="T7" fmla="*/ 0 h 30"/>
                    <a:gd name="T8" fmla="*/ 131 w 131"/>
                    <a:gd name="T9" fmla="*/ 0 h 30"/>
                    <a:gd name="T10" fmla="*/ 127 w 131"/>
                    <a:gd name="T11" fmla="*/ 0 h 30"/>
                    <a:gd name="T12" fmla="*/ 123 w 131"/>
                    <a:gd name="T13" fmla="*/ 0 h 30"/>
                    <a:gd name="T14" fmla="*/ 8 w 131"/>
                    <a:gd name="T15" fmla="*/ 0 h 30"/>
                    <a:gd name="T16" fmla="*/ 0 w 131"/>
                    <a:gd name="T17" fmla="*/ 0 h 30"/>
                    <a:gd name="T18" fmla="*/ 0 w 131"/>
                    <a:gd name="T19" fmla="*/ 8 h 30"/>
                    <a:gd name="T20" fmla="*/ 0 w 131"/>
                    <a:gd name="T21" fmla="*/ 30 h 30"/>
                    <a:gd name="T22" fmla="*/ 8 w 131"/>
                    <a:gd name="T23" fmla="*/ 30 h 30"/>
                    <a:gd name="T24" fmla="*/ 8 w 131"/>
                    <a:gd name="T25" fmla="*/ 8 h 30"/>
                    <a:gd name="T26" fmla="*/ 123 w 131"/>
                    <a:gd name="T27" fmla="*/ 8 h 30"/>
                    <a:gd name="T28" fmla="*/ 123 w 131"/>
                    <a:gd name="T29" fmla="*/ 30 h 30"/>
                    <a:gd name="T30" fmla="*/ 127 w 131"/>
                    <a:gd name="T31" fmla="*/ 30 h 30"/>
                    <a:gd name="T32" fmla="*/ 131 w 131"/>
                    <a:gd name="T33" fmla="*/ 30 h 30"/>
                    <a:gd name="T34" fmla="*/ 131 w 131"/>
                    <a:gd name="T35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31" h="30">
                      <a:moveTo>
                        <a:pt x="123" y="4"/>
                      </a:moveTo>
                      <a:lnTo>
                        <a:pt x="127" y="4"/>
                      </a:lnTo>
                      <a:lnTo>
                        <a:pt x="123" y="4"/>
                      </a:lnTo>
                      <a:moveTo>
                        <a:pt x="131" y="0"/>
                      </a:moveTo>
                      <a:lnTo>
                        <a:pt x="131" y="0"/>
                      </a:lnTo>
                      <a:lnTo>
                        <a:pt x="127" y="0"/>
                      </a:lnTo>
                      <a:lnTo>
                        <a:pt x="123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0" y="30"/>
                      </a:lnTo>
                      <a:lnTo>
                        <a:pt x="8" y="30"/>
                      </a:lnTo>
                      <a:lnTo>
                        <a:pt x="8" y="8"/>
                      </a:lnTo>
                      <a:lnTo>
                        <a:pt x="123" y="8"/>
                      </a:lnTo>
                      <a:lnTo>
                        <a:pt x="123" y="30"/>
                      </a:lnTo>
                      <a:lnTo>
                        <a:pt x="127" y="30"/>
                      </a:lnTo>
                      <a:lnTo>
                        <a:pt x="131" y="30"/>
                      </a:lnTo>
                      <a:lnTo>
                        <a:pt x="131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4" name="Freeform 866">
                  <a:extLst>
                    <a:ext uri="{FF2B5EF4-FFF2-40B4-BE49-F238E27FC236}">
                      <a16:creationId xmlns:a16="http://schemas.microsoft.com/office/drawing/2014/main" xmlns="" id="{62CF18F2-4A48-4C59-BE40-B96AAF95BFDC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062" y="2391"/>
                  <a:ext cx="68" cy="23"/>
                </a:xfrm>
                <a:custGeom>
                  <a:avLst/>
                  <a:gdLst>
                    <a:gd name="T0" fmla="*/ 68 w 68"/>
                    <a:gd name="T1" fmla="*/ 0 h 23"/>
                    <a:gd name="T2" fmla="*/ 0 w 68"/>
                    <a:gd name="T3" fmla="*/ 0 h 23"/>
                    <a:gd name="T4" fmla="*/ 13 w 68"/>
                    <a:gd name="T5" fmla="*/ 23 h 23"/>
                    <a:gd name="T6" fmla="*/ 68 w 68"/>
                    <a:gd name="T7" fmla="*/ 23 h 23"/>
                    <a:gd name="T8" fmla="*/ 68 w 68"/>
                    <a:gd name="T9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23">
                      <a:moveTo>
                        <a:pt x="68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5" y="8"/>
                        <a:pt x="9" y="15"/>
                        <a:pt x="13" y="23"/>
                      </a:cubicBezTo>
                      <a:cubicBezTo>
                        <a:pt x="68" y="23"/>
                        <a:pt x="68" y="23"/>
                        <a:pt x="68" y="23"/>
                      </a:cubicBezTo>
                      <a:cubicBezTo>
                        <a:pt x="68" y="0"/>
                        <a:pt x="68" y="0"/>
                        <a:pt x="68" y="0"/>
                      </a:cubicBezTo>
                    </a:path>
                  </a:pathLst>
                </a:custGeom>
                <a:solidFill>
                  <a:srgbClr val="E5F9F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5" name="Freeform 867">
                  <a:extLst>
                    <a:ext uri="{FF2B5EF4-FFF2-40B4-BE49-F238E27FC236}">
                      <a16:creationId xmlns:a16="http://schemas.microsoft.com/office/drawing/2014/main" xmlns="" id="{B12C96E6-C162-409D-A4F2-8BC9DAC5371E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057" y="2383"/>
                  <a:ext cx="73" cy="31"/>
                </a:xfrm>
                <a:custGeom>
                  <a:avLst/>
                  <a:gdLst>
                    <a:gd name="T0" fmla="*/ 73 w 73"/>
                    <a:gd name="T1" fmla="*/ 31 h 31"/>
                    <a:gd name="T2" fmla="*/ 18 w 73"/>
                    <a:gd name="T3" fmla="*/ 31 h 31"/>
                    <a:gd name="T4" fmla="*/ 18 w 73"/>
                    <a:gd name="T5" fmla="*/ 31 h 31"/>
                    <a:gd name="T6" fmla="*/ 73 w 73"/>
                    <a:gd name="T7" fmla="*/ 31 h 31"/>
                    <a:gd name="T8" fmla="*/ 73 w 73"/>
                    <a:gd name="T9" fmla="*/ 31 h 31"/>
                    <a:gd name="T10" fmla="*/ 73 w 73"/>
                    <a:gd name="T11" fmla="*/ 0 h 31"/>
                    <a:gd name="T12" fmla="*/ 73 w 73"/>
                    <a:gd name="T13" fmla="*/ 0 h 31"/>
                    <a:gd name="T14" fmla="*/ 0 w 73"/>
                    <a:gd name="T15" fmla="*/ 0 h 31"/>
                    <a:gd name="T16" fmla="*/ 5 w 73"/>
                    <a:gd name="T17" fmla="*/ 8 h 31"/>
                    <a:gd name="T18" fmla="*/ 73 w 73"/>
                    <a:gd name="T19" fmla="*/ 8 h 31"/>
                    <a:gd name="T20" fmla="*/ 73 w 73"/>
                    <a:gd name="T21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3" h="31">
                      <a:moveTo>
                        <a:pt x="73" y="31"/>
                      </a:moveTo>
                      <a:cubicBezTo>
                        <a:pt x="18" y="31"/>
                        <a:pt x="18" y="31"/>
                        <a:pt x="18" y="31"/>
                      </a:cubicBezTo>
                      <a:cubicBezTo>
                        <a:pt x="18" y="31"/>
                        <a:pt x="18" y="31"/>
                        <a:pt x="18" y="31"/>
                      </a:cubicBezTo>
                      <a:cubicBezTo>
                        <a:pt x="73" y="31"/>
                        <a:pt x="73" y="31"/>
                        <a:pt x="73" y="31"/>
                      </a:cubicBezTo>
                      <a:cubicBezTo>
                        <a:pt x="73" y="31"/>
                        <a:pt x="73" y="31"/>
                        <a:pt x="73" y="31"/>
                      </a:cubicBezTo>
                      <a:moveTo>
                        <a:pt x="73" y="0"/>
                      </a:moveTo>
                      <a:cubicBezTo>
                        <a:pt x="73" y="0"/>
                        <a:pt x="73" y="0"/>
                        <a:pt x="7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3"/>
                        <a:pt x="4" y="6"/>
                        <a:pt x="5" y="8"/>
                      </a:cubicBezTo>
                      <a:cubicBezTo>
                        <a:pt x="73" y="8"/>
                        <a:pt x="73" y="8"/>
                        <a:pt x="73" y="8"/>
                      </a:cubicBezTo>
                      <a:cubicBezTo>
                        <a:pt x="73" y="0"/>
                        <a:pt x="73" y="0"/>
                        <a:pt x="73" y="0"/>
                      </a:cubicBezTo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6" name="Rectangle 868">
                  <a:extLst>
                    <a:ext uri="{FF2B5EF4-FFF2-40B4-BE49-F238E27FC236}">
                      <a16:creationId xmlns:a16="http://schemas.microsoft.com/office/drawing/2014/main" xmlns="" id="{B6DDC135-3CED-4992-9139-1EE3E82CFAB6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138" y="2391"/>
                  <a:ext cx="157" cy="23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7" name="Rectangle 869">
                  <a:extLst>
                    <a:ext uri="{FF2B5EF4-FFF2-40B4-BE49-F238E27FC236}">
                      <a16:creationId xmlns:a16="http://schemas.microsoft.com/office/drawing/2014/main" xmlns="" id="{681C1928-912D-431A-9953-92703C4F059B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138" y="2391"/>
                  <a:ext cx="157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8" name="Freeform 870">
                  <a:extLst>
                    <a:ext uri="{FF2B5EF4-FFF2-40B4-BE49-F238E27FC236}">
                      <a16:creationId xmlns:a16="http://schemas.microsoft.com/office/drawing/2014/main" xmlns="" id="{9EF1DBEB-7AD7-4609-90AA-86216939E090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130" y="2383"/>
                  <a:ext cx="165" cy="31"/>
                </a:xfrm>
                <a:custGeom>
                  <a:avLst/>
                  <a:gdLst>
                    <a:gd name="T0" fmla="*/ 165 w 165"/>
                    <a:gd name="T1" fmla="*/ 0 h 31"/>
                    <a:gd name="T2" fmla="*/ 165 w 165"/>
                    <a:gd name="T3" fmla="*/ 0 h 31"/>
                    <a:gd name="T4" fmla="*/ 8 w 165"/>
                    <a:gd name="T5" fmla="*/ 0 h 31"/>
                    <a:gd name="T6" fmla="*/ 0 w 165"/>
                    <a:gd name="T7" fmla="*/ 0 h 31"/>
                    <a:gd name="T8" fmla="*/ 0 w 165"/>
                    <a:gd name="T9" fmla="*/ 8 h 31"/>
                    <a:gd name="T10" fmla="*/ 0 w 165"/>
                    <a:gd name="T11" fmla="*/ 31 h 31"/>
                    <a:gd name="T12" fmla="*/ 0 w 165"/>
                    <a:gd name="T13" fmla="*/ 31 h 31"/>
                    <a:gd name="T14" fmla="*/ 8 w 165"/>
                    <a:gd name="T15" fmla="*/ 31 h 31"/>
                    <a:gd name="T16" fmla="*/ 8 w 165"/>
                    <a:gd name="T17" fmla="*/ 8 h 31"/>
                    <a:gd name="T18" fmla="*/ 165 w 165"/>
                    <a:gd name="T19" fmla="*/ 8 h 31"/>
                    <a:gd name="T20" fmla="*/ 165 w 165"/>
                    <a:gd name="T21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5" h="31">
                      <a:moveTo>
                        <a:pt x="165" y="0"/>
                      </a:moveTo>
                      <a:lnTo>
                        <a:pt x="165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8" y="31"/>
                      </a:lnTo>
                      <a:lnTo>
                        <a:pt x="8" y="8"/>
                      </a:lnTo>
                      <a:lnTo>
                        <a:pt x="165" y="8"/>
                      </a:lnTo>
                      <a:lnTo>
                        <a:pt x="165" y="0"/>
                      </a:lnTo>
                      <a:close/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9" name="Freeform 871">
                  <a:extLst>
                    <a:ext uri="{FF2B5EF4-FFF2-40B4-BE49-F238E27FC236}">
                      <a16:creationId xmlns:a16="http://schemas.microsoft.com/office/drawing/2014/main" xmlns="" id="{C9F16AA6-A74A-4FEE-B9B2-97578333F3C9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130" y="2383"/>
                  <a:ext cx="165" cy="31"/>
                </a:xfrm>
                <a:custGeom>
                  <a:avLst/>
                  <a:gdLst>
                    <a:gd name="T0" fmla="*/ 165 w 165"/>
                    <a:gd name="T1" fmla="*/ 0 h 31"/>
                    <a:gd name="T2" fmla="*/ 165 w 165"/>
                    <a:gd name="T3" fmla="*/ 0 h 31"/>
                    <a:gd name="T4" fmla="*/ 8 w 165"/>
                    <a:gd name="T5" fmla="*/ 0 h 31"/>
                    <a:gd name="T6" fmla="*/ 0 w 165"/>
                    <a:gd name="T7" fmla="*/ 0 h 31"/>
                    <a:gd name="T8" fmla="*/ 0 w 165"/>
                    <a:gd name="T9" fmla="*/ 8 h 31"/>
                    <a:gd name="T10" fmla="*/ 0 w 165"/>
                    <a:gd name="T11" fmla="*/ 31 h 31"/>
                    <a:gd name="T12" fmla="*/ 0 w 165"/>
                    <a:gd name="T13" fmla="*/ 31 h 31"/>
                    <a:gd name="T14" fmla="*/ 8 w 165"/>
                    <a:gd name="T15" fmla="*/ 31 h 31"/>
                    <a:gd name="T16" fmla="*/ 8 w 165"/>
                    <a:gd name="T17" fmla="*/ 8 h 31"/>
                    <a:gd name="T18" fmla="*/ 165 w 165"/>
                    <a:gd name="T19" fmla="*/ 8 h 31"/>
                    <a:gd name="T20" fmla="*/ 165 w 165"/>
                    <a:gd name="T21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5" h="31">
                      <a:moveTo>
                        <a:pt x="165" y="0"/>
                      </a:moveTo>
                      <a:lnTo>
                        <a:pt x="165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8" y="31"/>
                      </a:lnTo>
                      <a:lnTo>
                        <a:pt x="8" y="8"/>
                      </a:lnTo>
                      <a:lnTo>
                        <a:pt x="165" y="8"/>
                      </a:lnTo>
                      <a:lnTo>
                        <a:pt x="165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0" name="Rectangle 872">
                  <a:extLst>
                    <a:ext uri="{FF2B5EF4-FFF2-40B4-BE49-F238E27FC236}">
                      <a16:creationId xmlns:a16="http://schemas.microsoft.com/office/drawing/2014/main" xmlns="" id="{28DD5125-592D-4FCB-AE74-2BCE75574E3A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303" y="2391"/>
                  <a:ext cx="115" cy="23"/>
                </a:xfrm>
                <a:prstGeom prst="rect">
                  <a:avLst/>
                </a:prstGeom>
                <a:solidFill>
                  <a:srgbClr val="8DE0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1" name="Rectangle 873">
                  <a:extLst>
                    <a:ext uri="{FF2B5EF4-FFF2-40B4-BE49-F238E27FC236}">
                      <a16:creationId xmlns:a16="http://schemas.microsoft.com/office/drawing/2014/main" xmlns="" id="{76C8EB6C-BC59-4491-920E-A4243CBD06A9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303" y="2391"/>
                  <a:ext cx="115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2" name="Freeform 874">
                  <a:extLst>
                    <a:ext uri="{FF2B5EF4-FFF2-40B4-BE49-F238E27FC236}">
                      <a16:creationId xmlns:a16="http://schemas.microsoft.com/office/drawing/2014/main" xmlns="" id="{8CBE569B-70A8-4E00-82E4-966C4735D683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295" y="2383"/>
                  <a:ext cx="131" cy="31"/>
                </a:xfrm>
                <a:custGeom>
                  <a:avLst/>
                  <a:gdLst>
                    <a:gd name="T0" fmla="*/ 8 w 131"/>
                    <a:gd name="T1" fmla="*/ 31 h 31"/>
                    <a:gd name="T2" fmla="*/ 8 w 131"/>
                    <a:gd name="T3" fmla="*/ 8 h 31"/>
                    <a:gd name="T4" fmla="*/ 123 w 131"/>
                    <a:gd name="T5" fmla="*/ 8 h 31"/>
                    <a:gd name="T6" fmla="*/ 123 w 131"/>
                    <a:gd name="T7" fmla="*/ 31 h 31"/>
                    <a:gd name="T8" fmla="*/ 8 w 131"/>
                    <a:gd name="T9" fmla="*/ 31 h 31"/>
                    <a:gd name="T10" fmla="*/ 123 w 131"/>
                    <a:gd name="T11" fmla="*/ 4 h 31"/>
                    <a:gd name="T12" fmla="*/ 127 w 131"/>
                    <a:gd name="T13" fmla="*/ 4 h 31"/>
                    <a:gd name="T14" fmla="*/ 123 w 131"/>
                    <a:gd name="T15" fmla="*/ 4 h 31"/>
                    <a:gd name="T16" fmla="*/ 131 w 131"/>
                    <a:gd name="T17" fmla="*/ 0 h 31"/>
                    <a:gd name="T18" fmla="*/ 131 w 131"/>
                    <a:gd name="T19" fmla="*/ 0 h 31"/>
                    <a:gd name="T20" fmla="*/ 127 w 131"/>
                    <a:gd name="T21" fmla="*/ 0 h 31"/>
                    <a:gd name="T22" fmla="*/ 123 w 131"/>
                    <a:gd name="T23" fmla="*/ 0 h 31"/>
                    <a:gd name="T24" fmla="*/ 8 w 131"/>
                    <a:gd name="T25" fmla="*/ 0 h 31"/>
                    <a:gd name="T26" fmla="*/ 0 w 131"/>
                    <a:gd name="T27" fmla="*/ 0 h 31"/>
                    <a:gd name="T28" fmla="*/ 0 w 131"/>
                    <a:gd name="T29" fmla="*/ 8 h 31"/>
                    <a:gd name="T30" fmla="*/ 0 w 131"/>
                    <a:gd name="T31" fmla="*/ 31 h 31"/>
                    <a:gd name="T32" fmla="*/ 127 w 131"/>
                    <a:gd name="T33" fmla="*/ 31 h 31"/>
                    <a:gd name="T34" fmla="*/ 131 w 131"/>
                    <a:gd name="T35" fmla="*/ 31 h 31"/>
                    <a:gd name="T36" fmla="*/ 131 w 131"/>
                    <a:gd name="T37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31">
                      <a:moveTo>
                        <a:pt x="8" y="31"/>
                      </a:moveTo>
                      <a:lnTo>
                        <a:pt x="8" y="8"/>
                      </a:lnTo>
                      <a:lnTo>
                        <a:pt x="123" y="8"/>
                      </a:lnTo>
                      <a:lnTo>
                        <a:pt x="123" y="31"/>
                      </a:lnTo>
                      <a:lnTo>
                        <a:pt x="8" y="31"/>
                      </a:lnTo>
                      <a:close/>
                      <a:moveTo>
                        <a:pt x="123" y="4"/>
                      </a:moveTo>
                      <a:lnTo>
                        <a:pt x="127" y="4"/>
                      </a:lnTo>
                      <a:lnTo>
                        <a:pt x="123" y="4"/>
                      </a:lnTo>
                      <a:close/>
                      <a:moveTo>
                        <a:pt x="131" y="0"/>
                      </a:moveTo>
                      <a:lnTo>
                        <a:pt x="131" y="0"/>
                      </a:lnTo>
                      <a:lnTo>
                        <a:pt x="127" y="0"/>
                      </a:lnTo>
                      <a:lnTo>
                        <a:pt x="123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0" y="31"/>
                      </a:lnTo>
                      <a:lnTo>
                        <a:pt x="127" y="31"/>
                      </a:lnTo>
                      <a:lnTo>
                        <a:pt x="131" y="31"/>
                      </a:lnTo>
                      <a:lnTo>
                        <a:pt x="131" y="0"/>
                      </a:lnTo>
                      <a:close/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3" name="Freeform 875">
                  <a:extLst>
                    <a:ext uri="{FF2B5EF4-FFF2-40B4-BE49-F238E27FC236}">
                      <a16:creationId xmlns:a16="http://schemas.microsoft.com/office/drawing/2014/main" xmlns="" id="{9B4FC48C-B0BB-43F4-A089-98962F924305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295" y="2383"/>
                  <a:ext cx="131" cy="31"/>
                </a:xfrm>
                <a:custGeom>
                  <a:avLst/>
                  <a:gdLst>
                    <a:gd name="T0" fmla="*/ 8 w 131"/>
                    <a:gd name="T1" fmla="*/ 31 h 31"/>
                    <a:gd name="T2" fmla="*/ 8 w 131"/>
                    <a:gd name="T3" fmla="*/ 8 h 31"/>
                    <a:gd name="T4" fmla="*/ 123 w 131"/>
                    <a:gd name="T5" fmla="*/ 8 h 31"/>
                    <a:gd name="T6" fmla="*/ 123 w 131"/>
                    <a:gd name="T7" fmla="*/ 31 h 31"/>
                    <a:gd name="T8" fmla="*/ 8 w 131"/>
                    <a:gd name="T9" fmla="*/ 31 h 31"/>
                    <a:gd name="T10" fmla="*/ 123 w 131"/>
                    <a:gd name="T11" fmla="*/ 4 h 31"/>
                    <a:gd name="T12" fmla="*/ 127 w 131"/>
                    <a:gd name="T13" fmla="*/ 4 h 31"/>
                    <a:gd name="T14" fmla="*/ 123 w 131"/>
                    <a:gd name="T15" fmla="*/ 4 h 31"/>
                    <a:gd name="T16" fmla="*/ 131 w 131"/>
                    <a:gd name="T17" fmla="*/ 0 h 31"/>
                    <a:gd name="T18" fmla="*/ 131 w 131"/>
                    <a:gd name="T19" fmla="*/ 0 h 31"/>
                    <a:gd name="T20" fmla="*/ 127 w 131"/>
                    <a:gd name="T21" fmla="*/ 0 h 31"/>
                    <a:gd name="T22" fmla="*/ 123 w 131"/>
                    <a:gd name="T23" fmla="*/ 0 h 31"/>
                    <a:gd name="T24" fmla="*/ 8 w 131"/>
                    <a:gd name="T25" fmla="*/ 0 h 31"/>
                    <a:gd name="T26" fmla="*/ 0 w 131"/>
                    <a:gd name="T27" fmla="*/ 0 h 31"/>
                    <a:gd name="T28" fmla="*/ 0 w 131"/>
                    <a:gd name="T29" fmla="*/ 8 h 31"/>
                    <a:gd name="T30" fmla="*/ 0 w 131"/>
                    <a:gd name="T31" fmla="*/ 31 h 31"/>
                    <a:gd name="T32" fmla="*/ 127 w 131"/>
                    <a:gd name="T33" fmla="*/ 31 h 31"/>
                    <a:gd name="T34" fmla="*/ 131 w 131"/>
                    <a:gd name="T35" fmla="*/ 31 h 31"/>
                    <a:gd name="T36" fmla="*/ 131 w 131"/>
                    <a:gd name="T37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31">
                      <a:moveTo>
                        <a:pt x="8" y="31"/>
                      </a:moveTo>
                      <a:lnTo>
                        <a:pt x="8" y="8"/>
                      </a:lnTo>
                      <a:lnTo>
                        <a:pt x="123" y="8"/>
                      </a:lnTo>
                      <a:lnTo>
                        <a:pt x="123" y="31"/>
                      </a:lnTo>
                      <a:lnTo>
                        <a:pt x="8" y="31"/>
                      </a:lnTo>
                      <a:moveTo>
                        <a:pt x="123" y="4"/>
                      </a:moveTo>
                      <a:lnTo>
                        <a:pt x="127" y="4"/>
                      </a:lnTo>
                      <a:lnTo>
                        <a:pt x="123" y="4"/>
                      </a:lnTo>
                      <a:moveTo>
                        <a:pt x="131" y="0"/>
                      </a:moveTo>
                      <a:lnTo>
                        <a:pt x="131" y="0"/>
                      </a:lnTo>
                      <a:lnTo>
                        <a:pt x="127" y="0"/>
                      </a:lnTo>
                      <a:lnTo>
                        <a:pt x="123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0" y="31"/>
                      </a:lnTo>
                      <a:lnTo>
                        <a:pt x="127" y="31"/>
                      </a:lnTo>
                      <a:lnTo>
                        <a:pt x="131" y="31"/>
                      </a:lnTo>
                      <a:lnTo>
                        <a:pt x="131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4" name="Freeform 876">
                  <a:extLst>
                    <a:ext uri="{FF2B5EF4-FFF2-40B4-BE49-F238E27FC236}">
                      <a16:creationId xmlns:a16="http://schemas.microsoft.com/office/drawing/2014/main" xmlns="" id="{8E4C4F04-2501-445A-8C05-775C9A3B13ED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079" y="2422"/>
                  <a:ext cx="51" cy="22"/>
                </a:xfrm>
                <a:custGeom>
                  <a:avLst/>
                  <a:gdLst>
                    <a:gd name="T0" fmla="*/ 51 w 51"/>
                    <a:gd name="T1" fmla="*/ 0 h 22"/>
                    <a:gd name="T2" fmla="*/ 0 w 51"/>
                    <a:gd name="T3" fmla="*/ 0 h 22"/>
                    <a:gd name="T4" fmla="*/ 11 w 51"/>
                    <a:gd name="T5" fmla="*/ 22 h 22"/>
                    <a:gd name="T6" fmla="*/ 51 w 51"/>
                    <a:gd name="T7" fmla="*/ 22 h 22"/>
                    <a:gd name="T8" fmla="*/ 51 w 51"/>
                    <a:gd name="T9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22">
                      <a:moveTo>
                        <a:pt x="5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7"/>
                        <a:pt x="7" y="14"/>
                        <a:pt x="11" y="22"/>
                      </a:cubicBezTo>
                      <a:cubicBezTo>
                        <a:pt x="51" y="22"/>
                        <a:pt x="51" y="22"/>
                        <a:pt x="51" y="22"/>
                      </a:cubicBezTo>
                      <a:cubicBezTo>
                        <a:pt x="51" y="0"/>
                        <a:pt x="51" y="0"/>
                        <a:pt x="51" y="0"/>
                      </a:cubicBezTo>
                    </a:path>
                  </a:pathLst>
                </a:custGeom>
                <a:solidFill>
                  <a:srgbClr val="E5F9F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5" name="Freeform 877">
                  <a:extLst>
                    <a:ext uri="{FF2B5EF4-FFF2-40B4-BE49-F238E27FC236}">
                      <a16:creationId xmlns:a16="http://schemas.microsoft.com/office/drawing/2014/main" xmlns="" id="{A12C3E24-2465-454D-AB07-DD5702564D56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075" y="2414"/>
                  <a:ext cx="55" cy="30"/>
                </a:xfrm>
                <a:custGeom>
                  <a:avLst/>
                  <a:gdLst>
                    <a:gd name="T0" fmla="*/ 55 w 55"/>
                    <a:gd name="T1" fmla="*/ 30 h 30"/>
                    <a:gd name="T2" fmla="*/ 15 w 55"/>
                    <a:gd name="T3" fmla="*/ 30 h 30"/>
                    <a:gd name="T4" fmla="*/ 15 w 55"/>
                    <a:gd name="T5" fmla="*/ 30 h 30"/>
                    <a:gd name="T6" fmla="*/ 55 w 55"/>
                    <a:gd name="T7" fmla="*/ 30 h 30"/>
                    <a:gd name="T8" fmla="*/ 55 w 55"/>
                    <a:gd name="T9" fmla="*/ 30 h 30"/>
                    <a:gd name="T10" fmla="*/ 55 w 55"/>
                    <a:gd name="T11" fmla="*/ 0 h 30"/>
                    <a:gd name="T12" fmla="*/ 55 w 55"/>
                    <a:gd name="T13" fmla="*/ 0 h 30"/>
                    <a:gd name="T14" fmla="*/ 0 w 55"/>
                    <a:gd name="T15" fmla="*/ 0 h 30"/>
                    <a:gd name="T16" fmla="*/ 4 w 55"/>
                    <a:gd name="T17" fmla="*/ 8 h 30"/>
                    <a:gd name="T18" fmla="*/ 55 w 55"/>
                    <a:gd name="T19" fmla="*/ 8 h 30"/>
                    <a:gd name="T20" fmla="*/ 55 w 55"/>
                    <a:gd name="T21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5" h="30">
                      <a:moveTo>
                        <a:pt x="55" y="30"/>
                      </a:move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55" y="30"/>
                        <a:pt x="55" y="30"/>
                        <a:pt x="55" y="30"/>
                      </a:cubicBezTo>
                      <a:cubicBezTo>
                        <a:pt x="55" y="30"/>
                        <a:pt x="55" y="30"/>
                        <a:pt x="55" y="30"/>
                      </a:cubicBezTo>
                      <a:moveTo>
                        <a:pt x="55" y="0"/>
                      </a:move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2"/>
                        <a:pt x="2" y="5"/>
                        <a:pt x="4" y="8"/>
                      </a:cubicBezTo>
                      <a:cubicBezTo>
                        <a:pt x="55" y="8"/>
                        <a:pt x="55" y="8"/>
                        <a:pt x="55" y="8"/>
                      </a:cubicBezTo>
                      <a:cubicBezTo>
                        <a:pt x="55" y="0"/>
                        <a:pt x="55" y="0"/>
                        <a:pt x="55" y="0"/>
                      </a:cubicBezTo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6" name="Rectangle 878">
                  <a:extLst>
                    <a:ext uri="{FF2B5EF4-FFF2-40B4-BE49-F238E27FC236}">
                      <a16:creationId xmlns:a16="http://schemas.microsoft.com/office/drawing/2014/main" xmlns="" id="{2170C9EB-69DE-49F7-8FD6-77B50E9FF9F1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138" y="2422"/>
                  <a:ext cx="157" cy="22"/>
                </a:xfrm>
                <a:prstGeom prst="rect">
                  <a:avLst/>
                </a:prstGeom>
                <a:solidFill>
                  <a:srgbClr val="E5F9F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7" name="Rectangle 879">
                  <a:extLst>
                    <a:ext uri="{FF2B5EF4-FFF2-40B4-BE49-F238E27FC236}">
                      <a16:creationId xmlns:a16="http://schemas.microsoft.com/office/drawing/2014/main" xmlns="" id="{3EB86FAF-813C-4CD6-B349-5571B4800739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138" y="2422"/>
                  <a:ext cx="157" cy="2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8" name="Freeform 880">
                  <a:extLst>
                    <a:ext uri="{FF2B5EF4-FFF2-40B4-BE49-F238E27FC236}">
                      <a16:creationId xmlns:a16="http://schemas.microsoft.com/office/drawing/2014/main" xmlns="" id="{C5B40CCA-AB96-404A-B246-4FB3BD98ED28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130" y="2414"/>
                  <a:ext cx="165" cy="30"/>
                </a:xfrm>
                <a:custGeom>
                  <a:avLst/>
                  <a:gdLst>
                    <a:gd name="T0" fmla="*/ 165 w 165"/>
                    <a:gd name="T1" fmla="*/ 0 h 30"/>
                    <a:gd name="T2" fmla="*/ 165 w 165"/>
                    <a:gd name="T3" fmla="*/ 0 h 30"/>
                    <a:gd name="T4" fmla="*/ 8 w 165"/>
                    <a:gd name="T5" fmla="*/ 0 h 30"/>
                    <a:gd name="T6" fmla="*/ 0 w 165"/>
                    <a:gd name="T7" fmla="*/ 0 h 30"/>
                    <a:gd name="T8" fmla="*/ 0 w 165"/>
                    <a:gd name="T9" fmla="*/ 8 h 30"/>
                    <a:gd name="T10" fmla="*/ 0 w 165"/>
                    <a:gd name="T11" fmla="*/ 30 h 30"/>
                    <a:gd name="T12" fmla="*/ 0 w 165"/>
                    <a:gd name="T13" fmla="*/ 30 h 30"/>
                    <a:gd name="T14" fmla="*/ 8 w 165"/>
                    <a:gd name="T15" fmla="*/ 30 h 30"/>
                    <a:gd name="T16" fmla="*/ 8 w 165"/>
                    <a:gd name="T17" fmla="*/ 8 h 30"/>
                    <a:gd name="T18" fmla="*/ 165 w 165"/>
                    <a:gd name="T19" fmla="*/ 8 h 30"/>
                    <a:gd name="T20" fmla="*/ 165 w 165"/>
                    <a:gd name="T21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5" h="30">
                      <a:moveTo>
                        <a:pt x="165" y="0"/>
                      </a:moveTo>
                      <a:lnTo>
                        <a:pt x="165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0" y="30"/>
                      </a:lnTo>
                      <a:lnTo>
                        <a:pt x="0" y="30"/>
                      </a:lnTo>
                      <a:lnTo>
                        <a:pt x="8" y="30"/>
                      </a:lnTo>
                      <a:lnTo>
                        <a:pt x="8" y="8"/>
                      </a:lnTo>
                      <a:lnTo>
                        <a:pt x="165" y="8"/>
                      </a:lnTo>
                      <a:lnTo>
                        <a:pt x="165" y="0"/>
                      </a:lnTo>
                      <a:close/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9" name="Freeform 881">
                  <a:extLst>
                    <a:ext uri="{FF2B5EF4-FFF2-40B4-BE49-F238E27FC236}">
                      <a16:creationId xmlns:a16="http://schemas.microsoft.com/office/drawing/2014/main" xmlns="" id="{B78472CD-A0AD-4E6F-AC9E-0A8D9DFE8C1F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130" y="2414"/>
                  <a:ext cx="165" cy="30"/>
                </a:xfrm>
                <a:custGeom>
                  <a:avLst/>
                  <a:gdLst>
                    <a:gd name="T0" fmla="*/ 165 w 165"/>
                    <a:gd name="T1" fmla="*/ 0 h 30"/>
                    <a:gd name="T2" fmla="*/ 165 w 165"/>
                    <a:gd name="T3" fmla="*/ 0 h 30"/>
                    <a:gd name="T4" fmla="*/ 8 w 165"/>
                    <a:gd name="T5" fmla="*/ 0 h 30"/>
                    <a:gd name="T6" fmla="*/ 0 w 165"/>
                    <a:gd name="T7" fmla="*/ 0 h 30"/>
                    <a:gd name="T8" fmla="*/ 0 w 165"/>
                    <a:gd name="T9" fmla="*/ 8 h 30"/>
                    <a:gd name="T10" fmla="*/ 0 w 165"/>
                    <a:gd name="T11" fmla="*/ 30 h 30"/>
                    <a:gd name="T12" fmla="*/ 0 w 165"/>
                    <a:gd name="T13" fmla="*/ 30 h 30"/>
                    <a:gd name="T14" fmla="*/ 8 w 165"/>
                    <a:gd name="T15" fmla="*/ 30 h 30"/>
                    <a:gd name="T16" fmla="*/ 8 w 165"/>
                    <a:gd name="T17" fmla="*/ 8 h 30"/>
                    <a:gd name="T18" fmla="*/ 165 w 165"/>
                    <a:gd name="T19" fmla="*/ 8 h 30"/>
                    <a:gd name="T20" fmla="*/ 165 w 165"/>
                    <a:gd name="T21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5" h="30">
                      <a:moveTo>
                        <a:pt x="165" y="0"/>
                      </a:moveTo>
                      <a:lnTo>
                        <a:pt x="165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0" y="30"/>
                      </a:lnTo>
                      <a:lnTo>
                        <a:pt x="0" y="30"/>
                      </a:lnTo>
                      <a:lnTo>
                        <a:pt x="8" y="30"/>
                      </a:lnTo>
                      <a:lnTo>
                        <a:pt x="8" y="8"/>
                      </a:lnTo>
                      <a:lnTo>
                        <a:pt x="165" y="8"/>
                      </a:lnTo>
                      <a:lnTo>
                        <a:pt x="165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0" name="Rectangle 882">
                  <a:extLst>
                    <a:ext uri="{FF2B5EF4-FFF2-40B4-BE49-F238E27FC236}">
                      <a16:creationId xmlns:a16="http://schemas.microsoft.com/office/drawing/2014/main" xmlns="" id="{79C23639-845F-492A-9B58-2B495BCF12BA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303" y="2422"/>
                  <a:ext cx="115" cy="22"/>
                </a:xfrm>
                <a:prstGeom prst="rect">
                  <a:avLst/>
                </a:prstGeom>
                <a:solidFill>
                  <a:srgbClr val="8DE0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1" name="Rectangle 883">
                  <a:extLst>
                    <a:ext uri="{FF2B5EF4-FFF2-40B4-BE49-F238E27FC236}">
                      <a16:creationId xmlns:a16="http://schemas.microsoft.com/office/drawing/2014/main" xmlns="" id="{F8B5FC54-E0DB-40CC-B2EA-93B3BC6889FE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303" y="2422"/>
                  <a:ext cx="115" cy="2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2" name="Freeform 884">
                  <a:extLst>
                    <a:ext uri="{FF2B5EF4-FFF2-40B4-BE49-F238E27FC236}">
                      <a16:creationId xmlns:a16="http://schemas.microsoft.com/office/drawing/2014/main" xmlns="" id="{C550F12A-C515-41E9-A9AA-2E70FDCCDEC8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295" y="2414"/>
                  <a:ext cx="131" cy="30"/>
                </a:xfrm>
                <a:custGeom>
                  <a:avLst/>
                  <a:gdLst>
                    <a:gd name="T0" fmla="*/ 8 w 131"/>
                    <a:gd name="T1" fmla="*/ 30 h 30"/>
                    <a:gd name="T2" fmla="*/ 8 w 131"/>
                    <a:gd name="T3" fmla="*/ 8 h 30"/>
                    <a:gd name="T4" fmla="*/ 123 w 131"/>
                    <a:gd name="T5" fmla="*/ 8 h 30"/>
                    <a:gd name="T6" fmla="*/ 123 w 131"/>
                    <a:gd name="T7" fmla="*/ 30 h 30"/>
                    <a:gd name="T8" fmla="*/ 8 w 131"/>
                    <a:gd name="T9" fmla="*/ 30 h 30"/>
                    <a:gd name="T10" fmla="*/ 123 w 131"/>
                    <a:gd name="T11" fmla="*/ 4 h 30"/>
                    <a:gd name="T12" fmla="*/ 127 w 131"/>
                    <a:gd name="T13" fmla="*/ 4 h 30"/>
                    <a:gd name="T14" fmla="*/ 123 w 131"/>
                    <a:gd name="T15" fmla="*/ 4 h 30"/>
                    <a:gd name="T16" fmla="*/ 131 w 131"/>
                    <a:gd name="T17" fmla="*/ 0 h 30"/>
                    <a:gd name="T18" fmla="*/ 131 w 131"/>
                    <a:gd name="T19" fmla="*/ 0 h 30"/>
                    <a:gd name="T20" fmla="*/ 127 w 131"/>
                    <a:gd name="T21" fmla="*/ 0 h 30"/>
                    <a:gd name="T22" fmla="*/ 0 w 131"/>
                    <a:gd name="T23" fmla="*/ 0 h 30"/>
                    <a:gd name="T24" fmla="*/ 0 w 131"/>
                    <a:gd name="T25" fmla="*/ 8 h 30"/>
                    <a:gd name="T26" fmla="*/ 0 w 131"/>
                    <a:gd name="T27" fmla="*/ 30 h 30"/>
                    <a:gd name="T28" fmla="*/ 127 w 131"/>
                    <a:gd name="T29" fmla="*/ 30 h 30"/>
                    <a:gd name="T30" fmla="*/ 131 w 131"/>
                    <a:gd name="T31" fmla="*/ 30 h 30"/>
                    <a:gd name="T32" fmla="*/ 131 w 131"/>
                    <a:gd name="T33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31" h="30">
                      <a:moveTo>
                        <a:pt x="8" y="30"/>
                      </a:moveTo>
                      <a:lnTo>
                        <a:pt x="8" y="8"/>
                      </a:lnTo>
                      <a:lnTo>
                        <a:pt x="123" y="8"/>
                      </a:lnTo>
                      <a:lnTo>
                        <a:pt x="123" y="30"/>
                      </a:lnTo>
                      <a:lnTo>
                        <a:pt x="8" y="30"/>
                      </a:lnTo>
                      <a:close/>
                      <a:moveTo>
                        <a:pt x="123" y="4"/>
                      </a:moveTo>
                      <a:lnTo>
                        <a:pt x="127" y="4"/>
                      </a:lnTo>
                      <a:lnTo>
                        <a:pt x="123" y="4"/>
                      </a:lnTo>
                      <a:close/>
                      <a:moveTo>
                        <a:pt x="131" y="0"/>
                      </a:moveTo>
                      <a:lnTo>
                        <a:pt x="131" y="0"/>
                      </a:lnTo>
                      <a:lnTo>
                        <a:pt x="127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0" y="30"/>
                      </a:lnTo>
                      <a:lnTo>
                        <a:pt x="127" y="30"/>
                      </a:lnTo>
                      <a:lnTo>
                        <a:pt x="131" y="30"/>
                      </a:lnTo>
                      <a:lnTo>
                        <a:pt x="131" y="0"/>
                      </a:lnTo>
                      <a:close/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3" name="Freeform 885">
                  <a:extLst>
                    <a:ext uri="{FF2B5EF4-FFF2-40B4-BE49-F238E27FC236}">
                      <a16:creationId xmlns:a16="http://schemas.microsoft.com/office/drawing/2014/main" xmlns="" id="{645A3181-C83F-4262-BF93-CCF52EDC5F5F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295" y="2414"/>
                  <a:ext cx="131" cy="30"/>
                </a:xfrm>
                <a:custGeom>
                  <a:avLst/>
                  <a:gdLst>
                    <a:gd name="T0" fmla="*/ 8 w 131"/>
                    <a:gd name="T1" fmla="*/ 30 h 30"/>
                    <a:gd name="T2" fmla="*/ 8 w 131"/>
                    <a:gd name="T3" fmla="*/ 8 h 30"/>
                    <a:gd name="T4" fmla="*/ 123 w 131"/>
                    <a:gd name="T5" fmla="*/ 8 h 30"/>
                    <a:gd name="T6" fmla="*/ 123 w 131"/>
                    <a:gd name="T7" fmla="*/ 30 h 30"/>
                    <a:gd name="T8" fmla="*/ 8 w 131"/>
                    <a:gd name="T9" fmla="*/ 30 h 30"/>
                    <a:gd name="T10" fmla="*/ 123 w 131"/>
                    <a:gd name="T11" fmla="*/ 4 h 30"/>
                    <a:gd name="T12" fmla="*/ 127 w 131"/>
                    <a:gd name="T13" fmla="*/ 4 h 30"/>
                    <a:gd name="T14" fmla="*/ 123 w 131"/>
                    <a:gd name="T15" fmla="*/ 4 h 30"/>
                    <a:gd name="T16" fmla="*/ 131 w 131"/>
                    <a:gd name="T17" fmla="*/ 0 h 30"/>
                    <a:gd name="T18" fmla="*/ 131 w 131"/>
                    <a:gd name="T19" fmla="*/ 0 h 30"/>
                    <a:gd name="T20" fmla="*/ 127 w 131"/>
                    <a:gd name="T21" fmla="*/ 0 h 30"/>
                    <a:gd name="T22" fmla="*/ 0 w 131"/>
                    <a:gd name="T23" fmla="*/ 0 h 30"/>
                    <a:gd name="T24" fmla="*/ 0 w 131"/>
                    <a:gd name="T25" fmla="*/ 8 h 30"/>
                    <a:gd name="T26" fmla="*/ 0 w 131"/>
                    <a:gd name="T27" fmla="*/ 30 h 30"/>
                    <a:gd name="T28" fmla="*/ 127 w 131"/>
                    <a:gd name="T29" fmla="*/ 30 h 30"/>
                    <a:gd name="T30" fmla="*/ 131 w 131"/>
                    <a:gd name="T31" fmla="*/ 30 h 30"/>
                    <a:gd name="T32" fmla="*/ 131 w 131"/>
                    <a:gd name="T33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31" h="30">
                      <a:moveTo>
                        <a:pt x="8" y="30"/>
                      </a:moveTo>
                      <a:lnTo>
                        <a:pt x="8" y="8"/>
                      </a:lnTo>
                      <a:lnTo>
                        <a:pt x="123" y="8"/>
                      </a:lnTo>
                      <a:lnTo>
                        <a:pt x="123" y="30"/>
                      </a:lnTo>
                      <a:lnTo>
                        <a:pt x="8" y="30"/>
                      </a:lnTo>
                      <a:moveTo>
                        <a:pt x="123" y="4"/>
                      </a:moveTo>
                      <a:lnTo>
                        <a:pt x="127" y="4"/>
                      </a:lnTo>
                      <a:lnTo>
                        <a:pt x="123" y="4"/>
                      </a:lnTo>
                      <a:moveTo>
                        <a:pt x="131" y="0"/>
                      </a:moveTo>
                      <a:lnTo>
                        <a:pt x="131" y="0"/>
                      </a:lnTo>
                      <a:lnTo>
                        <a:pt x="127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0" y="30"/>
                      </a:lnTo>
                      <a:lnTo>
                        <a:pt x="127" y="30"/>
                      </a:lnTo>
                      <a:lnTo>
                        <a:pt x="131" y="30"/>
                      </a:lnTo>
                      <a:lnTo>
                        <a:pt x="131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4" name="Freeform 886">
                  <a:extLst>
                    <a:ext uri="{FF2B5EF4-FFF2-40B4-BE49-F238E27FC236}">
                      <a16:creationId xmlns:a16="http://schemas.microsoft.com/office/drawing/2014/main" xmlns="" id="{DDD003CB-D5B4-42EA-A4FD-E37873BACA34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093" y="2452"/>
                  <a:ext cx="37" cy="22"/>
                </a:xfrm>
                <a:custGeom>
                  <a:avLst/>
                  <a:gdLst>
                    <a:gd name="T0" fmla="*/ 37 w 37"/>
                    <a:gd name="T1" fmla="*/ 0 h 22"/>
                    <a:gd name="T2" fmla="*/ 0 w 37"/>
                    <a:gd name="T3" fmla="*/ 0 h 22"/>
                    <a:gd name="T4" fmla="*/ 9 w 37"/>
                    <a:gd name="T5" fmla="*/ 22 h 22"/>
                    <a:gd name="T6" fmla="*/ 37 w 37"/>
                    <a:gd name="T7" fmla="*/ 22 h 22"/>
                    <a:gd name="T8" fmla="*/ 37 w 37"/>
                    <a:gd name="T9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22">
                      <a:moveTo>
                        <a:pt x="37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" y="7"/>
                        <a:pt x="6" y="15"/>
                        <a:pt x="9" y="22"/>
                      </a:cubicBezTo>
                      <a:cubicBezTo>
                        <a:pt x="37" y="22"/>
                        <a:pt x="37" y="22"/>
                        <a:pt x="37" y="22"/>
                      </a:cubicBezTo>
                      <a:cubicBezTo>
                        <a:pt x="37" y="0"/>
                        <a:pt x="37" y="0"/>
                        <a:pt x="37" y="0"/>
                      </a:cubicBezTo>
                    </a:path>
                  </a:pathLst>
                </a:custGeom>
                <a:solidFill>
                  <a:srgbClr val="E5F9F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5" name="Freeform 887">
                  <a:extLst>
                    <a:ext uri="{FF2B5EF4-FFF2-40B4-BE49-F238E27FC236}">
                      <a16:creationId xmlns:a16="http://schemas.microsoft.com/office/drawing/2014/main" xmlns="" id="{C0B020EB-4E39-4B3D-9ABA-A70CB2C1A28A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090" y="2444"/>
                  <a:ext cx="40" cy="30"/>
                </a:xfrm>
                <a:custGeom>
                  <a:avLst/>
                  <a:gdLst>
                    <a:gd name="T0" fmla="*/ 40 w 40"/>
                    <a:gd name="T1" fmla="*/ 30 h 30"/>
                    <a:gd name="T2" fmla="*/ 12 w 40"/>
                    <a:gd name="T3" fmla="*/ 30 h 30"/>
                    <a:gd name="T4" fmla="*/ 12 w 40"/>
                    <a:gd name="T5" fmla="*/ 30 h 30"/>
                    <a:gd name="T6" fmla="*/ 40 w 40"/>
                    <a:gd name="T7" fmla="*/ 30 h 30"/>
                    <a:gd name="T8" fmla="*/ 40 w 40"/>
                    <a:gd name="T9" fmla="*/ 30 h 30"/>
                    <a:gd name="T10" fmla="*/ 40 w 40"/>
                    <a:gd name="T11" fmla="*/ 0 h 30"/>
                    <a:gd name="T12" fmla="*/ 40 w 40"/>
                    <a:gd name="T13" fmla="*/ 0 h 30"/>
                    <a:gd name="T14" fmla="*/ 0 w 40"/>
                    <a:gd name="T15" fmla="*/ 0 h 30"/>
                    <a:gd name="T16" fmla="*/ 3 w 40"/>
                    <a:gd name="T17" fmla="*/ 8 h 30"/>
                    <a:gd name="T18" fmla="*/ 40 w 40"/>
                    <a:gd name="T19" fmla="*/ 8 h 30"/>
                    <a:gd name="T20" fmla="*/ 40 w 40"/>
                    <a:gd name="T21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0" h="30">
                      <a:moveTo>
                        <a:pt x="40" y="30"/>
                      </a:moveTo>
                      <a:cubicBezTo>
                        <a:pt x="12" y="30"/>
                        <a:pt x="12" y="30"/>
                        <a:pt x="12" y="30"/>
                      </a:cubicBezTo>
                      <a:cubicBezTo>
                        <a:pt x="12" y="30"/>
                        <a:pt x="12" y="30"/>
                        <a:pt x="12" y="30"/>
                      </a:cubicBezTo>
                      <a:cubicBezTo>
                        <a:pt x="40" y="30"/>
                        <a:pt x="40" y="30"/>
                        <a:pt x="40" y="30"/>
                      </a:cubicBezTo>
                      <a:cubicBezTo>
                        <a:pt x="40" y="30"/>
                        <a:pt x="40" y="30"/>
                        <a:pt x="40" y="30"/>
                      </a:cubicBezTo>
                      <a:moveTo>
                        <a:pt x="40" y="0"/>
                      </a:move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3"/>
                        <a:pt x="2" y="5"/>
                        <a:pt x="3" y="8"/>
                      </a:cubicBezTo>
                      <a:cubicBezTo>
                        <a:pt x="40" y="8"/>
                        <a:pt x="40" y="8"/>
                        <a:pt x="40" y="8"/>
                      </a:cubicBezTo>
                      <a:cubicBezTo>
                        <a:pt x="40" y="0"/>
                        <a:pt x="40" y="0"/>
                        <a:pt x="40" y="0"/>
                      </a:cubicBezTo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" name="Rectangle 888">
                  <a:extLst>
                    <a:ext uri="{FF2B5EF4-FFF2-40B4-BE49-F238E27FC236}">
                      <a16:creationId xmlns:a16="http://schemas.microsoft.com/office/drawing/2014/main" xmlns="" id="{915EDD03-B27E-47DB-9D14-5A702EA83314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138" y="2452"/>
                  <a:ext cx="157" cy="22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" name="Rectangle 889">
                  <a:extLst>
                    <a:ext uri="{FF2B5EF4-FFF2-40B4-BE49-F238E27FC236}">
                      <a16:creationId xmlns:a16="http://schemas.microsoft.com/office/drawing/2014/main" xmlns="" id="{0401BB6F-B848-4C47-844D-56C540FDD16E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138" y="2452"/>
                  <a:ext cx="157" cy="2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8" name="Freeform 890">
                  <a:extLst>
                    <a:ext uri="{FF2B5EF4-FFF2-40B4-BE49-F238E27FC236}">
                      <a16:creationId xmlns:a16="http://schemas.microsoft.com/office/drawing/2014/main" xmlns="" id="{E64D6869-1CBA-430F-927F-DC4A942F577B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130" y="2444"/>
                  <a:ext cx="165" cy="30"/>
                </a:xfrm>
                <a:custGeom>
                  <a:avLst/>
                  <a:gdLst>
                    <a:gd name="T0" fmla="*/ 165 w 165"/>
                    <a:gd name="T1" fmla="*/ 0 h 30"/>
                    <a:gd name="T2" fmla="*/ 165 w 165"/>
                    <a:gd name="T3" fmla="*/ 0 h 30"/>
                    <a:gd name="T4" fmla="*/ 8 w 165"/>
                    <a:gd name="T5" fmla="*/ 0 h 30"/>
                    <a:gd name="T6" fmla="*/ 0 w 165"/>
                    <a:gd name="T7" fmla="*/ 0 h 30"/>
                    <a:gd name="T8" fmla="*/ 0 w 165"/>
                    <a:gd name="T9" fmla="*/ 8 h 30"/>
                    <a:gd name="T10" fmla="*/ 0 w 165"/>
                    <a:gd name="T11" fmla="*/ 30 h 30"/>
                    <a:gd name="T12" fmla="*/ 0 w 165"/>
                    <a:gd name="T13" fmla="*/ 30 h 30"/>
                    <a:gd name="T14" fmla="*/ 8 w 165"/>
                    <a:gd name="T15" fmla="*/ 30 h 30"/>
                    <a:gd name="T16" fmla="*/ 8 w 165"/>
                    <a:gd name="T17" fmla="*/ 8 h 30"/>
                    <a:gd name="T18" fmla="*/ 165 w 165"/>
                    <a:gd name="T19" fmla="*/ 8 h 30"/>
                    <a:gd name="T20" fmla="*/ 165 w 165"/>
                    <a:gd name="T21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5" h="30">
                      <a:moveTo>
                        <a:pt x="165" y="0"/>
                      </a:moveTo>
                      <a:lnTo>
                        <a:pt x="165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0" y="30"/>
                      </a:lnTo>
                      <a:lnTo>
                        <a:pt x="0" y="30"/>
                      </a:lnTo>
                      <a:lnTo>
                        <a:pt x="8" y="30"/>
                      </a:lnTo>
                      <a:lnTo>
                        <a:pt x="8" y="8"/>
                      </a:lnTo>
                      <a:lnTo>
                        <a:pt x="165" y="8"/>
                      </a:lnTo>
                      <a:lnTo>
                        <a:pt x="165" y="0"/>
                      </a:lnTo>
                      <a:close/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9" name="Freeform 891">
                  <a:extLst>
                    <a:ext uri="{FF2B5EF4-FFF2-40B4-BE49-F238E27FC236}">
                      <a16:creationId xmlns:a16="http://schemas.microsoft.com/office/drawing/2014/main" xmlns="" id="{B90F58B4-939E-4684-B0B9-0C7777DF40B1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130" y="2444"/>
                  <a:ext cx="165" cy="30"/>
                </a:xfrm>
                <a:custGeom>
                  <a:avLst/>
                  <a:gdLst>
                    <a:gd name="T0" fmla="*/ 165 w 165"/>
                    <a:gd name="T1" fmla="*/ 0 h 30"/>
                    <a:gd name="T2" fmla="*/ 165 w 165"/>
                    <a:gd name="T3" fmla="*/ 0 h 30"/>
                    <a:gd name="T4" fmla="*/ 8 w 165"/>
                    <a:gd name="T5" fmla="*/ 0 h 30"/>
                    <a:gd name="T6" fmla="*/ 0 w 165"/>
                    <a:gd name="T7" fmla="*/ 0 h 30"/>
                    <a:gd name="T8" fmla="*/ 0 w 165"/>
                    <a:gd name="T9" fmla="*/ 8 h 30"/>
                    <a:gd name="T10" fmla="*/ 0 w 165"/>
                    <a:gd name="T11" fmla="*/ 30 h 30"/>
                    <a:gd name="T12" fmla="*/ 0 w 165"/>
                    <a:gd name="T13" fmla="*/ 30 h 30"/>
                    <a:gd name="T14" fmla="*/ 8 w 165"/>
                    <a:gd name="T15" fmla="*/ 30 h 30"/>
                    <a:gd name="T16" fmla="*/ 8 w 165"/>
                    <a:gd name="T17" fmla="*/ 8 h 30"/>
                    <a:gd name="T18" fmla="*/ 165 w 165"/>
                    <a:gd name="T19" fmla="*/ 8 h 30"/>
                    <a:gd name="T20" fmla="*/ 165 w 165"/>
                    <a:gd name="T21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5" h="30">
                      <a:moveTo>
                        <a:pt x="165" y="0"/>
                      </a:moveTo>
                      <a:lnTo>
                        <a:pt x="165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0" y="30"/>
                      </a:lnTo>
                      <a:lnTo>
                        <a:pt x="0" y="30"/>
                      </a:lnTo>
                      <a:lnTo>
                        <a:pt x="8" y="30"/>
                      </a:lnTo>
                      <a:lnTo>
                        <a:pt x="8" y="8"/>
                      </a:lnTo>
                      <a:lnTo>
                        <a:pt x="165" y="8"/>
                      </a:lnTo>
                      <a:lnTo>
                        <a:pt x="165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0" name="Rectangle 892">
                  <a:extLst>
                    <a:ext uri="{FF2B5EF4-FFF2-40B4-BE49-F238E27FC236}">
                      <a16:creationId xmlns:a16="http://schemas.microsoft.com/office/drawing/2014/main" xmlns="" id="{88A7CD1E-D727-4D3B-B849-5E46A24D9EA3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303" y="2452"/>
                  <a:ext cx="115" cy="22"/>
                </a:xfrm>
                <a:prstGeom prst="rect">
                  <a:avLst/>
                </a:prstGeom>
                <a:solidFill>
                  <a:srgbClr val="8DE0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1" name="Rectangle 893">
                  <a:extLst>
                    <a:ext uri="{FF2B5EF4-FFF2-40B4-BE49-F238E27FC236}">
                      <a16:creationId xmlns:a16="http://schemas.microsoft.com/office/drawing/2014/main" xmlns="" id="{550B6238-B4B4-4AA8-A687-B0A0B311F279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303" y="2452"/>
                  <a:ext cx="115" cy="2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2" name="Freeform 894">
                  <a:extLst>
                    <a:ext uri="{FF2B5EF4-FFF2-40B4-BE49-F238E27FC236}">
                      <a16:creationId xmlns:a16="http://schemas.microsoft.com/office/drawing/2014/main" xmlns="" id="{A302B56B-4FF9-4006-BC6E-932037E7ED38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295" y="2444"/>
                  <a:ext cx="131" cy="30"/>
                </a:xfrm>
                <a:custGeom>
                  <a:avLst/>
                  <a:gdLst>
                    <a:gd name="T0" fmla="*/ 8 w 131"/>
                    <a:gd name="T1" fmla="*/ 30 h 30"/>
                    <a:gd name="T2" fmla="*/ 8 w 131"/>
                    <a:gd name="T3" fmla="*/ 8 h 30"/>
                    <a:gd name="T4" fmla="*/ 123 w 131"/>
                    <a:gd name="T5" fmla="*/ 8 h 30"/>
                    <a:gd name="T6" fmla="*/ 123 w 131"/>
                    <a:gd name="T7" fmla="*/ 30 h 30"/>
                    <a:gd name="T8" fmla="*/ 8 w 131"/>
                    <a:gd name="T9" fmla="*/ 30 h 30"/>
                    <a:gd name="T10" fmla="*/ 123 w 131"/>
                    <a:gd name="T11" fmla="*/ 4 h 30"/>
                    <a:gd name="T12" fmla="*/ 127 w 131"/>
                    <a:gd name="T13" fmla="*/ 4 h 30"/>
                    <a:gd name="T14" fmla="*/ 123 w 131"/>
                    <a:gd name="T15" fmla="*/ 4 h 30"/>
                    <a:gd name="T16" fmla="*/ 131 w 131"/>
                    <a:gd name="T17" fmla="*/ 0 h 30"/>
                    <a:gd name="T18" fmla="*/ 131 w 131"/>
                    <a:gd name="T19" fmla="*/ 0 h 30"/>
                    <a:gd name="T20" fmla="*/ 127 w 131"/>
                    <a:gd name="T21" fmla="*/ 0 h 30"/>
                    <a:gd name="T22" fmla="*/ 0 w 131"/>
                    <a:gd name="T23" fmla="*/ 0 h 30"/>
                    <a:gd name="T24" fmla="*/ 0 w 131"/>
                    <a:gd name="T25" fmla="*/ 8 h 30"/>
                    <a:gd name="T26" fmla="*/ 0 w 131"/>
                    <a:gd name="T27" fmla="*/ 30 h 30"/>
                    <a:gd name="T28" fmla="*/ 127 w 131"/>
                    <a:gd name="T29" fmla="*/ 30 h 30"/>
                    <a:gd name="T30" fmla="*/ 131 w 131"/>
                    <a:gd name="T31" fmla="*/ 30 h 30"/>
                    <a:gd name="T32" fmla="*/ 131 w 131"/>
                    <a:gd name="T33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31" h="30">
                      <a:moveTo>
                        <a:pt x="8" y="30"/>
                      </a:moveTo>
                      <a:lnTo>
                        <a:pt x="8" y="8"/>
                      </a:lnTo>
                      <a:lnTo>
                        <a:pt x="123" y="8"/>
                      </a:lnTo>
                      <a:lnTo>
                        <a:pt x="123" y="30"/>
                      </a:lnTo>
                      <a:lnTo>
                        <a:pt x="8" y="30"/>
                      </a:lnTo>
                      <a:close/>
                      <a:moveTo>
                        <a:pt x="123" y="4"/>
                      </a:moveTo>
                      <a:lnTo>
                        <a:pt x="127" y="4"/>
                      </a:lnTo>
                      <a:lnTo>
                        <a:pt x="123" y="4"/>
                      </a:lnTo>
                      <a:close/>
                      <a:moveTo>
                        <a:pt x="131" y="0"/>
                      </a:moveTo>
                      <a:lnTo>
                        <a:pt x="131" y="0"/>
                      </a:lnTo>
                      <a:lnTo>
                        <a:pt x="127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0" y="30"/>
                      </a:lnTo>
                      <a:lnTo>
                        <a:pt x="127" y="30"/>
                      </a:lnTo>
                      <a:lnTo>
                        <a:pt x="131" y="30"/>
                      </a:lnTo>
                      <a:lnTo>
                        <a:pt x="131" y="0"/>
                      </a:lnTo>
                      <a:close/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3" name="Freeform 895">
                  <a:extLst>
                    <a:ext uri="{FF2B5EF4-FFF2-40B4-BE49-F238E27FC236}">
                      <a16:creationId xmlns:a16="http://schemas.microsoft.com/office/drawing/2014/main" xmlns="" id="{C906CA2E-5A91-4955-B6A2-3641FB6FFA0E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295" y="2444"/>
                  <a:ext cx="131" cy="30"/>
                </a:xfrm>
                <a:custGeom>
                  <a:avLst/>
                  <a:gdLst>
                    <a:gd name="T0" fmla="*/ 8 w 131"/>
                    <a:gd name="T1" fmla="*/ 30 h 30"/>
                    <a:gd name="T2" fmla="*/ 8 w 131"/>
                    <a:gd name="T3" fmla="*/ 8 h 30"/>
                    <a:gd name="T4" fmla="*/ 123 w 131"/>
                    <a:gd name="T5" fmla="*/ 8 h 30"/>
                    <a:gd name="T6" fmla="*/ 123 w 131"/>
                    <a:gd name="T7" fmla="*/ 30 h 30"/>
                    <a:gd name="T8" fmla="*/ 8 w 131"/>
                    <a:gd name="T9" fmla="*/ 30 h 30"/>
                    <a:gd name="T10" fmla="*/ 123 w 131"/>
                    <a:gd name="T11" fmla="*/ 4 h 30"/>
                    <a:gd name="T12" fmla="*/ 127 w 131"/>
                    <a:gd name="T13" fmla="*/ 4 h 30"/>
                    <a:gd name="T14" fmla="*/ 123 w 131"/>
                    <a:gd name="T15" fmla="*/ 4 h 30"/>
                    <a:gd name="T16" fmla="*/ 131 w 131"/>
                    <a:gd name="T17" fmla="*/ 0 h 30"/>
                    <a:gd name="T18" fmla="*/ 131 w 131"/>
                    <a:gd name="T19" fmla="*/ 0 h 30"/>
                    <a:gd name="T20" fmla="*/ 127 w 131"/>
                    <a:gd name="T21" fmla="*/ 0 h 30"/>
                    <a:gd name="T22" fmla="*/ 0 w 131"/>
                    <a:gd name="T23" fmla="*/ 0 h 30"/>
                    <a:gd name="T24" fmla="*/ 0 w 131"/>
                    <a:gd name="T25" fmla="*/ 8 h 30"/>
                    <a:gd name="T26" fmla="*/ 0 w 131"/>
                    <a:gd name="T27" fmla="*/ 30 h 30"/>
                    <a:gd name="T28" fmla="*/ 127 w 131"/>
                    <a:gd name="T29" fmla="*/ 30 h 30"/>
                    <a:gd name="T30" fmla="*/ 131 w 131"/>
                    <a:gd name="T31" fmla="*/ 30 h 30"/>
                    <a:gd name="T32" fmla="*/ 131 w 131"/>
                    <a:gd name="T33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31" h="30">
                      <a:moveTo>
                        <a:pt x="8" y="30"/>
                      </a:moveTo>
                      <a:lnTo>
                        <a:pt x="8" y="8"/>
                      </a:lnTo>
                      <a:lnTo>
                        <a:pt x="123" y="8"/>
                      </a:lnTo>
                      <a:lnTo>
                        <a:pt x="123" y="30"/>
                      </a:lnTo>
                      <a:lnTo>
                        <a:pt x="8" y="30"/>
                      </a:lnTo>
                      <a:moveTo>
                        <a:pt x="123" y="4"/>
                      </a:moveTo>
                      <a:lnTo>
                        <a:pt x="127" y="4"/>
                      </a:lnTo>
                      <a:lnTo>
                        <a:pt x="123" y="4"/>
                      </a:lnTo>
                      <a:moveTo>
                        <a:pt x="131" y="0"/>
                      </a:moveTo>
                      <a:lnTo>
                        <a:pt x="131" y="0"/>
                      </a:lnTo>
                      <a:lnTo>
                        <a:pt x="127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0" y="30"/>
                      </a:lnTo>
                      <a:lnTo>
                        <a:pt x="127" y="30"/>
                      </a:lnTo>
                      <a:lnTo>
                        <a:pt x="131" y="30"/>
                      </a:lnTo>
                      <a:lnTo>
                        <a:pt x="131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4" name="Freeform 896">
                  <a:extLst>
                    <a:ext uri="{FF2B5EF4-FFF2-40B4-BE49-F238E27FC236}">
                      <a16:creationId xmlns:a16="http://schemas.microsoft.com/office/drawing/2014/main" xmlns="" id="{239EB542-F148-4AA7-9D78-890386526DC0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105" y="2482"/>
                  <a:ext cx="25" cy="23"/>
                </a:xfrm>
                <a:custGeom>
                  <a:avLst/>
                  <a:gdLst>
                    <a:gd name="T0" fmla="*/ 25 w 25"/>
                    <a:gd name="T1" fmla="*/ 0 h 23"/>
                    <a:gd name="T2" fmla="*/ 0 w 25"/>
                    <a:gd name="T3" fmla="*/ 0 h 23"/>
                    <a:gd name="T4" fmla="*/ 8 w 25"/>
                    <a:gd name="T5" fmla="*/ 23 h 23"/>
                    <a:gd name="T6" fmla="*/ 25 w 25"/>
                    <a:gd name="T7" fmla="*/ 23 h 23"/>
                    <a:gd name="T8" fmla="*/ 25 w 25"/>
                    <a:gd name="T9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23">
                      <a:moveTo>
                        <a:pt x="25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" y="8"/>
                        <a:pt x="5" y="15"/>
                        <a:pt x="8" y="23"/>
                      </a:cubicBezTo>
                      <a:cubicBezTo>
                        <a:pt x="25" y="23"/>
                        <a:pt x="25" y="23"/>
                        <a:pt x="25" y="23"/>
                      </a:cubicBezTo>
                      <a:cubicBezTo>
                        <a:pt x="25" y="0"/>
                        <a:pt x="25" y="0"/>
                        <a:pt x="25" y="0"/>
                      </a:cubicBezTo>
                    </a:path>
                  </a:pathLst>
                </a:custGeom>
                <a:solidFill>
                  <a:srgbClr val="E5F9F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5" name="Freeform 897">
                  <a:extLst>
                    <a:ext uri="{FF2B5EF4-FFF2-40B4-BE49-F238E27FC236}">
                      <a16:creationId xmlns:a16="http://schemas.microsoft.com/office/drawing/2014/main" xmlns="" id="{D543F5A9-8034-4E1C-AF39-38EF6B979132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102" y="2474"/>
                  <a:ext cx="28" cy="8"/>
                </a:xfrm>
                <a:custGeom>
                  <a:avLst/>
                  <a:gdLst>
                    <a:gd name="T0" fmla="*/ 28 w 28"/>
                    <a:gd name="T1" fmla="*/ 0 h 8"/>
                    <a:gd name="T2" fmla="*/ 28 w 28"/>
                    <a:gd name="T3" fmla="*/ 0 h 8"/>
                    <a:gd name="T4" fmla="*/ 0 w 28"/>
                    <a:gd name="T5" fmla="*/ 0 h 8"/>
                    <a:gd name="T6" fmla="*/ 3 w 28"/>
                    <a:gd name="T7" fmla="*/ 8 h 8"/>
                    <a:gd name="T8" fmla="*/ 28 w 28"/>
                    <a:gd name="T9" fmla="*/ 8 h 8"/>
                    <a:gd name="T10" fmla="*/ 28 w 28"/>
                    <a:gd name="T1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8" h="8">
                      <a:moveTo>
                        <a:pt x="28" y="0"/>
                      </a:move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3"/>
                        <a:pt x="2" y="6"/>
                        <a:pt x="3" y="8"/>
                      </a:cubicBezTo>
                      <a:cubicBezTo>
                        <a:pt x="28" y="8"/>
                        <a:pt x="28" y="8"/>
                        <a:pt x="28" y="8"/>
                      </a:cubicBezTo>
                      <a:cubicBezTo>
                        <a:pt x="28" y="0"/>
                        <a:pt x="28" y="0"/>
                        <a:pt x="28" y="0"/>
                      </a:cubicBezTo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6" name="Rectangle 898">
                  <a:extLst>
                    <a:ext uri="{FF2B5EF4-FFF2-40B4-BE49-F238E27FC236}">
                      <a16:creationId xmlns:a16="http://schemas.microsoft.com/office/drawing/2014/main" xmlns="" id="{CEE86486-2ED2-4F72-ADD3-2CEEA1B880E2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138" y="2482"/>
                  <a:ext cx="157" cy="23"/>
                </a:xfrm>
                <a:prstGeom prst="rect">
                  <a:avLst/>
                </a:prstGeom>
                <a:solidFill>
                  <a:srgbClr val="E5F9F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7" name="Rectangle 899">
                  <a:extLst>
                    <a:ext uri="{FF2B5EF4-FFF2-40B4-BE49-F238E27FC236}">
                      <a16:creationId xmlns:a16="http://schemas.microsoft.com/office/drawing/2014/main" xmlns="" id="{FE3E9943-8F18-4222-AC50-065665D5A79D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138" y="2482"/>
                  <a:ext cx="157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8" name="Freeform 900">
                  <a:extLst>
                    <a:ext uri="{FF2B5EF4-FFF2-40B4-BE49-F238E27FC236}">
                      <a16:creationId xmlns:a16="http://schemas.microsoft.com/office/drawing/2014/main" xmlns="" id="{73FF45C1-884B-41C7-B2BC-34D879BF1819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130" y="2474"/>
                  <a:ext cx="165" cy="31"/>
                </a:xfrm>
                <a:custGeom>
                  <a:avLst/>
                  <a:gdLst>
                    <a:gd name="T0" fmla="*/ 165 w 165"/>
                    <a:gd name="T1" fmla="*/ 0 h 31"/>
                    <a:gd name="T2" fmla="*/ 165 w 165"/>
                    <a:gd name="T3" fmla="*/ 0 h 31"/>
                    <a:gd name="T4" fmla="*/ 8 w 165"/>
                    <a:gd name="T5" fmla="*/ 0 h 31"/>
                    <a:gd name="T6" fmla="*/ 0 w 165"/>
                    <a:gd name="T7" fmla="*/ 0 h 31"/>
                    <a:gd name="T8" fmla="*/ 0 w 165"/>
                    <a:gd name="T9" fmla="*/ 8 h 31"/>
                    <a:gd name="T10" fmla="*/ 0 w 165"/>
                    <a:gd name="T11" fmla="*/ 31 h 31"/>
                    <a:gd name="T12" fmla="*/ 8 w 165"/>
                    <a:gd name="T13" fmla="*/ 31 h 31"/>
                    <a:gd name="T14" fmla="*/ 8 w 165"/>
                    <a:gd name="T15" fmla="*/ 8 h 31"/>
                    <a:gd name="T16" fmla="*/ 165 w 165"/>
                    <a:gd name="T17" fmla="*/ 8 h 31"/>
                    <a:gd name="T18" fmla="*/ 165 w 165"/>
                    <a:gd name="T19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5" h="31">
                      <a:moveTo>
                        <a:pt x="165" y="0"/>
                      </a:moveTo>
                      <a:lnTo>
                        <a:pt x="165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0" y="31"/>
                      </a:lnTo>
                      <a:lnTo>
                        <a:pt x="8" y="31"/>
                      </a:lnTo>
                      <a:lnTo>
                        <a:pt x="8" y="8"/>
                      </a:lnTo>
                      <a:lnTo>
                        <a:pt x="165" y="8"/>
                      </a:lnTo>
                      <a:lnTo>
                        <a:pt x="165" y="0"/>
                      </a:lnTo>
                      <a:close/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9" name="Freeform 901">
                  <a:extLst>
                    <a:ext uri="{FF2B5EF4-FFF2-40B4-BE49-F238E27FC236}">
                      <a16:creationId xmlns:a16="http://schemas.microsoft.com/office/drawing/2014/main" xmlns="" id="{C71A1D56-D015-4214-B809-CFFE6B85451E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130" y="2474"/>
                  <a:ext cx="165" cy="31"/>
                </a:xfrm>
                <a:custGeom>
                  <a:avLst/>
                  <a:gdLst>
                    <a:gd name="T0" fmla="*/ 165 w 165"/>
                    <a:gd name="T1" fmla="*/ 0 h 31"/>
                    <a:gd name="T2" fmla="*/ 165 w 165"/>
                    <a:gd name="T3" fmla="*/ 0 h 31"/>
                    <a:gd name="T4" fmla="*/ 8 w 165"/>
                    <a:gd name="T5" fmla="*/ 0 h 31"/>
                    <a:gd name="T6" fmla="*/ 0 w 165"/>
                    <a:gd name="T7" fmla="*/ 0 h 31"/>
                    <a:gd name="T8" fmla="*/ 0 w 165"/>
                    <a:gd name="T9" fmla="*/ 8 h 31"/>
                    <a:gd name="T10" fmla="*/ 0 w 165"/>
                    <a:gd name="T11" fmla="*/ 31 h 31"/>
                    <a:gd name="T12" fmla="*/ 8 w 165"/>
                    <a:gd name="T13" fmla="*/ 31 h 31"/>
                    <a:gd name="T14" fmla="*/ 8 w 165"/>
                    <a:gd name="T15" fmla="*/ 8 h 31"/>
                    <a:gd name="T16" fmla="*/ 165 w 165"/>
                    <a:gd name="T17" fmla="*/ 8 h 31"/>
                    <a:gd name="T18" fmla="*/ 165 w 165"/>
                    <a:gd name="T19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5" h="31">
                      <a:moveTo>
                        <a:pt x="165" y="0"/>
                      </a:moveTo>
                      <a:lnTo>
                        <a:pt x="165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0" y="31"/>
                      </a:lnTo>
                      <a:lnTo>
                        <a:pt x="8" y="31"/>
                      </a:lnTo>
                      <a:lnTo>
                        <a:pt x="8" y="8"/>
                      </a:lnTo>
                      <a:lnTo>
                        <a:pt x="165" y="8"/>
                      </a:lnTo>
                      <a:lnTo>
                        <a:pt x="165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0" name="Rectangle 902">
                  <a:extLst>
                    <a:ext uri="{FF2B5EF4-FFF2-40B4-BE49-F238E27FC236}">
                      <a16:creationId xmlns:a16="http://schemas.microsoft.com/office/drawing/2014/main" xmlns="" id="{448AD1C4-0C81-43DC-867D-DF8FE6CD1DD4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303" y="2482"/>
                  <a:ext cx="115" cy="23"/>
                </a:xfrm>
                <a:prstGeom prst="rect">
                  <a:avLst/>
                </a:prstGeom>
                <a:solidFill>
                  <a:srgbClr val="8DE0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1" name="Rectangle 903">
                  <a:extLst>
                    <a:ext uri="{FF2B5EF4-FFF2-40B4-BE49-F238E27FC236}">
                      <a16:creationId xmlns:a16="http://schemas.microsoft.com/office/drawing/2014/main" xmlns="" id="{2794622F-21AF-4AC1-9133-D4B15344150B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303" y="2482"/>
                  <a:ext cx="115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2" name="Freeform 904">
                  <a:extLst>
                    <a:ext uri="{FF2B5EF4-FFF2-40B4-BE49-F238E27FC236}">
                      <a16:creationId xmlns:a16="http://schemas.microsoft.com/office/drawing/2014/main" xmlns="" id="{FC10EA1E-D8F8-47E2-877F-F0CF592FB033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295" y="2474"/>
                  <a:ext cx="131" cy="31"/>
                </a:xfrm>
                <a:custGeom>
                  <a:avLst/>
                  <a:gdLst>
                    <a:gd name="T0" fmla="*/ 123 w 131"/>
                    <a:gd name="T1" fmla="*/ 4 h 31"/>
                    <a:gd name="T2" fmla="*/ 127 w 131"/>
                    <a:gd name="T3" fmla="*/ 4 h 31"/>
                    <a:gd name="T4" fmla="*/ 123 w 131"/>
                    <a:gd name="T5" fmla="*/ 4 h 31"/>
                    <a:gd name="T6" fmla="*/ 131 w 131"/>
                    <a:gd name="T7" fmla="*/ 0 h 31"/>
                    <a:gd name="T8" fmla="*/ 131 w 131"/>
                    <a:gd name="T9" fmla="*/ 0 h 31"/>
                    <a:gd name="T10" fmla="*/ 127 w 131"/>
                    <a:gd name="T11" fmla="*/ 0 h 31"/>
                    <a:gd name="T12" fmla="*/ 0 w 131"/>
                    <a:gd name="T13" fmla="*/ 0 h 31"/>
                    <a:gd name="T14" fmla="*/ 0 w 131"/>
                    <a:gd name="T15" fmla="*/ 8 h 31"/>
                    <a:gd name="T16" fmla="*/ 0 w 131"/>
                    <a:gd name="T17" fmla="*/ 31 h 31"/>
                    <a:gd name="T18" fmla="*/ 8 w 131"/>
                    <a:gd name="T19" fmla="*/ 31 h 31"/>
                    <a:gd name="T20" fmla="*/ 8 w 131"/>
                    <a:gd name="T21" fmla="*/ 8 h 31"/>
                    <a:gd name="T22" fmla="*/ 123 w 131"/>
                    <a:gd name="T23" fmla="*/ 8 h 31"/>
                    <a:gd name="T24" fmla="*/ 123 w 131"/>
                    <a:gd name="T25" fmla="*/ 31 h 31"/>
                    <a:gd name="T26" fmla="*/ 127 w 131"/>
                    <a:gd name="T27" fmla="*/ 31 h 31"/>
                    <a:gd name="T28" fmla="*/ 131 w 131"/>
                    <a:gd name="T29" fmla="*/ 31 h 31"/>
                    <a:gd name="T30" fmla="*/ 131 w 131"/>
                    <a:gd name="T31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31" h="31">
                      <a:moveTo>
                        <a:pt x="123" y="4"/>
                      </a:moveTo>
                      <a:lnTo>
                        <a:pt x="127" y="4"/>
                      </a:lnTo>
                      <a:lnTo>
                        <a:pt x="123" y="4"/>
                      </a:lnTo>
                      <a:close/>
                      <a:moveTo>
                        <a:pt x="131" y="0"/>
                      </a:moveTo>
                      <a:lnTo>
                        <a:pt x="131" y="0"/>
                      </a:lnTo>
                      <a:lnTo>
                        <a:pt x="127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0" y="31"/>
                      </a:lnTo>
                      <a:lnTo>
                        <a:pt x="8" y="31"/>
                      </a:lnTo>
                      <a:lnTo>
                        <a:pt x="8" y="8"/>
                      </a:lnTo>
                      <a:lnTo>
                        <a:pt x="123" y="8"/>
                      </a:lnTo>
                      <a:lnTo>
                        <a:pt x="123" y="31"/>
                      </a:lnTo>
                      <a:lnTo>
                        <a:pt x="127" y="31"/>
                      </a:lnTo>
                      <a:lnTo>
                        <a:pt x="131" y="31"/>
                      </a:lnTo>
                      <a:lnTo>
                        <a:pt x="131" y="0"/>
                      </a:lnTo>
                      <a:close/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3" name="Freeform 905">
                  <a:extLst>
                    <a:ext uri="{FF2B5EF4-FFF2-40B4-BE49-F238E27FC236}">
                      <a16:creationId xmlns:a16="http://schemas.microsoft.com/office/drawing/2014/main" xmlns="" id="{6CC328F7-A6CA-4EAC-BB54-D8FF71837070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295" y="2474"/>
                  <a:ext cx="131" cy="31"/>
                </a:xfrm>
                <a:custGeom>
                  <a:avLst/>
                  <a:gdLst>
                    <a:gd name="T0" fmla="*/ 123 w 131"/>
                    <a:gd name="T1" fmla="*/ 4 h 31"/>
                    <a:gd name="T2" fmla="*/ 127 w 131"/>
                    <a:gd name="T3" fmla="*/ 4 h 31"/>
                    <a:gd name="T4" fmla="*/ 123 w 131"/>
                    <a:gd name="T5" fmla="*/ 4 h 31"/>
                    <a:gd name="T6" fmla="*/ 131 w 131"/>
                    <a:gd name="T7" fmla="*/ 0 h 31"/>
                    <a:gd name="T8" fmla="*/ 131 w 131"/>
                    <a:gd name="T9" fmla="*/ 0 h 31"/>
                    <a:gd name="T10" fmla="*/ 127 w 131"/>
                    <a:gd name="T11" fmla="*/ 0 h 31"/>
                    <a:gd name="T12" fmla="*/ 0 w 131"/>
                    <a:gd name="T13" fmla="*/ 0 h 31"/>
                    <a:gd name="T14" fmla="*/ 0 w 131"/>
                    <a:gd name="T15" fmla="*/ 8 h 31"/>
                    <a:gd name="T16" fmla="*/ 0 w 131"/>
                    <a:gd name="T17" fmla="*/ 31 h 31"/>
                    <a:gd name="T18" fmla="*/ 8 w 131"/>
                    <a:gd name="T19" fmla="*/ 31 h 31"/>
                    <a:gd name="T20" fmla="*/ 8 w 131"/>
                    <a:gd name="T21" fmla="*/ 8 h 31"/>
                    <a:gd name="T22" fmla="*/ 123 w 131"/>
                    <a:gd name="T23" fmla="*/ 8 h 31"/>
                    <a:gd name="T24" fmla="*/ 123 w 131"/>
                    <a:gd name="T25" fmla="*/ 31 h 31"/>
                    <a:gd name="T26" fmla="*/ 127 w 131"/>
                    <a:gd name="T27" fmla="*/ 31 h 31"/>
                    <a:gd name="T28" fmla="*/ 131 w 131"/>
                    <a:gd name="T29" fmla="*/ 31 h 31"/>
                    <a:gd name="T30" fmla="*/ 131 w 131"/>
                    <a:gd name="T31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31" h="31">
                      <a:moveTo>
                        <a:pt x="123" y="4"/>
                      </a:moveTo>
                      <a:lnTo>
                        <a:pt x="127" y="4"/>
                      </a:lnTo>
                      <a:lnTo>
                        <a:pt x="123" y="4"/>
                      </a:lnTo>
                      <a:moveTo>
                        <a:pt x="131" y="0"/>
                      </a:moveTo>
                      <a:lnTo>
                        <a:pt x="131" y="0"/>
                      </a:lnTo>
                      <a:lnTo>
                        <a:pt x="127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0" y="31"/>
                      </a:lnTo>
                      <a:lnTo>
                        <a:pt x="8" y="31"/>
                      </a:lnTo>
                      <a:lnTo>
                        <a:pt x="8" y="8"/>
                      </a:lnTo>
                      <a:lnTo>
                        <a:pt x="123" y="8"/>
                      </a:lnTo>
                      <a:lnTo>
                        <a:pt x="123" y="31"/>
                      </a:lnTo>
                      <a:lnTo>
                        <a:pt x="127" y="31"/>
                      </a:lnTo>
                      <a:lnTo>
                        <a:pt x="131" y="31"/>
                      </a:lnTo>
                      <a:lnTo>
                        <a:pt x="131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4" name="Freeform 906">
                  <a:extLst>
                    <a:ext uri="{FF2B5EF4-FFF2-40B4-BE49-F238E27FC236}">
                      <a16:creationId xmlns:a16="http://schemas.microsoft.com/office/drawing/2014/main" xmlns="" id="{D7B5FF43-EABF-45EE-AD11-6116FC157C2A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115" y="2513"/>
                  <a:ext cx="15" cy="22"/>
                </a:xfrm>
                <a:custGeom>
                  <a:avLst/>
                  <a:gdLst>
                    <a:gd name="T0" fmla="*/ 15 w 15"/>
                    <a:gd name="T1" fmla="*/ 0 h 22"/>
                    <a:gd name="T2" fmla="*/ 0 w 15"/>
                    <a:gd name="T3" fmla="*/ 0 h 22"/>
                    <a:gd name="T4" fmla="*/ 6 w 15"/>
                    <a:gd name="T5" fmla="*/ 22 h 22"/>
                    <a:gd name="T6" fmla="*/ 15 w 15"/>
                    <a:gd name="T7" fmla="*/ 22 h 22"/>
                    <a:gd name="T8" fmla="*/ 15 w 15"/>
                    <a:gd name="T9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22">
                      <a:moveTo>
                        <a:pt x="15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7"/>
                        <a:pt x="4" y="15"/>
                        <a:pt x="6" y="22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cubicBezTo>
                        <a:pt x="15" y="0"/>
                        <a:pt x="15" y="0"/>
                        <a:pt x="15" y="0"/>
                      </a:cubicBezTo>
                    </a:path>
                  </a:pathLst>
                </a:custGeom>
                <a:solidFill>
                  <a:srgbClr val="E5F9F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5" name="Freeform 907">
                  <a:extLst>
                    <a:ext uri="{FF2B5EF4-FFF2-40B4-BE49-F238E27FC236}">
                      <a16:creationId xmlns:a16="http://schemas.microsoft.com/office/drawing/2014/main" xmlns="" id="{8EF0D255-B57B-496E-A8D5-1F3B8A6CFED6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113" y="2505"/>
                  <a:ext cx="17" cy="8"/>
                </a:xfrm>
                <a:custGeom>
                  <a:avLst/>
                  <a:gdLst>
                    <a:gd name="T0" fmla="*/ 17 w 17"/>
                    <a:gd name="T1" fmla="*/ 0 h 8"/>
                    <a:gd name="T2" fmla="*/ 17 w 17"/>
                    <a:gd name="T3" fmla="*/ 0 h 8"/>
                    <a:gd name="T4" fmla="*/ 0 w 17"/>
                    <a:gd name="T5" fmla="*/ 0 h 8"/>
                    <a:gd name="T6" fmla="*/ 2 w 17"/>
                    <a:gd name="T7" fmla="*/ 8 h 8"/>
                    <a:gd name="T8" fmla="*/ 17 w 17"/>
                    <a:gd name="T9" fmla="*/ 8 h 8"/>
                    <a:gd name="T10" fmla="*/ 17 w 17"/>
                    <a:gd name="T1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8">
                      <a:moveTo>
                        <a:pt x="17" y="0"/>
                      </a:move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"/>
                        <a:pt x="1" y="5"/>
                        <a:pt x="2" y="8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7" y="0"/>
                        <a:pt x="17" y="0"/>
                        <a:pt x="17" y="0"/>
                      </a:cubicBezTo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6" name="Rectangle 908">
                  <a:extLst>
                    <a:ext uri="{FF2B5EF4-FFF2-40B4-BE49-F238E27FC236}">
                      <a16:creationId xmlns:a16="http://schemas.microsoft.com/office/drawing/2014/main" xmlns="" id="{1FB4BD8A-2493-4B11-A3A9-8473DD0F1159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138" y="2513"/>
                  <a:ext cx="157" cy="22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7" name="Rectangle 909">
                  <a:extLst>
                    <a:ext uri="{FF2B5EF4-FFF2-40B4-BE49-F238E27FC236}">
                      <a16:creationId xmlns:a16="http://schemas.microsoft.com/office/drawing/2014/main" xmlns="" id="{43378AF8-E849-44E9-8DCC-C9D14DD5BC90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138" y="2513"/>
                  <a:ext cx="157" cy="2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8" name="Freeform 910">
                  <a:extLst>
                    <a:ext uri="{FF2B5EF4-FFF2-40B4-BE49-F238E27FC236}">
                      <a16:creationId xmlns:a16="http://schemas.microsoft.com/office/drawing/2014/main" xmlns="" id="{77BBBBAA-08CB-4A9F-8891-04CEDA3E079B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130" y="2505"/>
                  <a:ext cx="165" cy="30"/>
                </a:xfrm>
                <a:custGeom>
                  <a:avLst/>
                  <a:gdLst>
                    <a:gd name="T0" fmla="*/ 165 w 165"/>
                    <a:gd name="T1" fmla="*/ 0 h 30"/>
                    <a:gd name="T2" fmla="*/ 165 w 165"/>
                    <a:gd name="T3" fmla="*/ 0 h 30"/>
                    <a:gd name="T4" fmla="*/ 8 w 165"/>
                    <a:gd name="T5" fmla="*/ 0 h 30"/>
                    <a:gd name="T6" fmla="*/ 0 w 165"/>
                    <a:gd name="T7" fmla="*/ 0 h 30"/>
                    <a:gd name="T8" fmla="*/ 0 w 165"/>
                    <a:gd name="T9" fmla="*/ 8 h 30"/>
                    <a:gd name="T10" fmla="*/ 0 w 165"/>
                    <a:gd name="T11" fmla="*/ 30 h 30"/>
                    <a:gd name="T12" fmla="*/ 8 w 165"/>
                    <a:gd name="T13" fmla="*/ 30 h 30"/>
                    <a:gd name="T14" fmla="*/ 8 w 165"/>
                    <a:gd name="T15" fmla="*/ 8 h 30"/>
                    <a:gd name="T16" fmla="*/ 165 w 165"/>
                    <a:gd name="T17" fmla="*/ 8 h 30"/>
                    <a:gd name="T18" fmla="*/ 165 w 165"/>
                    <a:gd name="T1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5" h="30">
                      <a:moveTo>
                        <a:pt x="165" y="0"/>
                      </a:moveTo>
                      <a:lnTo>
                        <a:pt x="165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0" y="30"/>
                      </a:lnTo>
                      <a:lnTo>
                        <a:pt x="8" y="30"/>
                      </a:lnTo>
                      <a:lnTo>
                        <a:pt x="8" y="8"/>
                      </a:lnTo>
                      <a:lnTo>
                        <a:pt x="165" y="8"/>
                      </a:lnTo>
                      <a:lnTo>
                        <a:pt x="165" y="0"/>
                      </a:lnTo>
                      <a:close/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9" name="Freeform 911">
                  <a:extLst>
                    <a:ext uri="{FF2B5EF4-FFF2-40B4-BE49-F238E27FC236}">
                      <a16:creationId xmlns:a16="http://schemas.microsoft.com/office/drawing/2014/main" xmlns="" id="{52833FFC-E74A-41FD-A6AB-0410927ECD9D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130" y="2505"/>
                  <a:ext cx="165" cy="30"/>
                </a:xfrm>
                <a:custGeom>
                  <a:avLst/>
                  <a:gdLst>
                    <a:gd name="T0" fmla="*/ 165 w 165"/>
                    <a:gd name="T1" fmla="*/ 0 h 30"/>
                    <a:gd name="T2" fmla="*/ 165 w 165"/>
                    <a:gd name="T3" fmla="*/ 0 h 30"/>
                    <a:gd name="T4" fmla="*/ 8 w 165"/>
                    <a:gd name="T5" fmla="*/ 0 h 30"/>
                    <a:gd name="T6" fmla="*/ 0 w 165"/>
                    <a:gd name="T7" fmla="*/ 0 h 30"/>
                    <a:gd name="T8" fmla="*/ 0 w 165"/>
                    <a:gd name="T9" fmla="*/ 8 h 30"/>
                    <a:gd name="T10" fmla="*/ 0 w 165"/>
                    <a:gd name="T11" fmla="*/ 30 h 30"/>
                    <a:gd name="T12" fmla="*/ 8 w 165"/>
                    <a:gd name="T13" fmla="*/ 30 h 30"/>
                    <a:gd name="T14" fmla="*/ 8 w 165"/>
                    <a:gd name="T15" fmla="*/ 8 h 30"/>
                    <a:gd name="T16" fmla="*/ 165 w 165"/>
                    <a:gd name="T17" fmla="*/ 8 h 30"/>
                    <a:gd name="T18" fmla="*/ 165 w 165"/>
                    <a:gd name="T1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5" h="30">
                      <a:moveTo>
                        <a:pt x="165" y="0"/>
                      </a:moveTo>
                      <a:lnTo>
                        <a:pt x="165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0" y="30"/>
                      </a:lnTo>
                      <a:lnTo>
                        <a:pt x="8" y="30"/>
                      </a:lnTo>
                      <a:lnTo>
                        <a:pt x="8" y="8"/>
                      </a:lnTo>
                      <a:lnTo>
                        <a:pt x="165" y="8"/>
                      </a:lnTo>
                      <a:lnTo>
                        <a:pt x="165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0" name="Rectangle 912">
                  <a:extLst>
                    <a:ext uri="{FF2B5EF4-FFF2-40B4-BE49-F238E27FC236}">
                      <a16:creationId xmlns:a16="http://schemas.microsoft.com/office/drawing/2014/main" xmlns="" id="{82E4C623-04EE-4EA5-BB8E-2C6C8BD0323C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303" y="2513"/>
                  <a:ext cx="115" cy="22"/>
                </a:xfrm>
                <a:prstGeom prst="rect">
                  <a:avLst/>
                </a:prstGeom>
                <a:solidFill>
                  <a:srgbClr val="8DE0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1" name="Rectangle 913">
                  <a:extLst>
                    <a:ext uri="{FF2B5EF4-FFF2-40B4-BE49-F238E27FC236}">
                      <a16:creationId xmlns:a16="http://schemas.microsoft.com/office/drawing/2014/main" xmlns="" id="{23FEEA23-5B6D-4619-ACCC-7C3264785B07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303" y="2513"/>
                  <a:ext cx="115" cy="2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2" name="Freeform 914">
                  <a:extLst>
                    <a:ext uri="{FF2B5EF4-FFF2-40B4-BE49-F238E27FC236}">
                      <a16:creationId xmlns:a16="http://schemas.microsoft.com/office/drawing/2014/main" xmlns="" id="{841CCC96-EEFE-4B2C-9C87-FE3ED029D4B6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295" y="2505"/>
                  <a:ext cx="131" cy="30"/>
                </a:xfrm>
                <a:custGeom>
                  <a:avLst/>
                  <a:gdLst>
                    <a:gd name="T0" fmla="*/ 123 w 131"/>
                    <a:gd name="T1" fmla="*/ 4 h 30"/>
                    <a:gd name="T2" fmla="*/ 127 w 131"/>
                    <a:gd name="T3" fmla="*/ 4 h 30"/>
                    <a:gd name="T4" fmla="*/ 123 w 131"/>
                    <a:gd name="T5" fmla="*/ 4 h 30"/>
                    <a:gd name="T6" fmla="*/ 131 w 131"/>
                    <a:gd name="T7" fmla="*/ 0 h 30"/>
                    <a:gd name="T8" fmla="*/ 131 w 131"/>
                    <a:gd name="T9" fmla="*/ 0 h 30"/>
                    <a:gd name="T10" fmla="*/ 127 w 131"/>
                    <a:gd name="T11" fmla="*/ 0 h 30"/>
                    <a:gd name="T12" fmla="*/ 123 w 131"/>
                    <a:gd name="T13" fmla="*/ 0 h 30"/>
                    <a:gd name="T14" fmla="*/ 8 w 131"/>
                    <a:gd name="T15" fmla="*/ 0 h 30"/>
                    <a:gd name="T16" fmla="*/ 0 w 131"/>
                    <a:gd name="T17" fmla="*/ 0 h 30"/>
                    <a:gd name="T18" fmla="*/ 0 w 131"/>
                    <a:gd name="T19" fmla="*/ 8 h 30"/>
                    <a:gd name="T20" fmla="*/ 0 w 131"/>
                    <a:gd name="T21" fmla="*/ 30 h 30"/>
                    <a:gd name="T22" fmla="*/ 8 w 131"/>
                    <a:gd name="T23" fmla="*/ 30 h 30"/>
                    <a:gd name="T24" fmla="*/ 8 w 131"/>
                    <a:gd name="T25" fmla="*/ 8 h 30"/>
                    <a:gd name="T26" fmla="*/ 123 w 131"/>
                    <a:gd name="T27" fmla="*/ 8 h 30"/>
                    <a:gd name="T28" fmla="*/ 123 w 131"/>
                    <a:gd name="T29" fmla="*/ 30 h 30"/>
                    <a:gd name="T30" fmla="*/ 127 w 131"/>
                    <a:gd name="T31" fmla="*/ 30 h 30"/>
                    <a:gd name="T32" fmla="*/ 131 w 131"/>
                    <a:gd name="T33" fmla="*/ 30 h 30"/>
                    <a:gd name="T34" fmla="*/ 131 w 131"/>
                    <a:gd name="T35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31" h="30">
                      <a:moveTo>
                        <a:pt x="123" y="4"/>
                      </a:moveTo>
                      <a:lnTo>
                        <a:pt x="127" y="4"/>
                      </a:lnTo>
                      <a:lnTo>
                        <a:pt x="123" y="4"/>
                      </a:lnTo>
                      <a:close/>
                      <a:moveTo>
                        <a:pt x="131" y="0"/>
                      </a:moveTo>
                      <a:lnTo>
                        <a:pt x="131" y="0"/>
                      </a:lnTo>
                      <a:lnTo>
                        <a:pt x="127" y="0"/>
                      </a:lnTo>
                      <a:lnTo>
                        <a:pt x="123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0" y="30"/>
                      </a:lnTo>
                      <a:lnTo>
                        <a:pt x="8" y="30"/>
                      </a:lnTo>
                      <a:lnTo>
                        <a:pt x="8" y="8"/>
                      </a:lnTo>
                      <a:lnTo>
                        <a:pt x="123" y="8"/>
                      </a:lnTo>
                      <a:lnTo>
                        <a:pt x="123" y="30"/>
                      </a:lnTo>
                      <a:lnTo>
                        <a:pt x="127" y="30"/>
                      </a:lnTo>
                      <a:lnTo>
                        <a:pt x="131" y="30"/>
                      </a:lnTo>
                      <a:lnTo>
                        <a:pt x="131" y="0"/>
                      </a:lnTo>
                      <a:close/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3" name="Freeform 915">
                  <a:extLst>
                    <a:ext uri="{FF2B5EF4-FFF2-40B4-BE49-F238E27FC236}">
                      <a16:creationId xmlns:a16="http://schemas.microsoft.com/office/drawing/2014/main" xmlns="" id="{9F921CA9-E04C-42FB-9052-6A2BF00ADA2A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295" y="2505"/>
                  <a:ext cx="131" cy="30"/>
                </a:xfrm>
                <a:custGeom>
                  <a:avLst/>
                  <a:gdLst>
                    <a:gd name="T0" fmla="*/ 123 w 131"/>
                    <a:gd name="T1" fmla="*/ 4 h 30"/>
                    <a:gd name="T2" fmla="*/ 127 w 131"/>
                    <a:gd name="T3" fmla="*/ 4 h 30"/>
                    <a:gd name="T4" fmla="*/ 123 w 131"/>
                    <a:gd name="T5" fmla="*/ 4 h 30"/>
                    <a:gd name="T6" fmla="*/ 131 w 131"/>
                    <a:gd name="T7" fmla="*/ 0 h 30"/>
                    <a:gd name="T8" fmla="*/ 131 w 131"/>
                    <a:gd name="T9" fmla="*/ 0 h 30"/>
                    <a:gd name="T10" fmla="*/ 127 w 131"/>
                    <a:gd name="T11" fmla="*/ 0 h 30"/>
                    <a:gd name="T12" fmla="*/ 123 w 131"/>
                    <a:gd name="T13" fmla="*/ 0 h 30"/>
                    <a:gd name="T14" fmla="*/ 8 w 131"/>
                    <a:gd name="T15" fmla="*/ 0 h 30"/>
                    <a:gd name="T16" fmla="*/ 0 w 131"/>
                    <a:gd name="T17" fmla="*/ 0 h 30"/>
                    <a:gd name="T18" fmla="*/ 0 w 131"/>
                    <a:gd name="T19" fmla="*/ 8 h 30"/>
                    <a:gd name="T20" fmla="*/ 0 w 131"/>
                    <a:gd name="T21" fmla="*/ 30 h 30"/>
                    <a:gd name="T22" fmla="*/ 8 w 131"/>
                    <a:gd name="T23" fmla="*/ 30 h 30"/>
                    <a:gd name="T24" fmla="*/ 8 w 131"/>
                    <a:gd name="T25" fmla="*/ 8 h 30"/>
                    <a:gd name="T26" fmla="*/ 123 w 131"/>
                    <a:gd name="T27" fmla="*/ 8 h 30"/>
                    <a:gd name="T28" fmla="*/ 123 w 131"/>
                    <a:gd name="T29" fmla="*/ 30 h 30"/>
                    <a:gd name="T30" fmla="*/ 127 w 131"/>
                    <a:gd name="T31" fmla="*/ 30 h 30"/>
                    <a:gd name="T32" fmla="*/ 131 w 131"/>
                    <a:gd name="T33" fmla="*/ 30 h 30"/>
                    <a:gd name="T34" fmla="*/ 131 w 131"/>
                    <a:gd name="T35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31" h="30">
                      <a:moveTo>
                        <a:pt x="123" y="4"/>
                      </a:moveTo>
                      <a:lnTo>
                        <a:pt x="127" y="4"/>
                      </a:lnTo>
                      <a:lnTo>
                        <a:pt x="123" y="4"/>
                      </a:lnTo>
                      <a:moveTo>
                        <a:pt x="131" y="0"/>
                      </a:moveTo>
                      <a:lnTo>
                        <a:pt x="131" y="0"/>
                      </a:lnTo>
                      <a:lnTo>
                        <a:pt x="127" y="0"/>
                      </a:lnTo>
                      <a:lnTo>
                        <a:pt x="123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0" y="30"/>
                      </a:lnTo>
                      <a:lnTo>
                        <a:pt x="8" y="30"/>
                      </a:lnTo>
                      <a:lnTo>
                        <a:pt x="8" y="8"/>
                      </a:lnTo>
                      <a:lnTo>
                        <a:pt x="123" y="8"/>
                      </a:lnTo>
                      <a:lnTo>
                        <a:pt x="123" y="30"/>
                      </a:lnTo>
                      <a:lnTo>
                        <a:pt x="127" y="30"/>
                      </a:lnTo>
                      <a:lnTo>
                        <a:pt x="131" y="30"/>
                      </a:lnTo>
                      <a:lnTo>
                        <a:pt x="131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4" name="Freeform 916">
                  <a:extLst>
                    <a:ext uri="{FF2B5EF4-FFF2-40B4-BE49-F238E27FC236}">
                      <a16:creationId xmlns:a16="http://schemas.microsoft.com/office/drawing/2014/main" xmlns="" id="{EDBF81D4-701B-47A2-AE2B-5E7972105738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123" y="2543"/>
                  <a:ext cx="7" cy="23"/>
                </a:xfrm>
                <a:custGeom>
                  <a:avLst/>
                  <a:gdLst>
                    <a:gd name="T0" fmla="*/ 7 w 7"/>
                    <a:gd name="T1" fmla="*/ 0 h 23"/>
                    <a:gd name="T2" fmla="*/ 0 w 7"/>
                    <a:gd name="T3" fmla="*/ 0 h 23"/>
                    <a:gd name="T4" fmla="*/ 5 w 7"/>
                    <a:gd name="T5" fmla="*/ 23 h 23"/>
                    <a:gd name="T6" fmla="*/ 7 w 7"/>
                    <a:gd name="T7" fmla="*/ 23 h 23"/>
                    <a:gd name="T8" fmla="*/ 7 w 7"/>
                    <a:gd name="T9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23">
                      <a:moveTo>
                        <a:pt x="7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8"/>
                        <a:pt x="3" y="15"/>
                        <a:pt x="5" y="23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7" y="0"/>
                        <a:pt x="7" y="0"/>
                        <a:pt x="7" y="0"/>
                      </a:cubicBezTo>
                    </a:path>
                  </a:pathLst>
                </a:custGeom>
                <a:solidFill>
                  <a:srgbClr val="E5F9F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5" name="Freeform 917">
                  <a:extLst>
                    <a:ext uri="{FF2B5EF4-FFF2-40B4-BE49-F238E27FC236}">
                      <a16:creationId xmlns:a16="http://schemas.microsoft.com/office/drawing/2014/main" xmlns="" id="{DDBB8508-C001-44B2-88BA-B09E053351E7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121" y="2535"/>
                  <a:ext cx="9" cy="8"/>
                </a:xfrm>
                <a:custGeom>
                  <a:avLst/>
                  <a:gdLst>
                    <a:gd name="T0" fmla="*/ 9 w 9"/>
                    <a:gd name="T1" fmla="*/ 0 h 8"/>
                    <a:gd name="T2" fmla="*/ 9 w 9"/>
                    <a:gd name="T3" fmla="*/ 0 h 8"/>
                    <a:gd name="T4" fmla="*/ 0 w 9"/>
                    <a:gd name="T5" fmla="*/ 0 h 8"/>
                    <a:gd name="T6" fmla="*/ 2 w 9"/>
                    <a:gd name="T7" fmla="*/ 8 h 8"/>
                    <a:gd name="T8" fmla="*/ 9 w 9"/>
                    <a:gd name="T9" fmla="*/ 8 h 8"/>
                    <a:gd name="T10" fmla="*/ 9 w 9"/>
                    <a:gd name="T1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" h="8">
                      <a:moveTo>
                        <a:pt x="9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3"/>
                        <a:pt x="1" y="6"/>
                        <a:pt x="2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9" y="0"/>
                        <a:pt x="9" y="0"/>
                        <a:pt x="9" y="0"/>
                      </a:cubicBezTo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6" name="Rectangle 918">
                  <a:extLst>
                    <a:ext uri="{FF2B5EF4-FFF2-40B4-BE49-F238E27FC236}">
                      <a16:creationId xmlns:a16="http://schemas.microsoft.com/office/drawing/2014/main" xmlns="" id="{BC63AE56-83BA-440A-8E91-62342F60CF8A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138" y="2543"/>
                  <a:ext cx="157" cy="23"/>
                </a:xfrm>
                <a:prstGeom prst="rect">
                  <a:avLst/>
                </a:prstGeom>
                <a:solidFill>
                  <a:srgbClr val="E5F9F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7" name="Rectangle 919">
                  <a:extLst>
                    <a:ext uri="{FF2B5EF4-FFF2-40B4-BE49-F238E27FC236}">
                      <a16:creationId xmlns:a16="http://schemas.microsoft.com/office/drawing/2014/main" xmlns="" id="{26D328FA-2683-4ADC-B30A-91AED48367E2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138" y="2543"/>
                  <a:ext cx="157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8" name="Freeform 920">
                  <a:extLst>
                    <a:ext uri="{FF2B5EF4-FFF2-40B4-BE49-F238E27FC236}">
                      <a16:creationId xmlns:a16="http://schemas.microsoft.com/office/drawing/2014/main" xmlns="" id="{435BE277-5544-4DFF-BD36-B46F0A78E16C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130" y="2535"/>
                  <a:ext cx="165" cy="31"/>
                </a:xfrm>
                <a:custGeom>
                  <a:avLst/>
                  <a:gdLst>
                    <a:gd name="T0" fmla="*/ 165 w 165"/>
                    <a:gd name="T1" fmla="*/ 0 h 31"/>
                    <a:gd name="T2" fmla="*/ 165 w 165"/>
                    <a:gd name="T3" fmla="*/ 0 h 31"/>
                    <a:gd name="T4" fmla="*/ 8 w 165"/>
                    <a:gd name="T5" fmla="*/ 0 h 31"/>
                    <a:gd name="T6" fmla="*/ 0 w 165"/>
                    <a:gd name="T7" fmla="*/ 0 h 31"/>
                    <a:gd name="T8" fmla="*/ 0 w 165"/>
                    <a:gd name="T9" fmla="*/ 8 h 31"/>
                    <a:gd name="T10" fmla="*/ 0 w 165"/>
                    <a:gd name="T11" fmla="*/ 31 h 31"/>
                    <a:gd name="T12" fmla="*/ 8 w 165"/>
                    <a:gd name="T13" fmla="*/ 31 h 31"/>
                    <a:gd name="T14" fmla="*/ 8 w 165"/>
                    <a:gd name="T15" fmla="*/ 8 h 31"/>
                    <a:gd name="T16" fmla="*/ 165 w 165"/>
                    <a:gd name="T17" fmla="*/ 8 h 31"/>
                    <a:gd name="T18" fmla="*/ 165 w 165"/>
                    <a:gd name="T19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5" h="31">
                      <a:moveTo>
                        <a:pt x="165" y="0"/>
                      </a:moveTo>
                      <a:lnTo>
                        <a:pt x="165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0" y="31"/>
                      </a:lnTo>
                      <a:lnTo>
                        <a:pt x="8" y="31"/>
                      </a:lnTo>
                      <a:lnTo>
                        <a:pt x="8" y="8"/>
                      </a:lnTo>
                      <a:lnTo>
                        <a:pt x="165" y="8"/>
                      </a:lnTo>
                      <a:lnTo>
                        <a:pt x="165" y="0"/>
                      </a:lnTo>
                      <a:close/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9" name="Freeform 921">
                  <a:extLst>
                    <a:ext uri="{FF2B5EF4-FFF2-40B4-BE49-F238E27FC236}">
                      <a16:creationId xmlns:a16="http://schemas.microsoft.com/office/drawing/2014/main" xmlns="" id="{BC960B6A-ABEC-429C-BF8D-67C3331E4155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130" y="2535"/>
                  <a:ext cx="165" cy="31"/>
                </a:xfrm>
                <a:custGeom>
                  <a:avLst/>
                  <a:gdLst>
                    <a:gd name="T0" fmla="*/ 165 w 165"/>
                    <a:gd name="T1" fmla="*/ 0 h 31"/>
                    <a:gd name="T2" fmla="*/ 165 w 165"/>
                    <a:gd name="T3" fmla="*/ 0 h 31"/>
                    <a:gd name="T4" fmla="*/ 8 w 165"/>
                    <a:gd name="T5" fmla="*/ 0 h 31"/>
                    <a:gd name="T6" fmla="*/ 0 w 165"/>
                    <a:gd name="T7" fmla="*/ 0 h 31"/>
                    <a:gd name="T8" fmla="*/ 0 w 165"/>
                    <a:gd name="T9" fmla="*/ 8 h 31"/>
                    <a:gd name="T10" fmla="*/ 0 w 165"/>
                    <a:gd name="T11" fmla="*/ 31 h 31"/>
                    <a:gd name="T12" fmla="*/ 8 w 165"/>
                    <a:gd name="T13" fmla="*/ 31 h 31"/>
                    <a:gd name="T14" fmla="*/ 8 w 165"/>
                    <a:gd name="T15" fmla="*/ 8 h 31"/>
                    <a:gd name="T16" fmla="*/ 165 w 165"/>
                    <a:gd name="T17" fmla="*/ 8 h 31"/>
                    <a:gd name="T18" fmla="*/ 165 w 165"/>
                    <a:gd name="T19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5" h="31">
                      <a:moveTo>
                        <a:pt x="165" y="0"/>
                      </a:moveTo>
                      <a:lnTo>
                        <a:pt x="165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0" y="31"/>
                      </a:lnTo>
                      <a:lnTo>
                        <a:pt x="8" y="31"/>
                      </a:lnTo>
                      <a:lnTo>
                        <a:pt x="8" y="8"/>
                      </a:lnTo>
                      <a:lnTo>
                        <a:pt x="165" y="8"/>
                      </a:lnTo>
                      <a:lnTo>
                        <a:pt x="165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0" name="Rectangle 922">
                  <a:extLst>
                    <a:ext uri="{FF2B5EF4-FFF2-40B4-BE49-F238E27FC236}">
                      <a16:creationId xmlns:a16="http://schemas.microsoft.com/office/drawing/2014/main" xmlns="" id="{0EC0EA57-EE94-440E-9F26-5A04707E1CC6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303" y="2543"/>
                  <a:ext cx="115" cy="23"/>
                </a:xfrm>
                <a:prstGeom prst="rect">
                  <a:avLst/>
                </a:prstGeom>
                <a:solidFill>
                  <a:srgbClr val="8DE0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1" name="Rectangle 923">
                  <a:extLst>
                    <a:ext uri="{FF2B5EF4-FFF2-40B4-BE49-F238E27FC236}">
                      <a16:creationId xmlns:a16="http://schemas.microsoft.com/office/drawing/2014/main" xmlns="" id="{CE6E2E71-C360-46A7-94DD-5435B2560FA5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303" y="2543"/>
                  <a:ext cx="115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2" name="Freeform 924">
                  <a:extLst>
                    <a:ext uri="{FF2B5EF4-FFF2-40B4-BE49-F238E27FC236}">
                      <a16:creationId xmlns:a16="http://schemas.microsoft.com/office/drawing/2014/main" xmlns="" id="{A9B36D85-16D0-41CC-9245-348CC261F08D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295" y="2535"/>
                  <a:ext cx="131" cy="31"/>
                </a:xfrm>
                <a:custGeom>
                  <a:avLst/>
                  <a:gdLst>
                    <a:gd name="T0" fmla="*/ 123 w 131"/>
                    <a:gd name="T1" fmla="*/ 4 h 31"/>
                    <a:gd name="T2" fmla="*/ 127 w 131"/>
                    <a:gd name="T3" fmla="*/ 4 h 31"/>
                    <a:gd name="T4" fmla="*/ 123 w 131"/>
                    <a:gd name="T5" fmla="*/ 4 h 31"/>
                    <a:gd name="T6" fmla="*/ 131 w 131"/>
                    <a:gd name="T7" fmla="*/ 0 h 31"/>
                    <a:gd name="T8" fmla="*/ 131 w 131"/>
                    <a:gd name="T9" fmla="*/ 0 h 31"/>
                    <a:gd name="T10" fmla="*/ 127 w 131"/>
                    <a:gd name="T11" fmla="*/ 0 h 31"/>
                    <a:gd name="T12" fmla="*/ 123 w 131"/>
                    <a:gd name="T13" fmla="*/ 0 h 31"/>
                    <a:gd name="T14" fmla="*/ 8 w 131"/>
                    <a:gd name="T15" fmla="*/ 0 h 31"/>
                    <a:gd name="T16" fmla="*/ 0 w 131"/>
                    <a:gd name="T17" fmla="*/ 0 h 31"/>
                    <a:gd name="T18" fmla="*/ 0 w 131"/>
                    <a:gd name="T19" fmla="*/ 8 h 31"/>
                    <a:gd name="T20" fmla="*/ 0 w 131"/>
                    <a:gd name="T21" fmla="*/ 31 h 31"/>
                    <a:gd name="T22" fmla="*/ 8 w 131"/>
                    <a:gd name="T23" fmla="*/ 31 h 31"/>
                    <a:gd name="T24" fmla="*/ 8 w 131"/>
                    <a:gd name="T25" fmla="*/ 8 h 31"/>
                    <a:gd name="T26" fmla="*/ 123 w 131"/>
                    <a:gd name="T27" fmla="*/ 8 h 31"/>
                    <a:gd name="T28" fmla="*/ 123 w 131"/>
                    <a:gd name="T29" fmla="*/ 31 h 31"/>
                    <a:gd name="T30" fmla="*/ 127 w 131"/>
                    <a:gd name="T31" fmla="*/ 31 h 31"/>
                    <a:gd name="T32" fmla="*/ 131 w 131"/>
                    <a:gd name="T33" fmla="*/ 31 h 31"/>
                    <a:gd name="T34" fmla="*/ 131 w 131"/>
                    <a:gd name="T35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31" h="31">
                      <a:moveTo>
                        <a:pt x="123" y="4"/>
                      </a:moveTo>
                      <a:lnTo>
                        <a:pt x="127" y="4"/>
                      </a:lnTo>
                      <a:lnTo>
                        <a:pt x="123" y="4"/>
                      </a:lnTo>
                      <a:close/>
                      <a:moveTo>
                        <a:pt x="131" y="0"/>
                      </a:moveTo>
                      <a:lnTo>
                        <a:pt x="131" y="0"/>
                      </a:lnTo>
                      <a:lnTo>
                        <a:pt x="127" y="0"/>
                      </a:lnTo>
                      <a:lnTo>
                        <a:pt x="123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0" y="31"/>
                      </a:lnTo>
                      <a:lnTo>
                        <a:pt x="8" y="31"/>
                      </a:lnTo>
                      <a:lnTo>
                        <a:pt x="8" y="8"/>
                      </a:lnTo>
                      <a:lnTo>
                        <a:pt x="123" y="8"/>
                      </a:lnTo>
                      <a:lnTo>
                        <a:pt x="123" y="31"/>
                      </a:lnTo>
                      <a:lnTo>
                        <a:pt x="127" y="31"/>
                      </a:lnTo>
                      <a:lnTo>
                        <a:pt x="131" y="31"/>
                      </a:lnTo>
                      <a:lnTo>
                        <a:pt x="131" y="0"/>
                      </a:lnTo>
                      <a:close/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3" name="Freeform 925">
                  <a:extLst>
                    <a:ext uri="{FF2B5EF4-FFF2-40B4-BE49-F238E27FC236}">
                      <a16:creationId xmlns:a16="http://schemas.microsoft.com/office/drawing/2014/main" xmlns="" id="{0FB36AD0-AD9F-4F77-A447-A43DE0E2F520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295" y="2535"/>
                  <a:ext cx="131" cy="31"/>
                </a:xfrm>
                <a:custGeom>
                  <a:avLst/>
                  <a:gdLst>
                    <a:gd name="T0" fmla="*/ 123 w 131"/>
                    <a:gd name="T1" fmla="*/ 4 h 31"/>
                    <a:gd name="T2" fmla="*/ 127 w 131"/>
                    <a:gd name="T3" fmla="*/ 4 h 31"/>
                    <a:gd name="T4" fmla="*/ 123 w 131"/>
                    <a:gd name="T5" fmla="*/ 4 h 31"/>
                    <a:gd name="T6" fmla="*/ 131 w 131"/>
                    <a:gd name="T7" fmla="*/ 0 h 31"/>
                    <a:gd name="T8" fmla="*/ 131 w 131"/>
                    <a:gd name="T9" fmla="*/ 0 h 31"/>
                    <a:gd name="T10" fmla="*/ 127 w 131"/>
                    <a:gd name="T11" fmla="*/ 0 h 31"/>
                    <a:gd name="T12" fmla="*/ 123 w 131"/>
                    <a:gd name="T13" fmla="*/ 0 h 31"/>
                    <a:gd name="T14" fmla="*/ 8 w 131"/>
                    <a:gd name="T15" fmla="*/ 0 h 31"/>
                    <a:gd name="T16" fmla="*/ 0 w 131"/>
                    <a:gd name="T17" fmla="*/ 0 h 31"/>
                    <a:gd name="T18" fmla="*/ 0 w 131"/>
                    <a:gd name="T19" fmla="*/ 8 h 31"/>
                    <a:gd name="T20" fmla="*/ 0 w 131"/>
                    <a:gd name="T21" fmla="*/ 31 h 31"/>
                    <a:gd name="T22" fmla="*/ 8 w 131"/>
                    <a:gd name="T23" fmla="*/ 31 h 31"/>
                    <a:gd name="T24" fmla="*/ 8 w 131"/>
                    <a:gd name="T25" fmla="*/ 8 h 31"/>
                    <a:gd name="T26" fmla="*/ 123 w 131"/>
                    <a:gd name="T27" fmla="*/ 8 h 31"/>
                    <a:gd name="T28" fmla="*/ 123 w 131"/>
                    <a:gd name="T29" fmla="*/ 31 h 31"/>
                    <a:gd name="T30" fmla="*/ 127 w 131"/>
                    <a:gd name="T31" fmla="*/ 31 h 31"/>
                    <a:gd name="T32" fmla="*/ 131 w 131"/>
                    <a:gd name="T33" fmla="*/ 31 h 31"/>
                    <a:gd name="T34" fmla="*/ 131 w 131"/>
                    <a:gd name="T35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31" h="31">
                      <a:moveTo>
                        <a:pt x="123" y="4"/>
                      </a:moveTo>
                      <a:lnTo>
                        <a:pt x="127" y="4"/>
                      </a:lnTo>
                      <a:lnTo>
                        <a:pt x="123" y="4"/>
                      </a:lnTo>
                      <a:moveTo>
                        <a:pt x="131" y="0"/>
                      </a:moveTo>
                      <a:lnTo>
                        <a:pt x="131" y="0"/>
                      </a:lnTo>
                      <a:lnTo>
                        <a:pt x="127" y="0"/>
                      </a:lnTo>
                      <a:lnTo>
                        <a:pt x="123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0" y="31"/>
                      </a:lnTo>
                      <a:lnTo>
                        <a:pt x="8" y="31"/>
                      </a:lnTo>
                      <a:lnTo>
                        <a:pt x="8" y="8"/>
                      </a:lnTo>
                      <a:lnTo>
                        <a:pt x="123" y="8"/>
                      </a:lnTo>
                      <a:lnTo>
                        <a:pt x="123" y="31"/>
                      </a:lnTo>
                      <a:lnTo>
                        <a:pt x="127" y="31"/>
                      </a:lnTo>
                      <a:lnTo>
                        <a:pt x="131" y="31"/>
                      </a:lnTo>
                      <a:lnTo>
                        <a:pt x="131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4" name="Freeform 926">
                  <a:extLst>
                    <a:ext uri="{FF2B5EF4-FFF2-40B4-BE49-F238E27FC236}">
                      <a16:creationId xmlns:a16="http://schemas.microsoft.com/office/drawing/2014/main" xmlns="" id="{AF2C9680-73A9-459D-B987-C34F287ED9CB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129" y="2573"/>
                  <a:ext cx="1" cy="2"/>
                </a:xfrm>
                <a:custGeom>
                  <a:avLst/>
                  <a:gdLst>
                    <a:gd name="T0" fmla="*/ 1 w 1"/>
                    <a:gd name="T1" fmla="*/ 0 h 2"/>
                    <a:gd name="T2" fmla="*/ 0 w 1"/>
                    <a:gd name="T3" fmla="*/ 0 h 2"/>
                    <a:gd name="T4" fmla="*/ 0 w 1"/>
                    <a:gd name="T5" fmla="*/ 2 h 2"/>
                    <a:gd name="T6" fmla="*/ 1 w 1"/>
                    <a:gd name="T7" fmla="*/ 2 h 2"/>
                    <a:gd name="T8" fmla="*/ 1 w 1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2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E5F9F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5" name="Freeform 927">
                  <a:extLst>
                    <a:ext uri="{FF2B5EF4-FFF2-40B4-BE49-F238E27FC236}">
                      <a16:creationId xmlns:a16="http://schemas.microsoft.com/office/drawing/2014/main" xmlns="" id="{0A6286AC-1D1D-443D-B893-4AC630BD15BC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128" y="2566"/>
                  <a:ext cx="2" cy="7"/>
                </a:xfrm>
                <a:custGeom>
                  <a:avLst/>
                  <a:gdLst>
                    <a:gd name="T0" fmla="*/ 2 w 2"/>
                    <a:gd name="T1" fmla="*/ 0 h 8"/>
                    <a:gd name="T2" fmla="*/ 2 w 2"/>
                    <a:gd name="T3" fmla="*/ 0 h 8"/>
                    <a:gd name="T4" fmla="*/ 0 w 2"/>
                    <a:gd name="T5" fmla="*/ 0 h 8"/>
                    <a:gd name="T6" fmla="*/ 1 w 2"/>
                    <a:gd name="T7" fmla="*/ 8 h 8"/>
                    <a:gd name="T8" fmla="*/ 2 w 2"/>
                    <a:gd name="T9" fmla="*/ 8 h 8"/>
                    <a:gd name="T10" fmla="*/ 2 w 2"/>
                    <a:gd name="T1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8"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"/>
                        <a:pt x="1" y="5"/>
                        <a:pt x="1" y="8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2" y="0"/>
                        <a:pt x="2" y="0"/>
                        <a:pt x="2" y="0"/>
                      </a:cubicBezTo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6" name="Freeform 928">
                  <a:extLst>
                    <a:ext uri="{FF2B5EF4-FFF2-40B4-BE49-F238E27FC236}">
                      <a16:creationId xmlns:a16="http://schemas.microsoft.com/office/drawing/2014/main" xmlns="" id="{75742031-B1D9-4EAF-B4CC-1792E68B452C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138" y="2573"/>
                  <a:ext cx="157" cy="1"/>
                </a:xfrm>
                <a:custGeom>
                  <a:avLst/>
                  <a:gdLst>
                    <a:gd name="T0" fmla="*/ 3 w 157"/>
                    <a:gd name="T1" fmla="*/ 0 h 1"/>
                    <a:gd name="T2" fmla="*/ 0 w 157"/>
                    <a:gd name="T3" fmla="*/ 0 h 1"/>
                    <a:gd name="T4" fmla="*/ 0 w 157"/>
                    <a:gd name="T5" fmla="*/ 0 h 1"/>
                    <a:gd name="T6" fmla="*/ 3 w 157"/>
                    <a:gd name="T7" fmla="*/ 0 h 1"/>
                    <a:gd name="T8" fmla="*/ 157 w 157"/>
                    <a:gd name="T9" fmla="*/ 0 h 1"/>
                    <a:gd name="T10" fmla="*/ 152 w 157"/>
                    <a:gd name="T11" fmla="*/ 0 h 1"/>
                    <a:gd name="T12" fmla="*/ 157 w 157"/>
                    <a:gd name="T13" fmla="*/ 1 h 1"/>
                    <a:gd name="T14" fmla="*/ 157 w 157"/>
                    <a:gd name="T1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57" h="1">
                      <a:moveTo>
                        <a:pt x="3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0"/>
                        <a:pt x="3" y="0"/>
                      </a:cubicBezTo>
                      <a:moveTo>
                        <a:pt x="157" y="0"/>
                      </a:moveTo>
                      <a:cubicBezTo>
                        <a:pt x="152" y="0"/>
                        <a:pt x="152" y="0"/>
                        <a:pt x="152" y="0"/>
                      </a:cubicBezTo>
                      <a:cubicBezTo>
                        <a:pt x="153" y="0"/>
                        <a:pt x="155" y="0"/>
                        <a:pt x="157" y="1"/>
                      </a:cubicBezTo>
                      <a:cubicBezTo>
                        <a:pt x="157" y="0"/>
                        <a:pt x="157" y="0"/>
                        <a:pt x="157" y="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7" name="Freeform 929">
                  <a:extLst>
                    <a:ext uri="{FF2B5EF4-FFF2-40B4-BE49-F238E27FC236}">
                      <a16:creationId xmlns:a16="http://schemas.microsoft.com/office/drawing/2014/main" xmlns="" id="{D88B0C2F-A122-4DCB-B4A8-16BAB93E1A56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130" y="2566"/>
                  <a:ext cx="165" cy="9"/>
                </a:xfrm>
                <a:custGeom>
                  <a:avLst/>
                  <a:gdLst>
                    <a:gd name="T0" fmla="*/ 165 w 165"/>
                    <a:gd name="T1" fmla="*/ 0 h 10"/>
                    <a:gd name="T2" fmla="*/ 165 w 165"/>
                    <a:gd name="T3" fmla="*/ 0 h 10"/>
                    <a:gd name="T4" fmla="*/ 8 w 165"/>
                    <a:gd name="T5" fmla="*/ 0 h 10"/>
                    <a:gd name="T6" fmla="*/ 0 w 165"/>
                    <a:gd name="T7" fmla="*/ 0 h 10"/>
                    <a:gd name="T8" fmla="*/ 0 w 165"/>
                    <a:gd name="T9" fmla="*/ 8 h 10"/>
                    <a:gd name="T10" fmla="*/ 0 w 165"/>
                    <a:gd name="T11" fmla="*/ 10 h 10"/>
                    <a:gd name="T12" fmla="*/ 8 w 165"/>
                    <a:gd name="T13" fmla="*/ 8 h 10"/>
                    <a:gd name="T14" fmla="*/ 8 w 165"/>
                    <a:gd name="T15" fmla="*/ 8 h 10"/>
                    <a:gd name="T16" fmla="*/ 11 w 165"/>
                    <a:gd name="T17" fmla="*/ 8 h 10"/>
                    <a:gd name="T18" fmla="*/ 86 w 165"/>
                    <a:gd name="T19" fmla="*/ 0 h 10"/>
                    <a:gd name="T20" fmla="*/ 104 w 165"/>
                    <a:gd name="T21" fmla="*/ 1 h 10"/>
                    <a:gd name="T22" fmla="*/ 109 w 165"/>
                    <a:gd name="T23" fmla="*/ 1 h 10"/>
                    <a:gd name="T24" fmla="*/ 112 w 165"/>
                    <a:gd name="T25" fmla="*/ 1 h 10"/>
                    <a:gd name="T26" fmla="*/ 114 w 165"/>
                    <a:gd name="T27" fmla="*/ 1 h 10"/>
                    <a:gd name="T28" fmla="*/ 122 w 165"/>
                    <a:gd name="T29" fmla="*/ 2 h 10"/>
                    <a:gd name="T30" fmla="*/ 130 w 165"/>
                    <a:gd name="T31" fmla="*/ 3 h 10"/>
                    <a:gd name="T32" fmla="*/ 132 w 165"/>
                    <a:gd name="T33" fmla="*/ 3 h 10"/>
                    <a:gd name="T34" fmla="*/ 139 w 165"/>
                    <a:gd name="T35" fmla="*/ 4 h 10"/>
                    <a:gd name="T36" fmla="*/ 151 w 165"/>
                    <a:gd name="T37" fmla="*/ 6 h 10"/>
                    <a:gd name="T38" fmla="*/ 152 w 165"/>
                    <a:gd name="T39" fmla="*/ 6 h 10"/>
                    <a:gd name="T40" fmla="*/ 156 w 165"/>
                    <a:gd name="T41" fmla="*/ 7 h 10"/>
                    <a:gd name="T42" fmla="*/ 160 w 165"/>
                    <a:gd name="T43" fmla="*/ 8 h 10"/>
                    <a:gd name="T44" fmla="*/ 165 w 165"/>
                    <a:gd name="T45" fmla="*/ 8 h 10"/>
                    <a:gd name="T46" fmla="*/ 165 w 165"/>
                    <a:gd name="T4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65" h="10">
                      <a:moveTo>
                        <a:pt x="165" y="0"/>
                      </a:moveTo>
                      <a:cubicBezTo>
                        <a:pt x="165" y="0"/>
                        <a:pt x="165" y="0"/>
                        <a:pt x="165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3" y="10"/>
                        <a:pt x="5" y="9"/>
                        <a:pt x="8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11" y="8"/>
                        <a:pt x="11" y="8"/>
                        <a:pt x="11" y="8"/>
                      </a:cubicBezTo>
                      <a:cubicBezTo>
                        <a:pt x="36" y="3"/>
                        <a:pt x="61" y="0"/>
                        <a:pt x="86" y="0"/>
                      </a:cubicBezTo>
                      <a:cubicBezTo>
                        <a:pt x="92" y="0"/>
                        <a:pt x="98" y="0"/>
                        <a:pt x="104" y="1"/>
                      </a:cubicBezTo>
                      <a:cubicBezTo>
                        <a:pt x="106" y="1"/>
                        <a:pt x="107" y="1"/>
                        <a:pt x="109" y="1"/>
                      </a:cubicBezTo>
                      <a:cubicBezTo>
                        <a:pt x="112" y="1"/>
                        <a:pt x="112" y="1"/>
                        <a:pt x="112" y="1"/>
                      </a:cubicBezTo>
                      <a:cubicBezTo>
                        <a:pt x="114" y="1"/>
                        <a:pt x="114" y="1"/>
                        <a:pt x="114" y="1"/>
                      </a:cubicBezTo>
                      <a:cubicBezTo>
                        <a:pt x="116" y="1"/>
                        <a:pt x="119" y="2"/>
                        <a:pt x="122" y="2"/>
                      </a:cubicBezTo>
                      <a:cubicBezTo>
                        <a:pt x="124" y="2"/>
                        <a:pt x="127" y="3"/>
                        <a:pt x="130" y="3"/>
                      </a:cubicBezTo>
                      <a:cubicBezTo>
                        <a:pt x="132" y="3"/>
                        <a:pt x="132" y="3"/>
                        <a:pt x="132" y="3"/>
                      </a:cubicBezTo>
                      <a:cubicBezTo>
                        <a:pt x="134" y="3"/>
                        <a:pt x="137" y="4"/>
                        <a:pt x="139" y="4"/>
                      </a:cubicBezTo>
                      <a:cubicBezTo>
                        <a:pt x="143" y="5"/>
                        <a:pt x="147" y="5"/>
                        <a:pt x="151" y="6"/>
                      </a:cubicBezTo>
                      <a:cubicBezTo>
                        <a:pt x="152" y="6"/>
                        <a:pt x="152" y="6"/>
                        <a:pt x="152" y="6"/>
                      </a:cubicBezTo>
                      <a:cubicBezTo>
                        <a:pt x="154" y="6"/>
                        <a:pt x="155" y="7"/>
                        <a:pt x="156" y="7"/>
                      </a:cubicBezTo>
                      <a:cubicBezTo>
                        <a:pt x="157" y="7"/>
                        <a:pt x="158" y="7"/>
                        <a:pt x="160" y="8"/>
                      </a:cubicBezTo>
                      <a:cubicBezTo>
                        <a:pt x="165" y="8"/>
                        <a:pt x="165" y="8"/>
                        <a:pt x="165" y="8"/>
                      </a:cubicBezTo>
                      <a:cubicBezTo>
                        <a:pt x="165" y="0"/>
                        <a:pt x="165" y="0"/>
                        <a:pt x="165" y="0"/>
                      </a:cubicBezTo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8" name="Freeform 930">
                  <a:extLst>
                    <a:ext uri="{FF2B5EF4-FFF2-40B4-BE49-F238E27FC236}">
                      <a16:creationId xmlns:a16="http://schemas.microsoft.com/office/drawing/2014/main" xmlns="" id="{6681927D-E030-4515-87E3-5F55BCFE0F0B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303" y="2573"/>
                  <a:ext cx="115" cy="22"/>
                </a:xfrm>
                <a:custGeom>
                  <a:avLst/>
                  <a:gdLst>
                    <a:gd name="T0" fmla="*/ 115 w 115"/>
                    <a:gd name="T1" fmla="*/ 0 h 22"/>
                    <a:gd name="T2" fmla="*/ 0 w 115"/>
                    <a:gd name="T3" fmla="*/ 0 h 22"/>
                    <a:gd name="T4" fmla="*/ 0 w 115"/>
                    <a:gd name="T5" fmla="*/ 3 h 22"/>
                    <a:gd name="T6" fmla="*/ 58 w 115"/>
                    <a:gd name="T7" fmla="*/ 22 h 22"/>
                    <a:gd name="T8" fmla="*/ 115 w 115"/>
                    <a:gd name="T9" fmla="*/ 22 h 22"/>
                    <a:gd name="T10" fmla="*/ 115 w 115"/>
                    <a:gd name="T11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5" h="22">
                      <a:moveTo>
                        <a:pt x="115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20" y="7"/>
                        <a:pt x="40" y="14"/>
                        <a:pt x="58" y="22"/>
                      </a:cubicBezTo>
                      <a:cubicBezTo>
                        <a:pt x="115" y="22"/>
                        <a:pt x="115" y="22"/>
                        <a:pt x="115" y="22"/>
                      </a:cubicBezTo>
                      <a:cubicBezTo>
                        <a:pt x="115" y="0"/>
                        <a:pt x="115" y="0"/>
                        <a:pt x="115" y="0"/>
                      </a:cubicBezTo>
                    </a:path>
                  </a:pathLst>
                </a:custGeom>
                <a:solidFill>
                  <a:srgbClr val="8DE0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9" name="Freeform 931">
                  <a:extLst>
                    <a:ext uri="{FF2B5EF4-FFF2-40B4-BE49-F238E27FC236}">
                      <a16:creationId xmlns:a16="http://schemas.microsoft.com/office/drawing/2014/main" xmlns="" id="{C7B06CC7-514A-403C-8A20-7F7485E7D854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295" y="2566"/>
                  <a:ext cx="131" cy="29"/>
                </a:xfrm>
                <a:custGeom>
                  <a:avLst/>
                  <a:gdLst>
                    <a:gd name="T0" fmla="*/ 123 w 131"/>
                    <a:gd name="T1" fmla="*/ 4 h 30"/>
                    <a:gd name="T2" fmla="*/ 127 w 131"/>
                    <a:gd name="T3" fmla="*/ 4 h 30"/>
                    <a:gd name="T4" fmla="*/ 123 w 131"/>
                    <a:gd name="T5" fmla="*/ 4 h 30"/>
                    <a:gd name="T6" fmla="*/ 131 w 131"/>
                    <a:gd name="T7" fmla="*/ 0 h 30"/>
                    <a:gd name="T8" fmla="*/ 131 w 131"/>
                    <a:gd name="T9" fmla="*/ 0 h 30"/>
                    <a:gd name="T10" fmla="*/ 127 w 131"/>
                    <a:gd name="T11" fmla="*/ 0 h 30"/>
                    <a:gd name="T12" fmla="*/ 123 w 131"/>
                    <a:gd name="T13" fmla="*/ 0 h 30"/>
                    <a:gd name="T14" fmla="*/ 8 w 131"/>
                    <a:gd name="T15" fmla="*/ 0 h 30"/>
                    <a:gd name="T16" fmla="*/ 0 w 131"/>
                    <a:gd name="T17" fmla="*/ 0 h 30"/>
                    <a:gd name="T18" fmla="*/ 0 w 131"/>
                    <a:gd name="T19" fmla="*/ 8 h 30"/>
                    <a:gd name="T20" fmla="*/ 0 w 131"/>
                    <a:gd name="T21" fmla="*/ 9 h 30"/>
                    <a:gd name="T22" fmla="*/ 5 w 131"/>
                    <a:gd name="T23" fmla="*/ 10 h 30"/>
                    <a:gd name="T24" fmla="*/ 5 w 131"/>
                    <a:gd name="T25" fmla="*/ 10 h 30"/>
                    <a:gd name="T26" fmla="*/ 5 w 131"/>
                    <a:gd name="T27" fmla="*/ 10 h 30"/>
                    <a:gd name="T28" fmla="*/ 6 w 131"/>
                    <a:gd name="T29" fmla="*/ 10 h 30"/>
                    <a:gd name="T30" fmla="*/ 7 w 131"/>
                    <a:gd name="T31" fmla="*/ 10 h 30"/>
                    <a:gd name="T32" fmla="*/ 8 w 131"/>
                    <a:gd name="T33" fmla="*/ 11 h 30"/>
                    <a:gd name="T34" fmla="*/ 8 w 131"/>
                    <a:gd name="T35" fmla="*/ 8 h 30"/>
                    <a:gd name="T36" fmla="*/ 123 w 131"/>
                    <a:gd name="T37" fmla="*/ 8 h 30"/>
                    <a:gd name="T38" fmla="*/ 123 w 131"/>
                    <a:gd name="T39" fmla="*/ 30 h 30"/>
                    <a:gd name="T40" fmla="*/ 127 w 131"/>
                    <a:gd name="T41" fmla="*/ 30 h 30"/>
                    <a:gd name="T42" fmla="*/ 131 w 131"/>
                    <a:gd name="T43" fmla="*/ 30 h 30"/>
                    <a:gd name="T44" fmla="*/ 131 w 131"/>
                    <a:gd name="T45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31" h="30">
                      <a:moveTo>
                        <a:pt x="123" y="4"/>
                      </a:moveTo>
                      <a:cubicBezTo>
                        <a:pt x="127" y="4"/>
                        <a:pt x="127" y="4"/>
                        <a:pt x="127" y="4"/>
                      </a:cubicBezTo>
                      <a:cubicBezTo>
                        <a:pt x="123" y="4"/>
                        <a:pt x="123" y="4"/>
                        <a:pt x="123" y="4"/>
                      </a:cubicBezTo>
                      <a:moveTo>
                        <a:pt x="131" y="0"/>
                      </a:moveTo>
                      <a:cubicBezTo>
                        <a:pt x="131" y="0"/>
                        <a:pt x="131" y="0"/>
                        <a:pt x="131" y="0"/>
                      </a:cubicBezTo>
                      <a:cubicBezTo>
                        <a:pt x="127" y="0"/>
                        <a:pt x="127" y="0"/>
                        <a:pt x="127" y="0"/>
                      </a:cubicBezTo>
                      <a:cubicBezTo>
                        <a:pt x="123" y="0"/>
                        <a:pt x="123" y="0"/>
                        <a:pt x="123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2" y="9"/>
                        <a:pt x="3" y="9"/>
                        <a:pt x="5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6" y="10"/>
                        <a:pt x="7" y="10"/>
                        <a:pt x="7" y="10"/>
                      </a:cubicBezTo>
                      <a:cubicBezTo>
                        <a:pt x="7" y="10"/>
                        <a:pt x="8" y="11"/>
                        <a:pt x="8" y="11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123" y="8"/>
                        <a:pt x="123" y="8"/>
                        <a:pt x="123" y="8"/>
                      </a:cubicBezTo>
                      <a:cubicBezTo>
                        <a:pt x="123" y="30"/>
                        <a:pt x="123" y="30"/>
                        <a:pt x="123" y="30"/>
                      </a:cubicBezTo>
                      <a:cubicBezTo>
                        <a:pt x="127" y="30"/>
                        <a:pt x="127" y="30"/>
                        <a:pt x="127" y="30"/>
                      </a:cubicBezTo>
                      <a:cubicBezTo>
                        <a:pt x="131" y="30"/>
                        <a:pt x="131" y="30"/>
                        <a:pt x="131" y="30"/>
                      </a:cubicBezTo>
                      <a:cubicBezTo>
                        <a:pt x="131" y="0"/>
                        <a:pt x="131" y="0"/>
                        <a:pt x="131" y="0"/>
                      </a:cubicBezTo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0" name="Freeform 932">
                  <a:extLst>
                    <a:ext uri="{FF2B5EF4-FFF2-40B4-BE49-F238E27FC236}">
                      <a16:creationId xmlns:a16="http://schemas.microsoft.com/office/drawing/2014/main" xmlns="" id="{C1BD5DBE-430E-411C-9064-CC9F773BF49E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379" y="2603"/>
                  <a:ext cx="39" cy="22"/>
                </a:xfrm>
                <a:custGeom>
                  <a:avLst/>
                  <a:gdLst>
                    <a:gd name="T0" fmla="*/ 39 w 39"/>
                    <a:gd name="T1" fmla="*/ 0 h 22"/>
                    <a:gd name="T2" fmla="*/ 0 w 39"/>
                    <a:gd name="T3" fmla="*/ 0 h 22"/>
                    <a:gd name="T4" fmla="*/ 39 w 39"/>
                    <a:gd name="T5" fmla="*/ 22 h 22"/>
                    <a:gd name="T6" fmla="*/ 39 w 39"/>
                    <a:gd name="T7" fmla="*/ 22 h 22"/>
                    <a:gd name="T8" fmla="*/ 39 w 39"/>
                    <a:gd name="T9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22">
                      <a:moveTo>
                        <a:pt x="39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3" y="7"/>
                        <a:pt x="26" y="14"/>
                        <a:pt x="39" y="22"/>
                      </a:cubicBezTo>
                      <a:cubicBezTo>
                        <a:pt x="39" y="22"/>
                        <a:pt x="39" y="22"/>
                        <a:pt x="39" y="22"/>
                      </a:cubicBezTo>
                      <a:cubicBezTo>
                        <a:pt x="39" y="0"/>
                        <a:pt x="39" y="0"/>
                        <a:pt x="39" y="0"/>
                      </a:cubicBezTo>
                    </a:path>
                  </a:pathLst>
                </a:custGeom>
                <a:solidFill>
                  <a:srgbClr val="8DE0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1" name="Freeform 933">
                  <a:extLst>
                    <a:ext uri="{FF2B5EF4-FFF2-40B4-BE49-F238E27FC236}">
                      <a16:creationId xmlns:a16="http://schemas.microsoft.com/office/drawing/2014/main" xmlns="" id="{728DA2B2-9912-4DBC-A368-D51B11535709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361" y="2595"/>
                  <a:ext cx="65" cy="30"/>
                </a:xfrm>
                <a:custGeom>
                  <a:avLst/>
                  <a:gdLst>
                    <a:gd name="T0" fmla="*/ 57 w 65"/>
                    <a:gd name="T1" fmla="*/ 4 h 30"/>
                    <a:gd name="T2" fmla="*/ 61 w 65"/>
                    <a:gd name="T3" fmla="*/ 4 h 30"/>
                    <a:gd name="T4" fmla="*/ 57 w 65"/>
                    <a:gd name="T5" fmla="*/ 4 h 30"/>
                    <a:gd name="T6" fmla="*/ 65 w 65"/>
                    <a:gd name="T7" fmla="*/ 0 h 30"/>
                    <a:gd name="T8" fmla="*/ 65 w 65"/>
                    <a:gd name="T9" fmla="*/ 0 h 30"/>
                    <a:gd name="T10" fmla="*/ 61 w 65"/>
                    <a:gd name="T11" fmla="*/ 0 h 30"/>
                    <a:gd name="T12" fmla="*/ 57 w 65"/>
                    <a:gd name="T13" fmla="*/ 0 h 30"/>
                    <a:gd name="T14" fmla="*/ 0 w 65"/>
                    <a:gd name="T15" fmla="*/ 0 h 30"/>
                    <a:gd name="T16" fmla="*/ 18 w 65"/>
                    <a:gd name="T17" fmla="*/ 8 h 30"/>
                    <a:gd name="T18" fmla="*/ 57 w 65"/>
                    <a:gd name="T19" fmla="*/ 8 h 30"/>
                    <a:gd name="T20" fmla="*/ 57 w 65"/>
                    <a:gd name="T21" fmla="*/ 30 h 30"/>
                    <a:gd name="T22" fmla="*/ 61 w 65"/>
                    <a:gd name="T23" fmla="*/ 30 h 30"/>
                    <a:gd name="T24" fmla="*/ 65 w 65"/>
                    <a:gd name="T25" fmla="*/ 30 h 30"/>
                    <a:gd name="T26" fmla="*/ 65 w 65"/>
                    <a:gd name="T27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5" h="30">
                      <a:moveTo>
                        <a:pt x="57" y="4"/>
                      </a:moveTo>
                      <a:cubicBezTo>
                        <a:pt x="61" y="4"/>
                        <a:pt x="61" y="4"/>
                        <a:pt x="61" y="4"/>
                      </a:cubicBezTo>
                      <a:cubicBezTo>
                        <a:pt x="57" y="4"/>
                        <a:pt x="57" y="4"/>
                        <a:pt x="57" y="4"/>
                      </a:cubicBezTo>
                      <a:moveTo>
                        <a:pt x="65" y="0"/>
                      </a:moveTo>
                      <a:cubicBezTo>
                        <a:pt x="65" y="0"/>
                        <a:pt x="65" y="0"/>
                        <a:pt x="65" y="0"/>
                      </a:cubicBezTo>
                      <a:cubicBezTo>
                        <a:pt x="61" y="0"/>
                        <a:pt x="61" y="0"/>
                        <a:pt x="61" y="0"/>
                      </a:cubicBezTo>
                      <a:cubicBezTo>
                        <a:pt x="57" y="0"/>
                        <a:pt x="57" y="0"/>
                        <a:pt x="5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6" y="3"/>
                        <a:pt x="12" y="5"/>
                        <a:pt x="18" y="8"/>
                      </a:cubicBezTo>
                      <a:cubicBezTo>
                        <a:pt x="57" y="8"/>
                        <a:pt x="57" y="8"/>
                        <a:pt x="57" y="8"/>
                      </a:cubicBezTo>
                      <a:cubicBezTo>
                        <a:pt x="57" y="30"/>
                        <a:pt x="57" y="30"/>
                        <a:pt x="57" y="30"/>
                      </a:cubicBezTo>
                      <a:cubicBezTo>
                        <a:pt x="61" y="30"/>
                        <a:pt x="61" y="30"/>
                        <a:pt x="61" y="30"/>
                      </a:cubicBezTo>
                      <a:cubicBezTo>
                        <a:pt x="65" y="30"/>
                        <a:pt x="65" y="30"/>
                        <a:pt x="65" y="30"/>
                      </a:cubicBezTo>
                      <a:cubicBezTo>
                        <a:pt x="65" y="0"/>
                        <a:pt x="65" y="0"/>
                        <a:pt x="65" y="0"/>
                      </a:cubicBezTo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2" name="Freeform 934">
                  <a:extLst>
                    <a:ext uri="{FF2B5EF4-FFF2-40B4-BE49-F238E27FC236}">
                      <a16:creationId xmlns:a16="http://schemas.microsoft.com/office/drawing/2014/main" xmlns="" id="{EFA7B53D-D97C-4C47-904F-45ED8D96D049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418" y="2625"/>
                  <a:ext cx="8" cy="6"/>
                </a:xfrm>
                <a:custGeom>
                  <a:avLst/>
                  <a:gdLst>
                    <a:gd name="T0" fmla="*/ 8 w 8"/>
                    <a:gd name="T1" fmla="*/ 0 h 6"/>
                    <a:gd name="T2" fmla="*/ 8 w 8"/>
                    <a:gd name="T3" fmla="*/ 0 h 6"/>
                    <a:gd name="T4" fmla="*/ 4 w 8"/>
                    <a:gd name="T5" fmla="*/ 0 h 6"/>
                    <a:gd name="T6" fmla="*/ 0 w 8"/>
                    <a:gd name="T7" fmla="*/ 0 h 6"/>
                    <a:gd name="T8" fmla="*/ 0 w 8"/>
                    <a:gd name="T9" fmla="*/ 0 h 6"/>
                    <a:gd name="T10" fmla="*/ 8 w 8"/>
                    <a:gd name="T11" fmla="*/ 6 h 6"/>
                    <a:gd name="T12" fmla="*/ 8 w 8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6">
                      <a:moveTo>
                        <a:pt x="8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" y="2"/>
                        <a:pt x="6" y="4"/>
                        <a:pt x="8" y="6"/>
                      </a:cubicBezTo>
                      <a:cubicBezTo>
                        <a:pt x="8" y="0"/>
                        <a:pt x="8" y="0"/>
                        <a:pt x="8" y="0"/>
                      </a:cubicBezTo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3" name="Freeform 935">
                  <a:extLst>
                    <a:ext uri="{FF2B5EF4-FFF2-40B4-BE49-F238E27FC236}">
                      <a16:creationId xmlns:a16="http://schemas.microsoft.com/office/drawing/2014/main" xmlns="" id="{0A315628-F059-46C8-8584-FFFF807D5284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2626" y="3984"/>
                  <a:ext cx="186" cy="32"/>
                </a:xfrm>
                <a:custGeom>
                  <a:avLst/>
                  <a:gdLst>
                    <a:gd name="T0" fmla="*/ 22 w 186"/>
                    <a:gd name="T1" fmla="*/ 0 h 33"/>
                    <a:gd name="T2" fmla="*/ 0 w 186"/>
                    <a:gd name="T3" fmla="*/ 33 h 33"/>
                    <a:gd name="T4" fmla="*/ 186 w 186"/>
                    <a:gd name="T5" fmla="*/ 33 h 33"/>
                    <a:gd name="T6" fmla="*/ 186 w 186"/>
                    <a:gd name="T7" fmla="*/ 9 h 33"/>
                    <a:gd name="T8" fmla="*/ 51 w 186"/>
                    <a:gd name="T9" fmla="*/ 9 h 33"/>
                    <a:gd name="T10" fmla="*/ 22 w 186"/>
                    <a:gd name="T11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6" h="33">
                      <a:moveTo>
                        <a:pt x="22" y="0"/>
                      </a:moveTo>
                      <a:cubicBezTo>
                        <a:pt x="15" y="12"/>
                        <a:pt x="8" y="23"/>
                        <a:pt x="0" y="33"/>
                      </a:cubicBezTo>
                      <a:cubicBezTo>
                        <a:pt x="186" y="33"/>
                        <a:pt x="186" y="33"/>
                        <a:pt x="186" y="33"/>
                      </a:cubicBezTo>
                      <a:cubicBezTo>
                        <a:pt x="186" y="9"/>
                        <a:pt x="186" y="9"/>
                        <a:pt x="186" y="9"/>
                      </a:cubicBezTo>
                      <a:cubicBezTo>
                        <a:pt x="51" y="9"/>
                        <a:pt x="51" y="9"/>
                        <a:pt x="51" y="9"/>
                      </a:cubicBezTo>
                      <a:cubicBezTo>
                        <a:pt x="40" y="9"/>
                        <a:pt x="30" y="6"/>
                        <a:pt x="22" y="0"/>
                      </a:cubicBezTo>
                    </a:path>
                  </a:pathLst>
                </a:custGeom>
                <a:solidFill>
                  <a:srgbClr val="9EE8F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4" name="Rectangle 936">
                  <a:extLst>
                    <a:ext uri="{FF2B5EF4-FFF2-40B4-BE49-F238E27FC236}">
                      <a16:creationId xmlns:a16="http://schemas.microsoft.com/office/drawing/2014/main" xmlns="" id="{C28F8862-75CC-4FDB-A366-AD0BD8CD8005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2812" y="3993"/>
                  <a:ext cx="14" cy="23"/>
                </a:xfrm>
                <a:prstGeom prst="rect">
                  <a:avLst/>
                </a:pr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5" name="Rectangle 937">
                  <a:extLst>
                    <a:ext uri="{FF2B5EF4-FFF2-40B4-BE49-F238E27FC236}">
                      <a16:creationId xmlns:a16="http://schemas.microsoft.com/office/drawing/2014/main" xmlns="" id="{CA856FD0-F2BD-441D-86F5-460059DA5271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2812" y="3993"/>
                  <a:ext cx="14" cy="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6" name="Freeform 938">
                  <a:extLst>
                    <a:ext uri="{FF2B5EF4-FFF2-40B4-BE49-F238E27FC236}">
                      <a16:creationId xmlns:a16="http://schemas.microsoft.com/office/drawing/2014/main" xmlns="" id="{B9E82F18-E05F-4D78-9814-7DE040911380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2231" y="3046"/>
                  <a:ext cx="101" cy="237"/>
                </a:xfrm>
                <a:custGeom>
                  <a:avLst/>
                  <a:gdLst>
                    <a:gd name="T0" fmla="*/ 101 w 101"/>
                    <a:gd name="T1" fmla="*/ 237 h 237"/>
                    <a:gd name="T2" fmla="*/ 100 w 101"/>
                    <a:gd name="T3" fmla="*/ 237 h 237"/>
                    <a:gd name="T4" fmla="*/ 101 w 101"/>
                    <a:gd name="T5" fmla="*/ 237 h 237"/>
                    <a:gd name="T6" fmla="*/ 101 w 101"/>
                    <a:gd name="T7" fmla="*/ 237 h 237"/>
                    <a:gd name="T8" fmla="*/ 0 w 101"/>
                    <a:gd name="T9" fmla="*/ 0 h 237"/>
                    <a:gd name="T10" fmla="*/ 0 w 101"/>
                    <a:gd name="T11" fmla="*/ 0 h 237"/>
                    <a:gd name="T12" fmla="*/ 0 w 101"/>
                    <a:gd name="T13" fmla="*/ 135 h 237"/>
                    <a:gd name="T14" fmla="*/ 99 w 101"/>
                    <a:gd name="T15" fmla="*/ 237 h 237"/>
                    <a:gd name="T16" fmla="*/ 99 w 101"/>
                    <a:gd name="T17" fmla="*/ 229 h 237"/>
                    <a:gd name="T18" fmla="*/ 100 w 101"/>
                    <a:gd name="T19" fmla="*/ 229 h 237"/>
                    <a:gd name="T20" fmla="*/ 35 w 101"/>
                    <a:gd name="T21" fmla="*/ 201 h 237"/>
                    <a:gd name="T22" fmla="*/ 8 w 101"/>
                    <a:gd name="T23" fmla="*/ 135 h 237"/>
                    <a:gd name="T24" fmla="*/ 8 w 101"/>
                    <a:gd name="T25" fmla="*/ 111 h 237"/>
                    <a:gd name="T26" fmla="*/ 0 w 101"/>
                    <a:gd name="T27" fmla="*/ 111 h 237"/>
                    <a:gd name="T28" fmla="*/ 0 w 101"/>
                    <a:gd name="T29" fmla="*/ 0 h 2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1" h="237">
                      <a:moveTo>
                        <a:pt x="101" y="237"/>
                      </a:moveTo>
                      <a:cubicBezTo>
                        <a:pt x="101" y="237"/>
                        <a:pt x="101" y="237"/>
                        <a:pt x="100" y="237"/>
                      </a:cubicBezTo>
                      <a:cubicBezTo>
                        <a:pt x="101" y="237"/>
                        <a:pt x="101" y="237"/>
                        <a:pt x="101" y="237"/>
                      </a:cubicBezTo>
                      <a:cubicBezTo>
                        <a:pt x="101" y="237"/>
                        <a:pt x="101" y="237"/>
                        <a:pt x="101" y="237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35"/>
                        <a:pt x="0" y="135"/>
                        <a:pt x="0" y="135"/>
                      </a:cubicBezTo>
                      <a:cubicBezTo>
                        <a:pt x="0" y="191"/>
                        <a:pt x="44" y="236"/>
                        <a:pt x="99" y="237"/>
                      </a:cubicBezTo>
                      <a:cubicBezTo>
                        <a:pt x="99" y="229"/>
                        <a:pt x="99" y="229"/>
                        <a:pt x="99" y="229"/>
                      </a:cubicBezTo>
                      <a:cubicBezTo>
                        <a:pt x="100" y="229"/>
                        <a:pt x="100" y="229"/>
                        <a:pt x="100" y="229"/>
                      </a:cubicBezTo>
                      <a:cubicBezTo>
                        <a:pt x="75" y="229"/>
                        <a:pt x="52" y="218"/>
                        <a:pt x="35" y="201"/>
                      </a:cubicBezTo>
                      <a:cubicBezTo>
                        <a:pt x="18" y="184"/>
                        <a:pt x="8" y="161"/>
                        <a:pt x="8" y="135"/>
                      </a:cubicBezTo>
                      <a:cubicBezTo>
                        <a:pt x="8" y="111"/>
                        <a:pt x="8" y="111"/>
                        <a:pt x="8" y="111"/>
                      </a:cubicBezTo>
                      <a:cubicBezTo>
                        <a:pt x="0" y="111"/>
                        <a:pt x="0" y="111"/>
                        <a:pt x="0" y="111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7" name="Freeform 939">
                  <a:extLst>
                    <a:ext uri="{FF2B5EF4-FFF2-40B4-BE49-F238E27FC236}">
                      <a16:creationId xmlns:a16="http://schemas.microsoft.com/office/drawing/2014/main" xmlns="" id="{D6DF7413-159F-40B9-B106-E938BE451A0E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2129" y="2957"/>
                  <a:ext cx="110" cy="431"/>
                </a:xfrm>
                <a:custGeom>
                  <a:avLst/>
                  <a:gdLst>
                    <a:gd name="T0" fmla="*/ 55 w 110"/>
                    <a:gd name="T1" fmla="*/ 0 h 432"/>
                    <a:gd name="T2" fmla="*/ 0 w 110"/>
                    <a:gd name="T3" fmla="*/ 55 h 432"/>
                    <a:gd name="T4" fmla="*/ 0 w 110"/>
                    <a:gd name="T5" fmla="*/ 390 h 432"/>
                    <a:gd name="T6" fmla="*/ 8 w 110"/>
                    <a:gd name="T7" fmla="*/ 390 h 432"/>
                    <a:gd name="T8" fmla="*/ 8 w 110"/>
                    <a:gd name="T9" fmla="*/ 432 h 432"/>
                    <a:gd name="T10" fmla="*/ 8 w 110"/>
                    <a:gd name="T11" fmla="*/ 432 h 432"/>
                    <a:gd name="T12" fmla="*/ 8 w 110"/>
                    <a:gd name="T13" fmla="*/ 55 h 432"/>
                    <a:gd name="T14" fmla="*/ 21 w 110"/>
                    <a:gd name="T15" fmla="*/ 21 h 432"/>
                    <a:gd name="T16" fmla="*/ 55 w 110"/>
                    <a:gd name="T17" fmla="*/ 8 h 432"/>
                    <a:gd name="T18" fmla="*/ 88 w 110"/>
                    <a:gd name="T19" fmla="*/ 21 h 432"/>
                    <a:gd name="T20" fmla="*/ 102 w 110"/>
                    <a:gd name="T21" fmla="*/ 55 h 432"/>
                    <a:gd name="T22" fmla="*/ 102 w 110"/>
                    <a:gd name="T23" fmla="*/ 89 h 432"/>
                    <a:gd name="T24" fmla="*/ 102 w 110"/>
                    <a:gd name="T25" fmla="*/ 200 h 432"/>
                    <a:gd name="T26" fmla="*/ 110 w 110"/>
                    <a:gd name="T27" fmla="*/ 200 h 432"/>
                    <a:gd name="T28" fmla="*/ 110 w 110"/>
                    <a:gd name="T29" fmla="*/ 200 h 432"/>
                    <a:gd name="T30" fmla="*/ 110 w 110"/>
                    <a:gd name="T31" fmla="*/ 55 h 432"/>
                    <a:gd name="T32" fmla="*/ 55 w 110"/>
                    <a:gd name="T33" fmla="*/ 0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10" h="432">
                      <a:moveTo>
                        <a:pt x="55" y="0"/>
                      </a:moveTo>
                      <a:cubicBezTo>
                        <a:pt x="24" y="0"/>
                        <a:pt x="0" y="24"/>
                        <a:pt x="0" y="55"/>
                      </a:cubicBezTo>
                      <a:cubicBezTo>
                        <a:pt x="0" y="390"/>
                        <a:pt x="0" y="390"/>
                        <a:pt x="0" y="390"/>
                      </a:cubicBezTo>
                      <a:cubicBezTo>
                        <a:pt x="8" y="390"/>
                        <a:pt x="8" y="390"/>
                        <a:pt x="8" y="390"/>
                      </a:cubicBezTo>
                      <a:cubicBezTo>
                        <a:pt x="8" y="432"/>
                        <a:pt x="8" y="432"/>
                        <a:pt x="8" y="432"/>
                      </a:cubicBezTo>
                      <a:cubicBezTo>
                        <a:pt x="8" y="432"/>
                        <a:pt x="8" y="432"/>
                        <a:pt x="8" y="432"/>
                      </a:cubicBezTo>
                      <a:cubicBezTo>
                        <a:pt x="8" y="55"/>
                        <a:pt x="8" y="55"/>
                        <a:pt x="8" y="55"/>
                      </a:cubicBezTo>
                      <a:cubicBezTo>
                        <a:pt x="8" y="42"/>
                        <a:pt x="13" y="30"/>
                        <a:pt x="21" y="21"/>
                      </a:cubicBezTo>
                      <a:cubicBezTo>
                        <a:pt x="30" y="13"/>
                        <a:pt x="42" y="8"/>
                        <a:pt x="55" y="8"/>
                      </a:cubicBezTo>
                      <a:cubicBezTo>
                        <a:pt x="68" y="8"/>
                        <a:pt x="79" y="13"/>
                        <a:pt x="88" y="21"/>
                      </a:cubicBezTo>
                      <a:cubicBezTo>
                        <a:pt x="96" y="30"/>
                        <a:pt x="102" y="42"/>
                        <a:pt x="102" y="55"/>
                      </a:cubicBezTo>
                      <a:cubicBezTo>
                        <a:pt x="102" y="89"/>
                        <a:pt x="102" y="89"/>
                        <a:pt x="102" y="89"/>
                      </a:cubicBezTo>
                      <a:cubicBezTo>
                        <a:pt x="102" y="200"/>
                        <a:pt x="102" y="200"/>
                        <a:pt x="102" y="200"/>
                      </a:cubicBezTo>
                      <a:cubicBezTo>
                        <a:pt x="110" y="200"/>
                        <a:pt x="110" y="200"/>
                        <a:pt x="110" y="200"/>
                      </a:cubicBezTo>
                      <a:cubicBezTo>
                        <a:pt x="110" y="200"/>
                        <a:pt x="110" y="200"/>
                        <a:pt x="110" y="200"/>
                      </a:cubicBezTo>
                      <a:cubicBezTo>
                        <a:pt x="110" y="55"/>
                        <a:pt x="110" y="55"/>
                        <a:pt x="110" y="55"/>
                      </a:cubicBezTo>
                      <a:cubicBezTo>
                        <a:pt x="110" y="24"/>
                        <a:pt x="85" y="0"/>
                        <a:pt x="55" y="0"/>
                      </a:cubicBezTo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8" name="Freeform 940">
                  <a:extLst>
                    <a:ext uri="{FF2B5EF4-FFF2-40B4-BE49-F238E27FC236}">
                      <a16:creationId xmlns:a16="http://schemas.microsoft.com/office/drawing/2014/main" xmlns="" id="{ECC9A7F6-0C67-41D0-9D3B-4D69A7089994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945" y="2604"/>
                  <a:ext cx="136" cy="762"/>
                </a:xfrm>
                <a:custGeom>
                  <a:avLst/>
                  <a:gdLst>
                    <a:gd name="T0" fmla="*/ 68 w 136"/>
                    <a:gd name="T1" fmla="*/ 0 h 763"/>
                    <a:gd name="T2" fmla="*/ 0 w 136"/>
                    <a:gd name="T3" fmla="*/ 68 h 763"/>
                    <a:gd name="T4" fmla="*/ 0 w 136"/>
                    <a:gd name="T5" fmla="*/ 81 h 763"/>
                    <a:gd name="T6" fmla="*/ 8 w 136"/>
                    <a:gd name="T7" fmla="*/ 81 h 763"/>
                    <a:gd name="T8" fmla="*/ 8 w 136"/>
                    <a:gd name="T9" fmla="*/ 68 h 763"/>
                    <a:gd name="T10" fmla="*/ 26 w 136"/>
                    <a:gd name="T11" fmla="*/ 26 h 763"/>
                    <a:gd name="T12" fmla="*/ 68 w 136"/>
                    <a:gd name="T13" fmla="*/ 8 h 763"/>
                    <a:gd name="T14" fmla="*/ 110 w 136"/>
                    <a:gd name="T15" fmla="*/ 26 h 763"/>
                    <a:gd name="T16" fmla="*/ 128 w 136"/>
                    <a:gd name="T17" fmla="*/ 68 h 763"/>
                    <a:gd name="T18" fmla="*/ 128 w 136"/>
                    <a:gd name="T19" fmla="*/ 743 h 763"/>
                    <a:gd name="T20" fmla="*/ 135 w 136"/>
                    <a:gd name="T21" fmla="*/ 743 h 763"/>
                    <a:gd name="T22" fmla="*/ 135 w 136"/>
                    <a:gd name="T23" fmla="*/ 763 h 763"/>
                    <a:gd name="T24" fmla="*/ 136 w 136"/>
                    <a:gd name="T25" fmla="*/ 763 h 763"/>
                    <a:gd name="T26" fmla="*/ 136 w 136"/>
                    <a:gd name="T27" fmla="*/ 68 h 763"/>
                    <a:gd name="T28" fmla="*/ 68 w 136"/>
                    <a:gd name="T29" fmla="*/ 0 h 7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6" h="763">
                      <a:moveTo>
                        <a:pt x="68" y="0"/>
                      </a:moveTo>
                      <a:cubicBezTo>
                        <a:pt x="31" y="0"/>
                        <a:pt x="0" y="30"/>
                        <a:pt x="0" y="68"/>
                      </a:cubicBezTo>
                      <a:cubicBezTo>
                        <a:pt x="0" y="81"/>
                        <a:pt x="0" y="81"/>
                        <a:pt x="0" y="81"/>
                      </a:cubicBezTo>
                      <a:cubicBezTo>
                        <a:pt x="8" y="81"/>
                        <a:pt x="8" y="81"/>
                        <a:pt x="8" y="81"/>
                      </a:cubicBezTo>
                      <a:cubicBezTo>
                        <a:pt x="8" y="68"/>
                        <a:pt x="8" y="68"/>
                        <a:pt x="8" y="68"/>
                      </a:cubicBezTo>
                      <a:cubicBezTo>
                        <a:pt x="8" y="51"/>
                        <a:pt x="15" y="36"/>
                        <a:pt x="26" y="26"/>
                      </a:cubicBezTo>
                      <a:cubicBezTo>
                        <a:pt x="37" y="15"/>
                        <a:pt x="51" y="8"/>
                        <a:pt x="68" y="8"/>
                      </a:cubicBezTo>
                      <a:cubicBezTo>
                        <a:pt x="85" y="8"/>
                        <a:pt x="100" y="15"/>
                        <a:pt x="110" y="26"/>
                      </a:cubicBezTo>
                      <a:cubicBezTo>
                        <a:pt x="121" y="36"/>
                        <a:pt x="128" y="51"/>
                        <a:pt x="128" y="68"/>
                      </a:cubicBezTo>
                      <a:cubicBezTo>
                        <a:pt x="128" y="743"/>
                        <a:pt x="128" y="743"/>
                        <a:pt x="128" y="743"/>
                      </a:cubicBezTo>
                      <a:cubicBezTo>
                        <a:pt x="135" y="743"/>
                        <a:pt x="135" y="743"/>
                        <a:pt x="135" y="743"/>
                      </a:cubicBezTo>
                      <a:cubicBezTo>
                        <a:pt x="135" y="763"/>
                        <a:pt x="135" y="763"/>
                        <a:pt x="135" y="763"/>
                      </a:cubicBezTo>
                      <a:cubicBezTo>
                        <a:pt x="136" y="763"/>
                        <a:pt x="136" y="763"/>
                        <a:pt x="136" y="763"/>
                      </a:cubicBezTo>
                      <a:cubicBezTo>
                        <a:pt x="136" y="68"/>
                        <a:pt x="136" y="68"/>
                        <a:pt x="136" y="68"/>
                      </a:cubicBezTo>
                      <a:cubicBezTo>
                        <a:pt x="136" y="30"/>
                        <a:pt x="106" y="0"/>
                        <a:pt x="68" y="0"/>
                      </a:cubicBezTo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9" name="Freeform 941">
                  <a:extLst>
                    <a:ext uri="{FF2B5EF4-FFF2-40B4-BE49-F238E27FC236}">
                      <a16:creationId xmlns:a16="http://schemas.microsoft.com/office/drawing/2014/main" xmlns="" id="{4ABC1141-8551-4C37-A2B6-166E745F0AE9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2072" y="3346"/>
                  <a:ext cx="65" cy="101"/>
                </a:xfrm>
                <a:custGeom>
                  <a:avLst/>
                  <a:gdLst>
                    <a:gd name="T0" fmla="*/ 65 w 65"/>
                    <a:gd name="T1" fmla="*/ 0 h 101"/>
                    <a:gd name="T2" fmla="*/ 57 w 65"/>
                    <a:gd name="T3" fmla="*/ 0 h 101"/>
                    <a:gd name="T4" fmla="*/ 57 w 65"/>
                    <a:gd name="T5" fmla="*/ 0 h 101"/>
                    <a:gd name="T6" fmla="*/ 57 w 65"/>
                    <a:gd name="T7" fmla="*/ 69 h 101"/>
                    <a:gd name="T8" fmla="*/ 32 w 65"/>
                    <a:gd name="T9" fmla="*/ 93 h 101"/>
                    <a:gd name="T10" fmla="*/ 8 w 65"/>
                    <a:gd name="T11" fmla="*/ 69 h 101"/>
                    <a:gd name="T12" fmla="*/ 8 w 65"/>
                    <a:gd name="T13" fmla="*/ 20 h 101"/>
                    <a:gd name="T14" fmla="*/ 8 w 65"/>
                    <a:gd name="T15" fmla="*/ 0 h 101"/>
                    <a:gd name="T16" fmla="*/ 1 w 65"/>
                    <a:gd name="T17" fmla="*/ 0 h 101"/>
                    <a:gd name="T18" fmla="*/ 0 w 65"/>
                    <a:gd name="T19" fmla="*/ 0 h 101"/>
                    <a:gd name="T20" fmla="*/ 0 w 65"/>
                    <a:gd name="T21" fmla="*/ 69 h 101"/>
                    <a:gd name="T22" fmla="*/ 10 w 65"/>
                    <a:gd name="T23" fmla="*/ 92 h 101"/>
                    <a:gd name="T24" fmla="*/ 32 w 65"/>
                    <a:gd name="T25" fmla="*/ 101 h 101"/>
                    <a:gd name="T26" fmla="*/ 32 w 65"/>
                    <a:gd name="T27" fmla="*/ 101 h 101"/>
                    <a:gd name="T28" fmla="*/ 55 w 65"/>
                    <a:gd name="T29" fmla="*/ 92 h 101"/>
                    <a:gd name="T30" fmla="*/ 65 w 65"/>
                    <a:gd name="T31" fmla="*/ 69 h 101"/>
                    <a:gd name="T32" fmla="*/ 65 w 65"/>
                    <a:gd name="T33" fmla="*/ 42 h 101"/>
                    <a:gd name="T34" fmla="*/ 65 w 65"/>
                    <a:gd name="T35" fmla="*/ 0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65" h="101">
                      <a:moveTo>
                        <a:pt x="65" y="0"/>
                      </a:moveTo>
                      <a:cubicBezTo>
                        <a:pt x="57" y="0"/>
                        <a:pt x="57" y="0"/>
                        <a:pt x="57" y="0"/>
                      </a:cubicBezTo>
                      <a:cubicBezTo>
                        <a:pt x="57" y="0"/>
                        <a:pt x="57" y="0"/>
                        <a:pt x="57" y="0"/>
                      </a:cubicBezTo>
                      <a:cubicBezTo>
                        <a:pt x="57" y="69"/>
                        <a:pt x="57" y="69"/>
                        <a:pt x="57" y="69"/>
                      </a:cubicBezTo>
                      <a:cubicBezTo>
                        <a:pt x="57" y="83"/>
                        <a:pt x="46" y="93"/>
                        <a:pt x="32" y="93"/>
                      </a:cubicBezTo>
                      <a:cubicBezTo>
                        <a:pt x="19" y="93"/>
                        <a:pt x="8" y="83"/>
                        <a:pt x="8" y="69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78"/>
                        <a:pt x="4" y="86"/>
                        <a:pt x="10" y="92"/>
                      </a:cubicBezTo>
                      <a:cubicBezTo>
                        <a:pt x="15" y="98"/>
                        <a:pt x="24" y="101"/>
                        <a:pt x="32" y="101"/>
                      </a:cubicBezTo>
                      <a:cubicBezTo>
                        <a:pt x="32" y="101"/>
                        <a:pt x="32" y="101"/>
                        <a:pt x="32" y="101"/>
                      </a:cubicBezTo>
                      <a:cubicBezTo>
                        <a:pt x="41" y="101"/>
                        <a:pt x="49" y="98"/>
                        <a:pt x="55" y="92"/>
                      </a:cubicBezTo>
                      <a:cubicBezTo>
                        <a:pt x="61" y="86"/>
                        <a:pt x="65" y="78"/>
                        <a:pt x="65" y="69"/>
                      </a:cubicBezTo>
                      <a:cubicBezTo>
                        <a:pt x="65" y="42"/>
                        <a:pt x="65" y="42"/>
                        <a:pt x="65" y="42"/>
                      </a:cubicBezTo>
                      <a:cubicBezTo>
                        <a:pt x="65" y="0"/>
                        <a:pt x="65" y="0"/>
                        <a:pt x="65" y="0"/>
                      </a:cubicBezTo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0" name="Freeform 942">
                  <a:extLst>
                    <a:ext uri="{FF2B5EF4-FFF2-40B4-BE49-F238E27FC236}">
                      <a16:creationId xmlns:a16="http://schemas.microsoft.com/office/drawing/2014/main" xmlns="" id="{EBFEBD3A-A073-4D21-ACDE-9E498DA772AA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2330" y="3160"/>
                  <a:ext cx="102" cy="123"/>
                </a:xfrm>
                <a:custGeom>
                  <a:avLst/>
                  <a:gdLst>
                    <a:gd name="T0" fmla="*/ 94 w 102"/>
                    <a:gd name="T1" fmla="*/ 0 h 123"/>
                    <a:gd name="T2" fmla="*/ 94 w 102"/>
                    <a:gd name="T3" fmla="*/ 21 h 123"/>
                    <a:gd name="T4" fmla="*/ 67 w 102"/>
                    <a:gd name="T5" fmla="*/ 87 h 123"/>
                    <a:gd name="T6" fmla="*/ 1 w 102"/>
                    <a:gd name="T7" fmla="*/ 115 h 123"/>
                    <a:gd name="T8" fmla="*/ 0 w 102"/>
                    <a:gd name="T9" fmla="*/ 115 h 123"/>
                    <a:gd name="T10" fmla="*/ 0 w 102"/>
                    <a:gd name="T11" fmla="*/ 123 h 123"/>
                    <a:gd name="T12" fmla="*/ 0 w 102"/>
                    <a:gd name="T13" fmla="*/ 123 h 123"/>
                    <a:gd name="T14" fmla="*/ 1 w 102"/>
                    <a:gd name="T15" fmla="*/ 123 h 123"/>
                    <a:gd name="T16" fmla="*/ 2 w 102"/>
                    <a:gd name="T17" fmla="*/ 123 h 123"/>
                    <a:gd name="T18" fmla="*/ 102 w 102"/>
                    <a:gd name="T19" fmla="*/ 21 h 123"/>
                    <a:gd name="T20" fmla="*/ 102 w 102"/>
                    <a:gd name="T21" fmla="*/ 0 h 123"/>
                    <a:gd name="T22" fmla="*/ 100 w 102"/>
                    <a:gd name="T23" fmla="*/ 0 h 123"/>
                    <a:gd name="T24" fmla="*/ 94 w 102"/>
                    <a:gd name="T25" fmla="*/ 0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02" h="123">
                      <a:moveTo>
                        <a:pt x="94" y="0"/>
                      </a:moveTo>
                      <a:cubicBezTo>
                        <a:pt x="94" y="21"/>
                        <a:pt x="94" y="21"/>
                        <a:pt x="94" y="21"/>
                      </a:cubicBezTo>
                      <a:cubicBezTo>
                        <a:pt x="94" y="47"/>
                        <a:pt x="84" y="70"/>
                        <a:pt x="67" y="87"/>
                      </a:cubicBezTo>
                      <a:cubicBezTo>
                        <a:pt x="50" y="104"/>
                        <a:pt x="27" y="115"/>
                        <a:pt x="1" y="115"/>
                      </a:cubicBezTo>
                      <a:cubicBezTo>
                        <a:pt x="1" y="115"/>
                        <a:pt x="1" y="115"/>
                        <a:pt x="0" y="115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1" y="123"/>
                        <a:pt x="1" y="123"/>
                        <a:pt x="1" y="123"/>
                      </a:cubicBezTo>
                      <a:cubicBezTo>
                        <a:pt x="2" y="123"/>
                        <a:pt x="2" y="123"/>
                        <a:pt x="2" y="123"/>
                      </a:cubicBezTo>
                      <a:cubicBezTo>
                        <a:pt x="58" y="122"/>
                        <a:pt x="102" y="77"/>
                        <a:pt x="102" y="21"/>
                      </a:cubicBezTo>
                      <a:cubicBezTo>
                        <a:pt x="102" y="0"/>
                        <a:pt x="102" y="0"/>
                        <a:pt x="102" y="0"/>
                      </a:cubicBezTo>
                      <a:cubicBezTo>
                        <a:pt x="102" y="0"/>
                        <a:pt x="101" y="0"/>
                        <a:pt x="100" y="0"/>
                      </a:cubicBezTo>
                      <a:cubicBezTo>
                        <a:pt x="98" y="0"/>
                        <a:pt x="96" y="0"/>
                        <a:pt x="94" y="0"/>
                      </a:cubicBezTo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1" name="Freeform 943">
                  <a:extLst>
                    <a:ext uri="{FF2B5EF4-FFF2-40B4-BE49-F238E27FC236}">
                      <a16:creationId xmlns:a16="http://schemas.microsoft.com/office/drawing/2014/main" xmlns="" id="{4A3D361A-3802-49BC-8176-2F4CCBF225F3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2424" y="2884"/>
                  <a:ext cx="367" cy="102"/>
                </a:xfrm>
                <a:custGeom>
                  <a:avLst/>
                  <a:gdLst>
                    <a:gd name="T0" fmla="*/ 367 w 367"/>
                    <a:gd name="T1" fmla="*/ 0 h 102"/>
                    <a:gd name="T2" fmla="*/ 102 w 367"/>
                    <a:gd name="T3" fmla="*/ 0 h 102"/>
                    <a:gd name="T4" fmla="*/ 0 w 367"/>
                    <a:gd name="T5" fmla="*/ 102 h 102"/>
                    <a:gd name="T6" fmla="*/ 0 w 367"/>
                    <a:gd name="T7" fmla="*/ 102 h 102"/>
                    <a:gd name="T8" fmla="*/ 6 w 367"/>
                    <a:gd name="T9" fmla="*/ 102 h 102"/>
                    <a:gd name="T10" fmla="*/ 8 w 367"/>
                    <a:gd name="T11" fmla="*/ 102 h 102"/>
                    <a:gd name="T12" fmla="*/ 8 w 367"/>
                    <a:gd name="T13" fmla="*/ 102 h 102"/>
                    <a:gd name="T14" fmla="*/ 36 w 367"/>
                    <a:gd name="T15" fmla="*/ 35 h 102"/>
                    <a:gd name="T16" fmla="*/ 102 w 367"/>
                    <a:gd name="T17" fmla="*/ 8 h 102"/>
                    <a:gd name="T18" fmla="*/ 364 w 367"/>
                    <a:gd name="T19" fmla="*/ 8 h 102"/>
                    <a:gd name="T20" fmla="*/ 365 w 367"/>
                    <a:gd name="T21" fmla="*/ 6 h 102"/>
                    <a:gd name="T22" fmla="*/ 367 w 367"/>
                    <a:gd name="T23" fmla="*/ 0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67" h="102">
                      <a:moveTo>
                        <a:pt x="367" y="0"/>
                      </a:moveTo>
                      <a:cubicBezTo>
                        <a:pt x="102" y="0"/>
                        <a:pt x="102" y="0"/>
                        <a:pt x="102" y="0"/>
                      </a:cubicBezTo>
                      <a:cubicBezTo>
                        <a:pt x="46" y="0"/>
                        <a:pt x="0" y="46"/>
                        <a:pt x="0" y="102"/>
                      </a:cubicBezTo>
                      <a:cubicBezTo>
                        <a:pt x="0" y="102"/>
                        <a:pt x="0" y="102"/>
                        <a:pt x="0" y="102"/>
                      </a:cubicBezTo>
                      <a:cubicBezTo>
                        <a:pt x="2" y="102"/>
                        <a:pt x="4" y="102"/>
                        <a:pt x="6" y="102"/>
                      </a:cubicBezTo>
                      <a:cubicBezTo>
                        <a:pt x="7" y="102"/>
                        <a:pt x="7" y="102"/>
                        <a:pt x="8" y="102"/>
                      </a:cubicBezTo>
                      <a:cubicBezTo>
                        <a:pt x="8" y="102"/>
                        <a:pt x="8" y="102"/>
                        <a:pt x="8" y="102"/>
                      </a:cubicBezTo>
                      <a:cubicBezTo>
                        <a:pt x="8" y="76"/>
                        <a:pt x="19" y="52"/>
                        <a:pt x="36" y="35"/>
                      </a:cubicBezTo>
                      <a:cubicBezTo>
                        <a:pt x="53" y="18"/>
                        <a:pt x="76" y="8"/>
                        <a:pt x="102" y="8"/>
                      </a:cubicBezTo>
                      <a:cubicBezTo>
                        <a:pt x="364" y="8"/>
                        <a:pt x="364" y="8"/>
                        <a:pt x="364" y="8"/>
                      </a:cubicBezTo>
                      <a:cubicBezTo>
                        <a:pt x="364" y="7"/>
                        <a:pt x="364" y="7"/>
                        <a:pt x="365" y="6"/>
                      </a:cubicBezTo>
                      <a:cubicBezTo>
                        <a:pt x="365" y="4"/>
                        <a:pt x="366" y="2"/>
                        <a:pt x="367" y="0"/>
                      </a:cubicBezTo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2" name="Freeform 944">
                  <a:extLst>
                    <a:ext uri="{FF2B5EF4-FFF2-40B4-BE49-F238E27FC236}">
                      <a16:creationId xmlns:a16="http://schemas.microsoft.com/office/drawing/2014/main" xmlns="" id="{D582734D-CB69-46BE-8404-FE7ACFE77EAF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478" y="2900"/>
                  <a:ext cx="471" cy="77"/>
                </a:xfrm>
                <a:custGeom>
                  <a:avLst/>
                  <a:gdLst>
                    <a:gd name="T0" fmla="*/ 471 w 471"/>
                    <a:gd name="T1" fmla="*/ 0 h 77"/>
                    <a:gd name="T2" fmla="*/ 463 w 471"/>
                    <a:gd name="T3" fmla="*/ 0 h 77"/>
                    <a:gd name="T4" fmla="*/ 439 w 471"/>
                    <a:gd name="T5" fmla="*/ 41 h 77"/>
                    <a:gd name="T6" fmla="*/ 373 w 471"/>
                    <a:gd name="T7" fmla="*/ 69 h 77"/>
                    <a:gd name="T8" fmla="*/ 0 w 471"/>
                    <a:gd name="T9" fmla="*/ 69 h 77"/>
                    <a:gd name="T10" fmla="*/ 0 w 471"/>
                    <a:gd name="T11" fmla="*/ 77 h 77"/>
                    <a:gd name="T12" fmla="*/ 373 w 471"/>
                    <a:gd name="T13" fmla="*/ 77 h 77"/>
                    <a:gd name="T14" fmla="*/ 471 w 471"/>
                    <a:gd name="T15" fmla="*/ 0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71" h="77">
                      <a:moveTo>
                        <a:pt x="471" y="0"/>
                      </a:moveTo>
                      <a:cubicBezTo>
                        <a:pt x="463" y="0"/>
                        <a:pt x="463" y="0"/>
                        <a:pt x="463" y="0"/>
                      </a:cubicBezTo>
                      <a:cubicBezTo>
                        <a:pt x="459" y="16"/>
                        <a:pt x="450" y="30"/>
                        <a:pt x="439" y="41"/>
                      </a:cubicBezTo>
                      <a:cubicBezTo>
                        <a:pt x="422" y="58"/>
                        <a:pt x="399" y="69"/>
                        <a:pt x="373" y="69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77"/>
                        <a:pt x="0" y="77"/>
                        <a:pt x="0" y="77"/>
                      </a:cubicBezTo>
                      <a:cubicBezTo>
                        <a:pt x="373" y="77"/>
                        <a:pt x="373" y="77"/>
                        <a:pt x="373" y="77"/>
                      </a:cubicBezTo>
                      <a:cubicBezTo>
                        <a:pt x="420" y="77"/>
                        <a:pt x="460" y="44"/>
                        <a:pt x="471" y="0"/>
                      </a:cubicBezTo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3" name="Freeform 945">
                  <a:extLst>
                    <a:ext uri="{FF2B5EF4-FFF2-40B4-BE49-F238E27FC236}">
                      <a16:creationId xmlns:a16="http://schemas.microsoft.com/office/drawing/2014/main" xmlns="" id="{BE957066-A893-4400-90F2-490C65929C40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1941" y="2396"/>
                  <a:ext cx="133" cy="161"/>
                </a:xfrm>
                <a:custGeom>
                  <a:avLst/>
                  <a:gdLst>
                    <a:gd name="T0" fmla="*/ 27 w 133"/>
                    <a:gd name="T1" fmla="*/ 67 h 161"/>
                    <a:gd name="T2" fmla="*/ 27 w 133"/>
                    <a:gd name="T3" fmla="*/ 67 h 161"/>
                    <a:gd name="T4" fmla="*/ 67 w 133"/>
                    <a:gd name="T5" fmla="*/ 28 h 161"/>
                    <a:gd name="T6" fmla="*/ 106 w 133"/>
                    <a:gd name="T7" fmla="*/ 67 h 161"/>
                    <a:gd name="T8" fmla="*/ 106 w 133"/>
                    <a:gd name="T9" fmla="*/ 67 h 161"/>
                    <a:gd name="T10" fmla="*/ 106 w 133"/>
                    <a:gd name="T11" fmla="*/ 67 h 161"/>
                    <a:gd name="T12" fmla="*/ 94 w 133"/>
                    <a:gd name="T13" fmla="*/ 95 h 161"/>
                    <a:gd name="T14" fmla="*/ 67 w 133"/>
                    <a:gd name="T15" fmla="*/ 106 h 161"/>
                    <a:gd name="T16" fmla="*/ 67 w 133"/>
                    <a:gd name="T17" fmla="*/ 106 h 161"/>
                    <a:gd name="T18" fmla="*/ 27 w 133"/>
                    <a:gd name="T19" fmla="*/ 67 h 161"/>
                    <a:gd name="T20" fmla="*/ 27 w 133"/>
                    <a:gd name="T21" fmla="*/ 67 h 161"/>
                    <a:gd name="T22" fmla="*/ 67 w 133"/>
                    <a:gd name="T23" fmla="*/ 0 h 161"/>
                    <a:gd name="T24" fmla="*/ 19 w 133"/>
                    <a:gd name="T25" fmla="*/ 20 h 161"/>
                    <a:gd name="T26" fmla="*/ 0 w 133"/>
                    <a:gd name="T27" fmla="*/ 67 h 161"/>
                    <a:gd name="T28" fmla="*/ 9 w 133"/>
                    <a:gd name="T29" fmla="*/ 95 h 161"/>
                    <a:gd name="T30" fmla="*/ 31 w 133"/>
                    <a:gd name="T31" fmla="*/ 125 h 161"/>
                    <a:gd name="T32" fmla="*/ 67 w 133"/>
                    <a:gd name="T33" fmla="*/ 161 h 161"/>
                    <a:gd name="T34" fmla="*/ 70 w 133"/>
                    <a:gd name="T35" fmla="*/ 158 h 161"/>
                    <a:gd name="T36" fmla="*/ 86 w 133"/>
                    <a:gd name="T37" fmla="*/ 143 h 161"/>
                    <a:gd name="T38" fmla="*/ 123 w 133"/>
                    <a:gd name="T39" fmla="*/ 97 h 161"/>
                    <a:gd name="T40" fmla="*/ 133 w 133"/>
                    <a:gd name="T41" fmla="*/ 67 h 161"/>
                    <a:gd name="T42" fmla="*/ 114 w 133"/>
                    <a:gd name="T43" fmla="*/ 20 h 161"/>
                    <a:gd name="T44" fmla="*/ 67 w 133"/>
                    <a:gd name="T45" fmla="*/ 0 h 161"/>
                    <a:gd name="T46" fmla="*/ 67 w 133"/>
                    <a:gd name="T47" fmla="*/ 0 h 1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33" h="161">
                      <a:moveTo>
                        <a:pt x="27" y="67"/>
                      </a:moveTo>
                      <a:cubicBezTo>
                        <a:pt x="27" y="67"/>
                        <a:pt x="27" y="67"/>
                        <a:pt x="27" y="67"/>
                      </a:cubicBezTo>
                      <a:cubicBezTo>
                        <a:pt x="27" y="45"/>
                        <a:pt x="45" y="28"/>
                        <a:pt x="67" y="28"/>
                      </a:cubicBezTo>
                      <a:cubicBezTo>
                        <a:pt x="88" y="28"/>
                        <a:pt x="106" y="45"/>
                        <a:pt x="106" y="67"/>
                      </a:cubicBezTo>
                      <a:cubicBezTo>
                        <a:pt x="106" y="67"/>
                        <a:pt x="106" y="67"/>
                        <a:pt x="106" y="67"/>
                      </a:cubicBezTo>
                      <a:cubicBezTo>
                        <a:pt x="106" y="67"/>
                        <a:pt x="106" y="67"/>
                        <a:pt x="106" y="67"/>
                      </a:cubicBezTo>
                      <a:cubicBezTo>
                        <a:pt x="106" y="78"/>
                        <a:pt x="101" y="88"/>
                        <a:pt x="94" y="95"/>
                      </a:cubicBezTo>
                      <a:cubicBezTo>
                        <a:pt x="87" y="102"/>
                        <a:pt x="77" y="106"/>
                        <a:pt x="67" y="106"/>
                      </a:cubicBezTo>
                      <a:cubicBezTo>
                        <a:pt x="67" y="106"/>
                        <a:pt x="67" y="106"/>
                        <a:pt x="67" y="106"/>
                      </a:cubicBezTo>
                      <a:cubicBezTo>
                        <a:pt x="45" y="106"/>
                        <a:pt x="27" y="89"/>
                        <a:pt x="27" y="67"/>
                      </a:cubicBezTo>
                      <a:cubicBezTo>
                        <a:pt x="27" y="67"/>
                        <a:pt x="27" y="67"/>
                        <a:pt x="27" y="67"/>
                      </a:cubicBezTo>
                      <a:moveTo>
                        <a:pt x="67" y="0"/>
                      </a:moveTo>
                      <a:cubicBezTo>
                        <a:pt x="48" y="0"/>
                        <a:pt x="31" y="8"/>
                        <a:pt x="19" y="20"/>
                      </a:cubicBezTo>
                      <a:cubicBezTo>
                        <a:pt x="7" y="32"/>
                        <a:pt x="0" y="48"/>
                        <a:pt x="0" y="67"/>
                      </a:cubicBezTo>
                      <a:cubicBezTo>
                        <a:pt x="0" y="75"/>
                        <a:pt x="3" y="85"/>
                        <a:pt x="9" y="95"/>
                      </a:cubicBezTo>
                      <a:cubicBezTo>
                        <a:pt x="15" y="105"/>
                        <a:pt x="23" y="115"/>
                        <a:pt x="31" y="125"/>
                      </a:cubicBezTo>
                      <a:cubicBezTo>
                        <a:pt x="45" y="142"/>
                        <a:pt x="61" y="156"/>
                        <a:pt x="67" y="161"/>
                      </a:cubicBezTo>
                      <a:cubicBezTo>
                        <a:pt x="68" y="160"/>
                        <a:pt x="69" y="159"/>
                        <a:pt x="70" y="158"/>
                      </a:cubicBezTo>
                      <a:cubicBezTo>
                        <a:pt x="74" y="154"/>
                        <a:pt x="80" y="149"/>
                        <a:pt x="86" y="143"/>
                      </a:cubicBezTo>
                      <a:cubicBezTo>
                        <a:pt x="98" y="130"/>
                        <a:pt x="113" y="113"/>
                        <a:pt x="123" y="97"/>
                      </a:cubicBezTo>
                      <a:cubicBezTo>
                        <a:pt x="129" y="86"/>
                        <a:pt x="133" y="76"/>
                        <a:pt x="133" y="67"/>
                      </a:cubicBezTo>
                      <a:cubicBezTo>
                        <a:pt x="133" y="48"/>
                        <a:pt x="126" y="32"/>
                        <a:pt x="114" y="20"/>
                      </a:cubicBezTo>
                      <a:cubicBezTo>
                        <a:pt x="102" y="8"/>
                        <a:pt x="85" y="0"/>
                        <a:pt x="67" y="0"/>
                      </a:cubicBezTo>
                      <a:cubicBezTo>
                        <a:pt x="67" y="0"/>
                        <a:pt x="67" y="0"/>
                        <a:pt x="67" y="0"/>
                      </a:cubicBezTo>
                    </a:path>
                  </a:pathLst>
                </a:custGeom>
                <a:solidFill>
                  <a:srgbClr val="FF82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4" name="Freeform 946">
                  <a:extLst>
                    <a:ext uri="{FF2B5EF4-FFF2-40B4-BE49-F238E27FC236}">
                      <a16:creationId xmlns:a16="http://schemas.microsoft.com/office/drawing/2014/main" xmlns="" id="{43D8766B-AA4D-4DAE-BE14-D15ABFC2CD52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1933" y="2388"/>
                  <a:ext cx="149" cy="180"/>
                </a:xfrm>
                <a:custGeom>
                  <a:avLst/>
                  <a:gdLst>
                    <a:gd name="T0" fmla="*/ 114 w 149"/>
                    <a:gd name="T1" fmla="*/ 75 h 180"/>
                    <a:gd name="T2" fmla="*/ 102 w 149"/>
                    <a:gd name="T3" fmla="*/ 103 h 180"/>
                    <a:gd name="T4" fmla="*/ 75 w 149"/>
                    <a:gd name="T5" fmla="*/ 114 h 180"/>
                    <a:gd name="T6" fmla="*/ 75 w 149"/>
                    <a:gd name="T7" fmla="*/ 114 h 180"/>
                    <a:gd name="T8" fmla="*/ 35 w 149"/>
                    <a:gd name="T9" fmla="*/ 75 h 180"/>
                    <a:gd name="T10" fmla="*/ 35 w 149"/>
                    <a:gd name="T11" fmla="*/ 75 h 180"/>
                    <a:gd name="T12" fmla="*/ 75 w 149"/>
                    <a:gd name="T13" fmla="*/ 114 h 180"/>
                    <a:gd name="T14" fmla="*/ 75 w 149"/>
                    <a:gd name="T15" fmla="*/ 114 h 180"/>
                    <a:gd name="T16" fmla="*/ 102 w 149"/>
                    <a:gd name="T17" fmla="*/ 103 h 180"/>
                    <a:gd name="T18" fmla="*/ 114 w 149"/>
                    <a:gd name="T19" fmla="*/ 75 h 180"/>
                    <a:gd name="T20" fmla="*/ 114 w 149"/>
                    <a:gd name="T21" fmla="*/ 75 h 180"/>
                    <a:gd name="T22" fmla="*/ 75 w 149"/>
                    <a:gd name="T23" fmla="*/ 169 h 180"/>
                    <a:gd name="T24" fmla="*/ 39 w 149"/>
                    <a:gd name="T25" fmla="*/ 133 h 180"/>
                    <a:gd name="T26" fmla="*/ 17 w 149"/>
                    <a:gd name="T27" fmla="*/ 103 h 180"/>
                    <a:gd name="T28" fmla="*/ 8 w 149"/>
                    <a:gd name="T29" fmla="*/ 75 h 180"/>
                    <a:gd name="T30" fmla="*/ 27 w 149"/>
                    <a:gd name="T31" fmla="*/ 28 h 180"/>
                    <a:gd name="T32" fmla="*/ 75 w 149"/>
                    <a:gd name="T33" fmla="*/ 8 h 180"/>
                    <a:gd name="T34" fmla="*/ 75 w 149"/>
                    <a:gd name="T35" fmla="*/ 8 h 180"/>
                    <a:gd name="T36" fmla="*/ 122 w 149"/>
                    <a:gd name="T37" fmla="*/ 28 h 180"/>
                    <a:gd name="T38" fmla="*/ 141 w 149"/>
                    <a:gd name="T39" fmla="*/ 75 h 180"/>
                    <a:gd name="T40" fmla="*/ 131 w 149"/>
                    <a:gd name="T41" fmla="*/ 105 h 180"/>
                    <a:gd name="T42" fmla="*/ 94 w 149"/>
                    <a:gd name="T43" fmla="*/ 151 h 180"/>
                    <a:gd name="T44" fmla="*/ 78 w 149"/>
                    <a:gd name="T45" fmla="*/ 166 h 180"/>
                    <a:gd name="T46" fmla="*/ 75 w 149"/>
                    <a:gd name="T47" fmla="*/ 169 h 180"/>
                    <a:gd name="T48" fmla="*/ 75 w 149"/>
                    <a:gd name="T49" fmla="*/ 0 h 180"/>
                    <a:gd name="T50" fmla="*/ 0 w 149"/>
                    <a:gd name="T51" fmla="*/ 75 h 180"/>
                    <a:gd name="T52" fmla="*/ 11 w 149"/>
                    <a:gd name="T53" fmla="*/ 109 h 180"/>
                    <a:gd name="T54" fmla="*/ 49 w 149"/>
                    <a:gd name="T55" fmla="*/ 156 h 180"/>
                    <a:gd name="T56" fmla="*/ 72 w 149"/>
                    <a:gd name="T57" fmla="*/ 178 h 180"/>
                    <a:gd name="T58" fmla="*/ 75 w 149"/>
                    <a:gd name="T59" fmla="*/ 180 h 180"/>
                    <a:gd name="T60" fmla="*/ 77 w 149"/>
                    <a:gd name="T61" fmla="*/ 178 h 180"/>
                    <a:gd name="T62" fmla="*/ 113 w 149"/>
                    <a:gd name="T63" fmla="*/ 142 h 180"/>
                    <a:gd name="T64" fmla="*/ 138 w 149"/>
                    <a:gd name="T65" fmla="*/ 109 h 180"/>
                    <a:gd name="T66" fmla="*/ 149 w 149"/>
                    <a:gd name="T67" fmla="*/ 75 h 180"/>
                    <a:gd name="T68" fmla="*/ 75 w 149"/>
                    <a:gd name="T69" fmla="*/ 0 h 180"/>
                    <a:gd name="T70" fmla="*/ 75 w 149"/>
                    <a:gd name="T71" fmla="*/ 0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49" h="180">
                      <a:moveTo>
                        <a:pt x="114" y="75"/>
                      </a:moveTo>
                      <a:cubicBezTo>
                        <a:pt x="114" y="86"/>
                        <a:pt x="109" y="96"/>
                        <a:pt x="102" y="103"/>
                      </a:cubicBezTo>
                      <a:cubicBezTo>
                        <a:pt x="95" y="110"/>
                        <a:pt x="85" y="114"/>
                        <a:pt x="75" y="114"/>
                      </a:cubicBezTo>
                      <a:cubicBezTo>
                        <a:pt x="75" y="114"/>
                        <a:pt x="75" y="114"/>
                        <a:pt x="75" y="114"/>
                      </a:cubicBezTo>
                      <a:cubicBezTo>
                        <a:pt x="53" y="114"/>
                        <a:pt x="35" y="97"/>
                        <a:pt x="35" y="75"/>
                      </a:cubicBezTo>
                      <a:cubicBezTo>
                        <a:pt x="35" y="75"/>
                        <a:pt x="35" y="75"/>
                        <a:pt x="35" y="75"/>
                      </a:cubicBezTo>
                      <a:cubicBezTo>
                        <a:pt x="35" y="97"/>
                        <a:pt x="53" y="114"/>
                        <a:pt x="75" y="114"/>
                      </a:cubicBezTo>
                      <a:cubicBezTo>
                        <a:pt x="75" y="114"/>
                        <a:pt x="75" y="114"/>
                        <a:pt x="75" y="114"/>
                      </a:cubicBezTo>
                      <a:cubicBezTo>
                        <a:pt x="85" y="114"/>
                        <a:pt x="95" y="110"/>
                        <a:pt x="102" y="103"/>
                      </a:cubicBezTo>
                      <a:cubicBezTo>
                        <a:pt x="109" y="96"/>
                        <a:pt x="114" y="86"/>
                        <a:pt x="114" y="75"/>
                      </a:cubicBezTo>
                      <a:cubicBezTo>
                        <a:pt x="114" y="75"/>
                        <a:pt x="114" y="75"/>
                        <a:pt x="114" y="75"/>
                      </a:cubicBezTo>
                      <a:moveTo>
                        <a:pt x="75" y="169"/>
                      </a:moveTo>
                      <a:cubicBezTo>
                        <a:pt x="69" y="164"/>
                        <a:pt x="53" y="150"/>
                        <a:pt x="39" y="133"/>
                      </a:cubicBezTo>
                      <a:cubicBezTo>
                        <a:pt x="31" y="123"/>
                        <a:pt x="23" y="113"/>
                        <a:pt x="17" y="103"/>
                      </a:cubicBezTo>
                      <a:cubicBezTo>
                        <a:pt x="11" y="93"/>
                        <a:pt x="8" y="83"/>
                        <a:pt x="8" y="75"/>
                      </a:cubicBezTo>
                      <a:cubicBezTo>
                        <a:pt x="8" y="56"/>
                        <a:pt x="15" y="40"/>
                        <a:pt x="27" y="28"/>
                      </a:cubicBezTo>
                      <a:cubicBezTo>
                        <a:pt x="39" y="16"/>
                        <a:pt x="56" y="8"/>
                        <a:pt x="75" y="8"/>
                      </a:cubicBezTo>
                      <a:cubicBezTo>
                        <a:pt x="75" y="8"/>
                        <a:pt x="75" y="8"/>
                        <a:pt x="75" y="8"/>
                      </a:cubicBezTo>
                      <a:cubicBezTo>
                        <a:pt x="93" y="8"/>
                        <a:pt x="110" y="16"/>
                        <a:pt x="122" y="28"/>
                      </a:cubicBezTo>
                      <a:cubicBezTo>
                        <a:pt x="134" y="40"/>
                        <a:pt x="141" y="56"/>
                        <a:pt x="141" y="75"/>
                      </a:cubicBezTo>
                      <a:cubicBezTo>
                        <a:pt x="141" y="84"/>
                        <a:pt x="137" y="94"/>
                        <a:pt x="131" y="105"/>
                      </a:cubicBezTo>
                      <a:cubicBezTo>
                        <a:pt x="121" y="121"/>
                        <a:pt x="106" y="138"/>
                        <a:pt x="94" y="151"/>
                      </a:cubicBezTo>
                      <a:cubicBezTo>
                        <a:pt x="88" y="157"/>
                        <a:pt x="82" y="162"/>
                        <a:pt x="78" y="166"/>
                      </a:cubicBezTo>
                      <a:cubicBezTo>
                        <a:pt x="77" y="167"/>
                        <a:pt x="76" y="168"/>
                        <a:pt x="75" y="169"/>
                      </a:cubicBezTo>
                      <a:moveTo>
                        <a:pt x="75" y="0"/>
                      </a:moveTo>
                      <a:cubicBezTo>
                        <a:pt x="33" y="0"/>
                        <a:pt x="0" y="34"/>
                        <a:pt x="0" y="75"/>
                      </a:cubicBezTo>
                      <a:cubicBezTo>
                        <a:pt x="0" y="86"/>
                        <a:pt x="5" y="98"/>
                        <a:pt x="11" y="109"/>
                      </a:cubicBezTo>
                      <a:cubicBezTo>
                        <a:pt x="22" y="126"/>
                        <a:pt x="37" y="143"/>
                        <a:pt x="49" y="156"/>
                      </a:cubicBezTo>
                      <a:cubicBezTo>
                        <a:pt x="62" y="169"/>
                        <a:pt x="72" y="177"/>
                        <a:pt x="72" y="178"/>
                      </a:cubicBezTo>
                      <a:cubicBezTo>
                        <a:pt x="75" y="180"/>
                        <a:pt x="75" y="180"/>
                        <a:pt x="75" y="180"/>
                      </a:cubicBezTo>
                      <a:cubicBezTo>
                        <a:pt x="77" y="178"/>
                        <a:pt x="77" y="178"/>
                        <a:pt x="77" y="178"/>
                      </a:cubicBezTo>
                      <a:cubicBezTo>
                        <a:pt x="77" y="177"/>
                        <a:pt x="95" y="162"/>
                        <a:pt x="113" y="142"/>
                      </a:cubicBezTo>
                      <a:cubicBezTo>
                        <a:pt x="122" y="132"/>
                        <a:pt x="131" y="121"/>
                        <a:pt x="138" y="109"/>
                      </a:cubicBezTo>
                      <a:cubicBezTo>
                        <a:pt x="145" y="98"/>
                        <a:pt x="149" y="86"/>
                        <a:pt x="149" y="75"/>
                      </a:cubicBezTo>
                      <a:cubicBezTo>
                        <a:pt x="149" y="34"/>
                        <a:pt x="116" y="0"/>
                        <a:pt x="75" y="0"/>
                      </a:cubicBezTo>
                      <a:cubicBezTo>
                        <a:pt x="75" y="0"/>
                        <a:pt x="75" y="0"/>
                        <a:pt x="75" y="0"/>
                      </a:cubicBezTo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5" name="Freeform 947">
                  <a:extLst>
                    <a:ext uri="{FF2B5EF4-FFF2-40B4-BE49-F238E27FC236}">
                      <a16:creationId xmlns:a16="http://schemas.microsoft.com/office/drawing/2014/main" xmlns="" id="{B98A4F75-9FC1-4178-BA2E-DA4C27F03FD6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976" y="2432"/>
                  <a:ext cx="63" cy="62"/>
                </a:xfrm>
                <a:custGeom>
                  <a:avLst/>
                  <a:gdLst>
                    <a:gd name="T0" fmla="*/ 32 w 63"/>
                    <a:gd name="T1" fmla="*/ 0 h 62"/>
                    <a:gd name="T2" fmla="*/ 10 w 63"/>
                    <a:gd name="T3" fmla="*/ 9 h 62"/>
                    <a:gd name="T4" fmla="*/ 0 w 63"/>
                    <a:gd name="T5" fmla="*/ 31 h 62"/>
                    <a:gd name="T6" fmla="*/ 10 w 63"/>
                    <a:gd name="T7" fmla="*/ 53 h 62"/>
                    <a:gd name="T8" fmla="*/ 32 w 63"/>
                    <a:gd name="T9" fmla="*/ 62 h 62"/>
                    <a:gd name="T10" fmla="*/ 32 w 63"/>
                    <a:gd name="T11" fmla="*/ 62 h 62"/>
                    <a:gd name="T12" fmla="*/ 54 w 63"/>
                    <a:gd name="T13" fmla="*/ 53 h 62"/>
                    <a:gd name="T14" fmla="*/ 63 w 63"/>
                    <a:gd name="T15" fmla="*/ 31 h 62"/>
                    <a:gd name="T16" fmla="*/ 54 w 63"/>
                    <a:gd name="T17" fmla="*/ 9 h 62"/>
                    <a:gd name="T18" fmla="*/ 32 w 63"/>
                    <a:gd name="T19" fmla="*/ 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3" h="62">
                      <a:moveTo>
                        <a:pt x="32" y="0"/>
                      </a:moveTo>
                      <a:cubicBezTo>
                        <a:pt x="23" y="0"/>
                        <a:pt x="15" y="3"/>
                        <a:pt x="10" y="9"/>
                      </a:cubicBezTo>
                      <a:cubicBezTo>
                        <a:pt x="4" y="15"/>
                        <a:pt x="0" y="22"/>
                        <a:pt x="0" y="31"/>
                      </a:cubicBezTo>
                      <a:cubicBezTo>
                        <a:pt x="0" y="40"/>
                        <a:pt x="4" y="47"/>
                        <a:pt x="10" y="53"/>
                      </a:cubicBezTo>
                      <a:cubicBezTo>
                        <a:pt x="15" y="59"/>
                        <a:pt x="23" y="62"/>
                        <a:pt x="32" y="62"/>
                      </a:cubicBezTo>
                      <a:cubicBezTo>
                        <a:pt x="32" y="62"/>
                        <a:pt x="32" y="62"/>
                        <a:pt x="32" y="62"/>
                      </a:cubicBezTo>
                      <a:cubicBezTo>
                        <a:pt x="40" y="62"/>
                        <a:pt x="48" y="59"/>
                        <a:pt x="54" y="53"/>
                      </a:cubicBezTo>
                      <a:cubicBezTo>
                        <a:pt x="59" y="47"/>
                        <a:pt x="63" y="40"/>
                        <a:pt x="63" y="31"/>
                      </a:cubicBezTo>
                      <a:cubicBezTo>
                        <a:pt x="63" y="22"/>
                        <a:pt x="59" y="15"/>
                        <a:pt x="54" y="9"/>
                      </a:cubicBezTo>
                      <a:cubicBezTo>
                        <a:pt x="48" y="3"/>
                        <a:pt x="40" y="0"/>
                        <a:pt x="32" y="0"/>
                      </a:cubicBezTo>
                    </a:path>
                  </a:pathLst>
                </a:custGeom>
                <a:solidFill>
                  <a:srgbClr val="EEF9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6" name="Freeform 948">
                  <a:extLst>
                    <a:ext uri="{FF2B5EF4-FFF2-40B4-BE49-F238E27FC236}">
                      <a16:creationId xmlns:a16="http://schemas.microsoft.com/office/drawing/2014/main" xmlns="" id="{D35B226A-EA62-4D00-99A9-A3846D120B49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1968" y="2424"/>
                  <a:ext cx="79" cy="78"/>
                </a:xfrm>
                <a:custGeom>
                  <a:avLst/>
                  <a:gdLst>
                    <a:gd name="T0" fmla="*/ 40 w 79"/>
                    <a:gd name="T1" fmla="*/ 70 h 78"/>
                    <a:gd name="T2" fmla="*/ 40 w 79"/>
                    <a:gd name="T3" fmla="*/ 70 h 78"/>
                    <a:gd name="T4" fmla="*/ 18 w 79"/>
                    <a:gd name="T5" fmla="*/ 61 h 78"/>
                    <a:gd name="T6" fmla="*/ 8 w 79"/>
                    <a:gd name="T7" fmla="*/ 39 h 78"/>
                    <a:gd name="T8" fmla="*/ 18 w 79"/>
                    <a:gd name="T9" fmla="*/ 17 h 78"/>
                    <a:gd name="T10" fmla="*/ 40 w 79"/>
                    <a:gd name="T11" fmla="*/ 8 h 78"/>
                    <a:gd name="T12" fmla="*/ 62 w 79"/>
                    <a:gd name="T13" fmla="*/ 17 h 78"/>
                    <a:gd name="T14" fmla="*/ 71 w 79"/>
                    <a:gd name="T15" fmla="*/ 39 h 78"/>
                    <a:gd name="T16" fmla="*/ 62 w 79"/>
                    <a:gd name="T17" fmla="*/ 61 h 78"/>
                    <a:gd name="T18" fmla="*/ 40 w 79"/>
                    <a:gd name="T19" fmla="*/ 70 h 78"/>
                    <a:gd name="T20" fmla="*/ 40 w 79"/>
                    <a:gd name="T21" fmla="*/ 0 h 78"/>
                    <a:gd name="T22" fmla="*/ 0 w 79"/>
                    <a:gd name="T23" fmla="*/ 39 h 78"/>
                    <a:gd name="T24" fmla="*/ 0 w 79"/>
                    <a:gd name="T25" fmla="*/ 39 h 78"/>
                    <a:gd name="T26" fmla="*/ 40 w 79"/>
                    <a:gd name="T27" fmla="*/ 78 h 78"/>
                    <a:gd name="T28" fmla="*/ 40 w 79"/>
                    <a:gd name="T29" fmla="*/ 78 h 78"/>
                    <a:gd name="T30" fmla="*/ 67 w 79"/>
                    <a:gd name="T31" fmla="*/ 67 h 78"/>
                    <a:gd name="T32" fmla="*/ 79 w 79"/>
                    <a:gd name="T33" fmla="*/ 39 h 78"/>
                    <a:gd name="T34" fmla="*/ 79 w 79"/>
                    <a:gd name="T35" fmla="*/ 39 h 78"/>
                    <a:gd name="T36" fmla="*/ 40 w 79"/>
                    <a:gd name="T37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9" h="78">
                      <a:moveTo>
                        <a:pt x="40" y="70"/>
                      </a:moveTo>
                      <a:cubicBezTo>
                        <a:pt x="40" y="70"/>
                        <a:pt x="40" y="70"/>
                        <a:pt x="40" y="70"/>
                      </a:cubicBezTo>
                      <a:cubicBezTo>
                        <a:pt x="31" y="70"/>
                        <a:pt x="23" y="67"/>
                        <a:pt x="18" y="61"/>
                      </a:cubicBezTo>
                      <a:cubicBezTo>
                        <a:pt x="12" y="55"/>
                        <a:pt x="8" y="48"/>
                        <a:pt x="8" y="39"/>
                      </a:cubicBezTo>
                      <a:cubicBezTo>
                        <a:pt x="8" y="30"/>
                        <a:pt x="12" y="23"/>
                        <a:pt x="18" y="17"/>
                      </a:cubicBezTo>
                      <a:cubicBezTo>
                        <a:pt x="23" y="11"/>
                        <a:pt x="31" y="8"/>
                        <a:pt x="40" y="8"/>
                      </a:cubicBezTo>
                      <a:cubicBezTo>
                        <a:pt x="48" y="8"/>
                        <a:pt x="56" y="11"/>
                        <a:pt x="62" y="17"/>
                      </a:cubicBezTo>
                      <a:cubicBezTo>
                        <a:pt x="67" y="23"/>
                        <a:pt x="71" y="30"/>
                        <a:pt x="71" y="39"/>
                      </a:cubicBezTo>
                      <a:cubicBezTo>
                        <a:pt x="71" y="48"/>
                        <a:pt x="67" y="55"/>
                        <a:pt x="62" y="61"/>
                      </a:cubicBezTo>
                      <a:cubicBezTo>
                        <a:pt x="56" y="67"/>
                        <a:pt x="48" y="70"/>
                        <a:pt x="40" y="70"/>
                      </a:cubicBezTo>
                      <a:moveTo>
                        <a:pt x="40" y="0"/>
                      </a:moveTo>
                      <a:cubicBezTo>
                        <a:pt x="18" y="0"/>
                        <a:pt x="0" y="17"/>
                        <a:pt x="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61"/>
                        <a:pt x="18" y="78"/>
                        <a:pt x="40" y="78"/>
                      </a:cubicBezTo>
                      <a:cubicBezTo>
                        <a:pt x="40" y="78"/>
                        <a:pt x="40" y="78"/>
                        <a:pt x="40" y="78"/>
                      </a:cubicBezTo>
                      <a:cubicBezTo>
                        <a:pt x="50" y="78"/>
                        <a:pt x="60" y="74"/>
                        <a:pt x="67" y="67"/>
                      </a:cubicBezTo>
                      <a:cubicBezTo>
                        <a:pt x="74" y="60"/>
                        <a:pt x="79" y="50"/>
                        <a:pt x="79" y="39"/>
                      </a:cubicBezTo>
                      <a:cubicBezTo>
                        <a:pt x="79" y="39"/>
                        <a:pt x="79" y="39"/>
                        <a:pt x="79" y="39"/>
                      </a:cubicBezTo>
                      <a:cubicBezTo>
                        <a:pt x="79" y="17"/>
                        <a:pt x="61" y="0"/>
                        <a:pt x="40" y="0"/>
                      </a:cubicBezTo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7" name="Freeform 949">
                  <a:extLst>
                    <a:ext uri="{FF2B5EF4-FFF2-40B4-BE49-F238E27FC236}">
                      <a16:creationId xmlns:a16="http://schemas.microsoft.com/office/drawing/2014/main" xmlns="" id="{4C08030F-C666-47BA-9E86-CE5235794789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2384" y="2654"/>
                  <a:ext cx="215" cy="187"/>
                </a:xfrm>
                <a:custGeom>
                  <a:avLst/>
                  <a:gdLst>
                    <a:gd name="T0" fmla="*/ 37 w 215"/>
                    <a:gd name="T1" fmla="*/ 97 h 187"/>
                    <a:gd name="T2" fmla="*/ 37 w 215"/>
                    <a:gd name="T3" fmla="*/ 93 h 187"/>
                    <a:gd name="T4" fmla="*/ 179 w 215"/>
                    <a:gd name="T5" fmla="*/ 93 h 187"/>
                    <a:gd name="T6" fmla="*/ 179 w 215"/>
                    <a:gd name="T7" fmla="*/ 101 h 187"/>
                    <a:gd name="T8" fmla="*/ 37 w 215"/>
                    <a:gd name="T9" fmla="*/ 101 h 187"/>
                    <a:gd name="T10" fmla="*/ 37 w 215"/>
                    <a:gd name="T11" fmla="*/ 97 h 187"/>
                    <a:gd name="T12" fmla="*/ 215 w 215"/>
                    <a:gd name="T13" fmla="*/ 0 h 187"/>
                    <a:gd name="T14" fmla="*/ 80 w 215"/>
                    <a:gd name="T15" fmla="*/ 0 h 187"/>
                    <a:gd name="T16" fmla="*/ 80 w 215"/>
                    <a:gd name="T17" fmla="*/ 53 h 187"/>
                    <a:gd name="T18" fmla="*/ 179 w 215"/>
                    <a:gd name="T19" fmla="*/ 53 h 187"/>
                    <a:gd name="T20" fmla="*/ 179 w 215"/>
                    <a:gd name="T21" fmla="*/ 61 h 187"/>
                    <a:gd name="T22" fmla="*/ 37 w 215"/>
                    <a:gd name="T23" fmla="*/ 61 h 187"/>
                    <a:gd name="T24" fmla="*/ 37 w 215"/>
                    <a:gd name="T25" fmla="*/ 60 h 187"/>
                    <a:gd name="T26" fmla="*/ 0 w 215"/>
                    <a:gd name="T27" fmla="*/ 60 h 187"/>
                    <a:gd name="T28" fmla="*/ 0 w 215"/>
                    <a:gd name="T29" fmla="*/ 150 h 187"/>
                    <a:gd name="T30" fmla="*/ 140 w 215"/>
                    <a:gd name="T31" fmla="*/ 150 h 187"/>
                    <a:gd name="T32" fmla="*/ 140 w 215"/>
                    <a:gd name="T33" fmla="*/ 187 h 187"/>
                    <a:gd name="T34" fmla="*/ 176 w 215"/>
                    <a:gd name="T35" fmla="*/ 150 h 187"/>
                    <a:gd name="T36" fmla="*/ 215 w 215"/>
                    <a:gd name="T37" fmla="*/ 150 h 187"/>
                    <a:gd name="T38" fmla="*/ 215 w 215"/>
                    <a:gd name="T39" fmla="*/ 0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15" h="187">
                      <a:moveTo>
                        <a:pt x="37" y="97"/>
                      </a:moveTo>
                      <a:lnTo>
                        <a:pt x="37" y="93"/>
                      </a:lnTo>
                      <a:lnTo>
                        <a:pt x="179" y="93"/>
                      </a:lnTo>
                      <a:lnTo>
                        <a:pt x="179" y="101"/>
                      </a:lnTo>
                      <a:lnTo>
                        <a:pt x="37" y="101"/>
                      </a:lnTo>
                      <a:lnTo>
                        <a:pt x="37" y="97"/>
                      </a:lnTo>
                      <a:close/>
                      <a:moveTo>
                        <a:pt x="215" y="0"/>
                      </a:moveTo>
                      <a:lnTo>
                        <a:pt x="80" y="0"/>
                      </a:lnTo>
                      <a:lnTo>
                        <a:pt x="80" y="53"/>
                      </a:lnTo>
                      <a:lnTo>
                        <a:pt x="179" y="53"/>
                      </a:lnTo>
                      <a:lnTo>
                        <a:pt x="179" y="61"/>
                      </a:lnTo>
                      <a:lnTo>
                        <a:pt x="37" y="61"/>
                      </a:lnTo>
                      <a:lnTo>
                        <a:pt x="37" y="60"/>
                      </a:lnTo>
                      <a:lnTo>
                        <a:pt x="0" y="60"/>
                      </a:lnTo>
                      <a:lnTo>
                        <a:pt x="0" y="150"/>
                      </a:lnTo>
                      <a:lnTo>
                        <a:pt x="140" y="150"/>
                      </a:lnTo>
                      <a:lnTo>
                        <a:pt x="140" y="187"/>
                      </a:lnTo>
                      <a:lnTo>
                        <a:pt x="176" y="150"/>
                      </a:lnTo>
                      <a:lnTo>
                        <a:pt x="215" y="150"/>
                      </a:lnTo>
                      <a:lnTo>
                        <a:pt x="215" y="0"/>
                      </a:lnTo>
                      <a:close/>
                    </a:path>
                  </a:pathLst>
                </a:custGeom>
                <a:solidFill>
                  <a:srgbClr val="14EBD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8" name="Freeform 950">
                  <a:extLst>
                    <a:ext uri="{FF2B5EF4-FFF2-40B4-BE49-F238E27FC236}">
                      <a16:creationId xmlns:a16="http://schemas.microsoft.com/office/drawing/2014/main" xmlns="" id="{003FA5BE-67F0-4299-BC43-31EE631DA390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2384" y="2654"/>
                  <a:ext cx="215" cy="187"/>
                </a:xfrm>
                <a:custGeom>
                  <a:avLst/>
                  <a:gdLst>
                    <a:gd name="T0" fmla="*/ 37 w 215"/>
                    <a:gd name="T1" fmla="*/ 97 h 187"/>
                    <a:gd name="T2" fmla="*/ 37 w 215"/>
                    <a:gd name="T3" fmla="*/ 93 h 187"/>
                    <a:gd name="T4" fmla="*/ 179 w 215"/>
                    <a:gd name="T5" fmla="*/ 93 h 187"/>
                    <a:gd name="T6" fmla="*/ 179 w 215"/>
                    <a:gd name="T7" fmla="*/ 101 h 187"/>
                    <a:gd name="T8" fmla="*/ 37 w 215"/>
                    <a:gd name="T9" fmla="*/ 101 h 187"/>
                    <a:gd name="T10" fmla="*/ 37 w 215"/>
                    <a:gd name="T11" fmla="*/ 97 h 187"/>
                    <a:gd name="T12" fmla="*/ 215 w 215"/>
                    <a:gd name="T13" fmla="*/ 0 h 187"/>
                    <a:gd name="T14" fmla="*/ 80 w 215"/>
                    <a:gd name="T15" fmla="*/ 0 h 187"/>
                    <a:gd name="T16" fmla="*/ 80 w 215"/>
                    <a:gd name="T17" fmla="*/ 53 h 187"/>
                    <a:gd name="T18" fmla="*/ 179 w 215"/>
                    <a:gd name="T19" fmla="*/ 53 h 187"/>
                    <a:gd name="T20" fmla="*/ 179 w 215"/>
                    <a:gd name="T21" fmla="*/ 61 h 187"/>
                    <a:gd name="T22" fmla="*/ 37 w 215"/>
                    <a:gd name="T23" fmla="*/ 61 h 187"/>
                    <a:gd name="T24" fmla="*/ 37 w 215"/>
                    <a:gd name="T25" fmla="*/ 60 h 187"/>
                    <a:gd name="T26" fmla="*/ 0 w 215"/>
                    <a:gd name="T27" fmla="*/ 60 h 187"/>
                    <a:gd name="T28" fmla="*/ 0 w 215"/>
                    <a:gd name="T29" fmla="*/ 150 h 187"/>
                    <a:gd name="T30" fmla="*/ 140 w 215"/>
                    <a:gd name="T31" fmla="*/ 150 h 187"/>
                    <a:gd name="T32" fmla="*/ 140 w 215"/>
                    <a:gd name="T33" fmla="*/ 187 h 187"/>
                    <a:gd name="T34" fmla="*/ 176 w 215"/>
                    <a:gd name="T35" fmla="*/ 150 h 187"/>
                    <a:gd name="T36" fmla="*/ 215 w 215"/>
                    <a:gd name="T37" fmla="*/ 150 h 187"/>
                    <a:gd name="T38" fmla="*/ 215 w 215"/>
                    <a:gd name="T39" fmla="*/ 0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15" h="187">
                      <a:moveTo>
                        <a:pt x="37" y="97"/>
                      </a:moveTo>
                      <a:lnTo>
                        <a:pt x="37" y="93"/>
                      </a:lnTo>
                      <a:lnTo>
                        <a:pt x="179" y="93"/>
                      </a:lnTo>
                      <a:lnTo>
                        <a:pt x="179" y="101"/>
                      </a:lnTo>
                      <a:lnTo>
                        <a:pt x="37" y="101"/>
                      </a:lnTo>
                      <a:lnTo>
                        <a:pt x="37" y="97"/>
                      </a:lnTo>
                      <a:moveTo>
                        <a:pt x="215" y="0"/>
                      </a:moveTo>
                      <a:lnTo>
                        <a:pt x="80" y="0"/>
                      </a:lnTo>
                      <a:lnTo>
                        <a:pt x="80" y="53"/>
                      </a:lnTo>
                      <a:lnTo>
                        <a:pt x="179" y="53"/>
                      </a:lnTo>
                      <a:lnTo>
                        <a:pt x="179" y="61"/>
                      </a:lnTo>
                      <a:lnTo>
                        <a:pt x="37" y="61"/>
                      </a:lnTo>
                      <a:lnTo>
                        <a:pt x="37" y="60"/>
                      </a:lnTo>
                      <a:lnTo>
                        <a:pt x="0" y="60"/>
                      </a:lnTo>
                      <a:lnTo>
                        <a:pt x="0" y="150"/>
                      </a:lnTo>
                      <a:lnTo>
                        <a:pt x="140" y="150"/>
                      </a:lnTo>
                      <a:lnTo>
                        <a:pt x="140" y="187"/>
                      </a:lnTo>
                      <a:lnTo>
                        <a:pt x="176" y="150"/>
                      </a:lnTo>
                      <a:lnTo>
                        <a:pt x="215" y="150"/>
                      </a:lnTo>
                      <a:lnTo>
                        <a:pt x="215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9" name="Freeform 951">
                  <a:extLst>
                    <a:ext uri="{FF2B5EF4-FFF2-40B4-BE49-F238E27FC236}">
                      <a16:creationId xmlns:a16="http://schemas.microsoft.com/office/drawing/2014/main" xmlns="" id="{9D86E3DB-1F92-485B-8C96-CA75719EFC9E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2376" y="2646"/>
                  <a:ext cx="231" cy="214"/>
                </a:xfrm>
                <a:custGeom>
                  <a:avLst/>
                  <a:gdLst>
                    <a:gd name="T0" fmla="*/ 223 w 231"/>
                    <a:gd name="T1" fmla="*/ 4 h 214"/>
                    <a:gd name="T2" fmla="*/ 227 w 231"/>
                    <a:gd name="T3" fmla="*/ 4 h 214"/>
                    <a:gd name="T4" fmla="*/ 223 w 231"/>
                    <a:gd name="T5" fmla="*/ 4 h 214"/>
                    <a:gd name="T6" fmla="*/ 231 w 231"/>
                    <a:gd name="T7" fmla="*/ 0 h 214"/>
                    <a:gd name="T8" fmla="*/ 227 w 231"/>
                    <a:gd name="T9" fmla="*/ 0 h 214"/>
                    <a:gd name="T10" fmla="*/ 88 w 231"/>
                    <a:gd name="T11" fmla="*/ 0 h 214"/>
                    <a:gd name="T12" fmla="*/ 88 w 231"/>
                    <a:gd name="T13" fmla="*/ 8 h 214"/>
                    <a:gd name="T14" fmla="*/ 223 w 231"/>
                    <a:gd name="T15" fmla="*/ 8 h 214"/>
                    <a:gd name="T16" fmla="*/ 223 w 231"/>
                    <a:gd name="T17" fmla="*/ 158 h 214"/>
                    <a:gd name="T18" fmla="*/ 184 w 231"/>
                    <a:gd name="T19" fmla="*/ 158 h 214"/>
                    <a:gd name="T20" fmla="*/ 148 w 231"/>
                    <a:gd name="T21" fmla="*/ 195 h 214"/>
                    <a:gd name="T22" fmla="*/ 148 w 231"/>
                    <a:gd name="T23" fmla="*/ 158 h 214"/>
                    <a:gd name="T24" fmla="*/ 8 w 231"/>
                    <a:gd name="T25" fmla="*/ 158 h 214"/>
                    <a:gd name="T26" fmla="*/ 8 w 231"/>
                    <a:gd name="T27" fmla="*/ 68 h 214"/>
                    <a:gd name="T28" fmla="*/ 0 w 231"/>
                    <a:gd name="T29" fmla="*/ 68 h 214"/>
                    <a:gd name="T30" fmla="*/ 0 w 231"/>
                    <a:gd name="T31" fmla="*/ 166 h 214"/>
                    <a:gd name="T32" fmla="*/ 140 w 231"/>
                    <a:gd name="T33" fmla="*/ 166 h 214"/>
                    <a:gd name="T34" fmla="*/ 140 w 231"/>
                    <a:gd name="T35" fmla="*/ 214 h 214"/>
                    <a:gd name="T36" fmla="*/ 187 w 231"/>
                    <a:gd name="T37" fmla="*/ 166 h 214"/>
                    <a:gd name="T38" fmla="*/ 231 w 231"/>
                    <a:gd name="T39" fmla="*/ 166 h 214"/>
                    <a:gd name="T40" fmla="*/ 231 w 231"/>
                    <a:gd name="T41" fmla="*/ 0 h 2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31" h="214">
                      <a:moveTo>
                        <a:pt x="223" y="4"/>
                      </a:moveTo>
                      <a:lnTo>
                        <a:pt x="227" y="4"/>
                      </a:lnTo>
                      <a:lnTo>
                        <a:pt x="223" y="4"/>
                      </a:lnTo>
                      <a:close/>
                      <a:moveTo>
                        <a:pt x="231" y="0"/>
                      </a:moveTo>
                      <a:lnTo>
                        <a:pt x="227" y="0"/>
                      </a:lnTo>
                      <a:lnTo>
                        <a:pt x="88" y="0"/>
                      </a:lnTo>
                      <a:lnTo>
                        <a:pt x="88" y="8"/>
                      </a:lnTo>
                      <a:lnTo>
                        <a:pt x="223" y="8"/>
                      </a:lnTo>
                      <a:lnTo>
                        <a:pt x="223" y="158"/>
                      </a:lnTo>
                      <a:lnTo>
                        <a:pt x="184" y="158"/>
                      </a:lnTo>
                      <a:lnTo>
                        <a:pt x="148" y="195"/>
                      </a:lnTo>
                      <a:lnTo>
                        <a:pt x="148" y="158"/>
                      </a:lnTo>
                      <a:lnTo>
                        <a:pt x="8" y="158"/>
                      </a:lnTo>
                      <a:lnTo>
                        <a:pt x="8" y="68"/>
                      </a:lnTo>
                      <a:lnTo>
                        <a:pt x="0" y="68"/>
                      </a:lnTo>
                      <a:lnTo>
                        <a:pt x="0" y="166"/>
                      </a:lnTo>
                      <a:lnTo>
                        <a:pt x="140" y="166"/>
                      </a:lnTo>
                      <a:lnTo>
                        <a:pt x="140" y="214"/>
                      </a:lnTo>
                      <a:lnTo>
                        <a:pt x="187" y="166"/>
                      </a:lnTo>
                      <a:lnTo>
                        <a:pt x="231" y="166"/>
                      </a:lnTo>
                      <a:lnTo>
                        <a:pt x="231" y="0"/>
                      </a:lnTo>
                      <a:close/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0" name="Freeform 952">
                  <a:extLst>
                    <a:ext uri="{FF2B5EF4-FFF2-40B4-BE49-F238E27FC236}">
                      <a16:creationId xmlns:a16="http://schemas.microsoft.com/office/drawing/2014/main" xmlns="" id="{F7418B9F-20CE-43AA-A711-2D24F25E7ED9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2376" y="2646"/>
                  <a:ext cx="231" cy="214"/>
                </a:xfrm>
                <a:custGeom>
                  <a:avLst/>
                  <a:gdLst>
                    <a:gd name="T0" fmla="*/ 223 w 231"/>
                    <a:gd name="T1" fmla="*/ 4 h 214"/>
                    <a:gd name="T2" fmla="*/ 227 w 231"/>
                    <a:gd name="T3" fmla="*/ 4 h 214"/>
                    <a:gd name="T4" fmla="*/ 223 w 231"/>
                    <a:gd name="T5" fmla="*/ 4 h 214"/>
                    <a:gd name="T6" fmla="*/ 231 w 231"/>
                    <a:gd name="T7" fmla="*/ 0 h 214"/>
                    <a:gd name="T8" fmla="*/ 227 w 231"/>
                    <a:gd name="T9" fmla="*/ 0 h 214"/>
                    <a:gd name="T10" fmla="*/ 88 w 231"/>
                    <a:gd name="T11" fmla="*/ 0 h 214"/>
                    <a:gd name="T12" fmla="*/ 88 w 231"/>
                    <a:gd name="T13" fmla="*/ 8 h 214"/>
                    <a:gd name="T14" fmla="*/ 223 w 231"/>
                    <a:gd name="T15" fmla="*/ 8 h 214"/>
                    <a:gd name="T16" fmla="*/ 223 w 231"/>
                    <a:gd name="T17" fmla="*/ 158 h 214"/>
                    <a:gd name="T18" fmla="*/ 184 w 231"/>
                    <a:gd name="T19" fmla="*/ 158 h 214"/>
                    <a:gd name="T20" fmla="*/ 148 w 231"/>
                    <a:gd name="T21" fmla="*/ 195 h 214"/>
                    <a:gd name="T22" fmla="*/ 148 w 231"/>
                    <a:gd name="T23" fmla="*/ 158 h 214"/>
                    <a:gd name="T24" fmla="*/ 8 w 231"/>
                    <a:gd name="T25" fmla="*/ 158 h 214"/>
                    <a:gd name="T26" fmla="*/ 8 w 231"/>
                    <a:gd name="T27" fmla="*/ 68 h 214"/>
                    <a:gd name="T28" fmla="*/ 0 w 231"/>
                    <a:gd name="T29" fmla="*/ 68 h 214"/>
                    <a:gd name="T30" fmla="*/ 0 w 231"/>
                    <a:gd name="T31" fmla="*/ 166 h 214"/>
                    <a:gd name="T32" fmla="*/ 140 w 231"/>
                    <a:gd name="T33" fmla="*/ 166 h 214"/>
                    <a:gd name="T34" fmla="*/ 140 w 231"/>
                    <a:gd name="T35" fmla="*/ 214 h 214"/>
                    <a:gd name="T36" fmla="*/ 187 w 231"/>
                    <a:gd name="T37" fmla="*/ 166 h 214"/>
                    <a:gd name="T38" fmla="*/ 231 w 231"/>
                    <a:gd name="T39" fmla="*/ 166 h 214"/>
                    <a:gd name="T40" fmla="*/ 231 w 231"/>
                    <a:gd name="T41" fmla="*/ 0 h 2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31" h="214">
                      <a:moveTo>
                        <a:pt x="223" y="4"/>
                      </a:moveTo>
                      <a:lnTo>
                        <a:pt x="227" y="4"/>
                      </a:lnTo>
                      <a:lnTo>
                        <a:pt x="223" y="4"/>
                      </a:lnTo>
                      <a:moveTo>
                        <a:pt x="231" y="0"/>
                      </a:moveTo>
                      <a:lnTo>
                        <a:pt x="227" y="0"/>
                      </a:lnTo>
                      <a:lnTo>
                        <a:pt x="88" y="0"/>
                      </a:lnTo>
                      <a:lnTo>
                        <a:pt x="88" y="8"/>
                      </a:lnTo>
                      <a:lnTo>
                        <a:pt x="223" y="8"/>
                      </a:lnTo>
                      <a:lnTo>
                        <a:pt x="223" y="158"/>
                      </a:lnTo>
                      <a:lnTo>
                        <a:pt x="184" y="158"/>
                      </a:lnTo>
                      <a:lnTo>
                        <a:pt x="148" y="195"/>
                      </a:lnTo>
                      <a:lnTo>
                        <a:pt x="148" y="158"/>
                      </a:lnTo>
                      <a:lnTo>
                        <a:pt x="8" y="158"/>
                      </a:lnTo>
                      <a:lnTo>
                        <a:pt x="8" y="68"/>
                      </a:lnTo>
                      <a:lnTo>
                        <a:pt x="0" y="68"/>
                      </a:lnTo>
                      <a:lnTo>
                        <a:pt x="0" y="166"/>
                      </a:lnTo>
                      <a:lnTo>
                        <a:pt x="140" y="166"/>
                      </a:lnTo>
                      <a:lnTo>
                        <a:pt x="140" y="214"/>
                      </a:lnTo>
                      <a:lnTo>
                        <a:pt x="187" y="166"/>
                      </a:lnTo>
                      <a:lnTo>
                        <a:pt x="231" y="166"/>
                      </a:lnTo>
                      <a:lnTo>
                        <a:pt x="231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1" name="Freeform 953">
                  <a:extLst>
                    <a:ext uri="{FF2B5EF4-FFF2-40B4-BE49-F238E27FC236}">
                      <a16:creationId xmlns:a16="http://schemas.microsoft.com/office/drawing/2014/main" xmlns="" id="{655BB590-1297-42BC-911D-66D998E37523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2421" y="2707"/>
                  <a:ext cx="142" cy="8"/>
                </a:xfrm>
                <a:custGeom>
                  <a:avLst/>
                  <a:gdLst>
                    <a:gd name="T0" fmla="*/ 142 w 142"/>
                    <a:gd name="T1" fmla="*/ 0 h 8"/>
                    <a:gd name="T2" fmla="*/ 43 w 142"/>
                    <a:gd name="T3" fmla="*/ 0 h 8"/>
                    <a:gd name="T4" fmla="*/ 43 w 142"/>
                    <a:gd name="T5" fmla="*/ 7 h 8"/>
                    <a:gd name="T6" fmla="*/ 0 w 142"/>
                    <a:gd name="T7" fmla="*/ 7 h 8"/>
                    <a:gd name="T8" fmla="*/ 0 w 142"/>
                    <a:gd name="T9" fmla="*/ 8 h 8"/>
                    <a:gd name="T10" fmla="*/ 142 w 142"/>
                    <a:gd name="T11" fmla="*/ 8 h 8"/>
                    <a:gd name="T12" fmla="*/ 142 w 142"/>
                    <a:gd name="T13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2" h="8">
                      <a:moveTo>
                        <a:pt x="142" y="0"/>
                      </a:moveTo>
                      <a:lnTo>
                        <a:pt x="43" y="0"/>
                      </a:lnTo>
                      <a:lnTo>
                        <a:pt x="43" y="7"/>
                      </a:lnTo>
                      <a:lnTo>
                        <a:pt x="0" y="7"/>
                      </a:lnTo>
                      <a:lnTo>
                        <a:pt x="0" y="8"/>
                      </a:lnTo>
                      <a:lnTo>
                        <a:pt x="142" y="8"/>
                      </a:lnTo>
                      <a:lnTo>
                        <a:pt x="142" y="0"/>
                      </a:lnTo>
                      <a:close/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2" name="Freeform 954">
                  <a:extLst>
                    <a:ext uri="{FF2B5EF4-FFF2-40B4-BE49-F238E27FC236}">
                      <a16:creationId xmlns:a16="http://schemas.microsoft.com/office/drawing/2014/main" xmlns="" id="{9EAD8B39-67A5-40E7-B2E1-3E78504473DE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2421" y="2707"/>
                  <a:ext cx="142" cy="8"/>
                </a:xfrm>
                <a:custGeom>
                  <a:avLst/>
                  <a:gdLst>
                    <a:gd name="T0" fmla="*/ 142 w 142"/>
                    <a:gd name="T1" fmla="*/ 0 h 8"/>
                    <a:gd name="T2" fmla="*/ 43 w 142"/>
                    <a:gd name="T3" fmla="*/ 0 h 8"/>
                    <a:gd name="T4" fmla="*/ 43 w 142"/>
                    <a:gd name="T5" fmla="*/ 7 h 8"/>
                    <a:gd name="T6" fmla="*/ 0 w 142"/>
                    <a:gd name="T7" fmla="*/ 7 h 8"/>
                    <a:gd name="T8" fmla="*/ 0 w 142"/>
                    <a:gd name="T9" fmla="*/ 8 h 8"/>
                    <a:gd name="T10" fmla="*/ 142 w 142"/>
                    <a:gd name="T11" fmla="*/ 8 h 8"/>
                    <a:gd name="T12" fmla="*/ 142 w 142"/>
                    <a:gd name="T13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2" h="8">
                      <a:moveTo>
                        <a:pt x="142" y="0"/>
                      </a:moveTo>
                      <a:lnTo>
                        <a:pt x="43" y="0"/>
                      </a:lnTo>
                      <a:lnTo>
                        <a:pt x="43" y="7"/>
                      </a:lnTo>
                      <a:lnTo>
                        <a:pt x="0" y="7"/>
                      </a:lnTo>
                      <a:lnTo>
                        <a:pt x="0" y="8"/>
                      </a:lnTo>
                      <a:lnTo>
                        <a:pt x="142" y="8"/>
                      </a:lnTo>
                      <a:lnTo>
                        <a:pt x="14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3" name="Freeform 955">
                  <a:extLst>
                    <a:ext uri="{FF2B5EF4-FFF2-40B4-BE49-F238E27FC236}">
                      <a16:creationId xmlns:a16="http://schemas.microsoft.com/office/drawing/2014/main" xmlns="" id="{3DA49983-1A7C-440D-AB15-E2F7171153E7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2421" y="2747"/>
                  <a:ext cx="142" cy="8"/>
                </a:xfrm>
                <a:custGeom>
                  <a:avLst/>
                  <a:gdLst>
                    <a:gd name="T0" fmla="*/ 142 w 142"/>
                    <a:gd name="T1" fmla="*/ 0 h 8"/>
                    <a:gd name="T2" fmla="*/ 0 w 142"/>
                    <a:gd name="T3" fmla="*/ 0 h 8"/>
                    <a:gd name="T4" fmla="*/ 0 w 142"/>
                    <a:gd name="T5" fmla="*/ 4 h 8"/>
                    <a:gd name="T6" fmla="*/ 0 w 142"/>
                    <a:gd name="T7" fmla="*/ 8 h 8"/>
                    <a:gd name="T8" fmla="*/ 142 w 142"/>
                    <a:gd name="T9" fmla="*/ 8 h 8"/>
                    <a:gd name="T10" fmla="*/ 142 w 142"/>
                    <a:gd name="T1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2" h="8">
                      <a:moveTo>
                        <a:pt x="142" y="0"/>
                      </a:move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8"/>
                      </a:lnTo>
                      <a:lnTo>
                        <a:pt x="142" y="8"/>
                      </a:lnTo>
                      <a:lnTo>
                        <a:pt x="142" y="0"/>
                      </a:lnTo>
                      <a:close/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4" name="Freeform 956">
                  <a:extLst>
                    <a:ext uri="{FF2B5EF4-FFF2-40B4-BE49-F238E27FC236}">
                      <a16:creationId xmlns:a16="http://schemas.microsoft.com/office/drawing/2014/main" xmlns="" id="{E4D31DBF-1651-419B-A3BF-43297A2DD1ED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2421" y="2747"/>
                  <a:ext cx="142" cy="8"/>
                </a:xfrm>
                <a:custGeom>
                  <a:avLst/>
                  <a:gdLst>
                    <a:gd name="T0" fmla="*/ 142 w 142"/>
                    <a:gd name="T1" fmla="*/ 0 h 8"/>
                    <a:gd name="T2" fmla="*/ 0 w 142"/>
                    <a:gd name="T3" fmla="*/ 0 h 8"/>
                    <a:gd name="T4" fmla="*/ 0 w 142"/>
                    <a:gd name="T5" fmla="*/ 4 h 8"/>
                    <a:gd name="T6" fmla="*/ 0 w 142"/>
                    <a:gd name="T7" fmla="*/ 8 h 8"/>
                    <a:gd name="T8" fmla="*/ 142 w 142"/>
                    <a:gd name="T9" fmla="*/ 8 h 8"/>
                    <a:gd name="T10" fmla="*/ 142 w 142"/>
                    <a:gd name="T1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2" h="8">
                      <a:moveTo>
                        <a:pt x="142" y="0"/>
                      </a:move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8"/>
                      </a:lnTo>
                      <a:lnTo>
                        <a:pt x="142" y="8"/>
                      </a:lnTo>
                      <a:lnTo>
                        <a:pt x="14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5" name="Freeform 957">
                  <a:extLst>
                    <a:ext uri="{FF2B5EF4-FFF2-40B4-BE49-F238E27FC236}">
                      <a16:creationId xmlns:a16="http://schemas.microsoft.com/office/drawing/2014/main" xmlns="" id="{9C076298-1091-412A-A08E-B2BADFDF2146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2194" y="2547"/>
                  <a:ext cx="262" cy="219"/>
                </a:xfrm>
                <a:custGeom>
                  <a:avLst/>
                  <a:gdLst>
                    <a:gd name="T0" fmla="*/ 38 w 262"/>
                    <a:gd name="T1" fmla="*/ 102 h 219"/>
                    <a:gd name="T2" fmla="*/ 38 w 262"/>
                    <a:gd name="T3" fmla="*/ 98 h 219"/>
                    <a:gd name="T4" fmla="*/ 218 w 262"/>
                    <a:gd name="T5" fmla="*/ 98 h 219"/>
                    <a:gd name="T6" fmla="*/ 218 w 262"/>
                    <a:gd name="T7" fmla="*/ 106 h 219"/>
                    <a:gd name="T8" fmla="*/ 38 w 262"/>
                    <a:gd name="T9" fmla="*/ 106 h 219"/>
                    <a:gd name="T10" fmla="*/ 38 w 262"/>
                    <a:gd name="T11" fmla="*/ 102 h 219"/>
                    <a:gd name="T12" fmla="*/ 38 w 262"/>
                    <a:gd name="T13" fmla="*/ 62 h 219"/>
                    <a:gd name="T14" fmla="*/ 38 w 262"/>
                    <a:gd name="T15" fmla="*/ 58 h 219"/>
                    <a:gd name="T16" fmla="*/ 218 w 262"/>
                    <a:gd name="T17" fmla="*/ 58 h 219"/>
                    <a:gd name="T18" fmla="*/ 218 w 262"/>
                    <a:gd name="T19" fmla="*/ 66 h 219"/>
                    <a:gd name="T20" fmla="*/ 38 w 262"/>
                    <a:gd name="T21" fmla="*/ 66 h 219"/>
                    <a:gd name="T22" fmla="*/ 38 w 262"/>
                    <a:gd name="T23" fmla="*/ 62 h 219"/>
                    <a:gd name="T24" fmla="*/ 262 w 262"/>
                    <a:gd name="T25" fmla="*/ 0 h 219"/>
                    <a:gd name="T26" fmla="*/ 0 w 262"/>
                    <a:gd name="T27" fmla="*/ 0 h 219"/>
                    <a:gd name="T28" fmla="*/ 0 w 262"/>
                    <a:gd name="T29" fmla="*/ 159 h 219"/>
                    <a:gd name="T30" fmla="*/ 47 w 262"/>
                    <a:gd name="T31" fmla="*/ 159 h 219"/>
                    <a:gd name="T32" fmla="*/ 107 w 262"/>
                    <a:gd name="T33" fmla="*/ 219 h 219"/>
                    <a:gd name="T34" fmla="*/ 107 w 262"/>
                    <a:gd name="T35" fmla="*/ 159 h 219"/>
                    <a:gd name="T36" fmla="*/ 262 w 262"/>
                    <a:gd name="T37" fmla="*/ 159 h 219"/>
                    <a:gd name="T38" fmla="*/ 262 w 262"/>
                    <a:gd name="T39" fmla="*/ 0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62" h="219">
                      <a:moveTo>
                        <a:pt x="38" y="102"/>
                      </a:moveTo>
                      <a:lnTo>
                        <a:pt x="38" y="98"/>
                      </a:lnTo>
                      <a:lnTo>
                        <a:pt x="218" y="98"/>
                      </a:lnTo>
                      <a:lnTo>
                        <a:pt x="218" y="106"/>
                      </a:lnTo>
                      <a:lnTo>
                        <a:pt x="38" y="106"/>
                      </a:lnTo>
                      <a:lnTo>
                        <a:pt x="38" y="102"/>
                      </a:lnTo>
                      <a:close/>
                      <a:moveTo>
                        <a:pt x="38" y="62"/>
                      </a:moveTo>
                      <a:lnTo>
                        <a:pt x="38" y="58"/>
                      </a:lnTo>
                      <a:lnTo>
                        <a:pt x="218" y="58"/>
                      </a:lnTo>
                      <a:lnTo>
                        <a:pt x="218" y="66"/>
                      </a:lnTo>
                      <a:lnTo>
                        <a:pt x="38" y="66"/>
                      </a:lnTo>
                      <a:lnTo>
                        <a:pt x="38" y="62"/>
                      </a:lnTo>
                      <a:close/>
                      <a:moveTo>
                        <a:pt x="262" y="0"/>
                      </a:moveTo>
                      <a:lnTo>
                        <a:pt x="0" y="0"/>
                      </a:lnTo>
                      <a:lnTo>
                        <a:pt x="0" y="159"/>
                      </a:lnTo>
                      <a:lnTo>
                        <a:pt x="47" y="159"/>
                      </a:lnTo>
                      <a:lnTo>
                        <a:pt x="107" y="219"/>
                      </a:lnTo>
                      <a:lnTo>
                        <a:pt x="107" y="159"/>
                      </a:lnTo>
                      <a:lnTo>
                        <a:pt x="262" y="159"/>
                      </a:lnTo>
                      <a:lnTo>
                        <a:pt x="262" y="0"/>
                      </a:lnTo>
                      <a:close/>
                    </a:path>
                  </a:pathLst>
                </a:custGeom>
                <a:solidFill>
                  <a:srgbClr val="EEF9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6" name="Freeform 958">
                  <a:extLst>
                    <a:ext uri="{FF2B5EF4-FFF2-40B4-BE49-F238E27FC236}">
                      <a16:creationId xmlns:a16="http://schemas.microsoft.com/office/drawing/2014/main" xmlns="" id="{C9452825-F3A2-40E7-B4FD-D3A988EB4E24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2194" y="2547"/>
                  <a:ext cx="262" cy="219"/>
                </a:xfrm>
                <a:custGeom>
                  <a:avLst/>
                  <a:gdLst>
                    <a:gd name="T0" fmla="*/ 38 w 262"/>
                    <a:gd name="T1" fmla="*/ 102 h 219"/>
                    <a:gd name="T2" fmla="*/ 38 w 262"/>
                    <a:gd name="T3" fmla="*/ 98 h 219"/>
                    <a:gd name="T4" fmla="*/ 218 w 262"/>
                    <a:gd name="T5" fmla="*/ 98 h 219"/>
                    <a:gd name="T6" fmla="*/ 218 w 262"/>
                    <a:gd name="T7" fmla="*/ 106 h 219"/>
                    <a:gd name="T8" fmla="*/ 38 w 262"/>
                    <a:gd name="T9" fmla="*/ 106 h 219"/>
                    <a:gd name="T10" fmla="*/ 38 w 262"/>
                    <a:gd name="T11" fmla="*/ 102 h 219"/>
                    <a:gd name="T12" fmla="*/ 38 w 262"/>
                    <a:gd name="T13" fmla="*/ 62 h 219"/>
                    <a:gd name="T14" fmla="*/ 38 w 262"/>
                    <a:gd name="T15" fmla="*/ 58 h 219"/>
                    <a:gd name="T16" fmla="*/ 218 w 262"/>
                    <a:gd name="T17" fmla="*/ 58 h 219"/>
                    <a:gd name="T18" fmla="*/ 218 w 262"/>
                    <a:gd name="T19" fmla="*/ 66 h 219"/>
                    <a:gd name="T20" fmla="*/ 38 w 262"/>
                    <a:gd name="T21" fmla="*/ 66 h 219"/>
                    <a:gd name="T22" fmla="*/ 38 w 262"/>
                    <a:gd name="T23" fmla="*/ 62 h 219"/>
                    <a:gd name="T24" fmla="*/ 262 w 262"/>
                    <a:gd name="T25" fmla="*/ 0 h 219"/>
                    <a:gd name="T26" fmla="*/ 0 w 262"/>
                    <a:gd name="T27" fmla="*/ 0 h 219"/>
                    <a:gd name="T28" fmla="*/ 0 w 262"/>
                    <a:gd name="T29" fmla="*/ 159 h 219"/>
                    <a:gd name="T30" fmla="*/ 47 w 262"/>
                    <a:gd name="T31" fmla="*/ 159 h 219"/>
                    <a:gd name="T32" fmla="*/ 107 w 262"/>
                    <a:gd name="T33" fmla="*/ 219 h 219"/>
                    <a:gd name="T34" fmla="*/ 107 w 262"/>
                    <a:gd name="T35" fmla="*/ 159 h 219"/>
                    <a:gd name="T36" fmla="*/ 262 w 262"/>
                    <a:gd name="T37" fmla="*/ 159 h 219"/>
                    <a:gd name="T38" fmla="*/ 262 w 262"/>
                    <a:gd name="T39" fmla="*/ 0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62" h="219">
                      <a:moveTo>
                        <a:pt x="38" y="102"/>
                      </a:moveTo>
                      <a:lnTo>
                        <a:pt x="38" y="98"/>
                      </a:lnTo>
                      <a:lnTo>
                        <a:pt x="218" y="98"/>
                      </a:lnTo>
                      <a:lnTo>
                        <a:pt x="218" y="106"/>
                      </a:lnTo>
                      <a:lnTo>
                        <a:pt x="38" y="106"/>
                      </a:lnTo>
                      <a:lnTo>
                        <a:pt x="38" y="102"/>
                      </a:lnTo>
                      <a:moveTo>
                        <a:pt x="38" y="62"/>
                      </a:moveTo>
                      <a:lnTo>
                        <a:pt x="38" y="58"/>
                      </a:lnTo>
                      <a:lnTo>
                        <a:pt x="218" y="58"/>
                      </a:lnTo>
                      <a:lnTo>
                        <a:pt x="218" y="66"/>
                      </a:lnTo>
                      <a:lnTo>
                        <a:pt x="38" y="66"/>
                      </a:lnTo>
                      <a:lnTo>
                        <a:pt x="38" y="62"/>
                      </a:lnTo>
                      <a:moveTo>
                        <a:pt x="262" y="0"/>
                      </a:moveTo>
                      <a:lnTo>
                        <a:pt x="0" y="0"/>
                      </a:lnTo>
                      <a:lnTo>
                        <a:pt x="0" y="159"/>
                      </a:lnTo>
                      <a:lnTo>
                        <a:pt x="47" y="159"/>
                      </a:lnTo>
                      <a:lnTo>
                        <a:pt x="107" y="219"/>
                      </a:lnTo>
                      <a:lnTo>
                        <a:pt x="107" y="159"/>
                      </a:lnTo>
                      <a:lnTo>
                        <a:pt x="262" y="159"/>
                      </a:lnTo>
                      <a:lnTo>
                        <a:pt x="26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7" name="Freeform 959">
                  <a:extLst>
                    <a:ext uri="{FF2B5EF4-FFF2-40B4-BE49-F238E27FC236}">
                      <a16:creationId xmlns:a16="http://schemas.microsoft.com/office/drawing/2014/main" xmlns="" id="{21C7A81C-0DEB-493E-920D-12ADDAE49A83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2186" y="2539"/>
                  <a:ext cx="278" cy="247"/>
                </a:xfrm>
                <a:custGeom>
                  <a:avLst/>
                  <a:gdLst>
                    <a:gd name="T0" fmla="*/ 8 w 278"/>
                    <a:gd name="T1" fmla="*/ 167 h 247"/>
                    <a:gd name="T2" fmla="*/ 8 w 278"/>
                    <a:gd name="T3" fmla="*/ 8 h 247"/>
                    <a:gd name="T4" fmla="*/ 270 w 278"/>
                    <a:gd name="T5" fmla="*/ 8 h 247"/>
                    <a:gd name="T6" fmla="*/ 270 w 278"/>
                    <a:gd name="T7" fmla="*/ 167 h 247"/>
                    <a:gd name="T8" fmla="*/ 115 w 278"/>
                    <a:gd name="T9" fmla="*/ 167 h 247"/>
                    <a:gd name="T10" fmla="*/ 115 w 278"/>
                    <a:gd name="T11" fmla="*/ 227 h 247"/>
                    <a:gd name="T12" fmla="*/ 55 w 278"/>
                    <a:gd name="T13" fmla="*/ 167 h 247"/>
                    <a:gd name="T14" fmla="*/ 8 w 278"/>
                    <a:gd name="T15" fmla="*/ 167 h 247"/>
                    <a:gd name="T16" fmla="*/ 270 w 278"/>
                    <a:gd name="T17" fmla="*/ 4 h 247"/>
                    <a:gd name="T18" fmla="*/ 274 w 278"/>
                    <a:gd name="T19" fmla="*/ 4 h 247"/>
                    <a:gd name="T20" fmla="*/ 270 w 278"/>
                    <a:gd name="T21" fmla="*/ 4 h 247"/>
                    <a:gd name="T22" fmla="*/ 278 w 278"/>
                    <a:gd name="T23" fmla="*/ 0 h 247"/>
                    <a:gd name="T24" fmla="*/ 274 w 278"/>
                    <a:gd name="T25" fmla="*/ 0 h 247"/>
                    <a:gd name="T26" fmla="*/ 0 w 278"/>
                    <a:gd name="T27" fmla="*/ 0 h 247"/>
                    <a:gd name="T28" fmla="*/ 0 w 278"/>
                    <a:gd name="T29" fmla="*/ 175 h 247"/>
                    <a:gd name="T30" fmla="*/ 51 w 278"/>
                    <a:gd name="T31" fmla="*/ 175 h 247"/>
                    <a:gd name="T32" fmla="*/ 123 w 278"/>
                    <a:gd name="T33" fmla="*/ 247 h 247"/>
                    <a:gd name="T34" fmla="*/ 123 w 278"/>
                    <a:gd name="T35" fmla="*/ 175 h 247"/>
                    <a:gd name="T36" fmla="*/ 190 w 278"/>
                    <a:gd name="T37" fmla="*/ 175 h 247"/>
                    <a:gd name="T38" fmla="*/ 198 w 278"/>
                    <a:gd name="T39" fmla="*/ 175 h 247"/>
                    <a:gd name="T40" fmla="*/ 235 w 278"/>
                    <a:gd name="T41" fmla="*/ 175 h 247"/>
                    <a:gd name="T42" fmla="*/ 278 w 278"/>
                    <a:gd name="T43" fmla="*/ 175 h 247"/>
                    <a:gd name="T44" fmla="*/ 278 w 278"/>
                    <a:gd name="T45" fmla="*/ 168 h 247"/>
                    <a:gd name="T46" fmla="*/ 278 w 278"/>
                    <a:gd name="T47" fmla="*/ 115 h 247"/>
                    <a:gd name="T48" fmla="*/ 278 w 278"/>
                    <a:gd name="T49" fmla="*/ 107 h 247"/>
                    <a:gd name="T50" fmla="*/ 278 w 278"/>
                    <a:gd name="T51" fmla="*/ 0 h 2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8" h="247">
                      <a:moveTo>
                        <a:pt x="8" y="167"/>
                      </a:moveTo>
                      <a:lnTo>
                        <a:pt x="8" y="8"/>
                      </a:lnTo>
                      <a:lnTo>
                        <a:pt x="270" y="8"/>
                      </a:lnTo>
                      <a:lnTo>
                        <a:pt x="270" y="167"/>
                      </a:lnTo>
                      <a:lnTo>
                        <a:pt x="115" y="167"/>
                      </a:lnTo>
                      <a:lnTo>
                        <a:pt x="115" y="227"/>
                      </a:lnTo>
                      <a:lnTo>
                        <a:pt x="55" y="167"/>
                      </a:lnTo>
                      <a:lnTo>
                        <a:pt x="8" y="167"/>
                      </a:lnTo>
                      <a:close/>
                      <a:moveTo>
                        <a:pt x="270" y="4"/>
                      </a:moveTo>
                      <a:lnTo>
                        <a:pt x="274" y="4"/>
                      </a:lnTo>
                      <a:lnTo>
                        <a:pt x="270" y="4"/>
                      </a:lnTo>
                      <a:close/>
                      <a:moveTo>
                        <a:pt x="278" y="0"/>
                      </a:moveTo>
                      <a:lnTo>
                        <a:pt x="274" y="0"/>
                      </a:lnTo>
                      <a:lnTo>
                        <a:pt x="0" y="0"/>
                      </a:lnTo>
                      <a:lnTo>
                        <a:pt x="0" y="175"/>
                      </a:lnTo>
                      <a:lnTo>
                        <a:pt x="51" y="175"/>
                      </a:lnTo>
                      <a:lnTo>
                        <a:pt x="123" y="247"/>
                      </a:lnTo>
                      <a:lnTo>
                        <a:pt x="123" y="175"/>
                      </a:lnTo>
                      <a:lnTo>
                        <a:pt x="190" y="175"/>
                      </a:lnTo>
                      <a:lnTo>
                        <a:pt x="198" y="175"/>
                      </a:lnTo>
                      <a:lnTo>
                        <a:pt x="235" y="175"/>
                      </a:lnTo>
                      <a:lnTo>
                        <a:pt x="278" y="175"/>
                      </a:lnTo>
                      <a:lnTo>
                        <a:pt x="278" y="168"/>
                      </a:lnTo>
                      <a:lnTo>
                        <a:pt x="278" y="115"/>
                      </a:lnTo>
                      <a:lnTo>
                        <a:pt x="278" y="107"/>
                      </a:lnTo>
                      <a:lnTo>
                        <a:pt x="278" y="0"/>
                      </a:lnTo>
                      <a:close/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8" name="Freeform 960">
                  <a:extLst>
                    <a:ext uri="{FF2B5EF4-FFF2-40B4-BE49-F238E27FC236}">
                      <a16:creationId xmlns:a16="http://schemas.microsoft.com/office/drawing/2014/main" xmlns="" id="{A75F037D-C5F7-4A40-BD81-64BB9B28F317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2186" y="2539"/>
                  <a:ext cx="278" cy="247"/>
                </a:xfrm>
                <a:custGeom>
                  <a:avLst/>
                  <a:gdLst>
                    <a:gd name="T0" fmla="*/ 8 w 278"/>
                    <a:gd name="T1" fmla="*/ 167 h 247"/>
                    <a:gd name="T2" fmla="*/ 8 w 278"/>
                    <a:gd name="T3" fmla="*/ 8 h 247"/>
                    <a:gd name="T4" fmla="*/ 270 w 278"/>
                    <a:gd name="T5" fmla="*/ 8 h 247"/>
                    <a:gd name="T6" fmla="*/ 270 w 278"/>
                    <a:gd name="T7" fmla="*/ 167 h 247"/>
                    <a:gd name="T8" fmla="*/ 115 w 278"/>
                    <a:gd name="T9" fmla="*/ 167 h 247"/>
                    <a:gd name="T10" fmla="*/ 115 w 278"/>
                    <a:gd name="T11" fmla="*/ 227 h 247"/>
                    <a:gd name="T12" fmla="*/ 55 w 278"/>
                    <a:gd name="T13" fmla="*/ 167 h 247"/>
                    <a:gd name="T14" fmla="*/ 8 w 278"/>
                    <a:gd name="T15" fmla="*/ 167 h 247"/>
                    <a:gd name="T16" fmla="*/ 270 w 278"/>
                    <a:gd name="T17" fmla="*/ 4 h 247"/>
                    <a:gd name="T18" fmla="*/ 274 w 278"/>
                    <a:gd name="T19" fmla="*/ 4 h 247"/>
                    <a:gd name="T20" fmla="*/ 270 w 278"/>
                    <a:gd name="T21" fmla="*/ 4 h 247"/>
                    <a:gd name="T22" fmla="*/ 278 w 278"/>
                    <a:gd name="T23" fmla="*/ 0 h 247"/>
                    <a:gd name="T24" fmla="*/ 274 w 278"/>
                    <a:gd name="T25" fmla="*/ 0 h 247"/>
                    <a:gd name="T26" fmla="*/ 0 w 278"/>
                    <a:gd name="T27" fmla="*/ 0 h 247"/>
                    <a:gd name="T28" fmla="*/ 0 w 278"/>
                    <a:gd name="T29" fmla="*/ 175 h 247"/>
                    <a:gd name="T30" fmla="*/ 51 w 278"/>
                    <a:gd name="T31" fmla="*/ 175 h 247"/>
                    <a:gd name="T32" fmla="*/ 123 w 278"/>
                    <a:gd name="T33" fmla="*/ 247 h 247"/>
                    <a:gd name="T34" fmla="*/ 123 w 278"/>
                    <a:gd name="T35" fmla="*/ 175 h 247"/>
                    <a:gd name="T36" fmla="*/ 190 w 278"/>
                    <a:gd name="T37" fmla="*/ 175 h 247"/>
                    <a:gd name="T38" fmla="*/ 198 w 278"/>
                    <a:gd name="T39" fmla="*/ 175 h 247"/>
                    <a:gd name="T40" fmla="*/ 235 w 278"/>
                    <a:gd name="T41" fmla="*/ 175 h 247"/>
                    <a:gd name="T42" fmla="*/ 278 w 278"/>
                    <a:gd name="T43" fmla="*/ 175 h 247"/>
                    <a:gd name="T44" fmla="*/ 278 w 278"/>
                    <a:gd name="T45" fmla="*/ 168 h 247"/>
                    <a:gd name="T46" fmla="*/ 278 w 278"/>
                    <a:gd name="T47" fmla="*/ 115 h 247"/>
                    <a:gd name="T48" fmla="*/ 278 w 278"/>
                    <a:gd name="T49" fmla="*/ 107 h 247"/>
                    <a:gd name="T50" fmla="*/ 278 w 278"/>
                    <a:gd name="T51" fmla="*/ 0 h 2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8" h="247">
                      <a:moveTo>
                        <a:pt x="8" y="167"/>
                      </a:moveTo>
                      <a:lnTo>
                        <a:pt x="8" y="8"/>
                      </a:lnTo>
                      <a:lnTo>
                        <a:pt x="270" y="8"/>
                      </a:lnTo>
                      <a:lnTo>
                        <a:pt x="270" y="167"/>
                      </a:lnTo>
                      <a:lnTo>
                        <a:pt x="115" y="167"/>
                      </a:lnTo>
                      <a:lnTo>
                        <a:pt x="115" y="227"/>
                      </a:lnTo>
                      <a:lnTo>
                        <a:pt x="55" y="167"/>
                      </a:lnTo>
                      <a:lnTo>
                        <a:pt x="8" y="167"/>
                      </a:lnTo>
                      <a:moveTo>
                        <a:pt x="270" y="4"/>
                      </a:moveTo>
                      <a:lnTo>
                        <a:pt x="274" y="4"/>
                      </a:lnTo>
                      <a:lnTo>
                        <a:pt x="270" y="4"/>
                      </a:lnTo>
                      <a:moveTo>
                        <a:pt x="278" y="0"/>
                      </a:moveTo>
                      <a:lnTo>
                        <a:pt x="274" y="0"/>
                      </a:lnTo>
                      <a:lnTo>
                        <a:pt x="0" y="0"/>
                      </a:lnTo>
                      <a:lnTo>
                        <a:pt x="0" y="175"/>
                      </a:lnTo>
                      <a:lnTo>
                        <a:pt x="51" y="175"/>
                      </a:lnTo>
                      <a:lnTo>
                        <a:pt x="123" y="247"/>
                      </a:lnTo>
                      <a:lnTo>
                        <a:pt x="123" y="175"/>
                      </a:lnTo>
                      <a:lnTo>
                        <a:pt x="190" y="175"/>
                      </a:lnTo>
                      <a:lnTo>
                        <a:pt x="198" y="175"/>
                      </a:lnTo>
                      <a:lnTo>
                        <a:pt x="235" y="175"/>
                      </a:lnTo>
                      <a:lnTo>
                        <a:pt x="278" y="175"/>
                      </a:lnTo>
                      <a:lnTo>
                        <a:pt x="278" y="168"/>
                      </a:lnTo>
                      <a:lnTo>
                        <a:pt x="278" y="115"/>
                      </a:lnTo>
                      <a:lnTo>
                        <a:pt x="278" y="107"/>
                      </a:lnTo>
                      <a:lnTo>
                        <a:pt x="278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9" name="Freeform 961">
                  <a:extLst>
                    <a:ext uri="{FF2B5EF4-FFF2-40B4-BE49-F238E27FC236}">
                      <a16:creationId xmlns:a16="http://schemas.microsoft.com/office/drawing/2014/main" xmlns="" id="{27B6EF59-3CDE-4A37-8BA4-A676B8C57E01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2232" y="2605"/>
                  <a:ext cx="180" cy="8"/>
                </a:xfrm>
                <a:custGeom>
                  <a:avLst/>
                  <a:gdLst>
                    <a:gd name="T0" fmla="*/ 180 w 180"/>
                    <a:gd name="T1" fmla="*/ 0 h 8"/>
                    <a:gd name="T2" fmla="*/ 0 w 180"/>
                    <a:gd name="T3" fmla="*/ 0 h 8"/>
                    <a:gd name="T4" fmla="*/ 0 w 180"/>
                    <a:gd name="T5" fmla="*/ 4 h 8"/>
                    <a:gd name="T6" fmla="*/ 0 w 180"/>
                    <a:gd name="T7" fmla="*/ 8 h 8"/>
                    <a:gd name="T8" fmla="*/ 180 w 180"/>
                    <a:gd name="T9" fmla="*/ 8 h 8"/>
                    <a:gd name="T10" fmla="*/ 180 w 180"/>
                    <a:gd name="T1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0" h="8">
                      <a:moveTo>
                        <a:pt x="180" y="0"/>
                      </a:move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8"/>
                      </a:lnTo>
                      <a:lnTo>
                        <a:pt x="180" y="8"/>
                      </a:lnTo>
                      <a:lnTo>
                        <a:pt x="180" y="0"/>
                      </a:lnTo>
                      <a:close/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0" name="Freeform 962">
                  <a:extLst>
                    <a:ext uri="{FF2B5EF4-FFF2-40B4-BE49-F238E27FC236}">
                      <a16:creationId xmlns:a16="http://schemas.microsoft.com/office/drawing/2014/main" xmlns="" id="{9E2A2985-9E46-416A-90D1-977A1FBF9456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2232" y="2605"/>
                  <a:ext cx="180" cy="8"/>
                </a:xfrm>
                <a:custGeom>
                  <a:avLst/>
                  <a:gdLst>
                    <a:gd name="T0" fmla="*/ 180 w 180"/>
                    <a:gd name="T1" fmla="*/ 0 h 8"/>
                    <a:gd name="T2" fmla="*/ 0 w 180"/>
                    <a:gd name="T3" fmla="*/ 0 h 8"/>
                    <a:gd name="T4" fmla="*/ 0 w 180"/>
                    <a:gd name="T5" fmla="*/ 4 h 8"/>
                    <a:gd name="T6" fmla="*/ 0 w 180"/>
                    <a:gd name="T7" fmla="*/ 8 h 8"/>
                    <a:gd name="T8" fmla="*/ 180 w 180"/>
                    <a:gd name="T9" fmla="*/ 8 h 8"/>
                    <a:gd name="T10" fmla="*/ 180 w 180"/>
                    <a:gd name="T1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0" h="8">
                      <a:moveTo>
                        <a:pt x="180" y="0"/>
                      </a:move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8"/>
                      </a:lnTo>
                      <a:lnTo>
                        <a:pt x="180" y="8"/>
                      </a:lnTo>
                      <a:lnTo>
                        <a:pt x="18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1" name="Freeform 963">
                  <a:extLst>
                    <a:ext uri="{FF2B5EF4-FFF2-40B4-BE49-F238E27FC236}">
                      <a16:creationId xmlns:a16="http://schemas.microsoft.com/office/drawing/2014/main" xmlns="" id="{59164C53-590F-4D54-9D91-D3F5FA362F7B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2232" y="2645"/>
                  <a:ext cx="180" cy="8"/>
                </a:xfrm>
                <a:custGeom>
                  <a:avLst/>
                  <a:gdLst>
                    <a:gd name="T0" fmla="*/ 180 w 180"/>
                    <a:gd name="T1" fmla="*/ 0 h 8"/>
                    <a:gd name="T2" fmla="*/ 0 w 180"/>
                    <a:gd name="T3" fmla="*/ 0 h 8"/>
                    <a:gd name="T4" fmla="*/ 0 w 180"/>
                    <a:gd name="T5" fmla="*/ 4 h 8"/>
                    <a:gd name="T6" fmla="*/ 0 w 180"/>
                    <a:gd name="T7" fmla="*/ 8 h 8"/>
                    <a:gd name="T8" fmla="*/ 180 w 180"/>
                    <a:gd name="T9" fmla="*/ 8 h 8"/>
                    <a:gd name="T10" fmla="*/ 180 w 180"/>
                    <a:gd name="T1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0" h="8">
                      <a:moveTo>
                        <a:pt x="180" y="0"/>
                      </a:move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8"/>
                      </a:lnTo>
                      <a:lnTo>
                        <a:pt x="180" y="8"/>
                      </a:lnTo>
                      <a:lnTo>
                        <a:pt x="180" y="0"/>
                      </a:lnTo>
                      <a:close/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2" name="Freeform 964">
                  <a:extLst>
                    <a:ext uri="{FF2B5EF4-FFF2-40B4-BE49-F238E27FC236}">
                      <a16:creationId xmlns:a16="http://schemas.microsoft.com/office/drawing/2014/main" xmlns="" id="{636023F6-F21F-4170-877E-93BF73F59037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2232" y="2645"/>
                  <a:ext cx="180" cy="8"/>
                </a:xfrm>
                <a:custGeom>
                  <a:avLst/>
                  <a:gdLst>
                    <a:gd name="T0" fmla="*/ 180 w 180"/>
                    <a:gd name="T1" fmla="*/ 0 h 8"/>
                    <a:gd name="T2" fmla="*/ 0 w 180"/>
                    <a:gd name="T3" fmla="*/ 0 h 8"/>
                    <a:gd name="T4" fmla="*/ 0 w 180"/>
                    <a:gd name="T5" fmla="*/ 4 h 8"/>
                    <a:gd name="T6" fmla="*/ 0 w 180"/>
                    <a:gd name="T7" fmla="*/ 8 h 8"/>
                    <a:gd name="T8" fmla="*/ 180 w 180"/>
                    <a:gd name="T9" fmla="*/ 8 h 8"/>
                    <a:gd name="T10" fmla="*/ 180 w 180"/>
                    <a:gd name="T1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0" h="8">
                      <a:moveTo>
                        <a:pt x="180" y="0"/>
                      </a:move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8"/>
                      </a:lnTo>
                      <a:lnTo>
                        <a:pt x="180" y="8"/>
                      </a:lnTo>
                      <a:lnTo>
                        <a:pt x="18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3" name="Freeform 965">
                  <a:extLst>
                    <a:ext uri="{FF2B5EF4-FFF2-40B4-BE49-F238E27FC236}">
                      <a16:creationId xmlns:a16="http://schemas.microsoft.com/office/drawing/2014/main" xmlns="" id="{67EF22D0-240C-4479-8E8E-A759A23CB1E0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1668" y="2697"/>
                  <a:ext cx="352" cy="195"/>
                </a:xfrm>
                <a:custGeom>
                  <a:avLst/>
                  <a:gdLst>
                    <a:gd name="T0" fmla="*/ 236 w 352"/>
                    <a:gd name="T1" fmla="*/ 99 h 195"/>
                    <a:gd name="T2" fmla="*/ 228 w 352"/>
                    <a:gd name="T3" fmla="*/ 106 h 195"/>
                    <a:gd name="T4" fmla="*/ 224 w 352"/>
                    <a:gd name="T5" fmla="*/ 110 h 195"/>
                    <a:gd name="T6" fmla="*/ 189 w 352"/>
                    <a:gd name="T7" fmla="*/ 141 h 195"/>
                    <a:gd name="T8" fmla="*/ 176 w 352"/>
                    <a:gd name="T9" fmla="*/ 146 h 195"/>
                    <a:gd name="T10" fmla="*/ 162 w 352"/>
                    <a:gd name="T11" fmla="*/ 141 h 195"/>
                    <a:gd name="T12" fmla="*/ 128 w 352"/>
                    <a:gd name="T13" fmla="*/ 110 h 195"/>
                    <a:gd name="T14" fmla="*/ 124 w 352"/>
                    <a:gd name="T15" fmla="*/ 106 h 195"/>
                    <a:gd name="T16" fmla="*/ 117 w 352"/>
                    <a:gd name="T17" fmla="*/ 100 h 195"/>
                    <a:gd name="T18" fmla="*/ 6 w 352"/>
                    <a:gd name="T19" fmla="*/ 195 h 195"/>
                    <a:gd name="T20" fmla="*/ 347 w 352"/>
                    <a:gd name="T21" fmla="*/ 195 h 195"/>
                    <a:gd name="T22" fmla="*/ 236 w 352"/>
                    <a:gd name="T23" fmla="*/ 99 h 195"/>
                    <a:gd name="T24" fmla="*/ 0 w 352"/>
                    <a:gd name="T25" fmla="*/ 0 h 195"/>
                    <a:gd name="T26" fmla="*/ 0 w 352"/>
                    <a:gd name="T27" fmla="*/ 190 h 195"/>
                    <a:gd name="T28" fmla="*/ 111 w 352"/>
                    <a:gd name="T29" fmla="*/ 95 h 195"/>
                    <a:gd name="T30" fmla="*/ 83 w 352"/>
                    <a:gd name="T31" fmla="*/ 71 h 195"/>
                    <a:gd name="T32" fmla="*/ 70 w 352"/>
                    <a:gd name="T33" fmla="*/ 60 h 195"/>
                    <a:gd name="T34" fmla="*/ 38 w 352"/>
                    <a:gd name="T35" fmla="*/ 33 h 195"/>
                    <a:gd name="T36" fmla="*/ 0 w 352"/>
                    <a:gd name="T37" fmla="*/ 0 h 195"/>
                    <a:gd name="T38" fmla="*/ 352 w 352"/>
                    <a:gd name="T39" fmla="*/ 0 h 195"/>
                    <a:gd name="T40" fmla="*/ 313 w 352"/>
                    <a:gd name="T41" fmla="*/ 33 h 195"/>
                    <a:gd name="T42" fmla="*/ 282 w 352"/>
                    <a:gd name="T43" fmla="*/ 60 h 195"/>
                    <a:gd name="T44" fmla="*/ 268 w 352"/>
                    <a:gd name="T45" fmla="*/ 71 h 195"/>
                    <a:gd name="T46" fmla="*/ 242 w 352"/>
                    <a:gd name="T47" fmla="*/ 94 h 195"/>
                    <a:gd name="T48" fmla="*/ 352 w 352"/>
                    <a:gd name="T49" fmla="*/ 189 h 195"/>
                    <a:gd name="T50" fmla="*/ 352 w 352"/>
                    <a:gd name="T51" fmla="*/ 0 h 1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52" h="195">
                      <a:moveTo>
                        <a:pt x="236" y="99"/>
                      </a:moveTo>
                      <a:cubicBezTo>
                        <a:pt x="228" y="106"/>
                        <a:pt x="228" y="106"/>
                        <a:pt x="228" y="106"/>
                      </a:cubicBezTo>
                      <a:cubicBezTo>
                        <a:pt x="224" y="110"/>
                        <a:pt x="224" y="110"/>
                        <a:pt x="224" y="110"/>
                      </a:cubicBezTo>
                      <a:cubicBezTo>
                        <a:pt x="189" y="141"/>
                        <a:pt x="189" y="141"/>
                        <a:pt x="189" y="141"/>
                      </a:cubicBezTo>
                      <a:cubicBezTo>
                        <a:pt x="186" y="144"/>
                        <a:pt x="181" y="146"/>
                        <a:pt x="176" y="146"/>
                      </a:cubicBezTo>
                      <a:cubicBezTo>
                        <a:pt x="171" y="146"/>
                        <a:pt x="166" y="144"/>
                        <a:pt x="162" y="141"/>
                      </a:cubicBezTo>
                      <a:cubicBezTo>
                        <a:pt x="128" y="110"/>
                        <a:pt x="128" y="110"/>
                        <a:pt x="128" y="110"/>
                      </a:cubicBezTo>
                      <a:cubicBezTo>
                        <a:pt x="124" y="106"/>
                        <a:pt x="124" y="106"/>
                        <a:pt x="124" y="106"/>
                      </a:cubicBezTo>
                      <a:cubicBezTo>
                        <a:pt x="117" y="100"/>
                        <a:pt x="117" y="100"/>
                        <a:pt x="117" y="100"/>
                      </a:cubicBezTo>
                      <a:cubicBezTo>
                        <a:pt x="6" y="195"/>
                        <a:pt x="6" y="195"/>
                        <a:pt x="6" y="195"/>
                      </a:cubicBezTo>
                      <a:cubicBezTo>
                        <a:pt x="347" y="195"/>
                        <a:pt x="347" y="195"/>
                        <a:pt x="347" y="195"/>
                      </a:cubicBezTo>
                      <a:cubicBezTo>
                        <a:pt x="236" y="99"/>
                        <a:pt x="236" y="99"/>
                        <a:pt x="236" y="99"/>
                      </a:cubicBezTo>
                      <a:moveTo>
                        <a:pt x="0" y="0"/>
                      </a:moveTo>
                      <a:cubicBezTo>
                        <a:pt x="0" y="190"/>
                        <a:pt x="0" y="190"/>
                        <a:pt x="0" y="190"/>
                      </a:cubicBezTo>
                      <a:cubicBezTo>
                        <a:pt x="111" y="95"/>
                        <a:pt x="111" y="95"/>
                        <a:pt x="111" y="95"/>
                      </a:cubicBezTo>
                      <a:cubicBezTo>
                        <a:pt x="83" y="71"/>
                        <a:pt x="83" y="71"/>
                        <a:pt x="83" y="71"/>
                      </a:cubicBezTo>
                      <a:cubicBezTo>
                        <a:pt x="78" y="67"/>
                        <a:pt x="74" y="63"/>
                        <a:pt x="70" y="60"/>
                      </a:cubicBezTo>
                      <a:cubicBezTo>
                        <a:pt x="38" y="33"/>
                        <a:pt x="38" y="33"/>
                        <a:pt x="38" y="33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352" y="0"/>
                      </a:moveTo>
                      <a:cubicBezTo>
                        <a:pt x="313" y="33"/>
                        <a:pt x="313" y="33"/>
                        <a:pt x="313" y="33"/>
                      </a:cubicBezTo>
                      <a:cubicBezTo>
                        <a:pt x="282" y="60"/>
                        <a:pt x="282" y="60"/>
                        <a:pt x="282" y="60"/>
                      </a:cubicBezTo>
                      <a:cubicBezTo>
                        <a:pt x="278" y="63"/>
                        <a:pt x="273" y="67"/>
                        <a:pt x="268" y="71"/>
                      </a:cubicBezTo>
                      <a:cubicBezTo>
                        <a:pt x="242" y="94"/>
                        <a:pt x="242" y="94"/>
                        <a:pt x="242" y="94"/>
                      </a:cubicBezTo>
                      <a:cubicBezTo>
                        <a:pt x="352" y="189"/>
                        <a:pt x="352" y="189"/>
                        <a:pt x="352" y="189"/>
                      </a:cubicBezTo>
                      <a:cubicBezTo>
                        <a:pt x="352" y="0"/>
                        <a:pt x="352" y="0"/>
                        <a:pt x="352" y="0"/>
                      </a:cubicBezTo>
                    </a:path>
                  </a:pathLst>
                </a:custGeom>
                <a:solidFill>
                  <a:srgbClr val="F8C2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4" name="Freeform 966">
                  <a:extLst>
                    <a:ext uri="{FF2B5EF4-FFF2-40B4-BE49-F238E27FC236}">
                      <a16:creationId xmlns:a16="http://schemas.microsoft.com/office/drawing/2014/main" xmlns="" id="{FEB39601-5024-4486-803A-3D3503AF4E06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1660" y="2686"/>
                  <a:ext cx="368" cy="214"/>
                </a:xfrm>
                <a:custGeom>
                  <a:avLst/>
                  <a:gdLst>
                    <a:gd name="T0" fmla="*/ 368 w 368"/>
                    <a:gd name="T1" fmla="*/ 210 h 214"/>
                    <a:gd name="T2" fmla="*/ 368 w 368"/>
                    <a:gd name="T3" fmla="*/ 210 h 214"/>
                    <a:gd name="T4" fmla="*/ 368 w 368"/>
                    <a:gd name="T5" fmla="*/ 210 h 214"/>
                    <a:gd name="T6" fmla="*/ 0 w 368"/>
                    <a:gd name="T7" fmla="*/ 3 h 214"/>
                    <a:gd name="T8" fmla="*/ 0 w 368"/>
                    <a:gd name="T9" fmla="*/ 210 h 214"/>
                    <a:gd name="T10" fmla="*/ 1 w 368"/>
                    <a:gd name="T11" fmla="*/ 213 h 214"/>
                    <a:gd name="T12" fmla="*/ 4 w 368"/>
                    <a:gd name="T13" fmla="*/ 214 h 214"/>
                    <a:gd name="T14" fmla="*/ 281 w 368"/>
                    <a:gd name="T15" fmla="*/ 214 h 214"/>
                    <a:gd name="T16" fmla="*/ 289 w 368"/>
                    <a:gd name="T17" fmla="*/ 214 h 214"/>
                    <a:gd name="T18" fmla="*/ 364 w 368"/>
                    <a:gd name="T19" fmla="*/ 214 h 214"/>
                    <a:gd name="T20" fmla="*/ 367 w 368"/>
                    <a:gd name="T21" fmla="*/ 213 h 214"/>
                    <a:gd name="T22" fmla="*/ 368 w 368"/>
                    <a:gd name="T23" fmla="*/ 210 h 214"/>
                    <a:gd name="T24" fmla="*/ 364 w 368"/>
                    <a:gd name="T25" fmla="*/ 210 h 214"/>
                    <a:gd name="T26" fmla="*/ 364 w 368"/>
                    <a:gd name="T27" fmla="*/ 209 h 214"/>
                    <a:gd name="T28" fmla="*/ 361 w 368"/>
                    <a:gd name="T29" fmla="*/ 212 h 214"/>
                    <a:gd name="T30" fmla="*/ 355 w 368"/>
                    <a:gd name="T31" fmla="*/ 206 h 214"/>
                    <a:gd name="T32" fmla="*/ 14 w 368"/>
                    <a:gd name="T33" fmla="*/ 206 h 214"/>
                    <a:gd name="T34" fmla="*/ 8 w 368"/>
                    <a:gd name="T35" fmla="*/ 212 h 214"/>
                    <a:gd name="T36" fmla="*/ 3 w 368"/>
                    <a:gd name="T37" fmla="*/ 206 h 214"/>
                    <a:gd name="T38" fmla="*/ 8 w 368"/>
                    <a:gd name="T39" fmla="*/ 201 h 214"/>
                    <a:gd name="T40" fmla="*/ 8 w 368"/>
                    <a:gd name="T41" fmla="*/ 11 h 214"/>
                    <a:gd name="T42" fmla="*/ 1 w 368"/>
                    <a:gd name="T43" fmla="*/ 6 h 214"/>
                    <a:gd name="T44" fmla="*/ 0 w 368"/>
                    <a:gd name="T45" fmla="*/ 3 h 214"/>
                    <a:gd name="T46" fmla="*/ 367 w 368"/>
                    <a:gd name="T47" fmla="*/ 0 h 214"/>
                    <a:gd name="T48" fmla="*/ 368 w 368"/>
                    <a:gd name="T49" fmla="*/ 1 h 214"/>
                    <a:gd name="T50" fmla="*/ 366 w 368"/>
                    <a:gd name="T51" fmla="*/ 6 h 214"/>
                    <a:gd name="T52" fmla="*/ 360 w 368"/>
                    <a:gd name="T53" fmla="*/ 11 h 214"/>
                    <a:gd name="T54" fmla="*/ 360 w 368"/>
                    <a:gd name="T55" fmla="*/ 200 h 214"/>
                    <a:gd name="T56" fmla="*/ 366 w 368"/>
                    <a:gd name="T57" fmla="*/ 206 h 214"/>
                    <a:gd name="T58" fmla="*/ 364 w 368"/>
                    <a:gd name="T59" fmla="*/ 209 h 214"/>
                    <a:gd name="T60" fmla="*/ 364 w 368"/>
                    <a:gd name="T61" fmla="*/ 210 h 214"/>
                    <a:gd name="T62" fmla="*/ 368 w 368"/>
                    <a:gd name="T63" fmla="*/ 210 h 214"/>
                    <a:gd name="T64" fmla="*/ 368 w 368"/>
                    <a:gd name="T65" fmla="*/ 210 h 214"/>
                    <a:gd name="T66" fmla="*/ 368 w 368"/>
                    <a:gd name="T67" fmla="*/ 210 h 214"/>
                    <a:gd name="T68" fmla="*/ 368 w 368"/>
                    <a:gd name="T69" fmla="*/ 3 h 214"/>
                    <a:gd name="T70" fmla="*/ 367 w 368"/>
                    <a:gd name="T71" fmla="*/ 0 h 214"/>
                    <a:gd name="T72" fmla="*/ 367 w 368"/>
                    <a:gd name="T73" fmla="*/ 0 h 2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368" h="214">
                      <a:moveTo>
                        <a:pt x="368" y="210"/>
                      </a:moveTo>
                      <a:cubicBezTo>
                        <a:pt x="368" y="210"/>
                        <a:pt x="368" y="210"/>
                        <a:pt x="368" y="210"/>
                      </a:cubicBezTo>
                      <a:cubicBezTo>
                        <a:pt x="368" y="210"/>
                        <a:pt x="368" y="210"/>
                        <a:pt x="368" y="210"/>
                      </a:cubicBezTo>
                      <a:moveTo>
                        <a:pt x="0" y="3"/>
                      </a:moveTo>
                      <a:cubicBezTo>
                        <a:pt x="0" y="210"/>
                        <a:pt x="0" y="210"/>
                        <a:pt x="0" y="210"/>
                      </a:cubicBezTo>
                      <a:cubicBezTo>
                        <a:pt x="0" y="211"/>
                        <a:pt x="0" y="212"/>
                        <a:pt x="1" y="213"/>
                      </a:cubicBezTo>
                      <a:cubicBezTo>
                        <a:pt x="2" y="214"/>
                        <a:pt x="3" y="214"/>
                        <a:pt x="4" y="214"/>
                      </a:cubicBezTo>
                      <a:cubicBezTo>
                        <a:pt x="281" y="214"/>
                        <a:pt x="281" y="214"/>
                        <a:pt x="281" y="214"/>
                      </a:cubicBezTo>
                      <a:cubicBezTo>
                        <a:pt x="289" y="214"/>
                        <a:pt x="289" y="214"/>
                        <a:pt x="289" y="214"/>
                      </a:cubicBezTo>
                      <a:cubicBezTo>
                        <a:pt x="364" y="214"/>
                        <a:pt x="364" y="214"/>
                        <a:pt x="364" y="214"/>
                      </a:cubicBezTo>
                      <a:cubicBezTo>
                        <a:pt x="365" y="214"/>
                        <a:pt x="366" y="214"/>
                        <a:pt x="367" y="213"/>
                      </a:cubicBezTo>
                      <a:cubicBezTo>
                        <a:pt x="368" y="212"/>
                        <a:pt x="368" y="211"/>
                        <a:pt x="368" y="210"/>
                      </a:cubicBezTo>
                      <a:cubicBezTo>
                        <a:pt x="364" y="210"/>
                        <a:pt x="364" y="210"/>
                        <a:pt x="364" y="210"/>
                      </a:cubicBezTo>
                      <a:cubicBezTo>
                        <a:pt x="364" y="209"/>
                        <a:pt x="364" y="209"/>
                        <a:pt x="364" y="209"/>
                      </a:cubicBezTo>
                      <a:cubicBezTo>
                        <a:pt x="361" y="212"/>
                        <a:pt x="361" y="212"/>
                        <a:pt x="361" y="212"/>
                      </a:cubicBezTo>
                      <a:cubicBezTo>
                        <a:pt x="355" y="206"/>
                        <a:pt x="355" y="206"/>
                        <a:pt x="355" y="206"/>
                      </a:cubicBezTo>
                      <a:cubicBezTo>
                        <a:pt x="14" y="206"/>
                        <a:pt x="14" y="206"/>
                        <a:pt x="14" y="206"/>
                      </a:cubicBezTo>
                      <a:cubicBezTo>
                        <a:pt x="8" y="212"/>
                        <a:pt x="8" y="212"/>
                        <a:pt x="8" y="212"/>
                      </a:cubicBezTo>
                      <a:cubicBezTo>
                        <a:pt x="3" y="206"/>
                        <a:pt x="3" y="206"/>
                        <a:pt x="3" y="206"/>
                      </a:cubicBezTo>
                      <a:cubicBezTo>
                        <a:pt x="8" y="201"/>
                        <a:pt x="8" y="201"/>
                        <a:pt x="8" y="20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5"/>
                        <a:pt x="0" y="4"/>
                        <a:pt x="0" y="3"/>
                      </a:cubicBezTo>
                      <a:moveTo>
                        <a:pt x="367" y="0"/>
                      </a:moveTo>
                      <a:cubicBezTo>
                        <a:pt x="367" y="0"/>
                        <a:pt x="367" y="1"/>
                        <a:pt x="368" y="1"/>
                      </a:cubicBezTo>
                      <a:cubicBezTo>
                        <a:pt x="368" y="3"/>
                        <a:pt x="368" y="5"/>
                        <a:pt x="366" y="6"/>
                      </a:cubicBezTo>
                      <a:cubicBezTo>
                        <a:pt x="360" y="11"/>
                        <a:pt x="360" y="11"/>
                        <a:pt x="360" y="11"/>
                      </a:cubicBezTo>
                      <a:cubicBezTo>
                        <a:pt x="360" y="200"/>
                        <a:pt x="360" y="200"/>
                        <a:pt x="360" y="200"/>
                      </a:cubicBezTo>
                      <a:cubicBezTo>
                        <a:pt x="366" y="206"/>
                        <a:pt x="366" y="206"/>
                        <a:pt x="366" y="206"/>
                      </a:cubicBezTo>
                      <a:cubicBezTo>
                        <a:pt x="364" y="209"/>
                        <a:pt x="364" y="209"/>
                        <a:pt x="364" y="209"/>
                      </a:cubicBezTo>
                      <a:cubicBezTo>
                        <a:pt x="364" y="210"/>
                        <a:pt x="364" y="210"/>
                        <a:pt x="364" y="210"/>
                      </a:cubicBezTo>
                      <a:cubicBezTo>
                        <a:pt x="368" y="210"/>
                        <a:pt x="368" y="210"/>
                        <a:pt x="368" y="210"/>
                      </a:cubicBezTo>
                      <a:cubicBezTo>
                        <a:pt x="368" y="210"/>
                        <a:pt x="368" y="210"/>
                        <a:pt x="368" y="210"/>
                      </a:cubicBezTo>
                      <a:cubicBezTo>
                        <a:pt x="368" y="210"/>
                        <a:pt x="368" y="210"/>
                        <a:pt x="368" y="210"/>
                      </a:cubicBezTo>
                      <a:cubicBezTo>
                        <a:pt x="368" y="3"/>
                        <a:pt x="368" y="3"/>
                        <a:pt x="368" y="3"/>
                      </a:cubicBezTo>
                      <a:cubicBezTo>
                        <a:pt x="368" y="2"/>
                        <a:pt x="368" y="1"/>
                        <a:pt x="367" y="0"/>
                      </a:cubicBezTo>
                      <a:cubicBezTo>
                        <a:pt x="367" y="0"/>
                        <a:pt x="367" y="0"/>
                        <a:pt x="367" y="0"/>
                      </a:cubicBezTo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5" name="Freeform 967">
                  <a:extLst>
                    <a:ext uri="{FF2B5EF4-FFF2-40B4-BE49-F238E27FC236}">
                      <a16:creationId xmlns:a16="http://schemas.microsoft.com/office/drawing/2014/main" xmlns="" id="{9294DC03-6853-47F1-B3D4-B8EAD7C0CF44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792" y="2803"/>
                  <a:ext cx="104" cy="40"/>
                </a:xfrm>
                <a:custGeom>
                  <a:avLst/>
                  <a:gdLst>
                    <a:gd name="T0" fmla="*/ 104 w 104"/>
                    <a:gd name="T1" fmla="*/ 0 h 40"/>
                    <a:gd name="T2" fmla="*/ 102 w 104"/>
                    <a:gd name="T3" fmla="*/ 1 h 40"/>
                    <a:gd name="T4" fmla="*/ 68 w 104"/>
                    <a:gd name="T5" fmla="*/ 31 h 40"/>
                    <a:gd name="T6" fmla="*/ 52 w 104"/>
                    <a:gd name="T7" fmla="*/ 36 h 40"/>
                    <a:gd name="T8" fmla="*/ 36 w 104"/>
                    <a:gd name="T9" fmla="*/ 31 h 40"/>
                    <a:gd name="T10" fmla="*/ 1 w 104"/>
                    <a:gd name="T11" fmla="*/ 1 h 40"/>
                    <a:gd name="T12" fmla="*/ 0 w 104"/>
                    <a:gd name="T13" fmla="*/ 0 h 40"/>
                    <a:gd name="T14" fmla="*/ 4 w 104"/>
                    <a:gd name="T15" fmla="*/ 4 h 40"/>
                    <a:gd name="T16" fmla="*/ 38 w 104"/>
                    <a:gd name="T17" fmla="*/ 35 h 40"/>
                    <a:gd name="T18" fmla="*/ 52 w 104"/>
                    <a:gd name="T19" fmla="*/ 40 h 40"/>
                    <a:gd name="T20" fmla="*/ 65 w 104"/>
                    <a:gd name="T21" fmla="*/ 35 h 40"/>
                    <a:gd name="T22" fmla="*/ 100 w 104"/>
                    <a:gd name="T23" fmla="*/ 4 h 40"/>
                    <a:gd name="T24" fmla="*/ 104 w 104"/>
                    <a:gd name="T25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04" h="40">
                      <a:moveTo>
                        <a:pt x="104" y="0"/>
                      </a:moveTo>
                      <a:cubicBezTo>
                        <a:pt x="102" y="1"/>
                        <a:pt x="102" y="1"/>
                        <a:pt x="102" y="1"/>
                      </a:cubicBezTo>
                      <a:cubicBezTo>
                        <a:pt x="68" y="31"/>
                        <a:pt x="68" y="31"/>
                        <a:pt x="68" y="31"/>
                      </a:cubicBezTo>
                      <a:cubicBezTo>
                        <a:pt x="63" y="35"/>
                        <a:pt x="58" y="36"/>
                        <a:pt x="52" y="36"/>
                      </a:cubicBezTo>
                      <a:cubicBezTo>
                        <a:pt x="46" y="36"/>
                        <a:pt x="40" y="35"/>
                        <a:pt x="36" y="3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38" y="35"/>
                        <a:pt x="38" y="35"/>
                        <a:pt x="38" y="35"/>
                      </a:cubicBezTo>
                      <a:cubicBezTo>
                        <a:pt x="42" y="38"/>
                        <a:pt x="47" y="40"/>
                        <a:pt x="52" y="40"/>
                      </a:cubicBezTo>
                      <a:cubicBezTo>
                        <a:pt x="57" y="40"/>
                        <a:pt x="62" y="38"/>
                        <a:pt x="65" y="35"/>
                      </a:cubicBezTo>
                      <a:cubicBezTo>
                        <a:pt x="100" y="4"/>
                        <a:pt x="100" y="4"/>
                        <a:pt x="100" y="4"/>
                      </a:cubicBezTo>
                      <a:cubicBezTo>
                        <a:pt x="104" y="0"/>
                        <a:pt x="104" y="0"/>
                        <a:pt x="104" y="0"/>
                      </a:cubicBezTo>
                    </a:path>
                  </a:pathLst>
                </a:custGeom>
                <a:solidFill>
                  <a:srgbClr val="8DE0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6" name="Freeform 968">
                  <a:extLst>
                    <a:ext uri="{FF2B5EF4-FFF2-40B4-BE49-F238E27FC236}">
                      <a16:creationId xmlns:a16="http://schemas.microsoft.com/office/drawing/2014/main" xmlns="" id="{963A7BDE-BD92-43AD-92AF-F0090C280317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675" y="2693"/>
                  <a:ext cx="338" cy="138"/>
                </a:xfrm>
                <a:custGeom>
                  <a:avLst/>
                  <a:gdLst>
                    <a:gd name="T0" fmla="*/ 338 w 338"/>
                    <a:gd name="T1" fmla="*/ 0 h 138"/>
                    <a:gd name="T2" fmla="*/ 331 w 338"/>
                    <a:gd name="T3" fmla="*/ 0 h 138"/>
                    <a:gd name="T4" fmla="*/ 187 w 338"/>
                    <a:gd name="T5" fmla="*/ 0 h 138"/>
                    <a:gd name="T6" fmla="*/ 169 w 338"/>
                    <a:gd name="T7" fmla="*/ 0 h 138"/>
                    <a:gd name="T8" fmla="*/ 151 w 338"/>
                    <a:gd name="T9" fmla="*/ 0 h 138"/>
                    <a:gd name="T10" fmla="*/ 7 w 338"/>
                    <a:gd name="T11" fmla="*/ 0 h 138"/>
                    <a:gd name="T12" fmla="*/ 0 w 338"/>
                    <a:gd name="T13" fmla="*/ 0 h 138"/>
                    <a:gd name="T14" fmla="*/ 36 w 338"/>
                    <a:gd name="T15" fmla="*/ 31 h 138"/>
                    <a:gd name="T16" fmla="*/ 68 w 338"/>
                    <a:gd name="T17" fmla="*/ 58 h 138"/>
                    <a:gd name="T18" fmla="*/ 81 w 338"/>
                    <a:gd name="T19" fmla="*/ 69 h 138"/>
                    <a:gd name="T20" fmla="*/ 123 w 338"/>
                    <a:gd name="T21" fmla="*/ 105 h 138"/>
                    <a:gd name="T22" fmla="*/ 158 w 338"/>
                    <a:gd name="T23" fmla="*/ 135 h 138"/>
                    <a:gd name="T24" fmla="*/ 169 w 338"/>
                    <a:gd name="T25" fmla="*/ 138 h 138"/>
                    <a:gd name="T26" fmla="*/ 169 w 338"/>
                    <a:gd name="T27" fmla="*/ 138 h 138"/>
                    <a:gd name="T28" fmla="*/ 180 w 338"/>
                    <a:gd name="T29" fmla="*/ 135 h 138"/>
                    <a:gd name="T30" fmla="*/ 214 w 338"/>
                    <a:gd name="T31" fmla="*/ 105 h 138"/>
                    <a:gd name="T32" fmla="*/ 256 w 338"/>
                    <a:gd name="T33" fmla="*/ 69 h 138"/>
                    <a:gd name="T34" fmla="*/ 270 w 338"/>
                    <a:gd name="T35" fmla="*/ 58 h 138"/>
                    <a:gd name="T36" fmla="*/ 301 w 338"/>
                    <a:gd name="T37" fmla="*/ 31 h 138"/>
                    <a:gd name="T38" fmla="*/ 338 w 338"/>
                    <a:gd name="T39" fmla="*/ 0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38" h="138">
                      <a:moveTo>
                        <a:pt x="338" y="0"/>
                      </a:moveTo>
                      <a:cubicBezTo>
                        <a:pt x="331" y="0"/>
                        <a:pt x="331" y="0"/>
                        <a:pt x="331" y="0"/>
                      </a:cubicBezTo>
                      <a:cubicBezTo>
                        <a:pt x="187" y="0"/>
                        <a:pt x="187" y="0"/>
                        <a:pt x="187" y="0"/>
                      </a:cubicBezTo>
                      <a:cubicBezTo>
                        <a:pt x="182" y="0"/>
                        <a:pt x="175" y="0"/>
                        <a:pt x="169" y="0"/>
                      </a:cubicBezTo>
                      <a:cubicBezTo>
                        <a:pt x="162" y="0"/>
                        <a:pt x="156" y="0"/>
                        <a:pt x="151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6" y="31"/>
                        <a:pt x="36" y="31"/>
                        <a:pt x="36" y="31"/>
                      </a:cubicBezTo>
                      <a:cubicBezTo>
                        <a:pt x="68" y="58"/>
                        <a:pt x="68" y="58"/>
                        <a:pt x="68" y="58"/>
                      </a:cubicBezTo>
                      <a:cubicBezTo>
                        <a:pt x="72" y="61"/>
                        <a:pt x="77" y="65"/>
                        <a:pt x="81" y="69"/>
                      </a:cubicBezTo>
                      <a:cubicBezTo>
                        <a:pt x="123" y="105"/>
                        <a:pt x="123" y="105"/>
                        <a:pt x="123" y="105"/>
                      </a:cubicBezTo>
                      <a:cubicBezTo>
                        <a:pt x="158" y="135"/>
                        <a:pt x="158" y="135"/>
                        <a:pt x="158" y="135"/>
                      </a:cubicBezTo>
                      <a:cubicBezTo>
                        <a:pt x="161" y="137"/>
                        <a:pt x="165" y="138"/>
                        <a:pt x="169" y="138"/>
                      </a:cubicBezTo>
                      <a:cubicBezTo>
                        <a:pt x="169" y="138"/>
                        <a:pt x="169" y="138"/>
                        <a:pt x="169" y="138"/>
                      </a:cubicBezTo>
                      <a:cubicBezTo>
                        <a:pt x="173" y="138"/>
                        <a:pt x="177" y="137"/>
                        <a:pt x="180" y="135"/>
                      </a:cubicBezTo>
                      <a:cubicBezTo>
                        <a:pt x="214" y="105"/>
                        <a:pt x="214" y="105"/>
                        <a:pt x="214" y="105"/>
                      </a:cubicBezTo>
                      <a:cubicBezTo>
                        <a:pt x="256" y="69"/>
                        <a:pt x="256" y="69"/>
                        <a:pt x="256" y="69"/>
                      </a:cubicBezTo>
                      <a:cubicBezTo>
                        <a:pt x="261" y="65"/>
                        <a:pt x="266" y="61"/>
                        <a:pt x="270" y="58"/>
                      </a:cubicBezTo>
                      <a:cubicBezTo>
                        <a:pt x="301" y="31"/>
                        <a:pt x="301" y="31"/>
                        <a:pt x="301" y="31"/>
                      </a:cubicBezTo>
                      <a:cubicBezTo>
                        <a:pt x="338" y="0"/>
                        <a:pt x="338" y="0"/>
                        <a:pt x="338" y="0"/>
                      </a:cubicBezTo>
                    </a:path>
                  </a:pathLst>
                </a:custGeom>
                <a:solidFill>
                  <a:srgbClr val="F8C2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7" name="Freeform 969">
                  <a:extLst>
                    <a:ext uri="{FF2B5EF4-FFF2-40B4-BE49-F238E27FC236}">
                      <a16:creationId xmlns:a16="http://schemas.microsoft.com/office/drawing/2014/main" xmlns="" id="{298B52CE-4C04-4C50-9D4B-BE5842E3FF13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1660" y="2685"/>
                  <a:ext cx="368" cy="154"/>
                </a:xfrm>
                <a:custGeom>
                  <a:avLst/>
                  <a:gdLst>
                    <a:gd name="T0" fmla="*/ 173 w 368"/>
                    <a:gd name="T1" fmla="*/ 143 h 154"/>
                    <a:gd name="T2" fmla="*/ 96 w 368"/>
                    <a:gd name="T3" fmla="*/ 77 h 154"/>
                    <a:gd name="T4" fmla="*/ 51 w 368"/>
                    <a:gd name="T5" fmla="*/ 39 h 154"/>
                    <a:gd name="T6" fmla="*/ 22 w 368"/>
                    <a:gd name="T7" fmla="*/ 8 h 154"/>
                    <a:gd name="T8" fmla="*/ 184 w 368"/>
                    <a:gd name="T9" fmla="*/ 8 h 154"/>
                    <a:gd name="T10" fmla="*/ 346 w 368"/>
                    <a:gd name="T11" fmla="*/ 8 h 154"/>
                    <a:gd name="T12" fmla="*/ 316 w 368"/>
                    <a:gd name="T13" fmla="*/ 39 h 154"/>
                    <a:gd name="T14" fmla="*/ 271 w 368"/>
                    <a:gd name="T15" fmla="*/ 77 h 154"/>
                    <a:gd name="T16" fmla="*/ 195 w 368"/>
                    <a:gd name="T17" fmla="*/ 143 h 154"/>
                    <a:gd name="T18" fmla="*/ 184 w 368"/>
                    <a:gd name="T19" fmla="*/ 146 h 154"/>
                    <a:gd name="T20" fmla="*/ 184 w 368"/>
                    <a:gd name="T21" fmla="*/ 0 h 154"/>
                    <a:gd name="T22" fmla="*/ 166 w 368"/>
                    <a:gd name="T23" fmla="*/ 0 h 154"/>
                    <a:gd name="T24" fmla="*/ 4 w 368"/>
                    <a:gd name="T25" fmla="*/ 0 h 154"/>
                    <a:gd name="T26" fmla="*/ 0 w 368"/>
                    <a:gd name="T27" fmla="*/ 4 h 154"/>
                    <a:gd name="T28" fmla="*/ 8 w 368"/>
                    <a:gd name="T29" fmla="*/ 12 h 154"/>
                    <a:gd name="T30" fmla="*/ 78 w 368"/>
                    <a:gd name="T31" fmla="*/ 72 h 154"/>
                    <a:gd name="T32" fmla="*/ 119 w 368"/>
                    <a:gd name="T33" fmla="*/ 107 h 154"/>
                    <a:gd name="T34" fmla="*/ 128 w 368"/>
                    <a:gd name="T35" fmla="*/ 109 h 154"/>
                    <a:gd name="T36" fmla="*/ 132 w 368"/>
                    <a:gd name="T37" fmla="*/ 118 h 154"/>
                    <a:gd name="T38" fmla="*/ 168 w 368"/>
                    <a:gd name="T39" fmla="*/ 149 h 154"/>
                    <a:gd name="T40" fmla="*/ 200 w 368"/>
                    <a:gd name="T41" fmla="*/ 149 h 154"/>
                    <a:gd name="T42" fmla="*/ 236 w 368"/>
                    <a:gd name="T43" fmla="*/ 118 h 154"/>
                    <a:gd name="T44" fmla="*/ 241 w 368"/>
                    <a:gd name="T45" fmla="*/ 109 h 154"/>
                    <a:gd name="T46" fmla="*/ 250 w 368"/>
                    <a:gd name="T47" fmla="*/ 106 h 154"/>
                    <a:gd name="T48" fmla="*/ 290 w 368"/>
                    <a:gd name="T49" fmla="*/ 72 h 154"/>
                    <a:gd name="T50" fmla="*/ 360 w 368"/>
                    <a:gd name="T51" fmla="*/ 12 h 154"/>
                    <a:gd name="T52" fmla="*/ 368 w 368"/>
                    <a:gd name="T53" fmla="*/ 2 h 154"/>
                    <a:gd name="T54" fmla="*/ 364 w 368"/>
                    <a:gd name="T55" fmla="*/ 0 h 154"/>
                    <a:gd name="T56" fmla="*/ 364 w 368"/>
                    <a:gd name="T57" fmla="*/ 4 h 154"/>
                    <a:gd name="T58" fmla="*/ 364 w 368"/>
                    <a:gd name="T59" fmla="*/ 0 h 154"/>
                    <a:gd name="T60" fmla="*/ 293 w 368"/>
                    <a:gd name="T61" fmla="*/ 0 h 154"/>
                    <a:gd name="T62" fmla="*/ 202 w 368"/>
                    <a:gd name="T63" fmla="*/ 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8" h="154">
                      <a:moveTo>
                        <a:pt x="184" y="146"/>
                      </a:moveTo>
                      <a:cubicBezTo>
                        <a:pt x="180" y="146"/>
                        <a:pt x="176" y="145"/>
                        <a:pt x="173" y="143"/>
                      </a:cubicBezTo>
                      <a:cubicBezTo>
                        <a:pt x="138" y="113"/>
                        <a:pt x="138" y="113"/>
                        <a:pt x="138" y="113"/>
                      </a:cubicBezTo>
                      <a:cubicBezTo>
                        <a:pt x="96" y="77"/>
                        <a:pt x="96" y="77"/>
                        <a:pt x="96" y="77"/>
                      </a:cubicBezTo>
                      <a:cubicBezTo>
                        <a:pt x="92" y="73"/>
                        <a:pt x="87" y="69"/>
                        <a:pt x="83" y="66"/>
                      </a:cubicBezTo>
                      <a:cubicBezTo>
                        <a:pt x="51" y="39"/>
                        <a:pt x="51" y="39"/>
                        <a:pt x="51" y="39"/>
                      </a:cubicBezTo>
                      <a:cubicBezTo>
                        <a:pt x="15" y="8"/>
                        <a:pt x="15" y="8"/>
                        <a:pt x="15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166" y="8"/>
                        <a:pt x="166" y="8"/>
                        <a:pt x="166" y="8"/>
                      </a:cubicBezTo>
                      <a:cubicBezTo>
                        <a:pt x="171" y="8"/>
                        <a:pt x="177" y="8"/>
                        <a:pt x="184" y="8"/>
                      </a:cubicBezTo>
                      <a:cubicBezTo>
                        <a:pt x="190" y="8"/>
                        <a:pt x="197" y="8"/>
                        <a:pt x="202" y="8"/>
                      </a:cubicBezTo>
                      <a:cubicBezTo>
                        <a:pt x="346" y="8"/>
                        <a:pt x="346" y="8"/>
                        <a:pt x="346" y="8"/>
                      </a:cubicBezTo>
                      <a:cubicBezTo>
                        <a:pt x="353" y="8"/>
                        <a:pt x="353" y="8"/>
                        <a:pt x="353" y="8"/>
                      </a:cubicBezTo>
                      <a:cubicBezTo>
                        <a:pt x="316" y="39"/>
                        <a:pt x="316" y="39"/>
                        <a:pt x="316" y="39"/>
                      </a:cubicBezTo>
                      <a:cubicBezTo>
                        <a:pt x="285" y="66"/>
                        <a:pt x="285" y="66"/>
                        <a:pt x="285" y="66"/>
                      </a:cubicBezTo>
                      <a:cubicBezTo>
                        <a:pt x="281" y="69"/>
                        <a:pt x="276" y="73"/>
                        <a:pt x="271" y="77"/>
                      </a:cubicBezTo>
                      <a:cubicBezTo>
                        <a:pt x="229" y="113"/>
                        <a:pt x="229" y="113"/>
                        <a:pt x="229" y="113"/>
                      </a:cubicBezTo>
                      <a:cubicBezTo>
                        <a:pt x="195" y="143"/>
                        <a:pt x="195" y="143"/>
                        <a:pt x="195" y="143"/>
                      </a:cubicBezTo>
                      <a:cubicBezTo>
                        <a:pt x="192" y="145"/>
                        <a:pt x="188" y="146"/>
                        <a:pt x="184" y="146"/>
                      </a:cubicBezTo>
                      <a:cubicBezTo>
                        <a:pt x="184" y="146"/>
                        <a:pt x="184" y="146"/>
                        <a:pt x="184" y="146"/>
                      </a:cubicBezTo>
                      <a:moveTo>
                        <a:pt x="193" y="0"/>
                      </a:moveTo>
                      <a:cubicBezTo>
                        <a:pt x="190" y="0"/>
                        <a:pt x="187" y="0"/>
                        <a:pt x="184" y="0"/>
                      </a:cubicBezTo>
                      <a:cubicBezTo>
                        <a:pt x="181" y="0"/>
                        <a:pt x="177" y="0"/>
                        <a:pt x="174" y="0"/>
                      </a:cubicBezTo>
                      <a:cubicBezTo>
                        <a:pt x="171" y="0"/>
                        <a:pt x="169" y="0"/>
                        <a:pt x="166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1" y="1"/>
                        <a:pt x="0" y="2"/>
                      </a:cubicBez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0" y="5"/>
                        <a:pt x="1" y="6"/>
                        <a:pt x="1" y="7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46" y="45"/>
                        <a:pt x="46" y="45"/>
                        <a:pt x="46" y="45"/>
                      </a:cubicBezTo>
                      <a:cubicBezTo>
                        <a:pt x="78" y="72"/>
                        <a:pt x="78" y="72"/>
                        <a:pt x="78" y="72"/>
                      </a:cubicBezTo>
                      <a:cubicBezTo>
                        <a:pt x="82" y="75"/>
                        <a:pt x="86" y="79"/>
                        <a:pt x="91" y="83"/>
                      </a:cubicBezTo>
                      <a:cubicBezTo>
                        <a:pt x="119" y="107"/>
                        <a:pt x="119" y="107"/>
                        <a:pt x="119" y="107"/>
                      </a:cubicBezTo>
                      <a:cubicBezTo>
                        <a:pt x="123" y="103"/>
                        <a:pt x="123" y="103"/>
                        <a:pt x="123" y="103"/>
                      </a:cubicBezTo>
                      <a:cubicBezTo>
                        <a:pt x="128" y="109"/>
                        <a:pt x="128" y="109"/>
                        <a:pt x="128" y="109"/>
                      </a:cubicBezTo>
                      <a:cubicBezTo>
                        <a:pt x="125" y="112"/>
                        <a:pt x="125" y="112"/>
                        <a:pt x="125" y="112"/>
                      </a:cubicBezTo>
                      <a:cubicBezTo>
                        <a:pt x="132" y="118"/>
                        <a:pt x="132" y="118"/>
                        <a:pt x="132" y="118"/>
                      </a:cubicBezTo>
                      <a:cubicBezTo>
                        <a:pt x="133" y="119"/>
                        <a:pt x="133" y="119"/>
                        <a:pt x="133" y="119"/>
                      </a:cubicBezTo>
                      <a:cubicBezTo>
                        <a:pt x="168" y="149"/>
                        <a:pt x="168" y="149"/>
                        <a:pt x="168" y="149"/>
                      </a:cubicBezTo>
                      <a:cubicBezTo>
                        <a:pt x="172" y="153"/>
                        <a:pt x="178" y="154"/>
                        <a:pt x="184" y="154"/>
                      </a:cubicBezTo>
                      <a:cubicBezTo>
                        <a:pt x="190" y="154"/>
                        <a:pt x="195" y="153"/>
                        <a:pt x="200" y="149"/>
                      </a:cubicBezTo>
                      <a:cubicBezTo>
                        <a:pt x="234" y="119"/>
                        <a:pt x="234" y="119"/>
                        <a:pt x="234" y="119"/>
                      </a:cubicBezTo>
                      <a:cubicBezTo>
                        <a:pt x="236" y="118"/>
                        <a:pt x="236" y="118"/>
                        <a:pt x="236" y="118"/>
                      </a:cubicBezTo>
                      <a:cubicBezTo>
                        <a:pt x="244" y="111"/>
                        <a:pt x="244" y="111"/>
                        <a:pt x="244" y="111"/>
                      </a:cubicBezTo>
                      <a:cubicBezTo>
                        <a:pt x="241" y="109"/>
                        <a:pt x="241" y="109"/>
                        <a:pt x="241" y="109"/>
                      </a:cubicBezTo>
                      <a:cubicBezTo>
                        <a:pt x="247" y="103"/>
                        <a:pt x="247" y="103"/>
                        <a:pt x="247" y="103"/>
                      </a:cubicBezTo>
                      <a:cubicBezTo>
                        <a:pt x="250" y="106"/>
                        <a:pt x="250" y="106"/>
                        <a:pt x="250" y="106"/>
                      </a:cubicBezTo>
                      <a:cubicBezTo>
                        <a:pt x="276" y="83"/>
                        <a:pt x="276" y="83"/>
                        <a:pt x="276" y="83"/>
                      </a:cubicBezTo>
                      <a:cubicBezTo>
                        <a:pt x="281" y="79"/>
                        <a:pt x="286" y="75"/>
                        <a:pt x="290" y="72"/>
                      </a:cubicBezTo>
                      <a:cubicBezTo>
                        <a:pt x="321" y="45"/>
                        <a:pt x="321" y="45"/>
                        <a:pt x="321" y="45"/>
                      </a:cubicBezTo>
                      <a:cubicBezTo>
                        <a:pt x="360" y="12"/>
                        <a:pt x="360" y="12"/>
                        <a:pt x="360" y="12"/>
                      </a:cubicBezTo>
                      <a:cubicBezTo>
                        <a:pt x="366" y="7"/>
                        <a:pt x="366" y="7"/>
                        <a:pt x="366" y="7"/>
                      </a:cubicBezTo>
                      <a:cubicBezTo>
                        <a:pt x="368" y="6"/>
                        <a:pt x="368" y="4"/>
                        <a:pt x="368" y="2"/>
                      </a:cubicBezTo>
                      <a:cubicBezTo>
                        <a:pt x="367" y="2"/>
                        <a:pt x="367" y="1"/>
                        <a:pt x="367" y="1"/>
                      </a:cubicBezTo>
                      <a:cubicBezTo>
                        <a:pt x="366" y="0"/>
                        <a:pt x="365" y="0"/>
                        <a:pt x="364" y="0"/>
                      </a:cubicBezTo>
                      <a:cubicBezTo>
                        <a:pt x="364" y="0"/>
                        <a:pt x="364" y="0"/>
                        <a:pt x="364" y="0"/>
                      </a:cubicBezTo>
                      <a:cubicBezTo>
                        <a:pt x="364" y="4"/>
                        <a:pt x="364" y="4"/>
                        <a:pt x="364" y="4"/>
                      </a:cubicBezTo>
                      <a:cubicBezTo>
                        <a:pt x="364" y="0"/>
                        <a:pt x="364" y="0"/>
                        <a:pt x="364" y="0"/>
                      </a:cubicBezTo>
                      <a:cubicBezTo>
                        <a:pt x="364" y="0"/>
                        <a:pt x="364" y="0"/>
                        <a:pt x="364" y="0"/>
                      </a:cubicBezTo>
                      <a:cubicBezTo>
                        <a:pt x="346" y="0"/>
                        <a:pt x="346" y="0"/>
                        <a:pt x="346" y="0"/>
                      </a:cubicBezTo>
                      <a:cubicBezTo>
                        <a:pt x="293" y="0"/>
                        <a:pt x="293" y="0"/>
                        <a:pt x="293" y="0"/>
                      </a:cubicBezTo>
                      <a:cubicBezTo>
                        <a:pt x="285" y="0"/>
                        <a:pt x="285" y="0"/>
                        <a:pt x="285" y="0"/>
                      </a:cubicBezTo>
                      <a:cubicBezTo>
                        <a:pt x="202" y="0"/>
                        <a:pt x="202" y="0"/>
                        <a:pt x="202" y="0"/>
                      </a:cubicBezTo>
                      <a:cubicBezTo>
                        <a:pt x="199" y="0"/>
                        <a:pt x="196" y="0"/>
                        <a:pt x="193" y="0"/>
                      </a:cubicBezTo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8" name="Freeform 970">
                  <a:extLst>
                    <a:ext uri="{FF2B5EF4-FFF2-40B4-BE49-F238E27FC236}">
                      <a16:creationId xmlns:a16="http://schemas.microsoft.com/office/drawing/2014/main" xmlns="" id="{2ED9F910-8198-4661-92D3-877FC54F59A7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663" y="2788"/>
                  <a:ext cx="125" cy="110"/>
                </a:xfrm>
                <a:custGeom>
                  <a:avLst/>
                  <a:gdLst>
                    <a:gd name="T0" fmla="*/ 120 w 125"/>
                    <a:gd name="T1" fmla="*/ 0 h 110"/>
                    <a:gd name="T2" fmla="*/ 116 w 125"/>
                    <a:gd name="T3" fmla="*/ 4 h 110"/>
                    <a:gd name="T4" fmla="*/ 5 w 125"/>
                    <a:gd name="T5" fmla="*/ 99 h 110"/>
                    <a:gd name="T6" fmla="*/ 0 w 125"/>
                    <a:gd name="T7" fmla="*/ 104 h 110"/>
                    <a:gd name="T8" fmla="*/ 5 w 125"/>
                    <a:gd name="T9" fmla="*/ 110 h 110"/>
                    <a:gd name="T10" fmla="*/ 11 w 125"/>
                    <a:gd name="T11" fmla="*/ 104 h 110"/>
                    <a:gd name="T12" fmla="*/ 122 w 125"/>
                    <a:gd name="T13" fmla="*/ 9 h 110"/>
                    <a:gd name="T14" fmla="*/ 125 w 125"/>
                    <a:gd name="T15" fmla="*/ 6 h 110"/>
                    <a:gd name="T16" fmla="*/ 120 w 125"/>
                    <a:gd name="T17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5" h="110">
                      <a:moveTo>
                        <a:pt x="120" y="0"/>
                      </a:moveTo>
                      <a:lnTo>
                        <a:pt x="116" y="4"/>
                      </a:lnTo>
                      <a:lnTo>
                        <a:pt x="5" y="99"/>
                      </a:lnTo>
                      <a:lnTo>
                        <a:pt x="0" y="104"/>
                      </a:lnTo>
                      <a:lnTo>
                        <a:pt x="5" y="110"/>
                      </a:lnTo>
                      <a:lnTo>
                        <a:pt x="11" y="104"/>
                      </a:lnTo>
                      <a:lnTo>
                        <a:pt x="122" y="9"/>
                      </a:lnTo>
                      <a:lnTo>
                        <a:pt x="125" y="6"/>
                      </a:lnTo>
                      <a:lnTo>
                        <a:pt x="120" y="0"/>
                      </a:lnTo>
                      <a:close/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9" name="Freeform 971">
                  <a:extLst>
                    <a:ext uri="{FF2B5EF4-FFF2-40B4-BE49-F238E27FC236}">
                      <a16:creationId xmlns:a16="http://schemas.microsoft.com/office/drawing/2014/main" xmlns="" id="{EB02E94F-7204-4AB6-82E9-D66884C7271B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663" y="2788"/>
                  <a:ext cx="125" cy="110"/>
                </a:xfrm>
                <a:custGeom>
                  <a:avLst/>
                  <a:gdLst>
                    <a:gd name="T0" fmla="*/ 120 w 125"/>
                    <a:gd name="T1" fmla="*/ 0 h 110"/>
                    <a:gd name="T2" fmla="*/ 116 w 125"/>
                    <a:gd name="T3" fmla="*/ 4 h 110"/>
                    <a:gd name="T4" fmla="*/ 5 w 125"/>
                    <a:gd name="T5" fmla="*/ 99 h 110"/>
                    <a:gd name="T6" fmla="*/ 0 w 125"/>
                    <a:gd name="T7" fmla="*/ 104 h 110"/>
                    <a:gd name="T8" fmla="*/ 5 w 125"/>
                    <a:gd name="T9" fmla="*/ 110 h 110"/>
                    <a:gd name="T10" fmla="*/ 11 w 125"/>
                    <a:gd name="T11" fmla="*/ 104 h 110"/>
                    <a:gd name="T12" fmla="*/ 122 w 125"/>
                    <a:gd name="T13" fmla="*/ 9 h 110"/>
                    <a:gd name="T14" fmla="*/ 125 w 125"/>
                    <a:gd name="T15" fmla="*/ 6 h 110"/>
                    <a:gd name="T16" fmla="*/ 120 w 125"/>
                    <a:gd name="T17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5" h="110">
                      <a:moveTo>
                        <a:pt x="120" y="0"/>
                      </a:moveTo>
                      <a:lnTo>
                        <a:pt x="116" y="4"/>
                      </a:lnTo>
                      <a:lnTo>
                        <a:pt x="5" y="99"/>
                      </a:lnTo>
                      <a:lnTo>
                        <a:pt x="0" y="104"/>
                      </a:lnTo>
                      <a:lnTo>
                        <a:pt x="5" y="110"/>
                      </a:lnTo>
                      <a:lnTo>
                        <a:pt x="11" y="104"/>
                      </a:lnTo>
                      <a:lnTo>
                        <a:pt x="122" y="9"/>
                      </a:lnTo>
                      <a:lnTo>
                        <a:pt x="125" y="6"/>
                      </a:lnTo>
                      <a:lnTo>
                        <a:pt x="12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0" name="Freeform 972">
                  <a:extLst>
                    <a:ext uri="{FF2B5EF4-FFF2-40B4-BE49-F238E27FC236}">
                      <a16:creationId xmlns:a16="http://schemas.microsoft.com/office/drawing/2014/main" xmlns="" id="{17981AD0-2F69-47BE-B650-E00840E45B39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901" y="2788"/>
                  <a:ext cx="125" cy="110"/>
                </a:xfrm>
                <a:custGeom>
                  <a:avLst/>
                  <a:gdLst>
                    <a:gd name="T0" fmla="*/ 6 w 125"/>
                    <a:gd name="T1" fmla="*/ 0 h 110"/>
                    <a:gd name="T2" fmla="*/ 0 w 125"/>
                    <a:gd name="T3" fmla="*/ 6 h 110"/>
                    <a:gd name="T4" fmla="*/ 3 w 125"/>
                    <a:gd name="T5" fmla="*/ 8 h 110"/>
                    <a:gd name="T6" fmla="*/ 114 w 125"/>
                    <a:gd name="T7" fmla="*/ 104 h 110"/>
                    <a:gd name="T8" fmla="*/ 120 w 125"/>
                    <a:gd name="T9" fmla="*/ 110 h 110"/>
                    <a:gd name="T10" fmla="*/ 123 w 125"/>
                    <a:gd name="T11" fmla="*/ 107 h 110"/>
                    <a:gd name="T12" fmla="*/ 125 w 125"/>
                    <a:gd name="T13" fmla="*/ 104 h 110"/>
                    <a:gd name="T14" fmla="*/ 119 w 125"/>
                    <a:gd name="T15" fmla="*/ 98 h 110"/>
                    <a:gd name="T16" fmla="*/ 9 w 125"/>
                    <a:gd name="T17" fmla="*/ 3 h 110"/>
                    <a:gd name="T18" fmla="*/ 6 w 125"/>
                    <a:gd name="T19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5" h="110">
                      <a:moveTo>
                        <a:pt x="6" y="0"/>
                      </a:moveTo>
                      <a:lnTo>
                        <a:pt x="0" y="6"/>
                      </a:lnTo>
                      <a:lnTo>
                        <a:pt x="3" y="8"/>
                      </a:lnTo>
                      <a:lnTo>
                        <a:pt x="114" y="104"/>
                      </a:lnTo>
                      <a:lnTo>
                        <a:pt x="120" y="110"/>
                      </a:lnTo>
                      <a:lnTo>
                        <a:pt x="123" y="107"/>
                      </a:lnTo>
                      <a:lnTo>
                        <a:pt x="125" y="104"/>
                      </a:lnTo>
                      <a:lnTo>
                        <a:pt x="119" y="98"/>
                      </a:lnTo>
                      <a:lnTo>
                        <a:pt x="9" y="3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1" name="Freeform 973">
                  <a:extLst>
                    <a:ext uri="{FF2B5EF4-FFF2-40B4-BE49-F238E27FC236}">
                      <a16:creationId xmlns:a16="http://schemas.microsoft.com/office/drawing/2014/main" xmlns="" id="{C705A016-E457-4A1C-AE65-984DDB3D61B1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901" y="2788"/>
                  <a:ext cx="125" cy="110"/>
                </a:xfrm>
                <a:custGeom>
                  <a:avLst/>
                  <a:gdLst>
                    <a:gd name="T0" fmla="*/ 6 w 125"/>
                    <a:gd name="T1" fmla="*/ 0 h 110"/>
                    <a:gd name="T2" fmla="*/ 0 w 125"/>
                    <a:gd name="T3" fmla="*/ 6 h 110"/>
                    <a:gd name="T4" fmla="*/ 3 w 125"/>
                    <a:gd name="T5" fmla="*/ 8 h 110"/>
                    <a:gd name="T6" fmla="*/ 114 w 125"/>
                    <a:gd name="T7" fmla="*/ 104 h 110"/>
                    <a:gd name="T8" fmla="*/ 120 w 125"/>
                    <a:gd name="T9" fmla="*/ 110 h 110"/>
                    <a:gd name="T10" fmla="*/ 123 w 125"/>
                    <a:gd name="T11" fmla="*/ 107 h 110"/>
                    <a:gd name="T12" fmla="*/ 125 w 125"/>
                    <a:gd name="T13" fmla="*/ 104 h 110"/>
                    <a:gd name="T14" fmla="*/ 119 w 125"/>
                    <a:gd name="T15" fmla="*/ 98 h 110"/>
                    <a:gd name="T16" fmla="*/ 9 w 125"/>
                    <a:gd name="T17" fmla="*/ 3 h 110"/>
                    <a:gd name="T18" fmla="*/ 6 w 125"/>
                    <a:gd name="T19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5" h="110">
                      <a:moveTo>
                        <a:pt x="6" y="0"/>
                      </a:moveTo>
                      <a:lnTo>
                        <a:pt x="0" y="6"/>
                      </a:lnTo>
                      <a:lnTo>
                        <a:pt x="3" y="8"/>
                      </a:lnTo>
                      <a:lnTo>
                        <a:pt x="114" y="104"/>
                      </a:lnTo>
                      <a:lnTo>
                        <a:pt x="120" y="110"/>
                      </a:lnTo>
                      <a:lnTo>
                        <a:pt x="123" y="107"/>
                      </a:lnTo>
                      <a:lnTo>
                        <a:pt x="125" y="104"/>
                      </a:lnTo>
                      <a:lnTo>
                        <a:pt x="119" y="98"/>
                      </a:lnTo>
                      <a:lnTo>
                        <a:pt x="9" y="3"/>
                      </a:lnTo>
                      <a:lnTo>
                        <a:pt x="6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2" name="Freeform 974">
                  <a:extLst>
                    <a:ext uri="{FF2B5EF4-FFF2-40B4-BE49-F238E27FC236}">
                      <a16:creationId xmlns:a16="http://schemas.microsoft.com/office/drawing/2014/main" xmlns="" id="{F0358A34-D747-45A6-8820-0BB2A26B3A4D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770" y="2216"/>
                  <a:ext cx="204" cy="205"/>
                </a:xfrm>
                <a:custGeom>
                  <a:avLst/>
                  <a:gdLst>
                    <a:gd name="T0" fmla="*/ 147 w 204"/>
                    <a:gd name="T1" fmla="*/ 107 h 205"/>
                    <a:gd name="T2" fmla="*/ 147 w 204"/>
                    <a:gd name="T3" fmla="*/ 107 h 205"/>
                    <a:gd name="T4" fmla="*/ 147 w 204"/>
                    <a:gd name="T5" fmla="*/ 107 h 205"/>
                    <a:gd name="T6" fmla="*/ 147 w 204"/>
                    <a:gd name="T7" fmla="*/ 107 h 205"/>
                    <a:gd name="T8" fmla="*/ 69 w 204"/>
                    <a:gd name="T9" fmla="*/ 60 h 205"/>
                    <a:gd name="T10" fmla="*/ 70 w 204"/>
                    <a:gd name="T11" fmla="*/ 55 h 205"/>
                    <a:gd name="T12" fmla="*/ 74 w 204"/>
                    <a:gd name="T13" fmla="*/ 56 h 205"/>
                    <a:gd name="T14" fmla="*/ 75 w 204"/>
                    <a:gd name="T15" fmla="*/ 57 h 205"/>
                    <a:gd name="T16" fmla="*/ 77 w 204"/>
                    <a:gd name="T17" fmla="*/ 57 h 205"/>
                    <a:gd name="T18" fmla="*/ 147 w 204"/>
                    <a:gd name="T19" fmla="*/ 98 h 205"/>
                    <a:gd name="T20" fmla="*/ 147 w 204"/>
                    <a:gd name="T21" fmla="*/ 98 h 205"/>
                    <a:gd name="T22" fmla="*/ 148 w 204"/>
                    <a:gd name="T23" fmla="*/ 99 h 205"/>
                    <a:gd name="T24" fmla="*/ 152 w 204"/>
                    <a:gd name="T25" fmla="*/ 101 h 205"/>
                    <a:gd name="T26" fmla="*/ 149 w 204"/>
                    <a:gd name="T27" fmla="*/ 105 h 205"/>
                    <a:gd name="T28" fmla="*/ 147 w 204"/>
                    <a:gd name="T29" fmla="*/ 107 h 205"/>
                    <a:gd name="T30" fmla="*/ 147 w 204"/>
                    <a:gd name="T31" fmla="*/ 107 h 205"/>
                    <a:gd name="T32" fmla="*/ 77 w 204"/>
                    <a:gd name="T33" fmla="*/ 148 h 205"/>
                    <a:gd name="T34" fmla="*/ 77 w 204"/>
                    <a:gd name="T35" fmla="*/ 148 h 205"/>
                    <a:gd name="T36" fmla="*/ 74 w 204"/>
                    <a:gd name="T37" fmla="*/ 149 h 205"/>
                    <a:gd name="T38" fmla="*/ 70 w 204"/>
                    <a:gd name="T39" fmla="*/ 149 h 205"/>
                    <a:gd name="T40" fmla="*/ 69 w 204"/>
                    <a:gd name="T41" fmla="*/ 146 h 205"/>
                    <a:gd name="T42" fmla="*/ 69 w 204"/>
                    <a:gd name="T43" fmla="*/ 143 h 205"/>
                    <a:gd name="T44" fmla="*/ 69 w 204"/>
                    <a:gd name="T45" fmla="*/ 61 h 205"/>
                    <a:gd name="T46" fmla="*/ 69 w 204"/>
                    <a:gd name="T47" fmla="*/ 61 h 205"/>
                    <a:gd name="T48" fmla="*/ 69 w 204"/>
                    <a:gd name="T49" fmla="*/ 60 h 205"/>
                    <a:gd name="T50" fmla="*/ 102 w 204"/>
                    <a:gd name="T51" fmla="*/ 0 h 205"/>
                    <a:gd name="T52" fmla="*/ 102 w 204"/>
                    <a:gd name="T53" fmla="*/ 0 h 205"/>
                    <a:gd name="T54" fmla="*/ 0 w 204"/>
                    <a:gd name="T55" fmla="*/ 103 h 205"/>
                    <a:gd name="T56" fmla="*/ 0 w 204"/>
                    <a:gd name="T57" fmla="*/ 103 h 205"/>
                    <a:gd name="T58" fmla="*/ 0 w 204"/>
                    <a:gd name="T59" fmla="*/ 103 h 205"/>
                    <a:gd name="T60" fmla="*/ 102 w 204"/>
                    <a:gd name="T61" fmla="*/ 205 h 205"/>
                    <a:gd name="T62" fmla="*/ 102 w 204"/>
                    <a:gd name="T63" fmla="*/ 205 h 205"/>
                    <a:gd name="T64" fmla="*/ 102 w 204"/>
                    <a:gd name="T65" fmla="*/ 205 h 205"/>
                    <a:gd name="T66" fmla="*/ 102 w 204"/>
                    <a:gd name="T67" fmla="*/ 205 h 205"/>
                    <a:gd name="T68" fmla="*/ 204 w 204"/>
                    <a:gd name="T69" fmla="*/ 103 h 205"/>
                    <a:gd name="T70" fmla="*/ 204 w 204"/>
                    <a:gd name="T71" fmla="*/ 102 h 205"/>
                    <a:gd name="T72" fmla="*/ 102 w 204"/>
                    <a:gd name="T73" fmla="*/ 0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04" h="205">
                      <a:moveTo>
                        <a:pt x="147" y="107"/>
                      </a:moveTo>
                      <a:cubicBezTo>
                        <a:pt x="147" y="107"/>
                        <a:pt x="147" y="107"/>
                        <a:pt x="147" y="107"/>
                      </a:cubicBezTo>
                      <a:cubicBezTo>
                        <a:pt x="147" y="107"/>
                        <a:pt x="147" y="107"/>
                        <a:pt x="147" y="107"/>
                      </a:cubicBezTo>
                      <a:cubicBezTo>
                        <a:pt x="147" y="107"/>
                        <a:pt x="147" y="107"/>
                        <a:pt x="147" y="107"/>
                      </a:cubicBezTo>
                      <a:moveTo>
                        <a:pt x="69" y="60"/>
                      </a:moveTo>
                      <a:cubicBezTo>
                        <a:pt x="70" y="55"/>
                        <a:pt x="70" y="55"/>
                        <a:pt x="70" y="55"/>
                      </a:cubicBezTo>
                      <a:cubicBezTo>
                        <a:pt x="74" y="56"/>
                        <a:pt x="74" y="56"/>
                        <a:pt x="74" y="56"/>
                      </a:cubicBezTo>
                      <a:cubicBezTo>
                        <a:pt x="74" y="56"/>
                        <a:pt x="75" y="57"/>
                        <a:pt x="75" y="57"/>
                      </a:cubicBezTo>
                      <a:cubicBezTo>
                        <a:pt x="76" y="57"/>
                        <a:pt x="76" y="57"/>
                        <a:pt x="77" y="57"/>
                      </a:cubicBezTo>
                      <a:cubicBezTo>
                        <a:pt x="147" y="98"/>
                        <a:pt x="147" y="98"/>
                        <a:pt x="147" y="98"/>
                      </a:cubicBezTo>
                      <a:cubicBezTo>
                        <a:pt x="147" y="98"/>
                        <a:pt x="147" y="98"/>
                        <a:pt x="147" y="98"/>
                      </a:cubicBezTo>
                      <a:cubicBezTo>
                        <a:pt x="148" y="99"/>
                        <a:pt x="148" y="99"/>
                        <a:pt x="148" y="99"/>
                      </a:cubicBezTo>
                      <a:cubicBezTo>
                        <a:pt x="152" y="101"/>
                        <a:pt x="152" y="101"/>
                        <a:pt x="152" y="101"/>
                      </a:cubicBezTo>
                      <a:cubicBezTo>
                        <a:pt x="149" y="105"/>
                        <a:pt x="149" y="105"/>
                        <a:pt x="149" y="105"/>
                      </a:cubicBezTo>
                      <a:cubicBezTo>
                        <a:pt x="149" y="106"/>
                        <a:pt x="148" y="106"/>
                        <a:pt x="147" y="107"/>
                      </a:cubicBezTo>
                      <a:cubicBezTo>
                        <a:pt x="147" y="107"/>
                        <a:pt x="147" y="107"/>
                        <a:pt x="147" y="107"/>
                      </a:cubicBezTo>
                      <a:cubicBezTo>
                        <a:pt x="77" y="148"/>
                        <a:pt x="77" y="148"/>
                        <a:pt x="77" y="148"/>
                      </a:cubicBezTo>
                      <a:cubicBezTo>
                        <a:pt x="77" y="148"/>
                        <a:pt x="77" y="148"/>
                        <a:pt x="77" y="148"/>
                      </a:cubicBezTo>
                      <a:cubicBezTo>
                        <a:pt x="76" y="148"/>
                        <a:pt x="75" y="149"/>
                        <a:pt x="74" y="149"/>
                      </a:cubicBezTo>
                      <a:cubicBezTo>
                        <a:pt x="70" y="149"/>
                        <a:pt x="70" y="149"/>
                        <a:pt x="70" y="149"/>
                      </a:cubicBezTo>
                      <a:cubicBezTo>
                        <a:pt x="69" y="146"/>
                        <a:pt x="69" y="146"/>
                        <a:pt x="69" y="146"/>
                      </a:cubicBezTo>
                      <a:cubicBezTo>
                        <a:pt x="69" y="145"/>
                        <a:pt x="69" y="144"/>
                        <a:pt x="69" y="143"/>
                      </a:cubicBezTo>
                      <a:cubicBezTo>
                        <a:pt x="69" y="61"/>
                        <a:pt x="69" y="61"/>
                        <a:pt x="69" y="61"/>
                      </a:cubicBezTo>
                      <a:cubicBezTo>
                        <a:pt x="69" y="61"/>
                        <a:pt x="69" y="61"/>
                        <a:pt x="69" y="61"/>
                      </a:cubicBezTo>
                      <a:cubicBezTo>
                        <a:pt x="69" y="61"/>
                        <a:pt x="69" y="60"/>
                        <a:pt x="69" y="60"/>
                      </a:cubicBezTo>
                      <a:moveTo>
                        <a:pt x="102" y="0"/>
                      </a:moveTo>
                      <a:cubicBezTo>
                        <a:pt x="102" y="0"/>
                        <a:pt x="102" y="0"/>
                        <a:pt x="102" y="0"/>
                      </a:cubicBezTo>
                      <a:cubicBezTo>
                        <a:pt x="46" y="0"/>
                        <a:pt x="0" y="46"/>
                        <a:pt x="0" y="103"/>
                      </a:cubicBezTo>
                      <a:cubicBezTo>
                        <a:pt x="0" y="103"/>
                        <a:pt x="0" y="103"/>
                        <a:pt x="0" y="103"/>
                      </a:cubicBezTo>
                      <a:cubicBezTo>
                        <a:pt x="0" y="103"/>
                        <a:pt x="0" y="103"/>
                        <a:pt x="0" y="103"/>
                      </a:cubicBezTo>
                      <a:cubicBezTo>
                        <a:pt x="0" y="159"/>
                        <a:pt x="46" y="205"/>
                        <a:pt x="102" y="205"/>
                      </a:cubicBezTo>
                      <a:cubicBezTo>
                        <a:pt x="102" y="205"/>
                        <a:pt x="102" y="205"/>
                        <a:pt x="102" y="205"/>
                      </a:cubicBezTo>
                      <a:cubicBezTo>
                        <a:pt x="102" y="205"/>
                        <a:pt x="102" y="205"/>
                        <a:pt x="102" y="205"/>
                      </a:cubicBezTo>
                      <a:cubicBezTo>
                        <a:pt x="102" y="205"/>
                        <a:pt x="102" y="205"/>
                        <a:pt x="102" y="205"/>
                      </a:cubicBezTo>
                      <a:cubicBezTo>
                        <a:pt x="158" y="205"/>
                        <a:pt x="204" y="159"/>
                        <a:pt x="204" y="103"/>
                      </a:cubicBezTo>
                      <a:cubicBezTo>
                        <a:pt x="204" y="102"/>
                        <a:pt x="204" y="102"/>
                        <a:pt x="204" y="102"/>
                      </a:cubicBezTo>
                      <a:cubicBezTo>
                        <a:pt x="204" y="46"/>
                        <a:pt x="158" y="0"/>
                        <a:pt x="102" y="0"/>
                      </a:cubicBezTo>
                    </a:path>
                  </a:pathLst>
                </a:custGeom>
                <a:solidFill>
                  <a:srgbClr val="FF82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3" name="Freeform 975">
                  <a:extLst>
                    <a:ext uri="{FF2B5EF4-FFF2-40B4-BE49-F238E27FC236}">
                      <a16:creationId xmlns:a16="http://schemas.microsoft.com/office/drawing/2014/main" xmlns="" id="{0959C543-EB5A-45DD-AB19-FF819211EF9C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762" y="2208"/>
                  <a:ext cx="220" cy="221"/>
                </a:xfrm>
                <a:custGeom>
                  <a:avLst/>
                  <a:gdLst>
                    <a:gd name="T0" fmla="*/ 8 w 220"/>
                    <a:gd name="T1" fmla="*/ 111 h 221"/>
                    <a:gd name="T2" fmla="*/ 8 w 220"/>
                    <a:gd name="T3" fmla="*/ 111 h 221"/>
                    <a:gd name="T4" fmla="*/ 110 w 220"/>
                    <a:gd name="T5" fmla="*/ 8 h 221"/>
                    <a:gd name="T6" fmla="*/ 110 w 220"/>
                    <a:gd name="T7" fmla="*/ 8 h 221"/>
                    <a:gd name="T8" fmla="*/ 212 w 220"/>
                    <a:gd name="T9" fmla="*/ 110 h 221"/>
                    <a:gd name="T10" fmla="*/ 212 w 220"/>
                    <a:gd name="T11" fmla="*/ 111 h 221"/>
                    <a:gd name="T12" fmla="*/ 110 w 220"/>
                    <a:gd name="T13" fmla="*/ 213 h 221"/>
                    <a:gd name="T14" fmla="*/ 110 w 220"/>
                    <a:gd name="T15" fmla="*/ 213 h 221"/>
                    <a:gd name="T16" fmla="*/ 110 w 220"/>
                    <a:gd name="T17" fmla="*/ 213 h 221"/>
                    <a:gd name="T18" fmla="*/ 110 w 220"/>
                    <a:gd name="T19" fmla="*/ 213 h 221"/>
                    <a:gd name="T20" fmla="*/ 8 w 220"/>
                    <a:gd name="T21" fmla="*/ 111 h 221"/>
                    <a:gd name="T22" fmla="*/ 8 w 220"/>
                    <a:gd name="T23" fmla="*/ 111 h 221"/>
                    <a:gd name="T24" fmla="*/ 110 w 220"/>
                    <a:gd name="T25" fmla="*/ 8 h 221"/>
                    <a:gd name="T26" fmla="*/ 110 w 220"/>
                    <a:gd name="T27" fmla="*/ 8 h 221"/>
                    <a:gd name="T28" fmla="*/ 110 w 220"/>
                    <a:gd name="T29" fmla="*/ 8 h 221"/>
                    <a:gd name="T30" fmla="*/ 110 w 220"/>
                    <a:gd name="T31" fmla="*/ 8 h 221"/>
                    <a:gd name="T32" fmla="*/ 110 w 220"/>
                    <a:gd name="T33" fmla="*/ 5 h 221"/>
                    <a:gd name="T34" fmla="*/ 110 w 220"/>
                    <a:gd name="T35" fmla="*/ 5 h 221"/>
                    <a:gd name="T36" fmla="*/ 110 w 220"/>
                    <a:gd name="T37" fmla="*/ 0 h 221"/>
                    <a:gd name="T38" fmla="*/ 110 w 220"/>
                    <a:gd name="T39" fmla="*/ 0 h 221"/>
                    <a:gd name="T40" fmla="*/ 110 w 220"/>
                    <a:gd name="T41" fmla="*/ 0 h 221"/>
                    <a:gd name="T42" fmla="*/ 110 w 220"/>
                    <a:gd name="T43" fmla="*/ 0 h 221"/>
                    <a:gd name="T44" fmla="*/ 110 w 220"/>
                    <a:gd name="T45" fmla="*/ 0 h 221"/>
                    <a:gd name="T46" fmla="*/ 110 w 220"/>
                    <a:gd name="T47" fmla="*/ 0 h 221"/>
                    <a:gd name="T48" fmla="*/ 110 w 220"/>
                    <a:gd name="T49" fmla="*/ 0 h 221"/>
                    <a:gd name="T50" fmla="*/ 110 w 220"/>
                    <a:gd name="T51" fmla="*/ 0 h 221"/>
                    <a:gd name="T52" fmla="*/ 110 w 220"/>
                    <a:gd name="T53" fmla="*/ 0 h 221"/>
                    <a:gd name="T54" fmla="*/ 110 w 220"/>
                    <a:gd name="T55" fmla="*/ 0 h 221"/>
                    <a:gd name="T56" fmla="*/ 0 w 220"/>
                    <a:gd name="T57" fmla="*/ 110 h 221"/>
                    <a:gd name="T58" fmla="*/ 0 w 220"/>
                    <a:gd name="T59" fmla="*/ 111 h 221"/>
                    <a:gd name="T60" fmla="*/ 0 w 220"/>
                    <a:gd name="T61" fmla="*/ 111 h 221"/>
                    <a:gd name="T62" fmla="*/ 0 w 220"/>
                    <a:gd name="T63" fmla="*/ 111 h 221"/>
                    <a:gd name="T64" fmla="*/ 0 w 220"/>
                    <a:gd name="T65" fmla="*/ 111 h 221"/>
                    <a:gd name="T66" fmla="*/ 0 w 220"/>
                    <a:gd name="T67" fmla="*/ 111 h 221"/>
                    <a:gd name="T68" fmla="*/ 0 w 220"/>
                    <a:gd name="T69" fmla="*/ 111 h 221"/>
                    <a:gd name="T70" fmla="*/ 0 w 220"/>
                    <a:gd name="T71" fmla="*/ 111 h 221"/>
                    <a:gd name="T72" fmla="*/ 0 w 220"/>
                    <a:gd name="T73" fmla="*/ 118 h 221"/>
                    <a:gd name="T74" fmla="*/ 0 w 220"/>
                    <a:gd name="T75" fmla="*/ 119 h 221"/>
                    <a:gd name="T76" fmla="*/ 110 w 220"/>
                    <a:gd name="T77" fmla="*/ 221 h 221"/>
                    <a:gd name="T78" fmla="*/ 110 w 220"/>
                    <a:gd name="T79" fmla="*/ 221 h 221"/>
                    <a:gd name="T80" fmla="*/ 110 w 220"/>
                    <a:gd name="T81" fmla="*/ 221 h 221"/>
                    <a:gd name="T82" fmla="*/ 220 w 220"/>
                    <a:gd name="T83" fmla="*/ 119 h 221"/>
                    <a:gd name="T84" fmla="*/ 220 w 220"/>
                    <a:gd name="T85" fmla="*/ 118 h 221"/>
                    <a:gd name="T86" fmla="*/ 220 w 220"/>
                    <a:gd name="T87" fmla="*/ 111 h 221"/>
                    <a:gd name="T88" fmla="*/ 220 w 220"/>
                    <a:gd name="T89" fmla="*/ 111 h 221"/>
                    <a:gd name="T90" fmla="*/ 220 w 220"/>
                    <a:gd name="T91" fmla="*/ 110 h 221"/>
                    <a:gd name="T92" fmla="*/ 220 w 220"/>
                    <a:gd name="T93" fmla="*/ 110 h 221"/>
                    <a:gd name="T94" fmla="*/ 110 w 220"/>
                    <a:gd name="T95" fmla="*/ 0 h 221"/>
                    <a:gd name="T96" fmla="*/ 110 w 220"/>
                    <a:gd name="T97" fmla="*/ 0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20" h="221">
                      <a:moveTo>
                        <a:pt x="8" y="111"/>
                      </a:moveTo>
                      <a:cubicBezTo>
                        <a:pt x="8" y="111"/>
                        <a:pt x="8" y="111"/>
                        <a:pt x="8" y="111"/>
                      </a:cubicBezTo>
                      <a:cubicBezTo>
                        <a:pt x="8" y="54"/>
                        <a:pt x="54" y="8"/>
                        <a:pt x="110" y="8"/>
                      </a:cubicBezTo>
                      <a:cubicBezTo>
                        <a:pt x="110" y="8"/>
                        <a:pt x="110" y="8"/>
                        <a:pt x="110" y="8"/>
                      </a:cubicBezTo>
                      <a:cubicBezTo>
                        <a:pt x="166" y="8"/>
                        <a:pt x="212" y="54"/>
                        <a:pt x="212" y="110"/>
                      </a:cubicBezTo>
                      <a:cubicBezTo>
                        <a:pt x="212" y="111"/>
                        <a:pt x="212" y="111"/>
                        <a:pt x="212" y="111"/>
                      </a:cubicBezTo>
                      <a:cubicBezTo>
                        <a:pt x="212" y="167"/>
                        <a:pt x="166" y="213"/>
                        <a:pt x="110" y="213"/>
                      </a:cubicBezTo>
                      <a:cubicBezTo>
                        <a:pt x="110" y="213"/>
                        <a:pt x="110" y="213"/>
                        <a:pt x="110" y="213"/>
                      </a:cubicBezTo>
                      <a:cubicBezTo>
                        <a:pt x="110" y="213"/>
                        <a:pt x="110" y="213"/>
                        <a:pt x="110" y="213"/>
                      </a:cubicBezTo>
                      <a:cubicBezTo>
                        <a:pt x="110" y="213"/>
                        <a:pt x="110" y="213"/>
                        <a:pt x="110" y="213"/>
                      </a:cubicBezTo>
                      <a:cubicBezTo>
                        <a:pt x="54" y="213"/>
                        <a:pt x="8" y="167"/>
                        <a:pt x="8" y="111"/>
                      </a:cubicBezTo>
                      <a:cubicBezTo>
                        <a:pt x="8" y="111"/>
                        <a:pt x="8" y="111"/>
                        <a:pt x="8" y="111"/>
                      </a:cubicBezTo>
                      <a:moveTo>
                        <a:pt x="110" y="8"/>
                      </a:moveTo>
                      <a:cubicBezTo>
                        <a:pt x="110" y="8"/>
                        <a:pt x="110" y="8"/>
                        <a:pt x="110" y="8"/>
                      </a:cubicBezTo>
                      <a:moveTo>
                        <a:pt x="110" y="8"/>
                      </a:moveTo>
                      <a:cubicBezTo>
                        <a:pt x="110" y="8"/>
                        <a:pt x="110" y="8"/>
                        <a:pt x="110" y="8"/>
                      </a:cubicBezTo>
                      <a:moveTo>
                        <a:pt x="110" y="5"/>
                      </a:moveTo>
                      <a:cubicBezTo>
                        <a:pt x="110" y="5"/>
                        <a:pt x="110" y="5"/>
                        <a:pt x="110" y="5"/>
                      </a:cubicBezTo>
                      <a:moveTo>
                        <a:pt x="110" y="0"/>
                      </a:moveTo>
                      <a:cubicBezTo>
                        <a:pt x="110" y="0"/>
                        <a:pt x="110" y="0"/>
                        <a:pt x="110" y="0"/>
                      </a:cubicBezTo>
                      <a:cubicBezTo>
                        <a:pt x="110" y="0"/>
                        <a:pt x="110" y="0"/>
                        <a:pt x="110" y="0"/>
                      </a:cubicBezTo>
                      <a:moveTo>
                        <a:pt x="110" y="0"/>
                      </a:moveTo>
                      <a:cubicBezTo>
                        <a:pt x="110" y="0"/>
                        <a:pt x="110" y="0"/>
                        <a:pt x="110" y="0"/>
                      </a:cubicBezTo>
                      <a:cubicBezTo>
                        <a:pt x="110" y="0"/>
                        <a:pt x="110" y="0"/>
                        <a:pt x="110" y="0"/>
                      </a:cubicBezTo>
                      <a:cubicBezTo>
                        <a:pt x="110" y="0"/>
                        <a:pt x="110" y="0"/>
                        <a:pt x="110" y="0"/>
                      </a:cubicBezTo>
                      <a:cubicBezTo>
                        <a:pt x="110" y="0"/>
                        <a:pt x="110" y="0"/>
                        <a:pt x="110" y="0"/>
                      </a:cubicBezTo>
                      <a:cubicBezTo>
                        <a:pt x="110" y="0"/>
                        <a:pt x="110" y="0"/>
                        <a:pt x="110" y="0"/>
                      </a:cubicBezTo>
                      <a:cubicBezTo>
                        <a:pt x="110" y="0"/>
                        <a:pt x="110" y="0"/>
                        <a:pt x="110" y="0"/>
                      </a:cubicBezTo>
                      <a:cubicBezTo>
                        <a:pt x="49" y="0"/>
                        <a:pt x="0" y="49"/>
                        <a:pt x="0" y="110"/>
                      </a:cubicBezTo>
                      <a:cubicBezTo>
                        <a:pt x="0" y="110"/>
                        <a:pt x="0" y="110"/>
                        <a:pt x="0" y="111"/>
                      </a:cubicBezTo>
                      <a:cubicBezTo>
                        <a:pt x="0" y="111"/>
                        <a:pt x="0" y="111"/>
                        <a:pt x="0" y="111"/>
                      </a:cubicBezTo>
                      <a:cubicBezTo>
                        <a:pt x="0" y="111"/>
                        <a:pt x="0" y="111"/>
                        <a:pt x="0" y="111"/>
                      </a:cubicBezTo>
                      <a:cubicBezTo>
                        <a:pt x="0" y="111"/>
                        <a:pt x="0" y="111"/>
                        <a:pt x="0" y="111"/>
                      </a:cubicBezTo>
                      <a:cubicBezTo>
                        <a:pt x="0" y="111"/>
                        <a:pt x="0" y="111"/>
                        <a:pt x="0" y="111"/>
                      </a:cubicBezTo>
                      <a:cubicBezTo>
                        <a:pt x="0" y="111"/>
                        <a:pt x="0" y="111"/>
                        <a:pt x="0" y="111"/>
                      </a:cubicBezTo>
                      <a:cubicBezTo>
                        <a:pt x="0" y="111"/>
                        <a:pt x="0" y="111"/>
                        <a:pt x="0" y="111"/>
                      </a:cubicBezTo>
                      <a:cubicBezTo>
                        <a:pt x="0" y="113"/>
                        <a:pt x="0" y="115"/>
                        <a:pt x="0" y="118"/>
                      </a:cubicBezTo>
                      <a:cubicBezTo>
                        <a:pt x="0" y="118"/>
                        <a:pt x="0" y="118"/>
                        <a:pt x="0" y="119"/>
                      </a:cubicBezTo>
                      <a:cubicBezTo>
                        <a:pt x="5" y="176"/>
                        <a:pt x="52" y="221"/>
                        <a:pt x="110" y="221"/>
                      </a:cubicBezTo>
                      <a:cubicBezTo>
                        <a:pt x="110" y="221"/>
                        <a:pt x="110" y="221"/>
                        <a:pt x="110" y="221"/>
                      </a:cubicBezTo>
                      <a:cubicBezTo>
                        <a:pt x="110" y="221"/>
                        <a:pt x="110" y="221"/>
                        <a:pt x="110" y="221"/>
                      </a:cubicBezTo>
                      <a:cubicBezTo>
                        <a:pt x="168" y="221"/>
                        <a:pt x="215" y="176"/>
                        <a:pt x="220" y="119"/>
                      </a:cubicBezTo>
                      <a:cubicBezTo>
                        <a:pt x="220" y="118"/>
                        <a:pt x="220" y="118"/>
                        <a:pt x="220" y="118"/>
                      </a:cubicBezTo>
                      <a:cubicBezTo>
                        <a:pt x="220" y="115"/>
                        <a:pt x="220" y="113"/>
                        <a:pt x="220" y="111"/>
                      </a:cubicBezTo>
                      <a:cubicBezTo>
                        <a:pt x="220" y="111"/>
                        <a:pt x="220" y="111"/>
                        <a:pt x="220" y="111"/>
                      </a:cubicBezTo>
                      <a:cubicBezTo>
                        <a:pt x="220" y="110"/>
                        <a:pt x="220" y="110"/>
                        <a:pt x="220" y="110"/>
                      </a:cubicBezTo>
                      <a:cubicBezTo>
                        <a:pt x="220" y="110"/>
                        <a:pt x="220" y="110"/>
                        <a:pt x="220" y="110"/>
                      </a:cubicBezTo>
                      <a:cubicBezTo>
                        <a:pt x="219" y="49"/>
                        <a:pt x="170" y="0"/>
                        <a:pt x="110" y="0"/>
                      </a:cubicBezTo>
                      <a:cubicBezTo>
                        <a:pt x="110" y="0"/>
                        <a:pt x="110" y="0"/>
                        <a:pt x="110" y="0"/>
                      </a:cubicBezTo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4" name="Freeform 976">
                  <a:extLst>
                    <a:ext uri="{FF2B5EF4-FFF2-40B4-BE49-F238E27FC236}">
                      <a16:creationId xmlns:a16="http://schemas.microsoft.com/office/drawing/2014/main" xmlns="" id="{C1DC9D43-34F7-4F0E-B317-5A5312B84A4A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847" y="2283"/>
                  <a:ext cx="61" cy="71"/>
                </a:xfrm>
                <a:custGeom>
                  <a:avLst/>
                  <a:gdLst>
                    <a:gd name="T0" fmla="*/ 0 w 61"/>
                    <a:gd name="T1" fmla="*/ 0 h 71"/>
                    <a:gd name="T2" fmla="*/ 0 w 61"/>
                    <a:gd name="T3" fmla="*/ 71 h 71"/>
                    <a:gd name="T4" fmla="*/ 61 w 61"/>
                    <a:gd name="T5" fmla="*/ 36 h 71"/>
                    <a:gd name="T6" fmla="*/ 0 w 61"/>
                    <a:gd name="T7" fmla="*/ 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1" h="71">
                      <a:moveTo>
                        <a:pt x="0" y="0"/>
                      </a:moveTo>
                      <a:lnTo>
                        <a:pt x="0" y="71"/>
                      </a:lnTo>
                      <a:lnTo>
                        <a:pt x="61" y="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F9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5" name="Freeform 977">
                  <a:extLst>
                    <a:ext uri="{FF2B5EF4-FFF2-40B4-BE49-F238E27FC236}">
                      <a16:creationId xmlns:a16="http://schemas.microsoft.com/office/drawing/2014/main" xmlns="" id="{863B8FE4-95B6-48AB-8FD8-B29A1F8E280F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847" y="2283"/>
                  <a:ext cx="61" cy="71"/>
                </a:xfrm>
                <a:custGeom>
                  <a:avLst/>
                  <a:gdLst>
                    <a:gd name="T0" fmla="*/ 0 w 61"/>
                    <a:gd name="T1" fmla="*/ 0 h 71"/>
                    <a:gd name="T2" fmla="*/ 0 w 61"/>
                    <a:gd name="T3" fmla="*/ 71 h 71"/>
                    <a:gd name="T4" fmla="*/ 61 w 61"/>
                    <a:gd name="T5" fmla="*/ 36 h 71"/>
                    <a:gd name="T6" fmla="*/ 0 w 61"/>
                    <a:gd name="T7" fmla="*/ 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1" h="71">
                      <a:moveTo>
                        <a:pt x="0" y="0"/>
                      </a:moveTo>
                      <a:lnTo>
                        <a:pt x="0" y="71"/>
                      </a:lnTo>
                      <a:lnTo>
                        <a:pt x="61" y="3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6" name="Freeform 978">
                  <a:extLst>
                    <a:ext uri="{FF2B5EF4-FFF2-40B4-BE49-F238E27FC236}">
                      <a16:creationId xmlns:a16="http://schemas.microsoft.com/office/drawing/2014/main" xmlns="" id="{0E069E81-5E86-4414-91FE-FD7138D815AA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839" y="2271"/>
                  <a:ext cx="83" cy="94"/>
                </a:xfrm>
                <a:custGeom>
                  <a:avLst/>
                  <a:gdLst>
                    <a:gd name="T0" fmla="*/ 78 w 83"/>
                    <a:gd name="T1" fmla="*/ 52 h 94"/>
                    <a:gd name="T2" fmla="*/ 78 w 83"/>
                    <a:gd name="T3" fmla="*/ 52 h 94"/>
                    <a:gd name="T4" fmla="*/ 78 w 83"/>
                    <a:gd name="T5" fmla="*/ 52 h 94"/>
                    <a:gd name="T6" fmla="*/ 78 w 83"/>
                    <a:gd name="T7" fmla="*/ 52 h 94"/>
                    <a:gd name="T8" fmla="*/ 8 w 83"/>
                    <a:gd name="T9" fmla="*/ 83 h 94"/>
                    <a:gd name="T10" fmla="*/ 8 w 83"/>
                    <a:gd name="T11" fmla="*/ 12 h 94"/>
                    <a:gd name="T12" fmla="*/ 69 w 83"/>
                    <a:gd name="T13" fmla="*/ 48 h 94"/>
                    <a:gd name="T14" fmla="*/ 8 w 83"/>
                    <a:gd name="T15" fmla="*/ 83 h 94"/>
                    <a:gd name="T16" fmla="*/ 1 w 83"/>
                    <a:gd name="T17" fmla="*/ 0 h 94"/>
                    <a:gd name="T18" fmla="*/ 0 w 83"/>
                    <a:gd name="T19" fmla="*/ 5 h 94"/>
                    <a:gd name="T20" fmla="*/ 0 w 83"/>
                    <a:gd name="T21" fmla="*/ 6 h 94"/>
                    <a:gd name="T22" fmla="*/ 0 w 83"/>
                    <a:gd name="T23" fmla="*/ 6 h 94"/>
                    <a:gd name="T24" fmla="*/ 0 w 83"/>
                    <a:gd name="T25" fmla="*/ 88 h 94"/>
                    <a:gd name="T26" fmla="*/ 0 w 83"/>
                    <a:gd name="T27" fmla="*/ 91 h 94"/>
                    <a:gd name="T28" fmla="*/ 1 w 83"/>
                    <a:gd name="T29" fmla="*/ 94 h 94"/>
                    <a:gd name="T30" fmla="*/ 5 w 83"/>
                    <a:gd name="T31" fmla="*/ 94 h 94"/>
                    <a:gd name="T32" fmla="*/ 8 w 83"/>
                    <a:gd name="T33" fmla="*/ 93 h 94"/>
                    <a:gd name="T34" fmla="*/ 8 w 83"/>
                    <a:gd name="T35" fmla="*/ 93 h 94"/>
                    <a:gd name="T36" fmla="*/ 78 w 83"/>
                    <a:gd name="T37" fmla="*/ 52 h 94"/>
                    <a:gd name="T38" fmla="*/ 78 w 83"/>
                    <a:gd name="T39" fmla="*/ 52 h 94"/>
                    <a:gd name="T40" fmla="*/ 80 w 83"/>
                    <a:gd name="T41" fmla="*/ 50 h 94"/>
                    <a:gd name="T42" fmla="*/ 83 w 83"/>
                    <a:gd name="T43" fmla="*/ 46 h 94"/>
                    <a:gd name="T44" fmla="*/ 79 w 83"/>
                    <a:gd name="T45" fmla="*/ 44 h 94"/>
                    <a:gd name="T46" fmla="*/ 78 w 83"/>
                    <a:gd name="T47" fmla="*/ 43 h 94"/>
                    <a:gd name="T48" fmla="*/ 78 w 83"/>
                    <a:gd name="T49" fmla="*/ 43 h 94"/>
                    <a:gd name="T50" fmla="*/ 8 w 83"/>
                    <a:gd name="T51" fmla="*/ 2 h 94"/>
                    <a:gd name="T52" fmla="*/ 6 w 83"/>
                    <a:gd name="T53" fmla="*/ 2 h 94"/>
                    <a:gd name="T54" fmla="*/ 5 w 83"/>
                    <a:gd name="T55" fmla="*/ 1 h 94"/>
                    <a:gd name="T56" fmla="*/ 1 w 83"/>
                    <a:gd name="T57" fmla="*/ 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83" h="94">
                      <a:moveTo>
                        <a:pt x="78" y="52"/>
                      </a:moveTo>
                      <a:cubicBezTo>
                        <a:pt x="78" y="52"/>
                        <a:pt x="78" y="52"/>
                        <a:pt x="78" y="52"/>
                      </a:cubicBezTo>
                      <a:cubicBezTo>
                        <a:pt x="78" y="52"/>
                        <a:pt x="78" y="52"/>
                        <a:pt x="78" y="52"/>
                      </a:cubicBezTo>
                      <a:cubicBezTo>
                        <a:pt x="78" y="52"/>
                        <a:pt x="78" y="52"/>
                        <a:pt x="78" y="52"/>
                      </a:cubicBezTo>
                      <a:moveTo>
                        <a:pt x="8" y="83"/>
                      </a:move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69" y="48"/>
                        <a:pt x="69" y="48"/>
                        <a:pt x="69" y="48"/>
                      </a:cubicBezTo>
                      <a:cubicBezTo>
                        <a:pt x="8" y="83"/>
                        <a:pt x="8" y="83"/>
                        <a:pt x="8" y="83"/>
                      </a:cubicBezTo>
                      <a:moveTo>
                        <a:pt x="1" y="0"/>
                      </a:move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88"/>
                        <a:pt x="0" y="88"/>
                        <a:pt x="0" y="88"/>
                      </a:cubicBezTo>
                      <a:cubicBezTo>
                        <a:pt x="0" y="89"/>
                        <a:pt x="0" y="90"/>
                        <a:pt x="0" y="91"/>
                      </a:cubicBezTo>
                      <a:cubicBezTo>
                        <a:pt x="1" y="94"/>
                        <a:pt x="1" y="94"/>
                        <a:pt x="1" y="94"/>
                      </a:cubicBezTo>
                      <a:cubicBezTo>
                        <a:pt x="5" y="94"/>
                        <a:pt x="5" y="94"/>
                        <a:pt x="5" y="94"/>
                      </a:cubicBezTo>
                      <a:cubicBezTo>
                        <a:pt x="6" y="94"/>
                        <a:pt x="7" y="93"/>
                        <a:pt x="8" y="93"/>
                      </a:cubicBezTo>
                      <a:cubicBezTo>
                        <a:pt x="8" y="93"/>
                        <a:pt x="8" y="93"/>
                        <a:pt x="8" y="93"/>
                      </a:cubicBezTo>
                      <a:cubicBezTo>
                        <a:pt x="78" y="52"/>
                        <a:pt x="78" y="52"/>
                        <a:pt x="78" y="52"/>
                      </a:cubicBezTo>
                      <a:cubicBezTo>
                        <a:pt x="78" y="52"/>
                        <a:pt x="78" y="52"/>
                        <a:pt x="78" y="52"/>
                      </a:cubicBezTo>
                      <a:cubicBezTo>
                        <a:pt x="79" y="51"/>
                        <a:pt x="80" y="51"/>
                        <a:pt x="80" y="50"/>
                      </a:cubicBezTo>
                      <a:cubicBezTo>
                        <a:pt x="83" y="46"/>
                        <a:pt x="83" y="46"/>
                        <a:pt x="83" y="46"/>
                      </a:cubicBezTo>
                      <a:cubicBezTo>
                        <a:pt x="79" y="44"/>
                        <a:pt x="79" y="44"/>
                        <a:pt x="79" y="44"/>
                      </a:cubicBezTo>
                      <a:cubicBezTo>
                        <a:pt x="79" y="44"/>
                        <a:pt x="79" y="44"/>
                        <a:pt x="78" y="43"/>
                      </a:cubicBezTo>
                      <a:cubicBezTo>
                        <a:pt x="78" y="43"/>
                        <a:pt x="78" y="43"/>
                        <a:pt x="78" y="43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7" y="2"/>
                        <a:pt x="7" y="2"/>
                        <a:pt x="6" y="2"/>
                      </a:cubicBezTo>
                      <a:cubicBezTo>
                        <a:pt x="6" y="2"/>
                        <a:pt x="5" y="1"/>
                        <a:pt x="5" y="1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7" name="Freeform 979">
                  <a:extLst>
                    <a:ext uri="{FF2B5EF4-FFF2-40B4-BE49-F238E27FC236}">
                      <a16:creationId xmlns:a16="http://schemas.microsoft.com/office/drawing/2014/main" xmlns="" id="{6B815F46-6DCB-447D-A7B9-945F8B07BA5E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5131" y="2233"/>
                  <a:ext cx="174" cy="171"/>
                </a:xfrm>
                <a:custGeom>
                  <a:avLst/>
                  <a:gdLst>
                    <a:gd name="T0" fmla="*/ 85 w 174"/>
                    <a:gd name="T1" fmla="*/ 158 h 171"/>
                    <a:gd name="T2" fmla="*/ 13 w 174"/>
                    <a:gd name="T3" fmla="*/ 86 h 171"/>
                    <a:gd name="T4" fmla="*/ 85 w 174"/>
                    <a:gd name="T5" fmla="*/ 13 h 171"/>
                    <a:gd name="T6" fmla="*/ 157 w 174"/>
                    <a:gd name="T7" fmla="*/ 86 h 171"/>
                    <a:gd name="T8" fmla="*/ 157 w 174"/>
                    <a:gd name="T9" fmla="*/ 86 h 171"/>
                    <a:gd name="T10" fmla="*/ 157 w 174"/>
                    <a:gd name="T11" fmla="*/ 86 h 171"/>
                    <a:gd name="T12" fmla="*/ 85 w 174"/>
                    <a:gd name="T13" fmla="*/ 158 h 171"/>
                    <a:gd name="T14" fmla="*/ 85 w 174"/>
                    <a:gd name="T15" fmla="*/ 0 h 171"/>
                    <a:gd name="T16" fmla="*/ 25 w 174"/>
                    <a:gd name="T17" fmla="*/ 25 h 171"/>
                    <a:gd name="T18" fmla="*/ 0 w 174"/>
                    <a:gd name="T19" fmla="*/ 86 h 171"/>
                    <a:gd name="T20" fmla="*/ 25 w 174"/>
                    <a:gd name="T21" fmla="*/ 146 h 171"/>
                    <a:gd name="T22" fmla="*/ 85 w 174"/>
                    <a:gd name="T23" fmla="*/ 171 h 171"/>
                    <a:gd name="T24" fmla="*/ 145 w 174"/>
                    <a:gd name="T25" fmla="*/ 146 h 171"/>
                    <a:gd name="T26" fmla="*/ 170 w 174"/>
                    <a:gd name="T27" fmla="*/ 86 h 171"/>
                    <a:gd name="T28" fmla="*/ 174 w 174"/>
                    <a:gd name="T29" fmla="*/ 86 h 171"/>
                    <a:gd name="T30" fmla="*/ 174 w 174"/>
                    <a:gd name="T31" fmla="*/ 86 h 171"/>
                    <a:gd name="T32" fmla="*/ 170 w 174"/>
                    <a:gd name="T33" fmla="*/ 86 h 171"/>
                    <a:gd name="T34" fmla="*/ 145 w 174"/>
                    <a:gd name="T35" fmla="*/ 25 h 171"/>
                    <a:gd name="T36" fmla="*/ 85 w 174"/>
                    <a:gd name="T37" fmla="*/ 0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74" h="171">
                      <a:moveTo>
                        <a:pt x="85" y="158"/>
                      </a:moveTo>
                      <a:cubicBezTo>
                        <a:pt x="45" y="158"/>
                        <a:pt x="13" y="125"/>
                        <a:pt x="13" y="86"/>
                      </a:cubicBezTo>
                      <a:cubicBezTo>
                        <a:pt x="13" y="46"/>
                        <a:pt x="45" y="13"/>
                        <a:pt x="85" y="13"/>
                      </a:cubicBezTo>
                      <a:cubicBezTo>
                        <a:pt x="125" y="13"/>
                        <a:pt x="157" y="46"/>
                        <a:pt x="157" y="86"/>
                      </a:cubicBezTo>
                      <a:cubicBezTo>
                        <a:pt x="157" y="86"/>
                        <a:pt x="157" y="86"/>
                        <a:pt x="157" y="86"/>
                      </a:cubicBezTo>
                      <a:cubicBezTo>
                        <a:pt x="157" y="86"/>
                        <a:pt x="157" y="86"/>
                        <a:pt x="157" y="86"/>
                      </a:cubicBezTo>
                      <a:cubicBezTo>
                        <a:pt x="157" y="125"/>
                        <a:pt x="125" y="158"/>
                        <a:pt x="85" y="158"/>
                      </a:cubicBezTo>
                      <a:moveTo>
                        <a:pt x="85" y="0"/>
                      </a:moveTo>
                      <a:cubicBezTo>
                        <a:pt x="62" y="0"/>
                        <a:pt x="40" y="10"/>
                        <a:pt x="25" y="25"/>
                      </a:cubicBezTo>
                      <a:cubicBezTo>
                        <a:pt x="10" y="41"/>
                        <a:pt x="0" y="62"/>
                        <a:pt x="0" y="86"/>
                      </a:cubicBezTo>
                      <a:cubicBezTo>
                        <a:pt x="0" y="109"/>
                        <a:pt x="10" y="130"/>
                        <a:pt x="25" y="146"/>
                      </a:cubicBezTo>
                      <a:cubicBezTo>
                        <a:pt x="40" y="161"/>
                        <a:pt x="62" y="171"/>
                        <a:pt x="85" y="171"/>
                      </a:cubicBezTo>
                      <a:cubicBezTo>
                        <a:pt x="109" y="171"/>
                        <a:pt x="130" y="161"/>
                        <a:pt x="145" y="146"/>
                      </a:cubicBezTo>
                      <a:cubicBezTo>
                        <a:pt x="161" y="130"/>
                        <a:pt x="170" y="109"/>
                        <a:pt x="170" y="86"/>
                      </a:cubicBezTo>
                      <a:cubicBezTo>
                        <a:pt x="174" y="86"/>
                        <a:pt x="174" y="86"/>
                        <a:pt x="174" y="86"/>
                      </a:cubicBezTo>
                      <a:cubicBezTo>
                        <a:pt x="174" y="86"/>
                        <a:pt x="174" y="86"/>
                        <a:pt x="174" y="86"/>
                      </a:cubicBezTo>
                      <a:cubicBezTo>
                        <a:pt x="170" y="86"/>
                        <a:pt x="170" y="86"/>
                        <a:pt x="170" y="86"/>
                      </a:cubicBezTo>
                      <a:cubicBezTo>
                        <a:pt x="170" y="62"/>
                        <a:pt x="161" y="41"/>
                        <a:pt x="145" y="25"/>
                      </a:cubicBezTo>
                      <a:cubicBezTo>
                        <a:pt x="130" y="10"/>
                        <a:pt x="109" y="0"/>
                        <a:pt x="85" y="0"/>
                      </a:cubicBezTo>
                    </a:path>
                  </a:pathLst>
                </a:custGeom>
                <a:solidFill>
                  <a:srgbClr val="F8C2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8" name="Freeform 980">
                  <a:extLst>
                    <a:ext uri="{FF2B5EF4-FFF2-40B4-BE49-F238E27FC236}">
                      <a16:creationId xmlns:a16="http://schemas.microsoft.com/office/drawing/2014/main" xmlns="" id="{8C8682E2-04AA-4F44-AC51-B6616CE5EABD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5123" y="2225"/>
                  <a:ext cx="186" cy="187"/>
                </a:xfrm>
                <a:custGeom>
                  <a:avLst/>
                  <a:gdLst>
                    <a:gd name="T0" fmla="*/ 93 w 186"/>
                    <a:gd name="T1" fmla="*/ 0 h 187"/>
                    <a:gd name="T2" fmla="*/ 0 w 186"/>
                    <a:gd name="T3" fmla="*/ 93 h 187"/>
                    <a:gd name="T4" fmla="*/ 0 w 186"/>
                    <a:gd name="T5" fmla="*/ 94 h 187"/>
                    <a:gd name="T6" fmla="*/ 0 w 186"/>
                    <a:gd name="T7" fmla="*/ 101 h 187"/>
                    <a:gd name="T8" fmla="*/ 0 w 186"/>
                    <a:gd name="T9" fmla="*/ 102 h 187"/>
                    <a:gd name="T10" fmla="*/ 93 w 186"/>
                    <a:gd name="T11" fmla="*/ 187 h 187"/>
                    <a:gd name="T12" fmla="*/ 186 w 186"/>
                    <a:gd name="T13" fmla="*/ 102 h 187"/>
                    <a:gd name="T14" fmla="*/ 186 w 186"/>
                    <a:gd name="T15" fmla="*/ 94 h 187"/>
                    <a:gd name="T16" fmla="*/ 186 w 186"/>
                    <a:gd name="T17" fmla="*/ 94 h 187"/>
                    <a:gd name="T18" fmla="*/ 182 w 186"/>
                    <a:gd name="T19" fmla="*/ 94 h 187"/>
                    <a:gd name="T20" fmla="*/ 178 w 186"/>
                    <a:gd name="T21" fmla="*/ 94 h 187"/>
                    <a:gd name="T22" fmla="*/ 153 w 186"/>
                    <a:gd name="T23" fmla="*/ 154 h 187"/>
                    <a:gd name="T24" fmla="*/ 93 w 186"/>
                    <a:gd name="T25" fmla="*/ 179 h 187"/>
                    <a:gd name="T26" fmla="*/ 33 w 186"/>
                    <a:gd name="T27" fmla="*/ 154 h 187"/>
                    <a:gd name="T28" fmla="*/ 8 w 186"/>
                    <a:gd name="T29" fmla="*/ 94 h 187"/>
                    <a:gd name="T30" fmla="*/ 33 w 186"/>
                    <a:gd name="T31" fmla="*/ 33 h 187"/>
                    <a:gd name="T32" fmla="*/ 93 w 186"/>
                    <a:gd name="T33" fmla="*/ 8 h 187"/>
                    <a:gd name="T34" fmla="*/ 153 w 186"/>
                    <a:gd name="T35" fmla="*/ 33 h 187"/>
                    <a:gd name="T36" fmla="*/ 178 w 186"/>
                    <a:gd name="T37" fmla="*/ 94 h 187"/>
                    <a:gd name="T38" fmla="*/ 182 w 186"/>
                    <a:gd name="T39" fmla="*/ 94 h 187"/>
                    <a:gd name="T40" fmla="*/ 186 w 186"/>
                    <a:gd name="T41" fmla="*/ 94 h 187"/>
                    <a:gd name="T42" fmla="*/ 186 w 186"/>
                    <a:gd name="T43" fmla="*/ 94 h 187"/>
                    <a:gd name="T44" fmla="*/ 93 w 186"/>
                    <a:gd name="T45" fmla="*/ 0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86" h="187">
                      <a:moveTo>
                        <a:pt x="93" y="0"/>
                      </a:moveTo>
                      <a:cubicBezTo>
                        <a:pt x="42" y="0"/>
                        <a:pt x="0" y="42"/>
                        <a:pt x="0" y="93"/>
                      </a:cubicBezTo>
                      <a:cubicBezTo>
                        <a:pt x="0" y="93"/>
                        <a:pt x="0" y="93"/>
                        <a:pt x="0" y="94"/>
                      </a:cubicBezTo>
                      <a:cubicBezTo>
                        <a:pt x="0" y="96"/>
                        <a:pt x="0" y="98"/>
                        <a:pt x="0" y="101"/>
                      </a:cubicBezTo>
                      <a:cubicBezTo>
                        <a:pt x="0" y="101"/>
                        <a:pt x="0" y="101"/>
                        <a:pt x="0" y="102"/>
                      </a:cubicBezTo>
                      <a:cubicBezTo>
                        <a:pt x="5" y="149"/>
                        <a:pt x="45" y="187"/>
                        <a:pt x="93" y="187"/>
                      </a:cubicBezTo>
                      <a:cubicBezTo>
                        <a:pt x="142" y="187"/>
                        <a:pt x="182" y="149"/>
                        <a:pt x="186" y="102"/>
                      </a:cubicBezTo>
                      <a:cubicBezTo>
                        <a:pt x="186" y="99"/>
                        <a:pt x="186" y="97"/>
                        <a:pt x="186" y="94"/>
                      </a:cubicBezTo>
                      <a:cubicBezTo>
                        <a:pt x="186" y="94"/>
                        <a:pt x="186" y="94"/>
                        <a:pt x="186" y="94"/>
                      </a:cubicBezTo>
                      <a:cubicBezTo>
                        <a:pt x="182" y="94"/>
                        <a:pt x="182" y="94"/>
                        <a:pt x="182" y="94"/>
                      </a:cubicBezTo>
                      <a:cubicBezTo>
                        <a:pt x="178" y="94"/>
                        <a:pt x="178" y="94"/>
                        <a:pt x="178" y="94"/>
                      </a:cubicBezTo>
                      <a:cubicBezTo>
                        <a:pt x="178" y="117"/>
                        <a:pt x="169" y="138"/>
                        <a:pt x="153" y="154"/>
                      </a:cubicBezTo>
                      <a:cubicBezTo>
                        <a:pt x="138" y="169"/>
                        <a:pt x="117" y="179"/>
                        <a:pt x="93" y="179"/>
                      </a:cubicBezTo>
                      <a:cubicBezTo>
                        <a:pt x="70" y="179"/>
                        <a:pt x="48" y="169"/>
                        <a:pt x="33" y="154"/>
                      </a:cubicBezTo>
                      <a:cubicBezTo>
                        <a:pt x="18" y="138"/>
                        <a:pt x="8" y="117"/>
                        <a:pt x="8" y="94"/>
                      </a:cubicBezTo>
                      <a:cubicBezTo>
                        <a:pt x="8" y="70"/>
                        <a:pt x="18" y="49"/>
                        <a:pt x="33" y="33"/>
                      </a:cubicBezTo>
                      <a:cubicBezTo>
                        <a:pt x="48" y="18"/>
                        <a:pt x="70" y="8"/>
                        <a:pt x="93" y="8"/>
                      </a:cubicBezTo>
                      <a:cubicBezTo>
                        <a:pt x="117" y="8"/>
                        <a:pt x="138" y="18"/>
                        <a:pt x="153" y="33"/>
                      </a:cubicBezTo>
                      <a:cubicBezTo>
                        <a:pt x="169" y="49"/>
                        <a:pt x="178" y="70"/>
                        <a:pt x="178" y="94"/>
                      </a:cubicBezTo>
                      <a:cubicBezTo>
                        <a:pt x="182" y="94"/>
                        <a:pt x="182" y="94"/>
                        <a:pt x="182" y="94"/>
                      </a:cubicBezTo>
                      <a:cubicBezTo>
                        <a:pt x="186" y="94"/>
                        <a:pt x="186" y="94"/>
                        <a:pt x="186" y="94"/>
                      </a:cubicBezTo>
                      <a:cubicBezTo>
                        <a:pt x="186" y="94"/>
                        <a:pt x="186" y="94"/>
                        <a:pt x="186" y="94"/>
                      </a:cubicBezTo>
                      <a:cubicBezTo>
                        <a:pt x="186" y="42"/>
                        <a:pt x="145" y="0"/>
                        <a:pt x="93" y="0"/>
                      </a:cubicBezTo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9" name="Freeform 981">
                  <a:extLst>
                    <a:ext uri="{FF2B5EF4-FFF2-40B4-BE49-F238E27FC236}">
                      <a16:creationId xmlns:a16="http://schemas.microsoft.com/office/drawing/2014/main" xmlns="" id="{8F58C13F-EBDC-4941-ADE1-0C1D8CD91037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5152" y="2254"/>
                  <a:ext cx="132" cy="129"/>
                </a:xfrm>
                <a:custGeom>
                  <a:avLst/>
                  <a:gdLst>
                    <a:gd name="T0" fmla="*/ 69 w 132"/>
                    <a:gd name="T1" fmla="*/ 99 h 129"/>
                    <a:gd name="T2" fmla="*/ 80 w 132"/>
                    <a:gd name="T3" fmla="*/ 88 h 129"/>
                    <a:gd name="T4" fmla="*/ 79 w 132"/>
                    <a:gd name="T5" fmla="*/ 74 h 129"/>
                    <a:gd name="T6" fmla="*/ 69 w 132"/>
                    <a:gd name="T7" fmla="*/ 68 h 129"/>
                    <a:gd name="T8" fmla="*/ 58 w 132"/>
                    <a:gd name="T9" fmla="*/ 26 h 129"/>
                    <a:gd name="T10" fmla="*/ 47 w 132"/>
                    <a:gd name="T11" fmla="*/ 46 h 129"/>
                    <a:gd name="T12" fmla="*/ 53 w 132"/>
                    <a:gd name="T13" fmla="*/ 54 h 129"/>
                    <a:gd name="T14" fmla="*/ 61 w 132"/>
                    <a:gd name="T15" fmla="*/ 26 h 129"/>
                    <a:gd name="T16" fmla="*/ 61 w 132"/>
                    <a:gd name="T17" fmla="*/ 13 h 129"/>
                    <a:gd name="T18" fmla="*/ 69 w 132"/>
                    <a:gd name="T19" fmla="*/ 18 h 129"/>
                    <a:gd name="T20" fmla="*/ 88 w 132"/>
                    <a:gd name="T21" fmla="*/ 36 h 129"/>
                    <a:gd name="T22" fmla="*/ 88 w 132"/>
                    <a:gd name="T23" fmla="*/ 41 h 129"/>
                    <a:gd name="T24" fmla="*/ 80 w 132"/>
                    <a:gd name="T25" fmla="*/ 41 h 129"/>
                    <a:gd name="T26" fmla="*/ 70 w 132"/>
                    <a:gd name="T27" fmla="*/ 26 h 129"/>
                    <a:gd name="T28" fmla="*/ 69 w 132"/>
                    <a:gd name="T29" fmla="*/ 60 h 129"/>
                    <a:gd name="T30" fmla="*/ 75 w 132"/>
                    <a:gd name="T31" fmla="*/ 62 h 129"/>
                    <a:gd name="T32" fmla="*/ 78 w 132"/>
                    <a:gd name="T33" fmla="*/ 63 h 129"/>
                    <a:gd name="T34" fmla="*/ 88 w 132"/>
                    <a:gd name="T35" fmla="*/ 78 h 129"/>
                    <a:gd name="T36" fmla="*/ 70 w 132"/>
                    <a:gd name="T37" fmla="*/ 107 h 129"/>
                    <a:gd name="T38" fmla="*/ 69 w 132"/>
                    <a:gd name="T39" fmla="*/ 112 h 129"/>
                    <a:gd name="T40" fmla="*/ 61 w 132"/>
                    <a:gd name="T41" fmla="*/ 107 h 129"/>
                    <a:gd name="T42" fmla="*/ 39 w 132"/>
                    <a:gd name="T43" fmla="*/ 88 h 129"/>
                    <a:gd name="T44" fmla="*/ 47 w 132"/>
                    <a:gd name="T45" fmla="*/ 84 h 129"/>
                    <a:gd name="T46" fmla="*/ 58 w 132"/>
                    <a:gd name="T47" fmla="*/ 99 h 129"/>
                    <a:gd name="T48" fmla="*/ 61 w 132"/>
                    <a:gd name="T49" fmla="*/ 65 h 129"/>
                    <a:gd name="T50" fmla="*/ 53 w 132"/>
                    <a:gd name="T51" fmla="*/ 62 h 129"/>
                    <a:gd name="T52" fmla="*/ 50 w 132"/>
                    <a:gd name="T53" fmla="*/ 61 h 129"/>
                    <a:gd name="T54" fmla="*/ 39 w 132"/>
                    <a:gd name="T55" fmla="*/ 46 h 129"/>
                    <a:gd name="T56" fmla="*/ 58 w 132"/>
                    <a:gd name="T57" fmla="*/ 18 h 129"/>
                    <a:gd name="T58" fmla="*/ 64 w 132"/>
                    <a:gd name="T59" fmla="*/ 0 h 129"/>
                    <a:gd name="T60" fmla="*/ 0 w 132"/>
                    <a:gd name="T61" fmla="*/ 65 h 129"/>
                    <a:gd name="T62" fmla="*/ 64 w 132"/>
                    <a:gd name="T63" fmla="*/ 129 h 129"/>
                    <a:gd name="T64" fmla="*/ 128 w 132"/>
                    <a:gd name="T65" fmla="*/ 65 h 129"/>
                    <a:gd name="T66" fmla="*/ 132 w 132"/>
                    <a:gd name="T67" fmla="*/ 65 h 129"/>
                    <a:gd name="T68" fmla="*/ 110 w 132"/>
                    <a:gd name="T69" fmla="*/ 19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32" h="129">
                      <a:moveTo>
                        <a:pt x="69" y="68"/>
                      </a:moveTo>
                      <a:cubicBezTo>
                        <a:pt x="69" y="99"/>
                        <a:pt x="69" y="99"/>
                        <a:pt x="69" y="99"/>
                      </a:cubicBezTo>
                      <a:cubicBezTo>
                        <a:pt x="70" y="99"/>
                        <a:pt x="70" y="99"/>
                        <a:pt x="70" y="99"/>
                      </a:cubicBezTo>
                      <a:cubicBezTo>
                        <a:pt x="75" y="99"/>
                        <a:pt x="80" y="94"/>
                        <a:pt x="80" y="88"/>
                      </a:cubicBezTo>
                      <a:cubicBezTo>
                        <a:pt x="80" y="78"/>
                        <a:pt x="80" y="78"/>
                        <a:pt x="80" y="78"/>
                      </a:cubicBezTo>
                      <a:cubicBezTo>
                        <a:pt x="80" y="77"/>
                        <a:pt x="80" y="76"/>
                        <a:pt x="79" y="74"/>
                      </a:cubicBezTo>
                      <a:cubicBezTo>
                        <a:pt x="77" y="73"/>
                        <a:pt x="76" y="72"/>
                        <a:pt x="74" y="70"/>
                      </a:cubicBezTo>
                      <a:cubicBezTo>
                        <a:pt x="69" y="68"/>
                        <a:pt x="69" y="68"/>
                        <a:pt x="69" y="68"/>
                      </a:cubicBezTo>
                      <a:moveTo>
                        <a:pt x="61" y="26"/>
                      </a:moveTo>
                      <a:cubicBezTo>
                        <a:pt x="58" y="26"/>
                        <a:pt x="58" y="26"/>
                        <a:pt x="58" y="26"/>
                      </a:cubicBezTo>
                      <a:cubicBezTo>
                        <a:pt x="52" y="26"/>
                        <a:pt x="47" y="30"/>
                        <a:pt x="47" y="36"/>
                      </a:cubicBezTo>
                      <a:cubicBezTo>
                        <a:pt x="47" y="46"/>
                        <a:pt x="47" y="46"/>
                        <a:pt x="47" y="46"/>
                      </a:cubicBezTo>
                      <a:cubicBezTo>
                        <a:pt x="47" y="47"/>
                        <a:pt x="48" y="49"/>
                        <a:pt x="49" y="50"/>
                      </a:cubicBezTo>
                      <a:cubicBezTo>
                        <a:pt x="50" y="51"/>
                        <a:pt x="52" y="53"/>
                        <a:pt x="53" y="54"/>
                      </a:cubicBezTo>
                      <a:cubicBezTo>
                        <a:pt x="61" y="57"/>
                        <a:pt x="61" y="57"/>
                        <a:pt x="61" y="57"/>
                      </a:cubicBezTo>
                      <a:cubicBezTo>
                        <a:pt x="61" y="26"/>
                        <a:pt x="61" y="26"/>
                        <a:pt x="61" y="26"/>
                      </a:cubicBezTo>
                      <a:moveTo>
                        <a:pt x="61" y="18"/>
                      </a:moveTo>
                      <a:cubicBezTo>
                        <a:pt x="61" y="13"/>
                        <a:pt x="61" y="13"/>
                        <a:pt x="61" y="13"/>
                      </a:cubicBezTo>
                      <a:cubicBezTo>
                        <a:pt x="69" y="13"/>
                        <a:pt x="69" y="13"/>
                        <a:pt x="69" y="13"/>
                      </a:cubicBezTo>
                      <a:cubicBezTo>
                        <a:pt x="69" y="18"/>
                        <a:pt x="69" y="18"/>
                        <a:pt x="69" y="18"/>
                      </a:cubicBezTo>
                      <a:cubicBezTo>
                        <a:pt x="70" y="18"/>
                        <a:pt x="70" y="18"/>
                        <a:pt x="70" y="18"/>
                      </a:cubicBezTo>
                      <a:cubicBezTo>
                        <a:pt x="80" y="18"/>
                        <a:pt x="88" y="26"/>
                        <a:pt x="88" y="36"/>
                      </a:cubicBezTo>
                      <a:cubicBezTo>
                        <a:pt x="88" y="41"/>
                        <a:pt x="88" y="41"/>
                        <a:pt x="88" y="41"/>
                      </a:cubicBezTo>
                      <a:cubicBezTo>
                        <a:pt x="88" y="41"/>
                        <a:pt x="88" y="41"/>
                        <a:pt x="88" y="41"/>
                      </a:cubicBezTo>
                      <a:cubicBezTo>
                        <a:pt x="88" y="41"/>
                        <a:pt x="88" y="41"/>
                        <a:pt x="88" y="41"/>
                      </a:cubicBezTo>
                      <a:cubicBezTo>
                        <a:pt x="80" y="41"/>
                        <a:pt x="80" y="41"/>
                        <a:pt x="80" y="41"/>
                      </a:cubicBezTo>
                      <a:cubicBezTo>
                        <a:pt x="80" y="36"/>
                        <a:pt x="80" y="36"/>
                        <a:pt x="80" y="36"/>
                      </a:cubicBezTo>
                      <a:cubicBezTo>
                        <a:pt x="80" y="30"/>
                        <a:pt x="75" y="26"/>
                        <a:pt x="70" y="26"/>
                      </a:cubicBezTo>
                      <a:cubicBezTo>
                        <a:pt x="69" y="26"/>
                        <a:pt x="69" y="26"/>
                        <a:pt x="69" y="26"/>
                      </a:cubicBezTo>
                      <a:cubicBezTo>
                        <a:pt x="69" y="60"/>
                        <a:pt x="69" y="60"/>
                        <a:pt x="69" y="60"/>
                      </a:cubicBezTo>
                      <a:cubicBezTo>
                        <a:pt x="75" y="62"/>
                        <a:pt x="75" y="62"/>
                        <a:pt x="75" y="62"/>
                      </a:cubicBezTo>
                      <a:cubicBezTo>
                        <a:pt x="75" y="62"/>
                        <a:pt x="75" y="62"/>
                        <a:pt x="75" y="62"/>
                      </a:cubicBezTo>
                      <a:cubicBezTo>
                        <a:pt x="78" y="63"/>
                        <a:pt x="78" y="63"/>
                        <a:pt x="78" y="63"/>
                      </a:cubicBezTo>
                      <a:cubicBezTo>
                        <a:pt x="78" y="63"/>
                        <a:pt x="78" y="63"/>
                        <a:pt x="78" y="63"/>
                      </a:cubicBezTo>
                      <a:cubicBezTo>
                        <a:pt x="80" y="65"/>
                        <a:pt x="83" y="67"/>
                        <a:pt x="85" y="69"/>
                      </a:cubicBezTo>
                      <a:cubicBezTo>
                        <a:pt x="87" y="72"/>
                        <a:pt x="88" y="75"/>
                        <a:pt x="88" y="78"/>
                      </a:cubicBezTo>
                      <a:cubicBezTo>
                        <a:pt x="88" y="88"/>
                        <a:pt x="88" y="88"/>
                        <a:pt x="88" y="88"/>
                      </a:cubicBezTo>
                      <a:cubicBezTo>
                        <a:pt x="88" y="98"/>
                        <a:pt x="80" y="107"/>
                        <a:pt x="70" y="107"/>
                      </a:cubicBezTo>
                      <a:cubicBezTo>
                        <a:pt x="69" y="107"/>
                        <a:pt x="69" y="107"/>
                        <a:pt x="69" y="107"/>
                      </a:cubicBezTo>
                      <a:cubicBezTo>
                        <a:pt x="69" y="112"/>
                        <a:pt x="69" y="112"/>
                        <a:pt x="69" y="112"/>
                      </a:cubicBezTo>
                      <a:cubicBezTo>
                        <a:pt x="61" y="112"/>
                        <a:pt x="61" y="112"/>
                        <a:pt x="61" y="112"/>
                      </a:cubicBezTo>
                      <a:cubicBezTo>
                        <a:pt x="61" y="107"/>
                        <a:pt x="61" y="107"/>
                        <a:pt x="61" y="107"/>
                      </a:cubicBezTo>
                      <a:cubicBezTo>
                        <a:pt x="58" y="107"/>
                        <a:pt x="58" y="107"/>
                        <a:pt x="58" y="107"/>
                      </a:cubicBezTo>
                      <a:cubicBezTo>
                        <a:pt x="48" y="107"/>
                        <a:pt x="39" y="98"/>
                        <a:pt x="39" y="88"/>
                      </a:cubicBezTo>
                      <a:cubicBezTo>
                        <a:pt x="39" y="84"/>
                        <a:pt x="39" y="84"/>
                        <a:pt x="39" y="84"/>
                      </a:cubicBezTo>
                      <a:cubicBezTo>
                        <a:pt x="47" y="84"/>
                        <a:pt x="47" y="84"/>
                        <a:pt x="47" y="84"/>
                      </a:cubicBezTo>
                      <a:cubicBezTo>
                        <a:pt x="47" y="88"/>
                        <a:pt x="47" y="88"/>
                        <a:pt x="47" y="88"/>
                      </a:cubicBezTo>
                      <a:cubicBezTo>
                        <a:pt x="47" y="94"/>
                        <a:pt x="52" y="99"/>
                        <a:pt x="58" y="99"/>
                      </a:cubicBezTo>
                      <a:cubicBezTo>
                        <a:pt x="61" y="99"/>
                        <a:pt x="61" y="99"/>
                        <a:pt x="61" y="99"/>
                      </a:cubicBezTo>
                      <a:cubicBezTo>
                        <a:pt x="61" y="65"/>
                        <a:pt x="61" y="65"/>
                        <a:pt x="61" y="65"/>
                      </a:cubicBezTo>
                      <a:cubicBezTo>
                        <a:pt x="53" y="62"/>
                        <a:pt x="53" y="62"/>
                        <a:pt x="53" y="62"/>
                      </a:cubicBezTo>
                      <a:cubicBezTo>
                        <a:pt x="53" y="62"/>
                        <a:pt x="53" y="62"/>
                        <a:pt x="53" y="62"/>
                      </a:cubicBezTo>
                      <a:cubicBezTo>
                        <a:pt x="50" y="61"/>
                        <a:pt x="50" y="61"/>
                        <a:pt x="50" y="61"/>
                      </a:cubicBezTo>
                      <a:cubicBezTo>
                        <a:pt x="50" y="61"/>
                        <a:pt x="50" y="61"/>
                        <a:pt x="50" y="61"/>
                      </a:cubicBezTo>
                      <a:cubicBezTo>
                        <a:pt x="47" y="59"/>
                        <a:pt x="45" y="57"/>
                        <a:pt x="43" y="55"/>
                      </a:cubicBezTo>
                      <a:cubicBezTo>
                        <a:pt x="41" y="53"/>
                        <a:pt x="39" y="50"/>
                        <a:pt x="39" y="46"/>
                      </a:cubicBezTo>
                      <a:cubicBezTo>
                        <a:pt x="39" y="36"/>
                        <a:pt x="39" y="36"/>
                        <a:pt x="39" y="36"/>
                      </a:cubicBezTo>
                      <a:cubicBezTo>
                        <a:pt x="39" y="26"/>
                        <a:pt x="48" y="18"/>
                        <a:pt x="58" y="18"/>
                      </a:cubicBezTo>
                      <a:cubicBezTo>
                        <a:pt x="61" y="18"/>
                        <a:pt x="61" y="18"/>
                        <a:pt x="61" y="18"/>
                      </a:cubicBezTo>
                      <a:moveTo>
                        <a:pt x="64" y="0"/>
                      </a:moveTo>
                      <a:cubicBezTo>
                        <a:pt x="46" y="0"/>
                        <a:pt x="31" y="8"/>
                        <a:pt x="19" y="19"/>
                      </a:cubicBezTo>
                      <a:cubicBezTo>
                        <a:pt x="7" y="31"/>
                        <a:pt x="0" y="47"/>
                        <a:pt x="0" y="65"/>
                      </a:cubicBezTo>
                      <a:cubicBezTo>
                        <a:pt x="0" y="82"/>
                        <a:pt x="7" y="98"/>
                        <a:pt x="19" y="110"/>
                      </a:cubicBezTo>
                      <a:cubicBezTo>
                        <a:pt x="31" y="121"/>
                        <a:pt x="46" y="129"/>
                        <a:pt x="64" y="129"/>
                      </a:cubicBezTo>
                      <a:cubicBezTo>
                        <a:pt x="82" y="129"/>
                        <a:pt x="98" y="121"/>
                        <a:pt x="110" y="110"/>
                      </a:cubicBezTo>
                      <a:cubicBezTo>
                        <a:pt x="121" y="98"/>
                        <a:pt x="128" y="82"/>
                        <a:pt x="128" y="65"/>
                      </a:cubicBezTo>
                      <a:cubicBezTo>
                        <a:pt x="132" y="65"/>
                        <a:pt x="132" y="65"/>
                        <a:pt x="132" y="65"/>
                      </a:cubicBezTo>
                      <a:cubicBezTo>
                        <a:pt x="132" y="65"/>
                        <a:pt x="132" y="65"/>
                        <a:pt x="132" y="65"/>
                      </a:cubicBezTo>
                      <a:cubicBezTo>
                        <a:pt x="128" y="65"/>
                        <a:pt x="128" y="65"/>
                        <a:pt x="128" y="65"/>
                      </a:cubicBezTo>
                      <a:cubicBezTo>
                        <a:pt x="128" y="47"/>
                        <a:pt x="121" y="31"/>
                        <a:pt x="110" y="19"/>
                      </a:cubicBezTo>
                      <a:cubicBezTo>
                        <a:pt x="98" y="8"/>
                        <a:pt x="82" y="0"/>
                        <a:pt x="64" y="0"/>
                      </a:cubicBezTo>
                    </a:path>
                  </a:pathLst>
                </a:custGeom>
                <a:solidFill>
                  <a:srgbClr val="E3B37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0" name="Freeform 982">
                  <a:extLst>
                    <a:ext uri="{FF2B5EF4-FFF2-40B4-BE49-F238E27FC236}">
                      <a16:creationId xmlns:a16="http://schemas.microsoft.com/office/drawing/2014/main" xmlns="" id="{176A2684-92AA-4418-ABEF-26D804CEC039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5144" y="2246"/>
                  <a:ext cx="144" cy="145"/>
                </a:xfrm>
                <a:custGeom>
                  <a:avLst/>
                  <a:gdLst>
                    <a:gd name="T0" fmla="*/ 144 w 144"/>
                    <a:gd name="T1" fmla="*/ 73 h 145"/>
                    <a:gd name="T2" fmla="*/ 144 w 144"/>
                    <a:gd name="T3" fmla="*/ 73 h 145"/>
                    <a:gd name="T4" fmla="*/ 144 w 144"/>
                    <a:gd name="T5" fmla="*/ 73 h 145"/>
                    <a:gd name="T6" fmla="*/ 72 w 144"/>
                    <a:gd name="T7" fmla="*/ 0 h 145"/>
                    <a:gd name="T8" fmla="*/ 0 w 144"/>
                    <a:gd name="T9" fmla="*/ 73 h 145"/>
                    <a:gd name="T10" fmla="*/ 72 w 144"/>
                    <a:gd name="T11" fmla="*/ 145 h 145"/>
                    <a:gd name="T12" fmla="*/ 144 w 144"/>
                    <a:gd name="T13" fmla="*/ 73 h 145"/>
                    <a:gd name="T14" fmla="*/ 140 w 144"/>
                    <a:gd name="T15" fmla="*/ 73 h 145"/>
                    <a:gd name="T16" fmla="*/ 136 w 144"/>
                    <a:gd name="T17" fmla="*/ 73 h 145"/>
                    <a:gd name="T18" fmla="*/ 118 w 144"/>
                    <a:gd name="T19" fmla="*/ 118 h 145"/>
                    <a:gd name="T20" fmla="*/ 72 w 144"/>
                    <a:gd name="T21" fmla="*/ 137 h 145"/>
                    <a:gd name="T22" fmla="*/ 27 w 144"/>
                    <a:gd name="T23" fmla="*/ 118 h 145"/>
                    <a:gd name="T24" fmla="*/ 8 w 144"/>
                    <a:gd name="T25" fmla="*/ 73 h 145"/>
                    <a:gd name="T26" fmla="*/ 27 w 144"/>
                    <a:gd name="T27" fmla="*/ 27 h 145"/>
                    <a:gd name="T28" fmla="*/ 72 w 144"/>
                    <a:gd name="T29" fmla="*/ 8 h 145"/>
                    <a:gd name="T30" fmla="*/ 118 w 144"/>
                    <a:gd name="T31" fmla="*/ 27 h 145"/>
                    <a:gd name="T32" fmla="*/ 136 w 144"/>
                    <a:gd name="T33" fmla="*/ 73 h 145"/>
                    <a:gd name="T34" fmla="*/ 140 w 144"/>
                    <a:gd name="T35" fmla="*/ 73 h 145"/>
                    <a:gd name="T36" fmla="*/ 144 w 144"/>
                    <a:gd name="T37" fmla="*/ 73 h 145"/>
                    <a:gd name="T38" fmla="*/ 144 w 144"/>
                    <a:gd name="T39" fmla="*/ 73 h 145"/>
                    <a:gd name="T40" fmla="*/ 72 w 144"/>
                    <a:gd name="T41" fmla="*/ 0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5">
                      <a:moveTo>
                        <a:pt x="144" y="73"/>
                      </a:moveTo>
                      <a:cubicBezTo>
                        <a:pt x="144" y="73"/>
                        <a:pt x="144" y="73"/>
                        <a:pt x="144" y="73"/>
                      </a:cubicBezTo>
                      <a:cubicBezTo>
                        <a:pt x="144" y="73"/>
                        <a:pt x="144" y="73"/>
                        <a:pt x="144" y="73"/>
                      </a:cubicBezTo>
                      <a:moveTo>
                        <a:pt x="72" y="0"/>
                      </a:moveTo>
                      <a:cubicBezTo>
                        <a:pt x="32" y="0"/>
                        <a:pt x="0" y="33"/>
                        <a:pt x="0" y="73"/>
                      </a:cubicBezTo>
                      <a:cubicBezTo>
                        <a:pt x="0" y="112"/>
                        <a:pt x="32" y="145"/>
                        <a:pt x="72" y="145"/>
                      </a:cubicBezTo>
                      <a:cubicBezTo>
                        <a:pt x="112" y="145"/>
                        <a:pt x="144" y="112"/>
                        <a:pt x="144" y="73"/>
                      </a:cubicBezTo>
                      <a:cubicBezTo>
                        <a:pt x="140" y="73"/>
                        <a:pt x="140" y="73"/>
                        <a:pt x="140" y="73"/>
                      </a:cubicBezTo>
                      <a:cubicBezTo>
                        <a:pt x="136" y="73"/>
                        <a:pt x="136" y="73"/>
                        <a:pt x="136" y="73"/>
                      </a:cubicBezTo>
                      <a:cubicBezTo>
                        <a:pt x="136" y="90"/>
                        <a:pt x="129" y="106"/>
                        <a:pt x="118" y="118"/>
                      </a:cubicBezTo>
                      <a:cubicBezTo>
                        <a:pt x="106" y="129"/>
                        <a:pt x="90" y="137"/>
                        <a:pt x="72" y="137"/>
                      </a:cubicBezTo>
                      <a:cubicBezTo>
                        <a:pt x="54" y="137"/>
                        <a:pt x="39" y="129"/>
                        <a:pt x="27" y="118"/>
                      </a:cubicBezTo>
                      <a:cubicBezTo>
                        <a:pt x="15" y="106"/>
                        <a:pt x="8" y="90"/>
                        <a:pt x="8" y="73"/>
                      </a:cubicBezTo>
                      <a:cubicBezTo>
                        <a:pt x="8" y="55"/>
                        <a:pt x="15" y="39"/>
                        <a:pt x="27" y="27"/>
                      </a:cubicBezTo>
                      <a:cubicBezTo>
                        <a:pt x="39" y="16"/>
                        <a:pt x="54" y="8"/>
                        <a:pt x="72" y="8"/>
                      </a:cubicBezTo>
                      <a:cubicBezTo>
                        <a:pt x="90" y="8"/>
                        <a:pt x="106" y="16"/>
                        <a:pt x="118" y="27"/>
                      </a:cubicBezTo>
                      <a:cubicBezTo>
                        <a:pt x="129" y="39"/>
                        <a:pt x="136" y="55"/>
                        <a:pt x="136" y="73"/>
                      </a:cubicBezTo>
                      <a:cubicBezTo>
                        <a:pt x="140" y="73"/>
                        <a:pt x="140" y="73"/>
                        <a:pt x="140" y="73"/>
                      </a:cubicBezTo>
                      <a:cubicBezTo>
                        <a:pt x="144" y="73"/>
                        <a:pt x="144" y="73"/>
                        <a:pt x="144" y="73"/>
                      </a:cubicBezTo>
                      <a:cubicBezTo>
                        <a:pt x="144" y="73"/>
                        <a:pt x="144" y="73"/>
                        <a:pt x="144" y="73"/>
                      </a:cubicBezTo>
                      <a:cubicBezTo>
                        <a:pt x="144" y="33"/>
                        <a:pt x="112" y="0"/>
                        <a:pt x="72" y="0"/>
                      </a:cubicBezTo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1" name="Freeform 983">
                  <a:extLst>
                    <a:ext uri="{FF2B5EF4-FFF2-40B4-BE49-F238E27FC236}">
                      <a16:creationId xmlns:a16="http://schemas.microsoft.com/office/drawing/2014/main" xmlns="" id="{08FAFB59-B989-41E6-B97F-0272DE7B7978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5191" y="2272"/>
                  <a:ext cx="49" cy="44"/>
                </a:xfrm>
                <a:custGeom>
                  <a:avLst/>
                  <a:gdLst>
                    <a:gd name="T0" fmla="*/ 30 w 49"/>
                    <a:gd name="T1" fmla="*/ 42 h 44"/>
                    <a:gd name="T2" fmla="*/ 30 w 49"/>
                    <a:gd name="T3" fmla="*/ 42 h 44"/>
                    <a:gd name="T4" fmla="*/ 36 w 49"/>
                    <a:gd name="T5" fmla="*/ 44 h 44"/>
                    <a:gd name="T6" fmla="*/ 36 w 49"/>
                    <a:gd name="T7" fmla="*/ 44 h 44"/>
                    <a:gd name="T8" fmla="*/ 30 w 49"/>
                    <a:gd name="T9" fmla="*/ 42 h 44"/>
                    <a:gd name="T10" fmla="*/ 49 w 49"/>
                    <a:gd name="T11" fmla="*/ 23 h 44"/>
                    <a:gd name="T12" fmla="*/ 49 w 49"/>
                    <a:gd name="T13" fmla="*/ 23 h 44"/>
                    <a:gd name="T14" fmla="*/ 49 w 49"/>
                    <a:gd name="T15" fmla="*/ 23 h 44"/>
                    <a:gd name="T16" fmla="*/ 22 w 49"/>
                    <a:gd name="T17" fmla="*/ 0 h 44"/>
                    <a:gd name="T18" fmla="*/ 19 w 49"/>
                    <a:gd name="T19" fmla="*/ 0 h 44"/>
                    <a:gd name="T20" fmla="*/ 0 w 49"/>
                    <a:gd name="T21" fmla="*/ 18 h 44"/>
                    <a:gd name="T22" fmla="*/ 0 w 49"/>
                    <a:gd name="T23" fmla="*/ 28 h 44"/>
                    <a:gd name="T24" fmla="*/ 4 w 49"/>
                    <a:gd name="T25" fmla="*/ 37 h 44"/>
                    <a:gd name="T26" fmla="*/ 11 w 49"/>
                    <a:gd name="T27" fmla="*/ 43 h 44"/>
                    <a:gd name="T28" fmla="*/ 11 w 49"/>
                    <a:gd name="T29" fmla="*/ 43 h 44"/>
                    <a:gd name="T30" fmla="*/ 14 w 49"/>
                    <a:gd name="T31" fmla="*/ 44 h 44"/>
                    <a:gd name="T32" fmla="*/ 17 w 49"/>
                    <a:gd name="T33" fmla="*/ 37 h 44"/>
                    <a:gd name="T34" fmla="*/ 22 w 49"/>
                    <a:gd name="T35" fmla="*/ 39 h 44"/>
                    <a:gd name="T36" fmla="*/ 22 w 49"/>
                    <a:gd name="T37" fmla="*/ 39 h 44"/>
                    <a:gd name="T38" fmla="*/ 14 w 49"/>
                    <a:gd name="T39" fmla="*/ 36 h 44"/>
                    <a:gd name="T40" fmla="*/ 10 w 49"/>
                    <a:gd name="T41" fmla="*/ 32 h 44"/>
                    <a:gd name="T42" fmla="*/ 8 w 49"/>
                    <a:gd name="T43" fmla="*/ 28 h 44"/>
                    <a:gd name="T44" fmla="*/ 8 w 49"/>
                    <a:gd name="T45" fmla="*/ 18 h 44"/>
                    <a:gd name="T46" fmla="*/ 19 w 49"/>
                    <a:gd name="T47" fmla="*/ 8 h 44"/>
                    <a:gd name="T48" fmla="*/ 22 w 49"/>
                    <a:gd name="T49" fmla="*/ 8 h 44"/>
                    <a:gd name="T50" fmla="*/ 22 w 49"/>
                    <a:gd name="T51" fmla="*/ 0 h 44"/>
                    <a:gd name="T52" fmla="*/ 31 w 49"/>
                    <a:gd name="T53" fmla="*/ 0 h 44"/>
                    <a:gd name="T54" fmla="*/ 30 w 49"/>
                    <a:gd name="T55" fmla="*/ 0 h 44"/>
                    <a:gd name="T56" fmla="*/ 30 w 49"/>
                    <a:gd name="T57" fmla="*/ 8 h 44"/>
                    <a:gd name="T58" fmla="*/ 31 w 49"/>
                    <a:gd name="T59" fmla="*/ 8 h 44"/>
                    <a:gd name="T60" fmla="*/ 41 w 49"/>
                    <a:gd name="T61" fmla="*/ 18 h 44"/>
                    <a:gd name="T62" fmla="*/ 41 w 49"/>
                    <a:gd name="T63" fmla="*/ 23 h 44"/>
                    <a:gd name="T64" fmla="*/ 49 w 49"/>
                    <a:gd name="T65" fmla="*/ 23 h 44"/>
                    <a:gd name="T66" fmla="*/ 49 w 49"/>
                    <a:gd name="T67" fmla="*/ 18 h 44"/>
                    <a:gd name="T68" fmla="*/ 31 w 49"/>
                    <a:gd name="T69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9" h="44">
                      <a:moveTo>
                        <a:pt x="30" y="42"/>
                      </a:moveTo>
                      <a:cubicBezTo>
                        <a:pt x="30" y="42"/>
                        <a:pt x="30" y="42"/>
                        <a:pt x="30" y="42"/>
                      </a:cubicBezTo>
                      <a:cubicBezTo>
                        <a:pt x="36" y="44"/>
                        <a:pt x="36" y="44"/>
                        <a:pt x="36" y="44"/>
                      </a:cubicBezTo>
                      <a:cubicBezTo>
                        <a:pt x="36" y="44"/>
                        <a:pt x="36" y="44"/>
                        <a:pt x="36" y="44"/>
                      </a:cubicBezTo>
                      <a:cubicBezTo>
                        <a:pt x="30" y="42"/>
                        <a:pt x="30" y="42"/>
                        <a:pt x="30" y="42"/>
                      </a:cubicBezTo>
                      <a:moveTo>
                        <a:pt x="49" y="23"/>
                      </a:moveTo>
                      <a:cubicBezTo>
                        <a:pt x="49" y="23"/>
                        <a:pt x="49" y="23"/>
                        <a:pt x="49" y="23"/>
                      </a:cubicBezTo>
                      <a:cubicBezTo>
                        <a:pt x="49" y="23"/>
                        <a:pt x="49" y="23"/>
                        <a:pt x="49" y="23"/>
                      </a:cubicBezTo>
                      <a:moveTo>
                        <a:pt x="22" y="0"/>
                      </a:move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9" y="0"/>
                        <a:pt x="0" y="8"/>
                        <a:pt x="0" y="1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32"/>
                        <a:pt x="2" y="35"/>
                        <a:pt x="4" y="37"/>
                      </a:cubicBezTo>
                      <a:cubicBezTo>
                        <a:pt x="6" y="39"/>
                        <a:pt x="8" y="41"/>
                        <a:pt x="11" y="43"/>
                      </a:cubicBezTo>
                      <a:cubicBezTo>
                        <a:pt x="11" y="43"/>
                        <a:pt x="11" y="43"/>
                        <a:pt x="11" y="43"/>
                      </a:cubicBezTo>
                      <a:cubicBezTo>
                        <a:pt x="14" y="44"/>
                        <a:pt x="14" y="44"/>
                        <a:pt x="14" y="44"/>
                      </a:cubicBezTo>
                      <a:cubicBezTo>
                        <a:pt x="17" y="37"/>
                        <a:pt x="17" y="37"/>
                        <a:pt x="17" y="37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cubicBezTo>
                        <a:pt x="14" y="36"/>
                        <a:pt x="14" y="36"/>
                        <a:pt x="14" y="36"/>
                      </a:cubicBezTo>
                      <a:cubicBezTo>
                        <a:pt x="13" y="35"/>
                        <a:pt x="11" y="33"/>
                        <a:pt x="10" y="32"/>
                      </a:cubicBezTo>
                      <a:cubicBezTo>
                        <a:pt x="9" y="31"/>
                        <a:pt x="8" y="29"/>
                        <a:pt x="8" y="2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8" y="12"/>
                        <a:pt x="13" y="8"/>
                        <a:pt x="19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2" y="0"/>
                        <a:pt x="22" y="0"/>
                        <a:pt x="22" y="0"/>
                      </a:cubicBezTo>
                      <a:moveTo>
                        <a:pt x="31" y="0"/>
                      </a:move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30" y="8"/>
                        <a:pt x="30" y="8"/>
                        <a:pt x="30" y="8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6" y="8"/>
                        <a:pt x="41" y="12"/>
                        <a:pt x="41" y="18"/>
                      </a:cubicBezTo>
                      <a:cubicBezTo>
                        <a:pt x="41" y="23"/>
                        <a:pt x="41" y="23"/>
                        <a:pt x="41" y="23"/>
                      </a:cubicBezTo>
                      <a:cubicBezTo>
                        <a:pt x="49" y="23"/>
                        <a:pt x="49" y="23"/>
                        <a:pt x="49" y="23"/>
                      </a:cubicBezTo>
                      <a:cubicBezTo>
                        <a:pt x="49" y="18"/>
                        <a:pt x="49" y="18"/>
                        <a:pt x="49" y="18"/>
                      </a:cubicBezTo>
                      <a:cubicBezTo>
                        <a:pt x="49" y="8"/>
                        <a:pt x="41" y="0"/>
                        <a:pt x="31" y="0"/>
                      </a:cubicBezTo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2" name="Freeform 984">
                  <a:extLst>
                    <a:ext uri="{FF2B5EF4-FFF2-40B4-BE49-F238E27FC236}">
                      <a16:creationId xmlns:a16="http://schemas.microsoft.com/office/drawing/2014/main" xmlns="" id="{4EE26643-7F03-4EDF-823C-74A0844C3100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5191" y="2309"/>
                  <a:ext cx="49" cy="52"/>
                </a:xfrm>
                <a:custGeom>
                  <a:avLst/>
                  <a:gdLst>
                    <a:gd name="T0" fmla="*/ 8 w 49"/>
                    <a:gd name="T1" fmla="*/ 29 h 52"/>
                    <a:gd name="T2" fmla="*/ 0 w 49"/>
                    <a:gd name="T3" fmla="*/ 29 h 52"/>
                    <a:gd name="T4" fmla="*/ 0 w 49"/>
                    <a:gd name="T5" fmla="*/ 33 h 52"/>
                    <a:gd name="T6" fmla="*/ 19 w 49"/>
                    <a:gd name="T7" fmla="*/ 52 h 52"/>
                    <a:gd name="T8" fmla="*/ 22 w 49"/>
                    <a:gd name="T9" fmla="*/ 52 h 52"/>
                    <a:gd name="T10" fmla="*/ 22 w 49"/>
                    <a:gd name="T11" fmla="*/ 44 h 52"/>
                    <a:gd name="T12" fmla="*/ 19 w 49"/>
                    <a:gd name="T13" fmla="*/ 44 h 52"/>
                    <a:gd name="T14" fmla="*/ 8 w 49"/>
                    <a:gd name="T15" fmla="*/ 33 h 52"/>
                    <a:gd name="T16" fmla="*/ 8 w 49"/>
                    <a:gd name="T17" fmla="*/ 29 h 52"/>
                    <a:gd name="T18" fmla="*/ 30 w 49"/>
                    <a:gd name="T19" fmla="*/ 5 h 52"/>
                    <a:gd name="T20" fmla="*/ 30 w 49"/>
                    <a:gd name="T21" fmla="*/ 13 h 52"/>
                    <a:gd name="T22" fmla="*/ 35 w 49"/>
                    <a:gd name="T23" fmla="*/ 15 h 52"/>
                    <a:gd name="T24" fmla="*/ 40 w 49"/>
                    <a:gd name="T25" fmla="*/ 19 h 52"/>
                    <a:gd name="T26" fmla="*/ 41 w 49"/>
                    <a:gd name="T27" fmla="*/ 23 h 52"/>
                    <a:gd name="T28" fmla="*/ 41 w 49"/>
                    <a:gd name="T29" fmla="*/ 33 h 52"/>
                    <a:gd name="T30" fmla="*/ 31 w 49"/>
                    <a:gd name="T31" fmla="*/ 44 h 52"/>
                    <a:gd name="T32" fmla="*/ 30 w 49"/>
                    <a:gd name="T33" fmla="*/ 44 h 52"/>
                    <a:gd name="T34" fmla="*/ 30 w 49"/>
                    <a:gd name="T35" fmla="*/ 52 h 52"/>
                    <a:gd name="T36" fmla="*/ 31 w 49"/>
                    <a:gd name="T37" fmla="*/ 52 h 52"/>
                    <a:gd name="T38" fmla="*/ 49 w 49"/>
                    <a:gd name="T39" fmla="*/ 33 h 52"/>
                    <a:gd name="T40" fmla="*/ 49 w 49"/>
                    <a:gd name="T41" fmla="*/ 23 h 52"/>
                    <a:gd name="T42" fmla="*/ 46 w 49"/>
                    <a:gd name="T43" fmla="*/ 14 h 52"/>
                    <a:gd name="T44" fmla="*/ 39 w 49"/>
                    <a:gd name="T45" fmla="*/ 8 h 52"/>
                    <a:gd name="T46" fmla="*/ 39 w 49"/>
                    <a:gd name="T47" fmla="*/ 8 h 52"/>
                    <a:gd name="T48" fmla="*/ 36 w 49"/>
                    <a:gd name="T49" fmla="*/ 7 h 52"/>
                    <a:gd name="T50" fmla="*/ 30 w 49"/>
                    <a:gd name="T51" fmla="*/ 5 h 52"/>
                    <a:gd name="T52" fmla="*/ 17 w 49"/>
                    <a:gd name="T53" fmla="*/ 0 h 52"/>
                    <a:gd name="T54" fmla="*/ 14 w 49"/>
                    <a:gd name="T55" fmla="*/ 7 h 52"/>
                    <a:gd name="T56" fmla="*/ 14 w 49"/>
                    <a:gd name="T57" fmla="*/ 7 h 52"/>
                    <a:gd name="T58" fmla="*/ 22 w 49"/>
                    <a:gd name="T59" fmla="*/ 10 h 52"/>
                    <a:gd name="T60" fmla="*/ 22 w 49"/>
                    <a:gd name="T61" fmla="*/ 2 h 52"/>
                    <a:gd name="T62" fmla="*/ 17 w 49"/>
                    <a:gd name="T63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49" h="52">
                      <a:moveTo>
                        <a:pt x="8" y="29"/>
                      </a:move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0" y="43"/>
                        <a:pt x="9" y="52"/>
                        <a:pt x="19" y="52"/>
                      </a:cubicBezTo>
                      <a:cubicBezTo>
                        <a:pt x="22" y="52"/>
                        <a:pt x="22" y="52"/>
                        <a:pt x="22" y="52"/>
                      </a:cubicBezTo>
                      <a:cubicBezTo>
                        <a:pt x="22" y="44"/>
                        <a:pt x="22" y="44"/>
                        <a:pt x="22" y="44"/>
                      </a:cubicBezTo>
                      <a:cubicBezTo>
                        <a:pt x="19" y="44"/>
                        <a:pt x="19" y="44"/>
                        <a:pt x="19" y="44"/>
                      </a:cubicBezTo>
                      <a:cubicBezTo>
                        <a:pt x="13" y="44"/>
                        <a:pt x="8" y="39"/>
                        <a:pt x="8" y="33"/>
                      </a:cubicBezTo>
                      <a:cubicBezTo>
                        <a:pt x="8" y="29"/>
                        <a:pt x="8" y="29"/>
                        <a:pt x="8" y="29"/>
                      </a:cubicBezTo>
                      <a:moveTo>
                        <a:pt x="30" y="5"/>
                      </a:moveTo>
                      <a:cubicBezTo>
                        <a:pt x="30" y="13"/>
                        <a:pt x="30" y="13"/>
                        <a:pt x="30" y="13"/>
                      </a:cubicBezTo>
                      <a:cubicBezTo>
                        <a:pt x="35" y="15"/>
                        <a:pt x="35" y="15"/>
                        <a:pt x="35" y="15"/>
                      </a:cubicBezTo>
                      <a:cubicBezTo>
                        <a:pt x="37" y="17"/>
                        <a:pt x="38" y="18"/>
                        <a:pt x="40" y="19"/>
                      </a:cubicBezTo>
                      <a:cubicBezTo>
                        <a:pt x="41" y="21"/>
                        <a:pt x="41" y="22"/>
                        <a:pt x="41" y="23"/>
                      </a:cubicBezTo>
                      <a:cubicBezTo>
                        <a:pt x="41" y="33"/>
                        <a:pt x="41" y="33"/>
                        <a:pt x="41" y="33"/>
                      </a:cubicBezTo>
                      <a:cubicBezTo>
                        <a:pt x="41" y="39"/>
                        <a:pt x="36" y="44"/>
                        <a:pt x="31" y="44"/>
                      </a:cubicBezTo>
                      <a:cubicBezTo>
                        <a:pt x="30" y="44"/>
                        <a:pt x="30" y="44"/>
                        <a:pt x="30" y="44"/>
                      </a:cubicBezTo>
                      <a:cubicBezTo>
                        <a:pt x="30" y="52"/>
                        <a:pt x="30" y="52"/>
                        <a:pt x="30" y="52"/>
                      </a:cubicBezTo>
                      <a:cubicBezTo>
                        <a:pt x="31" y="52"/>
                        <a:pt x="31" y="52"/>
                        <a:pt x="31" y="52"/>
                      </a:cubicBezTo>
                      <a:cubicBezTo>
                        <a:pt x="41" y="52"/>
                        <a:pt x="49" y="43"/>
                        <a:pt x="49" y="33"/>
                      </a:cubicBezTo>
                      <a:cubicBezTo>
                        <a:pt x="49" y="23"/>
                        <a:pt x="49" y="23"/>
                        <a:pt x="49" y="23"/>
                      </a:cubicBezTo>
                      <a:cubicBezTo>
                        <a:pt x="49" y="20"/>
                        <a:pt x="48" y="17"/>
                        <a:pt x="46" y="14"/>
                      </a:cubicBezTo>
                      <a:cubicBezTo>
                        <a:pt x="44" y="12"/>
                        <a:pt x="41" y="10"/>
                        <a:pt x="39" y="8"/>
                      </a:cubicBezTo>
                      <a:cubicBezTo>
                        <a:pt x="39" y="8"/>
                        <a:pt x="39" y="8"/>
                        <a:pt x="39" y="8"/>
                      </a:cubicBezTo>
                      <a:cubicBezTo>
                        <a:pt x="36" y="7"/>
                        <a:pt x="36" y="7"/>
                        <a:pt x="36" y="7"/>
                      </a:cubicBezTo>
                      <a:cubicBezTo>
                        <a:pt x="30" y="5"/>
                        <a:pt x="30" y="5"/>
                        <a:pt x="30" y="5"/>
                      </a:cubicBezTo>
                      <a:moveTo>
                        <a:pt x="17" y="0"/>
                      </a:moveTo>
                      <a:cubicBezTo>
                        <a:pt x="14" y="7"/>
                        <a:pt x="14" y="7"/>
                        <a:pt x="14" y="7"/>
                      </a:cubicBezTo>
                      <a:cubicBezTo>
                        <a:pt x="14" y="7"/>
                        <a:pt x="14" y="7"/>
                        <a:pt x="14" y="7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17" y="0"/>
                        <a:pt x="17" y="0"/>
                        <a:pt x="17" y="0"/>
                      </a:cubicBezTo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3" name="Freeform 985">
                  <a:extLst>
                    <a:ext uri="{FF2B5EF4-FFF2-40B4-BE49-F238E27FC236}">
                      <a16:creationId xmlns:a16="http://schemas.microsoft.com/office/drawing/2014/main" xmlns="" id="{29D8A04E-76BB-4B67-B04B-77688C66A5E6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5213" y="2267"/>
                  <a:ext cx="8" cy="99"/>
                </a:xfrm>
                <a:custGeom>
                  <a:avLst/>
                  <a:gdLst>
                    <a:gd name="T0" fmla="*/ 8 w 8"/>
                    <a:gd name="T1" fmla="*/ 0 h 99"/>
                    <a:gd name="T2" fmla="*/ 0 w 8"/>
                    <a:gd name="T3" fmla="*/ 0 h 99"/>
                    <a:gd name="T4" fmla="*/ 0 w 8"/>
                    <a:gd name="T5" fmla="*/ 5 h 99"/>
                    <a:gd name="T6" fmla="*/ 0 w 8"/>
                    <a:gd name="T7" fmla="*/ 13 h 99"/>
                    <a:gd name="T8" fmla="*/ 0 w 8"/>
                    <a:gd name="T9" fmla="*/ 44 h 99"/>
                    <a:gd name="T10" fmla="*/ 0 w 8"/>
                    <a:gd name="T11" fmla="*/ 44 h 99"/>
                    <a:gd name="T12" fmla="*/ 0 w 8"/>
                    <a:gd name="T13" fmla="*/ 52 h 99"/>
                    <a:gd name="T14" fmla="*/ 0 w 8"/>
                    <a:gd name="T15" fmla="*/ 86 h 99"/>
                    <a:gd name="T16" fmla="*/ 0 w 8"/>
                    <a:gd name="T17" fmla="*/ 94 h 99"/>
                    <a:gd name="T18" fmla="*/ 0 w 8"/>
                    <a:gd name="T19" fmla="*/ 99 h 99"/>
                    <a:gd name="T20" fmla="*/ 8 w 8"/>
                    <a:gd name="T21" fmla="*/ 99 h 99"/>
                    <a:gd name="T22" fmla="*/ 8 w 8"/>
                    <a:gd name="T23" fmla="*/ 94 h 99"/>
                    <a:gd name="T24" fmla="*/ 8 w 8"/>
                    <a:gd name="T25" fmla="*/ 86 h 99"/>
                    <a:gd name="T26" fmla="*/ 8 w 8"/>
                    <a:gd name="T27" fmla="*/ 55 h 99"/>
                    <a:gd name="T28" fmla="*/ 8 w 8"/>
                    <a:gd name="T29" fmla="*/ 47 h 99"/>
                    <a:gd name="T30" fmla="*/ 8 w 8"/>
                    <a:gd name="T31" fmla="*/ 47 h 99"/>
                    <a:gd name="T32" fmla="*/ 8 w 8"/>
                    <a:gd name="T33" fmla="*/ 13 h 99"/>
                    <a:gd name="T34" fmla="*/ 8 w 8"/>
                    <a:gd name="T35" fmla="*/ 5 h 99"/>
                    <a:gd name="T36" fmla="*/ 8 w 8"/>
                    <a:gd name="T37" fmla="*/ 0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8" h="99">
                      <a:moveTo>
                        <a:pt x="8" y="0"/>
                      </a:moveTo>
                      <a:lnTo>
                        <a:pt x="0" y="0"/>
                      </a:lnTo>
                      <a:lnTo>
                        <a:pt x="0" y="5"/>
                      </a:lnTo>
                      <a:lnTo>
                        <a:pt x="0" y="13"/>
                      </a:lnTo>
                      <a:lnTo>
                        <a:pt x="0" y="44"/>
                      </a:lnTo>
                      <a:lnTo>
                        <a:pt x="0" y="44"/>
                      </a:lnTo>
                      <a:lnTo>
                        <a:pt x="0" y="52"/>
                      </a:lnTo>
                      <a:lnTo>
                        <a:pt x="0" y="86"/>
                      </a:lnTo>
                      <a:lnTo>
                        <a:pt x="0" y="94"/>
                      </a:lnTo>
                      <a:lnTo>
                        <a:pt x="0" y="99"/>
                      </a:lnTo>
                      <a:lnTo>
                        <a:pt x="8" y="99"/>
                      </a:lnTo>
                      <a:lnTo>
                        <a:pt x="8" y="94"/>
                      </a:lnTo>
                      <a:lnTo>
                        <a:pt x="8" y="86"/>
                      </a:lnTo>
                      <a:lnTo>
                        <a:pt x="8" y="55"/>
                      </a:lnTo>
                      <a:lnTo>
                        <a:pt x="8" y="47"/>
                      </a:lnTo>
                      <a:lnTo>
                        <a:pt x="8" y="47"/>
                      </a:lnTo>
                      <a:lnTo>
                        <a:pt x="8" y="13"/>
                      </a:lnTo>
                      <a:lnTo>
                        <a:pt x="8" y="5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4" name="Freeform 986">
                  <a:extLst>
                    <a:ext uri="{FF2B5EF4-FFF2-40B4-BE49-F238E27FC236}">
                      <a16:creationId xmlns:a16="http://schemas.microsoft.com/office/drawing/2014/main" xmlns="" id="{DB54E749-D287-4793-AB90-5483616E89A6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5213" y="2267"/>
                  <a:ext cx="8" cy="99"/>
                </a:xfrm>
                <a:custGeom>
                  <a:avLst/>
                  <a:gdLst>
                    <a:gd name="T0" fmla="*/ 8 w 8"/>
                    <a:gd name="T1" fmla="*/ 0 h 99"/>
                    <a:gd name="T2" fmla="*/ 0 w 8"/>
                    <a:gd name="T3" fmla="*/ 0 h 99"/>
                    <a:gd name="T4" fmla="*/ 0 w 8"/>
                    <a:gd name="T5" fmla="*/ 5 h 99"/>
                    <a:gd name="T6" fmla="*/ 0 w 8"/>
                    <a:gd name="T7" fmla="*/ 13 h 99"/>
                    <a:gd name="T8" fmla="*/ 0 w 8"/>
                    <a:gd name="T9" fmla="*/ 44 h 99"/>
                    <a:gd name="T10" fmla="*/ 0 w 8"/>
                    <a:gd name="T11" fmla="*/ 44 h 99"/>
                    <a:gd name="T12" fmla="*/ 0 w 8"/>
                    <a:gd name="T13" fmla="*/ 52 h 99"/>
                    <a:gd name="T14" fmla="*/ 0 w 8"/>
                    <a:gd name="T15" fmla="*/ 86 h 99"/>
                    <a:gd name="T16" fmla="*/ 0 w 8"/>
                    <a:gd name="T17" fmla="*/ 94 h 99"/>
                    <a:gd name="T18" fmla="*/ 0 w 8"/>
                    <a:gd name="T19" fmla="*/ 99 h 99"/>
                    <a:gd name="T20" fmla="*/ 8 w 8"/>
                    <a:gd name="T21" fmla="*/ 99 h 99"/>
                    <a:gd name="T22" fmla="*/ 8 w 8"/>
                    <a:gd name="T23" fmla="*/ 94 h 99"/>
                    <a:gd name="T24" fmla="*/ 8 w 8"/>
                    <a:gd name="T25" fmla="*/ 86 h 99"/>
                    <a:gd name="T26" fmla="*/ 8 w 8"/>
                    <a:gd name="T27" fmla="*/ 55 h 99"/>
                    <a:gd name="T28" fmla="*/ 8 w 8"/>
                    <a:gd name="T29" fmla="*/ 47 h 99"/>
                    <a:gd name="T30" fmla="*/ 8 w 8"/>
                    <a:gd name="T31" fmla="*/ 47 h 99"/>
                    <a:gd name="T32" fmla="*/ 8 w 8"/>
                    <a:gd name="T33" fmla="*/ 13 h 99"/>
                    <a:gd name="T34" fmla="*/ 8 w 8"/>
                    <a:gd name="T35" fmla="*/ 5 h 99"/>
                    <a:gd name="T36" fmla="*/ 8 w 8"/>
                    <a:gd name="T37" fmla="*/ 0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8" h="99">
                      <a:moveTo>
                        <a:pt x="8" y="0"/>
                      </a:moveTo>
                      <a:lnTo>
                        <a:pt x="0" y="0"/>
                      </a:lnTo>
                      <a:lnTo>
                        <a:pt x="0" y="5"/>
                      </a:lnTo>
                      <a:lnTo>
                        <a:pt x="0" y="13"/>
                      </a:lnTo>
                      <a:lnTo>
                        <a:pt x="0" y="44"/>
                      </a:lnTo>
                      <a:lnTo>
                        <a:pt x="0" y="44"/>
                      </a:lnTo>
                      <a:lnTo>
                        <a:pt x="0" y="52"/>
                      </a:lnTo>
                      <a:lnTo>
                        <a:pt x="0" y="86"/>
                      </a:lnTo>
                      <a:lnTo>
                        <a:pt x="0" y="94"/>
                      </a:lnTo>
                      <a:lnTo>
                        <a:pt x="0" y="99"/>
                      </a:lnTo>
                      <a:lnTo>
                        <a:pt x="8" y="99"/>
                      </a:lnTo>
                      <a:lnTo>
                        <a:pt x="8" y="94"/>
                      </a:lnTo>
                      <a:lnTo>
                        <a:pt x="8" y="86"/>
                      </a:lnTo>
                      <a:lnTo>
                        <a:pt x="8" y="55"/>
                      </a:lnTo>
                      <a:lnTo>
                        <a:pt x="8" y="47"/>
                      </a:lnTo>
                      <a:lnTo>
                        <a:pt x="8" y="47"/>
                      </a:lnTo>
                      <a:lnTo>
                        <a:pt x="8" y="13"/>
                      </a:lnTo>
                      <a:lnTo>
                        <a:pt x="8" y="5"/>
                      </a:lnTo>
                      <a:lnTo>
                        <a:pt x="8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5" name="Freeform 987">
                  <a:extLst>
                    <a:ext uri="{FF2B5EF4-FFF2-40B4-BE49-F238E27FC236}">
                      <a16:creationId xmlns:a16="http://schemas.microsoft.com/office/drawing/2014/main" xmlns="" id="{A8BF83F3-12FF-47EB-BA27-738B3FB68FC1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095" y="2949"/>
                  <a:ext cx="1654" cy="1037"/>
                </a:xfrm>
                <a:custGeom>
                  <a:avLst/>
                  <a:gdLst>
                    <a:gd name="T0" fmla="*/ 1 w 1654"/>
                    <a:gd name="T1" fmla="*/ 483 h 1038"/>
                    <a:gd name="T2" fmla="*/ 0 w 1654"/>
                    <a:gd name="T3" fmla="*/ 483 h 1038"/>
                    <a:gd name="T4" fmla="*/ 0 w 1654"/>
                    <a:gd name="T5" fmla="*/ 1038 h 1038"/>
                    <a:gd name="T6" fmla="*/ 1 w 1654"/>
                    <a:gd name="T7" fmla="*/ 1038 h 1038"/>
                    <a:gd name="T8" fmla="*/ 1 w 1654"/>
                    <a:gd name="T9" fmla="*/ 483 h 1038"/>
                    <a:gd name="T10" fmla="*/ 1597 w 1654"/>
                    <a:gd name="T11" fmla="*/ 0 h 1038"/>
                    <a:gd name="T12" fmla="*/ 819 w 1654"/>
                    <a:gd name="T13" fmla="*/ 0 h 1038"/>
                    <a:gd name="T14" fmla="*/ 811 w 1654"/>
                    <a:gd name="T15" fmla="*/ 0 h 1038"/>
                    <a:gd name="T16" fmla="*/ 492 w 1654"/>
                    <a:gd name="T17" fmla="*/ 0 h 1038"/>
                    <a:gd name="T18" fmla="*/ 492 w 1654"/>
                    <a:gd name="T19" fmla="*/ 1 h 1038"/>
                    <a:gd name="T20" fmla="*/ 1597 w 1654"/>
                    <a:gd name="T21" fmla="*/ 1 h 1038"/>
                    <a:gd name="T22" fmla="*/ 1653 w 1654"/>
                    <a:gd name="T23" fmla="*/ 57 h 1038"/>
                    <a:gd name="T24" fmla="*/ 1653 w 1654"/>
                    <a:gd name="T25" fmla="*/ 1038 h 1038"/>
                    <a:gd name="T26" fmla="*/ 1654 w 1654"/>
                    <a:gd name="T27" fmla="*/ 1038 h 1038"/>
                    <a:gd name="T28" fmla="*/ 1654 w 1654"/>
                    <a:gd name="T29" fmla="*/ 57 h 1038"/>
                    <a:gd name="T30" fmla="*/ 1597 w 1654"/>
                    <a:gd name="T31" fmla="*/ 0 h 10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654" h="1038">
                      <a:moveTo>
                        <a:pt x="1" y="483"/>
                      </a:moveTo>
                      <a:cubicBezTo>
                        <a:pt x="0" y="483"/>
                        <a:pt x="0" y="483"/>
                        <a:pt x="0" y="483"/>
                      </a:cubicBezTo>
                      <a:cubicBezTo>
                        <a:pt x="0" y="1038"/>
                        <a:pt x="0" y="1038"/>
                        <a:pt x="0" y="1038"/>
                      </a:cubicBezTo>
                      <a:cubicBezTo>
                        <a:pt x="1" y="1038"/>
                        <a:pt x="1" y="1038"/>
                        <a:pt x="1" y="1038"/>
                      </a:cubicBezTo>
                      <a:cubicBezTo>
                        <a:pt x="1" y="483"/>
                        <a:pt x="1" y="483"/>
                        <a:pt x="1" y="483"/>
                      </a:cubicBezTo>
                      <a:moveTo>
                        <a:pt x="1597" y="0"/>
                      </a:moveTo>
                      <a:cubicBezTo>
                        <a:pt x="819" y="0"/>
                        <a:pt x="819" y="0"/>
                        <a:pt x="819" y="0"/>
                      </a:cubicBezTo>
                      <a:cubicBezTo>
                        <a:pt x="811" y="0"/>
                        <a:pt x="811" y="0"/>
                        <a:pt x="811" y="0"/>
                      </a:cubicBezTo>
                      <a:cubicBezTo>
                        <a:pt x="492" y="0"/>
                        <a:pt x="492" y="0"/>
                        <a:pt x="492" y="0"/>
                      </a:cubicBezTo>
                      <a:cubicBezTo>
                        <a:pt x="492" y="1"/>
                        <a:pt x="492" y="1"/>
                        <a:pt x="492" y="1"/>
                      </a:cubicBezTo>
                      <a:cubicBezTo>
                        <a:pt x="1597" y="1"/>
                        <a:pt x="1597" y="1"/>
                        <a:pt x="1597" y="1"/>
                      </a:cubicBezTo>
                      <a:cubicBezTo>
                        <a:pt x="1628" y="1"/>
                        <a:pt x="1653" y="26"/>
                        <a:pt x="1653" y="57"/>
                      </a:cubicBezTo>
                      <a:cubicBezTo>
                        <a:pt x="1653" y="1038"/>
                        <a:pt x="1653" y="1038"/>
                        <a:pt x="1653" y="1038"/>
                      </a:cubicBezTo>
                      <a:cubicBezTo>
                        <a:pt x="1654" y="1038"/>
                        <a:pt x="1654" y="1038"/>
                        <a:pt x="1654" y="1038"/>
                      </a:cubicBezTo>
                      <a:cubicBezTo>
                        <a:pt x="1654" y="57"/>
                        <a:pt x="1654" y="57"/>
                        <a:pt x="1654" y="57"/>
                      </a:cubicBezTo>
                      <a:cubicBezTo>
                        <a:pt x="1654" y="26"/>
                        <a:pt x="1628" y="0"/>
                        <a:pt x="1597" y="0"/>
                      </a:cubicBezTo>
                    </a:path>
                  </a:pathLst>
                </a:custGeom>
                <a:solidFill>
                  <a:srgbClr val="A0C6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6" name="Freeform 988">
                  <a:extLst>
                    <a:ext uri="{FF2B5EF4-FFF2-40B4-BE49-F238E27FC236}">
                      <a16:creationId xmlns:a16="http://schemas.microsoft.com/office/drawing/2014/main" xmlns="" id="{3EAD37EF-27D4-4096-8A33-06B11B14FCB7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104" y="2958"/>
                  <a:ext cx="1636" cy="1028"/>
                </a:xfrm>
                <a:custGeom>
                  <a:avLst/>
                  <a:gdLst>
                    <a:gd name="T0" fmla="*/ 809 w 1636"/>
                    <a:gd name="T1" fmla="*/ 39 h 1029"/>
                    <a:gd name="T2" fmla="*/ 802 w 1636"/>
                    <a:gd name="T3" fmla="*/ 32 h 1029"/>
                    <a:gd name="T4" fmla="*/ 809 w 1636"/>
                    <a:gd name="T5" fmla="*/ 25 h 1029"/>
                    <a:gd name="T6" fmla="*/ 816 w 1636"/>
                    <a:gd name="T7" fmla="*/ 32 h 1029"/>
                    <a:gd name="T8" fmla="*/ 809 w 1636"/>
                    <a:gd name="T9" fmla="*/ 39 h 1029"/>
                    <a:gd name="T10" fmla="*/ 1588 w 1636"/>
                    <a:gd name="T11" fmla="*/ 0 h 1029"/>
                    <a:gd name="T12" fmla="*/ 482 w 1636"/>
                    <a:gd name="T13" fmla="*/ 0 h 1029"/>
                    <a:gd name="T14" fmla="*/ 482 w 1636"/>
                    <a:gd name="T15" fmla="*/ 9 h 1029"/>
                    <a:gd name="T16" fmla="*/ 585 w 1636"/>
                    <a:gd name="T17" fmla="*/ 57 h 1029"/>
                    <a:gd name="T18" fmla="*/ 1559 w 1636"/>
                    <a:gd name="T19" fmla="*/ 57 h 1029"/>
                    <a:gd name="T20" fmla="*/ 1572 w 1636"/>
                    <a:gd name="T21" fmla="*/ 70 h 1029"/>
                    <a:gd name="T22" fmla="*/ 1572 w 1636"/>
                    <a:gd name="T23" fmla="*/ 954 h 1029"/>
                    <a:gd name="T24" fmla="*/ 1559 w 1636"/>
                    <a:gd name="T25" fmla="*/ 967 h 1029"/>
                    <a:gd name="T26" fmla="*/ 77 w 1636"/>
                    <a:gd name="T27" fmla="*/ 967 h 1029"/>
                    <a:gd name="T28" fmla="*/ 63 w 1636"/>
                    <a:gd name="T29" fmla="*/ 954 h 1029"/>
                    <a:gd name="T30" fmla="*/ 63 w 1636"/>
                    <a:gd name="T31" fmla="*/ 474 h 1029"/>
                    <a:gd name="T32" fmla="*/ 0 w 1636"/>
                    <a:gd name="T33" fmla="*/ 474 h 1029"/>
                    <a:gd name="T34" fmla="*/ 0 w 1636"/>
                    <a:gd name="T35" fmla="*/ 1029 h 1029"/>
                    <a:gd name="T36" fmla="*/ 668 w 1636"/>
                    <a:gd name="T37" fmla="*/ 1029 h 1029"/>
                    <a:gd name="T38" fmla="*/ 668 w 1636"/>
                    <a:gd name="T39" fmla="*/ 1029 h 1029"/>
                    <a:gd name="T40" fmla="*/ 968 w 1636"/>
                    <a:gd name="T41" fmla="*/ 1029 h 1029"/>
                    <a:gd name="T42" fmla="*/ 968 w 1636"/>
                    <a:gd name="T43" fmla="*/ 1029 h 1029"/>
                    <a:gd name="T44" fmla="*/ 1636 w 1636"/>
                    <a:gd name="T45" fmla="*/ 1029 h 1029"/>
                    <a:gd name="T46" fmla="*/ 1636 w 1636"/>
                    <a:gd name="T47" fmla="*/ 48 h 1029"/>
                    <a:gd name="T48" fmla="*/ 1622 w 1636"/>
                    <a:gd name="T49" fmla="*/ 14 h 1029"/>
                    <a:gd name="T50" fmla="*/ 1588 w 1636"/>
                    <a:gd name="T51" fmla="*/ 0 h 10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636" h="1029">
                      <a:moveTo>
                        <a:pt x="809" y="39"/>
                      </a:moveTo>
                      <a:cubicBezTo>
                        <a:pt x="805" y="39"/>
                        <a:pt x="802" y="36"/>
                        <a:pt x="802" y="32"/>
                      </a:cubicBezTo>
                      <a:cubicBezTo>
                        <a:pt x="802" y="28"/>
                        <a:pt x="805" y="25"/>
                        <a:pt x="809" y="25"/>
                      </a:cubicBezTo>
                      <a:cubicBezTo>
                        <a:pt x="813" y="25"/>
                        <a:pt x="816" y="28"/>
                        <a:pt x="816" y="32"/>
                      </a:cubicBezTo>
                      <a:cubicBezTo>
                        <a:pt x="816" y="36"/>
                        <a:pt x="813" y="39"/>
                        <a:pt x="809" y="39"/>
                      </a:cubicBezTo>
                      <a:moveTo>
                        <a:pt x="1588" y="0"/>
                      </a:moveTo>
                      <a:cubicBezTo>
                        <a:pt x="482" y="0"/>
                        <a:pt x="482" y="0"/>
                        <a:pt x="482" y="0"/>
                      </a:cubicBezTo>
                      <a:cubicBezTo>
                        <a:pt x="482" y="3"/>
                        <a:pt x="482" y="6"/>
                        <a:pt x="482" y="9"/>
                      </a:cubicBezTo>
                      <a:cubicBezTo>
                        <a:pt x="522" y="13"/>
                        <a:pt x="558" y="31"/>
                        <a:pt x="585" y="57"/>
                      </a:cubicBezTo>
                      <a:cubicBezTo>
                        <a:pt x="1559" y="57"/>
                        <a:pt x="1559" y="57"/>
                        <a:pt x="1559" y="57"/>
                      </a:cubicBezTo>
                      <a:cubicBezTo>
                        <a:pt x="1566" y="57"/>
                        <a:pt x="1572" y="63"/>
                        <a:pt x="1572" y="70"/>
                      </a:cubicBezTo>
                      <a:cubicBezTo>
                        <a:pt x="1572" y="954"/>
                        <a:pt x="1572" y="954"/>
                        <a:pt x="1572" y="954"/>
                      </a:cubicBezTo>
                      <a:cubicBezTo>
                        <a:pt x="1572" y="962"/>
                        <a:pt x="1566" y="967"/>
                        <a:pt x="1559" y="967"/>
                      </a:cubicBezTo>
                      <a:cubicBezTo>
                        <a:pt x="77" y="967"/>
                        <a:pt x="77" y="967"/>
                        <a:pt x="77" y="967"/>
                      </a:cubicBezTo>
                      <a:cubicBezTo>
                        <a:pt x="69" y="967"/>
                        <a:pt x="63" y="962"/>
                        <a:pt x="63" y="954"/>
                      </a:cubicBezTo>
                      <a:cubicBezTo>
                        <a:pt x="63" y="474"/>
                        <a:pt x="63" y="474"/>
                        <a:pt x="63" y="474"/>
                      </a:cubicBezTo>
                      <a:cubicBezTo>
                        <a:pt x="0" y="474"/>
                        <a:pt x="0" y="474"/>
                        <a:pt x="0" y="474"/>
                      </a:cubicBezTo>
                      <a:cubicBezTo>
                        <a:pt x="0" y="1029"/>
                        <a:pt x="0" y="1029"/>
                        <a:pt x="0" y="1029"/>
                      </a:cubicBezTo>
                      <a:cubicBezTo>
                        <a:pt x="668" y="1029"/>
                        <a:pt x="668" y="1029"/>
                        <a:pt x="668" y="1029"/>
                      </a:cubicBezTo>
                      <a:cubicBezTo>
                        <a:pt x="668" y="1029"/>
                        <a:pt x="668" y="1029"/>
                        <a:pt x="668" y="1029"/>
                      </a:cubicBezTo>
                      <a:cubicBezTo>
                        <a:pt x="968" y="1029"/>
                        <a:pt x="968" y="1029"/>
                        <a:pt x="968" y="1029"/>
                      </a:cubicBezTo>
                      <a:cubicBezTo>
                        <a:pt x="968" y="1029"/>
                        <a:pt x="968" y="1029"/>
                        <a:pt x="968" y="1029"/>
                      </a:cubicBezTo>
                      <a:cubicBezTo>
                        <a:pt x="1636" y="1029"/>
                        <a:pt x="1636" y="1029"/>
                        <a:pt x="1636" y="1029"/>
                      </a:cubicBezTo>
                      <a:cubicBezTo>
                        <a:pt x="1636" y="48"/>
                        <a:pt x="1636" y="48"/>
                        <a:pt x="1636" y="48"/>
                      </a:cubicBezTo>
                      <a:cubicBezTo>
                        <a:pt x="1636" y="35"/>
                        <a:pt x="1630" y="23"/>
                        <a:pt x="1622" y="14"/>
                      </a:cubicBezTo>
                      <a:cubicBezTo>
                        <a:pt x="1613" y="6"/>
                        <a:pt x="1601" y="0"/>
                        <a:pt x="1588" y="0"/>
                      </a:cubicBezTo>
                    </a:path>
                  </a:pathLst>
                </a:custGeom>
                <a:solidFill>
                  <a:srgbClr val="058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7" name="Freeform 989">
                  <a:extLst>
                    <a:ext uri="{FF2B5EF4-FFF2-40B4-BE49-F238E27FC236}">
                      <a16:creationId xmlns:a16="http://schemas.microsoft.com/office/drawing/2014/main" xmlns="" id="{16DA9D75-A0D6-4881-9F58-55FCD49534C5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096" y="2950"/>
                  <a:ext cx="1652" cy="1036"/>
                </a:xfrm>
                <a:custGeom>
                  <a:avLst/>
                  <a:gdLst>
                    <a:gd name="T0" fmla="*/ 8 w 1652"/>
                    <a:gd name="T1" fmla="*/ 482 h 1037"/>
                    <a:gd name="T2" fmla="*/ 0 w 1652"/>
                    <a:gd name="T3" fmla="*/ 482 h 1037"/>
                    <a:gd name="T4" fmla="*/ 0 w 1652"/>
                    <a:gd name="T5" fmla="*/ 1037 h 1037"/>
                    <a:gd name="T6" fmla="*/ 8 w 1652"/>
                    <a:gd name="T7" fmla="*/ 1037 h 1037"/>
                    <a:gd name="T8" fmla="*/ 8 w 1652"/>
                    <a:gd name="T9" fmla="*/ 482 h 1037"/>
                    <a:gd name="T10" fmla="*/ 1596 w 1652"/>
                    <a:gd name="T11" fmla="*/ 0 h 1037"/>
                    <a:gd name="T12" fmla="*/ 491 w 1652"/>
                    <a:gd name="T13" fmla="*/ 0 h 1037"/>
                    <a:gd name="T14" fmla="*/ 490 w 1652"/>
                    <a:gd name="T15" fmla="*/ 8 h 1037"/>
                    <a:gd name="T16" fmla="*/ 1596 w 1652"/>
                    <a:gd name="T17" fmla="*/ 8 h 1037"/>
                    <a:gd name="T18" fmla="*/ 1630 w 1652"/>
                    <a:gd name="T19" fmla="*/ 22 h 1037"/>
                    <a:gd name="T20" fmla="*/ 1644 w 1652"/>
                    <a:gd name="T21" fmla="*/ 56 h 1037"/>
                    <a:gd name="T22" fmla="*/ 1644 w 1652"/>
                    <a:gd name="T23" fmla="*/ 1037 h 1037"/>
                    <a:gd name="T24" fmla="*/ 1652 w 1652"/>
                    <a:gd name="T25" fmla="*/ 1037 h 1037"/>
                    <a:gd name="T26" fmla="*/ 1652 w 1652"/>
                    <a:gd name="T27" fmla="*/ 56 h 1037"/>
                    <a:gd name="T28" fmla="*/ 1596 w 1652"/>
                    <a:gd name="T29" fmla="*/ 0 h 10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652" h="1037">
                      <a:moveTo>
                        <a:pt x="8" y="482"/>
                      </a:moveTo>
                      <a:cubicBezTo>
                        <a:pt x="0" y="482"/>
                        <a:pt x="0" y="482"/>
                        <a:pt x="0" y="482"/>
                      </a:cubicBezTo>
                      <a:cubicBezTo>
                        <a:pt x="0" y="1037"/>
                        <a:pt x="0" y="1037"/>
                        <a:pt x="0" y="1037"/>
                      </a:cubicBezTo>
                      <a:cubicBezTo>
                        <a:pt x="8" y="1037"/>
                        <a:pt x="8" y="1037"/>
                        <a:pt x="8" y="1037"/>
                      </a:cubicBezTo>
                      <a:cubicBezTo>
                        <a:pt x="8" y="482"/>
                        <a:pt x="8" y="482"/>
                        <a:pt x="8" y="482"/>
                      </a:cubicBezTo>
                      <a:moveTo>
                        <a:pt x="1596" y="0"/>
                      </a:moveTo>
                      <a:cubicBezTo>
                        <a:pt x="491" y="0"/>
                        <a:pt x="491" y="0"/>
                        <a:pt x="491" y="0"/>
                      </a:cubicBezTo>
                      <a:cubicBezTo>
                        <a:pt x="491" y="3"/>
                        <a:pt x="491" y="6"/>
                        <a:pt x="490" y="8"/>
                      </a:cubicBezTo>
                      <a:cubicBezTo>
                        <a:pt x="1596" y="8"/>
                        <a:pt x="1596" y="8"/>
                        <a:pt x="1596" y="8"/>
                      </a:cubicBezTo>
                      <a:cubicBezTo>
                        <a:pt x="1609" y="8"/>
                        <a:pt x="1621" y="14"/>
                        <a:pt x="1630" y="22"/>
                      </a:cubicBezTo>
                      <a:cubicBezTo>
                        <a:pt x="1638" y="31"/>
                        <a:pt x="1644" y="43"/>
                        <a:pt x="1644" y="56"/>
                      </a:cubicBezTo>
                      <a:cubicBezTo>
                        <a:pt x="1644" y="1037"/>
                        <a:pt x="1644" y="1037"/>
                        <a:pt x="1644" y="1037"/>
                      </a:cubicBezTo>
                      <a:cubicBezTo>
                        <a:pt x="1652" y="1037"/>
                        <a:pt x="1652" y="1037"/>
                        <a:pt x="1652" y="1037"/>
                      </a:cubicBezTo>
                      <a:cubicBezTo>
                        <a:pt x="1652" y="56"/>
                        <a:pt x="1652" y="56"/>
                        <a:pt x="1652" y="56"/>
                      </a:cubicBezTo>
                      <a:cubicBezTo>
                        <a:pt x="1652" y="25"/>
                        <a:pt x="1627" y="0"/>
                        <a:pt x="1596" y="0"/>
                      </a:cubicBezTo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8" name="Freeform 990">
                  <a:extLst>
                    <a:ext uri="{FF2B5EF4-FFF2-40B4-BE49-F238E27FC236}">
                      <a16:creationId xmlns:a16="http://schemas.microsoft.com/office/drawing/2014/main" xmlns="" id="{7BDBD146-B778-45B4-A0B3-27876AF9FA4B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181" y="3144"/>
                  <a:ext cx="1482" cy="767"/>
                </a:xfrm>
                <a:custGeom>
                  <a:avLst/>
                  <a:gdLst>
                    <a:gd name="T0" fmla="*/ 27 w 1482"/>
                    <a:gd name="T1" fmla="*/ 525 h 768"/>
                    <a:gd name="T2" fmla="*/ 749 w 1482"/>
                    <a:gd name="T3" fmla="*/ 711 h 768"/>
                    <a:gd name="T4" fmla="*/ 763 w 1482"/>
                    <a:gd name="T5" fmla="*/ 711 h 768"/>
                    <a:gd name="T6" fmla="*/ 1102 w 1482"/>
                    <a:gd name="T7" fmla="*/ 525 h 768"/>
                    <a:gd name="T8" fmla="*/ 763 w 1482"/>
                    <a:gd name="T9" fmla="*/ 711 h 768"/>
                    <a:gd name="T10" fmla="*/ 1118 w 1482"/>
                    <a:gd name="T11" fmla="*/ 525 h 768"/>
                    <a:gd name="T12" fmla="*/ 1458 w 1482"/>
                    <a:gd name="T13" fmla="*/ 711 h 768"/>
                    <a:gd name="T14" fmla="*/ 763 w 1482"/>
                    <a:gd name="T15" fmla="*/ 522 h 768"/>
                    <a:gd name="T16" fmla="*/ 1102 w 1482"/>
                    <a:gd name="T17" fmla="*/ 324 h 768"/>
                    <a:gd name="T18" fmla="*/ 763 w 1482"/>
                    <a:gd name="T19" fmla="*/ 522 h 768"/>
                    <a:gd name="T20" fmla="*/ 1118 w 1482"/>
                    <a:gd name="T21" fmla="*/ 324 h 768"/>
                    <a:gd name="T22" fmla="*/ 1458 w 1482"/>
                    <a:gd name="T23" fmla="*/ 522 h 768"/>
                    <a:gd name="T24" fmla="*/ 763 w 1482"/>
                    <a:gd name="T25" fmla="*/ 308 h 768"/>
                    <a:gd name="T26" fmla="*/ 1457 w 1482"/>
                    <a:gd name="T27" fmla="*/ 118 h 768"/>
                    <a:gd name="T28" fmla="*/ 763 w 1482"/>
                    <a:gd name="T29" fmla="*/ 308 h 768"/>
                    <a:gd name="T30" fmla="*/ 1304 w 1482"/>
                    <a:gd name="T31" fmla="*/ 59 h 768"/>
                    <a:gd name="T32" fmla="*/ 1451 w 1482"/>
                    <a:gd name="T33" fmla="*/ 69 h 768"/>
                    <a:gd name="T34" fmla="*/ 575 w 1482"/>
                    <a:gd name="T35" fmla="*/ 70 h 768"/>
                    <a:gd name="T36" fmla="*/ 691 w 1482"/>
                    <a:gd name="T37" fmla="*/ 58 h 768"/>
                    <a:gd name="T38" fmla="*/ 575 w 1482"/>
                    <a:gd name="T39" fmla="*/ 70 h 768"/>
                    <a:gd name="T40" fmla="*/ 708 w 1482"/>
                    <a:gd name="T41" fmla="*/ 58 h 768"/>
                    <a:gd name="T42" fmla="*/ 824 w 1482"/>
                    <a:gd name="T43" fmla="*/ 70 h 768"/>
                    <a:gd name="T44" fmla="*/ 1264 w 1482"/>
                    <a:gd name="T45" fmla="*/ 46 h 768"/>
                    <a:gd name="T46" fmla="*/ 1451 w 1482"/>
                    <a:gd name="T47" fmla="*/ 37 h 768"/>
                    <a:gd name="T48" fmla="*/ 1264 w 1482"/>
                    <a:gd name="T49" fmla="*/ 46 h 768"/>
                    <a:gd name="T50" fmla="*/ 562 w 1482"/>
                    <a:gd name="T51" fmla="*/ 0 h 768"/>
                    <a:gd name="T52" fmla="*/ 558 w 1482"/>
                    <a:gd name="T53" fmla="*/ 58 h 768"/>
                    <a:gd name="T54" fmla="*/ 547 w 1482"/>
                    <a:gd name="T55" fmla="*/ 70 h 768"/>
                    <a:gd name="T56" fmla="*/ 749 w 1482"/>
                    <a:gd name="T57" fmla="*/ 118 h 768"/>
                    <a:gd name="T58" fmla="*/ 27 w 1482"/>
                    <a:gd name="T59" fmla="*/ 522 h 768"/>
                    <a:gd name="T60" fmla="*/ 0 w 1482"/>
                    <a:gd name="T61" fmla="*/ 288 h 768"/>
                    <a:gd name="T62" fmla="*/ 1482 w 1482"/>
                    <a:gd name="T63" fmla="*/ 76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482" h="768">
                      <a:moveTo>
                        <a:pt x="27" y="711"/>
                      </a:moveTo>
                      <a:cubicBezTo>
                        <a:pt x="27" y="525"/>
                        <a:pt x="27" y="525"/>
                        <a:pt x="27" y="525"/>
                      </a:cubicBezTo>
                      <a:cubicBezTo>
                        <a:pt x="749" y="525"/>
                        <a:pt x="749" y="525"/>
                        <a:pt x="749" y="525"/>
                      </a:cubicBezTo>
                      <a:cubicBezTo>
                        <a:pt x="749" y="711"/>
                        <a:pt x="749" y="711"/>
                        <a:pt x="749" y="711"/>
                      </a:cubicBezTo>
                      <a:cubicBezTo>
                        <a:pt x="27" y="711"/>
                        <a:pt x="27" y="711"/>
                        <a:pt x="27" y="711"/>
                      </a:cubicBezTo>
                      <a:moveTo>
                        <a:pt x="763" y="711"/>
                      </a:moveTo>
                      <a:cubicBezTo>
                        <a:pt x="763" y="525"/>
                        <a:pt x="763" y="525"/>
                        <a:pt x="763" y="525"/>
                      </a:cubicBezTo>
                      <a:cubicBezTo>
                        <a:pt x="1102" y="525"/>
                        <a:pt x="1102" y="525"/>
                        <a:pt x="1102" y="525"/>
                      </a:cubicBezTo>
                      <a:cubicBezTo>
                        <a:pt x="1102" y="711"/>
                        <a:pt x="1102" y="711"/>
                        <a:pt x="1102" y="711"/>
                      </a:cubicBezTo>
                      <a:cubicBezTo>
                        <a:pt x="763" y="711"/>
                        <a:pt x="763" y="711"/>
                        <a:pt x="763" y="711"/>
                      </a:cubicBezTo>
                      <a:moveTo>
                        <a:pt x="1118" y="711"/>
                      </a:moveTo>
                      <a:cubicBezTo>
                        <a:pt x="1118" y="525"/>
                        <a:pt x="1118" y="525"/>
                        <a:pt x="1118" y="525"/>
                      </a:cubicBezTo>
                      <a:cubicBezTo>
                        <a:pt x="1458" y="525"/>
                        <a:pt x="1458" y="525"/>
                        <a:pt x="1458" y="525"/>
                      </a:cubicBezTo>
                      <a:cubicBezTo>
                        <a:pt x="1458" y="711"/>
                        <a:pt x="1458" y="711"/>
                        <a:pt x="1458" y="711"/>
                      </a:cubicBezTo>
                      <a:cubicBezTo>
                        <a:pt x="1118" y="711"/>
                        <a:pt x="1118" y="711"/>
                        <a:pt x="1118" y="711"/>
                      </a:cubicBezTo>
                      <a:moveTo>
                        <a:pt x="763" y="522"/>
                      </a:moveTo>
                      <a:cubicBezTo>
                        <a:pt x="763" y="324"/>
                        <a:pt x="763" y="324"/>
                        <a:pt x="763" y="324"/>
                      </a:cubicBezTo>
                      <a:cubicBezTo>
                        <a:pt x="1102" y="324"/>
                        <a:pt x="1102" y="324"/>
                        <a:pt x="1102" y="324"/>
                      </a:cubicBezTo>
                      <a:cubicBezTo>
                        <a:pt x="1102" y="522"/>
                        <a:pt x="1102" y="522"/>
                        <a:pt x="1102" y="522"/>
                      </a:cubicBezTo>
                      <a:cubicBezTo>
                        <a:pt x="763" y="522"/>
                        <a:pt x="763" y="522"/>
                        <a:pt x="763" y="522"/>
                      </a:cubicBezTo>
                      <a:moveTo>
                        <a:pt x="1118" y="522"/>
                      </a:moveTo>
                      <a:cubicBezTo>
                        <a:pt x="1118" y="324"/>
                        <a:pt x="1118" y="324"/>
                        <a:pt x="1118" y="324"/>
                      </a:cubicBezTo>
                      <a:cubicBezTo>
                        <a:pt x="1458" y="324"/>
                        <a:pt x="1458" y="324"/>
                        <a:pt x="1458" y="324"/>
                      </a:cubicBezTo>
                      <a:cubicBezTo>
                        <a:pt x="1458" y="522"/>
                        <a:pt x="1458" y="522"/>
                        <a:pt x="1458" y="522"/>
                      </a:cubicBezTo>
                      <a:cubicBezTo>
                        <a:pt x="1118" y="522"/>
                        <a:pt x="1118" y="522"/>
                        <a:pt x="1118" y="522"/>
                      </a:cubicBezTo>
                      <a:moveTo>
                        <a:pt x="763" y="308"/>
                      </a:moveTo>
                      <a:cubicBezTo>
                        <a:pt x="763" y="118"/>
                        <a:pt x="763" y="118"/>
                        <a:pt x="763" y="118"/>
                      </a:cubicBezTo>
                      <a:cubicBezTo>
                        <a:pt x="1457" y="118"/>
                        <a:pt x="1457" y="118"/>
                        <a:pt x="1457" y="118"/>
                      </a:cubicBezTo>
                      <a:cubicBezTo>
                        <a:pt x="1457" y="308"/>
                        <a:pt x="1457" y="308"/>
                        <a:pt x="1457" y="308"/>
                      </a:cubicBezTo>
                      <a:cubicBezTo>
                        <a:pt x="763" y="308"/>
                        <a:pt x="763" y="308"/>
                        <a:pt x="763" y="308"/>
                      </a:cubicBezTo>
                      <a:moveTo>
                        <a:pt x="1304" y="69"/>
                      </a:moveTo>
                      <a:cubicBezTo>
                        <a:pt x="1304" y="59"/>
                        <a:pt x="1304" y="59"/>
                        <a:pt x="1304" y="59"/>
                      </a:cubicBezTo>
                      <a:cubicBezTo>
                        <a:pt x="1451" y="59"/>
                        <a:pt x="1451" y="59"/>
                        <a:pt x="1451" y="59"/>
                      </a:cubicBezTo>
                      <a:cubicBezTo>
                        <a:pt x="1451" y="69"/>
                        <a:pt x="1451" y="69"/>
                        <a:pt x="1451" y="69"/>
                      </a:cubicBezTo>
                      <a:cubicBezTo>
                        <a:pt x="1304" y="69"/>
                        <a:pt x="1304" y="69"/>
                        <a:pt x="1304" y="69"/>
                      </a:cubicBezTo>
                      <a:moveTo>
                        <a:pt x="575" y="70"/>
                      </a:moveTo>
                      <a:cubicBezTo>
                        <a:pt x="575" y="58"/>
                        <a:pt x="575" y="58"/>
                        <a:pt x="575" y="58"/>
                      </a:cubicBezTo>
                      <a:cubicBezTo>
                        <a:pt x="691" y="58"/>
                        <a:pt x="691" y="58"/>
                        <a:pt x="691" y="58"/>
                      </a:cubicBezTo>
                      <a:cubicBezTo>
                        <a:pt x="691" y="70"/>
                        <a:pt x="691" y="70"/>
                        <a:pt x="691" y="70"/>
                      </a:cubicBezTo>
                      <a:cubicBezTo>
                        <a:pt x="575" y="70"/>
                        <a:pt x="575" y="70"/>
                        <a:pt x="575" y="70"/>
                      </a:cubicBezTo>
                      <a:moveTo>
                        <a:pt x="708" y="70"/>
                      </a:moveTo>
                      <a:cubicBezTo>
                        <a:pt x="708" y="58"/>
                        <a:pt x="708" y="58"/>
                        <a:pt x="708" y="58"/>
                      </a:cubicBezTo>
                      <a:cubicBezTo>
                        <a:pt x="824" y="58"/>
                        <a:pt x="824" y="58"/>
                        <a:pt x="824" y="58"/>
                      </a:cubicBezTo>
                      <a:cubicBezTo>
                        <a:pt x="824" y="70"/>
                        <a:pt x="824" y="70"/>
                        <a:pt x="824" y="70"/>
                      </a:cubicBezTo>
                      <a:cubicBezTo>
                        <a:pt x="708" y="70"/>
                        <a:pt x="708" y="70"/>
                        <a:pt x="708" y="70"/>
                      </a:cubicBezTo>
                      <a:moveTo>
                        <a:pt x="1264" y="46"/>
                      </a:moveTo>
                      <a:cubicBezTo>
                        <a:pt x="1264" y="37"/>
                        <a:pt x="1264" y="37"/>
                        <a:pt x="1264" y="37"/>
                      </a:cubicBezTo>
                      <a:cubicBezTo>
                        <a:pt x="1451" y="37"/>
                        <a:pt x="1451" y="37"/>
                        <a:pt x="1451" y="37"/>
                      </a:cubicBezTo>
                      <a:cubicBezTo>
                        <a:pt x="1451" y="46"/>
                        <a:pt x="1451" y="46"/>
                        <a:pt x="1451" y="46"/>
                      </a:cubicBezTo>
                      <a:cubicBezTo>
                        <a:pt x="1264" y="46"/>
                        <a:pt x="1264" y="46"/>
                        <a:pt x="1264" y="46"/>
                      </a:cubicBezTo>
                      <a:moveTo>
                        <a:pt x="1482" y="0"/>
                      </a:moveTo>
                      <a:cubicBezTo>
                        <a:pt x="562" y="0"/>
                        <a:pt x="562" y="0"/>
                        <a:pt x="562" y="0"/>
                      </a:cubicBezTo>
                      <a:cubicBezTo>
                        <a:pt x="562" y="20"/>
                        <a:pt x="559" y="40"/>
                        <a:pt x="552" y="58"/>
                      </a:cubicBezTo>
                      <a:cubicBezTo>
                        <a:pt x="558" y="58"/>
                        <a:pt x="558" y="58"/>
                        <a:pt x="558" y="58"/>
                      </a:cubicBezTo>
                      <a:cubicBezTo>
                        <a:pt x="558" y="70"/>
                        <a:pt x="558" y="70"/>
                        <a:pt x="558" y="70"/>
                      </a:cubicBezTo>
                      <a:cubicBezTo>
                        <a:pt x="547" y="70"/>
                        <a:pt x="547" y="70"/>
                        <a:pt x="547" y="70"/>
                      </a:cubicBezTo>
                      <a:cubicBezTo>
                        <a:pt x="540" y="88"/>
                        <a:pt x="529" y="104"/>
                        <a:pt x="517" y="118"/>
                      </a:cubicBezTo>
                      <a:cubicBezTo>
                        <a:pt x="749" y="118"/>
                        <a:pt x="749" y="118"/>
                        <a:pt x="749" y="118"/>
                      </a:cubicBezTo>
                      <a:cubicBezTo>
                        <a:pt x="749" y="522"/>
                        <a:pt x="749" y="522"/>
                        <a:pt x="749" y="522"/>
                      </a:cubicBezTo>
                      <a:cubicBezTo>
                        <a:pt x="27" y="522"/>
                        <a:pt x="27" y="522"/>
                        <a:pt x="27" y="522"/>
                      </a:cubicBezTo>
                      <a:cubicBezTo>
                        <a:pt x="27" y="288"/>
                        <a:pt x="27" y="288"/>
                        <a:pt x="27" y="288"/>
                      </a:cubicBezTo>
                      <a:cubicBezTo>
                        <a:pt x="0" y="288"/>
                        <a:pt x="0" y="288"/>
                        <a:pt x="0" y="288"/>
                      </a:cubicBezTo>
                      <a:cubicBezTo>
                        <a:pt x="0" y="768"/>
                        <a:pt x="0" y="768"/>
                        <a:pt x="0" y="768"/>
                      </a:cubicBezTo>
                      <a:cubicBezTo>
                        <a:pt x="1482" y="768"/>
                        <a:pt x="1482" y="768"/>
                        <a:pt x="1482" y="768"/>
                      </a:cubicBezTo>
                      <a:cubicBezTo>
                        <a:pt x="1482" y="0"/>
                        <a:pt x="1482" y="0"/>
                        <a:pt x="1482" y="0"/>
                      </a:cubicBezTo>
                    </a:path>
                  </a:pathLst>
                </a:custGeom>
                <a:solidFill>
                  <a:srgbClr val="EEF9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9" name="Freeform 991">
                  <a:extLst>
                    <a:ext uri="{FF2B5EF4-FFF2-40B4-BE49-F238E27FC236}">
                      <a16:creationId xmlns:a16="http://schemas.microsoft.com/office/drawing/2014/main" xmlns="" id="{FD9DC650-939A-4237-90F3-43D7A34C3DFF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167" y="3015"/>
                  <a:ext cx="1509" cy="909"/>
                </a:xfrm>
                <a:custGeom>
                  <a:avLst/>
                  <a:gdLst>
                    <a:gd name="T0" fmla="*/ 1496 w 1509"/>
                    <a:gd name="T1" fmla="*/ 0 h 910"/>
                    <a:gd name="T2" fmla="*/ 522 w 1509"/>
                    <a:gd name="T3" fmla="*/ 0 h 910"/>
                    <a:gd name="T4" fmla="*/ 535 w 1509"/>
                    <a:gd name="T5" fmla="*/ 13 h 910"/>
                    <a:gd name="T6" fmla="*/ 1496 w 1509"/>
                    <a:gd name="T7" fmla="*/ 13 h 910"/>
                    <a:gd name="T8" fmla="*/ 1496 w 1509"/>
                    <a:gd name="T9" fmla="*/ 129 h 910"/>
                    <a:gd name="T10" fmla="*/ 1496 w 1509"/>
                    <a:gd name="T11" fmla="*/ 897 h 910"/>
                    <a:gd name="T12" fmla="*/ 14 w 1509"/>
                    <a:gd name="T13" fmla="*/ 897 h 910"/>
                    <a:gd name="T14" fmla="*/ 14 w 1509"/>
                    <a:gd name="T15" fmla="*/ 417 h 910"/>
                    <a:gd name="T16" fmla="*/ 0 w 1509"/>
                    <a:gd name="T17" fmla="*/ 417 h 910"/>
                    <a:gd name="T18" fmla="*/ 0 w 1509"/>
                    <a:gd name="T19" fmla="*/ 897 h 910"/>
                    <a:gd name="T20" fmla="*/ 14 w 1509"/>
                    <a:gd name="T21" fmla="*/ 910 h 910"/>
                    <a:gd name="T22" fmla="*/ 1496 w 1509"/>
                    <a:gd name="T23" fmla="*/ 910 h 910"/>
                    <a:gd name="T24" fmla="*/ 1509 w 1509"/>
                    <a:gd name="T25" fmla="*/ 897 h 910"/>
                    <a:gd name="T26" fmla="*/ 1509 w 1509"/>
                    <a:gd name="T27" fmla="*/ 13 h 910"/>
                    <a:gd name="T28" fmla="*/ 1496 w 1509"/>
                    <a:gd name="T29" fmla="*/ 0 h 9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509" h="910">
                      <a:moveTo>
                        <a:pt x="1496" y="0"/>
                      </a:moveTo>
                      <a:cubicBezTo>
                        <a:pt x="522" y="0"/>
                        <a:pt x="522" y="0"/>
                        <a:pt x="522" y="0"/>
                      </a:cubicBezTo>
                      <a:cubicBezTo>
                        <a:pt x="527" y="4"/>
                        <a:pt x="531" y="9"/>
                        <a:pt x="535" y="13"/>
                      </a:cubicBezTo>
                      <a:cubicBezTo>
                        <a:pt x="1496" y="13"/>
                        <a:pt x="1496" y="13"/>
                        <a:pt x="1496" y="13"/>
                      </a:cubicBezTo>
                      <a:cubicBezTo>
                        <a:pt x="1496" y="129"/>
                        <a:pt x="1496" y="129"/>
                        <a:pt x="1496" y="129"/>
                      </a:cubicBezTo>
                      <a:cubicBezTo>
                        <a:pt x="1496" y="897"/>
                        <a:pt x="1496" y="897"/>
                        <a:pt x="1496" y="897"/>
                      </a:cubicBezTo>
                      <a:cubicBezTo>
                        <a:pt x="14" y="897"/>
                        <a:pt x="14" y="897"/>
                        <a:pt x="14" y="897"/>
                      </a:cubicBezTo>
                      <a:cubicBezTo>
                        <a:pt x="14" y="417"/>
                        <a:pt x="14" y="417"/>
                        <a:pt x="14" y="417"/>
                      </a:cubicBezTo>
                      <a:cubicBezTo>
                        <a:pt x="0" y="417"/>
                        <a:pt x="0" y="417"/>
                        <a:pt x="0" y="417"/>
                      </a:cubicBezTo>
                      <a:cubicBezTo>
                        <a:pt x="0" y="897"/>
                        <a:pt x="0" y="897"/>
                        <a:pt x="0" y="897"/>
                      </a:cubicBezTo>
                      <a:cubicBezTo>
                        <a:pt x="0" y="905"/>
                        <a:pt x="6" y="910"/>
                        <a:pt x="14" y="910"/>
                      </a:cubicBezTo>
                      <a:cubicBezTo>
                        <a:pt x="1496" y="910"/>
                        <a:pt x="1496" y="910"/>
                        <a:pt x="1496" y="910"/>
                      </a:cubicBezTo>
                      <a:cubicBezTo>
                        <a:pt x="1503" y="910"/>
                        <a:pt x="1509" y="905"/>
                        <a:pt x="1509" y="897"/>
                      </a:cubicBezTo>
                      <a:cubicBezTo>
                        <a:pt x="1509" y="13"/>
                        <a:pt x="1509" y="13"/>
                        <a:pt x="1509" y="13"/>
                      </a:cubicBezTo>
                      <a:cubicBezTo>
                        <a:pt x="1509" y="6"/>
                        <a:pt x="1503" y="0"/>
                        <a:pt x="1496" y="0"/>
                      </a:cubicBezTo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0" name="Freeform 992">
                  <a:extLst>
                    <a:ext uri="{FF2B5EF4-FFF2-40B4-BE49-F238E27FC236}">
                      <a16:creationId xmlns:a16="http://schemas.microsoft.com/office/drawing/2014/main" xmlns="" id="{0385F51F-2A67-405D-BDB1-71E1BACCA582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702" y="3028"/>
                  <a:ext cx="961" cy="116"/>
                </a:xfrm>
                <a:custGeom>
                  <a:avLst/>
                  <a:gdLst>
                    <a:gd name="T0" fmla="*/ 800 w 961"/>
                    <a:gd name="T1" fmla="*/ 91 h 116"/>
                    <a:gd name="T2" fmla="*/ 800 w 961"/>
                    <a:gd name="T3" fmla="*/ 56 h 116"/>
                    <a:gd name="T4" fmla="*/ 914 w 961"/>
                    <a:gd name="T5" fmla="*/ 56 h 116"/>
                    <a:gd name="T6" fmla="*/ 914 w 961"/>
                    <a:gd name="T7" fmla="*/ 91 h 116"/>
                    <a:gd name="T8" fmla="*/ 800 w 961"/>
                    <a:gd name="T9" fmla="*/ 91 h 116"/>
                    <a:gd name="T10" fmla="*/ 961 w 961"/>
                    <a:gd name="T11" fmla="*/ 0 h 116"/>
                    <a:gd name="T12" fmla="*/ 0 w 961"/>
                    <a:gd name="T13" fmla="*/ 0 h 116"/>
                    <a:gd name="T14" fmla="*/ 32 w 961"/>
                    <a:gd name="T15" fmla="*/ 56 h 116"/>
                    <a:gd name="T16" fmla="*/ 784 w 961"/>
                    <a:gd name="T17" fmla="*/ 56 h 116"/>
                    <a:gd name="T18" fmla="*/ 784 w 961"/>
                    <a:gd name="T19" fmla="*/ 95 h 116"/>
                    <a:gd name="T20" fmla="*/ 40 w 961"/>
                    <a:gd name="T21" fmla="*/ 95 h 116"/>
                    <a:gd name="T22" fmla="*/ 41 w 961"/>
                    <a:gd name="T23" fmla="*/ 115 h 116"/>
                    <a:gd name="T24" fmla="*/ 41 w 961"/>
                    <a:gd name="T25" fmla="*/ 116 h 116"/>
                    <a:gd name="T26" fmla="*/ 961 w 961"/>
                    <a:gd name="T27" fmla="*/ 116 h 116"/>
                    <a:gd name="T28" fmla="*/ 961 w 961"/>
                    <a:gd name="T29" fmla="*/ 0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961" h="116">
                      <a:moveTo>
                        <a:pt x="800" y="91"/>
                      </a:moveTo>
                      <a:cubicBezTo>
                        <a:pt x="800" y="56"/>
                        <a:pt x="800" y="56"/>
                        <a:pt x="800" y="56"/>
                      </a:cubicBezTo>
                      <a:cubicBezTo>
                        <a:pt x="914" y="56"/>
                        <a:pt x="914" y="56"/>
                        <a:pt x="914" y="56"/>
                      </a:cubicBezTo>
                      <a:cubicBezTo>
                        <a:pt x="914" y="91"/>
                        <a:pt x="914" y="91"/>
                        <a:pt x="914" y="91"/>
                      </a:cubicBezTo>
                      <a:cubicBezTo>
                        <a:pt x="800" y="91"/>
                        <a:pt x="800" y="91"/>
                        <a:pt x="800" y="91"/>
                      </a:cubicBezTo>
                      <a:moveTo>
                        <a:pt x="96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3" y="17"/>
                        <a:pt x="24" y="35"/>
                        <a:pt x="32" y="56"/>
                      </a:cubicBezTo>
                      <a:cubicBezTo>
                        <a:pt x="784" y="56"/>
                        <a:pt x="784" y="56"/>
                        <a:pt x="784" y="56"/>
                      </a:cubicBezTo>
                      <a:cubicBezTo>
                        <a:pt x="784" y="95"/>
                        <a:pt x="784" y="95"/>
                        <a:pt x="784" y="95"/>
                      </a:cubicBezTo>
                      <a:cubicBezTo>
                        <a:pt x="40" y="95"/>
                        <a:pt x="40" y="95"/>
                        <a:pt x="40" y="95"/>
                      </a:cubicBezTo>
                      <a:cubicBezTo>
                        <a:pt x="41" y="102"/>
                        <a:pt x="41" y="108"/>
                        <a:pt x="41" y="115"/>
                      </a:cubicBezTo>
                      <a:cubicBezTo>
                        <a:pt x="41" y="115"/>
                        <a:pt x="41" y="116"/>
                        <a:pt x="41" y="116"/>
                      </a:cubicBezTo>
                      <a:cubicBezTo>
                        <a:pt x="961" y="116"/>
                        <a:pt x="961" y="116"/>
                        <a:pt x="961" y="116"/>
                      </a:cubicBezTo>
                      <a:cubicBezTo>
                        <a:pt x="961" y="0"/>
                        <a:pt x="961" y="0"/>
                        <a:pt x="961" y="0"/>
                      </a:cubicBezTo>
                    </a:path>
                  </a:pathLst>
                </a:custGeom>
                <a:solidFill>
                  <a:srgbClr val="8DE0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1" name="Oval 993">
                  <a:extLst>
                    <a:ext uri="{FF2B5EF4-FFF2-40B4-BE49-F238E27FC236}">
                      <a16:creationId xmlns:a16="http://schemas.microsoft.com/office/drawing/2014/main" xmlns="" id="{EEE337A3-5B43-407F-9EAE-88A0A9DA0568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906" y="2983"/>
                  <a:ext cx="14" cy="14"/>
                </a:xfrm>
                <a:prstGeom prst="ellipse">
                  <a:avLst/>
                </a:pr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2" name="Freeform 994">
                  <a:extLst>
                    <a:ext uri="{FF2B5EF4-FFF2-40B4-BE49-F238E27FC236}">
                      <a16:creationId xmlns:a16="http://schemas.microsoft.com/office/drawing/2014/main" xmlns="" id="{5DAC37E4-659B-4E94-AF6E-DD0453786546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3822" y="3994"/>
                  <a:ext cx="2200" cy="56"/>
                </a:xfrm>
                <a:custGeom>
                  <a:avLst/>
                  <a:gdLst>
                    <a:gd name="T0" fmla="*/ 2200 w 2200"/>
                    <a:gd name="T1" fmla="*/ 0 h 57"/>
                    <a:gd name="T2" fmla="*/ 1254 w 2200"/>
                    <a:gd name="T3" fmla="*/ 0 h 57"/>
                    <a:gd name="T4" fmla="*/ 1254 w 2200"/>
                    <a:gd name="T5" fmla="*/ 3 h 57"/>
                    <a:gd name="T6" fmla="*/ 1227 w 2200"/>
                    <a:gd name="T7" fmla="*/ 30 h 57"/>
                    <a:gd name="T8" fmla="*/ 973 w 2200"/>
                    <a:gd name="T9" fmla="*/ 30 h 57"/>
                    <a:gd name="T10" fmla="*/ 946 w 2200"/>
                    <a:gd name="T11" fmla="*/ 3 h 57"/>
                    <a:gd name="T12" fmla="*/ 946 w 2200"/>
                    <a:gd name="T13" fmla="*/ 0 h 57"/>
                    <a:gd name="T14" fmla="*/ 0 w 2200"/>
                    <a:gd name="T15" fmla="*/ 0 h 57"/>
                    <a:gd name="T16" fmla="*/ 0 w 2200"/>
                    <a:gd name="T17" fmla="*/ 57 h 57"/>
                    <a:gd name="T18" fmla="*/ 2200 w 2200"/>
                    <a:gd name="T19" fmla="*/ 57 h 57"/>
                    <a:gd name="T20" fmla="*/ 2200 w 2200"/>
                    <a:gd name="T21" fmla="*/ 0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00" h="57">
                      <a:moveTo>
                        <a:pt x="2200" y="0"/>
                      </a:moveTo>
                      <a:cubicBezTo>
                        <a:pt x="1254" y="0"/>
                        <a:pt x="1254" y="0"/>
                        <a:pt x="1254" y="0"/>
                      </a:cubicBezTo>
                      <a:cubicBezTo>
                        <a:pt x="1254" y="3"/>
                        <a:pt x="1254" y="3"/>
                        <a:pt x="1254" y="3"/>
                      </a:cubicBezTo>
                      <a:cubicBezTo>
                        <a:pt x="1254" y="18"/>
                        <a:pt x="1242" y="30"/>
                        <a:pt x="1227" y="30"/>
                      </a:cubicBezTo>
                      <a:cubicBezTo>
                        <a:pt x="973" y="30"/>
                        <a:pt x="973" y="30"/>
                        <a:pt x="973" y="30"/>
                      </a:cubicBezTo>
                      <a:cubicBezTo>
                        <a:pt x="958" y="30"/>
                        <a:pt x="946" y="18"/>
                        <a:pt x="946" y="3"/>
                      </a:cubicBezTo>
                      <a:cubicBezTo>
                        <a:pt x="946" y="0"/>
                        <a:pt x="946" y="0"/>
                        <a:pt x="94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57"/>
                        <a:pt x="0" y="57"/>
                        <a:pt x="0" y="57"/>
                      </a:cubicBezTo>
                      <a:cubicBezTo>
                        <a:pt x="2200" y="57"/>
                        <a:pt x="2200" y="57"/>
                        <a:pt x="2200" y="57"/>
                      </a:cubicBezTo>
                      <a:cubicBezTo>
                        <a:pt x="2200" y="0"/>
                        <a:pt x="2200" y="0"/>
                        <a:pt x="2200" y="0"/>
                      </a:cubicBezTo>
                    </a:path>
                  </a:pathLst>
                </a:custGeom>
                <a:solidFill>
                  <a:srgbClr val="EEF9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3" name="Freeform 995">
                  <a:extLst>
                    <a:ext uri="{FF2B5EF4-FFF2-40B4-BE49-F238E27FC236}">
                      <a16:creationId xmlns:a16="http://schemas.microsoft.com/office/drawing/2014/main" xmlns="" id="{AA4EF639-1A62-41B9-B8FE-00B8BE6B7779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3814" y="3986"/>
                  <a:ext cx="2216" cy="72"/>
                </a:xfrm>
                <a:custGeom>
                  <a:avLst/>
                  <a:gdLst>
                    <a:gd name="T0" fmla="*/ 2216 w 2216"/>
                    <a:gd name="T1" fmla="*/ 69 h 73"/>
                    <a:gd name="T2" fmla="*/ 2213 w 2216"/>
                    <a:gd name="T3" fmla="*/ 69 h 73"/>
                    <a:gd name="T4" fmla="*/ 2212 w 2216"/>
                    <a:gd name="T5" fmla="*/ 72 h 73"/>
                    <a:gd name="T6" fmla="*/ 2210 w 2216"/>
                    <a:gd name="T7" fmla="*/ 73 h 73"/>
                    <a:gd name="T8" fmla="*/ 2212 w 2216"/>
                    <a:gd name="T9" fmla="*/ 73 h 73"/>
                    <a:gd name="T10" fmla="*/ 2215 w 2216"/>
                    <a:gd name="T11" fmla="*/ 72 h 73"/>
                    <a:gd name="T12" fmla="*/ 2216 w 2216"/>
                    <a:gd name="T13" fmla="*/ 69 h 73"/>
                    <a:gd name="T14" fmla="*/ 2216 w 2216"/>
                    <a:gd name="T15" fmla="*/ 69 h 73"/>
                    <a:gd name="T16" fmla="*/ 2216 w 2216"/>
                    <a:gd name="T17" fmla="*/ 69 h 73"/>
                    <a:gd name="T18" fmla="*/ 2216 w 2216"/>
                    <a:gd name="T19" fmla="*/ 69 h 73"/>
                    <a:gd name="T20" fmla="*/ 958 w 2216"/>
                    <a:gd name="T21" fmla="*/ 0 h 73"/>
                    <a:gd name="T22" fmla="*/ 290 w 2216"/>
                    <a:gd name="T23" fmla="*/ 0 h 73"/>
                    <a:gd name="T24" fmla="*/ 282 w 2216"/>
                    <a:gd name="T25" fmla="*/ 0 h 73"/>
                    <a:gd name="T26" fmla="*/ 281 w 2216"/>
                    <a:gd name="T27" fmla="*/ 0 h 73"/>
                    <a:gd name="T28" fmla="*/ 4 w 2216"/>
                    <a:gd name="T29" fmla="*/ 0 h 73"/>
                    <a:gd name="T30" fmla="*/ 1 w 2216"/>
                    <a:gd name="T31" fmla="*/ 1 h 73"/>
                    <a:gd name="T32" fmla="*/ 0 w 2216"/>
                    <a:gd name="T33" fmla="*/ 4 h 73"/>
                    <a:gd name="T34" fmla="*/ 0 w 2216"/>
                    <a:gd name="T35" fmla="*/ 69 h 73"/>
                    <a:gd name="T36" fmla="*/ 1 w 2216"/>
                    <a:gd name="T37" fmla="*/ 72 h 73"/>
                    <a:gd name="T38" fmla="*/ 4 w 2216"/>
                    <a:gd name="T39" fmla="*/ 73 h 73"/>
                    <a:gd name="T40" fmla="*/ 5 w 2216"/>
                    <a:gd name="T41" fmla="*/ 73 h 73"/>
                    <a:gd name="T42" fmla="*/ 4 w 2216"/>
                    <a:gd name="T43" fmla="*/ 72 h 73"/>
                    <a:gd name="T44" fmla="*/ 7 w 2216"/>
                    <a:gd name="T45" fmla="*/ 69 h 73"/>
                    <a:gd name="T46" fmla="*/ 4 w 2216"/>
                    <a:gd name="T47" fmla="*/ 72 h 73"/>
                    <a:gd name="T48" fmla="*/ 3 w 2216"/>
                    <a:gd name="T49" fmla="*/ 67 h 73"/>
                    <a:gd name="T50" fmla="*/ 7 w 2216"/>
                    <a:gd name="T51" fmla="*/ 65 h 73"/>
                    <a:gd name="T52" fmla="*/ 8 w 2216"/>
                    <a:gd name="T53" fmla="*/ 65 h 73"/>
                    <a:gd name="T54" fmla="*/ 8 w 2216"/>
                    <a:gd name="T55" fmla="*/ 8 h 73"/>
                    <a:gd name="T56" fmla="*/ 954 w 2216"/>
                    <a:gd name="T57" fmla="*/ 8 h 73"/>
                    <a:gd name="T58" fmla="*/ 954 w 2216"/>
                    <a:gd name="T59" fmla="*/ 4 h 73"/>
                    <a:gd name="T60" fmla="*/ 958 w 2216"/>
                    <a:gd name="T61" fmla="*/ 4 h 73"/>
                    <a:gd name="T62" fmla="*/ 954 w 2216"/>
                    <a:gd name="T63" fmla="*/ 4 h 73"/>
                    <a:gd name="T64" fmla="*/ 955 w 2216"/>
                    <a:gd name="T65" fmla="*/ 1 h 73"/>
                    <a:gd name="T66" fmla="*/ 958 w 2216"/>
                    <a:gd name="T67" fmla="*/ 0 h 73"/>
                    <a:gd name="T68" fmla="*/ 2212 w 2216"/>
                    <a:gd name="T69" fmla="*/ 0 h 73"/>
                    <a:gd name="T70" fmla="*/ 2188 w 2216"/>
                    <a:gd name="T71" fmla="*/ 0 h 73"/>
                    <a:gd name="T72" fmla="*/ 2088 w 2216"/>
                    <a:gd name="T73" fmla="*/ 0 h 73"/>
                    <a:gd name="T74" fmla="*/ 2071 w 2216"/>
                    <a:gd name="T75" fmla="*/ 0 h 73"/>
                    <a:gd name="T76" fmla="*/ 2062 w 2216"/>
                    <a:gd name="T77" fmla="*/ 0 h 73"/>
                    <a:gd name="T78" fmla="*/ 1935 w 2216"/>
                    <a:gd name="T79" fmla="*/ 0 h 73"/>
                    <a:gd name="T80" fmla="*/ 1934 w 2216"/>
                    <a:gd name="T81" fmla="*/ 0 h 73"/>
                    <a:gd name="T82" fmla="*/ 1926 w 2216"/>
                    <a:gd name="T83" fmla="*/ 0 h 73"/>
                    <a:gd name="T84" fmla="*/ 1258 w 2216"/>
                    <a:gd name="T85" fmla="*/ 0 h 73"/>
                    <a:gd name="T86" fmla="*/ 1261 w 2216"/>
                    <a:gd name="T87" fmla="*/ 1 h 73"/>
                    <a:gd name="T88" fmla="*/ 1262 w 2216"/>
                    <a:gd name="T89" fmla="*/ 4 h 73"/>
                    <a:gd name="T90" fmla="*/ 1262 w 2216"/>
                    <a:gd name="T91" fmla="*/ 8 h 73"/>
                    <a:gd name="T92" fmla="*/ 2208 w 2216"/>
                    <a:gd name="T93" fmla="*/ 8 h 73"/>
                    <a:gd name="T94" fmla="*/ 2208 w 2216"/>
                    <a:gd name="T95" fmla="*/ 65 h 73"/>
                    <a:gd name="T96" fmla="*/ 2209 w 2216"/>
                    <a:gd name="T97" fmla="*/ 65 h 73"/>
                    <a:gd name="T98" fmla="*/ 2212 w 2216"/>
                    <a:gd name="T99" fmla="*/ 67 h 73"/>
                    <a:gd name="T100" fmla="*/ 2212 w 2216"/>
                    <a:gd name="T101" fmla="*/ 65 h 73"/>
                    <a:gd name="T102" fmla="*/ 2212 w 2216"/>
                    <a:gd name="T103" fmla="*/ 67 h 73"/>
                    <a:gd name="T104" fmla="*/ 2212 w 2216"/>
                    <a:gd name="T105" fmla="*/ 67 h 73"/>
                    <a:gd name="T106" fmla="*/ 2213 w 2216"/>
                    <a:gd name="T107" fmla="*/ 69 h 73"/>
                    <a:gd name="T108" fmla="*/ 2216 w 2216"/>
                    <a:gd name="T109" fmla="*/ 69 h 73"/>
                    <a:gd name="T110" fmla="*/ 2216 w 2216"/>
                    <a:gd name="T111" fmla="*/ 69 h 73"/>
                    <a:gd name="T112" fmla="*/ 2216 w 2216"/>
                    <a:gd name="T113" fmla="*/ 69 h 73"/>
                    <a:gd name="T114" fmla="*/ 2216 w 2216"/>
                    <a:gd name="T115" fmla="*/ 4 h 73"/>
                    <a:gd name="T116" fmla="*/ 2215 w 2216"/>
                    <a:gd name="T117" fmla="*/ 1 h 73"/>
                    <a:gd name="T118" fmla="*/ 2212 w 2216"/>
                    <a:gd name="T119" fmla="*/ 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216" h="73">
                      <a:moveTo>
                        <a:pt x="2216" y="69"/>
                      </a:moveTo>
                      <a:cubicBezTo>
                        <a:pt x="2213" y="69"/>
                        <a:pt x="2213" y="69"/>
                        <a:pt x="2213" y="69"/>
                      </a:cubicBezTo>
                      <a:cubicBezTo>
                        <a:pt x="2213" y="70"/>
                        <a:pt x="2212" y="71"/>
                        <a:pt x="2212" y="72"/>
                      </a:cubicBezTo>
                      <a:cubicBezTo>
                        <a:pt x="2211" y="72"/>
                        <a:pt x="2211" y="72"/>
                        <a:pt x="2210" y="73"/>
                      </a:cubicBezTo>
                      <a:cubicBezTo>
                        <a:pt x="2212" y="73"/>
                        <a:pt x="2212" y="73"/>
                        <a:pt x="2212" y="73"/>
                      </a:cubicBezTo>
                      <a:cubicBezTo>
                        <a:pt x="2213" y="73"/>
                        <a:pt x="2214" y="72"/>
                        <a:pt x="2215" y="72"/>
                      </a:cubicBezTo>
                      <a:cubicBezTo>
                        <a:pt x="2215" y="71"/>
                        <a:pt x="2216" y="70"/>
                        <a:pt x="2216" y="69"/>
                      </a:cubicBezTo>
                      <a:moveTo>
                        <a:pt x="2216" y="69"/>
                      </a:moveTo>
                      <a:cubicBezTo>
                        <a:pt x="2216" y="69"/>
                        <a:pt x="2216" y="69"/>
                        <a:pt x="2216" y="69"/>
                      </a:cubicBezTo>
                      <a:cubicBezTo>
                        <a:pt x="2216" y="69"/>
                        <a:pt x="2216" y="69"/>
                        <a:pt x="2216" y="69"/>
                      </a:cubicBezTo>
                      <a:moveTo>
                        <a:pt x="958" y="0"/>
                      </a:moveTo>
                      <a:cubicBezTo>
                        <a:pt x="290" y="0"/>
                        <a:pt x="290" y="0"/>
                        <a:pt x="290" y="0"/>
                      </a:cubicBezTo>
                      <a:cubicBezTo>
                        <a:pt x="282" y="0"/>
                        <a:pt x="282" y="0"/>
                        <a:pt x="282" y="0"/>
                      </a:cubicBezTo>
                      <a:cubicBezTo>
                        <a:pt x="281" y="0"/>
                        <a:pt x="281" y="0"/>
                        <a:pt x="281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2" y="1"/>
                        <a:pt x="1" y="1"/>
                      </a:cubicBez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70"/>
                        <a:pt x="0" y="71"/>
                        <a:pt x="1" y="72"/>
                      </a:cubicBezTo>
                      <a:cubicBezTo>
                        <a:pt x="2" y="72"/>
                        <a:pt x="3" y="73"/>
                        <a:pt x="4" y="73"/>
                      </a:cubicBezTo>
                      <a:cubicBezTo>
                        <a:pt x="5" y="73"/>
                        <a:pt x="5" y="73"/>
                        <a:pt x="5" y="73"/>
                      </a:cubicBezTo>
                      <a:cubicBezTo>
                        <a:pt x="5" y="72"/>
                        <a:pt x="4" y="72"/>
                        <a:pt x="4" y="72"/>
                      </a:cubicBezTo>
                      <a:cubicBezTo>
                        <a:pt x="7" y="69"/>
                        <a:pt x="7" y="69"/>
                        <a:pt x="7" y="69"/>
                      </a:cubicBezTo>
                      <a:cubicBezTo>
                        <a:pt x="4" y="72"/>
                        <a:pt x="4" y="72"/>
                        <a:pt x="4" y="72"/>
                      </a:cubicBezTo>
                      <a:cubicBezTo>
                        <a:pt x="3" y="70"/>
                        <a:pt x="3" y="69"/>
                        <a:pt x="3" y="67"/>
                      </a:cubicBezTo>
                      <a:cubicBezTo>
                        <a:pt x="4" y="66"/>
                        <a:pt x="5" y="65"/>
                        <a:pt x="7" y="65"/>
                      </a:cubicBezTo>
                      <a:cubicBezTo>
                        <a:pt x="8" y="65"/>
                        <a:pt x="8" y="65"/>
                        <a:pt x="8" y="65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954" y="8"/>
                        <a:pt x="954" y="8"/>
                        <a:pt x="954" y="8"/>
                      </a:cubicBezTo>
                      <a:cubicBezTo>
                        <a:pt x="954" y="4"/>
                        <a:pt x="954" y="4"/>
                        <a:pt x="954" y="4"/>
                      </a:cubicBezTo>
                      <a:cubicBezTo>
                        <a:pt x="958" y="4"/>
                        <a:pt x="958" y="4"/>
                        <a:pt x="958" y="4"/>
                      </a:cubicBezTo>
                      <a:cubicBezTo>
                        <a:pt x="954" y="4"/>
                        <a:pt x="954" y="4"/>
                        <a:pt x="954" y="4"/>
                      </a:cubicBezTo>
                      <a:cubicBezTo>
                        <a:pt x="954" y="3"/>
                        <a:pt x="954" y="2"/>
                        <a:pt x="955" y="1"/>
                      </a:cubicBezTo>
                      <a:cubicBezTo>
                        <a:pt x="956" y="1"/>
                        <a:pt x="957" y="0"/>
                        <a:pt x="958" y="0"/>
                      </a:cubicBezTo>
                      <a:moveTo>
                        <a:pt x="2212" y="0"/>
                      </a:moveTo>
                      <a:cubicBezTo>
                        <a:pt x="2188" y="0"/>
                        <a:pt x="2188" y="0"/>
                        <a:pt x="2188" y="0"/>
                      </a:cubicBezTo>
                      <a:cubicBezTo>
                        <a:pt x="2088" y="0"/>
                        <a:pt x="2088" y="0"/>
                        <a:pt x="2088" y="0"/>
                      </a:cubicBezTo>
                      <a:cubicBezTo>
                        <a:pt x="2071" y="0"/>
                        <a:pt x="2071" y="0"/>
                        <a:pt x="2071" y="0"/>
                      </a:cubicBezTo>
                      <a:cubicBezTo>
                        <a:pt x="2062" y="0"/>
                        <a:pt x="2062" y="0"/>
                        <a:pt x="2062" y="0"/>
                      </a:cubicBezTo>
                      <a:cubicBezTo>
                        <a:pt x="1935" y="0"/>
                        <a:pt x="1935" y="0"/>
                        <a:pt x="1935" y="0"/>
                      </a:cubicBezTo>
                      <a:cubicBezTo>
                        <a:pt x="1934" y="0"/>
                        <a:pt x="1934" y="0"/>
                        <a:pt x="1934" y="0"/>
                      </a:cubicBezTo>
                      <a:cubicBezTo>
                        <a:pt x="1926" y="0"/>
                        <a:pt x="1926" y="0"/>
                        <a:pt x="1926" y="0"/>
                      </a:cubicBezTo>
                      <a:cubicBezTo>
                        <a:pt x="1258" y="0"/>
                        <a:pt x="1258" y="0"/>
                        <a:pt x="1258" y="0"/>
                      </a:cubicBezTo>
                      <a:cubicBezTo>
                        <a:pt x="1259" y="0"/>
                        <a:pt x="1260" y="1"/>
                        <a:pt x="1261" y="1"/>
                      </a:cubicBezTo>
                      <a:cubicBezTo>
                        <a:pt x="1261" y="2"/>
                        <a:pt x="1262" y="3"/>
                        <a:pt x="1262" y="4"/>
                      </a:cubicBezTo>
                      <a:cubicBezTo>
                        <a:pt x="1262" y="8"/>
                        <a:pt x="1262" y="8"/>
                        <a:pt x="1262" y="8"/>
                      </a:cubicBezTo>
                      <a:cubicBezTo>
                        <a:pt x="2208" y="8"/>
                        <a:pt x="2208" y="8"/>
                        <a:pt x="2208" y="8"/>
                      </a:cubicBezTo>
                      <a:cubicBezTo>
                        <a:pt x="2208" y="65"/>
                        <a:pt x="2208" y="65"/>
                        <a:pt x="2208" y="65"/>
                      </a:cubicBezTo>
                      <a:cubicBezTo>
                        <a:pt x="2209" y="65"/>
                        <a:pt x="2209" y="65"/>
                        <a:pt x="2209" y="65"/>
                      </a:cubicBezTo>
                      <a:cubicBezTo>
                        <a:pt x="2210" y="65"/>
                        <a:pt x="2211" y="65"/>
                        <a:pt x="2212" y="67"/>
                      </a:cubicBezTo>
                      <a:cubicBezTo>
                        <a:pt x="2212" y="65"/>
                        <a:pt x="2212" y="65"/>
                        <a:pt x="2212" y="65"/>
                      </a:cubicBezTo>
                      <a:cubicBezTo>
                        <a:pt x="2212" y="67"/>
                        <a:pt x="2212" y="67"/>
                        <a:pt x="2212" y="67"/>
                      </a:cubicBezTo>
                      <a:cubicBezTo>
                        <a:pt x="2212" y="67"/>
                        <a:pt x="2212" y="67"/>
                        <a:pt x="2212" y="67"/>
                      </a:cubicBezTo>
                      <a:cubicBezTo>
                        <a:pt x="2213" y="68"/>
                        <a:pt x="2213" y="68"/>
                        <a:pt x="2213" y="69"/>
                      </a:cubicBezTo>
                      <a:cubicBezTo>
                        <a:pt x="2216" y="69"/>
                        <a:pt x="2216" y="69"/>
                        <a:pt x="2216" y="69"/>
                      </a:cubicBezTo>
                      <a:cubicBezTo>
                        <a:pt x="2216" y="69"/>
                        <a:pt x="2216" y="69"/>
                        <a:pt x="2216" y="69"/>
                      </a:cubicBezTo>
                      <a:cubicBezTo>
                        <a:pt x="2216" y="69"/>
                        <a:pt x="2216" y="69"/>
                        <a:pt x="2216" y="69"/>
                      </a:cubicBezTo>
                      <a:cubicBezTo>
                        <a:pt x="2216" y="4"/>
                        <a:pt x="2216" y="4"/>
                        <a:pt x="2216" y="4"/>
                      </a:cubicBezTo>
                      <a:cubicBezTo>
                        <a:pt x="2216" y="3"/>
                        <a:pt x="2215" y="2"/>
                        <a:pt x="2215" y="1"/>
                      </a:cubicBezTo>
                      <a:cubicBezTo>
                        <a:pt x="2214" y="1"/>
                        <a:pt x="2213" y="0"/>
                        <a:pt x="2212" y="0"/>
                      </a:cubicBezTo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4" name="Freeform 996">
                  <a:extLst>
                    <a:ext uri="{FF2B5EF4-FFF2-40B4-BE49-F238E27FC236}">
                      <a16:creationId xmlns:a16="http://schemas.microsoft.com/office/drawing/2014/main" xmlns="" id="{964B8FE1-EAA4-4720-8CBF-EFA3CB561F8E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3831" y="4058"/>
                  <a:ext cx="2182" cy="30"/>
                </a:xfrm>
                <a:custGeom>
                  <a:avLst/>
                  <a:gdLst>
                    <a:gd name="T0" fmla="*/ 2182 w 2182"/>
                    <a:gd name="T1" fmla="*/ 0 h 30"/>
                    <a:gd name="T2" fmla="*/ 0 w 2182"/>
                    <a:gd name="T3" fmla="*/ 0 h 30"/>
                    <a:gd name="T4" fmla="*/ 42 w 2182"/>
                    <a:gd name="T5" fmla="*/ 22 h 30"/>
                    <a:gd name="T6" fmla="*/ 97 w 2182"/>
                    <a:gd name="T7" fmla="*/ 30 h 30"/>
                    <a:gd name="T8" fmla="*/ 97 w 2182"/>
                    <a:gd name="T9" fmla="*/ 30 h 30"/>
                    <a:gd name="T10" fmla="*/ 2084 w 2182"/>
                    <a:gd name="T11" fmla="*/ 30 h 30"/>
                    <a:gd name="T12" fmla="*/ 2139 w 2182"/>
                    <a:gd name="T13" fmla="*/ 22 h 30"/>
                    <a:gd name="T14" fmla="*/ 2182 w 2182"/>
                    <a:gd name="T15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82" h="30">
                      <a:moveTo>
                        <a:pt x="218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2" y="10"/>
                        <a:pt x="26" y="17"/>
                        <a:pt x="42" y="22"/>
                      </a:cubicBezTo>
                      <a:cubicBezTo>
                        <a:pt x="61" y="28"/>
                        <a:pt x="81" y="30"/>
                        <a:pt x="97" y="30"/>
                      </a:cubicBezTo>
                      <a:cubicBezTo>
                        <a:pt x="97" y="30"/>
                        <a:pt x="97" y="30"/>
                        <a:pt x="97" y="30"/>
                      </a:cubicBezTo>
                      <a:cubicBezTo>
                        <a:pt x="2084" y="30"/>
                        <a:pt x="2084" y="30"/>
                        <a:pt x="2084" y="30"/>
                      </a:cubicBezTo>
                      <a:cubicBezTo>
                        <a:pt x="2101" y="30"/>
                        <a:pt x="2121" y="28"/>
                        <a:pt x="2139" y="22"/>
                      </a:cubicBezTo>
                      <a:cubicBezTo>
                        <a:pt x="2155" y="17"/>
                        <a:pt x="2170" y="10"/>
                        <a:pt x="2182" y="0"/>
                      </a:cubicBezTo>
                    </a:path>
                  </a:pathLst>
                </a:custGeom>
                <a:solidFill>
                  <a:srgbClr val="8DE0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5" name="Freeform 997">
                  <a:extLst>
                    <a:ext uri="{FF2B5EF4-FFF2-40B4-BE49-F238E27FC236}">
                      <a16:creationId xmlns:a16="http://schemas.microsoft.com/office/drawing/2014/main" xmlns="" id="{F12135A8-4812-4C3B-A054-94D31F14CE17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3817" y="4050"/>
                  <a:ext cx="2210" cy="46"/>
                </a:xfrm>
                <a:custGeom>
                  <a:avLst/>
                  <a:gdLst>
                    <a:gd name="T0" fmla="*/ 14 w 2210"/>
                    <a:gd name="T1" fmla="*/ 8 h 46"/>
                    <a:gd name="T2" fmla="*/ 2196 w 2210"/>
                    <a:gd name="T3" fmla="*/ 8 h 46"/>
                    <a:gd name="T4" fmla="*/ 2153 w 2210"/>
                    <a:gd name="T5" fmla="*/ 30 h 46"/>
                    <a:gd name="T6" fmla="*/ 2098 w 2210"/>
                    <a:gd name="T7" fmla="*/ 38 h 46"/>
                    <a:gd name="T8" fmla="*/ 111 w 2210"/>
                    <a:gd name="T9" fmla="*/ 38 h 46"/>
                    <a:gd name="T10" fmla="*/ 111 w 2210"/>
                    <a:gd name="T11" fmla="*/ 38 h 46"/>
                    <a:gd name="T12" fmla="*/ 56 w 2210"/>
                    <a:gd name="T13" fmla="*/ 30 h 46"/>
                    <a:gd name="T14" fmla="*/ 14 w 2210"/>
                    <a:gd name="T15" fmla="*/ 8 h 46"/>
                    <a:gd name="T16" fmla="*/ 2206 w 2210"/>
                    <a:gd name="T17" fmla="*/ 0 h 46"/>
                    <a:gd name="T18" fmla="*/ 2205 w 2210"/>
                    <a:gd name="T19" fmla="*/ 0 h 46"/>
                    <a:gd name="T20" fmla="*/ 5 w 2210"/>
                    <a:gd name="T21" fmla="*/ 0 h 46"/>
                    <a:gd name="T22" fmla="*/ 4 w 2210"/>
                    <a:gd name="T23" fmla="*/ 0 h 46"/>
                    <a:gd name="T24" fmla="*/ 0 w 2210"/>
                    <a:gd name="T25" fmla="*/ 2 h 46"/>
                    <a:gd name="T26" fmla="*/ 1 w 2210"/>
                    <a:gd name="T27" fmla="*/ 7 h 46"/>
                    <a:gd name="T28" fmla="*/ 4 w 2210"/>
                    <a:gd name="T29" fmla="*/ 4 h 46"/>
                    <a:gd name="T30" fmla="*/ 1 w 2210"/>
                    <a:gd name="T31" fmla="*/ 7 h 46"/>
                    <a:gd name="T32" fmla="*/ 2 w 2210"/>
                    <a:gd name="T33" fmla="*/ 8 h 46"/>
                    <a:gd name="T34" fmla="*/ 54 w 2210"/>
                    <a:gd name="T35" fmla="*/ 37 h 46"/>
                    <a:gd name="T36" fmla="*/ 111 w 2210"/>
                    <a:gd name="T37" fmla="*/ 46 h 46"/>
                    <a:gd name="T38" fmla="*/ 2068 w 2210"/>
                    <a:gd name="T39" fmla="*/ 46 h 46"/>
                    <a:gd name="T40" fmla="*/ 2098 w 2210"/>
                    <a:gd name="T41" fmla="*/ 46 h 46"/>
                    <a:gd name="T42" fmla="*/ 2144 w 2210"/>
                    <a:gd name="T43" fmla="*/ 41 h 46"/>
                    <a:gd name="T44" fmla="*/ 2156 w 2210"/>
                    <a:gd name="T45" fmla="*/ 37 h 46"/>
                    <a:gd name="T46" fmla="*/ 2207 w 2210"/>
                    <a:gd name="T47" fmla="*/ 8 h 46"/>
                    <a:gd name="T48" fmla="*/ 2209 w 2210"/>
                    <a:gd name="T49" fmla="*/ 7 h 46"/>
                    <a:gd name="T50" fmla="*/ 2210 w 2210"/>
                    <a:gd name="T51" fmla="*/ 4 h 46"/>
                    <a:gd name="T52" fmla="*/ 2210 w 2210"/>
                    <a:gd name="T53" fmla="*/ 4 h 46"/>
                    <a:gd name="T54" fmla="*/ 2209 w 2210"/>
                    <a:gd name="T55" fmla="*/ 2 h 46"/>
                    <a:gd name="T56" fmla="*/ 2209 w 2210"/>
                    <a:gd name="T57" fmla="*/ 2 h 46"/>
                    <a:gd name="T58" fmla="*/ 2209 w 2210"/>
                    <a:gd name="T59" fmla="*/ 2 h 46"/>
                    <a:gd name="T60" fmla="*/ 2206 w 2210"/>
                    <a:gd name="T61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210" h="46">
                      <a:moveTo>
                        <a:pt x="14" y="8"/>
                      </a:moveTo>
                      <a:cubicBezTo>
                        <a:pt x="2196" y="8"/>
                        <a:pt x="2196" y="8"/>
                        <a:pt x="2196" y="8"/>
                      </a:cubicBezTo>
                      <a:cubicBezTo>
                        <a:pt x="2184" y="18"/>
                        <a:pt x="2169" y="25"/>
                        <a:pt x="2153" y="30"/>
                      </a:cubicBezTo>
                      <a:cubicBezTo>
                        <a:pt x="2135" y="36"/>
                        <a:pt x="2115" y="38"/>
                        <a:pt x="2098" y="38"/>
                      </a:cubicBezTo>
                      <a:cubicBezTo>
                        <a:pt x="111" y="38"/>
                        <a:pt x="111" y="38"/>
                        <a:pt x="111" y="38"/>
                      </a:cubicBezTo>
                      <a:cubicBezTo>
                        <a:pt x="111" y="38"/>
                        <a:pt x="111" y="38"/>
                        <a:pt x="111" y="38"/>
                      </a:cubicBezTo>
                      <a:cubicBezTo>
                        <a:pt x="95" y="38"/>
                        <a:pt x="75" y="36"/>
                        <a:pt x="56" y="30"/>
                      </a:cubicBezTo>
                      <a:cubicBezTo>
                        <a:pt x="40" y="25"/>
                        <a:pt x="26" y="18"/>
                        <a:pt x="14" y="8"/>
                      </a:cubicBezTo>
                      <a:moveTo>
                        <a:pt x="2206" y="0"/>
                      </a:moveTo>
                      <a:cubicBezTo>
                        <a:pt x="2205" y="0"/>
                        <a:pt x="2205" y="0"/>
                        <a:pt x="220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1" y="1"/>
                        <a:pt x="0" y="2"/>
                      </a:cubicBezTo>
                      <a:cubicBezTo>
                        <a:pt x="0" y="4"/>
                        <a:pt x="0" y="5"/>
                        <a:pt x="1" y="7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2" y="7"/>
                        <a:pt x="2" y="8"/>
                      </a:cubicBezTo>
                      <a:cubicBezTo>
                        <a:pt x="16" y="22"/>
                        <a:pt x="34" y="31"/>
                        <a:pt x="54" y="37"/>
                      </a:cubicBezTo>
                      <a:cubicBezTo>
                        <a:pt x="73" y="44"/>
                        <a:pt x="94" y="46"/>
                        <a:pt x="111" y="46"/>
                      </a:cubicBezTo>
                      <a:cubicBezTo>
                        <a:pt x="2068" y="46"/>
                        <a:pt x="2068" y="46"/>
                        <a:pt x="2068" y="46"/>
                      </a:cubicBezTo>
                      <a:cubicBezTo>
                        <a:pt x="2098" y="46"/>
                        <a:pt x="2098" y="46"/>
                        <a:pt x="2098" y="46"/>
                      </a:cubicBezTo>
                      <a:cubicBezTo>
                        <a:pt x="2112" y="46"/>
                        <a:pt x="2128" y="45"/>
                        <a:pt x="2144" y="41"/>
                      </a:cubicBezTo>
                      <a:cubicBezTo>
                        <a:pt x="2148" y="40"/>
                        <a:pt x="2152" y="38"/>
                        <a:pt x="2156" y="37"/>
                      </a:cubicBezTo>
                      <a:cubicBezTo>
                        <a:pt x="2175" y="31"/>
                        <a:pt x="2194" y="22"/>
                        <a:pt x="2207" y="8"/>
                      </a:cubicBezTo>
                      <a:cubicBezTo>
                        <a:pt x="2208" y="7"/>
                        <a:pt x="2208" y="7"/>
                        <a:pt x="2209" y="7"/>
                      </a:cubicBezTo>
                      <a:cubicBezTo>
                        <a:pt x="2209" y="6"/>
                        <a:pt x="2210" y="5"/>
                        <a:pt x="2210" y="4"/>
                      </a:cubicBezTo>
                      <a:cubicBezTo>
                        <a:pt x="2210" y="4"/>
                        <a:pt x="2210" y="4"/>
                        <a:pt x="2210" y="4"/>
                      </a:cubicBezTo>
                      <a:cubicBezTo>
                        <a:pt x="2210" y="3"/>
                        <a:pt x="2210" y="3"/>
                        <a:pt x="2209" y="2"/>
                      </a:cubicBezTo>
                      <a:cubicBezTo>
                        <a:pt x="2209" y="2"/>
                        <a:pt x="2209" y="2"/>
                        <a:pt x="2209" y="2"/>
                      </a:cubicBezTo>
                      <a:cubicBezTo>
                        <a:pt x="2209" y="2"/>
                        <a:pt x="2209" y="2"/>
                        <a:pt x="2209" y="2"/>
                      </a:cubicBezTo>
                      <a:cubicBezTo>
                        <a:pt x="2208" y="0"/>
                        <a:pt x="2207" y="0"/>
                        <a:pt x="2206" y="0"/>
                      </a:cubicBezTo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6" name="Freeform 998">
                  <a:extLst>
                    <a:ext uri="{FF2B5EF4-FFF2-40B4-BE49-F238E27FC236}">
                      <a16:creationId xmlns:a16="http://schemas.microsoft.com/office/drawing/2014/main" xmlns="" id="{1BB01CEE-0788-47C1-9076-CDA6B96CDB18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776" y="3994"/>
                  <a:ext cx="292" cy="21"/>
                </a:xfrm>
                <a:custGeom>
                  <a:avLst/>
                  <a:gdLst>
                    <a:gd name="T0" fmla="*/ 292 w 292"/>
                    <a:gd name="T1" fmla="*/ 0 h 22"/>
                    <a:gd name="T2" fmla="*/ 0 w 292"/>
                    <a:gd name="T3" fmla="*/ 0 h 22"/>
                    <a:gd name="T4" fmla="*/ 0 w 292"/>
                    <a:gd name="T5" fmla="*/ 3 h 22"/>
                    <a:gd name="T6" fmla="*/ 5 w 292"/>
                    <a:gd name="T7" fmla="*/ 17 h 22"/>
                    <a:gd name="T8" fmla="*/ 19 w 292"/>
                    <a:gd name="T9" fmla="*/ 22 h 22"/>
                    <a:gd name="T10" fmla="*/ 273 w 292"/>
                    <a:gd name="T11" fmla="*/ 22 h 22"/>
                    <a:gd name="T12" fmla="*/ 286 w 292"/>
                    <a:gd name="T13" fmla="*/ 17 h 22"/>
                    <a:gd name="T14" fmla="*/ 292 w 292"/>
                    <a:gd name="T15" fmla="*/ 3 h 22"/>
                    <a:gd name="T16" fmla="*/ 292 w 292"/>
                    <a:gd name="T17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92" h="22">
                      <a:moveTo>
                        <a:pt x="29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8"/>
                        <a:pt x="2" y="13"/>
                        <a:pt x="5" y="17"/>
                      </a:cubicBezTo>
                      <a:cubicBezTo>
                        <a:pt x="9" y="20"/>
                        <a:pt x="14" y="22"/>
                        <a:pt x="19" y="22"/>
                      </a:cubicBezTo>
                      <a:cubicBezTo>
                        <a:pt x="273" y="22"/>
                        <a:pt x="273" y="22"/>
                        <a:pt x="273" y="22"/>
                      </a:cubicBezTo>
                      <a:cubicBezTo>
                        <a:pt x="278" y="22"/>
                        <a:pt x="283" y="20"/>
                        <a:pt x="286" y="17"/>
                      </a:cubicBezTo>
                      <a:cubicBezTo>
                        <a:pt x="290" y="13"/>
                        <a:pt x="292" y="8"/>
                        <a:pt x="292" y="3"/>
                      </a:cubicBezTo>
                      <a:cubicBezTo>
                        <a:pt x="292" y="0"/>
                        <a:pt x="292" y="0"/>
                        <a:pt x="292" y="0"/>
                      </a:cubicBezTo>
                    </a:path>
                  </a:pathLst>
                </a:custGeom>
                <a:solidFill>
                  <a:srgbClr val="8DE0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7" name="Freeform 999">
                  <a:extLst>
                    <a:ext uri="{FF2B5EF4-FFF2-40B4-BE49-F238E27FC236}">
                      <a16:creationId xmlns:a16="http://schemas.microsoft.com/office/drawing/2014/main" xmlns="" id="{924ED6FF-578D-4957-9505-DC8D8AEE1905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768" y="3986"/>
                  <a:ext cx="308" cy="37"/>
                </a:xfrm>
                <a:custGeom>
                  <a:avLst/>
                  <a:gdLst>
                    <a:gd name="T0" fmla="*/ 8 w 308"/>
                    <a:gd name="T1" fmla="*/ 8 h 38"/>
                    <a:gd name="T2" fmla="*/ 300 w 308"/>
                    <a:gd name="T3" fmla="*/ 8 h 38"/>
                    <a:gd name="T4" fmla="*/ 300 w 308"/>
                    <a:gd name="T5" fmla="*/ 11 h 38"/>
                    <a:gd name="T6" fmla="*/ 294 w 308"/>
                    <a:gd name="T7" fmla="*/ 25 h 38"/>
                    <a:gd name="T8" fmla="*/ 281 w 308"/>
                    <a:gd name="T9" fmla="*/ 30 h 38"/>
                    <a:gd name="T10" fmla="*/ 27 w 308"/>
                    <a:gd name="T11" fmla="*/ 30 h 38"/>
                    <a:gd name="T12" fmla="*/ 13 w 308"/>
                    <a:gd name="T13" fmla="*/ 25 h 38"/>
                    <a:gd name="T14" fmla="*/ 8 w 308"/>
                    <a:gd name="T15" fmla="*/ 11 h 38"/>
                    <a:gd name="T16" fmla="*/ 8 w 308"/>
                    <a:gd name="T17" fmla="*/ 8 h 38"/>
                    <a:gd name="T18" fmla="*/ 304 w 308"/>
                    <a:gd name="T19" fmla="*/ 0 h 38"/>
                    <a:gd name="T20" fmla="*/ 4 w 308"/>
                    <a:gd name="T21" fmla="*/ 0 h 38"/>
                    <a:gd name="T22" fmla="*/ 4 w 308"/>
                    <a:gd name="T23" fmla="*/ 0 h 38"/>
                    <a:gd name="T24" fmla="*/ 1 w 308"/>
                    <a:gd name="T25" fmla="*/ 1 h 38"/>
                    <a:gd name="T26" fmla="*/ 0 w 308"/>
                    <a:gd name="T27" fmla="*/ 4 h 38"/>
                    <a:gd name="T28" fmla="*/ 4 w 308"/>
                    <a:gd name="T29" fmla="*/ 4 h 38"/>
                    <a:gd name="T30" fmla="*/ 0 w 308"/>
                    <a:gd name="T31" fmla="*/ 4 h 38"/>
                    <a:gd name="T32" fmla="*/ 0 w 308"/>
                    <a:gd name="T33" fmla="*/ 8 h 38"/>
                    <a:gd name="T34" fmla="*/ 0 w 308"/>
                    <a:gd name="T35" fmla="*/ 11 h 38"/>
                    <a:gd name="T36" fmla="*/ 27 w 308"/>
                    <a:gd name="T37" fmla="*/ 38 h 38"/>
                    <a:gd name="T38" fmla="*/ 281 w 308"/>
                    <a:gd name="T39" fmla="*/ 38 h 38"/>
                    <a:gd name="T40" fmla="*/ 308 w 308"/>
                    <a:gd name="T41" fmla="*/ 11 h 38"/>
                    <a:gd name="T42" fmla="*/ 308 w 308"/>
                    <a:gd name="T43" fmla="*/ 8 h 38"/>
                    <a:gd name="T44" fmla="*/ 308 w 308"/>
                    <a:gd name="T45" fmla="*/ 4 h 38"/>
                    <a:gd name="T46" fmla="*/ 307 w 308"/>
                    <a:gd name="T47" fmla="*/ 1 h 38"/>
                    <a:gd name="T48" fmla="*/ 304 w 308"/>
                    <a:gd name="T49" fmla="*/ 0 h 38"/>
                    <a:gd name="T50" fmla="*/ 304 w 308"/>
                    <a:gd name="T51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08" h="38">
                      <a:moveTo>
                        <a:pt x="8" y="8"/>
                      </a:moveTo>
                      <a:cubicBezTo>
                        <a:pt x="300" y="8"/>
                        <a:pt x="300" y="8"/>
                        <a:pt x="300" y="8"/>
                      </a:cubicBezTo>
                      <a:cubicBezTo>
                        <a:pt x="300" y="11"/>
                        <a:pt x="300" y="11"/>
                        <a:pt x="300" y="11"/>
                      </a:cubicBezTo>
                      <a:cubicBezTo>
                        <a:pt x="300" y="16"/>
                        <a:pt x="298" y="21"/>
                        <a:pt x="294" y="25"/>
                      </a:cubicBezTo>
                      <a:cubicBezTo>
                        <a:pt x="291" y="28"/>
                        <a:pt x="286" y="30"/>
                        <a:pt x="281" y="30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22" y="30"/>
                        <a:pt x="17" y="28"/>
                        <a:pt x="13" y="25"/>
                      </a:cubicBezTo>
                      <a:cubicBezTo>
                        <a:pt x="10" y="21"/>
                        <a:pt x="8" y="16"/>
                        <a:pt x="8" y="11"/>
                      </a:cubicBezTo>
                      <a:cubicBezTo>
                        <a:pt x="8" y="8"/>
                        <a:pt x="8" y="8"/>
                        <a:pt x="8" y="8"/>
                      </a:cubicBezTo>
                      <a:moveTo>
                        <a:pt x="30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2" y="1"/>
                        <a:pt x="1" y="1"/>
                      </a:cubicBez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26"/>
                        <a:pt x="12" y="38"/>
                        <a:pt x="27" y="38"/>
                      </a:cubicBezTo>
                      <a:cubicBezTo>
                        <a:pt x="281" y="38"/>
                        <a:pt x="281" y="38"/>
                        <a:pt x="281" y="38"/>
                      </a:cubicBezTo>
                      <a:cubicBezTo>
                        <a:pt x="296" y="38"/>
                        <a:pt x="308" y="26"/>
                        <a:pt x="308" y="11"/>
                      </a:cubicBezTo>
                      <a:cubicBezTo>
                        <a:pt x="308" y="8"/>
                        <a:pt x="308" y="8"/>
                        <a:pt x="308" y="8"/>
                      </a:cubicBezTo>
                      <a:cubicBezTo>
                        <a:pt x="308" y="4"/>
                        <a:pt x="308" y="4"/>
                        <a:pt x="308" y="4"/>
                      </a:cubicBezTo>
                      <a:cubicBezTo>
                        <a:pt x="308" y="3"/>
                        <a:pt x="307" y="2"/>
                        <a:pt x="307" y="1"/>
                      </a:cubicBezTo>
                      <a:cubicBezTo>
                        <a:pt x="306" y="1"/>
                        <a:pt x="305" y="0"/>
                        <a:pt x="304" y="0"/>
                      </a:cubicBezTo>
                      <a:cubicBezTo>
                        <a:pt x="304" y="0"/>
                        <a:pt x="304" y="0"/>
                        <a:pt x="304" y="0"/>
                      </a:cubicBezTo>
                    </a:path>
                  </a:pathLst>
                </a:custGeom>
                <a:solidFill>
                  <a:srgbClr val="046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8" name="Freeform 1000">
                  <a:extLst>
                    <a:ext uri="{FF2B5EF4-FFF2-40B4-BE49-F238E27FC236}">
                      <a16:creationId xmlns:a16="http://schemas.microsoft.com/office/drawing/2014/main" xmlns="" id="{2BF32316-C18E-48B7-8340-D896596A9BBC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208" y="3262"/>
                  <a:ext cx="722" cy="403"/>
                </a:xfrm>
                <a:custGeom>
                  <a:avLst/>
                  <a:gdLst>
                    <a:gd name="T0" fmla="*/ 322 w 722"/>
                    <a:gd name="T1" fmla="*/ 249 h 404"/>
                    <a:gd name="T2" fmla="*/ 317 w 722"/>
                    <a:gd name="T3" fmla="*/ 243 h 404"/>
                    <a:gd name="T4" fmla="*/ 317 w 722"/>
                    <a:gd name="T5" fmla="*/ 214 h 404"/>
                    <a:gd name="T6" fmla="*/ 317 w 722"/>
                    <a:gd name="T7" fmla="*/ 192 h 404"/>
                    <a:gd name="T8" fmla="*/ 322 w 722"/>
                    <a:gd name="T9" fmla="*/ 186 h 404"/>
                    <a:gd name="T10" fmla="*/ 403 w 722"/>
                    <a:gd name="T11" fmla="*/ 186 h 404"/>
                    <a:gd name="T12" fmla="*/ 409 w 722"/>
                    <a:gd name="T13" fmla="*/ 192 h 404"/>
                    <a:gd name="T14" fmla="*/ 409 w 722"/>
                    <a:gd name="T15" fmla="*/ 202 h 404"/>
                    <a:gd name="T16" fmla="*/ 440 w 722"/>
                    <a:gd name="T17" fmla="*/ 187 h 404"/>
                    <a:gd name="T18" fmla="*/ 440 w 722"/>
                    <a:gd name="T19" fmla="*/ 218 h 404"/>
                    <a:gd name="T20" fmla="*/ 440 w 722"/>
                    <a:gd name="T21" fmla="*/ 221 h 404"/>
                    <a:gd name="T22" fmla="*/ 440 w 722"/>
                    <a:gd name="T23" fmla="*/ 225 h 404"/>
                    <a:gd name="T24" fmla="*/ 440 w 722"/>
                    <a:gd name="T25" fmla="*/ 249 h 404"/>
                    <a:gd name="T26" fmla="*/ 409 w 722"/>
                    <a:gd name="T27" fmla="*/ 233 h 404"/>
                    <a:gd name="T28" fmla="*/ 409 w 722"/>
                    <a:gd name="T29" fmla="*/ 243 h 404"/>
                    <a:gd name="T30" fmla="*/ 403 w 722"/>
                    <a:gd name="T31" fmla="*/ 249 h 404"/>
                    <a:gd name="T32" fmla="*/ 322 w 722"/>
                    <a:gd name="T33" fmla="*/ 249 h 404"/>
                    <a:gd name="T34" fmla="*/ 339 w 722"/>
                    <a:gd name="T35" fmla="*/ 184 h 404"/>
                    <a:gd name="T36" fmla="*/ 319 w 722"/>
                    <a:gd name="T37" fmla="*/ 164 h 404"/>
                    <a:gd name="T38" fmla="*/ 339 w 722"/>
                    <a:gd name="T39" fmla="*/ 145 h 404"/>
                    <a:gd name="T40" fmla="*/ 358 w 722"/>
                    <a:gd name="T41" fmla="*/ 164 h 404"/>
                    <a:gd name="T42" fmla="*/ 339 w 722"/>
                    <a:gd name="T43" fmla="*/ 184 h 404"/>
                    <a:gd name="T44" fmla="*/ 381 w 722"/>
                    <a:gd name="T45" fmla="*/ 184 h 404"/>
                    <a:gd name="T46" fmla="*/ 361 w 722"/>
                    <a:gd name="T47" fmla="*/ 164 h 404"/>
                    <a:gd name="T48" fmla="*/ 381 w 722"/>
                    <a:gd name="T49" fmla="*/ 145 h 404"/>
                    <a:gd name="T50" fmla="*/ 400 w 722"/>
                    <a:gd name="T51" fmla="*/ 164 h 404"/>
                    <a:gd name="T52" fmla="*/ 381 w 722"/>
                    <a:gd name="T53" fmla="*/ 184 h 404"/>
                    <a:gd name="T54" fmla="*/ 722 w 722"/>
                    <a:gd name="T55" fmla="*/ 0 h 404"/>
                    <a:gd name="T56" fmla="*/ 490 w 722"/>
                    <a:gd name="T57" fmla="*/ 0 h 404"/>
                    <a:gd name="T58" fmla="*/ 358 w 722"/>
                    <a:gd name="T59" fmla="*/ 58 h 404"/>
                    <a:gd name="T60" fmla="*/ 353 w 722"/>
                    <a:gd name="T61" fmla="*/ 58 h 404"/>
                    <a:gd name="T62" fmla="*/ 353 w 722"/>
                    <a:gd name="T63" fmla="*/ 58 h 404"/>
                    <a:gd name="T64" fmla="*/ 344 w 722"/>
                    <a:gd name="T65" fmla="*/ 58 h 404"/>
                    <a:gd name="T66" fmla="*/ 182 w 722"/>
                    <a:gd name="T67" fmla="*/ 58 h 404"/>
                    <a:gd name="T68" fmla="*/ 182 w 722"/>
                    <a:gd name="T69" fmla="*/ 170 h 404"/>
                    <a:gd name="T70" fmla="*/ 0 w 722"/>
                    <a:gd name="T71" fmla="*/ 170 h 404"/>
                    <a:gd name="T72" fmla="*/ 0 w 722"/>
                    <a:gd name="T73" fmla="*/ 404 h 404"/>
                    <a:gd name="T74" fmla="*/ 722 w 722"/>
                    <a:gd name="T75" fmla="*/ 404 h 404"/>
                    <a:gd name="T76" fmla="*/ 722 w 722"/>
                    <a:gd name="T77" fmla="*/ 0 h 4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722" h="404">
                      <a:moveTo>
                        <a:pt x="322" y="249"/>
                      </a:moveTo>
                      <a:cubicBezTo>
                        <a:pt x="319" y="249"/>
                        <a:pt x="317" y="247"/>
                        <a:pt x="317" y="243"/>
                      </a:cubicBezTo>
                      <a:cubicBezTo>
                        <a:pt x="317" y="214"/>
                        <a:pt x="317" y="214"/>
                        <a:pt x="317" y="214"/>
                      </a:cubicBezTo>
                      <a:cubicBezTo>
                        <a:pt x="317" y="192"/>
                        <a:pt x="317" y="192"/>
                        <a:pt x="317" y="192"/>
                      </a:cubicBezTo>
                      <a:cubicBezTo>
                        <a:pt x="317" y="188"/>
                        <a:pt x="319" y="186"/>
                        <a:pt x="322" y="186"/>
                      </a:cubicBezTo>
                      <a:cubicBezTo>
                        <a:pt x="403" y="186"/>
                        <a:pt x="403" y="186"/>
                        <a:pt x="403" y="186"/>
                      </a:cubicBezTo>
                      <a:cubicBezTo>
                        <a:pt x="407" y="186"/>
                        <a:pt x="409" y="188"/>
                        <a:pt x="409" y="192"/>
                      </a:cubicBezTo>
                      <a:cubicBezTo>
                        <a:pt x="409" y="202"/>
                        <a:pt x="409" y="202"/>
                        <a:pt x="409" y="202"/>
                      </a:cubicBezTo>
                      <a:cubicBezTo>
                        <a:pt x="440" y="187"/>
                        <a:pt x="440" y="187"/>
                        <a:pt x="440" y="187"/>
                      </a:cubicBezTo>
                      <a:cubicBezTo>
                        <a:pt x="440" y="218"/>
                        <a:pt x="440" y="218"/>
                        <a:pt x="440" y="218"/>
                      </a:cubicBezTo>
                      <a:cubicBezTo>
                        <a:pt x="440" y="221"/>
                        <a:pt x="440" y="221"/>
                        <a:pt x="440" y="221"/>
                      </a:cubicBezTo>
                      <a:cubicBezTo>
                        <a:pt x="440" y="225"/>
                        <a:pt x="440" y="225"/>
                        <a:pt x="440" y="225"/>
                      </a:cubicBezTo>
                      <a:cubicBezTo>
                        <a:pt x="440" y="249"/>
                        <a:pt x="440" y="249"/>
                        <a:pt x="440" y="249"/>
                      </a:cubicBezTo>
                      <a:cubicBezTo>
                        <a:pt x="409" y="233"/>
                        <a:pt x="409" y="233"/>
                        <a:pt x="409" y="233"/>
                      </a:cubicBezTo>
                      <a:cubicBezTo>
                        <a:pt x="409" y="243"/>
                        <a:pt x="409" y="243"/>
                        <a:pt x="409" y="243"/>
                      </a:cubicBezTo>
                      <a:cubicBezTo>
                        <a:pt x="409" y="247"/>
                        <a:pt x="407" y="249"/>
                        <a:pt x="403" y="249"/>
                      </a:cubicBezTo>
                      <a:cubicBezTo>
                        <a:pt x="322" y="249"/>
                        <a:pt x="322" y="249"/>
                        <a:pt x="322" y="249"/>
                      </a:cubicBezTo>
                      <a:moveTo>
                        <a:pt x="339" y="184"/>
                      </a:moveTo>
                      <a:cubicBezTo>
                        <a:pt x="328" y="184"/>
                        <a:pt x="319" y="175"/>
                        <a:pt x="319" y="164"/>
                      </a:cubicBezTo>
                      <a:cubicBezTo>
                        <a:pt x="319" y="154"/>
                        <a:pt x="328" y="145"/>
                        <a:pt x="339" y="145"/>
                      </a:cubicBezTo>
                      <a:cubicBezTo>
                        <a:pt x="350" y="145"/>
                        <a:pt x="358" y="154"/>
                        <a:pt x="358" y="164"/>
                      </a:cubicBezTo>
                      <a:cubicBezTo>
                        <a:pt x="358" y="175"/>
                        <a:pt x="350" y="184"/>
                        <a:pt x="339" y="184"/>
                      </a:cubicBezTo>
                      <a:moveTo>
                        <a:pt x="381" y="184"/>
                      </a:moveTo>
                      <a:cubicBezTo>
                        <a:pt x="370" y="184"/>
                        <a:pt x="361" y="175"/>
                        <a:pt x="361" y="164"/>
                      </a:cubicBezTo>
                      <a:cubicBezTo>
                        <a:pt x="361" y="154"/>
                        <a:pt x="370" y="145"/>
                        <a:pt x="381" y="145"/>
                      </a:cubicBezTo>
                      <a:cubicBezTo>
                        <a:pt x="391" y="145"/>
                        <a:pt x="400" y="154"/>
                        <a:pt x="400" y="164"/>
                      </a:cubicBezTo>
                      <a:cubicBezTo>
                        <a:pt x="400" y="175"/>
                        <a:pt x="391" y="184"/>
                        <a:pt x="381" y="184"/>
                      </a:cubicBezTo>
                      <a:moveTo>
                        <a:pt x="722" y="0"/>
                      </a:moveTo>
                      <a:cubicBezTo>
                        <a:pt x="490" y="0"/>
                        <a:pt x="490" y="0"/>
                        <a:pt x="490" y="0"/>
                      </a:cubicBezTo>
                      <a:cubicBezTo>
                        <a:pt x="457" y="36"/>
                        <a:pt x="410" y="58"/>
                        <a:pt x="358" y="58"/>
                      </a:cubicBezTo>
                      <a:cubicBezTo>
                        <a:pt x="356" y="58"/>
                        <a:pt x="354" y="58"/>
                        <a:pt x="353" y="58"/>
                      </a:cubicBezTo>
                      <a:cubicBezTo>
                        <a:pt x="353" y="58"/>
                        <a:pt x="353" y="58"/>
                        <a:pt x="353" y="58"/>
                      </a:cubicBezTo>
                      <a:cubicBezTo>
                        <a:pt x="344" y="58"/>
                        <a:pt x="344" y="58"/>
                        <a:pt x="344" y="58"/>
                      </a:cubicBezTo>
                      <a:cubicBezTo>
                        <a:pt x="182" y="58"/>
                        <a:pt x="182" y="58"/>
                        <a:pt x="182" y="58"/>
                      </a:cubicBezTo>
                      <a:cubicBezTo>
                        <a:pt x="182" y="170"/>
                        <a:pt x="182" y="170"/>
                        <a:pt x="182" y="170"/>
                      </a:cubicBezTo>
                      <a:cubicBezTo>
                        <a:pt x="0" y="170"/>
                        <a:pt x="0" y="170"/>
                        <a:pt x="0" y="170"/>
                      </a:cubicBezTo>
                      <a:cubicBezTo>
                        <a:pt x="0" y="404"/>
                        <a:pt x="0" y="404"/>
                        <a:pt x="0" y="404"/>
                      </a:cubicBezTo>
                      <a:cubicBezTo>
                        <a:pt x="722" y="404"/>
                        <a:pt x="722" y="404"/>
                        <a:pt x="722" y="404"/>
                      </a:cubicBezTo>
                      <a:cubicBezTo>
                        <a:pt x="722" y="0"/>
                        <a:pt x="722" y="0"/>
                        <a:pt x="722" y="0"/>
                      </a:cubicBezTo>
                    </a:path>
                  </a:pathLst>
                </a:custGeom>
                <a:solidFill>
                  <a:srgbClr val="058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9" name="Freeform 1001">
                  <a:extLst>
                    <a:ext uri="{FF2B5EF4-FFF2-40B4-BE49-F238E27FC236}">
                      <a16:creationId xmlns:a16="http://schemas.microsoft.com/office/drawing/2014/main" xmlns="" id="{5BD00401-EB91-4AB9-A1FC-037260750D93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208" y="3668"/>
                  <a:ext cx="722" cy="186"/>
                </a:xfrm>
                <a:custGeom>
                  <a:avLst/>
                  <a:gdLst>
                    <a:gd name="T0" fmla="*/ 29 w 722"/>
                    <a:gd name="T1" fmla="*/ 152 h 186"/>
                    <a:gd name="T2" fmla="*/ 29 w 722"/>
                    <a:gd name="T3" fmla="*/ 117 h 186"/>
                    <a:gd name="T4" fmla="*/ 156 w 722"/>
                    <a:gd name="T5" fmla="*/ 117 h 186"/>
                    <a:gd name="T6" fmla="*/ 156 w 722"/>
                    <a:gd name="T7" fmla="*/ 152 h 186"/>
                    <a:gd name="T8" fmla="*/ 29 w 722"/>
                    <a:gd name="T9" fmla="*/ 152 h 186"/>
                    <a:gd name="T10" fmla="*/ 31 w 722"/>
                    <a:gd name="T11" fmla="*/ 88 h 186"/>
                    <a:gd name="T12" fmla="*/ 31 w 722"/>
                    <a:gd name="T13" fmla="*/ 78 h 186"/>
                    <a:gd name="T14" fmla="*/ 585 w 722"/>
                    <a:gd name="T15" fmla="*/ 78 h 186"/>
                    <a:gd name="T16" fmla="*/ 585 w 722"/>
                    <a:gd name="T17" fmla="*/ 88 h 186"/>
                    <a:gd name="T18" fmla="*/ 31 w 722"/>
                    <a:gd name="T19" fmla="*/ 88 h 186"/>
                    <a:gd name="T20" fmla="*/ 34 w 722"/>
                    <a:gd name="T21" fmla="*/ 65 h 186"/>
                    <a:gd name="T22" fmla="*/ 34 w 722"/>
                    <a:gd name="T23" fmla="*/ 56 h 186"/>
                    <a:gd name="T24" fmla="*/ 668 w 722"/>
                    <a:gd name="T25" fmla="*/ 56 h 186"/>
                    <a:gd name="T26" fmla="*/ 668 w 722"/>
                    <a:gd name="T27" fmla="*/ 65 h 186"/>
                    <a:gd name="T28" fmla="*/ 34 w 722"/>
                    <a:gd name="T29" fmla="*/ 65 h 186"/>
                    <a:gd name="T30" fmla="*/ 34 w 722"/>
                    <a:gd name="T31" fmla="*/ 41 h 186"/>
                    <a:gd name="T32" fmla="*/ 34 w 722"/>
                    <a:gd name="T33" fmla="*/ 28 h 186"/>
                    <a:gd name="T34" fmla="*/ 295 w 722"/>
                    <a:gd name="T35" fmla="*/ 28 h 186"/>
                    <a:gd name="T36" fmla="*/ 295 w 722"/>
                    <a:gd name="T37" fmla="*/ 41 h 186"/>
                    <a:gd name="T38" fmla="*/ 34 w 722"/>
                    <a:gd name="T39" fmla="*/ 41 h 186"/>
                    <a:gd name="T40" fmla="*/ 722 w 722"/>
                    <a:gd name="T41" fmla="*/ 0 h 186"/>
                    <a:gd name="T42" fmla="*/ 0 w 722"/>
                    <a:gd name="T43" fmla="*/ 0 h 186"/>
                    <a:gd name="T44" fmla="*/ 0 w 722"/>
                    <a:gd name="T45" fmla="*/ 186 h 186"/>
                    <a:gd name="T46" fmla="*/ 722 w 722"/>
                    <a:gd name="T47" fmla="*/ 186 h 186"/>
                    <a:gd name="T48" fmla="*/ 722 w 722"/>
                    <a:gd name="T49" fmla="*/ 0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722" h="186">
                      <a:moveTo>
                        <a:pt x="29" y="152"/>
                      </a:moveTo>
                      <a:lnTo>
                        <a:pt x="29" y="117"/>
                      </a:lnTo>
                      <a:lnTo>
                        <a:pt x="156" y="117"/>
                      </a:lnTo>
                      <a:lnTo>
                        <a:pt x="156" y="152"/>
                      </a:lnTo>
                      <a:lnTo>
                        <a:pt x="29" y="152"/>
                      </a:lnTo>
                      <a:close/>
                      <a:moveTo>
                        <a:pt x="31" y="88"/>
                      </a:moveTo>
                      <a:lnTo>
                        <a:pt x="31" y="78"/>
                      </a:lnTo>
                      <a:lnTo>
                        <a:pt x="585" y="78"/>
                      </a:lnTo>
                      <a:lnTo>
                        <a:pt x="585" y="88"/>
                      </a:lnTo>
                      <a:lnTo>
                        <a:pt x="31" y="88"/>
                      </a:lnTo>
                      <a:close/>
                      <a:moveTo>
                        <a:pt x="34" y="65"/>
                      </a:moveTo>
                      <a:lnTo>
                        <a:pt x="34" y="56"/>
                      </a:lnTo>
                      <a:lnTo>
                        <a:pt x="668" y="56"/>
                      </a:lnTo>
                      <a:lnTo>
                        <a:pt x="668" y="65"/>
                      </a:lnTo>
                      <a:lnTo>
                        <a:pt x="34" y="65"/>
                      </a:lnTo>
                      <a:close/>
                      <a:moveTo>
                        <a:pt x="34" y="41"/>
                      </a:moveTo>
                      <a:lnTo>
                        <a:pt x="34" y="28"/>
                      </a:lnTo>
                      <a:lnTo>
                        <a:pt x="295" y="28"/>
                      </a:lnTo>
                      <a:lnTo>
                        <a:pt x="295" y="41"/>
                      </a:lnTo>
                      <a:lnTo>
                        <a:pt x="34" y="41"/>
                      </a:lnTo>
                      <a:close/>
                      <a:moveTo>
                        <a:pt x="722" y="0"/>
                      </a:moveTo>
                      <a:lnTo>
                        <a:pt x="0" y="0"/>
                      </a:lnTo>
                      <a:lnTo>
                        <a:pt x="0" y="186"/>
                      </a:lnTo>
                      <a:lnTo>
                        <a:pt x="722" y="186"/>
                      </a:lnTo>
                      <a:lnTo>
                        <a:pt x="722" y="0"/>
                      </a:lnTo>
                      <a:close/>
                    </a:path>
                  </a:pathLst>
                </a:custGeom>
                <a:solidFill>
                  <a:srgbClr val="8DE0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0" name="Freeform 1002">
                  <a:extLst>
                    <a:ext uri="{FF2B5EF4-FFF2-40B4-BE49-F238E27FC236}">
                      <a16:creationId xmlns:a16="http://schemas.microsoft.com/office/drawing/2014/main" xmlns="" id="{DC5006B8-9327-4B67-B03F-58F18223AC66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208" y="3668"/>
                  <a:ext cx="722" cy="186"/>
                </a:xfrm>
                <a:custGeom>
                  <a:avLst/>
                  <a:gdLst>
                    <a:gd name="T0" fmla="*/ 29 w 722"/>
                    <a:gd name="T1" fmla="*/ 152 h 186"/>
                    <a:gd name="T2" fmla="*/ 29 w 722"/>
                    <a:gd name="T3" fmla="*/ 117 h 186"/>
                    <a:gd name="T4" fmla="*/ 156 w 722"/>
                    <a:gd name="T5" fmla="*/ 117 h 186"/>
                    <a:gd name="T6" fmla="*/ 156 w 722"/>
                    <a:gd name="T7" fmla="*/ 152 h 186"/>
                    <a:gd name="T8" fmla="*/ 29 w 722"/>
                    <a:gd name="T9" fmla="*/ 152 h 186"/>
                    <a:gd name="T10" fmla="*/ 31 w 722"/>
                    <a:gd name="T11" fmla="*/ 88 h 186"/>
                    <a:gd name="T12" fmla="*/ 31 w 722"/>
                    <a:gd name="T13" fmla="*/ 78 h 186"/>
                    <a:gd name="T14" fmla="*/ 585 w 722"/>
                    <a:gd name="T15" fmla="*/ 78 h 186"/>
                    <a:gd name="T16" fmla="*/ 585 w 722"/>
                    <a:gd name="T17" fmla="*/ 88 h 186"/>
                    <a:gd name="T18" fmla="*/ 31 w 722"/>
                    <a:gd name="T19" fmla="*/ 88 h 186"/>
                    <a:gd name="T20" fmla="*/ 34 w 722"/>
                    <a:gd name="T21" fmla="*/ 65 h 186"/>
                    <a:gd name="T22" fmla="*/ 34 w 722"/>
                    <a:gd name="T23" fmla="*/ 56 h 186"/>
                    <a:gd name="T24" fmla="*/ 668 w 722"/>
                    <a:gd name="T25" fmla="*/ 56 h 186"/>
                    <a:gd name="T26" fmla="*/ 668 w 722"/>
                    <a:gd name="T27" fmla="*/ 65 h 186"/>
                    <a:gd name="T28" fmla="*/ 34 w 722"/>
                    <a:gd name="T29" fmla="*/ 65 h 186"/>
                    <a:gd name="T30" fmla="*/ 34 w 722"/>
                    <a:gd name="T31" fmla="*/ 41 h 186"/>
                    <a:gd name="T32" fmla="*/ 34 w 722"/>
                    <a:gd name="T33" fmla="*/ 28 h 186"/>
                    <a:gd name="T34" fmla="*/ 295 w 722"/>
                    <a:gd name="T35" fmla="*/ 28 h 186"/>
                    <a:gd name="T36" fmla="*/ 295 w 722"/>
                    <a:gd name="T37" fmla="*/ 41 h 186"/>
                    <a:gd name="T38" fmla="*/ 34 w 722"/>
                    <a:gd name="T39" fmla="*/ 41 h 186"/>
                    <a:gd name="T40" fmla="*/ 722 w 722"/>
                    <a:gd name="T41" fmla="*/ 0 h 186"/>
                    <a:gd name="T42" fmla="*/ 0 w 722"/>
                    <a:gd name="T43" fmla="*/ 0 h 186"/>
                    <a:gd name="T44" fmla="*/ 0 w 722"/>
                    <a:gd name="T45" fmla="*/ 186 h 186"/>
                    <a:gd name="T46" fmla="*/ 722 w 722"/>
                    <a:gd name="T47" fmla="*/ 186 h 186"/>
                    <a:gd name="T48" fmla="*/ 722 w 722"/>
                    <a:gd name="T49" fmla="*/ 0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722" h="186">
                      <a:moveTo>
                        <a:pt x="29" y="152"/>
                      </a:moveTo>
                      <a:lnTo>
                        <a:pt x="29" y="117"/>
                      </a:lnTo>
                      <a:lnTo>
                        <a:pt x="156" y="117"/>
                      </a:lnTo>
                      <a:lnTo>
                        <a:pt x="156" y="152"/>
                      </a:lnTo>
                      <a:lnTo>
                        <a:pt x="29" y="152"/>
                      </a:lnTo>
                      <a:moveTo>
                        <a:pt x="31" y="88"/>
                      </a:moveTo>
                      <a:lnTo>
                        <a:pt x="31" y="78"/>
                      </a:lnTo>
                      <a:lnTo>
                        <a:pt x="585" y="78"/>
                      </a:lnTo>
                      <a:lnTo>
                        <a:pt x="585" y="88"/>
                      </a:lnTo>
                      <a:lnTo>
                        <a:pt x="31" y="88"/>
                      </a:lnTo>
                      <a:moveTo>
                        <a:pt x="34" y="65"/>
                      </a:moveTo>
                      <a:lnTo>
                        <a:pt x="34" y="56"/>
                      </a:lnTo>
                      <a:lnTo>
                        <a:pt x="668" y="56"/>
                      </a:lnTo>
                      <a:lnTo>
                        <a:pt x="668" y="65"/>
                      </a:lnTo>
                      <a:lnTo>
                        <a:pt x="34" y="65"/>
                      </a:lnTo>
                      <a:moveTo>
                        <a:pt x="34" y="41"/>
                      </a:moveTo>
                      <a:lnTo>
                        <a:pt x="34" y="28"/>
                      </a:lnTo>
                      <a:lnTo>
                        <a:pt x="295" y="28"/>
                      </a:lnTo>
                      <a:lnTo>
                        <a:pt x="295" y="41"/>
                      </a:lnTo>
                      <a:lnTo>
                        <a:pt x="34" y="41"/>
                      </a:lnTo>
                      <a:moveTo>
                        <a:pt x="722" y="0"/>
                      </a:moveTo>
                      <a:lnTo>
                        <a:pt x="0" y="0"/>
                      </a:lnTo>
                      <a:lnTo>
                        <a:pt x="0" y="186"/>
                      </a:lnTo>
                      <a:lnTo>
                        <a:pt x="722" y="186"/>
                      </a:lnTo>
                      <a:lnTo>
                        <a:pt x="72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1" name="Freeform 1003">
                  <a:extLst>
                    <a:ext uri="{FF2B5EF4-FFF2-40B4-BE49-F238E27FC236}">
                      <a16:creationId xmlns:a16="http://schemas.microsoft.com/office/drawing/2014/main" xmlns="" id="{12F34E63-DC72-439E-8CAF-C318015AE82B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944" y="3262"/>
                  <a:ext cx="694" cy="189"/>
                </a:xfrm>
                <a:custGeom>
                  <a:avLst/>
                  <a:gdLst>
                    <a:gd name="T0" fmla="*/ 29 w 694"/>
                    <a:gd name="T1" fmla="*/ 161 h 189"/>
                    <a:gd name="T2" fmla="*/ 29 w 694"/>
                    <a:gd name="T3" fmla="*/ 126 h 189"/>
                    <a:gd name="T4" fmla="*/ 156 w 694"/>
                    <a:gd name="T5" fmla="*/ 126 h 189"/>
                    <a:gd name="T6" fmla="*/ 156 w 694"/>
                    <a:gd name="T7" fmla="*/ 161 h 189"/>
                    <a:gd name="T8" fmla="*/ 29 w 694"/>
                    <a:gd name="T9" fmla="*/ 161 h 189"/>
                    <a:gd name="T10" fmla="*/ 29 w 694"/>
                    <a:gd name="T11" fmla="*/ 98 h 189"/>
                    <a:gd name="T12" fmla="*/ 29 w 694"/>
                    <a:gd name="T13" fmla="*/ 88 h 189"/>
                    <a:gd name="T14" fmla="*/ 584 w 694"/>
                    <a:gd name="T15" fmla="*/ 88 h 189"/>
                    <a:gd name="T16" fmla="*/ 584 w 694"/>
                    <a:gd name="T17" fmla="*/ 98 h 189"/>
                    <a:gd name="T18" fmla="*/ 29 w 694"/>
                    <a:gd name="T19" fmla="*/ 98 h 189"/>
                    <a:gd name="T20" fmla="*/ 29 w 694"/>
                    <a:gd name="T21" fmla="*/ 75 h 189"/>
                    <a:gd name="T22" fmla="*/ 29 w 694"/>
                    <a:gd name="T23" fmla="*/ 65 h 189"/>
                    <a:gd name="T24" fmla="*/ 667 w 694"/>
                    <a:gd name="T25" fmla="*/ 65 h 189"/>
                    <a:gd name="T26" fmla="*/ 667 w 694"/>
                    <a:gd name="T27" fmla="*/ 75 h 189"/>
                    <a:gd name="T28" fmla="*/ 29 w 694"/>
                    <a:gd name="T29" fmla="*/ 75 h 189"/>
                    <a:gd name="T30" fmla="*/ 29 w 694"/>
                    <a:gd name="T31" fmla="*/ 50 h 189"/>
                    <a:gd name="T32" fmla="*/ 29 w 694"/>
                    <a:gd name="T33" fmla="*/ 37 h 189"/>
                    <a:gd name="T34" fmla="*/ 295 w 694"/>
                    <a:gd name="T35" fmla="*/ 37 h 189"/>
                    <a:gd name="T36" fmla="*/ 295 w 694"/>
                    <a:gd name="T37" fmla="*/ 50 h 189"/>
                    <a:gd name="T38" fmla="*/ 29 w 694"/>
                    <a:gd name="T39" fmla="*/ 50 h 189"/>
                    <a:gd name="T40" fmla="*/ 694 w 694"/>
                    <a:gd name="T41" fmla="*/ 0 h 189"/>
                    <a:gd name="T42" fmla="*/ 0 w 694"/>
                    <a:gd name="T43" fmla="*/ 0 h 189"/>
                    <a:gd name="T44" fmla="*/ 0 w 694"/>
                    <a:gd name="T45" fmla="*/ 189 h 189"/>
                    <a:gd name="T46" fmla="*/ 694 w 694"/>
                    <a:gd name="T47" fmla="*/ 189 h 189"/>
                    <a:gd name="T48" fmla="*/ 694 w 694"/>
                    <a:gd name="T49" fmla="*/ 0 h 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94" h="189">
                      <a:moveTo>
                        <a:pt x="29" y="161"/>
                      </a:moveTo>
                      <a:lnTo>
                        <a:pt x="29" y="126"/>
                      </a:lnTo>
                      <a:lnTo>
                        <a:pt x="156" y="126"/>
                      </a:lnTo>
                      <a:lnTo>
                        <a:pt x="156" y="161"/>
                      </a:lnTo>
                      <a:lnTo>
                        <a:pt x="29" y="161"/>
                      </a:lnTo>
                      <a:close/>
                      <a:moveTo>
                        <a:pt x="29" y="98"/>
                      </a:moveTo>
                      <a:lnTo>
                        <a:pt x="29" y="88"/>
                      </a:lnTo>
                      <a:lnTo>
                        <a:pt x="584" y="88"/>
                      </a:lnTo>
                      <a:lnTo>
                        <a:pt x="584" y="98"/>
                      </a:lnTo>
                      <a:lnTo>
                        <a:pt x="29" y="98"/>
                      </a:lnTo>
                      <a:close/>
                      <a:moveTo>
                        <a:pt x="29" y="75"/>
                      </a:moveTo>
                      <a:lnTo>
                        <a:pt x="29" y="65"/>
                      </a:lnTo>
                      <a:lnTo>
                        <a:pt x="667" y="65"/>
                      </a:lnTo>
                      <a:lnTo>
                        <a:pt x="667" y="75"/>
                      </a:lnTo>
                      <a:lnTo>
                        <a:pt x="29" y="75"/>
                      </a:lnTo>
                      <a:close/>
                      <a:moveTo>
                        <a:pt x="29" y="50"/>
                      </a:moveTo>
                      <a:lnTo>
                        <a:pt x="29" y="37"/>
                      </a:lnTo>
                      <a:lnTo>
                        <a:pt x="295" y="37"/>
                      </a:lnTo>
                      <a:lnTo>
                        <a:pt x="295" y="50"/>
                      </a:lnTo>
                      <a:lnTo>
                        <a:pt x="29" y="50"/>
                      </a:lnTo>
                      <a:close/>
                      <a:moveTo>
                        <a:pt x="694" y="0"/>
                      </a:moveTo>
                      <a:lnTo>
                        <a:pt x="0" y="0"/>
                      </a:lnTo>
                      <a:lnTo>
                        <a:pt x="0" y="189"/>
                      </a:lnTo>
                      <a:lnTo>
                        <a:pt x="694" y="189"/>
                      </a:lnTo>
                      <a:lnTo>
                        <a:pt x="694" y="0"/>
                      </a:lnTo>
                      <a:close/>
                    </a:path>
                  </a:pathLst>
                </a:custGeom>
                <a:solidFill>
                  <a:srgbClr val="0EBBF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2" name="Freeform 1004">
                  <a:extLst>
                    <a:ext uri="{FF2B5EF4-FFF2-40B4-BE49-F238E27FC236}">
                      <a16:creationId xmlns:a16="http://schemas.microsoft.com/office/drawing/2014/main" xmlns="" id="{845AE947-0F96-4F2E-9A0B-1FF3FAE9B2CE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944" y="3262"/>
                  <a:ext cx="694" cy="189"/>
                </a:xfrm>
                <a:custGeom>
                  <a:avLst/>
                  <a:gdLst>
                    <a:gd name="T0" fmla="*/ 29 w 694"/>
                    <a:gd name="T1" fmla="*/ 161 h 189"/>
                    <a:gd name="T2" fmla="*/ 29 w 694"/>
                    <a:gd name="T3" fmla="*/ 126 h 189"/>
                    <a:gd name="T4" fmla="*/ 156 w 694"/>
                    <a:gd name="T5" fmla="*/ 126 h 189"/>
                    <a:gd name="T6" fmla="*/ 156 w 694"/>
                    <a:gd name="T7" fmla="*/ 161 h 189"/>
                    <a:gd name="T8" fmla="*/ 29 w 694"/>
                    <a:gd name="T9" fmla="*/ 161 h 189"/>
                    <a:gd name="T10" fmla="*/ 29 w 694"/>
                    <a:gd name="T11" fmla="*/ 98 h 189"/>
                    <a:gd name="T12" fmla="*/ 29 w 694"/>
                    <a:gd name="T13" fmla="*/ 88 h 189"/>
                    <a:gd name="T14" fmla="*/ 584 w 694"/>
                    <a:gd name="T15" fmla="*/ 88 h 189"/>
                    <a:gd name="T16" fmla="*/ 584 w 694"/>
                    <a:gd name="T17" fmla="*/ 98 h 189"/>
                    <a:gd name="T18" fmla="*/ 29 w 694"/>
                    <a:gd name="T19" fmla="*/ 98 h 189"/>
                    <a:gd name="T20" fmla="*/ 29 w 694"/>
                    <a:gd name="T21" fmla="*/ 75 h 189"/>
                    <a:gd name="T22" fmla="*/ 29 w 694"/>
                    <a:gd name="T23" fmla="*/ 65 h 189"/>
                    <a:gd name="T24" fmla="*/ 667 w 694"/>
                    <a:gd name="T25" fmla="*/ 65 h 189"/>
                    <a:gd name="T26" fmla="*/ 667 w 694"/>
                    <a:gd name="T27" fmla="*/ 75 h 189"/>
                    <a:gd name="T28" fmla="*/ 29 w 694"/>
                    <a:gd name="T29" fmla="*/ 75 h 189"/>
                    <a:gd name="T30" fmla="*/ 29 w 694"/>
                    <a:gd name="T31" fmla="*/ 50 h 189"/>
                    <a:gd name="T32" fmla="*/ 29 w 694"/>
                    <a:gd name="T33" fmla="*/ 37 h 189"/>
                    <a:gd name="T34" fmla="*/ 295 w 694"/>
                    <a:gd name="T35" fmla="*/ 37 h 189"/>
                    <a:gd name="T36" fmla="*/ 295 w 694"/>
                    <a:gd name="T37" fmla="*/ 50 h 189"/>
                    <a:gd name="T38" fmla="*/ 29 w 694"/>
                    <a:gd name="T39" fmla="*/ 50 h 189"/>
                    <a:gd name="T40" fmla="*/ 694 w 694"/>
                    <a:gd name="T41" fmla="*/ 0 h 189"/>
                    <a:gd name="T42" fmla="*/ 0 w 694"/>
                    <a:gd name="T43" fmla="*/ 0 h 189"/>
                    <a:gd name="T44" fmla="*/ 0 w 694"/>
                    <a:gd name="T45" fmla="*/ 189 h 189"/>
                    <a:gd name="T46" fmla="*/ 694 w 694"/>
                    <a:gd name="T47" fmla="*/ 189 h 189"/>
                    <a:gd name="T48" fmla="*/ 694 w 694"/>
                    <a:gd name="T49" fmla="*/ 0 h 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94" h="189">
                      <a:moveTo>
                        <a:pt x="29" y="161"/>
                      </a:moveTo>
                      <a:lnTo>
                        <a:pt x="29" y="126"/>
                      </a:lnTo>
                      <a:lnTo>
                        <a:pt x="156" y="126"/>
                      </a:lnTo>
                      <a:lnTo>
                        <a:pt x="156" y="161"/>
                      </a:lnTo>
                      <a:lnTo>
                        <a:pt x="29" y="161"/>
                      </a:lnTo>
                      <a:moveTo>
                        <a:pt x="29" y="98"/>
                      </a:moveTo>
                      <a:lnTo>
                        <a:pt x="29" y="88"/>
                      </a:lnTo>
                      <a:lnTo>
                        <a:pt x="584" y="88"/>
                      </a:lnTo>
                      <a:lnTo>
                        <a:pt x="584" y="98"/>
                      </a:lnTo>
                      <a:lnTo>
                        <a:pt x="29" y="98"/>
                      </a:lnTo>
                      <a:moveTo>
                        <a:pt x="29" y="75"/>
                      </a:moveTo>
                      <a:lnTo>
                        <a:pt x="29" y="65"/>
                      </a:lnTo>
                      <a:lnTo>
                        <a:pt x="667" y="65"/>
                      </a:lnTo>
                      <a:lnTo>
                        <a:pt x="667" y="75"/>
                      </a:lnTo>
                      <a:lnTo>
                        <a:pt x="29" y="75"/>
                      </a:lnTo>
                      <a:moveTo>
                        <a:pt x="29" y="50"/>
                      </a:moveTo>
                      <a:lnTo>
                        <a:pt x="29" y="37"/>
                      </a:lnTo>
                      <a:lnTo>
                        <a:pt x="295" y="37"/>
                      </a:lnTo>
                      <a:lnTo>
                        <a:pt x="295" y="50"/>
                      </a:lnTo>
                      <a:lnTo>
                        <a:pt x="29" y="50"/>
                      </a:lnTo>
                      <a:moveTo>
                        <a:pt x="694" y="0"/>
                      </a:moveTo>
                      <a:lnTo>
                        <a:pt x="0" y="0"/>
                      </a:lnTo>
                      <a:lnTo>
                        <a:pt x="0" y="189"/>
                      </a:lnTo>
                      <a:lnTo>
                        <a:pt x="694" y="189"/>
                      </a:lnTo>
                      <a:lnTo>
                        <a:pt x="69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3" name="Freeform 1005">
                  <a:extLst>
                    <a:ext uri="{FF2B5EF4-FFF2-40B4-BE49-F238E27FC236}">
                      <a16:creationId xmlns:a16="http://schemas.microsoft.com/office/drawing/2014/main" xmlns="" id="{5B474A25-1DA5-483F-AA70-9DD7FBDB3AF4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734" y="3084"/>
                  <a:ext cx="752" cy="39"/>
                </a:xfrm>
                <a:custGeom>
                  <a:avLst/>
                  <a:gdLst>
                    <a:gd name="T0" fmla="*/ 752 w 752"/>
                    <a:gd name="T1" fmla="*/ 0 h 39"/>
                    <a:gd name="T2" fmla="*/ 0 w 752"/>
                    <a:gd name="T3" fmla="*/ 0 h 39"/>
                    <a:gd name="T4" fmla="*/ 8 w 752"/>
                    <a:gd name="T5" fmla="*/ 39 h 39"/>
                    <a:gd name="T6" fmla="*/ 752 w 752"/>
                    <a:gd name="T7" fmla="*/ 39 h 39"/>
                    <a:gd name="T8" fmla="*/ 752 w 752"/>
                    <a:gd name="T9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2" h="39">
                      <a:moveTo>
                        <a:pt x="75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13"/>
                        <a:pt x="7" y="26"/>
                        <a:pt x="8" y="39"/>
                      </a:cubicBezTo>
                      <a:cubicBezTo>
                        <a:pt x="752" y="39"/>
                        <a:pt x="752" y="39"/>
                        <a:pt x="752" y="39"/>
                      </a:cubicBezTo>
                      <a:cubicBezTo>
                        <a:pt x="752" y="0"/>
                        <a:pt x="752" y="0"/>
                        <a:pt x="752" y="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4" name="Rectangle 1006">
                  <a:extLst>
                    <a:ext uri="{FF2B5EF4-FFF2-40B4-BE49-F238E27FC236}">
                      <a16:creationId xmlns:a16="http://schemas.microsoft.com/office/drawing/2014/main" xmlns="" id="{AAD1133E-6291-43D9-99A4-107EC3D07C44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5502" y="3084"/>
                  <a:ext cx="114" cy="35"/>
                </a:xfrm>
                <a:prstGeom prst="rect">
                  <a:avLst/>
                </a:prstGeom>
                <a:solidFill>
                  <a:srgbClr val="058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5" name="Rectangle 1007">
                  <a:extLst>
                    <a:ext uri="{FF2B5EF4-FFF2-40B4-BE49-F238E27FC236}">
                      <a16:creationId xmlns:a16="http://schemas.microsoft.com/office/drawing/2014/main" xmlns="" id="{7C643334-2A0D-4213-BA2F-82184CE6EB28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5502" y="3084"/>
                  <a:ext cx="114" cy="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6" name="Freeform 1008">
                  <a:extLst>
                    <a:ext uri="{FF2B5EF4-FFF2-40B4-BE49-F238E27FC236}">
                      <a16:creationId xmlns:a16="http://schemas.microsoft.com/office/drawing/2014/main" xmlns="" id="{7B2A58FD-E26A-42D3-9259-959ADAC5CD62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728" y="3202"/>
                  <a:ext cx="11" cy="12"/>
                </a:xfrm>
                <a:custGeom>
                  <a:avLst/>
                  <a:gdLst>
                    <a:gd name="T0" fmla="*/ 11 w 11"/>
                    <a:gd name="T1" fmla="*/ 0 h 12"/>
                    <a:gd name="T2" fmla="*/ 5 w 11"/>
                    <a:gd name="T3" fmla="*/ 0 h 12"/>
                    <a:gd name="T4" fmla="*/ 0 w 11"/>
                    <a:gd name="T5" fmla="*/ 12 h 12"/>
                    <a:gd name="T6" fmla="*/ 11 w 11"/>
                    <a:gd name="T7" fmla="*/ 12 h 12"/>
                    <a:gd name="T8" fmla="*/ 11 w 11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2">
                      <a:moveTo>
                        <a:pt x="11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4" y="4"/>
                        <a:pt x="2" y="8"/>
                        <a:pt x="0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0"/>
                        <a:pt x="11" y="0"/>
                        <a:pt x="11" y="0"/>
                      </a:cubicBezTo>
                    </a:path>
                  </a:pathLst>
                </a:custGeom>
                <a:solidFill>
                  <a:srgbClr val="058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7" name="Rectangle 1009">
                  <a:extLst>
                    <a:ext uri="{FF2B5EF4-FFF2-40B4-BE49-F238E27FC236}">
                      <a16:creationId xmlns:a16="http://schemas.microsoft.com/office/drawing/2014/main" xmlns="" id="{57227390-D87F-431C-BC53-E1579B4D0B8A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756" y="3202"/>
                  <a:ext cx="116" cy="12"/>
                </a:xfrm>
                <a:prstGeom prst="rect">
                  <a:avLst/>
                </a:prstGeom>
                <a:solidFill>
                  <a:srgbClr val="058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8" name="Rectangle 1010">
                  <a:extLst>
                    <a:ext uri="{FF2B5EF4-FFF2-40B4-BE49-F238E27FC236}">
                      <a16:creationId xmlns:a16="http://schemas.microsoft.com/office/drawing/2014/main" xmlns="" id="{8F2F64E9-143E-4A1E-BCEE-9C059985DBC2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756" y="3202"/>
                  <a:ext cx="116" cy="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9" name="Rectangle 1011">
                  <a:extLst>
                    <a:ext uri="{FF2B5EF4-FFF2-40B4-BE49-F238E27FC236}">
                      <a16:creationId xmlns:a16="http://schemas.microsoft.com/office/drawing/2014/main" xmlns="" id="{9D8328ED-A68F-402C-AB6B-07C08BD51314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889" y="3202"/>
                  <a:ext cx="116" cy="12"/>
                </a:xfrm>
                <a:prstGeom prst="rect">
                  <a:avLst/>
                </a:prstGeom>
                <a:solidFill>
                  <a:srgbClr val="058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0" name="Rectangle 1012">
                  <a:extLst>
                    <a:ext uri="{FF2B5EF4-FFF2-40B4-BE49-F238E27FC236}">
                      <a16:creationId xmlns:a16="http://schemas.microsoft.com/office/drawing/2014/main" xmlns="" id="{766ACD00-43EF-432C-943A-C6BEC94CF3B9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889" y="3202"/>
                  <a:ext cx="116" cy="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1" name="Rectangle 1013">
                  <a:extLst>
                    <a:ext uri="{FF2B5EF4-FFF2-40B4-BE49-F238E27FC236}">
                      <a16:creationId xmlns:a16="http://schemas.microsoft.com/office/drawing/2014/main" xmlns="" id="{33E8EAB2-1D08-46D3-9DB1-4BC888B8DAA2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5445" y="3181"/>
                  <a:ext cx="187" cy="9"/>
                </a:xfrm>
                <a:prstGeom prst="rect">
                  <a:avLst/>
                </a:prstGeom>
                <a:solidFill>
                  <a:srgbClr val="1CCA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2" name="Rectangle 1014">
                  <a:extLst>
                    <a:ext uri="{FF2B5EF4-FFF2-40B4-BE49-F238E27FC236}">
                      <a16:creationId xmlns:a16="http://schemas.microsoft.com/office/drawing/2014/main" xmlns="" id="{BE846087-4F14-482C-99F3-41E73D178D45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5445" y="3181"/>
                  <a:ext cx="187" cy="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3" name="Rectangle 1015">
                  <a:extLst>
                    <a:ext uri="{FF2B5EF4-FFF2-40B4-BE49-F238E27FC236}">
                      <a16:creationId xmlns:a16="http://schemas.microsoft.com/office/drawing/2014/main" xmlns="" id="{B4965756-1C39-4BA6-8F2C-DD3C58C8E882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5485" y="3203"/>
                  <a:ext cx="147" cy="10"/>
                </a:xfrm>
                <a:prstGeom prst="rect">
                  <a:avLst/>
                </a:prstGeom>
                <a:solidFill>
                  <a:srgbClr val="1CCA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4" name="Rectangle 1016">
                  <a:extLst>
                    <a:ext uri="{FF2B5EF4-FFF2-40B4-BE49-F238E27FC236}">
                      <a16:creationId xmlns:a16="http://schemas.microsoft.com/office/drawing/2014/main" xmlns="" id="{8CB0C9E7-D331-4C4A-A7BC-B30FC0C4A5B8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5485" y="3203"/>
                  <a:ext cx="147" cy="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5" name="Rectangle 1017">
                  <a:extLst>
                    <a:ext uri="{FF2B5EF4-FFF2-40B4-BE49-F238E27FC236}">
                      <a16:creationId xmlns:a16="http://schemas.microsoft.com/office/drawing/2014/main" xmlns="" id="{1C0DE5F3-4AD8-468A-AEF4-7C272D899AFB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242" y="3696"/>
                  <a:ext cx="261" cy="13"/>
                </a:xfrm>
                <a:prstGeom prst="rect">
                  <a:avLst/>
                </a:prstGeom>
                <a:solidFill>
                  <a:srgbClr val="058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6" name="Rectangle 1018">
                  <a:extLst>
                    <a:ext uri="{FF2B5EF4-FFF2-40B4-BE49-F238E27FC236}">
                      <a16:creationId xmlns:a16="http://schemas.microsoft.com/office/drawing/2014/main" xmlns="" id="{11DC5B25-0D6A-4A1C-912E-09F328147503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242" y="3696"/>
                  <a:ext cx="261" cy="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7" name="Rectangle 1019">
                  <a:extLst>
                    <a:ext uri="{FF2B5EF4-FFF2-40B4-BE49-F238E27FC236}">
                      <a16:creationId xmlns:a16="http://schemas.microsoft.com/office/drawing/2014/main" xmlns="" id="{FCE9C812-D1FA-4B69-B934-3E7955654EF2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242" y="3724"/>
                  <a:ext cx="634" cy="9"/>
                </a:xfrm>
                <a:prstGeom prst="rect">
                  <a:avLst/>
                </a:prstGeom>
                <a:solidFill>
                  <a:srgbClr val="1CCA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8" name="Rectangle 1020">
                  <a:extLst>
                    <a:ext uri="{FF2B5EF4-FFF2-40B4-BE49-F238E27FC236}">
                      <a16:creationId xmlns:a16="http://schemas.microsoft.com/office/drawing/2014/main" xmlns="" id="{4EA172D3-4EF6-4782-97D4-CABBB9A15619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242" y="3724"/>
                  <a:ext cx="634" cy="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9" name="Rectangle 1021">
                  <a:extLst>
                    <a:ext uri="{FF2B5EF4-FFF2-40B4-BE49-F238E27FC236}">
                      <a16:creationId xmlns:a16="http://schemas.microsoft.com/office/drawing/2014/main" xmlns="" id="{E3693970-B542-45DA-BCAC-4256B8D834BE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239" y="3746"/>
                  <a:ext cx="554" cy="10"/>
                </a:xfrm>
                <a:prstGeom prst="rect">
                  <a:avLst/>
                </a:prstGeom>
                <a:solidFill>
                  <a:srgbClr val="1CCA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0" name="Rectangle 1022">
                  <a:extLst>
                    <a:ext uri="{FF2B5EF4-FFF2-40B4-BE49-F238E27FC236}">
                      <a16:creationId xmlns:a16="http://schemas.microsoft.com/office/drawing/2014/main" xmlns="" id="{1D97E670-8DDB-4F64-939C-0DC9AC15897E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239" y="3746"/>
                  <a:ext cx="554" cy="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1" name="Freeform 1023">
                  <a:extLst>
                    <a:ext uri="{FF2B5EF4-FFF2-40B4-BE49-F238E27FC236}">
                      <a16:creationId xmlns:a16="http://schemas.microsoft.com/office/drawing/2014/main" xmlns="" id="{6CC116A6-C812-4781-900A-FE8C4CFFF0FF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237" y="3785"/>
                  <a:ext cx="127" cy="35"/>
                </a:xfrm>
                <a:custGeom>
                  <a:avLst/>
                  <a:gdLst>
                    <a:gd name="T0" fmla="*/ 29 w 127"/>
                    <a:gd name="T1" fmla="*/ 22 h 35"/>
                    <a:gd name="T2" fmla="*/ 29 w 127"/>
                    <a:gd name="T3" fmla="*/ 12 h 35"/>
                    <a:gd name="T4" fmla="*/ 98 w 127"/>
                    <a:gd name="T5" fmla="*/ 12 h 35"/>
                    <a:gd name="T6" fmla="*/ 98 w 127"/>
                    <a:gd name="T7" fmla="*/ 22 h 35"/>
                    <a:gd name="T8" fmla="*/ 29 w 127"/>
                    <a:gd name="T9" fmla="*/ 22 h 35"/>
                    <a:gd name="T10" fmla="*/ 127 w 127"/>
                    <a:gd name="T11" fmla="*/ 0 h 35"/>
                    <a:gd name="T12" fmla="*/ 0 w 127"/>
                    <a:gd name="T13" fmla="*/ 0 h 35"/>
                    <a:gd name="T14" fmla="*/ 0 w 127"/>
                    <a:gd name="T15" fmla="*/ 35 h 35"/>
                    <a:gd name="T16" fmla="*/ 127 w 127"/>
                    <a:gd name="T17" fmla="*/ 35 h 35"/>
                    <a:gd name="T18" fmla="*/ 127 w 127"/>
                    <a:gd name="T19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7" h="35">
                      <a:moveTo>
                        <a:pt x="29" y="22"/>
                      </a:moveTo>
                      <a:lnTo>
                        <a:pt x="29" y="12"/>
                      </a:lnTo>
                      <a:lnTo>
                        <a:pt x="98" y="12"/>
                      </a:lnTo>
                      <a:lnTo>
                        <a:pt x="98" y="22"/>
                      </a:lnTo>
                      <a:lnTo>
                        <a:pt x="29" y="22"/>
                      </a:lnTo>
                      <a:close/>
                      <a:moveTo>
                        <a:pt x="127" y="0"/>
                      </a:moveTo>
                      <a:lnTo>
                        <a:pt x="0" y="0"/>
                      </a:lnTo>
                      <a:lnTo>
                        <a:pt x="0" y="35"/>
                      </a:lnTo>
                      <a:lnTo>
                        <a:pt x="127" y="35"/>
                      </a:lnTo>
                      <a:lnTo>
                        <a:pt x="127" y="0"/>
                      </a:lnTo>
                      <a:close/>
                    </a:path>
                  </a:pathLst>
                </a:custGeom>
                <a:solidFill>
                  <a:srgbClr val="058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2" name="Freeform 1024">
                  <a:extLst>
                    <a:ext uri="{FF2B5EF4-FFF2-40B4-BE49-F238E27FC236}">
                      <a16:creationId xmlns:a16="http://schemas.microsoft.com/office/drawing/2014/main" xmlns="" id="{6C87BCEE-0EDD-49BB-A32F-E00BB151BA95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237" y="3785"/>
                  <a:ext cx="127" cy="35"/>
                </a:xfrm>
                <a:custGeom>
                  <a:avLst/>
                  <a:gdLst>
                    <a:gd name="T0" fmla="*/ 29 w 127"/>
                    <a:gd name="T1" fmla="*/ 22 h 35"/>
                    <a:gd name="T2" fmla="*/ 29 w 127"/>
                    <a:gd name="T3" fmla="*/ 12 h 35"/>
                    <a:gd name="T4" fmla="*/ 98 w 127"/>
                    <a:gd name="T5" fmla="*/ 12 h 35"/>
                    <a:gd name="T6" fmla="*/ 98 w 127"/>
                    <a:gd name="T7" fmla="*/ 22 h 35"/>
                    <a:gd name="T8" fmla="*/ 29 w 127"/>
                    <a:gd name="T9" fmla="*/ 22 h 35"/>
                    <a:gd name="T10" fmla="*/ 127 w 127"/>
                    <a:gd name="T11" fmla="*/ 0 h 35"/>
                    <a:gd name="T12" fmla="*/ 0 w 127"/>
                    <a:gd name="T13" fmla="*/ 0 h 35"/>
                    <a:gd name="T14" fmla="*/ 0 w 127"/>
                    <a:gd name="T15" fmla="*/ 35 h 35"/>
                    <a:gd name="T16" fmla="*/ 127 w 127"/>
                    <a:gd name="T17" fmla="*/ 35 h 35"/>
                    <a:gd name="T18" fmla="*/ 127 w 127"/>
                    <a:gd name="T19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7" h="35">
                      <a:moveTo>
                        <a:pt x="29" y="22"/>
                      </a:moveTo>
                      <a:lnTo>
                        <a:pt x="29" y="12"/>
                      </a:lnTo>
                      <a:lnTo>
                        <a:pt x="98" y="12"/>
                      </a:lnTo>
                      <a:lnTo>
                        <a:pt x="98" y="22"/>
                      </a:lnTo>
                      <a:lnTo>
                        <a:pt x="29" y="22"/>
                      </a:lnTo>
                      <a:moveTo>
                        <a:pt x="127" y="0"/>
                      </a:moveTo>
                      <a:lnTo>
                        <a:pt x="0" y="0"/>
                      </a:lnTo>
                      <a:lnTo>
                        <a:pt x="0" y="35"/>
                      </a:lnTo>
                      <a:lnTo>
                        <a:pt x="127" y="35"/>
                      </a:lnTo>
                      <a:lnTo>
                        <a:pt x="127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3" name="Rectangle 1025">
                  <a:extLst>
                    <a:ext uri="{FF2B5EF4-FFF2-40B4-BE49-F238E27FC236}">
                      <a16:creationId xmlns:a16="http://schemas.microsoft.com/office/drawing/2014/main" xmlns="" id="{D1859691-2009-4A5D-91C7-3E03DDCFA6CD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266" y="3797"/>
                  <a:ext cx="69" cy="1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4" name="Rectangle 1026">
                  <a:extLst>
                    <a:ext uri="{FF2B5EF4-FFF2-40B4-BE49-F238E27FC236}">
                      <a16:creationId xmlns:a16="http://schemas.microsoft.com/office/drawing/2014/main" xmlns="" id="{87C0D6DD-5099-472F-93FB-9497373D6628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266" y="3797"/>
                  <a:ext cx="69" cy="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5" name="Rectangle 1027">
                  <a:extLst>
                    <a:ext uri="{FF2B5EF4-FFF2-40B4-BE49-F238E27FC236}">
                      <a16:creationId xmlns:a16="http://schemas.microsoft.com/office/drawing/2014/main" xmlns="" id="{B5267AEB-CB31-45ED-982C-27CE0E9829E8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973" y="3299"/>
                  <a:ext cx="266" cy="13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6" name="Rectangle 1028">
                  <a:extLst>
                    <a:ext uri="{FF2B5EF4-FFF2-40B4-BE49-F238E27FC236}">
                      <a16:creationId xmlns:a16="http://schemas.microsoft.com/office/drawing/2014/main" xmlns="" id="{EF806734-E6E7-4A4D-96E7-1605CCB0AABD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973" y="3299"/>
                  <a:ext cx="266" cy="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7" name="Rectangle 1029">
                  <a:extLst>
                    <a:ext uri="{FF2B5EF4-FFF2-40B4-BE49-F238E27FC236}">
                      <a16:creationId xmlns:a16="http://schemas.microsoft.com/office/drawing/2014/main" xmlns="" id="{07E7E4DA-C208-4173-BF35-23BDF662F228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973" y="3327"/>
                  <a:ext cx="638" cy="10"/>
                </a:xfrm>
                <a:prstGeom prst="rect">
                  <a:avLst/>
                </a:prstGeom>
                <a:solidFill>
                  <a:srgbClr val="7BDC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8" name="Rectangle 1030">
                  <a:extLst>
                    <a:ext uri="{FF2B5EF4-FFF2-40B4-BE49-F238E27FC236}">
                      <a16:creationId xmlns:a16="http://schemas.microsoft.com/office/drawing/2014/main" xmlns="" id="{053CA394-79B3-4FA0-B9E4-1019DCE39852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973" y="3327"/>
                  <a:ext cx="638" cy="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9" name="Rectangle 1031">
                  <a:extLst>
                    <a:ext uri="{FF2B5EF4-FFF2-40B4-BE49-F238E27FC236}">
                      <a16:creationId xmlns:a16="http://schemas.microsoft.com/office/drawing/2014/main" xmlns="" id="{0226C237-1543-427D-978A-314B125F7A4C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973" y="3350"/>
                  <a:ext cx="555" cy="10"/>
                </a:xfrm>
                <a:prstGeom prst="rect">
                  <a:avLst/>
                </a:prstGeom>
                <a:solidFill>
                  <a:srgbClr val="7BDC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0" name="Rectangle 1032">
                  <a:extLst>
                    <a:ext uri="{FF2B5EF4-FFF2-40B4-BE49-F238E27FC236}">
                      <a16:creationId xmlns:a16="http://schemas.microsoft.com/office/drawing/2014/main" xmlns="" id="{F91A1CF1-78BB-40BC-B714-7EB92A8D4238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973" y="3350"/>
                  <a:ext cx="555" cy="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1" name="Freeform 1033">
                  <a:extLst>
                    <a:ext uri="{FF2B5EF4-FFF2-40B4-BE49-F238E27FC236}">
                      <a16:creationId xmlns:a16="http://schemas.microsoft.com/office/drawing/2014/main" xmlns="" id="{B3A0F7AB-9C79-4763-ADDA-4086DB57D6E5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973" y="3388"/>
                  <a:ext cx="127" cy="35"/>
                </a:xfrm>
                <a:custGeom>
                  <a:avLst/>
                  <a:gdLst>
                    <a:gd name="T0" fmla="*/ 29 w 127"/>
                    <a:gd name="T1" fmla="*/ 22 h 35"/>
                    <a:gd name="T2" fmla="*/ 29 w 127"/>
                    <a:gd name="T3" fmla="*/ 13 h 35"/>
                    <a:gd name="T4" fmla="*/ 98 w 127"/>
                    <a:gd name="T5" fmla="*/ 13 h 35"/>
                    <a:gd name="T6" fmla="*/ 98 w 127"/>
                    <a:gd name="T7" fmla="*/ 22 h 35"/>
                    <a:gd name="T8" fmla="*/ 29 w 127"/>
                    <a:gd name="T9" fmla="*/ 22 h 35"/>
                    <a:gd name="T10" fmla="*/ 127 w 127"/>
                    <a:gd name="T11" fmla="*/ 0 h 35"/>
                    <a:gd name="T12" fmla="*/ 0 w 127"/>
                    <a:gd name="T13" fmla="*/ 0 h 35"/>
                    <a:gd name="T14" fmla="*/ 0 w 127"/>
                    <a:gd name="T15" fmla="*/ 35 h 35"/>
                    <a:gd name="T16" fmla="*/ 127 w 127"/>
                    <a:gd name="T17" fmla="*/ 35 h 35"/>
                    <a:gd name="T18" fmla="*/ 127 w 127"/>
                    <a:gd name="T19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7" h="35">
                      <a:moveTo>
                        <a:pt x="29" y="22"/>
                      </a:moveTo>
                      <a:lnTo>
                        <a:pt x="29" y="13"/>
                      </a:lnTo>
                      <a:lnTo>
                        <a:pt x="98" y="13"/>
                      </a:lnTo>
                      <a:lnTo>
                        <a:pt x="98" y="22"/>
                      </a:lnTo>
                      <a:lnTo>
                        <a:pt x="29" y="22"/>
                      </a:lnTo>
                      <a:close/>
                      <a:moveTo>
                        <a:pt x="127" y="0"/>
                      </a:moveTo>
                      <a:lnTo>
                        <a:pt x="0" y="0"/>
                      </a:lnTo>
                      <a:lnTo>
                        <a:pt x="0" y="35"/>
                      </a:lnTo>
                      <a:lnTo>
                        <a:pt x="127" y="35"/>
                      </a:lnTo>
                      <a:lnTo>
                        <a:pt x="12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2" name="Freeform 1034">
                  <a:extLst>
                    <a:ext uri="{FF2B5EF4-FFF2-40B4-BE49-F238E27FC236}">
                      <a16:creationId xmlns:a16="http://schemas.microsoft.com/office/drawing/2014/main" xmlns="" id="{4BD56468-CBE6-4B50-8281-75D604ECE093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973" y="3388"/>
                  <a:ext cx="127" cy="35"/>
                </a:xfrm>
                <a:custGeom>
                  <a:avLst/>
                  <a:gdLst>
                    <a:gd name="T0" fmla="*/ 29 w 127"/>
                    <a:gd name="T1" fmla="*/ 22 h 35"/>
                    <a:gd name="T2" fmla="*/ 29 w 127"/>
                    <a:gd name="T3" fmla="*/ 13 h 35"/>
                    <a:gd name="T4" fmla="*/ 98 w 127"/>
                    <a:gd name="T5" fmla="*/ 13 h 35"/>
                    <a:gd name="T6" fmla="*/ 98 w 127"/>
                    <a:gd name="T7" fmla="*/ 22 h 35"/>
                    <a:gd name="T8" fmla="*/ 29 w 127"/>
                    <a:gd name="T9" fmla="*/ 22 h 35"/>
                    <a:gd name="T10" fmla="*/ 127 w 127"/>
                    <a:gd name="T11" fmla="*/ 0 h 35"/>
                    <a:gd name="T12" fmla="*/ 0 w 127"/>
                    <a:gd name="T13" fmla="*/ 0 h 35"/>
                    <a:gd name="T14" fmla="*/ 0 w 127"/>
                    <a:gd name="T15" fmla="*/ 35 h 35"/>
                    <a:gd name="T16" fmla="*/ 127 w 127"/>
                    <a:gd name="T17" fmla="*/ 35 h 35"/>
                    <a:gd name="T18" fmla="*/ 127 w 127"/>
                    <a:gd name="T19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7" h="35">
                      <a:moveTo>
                        <a:pt x="29" y="22"/>
                      </a:moveTo>
                      <a:lnTo>
                        <a:pt x="29" y="13"/>
                      </a:lnTo>
                      <a:lnTo>
                        <a:pt x="98" y="13"/>
                      </a:lnTo>
                      <a:lnTo>
                        <a:pt x="98" y="22"/>
                      </a:lnTo>
                      <a:lnTo>
                        <a:pt x="29" y="22"/>
                      </a:lnTo>
                      <a:moveTo>
                        <a:pt x="127" y="0"/>
                      </a:moveTo>
                      <a:lnTo>
                        <a:pt x="0" y="0"/>
                      </a:lnTo>
                      <a:lnTo>
                        <a:pt x="0" y="35"/>
                      </a:lnTo>
                      <a:lnTo>
                        <a:pt x="127" y="35"/>
                      </a:lnTo>
                      <a:lnTo>
                        <a:pt x="127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3" name="Rectangle 1035">
                  <a:extLst>
                    <a:ext uri="{FF2B5EF4-FFF2-40B4-BE49-F238E27FC236}">
                      <a16:creationId xmlns:a16="http://schemas.microsoft.com/office/drawing/2014/main" xmlns="" id="{AF8B9659-D8B0-4C8B-A22A-9AD4EB4D57E8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5002" y="3401"/>
                  <a:ext cx="69" cy="9"/>
                </a:xfrm>
                <a:prstGeom prst="rect">
                  <a:avLst/>
                </a:prstGeom>
                <a:solidFill>
                  <a:srgbClr val="058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4" name="Rectangle 1036">
                  <a:extLst>
                    <a:ext uri="{FF2B5EF4-FFF2-40B4-BE49-F238E27FC236}">
                      <a16:creationId xmlns:a16="http://schemas.microsoft.com/office/drawing/2014/main" xmlns="" id="{6D870B0D-0165-40DD-ABB6-1755E109D0F4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5002" y="3401"/>
                  <a:ext cx="69" cy="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5" name="Freeform 1037">
                  <a:extLst>
                    <a:ext uri="{FF2B5EF4-FFF2-40B4-BE49-F238E27FC236}">
                      <a16:creationId xmlns:a16="http://schemas.microsoft.com/office/drawing/2014/main" xmlns="" id="{263EAF75-27DB-4A5C-9666-BCA84581631C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944" y="3668"/>
                  <a:ext cx="339" cy="186"/>
                </a:xfrm>
                <a:custGeom>
                  <a:avLst/>
                  <a:gdLst>
                    <a:gd name="T0" fmla="*/ 29 w 339"/>
                    <a:gd name="T1" fmla="*/ 152 h 186"/>
                    <a:gd name="T2" fmla="*/ 29 w 339"/>
                    <a:gd name="T3" fmla="*/ 117 h 186"/>
                    <a:gd name="T4" fmla="*/ 156 w 339"/>
                    <a:gd name="T5" fmla="*/ 117 h 186"/>
                    <a:gd name="T6" fmla="*/ 156 w 339"/>
                    <a:gd name="T7" fmla="*/ 152 h 186"/>
                    <a:gd name="T8" fmla="*/ 29 w 339"/>
                    <a:gd name="T9" fmla="*/ 152 h 186"/>
                    <a:gd name="T10" fmla="*/ 31 w 339"/>
                    <a:gd name="T11" fmla="*/ 88 h 186"/>
                    <a:gd name="T12" fmla="*/ 31 w 339"/>
                    <a:gd name="T13" fmla="*/ 78 h 186"/>
                    <a:gd name="T14" fmla="*/ 225 w 339"/>
                    <a:gd name="T15" fmla="*/ 78 h 186"/>
                    <a:gd name="T16" fmla="*/ 225 w 339"/>
                    <a:gd name="T17" fmla="*/ 88 h 186"/>
                    <a:gd name="T18" fmla="*/ 31 w 339"/>
                    <a:gd name="T19" fmla="*/ 88 h 186"/>
                    <a:gd name="T20" fmla="*/ 32 w 339"/>
                    <a:gd name="T21" fmla="*/ 65 h 186"/>
                    <a:gd name="T22" fmla="*/ 32 w 339"/>
                    <a:gd name="T23" fmla="*/ 56 h 186"/>
                    <a:gd name="T24" fmla="*/ 254 w 339"/>
                    <a:gd name="T25" fmla="*/ 56 h 186"/>
                    <a:gd name="T26" fmla="*/ 254 w 339"/>
                    <a:gd name="T27" fmla="*/ 65 h 186"/>
                    <a:gd name="T28" fmla="*/ 32 w 339"/>
                    <a:gd name="T29" fmla="*/ 65 h 186"/>
                    <a:gd name="T30" fmla="*/ 32 w 339"/>
                    <a:gd name="T31" fmla="*/ 41 h 186"/>
                    <a:gd name="T32" fmla="*/ 32 w 339"/>
                    <a:gd name="T33" fmla="*/ 28 h 186"/>
                    <a:gd name="T34" fmla="*/ 227 w 339"/>
                    <a:gd name="T35" fmla="*/ 28 h 186"/>
                    <a:gd name="T36" fmla="*/ 227 w 339"/>
                    <a:gd name="T37" fmla="*/ 41 h 186"/>
                    <a:gd name="T38" fmla="*/ 32 w 339"/>
                    <a:gd name="T39" fmla="*/ 41 h 186"/>
                    <a:gd name="T40" fmla="*/ 339 w 339"/>
                    <a:gd name="T41" fmla="*/ 0 h 186"/>
                    <a:gd name="T42" fmla="*/ 0 w 339"/>
                    <a:gd name="T43" fmla="*/ 0 h 186"/>
                    <a:gd name="T44" fmla="*/ 0 w 339"/>
                    <a:gd name="T45" fmla="*/ 186 h 186"/>
                    <a:gd name="T46" fmla="*/ 339 w 339"/>
                    <a:gd name="T47" fmla="*/ 186 h 186"/>
                    <a:gd name="T48" fmla="*/ 339 w 339"/>
                    <a:gd name="T49" fmla="*/ 0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39" h="186">
                      <a:moveTo>
                        <a:pt x="29" y="152"/>
                      </a:moveTo>
                      <a:lnTo>
                        <a:pt x="29" y="117"/>
                      </a:lnTo>
                      <a:lnTo>
                        <a:pt x="156" y="117"/>
                      </a:lnTo>
                      <a:lnTo>
                        <a:pt x="156" y="152"/>
                      </a:lnTo>
                      <a:lnTo>
                        <a:pt x="29" y="152"/>
                      </a:lnTo>
                      <a:close/>
                      <a:moveTo>
                        <a:pt x="31" y="88"/>
                      </a:moveTo>
                      <a:lnTo>
                        <a:pt x="31" y="78"/>
                      </a:lnTo>
                      <a:lnTo>
                        <a:pt x="225" y="78"/>
                      </a:lnTo>
                      <a:lnTo>
                        <a:pt x="225" y="88"/>
                      </a:lnTo>
                      <a:lnTo>
                        <a:pt x="31" y="88"/>
                      </a:lnTo>
                      <a:close/>
                      <a:moveTo>
                        <a:pt x="32" y="65"/>
                      </a:moveTo>
                      <a:lnTo>
                        <a:pt x="32" y="56"/>
                      </a:lnTo>
                      <a:lnTo>
                        <a:pt x="254" y="56"/>
                      </a:lnTo>
                      <a:lnTo>
                        <a:pt x="254" y="65"/>
                      </a:lnTo>
                      <a:lnTo>
                        <a:pt x="32" y="65"/>
                      </a:lnTo>
                      <a:close/>
                      <a:moveTo>
                        <a:pt x="32" y="41"/>
                      </a:moveTo>
                      <a:lnTo>
                        <a:pt x="32" y="28"/>
                      </a:lnTo>
                      <a:lnTo>
                        <a:pt x="227" y="28"/>
                      </a:lnTo>
                      <a:lnTo>
                        <a:pt x="227" y="41"/>
                      </a:lnTo>
                      <a:lnTo>
                        <a:pt x="32" y="41"/>
                      </a:lnTo>
                      <a:close/>
                      <a:moveTo>
                        <a:pt x="339" y="0"/>
                      </a:moveTo>
                      <a:lnTo>
                        <a:pt x="0" y="0"/>
                      </a:lnTo>
                      <a:lnTo>
                        <a:pt x="0" y="186"/>
                      </a:lnTo>
                      <a:lnTo>
                        <a:pt x="339" y="186"/>
                      </a:lnTo>
                      <a:lnTo>
                        <a:pt x="339" y="0"/>
                      </a:lnTo>
                      <a:close/>
                    </a:path>
                  </a:pathLst>
                </a:custGeom>
                <a:solidFill>
                  <a:srgbClr val="8DE0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6" name="Freeform 1038">
                  <a:extLst>
                    <a:ext uri="{FF2B5EF4-FFF2-40B4-BE49-F238E27FC236}">
                      <a16:creationId xmlns:a16="http://schemas.microsoft.com/office/drawing/2014/main" xmlns="" id="{9814E032-74A3-4F95-A3ED-76F03180BBF4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944" y="3668"/>
                  <a:ext cx="339" cy="186"/>
                </a:xfrm>
                <a:custGeom>
                  <a:avLst/>
                  <a:gdLst>
                    <a:gd name="T0" fmla="*/ 29 w 339"/>
                    <a:gd name="T1" fmla="*/ 152 h 186"/>
                    <a:gd name="T2" fmla="*/ 29 w 339"/>
                    <a:gd name="T3" fmla="*/ 117 h 186"/>
                    <a:gd name="T4" fmla="*/ 156 w 339"/>
                    <a:gd name="T5" fmla="*/ 117 h 186"/>
                    <a:gd name="T6" fmla="*/ 156 w 339"/>
                    <a:gd name="T7" fmla="*/ 152 h 186"/>
                    <a:gd name="T8" fmla="*/ 29 w 339"/>
                    <a:gd name="T9" fmla="*/ 152 h 186"/>
                    <a:gd name="T10" fmla="*/ 31 w 339"/>
                    <a:gd name="T11" fmla="*/ 88 h 186"/>
                    <a:gd name="T12" fmla="*/ 31 w 339"/>
                    <a:gd name="T13" fmla="*/ 78 h 186"/>
                    <a:gd name="T14" fmla="*/ 225 w 339"/>
                    <a:gd name="T15" fmla="*/ 78 h 186"/>
                    <a:gd name="T16" fmla="*/ 225 w 339"/>
                    <a:gd name="T17" fmla="*/ 88 h 186"/>
                    <a:gd name="T18" fmla="*/ 31 w 339"/>
                    <a:gd name="T19" fmla="*/ 88 h 186"/>
                    <a:gd name="T20" fmla="*/ 32 w 339"/>
                    <a:gd name="T21" fmla="*/ 65 h 186"/>
                    <a:gd name="T22" fmla="*/ 32 w 339"/>
                    <a:gd name="T23" fmla="*/ 56 h 186"/>
                    <a:gd name="T24" fmla="*/ 254 w 339"/>
                    <a:gd name="T25" fmla="*/ 56 h 186"/>
                    <a:gd name="T26" fmla="*/ 254 w 339"/>
                    <a:gd name="T27" fmla="*/ 65 h 186"/>
                    <a:gd name="T28" fmla="*/ 32 w 339"/>
                    <a:gd name="T29" fmla="*/ 65 h 186"/>
                    <a:gd name="T30" fmla="*/ 32 w 339"/>
                    <a:gd name="T31" fmla="*/ 41 h 186"/>
                    <a:gd name="T32" fmla="*/ 32 w 339"/>
                    <a:gd name="T33" fmla="*/ 28 h 186"/>
                    <a:gd name="T34" fmla="*/ 227 w 339"/>
                    <a:gd name="T35" fmla="*/ 28 h 186"/>
                    <a:gd name="T36" fmla="*/ 227 w 339"/>
                    <a:gd name="T37" fmla="*/ 41 h 186"/>
                    <a:gd name="T38" fmla="*/ 32 w 339"/>
                    <a:gd name="T39" fmla="*/ 41 h 186"/>
                    <a:gd name="T40" fmla="*/ 339 w 339"/>
                    <a:gd name="T41" fmla="*/ 0 h 186"/>
                    <a:gd name="T42" fmla="*/ 0 w 339"/>
                    <a:gd name="T43" fmla="*/ 0 h 186"/>
                    <a:gd name="T44" fmla="*/ 0 w 339"/>
                    <a:gd name="T45" fmla="*/ 186 h 186"/>
                    <a:gd name="T46" fmla="*/ 339 w 339"/>
                    <a:gd name="T47" fmla="*/ 186 h 186"/>
                    <a:gd name="T48" fmla="*/ 339 w 339"/>
                    <a:gd name="T49" fmla="*/ 0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39" h="186">
                      <a:moveTo>
                        <a:pt x="29" y="152"/>
                      </a:moveTo>
                      <a:lnTo>
                        <a:pt x="29" y="117"/>
                      </a:lnTo>
                      <a:lnTo>
                        <a:pt x="156" y="117"/>
                      </a:lnTo>
                      <a:lnTo>
                        <a:pt x="156" y="152"/>
                      </a:lnTo>
                      <a:lnTo>
                        <a:pt x="29" y="152"/>
                      </a:lnTo>
                      <a:moveTo>
                        <a:pt x="31" y="88"/>
                      </a:moveTo>
                      <a:lnTo>
                        <a:pt x="31" y="78"/>
                      </a:lnTo>
                      <a:lnTo>
                        <a:pt x="225" y="78"/>
                      </a:lnTo>
                      <a:lnTo>
                        <a:pt x="225" y="88"/>
                      </a:lnTo>
                      <a:lnTo>
                        <a:pt x="31" y="88"/>
                      </a:lnTo>
                      <a:moveTo>
                        <a:pt x="32" y="65"/>
                      </a:moveTo>
                      <a:lnTo>
                        <a:pt x="32" y="56"/>
                      </a:lnTo>
                      <a:lnTo>
                        <a:pt x="254" y="56"/>
                      </a:lnTo>
                      <a:lnTo>
                        <a:pt x="254" y="65"/>
                      </a:lnTo>
                      <a:lnTo>
                        <a:pt x="32" y="65"/>
                      </a:lnTo>
                      <a:moveTo>
                        <a:pt x="32" y="41"/>
                      </a:moveTo>
                      <a:lnTo>
                        <a:pt x="32" y="28"/>
                      </a:lnTo>
                      <a:lnTo>
                        <a:pt x="227" y="28"/>
                      </a:lnTo>
                      <a:lnTo>
                        <a:pt x="227" y="41"/>
                      </a:lnTo>
                      <a:lnTo>
                        <a:pt x="32" y="41"/>
                      </a:lnTo>
                      <a:moveTo>
                        <a:pt x="339" y="0"/>
                      </a:moveTo>
                      <a:lnTo>
                        <a:pt x="0" y="0"/>
                      </a:lnTo>
                      <a:lnTo>
                        <a:pt x="0" y="186"/>
                      </a:lnTo>
                      <a:lnTo>
                        <a:pt x="339" y="186"/>
                      </a:lnTo>
                      <a:lnTo>
                        <a:pt x="339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7" name="Rectangle 1039">
                  <a:extLst>
                    <a:ext uri="{FF2B5EF4-FFF2-40B4-BE49-F238E27FC236}">
                      <a16:creationId xmlns:a16="http://schemas.microsoft.com/office/drawing/2014/main" xmlns="" id="{C946E980-C93E-4DCB-95E5-8C826C666959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976" y="3696"/>
                  <a:ext cx="195" cy="13"/>
                </a:xfrm>
                <a:prstGeom prst="rect">
                  <a:avLst/>
                </a:prstGeom>
                <a:solidFill>
                  <a:srgbClr val="058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8" name="Rectangle 1040">
                  <a:extLst>
                    <a:ext uri="{FF2B5EF4-FFF2-40B4-BE49-F238E27FC236}">
                      <a16:creationId xmlns:a16="http://schemas.microsoft.com/office/drawing/2014/main" xmlns="" id="{3F8D6C2C-1ED5-437F-B267-9C87E4698007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976" y="3696"/>
                  <a:ext cx="195" cy="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9" name="Rectangle 1041">
                  <a:extLst>
                    <a:ext uri="{FF2B5EF4-FFF2-40B4-BE49-F238E27FC236}">
                      <a16:creationId xmlns:a16="http://schemas.microsoft.com/office/drawing/2014/main" xmlns="" id="{5D86F45E-128C-438E-99CE-33E8F0AE02E9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976" y="3724"/>
                  <a:ext cx="222" cy="9"/>
                </a:xfrm>
                <a:prstGeom prst="rect">
                  <a:avLst/>
                </a:prstGeom>
                <a:solidFill>
                  <a:srgbClr val="1CCA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0" name="Rectangle 1042">
                  <a:extLst>
                    <a:ext uri="{FF2B5EF4-FFF2-40B4-BE49-F238E27FC236}">
                      <a16:creationId xmlns:a16="http://schemas.microsoft.com/office/drawing/2014/main" xmlns="" id="{8FA55AF2-264A-4092-9B7F-95BF9CB9B326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976" y="3724"/>
                  <a:ext cx="222" cy="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1" name="Rectangle 1043">
                  <a:extLst>
                    <a:ext uri="{FF2B5EF4-FFF2-40B4-BE49-F238E27FC236}">
                      <a16:creationId xmlns:a16="http://schemas.microsoft.com/office/drawing/2014/main" xmlns="" id="{CEFCDCB2-052C-4C80-9AD3-9FBA74E392AA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975" y="3746"/>
                  <a:ext cx="194" cy="10"/>
                </a:xfrm>
                <a:prstGeom prst="rect">
                  <a:avLst/>
                </a:prstGeom>
                <a:solidFill>
                  <a:srgbClr val="1CCA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2" name="Rectangle 1044">
                  <a:extLst>
                    <a:ext uri="{FF2B5EF4-FFF2-40B4-BE49-F238E27FC236}">
                      <a16:creationId xmlns:a16="http://schemas.microsoft.com/office/drawing/2014/main" xmlns="" id="{BD461D8D-D5AB-4A89-A0C6-D7258DF56DFB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975" y="3746"/>
                  <a:ext cx="194" cy="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3" name="Freeform 1045">
                  <a:extLst>
                    <a:ext uri="{FF2B5EF4-FFF2-40B4-BE49-F238E27FC236}">
                      <a16:creationId xmlns:a16="http://schemas.microsoft.com/office/drawing/2014/main" xmlns="" id="{2F3FFF0F-F0F9-450E-A2EE-763587EED596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973" y="3785"/>
                  <a:ext cx="127" cy="35"/>
                </a:xfrm>
                <a:custGeom>
                  <a:avLst/>
                  <a:gdLst>
                    <a:gd name="T0" fmla="*/ 29 w 127"/>
                    <a:gd name="T1" fmla="*/ 22 h 35"/>
                    <a:gd name="T2" fmla="*/ 29 w 127"/>
                    <a:gd name="T3" fmla="*/ 12 h 35"/>
                    <a:gd name="T4" fmla="*/ 98 w 127"/>
                    <a:gd name="T5" fmla="*/ 12 h 35"/>
                    <a:gd name="T6" fmla="*/ 98 w 127"/>
                    <a:gd name="T7" fmla="*/ 22 h 35"/>
                    <a:gd name="T8" fmla="*/ 29 w 127"/>
                    <a:gd name="T9" fmla="*/ 22 h 35"/>
                    <a:gd name="T10" fmla="*/ 127 w 127"/>
                    <a:gd name="T11" fmla="*/ 0 h 35"/>
                    <a:gd name="T12" fmla="*/ 0 w 127"/>
                    <a:gd name="T13" fmla="*/ 0 h 35"/>
                    <a:gd name="T14" fmla="*/ 0 w 127"/>
                    <a:gd name="T15" fmla="*/ 35 h 35"/>
                    <a:gd name="T16" fmla="*/ 127 w 127"/>
                    <a:gd name="T17" fmla="*/ 35 h 35"/>
                    <a:gd name="T18" fmla="*/ 127 w 127"/>
                    <a:gd name="T19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7" h="35">
                      <a:moveTo>
                        <a:pt x="29" y="22"/>
                      </a:moveTo>
                      <a:lnTo>
                        <a:pt x="29" y="12"/>
                      </a:lnTo>
                      <a:lnTo>
                        <a:pt x="98" y="12"/>
                      </a:lnTo>
                      <a:lnTo>
                        <a:pt x="98" y="22"/>
                      </a:lnTo>
                      <a:lnTo>
                        <a:pt x="29" y="22"/>
                      </a:lnTo>
                      <a:close/>
                      <a:moveTo>
                        <a:pt x="127" y="0"/>
                      </a:moveTo>
                      <a:lnTo>
                        <a:pt x="0" y="0"/>
                      </a:lnTo>
                      <a:lnTo>
                        <a:pt x="0" y="35"/>
                      </a:lnTo>
                      <a:lnTo>
                        <a:pt x="127" y="35"/>
                      </a:lnTo>
                      <a:lnTo>
                        <a:pt x="127" y="0"/>
                      </a:lnTo>
                      <a:close/>
                    </a:path>
                  </a:pathLst>
                </a:custGeom>
                <a:solidFill>
                  <a:srgbClr val="058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4" name="Freeform 1046">
                  <a:extLst>
                    <a:ext uri="{FF2B5EF4-FFF2-40B4-BE49-F238E27FC236}">
                      <a16:creationId xmlns:a16="http://schemas.microsoft.com/office/drawing/2014/main" xmlns="" id="{69284D13-B114-4F53-9D0F-77B5C3398963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973" y="3785"/>
                  <a:ext cx="127" cy="35"/>
                </a:xfrm>
                <a:custGeom>
                  <a:avLst/>
                  <a:gdLst>
                    <a:gd name="T0" fmla="*/ 29 w 127"/>
                    <a:gd name="T1" fmla="*/ 22 h 35"/>
                    <a:gd name="T2" fmla="*/ 29 w 127"/>
                    <a:gd name="T3" fmla="*/ 12 h 35"/>
                    <a:gd name="T4" fmla="*/ 98 w 127"/>
                    <a:gd name="T5" fmla="*/ 12 h 35"/>
                    <a:gd name="T6" fmla="*/ 98 w 127"/>
                    <a:gd name="T7" fmla="*/ 22 h 35"/>
                    <a:gd name="T8" fmla="*/ 29 w 127"/>
                    <a:gd name="T9" fmla="*/ 22 h 35"/>
                    <a:gd name="T10" fmla="*/ 127 w 127"/>
                    <a:gd name="T11" fmla="*/ 0 h 35"/>
                    <a:gd name="T12" fmla="*/ 0 w 127"/>
                    <a:gd name="T13" fmla="*/ 0 h 35"/>
                    <a:gd name="T14" fmla="*/ 0 w 127"/>
                    <a:gd name="T15" fmla="*/ 35 h 35"/>
                    <a:gd name="T16" fmla="*/ 127 w 127"/>
                    <a:gd name="T17" fmla="*/ 35 h 35"/>
                    <a:gd name="T18" fmla="*/ 127 w 127"/>
                    <a:gd name="T19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7" h="35">
                      <a:moveTo>
                        <a:pt x="29" y="22"/>
                      </a:moveTo>
                      <a:lnTo>
                        <a:pt x="29" y="12"/>
                      </a:lnTo>
                      <a:lnTo>
                        <a:pt x="98" y="12"/>
                      </a:lnTo>
                      <a:lnTo>
                        <a:pt x="98" y="22"/>
                      </a:lnTo>
                      <a:lnTo>
                        <a:pt x="29" y="22"/>
                      </a:lnTo>
                      <a:moveTo>
                        <a:pt x="127" y="0"/>
                      </a:moveTo>
                      <a:lnTo>
                        <a:pt x="0" y="0"/>
                      </a:lnTo>
                      <a:lnTo>
                        <a:pt x="0" y="35"/>
                      </a:lnTo>
                      <a:lnTo>
                        <a:pt x="127" y="35"/>
                      </a:lnTo>
                      <a:lnTo>
                        <a:pt x="127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5" name="Rectangle 1047">
                  <a:extLst>
                    <a:ext uri="{FF2B5EF4-FFF2-40B4-BE49-F238E27FC236}">
                      <a16:creationId xmlns:a16="http://schemas.microsoft.com/office/drawing/2014/main" xmlns="" id="{27108125-10C9-4214-A58B-AC914D4A074D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5002" y="3797"/>
                  <a:ext cx="69" cy="1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6" name="Rectangle 1048">
                  <a:extLst>
                    <a:ext uri="{FF2B5EF4-FFF2-40B4-BE49-F238E27FC236}">
                      <a16:creationId xmlns:a16="http://schemas.microsoft.com/office/drawing/2014/main" xmlns="" id="{D258E563-A58D-4F26-8156-DB0A736E86F0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5002" y="3797"/>
                  <a:ext cx="69" cy="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7" name="Freeform 1049">
                  <a:extLst>
                    <a:ext uri="{FF2B5EF4-FFF2-40B4-BE49-F238E27FC236}">
                      <a16:creationId xmlns:a16="http://schemas.microsoft.com/office/drawing/2014/main" xmlns="" id="{1F00A24A-0A2A-404A-B2C4-DCB91E1DF234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4944" y="3467"/>
                  <a:ext cx="339" cy="198"/>
                </a:xfrm>
                <a:custGeom>
                  <a:avLst/>
                  <a:gdLst>
                    <a:gd name="T0" fmla="*/ 171 w 339"/>
                    <a:gd name="T1" fmla="*/ 106 h 198"/>
                    <a:gd name="T2" fmla="*/ 202 w 339"/>
                    <a:gd name="T3" fmla="*/ 81 h 198"/>
                    <a:gd name="T4" fmla="*/ 224 w 339"/>
                    <a:gd name="T5" fmla="*/ 99 h 198"/>
                    <a:gd name="T6" fmla="*/ 224 w 339"/>
                    <a:gd name="T7" fmla="*/ 129 h 198"/>
                    <a:gd name="T8" fmla="*/ 135 w 339"/>
                    <a:gd name="T9" fmla="*/ 129 h 198"/>
                    <a:gd name="T10" fmla="*/ 135 w 339"/>
                    <a:gd name="T11" fmla="*/ 104 h 198"/>
                    <a:gd name="T12" fmla="*/ 150 w 339"/>
                    <a:gd name="T13" fmla="*/ 98 h 198"/>
                    <a:gd name="T14" fmla="*/ 171 w 339"/>
                    <a:gd name="T15" fmla="*/ 106 h 198"/>
                    <a:gd name="T16" fmla="*/ 160 w 339"/>
                    <a:gd name="T17" fmla="*/ 87 h 198"/>
                    <a:gd name="T18" fmla="*/ 151 w 339"/>
                    <a:gd name="T19" fmla="*/ 77 h 198"/>
                    <a:gd name="T20" fmla="*/ 160 w 339"/>
                    <a:gd name="T21" fmla="*/ 68 h 198"/>
                    <a:gd name="T22" fmla="*/ 170 w 339"/>
                    <a:gd name="T23" fmla="*/ 77 h 198"/>
                    <a:gd name="T24" fmla="*/ 160 w 339"/>
                    <a:gd name="T25" fmla="*/ 87 h 198"/>
                    <a:gd name="T26" fmla="*/ 229 w 339"/>
                    <a:gd name="T27" fmla="*/ 59 h 198"/>
                    <a:gd name="T28" fmla="*/ 130 w 339"/>
                    <a:gd name="T29" fmla="*/ 59 h 198"/>
                    <a:gd name="T30" fmla="*/ 130 w 339"/>
                    <a:gd name="T31" fmla="*/ 134 h 198"/>
                    <a:gd name="T32" fmla="*/ 229 w 339"/>
                    <a:gd name="T33" fmla="*/ 134 h 198"/>
                    <a:gd name="T34" fmla="*/ 229 w 339"/>
                    <a:gd name="T35" fmla="*/ 59 h 198"/>
                    <a:gd name="T36" fmla="*/ 122 w 339"/>
                    <a:gd name="T37" fmla="*/ 142 h 198"/>
                    <a:gd name="T38" fmla="*/ 122 w 339"/>
                    <a:gd name="T39" fmla="*/ 51 h 198"/>
                    <a:gd name="T40" fmla="*/ 237 w 339"/>
                    <a:gd name="T41" fmla="*/ 51 h 198"/>
                    <a:gd name="T42" fmla="*/ 237 w 339"/>
                    <a:gd name="T43" fmla="*/ 142 h 198"/>
                    <a:gd name="T44" fmla="*/ 122 w 339"/>
                    <a:gd name="T45" fmla="*/ 142 h 198"/>
                    <a:gd name="T46" fmla="*/ 339 w 339"/>
                    <a:gd name="T47" fmla="*/ 0 h 198"/>
                    <a:gd name="T48" fmla="*/ 0 w 339"/>
                    <a:gd name="T49" fmla="*/ 0 h 198"/>
                    <a:gd name="T50" fmla="*/ 0 w 339"/>
                    <a:gd name="T51" fmla="*/ 198 h 198"/>
                    <a:gd name="T52" fmla="*/ 339 w 339"/>
                    <a:gd name="T53" fmla="*/ 198 h 198"/>
                    <a:gd name="T54" fmla="*/ 339 w 339"/>
                    <a:gd name="T55" fmla="*/ 0 h 1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39" h="198">
                      <a:moveTo>
                        <a:pt x="171" y="106"/>
                      </a:moveTo>
                      <a:cubicBezTo>
                        <a:pt x="202" y="81"/>
                        <a:pt x="202" y="81"/>
                        <a:pt x="202" y="81"/>
                      </a:cubicBezTo>
                      <a:cubicBezTo>
                        <a:pt x="224" y="99"/>
                        <a:pt x="224" y="99"/>
                        <a:pt x="224" y="99"/>
                      </a:cubicBezTo>
                      <a:cubicBezTo>
                        <a:pt x="224" y="129"/>
                        <a:pt x="224" y="129"/>
                        <a:pt x="224" y="129"/>
                      </a:cubicBezTo>
                      <a:cubicBezTo>
                        <a:pt x="135" y="129"/>
                        <a:pt x="135" y="129"/>
                        <a:pt x="135" y="129"/>
                      </a:cubicBezTo>
                      <a:cubicBezTo>
                        <a:pt x="135" y="104"/>
                        <a:pt x="135" y="104"/>
                        <a:pt x="135" y="104"/>
                      </a:cubicBezTo>
                      <a:cubicBezTo>
                        <a:pt x="150" y="98"/>
                        <a:pt x="150" y="98"/>
                        <a:pt x="150" y="98"/>
                      </a:cubicBezTo>
                      <a:cubicBezTo>
                        <a:pt x="171" y="106"/>
                        <a:pt x="171" y="106"/>
                        <a:pt x="171" y="106"/>
                      </a:cubicBezTo>
                      <a:moveTo>
                        <a:pt x="160" y="87"/>
                      </a:moveTo>
                      <a:cubicBezTo>
                        <a:pt x="155" y="87"/>
                        <a:pt x="151" y="83"/>
                        <a:pt x="151" y="77"/>
                      </a:cubicBezTo>
                      <a:cubicBezTo>
                        <a:pt x="151" y="72"/>
                        <a:pt x="155" y="68"/>
                        <a:pt x="160" y="68"/>
                      </a:cubicBezTo>
                      <a:cubicBezTo>
                        <a:pt x="166" y="68"/>
                        <a:pt x="170" y="72"/>
                        <a:pt x="170" y="77"/>
                      </a:cubicBezTo>
                      <a:cubicBezTo>
                        <a:pt x="170" y="83"/>
                        <a:pt x="166" y="87"/>
                        <a:pt x="160" y="87"/>
                      </a:cubicBezTo>
                      <a:moveTo>
                        <a:pt x="229" y="59"/>
                      </a:moveTo>
                      <a:cubicBezTo>
                        <a:pt x="130" y="59"/>
                        <a:pt x="130" y="59"/>
                        <a:pt x="130" y="59"/>
                      </a:cubicBezTo>
                      <a:cubicBezTo>
                        <a:pt x="130" y="134"/>
                        <a:pt x="130" y="134"/>
                        <a:pt x="130" y="134"/>
                      </a:cubicBezTo>
                      <a:cubicBezTo>
                        <a:pt x="229" y="134"/>
                        <a:pt x="229" y="134"/>
                        <a:pt x="229" y="134"/>
                      </a:cubicBezTo>
                      <a:cubicBezTo>
                        <a:pt x="229" y="59"/>
                        <a:pt x="229" y="59"/>
                        <a:pt x="229" y="59"/>
                      </a:cubicBezTo>
                      <a:moveTo>
                        <a:pt x="122" y="142"/>
                      </a:moveTo>
                      <a:cubicBezTo>
                        <a:pt x="122" y="51"/>
                        <a:pt x="122" y="51"/>
                        <a:pt x="122" y="51"/>
                      </a:cubicBezTo>
                      <a:cubicBezTo>
                        <a:pt x="237" y="51"/>
                        <a:pt x="237" y="51"/>
                        <a:pt x="237" y="51"/>
                      </a:cubicBezTo>
                      <a:cubicBezTo>
                        <a:pt x="237" y="142"/>
                        <a:pt x="237" y="142"/>
                        <a:pt x="237" y="142"/>
                      </a:cubicBezTo>
                      <a:cubicBezTo>
                        <a:pt x="122" y="142"/>
                        <a:pt x="122" y="142"/>
                        <a:pt x="122" y="142"/>
                      </a:cubicBezTo>
                      <a:moveTo>
                        <a:pt x="339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98"/>
                        <a:pt x="0" y="198"/>
                        <a:pt x="0" y="198"/>
                      </a:cubicBezTo>
                      <a:cubicBezTo>
                        <a:pt x="339" y="198"/>
                        <a:pt x="339" y="198"/>
                        <a:pt x="339" y="198"/>
                      </a:cubicBezTo>
                      <a:cubicBezTo>
                        <a:pt x="339" y="0"/>
                        <a:pt x="339" y="0"/>
                        <a:pt x="339" y="0"/>
                      </a:cubicBezTo>
                    </a:path>
                  </a:pathLst>
                </a:custGeom>
                <a:solidFill>
                  <a:srgbClr val="069F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8" name="Freeform 1050">
                  <a:extLst>
                    <a:ext uri="{FF2B5EF4-FFF2-40B4-BE49-F238E27FC236}">
                      <a16:creationId xmlns:a16="http://schemas.microsoft.com/office/drawing/2014/main" xmlns="" id="{03B13311-E45F-4B07-A3E2-AB9DD94605E0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5299" y="3668"/>
                  <a:ext cx="340" cy="186"/>
                </a:xfrm>
                <a:custGeom>
                  <a:avLst/>
                  <a:gdLst>
                    <a:gd name="T0" fmla="*/ 29 w 340"/>
                    <a:gd name="T1" fmla="*/ 152 h 186"/>
                    <a:gd name="T2" fmla="*/ 29 w 340"/>
                    <a:gd name="T3" fmla="*/ 117 h 186"/>
                    <a:gd name="T4" fmla="*/ 156 w 340"/>
                    <a:gd name="T5" fmla="*/ 117 h 186"/>
                    <a:gd name="T6" fmla="*/ 156 w 340"/>
                    <a:gd name="T7" fmla="*/ 152 h 186"/>
                    <a:gd name="T8" fmla="*/ 29 w 340"/>
                    <a:gd name="T9" fmla="*/ 152 h 186"/>
                    <a:gd name="T10" fmla="*/ 32 w 340"/>
                    <a:gd name="T11" fmla="*/ 88 h 186"/>
                    <a:gd name="T12" fmla="*/ 32 w 340"/>
                    <a:gd name="T13" fmla="*/ 78 h 186"/>
                    <a:gd name="T14" fmla="*/ 226 w 340"/>
                    <a:gd name="T15" fmla="*/ 78 h 186"/>
                    <a:gd name="T16" fmla="*/ 226 w 340"/>
                    <a:gd name="T17" fmla="*/ 88 h 186"/>
                    <a:gd name="T18" fmla="*/ 32 w 340"/>
                    <a:gd name="T19" fmla="*/ 88 h 186"/>
                    <a:gd name="T20" fmla="*/ 33 w 340"/>
                    <a:gd name="T21" fmla="*/ 65 h 186"/>
                    <a:gd name="T22" fmla="*/ 33 w 340"/>
                    <a:gd name="T23" fmla="*/ 56 h 186"/>
                    <a:gd name="T24" fmla="*/ 255 w 340"/>
                    <a:gd name="T25" fmla="*/ 56 h 186"/>
                    <a:gd name="T26" fmla="*/ 255 w 340"/>
                    <a:gd name="T27" fmla="*/ 65 h 186"/>
                    <a:gd name="T28" fmla="*/ 33 w 340"/>
                    <a:gd name="T29" fmla="*/ 65 h 186"/>
                    <a:gd name="T30" fmla="*/ 33 w 340"/>
                    <a:gd name="T31" fmla="*/ 41 h 186"/>
                    <a:gd name="T32" fmla="*/ 33 w 340"/>
                    <a:gd name="T33" fmla="*/ 28 h 186"/>
                    <a:gd name="T34" fmla="*/ 227 w 340"/>
                    <a:gd name="T35" fmla="*/ 28 h 186"/>
                    <a:gd name="T36" fmla="*/ 227 w 340"/>
                    <a:gd name="T37" fmla="*/ 41 h 186"/>
                    <a:gd name="T38" fmla="*/ 33 w 340"/>
                    <a:gd name="T39" fmla="*/ 41 h 186"/>
                    <a:gd name="T40" fmla="*/ 340 w 340"/>
                    <a:gd name="T41" fmla="*/ 0 h 186"/>
                    <a:gd name="T42" fmla="*/ 0 w 340"/>
                    <a:gd name="T43" fmla="*/ 0 h 186"/>
                    <a:gd name="T44" fmla="*/ 0 w 340"/>
                    <a:gd name="T45" fmla="*/ 186 h 186"/>
                    <a:gd name="T46" fmla="*/ 340 w 340"/>
                    <a:gd name="T47" fmla="*/ 186 h 186"/>
                    <a:gd name="T48" fmla="*/ 340 w 340"/>
                    <a:gd name="T49" fmla="*/ 0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0" h="186">
                      <a:moveTo>
                        <a:pt x="29" y="152"/>
                      </a:moveTo>
                      <a:lnTo>
                        <a:pt x="29" y="117"/>
                      </a:lnTo>
                      <a:lnTo>
                        <a:pt x="156" y="117"/>
                      </a:lnTo>
                      <a:lnTo>
                        <a:pt x="156" y="152"/>
                      </a:lnTo>
                      <a:lnTo>
                        <a:pt x="29" y="152"/>
                      </a:lnTo>
                      <a:close/>
                      <a:moveTo>
                        <a:pt x="32" y="88"/>
                      </a:moveTo>
                      <a:lnTo>
                        <a:pt x="32" y="78"/>
                      </a:lnTo>
                      <a:lnTo>
                        <a:pt x="226" y="78"/>
                      </a:lnTo>
                      <a:lnTo>
                        <a:pt x="226" y="88"/>
                      </a:lnTo>
                      <a:lnTo>
                        <a:pt x="32" y="88"/>
                      </a:lnTo>
                      <a:close/>
                      <a:moveTo>
                        <a:pt x="33" y="65"/>
                      </a:moveTo>
                      <a:lnTo>
                        <a:pt x="33" y="56"/>
                      </a:lnTo>
                      <a:lnTo>
                        <a:pt x="255" y="56"/>
                      </a:lnTo>
                      <a:lnTo>
                        <a:pt x="255" y="65"/>
                      </a:lnTo>
                      <a:lnTo>
                        <a:pt x="33" y="65"/>
                      </a:lnTo>
                      <a:close/>
                      <a:moveTo>
                        <a:pt x="33" y="41"/>
                      </a:moveTo>
                      <a:lnTo>
                        <a:pt x="33" y="28"/>
                      </a:lnTo>
                      <a:lnTo>
                        <a:pt x="227" y="28"/>
                      </a:lnTo>
                      <a:lnTo>
                        <a:pt x="227" y="41"/>
                      </a:lnTo>
                      <a:lnTo>
                        <a:pt x="33" y="41"/>
                      </a:lnTo>
                      <a:close/>
                      <a:moveTo>
                        <a:pt x="340" y="0"/>
                      </a:moveTo>
                      <a:lnTo>
                        <a:pt x="0" y="0"/>
                      </a:lnTo>
                      <a:lnTo>
                        <a:pt x="0" y="186"/>
                      </a:lnTo>
                      <a:lnTo>
                        <a:pt x="340" y="186"/>
                      </a:lnTo>
                      <a:lnTo>
                        <a:pt x="340" y="0"/>
                      </a:lnTo>
                      <a:close/>
                    </a:path>
                  </a:pathLst>
                </a:custGeom>
                <a:solidFill>
                  <a:srgbClr val="8DE0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9" name="Freeform 1051">
                  <a:extLst>
                    <a:ext uri="{FF2B5EF4-FFF2-40B4-BE49-F238E27FC236}">
                      <a16:creationId xmlns:a16="http://schemas.microsoft.com/office/drawing/2014/main" xmlns="" id="{685E0B30-6FD6-4A1E-8832-0CA7B06D3C92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5299" y="3668"/>
                  <a:ext cx="340" cy="186"/>
                </a:xfrm>
                <a:custGeom>
                  <a:avLst/>
                  <a:gdLst>
                    <a:gd name="T0" fmla="*/ 29 w 340"/>
                    <a:gd name="T1" fmla="*/ 152 h 186"/>
                    <a:gd name="T2" fmla="*/ 29 w 340"/>
                    <a:gd name="T3" fmla="*/ 117 h 186"/>
                    <a:gd name="T4" fmla="*/ 156 w 340"/>
                    <a:gd name="T5" fmla="*/ 117 h 186"/>
                    <a:gd name="T6" fmla="*/ 156 w 340"/>
                    <a:gd name="T7" fmla="*/ 152 h 186"/>
                    <a:gd name="T8" fmla="*/ 29 w 340"/>
                    <a:gd name="T9" fmla="*/ 152 h 186"/>
                    <a:gd name="T10" fmla="*/ 32 w 340"/>
                    <a:gd name="T11" fmla="*/ 88 h 186"/>
                    <a:gd name="T12" fmla="*/ 32 w 340"/>
                    <a:gd name="T13" fmla="*/ 78 h 186"/>
                    <a:gd name="T14" fmla="*/ 226 w 340"/>
                    <a:gd name="T15" fmla="*/ 78 h 186"/>
                    <a:gd name="T16" fmla="*/ 226 w 340"/>
                    <a:gd name="T17" fmla="*/ 88 h 186"/>
                    <a:gd name="T18" fmla="*/ 32 w 340"/>
                    <a:gd name="T19" fmla="*/ 88 h 186"/>
                    <a:gd name="T20" fmla="*/ 33 w 340"/>
                    <a:gd name="T21" fmla="*/ 65 h 186"/>
                    <a:gd name="T22" fmla="*/ 33 w 340"/>
                    <a:gd name="T23" fmla="*/ 56 h 186"/>
                    <a:gd name="T24" fmla="*/ 255 w 340"/>
                    <a:gd name="T25" fmla="*/ 56 h 186"/>
                    <a:gd name="T26" fmla="*/ 255 w 340"/>
                    <a:gd name="T27" fmla="*/ 65 h 186"/>
                    <a:gd name="T28" fmla="*/ 33 w 340"/>
                    <a:gd name="T29" fmla="*/ 65 h 186"/>
                    <a:gd name="T30" fmla="*/ 33 w 340"/>
                    <a:gd name="T31" fmla="*/ 41 h 186"/>
                    <a:gd name="T32" fmla="*/ 33 w 340"/>
                    <a:gd name="T33" fmla="*/ 28 h 186"/>
                    <a:gd name="T34" fmla="*/ 227 w 340"/>
                    <a:gd name="T35" fmla="*/ 28 h 186"/>
                    <a:gd name="T36" fmla="*/ 227 w 340"/>
                    <a:gd name="T37" fmla="*/ 41 h 186"/>
                    <a:gd name="T38" fmla="*/ 33 w 340"/>
                    <a:gd name="T39" fmla="*/ 41 h 186"/>
                    <a:gd name="T40" fmla="*/ 340 w 340"/>
                    <a:gd name="T41" fmla="*/ 0 h 186"/>
                    <a:gd name="T42" fmla="*/ 0 w 340"/>
                    <a:gd name="T43" fmla="*/ 0 h 186"/>
                    <a:gd name="T44" fmla="*/ 0 w 340"/>
                    <a:gd name="T45" fmla="*/ 186 h 186"/>
                    <a:gd name="T46" fmla="*/ 340 w 340"/>
                    <a:gd name="T47" fmla="*/ 186 h 186"/>
                    <a:gd name="T48" fmla="*/ 340 w 340"/>
                    <a:gd name="T49" fmla="*/ 0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0" h="186">
                      <a:moveTo>
                        <a:pt x="29" y="152"/>
                      </a:moveTo>
                      <a:lnTo>
                        <a:pt x="29" y="117"/>
                      </a:lnTo>
                      <a:lnTo>
                        <a:pt x="156" y="117"/>
                      </a:lnTo>
                      <a:lnTo>
                        <a:pt x="156" y="152"/>
                      </a:lnTo>
                      <a:lnTo>
                        <a:pt x="29" y="152"/>
                      </a:lnTo>
                      <a:moveTo>
                        <a:pt x="32" y="88"/>
                      </a:moveTo>
                      <a:lnTo>
                        <a:pt x="32" y="78"/>
                      </a:lnTo>
                      <a:lnTo>
                        <a:pt x="226" y="78"/>
                      </a:lnTo>
                      <a:lnTo>
                        <a:pt x="226" y="88"/>
                      </a:lnTo>
                      <a:lnTo>
                        <a:pt x="32" y="88"/>
                      </a:lnTo>
                      <a:moveTo>
                        <a:pt x="33" y="65"/>
                      </a:moveTo>
                      <a:lnTo>
                        <a:pt x="33" y="56"/>
                      </a:lnTo>
                      <a:lnTo>
                        <a:pt x="255" y="56"/>
                      </a:lnTo>
                      <a:lnTo>
                        <a:pt x="255" y="65"/>
                      </a:lnTo>
                      <a:lnTo>
                        <a:pt x="33" y="65"/>
                      </a:lnTo>
                      <a:moveTo>
                        <a:pt x="33" y="41"/>
                      </a:moveTo>
                      <a:lnTo>
                        <a:pt x="33" y="28"/>
                      </a:lnTo>
                      <a:lnTo>
                        <a:pt x="227" y="28"/>
                      </a:lnTo>
                      <a:lnTo>
                        <a:pt x="227" y="41"/>
                      </a:lnTo>
                      <a:lnTo>
                        <a:pt x="33" y="41"/>
                      </a:lnTo>
                      <a:moveTo>
                        <a:pt x="340" y="0"/>
                      </a:moveTo>
                      <a:lnTo>
                        <a:pt x="0" y="0"/>
                      </a:lnTo>
                      <a:lnTo>
                        <a:pt x="0" y="186"/>
                      </a:lnTo>
                      <a:lnTo>
                        <a:pt x="340" y="186"/>
                      </a:lnTo>
                      <a:lnTo>
                        <a:pt x="34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0" name="Rectangle 1052">
                  <a:extLst>
                    <a:ext uri="{FF2B5EF4-FFF2-40B4-BE49-F238E27FC236}">
                      <a16:creationId xmlns:a16="http://schemas.microsoft.com/office/drawing/2014/main" xmlns="" id="{0058B966-E4E8-4357-9FC5-840052944F38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5332" y="3696"/>
                  <a:ext cx="194" cy="13"/>
                </a:xfrm>
                <a:prstGeom prst="rect">
                  <a:avLst/>
                </a:prstGeom>
                <a:solidFill>
                  <a:srgbClr val="058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1" name="Rectangle 1053">
                  <a:extLst>
                    <a:ext uri="{FF2B5EF4-FFF2-40B4-BE49-F238E27FC236}">
                      <a16:creationId xmlns:a16="http://schemas.microsoft.com/office/drawing/2014/main" xmlns="" id="{7F6F03CE-A385-4BB7-B843-444D3325F950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5332" y="3696"/>
                  <a:ext cx="194" cy="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2" name="Rectangle 1054">
                  <a:extLst>
                    <a:ext uri="{FF2B5EF4-FFF2-40B4-BE49-F238E27FC236}">
                      <a16:creationId xmlns:a16="http://schemas.microsoft.com/office/drawing/2014/main" xmlns="" id="{C196309A-1A8E-4578-9F4F-531926E6E382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5332" y="3724"/>
                  <a:ext cx="222" cy="9"/>
                </a:xfrm>
                <a:prstGeom prst="rect">
                  <a:avLst/>
                </a:prstGeom>
                <a:solidFill>
                  <a:srgbClr val="1CCA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3" name="Rectangle 1055">
                  <a:extLst>
                    <a:ext uri="{FF2B5EF4-FFF2-40B4-BE49-F238E27FC236}">
                      <a16:creationId xmlns:a16="http://schemas.microsoft.com/office/drawing/2014/main" xmlns="" id="{FA848D4D-F008-49A9-9A7F-29266E6C08C1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5332" y="3724"/>
                  <a:ext cx="222" cy="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4" name="Rectangle 1056">
                  <a:extLst>
                    <a:ext uri="{FF2B5EF4-FFF2-40B4-BE49-F238E27FC236}">
                      <a16:creationId xmlns:a16="http://schemas.microsoft.com/office/drawing/2014/main" xmlns="" id="{8DAB144D-6827-4DEA-9580-F8D6041704B1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5331" y="3746"/>
                  <a:ext cx="194" cy="10"/>
                </a:xfrm>
                <a:prstGeom prst="rect">
                  <a:avLst/>
                </a:prstGeom>
                <a:solidFill>
                  <a:srgbClr val="1CCA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5" name="Rectangle 1057">
                  <a:extLst>
                    <a:ext uri="{FF2B5EF4-FFF2-40B4-BE49-F238E27FC236}">
                      <a16:creationId xmlns:a16="http://schemas.microsoft.com/office/drawing/2014/main" xmlns="" id="{3E5E294F-B43A-4A60-A07A-04EE5C14B126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5331" y="3746"/>
                  <a:ext cx="194" cy="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433" name="Freeform 1059">
                <a:extLst>
                  <a:ext uri="{FF2B5EF4-FFF2-40B4-BE49-F238E27FC236}">
                    <a16:creationId xmlns:a16="http://schemas.microsoft.com/office/drawing/2014/main" xmlns="" id="{BAB1A5FC-665C-4D1E-A166-F3227FCFFCC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8458200" y="6008688"/>
                <a:ext cx="201613" cy="55563"/>
              </a:xfrm>
              <a:custGeom>
                <a:avLst/>
                <a:gdLst>
                  <a:gd name="T0" fmla="*/ 29 w 127"/>
                  <a:gd name="T1" fmla="*/ 22 h 35"/>
                  <a:gd name="T2" fmla="*/ 29 w 127"/>
                  <a:gd name="T3" fmla="*/ 12 h 35"/>
                  <a:gd name="T4" fmla="*/ 99 w 127"/>
                  <a:gd name="T5" fmla="*/ 12 h 35"/>
                  <a:gd name="T6" fmla="*/ 99 w 127"/>
                  <a:gd name="T7" fmla="*/ 22 h 35"/>
                  <a:gd name="T8" fmla="*/ 29 w 127"/>
                  <a:gd name="T9" fmla="*/ 22 h 35"/>
                  <a:gd name="T10" fmla="*/ 127 w 127"/>
                  <a:gd name="T11" fmla="*/ 0 h 35"/>
                  <a:gd name="T12" fmla="*/ 0 w 127"/>
                  <a:gd name="T13" fmla="*/ 0 h 35"/>
                  <a:gd name="T14" fmla="*/ 0 w 127"/>
                  <a:gd name="T15" fmla="*/ 35 h 35"/>
                  <a:gd name="T16" fmla="*/ 127 w 127"/>
                  <a:gd name="T17" fmla="*/ 35 h 35"/>
                  <a:gd name="T18" fmla="*/ 127 w 127"/>
                  <a:gd name="T1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7" h="35">
                    <a:moveTo>
                      <a:pt x="29" y="22"/>
                    </a:moveTo>
                    <a:lnTo>
                      <a:pt x="29" y="12"/>
                    </a:lnTo>
                    <a:lnTo>
                      <a:pt x="99" y="12"/>
                    </a:lnTo>
                    <a:lnTo>
                      <a:pt x="99" y="22"/>
                    </a:lnTo>
                    <a:lnTo>
                      <a:pt x="29" y="22"/>
                    </a:lnTo>
                    <a:close/>
                    <a:moveTo>
                      <a:pt x="127" y="0"/>
                    </a:moveTo>
                    <a:lnTo>
                      <a:pt x="0" y="0"/>
                    </a:lnTo>
                    <a:lnTo>
                      <a:pt x="0" y="35"/>
                    </a:lnTo>
                    <a:lnTo>
                      <a:pt x="127" y="35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058A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" name="Freeform 1060">
                <a:extLst>
                  <a:ext uri="{FF2B5EF4-FFF2-40B4-BE49-F238E27FC236}">
                    <a16:creationId xmlns:a16="http://schemas.microsoft.com/office/drawing/2014/main" xmlns="" id="{21F221AC-4665-4CF4-962C-125B0716200B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8458200" y="6008688"/>
                <a:ext cx="201613" cy="55563"/>
              </a:xfrm>
              <a:custGeom>
                <a:avLst/>
                <a:gdLst>
                  <a:gd name="T0" fmla="*/ 29 w 127"/>
                  <a:gd name="T1" fmla="*/ 22 h 35"/>
                  <a:gd name="T2" fmla="*/ 29 w 127"/>
                  <a:gd name="T3" fmla="*/ 12 h 35"/>
                  <a:gd name="T4" fmla="*/ 99 w 127"/>
                  <a:gd name="T5" fmla="*/ 12 h 35"/>
                  <a:gd name="T6" fmla="*/ 99 w 127"/>
                  <a:gd name="T7" fmla="*/ 22 h 35"/>
                  <a:gd name="T8" fmla="*/ 29 w 127"/>
                  <a:gd name="T9" fmla="*/ 22 h 35"/>
                  <a:gd name="T10" fmla="*/ 127 w 127"/>
                  <a:gd name="T11" fmla="*/ 0 h 35"/>
                  <a:gd name="T12" fmla="*/ 0 w 127"/>
                  <a:gd name="T13" fmla="*/ 0 h 35"/>
                  <a:gd name="T14" fmla="*/ 0 w 127"/>
                  <a:gd name="T15" fmla="*/ 35 h 35"/>
                  <a:gd name="T16" fmla="*/ 127 w 127"/>
                  <a:gd name="T17" fmla="*/ 35 h 35"/>
                  <a:gd name="T18" fmla="*/ 127 w 127"/>
                  <a:gd name="T1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7" h="35">
                    <a:moveTo>
                      <a:pt x="29" y="22"/>
                    </a:moveTo>
                    <a:lnTo>
                      <a:pt x="29" y="12"/>
                    </a:lnTo>
                    <a:lnTo>
                      <a:pt x="99" y="12"/>
                    </a:lnTo>
                    <a:lnTo>
                      <a:pt x="99" y="22"/>
                    </a:lnTo>
                    <a:lnTo>
                      <a:pt x="29" y="22"/>
                    </a:lnTo>
                    <a:moveTo>
                      <a:pt x="127" y="0"/>
                    </a:moveTo>
                    <a:lnTo>
                      <a:pt x="0" y="0"/>
                    </a:lnTo>
                    <a:lnTo>
                      <a:pt x="0" y="35"/>
                    </a:lnTo>
                    <a:lnTo>
                      <a:pt x="127" y="35"/>
                    </a:lnTo>
                    <a:lnTo>
                      <a:pt x="1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" name="Rectangle 1061">
                <a:extLst>
                  <a:ext uri="{FF2B5EF4-FFF2-40B4-BE49-F238E27FC236}">
                    <a16:creationId xmlns:a16="http://schemas.microsoft.com/office/drawing/2014/main" xmlns="" id="{5424F721-86B4-416C-A6AF-7B1B2FF7FE0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8504238" y="6027738"/>
                <a:ext cx="111125" cy="158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" name="Rectangle 1062">
                <a:extLst>
                  <a:ext uri="{FF2B5EF4-FFF2-40B4-BE49-F238E27FC236}">
                    <a16:creationId xmlns:a16="http://schemas.microsoft.com/office/drawing/2014/main" xmlns="" id="{3CD34A9D-D2C2-47C3-9CE0-D04B3CAEC9A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8504238" y="6027738"/>
                <a:ext cx="111125" cy="158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" name="Freeform 1063">
                <a:extLst>
                  <a:ext uri="{FF2B5EF4-FFF2-40B4-BE49-F238E27FC236}">
                    <a16:creationId xmlns:a16="http://schemas.microsoft.com/office/drawing/2014/main" xmlns="" id="{35F7929B-A6A1-4525-B2C6-C175F0CF8EEC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8412163" y="5503863"/>
                <a:ext cx="539750" cy="314325"/>
              </a:xfrm>
              <a:custGeom>
                <a:avLst/>
                <a:gdLst>
                  <a:gd name="T0" fmla="*/ 171 w 340"/>
                  <a:gd name="T1" fmla="*/ 106 h 198"/>
                  <a:gd name="T2" fmla="*/ 201 w 340"/>
                  <a:gd name="T3" fmla="*/ 81 h 198"/>
                  <a:gd name="T4" fmla="*/ 224 w 340"/>
                  <a:gd name="T5" fmla="*/ 99 h 198"/>
                  <a:gd name="T6" fmla="*/ 224 w 340"/>
                  <a:gd name="T7" fmla="*/ 129 h 198"/>
                  <a:gd name="T8" fmla="*/ 134 w 340"/>
                  <a:gd name="T9" fmla="*/ 129 h 198"/>
                  <a:gd name="T10" fmla="*/ 134 w 340"/>
                  <a:gd name="T11" fmla="*/ 104 h 198"/>
                  <a:gd name="T12" fmla="*/ 149 w 340"/>
                  <a:gd name="T13" fmla="*/ 98 h 198"/>
                  <a:gd name="T14" fmla="*/ 171 w 340"/>
                  <a:gd name="T15" fmla="*/ 106 h 198"/>
                  <a:gd name="T16" fmla="*/ 160 w 340"/>
                  <a:gd name="T17" fmla="*/ 87 h 198"/>
                  <a:gd name="T18" fmla="*/ 150 w 340"/>
                  <a:gd name="T19" fmla="*/ 77 h 198"/>
                  <a:gd name="T20" fmla="*/ 160 w 340"/>
                  <a:gd name="T21" fmla="*/ 68 h 198"/>
                  <a:gd name="T22" fmla="*/ 169 w 340"/>
                  <a:gd name="T23" fmla="*/ 77 h 198"/>
                  <a:gd name="T24" fmla="*/ 160 w 340"/>
                  <a:gd name="T25" fmla="*/ 87 h 198"/>
                  <a:gd name="T26" fmla="*/ 229 w 340"/>
                  <a:gd name="T27" fmla="*/ 59 h 198"/>
                  <a:gd name="T28" fmla="*/ 129 w 340"/>
                  <a:gd name="T29" fmla="*/ 59 h 198"/>
                  <a:gd name="T30" fmla="*/ 129 w 340"/>
                  <a:gd name="T31" fmla="*/ 134 h 198"/>
                  <a:gd name="T32" fmla="*/ 229 w 340"/>
                  <a:gd name="T33" fmla="*/ 134 h 198"/>
                  <a:gd name="T34" fmla="*/ 229 w 340"/>
                  <a:gd name="T35" fmla="*/ 59 h 198"/>
                  <a:gd name="T36" fmla="*/ 121 w 340"/>
                  <a:gd name="T37" fmla="*/ 142 h 198"/>
                  <a:gd name="T38" fmla="*/ 121 w 340"/>
                  <a:gd name="T39" fmla="*/ 51 h 198"/>
                  <a:gd name="T40" fmla="*/ 237 w 340"/>
                  <a:gd name="T41" fmla="*/ 51 h 198"/>
                  <a:gd name="T42" fmla="*/ 237 w 340"/>
                  <a:gd name="T43" fmla="*/ 142 h 198"/>
                  <a:gd name="T44" fmla="*/ 121 w 340"/>
                  <a:gd name="T45" fmla="*/ 142 h 198"/>
                  <a:gd name="T46" fmla="*/ 340 w 340"/>
                  <a:gd name="T47" fmla="*/ 0 h 198"/>
                  <a:gd name="T48" fmla="*/ 0 w 340"/>
                  <a:gd name="T49" fmla="*/ 0 h 198"/>
                  <a:gd name="T50" fmla="*/ 0 w 340"/>
                  <a:gd name="T51" fmla="*/ 198 h 198"/>
                  <a:gd name="T52" fmla="*/ 340 w 340"/>
                  <a:gd name="T53" fmla="*/ 198 h 198"/>
                  <a:gd name="T54" fmla="*/ 340 w 340"/>
                  <a:gd name="T55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40" h="198">
                    <a:moveTo>
                      <a:pt x="171" y="106"/>
                    </a:moveTo>
                    <a:cubicBezTo>
                      <a:pt x="201" y="81"/>
                      <a:pt x="201" y="81"/>
                      <a:pt x="201" y="81"/>
                    </a:cubicBezTo>
                    <a:cubicBezTo>
                      <a:pt x="224" y="99"/>
                      <a:pt x="224" y="99"/>
                      <a:pt x="224" y="99"/>
                    </a:cubicBezTo>
                    <a:cubicBezTo>
                      <a:pt x="224" y="129"/>
                      <a:pt x="224" y="129"/>
                      <a:pt x="224" y="129"/>
                    </a:cubicBezTo>
                    <a:cubicBezTo>
                      <a:pt x="134" y="129"/>
                      <a:pt x="134" y="129"/>
                      <a:pt x="134" y="129"/>
                    </a:cubicBezTo>
                    <a:cubicBezTo>
                      <a:pt x="134" y="104"/>
                      <a:pt x="134" y="104"/>
                      <a:pt x="134" y="104"/>
                    </a:cubicBezTo>
                    <a:cubicBezTo>
                      <a:pt x="149" y="98"/>
                      <a:pt x="149" y="98"/>
                      <a:pt x="149" y="98"/>
                    </a:cubicBezTo>
                    <a:cubicBezTo>
                      <a:pt x="171" y="106"/>
                      <a:pt x="171" y="106"/>
                      <a:pt x="171" y="106"/>
                    </a:cubicBezTo>
                    <a:moveTo>
                      <a:pt x="160" y="87"/>
                    </a:moveTo>
                    <a:cubicBezTo>
                      <a:pt x="155" y="87"/>
                      <a:pt x="150" y="83"/>
                      <a:pt x="150" y="77"/>
                    </a:cubicBezTo>
                    <a:cubicBezTo>
                      <a:pt x="150" y="72"/>
                      <a:pt x="155" y="68"/>
                      <a:pt x="160" y="68"/>
                    </a:cubicBezTo>
                    <a:cubicBezTo>
                      <a:pt x="165" y="68"/>
                      <a:pt x="169" y="72"/>
                      <a:pt x="169" y="77"/>
                    </a:cubicBezTo>
                    <a:cubicBezTo>
                      <a:pt x="169" y="83"/>
                      <a:pt x="165" y="87"/>
                      <a:pt x="160" y="87"/>
                    </a:cubicBezTo>
                    <a:moveTo>
                      <a:pt x="229" y="59"/>
                    </a:moveTo>
                    <a:cubicBezTo>
                      <a:pt x="129" y="59"/>
                      <a:pt x="129" y="59"/>
                      <a:pt x="129" y="59"/>
                    </a:cubicBezTo>
                    <a:cubicBezTo>
                      <a:pt x="129" y="134"/>
                      <a:pt x="129" y="134"/>
                      <a:pt x="129" y="134"/>
                    </a:cubicBezTo>
                    <a:cubicBezTo>
                      <a:pt x="229" y="134"/>
                      <a:pt x="229" y="134"/>
                      <a:pt x="229" y="134"/>
                    </a:cubicBezTo>
                    <a:cubicBezTo>
                      <a:pt x="229" y="59"/>
                      <a:pt x="229" y="59"/>
                      <a:pt x="229" y="59"/>
                    </a:cubicBezTo>
                    <a:moveTo>
                      <a:pt x="121" y="142"/>
                    </a:moveTo>
                    <a:cubicBezTo>
                      <a:pt x="121" y="51"/>
                      <a:pt x="121" y="51"/>
                      <a:pt x="121" y="51"/>
                    </a:cubicBezTo>
                    <a:cubicBezTo>
                      <a:pt x="237" y="51"/>
                      <a:pt x="237" y="51"/>
                      <a:pt x="237" y="51"/>
                    </a:cubicBezTo>
                    <a:cubicBezTo>
                      <a:pt x="237" y="142"/>
                      <a:pt x="237" y="142"/>
                      <a:pt x="237" y="142"/>
                    </a:cubicBezTo>
                    <a:cubicBezTo>
                      <a:pt x="121" y="142"/>
                      <a:pt x="121" y="142"/>
                      <a:pt x="121" y="142"/>
                    </a:cubicBezTo>
                    <a:moveTo>
                      <a:pt x="34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340" y="198"/>
                      <a:pt x="340" y="198"/>
                      <a:pt x="340" y="198"/>
                    </a:cubicBezTo>
                    <a:cubicBezTo>
                      <a:pt x="340" y="0"/>
                      <a:pt x="340" y="0"/>
                      <a:pt x="340" y="0"/>
                    </a:cubicBezTo>
                  </a:path>
                </a:pathLst>
              </a:custGeom>
              <a:solidFill>
                <a:srgbClr val="069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" name="Freeform 1064">
                <a:extLst>
                  <a:ext uri="{FF2B5EF4-FFF2-40B4-BE49-F238E27FC236}">
                    <a16:creationId xmlns:a16="http://schemas.microsoft.com/office/drawing/2014/main" xmlns="" id="{E2F96886-51B0-4A2C-814B-ECA54CFD8F5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8042275" y="5584826"/>
                <a:ext cx="182563" cy="144463"/>
              </a:xfrm>
              <a:custGeom>
                <a:avLst/>
                <a:gdLst>
                  <a:gd name="T0" fmla="*/ 8 w 115"/>
                  <a:gd name="T1" fmla="*/ 83 h 91"/>
                  <a:gd name="T2" fmla="*/ 8 w 115"/>
                  <a:gd name="T3" fmla="*/ 8 h 91"/>
                  <a:gd name="T4" fmla="*/ 107 w 115"/>
                  <a:gd name="T5" fmla="*/ 8 h 91"/>
                  <a:gd name="T6" fmla="*/ 107 w 115"/>
                  <a:gd name="T7" fmla="*/ 83 h 91"/>
                  <a:gd name="T8" fmla="*/ 8 w 115"/>
                  <a:gd name="T9" fmla="*/ 83 h 91"/>
                  <a:gd name="T10" fmla="*/ 115 w 115"/>
                  <a:gd name="T11" fmla="*/ 0 h 91"/>
                  <a:gd name="T12" fmla="*/ 0 w 115"/>
                  <a:gd name="T13" fmla="*/ 0 h 91"/>
                  <a:gd name="T14" fmla="*/ 0 w 115"/>
                  <a:gd name="T15" fmla="*/ 91 h 91"/>
                  <a:gd name="T16" fmla="*/ 115 w 115"/>
                  <a:gd name="T17" fmla="*/ 91 h 91"/>
                  <a:gd name="T18" fmla="*/ 115 w 115"/>
                  <a:gd name="T19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5" h="91">
                    <a:moveTo>
                      <a:pt x="8" y="83"/>
                    </a:moveTo>
                    <a:lnTo>
                      <a:pt x="8" y="8"/>
                    </a:lnTo>
                    <a:lnTo>
                      <a:pt x="107" y="8"/>
                    </a:lnTo>
                    <a:lnTo>
                      <a:pt x="107" y="83"/>
                    </a:lnTo>
                    <a:lnTo>
                      <a:pt x="8" y="83"/>
                    </a:lnTo>
                    <a:close/>
                    <a:moveTo>
                      <a:pt x="115" y="0"/>
                    </a:moveTo>
                    <a:lnTo>
                      <a:pt x="0" y="0"/>
                    </a:lnTo>
                    <a:lnTo>
                      <a:pt x="0" y="91"/>
                    </a:lnTo>
                    <a:lnTo>
                      <a:pt x="115" y="91"/>
                    </a:lnTo>
                    <a:lnTo>
                      <a:pt x="11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" name="Freeform 1065">
                <a:extLst>
                  <a:ext uri="{FF2B5EF4-FFF2-40B4-BE49-F238E27FC236}">
                    <a16:creationId xmlns:a16="http://schemas.microsoft.com/office/drawing/2014/main" xmlns="" id="{3BF72035-5F9C-45E1-8613-F62A6AE8DF6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8042275" y="5584826"/>
                <a:ext cx="182563" cy="144463"/>
              </a:xfrm>
              <a:custGeom>
                <a:avLst/>
                <a:gdLst>
                  <a:gd name="T0" fmla="*/ 8 w 115"/>
                  <a:gd name="T1" fmla="*/ 83 h 91"/>
                  <a:gd name="T2" fmla="*/ 8 w 115"/>
                  <a:gd name="T3" fmla="*/ 8 h 91"/>
                  <a:gd name="T4" fmla="*/ 107 w 115"/>
                  <a:gd name="T5" fmla="*/ 8 h 91"/>
                  <a:gd name="T6" fmla="*/ 107 w 115"/>
                  <a:gd name="T7" fmla="*/ 83 h 91"/>
                  <a:gd name="T8" fmla="*/ 8 w 115"/>
                  <a:gd name="T9" fmla="*/ 83 h 91"/>
                  <a:gd name="T10" fmla="*/ 115 w 115"/>
                  <a:gd name="T11" fmla="*/ 0 h 91"/>
                  <a:gd name="T12" fmla="*/ 0 w 115"/>
                  <a:gd name="T13" fmla="*/ 0 h 91"/>
                  <a:gd name="T14" fmla="*/ 0 w 115"/>
                  <a:gd name="T15" fmla="*/ 91 h 91"/>
                  <a:gd name="T16" fmla="*/ 115 w 115"/>
                  <a:gd name="T17" fmla="*/ 91 h 91"/>
                  <a:gd name="T18" fmla="*/ 115 w 115"/>
                  <a:gd name="T19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5" h="91">
                    <a:moveTo>
                      <a:pt x="8" y="83"/>
                    </a:moveTo>
                    <a:lnTo>
                      <a:pt x="8" y="8"/>
                    </a:lnTo>
                    <a:lnTo>
                      <a:pt x="107" y="8"/>
                    </a:lnTo>
                    <a:lnTo>
                      <a:pt x="107" y="83"/>
                    </a:lnTo>
                    <a:lnTo>
                      <a:pt x="8" y="83"/>
                    </a:lnTo>
                    <a:moveTo>
                      <a:pt x="115" y="0"/>
                    </a:moveTo>
                    <a:lnTo>
                      <a:pt x="0" y="0"/>
                    </a:lnTo>
                    <a:lnTo>
                      <a:pt x="0" y="91"/>
                    </a:lnTo>
                    <a:lnTo>
                      <a:pt x="115" y="91"/>
                    </a:lnTo>
                    <a:lnTo>
                      <a:pt x="1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" name="Oval 1066">
                <a:extLst>
                  <a:ext uri="{FF2B5EF4-FFF2-40B4-BE49-F238E27FC236}">
                    <a16:creationId xmlns:a16="http://schemas.microsoft.com/office/drawing/2014/main" xmlns="" id="{196D83FA-D34F-4678-A215-FE17B8DE2CE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8088313" y="5611813"/>
                <a:ext cx="30163" cy="301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" name="Freeform 1067">
                <a:extLst>
                  <a:ext uri="{FF2B5EF4-FFF2-40B4-BE49-F238E27FC236}">
                    <a16:creationId xmlns:a16="http://schemas.microsoft.com/office/drawing/2014/main" xmlns="" id="{AE3BD3DC-CC5E-4347-A4E2-02F8D32AA7A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062913" y="5632451"/>
                <a:ext cx="141288" cy="76200"/>
              </a:xfrm>
              <a:custGeom>
                <a:avLst/>
                <a:gdLst>
                  <a:gd name="T0" fmla="*/ 67 w 89"/>
                  <a:gd name="T1" fmla="*/ 0 h 48"/>
                  <a:gd name="T2" fmla="*/ 36 w 89"/>
                  <a:gd name="T3" fmla="*/ 25 h 48"/>
                  <a:gd name="T4" fmla="*/ 15 w 89"/>
                  <a:gd name="T5" fmla="*/ 17 h 48"/>
                  <a:gd name="T6" fmla="*/ 0 w 89"/>
                  <a:gd name="T7" fmla="*/ 23 h 48"/>
                  <a:gd name="T8" fmla="*/ 0 w 89"/>
                  <a:gd name="T9" fmla="*/ 48 h 48"/>
                  <a:gd name="T10" fmla="*/ 89 w 89"/>
                  <a:gd name="T11" fmla="*/ 48 h 48"/>
                  <a:gd name="T12" fmla="*/ 89 w 89"/>
                  <a:gd name="T13" fmla="*/ 18 h 48"/>
                  <a:gd name="T14" fmla="*/ 67 w 89"/>
                  <a:gd name="T1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9" h="48">
                    <a:moveTo>
                      <a:pt x="67" y="0"/>
                    </a:moveTo>
                    <a:lnTo>
                      <a:pt x="36" y="25"/>
                    </a:lnTo>
                    <a:lnTo>
                      <a:pt x="15" y="17"/>
                    </a:lnTo>
                    <a:lnTo>
                      <a:pt x="0" y="23"/>
                    </a:lnTo>
                    <a:lnTo>
                      <a:pt x="0" y="48"/>
                    </a:lnTo>
                    <a:lnTo>
                      <a:pt x="89" y="48"/>
                    </a:lnTo>
                    <a:lnTo>
                      <a:pt x="89" y="18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" name="Freeform 1068">
                <a:extLst>
                  <a:ext uri="{FF2B5EF4-FFF2-40B4-BE49-F238E27FC236}">
                    <a16:creationId xmlns:a16="http://schemas.microsoft.com/office/drawing/2014/main" xmlns="" id="{BE55E069-2E49-431E-BAE8-B2F99C4CBC1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062913" y="5632451"/>
                <a:ext cx="141288" cy="76200"/>
              </a:xfrm>
              <a:custGeom>
                <a:avLst/>
                <a:gdLst>
                  <a:gd name="T0" fmla="*/ 67 w 89"/>
                  <a:gd name="T1" fmla="*/ 0 h 48"/>
                  <a:gd name="T2" fmla="*/ 36 w 89"/>
                  <a:gd name="T3" fmla="*/ 25 h 48"/>
                  <a:gd name="T4" fmla="*/ 15 w 89"/>
                  <a:gd name="T5" fmla="*/ 17 h 48"/>
                  <a:gd name="T6" fmla="*/ 0 w 89"/>
                  <a:gd name="T7" fmla="*/ 23 h 48"/>
                  <a:gd name="T8" fmla="*/ 0 w 89"/>
                  <a:gd name="T9" fmla="*/ 48 h 48"/>
                  <a:gd name="T10" fmla="*/ 89 w 89"/>
                  <a:gd name="T11" fmla="*/ 48 h 48"/>
                  <a:gd name="T12" fmla="*/ 89 w 89"/>
                  <a:gd name="T13" fmla="*/ 18 h 48"/>
                  <a:gd name="T14" fmla="*/ 67 w 89"/>
                  <a:gd name="T1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9" h="48">
                    <a:moveTo>
                      <a:pt x="67" y="0"/>
                    </a:moveTo>
                    <a:lnTo>
                      <a:pt x="36" y="25"/>
                    </a:lnTo>
                    <a:lnTo>
                      <a:pt x="15" y="17"/>
                    </a:lnTo>
                    <a:lnTo>
                      <a:pt x="0" y="23"/>
                    </a:lnTo>
                    <a:lnTo>
                      <a:pt x="0" y="48"/>
                    </a:lnTo>
                    <a:lnTo>
                      <a:pt x="89" y="48"/>
                    </a:lnTo>
                    <a:lnTo>
                      <a:pt x="89" y="18"/>
                    </a:lnTo>
                    <a:lnTo>
                      <a:pt x="6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" name="Freeform 1069">
                <a:extLst>
                  <a:ext uri="{FF2B5EF4-FFF2-40B4-BE49-F238E27FC236}">
                    <a16:creationId xmlns:a16="http://schemas.microsoft.com/office/drawing/2014/main" xmlns="" id="{9AB62CBB-2588-4C22-BAAA-4B2208BE110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8604250" y="5584826"/>
                <a:ext cx="184150" cy="144463"/>
              </a:xfrm>
              <a:custGeom>
                <a:avLst/>
                <a:gdLst>
                  <a:gd name="T0" fmla="*/ 8 w 116"/>
                  <a:gd name="T1" fmla="*/ 83 h 91"/>
                  <a:gd name="T2" fmla="*/ 8 w 116"/>
                  <a:gd name="T3" fmla="*/ 8 h 91"/>
                  <a:gd name="T4" fmla="*/ 108 w 116"/>
                  <a:gd name="T5" fmla="*/ 8 h 91"/>
                  <a:gd name="T6" fmla="*/ 108 w 116"/>
                  <a:gd name="T7" fmla="*/ 83 h 91"/>
                  <a:gd name="T8" fmla="*/ 8 w 116"/>
                  <a:gd name="T9" fmla="*/ 83 h 91"/>
                  <a:gd name="T10" fmla="*/ 116 w 116"/>
                  <a:gd name="T11" fmla="*/ 0 h 91"/>
                  <a:gd name="T12" fmla="*/ 0 w 116"/>
                  <a:gd name="T13" fmla="*/ 0 h 91"/>
                  <a:gd name="T14" fmla="*/ 0 w 116"/>
                  <a:gd name="T15" fmla="*/ 91 h 91"/>
                  <a:gd name="T16" fmla="*/ 116 w 116"/>
                  <a:gd name="T17" fmla="*/ 91 h 91"/>
                  <a:gd name="T18" fmla="*/ 116 w 116"/>
                  <a:gd name="T19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6" h="91">
                    <a:moveTo>
                      <a:pt x="8" y="83"/>
                    </a:moveTo>
                    <a:lnTo>
                      <a:pt x="8" y="8"/>
                    </a:lnTo>
                    <a:lnTo>
                      <a:pt x="108" y="8"/>
                    </a:lnTo>
                    <a:lnTo>
                      <a:pt x="108" y="83"/>
                    </a:lnTo>
                    <a:lnTo>
                      <a:pt x="8" y="83"/>
                    </a:lnTo>
                    <a:close/>
                    <a:moveTo>
                      <a:pt x="116" y="0"/>
                    </a:moveTo>
                    <a:lnTo>
                      <a:pt x="0" y="0"/>
                    </a:lnTo>
                    <a:lnTo>
                      <a:pt x="0" y="91"/>
                    </a:lnTo>
                    <a:lnTo>
                      <a:pt x="116" y="91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" name="Freeform 1070">
                <a:extLst>
                  <a:ext uri="{FF2B5EF4-FFF2-40B4-BE49-F238E27FC236}">
                    <a16:creationId xmlns:a16="http://schemas.microsoft.com/office/drawing/2014/main" xmlns="" id="{47287E1B-D1A2-4FF9-841C-F7088A0CCD5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8604250" y="5584826"/>
                <a:ext cx="184150" cy="144463"/>
              </a:xfrm>
              <a:custGeom>
                <a:avLst/>
                <a:gdLst>
                  <a:gd name="T0" fmla="*/ 8 w 116"/>
                  <a:gd name="T1" fmla="*/ 83 h 91"/>
                  <a:gd name="T2" fmla="*/ 8 w 116"/>
                  <a:gd name="T3" fmla="*/ 8 h 91"/>
                  <a:gd name="T4" fmla="*/ 108 w 116"/>
                  <a:gd name="T5" fmla="*/ 8 h 91"/>
                  <a:gd name="T6" fmla="*/ 108 w 116"/>
                  <a:gd name="T7" fmla="*/ 83 h 91"/>
                  <a:gd name="T8" fmla="*/ 8 w 116"/>
                  <a:gd name="T9" fmla="*/ 83 h 91"/>
                  <a:gd name="T10" fmla="*/ 116 w 116"/>
                  <a:gd name="T11" fmla="*/ 0 h 91"/>
                  <a:gd name="T12" fmla="*/ 0 w 116"/>
                  <a:gd name="T13" fmla="*/ 0 h 91"/>
                  <a:gd name="T14" fmla="*/ 0 w 116"/>
                  <a:gd name="T15" fmla="*/ 91 h 91"/>
                  <a:gd name="T16" fmla="*/ 116 w 116"/>
                  <a:gd name="T17" fmla="*/ 91 h 91"/>
                  <a:gd name="T18" fmla="*/ 116 w 116"/>
                  <a:gd name="T19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6" h="91">
                    <a:moveTo>
                      <a:pt x="8" y="83"/>
                    </a:moveTo>
                    <a:lnTo>
                      <a:pt x="8" y="8"/>
                    </a:lnTo>
                    <a:lnTo>
                      <a:pt x="108" y="8"/>
                    </a:lnTo>
                    <a:lnTo>
                      <a:pt x="108" y="83"/>
                    </a:lnTo>
                    <a:lnTo>
                      <a:pt x="8" y="83"/>
                    </a:lnTo>
                    <a:moveTo>
                      <a:pt x="116" y="0"/>
                    </a:moveTo>
                    <a:lnTo>
                      <a:pt x="0" y="0"/>
                    </a:lnTo>
                    <a:lnTo>
                      <a:pt x="0" y="91"/>
                    </a:lnTo>
                    <a:lnTo>
                      <a:pt x="116" y="91"/>
                    </a:lnTo>
                    <a:lnTo>
                      <a:pt x="1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" name="Oval 1071">
                <a:extLst>
                  <a:ext uri="{FF2B5EF4-FFF2-40B4-BE49-F238E27FC236}">
                    <a16:creationId xmlns:a16="http://schemas.microsoft.com/office/drawing/2014/main" xmlns="" id="{399F6C9A-ADDD-4BE7-8D6C-BE8C356754D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8650288" y="5611813"/>
                <a:ext cx="30163" cy="301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" name="Freeform 1072">
                <a:extLst>
                  <a:ext uri="{FF2B5EF4-FFF2-40B4-BE49-F238E27FC236}">
                    <a16:creationId xmlns:a16="http://schemas.microsoft.com/office/drawing/2014/main" xmlns="" id="{7E221BB1-914F-4B78-9FB3-A38A5695650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624888" y="5632451"/>
                <a:ext cx="142875" cy="76200"/>
              </a:xfrm>
              <a:custGeom>
                <a:avLst/>
                <a:gdLst>
                  <a:gd name="T0" fmla="*/ 67 w 90"/>
                  <a:gd name="T1" fmla="*/ 0 h 48"/>
                  <a:gd name="T2" fmla="*/ 37 w 90"/>
                  <a:gd name="T3" fmla="*/ 25 h 48"/>
                  <a:gd name="T4" fmla="*/ 15 w 90"/>
                  <a:gd name="T5" fmla="*/ 17 h 48"/>
                  <a:gd name="T6" fmla="*/ 0 w 90"/>
                  <a:gd name="T7" fmla="*/ 23 h 48"/>
                  <a:gd name="T8" fmla="*/ 0 w 90"/>
                  <a:gd name="T9" fmla="*/ 48 h 48"/>
                  <a:gd name="T10" fmla="*/ 90 w 90"/>
                  <a:gd name="T11" fmla="*/ 48 h 48"/>
                  <a:gd name="T12" fmla="*/ 90 w 90"/>
                  <a:gd name="T13" fmla="*/ 18 h 48"/>
                  <a:gd name="T14" fmla="*/ 67 w 90"/>
                  <a:gd name="T1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0" h="48">
                    <a:moveTo>
                      <a:pt x="67" y="0"/>
                    </a:moveTo>
                    <a:lnTo>
                      <a:pt x="37" y="25"/>
                    </a:lnTo>
                    <a:lnTo>
                      <a:pt x="15" y="17"/>
                    </a:lnTo>
                    <a:lnTo>
                      <a:pt x="0" y="23"/>
                    </a:lnTo>
                    <a:lnTo>
                      <a:pt x="0" y="48"/>
                    </a:lnTo>
                    <a:lnTo>
                      <a:pt x="90" y="48"/>
                    </a:lnTo>
                    <a:lnTo>
                      <a:pt x="90" y="18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" name="Freeform 1073">
                <a:extLst>
                  <a:ext uri="{FF2B5EF4-FFF2-40B4-BE49-F238E27FC236}">
                    <a16:creationId xmlns:a16="http://schemas.microsoft.com/office/drawing/2014/main" xmlns="" id="{80B04236-31E5-4579-9C63-94A41063837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624888" y="5632451"/>
                <a:ext cx="142875" cy="76200"/>
              </a:xfrm>
              <a:custGeom>
                <a:avLst/>
                <a:gdLst>
                  <a:gd name="T0" fmla="*/ 67 w 90"/>
                  <a:gd name="T1" fmla="*/ 0 h 48"/>
                  <a:gd name="T2" fmla="*/ 37 w 90"/>
                  <a:gd name="T3" fmla="*/ 25 h 48"/>
                  <a:gd name="T4" fmla="*/ 15 w 90"/>
                  <a:gd name="T5" fmla="*/ 17 h 48"/>
                  <a:gd name="T6" fmla="*/ 0 w 90"/>
                  <a:gd name="T7" fmla="*/ 23 h 48"/>
                  <a:gd name="T8" fmla="*/ 0 w 90"/>
                  <a:gd name="T9" fmla="*/ 48 h 48"/>
                  <a:gd name="T10" fmla="*/ 90 w 90"/>
                  <a:gd name="T11" fmla="*/ 48 h 48"/>
                  <a:gd name="T12" fmla="*/ 90 w 90"/>
                  <a:gd name="T13" fmla="*/ 18 h 48"/>
                  <a:gd name="T14" fmla="*/ 67 w 90"/>
                  <a:gd name="T1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0" h="48">
                    <a:moveTo>
                      <a:pt x="67" y="0"/>
                    </a:moveTo>
                    <a:lnTo>
                      <a:pt x="37" y="25"/>
                    </a:lnTo>
                    <a:lnTo>
                      <a:pt x="15" y="17"/>
                    </a:lnTo>
                    <a:lnTo>
                      <a:pt x="0" y="23"/>
                    </a:lnTo>
                    <a:lnTo>
                      <a:pt x="0" y="48"/>
                    </a:lnTo>
                    <a:lnTo>
                      <a:pt x="90" y="48"/>
                    </a:lnTo>
                    <a:lnTo>
                      <a:pt x="90" y="18"/>
                    </a:lnTo>
                    <a:lnTo>
                      <a:pt x="6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" name="Freeform 1074">
                <a:extLst>
                  <a:ext uri="{FF2B5EF4-FFF2-40B4-BE49-F238E27FC236}">
                    <a16:creationId xmlns:a16="http://schemas.microsoft.com/office/drawing/2014/main" xmlns="" id="{D6549E56-B635-486A-9341-AA6C5462D4E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183438" y="5472113"/>
                <a:ext cx="195263" cy="100013"/>
              </a:xfrm>
              <a:custGeom>
                <a:avLst/>
                <a:gdLst>
                  <a:gd name="T0" fmla="*/ 86 w 123"/>
                  <a:gd name="T1" fmla="*/ 0 h 63"/>
                  <a:gd name="T2" fmla="*/ 5 w 123"/>
                  <a:gd name="T3" fmla="*/ 0 h 63"/>
                  <a:gd name="T4" fmla="*/ 0 w 123"/>
                  <a:gd name="T5" fmla="*/ 6 h 63"/>
                  <a:gd name="T6" fmla="*/ 0 w 123"/>
                  <a:gd name="T7" fmla="*/ 28 h 63"/>
                  <a:gd name="T8" fmla="*/ 0 w 123"/>
                  <a:gd name="T9" fmla="*/ 57 h 63"/>
                  <a:gd name="T10" fmla="*/ 5 w 123"/>
                  <a:gd name="T11" fmla="*/ 63 h 63"/>
                  <a:gd name="T12" fmla="*/ 86 w 123"/>
                  <a:gd name="T13" fmla="*/ 63 h 63"/>
                  <a:gd name="T14" fmla="*/ 92 w 123"/>
                  <a:gd name="T15" fmla="*/ 57 h 63"/>
                  <a:gd name="T16" fmla="*/ 92 w 123"/>
                  <a:gd name="T17" fmla="*/ 47 h 63"/>
                  <a:gd name="T18" fmla="*/ 123 w 123"/>
                  <a:gd name="T19" fmla="*/ 63 h 63"/>
                  <a:gd name="T20" fmla="*/ 123 w 123"/>
                  <a:gd name="T21" fmla="*/ 39 h 63"/>
                  <a:gd name="T22" fmla="*/ 123 w 123"/>
                  <a:gd name="T23" fmla="*/ 35 h 63"/>
                  <a:gd name="T24" fmla="*/ 123 w 123"/>
                  <a:gd name="T25" fmla="*/ 32 h 63"/>
                  <a:gd name="T26" fmla="*/ 123 w 123"/>
                  <a:gd name="T27" fmla="*/ 1 h 63"/>
                  <a:gd name="T28" fmla="*/ 92 w 123"/>
                  <a:gd name="T29" fmla="*/ 16 h 63"/>
                  <a:gd name="T30" fmla="*/ 92 w 123"/>
                  <a:gd name="T31" fmla="*/ 6 h 63"/>
                  <a:gd name="T32" fmla="*/ 86 w 123"/>
                  <a:gd name="T3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3" h="63">
                    <a:moveTo>
                      <a:pt x="86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6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2" y="63"/>
                      <a:pt x="5" y="63"/>
                    </a:cubicBezTo>
                    <a:cubicBezTo>
                      <a:pt x="86" y="63"/>
                      <a:pt x="86" y="63"/>
                      <a:pt x="86" y="63"/>
                    </a:cubicBezTo>
                    <a:cubicBezTo>
                      <a:pt x="90" y="63"/>
                      <a:pt x="92" y="61"/>
                      <a:pt x="92" y="57"/>
                    </a:cubicBezTo>
                    <a:cubicBezTo>
                      <a:pt x="92" y="47"/>
                      <a:pt x="92" y="47"/>
                      <a:pt x="92" y="47"/>
                    </a:cubicBezTo>
                    <a:cubicBezTo>
                      <a:pt x="123" y="63"/>
                      <a:pt x="123" y="63"/>
                      <a:pt x="123" y="63"/>
                    </a:cubicBezTo>
                    <a:cubicBezTo>
                      <a:pt x="123" y="39"/>
                      <a:pt x="123" y="39"/>
                      <a:pt x="123" y="39"/>
                    </a:cubicBezTo>
                    <a:cubicBezTo>
                      <a:pt x="123" y="35"/>
                      <a:pt x="123" y="35"/>
                      <a:pt x="123" y="35"/>
                    </a:cubicBezTo>
                    <a:cubicBezTo>
                      <a:pt x="123" y="32"/>
                      <a:pt x="123" y="32"/>
                      <a:pt x="123" y="32"/>
                    </a:cubicBezTo>
                    <a:cubicBezTo>
                      <a:pt x="123" y="1"/>
                      <a:pt x="123" y="1"/>
                      <a:pt x="123" y="1"/>
                    </a:cubicBezTo>
                    <a:cubicBezTo>
                      <a:pt x="92" y="16"/>
                      <a:pt x="92" y="16"/>
                      <a:pt x="92" y="16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92" y="2"/>
                      <a:pt x="90" y="0"/>
                      <a:pt x="86" y="0"/>
                    </a:cubicBezTo>
                  </a:path>
                </a:pathLst>
              </a:custGeom>
              <a:solidFill>
                <a:srgbClr val="E5F9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" name="Oval 1075">
                <a:extLst>
                  <a:ext uri="{FF2B5EF4-FFF2-40B4-BE49-F238E27FC236}">
                    <a16:creationId xmlns:a16="http://schemas.microsoft.com/office/drawing/2014/main" xmlns="" id="{A4B1BF46-93B2-4786-A3F1-6B834C08B30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7186613" y="5407026"/>
                <a:ext cx="61913" cy="61913"/>
              </a:xfrm>
              <a:prstGeom prst="ellipse">
                <a:avLst/>
              </a:prstGeom>
              <a:solidFill>
                <a:srgbClr val="E5F9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" name="Oval 1076">
                <a:extLst>
                  <a:ext uri="{FF2B5EF4-FFF2-40B4-BE49-F238E27FC236}">
                    <a16:creationId xmlns:a16="http://schemas.microsoft.com/office/drawing/2014/main" xmlns="" id="{D5CEF1E4-F288-4678-965A-3E63C4983BE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7253288" y="5407026"/>
                <a:ext cx="61913" cy="61913"/>
              </a:xfrm>
              <a:prstGeom prst="ellipse">
                <a:avLst/>
              </a:prstGeom>
              <a:solidFill>
                <a:srgbClr val="E5F9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" name="Freeform 1077">
                <a:extLst>
                  <a:ext uri="{FF2B5EF4-FFF2-40B4-BE49-F238E27FC236}">
                    <a16:creationId xmlns:a16="http://schemas.microsoft.com/office/drawing/2014/main" xmlns="" id="{EC22ABAB-331E-4CFE-8BE8-905DA9744C6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890713" y="5532438"/>
                <a:ext cx="352425" cy="207963"/>
              </a:xfrm>
              <a:custGeom>
                <a:avLst/>
                <a:gdLst>
                  <a:gd name="T0" fmla="*/ 222 w 222"/>
                  <a:gd name="T1" fmla="*/ 0 h 131"/>
                  <a:gd name="T2" fmla="*/ 37 w 222"/>
                  <a:gd name="T3" fmla="*/ 0 h 131"/>
                  <a:gd name="T4" fmla="*/ 37 w 222"/>
                  <a:gd name="T5" fmla="*/ 9 h 131"/>
                  <a:gd name="T6" fmla="*/ 37 w 222"/>
                  <a:gd name="T7" fmla="*/ 9 h 131"/>
                  <a:gd name="T8" fmla="*/ 37 w 222"/>
                  <a:gd name="T9" fmla="*/ 9 h 131"/>
                  <a:gd name="T10" fmla="*/ 37 w 222"/>
                  <a:gd name="T11" fmla="*/ 9 h 131"/>
                  <a:gd name="T12" fmla="*/ 37 w 222"/>
                  <a:gd name="T13" fmla="*/ 9 h 131"/>
                  <a:gd name="T14" fmla="*/ 0 w 222"/>
                  <a:gd name="T15" fmla="*/ 131 h 131"/>
                  <a:gd name="T16" fmla="*/ 138 w 222"/>
                  <a:gd name="T17" fmla="*/ 131 h 131"/>
                  <a:gd name="T18" fmla="*/ 138 w 222"/>
                  <a:gd name="T19" fmla="*/ 86 h 131"/>
                  <a:gd name="T20" fmla="*/ 139 w 222"/>
                  <a:gd name="T21" fmla="*/ 83 h 131"/>
                  <a:gd name="T22" fmla="*/ 222 w 222"/>
                  <a:gd name="T23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2" h="131">
                    <a:moveTo>
                      <a:pt x="222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37" y="3"/>
                      <a:pt x="37" y="6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56"/>
                      <a:pt x="23" y="99"/>
                      <a:pt x="0" y="131"/>
                    </a:cubicBezTo>
                    <a:cubicBezTo>
                      <a:pt x="138" y="131"/>
                      <a:pt x="138" y="131"/>
                      <a:pt x="138" y="131"/>
                    </a:cubicBezTo>
                    <a:cubicBezTo>
                      <a:pt x="138" y="86"/>
                      <a:pt x="138" y="86"/>
                      <a:pt x="138" y="86"/>
                    </a:cubicBezTo>
                    <a:cubicBezTo>
                      <a:pt x="138" y="85"/>
                      <a:pt x="138" y="83"/>
                      <a:pt x="139" y="83"/>
                    </a:cubicBezTo>
                    <a:cubicBezTo>
                      <a:pt x="222" y="0"/>
                      <a:pt x="222" y="0"/>
                      <a:pt x="222" y="0"/>
                    </a:cubicBezTo>
                  </a:path>
                </a:pathLst>
              </a:custGeom>
              <a:solidFill>
                <a:srgbClr val="9EE8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" name="Freeform 1078">
                <a:extLst>
                  <a:ext uri="{FF2B5EF4-FFF2-40B4-BE49-F238E27FC236}">
                    <a16:creationId xmlns:a16="http://schemas.microsoft.com/office/drawing/2014/main" xmlns="" id="{356F30B6-27FE-4F70-8DDA-EB9B678B889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109788" y="5532438"/>
                <a:ext cx="152400" cy="207963"/>
              </a:xfrm>
              <a:custGeom>
                <a:avLst/>
                <a:gdLst>
                  <a:gd name="T0" fmla="*/ 96 w 96"/>
                  <a:gd name="T1" fmla="*/ 0 h 131"/>
                  <a:gd name="T2" fmla="*/ 84 w 96"/>
                  <a:gd name="T3" fmla="*/ 0 h 131"/>
                  <a:gd name="T4" fmla="*/ 1 w 96"/>
                  <a:gd name="T5" fmla="*/ 83 h 131"/>
                  <a:gd name="T6" fmla="*/ 0 w 96"/>
                  <a:gd name="T7" fmla="*/ 86 h 131"/>
                  <a:gd name="T8" fmla="*/ 0 w 96"/>
                  <a:gd name="T9" fmla="*/ 131 h 131"/>
                  <a:gd name="T10" fmla="*/ 8 w 96"/>
                  <a:gd name="T11" fmla="*/ 131 h 131"/>
                  <a:gd name="T12" fmla="*/ 8 w 96"/>
                  <a:gd name="T13" fmla="*/ 87 h 131"/>
                  <a:gd name="T14" fmla="*/ 93 w 96"/>
                  <a:gd name="T15" fmla="*/ 3 h 131"/>
                  <a:gd name="T16" fmla="*/ 96 w 96"/>
                  <a:gd name="T17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" h="131">
                    <a:moveTo>
                      <a:pt x="96" y="0"/>
                    </a:moveTo>
                    <a:cubicBezTo>
                      <a:pt x="84" y="0"/>
                      <a:pt x="84" y="0"/>
                      <a:pt x="84" y="0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0" y="83"/>
                      <a:pt x="0" y="85"/>
                      <a:pt x="0" y="86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8" y="131"/>
                      <a:pt x="8" y="131"/>
                      <a:pt x="8" y="131"/>
                    </a:cubicBezTo>
                    <a:cubicBezTo>
                      <a:pt x="8" y="87"/>
                      <a:pt x="8" y="87"/>
                      <a:pt x="8" y="87"/>
                    </a:cubicBezTo>
                    <a:cubicBezTo>
                      <a:pt x="93" y="3"/>
                      <a:pt x="93" y="3"/>
                      <a:pt x="93" y="3"/>
                    </a:cubicBezTo>
                    <a:cubicBezTo>
                      <a:pt x="94" y="2"/>
                      <a:pt x="95" y="1"/>
                      <a:pt x="96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" name="Freeform 1079">
                <a:extLst>
                  <a:ext uri="{FF2B5EF4-FFF2-40B4-BE49-F238E27FC236}">
                    <a16:creationId xmlns:a16="http://schemas.microsoft.com/office/drawing/2014/main" xmlns="" id="{8883467A-0A9B-483A-AD8B-2016B02134A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346325" y="5316538"/>
                <a:ext cx="41275" cy="22225"/>
              </a:xfrm>
              <a:custGeom>
                <a:avLst/>
                <a:gdLst>
                  <a:gd name="T0" fmla="*/ 1 w 26"/>
                  <a:gd name="T1" fmla="*/ 13 h 14"/>
                  <a:gd name="T2" fmla="*/ 0 w 26"/>
                  <a:gd name="T3" fmla="*/ 14 h 14"/>
                  <a:gd name="T4" fmla="*/ 0 w 26"/>
                  <a:gd name="T5" fmla="*/ 14 h 14"/>
                  <a:gd name="T6" fmla="*/ 1 w 26"/>
                  <a:gd name="T7" fmla="*/ 13 h 14"/>
                  <a:gd name="T8" fmla="*/ 26 w 26"/>
                  <a:gd name="T9" fmla="*/ 0 h 14"/>
                  <a:gd name="T10" fmla="*/ 23 w 26"/>
                  <a:gd name="T11" fmla="*/ 3 h 14"/>
                  <a:gd name="T12" fmla="*/ 26 w 26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14">
                    <a:moveTo>
                      <a:pt x="1" y="13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3"/>
                      <a:pt x="1" y="13"/>
                      <a:pt x="1" y="13"/>
                    </a:cubicBezTo>
                    <a:moveTo>
                      <a:pt x="26" y="0"/>
                    </a:moveTo>
                    <a:cubicBezTo>
                      <a:pt x="25" y="1"/>
                      <a:pt x="24" y="2"/>
                      <a:pt x="23" y="3"/>
                    </a:cubicBezTo>
                    <a:cubicBezTo>
                      <a:pt x="24" y="2"/>
                      <a:pt x="25" y="1"/>
                      <a:pt x="26" y="0"/>
                    </a:cubicBezTo>
                  </a:path>
                </a:pathLst>
              </a:custGeom>
              <a:solidFill>
                <a:srgbClr val="9EE8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" name="Freeform 1080">
                <a:extLst>
                  <a:ext uri="{FF2B5EF4-FFF2-40B4-BE49-F238E27FC236}">
                    <a16:creationId xmlns:a16="http://schemas.microsoft.com/office/drawing/2014/main" xmlns="" id="{646510F4-6443-4B58-9A36-C5A96751269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346325" y="5243513"/>
                <a:ext cx="63500" cy="109538"/>
              </a:xfrm>
              <a:custGeom>
                <a:avLst/>
                <a:gdLst>
                  <a:gd name="T0" fmla="*/ 26 w 40"/>
                  <a:gd name="T1" fmla="*/ 0 h 69"/>
                  <a:gd name="T2" fmla="*/ 32 w 40"/>
                  <a:gd name="T3" fmla="*/ 10 h 69"/>
                  <a:gd name="T4" fmla="*/ 32 w 40"/>
                  <a:gd name="T5" fmla="*/ 10 h 69"/>
                  <a:gd name="T6" fmla="*/ 34 w 40"/>
                  <a:gd name="T7" fmla="*/ 23 h 69"/>
                  <a:gd name="T8" fmla="*/ 26 w 40"/>
                  <a:gd name="T9" fmla="*/ 46 h 69"/>
                  <a:gd name="T10" fmla="*/ 23 w 40"/>
                  <a:gd name="T11" fmla="*/ 49 h 69"/>
                  <a:gd name="T12" fmla="*/ 12 w 40"/>
                  <a:gd name="T13" fmla="*/ 56 h 69"/>
                  <a:gd name="T14" fmla="*/ 12 w 40"/>
                  <a:gd name="T15" fmla="*/ 56 h 69"/>
                  <a:gd name="T16" fmla="*/ 1 w 40"/>
                  <a:gd name="T17" fmla="*/ 59 h 69"/>
                  <a:gd name="T18" fmla="*/ 0 w 40"/>
                  <a:gd name="T19" fmla="*/ 60 h 69"/>
                  <a:gd name="T20" fmla="*/ 0 w 40"/>
                  <a:gd name="T21" fmla="*/ 69 h 69"/>
                  <a:gd name="T22" fmla="*/ 18 w 40"/>
                  <a:gd name="T23" fmla="*/ 62 h 69"/>
                  <a:gd name="T24" fmla="*/ 40 w 40"/>
                  <a:gd name="T25" fmla="*/ 29 h 69"/>
                  <a:gd name="T26" fmla="*/ 38 w 40"/>
                  <a:gd name="T27" fmla="*/ 16 h 69"/>
                  <a:gd name="T28" fmla="*/ 34 w 40"/>
                  <a:gd name="T29" fmla="*/ 17 h 69"/>
                  <a:gd name="T30" fmla="*/ 38 w 40"/>
                  <a:gd name="T31" fmla="*/ 16 h 69"/>
                  <a:gd name="T32" fmla="*/ 26 w 40"/>
                  <a:gd name="T3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0" h="69">
                    <a:moveTo>
                      <a:pt x="26" y="0"/>
                    </a:moveTo>
                    <a:cubicBezTo>
                      <a:pt x="29" y="3"/>
                      <a:pt x="30" y="6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4" y="14"/>
                      <a:pt x="34" y="19"/>
                      <a:pt x="34" y="23"/>
                    </a:cubicBezTo>
                    <a:cubicBezTo>
                      <a:pt x="34" y="31"/>
                      <a:pt x="31" y="40"/>
                      <a:pt x="26" y="46"/>
                    </a:cubicBezTo>
                    <a:cubicBezTo>
                      <a:pt x="25" y="47"/>
                      <a:pt x="24" y="48"/>
                      <a:pt x="23" y="49"/>
                    </a:cubicBezTo>
                    <a:cubicBezTo>
                      <a:pt x="20" y="52"/>
                      <a:pt x="16" y="54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32" y="56"/>
                      <a:pt x="40" y="43"/>
                      <a:pt x="40" y="29"/>
                    </a:cubicBezTo>
                    <a:cubicBezTo>
                      <a:pt x="40" y="24"/>
                      <a:pt x="40" y="20"/>
                      <a:pt x="38" y="16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5" y="9"/>
                      <a:pt x="31" y="4"/>
                      <a:pt x="26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" name="Freeform 1081">
                <a:extLst>
                  <a:ext uri="{FF2B5EF4-FFF2-40B4-BE49-F238E27FC236}">
                    <a16:creationId xmlns:a16="http://schemas.microsoft.com/office/drawing/2014/main" xmlns="" id="{4DFD8692-4750-40EB-8FA4-F563327434A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346325" y="5091113"/>
                <a:ext cx="68263" cy="106363"/>
              </a:xfrm>
              <a:custGeom>
                <a:avLst/>
                <a:gdLst>
                  <a:gd name="T0" fmla="*/ 40 w 43"/>
                  <a:gd name="T1" fmla="*/ 13 h 67"/>
                  <a:gd name="T2" fmla="*/ 39 w 43"/>
                  <a:gd name="T3" fmla="*/ 13 h 67"/>
                  <a:gd name="T4" fmla="*/ 41 w 43"/>
                  <a:gd name="T5" fmla="*/ 24 h 67"/>
                  <a:gd name="T6" fmla="*/ 19 w 43"/>
                  <a:gd name="T7" fmla="*/ 57 h 67"/>
                  <a:gd name="T8" fmla="*/ 18 w 43"/>
                  <a:gd name="T9" fmla="*/ 57 h 67"/>
                  <a:gd name="T10" fmla="*/ 0 w 43"/>
                  <a:gd name="T11" fmla="*/ 63 h 67"/>
                  <a:gd name="T12" fmla="*/ 0 w 43"/>
                  <a:gd name="T13" fmla="*/ 67 h 67"/>
                  <a:gd name="T14" fmla="*/ 20 w 43"/>
                  <a:gd name="T15" fmla="*/ 59 h 67"/>
                  <a:gd name="T16" fmla="*/ 43 w 43"/>
                  <a:gd name="T17" fmla="*/ 26 h 67"/>
                  <a:gd name="T18" fmla="*/ 40 w 43"/>
                  <a:gd name="T19" fmla="*/ 13 h 67"/>
                  <a:gd name="T20" fmla="*/ 32 w 43"/>
                  <a:gd name="T21" fmla="*/ 0 h 67"/>
                  <a:gd name="T22" fmla="*/ 39 w 43"/>
                  <a:gd name="T23" fmla="*/ 11 h 67"/>
                  <a:gd name="T24" fmla="*/ 39 w 43"/>
                  <a:gd name="T25" fmla="*/ 11 h 67"/>
                  <a:gd name="T26" fmla="*/ 39 w 43"/>
                  <a:gd name="T27" fmla="*/ 13 h 67"/>
                  <a:gd name="T28" fmla="*/ 40 w 43"/>
                  <a:gd name="T29" fmla="*/ 13 h 67"/>
                  <a:gd name="T30" fmla="*/ 32 w 43"/>
                  <a:gd name="T3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3" h="67">
                    <a:moveTo>
                      <a:pt x="40" y="13"/>
                    </a:moveTo>
                    <a:cubicBezTo>
                      <a:pt x="39" y="13"/>
                      <a:pt x="39" y="13"/>
                      <a:pt x="39" y="13"/>
                    </a:cubicBezTo>
                    <a:cubicBezTo>
                      <a:pt x="41" y="17"/>
                      <a:pt x="41" y="20"/>
                      <a:pt x="41" y="24"/>
                    </a:cubicBezTo>
                    <a:cubicBezTo>
                      <a:pt x="41" y="38"/>
                      <a:pt x="33" y="51"/>
                      <a:pt x="19" y="57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34" y="53"/>
                      <a:pt x="43" y="40"/>
                      <a:pt x="43" y="26"/>
                    </a:cubicBezTo>
                    <a:cubicBezTo>
                      <a:pt x="43" y="21"/>
                      <a:pt x="42" y="17"/>
                      <a:pt x="40" y="13"/>
                    </a:cubicBezTo>
                    <a:moveTo>
                      <a:pt x="32" y="0"/>
                    </a:moveTo>
                    <a:cubicBezTo>
                      <a:pt x="35" y="3"/>
                      <a:pt x="37" y="7"/>
                      <a:pt x="39" y="11"/>
                    </a:cubicBezTo>
                    <a:cubicBezTo>
                      <a:pt x="39" y="11"/>
                      <a:pt x="39" y="11"/>
                      <a:pt x="39" y="11"/>
                    </a:cubicBezTo>
                    <a:cubicBezTo>
                      <a:pt x="39" y="12"/>
                      <a:pt x="39" y="12"/>
                      <a:pt x="39" y="13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39" y="8"/>
                      <a:pt x="36" y="4"/>
                      <a:pt x="32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" name="Freeform 1082">
                <a:extLst>
                  <a:ext uri="{FF2B5EF4-FFF2-40B4-BE49-F238E27FC236}">
                    <a16:creationId xmlns:a16="http://schemas.microsoft.com/office/drawing/2014/main" xmlns="" id="{0B097740-84B7-4FF4-8A98-FE5ADFA5318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346325" y="4811713"/>
                <a:ext cx="93663" cy="107950"/>
              </a:xfrm>
              <a:custGeom>
                <a:avLst/>
                <a:gdLst>
                  <a:gd name="T0" fmla="*/ 30 w 59"/>
                  <a:gd name="T1" fmla="*/ 0 h 68"/>
                  <a:gd name="T2" fmla="*/ 20 w 59"/>
                  <a:gd name="T3" fmla="*/ 2 h 68"/>
                  <a:gd name="T4" fmla="*/ 0 w 59"/>
                  <a:gd name="T5" fmla="*/ 10 h 68"/>
                  <a:gd name="T6" fmla="*/ 0 w 59"/>
                  <a:gd name="T7" fmla="*/ 68 h 68"/>
                  <a:gd name="T8" fmla="*/ 40 w 59"/>
                  <a:gd name="T9" fmla="*/ 52 h 68"/>
                  <a:gd name="T10" fmla="*/ 57 w 59"/>
                  <a:gd name="T11" fmla="*/ 27 h 68"/>
                  <a:gd name="T12" fmla="*/ 55 w 59"/>
                  <a:gd name="T13" fmla="*/ 17 h 68"/>
                  <a:gd name="T14" fmla="*/ 59 w 59"/>
                  <a:gd name="T15" fmla="*/ 16 h 68"/>
                  <a:gd name="T16" fmla="*/ 59 w 59"/>
                  <a:gd name="T17" fmla="*/ 16 h 68"/>
                  <a:gd name="T18" fmla="*/ 55 w 59"/>
                  <a:gd name="T19" fmla="*/ 17 h 68"/>
                  <a:gd name="T20" fmla="*/ 30 w 59"/>
                  <a:gd name="T2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" h="68">
                    <a:moveTo>
                      <a:pt x="30" y="0"/>
                    </a:moveTo>
                    <a:cubicBezTo>
                      <a:pt x="27" y="0"/>
                      <a:pt x="23" y="1"/>
                      <a:pt x="2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40" y="52"/>
                      <a:pt x="40" y="52"/>
                      <a:pt x="40" y="52"/>
                    </a:cubicBezTo>
                    <a:cubicBezTo>
                      <a:pt x="50" y="48"/>
                      <a:pt x="57" y="38"/>
                      <a:pt x="57" y="27"/>
                    </a:cubicBezTo>
                    <a:cubicBezTo>
                      <a:pt x="57" y="24"/>
                      <a:pt x="56" y="21"/>
                      <a:pt x="55" y="17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1" y="7"/>
                      <a:pt x="41" y="0"/>
                      <a:pt x="30" y="0"/>
                    </a:cubicBezTo>
                  </a:path>
                </a:pathLst>
              </a:custGeom>
              <a:solidFill>
                <a:srgbClr val="9EE8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" name="Freeform 1083">
                <a:extLst>
                  <a:ext uri="{FF2B5EF4-FFF2-40B4-BE49-F238E27FC236}">
                    <a16:creationId xmlns:a16="http://schemas.microsoft.com/office/drawing/2014/main" xmlns="" id="{9620E2AB-930B-41CE-B84F-D478C1A3699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346325" y="4799013"/>
                <a:ext cx="103188" cy="134938"/>
              </a:xfrm>
              <a:custGeom>
                <a:avLst/>
                <a:gdLst>
                  <a:gd name="T0" fmla="*/ 30 w 65"/>
                  <a:gd name="T1" fmla="*/ 0 h 85"/>
                  <a:gd name="T2" fmla="*/ 30 w 65"/>
                  <a:gd name="T3" fmla="*/ 0 h 85"/>
                  <a:gd name="T4" fmla="*/ 17 w 65"/>
                  <a:gd name="T5" fmla="*/ 2 h 85"/>
                  <a:gd name="T6" fmla="*/ 0 w 65"/>
                  <a:gd name="T7" fmla="*/ 9 h 85"/>
                  <a:gd name="T8" fmla="*/ 0 w 65"/>
                  <a:gd name="T9" fmla="*/ 18 h 85"/>
                  <a:gd name="T10" fmla="*/ 20 w 65"/>
                  <a:gd name="T11" fmla="*/ 10 h 85"/>
                  <a:gd name="T12" fmla="*/ 30 w 65"/>
                  <a:gd name="T13" fmla="*/ 8 h 85"/>
                  <a:gd name="T14" fmla="*/ 55 w 65"/>
                  <a:gd name="T15" fmla="*/ 25 h 85"/>
                  <a:gd name="T16" fmla="*/ 59 w 65"/>
                  <a:gd name="T17" fmla="*/ 24 h 85"/>
                  <a:gd name="T18" fmla="*/ 55 w 65"/>
                  <a:gd name="T19" fmla="*/ 25 h 85"/>
                  <a:gd name="T20" fmla="*/ 57 w 65"/>
                  <a:gd name="T21" fmla="*/ 35 h 85"/>
                  <a:gd name="T22" fmla="*/ 40 w 65"/>
                  <a:gd name="T23" fmla="*/ 60 h 85"/>
                  <a:gd name="T24" fmla="*/ 0 w 65"/>
                  <a:gd name="T25" fmla="*/ 76 h 85"/>
                  <a:gd name="T26" fmla="*/ 0 w 65"/>
                  <a:gd name="T27" fmla="*/ 85 h 85"/>
                  <a:gd name="T28" fmla="*/ 43 w 65"/>
                  <a:gd name="T29" fmla="*/ 68 h 85"/>
                  <a:gd name="T30" fmla="*/ 65 w 65"/>
                  <a:gd name="T31" fmla="*/ 35 h 85"/>
                  <a:gd name="T32" fmla="*/ 63 w 65"/>
                  <a:gd name="T33" fmla="*/ 22 h 85"/>
                  <a:gd name="T34" fmla="*/ 63 w 65"/>
                  <a:gd name="T35" fmla="*/ 22 h 85"/>
                  <a:gd name="T36" fmla="*/ 30 w 65"/>
                  <a:gd name="T37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5" h="85">
                    <a:moveTo>
                      <a:pt x="3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26" y="0"/>
                      <a:pt x="21" y="1"/>
                      <a:pt x="17" y="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3" y="9"/>
                      <a:pt x="27" y="8"/>
                      <a:pt x="30" y="8"/>
                    </a:cubicBezTo>
                    <a:cubicBezTo>
                      <a:pt x="41" y="8"/>
                      <a:pt x="51" y="15"/>
                      <a:pt x="55" y="25"/>
                    </a:cubicBezTo>
                    <a:cubicBezTo>
                      <a:pt x="59" y="24"/>
                      <a:pt x="59" y="24"/>
                      <a:pt x="59" y="24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6" y="29"/>
                      <a:pt x="57" y="32"/>
                      <a:pt x="57" y="35"/>
                    </a:cubicBezTo>
                    <a:cubicBezTo>
                      <a:pt x="57" y="46"/>
                      <a:pt x="50" y="56"/>
                      <a:pt x="40" y="60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57" y="63"/>
                      <a:pt x="65" y="49"/>
                      <a:pt x="65" y="35"/>
                    </a:cubicBezTo>
                    <a:cubicBezTo>
                      <a:pt x="65" y="31"/>
                      <a:pt x="65" y="27"/>
                      <a:pt x="63" y="22"/>
                    </a:cubicBezTo>
                    <a:cubicBezTo>
                      <a:pt x="63" y="22"/>
                      <a:pt x="63" y="22"/>
                      <a:pt x="63" y="22"/>
                    </a:cubicBezTo>
                    <a:cubicBezTo>
                      <a:pt x="57" y="8"/>
                      <a:pt x="44" y="0"/>
                      <a:pt x="30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" name="Rectangle 1084">
                <a:extLst>
                  <a:ext uri="{FF2B5EF4-FFF2-40B4-BE49-F238E27FC236}">
                    <a16:creationId xmlns:a16="http://schemas.microsoft.com/office/drawing/2014/main" xmlns="" id="{AD14238B-310E-4945-B454-A6E157432AB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828800" y="4622801"/>
                <a:ext cx="3175" cy="52388"/>
              </a:xfrm>
              <a:prstGeom prst="rect">
                <a:avLst/>
              </a:pr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9" name="Rectangle 1085">
                <a:extLst>
                  <a:ext uri="{FF2B5EF4-FFF2-40B4-BE49-F238E27FC236}">
                    <a16:creationId xmlns:a16="http://schemas.microsoft.com/office/drawing/2014/main" xmlns="" id="{2419BD7E-FCA8-416E-AADC-5EE1DDE0B32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828800" y="4622801"/>
                <a:ext cx="3175" cy="5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0" name="Rectangle 1086">
                <a:extLst>
                  <a:ext uri="{FF2B5EF4-FFF2-40B4-BE49-F238E27FC236}">
                    <a16:creationId xmlns:a16="http://schemas.microsoft.com/office/drawing/2014/main" xmlns="" id="{5BC45B56-3734-455D-BA77-4A931B20E8B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828800" y="4699001"/>
                <a:ext cx="3175" cy="77788"/>
              </a:xfrm>
              <a:prstGeom prst="rect">
                <a:avLst/>
              </a:pr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1" name="Rectangle 1087">
                <a:extLst>
                  <a:ext uri="{FF2B5EF4-FFF2-40B4-BE49-F238E27FC236}">
                    <a16:creationId xmlns:a16="http://schemas.microsoft.com/office/drawing/2014/main" xmlns="" id="{1B06C849-D6AC-4463-9C44-0F890BBC0BF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828800" y="4699001"/>
                <a:ext cx="3175" cy="777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2" name="Rectangle 1088">
                <a:extLst>
                  <a:ext uri="{FF2B5EF4-FFF2-40B4-BE49-F238E27FC236}">
                    <a16:creationId xmlns:a16="http://schemas.microsoft.com/office/drawing/2014/main" xmlns="" id="{AE846786-76D9-46E4-9146-28509F21C0B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828800" y="4778376"/>
                <a:ext cx="3175" cy="76200"/>
              </a:xfrm>
              <a:prstGeom prst="rect">
                <a:avLst/>
              </a:pr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3" name="Rectangle 1089">
                <a:extLst>
                  <a:ext uri="{FF2B5EF4-FFF2-40B4-BE49-F238E27FC236}">
                    <a16:creationId xmlns:a16="http://schemas.microsoft.com/office/drawing/2014/main" xmlns="" id="{10C7F8D2-A7F0-4D4B-9E56-74304B0EE9D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828800" y="4778376"/>
                <a:ext cx="3175" cy="76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4" name="Freeform 1090">
                <a:extLst>
                  <a:ext uri="{FF2B5EF4-FFF2-40B4-BE49-F238E27FC236}">
                    <a16:creationId xmlns:a16="http://schemas.microsoft.com/office/drawing/2014/main" xmlns="" id="{42254466-C27E-4158-B4AA-787A714B82C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844675" y="4516438"/>
                <a:ext cx="495300" cy="1003300"/>
              </a:xfrm>
              <a:custGeom>
                <a:avLst/>
                <a:gdLst>
                  <a:gd name="T0" fmla="*/ 133 w 312"/>
                  <a:gd name="T1" fmla="*/ 603 h 633"/>
                  <a:gd name="T2" fmla="*/ 138 w 312"/>
                  <a:gd name="T3" fmla="*/ 589 h 633"/>
                  <a:gd name="T4" fmla="*/ 176 w 312"/>
                  <a:gd name="T5" fmla="*/ 594 h 633"/>
                  <a:gd name="T6" fmla="*/ 171 w 312"/>
                  <a:gd name="T7" fmla="*/ 607 h 633"/>
                  <a:gd name="T8" fmla="*/ 308 w 312"/>
                  <a:gd name="T9" fmla="*/ 521 h 633"/>
                  <a:gd name="T10" fmla="*/ 296 w 312"/>
                  <a:gd name="T11" fmla="*/ 524 h 633"/>
                  <a:gd name="T12" fmla="*/ 296 w 312"/>
                  <a:gd name="T13" fmla="*/ 566 h 633"/>
                  <a:gd name="T14" fmla="*/ 66 w 312"/>
                  <a:gd name="T15" fmla="*/ 633 h 633"/>
                  <a:gd name="T16" fmla="*/ 298 w 312"/>
                  <a:gd name="T17" fmla="*/ 622 h 633"/>
                  <a:gd name="T18" fmla="*/ 312 w 312"/>
                  <a:gd name="T19" fmla="*/ 597 h 633"/>
                  <a:gd name="T20" fmla="*/ 308 w 312"/>
                  <a:gd name="T21" fmla="*/ 521 h 633"/>
                  <a:gd name="T22" fmla="*/ 1 w 312"/>
                  <a:gd name="T23" fmla="*/ 499 h 633"/>
                  <a:gd name="T24" fmla="*/ 11 w 312"/>
                  <a:gd name="T25" fmla="*/ 469 h 633"/>
                  <a:gd name="T26" fmla="*/ 299 w 312"/>
                  <a:gd name="T27" fmla="*/ 428 h 633"/>
                  <a:gd name="T28" fmla="*/ 296 w 312"/>
                  <a:gd name="T29" fmla="*/ 428 h 633"/>
                  <a:gd name="T30" fmla="*/ 302 w 312"/>
                  <a:gd name="T31" fmla="*/ 449 h 633"/>
                  <a:gd name="T32" fmla="*/ 308 w 312"/>
                  <a:gd name="T33" fmla="*/ 427 h 633"/>
                  <a:gd name="T34" fmla="*/ 296 w 312"/>
                  <a:gd name="T35" fmla="*/ 357 h 633"/>
                  <a:gd name="T36" fmla="*/ 308 w 312"/>
                  <a:gd name="T37" fmla="*/ 345 h 633"/>
                  <a:gd name="T38" fmla="*/ 305 w 312"/>
                  <a:gd name="T39" fmla="*/ 345 h 633"/>
                  <a:gd name="T40" fmla="*/ 135 w 312"/>
                  <a:gd name="T41" fmla="*/ 37 h 633"/>
                  <a:gd name="T42" fmla="*/ 135 w 312"/>
                  <a:gd name="T43" fmla="*/ 32 h 633"/>
                  <a:gd name="T44" fmla="*/ 175 w 312"/>
                  <a:gd name="T45" fmla="*/ 35 h 633"/>
                  <a:gd name="T46" fmla="*/ 135 w 312"/>
                  <a:gd name="T47" fmla="*/ 37 h 633"/>
                  <a:gd name="T48" fmla="*/ 106 w 312"/>
                  <a:gd name="T49" fmla="*/ 35 h 633"/>
                  <a:gd name="T50" fmla="*/ 116 w 312"/>
                  <a:gd name="T51" fmla="*/ 35 h 633"/>
                  <a:gd name="T52" fmla="*/ 153 w 312"/>
                  <a:gd name="T53" fmla="*/ 20 h 633"/>
                  <a:gd name="T54" fmla="*/ 153 w 312"/>
                  <a:gd name="T55" fmla="*/ 13 h 633"/>
                  <a:gd name="T56" fmla="*/ 153 w 312"/>
                  <a:gd name="T57" fmla="*/ 20 h 633"/>
                  <a:gd name="T58" fmla="*/ 35 w 312"/>
                  <a:gd name="T59" fmla="*/ 0 h 633"/>
                  <a:gd name="T60" fmla="*/ 0 w 312"/>
                  <a:gd name="T61" fmla="*/ 36 h 633"/>
                  <a:gd name="T62" fmla="*/ 11 w 312"/>
                  <a:gd name="T63" fmla="*/ 352 h 633"/>
                  <a:gd name="T64" fmla="*/ 296 w 312"/>
                  <a:gd name="T65" fmla="*/ 65 h 633"/>
                  <a:gd name="T66" fmla="*/ 308 w 312"/>
                  <a:gd name="T67" fmla="*/ 271 h 633"/>
                  <a:gd name="T68" fmla="*/ 298 w 312"/>
                  <a:gd name="T69" fmla="*/ 11 h 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12" h="633">
                    <a:moveTo>
                      <a:pt x="138" y="607"/>
                    </a:moveTo>
                    <a:cubicBezTo>
                      <a:pt x="135" y="607"/>
                      <a:pt x="133" y="605"/>
                      <a:pt x="133" y="603"/>
                    </a:cubicBezTo>
                    <a:cubicBezTo>
                      <a:pt x="133" y="594"/>
                      <a:pt x="133" y="594"/>
                      <a:pt x="133" y="594"/>
                    </a:cubicBezTo>
                    <a:cubicBezTo>
                      <a:pt x="133" y="591"/>
                      <a:pt x="135" y="589"/>
                      <a:pt x="138" y="589"/>
                    </a:cubicBezTo>
                    <a:cubicBezTo>
                      <a:pt x="171" y="589"/>
                      <a:pt x="171" y="589"/>
                      <a:pt x="171" y="589"/>
                    </a:cubicBezTo>
                    <a:cubicBezTo>
                      <a:pt x="174" y="589"/>
                      <a:pt x="176" y="591"/>
                      <a:pt x="176" y="594"/>
                    </a:cubicBezTo>
                    <a:cubicBezTo>
                      <a:pt x="176" y="603"/>
                      <a:pt x="176" y="603"/>
                      <a:pt x="176" y="603"/>
                    </a:cubicBezTo>
                    <a:cubicBezTo>
                      <a:pt x="176" y="605"/>
                      <a:pt x="174" y="607"/>
                      <a:pt x="171" y="607"/>
                    </a:cubicBezTo>
                    <a:cubicBezTo>
                      <a:pt x="138" y="607"/>
                      <a:pt x="138" y="607"/>
                      <a:pt x="138" y="607"/>
                    </a:cubicBezTo>
                    <a:moveTo>
                      <a:pt x="308" y="521"/>
                    </a:moveTo>
                    <a:cubicBezTo>
                      <a:pt x="305" y="522"/>
                      <a:pt x="305" y="522"/>
                      <a:pt x="305" y="522"/>
                    </a:cubicBezTo>
                    <a:cubicBezTo>
                      <a:pt x="303" y="523"/>
                      <a:pt x="300" y="524"/>
                      <a:pt x="296" y="524"/>
                    </a:cubicBezTo>
                    <a:cubicBezTo>
                      <a:pt x="296" y="562"/>
                      <a:pt x="296" y="562"/>
                      <a:pt x="296" y="562"/>
                    </a:cubicBezTo>
                    <a:cubicBezTo>
                      <a:pt x="296" y="566"/>
                      <a:pt x="296" y="566"/>
                      <a:pt x="296" y="566"/>
                    </a:cubicBezTo>
                    <a:cubicBezTo>
                      <a:pt x="50" y="566"/>
                      <a:pt x="50" y="566"/>
                      <a:pt x="50" y="566"/>
                    </a:cubicBezTo>
                    <a:cubicBezTo>
                      <a:pt x="58" y="586"/>
                      <a:pt x="64" y="609"/>
                      <a:pt x="66" y="633"/>
                    </a:cubicBezTo>
                    <a:cubicBezTo>
                      <a:pt x="272" y="633"/>
                      <a:pt x="272" y="633"/>
                      <a:pt x="272" y="633"/>
                    </a:cubicBezTo>
                    <a:cubicBezTo>
                      <a:pt x="282" y="633"/>
                      <a:pt x="291" y="629"/>
                      <a:pt x="298" y="622"/>
                    </a:cubicBezTo>
                    <a:cubicBezTo>
                      <a:pt x="304" y="616"/>
                      <a:pt x="308" y="607"/>
                      <a:pt x="308" y="597"/>
                    </a:cubicBezTo>
                    <a:cubicBezTo>
                      <a:pt x="312" y="597"/>
                      <a:pt x="312" y="597"/>
                      <a:pt x="312" y="597"/>
                    </a:cubicBezTo>
                    <a:cubicBezTo>
                      <a:pt x="308" y="597"/>
                      <a:pt x="308" y="597"/>
                      <a:pt x="308" y="597"/>
                    </a:cubicBezTo>
                    <a:cubicBezTo>
                      <a:pt x="308" y="521"/>
                      <a:pt x="308" y="521"/>
                      <a:pt x="308" y="521"/>
                    </a:cubicBezTo>
                    <a:moveTo>
                      <a:pt x="11" y="469"/>
                    </a:moveTo>
                    <a:cubicBezTo>
                      <a:pt x="1" y="499"/>
                      <a:pt x="1" y="499"/>
                      <a:pt x="1" y="499"/>
                    </a:cubicBezTo>
                    <a:cubicBezTo>
                      <a:pt x="4" y="502"/>
                      <a:pt x="8" y="505"/>
                      <a:pt x="11" y="508"/>
                    </a:cubicBezTo>
                    <a:cubicBezTo>
                      <a:pt x="11" y="469"/>
                      <a:pt x="11" y="469"/>
                      <a:pt x="11" y="469"/>
                    </a:cubicBezTo>
                    <a:moveTo>
                      <a:pt x="308" y="427"/>
                    </a:moveTo>
                    <a:cubicBezTo>
                      <a:pt x="305" y="428"/>
                      <a:pt x="302" y="428"/>
                      <a:pt x="299" y="428"/>
                    </a:cubicBezTo>
                    <a:cubicBezTo>
                      <a:pt x="299" y="428"/>
                      <a:pt x="299" y="428"/>
                      <a:pt x="299" y="428"/>
                    </a:cubicBezTo>
                    <a:cubicBezTo>
                      <a:pt x="298" y="428"/>
                      <a:pt x="297" y="428"/>
                      <a:pt x="296" y="428"/>
                    </a:cubicBezTo>
                    <a:cubicBezTo>
                      <a:pt x="296" y="451"/>
                      <a:pt x="296" y="451"/>
                      <a:pt x="296" y="451"/>
                    </a:cubicBezTo>
                    <a:cubicBezTo>
                      <a:pt x="302" y="449"/>
                      <a:pt x="302" y="449"/>
                      <a:pt x="302" y="449"/>
                    </a:cubicBezTo>
                    <a:cubicBezTo>
                      <a:pt x="304" y="448"/>
                      <a:pt x="306" y="447"/>
                      <a:pt x="308" y="447"/>
                    </a:cubicBezTo>
                    <a:cubicBezTo>
                      <a:pt x="308" y="427"/>
                      <a:pt x="308" y="427"/>
                      <a:pt x="308" y="427"/>
                    </a:cubicBezTo>
                    <a:moveTo>
                      <a:pt x="296" y="344"/>
                    </a:moveTo>
                    <a:cubicBezTo>
                      <a:pt x="296" y="357"/>
                      <a:pt x="296" y="357"/>
                      <a:pt x="296" y="357"/>
                    </a:cubicBezTo>
                    <a:cubicBezTo>
                      <a:pt x="308" y="353"/>
                      <a:pt x="308" y="353"/>
                      <a:pt x="308" y="353"/>
                    </a:cubicBezTo>
                    <a:cubicBezTo>
                      <a:pt x="308" y="345"/>
                      <a:pt x="308" y="345"/>
                      <a:pt x="308" y="345"/>
                    </a:cubicBezTo>
                    <a:cubicBezTo>
                      <a:pt x="307" y="345"/>
                      <a:pt x="306" y="345"/>
                      <a:pt x="305" y="345"/>
                    </a:cubicBezTo>
                    <a:cubicBezTo>
                      <a:pt x="305" y="345"/>
                      <a:pt x="305" y="345"/>
                      <a:pt x="305" y="345"/>
                    </a:cubicBezTo>
                    <a:cubicBezTo>
                      <a:pt x="302" y="345"/>
                      <a:pt x="299" y="345"/>
                      <a:pt x="296" y="344"/>
                    </a:cubicBezTo>
                    <a:moveTo>
                      <a:pt x="135" y="37"/>
                    </a:moveTo>
                    <a:cubicBezTo>
                      <a:pt x="134" y="37"/>
                      <a:pt x="133" y="36"/>
                      <a:pt x="133" y="35"/>
                    </a:cubicBezTo>
                    <a:cubicBezTo>
                      <a:pt x="133" y="33"/>
                      <a:pt x="134" y="32"/>
                      <a:pt x="135" y="32"/>
                    </a:cubicBezTo>
                    <a:cubicBezTo>
                      <a:pt x="172" y="32"/>
                      <a:pt x="172" y="32"/>
                      <a:pt x="172" y="32"/>
                    </a:cubicBezTo>
                    <a:cubicBezTo>
                      <a:pt x="173" y="32"/>
                      <a:pt x="175" y="33"/>
                      <a:pt x="175" y="35"/>
                    </a:cubicBezTo>
                    <a:cubicBezTo>
                      <a:pt x="175" y="36"/>
                      <a:pt x="173" y="37"/>
                      <a:pt x="172" y="37"/>
                    </a:cubicBezTo>
                    <a:cubicBezTo>
                      <a:pt x="135" y="37"/>
                      <a:pt x="135" y="37"/>
                      <a:pt x="135" y="37"/>
                    </a:cubicBezTo>
                    <a:moveTo>
                      <a:pt x="111" y="41"/>
                    </a:moveTo>
                    <a:cubicBezTo>
                      <a:pt x="108" y="41"/>
                      <a:pt x="106" y="38"/>
                      <a:pt x="106" y="35"/>
                    </a:cubicBezTo>
                    <a:cubicBezTo>
                      <a:pt x="106" y="32"/>
                      <a:pt x="108" y="30"/>
                      <a:pt x="111" y="30"/>
                    </a:cubicBezTo>
                    <a:cubicBezTo>
                      <a:pt x="114" y="30"/>
                      <a:pt x="116" y="32"/>
                      <a:pt x="116" y="35"/>
                    </a:cubicBezTo>
                    <a:cubicBezTo>
                      <a:pt x="116" y="38"/>
                      <a:pt x="114" y="41"/>
                      <a:pt x="111" y="41"/>
                    </a:cubicBezTo>
                    <a:moveTo>
                      <a:pt x="153" y="20"/>
                    </a:moveTo>
                    <a:cubicBezTo>
                      <a:pt x="152" y="20"/>
                      <a:pt x="150" y="19"/>
                      <a:pt x="150" y="17"/>
                    </a:cubicBezTo>
                    <a:cubicBezTo>
                      <a:pt x="150" y="15"/>
                      <a:pt x="152" y="13"/>
                      <a:pt x="153" y="13"/>
                    </a:cubicBezTo>
                    <a:cubicBezTo>
                      <a:pt x="155" y="13"/>
                      <a:pt x="157" y="15"/>
                      <a:pt x="157" y="17"/>
                    </a:cubicBezTo>
                    <a:cubicBezTo>
                      <a:pt x="157" y="19"/>
                      <a:pt x="155" y="20"/>
                      <a:pt x="153" y="20"/>
                    </a:cubicBezTo>
                    <a:moveTo>
                      <a:pt x="272" y="0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26" y="0"/>
                      <a:pt x="17" y="4"/>
                      <a:pt x="10" y="11"/>
                    </a:cubicBezTo>
                    <a:cubicBezTo>
                      <a:pt x="4" y="17"/>
                      <a:pt x="0" y="26"/>
                      <a:pt x="0" y="36"/>
                    </a:cubicBezTo>
                    <a:cubicBezTo>
                      <a:pt x="0" y="352"/>
                      <a:pt x="0" y="352"/>
                      <a:pt x="0" y="352"/>
                    </a:cubicBezTo>
                    <a:cubicBezTo>
                      <a:pt x="11" y="352"/>
                      <a:pt x="11" y="352"/>
                      <a:pt x="11" y="352"/>
                    </a:cubicBezTo>
                    <a:cubicBezTo>
                      <a:pt x="11" y="65"/>
                      <a:pt x="11" y="65"/>
                      <a:pt x="11" y="65"/>
                    </a:cubicBezTo>
                    <a:cubicBezTo>
                      <a:pt x="296" y="65"/>
                      <a:pt x="296" y="65"/>
                      <a:pt x="296" y="65"/>
                    </a:cubicBezTo>
                    <a:cubicBezTo>
                      <a:pt x="296" y="275"/>
                      <a:pt x="296" y="275"/>
                      <a:pt x="296" y="275"/>
                    </a:cubicBezTo>
                    <a:cubicBezTo>
                      <a:pt x="308" y="271"/>
                      <a:pt x="308" y="271"/>
                      <a:pt x="308" y="271"/>
                    </a:cubicBezTo>
                    <a:cubicBezTo>
                      <a:pt x="308" y="36"/>
                      <a:pt x="308" y="36"/>
                      <a:pt x="308" y="36"/>
                    </a:cubicBezTo>
                    <a:cubicBezTo>
                      <a:pt x="308" y="26"/>
                      <a:pt x="304" y="17"/>
                      <a:pt x="298" y="11"/>
                    </a:cubicBezTo>
                    <a:cubicBezTo>
                      <a:pt x="291" y="4"/>
                      <a:pt x="282" y="0"/>
                      <a:pt x="272" y="0"/>
                    </a:cubicBezTo>
                  </a:path>
                </a:pathLst>
              </a:custGeom>
              <a:solidFill>
                <a:srgbClr val="058A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5" name="Freeform 1091">
                <a:extLst>
                  <a:ext uri="{FF2B5EF4-FFF2-40B4-BE49-F238E27FC236}">
                    <a16:creationId xmlns:a16="http://schemas.microsoft.com/office/drawing/2014/main" xmlns="" id="{54529824-9179-467B-B3CA-328A21B6DD3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831975" y="4503738"/>
                <a:ext cx="514350" cy="1028700"/>
              </a:xfrm>
              <a:custGeom>
                <a:avLst/>
                <a:gdLst>
                  <a:gd name="T0" fmla="*/ 320 w 324"/>
                  <a:gd name="T1" fmla="*/ 605 h 649"/>
                  <a:gd name="T2" fmla="*/ 306 w 324"/>
                  <a:gd name="T3" fmla="*/ 630 h 649"/>
                  <a:gd name="T4" fmla="*/ 74 w 324"/>
                  <a:gd name="T5" fmla="*/ 641 h 649"/>
                  <a:gd name="T6" fmla="*/ 259 w 324"/>
                  <a:gd name="T7" fmla="*/ 649 h 649"/>
                  <a:gd name="T8" fmla="*/ 280 w 324"/>
                  <a:gd name="T9" fmla="*/ 649 h 649"/>
                  <a:gd name="T10" fmla="*/ 324 w 324"/>
                  <a:gd name="T11" fmla="*/ 605 h 649"/>
                  <a:gd name="T12" fmla="*/ 324 w 324"/>
                  <a:gd name="T13" fmla="*/ 605 h 649"/>
                  <a:gd name="T14" fmla="*/ 316 w 324"/>
                  <a:gd name="T15" fmla="*/ 529 h 649"/>
                  <a:gd name="T16" fmla="*/ 320 w 324"/>
                  <a:gd name="T17" fmla="*/ 605 h 649"/>
                  <a:gd name="T18" fmla="*/ 324 w 324"/>
                  <a:gd name="T19" fmla="*/ 605 h 649"/>
                  <a:gd name="T20" fmla="*/ 324 w 324"/>
                  <a:gd name="T21" fmla="*/ 536 h 649"/>
                  <a:gd name="T22" fmla="*/ 324 w 324"/>
                  <a:gd name="T23" fmla="*/ 527 h 649"/>
                  <a:gd name="T24" fmla="*/ 320 w 324"/>
                  <a:gd name="T25" fmla="*/ 434 h 649"/>
                  <a:gd name="T26" fmla="*/ 316 w 324"/>
                  <a:gd name="T27" fmla="*/ 455 h 649"/>
                  <a:gd name="T28" fmla="*/ 323 w 324"/>
                  <a:gd name="T29" fmla="*/ 454 h 649"/>
                  <a:gd name="T30" fmla="*/ 324 w 324"/>
                  <a:gd name="T31" fmla="*/ 437 h 649"/>
                  <a:gd name="T32" fmla="*/ 324 w 324"/>
                  <a:gd name="T33" fmla="*/ 351 h 649"/>
                  <a:gd name="T34" fmla="*/ 316 w 324"/>
                  <a:gd name="T35" fmla="*/ 361 h 649"/>
                  <a:gd name="T36" fmla="*/ 324 w 324"/>
                  <a:gd name="T37" fmla="*/ 359 h 649"/>
                  <a:gd name="T38" fmla="*/ 280 w 324"/>
                  <a:gd name="T39" fmla="*/ 0 h 649"/>
                  <a:gd name="T40" fmla="*/ 0 w 324"/>
                  <a:gd name="T41" fmla="*/ 44 h 649"/>
                  <a:gd name="T42" fmla="*/ 0 w 324"/>
                  <a:gd name="T43" fmla="*/ 108 h 649"/>
                  <a:gd name="T44" fmla="*/ 0 w 324"/>
                  <a:gd name="T45" fmla="*/ 172 h 649"/>
                  <a:gd name="T46" fmla="*/ 0 w 324"/>
                  <a:gd name="T47" fmla="*/ 221 h 649"/>
                  <a:gd name="T48" fmla="*/ 8 w 324"/>
                  <a:gd name="T49" fmla="*/ 360 h 649"/>
                  <a:gd name="T50" fmla="*/ 18 w 324"/>
                  <a:gd name="T51" fmla="*/ 19 h 649"/>
                  <a:gd name="T52" fmla="*/ 280 w 324"/>
                  <a:gd name="T53" fmla="*/ 8 h 649"/>
                  <a:gd name="T54" fmla="*/ 316 w 324"/>
                  <a:gd name="T55" fmla="*/ 44 h 649"/>
                  <a:gd name="T56" fmla="*/ 323 w 324"/>
                  <a:gd name="T57" fmla="*/ 277 h 649"/>
                  <a:gd name="T58" fmla="*/ 324 w 324"/>
                  <a:gd name="T59" fmla="*/ 271 h 649"/>
                  <a:gd name="T60" fmla="*/ 324 w 324"/>
                  <a:gd name="T61" fmla="*/ 204 h 649"/>
                  <a:gd name="T62" fmla="*/ 324 w 324"/>
                  <a:gd name="T63" fmla="*/ 140 h 649"/>
                  <a:gd name="T64" fmla="*/ 324 w 324"/>
                  <a:gd name="T65" fmla="*/ 44 h 6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24" h="649">
                    <a:moveTo>
                      <a:pt x="324" y="605"/>
                    </a:moveTo>
                    <a:cubicBezTo>
                      <a:pt x="320" y="605"/>
                      <a:pt x="320" y="605"/>
                      <a:pt x="320" y="605"/>
                    </a:cubicBezTo>
                    <a:cubicBezTo>
                      <a:pt x="316" y="605"/>
                      <a:pt x="316" y="605"/>
                      <a:pt x="316" y="605"/>
                    </a:cubicBezTo>
                    <a:cubicBezTo>
                      <a:pt x="316" y="615"/>
                      <a:pt x="312" y="624"/>
                      <a:pt x="306" y="630"/>
                    </a:cubicBezTo>
                    <a:cubicBezTo>
                      <a:pt x="299" y="637"/>
                      <a:pt x="290" y="641"/>
                      <a:pt x="280" y="641"/>
                    </a:cubicBezTo>
                    <a:cubicBezTo>
                      <a:pt x="74" y="641"/>
                      <a:pt x="74" y="641"/>
                      <a:pt x="74" y="641"/>
                    </a:cubicBezTo>
                    <a:cubicBezTo>
                      <a:pt x="74" y="644"/>
                      <a:pt x="74" y="646"/>
                      <a:pt x="74" y="649"/>
                    </a:cubicBezTo>
                    <a:cubicBezTo>
                      <a:pt x="259" y="649"/>
                      <a:pt x="259" y="649"/>
                      <a:pt x="259" y="649"/>
                    </a:cubicBezTo>
                    <a:cubicBezTo>
                      <a:pt x="271" y="649"/>
                      <a:pt x="271" y="649"/>
                      <a:pt x="271" y="649"/>
                    </a:cubicBezTo>
                    <a:cubicBezTo>
                      <a:pt x="280" y="649"/>
                      <a:pt x="280" y="649"/>
                      <a:pt x="280" y="649"/>
                    </a:cubicBezTo>
                    <a:cubicBezTo>
                      <a:pt x="304" y="649"/>
                      <a:pt x="324" y="629"/>
                      <a:pt x="324" y="605"/>
                    </a:cubicBezTo>
                    <a:moveTo>
                      <a:pt x="324" y="605"/>
                    </a:moveTo>
                    <a:cubicBezTo>
                      <a:pt x="324" y="605"/>
                      <a:pt x="324" y="605"/>
                      <a:pt x="324" y="605"/>
                    </a:cubicBezTo>
                    <a:cubicBezTo>
                      <a:pt x="324" y="605"/>
                      <a:pt x="324" y="605"/>
                      <a:pt x="324" y="605"/>
                    </a:cubicBezTo>
                    <a:moveTo>
                      <a:pt x="324" y="527"/>
                    </a:moveTo>
                    <a:cubicBezTo>
                      <a:pt x="316" y="529"/>
                      <a:pt x="316" y="529"/>
                      <a:pt x="316" y="529"/>
                    </a:cubicBezTo>
                    <a:cubicBezTo>
                      <a:pt x="316" y="605"/>
                      <a:pt x="316" y="605"/>
                      <a:pt x="316" y="605"/>
                    </a:cubicBezTo>
                    <a:cubicBezTo>
                      <a:pt x="320" y="605"/>
                      <a:pt x="320" y="605"/>
                      <a:pt x="320" y="605"/>
                    </a:cubicBezTo>
                    <a:cubicBezTo>
                      <a:pt x="324" y="605"/>
                      <a:pt x="324" y="605"/>
                      <a:pt x="324" y="605"/>
                    </a:cubicBezTo>
                    <a:cubicBezTo>
                      <a:pt x="324" y="605"/>
                      <a:pt x="324" y="605"/>
                      <a:pt x="324" y="605"/>
                    </a:cubicBezTo>
                    <a:cubicBezTo>
                      <a:pt x="324" y="605"/>
                      <a:pt x="324" y="605"/>
                      <a:pt x="324" y="605"/>
                    </a:cubicBezTo>
                    <a:cubicBezTo>
                      <a:pt x="324" y="536"/>
                      <a:pt x="324" y="536"/>
                      <a:pt x="324" y="536"/>
                    </a:cubicBezTo>
                    <a:cubicBezTo>
                      <a:pt x="324" y="527"/>
                      <a:pt x="324" y="527"/>
                      <a:pt x="324" y="527"/>
                    </a:cubicBezTo>
                    <a:cubicBezTo>
                      <a:pt x="324" y="527"/>
                      <a:pt x="324" y="527"/>
                      <a:pt x="324" y="527"/>
                    </a:cubicBezTo>
                    <a:moveTo>
                      <a:pt x="324" y="433"/>
                    </a:moveTo>
                    <a:cubicBezTo>
                      <a:pt x="320" y="434"/>
                      <a:pt x="320" y="434"/>
                      <a:pt x="320" y="434"/>
                    </a:cubicBezTo>
                    <a:cubicBezTo>
                      <a:pt x="319" y="434"/>
                      <a:pt x="317" y="435"/>
                      <a:pt x="316" y="435"/>
                    </a:cubicBezTo>
                    <a:cubicBezTo>
                      <a:pt x="316" y="455"/>
                      <a:pt x="316" y="455"/>
                      <a:pt x="316" y="455"/>
                    </a:cubicBezTo>
                    <a:cubicBezTo>
                      <a:pt x="318" y="455"/>
                      <a:pt x="321" y="454"/>
                      <a:pt x="323" y="454"/>
                    </a:cubicBezTo>
                    <a:cubicBezTo>
                      <a:pt x="323" y="454"/>
                      <a:pt x="323" y="454"/>
                      <a:pt x="323" y="454"/>
                    </a:cubicBezTo>
                    <a:cubicBezTo>
                      <a:pt x="323" y="454"/>
                      <a:pt x="324" y="454"/>
                      <a:pt x="324" y="454"/>
                    </a:cubicBezTo>
                    <a:cubicBezTo>
                      <a:pt x="324" y="437"/>
                      <a:pt x="324" y="437"/>
                      <a:pt x="324" y="437"/>
                    </a:cubicBezTo>
                    <a:cubicBezTo>
                      <a:pt x="324" y="433"/>
                      <a:pt x="324" y="433"/>
                      <a:pt x="324" y="433"/>
                    </a:cubicBezTo>
                    <a:moveTo>
                      <a:pt x="324" y="351"/>
                    </a:moveTo>
                    <a:cubicBezTo>
                      <a:pt x="321" y="352"/>
                      <a:pt x="319" y="353"/>
                      <a:pt x="316" y="353"/>
                    </a:cubicBezTo>
                    <a:cubicBezTo>
                      <a:pt x="316" y="361"/>
                      <a:pt x="316" y="361"/>
                      <a:pt x="316" y="361"/>
                    </a:cubicBezTo>
                    <a:cubicBezTo>
                      <a:pt x="317" y="361"/>
                      <a:pt x="317" y="361"/>
                      <a:pt x="317" y="361"/>
                    </a:cubicBezTo>
                    <a:cubicBezTo>
                      <a:pt x="319" y="360"/>
                      <a:pt x="322" y="359"/>
                      <a:pt x="324" y="359"/>
                    </a:cubicBezTo>
                    <a:cubicBezTo>
                      <a:pt x="324" y="351"/>
                      <a:pt x="324" y="351"/>
                      <a:pt x="324" y="351"/>
                    </a:cubicBezTo>
                    <a:moveTo>
                      <a:pt x="280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20"/>
                      <a:pt x="0" y="44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72"/>
                      <a:pt x="0" y="172"/>
                      <a:pt x="0" y="172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0" y="221"/>
                      <a:pt x="0" y="221"/>
                      <a:pt x="0" y="221"/>
                    </a:cubicBezTo>
                    <a:cubicBezTo>
                      <a:pt x="0" y="359"/>
                      <a:pt x="0" y="359"/>
                      <a:pt x="0" y="359"/>
                    </a:cubicBezTo>
                    <a:cubicBezTo>
                      <a:pt x="8" y="360"/>
                      <a:pt x="8" y="360"/>
                      <a:pt x="8" y="360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34"/>
                      <a:pt x="12" y="25"/>
                      <a:pt x="18" y="19"/>
                    </a:cubicBezTo>
                    <a:cubicBezTo>
                      <a:pt x="25" y="12"/>
                      <a:pt x="34" y="8"/>
                      <a:pt x="43" y="8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90" y="8"/>
                      <a:pt x="299" y="12"/>
                      <a:pt x="306" y="19"/>
                    </a:cubicBezTo>
                    <a:cubicBezTo>
                      <a:pt x="312" y="25"/>
                      <a:pt x="316" y="34"/>
                      <a:pt x="316" y="44"/>
                    </a:cubicBezTo>
                    <a:cubicBezTo>
                      <a:pt x="316" y="279"/>
                      <a:pt x="316" y="279"/>
                      <a:pt x="316" y="279"/>
                    </a:cubicBezTo>
                    <a:cubicBezTo>
                      <a:pt x="323" y="277"/>
                      <a:pt x="323" y="277"/>
                      <a:pt x="323" y="277"/>
                    </a:cubicBezTo>
                    <a:cubicBezTo>
                      <a:pt x="323" y="277"/>
                      <a:pt x="324" y="277"/>
                      <a:pt x="324" y="277"/>
                    </a:cubicBezTo>
                    <a:cubicBezTo>
                      <a:pt x="324" y="271"/>
                      <a:pt x="324" y="271"/>
                      <a:pt x="324" y="271"/>
                    </a:cubicBezTo>
                    <a:cubicBezTo>
                      <a:pt x="324" y="262"/>
                      <a:pt x="324" y="262"/>
                      <a:pt x="324" y="262"/>
                    </a:cubicBezTo>
                    <a:cubicBezTo>
                      <a:pt x="324" y="204"/>
                      <a:pt x="324" y="204"/>
                      <a:pt x="324" y="204"/>
                    </a:cubicBezTo>
                    <a:cubicBezTo>
                      <a:pt x="324" y="195"/>
                      <a:pt x="324" y="195"/>
                      <a:pt x="324" y="195"/>
                    </a:cubicBezTo>
                    <a:cubicBezTo>
                      <a:pt x="324" y="140"/>
                      <a:pt x="324" y="140"/>
                      <a:pt x="324" y="140"/>
                    </a:cubicBezTo>
                    <a:cubicBezTo>
                      <a:pt x="324" y="132"/>
                      <a:pt x="324" y="132"/>
                      <a:pt x="324" y="132"/>
                    </a:cubicBezTo>
                    <a:cubicBezTo>
                      <a:pt x="324" y="44"/>
                      <a:pt x="324" y="44"/>
                      <a:pt x="324" y="44"/>
                    </a:cubicBezTo>
                    <a:cubicBezTo>
                      <a:pt x="324" y="20"/>
                      <a:pt x="304" y="0"/>
                      <a:pt x="280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6" name="Oval 1092">
                <a:extLst>
                  <a:ext uri="{FF2B5EF4-FFF2-40B4-BE49-F238E27FC236}">
                    <a16:creationId xmlns:a16="http://schemas.microsoft.com/office/drawing/2014/main" xmlns="" id="{CBED4988-F6B7-49C4-BE93-6D4168A9080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012950" y="4564063"/>
                <a:ext cx="15875" cy="17463"/>
              </a:xfrm>
              <a:prstGeom prst="ellipse">
                <a:avLst/>
              </a:pr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7" name="Oval 1093">
                <a:extLst>
                  <a:ext uri="{FF2B5EF4-FFF2-40B4-BE49-F238E27FC236}">
                    <a16:creationId xmlns:a16="http://schemas.microsoft.com/office/drawing/2014/main" xmlns="" id="{0FDA4706-0069-4A03-87E5-5087EA17B08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082800" y="4537076"/>
                <a:ext cx="11113" cy="11113"/>
              </a:xfrm>
              <a:prstGeom prst="ellipse">
                <a:avLst/>
              </a:pr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8" name="Freeform 1094">
                <a:extLst>
                  <a:ext uri="{FF2B5EF4-FFF2-40B4-BE49-F238E27FC236}">
                    <a16:creationId xmlns:a16="http://schemas.microsoft.com/office/drawing/2014/main" xmlns="" id="{F3D965ED-DD18-40ED-B4C2-89126D667AF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055813" y="4567238"/>
                <a:ext cx="66675" cy="7938"/>
              </a:xfrm>
              <a:custGeom>
                <a:avLst/>
                <a:gdLst>
                  <a:gd name="T0" fmla="*/ 39 w 42"/>
                  <a:gd name="T1" fmla="*/ 0 h 5"/>
                  <a:gd name="T2" fmla="*/ 2 w 42"/>
                  <a:gd name="T3" fmla="*/ 0 h 5"/>
                  <a:gd name="T4" fmla="*/ 0 w 42"/>
                  <a:gd name="T5" fmla="*/ 3 h 5"/>
                  <a:gd name="T6" fmla="*/ 2 w 42"/>
                  <a:gd name="T7" fmla="*/ 5 h 5"/>
                  <a:gd name="T8" fmla="*/ 39 w 42"/>
                  <a:gd name="T9" fmla="*/ 5 h 5"/>
                  <a:gd name="T10" fmla="*/ 42 w 42"/>
                  <a:gd name="T11" fmla="*/ 3 h 5"/>
                  <a:gd name="T12" fmla="*/ 39 w 42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5">
                    <a:moveTo>
                      <a:pt x="3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40" y="5"/>
                      <a:pt x="42" y="4"/>
                      <a:pt x="42" y="3"/>
                    </a:cubicBezTo>
                    <a:cubicBezTo>
                      <a:pt x="42" y="1"/>
                      <a:pt x="40" y="0"/>
                      <a:pt x="39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9" name="Freeform 1095">
                <a:extLst>
                  <a:ext uri="{FF2B5EF4-FFF2-40B4-BE49-F238E27FC236}">
                    <a16:creationId xmlns:a16="http://schemas.microsoft.com/office/drawing/2014/main" xmlns="" id="{8BEF4AE6-1CE8-4953-B741-762523CEC45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055813" y="5449888"/>
                <a:ext cx="68263" cy="28575"/>
              </a:xfrm>
              <a:custGeom>
                <a:avLst/>
                <a:gdLst>
                  <a:gd name="T0" fmla="*/ 38 w 43"/>
                  <a:gd name="T1" fmla="*/ 0 h 18"/>
                  <a:gd name="T2" fmla="*/ 5 w 43"/>
                  <a:gd name="T3" fmla="*/ 0 h 18"/>
                  <a:gd name="T4" fmla="*/ 0 w 43"/>
                  <a:gd name="T5" fmla="*/ 5 h 18"/>
                  <a:gd name="T6" fmla="*/ 0 w 43"/>
                  <a:gd name="T7" fmla="*/ 14 h 18"/>
                  <a:gd name="T8" fmla="*/ 5 w 43"/>
                  <a:gd name="T9" fmla="*/ 18 h 18"/>
                  <a:gd name="T10" fmla="*/ 38 w 43"/>
                  <a:gd name="T11" fmla="*/ 18 h 18"/>
                  <a:gd name="T12" fmla="*/ 43 w 43"/>
                  <a:gd name="T13" fmla="*/ 14 h 18"/>
                  <a:gd name="T14" fmla="*/ 43 w 43"/>
                  <a:gd name="T15" fmla="*/ 5 h 18"/>
                  <a:gd name="T16" fmla="*/ 38 w 43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18">
                    <a:moveTo>
                      <a:pt x="38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6"/>
                      <a:pt x="2" y="18"/>
                      <a:pt x="5" y="18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41" y="18"/>
                      <a:pt x="43" y="16"/>
                      <a:pt x="43" y="14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2"/>
                      <a:pt x="41" y="0"/>
                      <a:pt x="38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0" name="Freeform 1096">
                <a:extLst>
                  <a:ext uri="{FF2B5EF4-FFF2-40B4-BE49-F238E27FC236}">
                    <a16:creationId xmlns:a16="http://schemas.microsoft.com/office/drawing/2014/main" xmlns="" id="{D6713A36-A4FF-4C90-8B40-79CC4880FF7A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874838" y="4632326"/>
                <a:ext cx="427038" cy="768350"/>
              </a:xfrm>
              <a:custGeom>
                <a:avLst/>
                <a:gdLst>
                  <a:gd name="T0" fmla="*/ 77 w 269"/>
                  <a:gd name="T1" fmla="*/ 424 h 485"/>
                  <a:gd name="T2" fmla="*/ 126 w 269"/>
                  <a:gd name="T3" fmla="*/ 473 h 485"/>
                  <a:gd name="T4" fmla="*/ 143 w 269"/>
                  <a:gd name="T5" fmla="*/ 473 h 485"/>
                  <a:gd name="T6" fmla="*/ 192 w 269"/>
                  <a:gd name="T7" fmla="*/ 424 h 485"/>
                  <a:gd name="T8" fmla="*/ 143 w 269"/>
                  <a:gd name="T9" fmla="*/ 473 h 485"/>
                  <a:gd name="T10" fmla="*/ 11 w 269"/>
                  <a:gd name="T11" fmla="*/ 137 h 485"/>
                  <a:gd name="T12" fmla="*/ 60 w 269"/>
                  <a:gd name="T13" fmla="*/ 186 h 485"/>
                  <a:gd name="T14" fmla="*/ 77 w 269"/>
                  <a:gd name="T15" fmla="*/ 186 h 485"/>
                  <a:gd name="T16" fmla="*/ 126 w 269"/>
                  <a:gd name="T17" fmla="*/ 137 h 485"/>
                  <a:gd name="T18" fmla="*/ 77 w 269"/>
                  <a:gd name="T19" fmla="*/ 186 h 485"/>
                  <a:gd name="T20" fmla="*/ 143 w 269"/>
                  <a:gd name="T21" fmla="*/ 137 h 485"/>
                  <a:gd name="T22" fmla="*/ 192 w 269"/>
                  <a:gd name="T23" fmla="*/ 186 h 485"/>
                  <a:gd name="T24" fmla="*/ 11 w 269"/>
                  <a:gd name="T25" fmla="*/ 124 h 485"/>
                  <a:gd name="T26" fmla="*/ 60 w 269"/>
                  <a:gd name="T27" fmla="*/ 76 h 485"/>
                  <a:gd name="T28" fmla="*/ 11 w 269"/>
                  <a:gd name="T29" fmla="*/ 124 h 485"/>
                  <a:gd name="T30" fmla="*/ 77 w 269"/>
                  <a:gd name="T31" fmla="*/ 76 h 485"/>
                  <a:gd name="T32" fmla="*/ 126 w 269"/>
                  <a:gd name="T33" fmla="*/ 124 h 485"/>
                  <a:gd name="T34" fmla="*/ 143 w 269"/>
                  <a:gd name="T35" fmla="*/ 124 h 485"/>
                  <a:gd name="T36" fmla="*/ 192 w 269"/>
                  <a:gd name="T37" fmla="*/ 76 h 485"/>
                  <a:gd name="T38" fmla="*/ 143 w 269"/>
                  <a:gd name="T39" fmla="*/ 124 h 485"/>
                  <a:gd name="T40" fmla="*/ 209 w 269"/>
                  <a:gd name="T41" fmla="*/ 76 h 485"/>
                  <a:gd name="T42" fmla="*/ 258 w 269"/>
                  <a:gd name="T43" fmla="*/ 124 h 485"/>
                  <a:gd name="T44" fmla="*/ 11 w 269"/>
                  <a:gd name="T45" fmla="*/ 63 h 485"/>
                  <a:gd name="T46" fmla="*/ 60 w 269"/>
                  <a:gd name="T47" fmla="*/ 14 h 485"/>
                  <a:gd name="T48" fmla="*/ 11 w 269"/>
                  <a:gd name="T49" fmla="*/ 63 h 485"/>
                  <a:gd name="T50" fmla="*/ 77 w 269"/>
                  <a:gd name="T51" fmla="*/ 14 h 485"/>
                  <a:gd name="T52" fmla="*/ 126 w 269"/>
                  <a:gd name="T53" fmla="*/ 63 h 485"/>
                  <a:gd name="T54" fmla="*/ 143 w 269"/>
                  <a:gd name="T55" fmla="*/ 63 h 485"/>
                  <a:gd name="T56" fmla="*/ 192 w 269"/>
                  <a:gd name="T57" fmla="*/ 14 h 485"/>
                  <a:gd name="T58" fmla="*/ 143 w 269"/>
                  <a:gd name="T59" fmla="*/ 63 h 485"/>
                  <a:gd name="T60" fmla="*/ 209 w 269"/>
                  <a:gd name="T61" fmla="*/ 14 h 485"/>
                  <a:gd name="T62" fmla="*/ 258 w 269"/>
                  <a:gd name="T63" fmla="*/ 63 h 485"/>
                  <a:gd name="T64" fmla="*/ 269 w 269"/>
                  <a:gd name="T65" fmla="*/ 0 h 485"/>
                  <a:gd name="T66" fmla="*/ 0 w 269"/>
                  <a:gd name="T67" fmla="*/ 279 h 485"/>
                  <a:gd name="T68" fmla="*/ 78 w 269"/>
                  <a:gd name="T69" fmla="*/ 284 h 485"/>
                  <a:gd name="T70" fmla="*/ 79 w 269"/>
                  <a:gd name="T71" fmla="*/ 287 h 485"/>
                  <a:gd name="T72" fmla="*/ 78 w 269"/>
                  <a:gd name="T73" fmla="*/ 308 h 485"/>
                  <a:gd name="T74" fmla="*/ 10 w 269"/>
                  <a:gd name="T75" fmla="*/ 374 h 485"/>
                  <a:gd name="T76" fmla="*/ 0 w 269"/>
                  <a:gd name="T77" fmla="*/ 374 h 485"/>
                  <a:gd name="T78" fmla="*/ 11 w 269"/>
                  <a:gd name="T79" fmla="*/ 457 h 485"/>
                  <a:gd name="T80" fmla="*/ 60 w 269"/>
                  <a:gd name="T81" fmla="*/ 424 h 485"/>
                  <a:gd name="T82" fmla="*/ 21 w 269"/>
                  <a:gd name="T83" fmla="*/ 473 h 485"/>
                  <a:gd name="T84" fmla="*/ 269 w 269"/>
                  <a:gd name="T85" fmla="*/ 485 h 485"/>
                  <a:gd name="T86" fmla="*/ 258 w 269"/>
                  <a:gd name="T87" fmla="*/ 448 h 485"/>
                  <a:gd name="T88" fmla="*/ 209 w 269"/>
                  <a:gd name="T89" fmla="*/ 473 h 485"/>
                  <a:gd name="T90" fmla="*/ 239 w 269"/>
                  <a:gd name="T91" fmla="*/ 424 h 485"/>
                  <a:gd name="T92" fmla="*/ 261 w 269"/>
                  <a:gd name="T93" fmla="*/ 383 h 485"/>
                  <a:gd name="T94" fmla="*/ 269 w 269"/>
                  <a:gd name="T95" fmla="*/ 380 h 485"/>
                  <a:gd name="T96" fmla="*/ 247 w 269"/>
                  <a:gd name="T97" fmla="*/ 333 h 485"/>
                  <a:gd name="T98" fmla="*/ 267 w 269"/>
                  <a:gd name="T99" fmla="*/ 287 h 485"/>
                  <a:gd name="T100" fmla="*/ 269 w 269"/>
                  <a:gd name="T101" fmla="*/ 286 h 485"/>
                  <a:gd name="T102" fmla="*/ 253 w 269"/>
                  <a:gd name="T103" fmla="*/ 250 h 485"/>
                  <a:gd name="T104" fmla="*/ 269 w 269"/>
                  <a:gd name="T105" fmla="*/ 205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69" h="485">
                    <a:moveTo>
                      <a:pt x="77" y="473"/>
                    </a:moveTo>
                    <a:cubicBezTo>
                      <a:pt x="77" y="424"/>
                      <a:pt x="77" y="424"/>
                      <a:pt x="77" y="424"/>
                    </a:cubicBezTo>
                    <a:cubicBezTo>
                      <a:pt x="126" y="424"/>
                      <a:pt x="126" y="424"/>
                      <a:pt x="126" y="424"/>
                    </a:cubicBezTo>
                    <a:cubicBezTo>
                      <a:pt x="126" y="473"/>
                      <a:pt x="126" y="473"/>
                      <a:pt x="126" y="473"/>
                    </a:cubicBezTo>
                    <a:cubicBezTo>
                      <a:pt x="77" y="473"/>
                      <a:pt x="77" y="473"/>
                      <a:pt x="77" y="473"/>
                    </a:cubicBezTo>
                    <a:moveTo>
                      <a:pt x="143" y="473"/>
                    </a:moveTo>
                    <a:cubicBezTo>
                      <a:pt x="143" y="424"/>
                      <a:pt x="143" y="424"/>
                      <a:pt x="143" y="424"/>
                    </a:cubicBezTo>
                    <a:cubicBezTo>
                      <a:pt x="192" y="424"/>
                      <a:pt x="192" y="424"/>
                      <a:pt x="192" y="424"/>
                    </a:cubicBezTo>
                    <a:cubicBezTo>
                      <a:pt x="192" y="473"/>
                      <a:pt x="192" y="473"/>
                      <a:pt x="192" y="473"/>
                    </a:cubicBezTo>
                    <a:cubicBezTo>
                      <a:pt x="143" y="473"/>
                      <a:pt x="143" y="473"/>
                      <a:pt x="143" y="473"/>
                    </a:cubicBezTo>
                    <a:moveTo>
                      <a:pt x="11" y="186"/>
                    </a:moveTo>
                    <a:cubicBezTo>
                      <a:pt x="11" y="137"/>
                      <a:pt x="11" y="137"/>
                      <a:pt x="11" y="137"/>
                    </a:cubicBezTo>
                    <a:cubicBezTo>
                      <a:pt x="60" y="137"/>
                      <a:pt x="60" y="137"/>
                      <a:pt x="60" y="137"/>
                    </a:cubicBezTo>
                    <a:cubicBezTo>
                      <a:pt x="60" y="186"/>
                      <a:pt x="60" y="186"/>
                      <a:pt x="60" y="186"/>
                    </a:cubicBezTo>
                    <a:cubicBezTo>
                      <a:pt x="11" y="186"/>
                      <a:pt x="11" y="186"/>
                      <a:pt x="11" y="186"/>
                    </a:cubicBezTo>
                    <a:moveTo>
                      <a:pt x="77" y="186"/>
                    </a:moveTo>
                    <a:cubicBezTo>
                      <a:pt x="77" y="137"/>
                      <a:pt x="77" y="137"/>
                      <a:pt x="77" y="137"/>
                    </a:cubicBezTo>
                    <a:cubicBezTo>
                      <a:pt x="126" y="137"/>
                      <a:pt x="126" y="137"/>
                      <a:pt x="126" y="137"/>
                    </a:cubicBezTo>
                    <a:cubicBezTo>
                      <a:pt x="126" y="186"/>
                      <a:pt x="126" y="186"/>
                      <a:pt x="126" y="186"/>
                    </a:cubicBezTo>
                    <a:cubicBezTo>
                      <a:pt x="77" y="186"/>
                      <a:pt x="77" y="186"/>
                      <a:pt x="77" y="186"/>
                    </a:cubicBezTo>
                    <a:moveTo>
                      <a:pt x="143" y="186"/>
                    </a:moveTo>
                    <a:cubicBezTo>
                      <a:pt x="143" y="137"/>
                      <a:pt x="143" y="137"/>
                      <a:pt x="143" y="137"/>
                    </a:cubicBezTo>
                    <a:cubicBezTo>
                      <a:pt x="192" y="137"/>
                      <a:pt x="192" y="137"/>
                      <a:pt x="192" y="137"/>
                    </a:cubicBezTo>
                    <a:cubicBezTo>
                      <a:pt x="192" y="186"/>
                      <a:pt x="192" y="186"/>
                      <a:pt x="192" y="186"/>
                    </a:cubicBezTo>
                    <a:cubicBezTo>
                      <a:pt x="143" y="186"/>
                      <a:pt x="143" y="186"/>
                      <a:pt x="143" y="186"/>
                    </a:cubicBezTo>
                    <a:moveTo>
                      <a:pt x="11" y="124"/>
                    </a:moveTo>
                    <a:cubicBezTo>
                      <a:pt x="11" y="76"/>
                      <a:pt x="11" y="76"/>
                      <a:pt x="11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0" y="124"/>
                      <a:pt x="60" y="124"/>
                      <a:pt x="60" y="124"/>
                    </a:cubicBezTo>
                    <a:cubicBezTo>
                      <a:pt x="11" y="124"/>
                      <a:pt x="11" y="124"/>
                      <a:pt x="11" y="124"/>
                    </a:cubicBezTo>
                    <a:moveTo>
                      <a:pt x="77" y="124"/>
                    </a:moveTo>
                    <a:cubicBezTo>
                      <a:pt x="77" y="76"/>
                      <a:pt x="77" y="76"/>
                      <a:pt x="77" y="76"/>
                    </a:cubicBezTo>
                    <a:cubicBezTo>
                      <a:pt x="126" y="76"/>
                      <a:pt x="126" y="76"/>
                      <a:pt x="126" y="76"/>
                    </a:cubicBezTo>
                    <a:cubicBezTo>
                      <a:pt x="126" y="124"/>
                      <a:pt x="126" y="124"/>
                      <a:pt x="126" y="124"/>
                    </a:cubicBezTo>
                    <a:cubicBezTo>
                      <a:pt x="77" y="124"/>
                      <a:pt x="77" y="124"/>
                      <a:pt x="77" y="124"/>
                    </a:cubicBezTo>
                    <a:moveTo>
                      <a:pt x="143" y="124"/>
                    </a:moveTo>
                    <a:cubicBezTo>
                      <a:pt x="143" y="76"/>
                      <a:pt x="143" y="76"/>
                      <a:pt x="143" y="76"/>
                    </a:cubicBezTo>
                    <a:cubicBezTo>
                      <a:pt x="192" y="76"/>
                      <a:pt x="192" y="76"/>
                      <a:pt x="192" y="76"/>
                    </a:cubicBezTo>
                    <a:cubicBezTo>
                      <a:pt x="192" y="124"/>
                      <a:pt x="192" y="124"/>
                      <a:pt x="192" y="124"/>
                    </a:cubicBezTo>
                    <a:cubicBezTo>
                      <a:pt x="143" y="124"/>
                      <a:pt x="143" y="124"/>
                      <a:pt x="143" y="124"/>
                    </a:cubicBezTo>
                    <a:moveTo>
                      <a:pt x="209" y="124"/>
                    </a:moveTo>
                    <a:cubicBezTo>
                      <a:pt x="209" y="76"/>
                      <a:pt x="209" y="76"/>
                      <a:pt x="209" y="76"/>
                    </a:cubicBezTo>
                    <a:cubicBezTo>
                      <a:pt x="258" y="76"/>
                      <a:pt x="258" y="76"/>
                      <a:pt x="258" y="76"/>
                    </a:cubicBezTo>
                    <a:cubicBezTo>
                      <a:pt x="258" y="124"/>
                      <a:pt x="258" y="124"/>
                      <a:pt x="258" y="124"/>
                    </a:cubicBezTo>
                    <a:cubicBezTo>
                      <a:pt x="209" y="124"/>
                      <a:pt x="209" y="124"/>
                      <a:pt x="209" y="124"/>
                    </a:cubicBezTo>
                    <a:moveTo>
                      <a:pt x="11" y="63"/>
                    </a:moveTo>
                    <a:cubicBezTo>
                      <a:pt x="11" y="14"/>
                      <a:pt x="11" y="14"/>
                      <a:pt x="11" y="14"/>
                    </a:cubicBezTo>
                    <a:cubicBezTo>
                      <a:pt x="60" y="14"/>
                      <a:pt x="60" y="14"/>
                      <a:pt x="60" y="14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11" y="63"/>
                      <a:pt x="11" y="63"/>
                      <a:pt x="11" y="63"/>
                    </a:cubicBezTo>
                    <a:moveTo>
                      <a:pt x="77" y="63"/>
                    </a:moveTo>
                    <a:cubicBezTo>
                      <a:pt x="77" y="14"/>
                      <a:pt x="77" y="14"/>
                      <a:pt x="77" y="14"/>
                    </a:cubicBezTo>
                    <a:cubicBezTo>
                      <a:pt x="126" y="14"/>
                      <a:pt x="126" y="14"/>
                      <a:pt x="126" y="14"/>
                    </a:cubicBezTo>
                    <a:cubicBezTo>
                      <a:pt x="126" y="63"/>
                      <a:pt x="126" y="63"/>
                      <a:pt x="126" y="63"/>
                    </a:cubicBezTo>
                    <a:cubicBezTo>
                      <a:pt x="77" y="63"/>
                      <a:pt x="77" y="63"/>
                      <a:pt x="77" y="63"/>
                    </a:cubicBezTo>
                    <a:moveTo>
                      <a:pt x="143" y="63"/>
                    </a:moveTo>
                    <a:cubicBezTo>
                      <a:pt x="143" y="14"/>
                      <a:pt x="143" y="14"/>
                      <a:pt x="143" y="14"/>
                    </a:cubicBezTo>
                    <a:cubicBezTo>
                      <a:pt x="192" y="14"/>
                      <a:pt x="192" y="14"/>
                      <a:pt x="192" y="14"/>
                    </a:cubicBezTo>
                    <a:cubicBezTo>
                      <a:pt x="192" y="63"/>
                      <a:pt x="192" y="63"/>
                      <a:pt x="192" y="63"/>
                    </a:cubicBezTo>
                    <a:cubicBezTo>
                      <a:pt x="143" y="63"/>
                      <a:pt x="143" y="63"/>
                      <a:pt x="143" y="63"/>
                    </a:cubicBezTo>
                    <a:moveTo>
                      <a:pt x="209" y="63"/>
                    </a:moveTo>
                    <a:cubicBezTo>
                      <a:pt x="209" y="14"/>
                      <a:pt x="209" y="14"/>
                      <a:pt x="209" y="14"/>
                    </a:cubicBezTo>
                    <a:cubicBezTo>
                      <a:pt x="258" y="14"/>
                      <a:pt x="258" y="14"/>
                      <a:pt x="258" y="14"/>
                    </a:cubicBezTo>
                    <a:cubicBezTo>
                      <a:pt x="258" y="63"/>
                      <a:pt x="258" y="63"/>
                      <a:pt x="258" y="63"/>
                    </a:cubicBezTo>
                    <a:cubicBezTo>
                      <a:pt x="209" y="63"/>
                      <a:pt x="209" y="63"/>
                      <a:pt x="209" y="63"/>
                    </a:cubicBezTo>
                    <a:moveTo>
                      <a:pt x="26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79"/>
                      <a:pt x="0" y="279"/>
                      <a:pt x="0" y="279"/>
                    </a:cubicBezTo>
                    <a:cubicBezTo>
                      <a:pt x="74" y="280"/>
                      <a:pt x="74" y="280"/>
                      <a:pt x="74" y="280"/>
                    </a:cubicBezTo>
                    <a:cubicBezTo>
                      <a:pt x="77" y="280"/>
                      <a:pt x="78" y="282"/>
                      <a:pt x="78" y="284"/>
                    </a:cubicBezTo>
                    <a:cubicBezTo>
                      <a:pt x="78" y="285"/>
                      <a:pt x="78" y="286"/>
                      <a:pt x="79" y="287"/>
                    </a:cubicBezTo>
                    <a:cubicBezTo>
                      <a:pt x="79" y="287"/>
                      <a:pt x="79" y="287"/>
                      <a:pt x="79" y="287"/>
                    </a:cubicBezTo>
                    <a:cubicBezTo>
                      <a:pt x="79" y="287"/>
                      <a:pt x="79" y="287"/>
                      <a:pt x="79" y="287"/>
                    </a:cubicBezTo>
                    <a:cubicBezTo>
                      <a:pt x="78" y="308"/>
                      <a:pt x="78" y="308"/>
                      <a:pt x="78" y="308"/>
                    </a:cubicBezTo>
                    <a:cubicBezTo>
                      <a:pt x="78" y="345"/>
                      <a:pt x="48" y="374"/>
                      <a:pt x="11" y="374"/>
                    </a:cubicBezTo>
                    <a:cubicBezTo>
                      <a:pt x="11" y="374"/>
                      <a:pt x="10" y="374"/>
                      <a:pt x="10" y="374"/>
                    </a:cubicBezTo>
                    <a:cubicBezTo>
                      <a:pt x="10" y="374"/>
                      <a:pt x="10" y="374"/>
                      <a:pt x="10" y="374"/>
                    </a:cubicBezTo>
                    <a:cubicBezTo>
                      <a:pt x="0" y="374"/>
                      <a:pt x="0" y="374"/>
                      <a:pt x="0" y="374"/>
                    </a:cubicBezTo>
                    <a:cubicBezTo>
                      <a:pt x="0" y="443"/>
                      <a:pt x="0" y="443"/>
                      <a:pt x="0" y="443"/>
                    </a:cubicBezTo>
                    <a:cubicBezTo>
                      <a:pt x="4" y="448"/>
                      <a:pt x="7" y="452"/>
                      <a:pt x="11" y="457"/>
                    </a:cubicBezTo>
                    <a:cubicBezTo>
                      <a:pt x="11" y="424"/>
                      <a:pt x="11" y="424"/>
                      <a:pt x="11" y="424"/>
                    </a:cubicBezTo>
                    <a:cubicBezTo>
                      <a:pt x="60" y="424"/>
                      <a:pt x="60" y="424"/>
                      <a:pt x="60" y="424"/>
                    </a:cubicBezTo>
                    <a:cubicBezTo>
                      <a:pt x="60" y="473"/>
                      <a:pt x="60" y="473"/>
                      <a:pt x="60" y="473"/>
                    </a:cubicBezTo>
                    <a:cubicBezTo>
                      <a:pt x="21" y="473"/>
                      <a:pt x="21" y="473"/>
                      <a:pt x="21" y="473"/>
                    </a:cubicBezTo>
                    <a:cubicBezTo>
                      <a:pt x="23" y="477"/>
                      <a:pt x="25" y="481"/>
                      <a:pt x="27" y="485"/>
                    </a:cubicBezTo>
                    <a:cubicBezTo>
                      <a:pt x="269" y="485"/>
                      <a:pt x="269" y="485"/>
                      <a:pt x="269" y="485"/>
                    </a:cubicBezTo>
                    <a:cubicBezTo>
                      <a:pt x="269" y="451"/>
                      <a:pt x="269" y="451"/>
                      <a:pt x="269" y="451"/>
                    </a:cubicBezTo>
                    <a:cubicBezTo>
                      <a:pt x="265" y="451"/>
                      <a:pt x="261" y="450"/>
                      <a:pt x="258" y="448"/>
                    </a:cubicBezTo>
                    <a:cubicBezTo>
                      <a:pt x="258" y="473"/>
                      <a:pt x="258" y="473"/>
                      <a:pt x="258" y="473"/>
                    </a:cubicBezTo>
                    <a:cubicBezTo>
                      <a:pt x="209" y="473"/>
                      <a:pt x="209" y="473"/>
                      <a:pt x="209" y="473"/>
                    </a:cubicBezTo>
                    <a:cubicBezTo>
                      <a:pt x="209" y="424"/>
                      <a:pt x="209" y="424"/>
                      <a:pt x="209" y="424"/>
                    </a:cubicBezTo>
                    <a:cubicBezTo>
                      <a:pt x="239" y="424"/>
                      <a:pt x="239" y="424"/>
                      <a:pt x="239" y="424"/>
                    </a:cubicBezTo>
                    <a:cubicBezTo>
                      <a:pt x="238" y="421"/>
                      <a:pt x="238" y="419"/>
                      <a:pt x="238" y="416"/>
                    </a:cubicBezTo>
                    <a:cubicBezTo>
                      <a:pt x="238" y="402"/>
                      <a:pt x="247" y="388"/>
                      <a:pt x="261" y="383"/>
                    </a:cubicBezTo>
                    <a:cubicBezTo>
                      <a:pt x="261" y="383"/>
                      <a:pt x="261" y="383"/>
                      <a:pt x="261" y="383"/>
                    </a:cubicBezTo>
                    <a:cubicBezTo>
                      <a:pt x="269" y="380"/>
                      <a:pt x="269" y="380"/>
                      <a:pt x="269" y="380"/>
                    </a:cubicBezTo>
                    <a:cubicBezTo>
                      <a:pt x="269" y="354"/>
                      <a:pt x="269" y="354"/>
                      <a:pt x="269" y="354"/>
                    </a:cubicBezTo>
                    <a:cubicBezTo>
                      <a:pt x="260" y="350"/>
                      <a:pt x="251" y="343"/>
                      <a:pt x="247" y="333"/>
                    </a:cubicBezTo>
                    <a:cubicBezTo>
                      <a:pt x="246" y="329"/>
                      <a:pt x="245" y="324"/>
                      <a:pt x="245" y="320"/>
                    </a:cubicBezTo>
                    <a:cubicBezTo>
                      <a:pt x="245" y="306"/>
                      <a:pt x="253" y="292"/>
                      <a:pt x="267" y="287"/>
                    </a:cubicBezTo>
                    <a:cubicBezTo>
                      <a:pt x="268" y="287"/>
                      <a:pt x="268" y="287"/>
                      <a:pt x="268" y="287"/>
                    </a:cubicBezTo>
                    <a:cubicBezTo>
                      <a:pt x="269" y="286"/>
                      <a:pt x="269" y="286"/>
                      <a:pt x="269" y="286"/>
                    </a:cubicBezTo>
                    <a:cubicBezTo>
                      <a:pt x="269" y="268"/>
                      <a:pt x="269" y="268"/>
                      <a:pt x="269" y="268"/>
                    </a:cubicBezTo>
                    <a:cubicBezTo>
                      <a:pt x="262" y="264"/>
                      <a:pt x="256" y="258"/>
                      <a:pt x="253" y="250"/>
                    </a:cubicBezTo>
                    <a:cubicBezTo>
                      <a:pt x="252" y="245"/>
                      <a:pt x="251" y="241"/>
                      <a:pt x="251" y="237"/>
                    </a:cubicBezTo>
                    <a:cubicBezTo>
                      <a:pt x="251" y="224"/>
                      <a:pt x="258" y="212"/>
                      <a:pt x="269" y="205"/>
                    </a:cubicBezTo>
                    <a:cubicBezTo>
                      <a:pt x="269" y="0"/>
                      <a:pt x="269" y="0"/>
                      <a:pt x="269" y="0"/>
                    </a:cubicBezTo>
                  </a:path>
                </a:pathLst>
              </a:custGeom>
              <a:solidFill>
                <a:srgbClr val="EEF9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1" name="Freeform 1097">
                <a:extLst>
                  <a:ext uri="{FF2B5EF4-FFF2-40B4-BE49-F238E27FC236}">
                    <a16:creationId xmlns:a16="http://schemas.microsoft.com/office/drawing/2014/main" xmlns="" id="{F1D750FB-17B8-4E6D-BC9C-CE466532FF1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862138" y="4619626"/>
                <a:ext cx="452438" cy="793750"/>
              </a:xfrm>
              <a:custGeom>
                <a:avLst/>
                <a:gdLst>
                  <a:gd name="T0" fmla="*/ 281 w 285"/>
                  <a:gd name="T1" fmla="*/ 497 h 501"/>
                  <a:gd name="T2" fmla="*/ 281 w 285"/>
                  <a:gd name="T3" fmla="*/ 497 h 501"/>
                  <a:gd name="T4" fmla="*/ 281 w 285"/>
                  <a:gd name="T5" fmla="*/ 493 h 501"/>
                  <a:gd name="T6" fmla="*/ 281 w 285"/>
                  <a:gd name="T7" fmla="*/ 497 h 501"/>
                  <a:gd name="T8" fmla="*/ 285 w 285"/>
                  <a:gd name="T9" fmla="*/ 497 h 501"/>
                  <a:gd name="T10" fmla="*/ 281 w 285"/>
                  <a:gd name="T11" fmla="*/ 497 h 501"/>
                  <a:gd name="T12" fmla="*/ 277 w 285"/>
                  <a:gd name="T13" fmla="*/ 459 h 501"/>
                  <a:gd name="T14" fmla="*/ 277 w 285"/>
                  <a:gd name="T15" fmla="*/ 493 h 501"/>
                  <a:gd name="T16" fmla="*/ 35 w 285"/>
                  <a:gd name="T17" fmla="*/ 493 h 501"/>
                  <a:gd name="T18" fmla="*/ 39 w 285"/>
                  <a:gd name="T19" fmla="*/ 501 h 501"/>
                  <a:gd name="T20" fmla="*/ 285 w 285"/>
                  <a:gd name="T21" fmla="*/ 501 h 501"/>
                  <a:gd name="T22" fmla="*/ 285 w 285"/>
                  <a:gd name="T23" fmla="*/ 497 h 501"/>
                  <a:gd name="T24" fmla="*/ 285 w 285"/>
                  <a:gd name="T25" fmla="*/ 459 h 501"/>
                  <a:gd name="T26" fmla="*/ 282 w 285"/>
                  <a:gd name="T27" fmla="*/ 459 h 501"/>
                  <a:gd name="T28" fmla="*/ 282 w 285"/>
                  <a:gd name="T29" fmla="*/ 459 h 501"/>
                  <a:gd name="T30" fmla="*/ 277 w 285"/>
                  <a:gd name="T31" fmla="*/ 459 h 501"/>
                  <a:gd name="T32" fmla="*/ 7 w 285"/>
                  <a:gd name="T33" fmla="*/ 382 h 501"/>
                  <a:gd name="T34" fmla="*/ 0 w 285"/>
                  <a:gd name="T35" fmla="*/ 404 h 501"/>
                  <a:gd name="T36" fmla="*/ 0 w 285"/>
                  <a:gd name="T37" fmla="*/ 443 h 501"/>
                  <a:gd name="T38" fmla="*/ 8 w 285"/>
                  <a:gd name="T39" fmla="*/ 451 h 501"/>
                  <a:gd name="T40" fmla="*/ 8 w 285"/>
                  <a:gd name="T41" fmla="*/ 382 h 501"/>
                  <a:gd name="T42" fmla="*/ 7 w 285"/>
                  <a:gd name="T43" fmla="*/ 382 h 501"/>
                  <a:gd name="T44" fmla="*/ 277 w 285"/>
                  <a:gd name="T45" fmla="*/ 362 h 501"/>
                  <a:gd name="T46" fmla="*/ 277 w 285"/>
                  <a:gd name="T47" fmla="*/ 388 h 501"/>
                  <a:gd name="T48" fmla="*/ 285 w 285"/>
                  <a:gd name="T49" fmla="*/ 386 h 501"/>
                  <a:gd name="T50" fmla="*/ 285 w 285"/>
                  <a:gd name="T51" fmla="*/ 363 h 501"/>
                  <a:gd name="T52" fmla="*/ 277 w 285"/>
                  <a:gd name="T53" fmla="*/ 362 h 501"/>
                  <a:gd name="T54" fmla="*/ 277 w 285"/>
                  <a:gd name="T55" fmla="*/ 276 h 501"/>
                  <a:gd name="T56" fmla="*/ 277 w 285"/>
                  <a:gd name="T57" fmla="*/ 294 h 501"/>
                  <a:gd name="T58" fmla="*/ 285 w 285"/>
                  <a:gd name="T59" fmla="*/ 292 h 501"/>
                  <a:gd name="T60" fmla="*/ 285 w 285"/>
                  <a:gd name="T61" fmla="*/ 279 h 501"/>
                  <a:gd name="T62" fmla="*/ 277 w 285"/>
                  <a:gd name="T63" fmla="*/ 276 h 501"/>
                  <a:gd name="T64" fmla="*/ 285 w 285"/>
                  <a:gd name="T65" fmla="*/ 0 h 501"/>
                  <a:gd name="T66" fmla="*/ 0 w 285"/>
                  <a:gd name="T67" fmla="*/ 0 h 501"/>
                  <a:gd name="T68" fmla="*/ 0 w 285"/>
                  <a:gd name="T69" fmla="*/ 287 h 501"/>
                  <a:gd name="T70" fmla="*/ 8 w 285"/>
                  <a:gd name="T71" fmla="*/ 287 h 501"/>
                  <a:gd name="T72" fmla="*/ 8 w 285"/>
                  <a:gd name="T73" fmla="*/ 8 h 501"/>
                  <a:gd name="T74" fmla="*/ 277 w 285"/>
                  <a:gd name="T75" fmla="*/ 8 h 501"/>
                  <a:gd name="T76" fmla="*/ 277 w 285"/>
                  <a:gd name="T77" fmla="*/ 213 h 501"/>
                  <a:gd name="T78" fmla="*/ 281 w 285"/>
                  <a:gd name="T79" fmla="*/ 212 h 501"/>
                  <a:gd name="T80" fmla="*/ 281 w 285"/>
                  <a:gd name="T81" fmla="*/ 211 h 501"/>
                  <a:gd name="T82" fmla="*/ 285 w 285"/>
                  <a:gd name="T83" fmla="*/ 210 h 501"/>
                  <a:gd name="T84" fmla="*/ 285 w 285"/>
                  <a:gd name="T85" fmla="*/ 0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85" h="501">
                    <a:moveTo>
                      <a:pt x="281" y="497"/>
                    </a:moveTo>
                    <a:cubicBezTo>
                      <a:pt x="281" y="497"/>
                      <a:pt x="281" y="497"/>
                      <a:pt x="281" y="497"/>
                    </a:cubicBezTo>
                    <a:cubicBezTo>
                      <a:pt x="281" y="493"/>
                      <a:pt x="281" y="493"/>
                      <a:pt x="281" y="493"/>
                    </a:cubicBezTo>
                    <a:cubicBezTo>
                      <a:pt x="281" y="497"/>
                      <a:pt x="281" y="497"/>
                      <a:pt x="281" y="497"/>
                    </a:cubicBezTo>
                    <a:cubicBezTo>
                      <a:pt x="285" y="497"/>
                      <a:pt x="285" y="497"/>
                      <a:pt x="285" y="497"/>
                    </a:cubicBezTo>
                    <a:cubicBezTo>
                      <a:pt x="281" y="497"/>
                      <a:pt x="281" y="497"/>
                      <a:pt x="281" y="497"/>
                    </a:cubicBezTo>
                    <a:moveTo>
                      <a:pt x="277" y="459"/>
                    </a:moveTo>
                    <a:cubicBezTo>
                      <a:pt x="277" y="493"/>
                      <a:pt x="277" y="493"/>
                      <a:pt x="277" y="493"/>
                    </a:cubicBezTo>
                    <a:cubicBezTo>
                      <a:pt x="35" y="493"/>
                      <a:pt x="35" y="493"/>
                      <a:pt x="35" y="493"/>
                    </a:cubicBezTo>
                    <a:cubicBezTo>
                      <a:pt x="36" y="495"/>
                      <a:pt x="38" y="498"/>
                      <a:pt x="39" y="501"/>
                    </a:cubicBezTo>
                    <a:cubicBezTo>
                      <a:pt x="285" y="501"/>
                      <a:pt x="285" y="501"/>
                      <a:pt x="285" y="501"/>
                    </a:cubicBezTo>
                    <a:cubicBezTo>
                      <a:pt x="285" y="497"/>
                      <a:pt x="285" y="497"/>
                      <a:pt x="285" y="497"/>
                    </a:cubicBezTo>
                    <a:cubicBezTo>
                      <a:pt x="285" y="459"/>
                      <a:pt x="285" y="459"/>
                      <a:pt x="285" y="459"/>
                    </a:cubicBezTo>
                    <a:cubicBezTo>
                      <a:pt x="284" y="459"/>
                      <a:pt x="283" y="459"/>
                      <a:pt x="282" y="459"/>
                    </a:cubicBezTo>
                    <a:cubicBezTo>
                      <a:pt x="282" y="459"/>
                      <a:pt x="282" y="459"/>
                      <a:pt x="282" y="459"/>
                    </a:cubicBezTo>
                    <a:cubicBezTo>
                      <a:pt x="280" y="459"/>
                      <a:pt x="279" y="459"/>
                      <a:pt x="277" y="459"/>
                    </a:cubicBezTo>
                    <a:moveTo>
                      <a:pt x="7" y="382"/>
                    </a:moveTo>
                    <a:cubicBezTo>
                      <a:pt x="0" y="404"/>
                      <a:pt x="0" y="404"/>
                      <a:pt x="0" y="404"/>
                    </a:cubicBezTo>
                    <a:cubicBezTo>
                      <a:pt x="0" y="443"/>
                      <a:pt x="0" y="443"/>
                      <a:pt x="0" y="443"/>
                    </a:cubicBezTo>
                    <a:cubicBezTo>
                      <a:pt x="3" y="446"/>
                      <a:pt x="5" y="449"/>
                      <a:pt x="8" y="451"/>
                    </a:cubicBezTo>
                    <a:cubicBezTo>
                      <a:pt x="8" y="382"/>
                      <a:pt x="8" y="382"/>
                      <a:pt x="8" y="382"/>
                    </a:cubicBezTo>
                    <a:cubicBezTo>
                      <a:pt x="7" y="382"/>
                      <a:pt x="7" y="382"/>
                      <a:pt x="7" y="382"/>
                    </a:cubicBezTo>
                    <a:moveTo>
                      <a:pt x="277" y="362"/>
                    </a:moveTo>
                    <a:cubicBezTo>
                      <a:pt x="277" y="388"/>
                      <a:pt x="277" y="388"/>
                      <a:pt x="277" y="388"/>
                    </a:cubicBezTo>
                    <a:cubicBezTo>
                      <a:pt x="285" y="386"/>
                      <a:pt x="285" y="386"/>
                      <a:pt x="285" y="386"/>
                    </a:cubicBezTo>
                    <a:cubicBezTo>
                      <a:pt x="285" y="363"/>
                      <a:pt x="285" y="363"/>
                      <a:pt x="285" y="363"/>
                    </a:cubicBezTo>
                    <a:cubicBezTo>
                      <a:pt x="283" y="363"/>
                      <a:pt x="280" y="362"/>
                      <a:pt x="277" y="362"/>
                    </a:cubicBezTo>
                    <a:moveTo>
                      <a:pt x="277" y="276"/>
                    </a:moveTo>
                    <a:cubicBezTo>
                      <a:pt x="277" y="294"/>
                      <a:pt x="277" y="294"/>
                      <a:pt x="277" y="294"/>
                    </a:cubicBezTo>
                    <a:cubicBezTo>
                      <a:pt x="285" y="292"/>
                      <a:pt x="285" y="292"/>
                      <a:pt x="285" y="292"/>
                    </a:cubicBezTo>
                    <a:cubicBezTo>
                      <a:pt x="285" y="279"/>
                      <a:pt x="285" y="279"/>
                      <a:pt x="285" y="279"/>
                    </a:cubicBezTo>
                    <a:cubicBezTo>
                      <a:pt x="283" y="278"/>
                      <a:pt x="280" y="277"/>
                      <a:pt x="277" y="276"/>
                    </a:cubicBezTo>
                    <a:moveTo>
                      <a:pt x="28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87"/>
                      <a:pt x="0" y="287"/>
                      <a:pt x="0" y="287"/>
                    </a:cubicBezTo>
                    <a:cubicBezTo>
                      <a:pt x="8" y="287"/>
                      <a:pt x="8" y="287"/>
                      <a:pt x="8" y="287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277" y="8"/>
                      <a:pt x="277" y="8"/>
                      <a:pt x="277" y="8"/>
                    </a:cubicBezTo>
                    <a:cubicBezTo>
                      <a:pt x="277" y="213"/>
                      <a:pt x="277" y="213"/>
                      <a:pt x="277" y="213"/>
                    </a:cubicBezTo>
                    <a:cubicBezTo>
                      <a:pt x="279" y="213"/>
                      <a:pt x="280" y="212"/>
                      <a:pt x="281" y="212"/>
                    </a:cubicBezTo>
                    <a:cubicBezTo>
                      <a:pt x="281" y="211"/>
                      <a:pt x="281" y="211"/>
                      <a:pt x="281" y="211"/>
                    </a:cubicBezTo>
                    <a:cubicBezTo>
                      <a:pt x="285" y="210"/>
                      <a:pt x="285" y="210"/>
                      <a:pt x="285" y="210"/>
                    </a:cubicBezTo>
                    <a:cubicBezTo>
                      <a:pt x="285" y="0"/>
                      <a:pt x="285" y="0"/>
                      <a:pt x="285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2" name="Rectangle 1098">
                <a:extLst>
                  <a:ext uri="{FF2B5EF4-FFF2-40B4-BE49-F238E27FC236}">
                    <a16:creationId xmlns:a16="http://schemas.microsoft.com/office/drawing/2014/main" xmlns="" id="{8B04BC8A-B22B-4503-81F2-2E203F5F246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892300" y="4654551"/>
                <a:ext cx="77788" cy="77788"/>
              </a:xfrm>
              <a:prstGeom prst="rect">
                <a:avLst/>
              </a:prstGeom>
              <a:solidFill>
                <a:srgbClr val="8DE0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3" name="Rectangle 1099">
                <a:extLst>
                  <a:ext uri="{FF2B5EF4-FFF2-40B4-BE49-F238E27FC236}">
                    <a16:creationId xmlns:a16="http://schemas.microsoft.com/office/drawing/2014/main" xmlns="" id="{0F423DA7-8255-4704-BFA2-852C60C57B4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892300" y="4654551"/>
                <a:ext cx="77788" cy="777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4" name="Rectangle 1100">
                <a:extLst>
                  <a:ext uri="{FF2B5EF4-FFF2-40B4-BE49-F238E27FC236}">
                    <a16:creationId xmlns:a16="http://schemas.microsoft.com/office/drawing/2014/main" xmlns="" id="{D5BAFB3A-C4BB-4E42-9543-86DC284FD5F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997075" y="4654551"/>
                <a:ext cx="77788" cy="77788"/>
              </a:xfrm>
              <a:prstGeom prst="rect">
                <a:avLst/>
              </a:prstGeom>
              <a:solidFill>
                <a:srgbClr val="F8C2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5" name="Rectangle 1101">
                <a:extLst>
                  <a:ext uri="{FF2B5EF4-FFF2-40B4-BE49-F238E27FC236}">
                    <a16:creationId xmlns:a16="http://schemas.microsoft.com/office/drawing/2014/main" xmlns="" id="{54ABB497-9526-436F-A881-B7508D2B81D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997075" y="4654551"/>
                <a:ext cx="77788" cy="777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6" name="Rectangle 1102">
                <a:extLst>
                  <a:ext uri="{FF2B5EF4-FFF2-40B4-BE49-F238E27FC236}">
                    <a16:creationId xmlns:a16="http://schemas.microsoft.com/office/drawing/2014/main" xmlns="" id="{D3308C49-9D17-4C4D-8CF8-A9C481B4369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101850" y="4654551"/>
                <a:ext cx="77788" cy="77788"/>
              </a:xfrm>
              <a:prstGeom prst="rect">
                <a:avLst/>
              </a:prstGeom>
              <a:solidFill>
                <a:srgbClr val="8DE0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7" name="Rectangle 1103">
                <a:extLst>
                  <a:ext uri="{FF2B5EF4-FFF2-40B4-BE49-F238E27FC236}">
                    <a16:creationId xmlns:a16="http://schemas.microsoft.com/office/drawing/2014/main" xmlns="" id="{79432561-4113-4F5F-BFE3-B02ECE7021E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101850" y="4654551"/>
                <a:ext cx="77788" cy="777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8" name="Rectangle 1104">
                <a:extLst>
                  <a:ext uri="{FF2B5EF4-FFF2-40B4-BE49-F238E27FC236}">
                    <a16:creationId xmlns:a16="http://schemas.microsoft.com/office/drawing/2014/main" xmlns="" id="{34523232-5F40-4E73-94A0-609FD45F3B8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206625" y="4654551"/>
                <a:ext cx="77788" cy="77788"/>
              </a:xfrm>
              <a:prstGeom prst="rect">
                <a:avLst/>
              </a:prstGeom>
              <a:solidFill>
                <a:srgbClr val="8DE0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9" name="Rectangle 1105">
                <a:extLst>
                  <a:ext uri="{FF2B5EF4-FFF2-40B4-BE49-F238E27FC236}">
                    <a16:creationId xmlns:a16="http://schemas.microsoft.com/office/drawing/2014/main" xmlns="" id="{FFFF99B8-FA19-43D0-B309-E189BF5408A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206625" y="4654551"/>
                <a:ext cx="77788" cy="777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0" name="Rectangle 1106">
                <a:extLst>
                  <a:ext uri="{FF2B5EF4-FFF2-40B4-BE49-F238E27FC236}">
                    <a16:creationId xmlns:a16="http://schemas.microsoft.com/office/drawing/2014/main" xmlns="" id="{58F7632F-D517-4FE8-9FFB-D79023EC0D7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892300" y="4752976"/>
                <a:ext cx="77788" cy="76200"/>
              </a:xfrm>
              <a:prstGeom prst="rect">
                <a:avLst/>
              </a:prstGeom>
              <a:solidFill>
                <a:srgbClr val="8DE0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1" name="Rectangle 1107">
                <a:extLst>
                  <a:ext uri="{FF2B5EF4-FFF2-40B4-BE49-F238E27FC236}">
                    <a16:creationId xmlns:a16="http://schemas.microsoft.com/office/drawing/2014/main" xmlns="" id="{0763F9FA-50B0-4B81-BF51-49B505BE0FB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892300" y="4752976"/>
                <a:ext cx="77788" cy="76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2" name="Rectangle 1108">
                <a:extLst>
                  <a:ext uri="{FF2B5EF4-FFF2-40B4-BE49-F238E27FC236}">
                    <a16:creationId xmlns:a16="http://schemas.microsoft.com/office/drawing/2014/main" xmlns="" id="{5205E514-6909-4F85-B575-A22098B00BE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997075" y="4752976"/>
                <a:ext cx="77788" cy="76200"/>
              </a:xfrm>
              <a:prstGeom prst="rect">
                <a:avLst/>
              </a:prstGeom>
              <a:solidFill>
                <a:srgbClr val="8DE0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3" name="Rectangle 1109">
                <a:extLst>
                  <a:ext uri="{FF2B5EF4-FFF2-40B4-BE49-F238E27FC236}">
                    <a16:creationId xmlns:a16="http://schemas.microsoft.com/office/drawing/2014/main" xmlns="" id="{48553700-7923-40D0-99E7-1B6400E5588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997075" y="4752976"/>
                <a:ext cx="77788" cy="76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4" name="Rectangle 1110">
                <a:extLst>
                  <a:ext uri="{FF2B5EF4-FFF2-40B4-BE49-F238E27FC236}">
                    <a16:creationId xmlns:a16="http://schemas.microsoft.com/office/drawing/2014/main" xmlns="" id="{B9AF32DC-9258-4D15-9A64-C1E7683F0FB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101850" y="4752976"/>
                <a:ext cx="77788" cy="76200"/>
              </a:xfrm>
              <a:prstGeom prst="rect">
                <a:avLst/>
              </a:prstGeom>
              <a:solidFill>
                <a:srgbClr val="8DE0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5" name="Rectangle 1111">
                <a:extLst>
                  <a:ext uri="{FF2B5EF4-FFF2-40B4-BE49-F238E27FC236}">
                    <a16:creationId xmlns:a16="http://schemas.microsoft.com/office/drawing/2014/main" xmlns="" id="{FFDA51DB-A742-4EC5-81F5-D428E991752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101850" y="4752976"/>
                <a:ext cx="77788" cy="76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6" name="Rectangle 1112">
                <a:extLst>
                  <a:ext uri="{FF2B5EF4-FFF2-40B4-BE49-F238E27FC236}">
                    <a16:creationId xmlns:a16="http://schemas.microsoft.com/office/drawing/2014/main" xmlns="" id="{EDABEB46-FBF7-4A97-811A-E0538F36447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206625" y="4752976"/>
                <a:ext cx="77788" cy="76200"/>
              </a:xfrm>
              <a:prstGeom prst="rect">
                <a:avLst/>
              </a:prstGeom>
              <a:solidFill>
                <a:srgbClr val="8DE0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7" name="Rectangle 1113">
                <a:extLst>
                  <a:ext uri="{FF2B5EF4-FFF2-40B4-BE49-F238E27FC236}">
                    <a16:creationId xmlns:a16="http://schemas.microsoft.com/office/drawing/2014/main" xmlns="" id="{631BA9D4-2A64-415C-9787-4307DF3735D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206625" y="4752976"/>
                <a:ext cx="77788" cy="76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8" name="Rectangle 1114">
                <a:extLst>
                  <a:ext uri="{FF2B5EF4-FFF2-40B4-BE49-F238E27FC236}">
                    <a16:creationId xmlns:a16="http://schemas.microsoft.com/office/drawing/2014/main" xmlns="" id="{89694F09-5C75-42EB-81F2-0F3FCA997F3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892300" y="4849813"/>
                <a:ext cx="77788" cy="77788"/>
              </a:xfrm>
              <a:prstGeom prst="rect">
                <a:avLst/>
              </a:prstGeom>
              <a:solidFill>
                <a:srgbClr val="8DE0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9" name="Rectangle 1115">
                <a:extLst>
                  <a:ext uri="{FF2B5EF4-FFF2-40B4-BE49-F238E27FC236}">
                    <a16:creationId xmlns:a16="http://schemas.microsoft.com/office/drawing/2014/main" xmlns="" id="{1A9C9BFA-C313-4B02-93F5-884BF11FB82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892300" y="4849813"/>
                <a:ext cx="77788" cy="777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0" name="Rectangle 1116">
                <a:extLst>
                  <a:ext uri="{FF2B5EF4-FFF2-40B4-BE49-F238E27FC236}">
                    <a16:creationId xmlns:a16="http://schemas.microsoft.com/office/drawing/2014/main" xmlns="" id="{FBA5025C-81A3-4ECC-A0A7-929E3AD0712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997075" y="4849813"/>
                <a:ext cx="77788" cy="77788"/>
              </a:xfrm>
              <a:prstGeom prst="rect">
                <a:avLst/>
              </a:prstGeom>
              <a:solidFill>
                <a:srgbClr val="8DE0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1" name="Rectangle 1117">
                <a:extLst>
                  <a:ext uri="{FF2B5EF4-FFF2-40B4-BE49-F238E27FC236}">
                    <a16:creationId xmlns:a16="http://schemas.microsoft.com/office/drawing/2014/main" xmlns="" id="{1714714A-8517-4E48-842B-43BB23DBF14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997075" y="4849813"/>
                <a:ext cx="77788" cy="777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2" name="Rectangle 1118">
                <a:extLst>
                  <a:ext uri="{FF2B5EF4-FFF2-40B4-BE49-F238E27FC236}">
                    <a16:creationId xmlns:a16="http://schemas.microsoft.com/office/drawing/2014/main" xmlns="" id="{5C3BB3EF-1FD5-4202-9765-E9D54066612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101850" y="4849813"/>
                <a:ext cx="77788" cy="77788"/>
              </a:xfrm>
              <a:prstGeom prst="rect">
                <a:avLst/>
              </a:prstGeom>
              <a:solidFill>
                <a:srgbClr val="8DE0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3" name="Rectangle 1119">
                <a:extLst>
                  <a:ext uri="{FF2B5EF4-FFF2-40B4-BE49-F238E27FC236}">
                    <a16:creationId xmlns:a16="http://schemas.microsoft.com/office/drawing/2014/main" xmlns="" id="{647634EC-875E-464A-887E-B40E0A3011D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101850" y="4849813"/>
                <a:ext cx="77788" cy="777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4" name="Freeform 1120">
                <a:extLst>
                  <a:ext uri="{FF2B5EF4-FFF2-40B4-BE49-F238E27FC236}">
                    <a16:creationId xmlns:a16="http://schemas.microsoft.com/office/drawing/2014/main" xmlns="" id="{15CCE23C-C468-4D61-B6C6-EAC3A8CCDF2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892300" y="5303838"/>
                <a:ext cx="77788" cy="77788"/>
              </a:xfrm>
              <a:custGeom>
                <a:avLst/>
                <a:gdLst>
                  <a:gd name="T0" fmla="*/ 49 w 49"/>
                  <a:gd name="T1" fmla="*/ 0 h 49"/>
                  <a:gd name="T2" fmla="*/ 0 w 49"/>
                  <a:gd name="T3" fmla="*/ 0 h 49"/>
                  <a:gd name="T4" fmla="*/ 0 w 49"/>
                  <a:gd name="T5" fmla="*/ 33 h 49"/>
                  <a:gd name="T6" fmla="*/ 10 w 49"/>
                  <a:gd name="T7" fmla="*/ 49 h 49"/>
                  <a:gd name="T8" fmla="*/ 49 w 49"/>
                  <a:gd name="T9" fmla="*/ 49 h 49"/>
                  <a:gd name="T10" fmla="*/ 49 w 49"/>
                  <a:gd name="T1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49">
                    <a:moveTo>
                      <a:pt x="4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3" y="38"/>
                      <a:pt x="7" y="43"/>
                      <a:pt x="10" y="49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0"/>
                      <a:pt x="49" y="0"/>
                      <a:pt x="49" y="0"/>
                    </a:cubicBezTo>
                  </a:path>
                </a:pathLst>
              </a:custGeom>
              <a:solidFill>
                <a:srgbClr val="069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5" name="Rectangle 1121">
                <a:extLst>
                  <a:ext uri="{FF2B5EF4-FFF2-40B4-BE49-F238E27FC236}">
                    <a16:creationId xmlns:a16="http://schemas.microsoft.com/office/drawing/2014/main" xmlns="" id="{C7786AD5-9937-4F40-96E5-AE3CD43179B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997075" y="5303838"/>
                <a:ext cx="77788" cy="77788"/>
              </a:xfrm>
              <a:prstGeom prst="rect">
                <a:avLst/>
              </a:prstGeom>
              <a:solidFill>
                <a:srgbClr val="1CCA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6" name="Rectangle 1122">
                <a:extLst>
                  <a:ext uri="{FF2B5EF4-FFF2-40B4-BE49-F238E27FC236}">
                    <a16:creationId xmlns:a16="http://schemas.microsoft.com/office/drawing/2014/main" xmlns="" id="{B93AB641-E8A1-4E70-AF55-D27794AE6EF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997075" y="5303838"/>
                <a:ext cx="77788" cy="777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7" name="Rectangle 1123">
                <a:extLst>
                  <a:ext uri="{FF2B5EF4-FFF2-40B4-BE49-F238E27FC236}">
                    <a16:creationId xmlns:a16="http://schemas.microsoft.com/office/drawing/2014/main" xmlns="" id="{A0830AF3-26F2-4B6D-A270-3034ABE24B6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101850" y="5303838"/>
                <a:ext cx="77788" cy="77788"/>
              </a:xfrm>
              <a:prstGeom prst="rect">
                <a:avLst/>
              </a:prstGeom>
              <a:solidFill>
                <a:srgbClr val="7BD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8" name="Rectangle 1124">
                <a:extLst>
                  <a:ext uri="{FF2B5EF4-FFF2-40B4-BE49-F238E27FC236}">
                    <a16:creationId xmlns:a16="http://schemas.microsoft.com/office/drawing/2014/main" xmlns="" id="{2FBBA4FB-B3B9-4181-809B-F697A069F4D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101850" y="5303838"/>
                <a:ext cx="77788" cy="777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9" name="Freeform 1125">
                <a:extLst>
                  <a:ext uri="{FF2B5EF4-FFF2-40B4-BE49-F238E27FC236}">
                    <a16:creationId xmlns:a16="http://schemas.microsoft.com/office/drawing/2014/main" xmlns="" id="{EEC972C1-E79A-401F-8405-761BCEF8BB4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06625" y="5303838"/>
                <a:ext cx="77788" cy="77788"/>
              </a:xfrm>
              <a:custGeom>
                <a:avLst/>
                <a:gdLst>
                  <a:gd name="T0" fmla="*/ 30 w 49"/>
                  <a:gd name="T1" fmla="*/ 0 h 49"/>
                  <a:gd name="T2" fmla="*/ 0 w 49"/>
                  <a:gd name="T3" fmla="*/ 0 h 49"/>
                  <a:gd name="T4" fmla="*/ 0 w 49"/>
                  <a:gd name="T5" fmla="*/ 49 h 49"/>
                  <a:gd name="T6" fmla="*/ 49 w 49"/>
                  <a:gd name="T7" fmla="*/ 49 h 49"/>
                  <a:gd name="T8" fmla="*/ 49 w 49"/>
                  <a:gd name="T9" fmla="*/ 24 h 49"/>
                  <a:gd name="T10" fmla="*/ 32 w 49"/>
                  <a:gd name="T11" fmla="*/ 5 h 49"/>
                  <a:gd name="T12" fmla="*/ 30 w 49"/>
                  <a:gd name="T13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49">
                    <a:moveTo>
                      <a:pt x="3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1" y="20"/>
                      <a:pt x="35" y="13"/>
                      <a:pt x="32" y="5"/>
                    </a:cubicBezTo>
                    <a:cubicBezTo>
                      <a:pt x="31" y="3"/>
                      <a:pt x="30" y="2"/>
                      <a:pt x="30" y="0"/>
                    </a:cubicBezTo>
                  </a:path>
                </a:pathLst>
              </a:custGeom>
              <a:solidFill>
                <a:srgbClr val="8DE0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0" name="Freeform 1126">
                <a:extLst>
                  <a:ext uri="{FF2B5EF4-FFF2-40B4-BE49-F238E27FC236}">
                    <a16:creationId xmlns:a16="http://schemas.microsoft.com/office/drawing/2014/main" xmlns="" id="{76BEEF79-3258-4FEE-8AD5-14E207177D2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86000" y="4953001"/>
                <a:ext cx="125413" cy="98425"/>
              </a:xfrm>
              <a:custGeom>
                <a:avLst/>
                <a:gdLst>
                  <a:gd name="T0" fmla="*/ 49 w 79"/>
                  <a:gd name="T1" fmla="*/ 0 h 62"/>
                  <a:gd name="T2" fmla="*/ 40 w 79"/>
                  <a:gd name="T3" fmla="*/ 2 h 62"/>
                  <a:gd name="T4" fmla="*/ 39 w 79"/>
                  <a:gd name="T5" fmla="*/ 2 h 62"/>
                  <a:gd name="T6" fmla="*/ 17 w 79"/>
                  <a:gd name="T7" fmla="*/ 9 h 62"/>
                  <a:gd name="T8" fmla="*/ 0 w 79"/>
                  <a:gd name="T9" fmla="*/ 35 h 62"/>
                  <a:gd name="T10" fmla="*/ 2 w 79"/>
                  <a:gd name="T11" fmla="*/ 44 h 62"/>
                  <a:gd name="T12" fmla="*/ 27 w 79"/>
                  <a:gd name="T13" fmla="*/ 62 h 62"/>
                  <a:gd name="T14" fmla="*/ 37 w 79"/>
                  <a:gd name="T15" fmla="*/ 60 h 62"/>
                  <a:gd name="T16" fmla="*/ 37 w 79"/>
                  <a:gd name="T17" fmla="*/ 60 h 62"/>
                  <a:gd name="T18" fmla="*/ 60 w 79"/>
                  <a:gd name="T19" fmla="*/ 52 h 62"/>
                  <a:gd name="T20" fmla="*/ 77 w 79"/>
                  <a:gd name="T21" fmla="*/ 27 h 62"/>
                  <a:gd name="T22" fmla="*/ 75 w 79"/>
                  <a:gd name="T23" fmla="*/ 18 h 62"/>
                  <a:gd name="T24" fmla="*/ 79 w 79"/>
                  <a:gd name="T25" fmla="*/ 16 h 62"/>
                  <a:gd name="T26" fmla="*/ 79 w 79"/>
                  <a:gd name="T27" fmla="*/ 16 h 62"/>
                  <a:gd name="T28" fmla="*/ 75 w 79"/>
                  <a:gd name="T29" fmla="*/ 18 h 62"/>
                  <a:gd name="T30" fmla="*/ 49 w 79"/>
                  <a:gd name="T3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9" h="62">
                    <a:moveTo>
                      <a:pt x="49" y="0"/>
                    </a:moveTo>
                    <a:cubicBezTo>
                      <a:pt x="46" y="0"/>
                      <a:pt x="43" y="1"/>
                      <a:pt x="40" y="2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7" y="14"/>
                      <a:pt x="0" y="24"/>
                      <a:pt x="0" y="35"/>
                    </a:cubicBezTo>
                    <a:cubicBezTo>
                      <a:pt x="0" y="38"/>
                      <a:pt x="1" y="41"/>
                      <a:pt x="2" y="44"/>
                    </a:cubicBezTo>
                    <a:cubicBezTo>
                      <a:pt x="6" y="55"/>
                      <a:pt x="16" y="62"/>
                      <a:pt x="27" y="62"/>
                    </a:cubicBezTo>
                    <a:cubicBezTo>
                      <a:pt x="31" y="62"/>
                      <a:pt x="34" y="61"/>
                      <a:pt x="37" y="60"/>
                    </a:cubicBezTo>
                    <a:cubicBezTo>
                      <a:pt x="37" y="60"/>
                      <a:pt x="37" y="60"/>
                      <a:pt x="37" y="60"/>
                    </a:cubicBezTo>
                    <a:cubicBezTo>
                      <a:pt x="60" y="52"/>
                      <a:pt x="60" y="52"/>
                      <a:pt x="60" y="52"/>
                    </a:cubicBezTo>
                    <a:cubicBezTo>
                      <a:pt x="70" y="48"/>
                      <a:pt x="77" y="38"/>
                      <a:pt x="77" y="27"/>
                    </a:cubicBezTo>
                    <a:cubicBezTo>
                      <a:pt x="77" y="24"/>
                      <a:pt x="76" y="21"/>
                      <a:pt x="75" y="18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0" y="7"/>
                      <a:pt x="60" y="0"/>
                      <a:pt x="49" y="0"/>
                    </a:cubicBezTo>
                  </a:path>
                </a:pathLst>
              </a:custGeom>
              <a:solidFill>
                <a:srgbClr val="9EE8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1" name="Freeform 1127">
                <a:extLst>
                  <a:ext uri="{FF2B5EF4-FFF2-40B4-BE49-F238E27FC236}">
                    <a16:creationId xmlns:a16="http://schemas.microsoft.com/office/drawing/2014/main" xmlns="" id="{931E6A56-FA1B-4B59-8258-21F44B5DE9F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273300" y="4940301"/>
                <a:ext cx="147638" cy="123825"/>
              </a:xfrm>
              <a:custGeom>
                <a:avLst/>
                <a:gdLst>
                  <a:gd name="T0" fmla="*/ 25 w 93"/>
                  <a:gd name="T1" fmla="*/ 17 h 78"/>
                  <a:gd name="T2" fmla="*/ 47 w 93"/>
                  <a:gd name="T3" fmla="*/ 10 h 78"/>
                  <a:gd name="T4" fmla="*/ 48 w 93"/>
                  <a:gd name="T5" fmla="*/ 10 h 78"/>
                  <a:gd name="T6" fmla="*/ 57 w 93"/>
                  <a:gd name="T7" fmla="*/ 8 h 78"/>
                  <a:gd name="T8" fmla="*/ 83 w 93"/>
                  <a:gd name="T9" fmla="*/ 26 h 78"/>
                  <a:gd name="T10" fmla="*/ 87 w 93"/>
                  <a:gd name="T11" fmla="*/ 24 h 78"/>
                  <a:gd name="T12" fmla="*/ 83 w 93"/>
                  <a:gd name="T13" fmla="*/ 26 h 78"/>
                  <a:gd name="T14" fmla="*/ 85 w 93"/>
                  <a:gd name="T15" fmla="*/ 35 h 78"/>
                  <a:gd name="T16" fmla="*/ 68 w 93"/>
                  <a:gd name="T17" fmla="*/ 60 h 78"/>
                  <a:gd name="T18" fmla="*/ 45 w 93"/>
                  <a:gd name="T19" fmla="*/ 68 h 78"/>
                  <a:gd name="T20" fmla="*/ 45 w 93"/>
                  <a:gd name="T21" fmla="*/ 68 h 78"/>
                  <a:gd name="T22" fmla="*/ 35 w 93"/>
                  <a:gd name="T23" fmla="*/ 70 h 78"/>
                  <a:gd name="T24" fmla="*/ 10 w 93"/>
                  <a:gd name="T25" fmla="*/ 52 h 78"/>
                  <a:gd name="T26" fmla="*/ 8 w 93"/>
                  <a:gd name="T27" fmla="*/ 43 h 78"/>
                  <a:gd name="T28" fmla="*/ 25 w 93"/>
                  <a:gd name="T29" fmla="*/ 17 h 78"/>
                  <a:gd name="T30" fmla="*/ 57 w 93"/>
                  <a:gd name="T31" fmla="*/ 0 h 78"/>
                  <a:gd name="T32" fmla="*/ 57 w 93"/>
                  <a:gd name="T33" fmla="*/ 0 h 78"/>
                  <a:gd name="T34" fmla="*/ 46 w 93"/>
                  <a:gd name="T35" fmla="*/ 2 h 78"/>
                  <a:gd name="T36" fmla="*/ 45 w 93"/>
                  <a:gd name="T37" fmla="*/ 2 h 78"/>
                  <a:gd name="T38" fmla="*/ 38 w 93"/>
                  <a:gd name="T39" fmla="*/ 4 h 78"/>
                  <a:gd name="T40" fmla="*/ 26 w 93"/>
                  <a:gd name="T41" fmla="*/ 8 h 78"/>
                  <a:gd name="T42" fmla="*/ 22 w 93"/>
                  <a:gd name="T43" fmla="*/ 9 h 78"/>
                  <a:gd name="T44" fmla="*/ 22 w 93"/>
                  <a:gd name="T45" fmla="*/ 10 h 78"/>
                  <a:gd name="T46" fmla="*/ 18 w 93"/>
                  <a:gd name="T47" fmla="*/ 11 h 78"/>
                  <a:gd name="T48" fmla="*/ 0 w 93"/>
                  <a:gd name="T49" fmla="*/ 43 h 78"/>
                  <a:gd name="T50" fmla="*/ 2 w 93"/>
                  <a:gd name="T51" fmla="*/ 56 h 78"/>
                  <a:gd name="T52" fmla="*/ 18 w 93"/>
                  <a:gd name="T53" fmla="*/ 74 h 78"/>
                  <a:gd name="T54" fmla="*/ 26 w 93"/>
                  <a:gd name="T55" fmla="*/ 77 h 78"/>
                  <a:gd name="T56" fmla="*/ 35 w 93"/>
                  <a:gd name="T57" fmla="*/ 78 h 78"/>
                  <a:gd name="T58" fmla="*/ 35 w 93"/>
                  <a:gd name="T59" fmla="*/ 78 h 78"/>
                  <a:gd name="T60" fmla="*/ 38 w 93"/>
                  <a:gd name="T61" fmla="*/ 78 h 78"/>
                  <a:gd name="T62" fmla="*/ 46 w 93"/>
                  <a:gd name="T63" fmla="*/ 76 h 78"/>
                  <a:gd name="T64" fmla="*/ 48 w 93"/>
                  <a:gd name="T65" fmla="*/ 76 h 78"/>
                  <a:gd name="T66" fmla="*/ 70 w 93"/>
                  <a:gd name="T67" fmla="*/ 68 h 78"/>
                  <a:gd name="T68" fmla="*/ 70 w 93"/>
                  <a:gd name="T69" fmla="*/ 68 h 78"/>
                  <a:gd name="T70" fmla="*/ 93 w 93"/>
                  <a:gd name="T71" fmla="*/ 35 h 78"/>
                  <a:gd name="T72" fmla="*/ 90 w 93"/>
                  <a:gd name="T73" fmla="*/ 22 h 78"/>
                  <a:gd name="T74" fmla="*/ 90 w 93"/>
                  <a:gd name="T75" fmla="*/ 22 h 78"/>
                  <a:gd name="T76" fmla="*/ 57 w 93"/>
                  <a:gd name="T7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3" h="78">
                    <a:moveTo>
                      <a:pt x="25" y="17"/>
                    </a:moveTo>
                    <a:cubicBezTo>
                      <a:pt x="47" y="10"/>
                      <a:pt x="47" y="10"/>
                      <a:pt x="47" y="1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51" y="9"/>
                      <a:pt x="54" y="8"/>
                      <a:pt x="57" y="8"/>
                    </a:cubicBezTo>
                    <a:cubicBezTo>
                      <a:pt x="68" y="8"/>
                      <a:pt x="78" y="15"/>
                      <a:pt x="83" y="26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3" y="26"/>
                      <a:pt x="83" y="26"/>
                      <a:pt x="83" y="26"/>
                    </a:cubicBezTo>
                    <a:cubicBezTo>
                      <a:pt x="84" y="29"/>
                      <a:pt x="85" y="32"/>
                      <a:pt x="85" y="35"/>
                    </a:cubicBezTo>
                    <a:cubicBezTo>
                      <a:pt x="85" y="46"/>
                      <a:pt x="78" y="56"/>
                      <a:pt x="68" y="60"/>
                    </a:cubicBezTo>
                    <a:cubicBezTo>
                      <a:pt x="45" y="68"/>
                      <a:pt x="45" y="68"/>
                      <a:pt x="45" y="68"/>
                    </a:cubicBezTo>
                    <a:cubicBezTo>
                      <a:pt x="45" y="68"/>
                      <a:pt x="45" y="68"/>
                      <a:pt x="45" y="68"/>
                    </a:cubicBezTo>
                    <a:cubicBezTo>
                      <a:pt x="42" y="69"/>
                      <a:pt x="39" y="70"/>
                      <a:pt x="35" y="70"/>
                    </a:cubicBezTo>
                    <a:cubicBezTo>
                      <a:pt x="24" y="70"/>
                      <a:pt x="14" y="63"/>
                      <a:pt x="10" y="52"/>
                    </a:cubicBezTo>
                    <a:cubicBezTo>
                      <a:pt x="9" y="49"/>
                      <a:pt x="8" y="46"/>
                      <a:pt x="8" y="43"/>
                    </a:cubicBezTo>
                    <a:cubicBezTo>
                      <a:pt x="8" y="32"/>
                      <a:pt x="15" y="22"/>
                      <a:pt x="25" y="17"/>
                    </a:cubicBezTo>
                    <a:moveTo>
                      <a:pt x="57" y="0"/>
                    </a:moveTo>
                    <a:cubicBezTo>
                      <a:pt x="57" y="0"/>
                      <a:pt x="57" y="0"/>
                      <a:pt x="57" y="0"/>
                    </a:cubicBezTo>
                    <a:cubicBezTo>
                      <a:pt x="54" y="0"/>
                      <a:pt x="50" y="1"/>
                      <a:pt x="46" y="2"/>
                    </a:cubicBezTo>
                    <a:cubicBezTo>
                      <a:pt x="46" y="2"/>
                      <a:pt x="45" y="2"/>
                      <a:pt x="45" y="2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1" y="10"/>
                      <a:pt x="20" y="11"/>
                      <a:pt x="18" y="11"/>
                    </a:cubicBezTo>
                    <a:cubicBezTo>
                      <a:pt x="7" y="18"/>
                      <a:pt x="0" y="30"/>
                      <a:pt x="0" y="43"/>
                    </a:cubicBezTo>
                    <a:cubicBezTo>
                      <a:pt x="0" y="47"/>
                      <a:pt x="1" y="51"/>
                      <a:pt x="2" y="56"/>
                    </a:cubicBezTo>
                    <a:cubicBezTo>
                      <a:pt x="5" y="64"/>
                      <a:pt x="11" y="70"/>
                      <a:pt x="18" y="74"/>
                    </a:cubicBezTo>
                    <a:cubicBezTo>
                      <a:pt x="21" y="75"/>
                      <a:pt x="24" y="76"/>
                      <a:pt x="26" y="77"/>
                    </a:cubicBezTo>
                    <a:cubicBezTo>
                      <a:pt x="29" y="78"/>
                      <a:pt x="32" y="78"/>
                      <a:pt x="35" y="78"/>
                    </a:cubicBezTo>
                    <a:cubicBezTo>
                      <a:pt x="35" y="78"/>
                      <a:pt x="35" y="78"/>
                      <a:pt x="35" y="78"/>
                    </a:cubicBezTo>
                    <a:cubicBezTo>
                      <a:pt x="36" y="78"/>
                      <a:pt x="37" y="78"/>
                      <a:pt x="38" y="78"/>
                    </a:cubicBezTo>
                    <a:cubicBezTo>
                      <a:pt x="41" y="78"/>
                      <a:pt x="43" y="77"/>
                      <a:pt x="46" y="76"/>
                    </a:cubicBezTo>
                    <a:cubicBezTo>
                      <a:pt x="47" y="76"/>
                      <a:pt x="47" y="76"/>
                      <a:pt x="48" y="76"/>
                    </a:cubicBezTo>
                    <a:cubicBezTo>
                      <a:pt x="70" y="68"/>
                      <a:pt x="70" y="68"/>
                      <a:pt x="70" y="68"/>
                    </a:cubicBezTo>
                    <a:cubicBezTo>
                      <a:pt x="70" y="68"/>
                      <a:pt x="70" y="68"/>
                      <a:pt x="70" y="68"/>
                    </a:cubicBezTo>
                    <a:cubicBezTo>
                      <a:pt x="84" y="63"/>
                      <a:pt x="93" y="50"/>
                      <a:pt x="93" y="35"/>
                    </a:cubicBezTo>
                    <a:cubicBezTo>
                      <a:pt x="93" y="31"/>
                      <a:pt x="92" y="27"/>
                      <a:pt x="90" y="22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85" y="8"/>
                      <a:pt x="72" y="0"/>
                      <a:pt x="57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2" name="Freeform 1128">
                <a:extLst>
                  <a:ext uri="{FF2B5EF4-FFF2-40B4-BE49-F238E27FC236}">
                    <a16:creationId xmlns:a16="http://schemas.microsoft.com/office/drawing/2014/main" xmlns="" id="{28E5BDAD-B6B2-4D62-AC6B-260FB876B2D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66950" y="5237163"/>
                <a:ext cx="123825" cy="96838"/>
              </a:xfrm>
              <a:custGeom>
                <a:avLst/>
                <a:gdLst>
                  <a:gd name="T0" fmla="*/ 49 w 78"/>
                  <a:gd name="T1" fmla="*/ 0 h 61"/>
                  <a:gd name="T2" fmla="*/ 39 w 78"/>
                  <a:gd name="T3" fmla="*/ 2 h 61"/>
                  <a:gd name="T4" fmla="*/ 39 w 78"/>
                  <a:gd name="T5" fmla="*/ 2 h 61"/>
                  <a:gd name="T6" fmla="*/ 17 w 78"/>
                  <a:gd name="T7" fmla="*/ 9 h 61"/>
                  <a:gd name="T8" fmla="*/ 0 w 78"/>
                  <a:gd name="T9" fmla="*/ 34 h 61"/>
                  <a:gd name="T10" fmla="*/ 2 w 78"/>
                  <a:gd name="T11" fmla="*/ 44 h 61"/>
                  <a:gd name="T12" fmla="*/ 27 w 78"/>
                  <a:gd name="T13" fmla="*/ 61 h 61"/>
                  <a:gd name="T14" fmla="*/ 37 w 78"/>
                  <a:gd name="T15" fmla="*/ 59 h 61"/>
                  <a:gd name="T16" fmla="*/ 37 w 78"/>
                  <a:gd name="T17" fmla="*/ 59 h 61"/>
                  <a:gd name="T18" fmla="*/ 59 w 78"/>
                  <a:gd name="T19" fmla="*/ 52 h 61"/>
                  <a:gd name="T20" fmla="*/ 76 w 78"/>
                  <a:gd name="T21" fmla="*/ 27 h 61"/>
                  <a:gd name="T22" fmla="*/ 74 w 78"/>
                  <a:gd name="T23" fmla="*/ 17 h 61"/>
                  <a:gd name="T24" fmla="*/ 78 w 78"/>
                  <a:gd name="T25" fmla="*/ 15 h 61"/>
                  <a:gd name="T26" fmla="*/ 78 w 78"/>
                  <a:gd name="T27" fmla="*/ 15 h 61"/>
                  <a:gd name="T28" fmla="*/ 74 w 78"/>
                  <a:gd name="T29" fmla="*/ 17 h 61"/>
                  <a:gd name="T30" fmla="*/ 49 w 78"/>
                  <a:gd name="T3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8" h="61">
                    <a:moveTo>
                      <a:pt x="49" y="0"/>
                    </a:moveTo>
                    <a:cubicBezTo>
                      <a:pt x="46" y="0"/>
                      <a:pt x="42" y="0"/>
                      <a:pt x="39" y="2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6" y="13"/>
                      <a:pt x="0" y="23"/>
                      <a:pt x="0" y="34"/>
                    </a:cubicBezTo>
                    <a:cubicBezTo>
                      <a:pt x="0" y="37"/>
                      <a:pt x="0" y="41"/>
                      <a:pt x="2" y="44"/>
                    </a:cubicBezTo>
                    <a:cubicBezTo>
                      <a:pt x="6" y="55"/>
                      <a:pt x="16" y="61"/>
                      <a:pt x="27" y="61"/>
                    </a:cubicBezTo>
                    <a:cubicBezTo>
                      <a:pt x="30" y="61"/>
                      <a:pt x="33" y="60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59" y="52"/>
                      <a:pt x="59" y="52"/>
                      <a:pt x="59" y="52"/>
                    </a:cubicBezTo>
                    <a:cubicBezTo>
                      <a:pt x="69" y="48"/>
                      <a:pt x="76" y="38"/>
                      <a:pt x="76" y="27"/>
                    </a:cubicBezTo>
                    <a:cubicBezTo>
                      <a:pt x="76" y="24"/>
                      <a:pt x="75" y="20"/>
                      <a:pt x="74" y="17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70" y="6"/>
                      <a:pt x="60" y="0"/>
                      <a:pt x="49" y="0"/>
                    </a:cubicBezTo>
                  </a:path>
                </a:pathLst>
              </a:custGeom>
              <a:solidFill>
                <a:srgbClr val="9EE8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3" name="Freeform 1129">
                <a:extLst>
                  <a:ext uri="{FF2B5EF4-FFF2-40B4-BE49-F238E27FC236}">
                    <a16:creationId xmlns:a16="http://schemas.microsoft.com/office/drawing/2014/main" xmlns="" id="{83CCDADE-9F2E-465A-A705-B38A8F0DD67B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252663" y="5222876"/>
                <a:ext cx="147638" cy="123825"/>
              </a:xfrm>
              <a:custGeom>
                <a:avLst/>
                <a:gdLst>
                  <a:gd name="T0" fmla="*/ 26 w 93"/>
                  <a:gd name="T1" fmla="*/ 18 h 78"/>
                  <a:gd name="T2" fmla="*/ 48 w 93"/>
                  <a:gd name="T3" fmla="*/ 11 h 78"/>
                  <a:gd name="T4" fmla="*/ 48 w 93"/>
                  <a:gd name="T5" fmla="*/ 11 h 78"/>
                  <a:gd name="T6" fmla="*/ 58 w 93"/>
                  <a:gd name="T7" fmla="*/ 9 h 78"/>
                  <a:gd name="T8" fmla="*/ 83 w 93"/>
                  <a:gd name="T9" fmla="*/ 26 h 78"/>
                  <a:gd name="T10" fmla="*/ 87 w 93"/>
                  <a:gd name="T11" fmla="*/ 24 h 78"/>
                  <a:gd name="T12" fmla="*/ 83 w 93"/>
                  <a:gd name="T13" fmla="*/ 26 h 78"/>
                  <a:gd name="T14" fmla="*/ 85 w 93"/>
                  <a:gd name="T15" fmla="*/ 36 h 78"/>
                  <a:gd name="T16" fmla="*/ 68 w 93"/>
                  <a:gd name="T17" fmla="*/ 61 h 78"/>
                  <a:gd name="T18" fmla="*/ 46 w 93"/>
                  <a:gd name="T19" fmla="*/ 68 h 78"/>
                  <a:gd name="T20" fmla="*/ 46 w 93"/>
                  <a:gd name="T21" fmla="*/ 68 h 78"/>
                  <a:gd name="T22" fmla="*/ 36 w 93"/>
                  <a:gd name="T23" fmla="*/ 70 h 78"/>
                  <a:gd name="T24" fmla="*/ 11 w 93"/>
                  <a:gd name="T25" fmla="*/ 53 h 78"/>
                  <a:gd name="T26" fmla="*/ 9 w 93"/>
                  <a:gd name="T27" fmla="*/ 43 h 78"/>
                  <a:gd name="T28" fmla="*/ 26 w 93"/>
                  <a:gd name="T29" fmla="*/ 18 h 78"/>
                  <a:gd name="T30" fmla="*/ 58 w 93"/>
                  <a:gd name="T31" fmla="*/ 0 h 78"/>
                  <a:gd name="T32" fmla="*/ 58 w 93"/>
                  <a:gd name="T33" fmla="*/ 0 h 78"/>
                  <a:gd name="T34" fmla="*/ 51 w 93"/>
                  <a:gd name="T35" fmla="*/ 1 h 78"/>
                  <a:gd name="T36" fmla="*/ 45 w 93"/>
                  <a:gd name="T37" fmla="*/ 3 h 78"/>
                  <a:gd name="T38" fmla="*/ 39 w 93"/>
                  <a:gd name="T39" fmla="*/ 5 h 78"/>
                  <a:gd name="T40" fmla="*/ 31 w 93"/>
                  <a:gd name="T41" fmla="*/ 7 h 78"/>
                  <a:gd name="T42" fmla="*/ 23 w 93"/>
                  <a:gd name="T43" fmla="*/ 10 h 78"/>
                  <a:gd name="T44" fmla="*/ 23 w 93"/>
                  <a:gd name="T45" fmla="*/ 10 h 78"/>
                  <a:gd name="T46" fmla="*/ 0 w 93"/>
                  <a:gd name="T47" fmla="*/ 43 h 78"/>
                  <a:gd name="T48" fmla="*/ 1 w 93"/>
                  <a:gd name="T49" fmla="*/ 51 h 78"/>
                  <a:gd name="T50" fmla="*/ 3 w 93"/>
                  <a:gd name="T51" fmla="*/ 56 h 78"/>
                  <a:gd name="T52" fmla="*/ 20 w 93"/>
                  <a:gd name="T53" fmla="*/ 75 h 78"/>
                  <a:gd name="T54" fmla="*/ 31 w 93"/>
                  <a:gd name="T55" fmla="*/ 78 h 78"/>
                  <a:gd name="T56" fmla="*/ 36 w 93"/>
                  <a:gd name="T57" fmla="*/ 78 h 78"/>
                  <a:gd name="T58" fmla="*/ 36 w 93"/>
                  <a:gd name="T59" fmla="*/ 78 h 78"/>
                  <a:gd name="T60" fmla="*/ 39 w 93"/>
                  <a:gd name="T61" fmla="*/ 78 h 78"/>
                  <a:gd name="T62" fmla="*/ 48 w 93"/>
                  <a:gd name="T63" fmla="*/ 76 h 78"/>
                  <a:gd name="T64" fmla="*/ 51 w 93"/>
                  <a:gd name="T65" fmla="*/ 75 h 78"/>
                  <a:gd name="T66" fmla="*/ 59 w 93"/>
                  <a:gd name="T67" fmla="*/ 73 h 78"/>
                  <a:gd name="T68" fmla="*/ 60 w 93"/>
                  <a:gd name="T69" fmla="*/ 72 h 78"/>
                  <a:gd name="T70" fmla="*/ 71 w 93"/>
                  <a:gd name="T71" fmla="*/ 69 h 78"/>
                  <a:gd name="T72" fmla="*/ 71 w 93"/>
                  <a:gd name="T73" fmla="*/ 69 h 78"/>
                  <a:gd name="T74" fmla="*/ 82 w 93"/>
                  <a:gd name="T75" fmla="*/ 62 h 78"/>
                  <a:gd name="T76" fmla="*/ 85 w 93"/>
                  <a:gd name="T77" fmla="*/ 59 h 78"/>
                  <a:gd name="T78" fmla="*/ 93 w 93"/>
                  <a:gd name="T79" fmla="*/ 36 h 78"/>
                  <a:gd name="T80" fmla="*/ 91 w 93"/>
                  <a:gd name="T81" fmla="*/ 23 h 78"/>
                  <a:gd name="T82" fmla="*/ 91 w 93"/>
                  <a:gd name="T83" fmla="*/ 23 h 78"/>
                  <a:gd name="T84" fmla="*/ 85 w 93"/>
                  <a:gd name="T85" fmla="*/ 13 h 78"/>
                  <a:gd name="T86" fmla="*/ 59 w 93"/>
                  <a:gd name="T87" fmla="*/ 0 h 78"/>
                  <a:gd name="T88" fmla="*/ 58 w 93"/>
                  <a:gd name="T8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3" h="78">
                    <a:moveTo>
                      <a:pt x="26" y="18"/>
                    </a:moveTo>
                    <a:cubicBezTo>
                      <a:pt x="48" y="11"/>
                      <a:pt x="48" y="11"/>
                      <a:pt x="48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51" y="9"/>
                      <a:pt x="55" y="9"/>
                      <a:pt x="58" y="9"/>
                    </a:cubicBezTo>
                    <a:cubicBezTo>
                      <a:pt x="69" y="9"/>
                      <a:pt x="79" y="15"/>
                      <a:pt x="83" y="26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3" y="26"/>
                      <a:pt x="83" y="26"/>
                      <a:pt x="83" y="26"/>
                    </a:cubicBezTo>
                    <a:cubicBezTo>
                      <a:pt x="84" y="29"/>
                      <a:pt x="85" y="33"/>
                      <a:pt x="85" y="36"/>
                    </a:cubicBezTo>
                    <a:cubicBezTo>
                      <a:pt x="85" y="47"/>
                      <a:pt x="78" y="57"/>
                      <a:pt x="68" y="61"/>
                    </a:cubicBezTo>
                    <a:cubicBezTo>
                      <a:pt x="46" y="68"/>
                      <a:pt x="46" y="68"/>
                      <a:pt x="46" y="68"/>
                    </a:cubicBezTo>
                    <a:cubicBezTo>
                      <a:pt x="46" y="68"/>
                      <a:pt x="46" y="68"/>
                      <a:pt x="46" y="68"/>
                    </a:cubicBezTo>
                    <a:cubicBezTo>
                      <a:pt x="42" y="69"/>
                      <a:pt x="39" y="70"/>
                      <a:pt x="36" y="70"/>
                    </a:cubicBezTo>
                    <a:cubicBezTo>
                      <a:pt x="25" y="70"/>
                      <a:pt x="15" y="64"/>
                      <a:pt x="11" y="53"/>
                    </a:cubicBezTo>
                    <a:cubicBezTo>
                      <a:pt x="9" y="50"/>
                      <a:pt x="9" y="46"/>
                      <a:pt x="9" y="43"/>
                    </a:cubicBezTo>
                    <a:cubicBezTo>
                      <a:pt x="9" y="32"/>
                      <a:pt x="15" y="22"/>
                      <a:pt x="26" y="18"/>
                    </a:cubicBezTo>
                    <a:moveTo>
                      <a:pt x="58" y="0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56" y="0"/>
                      <a:pt x="53" y="1"/>
                      <a:pt x="51" y="1"/>
                    </a:cubicBezTo>
                    <a:cubicBezTo>
                      <a:pt x="49" y="1"/>
                      <a:pt x="47" y="2"/>
                      <a:pt x="45" y="3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9" y="15"/>
                      <a:pt x="0" y="29"/>
                      <a:pt x="0" y="43"/>
                    </a:cubicBezTo>
                    <a:cubicBezTo>
                      <a:pt x="0" y="46"/>
                      <a:pt x="0" y="48"/>
                      <a:pt x="1" y="51"/>
                    </a:cubicBezTo>
                    <a:cubicBezTo>
                      <a:pt x="1" y="53"/>
                      <a:pt x="2" y="54"/>
                      <a:pt x="3" y="56"/>
                    </a:cubicBezTo>
                    <a:cubicBezTo>
                      <a:pt x="6" y="64"/>
                      <a:pt x="12" y="71"/>
                      <a:pt x="20" y="75"/>
                    </a:cubicBezTo>
                    <a:cubicBezTo>
                      <a:pt x="23" y="77"/>
                      <a:pt x="27" y="78"/>
                      <a:pt x="31" y="78"/>
                    </a:cubicBezTo>
                    <a:cubicBezTo>
                      <a:pt x="33" y="78"/>
                      <a:pt x="34" y="78"/>
                      <a:pt x="36" y="78"/>
                    </a:cubicBezTo>
                    <a:cubicBezTo>
                      <a:pt x="36" y="78"/>
                      <a:pt x="36" y="78"/>
                      <a:pt x="36" y="78"/>
                    </a:cubicBezTo>
                    <a:cubicBezTo>
                      <a:pt x="37" y="78"/>
                      <a:pt x="38" y="78"/>
                      <a:pt x="39" y="78"/>
                    </a:cubicBezTo>
                    <a:cubicBezTo>
                      <a:pt x="43" y="78"/>
                      <a:pt x="46" y="77"/>
                      <a:pt x="48" y="76"/>
                    </a:cubicBezTo>
                    <a:cubicBezTo>
                      <a:pt x="51" y="75"/>
                      <a:pt x="51" y="75"/>
                      <a:pt x="51" y="75"/>
                    </a:cubicBezTo>
                    <a:cubicBezTo>
                      <a:pt x="59" y="73"/>
                      <a:pt x="59" y="73"/>
                      <a:pt x="59" y="73"/>
                    </a:cubicBezTo>
                    <a:cubicBezTo>
                      <a:pt x="60" y="72"/>
                      <a:pt x="60" y="72"/>
                      <a:pt x="60" y="72"/>
                    </a:cubicBezTo>
                    <a:cubicBezTo>
                      <a:pt x="71" y="69"/>
                      <a:pt x="71" y="69"/>
                      <a:pt x="71" y="69"/>
                    </a:cubicBezTo>
                    <a:cubicBezTo>
                      <a:pt x="71" y="69"/>
                      <a:pt x="71" y="69"/>
                      <a:pt x="71" y="69"/>
                    </a:cubicBezTo>
                    <a:cubicBezTo>
                      <a:pt x="75" y="67"/>
                      <a:pt x="79" y="65"/>
                      <a:pt x="82" y="62"/>
                    </a:cubicBezTo>
                    <a:cubicBezTo>
                      <a:pt x="83" y="61"/>
                      <a:pt x="84" y="60"/>
                      <a:pt x="85" y="59"/>
                    </a:cubicBezTo>
                    <a:cubicBezTo>
                      <a:pt x="90" y="53"/>
                      <a:pt x="93" y="44"/>
                      <a:pt x="93" y="36"/>
                    </a:cubicBezTo>
                    <a:cubicBezTo>
                      <a:pt x="93" y="32"/>
                      <a:pt x="93" y="27"/>
                      <a:pt x="91" y="23"/>
                    </a:cubicBezTo>
                    <a:cubicBezTo>
                      <a:pt x="91" y="23"/>
                      <a:pt x="91" y="23"/>
                      <a:pt x="91" y="23"/>
                    </a:cubicBezTo>
                    <a:cubicBezTo>
                      <a:pt x="89" y="19"/>
                      <a:pt x="88" y="16"/>
                      <a:pt x="85" y="13"/>
                    </a:cubicBezTo>
                    <a:cubicBezTo>
                      <a:pt x="79" y="5"/>
                      <a:pt x="69" y="1"/>
                      <a:pt x="59" y="0"/>
                    </a:cubicBezTo>
                    <a:cubicBezTo>
                      <a:pt x="59" y="0"/>
                      <a:pt x="58" y="0"/>
                      <a:pt x="58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4" name="Freeform 1130">
                <a:extLst>
                  <a:ext uri="{FF2B5EF4-FFF2-40B4-BE49-F238E27FC236}">
                    <a16:creationId xmlns:a16="http://schemas.microsoft.com/office/drawing/2014/main" xmlns="" id="{842597DE-EBA6-440B-92D0-8404C833171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76475" y="5086351"/>
                <a:ext cx="125413" cy="96838"/>
              </a:xfrm>
              <a:custGeom>
                <a:avLst/>
                <a:gdLst>
                  <a:gd name="T0" fmla="*/ 50 w 79"/>
                  <a:gd name="T1" fmla="*/ 0 h 61"/>
                  <a:gd name="T2" fmla="*/ 40 w 79"/>
                  <a:gd name="T3" fmla="*/ 2 h 61"/>
                  <a:gd name="T4" fmla="*/ 39 w 79"/>
                  <a:gd name="T5" fmla="*/ 2 h 61"/>
                  <a:gd name="T6" fmla="*/ 17 w 79"/>
                  <a:gd name="T7" fmla="*/ 9 h 61"/>
                  <a:gd name="T8" fmla="*/ 0 w 79"/>
                  <a:gd name="T9" fmla="*/ 34 h 61"/>
                  <a:gd name="T10" fmla="*/ 2 w 79"/>
                  <a:gd name="T11" fmla="*/ 44 h 61"/>
                  <a:gd name="T12" fmla="*/ 27 w 79"/>
                  <a:gd name="T13" fmla="*/ 61 h 61"/>
                  <a:gd name="T14" fmla="*/ 37 w 79"/>
                  <a:gd name="T15" fmla="*/ 59 h 61"/>
                  <a:gd name="T16" fmla="*/ 38 w 79"/>
                  <a:gd name="T17" fmla="*/ 59 h 61"/>
                  <a:gd name="T18" fmla="*/ 60 w 79"/>
                  <a:gd name="T19" fmla="*/ 52 h 61"/>
                  <a:gd name="T20" fmla="*/ 77 w 79"/>
                  <a:gd name="T21" fmla="*/ 27 h 61"/>
                  <a:gd name="T22" fmla="*/ 75 w 79"/>
                  <a:gd name="T23" fmla="*/ 17 h 61"/>
                  <a:gd name="T24" fmla="*/ 79 w 79"/>
                  <a:gd name="T25" fmla="*/ 15 h 61"/>
                  <a:gd name="T26" fmla="*/ 79 w 79"/>
                  <a:gd name="T27" fmla="*/ 15 h 61"/>
                  <a:gd name="T28" fmla="*/ 75 w 79"/>
                  <a:gd name="T29" fmla="*/ 17 h 61"/>
                  <a:gd name="T30" fmla="*/ 50 w 79"/>
                  <a:gd name="T3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9" h="61">
                    <a:moveTo>
                      <a:pt x="50" y="0"/>
                    </a:moveTo>
                    <a:cubicBezTo>
                      <a:pt x="46" y="0"/>
                      <a:pt x="43" y="0"/>
                      <a:pt x="40" y="2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7" y="13"/>
                      <a:pt x="0" y="23"/>
                      <a:pt x="0" y="34"/>
                    </a:cubicBezTo>
                    <a:cubicBezTo>
                      <a:pt x="0" y="37"/>
                      <a:pt x="1" y="41"/>
                      <a:pt x="2" y="44"/>
                    </a:cubicBezTo>
                    <a:cubicBezTo>
                      <a:pt x="6" y="54"/>
                      <a:pt x="17" y="61"/>
                      <a:pt x="27" y="61"/>
                    </a:cubicBezTo>
                    <a:cubicBezTo>
                      <a:pt x="31" y="61"/>
                      <a:pt x="34" y="60"/>
                      <a:pt x="37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60" y="52"/>
                      <a:pt x="60" y="52"/>
                      <a:pt x="60" y="52"/>
                    </a:cubicBezTo>
                    <a:cubicBezTo>
                      <a:pt x="70" y="48"/>
                      <a:pt x="77" y="38"/>
                      <a:pt x="77" y="27"/>
                    </a:cubicBezTo>
                    <a:cubicBezTo>
                      <a:pt x="77" y="24"/>
                      <a:pt x="76" y="20"/>
                      <a:pt x="75" y="17"/>
                    </a:cubicBezTo>
                    <a:cubicBezTo>
                      <a:pt x="79" y="15"/>
                      <a:pt x="79" y="15"/>
                      <a:pt x="79" y="15"/>
                    </a:cubicBezTo>
                    <a:cubicBezTo>
                      <a:pt x="79" y="15"/>
                      <a:pt x="79" y="15"/>
                      <a:pt x="79" y="15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1" y="6"/>
                      <a:pt x="60" y="0"/>
                      <a:pt x="50" y="0"/>
                    </a:cubicBezTo>
                  </a:path>
                </a:pathLst>
              </a:custGeom>
              <a:solidFill>
                <a:srgbClr val="9EE8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5" name="Freeform 1131">
                <a:extLst>
                  <a:ext uri="{FF2B5EF4-FFF2-40B4-BE49-F238E27FC236}">
                    <a16:creationId xmlns:a16="http://schemas.microsoft.com/office/drawing/2014/main" xmlns="" id="{03EFE327-FDB6-4AEC-AA39-942DD5206BF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263775" y="5072063"/>
                <a:ext cx="147638" cy="123825"/>
              </a:xfrm>
              <a:custGeom>
                <a:avLst/>
                <a:gdLst>
                  <a:gd name="T0" fmla="*/ 25 w 93"/>
                  <a:gd name="T1" fmla="*/ 18 h 78"/>
                  <a:gd name="T2" fmla="*/ 47 w 93"/>
                  <a:gd name="T3" fmla="*/ 11 h 78"/>
                  <a:gd name="T4" fmla="*/ 48 w 93"/>
                  <a:gd name="T5" fmla="*/ 11 h 78"/>
                  <a:gd name="T6" fmla="*/ 58 w 93"/>
                  <a:gd name="T7" fmla="*/ 9 h 78"/>
                  <a:gd name="T8" fmla="*/ 83 w 93"/>
                  <a:gd name="T9" fmla="*/ 26 h 78"/>
                  <a:gd name="T10" fmla="*/ 87 w 93"/>
                  <a:gd name="T11" fmla="*/ 24 h 78"/>
                  <a:gd name="T12" fmla="*/ 91 w 93"/>
                  <a:gd name="T13" fmla="*/ 23 h 78"/>
                  <a:gd name="T14" fmla="*/ 87 w 93"/>
                  <a:gd name="T15" fmla="*/ 24 h 78"/>
                  <a:gd name="T16" fmla="*/ 83 w 93"/>
                  <a:gd name="T17" fmla="*/ 26 h 78"/>
                  <a:gd name="T18" fmla="*/ 85 w 93"/>
                  <a:gd name="T19" fmla="*/ 36 h 78"/>
                  <a:gd name="T20" fmla="*/ 68 w 93"/>
                  <a:gd name="T21" fmla="*/ 61 h 78"/>
                  <a:gd name="T22" fmla="*/ 46 w 93"/>
                  <a:gd name="T23" fmla="*/ 68 h 78"/>
                  <a:gd name="T24" fmla="*/ 45 w 93"/>
                  <a:gd name="T25" fmla="*/ 68 h 78"/>
                  <a:gd name="T26" fmla="*/ 35 w 93"/>
                  <a:gd name="T27" fmla="*/ 70 h 78"/>
                  <a:gd name="T28" fmla="*/ 10 w 93"/>
                  <a:gd name="T29" fmla="*/ 53 h 78"/>
                  <a:gd name="T30" fmla="*/ 8 w 93"/>
                  <a:gd name="T31" fmla="*/ 43 h 78"/>
                  <a:gd name="T32" fmla="*/ 25 w 93"/>
                  <a:gd name="T33" fmla="*/ 18 h 78"/>
                  <a:gd name="T34" fmla="*/ 58 w 93"/>
                  <a:gd name="T35" fmla="*/ 0 h 78"/>
                  <a:gd name="T36" fmla="*/ 58 w 93"/>
                  <a:gd name="T37" fmla="*/ 0 h 78"/>
                  <a:gd name="T38" fmla="*/ 52 w 93"/>
                  <a:gd name="T39" fmla="*/ 1 h 78"/>
                  <a:gd name="T40" fmla="*/ 45 w 93"/>
                  <a:gd name="T41" fmla="*/ 3 h 78"/>
                  <a:gd name="T42" fmla="*/ 44 w 93"/>
                  <a:gd name="T43" fmla="*/ 3 h 78"/>
                  <a:gd name="T44" fmla="*/ 32 w 93"/>
                  <a:gd name="T45" fmla="*/ 7 h 78"/>
                  <a:gd name="T46" fmla="*/ 24 w 93"/>
                  <a:gd name="T47" fmla="*/ 9 h 78"/>
                  <a:gd name="T48" fmla="*/ 23 w 93"/>
                  <a:gd name="T49" fmla="*/ 10 h 78"/>
                  <a:gd name="T50" fmla="*/ 22 w 93"/>
                  <a:gd name="T51" fmla="*/ 10 h 78"/>
                  <a:gd name="T52" fmla="*/ 0 w 93"/>
                  <a:gd name="T53" fmla="*/ 43 h 78"/>
                  <a:gd name="T54" fmla="*/ 2 w 93"/>
                  <a:gd name="T55" fmla="*/ 56 h 78"/>
                  <a:gd name="T56" fmla="*/ 24 w 93"/>
                  <a:gd name="T57" fmla="*/ 77 h 78"/>
                  <a:gd name="T58" fmla="*/ 32 w 93"/>
                  <a:gd name="T59" fmla="*/ 78 h 78"/>
                  <a:gd name="T60" fmla="*/ 35 w 93"/>
                  <a:gd name="T61" fmla="*/ 78 h 78"/>
                  <a:gd name="T62" fmla="*/ 35 w 93"/>
                  <a:gd name="T63" fmla="*/ 78 h 78"/>
                  <a:gd name="T64" fmla="*/ 44 w 93"/>
                  <a:gd name="T65" fmla="*/ 77 h 78"/>
                  <a:gd name="T66" fmla="*/ 48 w 93"/>
                  <a:gd name="T67" fmla="*/ 76 h 78"/>
                  <a:gd name="T68" fmla="*/ 52 w 93"/>
                  <a:gd name="T69" fmla="*/ 75 h 78"/>
                  <a:gd name="T70" fmla="*/ 70 w 93"/>
                  <a:gd name="T71" fmla="*/ 69 h 78"/>
                  <a:gd name="T72" fmla="*/ 71 w 93"/>
                  <a:gd name="T73" fmla="*/ 69 h 78"/>
                  <a:gd name="T74" fmla="*/ 93 w 93"/>
                  <a:gd name="T75" fmla="*/ 36 h 78"/>
                  <a:gd name="T76" fmla="*/ 91 w 93"/>
                  <a:gd name="T77" fmla="*/ 25 h 78"/>
                  <a:gd name="T78" fmla="*/ 91 w 93"/>
                  <a:gd name="T79" fmla="*/ 25 h 78"/>
                  <a:gd name="T80" fmla="*/ 91 w 93"/>
                  <a:gd name="T81" fmla="*/ 23 h 78"/>
                  <a:gd name="T82" fmla="*/ 91 w 93"/>
                  <a:gd name="T83" fmla="*/ 23 h 78"/>
                  <a:gd name="T84" fmla="*/ 84 w 93"/>
                  <a:gd name="T85" fmla="*/ 12 h 78"/>
                  <a:gd name="T86" fmla="*/ 58 w 93"/>
                  <a:gd name="T8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3" h="78">
                    <a:moveTo>
                      <a:pt x="25" y="18"/>
                    </a:moveTo>
                    <a:cubicBezTo>
                      <a:pt x="47" y="11"/>
                      <a:pt x="47" y="11"/>
                      <a:pt x="47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51" y="9"/>
                      <a:pt x="54" y="9"/>
                      <a:pt x="58" y="9"/>
                    </a:cubicBezTo>
                    <a:cubicBezTo>
                      <a:pt x="68" y="9"/>
                      <a:pt x="79" y="15"/>
                      <a:pt x="83" y="26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91" y="23"/>
                      <a:pt x="91" y="23"/>
                      <a:pt x="91" y="23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3" y="26"/>
                      <a:pt x="83" y="26"/>
                      <a:pt x="83" y="26"/>
                    </a:cubicBezTo>
                    <a:cubicBezTo>
                      <a:pt x="84" y="29"/>
                      <a:pt x="85" y="33"/>
                      <a:pt x="85" y="36"/>
                    </a:cubicBezTo>
                    <a:cubicBezTo>
                      <a:pt x="85" y="47"/>
                      <a:pt x="78" y="57"/>
                      <a:pt x="68" y="61"/>
                    </a:cubicBezTo>
                    <a:cubicBezTo>
                      <a:pt x="46" y="68"/>
                      <a:pt x="46" y="68"/>
                      <a:pt x="46" y="68"/>
                    </a:cubicBezTo>
                    <a:cubicBezTo>
                      <a:pt x="45" y="68"/>
                      <a:pt x="45" y="68"/>
                      <a:pt x="45" y="68"/>
                    </a:cubicBezTo>
                    <a:cubicBezTo>
                      <a:pt x="42" y="69"/>
                      <a:pt x="39" y="70"/>
                      <a:pt x="35" y="70"/>
                    </a:cubicBezTo>
                    <a:cubicBezTo>
                      <a:pt x="25" y="70"/>
                      <a:pt x="14" y="63"/>
                      <a:pt x="10" y="53"/>
                    </a:cubicBezTo>
                    <a:cubicBezTo>
                      <a:pt x="9" y="50"/>
                      <a:pt x="8" y="46"/>
                      <a:pt x="8" y="43"/>
                    </a:cubicBezTo>
                    <a:cubicBezTo>
                      <a:pt x="8" y="32"/>
                      <a:pt x="15" y="22"/>
                      <a:pt x="25" y="18"/>
                    </a:cubicBezTo>
                    <a:moveTo>
                      <a:pt x="58" y="0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56" y="0"/>
                      <a:pt x="54" y="0"/>
                      <a:pt x="52" y="1"/>
                    </a:cubicBezTo>
                    <a:cubicBezTo>
                      <a:pt x="50" y="1"/>
                      <a:pt x="47" y="2"/>
                      <a:pt x="45" y="3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8" y="15"/>
                      <a:pt x="0" y="29"/>
                      <a:pt x="0" y="43"/>
                    </a:cubicBezTo>
                    <a:cubicBezTo>
                      <a:pt x="0" y="47"/>
                      <a:pt x="1" y="52"/>
                      <a:pt x="2" y="56"/>
                    </a:cubicBezTo>
                    <a:cubicBezTo>
                      <a:pt x="6" y="66"/>
                      <a:pt x="15" y="73"/>
                      <a:pt x="24" y="77"/>
                    </a:cubicBezTo>
                    <a:cubicBezTo>
                      <a:pt x="27" y="77"/>
                      <a:pt x="30" y="78"/>
                      <a:pt x="32" y="78"/>
                    </a:cubicBezTo>
                    <a:cubicBezTo>
                      <a:pt x="33" y="78"/>
                      <a:pt x="34" y="78"/>
                      <a:pt x="35" y="78"/>
                    </a:cubicBezTo>
                    <a:cubicBezTo>
                      <a:pt x="35" y="78"/>
                      <a:pt x="35" y="78"/>
                      <a:pt x="35" y="78"/>
                    </a:cubicBezTo>
                    <a:cubicBezTo>
                      <a:pt x="38" y="78"/>
                      <a:pt x="41" y="78"/>
                      <a:pt x="44" y="77"/>
                    </a:cubicBezTo>
                    <a:cubicBezTo>
                      <a:pt x="45" y="77"/>
                      <a:pt x="47" y="76"/>
                      <a:pt x="48" y="76"/>
                    </a:cubicBezTo>
                    <a:cubicBezTo>
                      <a:pt x="52" y="75"/>
                      <a:pt x="52" y="75"/>
                      <a:pt x="52" y="75"/>
                    </a:cubicBezTo>
                    <a:cubicBezTo>
                      <a:pt x="70" y="69"/>
                      <a:pt x="70" y="69"/>
                      <a:pt x="70" y="69"/>
                    </a:cubicBezTo>
                    <a:cubicBezTo>
                      <a:pt x="71" y="69"/>
                      <a:pt x="71" y="69"/>
                      <a:pt x="71" y="69"/>
                    </a:cubicBezTo>
                    <a:cubicBezTo>
                      <a:pt x="85" y="63"/>
                      <a:pt x="93" y="50"/>
                      <a:pt x="93" y="36"/>
                    </a:cubicBezTo>
                    <a:cubicBezTo>
                      <a:pt x="93" y="32"/>
                      <a:pt x="93" y="29"/>
                      <a:pt x="91" y="25"/>
                    </a:cubicBezTo>
                    <a:cubicBezTo>
                      <a:pt x="91" y="25"/>
                      <a:pt x="91" y="25"/>
                      <a:pt x="91" y="25"/>
                    </a:cubicBezTo>
                    <a:cubicBezTo>
                      <a:pt x="91" y="24"/>
                      <a:pt x="91" y="24"/>
                      <a:pt x="91" y="23"/>
                    </a:cubicBezTo>
                    <a:cubicBezTo>
                      <a:pt x="91" y="23"/>
                      <a:pt x="91" y="23"/>
                      <a:pt x="91" y="23"/>
                    </a:cubicBezTo>
                    <a:cubicBezTo>
                      <a:pt x="89" y="19"/>
                      <a:pt x="87" y="15"/>
                      <a:pt x="84" y="12"/>
                    </a:cubicBezTo>
                    <a:cubicBezTo>
                      <a:pt x="77" y="5"/>
                      <a:pt x="68" y="0"/>
                      <a:pt x="58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6" name="Freeform 1132">
                <a:extLst>
                  <a:ext uri="{FF2B5EF4-FFF2-40B4-BE49-F238E27FC236}">
                    <a16:creationId xmlns:a16="http://schemas.microsoft.com/office/drawing/2014/main" xmlns="" id="{CE9B6C1F-80B6-436D-982A-ECB4B8E433A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709738" y="5087938"/>
                <a:ext cx="276225" cy="650875"/>
              </a:xfrm>
              <a:custGeom>
                <a:avLst/>
                <a:gdLst>
                  <a:gd name="T0" fmla="*/ 54 w 174"/>
                  <a:gd name="T1" fmla="*/ 0 h 411"/>
                  <a:gd name="T2" fmla="*/ 37 w 174"/>
                  <a:gd name="T3" fmla="*/ 37 h 411"/>
                  <a:gd name="T4" fmla="*/ 37 w 174"/>
                  <a:gd name="T5" fmla="*/ 38 h 411"/>
                  <a:gd name="T6" fmla="*/ 18 w 174"/>
                  <a:gd name="T7" fmla="*/ 79 h 411"/>
                  <a:gd name="T8" fmla="*/ 18 w 174"/>
                  <a:gd name="T9" fmla="*/ 81 h 411"/>
                  <a:gd name="T10" fmla="*/ 0 w 174"/>
                  <a:gd name="T11" fmla="*/ 123 h 411"/>
                  <a:gd name="T12" fmla="*/ 0 w 174"/>
                  <a:gd name="T13" fmla="*/ 123 h 411"/>
                  <a:gd name="T14" fmla="*/ 0 w 174"/>
                  <a:gd name="T15" fmla="*/ 411 h 411"/>
                  <a:gd name="T16" fmla="*/ 104 w 174"/>
                  <a:gd name="T17" fmla="*/ 411 h 411"/>
                  <a:gd name="T18" fmla="*/ 143 w 174"/>
                  <a:gd name="T19" fmla="*/ 290 h 411"/>
                  <a:gd name="T20" fmla="*/ 143 w 174"/>
                  <a:gd name="T21" fmla="*/ 290 h 411"/>
                  <a:gd name="T22" fmla="*/ 143 w 174"/>
                  <a:gd name="T23" fmla="*/ 290 h 411"/>
                  <a:gd name="T24" fmla="*/ 143 w 174"/>
                  <a:gd name="T25" fmla="*/ 290 h 411"/>
                  <a:gd name="T26" fmla="*/ 143 w 174"/>
                  <a:gd name="T27" fmla="*/ 290 h 411"/>
                  <a:gd name="T28" fmla="*/ 143 w 174"/>
                  <a:gd name="T29" fmla="*/ 290 h 411"/>
                  <a:gd name="T30" fmla="*/ 143 w 174"/>
                  <a:gd name="T31" fmla="*/ 290 h 411"/>
                  <a:gd name="T32" fmla="*/ 143 w 174"/>
                  <a:gd name="T33" fmla="*/ 290 h 411"/>
                  <a:gd name="T34" fmla="*/ 78 w 174"/>
                  <a:gd name="T35" fmla="*/ 144 h 411"/>
                  <a:gd name="T36" fmla="*/ 77 w 174"/>
                  <a:gd name="T37" fmla="*/ 140 h 411"/>
                  <a:gd name="T38" fmla="*/ 96 w 174"/>
                  <a:gd name="T39" fmla="*/ 81 h 411"/>
                  <a:gd name="T40" fmla="*/ 100 w 174"/>
                  <a:gd name="T41" fmla="*/ 78 h 411"/>
                  <a:gd name="T42" fmla="*/ 100 w 174"/>
                  <a:gd name="T43" fmla="*/ 78 h 411"/>
                  <a:gd name="T44" fmla="*/ 114 w 174"/>
                  <a:gd name="T45" fmla="*/ 79 h 411"/>
                  <a:gd name="T46" fmla="*/ 114 w 174"/>
                  <a:gd name="T47" fmla="*/ 79 h 411"/>
                  <a:gd name="T48" fmla="*/ 115 w 174"/>
                  <a:gd name="T49" fmla="*/ 79 h 411"/>
                  <a:gd name="T50" fmla="*/ 174 w 174"/>
                  <a:gd name="T51" fmla="*/ 21 h 411"/>
                  <a:gd name="T52" fmla="*/ 174 w 174"/>
                  <a:gd name="T53" fmla="*/ 1 h 411"/>
                  <a:gd name="T54" fmla="*/ 54 w 174"/>
                  <a:gd name="T55" fmla="*/ 0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74" h="411">
                    <a:moveTo>
                      <a:pt x="54" y="0"/>
                    </a:moveTo>
                    <a:cubicBezTo>
                      <a:pt x="37" y="37"/>
                      <a:pt x="37" y="37"/>
                      <a:pt x="37" y="37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18" y="79"/>
                      <a:pt x="18" y="79"/>
                      <a:pt x="18" y="79"/>
                    </a:cubicBezTo>
                    <a:cubicBezTo>
                      <a:pt x="18" y="80"/>
                      <a:pt x="18" y="81"/>
                      <a:pt x="18" y="81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411"/>
                      <a:pt x="0" y="411"/>
                      <a:pt x="0" y="411"/>
                    </a:cubicBezTo>
                    <a:cubicBezTo>
                      <a:pt x="104" y="411"/>
                      <a:pt x="104" y="411"/>
                      <a:pt x="104" y="411"/>
                    </a:cubicBezTo>
                    <a:cubicBezTo>
                      <a:pt x="128" y="380"/>
                      <a:pt x="143" y="338"/>
                      <a:pt x="143" y="290"/>
                    </a:cubicBezTo>
                    <a:cubicBezTo>
                      <a:pt x="143" y="290"/>
                      <a:pt x="143" y="290"/>
                      <a:pt x="143" y="290"/>
                    </a:cubicBezTo>
                    <a:cubicBezTo>
                      <a:pt x="143" y="290"/>
                      <a:pt x="143" y="290"/>
                      <a:pt x="143" y="290"/>
                    </a:cubicBezTo>
                    <a:cubicBezTo>
                      <a:pt x="143" y="290"/>
                      <a:pt x="143" y="290"/>
                      <a:pt x="143" y="290"/>
                    </a:cubicBezTo>
                    <a:cubicBezTo>
                      <a:pt x="143" y="290"/>
                      <a:pt x="143" y="290"/>
                      <a:pt x="143" y="290"/>
                    </a:cubicBezTo>
                    <a:cubicBezTo>
                      <a:pt x="143" y="290"/>
                      <a:pt x="143" y="290"/>
                      <a:pt x="143" y="290"/>
                    </a:cubicBezTo>
                    <a:cubicBezTo>
                      <a:pt x="143" y="290"/>
                      <a:pt x="143" y="290"/>
                      <a:pt x="143" y="290"/>
                    </a:cubicBezTo>
                    <a:cubicBezTo>
                      <a:pt x="143" y="290"/>
                      <a:pt x="143" y="290"/>
                      <a:pt x="143" y="290"/>
                    </a:cubicBezTo>
                    <a:cubicBezTo>
                      <a:pt x="143" y="227"/>
                      <a:pt x="116" y="173"/>
                      <a:pt x="78" y="144"/>
                    </a:cubicBezTo>
                    <a:cubicBezTo>
                      <a:pt x="77" y="143"/>
                      <a:pt x="76" y="141"/>
                      <a:pt x="77" y="140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97" y="79"/>
                      <a:pt x="98" y="78"/>
                      <a:pt x="100" y="78"/>
                    </a:cubicBezTo>
                    <a:cubicBezTo>
                      <a:pt x="100" y="78"/>
                      <a:pt x="100" y="78"/>
                      <a:pt x="100" y="78"/>
                    </a:cubicBezTo>
                    <a:cubicBezTo>
                      <a:pt x="114" y="79"/>
                      <a:pt x="114" y="79"/>
                      <a:pt x="114" y="79"/>
                    </a:cubicBezTo>
                    <a:cubicBezTo>
                      <a:pt x="114" y="79"/>
                      <a:pt x="114" y="79"/>
                      <a:pt x="114" y="79"/>
                    </a:cubicBezTo>
                    <a:cubicBezTo>
                      <a:pt x="115" y="79"/>
                      <a:pt x="115" y="79"/>
                      <a:pt x="115" y="79"/>
                    </a:cubicBezTo>
                    <a:cubicBezTo>
                      <a:pt x="147" y="79"/>
                      <a:pt x="173" y="53"/>
                      <a:pt x="174" y="21"/>
                    </a:cubicBezTo>
                    <a:cubicBezTo>
                      <a:pt x="174" y="1"/>
                      <a:pt x="174" y="1"/>
                      <a:pt x="174" y="1"/>
                    </a:cubicBezTo>
                    <a:cubicBezTo>
                      <a:pt x="54" y="0"/>
                      <a:pt x="54" y="0"/>
                      <a:pt x="54" y="0"/>
                    </a:cubicBezTo>
                  </a:path>
                </a:pathLst>
              </a:custGeom>
              <a:solidFill>
                <a:srgbClr val="9EE8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7" name="Freeform 1133">
                <a:extLst>
                  <a:ext uri="{FF2B5EF4-FFF2-40B4-BE49-F238E27FC236}">
                    <a16:creationId xmlns:a16="http://schemas.microsoft.com/office/drawing/2014/main" xmlns="" id="{0CBC8198-0F87-463D-8A34-2D17CA15B48B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695450" y="5073651"/>
                <a:ext cx="304800" cy="666750"/>
              </a:xfrm>
              <a:custGeom>
                <a:avLst/>
                <a:gdLst>
                  <a:gd name="T0" fmla="*/ 152 w 192"/>
                  <a:gd name="T1" fmla="*/ 299 h 421"/>
                  <a:gd name="T2" fmla="*/ 27 w 192"/>
                  <a:gd name="T3" fmla="*/ 88 h 421"/>
                  <a:gd name="T4" fmla="*/ 46 w 192"/>
                  <a:gd name="T5" fmla="*/ 46 h 421"/>
                  <a:gd name="T6" fmla="*/ 183 w 192"/>
                  <a:gd name="T7" fmla="*/ 10 h 421"/>
                  <a:gd name="T8" fmla="*/ 124 w 192"/>
                  <a:gd name="T9" fmla="*/ 88 h 421"/>
                  <a:gd name="T10" fmla="*/ 123 w 192"/>
                  <a:gd name="T11" fmla="*/ 88 h 421"/>
                  <a:gd name="T12" fmla="*/ 109 w 192"/>
                  <a:gd name="T13" fmla="*/ 87 h 421"/>
                  <a:gd name="T14" fmla="*/ 86 w 192"/>
                  <a:gd name="T15" fmla="*/ 149 h 421"/>
                  <a:gd name="T16" fmla="*/ 152 w 192"/>
                  <a:gd name="T17" fmla="*/ 299 h 421"/>
                  <a:gd name="T18" fmla="*/ 152 w 192"/>
                  <a:gd name="T19" fmla="*/ 299 h 421"/>
                  <a:gd name="T20" fmla="*/ 152 w 192"/>
                  <a:gd name="T21" fmla="*/ 299 h 421"/>
                  <a:gd name="T22" fmla="*/ 152 w 192"/>
                  <a:gd name="T23" fmla="*/ 299 h 421"/>
                  <a:gd name="T24" fmla="*/ 113 w 192"/>
                  <a:gd name="T25" fmla="*/ 420 h 421"/>
                  <a:gd name="T26" fmla="*/ 9 w 192"/>
                  <a:gd name="T27" fmla="*/ 132 h 421"/>
                  <a:gd name="T28" fmla="*/ 27 w 192"/>
                  <a:gd name="T29" fmla="*/ 90 h 421"/>
                  <a:gd name="T30" fmla="*/ 61 w 192"/>
                  <a:gd name="T31" fmla="*/ 0 h 421"/>
                  <a:gd name="T32" fmla="*/ 56 w 192"/>
                  <a:gd name="T33" fmla="*/ 3 h 421"/>
                  <a:gd name="T34" fmla="*/ 39 w 192"/>
                  <a:gd name="T35" fmla="*/ 43 h 421"/>
                  <a:gd name="T36" fmla="*/ 19 w 192"/>
                  <a:gd name="T37" fmla="*/ 89 h 421"/>
                  <a:gd name="T38" fmla="*/ 0 w 192"/>
                  <a:gd name="T39" fmla="*/ 133 h 421"/>
                  <a:gd name="T40" fmla="*/ 0 w 192"/>
                  <a:gd name="T41" fmla="*/ 421 h 421"/>
                  <a:gd name="T42" fmla="*/ 160 w 192"/>
                  <a:gd name="T43" fmla="*/ 299 h 421"/>
                  <a:gd name="T44" fmla="*/ 160 w 192"/>
                  <a:gd name="T45" fmla="*/ 299 h 421"/>
                  <a:gd name="T46" fmla="*/ 160 w 192"/>
                  <a:gd name="T47" fmla="*/ 290 h 421"/>
                  <a:gd name="T48" fmla="*/ 144 w 192"/>
                  <a:gd name="T49" fmla="*/ 215 h 421"/>
                  <a:gd name="T50" fmla="*/ 134 w 192"/>
                  <a:gd name="T51" fmla="*/ 195 h 421"/>
                  <a:gd name="T52" fmla="*/ 113 w 192"/>
                  <a:gd name="T53" fmla="*/ 165 h 421"/>
                  <a:gd name="T54" fmla="*/ 95 w 192"/>
                  <a:gd name="T55" fmla="*/ 148 h 421"/>
                  <a:gd name="T56" fmla="*/ 112 w 192"/>
                  <a:gd name="T57" fmla="*/ 96 h 421"/>
                  <a:gd name="T58" fmla="*/ 123 w 192"/>
                  <a:gd name="T59" fmla="*/ 96 h 421"/>
                  <a:gd name="T60" fmla="*/ 124 w 192"/>
                  <a:gd name="T61" fmla="*/ 96 h 421"/>
                  <a:gd name="T62" fmla="*/ 192 w 192"/>
                  <a:gd name="T63" fmla="*/ 9 h 421"/>
                  <a:gd name="T64" fmla="*/ 192 w 192"/>
                  <a:gd name="T65" fmla="*/ 9 h 421"/>
                  <a:gd name="T66" fmla="*/ 187 w 192"/>
                  <a:gd name="T67" fmla="*/ 2 h 421"/>
                  <a:gd name="T68" fmla="*/ 105 w 192"/>
                  <a:gd name="T69" fmla="*/ 1 h 421"/>
                  <a:gd name="T70" fmla="*/ 86 w 192"/>
                  <a:gd name="T71" fmla="*/ 0 h 421"/>
                  <a:gd name="T72" fmla="*/ 61 w 192"/>
                  <a:gd name="T73" fmla="*/ 0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92" h="421">
                    <a:moveTo>
                      <a:pt x="152" y="299"/>
                    </a:moveTo>
                    <a:cubicBezTo>
                      <a:pt x="152" y="299"/>
                      <a:pt x="152" y="299"/>
                      <a:pt x="152" y="299"/>
                    </a:cubicBezTo>
                    <a:cubicBezTo>
                      <a:pt x="152" y="299"/>
                      <a:pt x="152" y="299"/>
                      <a:pt x="152" y="299"/>
                    </a:cubicBezTo>
                    <a:moveTo>
                      <a:pt x="27" y="88"/>
                    </a:moveTo>
                    <a:cubicBezTo>
                      <a:pt x="46" y="47"/>
                      <a:pt x="46" y="47"/>
                      <a:pt x="46" y="47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183" y="10"/>
                      <a:pt x="183" y="10"/>
                      <a:pt x="183" y="10"/>
                    </a:cubicBezTo>
                    <a:cubicBezTo>
                      <a:pt x="183" y="30"/>
                      <a:pt x="183" y="30"/>
                      <a:pt x="183" y="30"/>
                    </a:cubicBezTo>
                    <a:cubicBezTo>
                      <a:pt x="182" y="62"/>
                      <a:pt x="156" y="88"/>
                      <a:pt x="124" y="88"/>
                    </a:cubicBezTo>
                    <a:cubicBezTo>
                      <a:pt x="123" y="88"/>
                      <a:pt x="123" y="88"/>
                      <a:pt x="123" y="88"/>
                    </a:cubicBezTo>
                    <a:cubicBezTo>
                      <a:pt x="123" y="88"/>
                      <a:pt x="123" y="88"/>
                      <a:pt x="123" y="88"/>
                    </a:cubicBezTo>
                    <a:cubicBezTo>
                      <a:pt x="109" y="87"/>
                      <a:pt x="109" y="87"/>
                      <a:pt x="109" y="87"/>
                    </a:cubicBezTo>
                    <a:cubicBezTo>
                      <a:pt x="109" y="87"/>
                      <a:pt x="109" y="87"/>
                      <a:pt x="109" y="87"/>
                    </a:cubicBezTo>
                    <a:cubicBezTo>
                      <a:pt x="107" y="87"/>
                      <a:pt x="106" y="88"/>
                      <a:pt x="105" y="90"/>
                    </a:cubicBezTo>
                    <a:cubicBezTo>
                      <a:pt x="86" y="149"/>
                      <a:pt x="86" y="149"/>
                      <a:pt x="86" y="149"/>
                    </a:cubicBezTo>
                    <a:cubicBezTo>
                      <a:pt x="85" y="150"/>
                      <a:pt x="86" y="152"/>
                      <a:pt x="87" y="153"/>
                    </a:cubicBezTo>
                    <a:cubicBezTo>
                      <a:pt x="125" y="182"/>
                      <a:pt x="152" y="236"/>
                      <a:pt x="152" y="299"/>
                    </a:cubicBezTo>
                    <a:cubicBezTo>
                      <a:pt x="152" y="299"/>
                      <a:pt x="152" y="299"/>
                      <a:pt x="152" y="299"/>
                    </a:cubicBezTo>
                    <a:cubicBezTo>
                      <a:pt x="152" y="299"/>
                      <a:pt x="152" y="299"/>
                      <a:pt x="152" y="299"/>
                    </a:cubicBezTo>
                    <a:cubicBezTo>
                      <a:pt x="152" y="299"/>
                      <a:pt x="152" y="299"/>
                      <a:pt x="152" y="299"/>
                    </a:cubicBezTo>
                    <a:cubicBezTo>
                      <a:pt x="152" y="299"/>
                      <a:pt x="152" y="299"/>
                      <a:pt x="152" y="299"/>
                    </a:cubicBezTo>
                    <a:cubicBezTo>
                      <a:pt x="152" y="299"/>
                      <a:pt x="152" y="299"/>
                      <a:pt x="152" y="299"/>
                    </a:cubicBezTo>
                    <a:cubicBezTo>
                      <a:pt x="152" y="299"/>
                      <a:pt x="152" y="299"/>
                      <a:pt x="152" y="299"/>
                    </a:cubicBezTo>
                    <a:cubicBezTo>
                      <a:pt x="152" y="299"/>
                      <a:pt x="152" y="299"/>
                      <a:pt x="152" y="299"/>
                    </a:cubicBezTo>
                    <a:cubicBezTo>
                      <a:pt x="152" y="347"/>
                      <a:pt x="137" y="389"/>
                      <a:pt x="113" y="420"/>
                    </a:cubicBezTo>
                    <a:cubicBezTo>
                      <a:pt x="9" y="420"/>
                      <a:pt x="9" y="420"/>
                      <a:pt x="9" y="420"/>
                    </a:cubicBezTo>
                    <a:cubicBezTo>
                      <a:pt x="9" y="132"/>
                      <a:pt x="9" y="132"/>
                      <a:pt x="9" y="132"/>
                    </a:cubicBezTo>
                    <a:cubicBezTo>
                      <a:pt x="9" y="132"/>
                      <a:pt x="9" y="132"/>
                      <a:pt x="9" y="132"/>
                    </a:cubicBezTo>
                    <a:cubicBezTo>
                      <a:pt x="27" y="90"/>
                      <a:pt x="27" y="90"/>
                      <a:pt x="27" y="90"/>
                    </a:cubicBezTo>
                    <a:cubicBezTo>
                      <a:pt x="27" y="90"/>
                      <a:pt x="27" y="89"/>
                      <a:pt x="27" y="88"/>
                    </a:cubicBezTo>
                    <a:moveTo>
                      <a:pt x="61" y="0"/>
                    </a:moveTo>
                    <a:cubicBezTo>
                      <a:pt x="60" y="0"/>
                      <a:pt x="59" y="1"/>
                      <a:pt x="58" y="2"/>
                    </a:cubicBezTo>
                    <a:cubicBezTo>
                      <a:pt x="57" y="2"/>
                      <a:pt x="57" y="3"/>
                      <a:pt x="56" y="3"/>
                    </a:cubicBezTo>
                    <a:cubicBezTo>
                      <a:pt x="39" y="43"/>
                      <a:pt x="39" y="43"/>
                      <a:pt x="39" y="43"/>
                    </a:cubicBezTo>
                    <a:cubicBezTo>
                      <a:pt x="39" y="43"/>
                      <a:pt x="39" y="43"/>
                      <a:pt x="39" y="43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19" y="88"/>
                      <a:pt x="18" y="88"/>
                      <a:pt x="19" y="89"/>
                    </a:cubicBezTo>
                    <a:cubicBezTo>
                      <a:pt x="0" y="130"/>
                      <a:pt x="0" y="130"/>
                      <a:pt x="0" y="130"/>
                    </a:cubicBezTo>
                    <a:cubicBezTo>
                      <a:pt x="0" y="131"/>
                      <a:pt x="0" y="132"/>
                      <a:pt x="0" y="133"/>
                    </a:cubicBezTo>
                    <a:cubicBezTo>
                      <a:pt x="0" y="133"/>
                      <a:pt x="0" y="133"/>
                      <a:pt x="0" y="133"/>
                    </a:cubicBezTo>
                    <a:cubicBezTo>
                      <a:pt x="0" y="421"/>
                      <a:pt x="0" y="421"/>
                      <a:pt x="0" y="421"/>
                    </a:cubicBezTo>
                    <a:cubicBezTo>
                      <a:pt x="123" y="421"/>
                      <a:pt x="123" y="421"/>
                      <a:pt x="123" y="421"/>
                    </a:cubicBezTo>
                    <a:cubicBezTo>
                      <a:pt x="146" y="389"/>
                      <a:pt x="160" y="346"/>
                      <a:pt x="160" y="299"/>
                    </a:cubicBezTo>
                    <a:cubicBezTo>
                      <a:pt x="160" y="299"/>
                      <a:pt x="160" y="299"/>
                      <a:pt x="160" y="299"/>
                    </a:cubicBezTo>
                    <a:cubicBezTo>
                      <a:pt x="160" y="299"/>
                      <a:pt x="160" y="299"/>
                      <a:pt x="160" y="299"/>
                    </a:cubicBezTo>
                    <a:cubicBezTo>
                      <a:pt x="160" y="299"/>
                      <a:pt x="160" y="299"/>
                      <a:pt x="160" y="299"/>
                    </a:cubicBezTo>
                    <a:cubicBezTo>
                      <a:pt x="160" y="296"/>
                      <a:pt x="160" y="293"/>
                      <a:pt x="160" y="290"/>
                    </a:cubicBezTo>
                    <a:cubicBezTo>
                      <a:pt x="160" y="287"/>
                      <a:pt x="160" y="285"/>
                      <a:pt x="160" y="282"/>
                    </a:cubicBezTo>
                    <a:cubicBezTo>
                      <a:pt x="158" y="258"/>
                      <a:pt x="152" y="235"/>
                      <a:pt x="144" y="215"/>
                    </a:cubicBezTo>
                    <a:cubicBezTo>
                      <a:pt x="143" y="212"/>
                      <a:pt x="141" y="209"/>
                      <a:pt x="140" y="207"/>
                    </a:cubicBezTo>
                    <a:cubicBezTo>
                      <a:pt x="138" y="203"/>
                      <a:pt x="136" y="199"/>
                      <a:pt x="134" y="195"/>
                    </a:cubicBezTo>
                    <a:cubicBezTo>
                      <a:pt x="131" y="189"/>
                      <a:pt x="127" y="184"/>
                      <a:pt x="124" y="179"/>
                    </a:cubicBezTo>
                    <a:cubicBezTo>
                      <a:pt x="120" y="174"/>
                      <a:pt x="117" y="170"/>
                      <a:pt x="113" y="165"/>
                    </a:cubicBezTo>
                    <a:cubicBezTo>
                      <a:pt x="110" y="163"/>
                      <a:pt x="108" y="160"/>
                      <a:pt x="105" y="157"/>
                    </a:cubicBezTo>
                    <a:cubicBezTo>
                      <a:pt x="102" y="154"/>
                      <a:pt x="98" y="151"/>
                      <a:pt x="95" y="148"/>
                    </a:cubicBezTo>
                    <a:cubicBezTo>
                      <a:pt x="105" y="118"/>
                      <a:pt x="105" y="118"/>
                      <a:pt x="105" y="118"/>
                    </a:cubicBezTo>
                    <a:cubicBezTo>
                      <a:pt x="112" y="96"/>
                      <a:pt x="112" y="96"/>
                      <a:pt x="112" y="96"/>
                    </a:cubicBezTo>
                    <a:cubicBezTo>
                      <a:pt x="113" y="96"/>
                      <a:pt x="113" y="96"/>
                      <a:pt x="113" y="96"/>
                    </a:cubicBezTo>
                    <a:cubicBezTo>
                      <a:pt x="123" y="96"/>
                      <a:pt x="123" y="96"/>
                      <a:pt x="123" y="96"/>
                    </a:cubicBezTo>
                    <a:cubicBezTo>
                      <a:pt x="123" y="96"/>
                      <a:pt x="123" y="96"/>
                      <a:pt x="123" y="96"/>
                    </a:cubicBezTo>
                    <a:cubicBezTo>
                      <a:pt x="123" y="96"/>
                      <a:pt x="124" y="96"/>
                      <a:pt x="124" y="96"/>
                    </a:cubicBezTo>
                    <a:cubicBezTo>
                      <a:pt x="161" y="96"/>
                      <a:pt x="191" y="67"/>
                      <a:pt x="191" y="30"/>
                    </a:cubicBezTo>
                    <a:cubicBezTo>
                      <a:pt x="192" y="9"/>
                      <a:pt x="192" y="9"/>
                      <a:pt x="192" y="9"/>
                    </a:cubicBezTo>
                    <a:cubicBezTo>
                      <a:pt x="192" y="9"/>
                      <a:pt x="192" y="9"/>
                      <a:pt x="192" y="9"/>
                    </a:cubicBezTo>
                    <a:cubicBezTo>
                      <a:pt x="192" y="9"/>
                      <a:pt x="192" y="9"/>
                      <a:pt x="192" y="9"/>
                    </a:cubicBezTo>
                    <a:cubicBezTo>
                      <a:pt x="191" y="8"/>
                      <a:pt x="191" y="7"/>
                      <a:pt x="191" y="6"/>
                    </a:cubicBezTo>
                    <a:cubicBezTo>
                      <a:pt x="191" y="4"/>
                      <a:pt x="190" y="2"/>
                      <a:pt x="187" y="2"/>
                    </a:cubicBezTo>
                    <a:cubicBezTo>
                      <a:pt x="113" y="1"/>
                      <a:pt x="113" y="1"/>
                      <a:pt x="113" y="1"/>
                    </a:cubicBezTo>
                    <a:cubicBezTo>
                      <a:pt x="105" y="1"/>
                      <a:pt x="105" y="1"/>
                      <a:pt x="105" y="1"/>
                    </a:cubicBezTo>
                    <a:cubicBezTo>
                      <a:pt x="94" y="1"/>
                      <a:pt x="94" y="1"/>
                      <a:pt x="94" y="1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61" y="0"/>
                      <a:pt x="61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8" name="Freeform 1134">
                <a:extLst>
                  <a:ext uri="{FF2B5EF4-FFF2-40B4-BE49-F238E27FC236}">
                    <a16:creationId xmlns:a16="http://schemas.microsoft.com/office/drawing/2014/main" xmlns="" id="{42518CCA-B1B1-4504-81F7-1C444267C04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14800" y="5672138"/>
                <a:ext cx="57150" cy="174625"/>
              </a:xfrm>
              <a:custGeom>
                <a:avLst/>
                <a:gdLst>
                  <a:gd name="T0" fmla="*/ 24 w 36"/>
                  <a:gd name="T1" fmla="*/ 0 h 110"/>
                  <a:gd name="T2" fmla="*/ 0 w 36"/>
                  <a:gd name="T3" fmla="*/ 73 h 110"/>
                  <a:gd name="T4" fmla="*/ 36 w 36"/>
                  <a:gd name="T5" fmla="*/ 110 h 110"/>
                  <a:gd name="T6" fmla="*/ 36 w 36"/>
                  <a:gd name="T7" fmla="*/ 0 h 110"/>
                  <a:gd name="T8" fmla="*/ 24 w 36"/>
                  <a:gd name="T9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10">
                    <a:moveTo>
                      <a:pt x="24" y="0"/>
                    </a:moveTo>
                    <a:cubicBezTo>
                      <a:pt x="0" y="73"/>
                      <a:pt x="0" y="73"/>
                      <a:pt x="0" y="73"/>
                    </a:cubicBezTo>
                    <a:cubicBezTo>
                      <a:pt x="13" y="83"/>
                      <a:pt x="25" y="96"/>
                      <a:pt x="36" y="11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0AA7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9" name="Rectangle 1135">
                <a:extLst>
                  <a:ext uri="{FF2B5EF4-FFF2-40B4-BE49-F238E27FC236}">
                    <a16:creationId xmlns:a16="http://schemas.microsoft.com/office/drawing/2014/main" xmlns="" id="{B7EB4E8D-32B7-48A9-988F-46425A613DC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684338" y="5753101"/>
                <a:ext cx="496888" cy="34925"/>
              </a:xfrm>
              <a:prstGeom prst="rect">
                <a:avLst/>
              </a:prstGeom>
              <a:solidFill>
                <a:srgbClr val="E5F9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0" name="Rectangle 1136">
                <a:extLst>
                  <a:ext uri="{FF2B5EF4-FFF2-40B4-BE49-F238E27FC236}">
                    <a16:creationId xmlns:a16="http://schemas.microsoft.com/office/drawing/2014/main" xmlns="" id="{AEAB3E8B-0D84-495D-9CD4-27CB1C2E356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684338" y="5753101"/>
                <a:ext cx="496888" cy="349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1" name="Freeform 1137">
                <a:extLst>
                  <a:ext uri="{FF2B5EF4-FFF2-40B4-BE49-F238E27FC236}">
                    <a16:creationId xmlns:a16="http://schemas.microsoft.com/office/drawing/2014/main" xmlns="" id="{F96158EA-E01A-41AE-AA8C-F986FAEF98D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670050" y="5740401"/>
                <a:ext cx="523875" cy="47625"/>
              </a:xfrm>
              <a:custGeom>
                <a:avLst/>
                <a:gdLst>
                  <a:gd name="T0" fmla="*/ 326 w 330"/>
                  <a:gd name="T1" fmla="*/ 0 h 30"/>
                  <a:gd name="T2" fmla="*/ 285 w 330"/>
                  <a:gd name="T3" fmla="*/ 0 h 30"/>
                  <a:gd name="T4" fmla="*/ 277 w 330"/>
                  <a:gd name="T5" fmla="*/ 0 h 30"/>
                  <a:gd name="T6" fmla="*/ 139 w 330"/>
                  <a:gd name="T7" fmla="*/ 0 h 30"/>
                  <a:gd name="T8" fmla="*/ 16 w 330"/>
                  <a:gd name="T9" fmla="*/ 0 h 30"/>
                  <a:gd name="T10" fmla="*/ 4 w 330"/>
                  <a:gd name="T11" fmla="*/ 0 h 30"/>
                  <a:gd name="T12" fmla="*/ 1 w 330"/>
                  <a:gd name="T13" fmla="*/ 1 h 30"/>
                  <a:gd name="T14" fmla="*/ 0 w 330"/>
                  <a:gd name="T15" fmla="*/ 4 h 30"/>
                  <a:gd name="T16" fmla="*/ 0 w 330"/>
                  <a:gd name="T17" fmla="*/ 30 h 30"/>
                  <a:gd name="T18" fmla="*/ 9 w 330"/>
                  <a:gd name="T19" fmla="*/ 30 h 30"/>
                  <a:gd name="T20" fmla="*/ 9 w 330"/>
                  <a:gd name="T21" fmla="*/ 8 h 30"/>
                  <a:gd name="T22" fmla="*/ 322 w 330"/>
                  <a:gd name="T23" fmla="*/ 8 h 30"/>
                  <a:gd name="T24" fmla="*/ 322 w 330"/>
                  <a:gd name="T25" fmla="*/ 30 h 30"/>
                  <a:gd name="T26" fmla="*/ 330 w 330"/>
                  <a:gd name="T27" fmla="*/ 30 h 30"/>
                  <a:gd name="T28" fmla="*/ 330 w 330"/>
                  <a:gd name="T29" fmla="*/ 4 h 30"/>
                  <a:gd name="T30" fmla="*/ 329 w 330"/>
                  <a:gd name="T31" fmla="*/ 1 h 30"/>
                  <a:gd name="T32" fmla="*/ 326 w 330"/>
                  <a:gd name="T3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30" h="30">
                    <a:moveTo>
                      <a:pt x="326" y="0"/>
                    </a:moveTo>
                    <a:cubicBezTo>
                      <a:pt x="285" y="0"/>
                      <a:pt x="285" y="0"/>
                      <a:pt x="285" y="0"/>
                    </a:cubicBezTo>
                    <a:cubicBezTo>
                      <a:pt x="277" y="0"/>
                      <a:pt x="277" y="0"/>
                      <a:pt x="277" y="0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322" y="8"/>
                      <a:pt x="322" y="8"/>
                      <a:pt x="322" y="8"/>
                    </a:cubicBezTo>
                    <a:cubicBezTo>
                      <a:pt x="322" y="30"/>
                      <a:pt x="322" y="30"/>
                      <a:pt x="322" y="30"/>
                    </a:cubicBezTo>
                    <a:cubicBezTo>
                      <a:pt x="330" y="30"/>
                      <a:pt x="330" y="30"/>
                      <a:pt x="330" y="30"/>
                    </a:cubicBezTo>
                    <a:cubicBezTo>
                      <a:pt x="330" y="4"/>
                      <a:pt x="330" y="4"/>
                      <a:pt x="330" y="4"/>
                    </a:cubicBezTo>
                    <a:cubicBezTo>
                      <a:pt x="330" y="3"/>
                      <a:pt x="330" y="2"/>
                      <a:pt x="329" y="1"/>
                    </a:cubicBezTo>
                    <a:cubicBezTo>
                      <a:pt x="328" y="0"/>
                      <a:pt x="327" y="0"/>
                      <a:pt x="326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2" name="Freeform 1138">
                <a:extLst>
                  <a:ext uri="{FF2B5EF4-FFF2-40B4-BE49-F238E27FC236}">
                    <a16:creationId xmlns:a16="http://schemas.microsoft.com/office/drawing/2014/main" xmlns="" id="{18059C4C-B486-424A-B5BF-314C3F55262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657350" y="5802313"/>
                <a:ext cx="549275" cy="720725"/>
              </a:xfrm>
              <a:custGeom>
                <a:avLst/>
                <a:gdLst>
                  <a:gd name="T0" fmla="*/ 167 w 346"/>
                  <a:gd name="T1" fmla="*/ 448 h 454"/>
                  <a:gd name="T2" fmla="*/ 167 w 346"/>
                  <a:gd name="T3" fmla="*/ 6 h 454"/>
                  <a:gd name="T4" fmla="*/ 340 w 346"/>
                  <a:gd name="T5" fmla="*/ 6 h 454"/>
                  <a:gd name="T6" fmla="*/ 340 w 346"/>
                  <a:gd name="T7" fmla="*/ 448 h 454"/>
                  <a:gd name="T8" fmla="*/ 167 w 346"/>
                  <a:gd name="T9" fmla="*/ 448 h 454"/>
                  <a:gd name="T10" fmla="*/ 342 w 346"/>
                  <a:gd name="T11" fmla="*/ 0 h 454"/>
                  <a:gd name="T12" fmla="*/ 5 w 346"/>
                  <a:gd name="T13" fmla="*/ 0 h 454"/>
                  <a:gd name="T14" fmla="*/ 5 w 346"/>
                  <a:gd name="T15" fmla="*/ 454 h 454"/>
                  <a:gd name="T16" fmla="*/ 5 w 346"/>
                  <a:gd name="T17" fmla="*/ 454 h 454"/>
                  <a:gd name="T18" fmla="*/ 5 w 346"/>
                  <a:gd name="T19" fmla="*/ 454 h 454"/>
                  <a:gd name="T20" fmla="*/ 0 w 346"/>
                  <a:gd name="T21" fmla="*/ 454 h 454"/>
                  <a:gd name="T22" fmla="*/ 346 w 346"/>
                  <a:gd name="T23" fmla="*/ 454 h 454"/>
                  <a:gd name="T24" fmla="*/ 342 w 346"/>
                  <a:gd name="T25" fmla="*/ 454 h 454"/>
                  <a:gd name="T26" fmla="*/ 342 w 346"/>
                  <a:gd name="T27" fmla="*/ 0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6" h="454">
                    <a:moveTo>
                      <a:pt x="167" y="448"/>
                    </a:moveTo>
                    <a:lnTo>
                      <a:pt x="167" y="6"/>
                    </a:lnTo>
                    <a:lnTo>
                      <a:pt x="340" y="6"/>
                    </a:lnTo>
                    <a:lnTo>
                      <a:pt x="340" y="448"/>
                    </a:lnTo>
                    <a:lnTo>
                      <a:pt x="167" y="448"/>
                    </a:lnTo>
                    <a:close/>
                    <a:moveTo>
                      <a:pt x="342" y="0"/>
                    </a:moveTo>
                    <a:lnTo>
                      <a:pt x="5" y="0"/>
                    </a:lnTo>
                    <a:lnTo>
                      <a:pt x="5" y="454"/>
                    </a:lnTo>
                    <a:lnTo>
                      <a:pt x="5" y="454"/>
                    </a:lnTo>
                    <a:lnTo>
                      <a:pt x="5" y="454"/>
                    </a:lnTo>
                    <a:lnTo>
                      <a:pt x="0" y="454"/>
                    </a:lnTo>
                    <a:lnTo>
                      <a:pt x="346" y="454"/>
                    </a:lnTo>
                    <a:lnTo>
                      <a:pt x="342" y="454"/>
                    </a:lnTo>
                    <a:lnTo>
                      <a:pt x="342" y="0"/>
                    </a:lnTo>
                    <a:close/>
                  </a:path>
                </a:pathLst>
              </a:custGeom>
              <a:solidFill>
                <a:srgbClr val="069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3" name="Freeform 1139">
                <a:extLst>
                  <a:ext uri="{FF2B5EF4-FFF2-40B4-BE49-F238E27FC236}">
                    <a16:creationId xmlns:a16="http://schemas.microsoft.com/office/drawing/2014/main" xmlns="" id="{51ECD2F7-C74B-4AA8-A22C-B28857177B8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657350" y="5802313"/>
                <a:ext cx="549275" cy="720725"/>
              </a:xfrm>
              <a:custGeom>
                <a:avLst/>
                <a:gdLst>
                  <a:gd name="T0" fmla="*/ 167 w 346"/>
                  <a:gd name="T1" fmla="*/ 448 h 454"/>
                  <a:gd name="T2" fmla="*/ 167 w 346"/>
                  <a:gd name="T3" fmla="*/ 6 h 454"/>
                  <a:gd name="T4" fmla="*/ 340 w 346"/>
                  <a:gd name="T5" fmla="*/ 6 h 454"/>
                  <a:gd name="T6" fmla="*/ 340 w 346"/>
                  <a:gd name="T7" fmla="*/ 448 h 454"/>
                  <a:gd name="T8" fmla="*/ 167 w 346"/>
                  <a:gd name="T9" fmla="*/ 448 h 454"/>
                  <a:gd name="T10" fmla="*/ 342 w 346"/>
                  <a:gd name="T11" fmla="*/ 0 h 454"/>
                  <a:gd name="T12" fmla="*/ 5 w 346"/>
                  <a:gd name="T13" fmla="*/ 0 h 454"/>
                  <a:gd name="T14" fmla="*/ 5 w 346"/>
                  <a:gd name="T15" fmla="*/ 454 h 454"/>
                  <a:gd name="T16" fmla="*/ 5 w 346"/>
                  <a:gd name="T17" fmla="*/ 454 h 454"/>
                  <a:gd name="T18" fmla="*/ 5 w 346"/>
                  <a:gd name="T19" fmla="*/ 454 h 454"/>
                  <a:gd name="T20" fmla="*/ 0 w 346"/>
                  <a:gd name="T21" fmla="*/ 454 h 454"/>
                  <a:gd name="T22" fmla="*/ 346 w 346"/>
                  <a:gd name="T23" fmla="*/ 454 h 454"/>
                  <a:gd name="T24" fmla="*/ 342 w 346"/>
                  <a:gd name="T25" fmla="*/ 454 h 454"/>
                  <a:gd name="T26" fmla="*/ 342 w 346"/>
                  <a:gd name="T27" fmla="*/ 0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6" h="454">
                    <a:moveTo>
                      <a:pt x="167" y="448"/>
                    </a:moveTo>
                    <a:lnTo>
                      <a:pt x="167" y="6"/>
                    </a:lnTo>
                    <a:lnTo>
                      <a:pt x="340" y="6"/>
                    </a:lnTo>
                    <a:lnTo>
                      <a:pt x="340" y="448"/>
                    </a:lnTo>
                    <a:lnTo>
                      <a:pt x="167" y="448"/>
                    </a:lnTo>
                    <a:moveTo>
                      <a:pt x="342" y="0"/>
                    </a:moveTo>
                    <a:lnTo>
                      <a:pt x="5" y="0"/>
                    </a:lnTo>
                    <a:lnTo>
                      <a:pt x="5" y="454"/>
                    </a:lnTo>
                    <a:lnTo>
                      <a:pt x="5" y="454"/>
                    </a:lnTo>
                    <a:lnTo>
                      <a:pt x="5" y="454"/>
                    </a:lnTo>
                    <a:lnTo>
                      <a:pt x="0" y="454"/>
                    </a:lnTo>
                    <a:lnTo>
                      <a:pt x="346" y="454"/>
                    </a:lnTo>
                    <a:lnTo>
                      <a:pt x="342" y="454"/>
                    </a:lnTo>
                    <a:lnTo>
                      <a:pt x="34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" name="Freeform 1140">
                <a:extLst>
                  <a:ext uri="{FF2B5EF4-FFF2-40B4-BE49-F238E27FC236}">
                    <a16:creationId xmlns:a16="http://schemas.microsoft.com/office/drawing/2014/main" xmlns="" id="{7771524B-4875-4CC4-9B31-89A547E7B05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651000" y="5788026"/>
                <a:ext cx="561975" cy="735013"/>
              </a:xfrm>
              <a:custGeom>
                <a:avLst/>
                <a:gdLst>
                  <a:gd name="T0" fmla="*/ 9 w 354"/>
                  <a:gd name="T1" fmla="*/ 463 h 463"/>
                  <a:gd name="T2" fmla="*/ 9 w 354"/>
                  <a:gd name="T3" fmla="*/ 463 h 463"/>
                  <a:gd name="T4" fmla="*/ 9 w 354"/>
                  <a:gd name="T5" fmla="*/ 463 h 463"/>
                  <a:gd name="T6" fmla="*/ 354 w 354"/>
                  <a:gd name="T7" fmla="*/ 0 h 463"/>
                  <a:gd name="T8" fmla="*/ 342 w 354"/>
                  <a:gd name="T9" fmla="*/ 0 h 463"/>
                  <a:gd name="T10" fmla="*/ 334 w 354"/>
                  <a:gd name="T11" fmla="*/ 0 h 463"/>
                  <a:gd name="T12" fmla="*/ 21 w 354"/>
                  <a:gd name="T13" fmla="*/ 0 h 463"/>
                  <a:gd name="T14" fmla="*/ 12 w 354"/>
                  <a:gd name="T15" fmla="*/ 0 h 463"/>
                  <a:gd name="T16" fmla="*/ 0 w 354"/>
                  <a:gd name="T17" fmla="*/ 0 h 463"/>
                  <a:gd name="T18" fmla="*/ 0 w 354"/>
                  <a:gd name="T19" fmla="*/ 463 h 463"/>
                  <a:gd name="T20" fmla="*/ 4 w 354"/>
                  <a:gd name="T21" fmla="*/ 463 h 463"/>
                  <a:gd name="T22" fmla="*/ 9 w 354"/>
                  <a:gd name="T23" fmla="*/ 463 h 463"/>
                  <a:gd name="T24" fmla="*/ 9 w 354"/>
                  <a:gd name="T25" fmla="*/ 9 h 463"/>
                  <a:gd name="T26" fmla="*/ 346 w 354"/>
                  <a:gd name="T27" fmla="*/ 9 h 463"/>
                  <a:gd name="T28" fmla="*/ 346 w 354"/>
                  <a:gd name="T29" fmla="*/ 463 h 463"/>
                  <a:gd name="T30" fmla="*/ 350 w 354"/>
                  <a:gd name="T31" fmla="*/ 463 h 463"/>
                  <a:gd name="T32" fmla="*/ 354 w 354"/>
                  <a:gd name="T33" fmla="*/ 463 h 463"/>
                  <a:gd name="T34" fmla="*/ 354 w 354"/>
                  <a:gd name="T35" fmla="*/ 0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54" h="463">
                    <a:moveTo>
                      <a:pt x="9" y="463"/>
                    </a:moveTo>
                    <a:lnTo>
                      <a:pt x="9" y="463"/>
                    </a:lnTo>
                    <a:lnTo>
                      <a:pt x="9" y="463"/>
                    </a:lnTo>
                    <a:close/>
                    <a:moveTo>
                      <a:pt x="354" y="0"/>
                    </a:moveTo>
                    <a:lnTo>
                      <a:pt x="342" y="0"/>
                    </a:lnTo>
                    <a:lnTo>
                      <a:pt x="334" y="0"/>
                    </a:lnTo>
                    <a:lnTo>
                      <a:pt x="21" y="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463"/>
                    </a:lnTo>
                    <a:lnTo>
                      <a:pt x="4" y="463"/>
                    </a:lnTo>
                    <a:lnTo>
                      <a:pt x="9" y="463"/>
                    </a:lnTo>
                    <a:lnTo>
                      <a:pt x="9" y="9"/>
                    </a:lnTo>
                    <a:lnTo>
                      <a:pt x="346" y="9"/>
                    </a:lnTo>
                    <a:lnTo>
                      <a:pt x="346" y="463"/>
                    </a:lnTo>
                    <a:lnTo>
                      <a:pt x="350" y="463"/>
                    </a:lnTo>
                    <a:lnTo>
                      <a:pt x="354" y="463"/>
                    </a:lnTo>
                    <a:lnTo>
                      <a:pt x="354" y="0"/>
                    </a:lnTo>
                    <a:close/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" name="Freeform 1141">
                <a:extLst>
                  <a:ext uri="{FF2B5EF4-FFF2-40B4-BE49-F238E27FC236}">
                    <a16:creationId xmlns:a16="http://schemas.microsoft.com/office/drawing/2014/main" xmlns="" id="{5CADC95D-FE7C-449B-A2DC-96915AE28B7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651000" y="5788026"/>
                <a:ext cx="561975" cy="735013"/>
              </a:xfrm>
              <a:custGeom>
                <a:avLst/>
                <a:gdLst>
                  <a:gd name="T0" fmla="*/ 9 w 354"/>
                  <a:gd name="T1" fmla="*/ 463 h 463"/>
                  <a:gd name="T2" fmla="*/ 9 w 354"/>
                  <a:gd name="T3" fmla="*/ 463 h 463"/>
                  <a:gd name="T4" fmla="*/ 9 w 354"/>
                  <a:gd name="T5" fmla="*/ 463 h 463"/>
                  <a:gd name="T6" fmla="*/ 354 w 354"/>
                  <a:gd name="T7" fmla="*/ 0 h 463"/>
                  <a:gd name="T8" fmla="*/ 342 w 354"/>
                  <a:gd name="T9" fmla="*/ 0 h 463"/>
                  <a:gd name="T10" fmla="*/ 334 w 354"/>
                  <a:gd name="T11" fmla="*/ 0 h 463"/>
                  <a:gd name="T12" fmla="*/ 21 w 354"/>
                  <a:gd name="T13" fmla="*/ 0 h 463"/>
                  <a:gd name="T14" fmla="*/ 12 w 354"/>
                  <a:gd name="T15" fmla="*/ 0 h 463"/>
                  <a:gd name="T16" fmla="*/ 0 w 354"/>
                  <a:gd name="T17" fmla="*/ 0 h 463"/>
                  <a:gd name="T18" fmla="*/ 0 w 354"/>
                  <a:gd name="T19" fmla="*/ 463 h 463"/>
                  <a:gd name="T20" fmla="*/ 4 w 354"/>
                  <a:gd name="T21" fmla="*/ 463 h 463"/>
                  <a:gd name="T22" fmla="*/ 9 w 354"/>
                  <a:gd name="T23" fmla="*/ 463 h 463"/>
                  <a:gd name="T24" fmla="*/ 9 w 354"/>
                  <a:gd name="T25" fmla="*/ 9 h 463"/>
                  <a:gd name="T26" fmla="*/ 346 w 354"/>
                  <a:gd name="T27" fmla="*/ 9 h 463"/>
                  <a:gd name="T28" fmla="*/ 346 w 354"/>
                  <a:gd name="T29" fmla="*/ 463 h 463"/>
                  <a:gd name="T30" fmla="*/ 350 w 354"/>
                  <a:gd name="T31" fmla="*/ 463 h 463"/>
                  <a:gd name="T32" fmla="*/ 354 w 354"/>
                  <a:gd name="T33" fmla="*/ 463 h 463"/>
                  <a:gd name="T34" fmla="*/ 354 w 354"/>
                  <a:gd name="T35" fmla="*/ 0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54" h="463">
                    <a:moveTo>
                      <a:pt x="9" y="463"/>
                    </a:moveTo>
                    <a:lnTo>
                      <a:pt x="9" y="463"/>
                    </a:lnTo>
                    <a:lnTo>
                      <a:pt x="9" y="463"/>
                    </a:lnTo>
                    <a:moveTo>
                      <a:pt x="354" y="0"/>
                    </a:moveTo>
                    <a:lnTo>
                      <a:pt x="342" y="0"/>
                    </a:lnTo>
                    <a:lnTo>
                      <a:pt x="334" y="0"/>
                    </a:lnTo>
                    <a:lnTo>
                      <a:pt x="21" y="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463"/>
                    </a:lnTo>
                    <a:lnTo>
                      <a:pt x="4" y="463"/>
                    </a:lnTo>
                    <a:lnTo>
                      <a:pt x="9" y="463"/>
                    </a:lnTo>
                    <a:lnTo>
                      <a:pt x="9" y="9"/>
                    </a:lnTo>
                    <a:lnTo>
                      <a:pt x="346" y="9"/>
                    </a:lnTo>
                    <a:lnTo>
                      <a:pt x="346" y="463"/>
                    </a:lnTo>
                    <a:lnTo>
                      <a:pt x="350" y="463"/>
                    </a:lnTo>
                    <a:lnTo>
                      <a:pt x="354" y="463"/>
                    </a:lnTo>
                    <a:lnTo>
                      <a:pt x="35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" name="Freeform 1142">
                <a:extLst>
                  <a:ext uri="{FF2B5EF4-FFF2-40B4-BE49-F238E27FC236}">
                    <a16:creationId xmlns:a16="http://schemas.microsoft.com/office/drawing/2014/main" xmlns="" id="{A10E8DF8-E558-46C1-9004-C7729A7AE37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922463" y="5811838"/>
                <a:ext cx="274638" cy="701675"/>
              </a:xfrm>
              <a:custGeom>
                <a:avLst/>
                <a:gdLst>
                  <a:gd name="T0" fmla="*/ 125 w 173"/>
                  <a:gd name="T1" fmla="*/ 86 h 443"/>
                  <a:gd name="T2" fmla="*/ 105 w 173"/>
                  <a:gd name="T3" fmla="*/ 66 h 443"/>
                  <a:gd name="T4" fmla="*/ 125 w 173"/>
                  <a:gd name="T5" fmla="*/ 45 h 443"/>
                  <a:gd name="T6" fmla="*/ 146 w 173"/>
                  <a:gd name="T7" fmla="*/ 66 h 443"/>
                  <a:gd name="T8" fmla="*/ 146 w 173"/>
                  <a:gd name="T9" fmla="*/ 66 h 443"/>
                  <a:gd name="T10" fmla="*/ 146 w 173"/>
                  <a:gd name="T11" fmla="*/ 66 h 443"/>
                  <a:gd name="T12" fmla="*/ 125 w 173"/>
                  <a:gd name="T13" fmla="*/ 86 h 443"/>
                  <a:gd name="T14" fmla="*/ 173 w 173"/>
                  <a:gd name="T15" fmla="*/ 0 h 443"/>
                  <a:gd name="T16" fmla="*/ 0 w 173"/>
                  <a:gd name="T17" fmla="*/ 0 h 443"/>
                  <a:gd name="T18" fmla="*/ 0 w 173"/>
                  <a:gd name="T19" fmla="*/ 443 h 443"/>
                  <a:gd name="T20" fmla="*/ 173 w 173"/>
                  <a:gd name="T21" fmla="*/ 443 h 443"/>
                  <a:gd name="T22" fmla="*/ 173 w 173"/>
                  <a:gd name="T23" fmla="*/ 0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3" h="443">
                    <a:moveTo>
                      <a:pt x="125" y="86"/>
                    </a:moveTo>
                    <a:cubicBezTo>
                      <a:pt x="114" y="86"/>
                      <a:pt x="105" y="77"/>
                      <a:pt x="105" y="66"/>
                    </a:cubicBezTo>
                    <a:cubicBezTo>
                      <a:pt x="105" y="54"/>
                      <a:pt x="114" y="45"/>
                      <a:pt x="125" y="45"/>
                    </a:cubicBezTo>
                    <a:cubicBezTo>
                      <a:pt x="137" y="45"/>
                      <a:pt x="146" y="54"/>
                      <a:pt x="146" y="66"/>
                    </a:cubicBezTo>
                    <a:cubicBezTo>
                      <a:pt x="146" y="66"/>
                      <a:pt x="146" y="66"/>
                      <a:pt x="146" y="66"/>
                    </a:cubicBezTo>
                    <a:cubicBezTo>
                      <a:pt x="146" y="66"/>
                      <a:pt x="146" y="66"/>
                      <a:pt x="146" y="66"/>
                    </a:cubicBezTo>
                    <a:cubicBezTo>
                      <a:pt x="146" y="77"/>
                      <a:pt x="137" y="86"/>
                      <a:pt x="125" y="86"/>
                    </a:cubicBezTo>
                    <a:moveTo>
                      <a:pt x="17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43"/>
                      <a:pt x="0" y="443"/>
                      <a:pt x="0" y="443"/>
                    </a:cubicBezTo>
                    <a:cubicBezTo>
                      <a:pt x="173" y="443"/>
                      <a:pt x="173" y="443"/>
                      <a:pt x="173" y="443"/>
                    </a:cubicBezTo>
                    <a:cubicBezTo>
                      <a:pt x="173" y="0"/>
                      <a:pt x="173" y="0"/>
                      <a:pt x="173" y="0"/>
                    </a:cubicBezTo>
                  </a:path>
                </a:pathLst>
              </a:custGeom>
              <a:solidFill>
                <a:srgbClr val="058A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7" name="Freeform 1143">
                <a:extLst>
                  <a:ext uri="{FF2B5EF4-FFF2-40B4-BE49-F238E27FC236}">
                    <a16:creationId xmlns:a16="http://schemas.microsoft.com/office/drawing/2014/main" xmlns="" id="{ED11646A-74C7-4EDC-9E20-C8B58297366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101850" y="5895976"/>
                <a:ext cx="46038" cy="39688"/>
              </a:xfrm>
              <a:custGeom>
                <a:avLst/>
                <a:gdLst>
                  <a:gd name="T0" fmla="*/ 12 w 29"/>
                  <a:gd name="T1" fmla="*/ 0 h 25"/>
                  <a:gd name="T2" fmla="*/ 4 w 29"/>
                  <a:gd name="T3" fmla="*/ 4 h 25"/>
                  <a:gd name="T4" fmla="*/ 0 w 29"/>
                  <a:gd name="T5" fmla="*/ 13 h 25"/>
                  <a:gd name="T6" fmla="*/ 4 w 29"/>
                  <a:gd name="T7" fmla="*/ 21 h 25"/>
                  <a:gd name="T8" fmla="*/ 12 w 29"/>
                  <a:gd name="T9" fmla="*/ 25 h 25"/>
                  <a:gd name="T10" fmla="*/ 25 w 29"/>
                  <a:gd name="T11" fmla="*/ 13 h 25"/>
                  <a:gd name="T12" fmla="*/ 29 w 29"/>
                  <a:gd name="T13" fmla="*/ 13 h 25"/>
                  <a:gd name="T14" fmla="*/ 29 w 29"/>
                  <a:gd name="T15" fmla="*/ 13 h 25"/>
                  <a:gd name="T16" fmla="*/ 25 w 29"/>
                  <a:gd name="T17" fmla="*/ 13 h 25"/>
                  <a:gd name="T18" fmla="*/ 21 w 29"/>
                  <a:gd name="T19" fmla="*/ 4 h 25"/>
                  <a:gd name="T20" fmla="*/ 12 w 29"/>
                  <a:gd name="T2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25">
                    <a:moveTo>
                      <a:pt x="12" y="0"/>
                    </a:moveTo>
                    <a:cubicBezTo>
                      <a:pt x="9" y="0"/>
                      <a:pt x="6" y="2"/>
                      <a:pt x="4" y="4"/>
                    </a:cubicBezTo>
                    <a:cubicBezTo>
                      <a:pt x="2" y="6"/>
                      <a:pt x="0" y="9"/>
                      <a:pt x="0" y="13"/>
                    </a:cubicBezTo>
                    <a:cubicBezTo>
                      <a:pt x="0" y="16"/>
                      <a:pt x="2" y="19"/>
                      <a:pt x="4" y="21"/>
                    </a:cubicBezTo>
                    <a:cubicBezTo>
                      <a:pt x="6" y="24"/>
                      <a:pt x="9" y="25"/>
                      <a:pt x="12" y="25"/>
                    </a:cubicBezTo>
                    <a:cubicBezTo>
                      <a:pt x="19" y="25"/>
                      <a:pt x="25" y="19"/>
                      <a:pt x="25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9"/>
                      <a:pt x="23" y="6"/>
                      <a:pt x="21" y="4"/>
                    </a:cubicBezTo>
                    <a:cubicBezTo>
                      <a:pt x="19" y="2"/>
                      <a:pt x="16" y="0"/>
                      <a:pt x="12" y="0"/>
                    </a:cubicBezTo>
                  </a:path>
                </a:pathLst>
              </a:custGeom>
              <a:solidFill>
                <a:srgbClr val="E5F9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8" name="Freeform 1144">
                <a:extLst>
                  <a:ext uri="{FF2B5EF4-FFF2-40B4-BE49-F238E27FC236}">
                    <a16:creationId xmlns:a16="http://schemas.microsoft.com/office/drawing/2014/main" xmlns="" id="{41C2B855-C2E9-4BEB-BA6A-EC70A8F62E8A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089150" y="5883276"/>
                <a:ext cx="65088" cy="65088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41 w 41"/>
                  <a:gd name="T5" fmla="*/ 21 h 41"/>
                  <a:gd name="T6" fmla="*/ 20 w 41"/>
                  <a:gd name="T7" fmla="*/ 0 h 41"/>
                  <a:gd name="T8" fmla="*/ 0 w 41"/>
                  <a:gd name="T9" fmla="*/ 21 h 41"/>
                  <a:gd name="T10" fmla="*/ 20 w 41"/>
                  <a:gd name="T11" fmla="*/ 41 h 41"/>
                  <a:gd name="T12" fmla="*/ 41 w 41"/>
                  <a:gd name="T13" fmla="*/ 21 h 41"/>
                  <a:gd name="T14" fmla="*/ 37 w 41"/>
                  <a:gd name="T15" fmla="*/ 21 h 41"/>
                  <a:gd name="T16" fmla="*/ 33 w 41"/>
                  <a:gd name="T17" fmla="*/ 21 h 41"/>
                  <a:gd name="T18" fmla="*/ 20 w 41"/>
                  <a:gd name="T19" fmla="*/ 33 h 41"/>
                  <a:gd name="T20" fmla="*/ 12 w 41"/>
                  <a:gd name="T21" fmla="*/ 29 h 41"/>
                  <a:gd name="T22" fmla="*/ 8 w 41"/>
                  <a:gd name="T23" fmla="*/ 21 h 41"/>
                  <a:gd name="T24" fmla="*/ 12 w 41"/>
                  <a:gd name="T25" fmla="*/ 12 h 41"/>
                  <a:gd name="T26" fmla="*/ 20 w 41"/>
                  <a:gd name="T27" fmla="*/ 8 h 41"/>
                  <a:gd name="T28" fmla="*/ 29 w 41"/>
                  <a:gd name="T29" fmla="*/ 12 h 41"/>
                  <a:gd name="T30" fmla="*/ 33 w 41"/>
                  <a:gd name="T31" fmla="*/ 21 h 41"/>
                  <a:gd name="T32" fmla="*/ 37 w 41"/>
                  <a:gd name="T33" fmla="*/ 21 h 41"/>
                  <a:gd name="T34" fmla="*/ 41 w 41"/>
                  <a:gd name="T35" fmla="*/ 21 h 41"/>
                  <a:gd name="T36" fmla="*/ 41 w 41"/>
                  <a:gd name="T37" fmla="*/ 21 h 41"/>
                  <a:gd name="T38" fmla="*/ 20 w 41"/>
                  <a:gd name="T3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cubicBezTo>
                      <a:pt x="41" y="21"/>
                      <a:pt x="41" y="21"/>
                      <a:pt x="41" y="21"/>
                    </a:cubicBezTo>
                    <a:cubicBezTo>
                      <a:pt x="41" y="21"/>
                      <a:pt x="41" y="21"/>
                      <a:pt x="41" y="21"/>
                    </a:cubicBezTo>
                    <a:moveTo>
                      <a:pt x="20" y="0"/>
                    </a:moveTo>
                    <a:cubicBezTo>
                      <a:pt x="9" y="0"/>
                      <a:pt x="0" y="9"/>
                      <a:pt x="0" y="21"/>
                    </a:cubicBezTo>
                    <a:cubicBezTo>
                      <a:pt x="0" y="32"/>
                      <a:pt x="9" y="41"/>
                      <a:pt x="20" y="41"/>
                    </a:cubicBezTo>
                    <a:cubicBezTo>
                      <a:pt x="32" y="41"/>
                      <a:pt x="41" y="32"/>
                      <a:pt x="41" y="21"/>
                    </a:cubicBezTo>
                    <a:cubicBezTo>
                      <a:pt x="37" y="21"/>
                      <a:pt x="37" y="21"/>
                      <a:pt x="37" y="21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3" y="27"/>
                      <a:pt x="27" y="33"/>
                      <a:pt x="20" y="33"/>
                    </a:cubicBezTo>
                    <a:cubicBezTo>
                      <a:pt x="17" y="33"/>
                      <a:pt x="14" y="32"/>
                      <a:pt x="12" y="29"/>
                    </a:cubicBezTo>
                    <a:cubicBezTo>
                      <a:pt x="10" y="27"/>
                      <a:pt x="8" y="24"/>
                      <a:pt x="8" y="21"/>
                    </a:cubicBezTo>
                    <a:cubicBezTo>
                      <a:pt x="8" y="17"/>
                      <a:pt x="10" y="14"/>
                      <a:pt x="12" y="12"/>
                    </a:cubicBezTo>
                    <a:cubicBezTo>
                      <a:pt x="14" y="10"/>
                      <a:pt x="17" y="8"/>
                      <a:pt x="20" y="8"/>
                    </a:cubicBezTo>
                    <a:cubicBezTo>
                      <a:pt x="24" y="8"/>
                      <a:pt x="27" y="10"/>
                      <a:pt x="29" y="12"/>
                    </a:cubicBezTo>
                    <a:cubicBezTo>
                      <a:pt x="31" y="14"/>
                      <a:pt x="33" y="17"/>
                      <a:pt x="33" y="21"/>
                    </a:cubicBezTo>
                    <a:cubicBezTo>
                      <a:pt x="37" y="21"/>
                      <a:pt x="37" y="21"/>
                      <a:pt x="37" y="21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41" y="9"/>
                      <a:pt x="32" y="0"/>
                      <a:pt x="20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9" name="Freeform 1145">
                <a:extLst>
                  <a:ext uri="{FF2B5EF4-FFF2-40B4-BE49-F238E27FC236}">
                    <a16:creationId xmlns:a16="http://schemas.microsoft.com/office/drawing/2014/main" xmlns="" id="{37F65CB2-FD31-4ED5-A7F1-CA4188807A6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532313" y="3502026"/>
                <a:ext cx="2976563" cy="1746250"/>
              </a:xfrm>
              <a:custGeom>
                <a:avLst/>
                <a:gdLst>
                  <a:gd name="T0" fmla="*/ 309 w 1875"/>
                  <a:gd name="T1" fmla="*/ 718 h 1102"/>
                  <a:gd name="T2" fmla="*/ 309 w 1875"/>
                  <a:gd name="T3" fmla="*/ 725 h 1102"/>
                  <a:gd name="T4" fmla="*/ 321 w 1875"/>
                  <a:gd name="T5" fmla="*/ 725 h 1102"/>
                  <a:gd name="T6" fmla="*/ 309 w 1875"/>
                  <a:gd name="T7" fmla="*/ 718 h 1102"/>
                  <a:gd name="T8" fmla="*/ 217 w 1875"/>
                  <a:gd name="T9" fmla="*/ 462 h 1102"/>
                  <a:gd name="T10" fmla="*/ 0 w 1875"/>
                  <a:gd name="T11" fmla="*/ 585 h 1102"/>
                  <a:gd name="T12" fmla="*/ 217 w 1875"/>
                  <a:gd name="T13" fmla="*/ 462 h 1102"/>
                  <a:gd name="T14" fmla="*/ 217 w 1875"/>
                  <a:gd name="T15" fmla="*/ 462 h 1102"/>
                  <a:gd name="T16" fmla="*/ 1449 w 1875"/>
                  <a:gd name="T17" fmla="*/ 384 h 1102"/>
                  <a:gd name="T18" fmla="*/ 1598 w 1875"/>
                  <a:gd name="T19" fmla="*/ 464 h 1102"/>
                  <a:gd name="T20" fmla="*/ 1627 w 1875"/>
                  <a:gd name="T21" fmla="*/ 605 h 1102"/>
                  <a:gd name="T22" fmla="*/ 1535 w 1875"/>
                  <a:gd name="T23" fmla="*/ 845 h 1102"/>
                  <a:gd name="T24" fmla="*/ 1535 w 1875"/>
                  <a:gd name="T25" fmla="*/ 1102 h 1102"/>
                  <a:gd name="T26" fmla="*/ 1697 w 1875"/>
                  <a:gd name="T27" fmla="*/ 1102 h 1102"/>
                  <a:gd name="T28" fmla="*/ 1697 w 1875"/>
                  <a:gd name="T29" fmla="*/ 1101 h 1102"/>
                  <a:gd name="T30" fmla="*/ 1711 w 1875"/>
                  <a:gd name="T31" fmla="*/ 1102 h 1102"/>
                  <a:gd name="T32" fmla="*/ 1875 w 1875"/>
                  <a:gd name="T33" fmla="*/ 938 h 1102"/>
                  <a:gd name="T34" fmla="*/ 1716 w 1875"/>
                  <a:gd name="T35" fmla="*/ 774 h 1102"/>
                  <a:gd name="T36" fmla="*/ 1719 w 1875"/>
                  <a:gd name="T37" fmla="*/ 732 h 1102"/>
                  <a:gd name="T38" fmla="*/ 1449 w 1875"/>
                  <a:gd name="T39" fmla="*/ 384 h 1102"/>
                  <a:gd name="T40" fmla="*/ 999 w 1875"/>
                  <a:gd name="T41" fmla="*/ 0 h 1102"/>
                  <a:gd name="T42" fmla="*/ 1066 w 1875"/>
                  <a:gd name="T43" fmla="*/ 44 h 1102"/>
                  <a:gd name="T44" fmla="*/ 1119 w 1875"/>
                  <a:gd name="T45" fmla="*/ 275 h 1102"/>
                  <a:gd name="T46" fmla="*/ 594 w 1875"/>
                  <a:gd name="T47" fmla="*/ 801 h 1102"/>
                  <a:gd name="T48" fmla="*/ 491 w 1875"/>
                  <a:gd name="T49" fmla="*/ 791 h 1102"/>
                  <a:gd name="T50" fmla="*/ 491 w 1875"/>
                  <a:gd name="T51" fmla="*/ 1102 h 1102"/>
                  <a:gd name="T52" fmla="*/ 952 w 1875"/>
                  <a:gd name="T53" fmla="*/ 1102 h 1102"/>
                  <a:gd name="T54" fmla="*/ 969 w 1875"/>
                  <a:gd name="T55" fmla="*/ 1102 h 1102"/>
                  <a:gd name="T56" fmla="*/ 969 w 1875"/>
                  <a:gd name="T57" fmla="*/ 836 h 1102"/>
                  <a:gd name="T58" fmla="*/ 1440 w 1875"/>
                  <a:gd name="T59" fmla="*/ 836 h 1102"/>
                  <a:gd name="T60" fmla="*/ 1256 w 1875"/>
                  <a:gd name="T61" fmla="*/ 572 h 1102"/>
                  <a:gd name="T62" fmla="*/ 1269 w 1875"/>
                  <a:gd name="T63" fmla="*/ 459 h 1102"/>
                  <a:gd name="T64" fmla="*/ 1264 w 1875"/>
                  <a:gd name="T65" fmla="*/ 387 h 1102"/>
                  <a:gd name="T66" fmla="*/ 1264 w 1875"/>
                  <a:gd name="T67" fmla="*/ 387 h 1102"/>
                  <a:gd name="T68" fmla="*/ 999 w 1875"/>
                  <a:gd name="T69" fmla="*/ 0 h 1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875" h="1102">
                    <a:moveTo>
                      <a:pt x="309" y="718"/>
                    </a:moveTo>
                    <a:cubicBezTo>
                      <a:pt x="309" y="720"/>
                      <a:pt x="309" y="723"/>
                      <a:pt x="309" y="725"/>
                    </a:cubicBezTo>
                    <a:cubicBezTo>
                      <a:pt x="321" y="725"/>
                      <a:pt x="321" y="725"/>
                      <a:pt x="321" y="725"/>
                    </a:cubicBezTo>
                    <a:cubicBezTo>
                      <a:pt x="317" y="723"/>
                      <a:pt x="313" y="720"/>
                      <a:pt x="309" y="718"/>
                    </a:cubicBezTo>
                    <a:moveTo>
                      <a:pt x="217" y="462"/>
                    </a:moveTo>
                    <a:cubicBezTo>
                      <a:pt x="129" y="472"/>
                      <a:pt x="52" y="518"/>
                      <a:pt x="0" y="585"/>
                    </a:cubicBezTo>
                    <a:cubicBezTo>
                      <a:pt x="52" y="518"/>
                      <a:pt x="129" y="472"/>
                      <a:pt x="217" y="462"/>
                    </a:cubicBezTo>
                    <a:cubicBezTo>
                      <a:pt x="217" y="462"/>
                      <a:pt x="217" y="462"/>
                      <a:pt x="217" y="462"/>
                    </a:cubicBezTo>
                    <a:moveTo>
                      <a:pt x="1449" y="384"/>
                    </a:moveTo>
                    <a:cubicBezTo>
                      <a:pt x="1505" y="399"/>
                      <a:pt x="1556" y="426"/>
                      <a:pt x="1598" y="464"/>
                    </a:cubicBezTo>
                    <a:cubicBezTo>
                      <a:pt x="1617" y="507"/>
                      <a:pt x="1627" y="555"/>
                      <a:pt x="1627" y="605"/>
                    </a:cubicBezTo>
                    <a:cubicBezTo>
                      <a:pt x="1627" y="698"/>
                      <a:pt x="1592" y="782"/>
                      <a:pt x="1535" y="845"/>
                    </a:cubicBezTo>
                    <a:cubicBezTo>
                      <a:pt x="1535" y="1102"/>
                      <a:pt x="1535" y="1102"/>
                      <a:pt x="1535" y="1102"/>
                    </a:cubicBezTo>
                    <a:cubicBezTo>
                      <a:pt x="1697" y="1102"/>
                      <a:pt x="1697" y="1102"/>
                      <a:pt x="1697" y="1102"/>
                    </a:cubicBezTo>
                    <a:cubicBezTo>
                      <a:pt x="1697" y="1101"/>
                      <a:pt x="1697" y="1101"/>
                      <a:pt x="1697" y="1101"/>
                    </a:cubicBezTo>
                    <a:cubicBezTo>
                      <a:pt x="1702" y="1102"/>
                      <a:pt x="1707" y="1102"/>
                      <a:pt x="1711" y="1102"/>
                    </a:cubicBezTo>
                    <a:cubicBezTo>
                      <a:pt x="1802" y="1102"/>
                      <a:pt x="1875" y="1029"/>
                      <a:pt x="1875" y="938"/>
                    </a:cubicBezTo>
                    <a:cubicBezTo>
                      <a:pt x="1875" y="849"/>
                      <a:pt x="1805" y="777"/>
                      <a:pt x="1716" y="774"/>
                    </a:cubicBezTo>
                    <a:cubicBezTo>
                      <a:pt x="1718" y="760"/>
                      <a:pt x="1719" y="746"/>
                      <a:pt x="1719" y="732"/>
                    </a:cubicBezTo>
                    <a:cubicBezTo>
                      <a:pt x="1719" y="564"/>
                      <a:pt x="1604" y="424"/>
                      <a:pt x="1449" y="384"/>
                    </a:cubicBezTo>
                    <a:moveTo>
                      <a:pt x="999" y="0"/>
                    </a:moveTo>
                    <a:cubicBezTo>
                      <a:pt x="1022" y="13"/>
                      <a:pt x="1045" y="28"/>
                      <a:pt x="1066" y="44"/>
                    </a:cubicBezTo>
                    <a:cubicBezTo>
                      <a:pt x="1100" y="114"/>
                      <a:pt x="1119" y="192"/>
                      <a:pt x="1119" y="275"/>
                    </a:cubicBezTo>
                    <a:cubicBezTo>
                      <a:pt x="1119" y="566"/>
                      <a:pt x="884" y="801"/>
                      <a:pt x="594" y="801"/>
                    </a:cubicBezTo>
                    <a:cubicBezTo>
                      <a:pt x="559" y="801"/>
                      <a:pt x="524" y="798"/>
                      <a:pt x="491" y="791"/>
                    </a:cubicBezTo>
                    <a:cubicBezTo>
                      <a:pt x="491" y="1102"/>
                      <a:pt x="491" y="1102"/>
                      <a:pt x="491" y="1102"/>
                    </a:cubicBezTo>
                    <a:cubicBezTo>
                      <a:pt x="952" y="1102"/>
                      <a:pt x="952" y="1102"/>
                      <a:pt x="952" y="1102"/>
                    </a:cubicBezTo>
                    <a:cubicBezTo>
                      <a:pt x="969" y="1102"/>
                      <a:pt x="969" y="1102"/>
                      <a:pt x="969" y="1102"/>
                    </a:cubicBezTo>
                    <a:cubicBezTo>
                      <a:pt x="969" y="836"/>
                      <a:pt x="969" y="836"/>
                      <a:pt x="969" y="836"/>
                    </a:cubicBezTo>
                    <a:cubicBezTo>
                      <a:pt x="1440" y="836"/>
                      <a:pt x="1440" y="836"/>
                      <a:pt x="1440" y="836"/>
                    </a:cubicBezTo>
                    <a:cubicBezTo>
                      <a:pt x="1417" y="725"/>
                      <a:pt x="1349" y="631"/>
                      <a:pt x="1256" y="572"/>
                    </a:cubicBezTo>
                    <a:cubicBezTo>
                      <a:pt x="1264" y="536"/>
                      <a:pt x="1269" y="498"/>
                      <a:pt x="1269" y="459"/>
                    </a:cubicBezTo>
                    <a:cubicBezTo>
                      <a:pt x="1269" y="434"/>
                      <a:pt x="1267" y="410"/>
                      <a:pt x="1264" y="387"/>
                    </a:cubicBezTo>
                    <a:cubicBezTo>
                      <a:pt x="1264" y="387"/>
                      <a:pt x="1264" y="387"/>
                      <a:pt x="1264" y="387"/>
                    </a:cubicBezTo>
                    <a:cubicBezTo>
                      <a:pt x="1241" y="220"/>
                      <a:pt x="1140" y="78"/>
                      <a:pt x="999" y="0"/>
                    </a:cubicBezTo>
                  </a:path>
                </a:pathLst>
              </a:custGeom>
              <a:solidFill>
                <a:srgbClr val="D5F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0" name="Freeform 1146">
                <a:extLst>
                  <a:ext uri="{FF2B5EF4-FFF2-40B4-BE49-F238E27FC236}">
                    <a16:creationId xmlns:a16="http://schemas.microsoft.com/office/drawing/2014/main" xmlns="" id="{3F5FECC8-CB75-4E77-AF91-BABD16A51B1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411663" y="3375026"/>
                <a:ext cx="3117850" cy="1893888"/>
              </a:xfrm>
              <a:custGeom>
                <a:avLst/>
                <a:gdLst>
                  <a:gd name="T0" fmla="*/ 567 w 1964"/>
                  <a:gd name="T1" fmla="*/ 1182 h 1195"/>
                  <a:gd name="T2" fmla="*/ 625 w 1964"/>
                  <a:gd name="T3" fmla="*/ 1195 h 1195"/>
                  <a:gd name="T4" fmla="*/ 812 w 1964"/>
                  <a:gd name="T5" fmla="*/ 1195 h 1195"/>
                  <a:gd name="T6" fmla="*/ 1045 w 1964"/>
                  <a:gd name="T7" fmla="*/ 1195 h 1195"/>
                  <a:gd name="T8" fmla="*/ 519 w 1964"/>
                  <a:gd name="T9" fmla="*/ 91 h 1195"/>
                  <a:gd name="T10" fmla="*/ 459 w 1964"/>
                  <a:gd name="T11" fmla="*/ 138 h 1195"/>
                  <a:gd name="T12" fmla="*/ 423 w 1964"/>
                  <a:gd name="T13" fmla="*/ 173 h 1195"/>
                  <a:gd name="T14" fmla="*/ 305 w 1964"/>
                  <a:gd name="T15" fmla="*/ 375 h 1195"/>
                  <a:gd name="T16" fmla="*/ 282 w 1964"/>
                  <a:gd name="T17" fmla="*/ 493 h 1195"/>
                  <a:gd name="T18" fmla="*/ 99 w 1964"/>
                  <a:gd name="T19" fmla="*/ 620 h 1195"/>
                  <a:gd name="T20" fmla="*/ 46 w 1964"/>
                  <a:gd name="T21" fmla="*/ 685 h 1195"/>
                  <a:gd name="T22" fmla="*/ 39 w 1964"/>
                  <a:gd name="T23" fmla="*/ 696 h 1195"/>
                  <a:gd name="T24" fmla="*/ 32 w 1964"/>
                  <a:gd name="T25" fmla="*/ 709 h 1195"/>
                  <a:gd name="T26" fmla="*/ 26 w 1964"/>
                  <a:gd name="T27" fmla="*/ 722 h 1195"/>
                  <a:gd name="T28" fmla="*/ 17 w 1964"/>
                  <a:gd name="T29" fmla="*/ 742 h 1195"/>
                  <a:gd name="T30" fmla="*/ 12 w 1964"/>
                  <a:gd name="T31" fmla="*/ 758 h 1195"/>
                  <a:gd name="T32" fmla="*/ 9 w 1964"/>
                  <a:gd name="T33" fmla="*/ 767 h 1195"/>
                  <a:gd name="T34" fmla="*/ 4 w 1964"/>
                  <a:gd name="T35" fmla="*/ 787 h 1195"/>
                  <a:gd name="T36" fmla="*/ 1 w 1964"/>
                  <a:gd name="T37" fmla="*/ 802 h 1195"/>
                  <a:gd name="T38" fmla="*/ 14 w 1964"/>
                  <a:gd name="T39" fmla="*/ 805 h 1195"/>
                  <a:gd name="T40" fmla="*/ 293 w 1964"/>
                  <a:gd name="T41" fmla="*/ 539 h 1195"/>
                  <a:gd name="T42" fmla="*/ 293 w 1964"/>
                  <a:gd name="T43" fmla="*/ 539 h 1195"/>
                  <a:gd name="T44" fmla="*/ 1340 w 1964"/>
                  <a:gd name="T45" fmla="*/ 467 h 1195"/>
                  <a:gd name="T46" fmla="*/ 1437 w 1964"/>
                  <a:gd name="T47" fmla="*/ 453 h 1195"/>
                  <a:gd name="T48" fmla="*/ 1792 w 1964"/>
                  <a:gd name="T49" fmla="*/ 854 h 1195"/>
                  <a:gd name="T50" fmla="*/ 1773 w 1964"/>
                  <a:gd name="T51" fmla="*/ 1181 h 1195"/>
                  <a:gd name="T52" fmla="*/ 1611 w 1964"/>
                  <a:gd name="T53" fmla="*/ 1195 h 1195"/>
                  <a:gd name="T54" fmla="*/ 1782 w 1964"/>
                  <a:gd name="T55" fmla="*/ 1195 h 1195"/>
                  <a:gd name="T56" fmla="*/ 1949 w 1964"/>
                  <a:gd name="T57" fmla="*/ 1089 h 1195"/>
                  <a:gd name="T58" fmla="*/ 1964 w 1964"/>
                  <a:gd name="T59" fmla="*/ 1018 h 1195"/>
                  <a:gd name="T60" fmla="*/ 1923 w 1964"/>
                  <a:gd name="T61" fmla="*/ 903 h 1195"/>
                  <a:gd name="T62" fmla="*/ 1807 w 1964"/>
                  <a:gd name="T63" fmla="*/ 833 h 1195"/>
                  <a:gd name="T64" fmla="*/ 1808 w 1964"/>
                  <a:gd name="T65" fmla="*/ 812 h 1195"/>
                  <a:gd name="T66" fmla="*/ 1705 w 1964"/>
                  <a:gd name="T67" fmla="*/ 555 h 1195"/>
                  <a:gd name="T68" fmla="*/ 1600 w 1964"/>
                  <a:gd name="T69" fmla="*/ 478 h 1195"/>
                  <a:gd name="T70" fmla="*/ 1523 w 1964"/>
                  <a:gd name="T71" fmla="*/ 450 h 1195"/>
                  <a:gd name="T72" fmla="*/ 1521 w 1964"/>
                  <a:gd name="T73" fmla="*/ 450 h 1195"/>
                  <a:gd name="T74" fmla="*/ 1511 w 1964"/>
                  <a:gd name="T75" fmla="*/ 448 h 1195"/>
                  <a:gd name="T76" fmla="*/ 1502 w 1964"/>
                  <a:gd name="T77" fmla="*/ 446 h 1195"/>
                  <a:gd name="T78" fmla="*/ 1481 w 1964"/>
                  <a:gd name="T79" fmla="*/ 443 h 1195"/>
                  <a:gd name="T80" fmla="*/ 1463 w 1964"/>
                  <a:gd name="T81" fmla="*/ 441 h 1195"/>
                  <a:gd name="T82" fmla="*/ 1437 w 1964"/>
                  <a:gd name="T83" fmla="*/ 440 h 1195"/>
                  <a:gd name="T84" fmla="*/ 1351 w 1964"/>
                  <a:gd name="T85" fmla="*/ 450 h 1195"/>
                  <a:gd name="T86" fmla="*/ 1349 w 1964"/>
                  <a:gd name="T87" fmla="*/ 440 h 1195"/>
                  <a:gd name="T88" fmla="*/ 1336 w 1964"/>
                  <a:gd name="T89" fmla="*/ 387 h 1195"/>
                  <a:gd name="T90" fmla="*/ 1323 w 1964"/>
                  <a:gd name="T91" fmla="*/ 348 h 1195"/>
                  <a:gd name="T92" fmla="*/ 1311 w 1964"/>
                  <a:gd name="T93" fmla="*/ 318 h 1195"/>
                  <a:gd name="T94" fmla="*/ 1296 w 1964"/>
                  <a:gd name="T95" fmla="*/ 288 h 1195"/>
                  <a:gd name="T96" fmla="*/ 1278 w 1964"/>
                  <a:gd name="T97" fmla="*/ 257 h 1195"/>
                  <a:gd name="T98" fmla="*/ 1252 w 1964"/>
                  <a:gd name="T99" fmla="*/ 219 h 1195"/>
                  <a:gd name="T100" fmla="*/ 1059 w 1964"/>
                  <a:gd name="T101" fmla="*/ 56 h 1195"/>
                  <a:gd name="T102" fmla="*/ 1042 w 1964"/>
                  <a:gd name="T103" fmla="*/ 48 h 1195"/>
                  <a:gd name="T104" fmla="*/ 1021 w 1964"/>
                  <a:gd name="T105" fmla="*/ 39 h 1195"/>
                  <a:gd name="T106" fmla="*/ 991 w 1964"/>
                  <a:gd name="T107" fmla="*/ 28 h 1195"/>
                  <a:gd name="T108" fmla="*/ 977 w 1964"/>
                  <a:gd name="T109" fmla="*/ 23 h 1195"/>
                  <a:gd name="T110" fmla="*/ 946 w 1964"/>
                  <a:gd name="T111" fmla="*/ 15 h 1195"/>
                  <a:gd name="T112" fmla="*/ 920 w 1964"/>
                  <a:gd name="T113" fmla="*/ 10 h 1195"/>
                  <a:gd name="T114" fmla="*/ 880 w 1964"/>
                  <a:gd name="T115" fmla="*/ 3 h 1195"/>
                  <a:gd name="T116" fmla="*/ 853 w 1964"/>
                  <a:gd name="T117" fmla="*/ 1 h 1195"/>
                  <a:gd name="T118" fmla="*/ 819 w 1964"/>
                  <a:gd name="T119" fmla="*/ 0 h 1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964" h="1195">
                    <a:moveTo>
                      <a:pt x="1045" y="1182"/>
                    </a:moveTo>
                    <a:cubicBezTo>
                      <a:pt x="1028" y="1182"/>
                      <a:pt x="1028" y="1182"/>
                      <a:pt x="1028" y="1182"/>
                    </a:cubicBezTo>
                    <a:cubicBezTo>
                      <a:pt x="567" y="1182"/>
                      <a:pt x="567" y="1182"/>
                      <a:pt x="567" y="1182"/>
                    </a:cubicBezTo>
                    <a:cubicBezTo>
                      <a:pt x="567" y="1195"/>
                      <a:pt x="567" y="1195"/>
                      <a:pt x="567" y="1195"/>
                    </a:cubicBezTo>
                    <a:cubicBezTo>
                      <a:pt x="617" y="1195"/>
                      <a:pt x="617" y="1195"/>
                      <a:pt x="617" y="1195"/>
                    </a:cubicBezTo>
                    <a:cubicBezTo>
                      <a:pt x="625" y="1195"/>
                      <a:pt x="625" y="1195"/>
                      <a:pt x="625" y="1195"/>
                    </a:cubicBezTo>
                    <a:cubicBezTo>
                      <a:pt x="771" y="1195"/>
                      <a:pt x="771" y="1195"/>
                      <a:pt x="771" y="1195"/>
                    </a:cubicBezTo>
                    <a:cubicBezTo>
                      <a:pt x="779" y="1195"/>
                      <a:pt x="779" y="1195"/>
                      <a:pt x="779" y="1195"/>
                    </a:cubicBezTo>
                    <a:cubicBezTo>
                      <a:pt x="812" y="1195"/>
                      <a:pt x="812" y="1195"/>
                      <a:pt x="812" y="1195"/>
                    </a:cubicBezTo>
                    <a:cubicBezTo>
                      <a:pt x="820" y="1195"/>
                      <a:pt x="820" y="1195"/>
                      <a:pt x="820" y="1195"/>
                    </a:cubicBezTo>
                    <a:cubicBezTo>
                      <a:pt x="1028" y="1195"/>
                      <a:pt x="1028" y="1195"/>
                      <a:pt x="1028" y="1195"/>
                    </a:cubicBezTo>
                    <a:cubicBezTo>
                      <a:pt x="1045" y="1195"/>
                      <a:pt x="1045" y="1195"/>
                      <a:pt x="1045" y="1195"/>
                    </a:cubicBezTo>
                    <a:cubicBezTo>
                      <a:pt x="1045" y="1182"/>
                      <a:pt x="1045" y="1182"/>
                      <a:pt x="1045" y="1182"/>
                    </a:cubicBezTo>
                    <a:moveTo>
                      <a:pt x="819" y="0"/>
                    </a:moveTo>
                    <a:cubicBezTo>
                      <a:pt x="708" y="0"/>
                      <a:pt x="605" y="33"/>
                      <a:pt x="519" y="91"/>
                    </a:cubicBezTo>
                    <a:cubicBezTo>
                      <a:pt x="517" y="92"/>
                      <a:pt x="515" y="94"/>
                      <a:pt x="513" y="95"/>
                    </a:cubicBezTo>
                    <a:cubicBezTo>
                      <a:pt x="496" y="107"/>
                      <a:pt x="480" y="119"/>
                      <a:pt x="465" y="132"/>
                    </a:cubicBezTo>
                    <a:cubicBezTo>
                      <a:pt x="463" y="134"/>
                      <a:pt x="461" y="136"/>
                      <a:pt x="459" y="138"/>
                    </a:cubicBezTo>
                    <a:cubicBezTo>
                      <a:pt x="450" y="146"/>
                      <a:pt x="441" y="154"/>
                      <a:pt x="432" y="163"/>
                    </a:cubicBezTo>
                    <a:cubicBezTo>
                      <a:pt x="429" y="166"/>
                      <a:pt x="426" y="170"/>
                      <a:pt x="423" y="173"/>
                    </a:cubicBezTo>
                    <a:cubicBezTo>
                      <a:pt x="423" y="173"/>
                      <a:pt x="423" y="173"/>
                      <a:pt x="423" y="173"/>
                    </a:cubicBezTo>
                    <a:cubicBezTo>
                      <a:pt x="408" y="189"/>
                      <a:pt x="394" y="207"/>
                      <a:pt x="381" y="225"/>
                    </a:cubicBezTo>
                    <a:cubicBezTo>
                      <a:pt x="348" y="271"/>
                      <a:pt x="322" y="321"/>
                      <a:pt x="305" y="375"/>
                    </a:cubicBezTo>
                    <a:cubicBezTo>
                      <a:pt x="305" y="375"/>
                      <a:pt x="305" y="375"/>
                      <a:pt x="305" y="375"/>
                    </a:cubicBezTo>
                    <a:cubicBezTo>
                      <a:pt x="305" y="377"/>
                      <a:pt x="304" y="378"/>
                      <a:pt x="304" y="380"/>
                    </a:cubicBezTo>
                    <a:cubicBezTo>
                      <a:pt x="292" y="416"/>
                      <a:pt x="285" y="454"/>
                      <a:pt x="282" y="493"/>
                    </a:cubicBezTo>
                    <a:cubicBezTo>
                      <a:pt x="282" y="493"/>
                      <a:pt x="282" y="493"/>
                      <a:pt x="282" y="493"/>
                    </a:cubicBezTo>
                    <a:cubicBezTo>
                      <a:pt x="281" y="505"/>
                      <a:pt x="280" y="518"/>
                      <a:pt x="280" y="531"/>
                    </a:cubicBezTo>
                    <a:cubicBezTo>
                      <a:pt x="215" y="540"/>
                      <a:pt x="156" y="568"/>
                      <a:pt x="109" y="610"/>
                    </a:cubicBezTo>
                    <a:cubicBezTo>
                      <a:pt x="105" y="613"/>
                      <a:pt x="102" y="616"/>
                      <a:pt x="99" y="620"/>
                    </a:cubicBezTo>
                    <a:cubicBezTo>
                      <a:pt x="90" y="628"/>
                      <a:pt x="82" y="637"/>
                      <a:pt x="74" y="646"/>
                    </a:cubicBezTo>
                    <a:cubicBezTo>
                      <a:pt x="72" y="648"/>
                      <a:pt x="70" y="651"/>
                      <a:pt x="69" y="653"/>
                    </a:cubicBezTo>
                    <a:cubicBezTo>
                      <a:pt x="60" y="663"/>
                      <a:pt x="53" y="674"/>
                      <a:pt x="46" y="685"/>
                    </a:cubicBezTo>
                    <a:cubicBezTo>
                      <a:pt x="46" y="685"/>
                      <a:pt x="45" y="686"/>
                      <a:pt x="45" y="686"/>
                    </a:cubicBezTo>
                    <a:cubicBezTo>
                      <a:pt x="43" y="690"/>
                      <a:pt x="41" y="693"/>
                      <a:pt x="39" y="696"/>
                    </a:cubicBezTo>
                    <a:cubicBezTo>
                      <a:pt x="39" y="696"/>
                      <a:pt x="39" y="696"/>
                      <a:pt x="39" y="696"/>
                    </a:cubicBezTo>
                    <a:cubicBezTo>
                      <a:pt x="38" y="697"/>
                      <a:pt x="38" y="698"/>
                      <a:pt x="37" y="700"/>
                    </a:cubicBezTo>
                    <a:cubicBezTo>
                      <a:pt x="37" y="700"/>
                      <a:pt x="36" y="701"/>
                      <a:pt x="36" y="702"/>
                    </a:cubicBezTo>
                    <a:cubicBezTo>
                      <a:pt x="35" y="704"/>
                      <a:pt x="34" y="706"/>
                      <a:pt x="32" y="709"/>
                    </a:cubicBezTo>
                    <a:cubicBezTo>
                      <a:pt x="32" y="709"/>
                      <a:pt x="32" y="709"/>
                      <a:pt x="32" y="709"/>
                    </a:cubicBezTo>
                    <a:cubicBezTo>
                      <a:pt x="31" y="710"/>
                      <a:pt x="31" y="712"/>
                      <a:pt x="30" y="713"/>
                    </a:cubicBezTo>
                    <a:cubicBezTo>
                      <a:pt x="29" y="716"/>
                      <a:pt x="27" y="719"/>
                      <a:pt x="26" y="722"/>
                    </a:cubicBezTo>
                    <a:cubicBezTo>
                      <a:pt x="25" y="724"/>
                      <a:pt x="24" y="726"/>
                      <a:pt x="23" y="728"/>
                    </a:cubicBezTo>
                    <a:cubicBezTo>
                      <a:pt x="22" y="731"/>
                      <a:pt x="21" y="733"/>
                      <a:pt x="20" y="736"/>
                    </a:cubicBezTo>
                    <a:cubicBezTo>
                      <a:pt x="19" y="738"/>
                      <a:pt x="18" y="740"/>
                      <a:pt x="17" y="742"/>
                    </a:cubicBezTo>
                    <a:cubicBezTo>
                      <a:pt x="17" y="744"/>
                      <a:pt x="17" y="744"/>
                      <a:pt x="17" y="744"/>
                    </a:cubicBezTo>
                    <a:cubicBezTo>
                      <a:pt x="16" y="746"/>
                      <a:pt x="15" y="748"/>
                      <a:pt x="14" y="750"/>
                    </a:cubicBezTo>
                    <a:cubicBezTo>
                      <a:pt x="14" y="753"/>
                      <a:pt x="13" y="755"/>
                      <a:pt x="12" y="758"/>
                    </a:cubicBezTo>
                    <a:cubicBezTo>
                      <a:pt x="12" y="758"/>
                      <a:pt x="12" y="758"/>
                      <a:pt x="12" y="759"/>
                    </a:cubicBezTo>
                    <a:cubicBezTo>
                      <a:pt x="11" y="761"/>
                      <a:pt x="10" y="763"/>
                      <a:pt x="10" y="765"/>
                    </a:cubicBezTo>
                    <a:cubicBezTo>
                      <a:pt x="9" y="766"/>
                      <a:pt x="9" y="766"/>
                      <a:pt x="9" y="767"/>
                    </a:cubicBezTo>
                    <a:cubicBezTo>
                      <a:pt x="8" y="769"/>
                      <a:pt x="8" y="771"/>
                      <a:pt x="7" y="773"/>
                    </a:cubicBezTo>
                    <a:cubicBezTo>
                      <a:pt x="7" y="775"/>
                      <a:pt x="6" y="778"/>
                      <a:pt x="5" y="781"/>
                    </a:cubicBezTo>
                    <a:cubicBezTo>
                      <a:pt x="5" y="783"/>
                      <a:pt x="4" y="785"/>
                      <a:pt x="4" y="787"/>
                    </a:cubicBezTo>
                    <a:cubicBezTo>
                      <a:pt x="4" y="789"/>
                      <a:pt x="4" y="789"/>
                      <a:pt x="4" y="789"/>
                    </a:cubicBezTo>
                    <a:cubicBezTo>
                      <a:pt x="3" y="791"/>
                      <a:pt x="2" y="794"/>
                      <a:pt x="2" y="796"/>
                    </a:cubicBezTo>
                    <a:cubicBezTo>
                      <a:pt x="1" y="798"/>
                      <a:pt x="1" y="800"/>
                      <a:pt x="1" y="802"/>
                    </a:cubicBezTo>
                    <a:cubicBezTo>
                      <a:pt x="0" y="805"/>
                      <a:pt x="0" y="805"/>
                      <a:pt x="0" y="805"/>
                    </a:cubicBezTo>
                    <a:cubicBezTo>
                      <a:pt x="0" y="805"/>
                      <a:pt x="0" y="805"/>
                      <a:pt x="0" y="805"/>
                    </a:cubicBezTo>
                    <a:cubicBezTo>
                      <a:pt x="14" y="805"/>
                      <a:pt x="14" y="805"/>
                      <a:pt x="14" y="805"/>
                    </a:cubicBezTo>
                    <a:cubicBezTo>
                      <a:pt x="23" y="753"/>
                      <a:pt x="45" y="705"/>
                      <a:pt x="76" y="665"/>
                    </a:cubicBezTo>
                    <a:cubicBezTo>
                      <a:pt x="128" y="598"/>
                      <a:pt x="205" y="552"/>
                      <a:pt x="293" y="542"/>
                    </a:cubicBezTo>
                    <a:cubicBezTo>
                      <a:pt x="293" y="541"/>
                      <a:pt x="293" y="540"/>
                      <a:pt x="293" y="539"/>
                    </a:cubicBezTo>
                    <a:cubicBezTo>
                      <a:pt x="293" y="539"/>
                      <a:pt x="293" y="539"/>
                      <a:pt x="293" y="539"/>
                    </a:cubicBezTo>
                    <a:cubicBezTo>
                      <a:pt x="293" y="539"/>
                      <a:pt x="293" y="539"/>
                      <a:pt x="293" y="539"/>
                    </a:cubicBezTo>
                    <a:cubicBezTo>
                      <a:pt x="293" y="539"/>
                      <a:pt x="293" y="539"/>
                      <a:pt x="293" y="539"/>
                    </a:cubicBezTo>
                    <a:cubicBezTo>
                      <a:pt x="293" y="249"/>
                      <a:pt x="528" y="13"/>
                      <a:pt x="819" y="13"/>
                    </a:cubicBezTo>
                    <a:cubicBezTo>
                      <a:pt x="912" y="13"/>
                      <a:pt x="999" y="37"/>
                      <a:pt x="1075" y="80"/>
                    </a:cubicBezTo>
                    <a:cubicBezTo>
                      <a:pt x="1216" y="158"/>
                      <a:pt x="1317" y="300"/>
                      <a:pt x="1340" y="467"/>
                    </a:cubicBezTo>
                    <a:cubicBezTo>
                      <a:pt x="1340" y="467"/>
                      <a:pt x="1340" y="467"/>
                      <a:pt x="1340" y="467"/>
                    </a:cubicBezTo>
                    <a:cubicBezTo>
                      <a:pt x="1340" y="467"/>
                      <a:pt x="1340" y="467"/>
                      <a:pt x="1340" y="467"/>
                    </a:cubicBezTo>
                    <a:cubicBezTo>
                      <a:pt x="1370" y="458"/>
                      <a:pt x="1403" y="453"/>
                      <a:pt x="1437" y="453"/>
                    </a:cubicBezTo>
                    <a:cubicBezTo>
                      <a:pt x="1467" y="453"/>
                      <a:pt x="1497" y="457"/>
                      <a:pt x="1525" y="464"/>
                    </a:cubicBezTo>
                    <a:cubicBezTo>
                      <a:pt x="1680" y="504"/>
                      <a:pt x="1795" y="644"/>
                      <a:pt x="1795" y="812"/>
                    </a:cubicBezTo>
                    <a:cubicBezTo>
                      <a:pt x="1795" y="826"/>
                      <a:pt x="1794" y="840"/>
                      <a:pt x="1792" y="854"/>
                    </a:cubicBezTo>
                    <a:cubicBezTo>
                      <a:pt x="1881" y="857"/>
                      <a:pt x="1951" y="929"/>
                      <a:pt x="1951" y="1018"/>
                    </a:cubicBezTo>
                    <a:cubicBezTo>
                      <a:pt x="1951" y="1109"/>
                      <a:pt x="1878" y="1182"/>
                      <a:pt x="1787" y="1182"/>
                    </a:cubicBezTo>
                    <a:cubicBezTo>
                      <a:pt x="1783" y="1182"/>
                      <a:pt x="1778" y="1182"/>
                      <a:pt x="1773" y="1181"/>
                    </a:cubicBezTo>
                    <a:cubicBezTo>
                      <a:pt x="1773" y="1182"/>
                      <a:pt x="1773" y="1182"/>
                      <a:pt x="1773" y="1182"/>
                    </a:cubicBezTo>
                    <a:cubicBezTo>
                      <a:pt x="1611" y="1182"/>
                      <a:pt x="1611" y="1182"/>
                      <a:pt x="1611" y="1182"/>
                    </a:cubicBezTo>
                    <a:cubicBezTo>
                      <a:pt x="1611" y="1195"/>
                      <a:pt x="1611" y="1195"/>
                      <a:pt x="1611" y="1195"/>
                    </a:cubicBezTo>
                    <a:cubicBezTo>
                      <a:pt x="1773" y="1195"/>
                      <a:pt x="1773" y="1195"/>
                      <a:pt x="1773" y="1195"/>
                    </a:cubicBezTo>
                    <a:cubicBezTo>
                      <a:pt x="1782" y="1195"/>
                      <a:pt x="1782" y="1195"/>
                      <a:pt x="1782" y="1195"/>
                    </a:cubicBezTo>
                    <a:cubicBezTo>
                      <a:pt x="1782" y="1195"/>
                      <a:pt x="1782" y="1195"/>
                      <a:pt x="1782" y="1195"/>
                    </a:cubicBezTo>
                    <a:cubicBezTo>
                      <a:pt x="1783" y="1195"/>
                      <a:pt x="1785" y="1195"/>
                      <a:pt x="1787" y="1195"/>
                    </a:cubicBezTo>
                    <a:cubicBezTo>
                      <a:pt x="1839" y="1195"/>
                      <a:pt x="1886" y="1173"/>
                      <a:pt x="1919" y="1137"/>
                    </a:cubicBezTo>
                    <a:cubicBezTo>
                      <a:pt x="1931" y="1123"/>
                      <a:pt x="1942" y="1107"/>
                      <a:pt x="1949" y="1089"/>
                    </a:cubicBezTo>
                    <a:cubicBezTo>
                      <a:pt x="1951" y="1085"/>
                      <a:pt x="1953" y="1081"/>
                      <a:pt x="1954" y="1077"/>
                    </a:cubicBezTo>
                    <a:cubicBezTo>
                      <a:pt x="1961" y="1059"/>
                      <a:pt x="1964" y="1039"/>
                      <a:pt x="1964" y="1019"/>
                    </a:cubicBezTo>
                    <a:cubicBezTo>
                      <a:pt x="1964" y="1019"/>
                      <a:pt x="1964" y="1018"/>
                      <a:pt x="1964" y="1018"/>
                    </a:cubicBezTo>
                    <a:cubicBezTo>
                      <a:pt x="1964" y="1011"/>
                      <a:pt x="1964" y="1005"/>
                      <a:pt x="1963" y="998"/>
                    </a:cubicBezTo>
                    <a:cubicBezTo>
                      <a:pt x="1962" y="985"/>
                      <a:pt x="1959" y="972"/>
                      <a:pt x="1955" y="959"/>
                    </a:cubicBezTo>
                    <a:cubicBezTo>
                      <a:pt x="1947" y="938"/>
                      <a:pt x="1936" y="920"/>
                      <a:pt x="1923" y="903"/>
                    </a:cubicBezTo>
                    <a:cubicBezTo>
                      <a:pt x="1919" y="899"/>
                      <a:pt x="1915" y="894"/>
                      <a:pt x="1910" y="890"/>
                    </a:cubicBezTo>
                    <a:cubicBezTo>
                      <a:pt x="1883" y="864"/>
                      <a:pt x="1847" y="846"/>
                      <a:pt x="1807" y="842"/>
                    </a:cubicBezTo>
                    <a:cubicBezTo>
                      <a:pt x="1807" y="839"/>
                      <a:pt x="1807" y="836"/>
                      <a:pt x="1807" y="833"/>
                    </a:cubicBezTo>
                    <a:cubicBezTo>
                      <a:pt x="1808" y="831"/>
                      <a:pt x="1808" y="828"/>
                      <a:pt x="1808" y="825"/>
                    </a:cubicBezTo>
                    <a:cubicBezTo>
                      <a:pt x="1808" y="825"/>
                      <a:pt x="1808" y="825"/>
                      <a:pt x="1808" y="824"/>
                    </a:cubicBezTo>
                    <a:cubicBezTo>
                      <a:pt x="1808" y="820"/>
                      <a:pt x="1808" y="816"/>
                      <a:pt x="1808" y="812"/>
                    </a:cubicBezTo>
                    <a:cubicBezTo>
                      <a:pt x="1808" y="726"/>
                      <a:pt x="1780" y="646"/>
                      <a:pt x="1727" y="580"/>
                    </a:cubicBezTo>
                    <a:cubicBezTo>
                      <a:pt x="1723" y="574"/>
                      <a:pt x="1718" y="569"/>
                      <a:pt x="1713" y="564"/>
                    </a:cubicBezTo>
                    <a:cubicBezTo>
                      <a:pt x="1711" y="561"/>
                      <a:pt x="1708" y="558"/>
                      <a:pt x="1705" y="555"/>
                    </a:cubicBezTo>
                    <a:cubicBezTo>
                      <a:pt x="1688" y="537"/>
                      <a:pt x="1668" y="520"/>
                      <a:pt x="1647" y="506"/>
                    </a:cubicBezTo>
                    <a:cubicBezTo>
                      <a:pt x="1645" y="504"/>
                      <a:pt x="1642" y="502"/>
                      <a:pt x="1639" y="500"/>
                    </a:cubicBezTo>
                    <a:cubicBezTo>
                      <a:pt x="1626" y="492"/>
                      <a:pt x="1613" y="485"/>
                      <a:pt x="1600" y="478"/>
                    </a:cubicBezTo>
                    <a:cubicBezTo>
                      <a:pt x="1594" y="475"/>
                      <a:pt x="1588" y="473"/>
                      <a:pt x="1582" y="470"/>
                    </a:cubicBezTo>
                    <a:cubicBezTo>
                      <a:pt x="1564" y="462"/>
                      <a:pt x="1544" y="455"/>
                      <a:pt x="1524" y="451"/>
                    </a:cubicBezTo>
                    <a:cubicBezTo>
                      <a:pt x="1524" y="451"/>
                      <a:pt x="1523" y="450"/>
                      <a:pt x="1523" y="450"/>
                    </a:cubicBezTo>
                    <a:cubicBezTo>
                      <a:pt x="1523" y="450"/>
                      <a:pt x="1522" y="450"/>
                      <a:pt x="1522" y="450"/>
                    </a:cubicBezTo>
                    <a:cubicBezTo>
                      <a:pt x="1521" y="450"/>
                      <a:pt x="1521" y="450"/>
                      <a:pt x="1521" y="450"/>
                    </a:cubicBezTo>
                    <a:cubicBezTo>
                      <a:pt x="1521" y="450"/>
                      <a:pt x="1521" y="450"/>
                      <a:pt x="1521" y="450"/>
                    </a:cubicBezTo>
                    <a:cubicBezTo>
                      <a:pt x="1521" y="450"/>
                      <a:pt x="1521" y="450"/>
                      <a:pt x="1521" y="450"/>
                    </a:cubicBezTo>
                    <a:cubicBezTo>
                      <a:pt x="1519" y="449"/>
                      <a:pt x="1518" y="449"/>
                      <a:pt x="1516" y="449"/>
                    </a:cubicBezTo>
                    <a:cubicBezTo>
                      <a:pt x="1514" y="448"/>
                      <a:pt x="1512" y="448"/>
                      <a:pt x="1511" y="448"/>
                    </a:cubicBezTo>
                    <a:cubicBezTo>
                      <a:pt x="1509" y="447"/>
                      <a:pt x="1508" y="447"/>
                      <a:pt x="1507" y="447"/>
                    </a:cubicBezTo>
                    <a:cubicBezTo>
                      <a:pt x="1506" y="447"/>
                      <a:pt x="1505" y="446"/>
                      <a:pt x="1503" y="446"/>
                    </a:cubicBezTo>
                    <a:cubicBezTo>
                      <a:pt x="1502" y="446"/>
                      <a:pt x="1502" y="446"/>
                      <a:pt x="1502" y="446"/>
                    </a:cubicBezTo>
                    <a:cubicBezTo>
                      <a:pt x="1498" y="445"/>
                      <a:pt x="1494" y="445"/>
                      <a:pt x="1490" y="444"/>
                    </a:cubicBezTo>
                    <a:cubicBezTo>
                      <a:pt x="1488" y="444"/>
                      <a:pt x="1485" y="443"/>
                      <a:pt x="1483" y="443"/>
                    </a:cubicBezTo>
                    <a:cubicBezTo>
                      <a:pt x="1481" y="443"/>
                      <a:pt x="1481" y="443"/>
                      <a:pt x="1481" y="443"/>
                    </a:cubicBezTo>
                    <a:cubicBezTo>
                      <a:pt x="1478" y="443"/>
                      <a:pt x="1475" y="442"/>
                      <a:pt x="1473" y="442"/>
                    </a:cubicBezTo>
                    <a:cubicBezTo>
                      <a:pt x="1470" y="442"/>
                      <a:pt x="1467" y="441"/>
                      <a:pt x="1465" y="441"/>
                    </a:cubicBezTo>
                    <a:cubicBezTo>
                      <a:pt x="1463" y="441"/>
                      <a:pt x="1463" y="441"/>
                      <a:pt x="1463" y="441"/>
                    </a:cubicBezTo>
                    <a:cubicBezTo>
                      <a:pt x="1460" y="441"/>
                      <a:pt x="1460" y="441"/>
                      <a:pt x="1460" y="441"/>
                    </a:cubicBezTo>
                    <a:cubicBezTo>
                      <a:pt x="1458" y="441"/>
                      <a:pt x="1457" y="441"/>
                      <a:pt x="1455" y="441"/>
                    </a:cubicBezTo>
                    <a:cubicBezTo>
                      <a:pt x="1449" y="440"/>
                      <a:pt x="1443" y="440"/>
                      <a:pt x="1437" y="440"/>
                    </a:cubicBezTo>
                    <a:cubicBezTo>
                      <a:pt x="1412" y="440"/>
                      <a:pt x="1387" y="443"/>
                      <a:pt x="1362" y="448"/>
                    </a:cubicBezTo>
                    <a:cubicBezTo>
                      <a:pt x="1361" y="448"/>
                      <a:pt x="1360" y="448"/>
                      <a:pt x="1359" y="448"/>
                    </a:cubicBezTo>
                    <a:cubicBezTo>
                      <a:pt x="1356" y="449"/>
                      <a:pt x="1354" y="450"/>
                      <a:pt x="1351" y="450"/>
                    </a:cubicBezTo>
                    <a:cubicBezTo>
                      <a:pt x="1351" y="450"/>
                      <a:pt x="1351" y="450"/>
                      <a:pt x="1350" y="450"/>
                    </a:cubicBezTo>
                    <a:cubicBezTo>
                      <a:pt x="1350" y="449"/>
                      <a:pt x="1350" y="448"/>
                      <a:pt x="1350" y="448"/>
                    </a:cubicBezTo>
                    <a:cubicBezTo>
                      <a:pt x="1350" y="445"/>
                      <a:pt x="1349" y="442"/>
                      <a:pt x="1349" y="440"/>
                    </a:cubicBezTo>
                    <a:cubicBezTo>
                      <a:pt x="1347" y="432"/>
                      <a:pt x="1346" y="425"/>
                      <a:pt x="1344" y="417"/>
                    </a:cubicBezTo>
                    <a:cubicBezTo>
                      <a:pt x="1343" y="415"/>
                      <a:pt x="1343" y="412"/>
                      <a:pt x="1342" y="409"/>
                    </a:cubicBezTo>
                    <a:cubicBezTo>
                      <a:pt x="1340" y="402"/>
                      <a:pt x="1338" y="394"/>
                      <a:pt x="1336" y="387"/>
                    </a:cubicBezTo>
                    <a:cubicBezTo>
                      <a:pt x="1335" y="384"/>
                      <a:pt x="1334" y="381"/>
                      <a:pt x="1334" y="379"/>
                    </a:cubicBezTo>
                    <a:cubicBezTo>
                      <a:pt x="1331" y="371"/>
                      <a:pt x="1329" y="364"/>
                      <a:pt x="1326" y="356"/>
                    </a:cubicBezTo>
                    <a:cubicBezTo>
                      <a:pt x="1325" y="354"/>
                      <a:pt x="1324" y="351"/>
                      <a:pt x="1323" y="348"/>
                    </a:cubicBezTo>
                    <a:cubicBezTo>
                      <a:pt x="1323" y="348"/>
                      <a:pt x="1323" y="348"/>
                      <a:pt x="1323" y="348"/>
                    </a:cubicBezTo>
                    <a:cubicBezTo>
                      <a:pt x="1320" y="341"/>
                      <a:pt x="1317" y="333"/>
                      <a:pt x="1314" y="326"/>
                    </a:cubicBezTo>
                    <a:cubicBezTo>
                      <a:pt x="1313" y="323"/>
                      <a:pt x="1312" y="321"/>
                      <a:pt x="1311" y="318"/>
                    </a:cubicBezTo>
                    <a:cubicBezTo>
                      <a:pt x="1311" y="318"/>
                      <a:pt x="1311" y="318"/>
                      <a:pt x="1311" y="318"/>
                    </a:cubicBezTo>
                    <a:cubicBezTo>
                      <a:pt x="1307" y="310"/>
                      <a:pt x="1304" y="303"/>
                      <a:pt x="1300" y="296"/>
                    </a:cubicBezTo>
                    <a:cubicBezTo>
                      <a:pt x="1298" y="293"/>
                      <a:pt x="1297" y="290"/>
                      <a:pt x="1296" y="288"/>
                    </a:cubicBezTo>
                    <a:cubicBezTo>
                      <a:pt x="1296" y="288"/>
                      <a:pt x="1296" y="288"/>
                      <a:pt x="1296" y="288"/>
                    </a:cubicBezTo>
                    <a:cubicBezTo>
                      <a:pt x="1292" y="280"/>
                      <a:pt x="1288" y="273"/>
                      <a:pt x="1283" y="265"/>
                    </a:cubicBezTo>
                    <a:cubicBezTo>
                      <a:pt x="1282" y="263"/>
                      <a:pt x="1280" y="260"/>
                      <a:pt x="1278" y="257"/>
                    </a:cubicBezTo>
                    <a:cubicBezTo>
                      <a:pt x="1274" y="250"/>
                      <a:pt x="1269" y="242"/>
                      <a:pt x="1264" y="235"/>
                    </a:cubicBezTo>
                    <a:cubicBezTo>
                      <a:pt x="1262" y="232"/>
                      <a:pt x="1260" y="229"/>
                      <a:pt x="1258" y="227"/>
                    </a:cubicBezTo>
                    <a:cubicBezTo>
                      <a:pt x="1256" y="224"/>
                      <a:pt x="1254" y="221"/>
                      <a:pt x="1252" y="219"/>
                    </a:cubicBezTo>
                    <a:cubicBezTo>
                      <a:pt x="1235" y="195"/>
                      <a:pt x="1216" y="174"/>
                      <a:pt x="1195" y="153"/>
                    </a:cubicBezTo>
                    <a:cubicBezTo>
                      <a:pt x="1193" y="151"/>
                      <a:pt x="1190" y="148"/>
                      <a:pt x="1187" y="146"/>
                    </a:cubicBezTo>
                    <a:cubicBezTo>
                      <a:pt x="1150" y="110"/>
                      <a:pt x="1107" y="80"/>
                      <a:pt x="1059" y="56"/>
                    </a:cubicBezTo>
                    <a:cubicBezTo>
                      <a:pt x="1059" y="56"/>
                      <a:pt x="1059" y="56"/>
                      <a:pt x="1059" y="56"/>
                    </a:cubicBezTo>
                    <a:cubicBezTo>
                      <a:pt x="1058" y="56"/>
                      <a:pt x="1058" y="56"/>
                      <a:pt x="1058" y="56"/>
                    </a:cubicBezTo>
                    <a:cubicBezTo>
                      <a:pt x="1052" y="53"/>
                      <a:pt x="1046" y="50"/>
                      <a:pt x="1042" y="48"/>
                    </a:cubicBezTo>
                    <a:cubicBezTo>
                      <a:pt x="1041" y="48"/>
                      <a:pt x="1041" y="48"/>
                      <a:pt x="1041" y="48"/>
                    </a:cubicBezTo>
                    <a:cubicBezTo>
                      <a:pt x="1039" y="47"/>
                      <a:pt x="1038" y="46"/>
                      <a:pt x="1036" y="45"/>
                    </a:cubicBezTo>
                    <a:cubicBezTo>
                      <a:pt x="1031" y="43"/>
                      <a:pt x="1026" y="41"/>
                      <a:pt x="1021" y="39"/>
                    </a:cubicBezTo>
                    <a:cubicBezTo>
                      <a:pt x="1018" y="38"/>
                      <a:pt x="1016" y="37"/>
                      <a:pt x="1013" y="36"/>
                    </a:cubicBezTo>
                    <a:cubicBezTo>
                      <a:pt x="1009" y="34"/>
                      <a:pt x="1004" y="33"/>
                      <a:pt x="999" y="31"/>
                    </a:cubicBezTo>
                    <a:cubicBezTo>
                      <a:pt x="996" y="30"/>
                      <a:pt x="994" y="29"/>
                      <a:pt x="991" y="28"/>
                    </a:cubicBezTo>
                    <a:cubicBezTo>
                      <a:pt x="989" y="28"/>
                      <a:pt x="989" y="28"/>
                      <a:pt x="989" y="28"/>
                    </a:cubicBezTo>
                    <a:cubicBezTo>
                      <a:pt x="986" y="27"/>
                      <a:pt x="986" y="27"/>
                      <a:pt x="986" y="27"/>
                    </a:cubicBezTo>
                    <a:cubicBezTo>
                      <a:pt x="983" y="26"/>
                      <a:pt x="980" y="24"/>
                      <a:pt x="977" y="23"/>
                    </a:cubicBezTo>
                    <a:cubicBezTo>
                      <a:pt x="972" y="22"/>
                      <a:pt x="967" y="21"/>
                      <a:pt x="962" y="19"/>
                    </a:cubicBezTo>
                    <a:cubicBezTo>
                      <a:pt x="960" y="19"/>
                      <a:pt x="960" y="19"/>
                      <a:pt x="960" y="19"/>
                    </a:cubicBezTo>
                    <a:cubicBezTo>
                      <a:pt x="955" y="17"/>
                      <a:pt x="950" y="16"/>
                      <a:pt x="946" y="15"/>
                    </a:cubicBezTo>
                    <a:cubicBezTo>
                      <a:pt x="941" y="14"/>
                      <a:pt x="936" y="13"/>
                      <a:pt x="930" y="12"/>
                    </a:cubicBezTo>
                    <a:cubicBezTo>
                      <a:pt x="927" y="11"/>
                      <a:pt x="925" y="10"/>
                      <a:pt x="922" y="10"/>
                    </a:cubicBezTo>
                    <a:cubicBezTo>
                      <a:pt x="920" y="10"/>
                      <a:pt x="920" y="10"/>
                      <a:pt x="920" y="10"/>
                    </a:cubicBezTo>
                    <a:cubicBezTo>
                      <a:pt x="915" y="8"/>
                      <a:pt x="910" y="8"/>
                      <a:pt x="905" y="7"/>
                    </a:cubicBezTo>
                    <a:cubicBezTo>
                      <a:pt x="902" y="6"/>
                      <a:pt x="899" y="6"/>
                      <a:pt x="895" y="5"/>
                    </a:cubicBezTo>
                    <a:cubicBezTo>
                      <a:pt x="890" y="5"/>
                      <a:pt x="885" y="4"/>
                      <a:pt x="880" y="3"/>
                    </a:cubicBezTo>
                    <a:cubicBezTo>
                      <a:pt x="877" y="3"/>
                      <a:pt x="877" y="3"/>
                      <a:pt x="877" y="3"/>
                    </a:cubicBezTo>
                    <a:cubicBezTo>
                      <a:pt x="875" y="3"/>
                      <a:pt x="872" y="3"/>
                      <a:pt x="870" y="2"/>
                    </a:cubicBezTo>
                    <a:cubicBezTo>
                      <a:pt x="864" y="2"/>
                      <a:pt x="858" y="1"/>
                      <a:pt x="853" y="1"/>
                    </a:cubicBezTo>
                    <a:cubicBezTo>
                      <a:pt x="852" y="1"/>
                      <a:pt x="851" y="1"/>
                      <a:pt x="850" y="1"/>
                    </a:cubicBezTo>
                    <a:cubicBezTo>
                      <a:pt x="848" y="1"/>
                      <a:pt x="846" y="1"/>
                      <a:pt x="845" y="1"/>
                    </a:cubicBezTo>
                    <a:cubicBezTo>
                      <a:pt x="835" y="0"/>
                      <a:pt x="827" y="0"/>
                      <a:pt x="819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1" name="Freeform 1147">
                <a:extLst>
                  <a:ext uri="{FF2B5EF4-FFF2-40B4-BE49-F238E27FC236}">
                    <a16:creationId xmlns:a16="http://schemas.microsoft.com/office/drawing/2014/main" xmlns="" id="{259E75E3-9558-46FA-A4A5-A9282B72A0E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526213" y="4092576"/>
                <a:ext cx="588963" cy="749300"/>
              </a:xfrm>
              <a:custGeom>
                <a:avLst/>
                <a:gdLst>
                  <a:gd name="T0" fmla="*/ 105 w 371"/>
                  <a:gd name="T1" fmla="*/ 0 h 472"/>
                  <a:gd name="T2" fmla="*/ 8 w 371"/>
                  <a:gd name="T3" fmla="*/ 14 h 472"/>
                  <a:gd name="T4" fmla="*/ 8 w 371"/>
                  <a:gd name="T5" fmla="*/ 14 h 472"/>
                  <a:gd name="T6" fmla="*/ 13 w 371"/>
                  <a:gd name="T7" fmla="*/ 86 h 472"/>
                  <a:gd name="T8" fmla="*/ 0 w 371"/>
                  <a:gd name="T9" fmla="*/ 199 h 472"/>
                  <a:gd name="T10" fmla="*/ 184 w 371"/>
                  <a:gd name="T11" fmla="*/ 463 h 472"/>
                  <a:gd name="T12" fmla="*/ 279 w 371"/>
                  <a:gd name="T13" fmla="*/ 463 h 472"/>
                  <a:gd name="T14" fmla="*/ 279 w 371"/>
                  <a:gd name="T15" fmla="*/ 472 h 472"/>
                  <a:gd name="T16" fmla="*/ 371 w 371"/>
                  <a:gd name="T17" fmla="*/ 232 h 472"/>
                  <a:gd name="T18" fmla="*/ 342 w 371"/>
                  <a:gd name="T19" fmla="*/ 91 h 472"/>
                  <a:gd name="T20" fmla="*/ 193 w 371"/>
                  <a:gd name="T21" fmla="*/ 11 h 472"/>
                  <a:gd name="T22" fmla="*/ 105 w 371"/>
                  <a:gd name="T23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1" h="472">
                    <a:moveTo>
                      <a:pt x="105" y="0"/>
                    </a:moveTo>
                    <a:cubicBezTo>
                      <a:pt x="71" y="0"/>
                      <a:pt x="38" y="5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11" y="37"/>
                      <a:pt x="13" y="61"/>
                      <a:pt x="13" y="86"/>
                    </a:cubicBezTo>
                    <a:cubicBezTo>
                      <a:pt x="13" y="125"/>
                      <a:pt x="8" y="163"/>
                      <a:pt x="0" y="199"/>
                    </a:cubicBezTo>
                    <a:cubicBezTo>
                      <a:pt x="93" y="258"/>
                      <a:pt x="161" y="352"/>
                      <a:pt x="184" y="463"/>
                    </a:cubicBezTo>
                    <a:cubicBezTo>
                      <a:pt x="279" y="463"/>
                      <a:pt x="279" y="463"/>
                      <a:pt x="279" y="463"/>
                    </a:cubicBezTo>
                    <a:cubicBezTo>
                      <a:pt x="279" y="472"/>
                      <a:pt x="279" y="472"/>
                      <a:pt x="279" y="472"/>
                    </a:cubicBezTo>
                    <a:cubicBezTo>
                      <a:pt x="336" y="409"/>
                      <a:pt x="371" y="325"/>
                      <a:pt x="371" y="232"/>
                    </a:cubicBezTo>
                    <a:cubicBezTo>
                      <a:pt x="371" y="182"/>
                      <a:pt x="361" y="134"/>
                      <a:pt x="342" y="91"/>
                    </a:cubicBezTo>
                    <a:cubicBezTo>
                      <a:pt x="300" y="53"/>
                      <a:pt x="249" y="26"/>
                      <a:pt x="193" y="11"/>
                    </a:cubicBezTo>
                    <a:cubicBezTo>
                      <a:pt x="165" y="4"/>
                      <a:pt x="135" y="0"/>
                      <a:pt x="105" y="0"/>
                    </a:cubicBezTo>
                  </a:path>
                </a:pathLst>
              </a:custGeom>
              <a:solidFill>
                <a:srgbClr val="EEF9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2" name="Freeform 1148">
                <a:extLst>
                  <a:ext uri="{FF2B5EF4-FFF2-40B4-BE49-F238E27FC236}">
                    <a16:creationId xmlns:a16="http://schemas.microsoft.com/office/drawing/2014/main" xmlns="" id="{C998995F-6A05-4945-B342-538C8DB8874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433888" y="3395663"/>
                <a:ext cx="1874838" cy="1376363"/>
              </a:xfrm>
              <a:custGeom>
                <a:avLst/>
                <a:gdLst>
                  <a:gd name="T0" fmla="*/ 805 w 1181"/>
                  <a:gd name="T1" fmla="*/ 0 h 868"/>
                  <a:gd name="T2" fmla="*/ 279 w 1181"/>
                  <a:gd name="T3" fmla="*/ 526 h 868"/>
                  <a:gd name="T4" fmla="*/ 279 w 1181"/>
                  <a:gd name="T5" fmla="*/ 526 h 868"/>
                  <a:gd name="T6" fmla="*/ 279 w 1181"/>
                  <a:gd name="T7" fmla="*/ 526 h 868"/>
                  <a:gd name="T8" fmla="*/ 279 w 1181"/>
                  <a:gd name="T9" fmla="*/ 529 h 868"/>
                  <a:gd name="T10" fmla="*/ 279 w 1181"/>
                  <a:gd name="T11" fmla="*/ 529 h 868"/>
                  <a:gd name="T12" fmla="*/ 62 w 1181"/>
                  <a:gd name="T13" fmla="*/ 652 h 868"/>
                  <a:gd name="T14" fmla="*/ 0 w 1181"/>
                  <a:gd name="T15" fmla="*/ 792 h 868"/>
                  <a:gd name="T16" fmla="*/ 371 w 1181"/>
                  <a:gd name="T17" fmla="*/ 792 h 868"/>
                  <a:gd name="T18" fmla="*/ 371 w 1181"/>
                  <a:gd name="T19" fmla="*/ 785 h 868"/>
                  <a:gd name="T20" fmla="*/ 383 w 1181"/>
                  <a:gd name="T21" fmla="*/ 792 h 868"/>
                  <a:gd name="T22" fmla="*/ 505 w 1181"/>
                  <a:gd name="T23" fmla="*/ 792 h 868"/>
                  <a:gd name="T24" fmla="*/ 553 w 1181"/>
                  <a:gd name="T25" fmla="*/ 841 h 868"/>
                  <a:gd name="T26" fmla="*/ 553 w 1181"/>
                  <a:gd name="T27" fmla="*/ 858 h 868"/>
                  <a:gd name="T28" fmla="*/ 656 w 1181"/>
                  <a:gd name="T29" fmla="*/ 868 h 868"/>
                  <a:gd name="T30" fmla="*/ 1181 w 1181"/>
                  <a:gd name="T31" fmla="*/ 342 h 868"/>
                  <a:gd name="T32" fmla="*/ 1128 w 1181"/>
                  <a:gd name="T33" fmla="*/ 111 h 868"/>
                  <a:gd name="T34" fmla="*/ 1061 w 1181"/>
                  <a:gd name="T35" fmla="*/ 67 h 868"/>
                  <a:gd name="T36" fmla="*/ 805 w 1181"/>
                  <a:gd name="T37" fmla="*/ 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81" h="868">
                    <a:moveTo>
                      <a:pt x="805" y="0"/>
                    </a:moveTo>
                    <a:cubicBezTo>
                      <a:pt x="514" y="0"/>
                      <a:pt x="279" y="236"/>
                      <a:pt x="279" y="526"/>
                    </a:cubicBezTo>
                    <a:cubicBezTo>
                      <a:pt x="279" y="526"/>
                      <a:pt x="279" y="526"/>
                      <a:pt x="279" y="526"/>
                    </a:cubicBezTo>
                    <a:cubicBezTo>
                      <a:pt x="279" y="526"/>
                      <a:pt x="279" y="526"/>
                      <a:pt x="279" y="526"/>
                    </a:cubicBezTo>
                    <a:cubicBezTo>
                      <a:pt x="279" y="527"/>
                      <a:pt x="279" y="528"/>
                      <a:pt x="279" y="529"/>
                    </a:cubicBezTo>
                    <a:cubicBezTo>
                      <a:pt x="279" y="529"/>
                      <a:pt x="279" y="529"/>
                      <a:pt x="279" y="529"/>
                    </a:cubicBezTo>
                    <a:cubicBezTo>
                      <a:pt x="191" y="539"/>
                      <a:pt x="114" y="585"/>
                      <a:pt x="62" y="652"/>
                    </a:cubicBezTo>
                    <a:cubicBezTo>
                      <a:pt x="31" y="692"/>
                      <a:pt x="9" y="740"/>
                      <a:pt x="0" y="792"/>
                    </a:cubicBezTo>
                    <a:cubicBezTo>
                      <a:pt x="371" y="792"/>
                      <a:pt x="371" y="792"/>
                      <a:pt x="371" y="792"/>
                    </a:cubicBezTo>
                    <a:cubicBezTo>
                      <a:pt x="371" y="790"/>
                      <a:pt x="371" y="787"/>
                      <a:pt x="371" y="785"/>
                    </a:cubicBezTo>
                    <a:cubicBezTo>
                      <a:pt x="375" y="787"/>
                      <a:pt x="379" y="790"/>
                      <a:pt x="383" y="792"/>
                    </a:cubicBezTo>
                    <a:cubicBezTo>
                      <a:pt x="505" y="792"/>
                      <a:pt x="505" y="792"/>
                      <a:pt x="505" y="792"/>
                    </a:cubicBezTo>
                    <a:cubicBezTo>
                      <a:pt x="532" y="792"/>
                      <a:pt x="553" y="814"/>
                      <a:pt x="553" y="841"/>
                    </a:cubicBezTo>
                    <a:cubicBezTo>
                      <a:pt x="553" y="858"/>
                      <a:pt x="553" y="858"/>
                      <a:pt x="553" y="858"/>
                    </a:cubicBezTo>
                    <a:cubicBezTo>
                      <a:pt x="586" y="865"/>
                      <a:pt x="621" y="868"/>
                      <a:pt x="656" y="868"/>
                    </a:cubicBezTo>
                    <a:cubicBezTo>
                      <a:pt x="946" y="868"/>
                      <a:pt x="1181" y="633"/>
                      <a:pt x="1181" y="342"/>
                    </a:cubicBezTo>
                    <a:cubicBezTo>
                      <a:pt x="1181" y="259"/>
                      <a:pt x="1162" y="181"/>
                      <a:pt x="1128" y="111"/>
                    </a:cubicBezTo>
                    <a:cubicBezTo>
                      <a:pt x="1107" y="95"/>
                      <a:pt x="1084" y="80"/>
                      <a:pt x="1061" y="67"/>
                    </a:cubicBezTo>
                    <a:cubicBezTo>
                      <a:pt x="985" y="24"/>
                      <a:pt x="898" y="0"/>
                      <a:pt x="805" y="0"/>
                    </a:cubicBezTo>
                  </a:path>
                </a:pathLst>
              </a:custGeom>
              <a:solidFill>
                <a:srgbClr val="EEF9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3" name="Freeform 1149">
                <a:extLst>
                  <a:ext uri="{FF2B5EF4-FFF2-40B4-BE49-F238E27FC236}">
                    <a16:creationId xmlns:a16="http://schemas.microsoft.com/office/drawing/2014/main" xmlns="" id="{4F1122F8-B1E9-4E29-88FE-3C67E63A287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184650" y="4664076"/>
                <a:ext cx="1114425" cy="1662113"/>
              </a:xfrm>
              <a:custGeom>
                <a:avLst/>
                <a:gdLst>
                  <a:gd name="T0" fmla="*/ 384 w 702"/>
                  <a:gd name="T1" fmla="*/ 961 h 1048"/>
                  <a:gd name="T2" fmla="*/ 40 w 702"/>
                  <a:gd name="T3" fmla="*/ 961 h 1048"/>
                  <a:gd name="T4" fmla="*/ 16 w 702"/>
                  <a:gd name="T5" fmla="*/ 1040 h 1048"/>
                  <a:gd name="T6" fmla="*/ 41 w 702"/>
                  <a:gd name="T7" fmla="*/ 1048 h 1048"/>
                  <a:gd name="T8" fmla="*/ 451 w 702"/>
                  <a:gd name="T9" fmla="*/ 1048 h 1048"/>
                  <a:gd name="T10" fmla="*/ 391 w 702"/>
                  <a:gd name="T11" fmla="*/ 989 h 1048"/>
                  <a:gd name="T12" fmla="*/ 391 w 702"/>
                  <a:gd name="T13" fmla="*/ 1004 h 1048"/>
                  <a:gd name="T14" fmla="*/ 382 w 702"/>
                  <a:gd name="T15" fmla="*/ 1013 h 1048"/>
                  <a:gd name="T16" fmla="*/ 320 w 702"/>
                  <a:gd name="T17" fmla="*/ 1013 h 1048"/>
                  <a:gd name="T18" fmla="*/ 312 w 702"/>
                  <a:gd name="T19" fmla="*/ 1004 h 1048"/>
                  <a:gd name="T20" fmla="*/ 312 w 702"/>
                  <a:gd name="T21" fmla="*/ 987 h 1048"/>
                  <a:gd name="T22" fmla="*/ 320 w 702"/>
                  <a:gd name="T23" fmla="*/ 979 h 1048"/>
                  <a:gd name="T24" fmla="*/ 382 w 702"/>
                  <a:gd name="T25" fmla="*/ 979 h 1048"/>
                  <a:gd name="T26" fmla="*/ 384 w 702"/>
                  <a:gd name="T27" fmla="*/ 979 h 1048"/>
                  <a:gd name="T28" fmla="*/ 384 w 702"/>
                  <a:gd name="T29" fmla="*/ 961 h 1048"/>
                  <a:gd name="T30" fmla="*/ 19 w 702"/>
                  <a:gd name="T31" fmla="*/ 634 h 1048"/>
                  <a:gd name="T32" fmla="*/ 0 w 702"/>
                  <a:gd name="T33" fmla="*/ 636 h 1048"/>
                  <a:gd name="T34" fmla="*/ 0 w 702"/>
                  <a:gd name="T35" fmla="*/ 757 h 1048"/>
                  <a:gd name="T36" fmla="*/ 19 w 702"/>
                  <a:gd name="T37" fmla="*/ 790 h 1048"/>
                  <a:gd name="T38" fmla="*/ 19 w 702"/>
                  <a:gd name="T39" fmla="*/ 634 h 1048"/>
                  <a:gd name="T40" fmla="*/ 351 w 702"/>
                  <a:gd name="T41" fmla="*/ 44 h 1048"/>
                  <a:gd name="T42" fmla="*/ 345 w 702"/>
                  <a:gd name="T43" fmla="*/ 37 h 1048"/>
                  <a:gd name="T44" fmla="*/ 351 w 702"/>
                  <a:gd name="T45" fmla="*/ 31 h 1048"/>
                  <a:gd name="T46" fmla="*/ 358 w 702"/>
                  <a:gd name="T47" fmla="*/ 37 h 1048"/>
                  <a:gd name="T48" fmla="*/ 351 w 702"/>
                  <a:gd name="T49" fmla="*/ 44 h 1048"/>
                  <a:gd name="T50" fmla="*/ 662 w 702"/>
                  <a:gd name="T51" fmla="*/ 0 h 1048"/>
                  <a:gd name="T52" fmla="*/ 41 w 702"/>
                  <a:gd name="T53" fmla="*/ 0 h 1048"/>
                  <a:gd name="T54" fmla="*/ 12 w 702"/>
                  <a:gd name="T55" fmla="*/ 12 h 1048"/>
                  <a:gd name="T56" fmla="*/ 0 w 702"/>
                  <a:gd name="T57" fmla="*/ 41 h 1048"/>
                  <a:gd name="T58" fmla="*/ 0 w 702"/>
                  <a:gd name="T59" fmla="*/ 511 h 1048"/>
                  <a:gd name="T60" fmla="*/ 19 w 702"/>
                  <a:gd name="T61" fmla="*/ 511 h 1048"/>
                  <a:gd name="T62" fmla="*/ 19 w 702"/>
                  <a:gd name="T63" fmla="*/ 97 h 1048"/>
                  <a:gd name="T64" fmla="*/ 19 w 702"/>
                  <a:gd name="T65" fmla="*/ 84 h 1048"/>
                  <a:gd name="T66" fmla="*/ 32 w 702"/>
                  <a:gd name="T67" fmla="*/ 84 h 1048"/>
                  <a:gd name="T68" fmla="*/ 668 w 702"/>
                  <a:gd name="T69" fmla="*/ 84 h 1048"/>
                  <a:gd name="T70" fmla="*/ 681 w 702"/>
                  <a:gd name="T71" fmla="*/ 84 h 1048"/>
                  <a:gd name="T72" fmla="*/ 681 w 702"/>
                  <a:gd name="T73" fmla="*/ 97 h 1048"/>
                  <a:gd name="T74" fmla="*/ 681 w 702"/>
                  <a:gd name="T75" fmla="*/ 673 h 1048"/>
                  <a:gd name="T76" fmla="*/ 683 w 702"/>
                  <a:gd name="T77" fmla="*/ 687 h 1048"/>
                  <a:gd name="T78" fmla="*/ 683 w 702"/>
                  <a:gd name="T79" fmla="*/ 749 h 1048"/>
                  <a:gd name="T80" fmla="*/ 695 w 702"/>
                  <a:gd name="T81" fmla="*/ 749 h 1048"/>
                  <a:gd name="T82" fmla="*/ 695 w 702"/>
                  <a:gd name="T83" fmla="*/ 725 h 1048"/>
                  <a:gd name="T84" fmla="*/ 702 w 702"/>
                  <a:gd name="T85" fmla="*/ 700 h 1048"/>
                  <a:gd name="T86" fmla="*/ 702 w 702"/>
                  <a:gd name="T87" fmla="*/ 41 h 1048"/>
                  <a:gd name="T88" fmla="*/ 690 w 702"/>
                  <a:gd name="T89" fmla="*/ 12 h 1048"/>
                  <a:gd name="T90" fmla="*/ 662 w 702"/>
                  <a:gd name="T91" fmla="*/ 0 h 1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02" h="1048">
                    <a:moveTo>
                      <a:pt x="384" y="961"/>
                    </a:moveTo>
                    <a:cubicBezTo>
                      <a:pt x="40" y="961"/>
                      <a:pt x="40" y="961"/>
                      <a:pt x="40" y="961"/>
                    </a:cubicBezTo>
                    <a:cubicBezTo>
                      <a:pt x="36" y="990"/>
                      <a:pt x="27" y="1016"/>
                      <a:pt x="16" y="1040"/>
                    </a:cubicBezTo>
                    <a:cubicBezTo>
                      <a:pt x="23" y="1045"/>
                      <a:pt x="31" y="1048"/>
                      <a:pt x="41" y="1048"/>
                    </a:cubicBezTo>
                    <a:cubicBezTo>
                      <a:pt x="451" y="1048"/>
                      <a:pt x="451" y="1048"/>
                      <a:pt x="451" y="1048"/>
                    </a:cubicBezTo>
                    <a:cubicBezTo>
                      <a:pt x="391" y="989"/>
                      <a:pt x="391" y="989"/>
                      <a:pt x="391" y="989"/>
                    </a:cubicBezTo>
                    <a:cubicBezTo>
                      <a:pt x="391" y="1004"/>
                      <a:pt x="391" y="1004"/>
                      <a:pt x="391" y="1004"/>
                    </a:cubicBezTo>
                    <a:cubicBezTo>
                      <a:pt x="391" y="1009"/>
                      <a:pt x="387" y="1013"/>
                      <a:pt x="382" y="1013"/>
                    </a:cubicBezTo>
                    <a:cubicBezTo>
                      <a:pt x="320" y="1013"/>
                      <a:pt x="320" y="1013"/>
                      <a:pt x="320" y="1013"/>
                    </a:cubicBezTo>
                    <a:cubicBezTo>
                      <a:pt x="316" y="1013"/>
                      <a:pt x="312" y="1009"/>
                      <a:pt x="312" y="1004"/>
                    </a:cubicBezTo>
                    <a:cubicBezTo>
                      <a:pt x="312" y="987"/>
                      <a:pt x="312" y="987"/>
                      <a:pt x="312" y="987"/>
                    </a:cubicBezTo>
                    <a:cubicBezTo>
                      <a:pt x="312" y="983"/>
                      <a:pt x="316" y="979"/>
                      <a:pt x="320" y="979"/>
                    </a:cubicBezTo>
                    <a:cubicBezTo>
                      <a:pt x="382" y="979"/>
                      <a:pt x="382" y="979"/>
                      <a:pt x="382" y="979"/>
                    </a:cubicBezTo>
                    <a:cubicBezTo>
                      <a:pt x="383" y="979"/>
                      <a:pt x="383" y="979"/>
                      <a:pt x="384" y="979"/>
                    </a:cubicBezTo>
                    <a:cubicBezTo>
                      <a:pt x="384" y="961"/>
                      <a:pt x="384" y="961"/>
                      <a:pt x="384" y="961"/>
                    </a:cubicBezTo>
                    <a:moveTo>
                      <a:pt x="19" y="634"/>
                    </a:moveTo>
                    <a:cubicBezTo>
                      <a:pt x="13" y="635"/>
                      <a:pt x="7" y="636"/>
                      <a:pt x="0" y="636"/>
                    </a:cubicBezTo>
                    <a:cubicBezTo>
                      <a:pt x="0" y="757"/>
                      <a:pt x="0" y="757"/>
                      <a:pt x="0" y="757"/>
                    </a:cubicBezTo>
                    <a:cubicBezTo>
                      <a:pt x="7" y="768"/>
                      <a:pt x="13" y="779"/>
                      <a:pt x="19" y="790"/>
                    </a:cubicBezTo>
                    <a:cubicBezTo>
                      <a:pt x="19" y="634"/>
                      <a:pt x="19" y="634"/>
                      <a:pt x="19" y="634"/>
                    </a:cubicBezTo>
                    <a:moveTo>
                      <a:pt x="351" y="44"/>
                    </a:moveTo>
                    <a:cubicBezTo>
                      <a:pt x="348" y="44"/>
                      <a:pt x="345" y="41"/>
                      <a:pt x="345" y="37"/>
                    </a:cubicBezTo>
                    <a:cubicBezTo>
                      <a:pt x="345" y="34"/>
                      <a:pt x="348" y="31"/>
                      <a:pt x="351" y="31"/>
                    </a:cubicBezTo>
                    <a:cubicBezTo>
                      <a:pt x="355" y="31"/>
                      <a:pt x="358" y="34"/>
                      <a:pt x="358" y="37"/>
                    </a:cubicBezTo>
                    <a:cubicBezTo>
                      <a:pt x="358" y="41"/>
                      <a:pt x="355" y="44"/>
                      <a:pt x="351" y="44"/>
                    </a:cubicBezTo>
                    <a:moveTo>
                      <a:pt x="662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30" y="0"/>
                      <a:pt x="20" y="5"/>
                      <a:pt x="12" y="12"/>
                    </a:cubicBezTo>
                    <a:cubicBezTo>
                      <a:pt x="5" y="19"/>
                      <a:pt x="0" y="30"/>
                      <a:pt x="0" y="41"/>
                    </a:cubicBezTo>
                    <a:cubicBezTo>
                      <a:pt x="0" y="511"/>
                      <a:pt x="0" y="511"/>
                      <a:pt x="0" y="511"/>
                    </a:cubicBezTo>
                    <a:cubicBezTo>
                      <a:pt x="19" y="511"/>
                      <a:pt x="19" y="511"/>
                      <a:pt x="19" y="511"/>
                    </a:cubicBezTo>
                    <a:cubicBezTo>
                      <a:pt x="19" y="97"/>
                      <a:pt x="19" y="97"/>
                      <a:pt x="19" y="97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32" y="84"/>
                      <a:pt x="32" y="84"/>
                      <a:pt x="32" y="84"/>
                    </a:cubicBezTo>
                    <a:cubicBezTo>
                      <a:pt x="668" y="84"/>
                      <a:pt x="668" y="84"/>
                      <a:pt x="668" y="84"/>
                    </a:cubicBezTo>
                    <a:cubicBezTo>
                      <a:pt x="681" y="84"/>
                      <a:pt x="681" y="84"/>
                      <a:pt x="681" y="84"/>
                    </a:cubicBezTo>
                    <a:cubicBezTo>
                      <a:pt x="681" y="97"/>
                      <a:pt x="681" y="97"/>
                      <a:pt x="681" y="97"/>
                    </a:cubicBezTo>
                    <a:cubicBezTo>
                      <a:pt x="681" y="673"/>
                      <a:pt x="681" y="673"/>
                      <a:pt x="681" y="673"/>
                    </a:cubicBezTo>
                    <a:cubicBezTo>
                      <a:pt x="683" y="678"/>
                      <a:pt x="683" y="682"/>
                      <a:pt x="683" y="687"/>
                    </a:cubicBezTo>
                    <a:cubicBezTo>
                      <a:pt x="683" y="749"/>
                      <a:pt x="683" y="749"/>
                      <a:pt x="683" y="749"/>
                    </a:cubicBezTo>
                    <a:cubicBezTo>
                      <a:pt x="695" y="749"/>
                      <a:pt x="695" y="749"/>
                      <a:pt x="695" y="749"/>
                    </a:cubicBezTo>
                    <a:cubicBezTo>
                      <a:pt x="695" y="725"/>
                      <a:pt x="695" y="725"/>
                      <a:pt x="695" y="725"/>
                    </a:cubicBezTo>
                    <a:cubicBezTo>
                      <a:pt x="695" y="716"/>
                      <a:pt x="698" y="707"/>
                      <a:pt x="702" y="700"/>
                    </a:cubicBezTo>
                    <a:cubicBezTo>
                      <a:pt x="702" y="41"/>
                      <a:pt x="702" y="41"/>
                      <a:pt x="702" y="41"/>
                    </a:cubicBezTo>
                    <a:cubicBezTo>
                      <a:pt x="702" y="30"/>
                      <a:pt x="698" y="19"/>
                      <a:pt x="690" y="12"/>
                    </a:cubicBezTo>
                    <a:cubicBezTo>
                      <a:pt x="683" y="5"/>
                      <a:pt x="673" y="0"/>
                      <a:pt x="662" y="0"/>
                    </a:cubicBezTo>
                  </a:path>
                </a:pathLst>
              </a:custGeom>
              <a:solidFill>
                <a:srgbClr val="058A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4" name="Freeform 1150">
                <a:extLst>
                  <a:ext uri="{FF2B5EF4-FFF2-40B4-BE49-F238E27FC236}">
                    <a16:creationId xmlns:a16="http://schemas.microsoft.com/office/drawing/2014/main" xmlns="" id="{1EDF3014-B968-46C6-874B-6971BFFD94F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171950" y="4651376"/>
                <a:ext cx="1139825" cy="1687513"/>
              </a:xfrm>
              <a:custGeom>
                <a:avLst/>
                <a:gdLst>
                  <a:gd name="T0" fmla="*/ 24 w 718"/>
                  <a:gd name="T1" fmla="*/ 1048 h 1064"/>
                  <a:gd name="T2" fmla="*/ 20 w 718"/>
                  <a:gd name="T3" fmla="*/ 1055 h 1064"/>
                  <a:gd name="T4" fmla="*/ 49 w 718"/>
                  <a:gd name="T5" fmla="*/ 1064 h 1064"/>
                  <a:gd name="T6" fmla="*/ 184 w 718"/>
                  <a:gd name="T7" fmla="*/ 1064 h 1064"/>
                  <a:gd name="T8" fmla="*/ 198 w 718"/>
                  <a:gd name="T9" fmla="*/ 1064 h 1064"/>
                  <a:gd name="T10" fmla="*/ 467 w 718"/>
                  <a:gd name="T11" fmla="*/ 1064 h 1064"/>
                  <a:gd name="T12" fmla="*/ 459 w 718"/>
                  <a:gd name="T13" fmla="*/ 1056 h 1064"/>
                  <a:gd name="T14" fmla="*/ 49 w 718"/>
                  <a:gd name="T15" fmla="*/ 1056 h 1064"/>
                  <a:gd name="T16" fmla="*/ 24 w 718"/>
                  <a:gd name="T17" fmla="*/ 1048 h 1064"/>
                  <a:gd name="T18" fmla="*/ 0 w 718"/>
                  <a:gd name="T19" fmla="*/ 644 h 1064"/>
                  <a:gd name="T20" fmla="*/ 0 w 718"/>
                  <a:gd name="T21" fmla="*/ 754 h 1064"/>
                  <a:gd name="T22" fmla="*/ 8 w 718"/>
                  <a:gd name="T23" fmla="*/ 765 h 1064"/>
                  <a:gd name="T24" fmla="*/ 8 w 718"/>
                  <a:gd name="T25" fmla="*/ 644 h 1064"/>
                  <a:gd name="T26" fmla="*/ 5 w 718"/>
                  <a:gd name="T27" fmla="*/ 644 h 1064"/>
                  <a:gd name="T28" fmla="*/ 4 w 718"/>
                  <a:gd name="T29" fmla="*/ 644 h 1064"/>
                  <a:gd name="T30" fmla="*/ 3 w 718"/>
                  <a:gd name="T31" fmla="*/ 644 h 1064"/>
                  <a:gd name="T32" fmla="*/ 0 w 718"/>
                  <a:gd name="T33" fmla="*/ 644 h 1064"/>
                  <a:gd name="T34" fmla="*/ 670 w 718"/>
                  <a:gd name="T35" fmla="*/ 0 h 1064"/>
                  <a:gd name="T36" fmla="*/ 548 w 718"/>
                  <a:gd name="T37" fmla="*/ 0 h 1064"/>
                  <a:gd name="T38" fmla="*/ 536 w 718"/>
                  <a:gd name="T39" fmla="*/ 0 h 1064"/>
                  <a:gd name="T40" fmla="*/ 165 w 718"/>
                  <a:gd name="T41" fmla="*/ 0 h 1064"/>
                  <a:gd name="T42" fmla="*/ 151 w 718"/>
                  <a:gd name="T43" fmla="*/ 0 h 1064"/>
                  <a:gd name="T44" fmla="*/ 49 w 718"/>
                  <a:gd name="T45" fmla="*/ 0 h 1064"/>
                  <a:gd name="T46" fmla="*/ 0 w 718"/>
                  <a:gd name="T47" fmla="*/ 49 h 1064"/>
                  <a:gd name="T48" fmla="*/ 0 w 718"/>
                  <a:gd name="T49" fmla="*/ 519 h 1064"/>
                  <a:gd name="T50" fmla="*/ 8 w 718"/>
                  <a:gd name="T51" fmla="*/ 519 h 1064"/>
                  <a:gd name="T52" fmla="*/ 8 w 718"/>
                  <a:gd name="T53" fmla="*/ 49 h 1064"/>
                  <a:gd name="T54" fmla="*/ 20 w 718"/>
                  <a:gd name="T55" fmla="*/ 20 h 1064"/>
                  <a:gd name="T56" fmla="*/ 49 w 718"/>
                  <a:gd name="T57" fmla="*/ 8 h 1064"/>
                  <a:gd name="T58" fmla="*/ 670 w 718"/>
                  <a:gd name="T59" fmla="*/ 8 h 1064"/>
                  <a:gd name="T60" fmla="*/ 698 w 718"/>
                  <a:gd name="T61" fmla="*/ 20 h 1064"/>
                  <a:gd name="T62" fmla="*/ 710 w 718"/>
                  <a:gd name="T63" fmla="*/ 49 h 1064"/>
                  <a:gd name="T64" fmla="*/ 710 w 718"/>
                  <a:gd name="T65" fmla="*/ 708 h 1064"/>
                  <a:gd name="T66" fmla="*/ 718 w 718"/>
                  <a:gd name="T67" fmla="*/ 699 h 1064"/>
                  <a:gd name="T68" fmla="*/ 718 w 718"/>
                  <a:gd name="T69" fmla="*/ 390 h 1064"/>
                  <a:gd name="T70" fmla="*/ 718 w 718"/>
                  <a:gd name="T71" fmla="*/ 377 h 1064"/>
                  <a:gd name="T72" fmla="*/ 718 w 718"/>
                  <a:gd name="T73" fmla="*/ 66 h 1064"/>
                  <a:gd name="T74" fmla="*/ 718 w 718"/>
                  <a:gd name="T75" fmla="*/ 49 h 1064"/>
                  <a:gd name="T76" fmla="*/ 670 w 718"/>
                  <a:gd name="T77" fmla="*/ 0 h 1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718" h="1064">
                    <a:moveTo>
                      <a:pt x="24" y="1048"/>
                    </a:moveTo>
                    <a:cubicBezTo>
                      <a:pt x="22" y="1050"/>
                      <a:pt x="21" y="1052"/>
                      <a:pt x="20" y="1055"/>
                    </a:cubicBezTo>
                    <a:cubicBezTo>
                      <a:pt x="28" y="1061"/>
                      <a:pt x="38" y="1064"/>
                      <a:pt x="49" y="1064"/>
                    </a:cubicBezTo>
                    <a:cubicBezTo>
                      <a:pt x="184" y="1064"/>
                      <a:pt x="184" y="1064"/>
                      <a:pt x="184" y="1064"/>
                    </a:cubicBezTo>
                    <a:cubicBezTo>
                      <a:pt x="198" y="1064"/>
                      <a:pt x="198" y="1064"/>
                      <a:pt x="198" y="1064"/>
                    </a:cubicBezTo>
                    <a:cubicBezTo>
                      <a:pt x="467" y="1064"/>
                      <a:pt x="467" y="1064"/>
                      <a:pt x="467" y="1064"/>
                    </a:cubicBezTo>
                    <a:cubicBezTo>
                      <a:pt x="459" y="1056"/>
                      <a:pt x="459" y="1056"/>
                      <a:pt x="459" y="1056"/>
                    </a:cubicBezTo>
                    <a:cubicBezTo>
                      <a:pt x="49" y="1056"/>
                      <a:pt x="49" y="1056"/>
                      <a:pt x="49" y="1056"/>
                    </a:cubicBezTo>
                    <a:cubicBezTo>
                      <a:pt x="39" y="1056"/>
                      <a:pt x="31" y="1053"/>
                      <a:pt x="24" y="1048"/>
                    </a:cubicBezTo>
                    <a:moveTo>
                      <a:pt x="0" y="644"/>
                    </a:moveTo>
                    <a:cubicBezTo>
                      <a:pt x="0" y="754"/>
                      <a:pt x="0" y="754"/>
                      <a:pt x="0" y="754"/>
                    </a:cubicBezTo>
                    <a:cubicBezTo>
                      <a:pt x="3" y="758"/>
                      <a:pt x="6" y="761"/>
                      <a:pt x="8" y="765"/>
                    </a:cubicBezTo>
                    <a:cubicBezTo>
                      <a:pt x="8" y="644"/>
                      <a:pt x="8" y="644"/>
                      <a:pt x="8" y="644"/>
                    </a:cubicBezTo>
                    <a:cubicBezTo>
                      <a:pt x="7" y="644"/>
                      <a:pt x="6" y="644"/>
                      <a:pt x="5" y="644"/>
                    </a:cubicBezTo>
                    <a:cubicBezTo>
                      <a:pt x="5" y="644"/>
                      <a:pt x="4" y="644"/>
                      <a:pt x="4" y="644"/>
                    </a:cubicBezTo>
                    <a:cubicBezTo>
                      <a:pt x="3" y="644"/>
                      <a:pt x="3" y="644"/>
                      <a:pt x="3" y="644"/>
                    </a:cubicBezTo>
                    <a:cubicBezTo>
                      <a:pt x="0" y="644"/>
                      <a:pt x="0" y="644"/>
                      <a:pt x="0" y="644"/>
                    </a:cubicBezTo>
                    <a:moveTo>
                      <a:pt x="670" y="0"/>
                    </a:moveTo>
                    <a:cubicBezTo>
                      <a:pt x="548" y="0"/>
                      <a:pt x="548" y="0"/>
                      <a:pt x="548" y="0"/>
                    </a:cubicBezTo>
                    <a:cubicBezTo>
                      <a:pt x="536" y="0"/>
                      <a:pt x="536" y="0"/>
                      <a:pt x="536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51" y="0"/>
                      <a:pt x="151" y="0"/>
                      <a:pt x="151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22" y="0"/>
                      <a:pt x="0" y="22"/>
                      <a:pt x="0" y="49"/>
                    </a:cubicBezTo>
                    <a:cubicBezTo>
                      <a:pt x="0" y="519"/>
                      <a:pt x="0" y="519"/>
                      <a:pt x="0" y="519"/>
                    </a:cubicBezTo>
                    <a:cubicBezTo>
                      <a:pt x="8" y="519"/>
                      <a:pt x="8" y="519"/>
                      <a:pt x="8" y="519"/>
                    </a:cubicBezTo>
                    <a:cubicBezTo>
                      <a:pt x="8" y="49"/>
                      <a:pt x="8" y="49"/>
                      <a:pt x="8" y="49"/>
                    </a:cubicBezTo>
                    <a:cubicBezTo>
                      <a:pt x="8" y="38"/>
                      <a:pt x="13" y="27"/>
                      <a:pt x="20" y="20"/>
                    </a:cubicBezTo>
                    <a:cubicBezTo>
                      <a:pt x="28" y="13"/>
                      <a:pt x="38" y="8"/>
                      <a:pt x="49" y="8"/>
                    </a:cubicBezTo>
                    <a:cubicBezTo>
                      <a:pt x="670" y="8"/>
                      <a:pt x="670" y="8"/>
                      <a:pt x="670" y="8"/>
                    </a:cubicBezTo>
                    <a:cubicBezTo>
                      <a:pt x="681" y="8"/>
                      <a:pt x="691" y="13"/>
                      <a:pt x="698" y="20"/>
                    </a:cubicBezTo>
                    <a:cubicBezTo>
                      <a:pt x="706" y="27"/>
                      <a:pt x="710" y="38"/>
                      <a:pt x="710" y="49"/>
                    </a:cubicBezTo>
                    <a:cubicBezTo>
                      <a:pt x="710" y="708"/>
                      <a:pt x="710" y="708"/>
                      <a:pt x="710" y="708"/>
                    </a:cubicBezTo>
                    <a:cubicBezTo>
                      <a:pt x="713" y="705"/>
                      <a:pt x="715" y="702"/>
                      <a:pt x="718" y="699"/>
                    </a:cubicBezTo>
                    <a:cubicBezTo>
                      <a:pt x="718" y="390"/>
                      <a:pt x="718" y="390"/>
                      <a:pt x="718" y="390"/>
                    </a:cubicBezTo>
                    <a:cubicBezTo>
                      <a:pt x="718" y="377"/>
                      <a:pt x="718" y="377"/>
                      <a:pt x="718" y="377"/>
                    </a:cubicBezTo>
                    <a:cubicBezTo>
                      <a:pt x="718" y="66"/>
                      <a:pt x="718" y="66"/>
                      <a:pt x="718" y="66"/>
                    </a:cubicBezTo>
                    <a:cubicBezTo>
                      <a:pt x="718" y="49"/>
                      <a:pt x="718" y="49"/>
                      <a:pt x="718" y="49"/>
                    </a:cubicBezTo>
                    <a:cubicBezTo>
                      <a:pt x="718" y="22"/>
                      <a:pt x="697" y="0"/>
                      <a:pt x="670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5" name="Oval 1151">
                <a:extLst>
                  <a:ext uri="{FF2B5EF4-FFF2-40B4-BE49-F238E27FC236}">
                    <a16:creationId xmlns:a16="http://schemas.microsoft.com/office/drawing/2014/main" xmlns="" id="{277A47FE-1BC4-466B-9C94-1C5F9CA7BBB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732338" y="4713288"/>
                <a:ext cx="20638" cy="20638"/>
              </a:xfrm>
              <a:prstGeom prst="ellipse">
                <a:avLst/>
              </a:pr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6" name="Freeform 1152">
                <a:extLst>
                  <a:ext uri="{FF2B5EF4-FFF2-40B4-BE49-F238E27FC236}">
                    <a16:creationId xmlns:a16="http://schemas.microsoft.com/office/drawing/2014/main" xmlns="" id="{D574C9D6-5031-4257-97FA-D0BC2F490E7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679950" y="6216651"/>
                <a:ext cx="125413" cy="53975"/>
              </a:xfrm>
              <a:custGeom>
                <a:avLst/>
                <a:gdLst>
                  <a:gd name="T0" fmla="*/ 70 w 79"/>
                  <a:gd name="T1" fmla="*/ 0 h 34"/>
                  <a:gd name="T2" fmla="*/ 8 w 79"/>
                  <a:gd name="T3" fmla="*/ 0 h 34"/>
                  <a:gd name="T4" fmla="*/ 0 w 79"/>
                  <a:gd name="T5" fmla="*/ 8 h 34"/>
                  <a:gd name="T6" fmla="*/ 0 w 79"/>
                  <a:gd name="T7" fmla="*/ 25 h 34"/>
                  <a:gd name="T8" fmla="*/ 8 w 79"/>
                  <a:gd name="T9" fmla="*/ 34 h 34"/>
                  <a:gd name="T10" fmla="*/ 70 w 79"/>
                  <a:gd name="T11" fmla="*/ 34 h 34"/>
                  <a:gd name="T12" fmla="*/ 79 w 79"/>
                  <a:gd name="T13" fmla="*/ 25 h 34"/>
                  <a:gd name="T14" fmla="*/ 79 w 79"/>
                  <a:gd name="T15" fmla="*/ 10 h 34"/>
                  <a:gd name="T16" fmla="*/ 72 w 79"/>
                  <a:gd name="T17" fmla="*/ 4 h 34"/>
                  <a:gd name="T18" fmla="*/ 72 w 79"/>
                  <a:gd name="T19" fmla="*/ 0 h 34"/>
                  <a:gd name="T20" fmla="*/ 70 w 79"/>
                  <a:gd name="T2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9" h="34">
                    <a:moveTo>
                      <a:pt x="7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30"/>
                      <a:pt x="4" y="34"/>
                      <a:pt x="8" y="34"/>
                    </a:cubicBezTo>
                    <a:cubicBezTo>
                      <a:pt x="70" y="34"/>
                      <a:pt x="70" y="34"/>
                      <a:pt x="70" y="34"/>
                    </a:cubicBezTo>
                    <a:cubicBezTo>
                      <a:pt x="75" y="34"/>
                      <a:pt x="79" y="30"/>
                      <a:pt x="79" y="25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72" y="4"/>
                      <a:pt x="72" y="4"/>
                      <a:pt x="72" y="4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1" y="0"/>
                      <a:pt x="71" y="0"/>
                      <a:pt x="70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7" name="Freeform 1153">
                <a:extLst>
                  <a:ext uri="{FF2B5EF4-FFF2-40B4-BE49-F238E27FC236}">
                    <a16:creationId xmlns:a16="http://schemas.microsoft.com/office/drawing/2014/main" xmlns="" id="{FE82387B-9283-4F1F-A9E4-9C82B1F1FAFD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235450" y="4818063"/>
                <a:ext cx="1009650" cy="1349375"/>
              </a:xfrm>
              <a:custGeom>
                <a:avLst/>
                <a:gdLst>
                  <a:gd name="T0" fmla="*/ 32 w 636"/>
                  <a:gd name="T1" fmla="*/ 720 h 851"/>
                  <a:gd name="T2" fmla="*/ 244 w 636"/>
                  <a:gd name="T3" fmla="*/ 792 h 851"/>
                  <a:gd name="T4" fmla="*/ 32 w 636"/>
                  <a:gd name="T5" fmla="*/ 687 h 851"/>
                  <a:gd name="T6" fmla="*/ 413 w 636"/>
                  <a:gd name="T7" fmla="*/ 679 h 851"/>
                  <a:gd name="T8" fmla="*/ 32 w 636"/>
                  <a:gd name="T9" fmla="*/ 687 h 851"/>
                  <a:gd name="T10" fmla="*/ 32 w 636"/>
                  <a:gd name="T11" fmla="*/ 644 h 851"/>
                  <a:gd name="T12" fmla="*/ 436 w 636"/>
                  <a:gd name="T13" fmla="*/ 652 h 851"/>
                  <a:gd name="T14" fmla="*/ 32 w 636"/>
                  <a:gd name="T15" fmla="*/ 618 h 851"/>
                  <a:gd name="T16" fmla="*/ 436 w 636"/>
                  <a:gd name="T17" fmla="*/ 610 h 851"/>
                  <a:gd name="T18" fmla="*/ 32 w 636"/>
                  <a:gd name="T19" fmla="*/ 618 h 851"/>
                  <a:gd name="T20" fmla="*/ 32 w 636"/>
                  <a:gd name="T21" fmla="*/ 549 h 851"/>
                  <a:gd name="T22" fmla="*/ 294 w 636"/>
                  <a:gd name="T23" fmla="*/ 574 h 851"/>
                  <a:gd name="T24" fmla="*/ 592 w 636"/>
                  <a:gd name="T25" fmla="*/ 476 h 851"/>
                  <a:gd name="T26" fmla="*/ 592 w 636"/>
                  <a:gd name="T27" fmla="*/ 449 h 851"/>
                  <a:gd name="T28" fmla="*/ 606 w 636"/>
                  <a:gd name="T29" fmla="*/ 462 h 851"/>
                  <a:gd name="T30" fmla="*/ 592 w 636"/>
                  <a:gd name="T31" fmla="*/ 476 h 851"/>
                  <a:gd name="T32" fmla="*/ 67 w 636"/>
                  <a:gd name="T33" fmla="*/ 420 h 851"/>
                  <a:gd name="T34" fmla="*/ 151 w 636"/>
                  <a:gd name="T35" fmla="*/ 504 h 851"/>
                  <a:gd name="T36" fmla="*/ 171 w 636"/>
                  <a:gd name="T37" fmla="*/ 504 h 851"/>
                  <a:gd name="T38" fmla="*/ 255 w 636"/>
                  <a:gd name="T39" fmla="*/ 420 h 851"/>
                  <a:gd name="T40" fmla="*/ 171 w 636"/>
                  <a:gd name="T41" fmla="*/ 504 h 851"/>
                  <a:gd name="T42" fmla="*/ 275 w 636"/>
                  <a:gd name="T43" fmla="*/ 420 h 851"/>
                  <a:gd name="T44" fmla="*/ 359 w 636"/>
                  <a:gd name="T45" fmla="*/ 504 h 851"/>
                  <a:gd name="T46" fmla="*/ 30 w 636"/>
                  <a:gd name="T47" fmla="*/ 387 h 851"/>
                  <a:gd name="T48" fmla="*/ 605 w 636"/>
                  <a:gd name="T49" fmla="*/ 95 h 851"/>
                  <a:gd name="T50" fmla="*/ 30 w 636"/>
                  <a:gd name="T51" fmla="*/ 387 h 851"/>
                  <a:gd name="T52" fmla="*/ 0 w 636"/>
                  <a:gd name="T53" fmla="*/ 61 h 851"/>
                  <a:gd name="T54" fmla="*/ 54 w 636"/>
                  <a:gd name="T55" fmla="*/ 415 h 851"/>
                  <a:gd name="T56" fmla="*/ 55 w 636"/>
                  <a:gd name="T57" fmla="*/ 423 h 851"/>
                  <a:gd name="T58" fmla="*/ 55 w 636"/>
                  <a:gd name="T59" fmla="*/ 423 h 851"/>
                  <a:gd name="T60" fmla="*/ 0 w 636"/>
                  <a:gd name="T61" fmla="*/ 532 h 851"/>
                  <a:gd name="T62" fmla="*/ 12 w 636"/>
                  <a:gd name="T63" fmla="*/ 815 h 851"/>
                  <a:gd name="T64" fmla="*/ 352 w 636"/>
                  <a:gd name="T65" fmla="*/ 851 h 851"/>
                  <a:gd name="T66" fmla="*/ 352 w 636"/>
                  <a:gd name="T67" fmla="*/ 777 h 851"/>
                  <a:gd name="T68" fmla="*/ 356 w 636"/>
                  <a:gd name="T69" fmla="*/ 700 h 851"/>
                  <a:gd name="T70" fmla="*/ 379 w 636"/>
                  <a:gd name="T71" fmla="*/ 700 h 851"/>
                  <a:gd name="T72" fmla="*/ 445 w 636"/>
                  <a:gd name="T73" fmla="*/ 847 h 851"/>
                  <a:gd name="T74" fmla="*/ 456 w 636"/>
                  <a:gd name="T75" fmla="*/ 851 h 851"/>
                  <a:gd name="T76" fmla="*/ 456 w 636"/>
                  <a:gd name="T77" fmla="*/ 760 h 851"/>
                  <a:gd name="T78" fmla="*/ 379 w 636"/>
                  <a:gd name="T79" fmla="*/ 504 h 851"/>
                  <a:gd name="T80" fmla="*/ 463 w 636"/>
                  <a:gd name="T81" fmla="*/ 420 h 851"/>
                  <a:gd name="T82" fmla="*/ 502 w 636"/>
                  <a:gd name="T83" fmla="*/ 415 h 851"/>
                  <a:gd name="T84" fmla="*/ 567 w 636"/>
                  <a:gd name="T85" fmla="*/ 420 h 851"/>
                  <a:gd name="T86" fmla="*/ 548 w 636"/>
                  <a:gd name="T87" fmla="*/ 504 h 851"/>
                  <a:gd name="T88" fmla="*/ 560 w 636"/>
                  <a:gd name="T89" fmla="*/ 653 h 851"/>
                  <a:gd name="T90" fmla="*/ 606 w 636"/>
                  <a:gd name="T91" fmla="*/ 544 h 851"/>
                  <a:gd name="T92" fmla="*/ 636 w 636"/>
                  <a:gd name="T93" fmla="*/ 61 h 851"/>
                  <a:gd name="T94" fmla="*/ 0 w 636"/>
                  <a:gd name="T95" fmla="*/ 0 h 851"/>
                  <a:gd name="T96" fmla="*/ 636 w 636"/>
                  <a:gd name="T97" fmla="*/ 0 h 8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36" h="851">
                    <a:moveTo>
                      <a:pt x="32" y="792"/>
                    </a:moveTo>
                    <a:cubicBezTo>
                      <a:pt x="32" y="720"/>
                      <a:pt x="32" y="720"/>
                      <a:pt x="32" y="720"/>
                    </a:cubicBezTo>
                    <a:cubicBezTo>
                      <a:pt x="244" y="720"/>
                      <a:pt x="244" y="720"/>
                      <a:pt x="244" y="720"/>
                    </a:cubicBezTo>
                    <a:cubicBezTo>
                      <a:pt x="244" y="792"/>
                      <a:pt x="244" y="792"/>
                      <a:pt x="244" y="792"/>
                    </a:cubicBezTo>
                    <a:cubicBezTo>
                      <a:pt x="32" y="792"/>
                      <a:pt x="32" y="792"/>
                      <a:pt x="32" y="792"/>
                    </a:cubicBezTo>
                    <a:moveTo>
                      <a:pt x="32" y="687"/>
                    </a:moveTo>
                    <a:cubicBezTo>
                      <a:pt x="32" y="679"/>
                      <a:pt x="32" y="679"/>
                      <a:pt x="32" y="679"/>
                    </a:cubicBezTo>
                    <a:cubicBezTo>
                      <a:pt x="413" y="679"/>
                      <a:pt x="413" y="679"/>
                      <a:pt x="413" y="679"/>
                    </a:cubicBezTo>
                    <a:cubicBezTo>
                      <a:pt x="413" y="687"/>
                      <a:pt x="413" y="687"/>
                      <a:pt x="413" y="687"/>
                    </a:cubicBezTo>
                    <a:cubicBezTo>
                      <a:pt x="32" y="687"/>
                      <a:pt x="32" y="687"/>
                      <a:pt x="32" y="687"/>
                    </a:cubicBezTo>
                    <a:moveTo>
                      <a:pt x="32" y="652"/>
                    </a:moveTo>
                    <a:cubicBezTo>
                      <a:pt x="32" y="644"/>
                      <a:pt x="32" y="644"/>
                      <a:pt x="32" y="644"/>
                    </a:cubicBezTo>
                    <a:cubicBezTo>
                      <a:pt x="436" y="644"/>
                      <a:pt x="436" y="644"/>
                      <a:pt x="436" y="644"/>
                    </a:cubicBezTo>
                    <a:cubicBezTo>
                      <a:pt x="436" y="652"/>
                      <a:pt x="436" y="652"/>
                      <a:pt x="436" y="652"/>
                    </a:cubicBezTo>
                    <a:cubicBezTo>
                      <a:pt x="32" y="652"/>
                      <a:pt x="32" y="652"/>
                      <a:pt x="32" y="652"/>
                    </a:cubicBezTo>
                    <a:moveTo>
                      <a:pt x="32" y="618"/>
                    </a:moveTo>
                    <a:cubicBezTo>
                      <a:pt x="32" y="610"/>
                      <a:pt x="32" y="610"/>
                      <a:pt x="32" y="610"/>
                    </a:cubicBezTo>
                    <a:cubicBezTo>
                      <a:pt x="436" y="610"/>
                      <a:pt x="436" y="610"/>
                      <a:pt x="436" y="610"/>
                    </a:cubicBezTo>
                    <a:cubicBezTo>
                      <a:pt x="436" y="618"/>
                      <a:pt x="436" y="618"/>
                      <a:pt x="436" y="618"/>
                    </a:cubicBezTo>
                    <a:cubicBezTo>
                      <a:pt x="32" y="618"/>
                      <a:pt x="32" y="618"/>
                      <a:pt x="32" y="618"/>
                    </a:cubicBezTo>
                    <a:moveTo>
                      <a:pt x="32" y="574"/>
                    </a:moveTo>
                    <a:cubicBezTo>
                      <a:pt x="32" y="549"/>
                      <a:pt x="32" y="549"/>
                      <a:pt x="32" y="549"/>
                    </a:cubicBezTo>
                    <a:cubicBezTo>
                      <a:pt x="294" y="549"/>
                      <a:pt x="294" y="549"/>
                      <a:pt x="294" y="549"/>
                    </a:cubicBezTo>
                    <a:cubicBezTo>
                      <a:pt x="294" y="574"/>
                      <a:pt x="294" y="574"/>
                      <a:pt x="294" y="574"/>
                    </a:cubicBezTo>
                    <a:cubicBezTo>
                      <a:pt x="32" y="574"/>
                      <a:pt x="32" y="574"/>
                      <a:pt x="32" y="574"/>
                    </a:cubicBezTo>
                    <a:moveTo>
                      <a:pt x="592" y="476"/>
                    </a:moveTo>
                    <a:cubicBezTo>
                      <a:pt x="592" y="462"/>
                      <a:pt x="592" y="462"/>
                      <a:pt x="592" y="462"/>
                    </a:cubicBezTo>
                    <a:cubicBezTo>
                      <a:pt x="592" y="449"/>
                      <a:pt x="592" y="449"/>
                      <a:pt x="592" y="449"/>
                    </a:cubicBezTo>
                    <a:cubicBezTo>
                      <a:pt x="599" y="455"/>
                      <a:pt x="599" y="455"/>
                      <a:pt x="599" y="455"/>
                    </a:cubicBezTo>
                    <a:cubicBezTo>
                      <a:pt x="606" y="462"/>
                      <a:pt x="606" y="462"/>
                      <a:pt x="606" y="462"/>
                    </a:cubicBezTo>
                    <a:cubicBezTo>
                      <a:pt x="599" y="469"/>
                      <a:pt x="599" y="469"/>
                      <a:pt x="599" y="469"/>
                    </a:cubicBezTo>
                    <a:cubicBezTo>
                      <a:pt x="592" y="476"/>
                      <a:pt x="592" y="476"/>
                      <a:pt x="592" y="476"/>
                    </a:cubicBezTo>
                    <a:moveTo>
                      <a:pt x="67" y="504"/>
                    </a:moveTo>
                    <a:cubicBezTo>
                      <a:pt x="67" y="420"/>
                      <a:pt x="67" y="420"/>
                      <a:pt x="67" y="420"/>
                    </a:cubicBezTo>
                    <a:cubicBezTo>
                      <a:pt x="151" y="420"/>
                      <a:pt x="151" y="420"/>
                      <a:pt x="151" y="420"/>
                    </a:cubicBezTo>
                    <a:cubicBezTo>
                      <a:pt x="151" y="504"/>
                      <a:pt x="151" y="504"/>
                      <a:pt x="151" y="504"/>
                    </a:cubicBezTo>
                    <a:cubicBezTo>
                      <a:pt x="67" y="504"/>
                      <a:pt x="67" y="504"/>
                      <a:pt x="67" y="504"/>
                    </a:cubicBezTo>
                    <a:moveTo>
                      <a:pt x="171" y="504"/>
                    </a:moveTo>
                    <a:cubicBezTo>
                      <a:pt x="171" y="420"/>
                      <a:pt x="171" y="420"/>
                      <a:pt x="171" y="420"/>
                    </a:cubicBezTo>
                    <a:cubicBezTo>
                      <a:pt x="255" y="420"/>
                      <a:pt x="255" y="420"/>
                      <a:pt x="255" y="420"/>
                    </a:cubicBezTo>
                    <a:cubicBezTo>
                      <a:pt x="255" y="504"/>
                      <a:pt x="255" y="504"/>
                      <a:pt x="255" y="504"/>
                    </a:cubicBezTo>
                    <a:cubicBezTo>
                      <a:pt x="171" y="504"/>
                      <a:pt x="171" y="504"/>
                      <a:pt x="171" y="504"/>
                    </a:cubicBezTo>
                    <a:moveTo>
                      <a:pt x="275" y="504"/>
                    </a:moveTo>
                    <a:cubicBezTo>
                      <a:pt x="275" y="420"/>
                      <a:pt x="275" y="420"/>
                      <a:pt x="275" y="420"/>
                    </a:cubicBezTo>
                    <a:cubicBezTo>
                      <a:pt x="359" y="420"/>
                      <a:pt x="359" y="420"/>
                      <a:pt x="359" y="420"/>
                    </a:cubicBezTo>
                    <a:cubicBezTo>
                      <a:pt x="359" y="504"/>
                      <a:pt x="359" y="504"/>
                      <a:pt x="359" y="504"/>
                    </a:cubicBezTo>
                    <a:cubicBezTo>
                      <a:pt x="275" y="504"/>
                      <a:pt x="275" y="504"/>
                      <a:pt x="275" y="504"/>
                    </a:cubicBezTo>
                    <a:moveTo>
                      <a:pt x="30" y="387"/>
                    </a:moveTo>
                    <a:cubicBezTo>
                      <a:pt x="30" y="95"/>
                      <a:pt x="30" y="95"/>
                      <a:pt x="30" y="95"/>
                    </a:cubicBezTo>
                    <a:cubicBezTo>
                      <a:pt x="605" y="95"/>
                      <a:pt x="605" y="95"/>
                      <a:pt x="605" y="95"/>
                    </a:cubicBezTo>
                    <a:cubicBezTo>
                      <a:pt x="605" y="387"/>
                      <a:pt x="605" y="387"/>
                      <a:pt x="605" y="387"/>
                    </a:cubicBezTo>
                    <a:cubicBezTo>
                      <a:pt x="30" y="387"/>
                      <a:pt x="30" y="387"/>
                      <a:pt x="30" y="387"/>
                    </a:cubicBezTo>
                    <a:moveTo>
                      <a:pt x="636" y="61"/>
                    </a:moveTo>
                    <a:cubicBezTo>
                      <a:pt x="0" y="61"/>
                      <a:pt x="0" y="61"/>
                      <a:pt x="0" y="61"/>
                    </a:cubicBezTo>
                    <a:cubicBezTo>
                      <a:pt x="0" y="415"/>
                      <a:pt x="0" y="415"/>
                      <a:pt x="0" y="415"/>
                    </a:cubicBezTo>
                    <a:cubicBezTo>
                      <a:pt x="54" y="415"/>
                      <a:pt x="54" y="415"/>
                      <a:pt x="54" y="415"/>
                    </a:cubicBezTo>
                    <a:cubicBezTo>
                      <a:pt x="54" y="419"/>
                      <a:pt x="54" y="419"/>
                      <a:pt x="54" y="419"/>
                    </a:cubicBezTo>
                    <a:cubicBezTo>
                      <a:pt x="55" y="420"/>
                      <a:pt x="55" y="421"/>
                      <a:pt x="55" y="423"/>
                    </a:cubicBezTo>
                    <a:cubicBezTo>
                      <a:pt x="55" y="423"/>
                      <a:pt x="55" y="423"/>
                      <a:pt x="55" y="423"/>
                    </a:cubicBezTo>
                    <a:cubicBezTo>
                      <a:pt x="55" y="423"/>
                      <a:pt x="55" y="423"/>
                      <a:pt x="55" y="423"/>
                    </a:cubicBezTo>
                    <a:cubicBezTo>
                      <a:pt x="54" y="452"/>
                      <a:pt x="54" y="452"/>
                      <a:pt x="54" y="452"/>
                    </a:cubicBezTo>
                    <a:cubicBezTo>
                      <a:pt x="54" y="488"/>
                      <a:pt x="31" y="519"/>
                      <a:pt x="0" y="532"/>
                    </a:cubicBezTo>
                    <a:cubicBezTo>
                      <a:pt x="0" y="728"/>
                      <a:pt x="0" y="728"/>
                      <a:pt x="0" y="728"/>
                    </a:cubicBezTo>
                    <a:cubicBezTo>
                      <a:pt x="8" y="755"/>
                      <a:pt x="12" y="784"/>
                      <a:pt x="12" y="815"/>
                    </a:cubicBezTo>
                    <a:cubicBezTo>
                      <a:pt x="12" y="827"/>
                      <a:pt x="12" y="839"/>
                      <a:pt x="10" y="851"/>
                    </a:cubicBezTo>
                    <a:cubicBezTo>
                      <a:pt x="352" y="851"/>
                      <a:pt x="352" y="851"/>
                      <a:pt x="352" y="851"/>
                    </a:cubicBezTo>
                    <a:cubicBezTo>
                      <a:pt x="352" y="776"/>
                      <a:pt x="352" y="776"/>
                      <a:pt x="352" y="776"/>
                    </a:cubicBezTo>
                    <a:cubicBezTo>
                      <a:pt x="352" y="777"/>
                      <a:pt x="352" y="777"/>
                      <a:pt x="352" y="777"/>
                    </a:cubicBezTo>
                    <a:cubicBezTo>
                      <a:pt x="352" y="701"/>
                      <a:pt x="352" y="701"/>
                      <a:pt x="352" y="701"/>
                    </a:cubicBezTo>
                    <a:cubicBezTo>
                      <a:pt x="356" y="700"/>
                      <a:pt x="356" y="700"/>
                      <a:pt x="356" y="700"/>
                    </a:cubicBezTo>
                    <a:cubicBezTo>
                      <a:pt x="357" y="700"/>
                      <a:pt x="358" y="700"/>
                      <a:pt x="359" y="700"/>
                    </a:cubicBezTo>
                    <a:cubicBezTo>
                      <a:pt x="379" y="700"/>
                      <a:pt x="379" y="700"/>
                      <a:pt x="379" y="700"/>
                    </a:cubicBezTo>
                    <a:cubicBezTo>
                      <a:pt x="416" y="700"/>
                      <a:pt x="445" y="730"/>
                      <a:pt x="445" y="766"/>
                    </a:cubicBezTo>
                    <a:cubicBezTo>
                      <a:pt x="445" y="847"/>
                      <a:pt x="445" y="847"/>
                      <a:pt x="445" y="847"/>
                    </a:cubicBezTo>
                    <a:cubicBezTo>
                      <a:pt x="449" y="851"/>
                      <a:pt x="449" y="851"/>
                      <a:pt x="449" y="851"/>
                    </a:cubicBezTo>
                    <a:cubicBezTo>
                      <a:pt x="456" y="851"/>
                      <a:pt x="456" y="851"/>
                      <a:pt x="456" y="851"/>
                    </a:cubicBezTo>
                    <a:cubicBezTo>
                      <a:pt x="456" y="765"/>
                      <a:pt x="456" y="765"/>
                      <a:pt x="456" y="765"/>
                    </a:cubicBezTo>
                    <a:cubicBezTo>
                      <a:pt x="456" y="763"/>
                      <a:pt x="456" y="761"/>
                      <a:pt x="456" y="760"/>
                    </a:cubicBezTo>
                    <a:cubicBezTo>
                      <a:pt x="456" y="504"/>
                      <a:pt x="456" y="504"/>
                      <a:pt x="456" y="504"/>
                    </a:cubicBezTo>
                    <a:cubicBezTo>
                      <a:pt x="379" y="504"/>
                      <a:pt x="379" y="504"/>
                      <a:pt x="379" y="504"/>
                    </a:cubicBezTo>
                    <a:cubicBezTo>
                      <a:pt x="379" y="420"/>
                      <a:pt x="379" y="420"/>
                      <a:pt x="379" y="420"/>
                    </a:cubicBezTo>
                    <a:cubicBezTo>
                      <a:pt x="463" y="420"/>
                      <a:pt x="463" y="420"/>
                      <a:pt x="463" y="420"/>
                    </a:cubicBezTo>
                    <a:cubicBezTo>
                      <a:pt x="463" y="438"/>
                      <a:pt x="463" y="438"/>
                      <a:pt x="463" y="438"/>
                    </a:cubicBezTo>
                    <a:cubicBezTo>
                      <a:pt x="471" y="424"/>
                      <a:pt x="485" y="416"/>
                      <a:pt x="502" y="415"/>
                    </a:cubicBezTo>
                    <a:cubicBezTo>
                      <a:pt x="509" y="415"/>
                      <a:pt x="516" y="417"/>
                      <a:pt x="522" y="420"/>
                    </a:cubicBezTo>
                    <a:cubicBezTo>
                      <a:pt x="567" y="420"/>
                      <a:pt x="567" y="420"/>
                      <a:pt x="567" y="420"/>
                    </a:cubicBezTo>
                    <a:cubicBezTo>
                      <a:pt x="567" y="504"/>
                      <a:pt x="567" y="504"/>
                      <a:pt x="567" y="504"/>
                    </a:cubicBezTo>
                    <a:cubicBezTo>
                      <a:pt x="548" y="504"/>
                      <a:pt x="548" y="504"/>
                      <a:pt x="548" y="504"/>
                    </a:cubicBezTo>
                    <a:cubicBezTo>
                      <a:pt x="548" y="654"/>
                      <a:pt x="548" y="654"/>
                      <a:pt x="548" y="654"/>
                    </a:cubicBezTo>
                    <a:cubicBezTo>
                      <a:pt x="552" y="653"/>
                      <a:pt x="556" y="653"/>
                      <a:pt x="560" y="653"/>
                    </a:cubicBezTo>
                    <a:cubicBezTo>
                      <a:pt x="560" y="590"/>
                      <a:pt x="560" y="590"/>
                      <a:pt x="560" y="590"/>
                    </a:cubicBezTo>
                    <a:cubicBezTo>
                      <a:pt x="560" y="565"/>
                      <a:pt x="580" y="544"/>
                      <a:pt x="606" y="544"/>
                    </a:cubicBezTo>
                    <a:cubicBezTo>
                      <a:pt x="617" y="544"/>
                      <a:pt x="628" y="549"/>
                      <a:pt x="636" y="556"/>
                    </a:cubicBezTo>
                    <a:cubicBezTo>
                      <a:pt x="636" y="61"/>
                      <a:pt x="636" y="61"/>
                      <a:pt x="636" y="61"/>
                    </a:cubicBezTo>
                    <a:moveTo>
                      <a:pt x="63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36" y="0"/>
                      <a:pt x="636" y="0"/>
                      <a:pt x="636" y="0"/>
                    </a:cubicBezTo>
                    <a:cubicBezTo>
                      <a:pt x="636" y="0"/>
                      <a:pt x="636" y="0"/>
                      <a:pt x="636" y="0"/>
                    </a:cubicBezTo>
                  </a:path>
                </a:pathLst>
              </a:custGeom>
              <a:solidFill>
                <a:srgbClr val="EEF9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8" name="Freeform 1154">
                <a:extLst>
                  <a:ext uri="{FF2B5EF4-FFF2-40B4-BE49-F238E27FC236}">
                    <a16:creationId xmlns:a16="http://schemas.microsoft.com/office/drawing/2014/main" xmlns="" id="{43CC14DF-AE65-4F3D-919F-79F9C599ADB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214813" y="4797426"/>
                <a:ext cx="1050925" cy="1390650"/>
              </a:xfrm>
              <a:custGeom>
                <a:avLst/>
                <a:gdLst>
                  <a:gd name="T0" fmla="*/ 365 w 662"/>
                  <a:gd name="T1" fmla="*/ 864 h 877"/>
                  <a:gd name="T2" fmla="*/ 23 w 662"/>
                  <a:gd name="T3" fmla="*/ 864 h 877"/>
                  <a:gd name="T4" fmla="*/ 21 w 662"/>
                  <a:gd name="T5" fmla="*/ 877 h 877"/>
                  <a:gd name="T6" fmla="*/ 365 w 662"/>
                  <a:gd name="T7" fmla="*/ 877 h 877"/>
                  <a:gd name="T8" fmla="*/ 365 w 662"/>
                  <a:gd name="T9" fmla="*/ 864 h 877"/>
                  <a:gd name="T10" fmla="*/ 469 w 662"/>
                  <a:gd name="T11" fmla="*/ 864 h 877"/>
                  <a:gd name="T12" fmla="*/ 462 w 662"/>
                  <a:gd name="T13" fmla="*/ 864 h 877"/>
                  <a:gd name="T14" fmla="*/ 469 w 662"/>
                  <a:gd name="T15" fmla="*/ 871 h 877"/>
                  <a:gd name="T16" fmla="*/ 469 w 662"/>
                  <a:gd name="T17" fmla="*/ 864 h 877"/>
                  <a:gd name="T18" fmla="*/ 13 w 662"/>
                  <a:gd name="T19" fmla="*/ 545 h 877"/>
                  <a:gd name="T20" fmla="*/ 0 w 662"/>
                  <a:gd name="T21" fmla="*/ 550 h 877"/>
                  <a:gd name="T22" fmla="*/ 0 w 662"/>
                  <a:gd name="T23" fmla="*/ 706 h 877"/>
                  <a:gd name="T24" fmla="*/ 13 w 662"/>
                  <a:gd name="T25" fmla="*/ 741 h 877"/>
                  <a:gd name="T26" fmla="*/ 13 w 662"/>
                  <a:gd name="T27" fmla="*/ 545 h 877"/>
                  <a:gd name="T28" fmla="*/ 662 w 662"/>
                  <a:gd name="T29" fmla="*/ 0 h 877"/>
                  <a:gd name="T30" fmla="*/ 649 w 662"/>
                  <a:gd name="T31" fmla="*/ 0 h 877"/>
                  <a:gd name="T32" fmla="*/ 13 w 662"/>
                  <a:gd name="T33" fmla="*/ 0 h 877"/>
                  <a:gd name="T34" fmla="*/ 0 w 662"/>
                  <a:gd name="T35" fmla="*/ 0 h 877"/>
                  <a:gd name="T36" fmla="*/ 0 w 662"/>
                  <a:gd name="T37" fmla="*/ 13 h 877"/>
                  <a:gd name="T38" fmla="*/ 0 w 662"/>
                  <a:gd name="T39" fmla="*/ 427 h 877"/>
                  <a:gd name="T40" fmla="*/ 13 w 662"/>
                  <a:gd name="T41" fmla="*/ 428 h 877"/>
                  <a:gd name="T42" fmla="*/ 13 w 662"/>
                  <a:gd name="T43" fmla="*/ 74 h 877"/>
                  <a:gd name="T44" fmla="*/ 13 w 662"/>
                  <a:gd name="T45" fmla="*/ 74 h 877"/>
                  <a:gd name="T46" fmla="*/ 13 w 662"/>
                  <a:gd name="T47" fmla="*/ 13 h 877"/>
                  <a:gd name="T48" fmla="*/ 13 w 662"/>
                  <a:gd name="T49" fmla="*/ 13 h 877"/>
                  <a:gd name="T50" fmla="*/ 649 w 662"/>
                  <a:gd name="T51" fmla="*/ 13 h 877"/>
                  <a:gd name="T52" fmla="*/ 649 w 662"/>
                  <a:gd name="T53" fmla="*/ 13 h 877"/>
                  <a:gd name="T54" fmla="*/ 649 w 662"/>
                  <a:gd name="T55" fmla="*/ 74 h 877"/>
                  <a:gd name="T56" fmla="*/ 649 w 662"/>
                  <a:gd name="T57" fmla="*/ 569 h 877"/>
                  <a:gd name="T58" fmla="*/ 662 w 662"/>
                  <a:gd name="T59" fmla="*/ 589 h 877"/>
                  <a:gd name="T60" fmla="*/ 662 w 662"/>
                  <a:gd name="T61" fmla="*/ 13 h 877"/>
                  <a:gd name="T62" fmla="*/ 662 w 662"/>
                  <a:gd name="T63" fmla="*/ 0 h 8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62" h="877">
                    <a:moveTo>
                      <a:pt x="365" y="864"/>
                    </a:moveTo>
                    <a:cubicBezTo>
                      <a:pt x="23" y="864"/>
                      <a:pt x="23" y="864"/>
                      <a:pt x="23" y="864"/>
                    </a:cubicBezTo>
                    <a:cubicBezTo>
                      <a:pt x="23" y="868"/>
                      <a:pt x="22" y="873"/>
                      <a:pt x="21" y="877"/>
                    </a:cubicBezTo>
                    <a:cubicBezTo>
                      <a:pt x="365" y="877"/>
                      <a:pt x="365" y="877"/>
                      <a:pt x="365" y="877"/>
                    </a:cubicBezTo>
                    <a:cubicBezTo>
                      <a:pt x="365" y="864"/>
                      <a:pt x="365" y="864"/>
                      <a:pt x="365" y="864"/>
                    </a:cubicBezTo>
                    <a:moveTo>
                      <a:pt x="469" y="864"/>
                    </a:moveTo>
                    <a:cubicBezTo>
                      <a:pt x="462" y="864"/>
                      <a:pt x="462" y="864"/>
                      <a:pt x="462" y="864"/>
                    </a:cubicBezTo>
                    <a:cubicBezTo>
                      <a:pt x="469" y="871"/>
                      <a:pt x="469" y="871"/>
                      <a:pt x="469" y="871"/>
                    </a:cubicBezTo>
                    <a:cubicBezTo>
                      <a:pt x="469" y="864"/>
                      <a:pt x="469" y="864"/>
                      <a:pt x="469" y="864"/>
                    </a:cubicBezTo>
                    <a:moveTo>
                      <a:pt x="13" y="545"/>
                    </a:moveTo>
                    <a:cubicBezTo>
                      <a:pt x="9" y="547"/>
                      <a:pt x="4" y="549"/>
                      <a:pt x="0" y="550"/>
                    </a:cubicBezTo>
                    <a:cubicBezTo>
                      <a:pt x="0" y="706"/>
                      <a:pt x="0" y="706"/>
                      <a:pt x="0" y="706"/>
                    </a:cubicBezTo>
                    <a:cubicBezTo>
                      <a:pt x="5" y="717"/>
                      <a:pt x="9" y="729"/>
                      <a:pt x="13" y="741"/>
                    </a:cubicBezTo>
                    <a:cubicBezTo>
                      <a:pt x="13" y="545"/>
                      <a:pt x="13" y="545"/>
                      <a:pt x="13" y="545"/>
                    </a:cubicBezTo>
                    <a:moveTo>
                      <a:pt x="662" y="0"/>
                    </a:moveTo>
                    <a:cubicBezTo>
                      <a:pt x="649" y="0"/>
                      <a:pt x="649" y="0"/>
                      <a:pt x="649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427"/>
                      <a:pt x="0" y="427"/>
                      <a:pt x="0" y="427"/>
                    </a:cubicBezTo>
                    <a:cubicBezTo>
                      <a:pt x="13" y="428"/>
                      <a:pt x="13" y="428"/>
                      <a:pt x="13" y="428"/>
                    </a:cubicBezTo>
                    <a:cubicBezTo>
                      <a:pt x="13" y="74"/>
                      <a:pt x="13" y="74"/>
                      <a:pt x="13" y="74"/>
                    </a:cubicBezTo>
                    <a:cubicBezTo>
                      <a:pt x="13" y="74"/>
                      <a:pt x="13" y="74"/>
                      <a:pt x="13" y="74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649" y="13"/>
                      <a:pt x="649" y="13"/>
                      <a:pt x="649" y="13"/>
                    </a:cubicBezTo>
                    <a:cubicBezTo>
                      <a:pt x="649" y="13"/>
                      <a:pt x="649" y="13"/>
                      <a:pt x="649" y="13"/>
                    </a:cubicBezTo>
                    <a:cubicBezTo>
                      <a:pt x="649" y="74"/>
                      <a:pt x="649" y="74"/>
                      <a:pt x="649" y="74"/>
                    </a:cubicBezTo>
                    <a:cubicBezTo>
                      <a:pt x="649" y="569"/>
                      <a:pt x="649" y="569"/>
                      <a:pt x="649" y="569"/>
                    </a:cubicBezTo>
                    <a:cubicBezTo>
                      <a:pt x="655" y="574"/>
                      <a:pt x="660" y="581"/>
                      <a:pt x="662" y="589"/>
                    </a:cubicBezTo>
                    <a:cubicBezTo>
                      <a:pt x="662" y="13"/>
                      <a:pt x="662" y="13"/>
                      <a:pt x="662" y="13"/>
                    </a:cubicBezTo>
                    <a:cubicBezTo>
                      <a:pt x="662" y="0"/>
                      <a:pt x="662" y="0"/>
                      <a:pt x="662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9" name="Freeform 1155">
                <a:extLst>
                  <a:ext uri="{FF2B5EF4-FFF2-40B4-BE49-F238E27FC236}">
                    <a16:creationId xmlns:a16="http://schemas.microsoft.com/office/drawing/2014/main" xmlns="" id="{63F7BC57-A547-4B28-B569-4CCCE99A58A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235450" y="4818063"/>
                <a:ext cx="1009650" cy="96838"/>
              </a:xfrm>
              <a:custGeom>
                <a:avLst/>
                <a:gdLst>
                  <a:gd name="T0" fmla="*/ 32 w 636"/>
                  <a:gd name="T1" fmla="*/ 43 h 61"/>
                  <a:gd name="T2" fmla="*/ 20 w 636"/>
                  <a:gd name="T3" fmla="*/ 31 h 61"/>
                  <a:gd name="T4" fmla="*/ 32 w 636"/>
                  <a:gd name="T5" fmla="*/ 19 h 61"/>
                  <a:gd name="T6" fmla="*/ 45 w 636"/>
                  <a:gd name="T7" fmla="*/ 31 h 61"/>
                  <a:gd name="T8" fmla="*/ 32 w 636"/>
                  <a:gd name="T9" fmla="*/ 43 h 61"/>
                  <a:gd name="T10" fmla="*/ 71 w 636"/>
                  <a:gd name="T11" fmla="*/ 43 h 61"/>
                  <a:gd name="T12" fmla="*/ 59 w 636"/>
                  <a:gd name="T13" fmla="*/ 31 h 61"/>
                  <a:gd name="T14" fmla="*/ 71 w 636"/>
                  <a:gd name="T15" fmla="*/ 19 h 61"/>
                  <a:gd name="T16" fmla="*/ 83 w 636"/>
                  <a:gd name="T17" fmla="*/ 31 h 61"/>
                  <a:gd name="T18" fmla="*/ 71 w 636"/>
                  <a:gd name="T19" fmla="*/ 43 h 61"/>
                  <a:gd name="T20" fmla="*/ 110 w 636"/>
                  <a:gd name="T21" fmla="*/ 43 h 61"/>
                  <a:gd name="T22" fmla="*/ 98 w 636"/>
                  <a:gd name="T23" fmla="*/ 31 h 61"/>
                  <a:gd name="T24" fmla="*/ 110 w 636"/>
                  <a:gd name="T25" fmla="*/ 19 h 61"/>
                  <a:gd name="T26" fmla="*/ 122 w 636"/>
                  <a:gd name="T27" fmla="*/ 31 h 61"/>
                  <a:gd name="T28" fmla="*/ 110 w 636"/>
                  <a:gd name="T29" fmla="*/ 43 h 61"/>
                  <a:gd name="T30" fmla="*/ 161 w 636"/>
                  <a:gd name="T31" fmla="*/ 46 h 61"/>
                  <a:gd name="T32" fmla="*/ 161 w 636"/>
                  <a:gd name="T33" fmla="*/ 16 h 61"/>
                  <a:gd name="T34" fmla="*/ 606 w 636"/>
                  <a:gd name="T35" fmla="*/ 16 h 61"/>
                  <a:gd name="T36" fmla="*/ 606 w 636"/>
                  <a:gd name="T37" fmla="*/ 46 h 61"/>
                  <a:gd name="T38" fmla="*/ 161 w 636"/>
                  <a:gd name="T39" fmla="*/ 46 h 61"/>
                  <a:gd name="T40" fmla="*/ 636 w 636"/>
                  <a:gd name="T41" fmla="*/ 0 h 61"/>
                  <a:gd name="T42" fmla="*/ 636 w 636"/>
                  <a:gd name="T43" fmla="*/ 0 h 61"/>
                  <a:gd name="T44" fmla="*/ 0 w 636"/>
                  <a:gd name="T45" fmla="*/ 0 h 61"/>
                  <a:gd name="T46" fmla="*/ 0 w 636"/>
                  <a:gd name="T47" fmla="*/ 61 h 61"/>
                  <a:gd name="T48" fmla="*/ 636 w 636"/>
                  <a:gd name="T49" fmla="*/ 61 h 61"/>
                  <a:gd name="T50" fmla="*/ 636 w 636"/>
                  <a:gd name="T5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36" h="61">
                    <a:moveTo>
                      <a:pt x="32" y="43"/>
                    </a:moveTo>
                    <a:cubicBezTo>
                      <a:pt x="26" y="43"/>
                      <a:pt x="20" y="38"/>
                      <a:pt x="20" y="31"/>
                    </a:cubicBezTo>
                    <a:cubicBezTo>
                      <a:pt x="20" y="24"/>
                      <a:pt x="26" y="19"/>
                      <a:pt x="32" y="19"/>
                    </a:cubicBezTo>
                    <a:cubicBezTo>
                      <a:pt x="39" y="19"/>
                      <a:pt x="45" y="24"/>
                      <a:pt x="45" y="31"/>
                    </a:cubicBezTo>
                    <a:cubicBezTo>
                      <a:pt x="45" y="38"/>
                      <a:pt x="39" y="43"/>
                      <a:pt x="32" y="43"/>
                    </a:cubicBezTo>
                    <a:moveTo>
                      <a:pt x="71" y="43"/>
                    </a:moveTo>
                    <a:cubicBezTo>
                      <a:pt x="64" y="43"/>
                      <a:pt x="59" y="38"/>
                      <a:pt x="59" y="31"/>
                    </a:cubicBezTo>
                    <a:cubicBezTo>
                      <a:pt x="59" y="24"/>
                      <a:pt x="64" y="19"/>
                      <a:pt x="71" y="19"/>
                    </a:cubicBezTo>
                    <a:cubicBezTo>
                      <a:pt x="78" y="19"/>
                      <a:pt x="83" y="24"/>
                      <a:pt x="83" y="31"/>
                    </a:cubicBezTo>
                    <a:cubicBezTo>
                      <a:pt x="83" y="38"/>
                      <a:pt x="78" y="43"/>
                      <a:pt x="71" y="43"/>
                    </a:cubicBezTo>
                    <a:moveTo>
                      <a:pt x="110" y="43"/>
                    </a:moveTo>
                    <a:cubicBezTo>
                      <a:pt x="103" y="43"/>
                      <a:pt x="98" y="38"/>
                      <a:pt x="98" y="31"/>
                    </a:cubicBezTo>
                    <a:cubicBezTo>
                      <a:pt x="98" y="24"/>
                      <a:pt x="103" y="19"/>
                      <a:pt x="110" y="19"/>
                    </a:cubicBezTo>
                    <a:cubicBezTo>
                      <a:pt x="117" y="19"/>
                      <a:pt x="122" y="24"/>
                      <a:pt x="122" y="31"/>
                    </a:cubicBezTo>
                    <a:cubicBezTo>
                      <a:pt x="122" y="38"/>
                      <a:pt x="117" y="43"/>
                      <a:pt x="110" y="43"/>
                    </a:cubicBezTo>
                    <a:moveTo>
                      <a:pt x="161" y="46"/>
                    </a:moveTo>
                    <a:cubicBezTo>
                      <a:pt x="161" y="16"/>
                      <a:pt x="161" y="16"/>
                      <a:pt x="161" y="16"/>
                    </a:cubicBezTo>
                    <a:cubicBezTo>
                      <a:pt x="606" y="16"/>
                      <a:pt x="606" y="16"/>
                      <a:pt x="606" y="16"/>
                    </a:cubicBezTo>
                    <a:cubicBezTo>
                      <a:pt x="606" y="46"/>
                      <a:pt x="606" y="46"/>
                      <a:pt x="606" y="46"/>
                    </a:cubicBezTo>
                    <a:cubicBezTo>
                      <a:pt x="161" y="46"/>
                      <a:pt x="161" y="46"/>
                      <a:pt x="161" y="46"/>
                    </a:cubicBezTo>
                    <a:moveTo>
                      <a:pt x="636" y="0"/>
                    </a:moveTo>
                    <a:cubicBezTo>
                      <a:pt x="636" y="0"/>
                      <a:pt x="636" y="0"/>
                      <a:pt x="63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636" y="61"/>
                      <a:pt x="636" y="61"/>
                      <a:pt x="636" y="61"/>
                    </a:cubicBezTo>
                    <a:cubicBezTo>
                      <a:pt x="636" y="0"/>
                      <a:pt x="636" y="0"/>
                      <a:pt x="636" y="0"/>
                    </a:cubicBezTo>
                  </a:path>
                </a:pathLst>
              </a:custGeom>
              <a:solidFill>
                <a:srgbClr val="7BD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0" name="Rectangle 1156">
                <a:extLst>
                  <a:ext uri="{FF2B5EF4-FFF2-40B4-BE49-F238E27FC236}">
                    <a16:creationId xmlns:a16="http://schemas.microsoft.com/office/drawing/2014/main" xmlns="" id="{587BCDF3-D55B-426E-B075-A687EAF5670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491038" y="4843463"/>
                <a:ext cx="706438" cy="476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1" name="Rectangle 1157">
                <a:extLst>
                  <a:ext uri="{FF2B5EF4-FFF2-40B4-BE49-F238E27FC236}">
                    <a16:creationId xmlns:a16="http://schemas.microsoft.com/office/drawing/2014/main" xmlns="" id="{32EA78E0-ECEE-4EAF-A26F-9A843062DF9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491038" y="4843463"/>
                <a:ext cx="706438" cy="47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2" name="Oval 1158">
                <a:extLst>
                  <a:ext uri="{FF2B5EF4-FFF2-40B4-BE49-F238E27FC236}">
                    <a16:creationId xmlns:a16="http://schemas.microsoft.com/office/drawing/2014/main" xmlns="" id="{9AC9A4F2-77CD-4E6F-8A42-9AE4B3D4788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67200" y="4848226"/>
                <a:ext cx="39688" cy="38100"/>
              </a:xfrm>
              <a:prstGeom prst="ellipse">
                <a:avLst/>
              </a:prstGeom>
              <a:solidFill>
                <a:srgbClr val="058A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3" name="Oval 1159">
                <a:extLst>
                  <a:ext uri="{FF2B5EF4-FFF2-40B4-BE49-F238E27FC236}">
                    <a16:creationId xmlns:a16="http://schemas.microsoft.com/office/drawing/2014/main" xmlns="" id="{D581F3FF-4EA9-4433-8987-34259B19088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113" y="4848226"/>
                <a:ext cx="38100" cy="38100"/>
              </a:xfrm>
              <a:prstGeom prst="ellipse">
                <a:avLst/>
              </a:prstGeom>
              <a:solidFill>
                <a:srgbClr val="1CCA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4" name="Oval 1160">
                <a:extLst>
                  <a:ext uri="{FF2B5EF4-FFF2-40B4-BE49-F238E27FC236}">
                    <a16:creationId xmlns:a16="http://schemas.microsoft.com/office/drawing/2014/main" xmlns="" id="{855AE2C3-C4D2-4DE7-A9B6-D2CE500E570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91025" y="4848226"/>
                <a:ext cx="38100" cy="38100"/>
              </a:xfrm>
              <a:prstGeom prst="ellipse">
                <a:avLst/>
              </a:prstGeom>
              <a:solidFill>
                <a:srgbClr val="0EBB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5" name="Rectangle 1161">
                <a:extLst>
                  <a:ext uri="{FF2B5EF4-FFF2-40B4-BE49-F238E27FC236}">
                    <a16:creationId xmlns:a16="http://schemas.microsoft.com/office/drawing/2014/main" xmlns="" id="{58095297-75E0-4C41-98D1-F4969429D8A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83075" y="4968876"/>
                <a:ext cx="912813" cy="461963"/>
              </a:xfrm>
              <a:prstGeom prst="rect">
                <a:avLst/>
              </a:prstGeom>
              <a:solidFill>
                <a:srgbClr val="0ADB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6" name="Rectangle 1162">
                <a:extLst>
                  <a:ext uri="{FF2B5EF4-FFF2-40B4-BE49-F238E27FC236}">
                    <a16:creationId xmlns:a16="http://schemas.microsoft.com/office/drawing/2014/main" xmlns="" id="{D5CC4D95-047E-4706-BD0B-D8AC63FCEA1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83075" y="4968876"/>
                <a:ext cx="912813" cy="4619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7" name="Freeform 1163">
                <a:extLst>
                  <a:ext uri="{FF2B5EF4-FFF2-40B4-BE49-F238E27FC236}">
                    <a16:creationId xmlns:a16="http://schemas.microsoft.com/office/drawing/2014/main" xmlns="" id="{82A5EEE7-BBC5-4322-8183-463F020B18B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286250" y="5959476"/>
                <a:ext cx="336550" cy="114300"/>
              </a:xfrm>
              <a:custGeom>
                <a:avLst/>
                <a:gdLst>
                  <a:gd name="T0" fmla="*/ 38 w 212"/>
                  <a:gd name="T1" fmla="*/ 44 h 72"/>
                  <a:gd name="T2" fmla="*/ 38 w 212"/>
                  <a:gd name="T3" fmla="*/ 28 h 72"/>
                  <a:gd name="T4" fmla="*/ 173 w 212"/>
                  <a:gd name="T5" fmla="*/ 28 h 72"/>
                  <a:gd name="T6" fmla="*/ 173 w 212"/>
                  <a:gd name="T7" fmla="*/ 44 h 72"/>
                  <a:gd name="T8" fmla="*/ 38 w 212"/>
                  <a:gd name="T9" fmla="*/ 44 h 72"/>
                  <a:gd name="T10" fmla="*/ 212 w 212"/>
                  <a:gd name="T11" fmla="*/ 0 h 72"/>
                  <a:gd name="T12" fmla="*/ 0 w 212"/>
                  <a:gd name="T13" fmla="*/ 0 h 72"/>
                  <a:gd name="T14" fmla="*/ 0 w 212"/>
                  <a:gd name="T15" fmla="*/ 72 h 72"/>
                  <a:gd name="T16" fmla="*/ 212 w 212"/>
                  <a:gd name="T17" fmla="*/ 72 h 72"/>
                  <a:gd name="T18" fmla="*/ 212 w 212"/>
                  <a:gd name="T1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2" h="72">
                    <a:moveTo>
                      <a:pt x="38" y="44"/>
                    </a:moveTo>
                    <a:lnTo>
                      <a:pt x="38" y="28"/>
                    </a:lnTo>
                    <a:lnTo>
                      <a:pt x="173" y="28"/>
                    </a:lnTo>
                    <a:lnTo>
                      <a:pt x="173" y="44"/>
                    </a:lnTo>
                    <a:lnTo>
                      <a:pt x="38" y="44"/>
                    </a:lnTo>
                    <a:close/>
                    <a:moveTo>
                      <a:pt x="212" y="0"/>
                    </a:moveTo>
                    <a:lnTo>
                      <a:pt x="0" y="0"/>
                    </a:lnTo>
                    <a:lnTo>
                      <a:pt x="0" y="72"/>
                    </a:lnTo>
                    <a:lnTo>
                      <a:pt x="212" y="72"/>
                    </a:lnTo>
                    <a:lnTo>
                      <a:pt x="212" y="0"/>
                    </a:lnTo>
                    <a:close/>
                  </a:path>
                </a:pathLst>
              </a:custGeom>
              <a:solidFill>
                <a:srgbClr val="0ADB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8" name="Freeform 1164">
                <a:extLst>
                  <a:ext uri="{FF2B5EF4-FFF2-40B4-BE49-F238E27FC236}">
                    <a16:creationId xmlns:a16="http://schemas.microsoft.com/office/drawing/2014/main" xmlns="" id="{8CAD4979-CC23-4B06-BDEB-9F8B52A974C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286250" y="5959476"/>
                <a:ext cx="336550" cy="114300"/>
              </a:xfrm>
              <a:custGeom>
                <a:avLst/>
                <a:gdLst>
                  <a:gd name="T0" fmla="*/ 38 w 212"/>
                  <a:gd name="T1" fmla="*/ 44 h 72"/>
                  <a:gd name="T2" fmla="*/ 38 w 212"/>
                  <a:gd name="T3" fmla="*/ 28 h 72"/>
                  <a:gd name="T4" fmla="*/ 173 w 212"/>
                  <a:gd name="T5" fmla="*/ 28 h 72"/>
                  <a:gd name="T6" fmla="*/ 173 w 212"/>
                  <a:gd name="T7" fmla="*/ 44 h 72"/>
                  <a:gd name="T8" fmla="*/ 38 w 212"/>
                  <a:gd name="T9" fmla="*/ 44 h 72"/>
                  <a:gd name="T10" fmla="*/ 212 w 212"/>
                  <a:gd name="T11" fmla="*/ 0 h 72"/>
                  <a:gd name="T12" fmla="*/ 0 w 212"/>
                  <a:gd name="T13" fmla="*/ 0 h 72"/>
                  <a:gd name="T14" fmla="*/ 0 w 212"/>
                  <a:gd name="T15" fmla="*/ 72 h 72"/>
                  <a:gd name="T16" fmla="*/ 212 w 212"/>
                  <a:gd name="T17" fmla="*/ 72 h 72"/>
                  <a:gd name="T18" fmla="*/ 212 w 212"/>
                  <a:gd name="T1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2" h="72">
                    <a:moveTo>
                      <a:pt x="38" y="44"/>
                    </a:moveTo>
                    <a:lnTo>
                      <a:pt x="38" y="28"/>
                    </a:lnTo>
                    <a:lnTo>
                      <a:pt x="173" y="28"/>
                    </a:lnTo>
                    <a:lnTo>
                      <a:pt x="173" y="44"/>
                    </a:lnTo>
                    <a:lnTo>
                      <a:pt x="38" y="44"/>
                    </a:lnTo>
                    <a:moveTo>
                      <a:pt x="212" y="0"/>
                    </a:moveTo>
                    <a:lnTo>
                      <a:pt x="0" y="0"/>
                    </a:lnTo>
                    <a:lnTo>
                      <a:pt x="0" y="72"/>
                    </a:lnTo>
                    <a:lnTo>
                      <a:pt x="212" y="72"/>
                    </a:lnTo>
                    <a:lnTo>
                      <a:pt x="2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9" name="Rectangle 1165">
                <a:extLst>
                  <a:ext uri="{FF2B5EF4-FFF2-40B4-BE49-F238E27FC236}">
                    <a16:creationId xmlns:a16="http://schemas.microsoft.com/office/drawing/2014/main" xmlns="" id="{E292F07B-C2DD-4821-8448-F63EE10701B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46575" y="6003926"/>
                <a:ext cx="214313" cy="25400"/>
              </a:xfrm>
              <a:prstGeom prst="rect">
                <a:avLst/>
              </a:prstGeom>
              <a:solidFill>
                <a:srgbClr val="F0F6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0" name="Rectangle 1166">
                <a:extLst>
                  <a:ext uri="{FF2B5EF4-FFF2-40B4-BE49-F238E27FC236}">
                    <a16:creationId xmlns:a16="http://schemas.microsoft.com/office/drawing/2014/main" xmlns="" id="{7C55F31A-6795-4E46-8F60-ED4811A4D8F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46575" y="6003926"/>
                <a:ext cx="214313" cy="25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1" name="Rectangle 1167">
                <a:extLst>
                  <a:ext uri="{FF2B5EF4-FFF2-40B4-BE49-F238E27FC236}">
                    <a16:creationId xmlns:a16="http://schemas.microsoft.com/office/drawing/2014/main" xmlns="" id="{5B93351C-F06C-447A-A08E-ED3C4D1B81A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41813" y="5483226"/>
                <a:ext cx="133350" cy="133350"/>
              </a:xfrm>
              <a:prstGeom prst="rect">
                <a:avLst/>
              </a:prstGeom>
              <a:solidFill>
                <a:srgbClr val="7BD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2" name="Rectangle 1168">
                <a:extLst>
                  <a:ext uri="{FF2B5EF4-FFF2-40B4-BE49-F238E27FC236}">
                    <a16:creationId xmlns:a16="http://schemas.microsoft.com/office/drawing/2014/main" xmlns="" id="{2D7B1982-7971-47F5-9494-843D04A6FE2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41813" y="5483226"/>
                <a:ext cx="133350" cy="133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3" name="Rectangle 1169">
                <a:extLst>
                  <a:ext uri="{FF2B5EF4-FFF2-40B4-BE49-F238E27FC236}">
                    <a16:creationId xmlns:a16="http://schemas.microsoft.com/office/drawing/2014/main" xmlns="" id="{14C51377-723D-46A1-A0E4-107E844D5E0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506913" y="5483226"/>
                <a:ext cx="133350" cy="133350"/>
              </a:xfrm>
              <a:prstGeom prst="rect">
                <a:avLst/>
              </a:prstGeom>
              <a:solidFill>
                <a:srgbClr val="7BD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4" name="Rectangle 1170">
                <a:extLst>
                  <a:ext uri="{FF2B5EF4-FFF2-40B4-BE49-F238E27FC236}">
                    <a16:creationId xmlns:a16="http://schemas.microsoft.com/office/drawing/2014/main" xmlns="" id="{37775D94-6188-4FB7-93CC-9FC162B2791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506913" y="5483226"/>
                <a:ext cx="133350" cy="133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5" name="Rectangle 1171">
                <a:extLst>
                  <a:ext uri="{FF2B5EF4-FFF2-40B4-BE49-F238E27FC236}">
                    <a16:creationId xmlns:a16="http://schemas.microsoft.com/office/drawing/2014/main" xmlns="" id="{8D10A5E3-1D78-48A0-A9F5-F3D35D29BC6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672013" y="5483226"/>
                <a:ext cx="133350" cy="133350"/>
              </a:xfrm>
              <a:prstGeom prst="rect">
                <a:avLst/>
              </a:prstGeom>
              <a:solidFill>
                <a:srgbClr val="7BD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6" name="Rectangle 1172">
                <a:extLst>
                  <a:ext uri="{FF2B5EF4-FFF2-40B4-BE49-F238E27FC236}">
                    <a16:creationId xmlns:a16="http://schemas.microsoft.com/office/drawing/2014/main" xmlns="" id="{3685D403-7605-4973-9BFE-8A4E8656226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672013" y="5483226"/>
                <a:ext cx="133350" cy="133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7" name="Freeform 1173">
                <a:extLst>
                  <a:ext uri="{FF2B5EF4-FFF2-40B4-BE49-F238E27FC236}">
                    <a16:creationId xmlns:a16="http://schemas.microsoft.com/office/drawing/2014/main" xmlns="" id="{31EC089C-6037-44DC-9A8D-F2C845E3BC5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837113" y="5483226"/>
                <a:ext cx="133350" cy="133350"/>
              </a:xfrm>
              <a:custGeom>
                <a:avLst/>
                <a:gdLst>
                  <a:gd name="T0" fmla="*/ 84 w 84"/>
                  <a:gd name="T1" fmla="*/ 0 h 84"/>
                  <a:gd name="T2" fmla="*/ 0 w 84"/>
                  <a:gd name="T3" fmla="*/ 0 h 84"/>
                  <a:gd name="T4" fmla="*/ 0 w 84"/>
                  <a:gd name="T5" fmla="*/ 84 h 84"/>
                  <a:gd name="T6" fmla="*/ 77 w 84"/>
                  <a:gd name="T7" fmla="*/ 84 h 84"/>
                  <a:gd name="T8" fmla="*/ 77 w 84"/>
                  <a:gd name="T9" fmla="*/ 41 h 84"/>
                  <a:gd name="T10" fmla="*/ 84 w 84"/>
                  <a:gd name="T11" fmla="*/ 18 h 84"/>
                  <a:gd name="T12" fmla="*/ 84 w 84"/>
                  <a:gd name="T13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84">
                    <a:moveTo>
                      <a:pt x="8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77" y="84"/>
                      <a:pt x="77" y="84"/>
                      <a:pt x="77" y="84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33"/>
                      <a:pt x="80" y="25"/>
                      <a:pt x="84" y="18"/>
                    </a:cubicBezTo>
                    <a:cubicBezTo>
                      <a:pt x="84" y="0"/>
                      <a:pt x="84" y="0"/>
                      <a:pt x="84" y="0"/>
                    </a:cubicBezTo>
                  </a:path>
                </a:pathLst>
              </a:custGeom>
              <a:solidFill>
                <a:srgbClr val="7BD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8" name="Freeform 1174">
                <a:extLst>
                  <a:ext uri="{FF2B5EF4-FFF2-40B4-BE49-F238E27FC236}">
                    <a16:creationId xmlns:a16="http://schemas.microsoft.com/office/drawing/2014/main" xmlns="" id="{F84EBC69-43D8-4797-8144-F0B00050B24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64125" y="5483226"/>
                <a:ext cx="71438" cy="133350"/>
              </a:xfrm>
              <a:custGeom>
                <a:avLst/>
                <a:gdLst>
                  <a:gd name="T0" fmla="*/ 45 w 45"/>
                  <a:gd name="T1" fmla="*/ 0 h 84"/>
                  <a:gd name="T2" fmla="*/ 0 w 45"/>
                  <a:gd name="T3" fmla="*/ 0 h 84"/>
                  <a:gd name="T4" fmla="*/ 26 w 45"/>
                  <a:gd name="T5" fmla="*/ 41 h 84"/>
                  <a:gd name="T6" fmla="*/ 26 w 45"/>
                  <a:gd name="T7" fmla="*/ 84 h 84"/>
                  <a:gd name="T8" fmla="*/ 45 w 45"/>
                  <a:gd name="T9" fmla="*/ 84 h 84"/>
                  <a:gd name="T10" fmla="*/ 45 w 45"/>
                  <a:gd name="T1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84">
                    <a:moveTo>
                      <a:pt x="4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6" y="8"/>
                      <a:pt x="26" y="23"/>
                      <a:pt x="26" y="41"/>
                    </a:cubicBezTo>
                    <a:cubicBezTo>
                      <a:pt x="26" y="84"/>
                      <a:pt x="26" y="84"/>
                      <a:pt x="26" y="84"/>
                    </a:cubicBezTo>
                    <a:cubicBezTo>
                      <a:pt x="45" y="84"/>
                      <a:pt x="45" y="84"/>
                      <a:pt x="45" y="84"/>
                    </a:cubicBezTo>
                    <a:cubicBezTo>
                      <a:pt x="45" y="0"/>
                      <a:pt x="45" y="0"/>
                      <a:pt x="45" y="0"/>
                    </a:cubicBezTo>
                  </a:path>
                </a:pathLst>
              </a:custGeom>
              <a:solidFill>
                <a:srgbClr val="7BD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9" name="Freeform 1175">
                <a:extLst>
                  <a:ext uri="{FF2B5EF4-FFF2-40B4-BE49-F238E27FC236}">
                    <a16:creationId xmlns:a16="http://schemas.microsoft.com/office/drawing/2014/main" xmlns="" id="{CEFB0493-F6CD-4544-A5BE-46AEB027C74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75250" y="5529263"/>
                <a:ext cx="22225" cy="42863"/>
              </a:xfrm>
              <a:custGeom>
                <a:avLst/>
                <a:gdLst>
                  <a:gd name="T0" fmla="*/ 0 w 14"/>
                  <a:gd name="T1" fmla="*/ 0 h 27"/>
                  <a:gd name="T2" fmla="*/ 0 w 14"/>
                  <a:gd name="T3" fmla="*/ 13 h 27"/>
                  <a:gd name="T4" fmla="*/ 0 w 14"/>
                  <a:gd name="T5" fmla="*/ 27 h 27"/>
                  <a:gd name="T6" fmla="*/ 7 w 14"/>
                  <a:gd name="T7" fmla="*/ 20 h 27"/>
                  <a:gd name="T8" fmla="*/ 14 w 14"/>
                  <a:gd name="T9" fmla="*/ 13 h 27"/>
                  <a:gd name="T10" fmla="*/ 7 w 14"/>
                  <a:gd name="T11" fmla="*/ 6 h 27"/>
                  <a:gd name="T12" fmla="*/ 0 w 14"/>
                  <a:gd name="T13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27">
                    <a:moveTo>
                      <a:pt x="0" y="0"/>
                    </a:moveTo>
                    <a:lnTo>
                      <a:pt x="0" y="13"/>
                    </a:lnTo>
                    <a:lnTo>
                      <a:pt x="0" y="27"/>
                    </a:lnTo>
                    <a:lnTo>
                      <a:pt x="7" y="20"/>
                    </a:lnTo>
                    <a:lnTo>
                      <a:pt x="14" y="13"/>
                    </a:lnTo>
                    <a:lnTo>
                      <a:pt x="7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69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0" name="Freeform 1176">
                <a:extLst>
                  <a:ext uri="{FF2B5EF4-FFF2-40B4-BE49-F238E27FC236}">
                    <a16:creationId xmlns:a16="http://schemas.microsoft.com/office/drawing/2014/main" xmlns="" id="{5701ED7C-280C-41F4-B18C-922F41DADD1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75250" y="5529263"/>
                <a:ext cx="22225" cy="42863"/>
              </a:xfrm>
              <a:custGeom>
                <a:avLst/>
                <a:gdLst>
                  <a:gd name="T0" fmla="*/ 0 w 14"/>
                  <a:gd name="T1" fmla="*/ 0 h 27"/>
                  <a:gd name="T2" fmla="*/ 0 w 14"/>
                  <a:gd name="T3" fmla="*/ 13 h 27"/>
                  <a:gd name="T4" fmla="*/ 0 w 14"/>
                  <a:gd name="T5" fmla="*/ 27 h 27"/>
                  <a:gd name="T6" fmla="*/ 7 w 14"/>
                  <a:gd name="T7" fmla="*/ 20 h 27"/>
                  <a:gd name="T8" fmla="*/ 14 w 14"/>
                  <a:gd name="T9" fmla="*/ 13 h 27"/>
                  <a:gd name="T10" fmla="*/ 7 w 14"/>
                  <a:gd name="T11" fmla="*/ 6 h 27"/>
                  <a:gd name="T12" fmla="*/ 0 w 14"/>
                  <a:gd name="T13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27">
                    <a:moveTo>
                      <a:pt x="0" y="0"/>
                    </a:moveTo>
                    <a:lnTo>
                      <a:pt x="0" y="13"/>
                    </a:lnTo>
                    <a:lnTo>
                      <a:pt x="0" y="27"/>
                    </a:lnTo>
                    <a:lnTo>
                      <a:pt x="7" y="20"/>
                    </a:lnTo>
                    <a:lnTo>
                      <a:pt x="14" y="13"/>
                    </a:lnTo>
                    <a:lnTo>
                      <a:pt x="7" y="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1" name="Rectangle 1177">
                <a:extLst>
                  <a:ext uri="{FF2B5EF4-FFF2-40B4-BE49-F238E27FC236}">
                    <a16:creationId xmlns:a16="http://schemas.microsoft.com/office/drawing/2014/main" xmlns="" id="{6644EE98-16DE-44A2-8EC7-A19A7BC5BE4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86250" y="5688013"/>
                <a:ext cx="415925" cy="39688"/>
              </a:xfrm>
              <a:prstGeom prst="rect">
                <a:avLst/>
              </a:prstGeom>
              <a:solidFill>
                <a:srgbClr val="069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2" name="Rectangle 1178">
                <a:extLst>
                  <a:ext uri="{FF2B5EF4-FFF2-40B4-BE49-F238E27FC236}">
                    <a16:creationId xmlns:a16="http://schemas.microsoft.com/office/drawing/2014/main" xmlns="" id="{701F3945-9971-4346-9C7C-2FB587CD019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86250" y="5688013"/>
                <a:ext cx="415925" cy="396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3" name="Rectangle 1179">
                <a:extLst>
                  <a:ext uri="{FF2B5EF4-FFF2-40B4-BE49-F238E27FC236}">
                    <a16:creationId xmlns:a16="http://schemas.microsoft.com/office/drawing/2014/main" xmlns="" id="{1DE2AF29-E590-4115-B3DE-CE13CD99C1E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86250" y="5784851"/>
                <a:ext cx="641350" cy="12700"/>
              </a:xfrm>
              <a:prstGeom prst="rect">
                <a:avLst/>
              </a:prstGeom>
              <a:solidFill>
                <a:srgbClr val="1CCA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4" name="Rectangle 1180">
                <a:extLst>
                  <a:ext uri="{FF2B5EF4-FFF2-40B4-BE49-F238E27FC236}">
                    <a16:creationId xmlns:a16="http://schemas.microsoft.com/office/drawing/2014/main" xmlns="" id="{5DCCB19E-E0F5-46AE-9AF6-7132CF5E858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86250" y="5784851"/>
                <a:ext cx="641350" cy="127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5" name="Rectangle 1181">
                <a:extLst>
                  <a:ext uri="{FF2B5EF4-FFF2-40B4-BE49-F238E27FC236}">
                    <a16:creationId xmlns:a16="http://schemas.microsoft.com/office/drawing/2014/main" xmlns="" id="{D035434D-76A4-4168-AC5D-706598463DC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86250" y="5838826"/>
                <a:ext cx="641350" cy="12700"/>
              </a:xfrm>
              <a:prstGeom prst="rect">
                <a:avLst/>
              </a:prstGeom>
              <a:solidFill>
                <a:srgbClr val="1CCA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6" name="Rectangle 1182">
                <a:extLst>
                  <a:ext uri="{FF2B5EF4-FFF2-40B4-BE49-F238E27FC236}">
                    <a16:creationId xmlns:a16="http://schemas.microsoft.com/office/drawing/2014/main" xmlns="" id="{D000B02D-19E8-46AF-BE48-339D2330F11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86250" y="5838826"/>
                <a:ext cx="641350" cy="127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7" name="Rectangle 1183">
                <a:extLst>
                  <a:ext uri="{FF2B5EF4-FFF2-40B4-BE49-F238E27FC236}">
                    <a16:creationId xmlns:a16="http://schemas.microsoft.com/office/drawing/2014/main" xmlns="" id="{4A5F4E69-C783-4F41-B014-A98A32ADC6F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86250" y="5894388"/>
                <a:ext cx="604838" cy="12700"/>
              </a:xfrm>
              <a:prstGeom prst="rect">
                <a:avLst/>
              </a:prstGeom>
              <a:solidFill>
                <a:srgbClr val="1CCA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8" name="Rectangle 1184">
                <a:extLst>
                  <a:ext uri="{FF2B5EF4-FFF2-40B4-BE49-F238E27FC236}">
                    <a16:creationId xmlns:a16="http://schemas.microsoft.com/office/drawing/2014/main" xmlns="" id="{A02A4319-7B59-4EC8-93C0-122D5C9DBCD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86250" y="5894388"/>
                <a:ext cx="604838" cy="127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9" name="Freeform 1185">
                <a:extLst>
                  <a:ext uri="{FF2B5EF4-FFF2-40B4-BE49-F238E27FC236}">
                    <a16:creationId xmlns:a16="http://schemas.microsoft.com/office/drawing/2014/main" xmlns="" id="{5CE186E6-0C31-49C6-B0A4-CA99103847F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930650" y="5484813"/>
                <a:ext cx="377825" cy="884238"/>
              </a:xfrm>
              <a:custGeom>
                <a:avLst/>
                <a:gdLst>
                  <a:gd name="T0" fmla="*/ 75 w 238"/>
                  <a:gd name="T1" fmla="*/ 0 h 558"/>
                  <a:gd name="T2" fmla="*/ 73 w 238"/>
                  <a:gd name="T3" fmla="*/ 3 h 558"/>
                  <a:gd name="T4" fmla="*/ 73 w 238"/>
                  <a:gd name="T5" fmla="*/ 3 h 558"/>
                  <a:gd name="T6" fmla="*/ 51 w 238"/>
                  <a:gd name="T7" fmla="*/ 53 h 558"/>
                  <a:gd name="T8" fmla="*/ 27 w 238"/>
                  <a:gd name="T9" fmla="*/ 106 h 558"/>
                  <a:gd name="T10" fmla="*/ 28 w 238"/>
                  <a:gd name="T11" fmla="*/ 106 h 558"/>
                  <a:gd name="T12" fmla="*/ 0 w 238"/>
                  <a:gd name="T13" fmla="*/ 167 h 558"/>
                  <a:gd name="T14" fmla="*/ 0 w 238"/>
                  <a:gd name="T15" fmla="*/ 558 h 558"/>
                  <a:gd name="T16" fmla="*/ 143 w 238"/>
                  <a:gd name="T17" fmla="*/ 558 h 558"/>
                  <a:gd name="T18" fmla="*/ 196 w 238"/>
                  <a:gd name="T19" fmla="*/ 394 h 558"/>
                  <a:gd name="T20" fmla="*/ 108 w 238"/>
                  <a:gd name="T21" fmla="*/ 196 h 558"/>
                  <a:gd name="T22" fmla="*/ 106 w 238"/>
                  <a:gd name="T23" fmla="*/ 194 h 558"/>
                  <a:gd name="T24" fmla="*/ 134 w 238"/>
                  <a:gd name="T25" fmla="*/ 109 h 558"/>
                  <a:gd name="T26" fmla="*/ 156 w 238"/>
                  <a:gd name="T27" fmla="*/ 110 h 558"/>
                  <a:gd name="T28" fmla="*/ 156 w 238"/>
                  <a:gd name="T29" fmla="*/ 110 h 558"/>
                  <a:gd name="T30" fmla="*/ 157 w 238"/>
                  <a:gd name="T31" fmla="*/ 110 h 558"/>
                  <a:gd name="T32" fmla="*/ 238 w 238"/>
                  <a:gd name="T33" fmla="*/ 30 h 558"/>
                  <a:gd name="T34" fmla="*/ 238 w 238"/>
                  <a:gd name="T35" fmla="*/ 3 h 558"/>
                  <a:gd name="T36" fmla="*/ 75 w 238"/>
                  <a:gd name="T37" fmla="*/ 0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8" h="558">
                    <a:moveTo>
                      <a:pt x="75" y="0"/>
                    </a:moveTo>
                    <a:cubicBezTo>
                      <a:pt x="73" y="3"/>
                      <a:pt x="73" y="3"/>
                      <a:pt x="73" y="3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27" y="106"/>
                      <a:pt x="27" y="106"/>
                      <a:pt x="27" y="106"/>
                    </a:cubicBezTo>
                    <a:cubicBezTo>
                      <a:pt x="28" y="106"/>
                      <a:pt x="28" y="106"/>
                      <a:pt x="28" y="106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0" y="558"/>
                      <a:pt x="0" y="558"/>
                      <a:pt x="0" y="558"/>
                    </a:cubicBezTo>
                    <a:cubicBezTo>
                      <a:pt x="143" y="558"/>
                      <a:pt x="143" y="558"/>
                      <a:pt x="143" y="558"/>
                    </a:cubicBezTo>
                    <a:cubicBezTo>
                      <a:pt x="175" y="517"/>
                      <a:pt x="196" y="458"/>
                      <a:pt x="196" y="394"/>
                    </a:cubicBezTo>
                    <a:cubicBezTo>
                      <a:pt x="196" y="308"/>
                      <a:pt x="160" y="234"/>
                      <a:pt x="108" y="196"/>
                    </a:cubicBezTo>
                    <a:cubicBezTo>
                      <a:pt x="106" y="194"/>
                      <a:pt x="106" y="194"/>
                      <a:pt x="106" y="194"/>
                    </a:cubicBezTo>
                    <a:cubicBezTo>
                      <a:pt x="134" y="109"/>
                      <a:pt x="134" y="109"/>
                      <a:pt x="134" y="109"/>
                    </a:cubicBezTo>
                    <a:cubicBezTo>
                      <a:pt x="156" y="110"/>
                      <a:pt x="156" y="110"/>
                      <a:pt x="156" y="110"/>
                    </a:cubicBezTo>
                    <a:cubicBezTo>
                      <a:pt x="156" y="110"/>
                      <a:pt x="156" y="110"/>
                      <a:pt x="156" y="110"/>
                    </a:cubicBezTo>
                    <a:cubicBezTo>
                      <a:pt x="156" y="110"/>
                      <a:pt x="157" y="110"/>
                      <a:pt x="157" y="110"/>
                    </a:cubicBezTo>
                    <a:cubicBezTo>
                      <a:pt x="201" y="110"/>
                      <a:pt x="237" y="75"/>
                      <a:pt x="238" y="30"/>
                    </a:cubicBezTo>
                    <a:cubicBezTo>
                      <a:pt x="238" y="3"/>
                      <a:pt x="238" y="3"/>
                      <a:pt x="238" y="3"/>
                    </a:cubicBezTo>
                    <a:cubicBezTo>
                      <a:pt x="75" y="0"/>
                      <a:pt x="75" y="0"/>
                      <a:pt x="75" y="0"/>
                    </a:cubicBezTo>
                  </a:path>
                </a:pathLst>
              </a:custGeom>
              <a:solidFill>
                <a:srgbClr val="EEF9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0" name="Freeform 1186">
                <a:extLst>
                  <a:ext uri="{FF2B5EF4-FFF2-40B4-BE49-F238E27FC236}">
                    <a16:creationId xmlns:a16="http://schemas.microsoft.com/office/drawing/2014/main" xmlns="" id="{7E8A831A-624F-4DC0-B67C-B97199EE235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914775" y="5470526"/>
                <a:ext cx="407988" cy="904875"/>
              </a:xfrm>
              <a:custGeom>
                <a:avLst/>
                <a:gdLst>
                  <a:gd name="T0" fmla="*/ 5 w 257"/>
                  <a:gd name="T1" fmla="*/ 177 h 571"/>
                  <a:gd name="T2" fmla="*/ 6 w 257"/>
                  <a:gd name="T3" fmla="*/ 177 h 571"/>
                  <a:gd name="T4" fmla="*/ 5 w 257"/>
                  <a:gd name="T5" fmla="*/ 177 h 571"/>
                  <a:gd name="T6" fmla="*/ 83 w 257"/>
                  <a:gd name="T7" fmla="*/ 12 h 571"/>
                  <a:gd name="T8" fmla="*/ 85 w 257"/>
                  <a:gd name="T9" fmla="*/ 9 h 571"/>
                  <a:gd name="T10" fmla="*/ 248 w 257"/>
                  <a:gd name="T11" fmla="*/ 12 h 571"/>
                  <a:gd name="T12" fmla="*/ 248 w 257"/>
                  <a:gd name="T13" fmla="*/ 39 h 571"/>
                  <a:gd name="T14" fmla="*/ 167 w 257"/>
                  <a:gd name="T15" fmla="*/ 119 h 571"/>
                  <a:gd name="T16" fmla="*/ 166 w 257"/>
                  <a:gd name="T17" fmla="*/ 119 h 571"/>
                  <a:gd name="T18" fmla="*/ 166 w 257"/>
                  <a:gd name="T19" fmla="*/ 119 h 571"/>
                  <a:gd name="T20" fmla="*/ 144 w 257"/>
                  <a:gd name="T21" fmla="*/ 118 h 571"/>
                  <a:gd name="T22" fmla="*/ 116 w 257"/>
                  <a:gd name="T23" fmla="*/ 203 h 571"/>
                  <a:gd name="T24" fmla="*/ 118 w 257"/>
                  <a:gd name="T25" fmla="*/ 205 h 571"/>
                  <a:gd name="T26" fmla="*/ 206 w 257"/>
                  <a:gd name="T27" fmla="*/ 403 h 571"/>
                  <a:gd name="T28" fmla="*/ 153 w 257"/>
                  <a:gd name="T29" fmla="*/ 567 h 571"/>
                  <a:gd name="T30" fmla="*/ 10 w 257"/>
                  <a:gd name="T31" fmla="*/ 567 h 571"/>
                  <a:gd name="T32" fmla="*/ 10 w 257"/>
                  <a:gd name="T33" fmla="*/ 176 h 571"/>
                  <a:gd name="T34" fmla="*/ 38 w 257"/>
                  <a:gd name="T35" fmla="*/ 115 h 571"/>
                  <a:gd name="T36" fmla="*/ 37 w 257"/>
                  <a:gd name="T37" fmla="*/ 115 h 571"/>
                  <a:gd name="T38" fmla="*/ 61 w 257"/>
                  <a:gd name="T39" fmla="*/ 62 h 571"/>
                  <a:gd name="T40" fmla="*/ 83 w 257"/>
                  <a:gd name="T41" fmla="*/ 12 h 571"/>
                  <a:gd name="T42" fmla="*/ 83 w 257"/>
                  <a:gd name="T43" fmla="*/ 12 h 571"/>
                  <a:gd name="T44" fmla="*/ 79 w 257"/>
                  <a:gd name="T45" fmla="*/ 0 h 571"/>
                  <a:gd name="T46" fmla="*/ 53 w 257"/>
                  <a:gd name="T47" fmla="*/ 58 h 571"/>
                  <a:gd name="T48" fmla="*/ 53 w 257"/>
                  <a:gd name="T49" fmla="*/ 58 h 571"/>
                  <a:gd name="T50" fmla="*/ 24 w 257"/>
                  <a:gd name="T51" fmla="*/ 123 h 571"/>
                  <a:gd name="T52" fmla="*/ 25 w 257"/>
                  <a:gd name="T53" fmla="*/ 123 h 571"/>
                  <a:gd name="T54" fmla="*/ 0 w 257"/>
                  <a:gd name="T55" fmla="*/ 179 h 571"/>
                  <a:gd name="T56" fmla="*/ 2 w 257"/>
                  <a:gd name="T57" fmla="*/ 180 h 571"/>
                  <a:gd name="T58" fmla="*/ 2 w 257"/>
                  <a:gd name="T59" fmla="*/ 571 h 571"/>
                  <a:gd name="T60" fmla="*/ 160 w 257"/>
                  <a:gd name="T61" fmla="*/ 571 h 571"/>
                  <a:gd name="T62" fmla="*/ 182 w 257"/>
                  <a:gd name="T63" fmla="*/ 538 h 571"/>
                  <a:gd name="T64" fmla="*/ 186 w 257"/>
                  <a:gd name="T65" fmla="*/ 531 h 571"/>
                  <a:gd name="T66" fmla="*/ 210 w 257"/>
                  <a:gd name="T67" fmla="*/ 452 h 571"/>
                  <a:gd name="T68" fmla="*/ 212 w 257"/>
                  <a:gd name="T69" fmla="*/ 439 h 571"/>
                  <a:gd name="T70" fmla="*/ 214 w 257"/>
                  <a:gd name="T71" fmla="*/ 403 h 571"/>
                  <a:gd name="T72" fmla="*/ 202 w 257"/>
                  <a:gd name="T73" fmla="*/ 316 h 571"/>
                  <a:gd name="T74" fmla="*/ 189 w 257"/>
                  <a:gd name="T75" fmla="*/ 281 h 571"/>
                  <a:gd name="T76" fmla="*/ 170 w 257"/>
                  <a:gd name="T77" fmla="*/ 248 h 571"/>
                  <a:gd name="T78" fmla="*/ 162 w 257"/>
                  <a:gd name="T79" fmla="*/ 237 h 571"/>
                  <a:gd name="T80" fmla="*/ 126 w 257"/>
                  <a:gd name="T81" fmla="*/ 200 h 571"/>
                  <a:gd name="T82" fmla="*/ 150 w 257"/>
                  <a:gd name="T83" fmla="*/ 127 h 571"/>
                  <a:gd name="T84" fmla="*/ 162 w 257"/>
                  <a:gd name="T85" fmla="*/ 127 h 571"/>
                  <a:gd name="T86" fmla="*/ 165 w 257"/>
                  <a:gd name="T87" fmla="*/ 127 h 571"/>
                  <a:gd name="T88" fmla="*/ 166 w 257"/>
                  <a:gd name="T89" fmla="*/ 127 h 571"/>
                  <a:gd name="T90" fmla="*/ 167 w 257"/>
                  <a:gd name="T91" fmla="*/ 127 h 571"/>
                  <a:gd name="T92" fmla="*/ 170 w 257"/>
                  <a:gd name="T93" fmla="*/ 127 h 571"/>
                  <a:gd name="T94" fmla="*/ 189 w 257"/>
                  <a:gd name="T95" fmla="*/ 125 h 571"/>
                  <a:gd name="T96" fmla="*/ 202 w 257"/>
                  <a:gd name="T97" fmla="*/ 120 h 571"/>
                  <a:gd name="T98" fmla="*/ 256 w 257"/>
                  <a:gd name="T99" fmla="*/ 40 h 571"/>
                  <a:gd name="T100" fmla="*/ 257 w 257"/>
                  <a:gd name="T101" fmla="*/ 11 h 571"/>
                  <a:gd name="T102" fmla="*/ 257 w 257"/>
                  <a:gd name="T103" fmla="*/ 11 h 571"/>
                  <a:gd name="T104" fmla="*/ 257 w 257"/>
                  <a:gd name="T105" fmla="*/ 11 h 571"/>
                  <a:gd name="T106" fmla="*/ 256 w 257"/>
                  <a:gd name="T107" fmla="*/ 7 h 571"/>
                  <a:gd name="T108" fmla="*/ 256 w 257"/>
                  <a:gd name="T109" fmla="*/ 3 h 571"/>
                  <a:gd name="T110" fmla="*/ 202 w 257"/>
                  <a:gd name="T111" fmla="*/ 3 h 571"/>
                  <a:gd name="T112" fmla="*/ 189 w 257"/>
                  <a:gd name="T113" fmla="*/ 2 h 571"/>
                  <a:gd name="T114" fmla="*/ 170 w 257"/>
                  <a:gd name="T115" fmla="*/ 2 h 571"/>
                  <a:gd name="T116" fmla="*/ 162 w 257"/>
                  <a:gd name="T117" fmla="*/ 2 h 571"/>
                  <a:gd name="T118" fmla="*/ 80 w 257"/>
                  <a:gd name="T119" fmla="*/ 1 h 571"/>
                  <a:gd name="T120" fmla="*/ 79 w 257"/>
                  <a:gd name="T121" fmla="*/ 0 h 5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57" h="571">
                    <a:moveTo>
                      <a:pt x="5" y="177"/>
                    </a:moveTo>
                    <a:cubicBezTo>
                      <a:pt x="6" y="177"/>
                      <a:pt x="6" y="177"/>
                      <a:pt x="6" y="177"/>
                    </a:cubicBezTo>
                    <a:cubicBezTo>
                      <a:pt x="5" y="177"/>
                      <a:pt x="5" y="177"/>
                      <a:pt x="5" y="177"/>
                    </a:cubicBezTo>
                    <a:moveTo>
                      <a:pt x="83" y="12"/>
                    </a:moveTo>
                    <a:cubicBezTo>
                      <a:pt x="85" y="9"/>
                      <a:pt x="85" y="9"/>
                      <a:pt x="85" y="9"/>
                    </a:cubicBezTo>
                    <a:cubicBezTo>
                      <a:pt x="248" y="12"/>
                      <a:pt x="248" y="12"/>
                      <a:pt x="248" y="12"/>
                    </a:cubicBezTo>
                    <a:cubicBezTo>
                      <a:pt x="248" y="39"/>
                      <a:pt x="248" y="39"/>
                      <a:pt x="248" y="39"/>
                    </a:cubicBezTo>
                    <a:cubicBezTo>
                      <a:pt x="247" y="84"/>
                      <a:pt x="211" y="119"/>
                      <a:pt x="167" y="119"/>
                    </a:cubicBezTo>
                    <a:cubicBezTo>
                      <a:pt x="167" y="119"/>
                      <a:pt x="166" y="119"/>
                      <a:pt x="166" y="119"/>
                    </a:cubicBezTo>
                    <a:cubicBezTo>
                      <a:pt x="166" y="119"/>
                      <a:pt x="166" y="119"/>
                      <a:pt x="166" y="119"/>
                    </a:cubicBezTo>
                    <a:cubicBezTo>
                      <a:pt x="144" y="118"/>
                      <a:pt x="144" y="118"/>
                      <a:pt x="144" y="118"/>
                    </a:cubicBezTo>
                    <a:cubicBezTo>
                      <a:pt x="116" y="203"/>
                      <a:pt x="116" y="203"/>
                      <a:pt x="116" y="203"/>
                    </a:cubicBezTo>
                    <a:cubicBezTo>
                      <a:pt x="118" y="205"/>
                      <a:pt x="118" y="205"/>
                      <a:pt x="118" y="205"/>
                    </a:cubicBezTo>
                    <a:cubicBezTo>
                      <a:pt x="170" y="243"/>
                      <a:pt x="206" y="317"/>
                      <a:pt x="206" y="403"/>
                    </a:cubicBezTo>
                    <a:cubicBezTo>
                      <a:pt x="206" y="467"/>
                      <a:pt x="185" y="526"/>
                      <a:pt x="153" y="567"/>
                    </a:cubicBezTo>
                    <a:cubicBezTo>
                      <a:pt x="10" y="567"/>
                      <a:pt x="10" y="567"/>
                      <a:pt x="10" y="567"/>
                    </a:cubicBezTo>
                    <a:cubicBezTo>
                      <a:pt x="10" y="176"/>
                      <a:pt x="10" y="176"/>
                      <a:pt x="10" y="176"/>
                    </a:cubicBezTo>
                    <a:cubicBezTo>
                      <a:pt x="38" y="115"/>
                      <a:pt x="38" y="115"/>
                      <a:pt x="38" y="115"/>
                    </a:cubicBezTo>
                    <a:cubicBezTo>
                      <a:pt x="37" y="115"/>
                      <a:pt x="37" y="115"/>
                      <a:pt x="37" y="115"/>
                    </a:cubicBezTo>
                    <a:cubicBezTo>
                      <a:pt x="61" y="62"/>
                      <a:pt x="61" y="62"/>
                      <a:pt x="61" y="62"/>
                    </a:cubicBezTo>
                    <a:cubicBezTo>
                      <a:pt x="83" y="12"/>
                      <a:pt x="83" y="12"/>
                      <a:pt x="83" y="12"/>
                    </a:cubicBezTo>
                    <a:cubicBezTo>
                      <a:pt x="83" y="12"/>
                      <a:pt x="83" y="12"/>
                      <a:pt x="83" y="12"/>
                    </a:cubicBezTo>
                    <a:moveTo>
                      <a:pt x="79" y="0"/>
                    </a:moveTo>
                    <a:cubicBezTo>
                      <a:pt x="53" y="58"/>
                      <a:pt x="53" y="58"/>
                      <a:pt x="53" y="58"/>
                    </a:cubicBezTo>
                    <a:cubicBezTo>
                      <a:pt x="53" y="58"/>
                      <a:pt x="53" y="58"/>
                      <a:pt x="53" y="58"/>
                    </a:cubicBezTo>
                    <a:cubicBezTo>
                      <a:pt x="24" y="123"/>
                      <a:pt x="24" y="123"/>
                      <a:pt x="24" y="123"/>
                    </a:cubicBezTo>
                    <a:cubicBezTo>
                      <a:pt x="25" y="123"/>
                      <a:pt x="25" y="123"/>
                      <a:pt x="25" y="123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2" y="180"/>
                      <a:pt x="2" y="180"/>
                      <a:pt x="2" y="180"/>
                    </a:cubicBezTo>
                    <a:cubicBezTo>
                      <a:pt x="2" y="571"/>
                      <a:pt x="2" y="571"/>
                      <a:pt x="2" y="571"/>
                    </a:cubicBezTo>
                    <a:cubicBezTo>
                      <a:pt x="160" y="571"/>
                      <a:pt x="160" y="571"/>
                      <a:pt x="160" y="571"/>
                    </a:cubicBezTo>
                    <a:cubicBezTo>
                      <a:pt x="168" y="561"/>
                      <a:pt x="175" y="550"/>
                      <a:pt x="182" y="538"/>
                    </a:cubicBezTo>
                    <a:cubicBezTo>
                      <a:pt x="183" y="535"/>
                      <a:pt x="184" y="533"/>
                      <a:pt x="186" y="531"/>
                    </a:cubicBezTo>
                    <a:cubicBezTo>
                      <a:pt x="197" y="507"/>
                      <a:pt x="206" y="481"/>
                      <a:pt x="210" y="452"/>
                    </a:cubicBezTo>
                    <a:cubicBezTo>
                      <a:pt x="211" y="448"/>
                      <a:pt x="212" y="443"/>
                      <a:pt x="212" y="439"/>
                    </a:cubicBezTo>
                    <a:cubicBezTo>
                      <a:pt x="214" y="427"/>
                      <a:pt x="214" y="415"/>
                      <a:pt x="214" y="403"/>
                    </a:cubicBezTo>
                    <a:cubicBezTo>
                      <a:pt x="214" y="372"/>
                      <a:pt x="210" y="343"/>
                      <a:pt x="202" y="316"/>
                    </a:cubicBezTo>
                    <a:cubicBezTo>
                      <a:pt x="198" y="304"/>
                      <a:pt x="194" y="292"/>
                      <a:pt x="189" y="281"/>
                    </a:cubicBezTo>
                    <a:cubicBezTo>
                      <a:pt x="183" y="270"/>
                      <a:pt x="177" y="259"/>
                      <a:pt x="170" y="248"/>
                    </a:cubicBezTo>
                    <a:cubicBezTo>
                      <a:pt x="168" y="244"/>
                      <a:pt x="165" y="241"/>
                      <a:pt x="162" y="237"/>
                    </a:cubicBezTo>
                    <a:cubicBezTo>
                      <a:pt x="151" y="223"/>
                      <a:pt x="139" y="210"/>
                      <a:pt x="126" y="200"/>
                    </a:cubicBezTo>
                    <a:cubicBezTo>
                      <a:pt x="150" y="127"/>
                      <a:pt x="150" y="127"/>
                      <a:pt x="150" y="127"/>
                    </a:cubicBezTo>
                    <a:cubicBezTo>
                      <a:pt x="162" y="127"/>
                      <a:pt x="162" y="127"/>
                      <a:pt x="162" y="127"/>
                    </a:cubicBezTo>
                    <a:cubicBezTo>
                      <a:pt x="165" y="127"/>
                      <a:pt x="165" y="127"/>
                      <a:pt x="165" y="127"/>
                    </a:cubicBezTo>
                    <a:cubicBezTo>
                      <a:pt x="166" y="127"/>
                      <a:pt x="166" y="127"/>
                      <a:pt x="166" y="127"/>
                    </a:cubicBezTo>
                    <a:cubicBezTo>
                      <a:pt x="166" y="127"/>
                      <a:pt x="167" y="127"/>
                      <a:pt x="167" y="127"/>
                    </a:cubicBezTo>
                    <a:cubicBezTo>
                      <a:pt x="168" y="127"/>
                      <a:pt x="169" y="127"/>
                      <a:pt x="170" y="127"/>
                    </a:cubicBezTo>
                    <a:cubicBezTo>
                      <a:pt x="177" y="127"/>
                      <a:pt x="183" y="126"/>
                      <a:pt x="189" y="125"/>
                    </a:cubicBezTo>
                    <a:cubicBezTo>
                      <a:pt x="193" y="124"/>
                      <a:pt x="198" y="122"/>
                      <a:pt x="202" y="120"/>
                    </a:cubicBezTo>
                    <a:cubicBezTo>
                      <a:pt x="233" y="107"/>
                      <a:pt x="256" y="76"/>
                      <a:pt x="256" y="40"/>
                    </a:cubicBezTo>
                    <a:cubicBezTo>
                      <a:pt x="257" y="11"/>
                      <a:pt x="257" y="11"/>
                      <a:pt x="257" y="11"/>
                    </a:cubicBezTo>
                    <a:cubicBezTo>
                      <a:pt x="257" y="11"/>
                      <a:pt x="257" y="11"/>
                      <a:pt x="257" y="11"/>
                    </a:cubicBezTo>
                    <a:cubicBezTo>
                      <a:pt x="257" y="11"/>
                      <a:pt x="257" y="11"/>
                      <a:pt x="257" y="11"/>
                    </a:cubicBezTo>
                    <a:cubicBezTo>
                      <a:pt x="257" y="9"/>
                      <a:pt x="257" y="8"/>
                      <a:pt x="256" y="7"/>
                    </a:cubicBezTo>
                    <a:cubicBezTo>
                      <a:pt x="256" y="3"/>
                      <a:pt x="256" y="3"/>
                      <a:pt x="256" y="3"/>
                    </a:cubicBezTo>
                    <a:cubicBezTo>
                      <a:pt x="202" y="3"/>
                      <a:pt x="202" y="3"/>
                      <a:pt x="202" y="3"/>
                    </a:cubicBezTo>
                    <a:cubicBezTo>
                      <a:pt x="189" y="2"/>
                      <a:pt x="189" y="2"/>
                      <a:pt x="189" y="2"/>
                    </a:cubicBezTo>
                    <a:cubicBezTo>
                      <a:pt x="170" y="2"/>
                      <a:pt x="170" y="2"/>
                      <a:pt x="170" y="2"/>
                    </a:cubicBezTo>
                    <a:cubicBezTo>
                      <a:pt x="162" y="2"/>
                      <a:pt x="162" y="2"/>
                      <a:pt x="162" y="2"/>
                    </a:cubicBezTo>
                    <a:cubicBezTo>
                      <a:pt x="80" y="1"/>
                      <a:pt x="80" y="1"/>
                      <a:pt x="80" y="1"/>
                    </a:cubicBezTo>
                    <a:cubicBezTo>
                      <a:pt x="79" y="0"/>
                      <a:pt x="79" y="0"/>
                      <a:pt x="79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1" name="Freeform 1187">
                <a:extLst>
                  <a:ext uri="{FF2B5EF4-FFF2-40B4-BE49-F238E27FC236}">
                    <a16:creationId xmlns:a16="http://schemas.microsoft.com/office/drawing/2014/main" xmlns="" id="{6B8C948D-CB71-4CA7-BAD4-477A2EBC32B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297113" y="4265613"/>
                <a:ext cx="200025" cy="127000"/>
              </a:xfrm>
              <a:custGeom>
                <a:avLst/>
                <a:gdLst>
                  <a:gd name="T0" fmla="*/ 4 w 126"/>
                  <a:gd name="T1" fmla="*/ 72 h 80"/>
                  <a:gd name="T2" fmla="*/ 0 w 126"/>
                  <a:gd name="T3" fmla="*/ 76 h 80"/>
                  <a:gd name="T4" fmla="*/ 4 w 126"/>
                  <a:gd name="T5" fmla="*/ 80 h 80"/>
                  <a:gd name="T6" fmla="*/ 4 w 126"/>
                  <a:gd name="T7" fmla="*/ 72 h 80"/>
                  <a:gd name="T8" fmla="*/ 122 w 126"/>
                  <a:gd name="T9" fmla="*/ 0 h 80"/>
                  <a:gd name="T10" fmla="*/ 122 w 126"/>
                  <a:gd name="T11" fmla="*/ 8 h 80"/>
                  <a:gd name="T12" fmla="*/ 126 w 126"/>
                  <a:gd name="T13" fmla="*/ 4 h 80"/>
                  <a:gd name="T14" fmla="*/ 122 w 126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6" h="80">
                    <a:moveTo>
                      <a:pt x="4" y="72"/>
                    </a:moveTo>
                    <a:lnTo>
                      <a:pt x="0" y="76"/>
                    </a:lnTo>
                    <a:lnTo>
                      <a:pt x="4" y="80"/>
                    </a:lnTo>
                    <a:lnTo>
                      <a:pt x="4" y="72"/>
                    </a:lnTo>
                    <a:close/>
                    <a:moveTo>
                      <a:pt x="122" y="0"/>
                    </a:moveTo>
                    <a:lnTo>
                      <a:pt x="122" y="8"/>
                    </a:lnTo>
                    <a:lnTo>
                      <a:pt x="126" y="4"/>
                    </a:lnTo>
                    <a:lnTo>
                      <a:pt x="122" y="0"/>
                    </a:lnTo>
                    <a:close/>
                  </a:path>
                </a:pathLst>
              </a:custGeom>
              <a:solidFill>
                <a:srgbClr val="0AA7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2" name="Freeform 1188">
                <a:extLst>
                  <a:ext uri="{FF2B5EF4-FFF2-40B4-BE49-F238E27FC236}">
                    <a16:creationId xmlns:a16="http://schemas.microsoft.com/office/drawing/2014/main" xmlns="" id="{90701C91-407E-4035-B5EA-47069BF7098C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297113" y="4265613"/>
                <a:ext cx="200025" cy="127000"/>
              </a:xfrm>
              <a:custGeom>
                <a:avLst/>
                <a:gdLst>
                  <a:gd name="T0" fmla="*/ 4 w 126"/>
                  <a:gd name="T1" fmla="*/ 72 h 80"/>
                  <a:gd name="T2" fmla="*/ 0 w 126"/>
                  <a:gd name="T3" fmla="*/ 76 h 80"/>
                  <a:gd name="T4" fmla="*/ 4 w 126"/>
                  <a:gd name="T5" fmla="*/ 80 h 80"/>
                  <a:gd name="T6" fmla="*/ 4 w 126"/>
                  <a:gd name="T7" fmla="*/ 72 h 80"/>
                  <a:gd name="T8" fmla="*/ 122 w 126"/>
                  <a:gd name="T9" fmla="*/ 0 h 80"/>
                  <a:gd name="T10" fmla="*/ 122 w 126"/>
                  <a:gd name="T11" fmla="*/ 8 h 80"/>
                  <a:gd name="T12" fmla="*/ 126 w 126"/>
                  <a:gd name="T13" fmla="*/ 4 h 80"/>
                  <a:gd name="T14" fmla="*/ 122 w 126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6" h="80">
                    <a:moveTo>
                      <a:pt x="4" y="72"/>
                    </a:moveTo>
                    <a:lnTo>
                      <a:pt x="0" y="76"/>
                    </a:lnTo>
                    <a:lnTo>
                      <a:pt x="4" y="80"/>
                    </a:lnTo>
                    <a:lnTo>
                      <a:pt x="4" y="72"/>
                    </a:lnTo>
                    <a:moveTo>
                      <a:pt x="122" y="0"/>
                    </a:moveTo>
                    <a:lnTo>
                      <a:pt x="122" y="8"/>
                    </a:lnTo>
                    <a:lnTo>
                      <a:pt x="126" y="4"/>
                    </a:lnTo>
                    <a:lnTo>
                      <a:pt x="1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3" name="Freeform 1189">
                <a:extLst>
                  <a:ext uri="{FF2B5EF4-FFF2-40B4-BE49-F238E27FC236}">
                    <a16:creationId xmlns:a16="http://schemas.microsoft.com/office/drawing/2014/main" xmlns="" id="{C73625E0-C594-4E74-8A15-78AAA13D48B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865563" y="6388101"/>
                <a:ext cx="628650" cy="125413"/>
              </a:xfrm>
              <a:custGeom>
                <a:avLst/>
                <a:gdLst>
                  <a:gd name="T0" fmla="*/ 217 w 396"/>
                  <a:gd name="T1" fmla="*/ 79 h 79"/>
                  <a:gd name="T2" fmla="*/ 217 w 396"/>
                  <a:gd name="T3" fmla="*/ 8 h 79"/>
                  <a:gd name="T4" fmla="*/ 378 w 396"/>
                  <a:gd name="T5" fmla="*/ 8 h 79"/>
                  <a:gd name="T6" fmla="*/ 378 w 396"/>
                  <a:gd name="T7" fmla="*/ 79 h 79"/>
                  <a:gd name="T8" fmla="*/ 217 w 396"/>
                  <a:gd name="T9" fmla="*/ 79 h 79"/>
                  <a:gd name="T10" fmla="*/ 392 w 396"/>
                  <a:gd name="T11" fmla="*/ 0 h 79"/>
                  <a:gd name="T12" fmla="*/ 4 w 396"/>
                  <a:gd name="T13" fmla="*/ 0 h 79"/>
                  <a:gd name="T14" fmla="*/ 4 w 396"/>
                  <a:gd name="T15" fmla="*/ 79 h 79"/>
                  <a:gd name="T16" fmla="*/ 0 w 396"/>
                  <a:gd name="T17" fmla="*/ 79 h 79"/>
                  <a:gd name="T18" fmla="*/ 396 w 396"/>
                  <a:gd name="T19" fmla="*/ 79 h 79"/>
                  <a:gd name="T20" fmla="*/ 392 w 396"/>
                  <a:gd name="T21" fmla="*/ 79 h 79"/>
                  <a:gd name="T22" fmla="*/ 392 w 396"/>
                  <a:gd name="T2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6" h="79">
                    <a:moveTo>
                      <a:pt x="217" y="79"/>
                    </a:moveTo>
                    <a:lnTo>
                      <a:pt x="217" y="8"/>
                    </a:lnTo>
                    <a:lnTo>
                      <a:pt x="378" y="8"/>
                    </a:lnTo>
                    <a:lnTo>
                      <a:pt x="378" y="79"/>
                    </a:lnTo>
                    <a:lnTo>
                      <a:pt x="217" y="79"/>
                    </a:lnTo>
                    <a:close/>
                    <a:moveTo>
                      <a:pt x="392" y="0"/>
                    </a:moveTo>
                    <a:lnTo>
                      <a:pt x="4" y="0"/>
                    </a:lnTo>
                    <a:lnTo>
                      <a:pt x="4" y="79"/>
                    </a:lnTo>
                    <a:lnTo>
                      <a:pt x="0" y="79"/>
                    </a:lnTo>
                    <a:lnTo>
                      <a:pt x="396" y="79"/>
                    </a:lnTo>
                    <a:lnTo>
                      <a:pt x="392" y="79"/>
                    </a:lnTo>
                    <a:lnTo>
                      <a:pt x="392" y="0"/>
                    </a:lnTo>
                    <a:close/>
                  </a:path>
                </a:pathLst>
              </a:custGeom>
              <a:solidFill>
                <a:srgbClr val="1CCA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4" name="Freeform 1190">
                <a:extLst>
                  <a:ext uri="{FF2B5EF4-FFF2-40B4-BE49-F238E27FC236}">
                    <a16:creationId xmlns:a16="http://schemas.microsoft.com/office/drawing/2014/main" xmlns="" id="{3F634A12-FE4B-46DD-BCB2-FAC5F7CE44C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865563" y="6388101"/>
                <a:ext cx="628650" cy="125413"/>
              </a:xfrm>
              <a:custGeom>
                <a:avLst/>
                <a:gdLst>
                  <a:gd name="T0" fmla="*/ 217 w 396"/>
                  <a:gd name="T1" fmla="*/ 79 h 79"/>
                  <a:gd name="T2" fmla="*/ 217 w 396"/>
                  <a:gd name="T3" fmla="*/ 8 h 79"/>
                  <a:gd name="T4" fmla="*/ 378 w 396"/>
                  <a:gd name="T5" fmla="*/ 8 h 79"/>
                  <a:gd name="T6" fmla="*/ 378 w 396"/>
                  <a:gd name="T7" fmla="*/ 79 h 79"/>
                  <a:gd name="T8" fmla="*/ 217 w 396"/>
                  <a:gd name="T9" fmla="*/ 79 h 79"/>
                  <a:gd name="T10" fmla="*/ 392 w 396"/>
                  <a:gd name="T11" fmla="*/ 0 h 79"/>
                  <a:gd name="T12" fmla="*/ 4 w 396"/>
                  <a:gd name="T13" fmla="*/ 0 h 79"/>
                  <a:gd name="T14" fmla="*/ 4 w 396"/>
                  <a:gd name="T15" fmla="*/ 79 h 79"/>
                  <a:gd name="T16" fmla="*/ 0 w 396"/>
                  <a:gd name="T17" fmla="*/ 79 h 79"/>
                  <a:gd name="T18" fmla="*/ 396 w 396"/>
                  <a:gd name="T19" fmla="*/ 79 h 79"/>
                  <a:gd name="T20" fmla="*/ 392 w 396"/>
                  <a:gd name="T21" fmla="*/ 79 h 79"/>
                  <a:gd name="T22" fmla="*/ 392 w 396"/>
                  <a:gd name="T2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6" h="79">
                    <a:moveTo>
                      <a:pt x="217" y="79"/>
                    </a:moveTo>
                    <a:lnTo>
                      <a:pt x="217" y="8"/>
                    </a:lnTo>
                    <a:lnTo>
                      <a:pt x="378" y="8"/>
                    </a:lnTo>
                    <a:lnTo>
                      <a:pt x="378" y="79"/>
                    </a:lnTo>
                    <a:lnTo>
                      <a:pt x="217" y="79"/>
                    </a:lnTo>
                    <a:moveTo>
                      <a:pt x="392" y="0"/>
                    </a:moveTo>
                    <a:lnTo>
                      <a:pt x="4" y="0"/>
                    </a:lnTo>
                    <a:lnTo>
                      <a:pt x="4" y="79"/>
                    </a:lnTo>
                    <a:lnTo>
                      <a:pt x="0" y="79"/>
                    </a:lnTo>
                    <a:lnTo>
                      <a:pt x="396" y="79"/>
                    </a:lnTo>
                    <a:lnTo>
                      <a:pt x="392" y="79"/>
                    </a:lnTo>
                    <a:lnTo>
                      <a:pt x="39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5" name="Freeform 1191">
                <a:extLst>
                  <a:ext uri="{FF2B5EF4-FFF2-40B4-BE49-F238E27FC236}">
                    <a16:creationId xmlns:a16="http://schemas.microsoft.com/office/drawing/2014/main" xmlns="" id="{AF120EEE-F09E-4945-955A-C61C0E439AD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859213" y="6375401"/>
                <a:ext cx="642938" cy="138113"/>
              </a:xfrm>
              <a:custGeom>
                <a:avLst/>
                <a:gdLst>
                  <a:gd name="T0" fmla="*/ 405 w 405"/>
                  <a:gd name="T1" fmla="*/ 0 h 87"/>
                  <a:gd name="T2" fmla="*/ 395 w 405"/>
                  <a:gd name="T3" fmla="*/ 0 h 87"/>
                  <a:gd name="T4" fmla="*/ 381 w 405"/>
                  <a:gd name="T5" fmla="*/ 0 h 87"/>
                  <a:gd name="T6" fmla="*/ 195 w 405"/>
                  <a:gd name="T7" fmla="*/ 0 h 87"/>
                  <a:gd name="T8" fmla="*/ 37 w 405"/>
                  <a:gd name="T9" fmla="*/ 0 h 87"/>
                  <a:gd name="T10" fmla="*/ 0 w 405"/>
                  <a:gd name="T11" fmla="*/ 0 h 87"/>
                  <a:gd name="T12" fmla="*/ 0 w 405"/>
                  <a:gd name="T13" fmla="*/ 87 h 87"/>
                  <a:gd name="T14" fmla="*/ 4 w 405"/>
                  <a:gd name="T15" fmla="*/ 87 h 87"/>
                  <a:gd name="T16" fmla="*/ 8 w 405"/>
                  <a:gd name="T17" fmla="*/ 87 h 87"/>
                  <a:gd name="T18" fmla="*/ 8 w 405"/>
                  <a:gd name="T19" fmla="*/ 8 h 87"/>
                  <a:gd name="T20" fmla="*/ 396 w 405"/>
                  <a:gd name="T21" fmla="*/ 8 h 87"/>
                  <a:gd name="T22" fmla="*/ 396 w 405"/>
                  <a:gd name="T23" fmla="*/ 87 h 87"/>
                  <a:gd name="T24" fmla="*/ 400 w 405"/>
                  <a:gd name="T25" fmla="*/ 87 h 87"/>
                  <a:gd name="T26" fmla="*/ 405 w 405"/>
                  <a:gd name="T27" fmla="*/ 87 h 87"/>
                  <a:gd name="T28" fmla="*/ 405 w 405"/>
                  <a:gd name="T29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05" h="87">
                    <a:moveTo>
                      <a:pt x="405" y="0"/>
                    </a:moveTo>
                    <a:lnTo>
                      <a:pt x="395" y="0"/>
                    </a:lnTo>
                    <a:lnTo>
                      <a:pt x="381" y="0"/>
                    </a:lnTo>
                    <a:lnTo>
                      <a:pt x="195" y="0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87"/>
                    </a:lnTo>
                    <a:lnTo>
                      <a:pt x="4" y="87"/>
                    </a:lnTo>
                    <a:lnTo>
                      <a:pt x="8" y="87"/>
                    </a:lnTo>
                    <a:lnTo>
                      <a:pt x="8" y="8"/>
                    </a:lnTo>
                    <a:lnTo>
                      <a:pt x="396" y="8"/>
                    </a:lnTo>
                    <a:lnTo>
                      <a:pt x="396" y="87"/>
                    </a:lnTo>
                    <a:lnTo>
                      <a:pt x="400" y="87"/>
                    </a:lnTo>
                    <a:lnTo>
                      <a:pt x="405" y="87"/>
                    </a:lnTo>
                    <a:lnTo>
                      <a:pt x="405" y="0"/>
                    </a:lnTo>
                    <a:close/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6" name="Freeform 1192">
                <a:extLst>
                  <a:ext uri="{FF2B5EF4-FFF2-40B4-BE49-F238E27FC236}">
                    <a16:creationId xmlns:a16="http://schemas.microsoft.com/office/drawing/2014/main" xmlns="" id="{15C45A13-40F5-4E77-9BF4-DB7B174D70E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859213" y="6375401"/>
                <a:ext cx="642938" cy="138113"/>
              </a:xfrm>
              <a:custGeom>
                <a:avLst/>
                <a:gdLst>
                  <a:gd name="T0" fmla="*/ 405 w 405"/>
                  <a:gd name="T1" fmla="*/ 0 h 87"/>
                  <a:gd name="T2" fmla="*/ 395 w 405"/>
                  <a:gd name="T3" fmla="*/ 0 h 87"/>
                  <a:gd name="T4" fmla="*/ 381 w 405"/>
                  <a:gd name="T5" fmla="*/ 0 h 87"/>
                  <a:gd name="T6" fmla="*/ 195 w 405"/>
                  <a:gd name="T7" fmla="*/ 0 h 87"/>
                  <a:gd name="T8" fmla="*/ 37 w 405"/>
                  <a:gd name="T9" fmla="*/ 0 h 87"/>
                  <a:gd name="T10" fmla="*/ 0 w 405"/>
                  <a:gd name="T11" fmla="*/ 0 h 87"/>
                  <a:gd name="T12" fmla="*/ 0 w 405"/>
                  <a:gd name="T13" fmla="*/ 87 h 87"/>
                  <a:gd name="T14" fmla="*/ 4 w 405"/>
                  <a:gd name="T15" fmla="*/ 87 h 87"/>
                  <a:gd name="T16" fmla="*/ 8 w 405"/>
                  <a:gd name="T17" fmla="*/ 87 h 87"/>
                  <a:gd name="T18" fmla="*/ 8 w 405"/>
                  <a:gd name="T19" fmla="*/ 8 h 87"/>
                  <a:gd name="T20" fmla="*/ 396 w 405"/>
                  <a:gd name="T21" fmla="*/ 8 h 87"/>
                  <a:gd name="T22" fmla="*/ 396 w 405"/>
                  <a:gd name="T23" fmla="*/ 87 h 87"/>
                  <a:gd name="T24" fmla="*/ 400 w 405"/>
                  <a:gd name="T25" fmla="*/ 87 h 87"/>
                  <a:gd name="T26" fmla="*/ 405 w 405"/>
                  <a:gd name="T27" fmla="*/ 87 h 87"/>
                  <a:gd name="T28" fmla="*/ 405 w 405"/>
                  <a:gd name="T29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05" h="87">
                    <a:moveTo>
                      <a:pt x="405" y="0"/>
                    </a:moveTo>
                    <a:lnTo>
                      <a:pt x="395" y="0"/>
                    </a:lnTo>
                    <a:lnTo>
                      <a:pt x="381" y="0"/>
                    </a:lnTo>
                    <a:lnTo>
                      <a:pt x="195" y="0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87"/>
                    </a:lnTo>
                    <a:lnTo>
                      <a:pt x="4" y="87"/>
                    </a:lnTo>
                    <a:lnTo>
                      <a:pt x="8" y="87"/>
                    </a:lnTo>
                    <a:lnTo>
                      <a:pt x="8" y="8"/>
                    </a:lnTo>
                    <a:lnTo>
                      <a:pt x="396" y="8"/>
                    </a:lnTo>
                    <a:lnTo>
                      <a:pt x="396" y="87"/>
                    </a:lnTo>
                    <a:lnTo>
                      <a:pt x="400" y="87"/>
                    </a:lnTo>
                    <a:lnTo>
                      <a:pt x="405" y="87"/>
                    </a:lnTo>
                    <a:lnTo>
                      <a:pt x="40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7" name="Rectangle 1193">
                <a:extLst>
                  <a:ext uri="{FF2B5EF4-FFF2-40B4-BE49-F238E27FC236}">
                    <a16:creationId xmlns:a16="http://schemas.microsoft.com/office/drawing/2014/main" xmlns="" id="{5B124224-243F-40E3-B343-83C87072041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10050" y="6400801"/>
                <a:ext cx="255588" cy="112713"/>
              </a:xfrm>
              <a:prstGeom prst="rect">
                <a:avLst/>
              </a:prstGeom>
              <a:solidFill>
                <a:srgbClr val="0EBB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8" name="Rectangle 1194">
                <a:extLst>
                  <a:ext uri="{FF2B5EF4-FFF2-40B4-BE49-F238E27FC236}">
                    <a16:creationId xmlns:a16="http://schemas.microsoft.com/office/drawing/2014/main" xmlns="" id="{EE010D69-2AD0-4EB0-9682-EADC8BE7B02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10050" y="6400801"/>
                <a:ext cx="255588" cy="112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9" name="Freeform 1195">
                <a:extLst>
                  <a:ext uri="{FF2B5EF4-FFF2-40B4-BE49-F238E27FC236}">
                    <a16:creationId xmlns:a16="http://schemas.microsoft.com/office/drawing/2014/main" xmlns="" id="{B529C8FD-8081-41BE-93F5-0A8DDC1F8E7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806950" y="5489576"/>
                <a:ext cx="774700" cy="1033463"/>
              </a:xfrm>
              <a:custGeom>
                <a:avLst/>
                <a:gdLst>
                  <a:gd name="T0" fmla="*/ 142 w 488"/>
                  <a:gd name="T1" fmla="*/ 0 h 652"/>
                  <a:gd name="T2" fmla="*/ 116 w 488"/>
                  <a:gd name="T3" fmla="*/ 11 h 652"/>
                  <a:gd name="T4" fmla="*/ 105 w 488"/>
                  <a:gd name="T5" fmla="*/ 37 h 652"/>
                  <a:gd name="T6" fmla="*/ 105 w 488"/>
                  <a:gd name="T7" fmla="*/ 336 h 652"/>
                  <a:gd name="T8" fmla="*/ 105 w 488"/>
                  <a:gd name="T9" fmla="*/ 336 h 652"/>
                  <a:gd name="T10" fmla="*/ 104 w 488"/>
                  <a:gd name="T11" fmla="*/ 341 h 652"/>
                  <a:gd name="T12" fmla="*/ 104 w 488"/>
                  <a:gd name="T13" fmla="*/ 455 h 652"/>
                  <a:gd name="T14" fmla="*/ 77 w 488"/>
                  <a:gd name="T15" fmla="*/ 427 h 652"/>
                  <a:gd name="T16" fmla="*/ 77 w 488"/>
                  <a:gd name="T17" fmla="*/ 342 h 652"/>
                  <a:gd name="T18" fmla="*/ 60 w 488"/>
                  <a:gd name="T19" fmla="*/ 301 h 652"/>
                  <a:gd name="T20" fmla="*/ 19 w 488"/>
                  <a:gd name="T21" fmla="*/ 285 h 652"/>
                  <a:gd name="T22" fmla="*/ 1 w 488"/>
                  <a:gd name="T23" fmla="*/ 285 h 652"/>
                  <a:gd name="T24" fmla="*/ 1 w 488"/>
                  <a:gd name="T25" fmla="*/ 363 h 652"/>
                  <a:gd name="T26" fmla="*/ 0 w 488"/>
                  <a:gd name="T27" fmla="*/ 363 h 652"/>
                  <a:gd name="T28" fmla="*/ 0 w 488"/>
                  <a:gd name="T29" fmla="*/ 458 h 652"/>
                  <a:gd name="T30" fmla="*/ 137 w 488"/>
                  <a:gd name="T31" fmla="*/ 592 h 652"/>
                  <a:gd name="T32" fmla="*/ 137 w 488"/>
                  <a:gd name="T33" fmla="*/ 592 h 652"/>
                  <a:gd name="T34" fmla="*/ 181 w 488"/>
                  <a:gd name="T35" fmla="*/ 617 h 652"/>
                  <a:gd name="T36" fmla="*/ 184 w 488"/>
                  <a:gd name="T37" fmla="*/ 617 h 652"/>
                  <a:gd name="T38" fmla="*/ 184 w 488"/>
                  <a:gd name="T39" fmla="*/ 652 h 652"/>
                  <a:gd name="T40" fmla="*/ 180 w 488"/>
                  <a:gd name="T41" fmla="*/ 652 h 652"/>
                  <a:gd name="T42" fmla="*/ 447 w 488"/>
                  <a:gd name="T43" fmla="*/ 652 h 652"/>
                  <a:gd name="T44" fmla="*/ 443 w 488"/>
                  <a:gd name="T45" fmla="*/ 652 h 652"/>
                  <a:gd name="T46" fmla="*/ 443 w 488"/>
                  <a:gd name="T47" fmla="*/ 602 h 652"/>
                  <a:gd name="T48" fmla="*/ 445 w 488"/>
                  <a:gd name="T49" fmla="*/ 601 h 652"/>
                  <a:gd name="T50" fmla="*/ 488 w 488"/>
                  <a:gd name="T51" fmla="*/ 516 h 652"/>
                  <a:gd name="T52" fmla="*/ 488 w 488"/>
                  <a:gd name="T53" fmla="*/ 444 h 652"/>
                  <a:gd name="T54" fmla="*/ 488 w 488"/>
                  <a:gd name="T55" fmla="*/ 341 h 652"/>
                  <a:gd name="T56" fmla="*/ 488 w 488"/>
                  <a:gd name="T57" fmla="*/ 248 h 652"/>
                  <a:gd name="T58" fmla="*/ 477 w 488"/>
                  <a:gd name="T59" fmla="*/ 221 h 652"/>
                  <a:gd name="T60" fmla="*/ 451 w 488"/>
                  <a:gd name="T61" fmla="*/ 210 h 652"/>
                  <a:gd name="T62" fmla="*/ 415 w 488"/>
                  <a:gd name="T63" fmla="*/ 237 h 652"/>
                  <a:gd name="T64" fmla="*/ 414 w 488"/>
                  <a:gd name="T65" fmla="*/ 241 h 652"/>
                  <a:gd name="T66" fmla="*/ 410 w 488"/>
                  <a:gd name="T67" fmla="*/ 240 h 652"/>
                  <a:gd name="T68" fmla="*/ 390 w 488"/>
                  <a:gd name="T69" fmla="*/ 237 h 652"/>
                  <a:gd name="T70" fmla="*/ 386 w 488"/>
                  <a:gd name="T71" fmla="*/ 237 h 652"/>
                  <a:gd name="T72" fmla="*/ 386 w 488"/>
                  <a:gd name="T73" fmla="*/ 204 h 652"/>
                  <a:gd name="T74" fmla="*/ 375 w 488"/>
                  <a:gd name="T75" fmla="*/ 178 h 652"/>
                  <a:gd name="T76" fmla="*/ 349 w 488"/>
                  <a:gd name="T77" fmla="*/ 167 h 652"/>
                  <a:gd name="T78" fmla="*/ 322 w 488"/>
                  <a:gd name="T79" fmla="*/ 178 h 652"/>
                  <a:gd name="T80" fmla="*/ 311 w 488"/>
                  <a:gd name="T81" fmla="*/ 204 h 652"/>
                  <a:gd name="T82" fmla="*/ 311 w 488"/>
                  <a:gd name="T83" fmla="*/ 237 h 652"/>
                  <a:gd name="T84" fmla="*/ 283 w 488"/>
                  <a:gd name="T85" fmla="*/ 237 h 652"/>
                  <a:gd name="T86" fmla="*/ 283 w 488"/>
                  <a:gd name="T87" fmla="*/ 166 h 652"/>
                  <a:gd name="T88" fmla="*/ 272 w 488"/>
                  <a:gd name="T89" fmla="*/ 140 h 652"/>
                  <a:gd name="T90" fmla="*/ 246 w 488"/>
                  <a:gd name="T91" fmla="*/ 129 h 652"/>
                  <a:gd name="T92" fmla="*/ 219 w 488"/>
                  <a:gd name="T93" fmla="*/ 140 h 652"/>
                  <a:gd name="T94" fmla="*/ 208 w 488"/>
                  <a:gd name="T95" fmla="*/ 166 h 652"/>
                  <a:gd name="T96" fmla="*/ 208 w 488"/>
                  <a:gd name="T97" fmla="*/ 237 h 652"/>
                  <a:gd name="T98" fmla="*/ 204 w 488"/>
                  <a:gd name="T99" fmla="*/ 237 h 652"/>
                  <a:gd name="T100" fmla="*/ 185 w 488"/>
                  <a:gd name="T101" fmla="*/ 239 h 652"/>
                  <a:gd name="T102" fmla="*/ 180 w 488"/>
                  <a:gd name="T103" fmla="*/ 241 h 652"/>
                  <a:gd name="T104" fmla="*/ 180 w 488"/>
                  <a:gd name="T105" fmla="*/ 37 h 652"/>
                  <a:gd name="T106" fmla="*/ 169 w 488"/>
                  <a:gd name="T107" fmla="*/ 11 h 652"/>
                  <a:gd name="T108" fmla="*/ 142 w 488"/>
                  <a:gd name="T109" fmla="*/ 0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88" h="652">
                    <a:moveTo>
                      <a:pt x="142" y="0"/>
                    </a:moveTo>
                    <a:cubicBezTo>
                      <a:pt x="132" y="0"/>
                      <a:pt x="122" y="4"/>
                      <a:pt x="116" y="11"/>
                    </a:cubicBezTo>
                    <a:cubicBezTo>
                      <a:pt x="109" y="18"/>
                      <a:pt x="105" y="27"/>
                      <a:pt x="105" y="37"/>
                    </a:cubicBezTo>
                    <a:cubicBezTo>
                      <a:pt x="105" y="336"/>
                      <a:pt x="105" y="336"/>
                      <a:pt x="105" y="336"/>
                    </a:cubicBezTo>
                    <a:cubicBezTo>
                      <a:pt x="105" y="336"/>
                      <a:pt x="105" y="336"/>
                      <a:pt x="105" y="336"/>
                    </a:cubicBezTo>
                    <a:cubicBezTo>
                      <a:pt x="105" y="338"/>
                      <a:pt x="104" y="339"/>
                      <a:pt x="104" y="341"/>
                    </a:cubicBezTo>
                    <a:cubicBezTo>
                      <a:pt x="104" y="455"/>
                      <a:pt x="104" y="455"/>
                      <a:pt x="104" y="455"/>
                    </a:cubicBezTo>
                    <a:cubicBezTo>
                      <a:pt x="77" y="427"/>
                      <a:pt x="77" y="427"/>
                      <a:pt x="77" y="427"/>
                    </a:cubicBezTo>
                    <a:cubicBezTo>
                      <a:pt x="77" y="342"/>
                      <a:pt x="77" y="342"/>
                      <a:pt x="77" y="342"/>
                    </a:cubicBezTo>
                    <a:cubicBezTo>
                      <a:pt x="77" y="326"/>
                      <a:pt x="70" y="312"/>
                      <a:pt x="60" y="301"/>
                    </a:cubicBezTo>
                    <a:cubicBezTo>
                      <a:pt x="50" y="291"/>
                      <a:pt x="35" y="285"/>
                      <a:pt x="19" y="285"/>
                    </a:cubicBezTo>
                    <a:cubicBezTo>
                      <a:pt x="1" y="285"/>
                      <a:pt x="1" y="285"/>
                      <a:pt x="1" y="285"/>
                    </a:cubicBezTo>
                    <a:cubicBezTo>
                      <a:pt x="1" y="363"/>
                      <a:pt x="1" y="363"/>
                      <a:pt x="1" y="363"/>
                    </a:cubicBezTo>
                    <a:cubicBezTo>
                      <a:pt x="0" y="363"/>
                      <a:pt x="0" y="363"/>
                      <a:pt x="0" y="363"/>
                    </a:cubicBezTo>
                    <a:cubicBezTo>
                      <a:pt x="0" y="458"/>
                      <a:pt x="0" y="458"/>
                      <a:pt x="0" y="458"/>
                    </a:cubicBezTo>
                    <a:cubicBezTo>
                      <a:pt x="137" y="592"/>
                      <a:pt x="137" y="592"/>
                      <a:pt x="137" y="592"/>
                    </a:cubicBezTo>
                    <a:cubicBezTo>
                      <a:pt x="137" y="592"/>
                      <a:pt x="137" y="592"/>
                      <a:pt x="137" y="592"/>
                    </a:cubicBezTo>
                    <a:cubicBezTo>
                      <a:pt x="149" y="603"/>
                      <a:pt x="164" y="612"/>
                      <a:pt x="181" y="617"/>
                    </a:cubicBezTo>
                    <a:cubicBezTo>
                      <a:pt x="184" y="617"/>
                      <a:pt x="184" y="617"/>
                      <a:pt x="184" y="617"/>
                    </a:cubicBezTo>
                    <a:cubicBezTo>
                      <a:pt x="184" y="652"/>
                      <a:pt x="184" y="652"/>
                      <a:pt x="184" y="652"/>
                    </a:cubicBezTo>
                    <a:cubicBezTo>
                      <a:pt x="180" y="652"/>
                      <a:pt x="180" y="652"/>
                      <a:pt x="180" y="652"/>
                    </a:cubicBezTo>
                    <a:cubicBezTo>
                      <a:pt x="447" y="652"/>
                      <a:pt x="447" y="652"/>
                      <a:pt x="447" y="652"/>
                    </a:cubicBezTo>
                    <a:cubicBezTo>
                      <a:pt x="443" y="652"/>
                      <a:pt x="443" y="652"/>
                      <a:pt x="443" y="652"/>
                    </a:cubicBezTo>
                    <a:cubicBezTo>
                      <a:pt x="443" y="602"/>
                      <a:pt x="443" y="602"/>
                      <a:pt x="443" y="602"/>
                    </a:cubicBezTo>
                    <a:cubicBezTo>
                      <a:pt x="445" y="601"/>
                      <a:pt x="445" y="601"/>
                      <a:pt x="445" y="601"/>
                    </a:cubicBezTo>
                    <a:cubicBezTo>
                      <a:pt x="471" y="582"/>
                      <a:pt x="488" y="551"/>
                      <a:pt x="488" y="516"/>
                    </a:cubicBezTo>
                    <a:cubicBezTo>
                      <a:pt x="488" y="444"/>
                      <a:pt x="488" y="444"/>
                      <a:pt x="488" y="444"/>
                    </a:cubicBezTo>
                    <a:cubicBezTo>
                      <a:pt x="488" y="341"/>
                      <a:pt x="488" y="341"/>
                      <a:pt x="488" y="341"/>
                    </a:cubicBezTo>
                    <a:cubicBezTo>
                      <a:pt x="488" y="248"/>
                      <a:pt x="488" y="248"/>
                      <a:pt x="488" y="248"/>
                    </a:cubicBezTo>
                    <a:cubicBezTo>
                      <a:pt x="488" y="237"/>
                      <a:pt x="484" y="228"/>
                      <a:pt x="477" y="221"/>
                    </a:cubicBezTo>
                    <a:cubicBezTo>
                      <a:pt x="471" y="214"/>
                      <a:pt x="461" y="210"/>
                      <a:pt x="451" y="210"/>
                    </a:cubicBezTo>
                    <a:cubicBezTo>
                      <a:pt x="434" y="210"/>
                      <a:pt x="420" y="222"/>
                      <a:pt x="415" y="237"/>
                    </a:cubicBezTo>
                    <a:cubicBezTo>
                      <a:pt x="414" y="241"/>
                      <a:pt x="414" y="241"/>
                      <a:pt x="414" y="241"/>
                    </a:cubicBezTo>
                    <a:cubicBezTo>
                      <a:pt x="410" y="240"/>
                      <a:pt x="410" y="240"/>
                      <a:pt x="410" y="240"/>
                    </a:cubicBezTo>
                    <a:cubicBezTo>
                      <a:pt x="404" y="238"/>
                      <a:pt x="397" y="237"/>
                      <a:pt x="390" y="237"/>
                    </a:cubicBezTo>
                    <a:cubicBezTo>
                      <a:pt x="386" y="237"/>
                      <a:pt x="386" y="237"/>
                      <a:pt x="386" y="237"/>
                    </a:cubicBezTo>
                    <a:cubicBezTo>
                      <a:pt x="386" y="204"/>
                      <a:pt x="386" y="204"/>
                      <a:pt x="386" y="204"/>
                    </a:cubicBezTo>
                    <a:cubicBezTo>
                      <a:pt x="386" y="194"/>
                      <a:pt x="382" y="184"/>
                      <a:pt x="375" y="178"/>
                    </a:cubicBezTo>
                    <a:cubicBezTo>
                      <a:pt x="369" y="171"/>
                      <a:pt x="359" y="167"/>
                      <a:pt x="349" y="167"/>
                    </a:cubicBezTo>
                    <a:cubicBezTo>
                      <a:pt x="339" y="167"/>
                      <a:pt x="329" y="171"/>
                      <a:pt x="322" y="178"/>
                    </a:cubicBezTo>
                    <a:cubicBezTo>
                      <a:pt x="316" y="184"/>
                      <a:pt x="311" y="194"/>
                      <a:pt x="311" y="204"/>
                    </a:cubicBezTo>
                    <a:cubicBezTo>
                      <a:pt x="311" y="237"/>
                      <a:pt x="311" y="237"/>
                      <a:pt x="311" y="237"/>
                    </a:cubicBezTo>
                    <a:cubicBezTo>
                      <a:pt x="283" y="237"/>
                      <a:pt x="283" y="237"/>
                      <a:pt x="283" y="237"/>
                    </a:cubicBez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3" y="156"/>
                      <a:pt x="279" y="146"/>
                      <a:pt x="272" y="140"/>
                    </a:cubicBezTo>
                    <a:cubicBezTo>
                      <a:pt x="265" y="133"/>
                      <a:pt x="256" y="129"/>
                      <a:pt x="246" y="129"/>
                    </a:cubicBezTo>
                    <a:cubicBezTo>
                      <a:pt x="235" y="129"/>
                      <a:pt x="226" y="133"/>
                      <a:pt x="219" y="140"/>
                    </a:cubicBezTo>
                    <a:cubicBezTo>
                      <a:pt x="212" y="146"/>
                      <a:pt x="208" y="156"/>
                      <a:pt x="208" y="166"/>
                    </a:cubicBezTo>
                    <a:cubicBezTo>
                      <a:pt x="208" y="237"/>
                      <a:pt x="208" y="237"/>
                      <a:pt x="208" y="237"/>
                    </a:cubicBezTo>
                    <a:cubicBezTo>
                      <a:pt x="204" y="237"/>
                      <a:pt x="204" y="237"/>
                      <a:pt x="204" y="237"/>
                    </a:cubicBezTo>
                    <a:cubicBezTo>
                      <a:pt x="197" y="237"/>
                      <a:pt x="191" y="238"/>
                      <a:pt x="185" y="239"/>
                    </a:cubicBezTo>
                    <a:cubicBezTo>
                      <a:pt x="180" y="241"/>
                      <a:pt x="180" y="241"/>
                      <a:pt x="180" y="241"/>
                    </a:cubicBezTo>
                    <a:cubicBezTo>
                      <a:pt x="180" y="37"/>
                      <a:pt x="180" y="37"/>
                      <a:pt x="180" y="37"/>
                    </a:cubicBezTo>
                    <a:cubicBezTo>
                      <a:pt x="180" y="27"/>
                      <a:pt x="175" y="18"/>
                      <a:pt x="169" y="11"/>
                    </a:cubicBezTo>
                    <a:cubicBezTo>
                      <a:pt x="162" y="4"/>
                      <a:pt x="152" y="0"/>
                      <a:pt x="142" y="0"/>
                    </a:cubicBezTo>
                  </a:path>
                </a:pathLst>
              </a:custGeom>
              <a:solidFill>
                <a:srgbClr val="EEF9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0" name="Freeform 1196">
                <a:extLst>
                  <a:ext uri="{FF2B5EF4-FFF2-40B4-BE49-F238E27FC236}">
                    <a16:creationId xmlns:a16="http://schemas.microsoft.com/office/drawing/2014/main" xmlns="" id="{A381ACB7-5E10-46BB-A7AF-9F11272DB84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794250" y="5475288"/>
                <a:ext cx="801688" cy="1047750"/>
              </a:xfrm>
              <a:custGeom>
                <a:avLst/>
                <a:gdLst>
                  <a:gd name="T0" fmla="*/ 111 w 505"/>
                  <a:gd name="T1" fmla="*/ 23 h 661"/>
                  <a:gd name="T2" fmla="*/ 104 w 505"/>
                  <a:gd name="T3" fmla="*/ 89 h 661"/>
                  <a:gd name="T4" fmla="*/ 104 w 505"/>
                  <a:gd name="T5" fmla="*/ 350 h 661"/>
                  <a:gd name="T6" fmla="*/ 104 w 505"/>
                  <a:gd name="T7" fmla="*/ 443 h 661"/>
                  <a:gd name="T8" fmla="*/ 93 w 505"/>
                  <a:gd name="T9" fmla="*/ 432 h 661"/>
                  <a:gd name="T10" fmla="*/ 27 w 505"/>
                  <a:gd name="T11" fmla="*/ 285 h 661"/>
                  <a:gd name="T12" fmla="*/ 4 w 505"/>
                  <a:gd name="T13" fmla="*/ 285 h 661"/>
                  <a:gd name="T14" fmla="*/ 0 w 505"/>
                  <a:gd name="T15" fmla="*/ 362 h 661"/>
                  <a:gd name="T16" fmla="*/ 0 w 505"/>
                  <a:gd name="T17" fmla="*/ 436 h 661"/>
                  <a:gd name="T18" fmla="*/ 0 w 505"/>
                  <a:gd name="T19" fmla="*/ 467 h 661"/>
                  <a:gd name="T20" fmla="*/ 7 w 505"/>
                  <a:gd name="T21" fmla="*/ 477 h 661"/>
                  <a:gd name="T22" fmla="*/ 75 w 505"/>
                  <a:gd name="T23" fmla="*/ 544 h 661"/>
                  <a:gd name="T24" fmla="*/ 139 w 505"/>
                  <a:gd name="T25" fmla="*/ 607 h 661"/>
                  <a:gd name="T26" fmla="*/ 184 w 505"/>
                  <a:gd name="T27" fmla="*/ 661 h 661"/>
                  <a:gd name="T28" fmla="*/ 192 w 505"/>
                  <a:gd name="T29" fmla="*/ 661 h 661"/>
                  <a:gd name="T30" fmla="*/ 189 w 505"/>
                  <a:gd name="T31" fmla="*/ 626 h 661"/>
                  <a:gd name="T32" fmla="*/ 145 w 505"/>
                  <a:gd name="T33" fmla="*/ 601 h 661"/>
                  <a:gd name="T34" fmla="*/ 8 w 505"/>
                  <a:gd name="T35" fmla="*/ 372 h 661"/>
                  <a:gd name="T36" fmla="*/ 9 w 505"/>
                  <a:gd name="T37" fmla="*/ 294 h 661"/>
                  <a:gd name="T38" fmla="*/ 68 w 505"/>
                  <a:gd name="T39" fmla="*/ 310 h 661"/>
                  <a:gd name="T40" fmla="*/ 85 w 505"/>
                  <a:gd name="T41" fmla="*/ 436 h 661"/>
                  <a:gd name="T42" fmla="*/ 112 w 505"/>
                  <a:gd name="T43" fmla="*/ 350 h 661"/>
                  <a:gd name="T44" fmla="*/ 113 w 505"/>
                  <a:gd name="T45" fmla="*/ 345 h 661"/>
                  <a:gd name="T46" fmla="*/ 124 w 505"/>
                  <a:gd name="T47" fmla="*/ 20 h 661"/>
                  <a:gd name="T48" fmla="*/ 177 w 505"/>
                  <a:gd name="T49" fmla="*/ 20 h 661"/>
                  <a:gd name="T50" fmla="*/ 188 w 505"/>
                  <a:gd name="T51" fmla="*/ 250 h 661"/>
                  <a:gd name="T52" fmla="*/ 212 w 505"/>
                  <a:gd name="T53" fmla="*/ 246 h 661"/>
                  <a:gd name="T54" fmla="*/ 216 w 505"/>
                  <a:gd name="T55" fmla="*/ 175 h 661"/>
                  <a:gd name="T56" fmla="*/ 254 w 505"/>
                  <a:gd name="T57" fmla="*/ 138 h 661"/>
                  <a:gd name="T58" fmla="*/ 291 w 505"/>
                  <a:gd name="T59" fmla="*/ 175 h 661"/>
                  <a:gd name="T60" fmla="*/ 319 w 505"/>
                  <a:gd name="T61" fmla="*/ 246 h 661"/>
                  <a:gd name="T62" fmla="*/ 330 w 505"/>
                  <a:gd name="T63" fmla="*/ 187 h 661"/>
                  <a:gd name="T64" fmla="*/ 383 w 505"/>
                  <a:gd name="T65" fmla="*/ 187 h 661"/>
                  <a:gd name="T66" fmla="*/ 394 w 505"/>
                  <a:gd name="T67" fmla="*/ 246 h 661"/>
                  <a:gd name="T68" fmla="*/ 418 w 505"/>
                  <a:gd name="T69" fmla="*/ 249 h 661"/>
                  <a:gd name="T70" fmla="*/ 423 w 505"/>
                  <a:gd name="T71" fmla="*/ 246 h 661"/>
                  <a:gd name="T72" fmla="*/ 485 w 505"/>
                  <a:gd name="T73" fmla="*/ 230 h 661"/>
                  <a:gd name="T74" fmla="*/ 496 w 505"/>
                  <a:gd name="T75" fmla="*/ 350 h 661"/>
                  <a:gd name="T76" fmla="*/ 496 w 505"/>
                  <a:gd name="T77" fmla="*/ 525 h 661"/>
                  <a:gd name="T78" fmla="*/ 451 w 505"/>
                  <a:gd name="T79" fmla="*/ 611 h 661"/>
                  <a:gd name="T80" fmla="*/ 455 w 505"/>
                  <a:gd name="T81" fmla="*/ 661 h 661"/>
                  <a:gd name="T82" fmla="*/ 459 w 505"/>
                  <a:gd name="T83" fmla="*/ 616 h 661"/>
                  <a:gd name="T84" fmla="*/ 505 w 505"/>
                  <a:gd name="T85" fmla="*/ 453 h 661"/>
                  <a:gd name="T86" fmla="*/ 505 w 505"/>
                  <a:gd name="T87" fmla="*/ 257 h 661"/>
                  <a:gd name="T88" fmla="*/ 416 w 505"/>
                  <a:gd name="T89" fmla="*/ 240 h 661"/>
                  <a:gd name="T90" fmla="*/ 403 w 505"/>
                  <a:gd name="T91" fmla="*/ 213 h 661"/>
                  <a:gd name="T92" fmla="*/ 326 w 505"/>
                  <a:gd name="T93" fmla="*/ 179 h 661"/>
                  <a:gd name="T94" fmla="*/ 311 w 505"/>
                  <a:gd name="T95" fmla="*/ 213 h 661"/>
                  <a:gd name="T96" fmla="*/ 299 w 505"/>
                  <a:gd name="T97" fmla="*/ 237 h 661"/>
                  <a:gd name="T98" fmla="*/ 297 w 505"/>
                  <a:gd name="T99" fmla="*/ 161 h 661"/>
                  <a:gd name="T100" fmla="*/ 254 w 505"/>
                  <a:gd name="T101" fmla="*/ 129 h 661"/>
                  <a:gd name="T102" fmla="*/ 208 w 505"/>
                  <a:gd name="T103" fmla="*/ 238 h 661"/>
                  <a:gd name="T104" fmla="*/ 196 w 505"/>
                  <a:gd name="T105" fmla="*/ 89 h 661"/>
                  <a:gd name="T106" fmla="*/ 170 w 505"/>
                  <a:gd name="T107" fmla="*/ 5 h 6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05" h="661">
                    <a:moveTo>
                      <a:pt x="150" y="0"/>
                    </a:moveTo>
                    <a:cubicBezTo>
                      <a:pt x="133" y="1"/>
                      <a:pt x="119" y="9"/>
                      <a:pt x="111" y="23"/>
                    </a:cubicBezTo>
                    <a:cubicBezTo>
                      <a:pt x="107" y="30"/>
                      <a:pt x="104" y="38"/>
                      <a:pt x="104" y="46"/>
                    </a:cubicBezTo>
                    <a:cubicBezTo>
                      <a:pt x="104" y="89"/>
                      <a:pt x="104" y="89"/>
                      <a:pt x="104" y="89"/>
                    </a:cubicBezTo>
                    <a:cubicBezTo>
                      <a:pt x="104" y="345"/>
                      <a:pt x="104" y="345"/>
                      <a:pt x="104" y="345"/>
                    </a:cubicBezTo>
                    <a:cubicBezTo>
                      <a:pt x="104" y="346"/>
                      <a:pt x="104" y="348"/>
                      <a:pt x="104" y="350"/>
                    </a:cubicBezTo>
                    <a:cubicBezTo>
                      <a:pt x="104" y="436"/>
                      <a:pt x="104" y="436"/>
                      <a:pt x="104" y="436"/>
                    </a:cubicBezTo>
                    <a:cubicBezTo>
                      <a:pt x="104" y="443"/>
                      <a:pt x="104" y="443"/>
                      <a:pt x="104" y="443"/>
                    </a:cubicBezTo>
                    <a:cubicBezTo>
                      <a:pt x="97" y="436"/>
                      <a:pt x="97" y="436"/>
                      <a:pt x="97" y="436"/>
                    </a:cubicBezTo>
                    <a:cubicBezTo>
                      <a:pt x="93" y="432"/>
                      <a:pt x="93" y="432"/>
                      <a:pt x="93" y="432"/>
                    </a:cubicBezTo>
                    <a:cubicBezTo>
                      <a:pt x="93" y="351"/>
                      <a:pt x="93" y="351"/>
                      <a:pt x="93" y="351"/>
                    </a:cubicBezTo>
                    <a:cubicBezTo>
                      <a:pt x="93" y="315"/>
                      <a:pt x="64" y="285"/>
                      <a:pt x="27" y="285"/>
                    </a:cubicBezTo>
                    <a:cubicBezTo>
                      <a:pt x="7" y="285"/>
                      <a:pt x="7" y="285"/>
                      <a:pt x="7" y="285"/>
                    </a:cubicBezTo>
                    <a:cubicBezTo>
                      <a:pt x="6" y="285"/>
                      <a:pt x="5" y="285"/>
                      <a:pt x="4" y="285"/>
                    </a:cubicBezTo>
                    <a:cubicBezTo>
                      <a:pt x="0" y="286"/>
                      <a:pt x="0" y="286"/>
                      <a:pt x="0" y="286"/>
                    </a:cubicBezTo>
                    <a:cubicBezTo>
                      <a:pt x="0" y="362"/>
                      <a:pt x="0" y="362"/>
                      <a:pt x="0" y="362"/>
                    </a:cubicBezTo>
                    <a:cubicBezTo>
                      <a:pt x="0" y="361"/>
                      <a:pt x="0" y="361"/>
                      <a:pt x="0" y="361"/>
                    </a:cubicBezTo>
                    <a:cubicBezTo>
                      <a:pt x="0" y="436"/>
                      <a:pt x="0" y="436"/>
                      <a:pt x="0" y="436"/>
                    </a:cubicBezTo>
                    <a:cubicBezTo>
                      <a:pt x="0" y="449"/>
                      <a:pt x="0" y="449"/>
                      <a:pt x="0" y="449"/>
                    </a:cubicBezTo>
                    <a:cubicBezTo>
                      <a:pt x="0" y="467"/>
                      <a:pt x="0" y="467"/>
                      <a:pt x="0" y="467"/>
                    </a:cubicBezTo>
                    <a:cubicBezTo>
                      <a:pt x="0" y="471"/>
                      <a:pt x="0" y="471"/>
                      <a:pt x="0" y="471"/>
                    </a:cubicBezTo>
                    <a:cubicBezTo>
                      <a:pt x="7" y="477"/>
                      <a:pt x="7" y="477"/>
                      <a:pt x="7" y="477"/>
                    </a:cubicBezTo>
                    <a:cubicBezTo>
                      <a:pt x="67" y="536"/>
                      <a:pt x="67" y="536"/>
                      <a:pt x="67" y="536"/>
                    </a:cubicBezTo>
                    <a:cubicBezTo>
                      <a:pt x="75" y="544"/>
                      <a:pt x="75" y="544"/>
                      <a:pt x="75" y="544"/>
                    </a:cubicBezTo>
                    <a:cubicBezTo>
                      <a:pt x="139" y="607"/>
                      <a:pt x="139" y="607"/>
                      <a:pt x="139" y="607"/>
                    </a:cubicBezTo>
                    <a:cubicBezTo>
                      <a:pt x="139" y="607"/>
                      <a:pt x="139" y="607"/>
                      <a:pt x="139" y="607"/>
                    </a:cubicBezTo>
                    <a:cubicBezTo>
                      <a:pt x="152" y="619"/>
                      <a:pt x="167" y="628"/>
                      <a:pt x="184" y="633"/>
                    </a:cubicBezTo>
                    <a:cubicBezTo>
                      <a:pt x="184" y="661"/>
                      <a:pt x="184" y="661"/>
                      <a:pt x="184" y="661"/>
                    </a:cubicBezTo>
                    <a:cubicBezTo>
                      <a:pt x="188" y="661"/>
                      <a:pt x="188" y="661"/>
                      <a:pt x="188" y="661"/>
                    </a:cubicBezTo>
                    <a:cubicBezTo>
                      <a:pt x="192" y="661"/>
                      <a:pt x="192" y="661"/>
                      <a:pt x="192" y="661"/>
                    </a:cubicBezTo>
                    <a:cubicBezTo>
                      <a:pt x="192" y="626"/>
                      <a:pt x="192" y="626"/>
                      <a:pt x="192" y="626"/>
                    </a:cubicBezTo>
                    <a:cubicBezTo>
                      <a:pt x="189" y="626"/>
                      <a:pt x="189" y="626"/>
                      <a:pt x="189" y="626"/>
                    </a:cubicBezTo>
                    <a:cubicBezTo>
                      <a:pt x="172" y="621"/>
                      <a:pt x="157" y="612"/>
                      <a:pt x="145" y="601"/>
                    </a:cubicBezTo>
                    <a:cubicBezTo>
                      <a:pt x="145" y="601"/>
                      <a:pt x="145" y="601"/>
                      <a:pt x="145" y="601"/>
                    </a:cubicBezTo>
                    <a:cubicBezTo>
                      <a:pt x="8" y="467"/>
                      <a:pt x="8" y="467"/>
                      <a:pt x="8" y="467"/>
                    </a:cubicBezTo>
                    <a:cubicBezTo>
                      <a:pt x="8" y="372"/>
                      <a:pt x="8" y="372"/>
                      <a:pt x="8" y="372"/>
                    </a:cubicBezTo>
                    <a:cubicBezTo>
                      <a:pt x="9" y="372"/>
                      <a:pt x="9" y="372"/>
                      <a:pt x="9" y="372"/>
                    </a:cubicBezTo>
                    <a:cubicBezTo>
                      <a:pt x="9" y="294"/>
                      <a:pt x="9" y="294"/>
                      <a:pt x="9" y="294"/>
                    </a:cubicBezTo>
                    <a:cubicBezTo>
                      <a:pt x="27" y="294"/>
                      <a:pt x="27" y="294"/>
                      <a:pt x="27" y="294"/>
                    </a:cubicBezTo>
                    <a:cubicBezTo>
                      <a:pt x="43" y="294"/>
                      <a:pt x="58" y="300"/>
                      <a:pt x="68" y="310"/>
                    </a:cubicBezTo>
                    <a:cubicBezTo>
                      <a:pt x="78" y="321"/>
                      <a:pt x="85" y="335"/>
                      <a:pt x="85" y="351"/>
                    </a:cubicBezTo>
                    <a:cubicBezTo>
                      <a:pt x="85" y="436"/>
                      <a:pt x="85" y="436"/>
                      <a:pt x="85" y="436"/>
                    </a:cubicBezTo>
                    <a:cubicBezTo>
                      <a:pt x="112" y="464"/>
                      <a:pt x="112" y="464"/>
                      <a:pt x="112" y="464"/>
                    </a:cubicBezTo>
                    <a:cubicBezTo>
                      <a:pt x="112" y="350"/>
                      <a:pt x="112" y="350"/>
                      <a:pt x="112" y="350"/>
                    </a:cubicBezTo>
                    <a:cubicBezTo>
                      <a:pt x="112" y="348"/>
                      <a:pt x="113" y="347"/>
                      <a:pt x="113" y="345"/>
                    </a:cubicBezTo>
                    <a:cubicBezTo>
                      <a:pt x="113" y="345"/>
                      <a:pt x="113" y="345"/>
                      <a:pt x="113" y="345"/>
                    </a:cubicBezTo>
                    <a:cubicBezTo>
                      <a:pt x="113" y="46"/>
                      <a:pt x="113" y="46"/>
                      <a:pt x="113" y="46"/>
                    </a:cubicBezTo>
                    <a:cubicBezTo>
                      <a:pt x="113" y="36"/>
                      <a:pt x="117" y="27"/>
                      <a:pt x="124" y="20"/>
                    </a:cubicBezTo>
                    <a:cubicBezTo>
                      <a:pt x="130" y="13"/>
                      <a:pt x="140" y="9"/>
                      <a:pt x="150" y="9"/>
                    </a:cubicBezTo>
                    <a:cubicBezTo>
                      <a:pt x="160" y="9"/>
                      <a:pt x="170" y="13"/>
                      <a:pt x="177" y="20"/>
                    </a:cubicBezTo>
                    <a:cubicBezTo>
                      <a:pt x="183" y="27"/>
                      <a:pt x="188" y="36"/>
                      <a:pt x="188" y="46"/>
                    </a:cubicBezTo>
                    <a:cubicBezTo>
                      <a:pt x="188" y="250"/>
                      <a:pt x="188" y="250"/>
                      <a:pt x="188" y="250"/>
                    </a:cubicBezTo>
                    <a:cubicBezTo>
                      <a:pt x="193" y="248"/>
                      <a:pt x="193" y="248"/>
                      <a:pt x="193" y="248"/>
                    </a:cubicBezTo>
                    <a:cubicBezTo>
                      <a:pt x="199" y="247"/>
                      <a:pt x="205" y="246"/>
                      <a:pt x="212" y="246"/>
                    </a:cubicBezTo>
                    <a:cubicBezTo>
                      <a:pt x="216" y="246"/>
                      <a:pt x="216" y="246"/>
                      <a:pt x="216" y="246"/>
                    </a:cubicBezTo>
                    <a:cubicBezTo>
                      <a:pt x="216" y="175"/>
                      <a:pt x="216" y="175"/>
                      <a:pt x="216" y="175"/>
                    </a:cubicBezTo>
                    <a:cubicBezTo>
                      <a:pt x="216" y="165"/>
                      <a:pt x="220" y="155"/>
                      <a:pt x="227" y="149"/>
                    </a:cubicBezTo>
                    <a:cubicBezTo>
                      <a:pt x="234" y="142"/>
                      <a:pt x="243" y="138"/>
                      <a:pt x="254" y="138"/>
                    </a:cubicBezTo>
                    <a:cubicBezTo>
                      <a:pt x="264" y="138"/>
                      <a:pt x="273" y="142"/>
                      <a:pt x="280" y="149"/>
                    </a:cubicBezTo>
                    <a:cubicBezTo>
                      <a:pt x="287" y="155"/>
                      <a:pt x="291" y="165"/>
                      <a:pt x="291" y="175"/>
                    </a:cubicBezTo>
                    <a:cubicBezTo>
                      <a:pt x="291" y="246"/>
                      <a:pt x="291" y="246"/>
                      <a:pt x="291" y="246"/>
                    </a:cubicBezTo>
                    <a:cubicBezTo>
                      <a:pt x="319" y="246"/>
                      <a:pt x="319" y="246"/>
                      <a:pt x="319" y="246"/>
                    </a:cubicBezTo>
                    <a:cubicBezTo>
                      <a:pt x="319" y="213"/>
                      <a:pt x="319" y="213"/>
                      <a:pt x="319" y="213"/>
                    </a:cubicBezTo>
                    <a:cubicBezTo>
                      <a:pt x="319" y="203"/>
                      <a:pt x="324" y="193"/>
                      <a:pt x="330" y="187"/>
                    </a:cubicBezTo>
                    <a:cubicBezTo>
                      <a:pt x="337" y="180"/>
                      <a:pt x="347" y="176"/>
                      <a:pt x="357" y="176"/>
                    </a:cubicBezTo>
                    <a:cubicBezTo>
                      <a:pt x="367" y="176"/>
                      <a:pt x="377" y="180"/>
                      <a:pt x="383" y="187"/>
                    </a:cubicBezTo>
                    <a:cubicBezTo>
                      <a:pt x="390" y="193"/>
                      <a:pt x="394" y="203"/>
                      <a:pt x="394" y="213"/>
                    </a:cubicBezTo>
                    <a:cubicBezTo>
                      <a:pt x="394" y="246"/>
                      <a:pt x="394" y="246"/>
                      <a:pt x="394" y="246"/>
                    </a:cubicBezTo>
                    <a:cubicBezTo>
                      <a:pt x="398" y="246"/>
                      <a:pt x="398" y="246"/>
                      <a:pt x="398" y="246"/>
                    </a:cubicBezTo>
                    <a:cubicBezTo>
                      <a:pt x="405" y="246"/>
                      <a:pt x="412" y="247"/>
                      <a:pt x="418" y="249"/>
                    </a:cubicBezTo>
                    <a:cubicBezTo>
                      <a:pt x="422" y="250"/>
                      <a:pt x="422" y="250"/>
                      <a:pt x="422" y="250"/>
                    </a:cubicBezTo>
                    <a:cubicBezTo>
                      <a:pt x="423" y="246"/>
                      <a:pt x="423" y="246"/>
                      <a:pt x="423" y="246"/>
                    </a:cubicBezTo>
                    <a:cubicBezTo>
                      <a:pt x="428" y="231"/>
                      <a:pt x="442" y="219"/>
                      <a:pt x="459" y="219"/>
                    </a:cubicBezTo>
                    <a:cubicBezTo>
                      <a:pt x="469" y="219"/>
                      <a:pt x="479" y="223"/>
                      <a:pt x="485" y="230"/>
                    </a:cubicBezTo>
                    <a:cubicBezTo>
                      <a:pt x="492" y="237"/>
                      <a:pt x="496" y="246"/>
                      <a:pt x="496" y="257"/>
                    </a:cubicBezTo>
                    <a:cubicBezTo>
                      <a:pt x="496" y="350"/>
                      <a:pt x="496" y="350"/>
                      <a:pt x="496" y="350"/>
                    </a:cubicBezTo>
                    <a:cubicBezTo>
                      <a:pt x="496" y="453"/>
                      <a:pt x="496" y="453"/>
                      <a:pt x="496" y="453"/>
                    </a:cubicBezTo>
                    <a:cubicBezTo>
                      <a:pt x="496" y="525"/>
                      <a:pt x="496" y="525"/>
                      <a:pt x="496" y="525"/>
                    </a:cubicBezTo>
                    <a:cubicBezTo>
                      <a:pt x="496" y="560"/>
                      <a:pt x="479" y="591"/>
                      <a:pt x="453" y="610"/>
                    </a:cubicBezTo>
                    <a:cubicBezTo>
                      <a:pt x="451" y="611"/>
                      <a:pt x="451" y="611"/>
                      <a:pt x="451" y="611"/>
                    </a:cubicBezTo>
                    <a:cubicBezTo>
                      <a:pt x="451" y="661"/>
                      <a:pt x="451" y="661"/>
                      <a:pt x="451" y="661"/>
                    </a:cubicBezTo>
                    <a:cubicBezTo>
                      <a:pt x="455" y="661"/>
                      <a:pt x="455" y="661"/>
                      <a:pt x="455" y="661"/>
                    </a:cubicBezTo>
                    <a:cubicBezTo>
                      <a:pt x="459" y="661"/>
                      <a:pt x="459" y="661"/>
                      <a:pt x="459" y="661"/>
                    </a:cubicBezTo>
                    <a:cubicBezTo>
                      <a:pt x="459" y="616"/>
                      <a:pt x="459" y="616"/>
                      <a:pt x="459" y="616"/>
                    </a:cubicBezTo>
                    <a:cubicBezTo>
                      <a:pt x="487" y="595"/>
                      <a:pt x="505" y="562"/>
                      <a:pt x="505" y="525"/>
                    </a:cubicBezTo>
                    <a:cubicBezTo>
                      <a:pt x="505" y="453"/>
                      <a:pt x="505" y="453"/>
                      <a:pt x="505" y="453"/>
                    </a:cubicBezTo>
                    <a:cubicBezTo>
                      <a:pt x="505" y="350"/>
                      <a:pt x="505" y="350"/>
                      <a:pt x="505" y="350"/>
                    </a:cubicBezTo>
                    <a:cubicBezTo>
                      <a:pt x="505" y="257"/>
                      <a:pt x="505" y="257"/>
                      <a:pt x="505" y="257"/>
                    </a:cubicBezTo>
                    <a:cubicBezTo>
                      <a:pt x="505" y="231"/>
                      <a:pt x="484" y="211"/>
                      <a:pt x="459" y="211"/>
                    </a:cubicBezTo>
                    <a:cubicBezTo>
                      <a:pt x="439" y="211"/>
                      <a:pt x="423" y="223"/>
                      <a:pt x="416" y="240"/>
                    </a:cubicBezTo>
                    <a:cubicBezTo>
                      <a:pt x="412" y="239"/>
                      <a:pt x="407" y="238"/>
                      <a:pt x="403" y="238"/>
                    </a:cubicBezTo>
                    <a:cubicBezTo>
                      <a:pt x="403" y="213"/>
                      <a:pt x="403" y="213"/>
                      <a:pt x="403" y="213"/>
                    </a:cubicBezTo>
                    <a:cubicBezTo>
                      <a:pt x="403" y="188"/>
                      <a:pt x="382" y="167"/>
                      <a:pt x="357" y="167"/>
                    </a:cubicBezTo>
                    <a:cubicBezTo>
                      <a:pt x="345" y="167"/>
                      <a:pt x="334" y="172"/>
                      <a:pt x="326" y="179"/>
                    </a:cubicBezTo>
                    <a:cubicBezTo>
                      <a:pt x="323" y="182"/>
                      <a:pt x="321" y="185"/>
                      <a:pt x="318" y="188"/>
                    </a:cubicBezTo>
                    <a:cubicBezTo>
                      <a:pt x="314" y="195"/>
                      <a:pt x="311" y="204"/>
                      <a:pt x="311" y="213"/>
                    </a:cubicBezTo>
                    <a:cubicBezTo>
                      <a:pt x="311" y="237"/>
                      <a:pt x="311" y="237"/>
                      <a:pt x="311" y="237"/>
                    </a:cubicBezTo>
                    <a:cubicBezTo>
                      <a:pt x="299" y="237"/>
                      <a:pt x="299" y="237"/>
                      <a:pt x="299" y="237"/>
                    </a:cubicBezTo>
                    <a:cubicBezTo>
                      <a:pt x="299" y="175"/>
                      <a:pt x="299" y="175"/>
                      <a:pt x="299" y="175"/>
                    </a:cubicBezTo>
                    <a:cubicBezTo>
                      <a:pt x="299" y="170"/>
                      <a:pt x="299" y="166"/>
                      <a:pt x="297" y="161"/>
                    </a:cubicBezTo>
                    <a:cubicBezTo>
                      <a:pt x="295" y="153"/>
                      <a:pt x="290" y="146"/>
                      <a:pt x="284" y="141"/>
                    </a:cubicBezTo>
                    <a:cubicBezTo>
                      <a:pt x="276" y="134"/>
                      <a:pt x="265" y="129"/>
                      <a:pt x="254" y="129"/>
                    </a:cubicBezTo>
                    <a:cubicBezTo>
                      <a:pt x="228" y="129"/>
                      <a:pt x="208" y="150"/>
                      <a:pt x="208" y="175"/>
                    </a:cubicBezTo>
                    <a:cubicBezTo>
                      <a:pt x="208" y="238"/>
                      <a:pt x="208" y="238"/>
                      <a:pt x="208" y="238"/>
                    </a:cubicBezTo>
                    <a:cubicBezTo>
                      <a:pt x="204" y="238"/>
                      <a:pt x="200" y="238"/>
                      <a:pt x="196" y="239"/>
                    </a:cubicBezTo>
                    <a:cubicBezTo>
                      <a:pt x="196" y="89"/>
                      <a:pt x="196" y="89"/>
                      <a:pt x="196" y="89"/>
                    </a:cubicBezTo>
                    <a:cubicBezTo>
                      <a:pt x="196" y="46"/>
                      <a:pt x="196" y="46"/>
                      <a:pt x="196" y="46"/>
                    </a:cubicBezTo>
                    <a:cubicBezTo>
                      <a:pt x="196" y="28"/>
                      <a:pt x="186" y="13"/>
                      <a:pt x="170" y="5"/>
                    </a:cubicBezTo>
                    <a:cubicBezTo>
                      <a:pt x="164" y="2"/>
                      <a:pt x="157" y="0"/>
                      <a:pt x="150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1" name="Freeform 1197">
                <a:extLst>
                  <a:ext uri="{FF2B5EF4-FFF2-40B4-BE49-F238E27FC236}">
                    <a16:creationId xmlns:a16="http://schemas.microsoft.com/office/drawing/2014/main" xmlns="" id="{60A95B45-B9C5-4BA7-A0B5-E883C1247E9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083300" y="4840288"/>
                <a:ext cx="873125" cy="593725"/>
              </a:xfrm>
              <a:custGeom>
                <a:avLst/>
                <a:gdLst>
                  <a:gd name="T0" fmla="*/ 41 w 550"/>
                  <a:gd name="T1" fmla="*/ 333 h 374"/>
                  <a:gd name="T2" fmla="*/ 41 w 550"/>
                  <a:gd name="T3" fmla="*/ 40 h 374"/>
                  <a:gd name="T4" fmla="*/ 509 w 550"/>
                  <a:gd name="T5" fmla="*/ 40 h 374"/>
                  <a:gd name="T6" fmla="*/ 509 w 550"/>
                  <a:gd name="T7" fmla="*/ 228 h 374"/>
                  <a:gd name="T8" fmla="*/ 509 w 550"/>
                  <a:gd name="T9" fmla="*/ 333 h 374"/>
                  <a:gd name="T10" fmla="*/ 41 w 550"/>
                  <a:gd name="T11" fmla="*/ 333 h 374"/>
                  <a:gd name="T12" fmla="*/ 550 w 550"/>
                  <a:gd name="T13" fmla="*/ 0 h 374"/>
                  <a:gd name="T14" fmla="*/ 0 w 550"/>
                  <a:gd name="T15" fmla="*/ 0 h 374"/>
                  <a:gd name="T16" fmla="*/ 0 w 550"/>
                  <a:gd name="T17" fmla="*/ 374 h 374"/>
                  <a:gd name="T18" fmla="*/ 550 w 550"/>
                  <a:gd name="T19" fmla="*/ 374 h 374"/>
                  <a:gd name="T20" fmla="*/ 550 w 550"/>
                  <a:gd name="T21" fmla="*/ 0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50" h="374">
                    <a:moveTo>
                      <a:pt x="41" y="333"/>
                    </a:moveTo>
                    <a:lnTo>
                      <a:pt x="41" y="40"/>
                    </a:lnTo>
                    <a:lnTo>
                      <a:pt x="509" y="40"/>
                    </a:lnTo>
                    <a:lnTo>
                      <a:pt x="509" y="228"/>
                    </a:lnTo>
                    <a:lnTo>
                      <a:pt x="509" y="333"/>
                    </a:lnTo>
                    <a:lnTo>
                      <a:pt x="41" y="333"/>
                    </a:lnTo>
                    <a:close/>
                    <a:moveTo>
                      <a:pt x="550" y="0"/>
                    </a:moveTo>
                    <a:lnTo>
                      <a:pt x="0" y="0"/>
                    </a:lnTo>
                    <a:lnTo>
                      <a:pt x="0" y="374"/>
                    </a:lnTo>
                    <a:lnTo>
                      <a:pt x="550" y="374"/>
                    </a:lnTo>
                    <a:lnTo>
                      <a:pt x="550" y="0"/>
                    </a:lnTo>
                    <a:close/>
                  </a:path>
                </a:pathLst>
              </a:custGeom>
              <a:solidFill>
                <a:srgbClr val="EEF9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2" name="Freeform 1198">
                <a:extLst>
                  <a:ext uri="{FF2B5EF4-FFF2-40B4-BE49-F238E27FC236}">
                    <a16:creationId xmlns:a16="http://schemas.microsoft.com/office/drawing/2014/main" xmlns="" id="{779ACB14-9A13-42B7-8DEA-735B3AFA349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083300" y="4840288"/>
                <a:ext cx="873125" cy="593725"/>
              </a:xfrm>
              <a:custGeom>
                <a:avLst/>
                <a:gdLst>
                  <a:gd name="T0" fmla="*/ 41 w 550"/>
                  <a:gd name="T1" fmla="*/ 333 h 374"/>
                  <a:gd name="T2" fmla="*/ 41 w 550"/>
                  <a:gd name="T3" fmla="*/ 40 h 374"/>
                  <a:gd name="T4" fmla="*/ 509 w 550"/>
                  <a:gd name="T5" fmla="*/ 40 h 374"/>
                  <a:gd name="T6" fmla="*/ 509 w 550"/>
                  <a:gd name="T7" fmla="*/ 228 h 374"/>
                  <a:gd name="T8" fmla="*/ 509 w 550"/>
                  <a:gd name="T9" fmla="*/ 333 h 374"/>
                  <a:gd name="T10" fmla="*/ 41 w 550"/>
                  <a:gd name="T11" fmla="*/ 333 h 374"/>
                  <a:gd name="T12" fmla="*/ 550 w 550"/>
                  <a:gd name="T13" fmla="*/ 0 h 374"/>
                  <a:gd name="T14" fmla="*/ 0 w 550"/>
                  <a:gd name="T15" fmla="*/ 0 h 374"/>
                  <a:gd name="T16" fmla="*/ 0 w 550"/>
                  <a:gd name="T17" fmla="*/ 374 h 374"/>
                  <a:gd name="T18" fmla="*/ 550 w 550"/>
                  <a:gd name="T19" fmla="*/ 374 h 374"/>
                  <a:gd name="T20" fmla="*/ 550 w 550"/>
                  <a:gd name="T21" fmla="*/ 0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50" h="374">
                    <a:moveTo>
                      <a:pt x="41" y="333"/>
                    </a:moveTo>
                    <a:lnTo>
                      <a:pt x="41" y="40"/>
                    </a:lnTo>
                    <a:lnTo>
                      <a:pt x="509" y="40"/>
                    </a:lnTo>
                    <a:lnTo>
                      <a:pt x="509" y="228"/>
                    </a:lnTo>
                    <a:lnTo>
                      <a:pt x="509" y="333"/>
                    </a:lnTo>
                    <a:lnTo>
                      <a:pt x="41" y="333"/>
                    </a:lnTo>
                    <a:moveTo>
                      <a:pt x="550" y="0"/>
                    </a:moveTo>
                    <a:lnTo>
                      <a:pt x="0" y="0"/>
                    </a:lnTo>
                    <a:lnTo>
                      <a:pt x="0" y="374"/>
                    </a:lnTo>
                    <a:lnTo>
                      <a:pt x="550" y="374"/>
                    </a:lnTo>
                    <a:lnTo>
                      <a:pt x="55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3" name="Freeform 1199">
                <a:extLst>
                  <a:ext uri="{FF2B5EF4-FFF2-40B4-BE49-F238E27FC236}">
                    <a16:creationId xmlns:a16="http://schemas.microsoft.com/office/drawing/2014/main" xmlns="" id="{80B2AB0C-426A-4916-8F6E-33609E39390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070600" y="4827588"/>
                <a:ext cx="898525" cy="619125"/>
              </a:xfrm>
              <a:custGeom>
                <a:avLst/>
                <a:gdLst>
                  <a:gd name="T0" fmla="*/ 8 w 566"/>
                  <a:gd name="T1" fmla="*/ 382 h 390"/>
                  <a:gd name="T2" fmla="*/ 8 w 566"/>
                  <a:gd name="T3" fmla="*/ 8 h 390"/>
                  <a:gd name="T4" fmla="*/ 558 w 566"/>
                  <a:gd name="T5" fmla="*/ 8 h 390"/>
                  <a:gd name="T6" fmla="*/ 558 w 566"/>
                  <a:gd name="T7" fmla="*/ 382 h 390"/>
                  <a:gd name="T8" fmla="*/ 8 w 566"/>
                  <a:gd name="T9" fmla="*/ 382 h 390"/>
                  <a:gd name="T10" fmla="*/ 566 w 566"/>
                  <a:gd name="T11" fmla="*/ 0 h 390"/>
                  <a:gd name="T12" fmla="*/ 471 w 566"/>
                  <a:gd name="T13" fmla="*/ 0 h 390"/>
                  <a:gd name="T14" fmla="*/ 0 w 566"/>
                  <a:gd name="T15" fmla="*/ 0 h 390"/>
                  <a:gd name="T16" fmla="*/ 0 w 566"/>
                  <a:gd name="T17" fmla="*/ 265 h 390"/>
                  <a:gd name="T18" fmla="*/ 0 w 566"/>
                  <a:gd name="T19" fmla="*/ 278 h 390"/>
                  <a:gd name="T20" fmla="*/ 0 w 566"/>
                  <a:gd name="T21" fmla="*/ 390 h 390"/>
                  <a:gd name="T22" fmla="*/ 4 w 566"/>
                  <a:gd name="T23" fmla="*/ 390 h 390"/>
                  <a:gd name="T24" fmla="*/ 45 w 566"/>
                  <a:gd name="T25" fmla="*/ 390 h 390"/>
                  <a:gd name="T26" fmla="*/ 55 w 566"/>
                  <a:gd name="T27" fmla="*/ 390 h 390"/>
                  <a:gd name="T28" fmla="*/ 95 w 566"/>
                  <a:gd name="T29" fmla="*/ 390 h 390"/>
                  <a:gd name="T30" fmla="*/ 104 w 566"/>
                  <a:gd name="T31" fmla="*/ 390 h 390"/>
                  <a:gd name="T32" fmla="*/ 206 w 566"/>
                  <a:gd name="T33" fmla="*/ 390 h 390"/>
                  <a:gd name="T34" fmla="*/ 217 w 566"/>
                  <a:gd name="T35" fmla="*/ 390 h 390"/>
                  <a:gd name="T36" fmla="*/ 271 w 566"/>
                  <a:gd name="T37" fmla="*/ 390 h 390"/>
                  <a:gd name="T38" fmla="*/ 272 w 566"/>
                  <a:gd name="T39" fmla="*/ 390 h 390"/>
                  <a:gd name="T40" fmla="*/ 280 w 566"/>
                  <a:gd name="T41" fmla="*/ 390 h 390"/>
                  <a:gd name="T42" fmla="*/ 343 w 566"/>
                  <a:gd name="T43" fmla="*/ 390 h 390"/>
                  <a:gd name="T44" fmla="*/ 357 w 566"/>
                  <a:gd name="T45" fmla="*/ 390 h 390"/>
                  <a:gd name="T46" fmla="*/ 384 w 566"/>
                  <a:gd name="T47" fmla="*/ 390 h 390"/>
                  <a:gd name="T48" fmla="*/ 566 w 566"/>
                  <a:gd name="T49" fmla="*/ 390 h 390"/>
                  <a:gd name="T50" fmla="*/ 566 w 566"/>
                  <a:gd name="T51" fmla="*/ 278 h 390"/>
                  <a:gd name="T52" fmla="*/ 566 w 566"/>
                  <a:gd name="T53" fmla="*/ 265 h 390"/>
                  <a:gd name="T54" fmla="*/ 566 w 566"/>
                  <a:gd name="T55" fmla="*/ 9 h 390"/>
                  <a:gd name="T56" fmla="*/ 566 w 566"/>
                  <a:gd name="T57" fmla="*/ 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66" h="390">
                    <a:moveTo>
                      <a:pt x="8" y="382"/>
                    </a:moveTo>
                    <a:lnTo>
                      <a:pt x="8" y="8"/>
                    </a:lnTo>
                    <a:lnTo>
                      <a:pt x="558" y="8"/>
                    </a:lnTo>
                    <a:lnTo>
                      <a:pt x="558" y="382"/>
                    </a:lnTo>
                    <a:lnTo>
                      <a:pt x="8" y="382"/>
                    </a:lnTo>
                    <a:close/>
                    <a:moveTo>
                      <a:pt x="566" y="0"/>
                    </a:moveTo>
                    <a:lnTo>
                      <a:pt x="471" y="0"/>
                    </a:lnTo>
                    <a:lnTo>
                      <a:pt x="0" y="0"/>
                    </a:lnTo>
                    <a:lnTo>
                      <a:pt x="0" y="265"/>
                    </a:lnTo>
                    <a:lnTo>
                      <a:pt x="0" y="278"/>
                    </a:lnTo>
                    <a:lnTo>
                      <a:pt x="0" y="390"/>
                    </a:lnTo>
                    <a:lnTo>
                      <a:pt x="4" y="390"/>
                    </a:lnTo>
                    <a:lnTo>
                      <a:pt x="45" y="390"/>
                    </a:lnTo>
                    <a:lnTo>
                      <a:pt x="55" y="390"/>
                    </a:lnTo>
                    <a:lnTo>
                      <a:pt x="95" y="390"/>
                    </a:lnTo>
                    <a:lnTo>
                      <a:pt x="104" y="390"/>
                    </a:lnTo>
                    <a:lnTo>
                      <a:pt x="206" y="390"/>
                    </a:lnTo>
                    <a:lnTo>
                      <a:pt x="217" y="390"/>
                    </a:lnTo>
                    <a:lnTo>
                      <a:pt x="271" y="390"/>
                    </a:lnTo>
                    <a:lnTo>
                      <a:pt x="272" y="390"/>
                    </a:lnTo>
                    <a:lnTo>
                      <a:pt x="280" y="390"/>
                    </a:lnTo>
                    <a:lnTo>
                      <a:pt x="343" y="390"/>
                    </a:lnTo>
                    <a:lnTo>
                      <a:pt x="357" y="390"/>
                    </a:lnTo>
                    <a:lnTo>
                      <a:pt x="384" y="390"/>
                    </a:lnTo>
                    <a:lnTo>
                      <a:pt x="566" y="390"/>
                    </a:lnTo>
                    <a:lnTo>
                      <a:pt x="566" y="278"/>
                    </a:lnTo>
                    <a:lnTo>
                      <a:pt x="566" y="265"/>
                    </a:lnTo>
                    <a:lnTo>
                      <a:pt x="566" y="9"/>
                    </a:lnTo>
                    <a:lnTo>
                      <a:pt x="566" y="0"/>
                    </a:lnTo>
                    <a:close/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4" name="Freeform 1200">
                <a:extLst>
                  <a:ext uri="{FF2B5EF4-FFF2-40B4-BE49-F238E27FC236}">
                    <a16:creationId xmlns:a16="http://schemas.microsoft.com/office/drawing/2014/main" xmlns="" id="{AF99D625-5623-433C-8D21-2E0A9F1C476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070600" y="4827588"/>
                <a:ext cx="898525" cy="619125"/>
              </a:xfrm>
              <a:custGeom>
                <a:avLst/>
                <a:gdLst>
                  <a:gd name="T0" fmla="*/ 8 w 566"/>
                  <a:gd name="T1" fmla="*/ 382 h 390"/>
                  <a:gd name="T2" fmla="*/ 8 w 566"/>
                  <a:gd name="T3" fmla="*/ 8 h 390"/>
                  <a:gd name="T4" fmla="*/ 558 w 566"/>
                  <a:gd name="T5" fmla="*/ 8 h 390"/>
                  <a:gd name="T6" fmla="*/ 558 w 566"/>
                  <a:gd name="T7" fmla="*/ 382 h 390"/>
                  <a:gd name="T8" fmla="*/ 8 w 566"/>
                  <a:gd name="T9" fmla="*/ 382 h 390"/>
                  <a:gd name="T10" fmla="*/ 566 w 566"/>
                  <a:gd name="T11" fmla="*/ 0 h 390"/>
                  <a:gd name="T12" fmla="*/ 471 w 566"/>
                  <a:gd name="T13" fmla="*/ 0 h 390"/>
                  <a:gd name="T14" fmla="*/ 0 w 566"/>
                  <a:gd name="T15" fmla="*/ 0 h 390"/>
                  <a:gd name="T16" fmla="*/ 0 w 566"/>
                  <a:gd name="T17" fmla="*/ 265 h 390"/>
                  <a:gd name="T18" fmla="*/ 0 w 566"/>
                  <a:gd name="T19" fmla="*/ 278 h 390"/>
                  <a:gd name="T20" fmla="*/ 0 w 566"/>
                  <a:gd name="T21" fmla="*/ 390 h 390"/>
                  <a:gd name="T22" fmla="*/ 4 w 566"/>
                  <a:gd name="T23" fmla="*/ 390 h 390"/>
                  <a:gd name="T24" fmla="*/ 45 w 566"/>
                  <a:gd name="T25" fmla="*/ 390 h 390"/>
                  <a:gd name="T26" fmla="*/ 55 w 566"/>
                  <a:gd name="T27" fmla="*/ 390 h 390"/>
                  <a:gd name="T28" fmla="*/ 95 w 566"/>
                  <a:gd name="T29" fmla="*/ 390 h 390"/>
                  <a:gd name="T30" fmla="*/ 104 w 566"/>
                  <a:gd name="T31" fmla="*/ 390 h 390"/>
                  <a:gd name="T32" fmla="*/ 206 w 566"/>
                  <a:gd name="T33" fmla="*/ 390 h 390"/>
                  <a:gd name="T34" fmla="*/ 217 w 566"/>
                  <a:gd name="T35" fmla="*/ 390 h 390"/>
                  <a:gd name="T36" fmla="*/ 271 w 566"/>
                  <a:gd name="T37" fmla="*/ 390 h 390"/>
                  <a:gd name="T38" fmla="*/ 272 w 566"/>
                  <a:gd name="T39" fmla="*/ 390 h 390"/>
                  <a:gd name="T40" fmla="*/ 280 w 566"/>
                  <a:gd name="T41" fmla="*/ 390 h 390"/>
                  <a:gd name="T42" fmla="*/ 343 w 566"/>
                  <a:gd name="T43" fmla="*/ 390 h 390"/>
                  <a:gd name="T44" fmla="*/ 357 w 566"/>
                  <a:gd name="T45" fmla="*/ 390 h 390"/>
                  <a:gd name="T46" fmla="*/ 384 w 566"/>
                  <a:gd name="T47" fmla="*/ 390 h 390"/>
                  <a:gd name="T48" fmla="*/ 566 w 566"/>
                  <a:gd name="T49" fmla="*/ 390 h 390"/>
                  <a:gd name="T50" fmla="*/ 566 w 566"/>
                  <a:gd name="T51" fmla="*/ 278 h 390"/>
                  <a:gd name="T52" fmla="*/ 566 w 566"/>
                  <a:gd name="T53" fmla="*/ 265 h 390"/>
                  <a:gd name="T54" fmla="*/ 566 w 566"/>
                  <a:gd name="T55" fmla="*/ 9 h 390"/>
                  <a:gd name="T56" fmla="*/ 566 w 566"/>
                  <a:gd name="T57" fmla="*/ 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66" h="390">
                    <a:moveTo>
                      <a:pt x="8" y="382"/>
                    </a:moveTo>
                    <a:lnTo>
                      <a:pt x="8" y="8"/>
                    </a:lnTo>
                    <a:lnTo>
                      <a:pt x="558" y="8"/>
                    </a:lnTo>
                    <a:lnTo>
                      <a:pt x="558" y="382"/>
                    </a:lnTo>
                    <a:lnTo>
                      <a:pt x="8" y="382"/>
                    </a:lnTo>
                    <a:moveTo>
                      <a:pt x="566" y="0"/>
                    </a:moveTo>
                    <a:lnTo>
                      <a:pt x="471" y="0"/>
                    </a:lnTo>
                    <a:lnTo>
                      <a:pt x="0" y="0"/>
                    </a:lnTo>
                    <a:lnTo>
                      <a:pt x="0" y="265"/>
                    </a:lnTo>
                    <a:lnTo>
                      <a:pt x="0" y="278"/>
                    </a:lnTo>
                    <a:lnTo>
                      <a:pt x="0" y="390"/>
                    </a:lnTo>
                    <a:lnTo>
                      <a:pt x="4" y="390"/>
                    </a:lnTo>
                    <a:lnTo>
                      <a:pt x="45" y="390"/>
                    </a:lnTo>
                    <a:lnTo>
                      <a:pt x="55" y="390"/>
                    </a:lnTo>
                    <a:lnTo>
                      <a:pt x="95" y="390"/>
                    </a:lnTo>
                    <a:lnTo>
                      <a:pt x="104" y="390"/>
                    </a:lnTo>
                    <a:lnTo>
                      <a:pt x="206" y="390"/>
                    </a:lnTo>
                    <a:lnTo>
                      <a:pt x="217" y="390"/>
                    </a:lnTo>
                    <a:lnTo>
                      <a:pt x="271" y="390"/>
                    </a:lnTo>
                    <a:lnTo>
                      <a:pt x="272" y="390"/>
                    </a:lnTo>
                    <a:lnTo>
                      <a:pt x="280" y="390"/>
                    </a:lnTo>
                    <a:lnTo>
                      <a:pt x="343" y="390"/>
                    </a:lnTo>
                    <a:lnTo>
                      <a:pt x="357" y="390"/>
                    </a:lnTo>
                    <a:lnTo>
                      <a:pt x="384" y="390"/>
                    </a:lnTo>
                    <a:lnTo>
                      <a:pt x="566" y="390"/>
                    </a:lnTo>
                    <a:lnTo>
                      <a:pt x="566" y="278"/>
                    </a:lnTo>
                    <a:lnTo>
                      <a:pt x="566" y="265"/>
                    </a:lnTo>
                    <a:lnTo>
                      <a:pt x="566" y="9"/>
                    </a:lnTo>
                    <a:lnTo>
                      <a:pt x="56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5" name="Freeform 1201">
                <a:extLst>
                  <a:ext uri="{FF2B5EF4-FFF2-40B4-BE49-F238E27FC236}">
                    <a16:creationId xmlns:a16="http://schemas.microsoft.com/office/drawing/2014/main" xmlns="" id="{7BEF3640-A03D-431A-B862-FA5FCD98901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48388" y="4903788"/>
                <a:ext cx="742950" cy="465138"/>
              </a:xfrm>
              <a:custGeom>
                <a:avLst/>
                <a:gdLst>
                  <a:gd name="T0" fmla="*/ 369 w 468"/>
                  <a:gd name="T1" fmla="*/ 115 h 294"/>
                  <a:gd name="T2" fmla="*/ 332 w 468"/>
                  <a:gd name="T3" fmla="*/ 79 h 294"/>
                  <a:gd name="T4" fmla="*/ 369 w 468"/>
                  <a:gd name="T5" fmla="*/ 43 h 294"/>
                  <a:gd name="T6" fmla="*/ 405 w 468"/>
                  <a:gd name="T7" fmla="*/ 79 h 294"/>
                  <a:gd name="T8" fmla="*/ 369 w 468"/>
                  <a:gd name="T9" fmla="*/ 115 h 294"/>
                  <a:gd name="T10" fmla="*/ 468 w 468"/>
                  <a:gd name="T11" fmla="*/ 0 h 294"/>
                  <a:gd name="T12" fmla="*/ 0 w 468"/>
                  <a:gd name="T13" fmla="*/ 0 h 294"/>
                  <a:gd name="T14" fmla="*/ 0 w 468"/>
                  <a:gd name="T15" fmla="*/ 294 h 294"/>
                  <a:gd name="T16" fmla="*/ 468 w 468"/>
                  <a:gd name="T17" fmla="*/ 294 h 294"/>
                  <a:gd name="T18" fmla="*/ 0 w 468"/>
                  <a:gd name="T19" fmla="*/ 294 h 294"/>
                  <a:gd name="T20" fmla="*/ 0 w 468"/>
                  <a:gd name="T21" fmla="*/ 258 h 294"/>
                  <a:gd name="T22" fmla="*/ 0 w 468"/>
                  <a:gd name="T23" fmla="*/ 188 h 294"/>
                  <a:gd name="T24" fmla="*/ 0 w 468"/>
                  <a:gd name="T25" fmla="*/ 153 h 294"/>
                  <a:gd name="T26" fmla="*/ 78 w 468"/>
                  <a:gd name="T27" fmla="*/ 49 h 294"/>
                  <a:gd name="T28" fmla="*/ 155 w 468"/>
                  <a:gd name="T29" fmla="*/ 151 h 294"/>
                  <a:gd name="T30" fmla="*/ 205 w 468"/>
                  <a:gd name="T31" fmla="*/ 85 h 294"/>
                  <a:gd name="T32" fmla="*/ 269 w 468"/>
                  <a:gd name="T33" fmla="*/ 169 h 294"/>
                  <a:gd name="T34" fmla="*/ 283 w 468"/>
                  <a:gd name="T35" fmla="*/ 188 h 294"/>
                  <a:gd name="T36" fmla="*/ 468 w 468"/>
                  <a:gd name="T37" fmla="*/ 188 h 294"/>
                  <a:gd name="T38" fmla="*/ 468 w 468"/>
                  <a:gd name="T39" fmla="*/ 0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8" h="294">
                    <a:moveTo>
                      <a:pt x="369" y="115"/>
                    </a:moveTo>
                    <a:cubicBezTo>
                      <a:pt x="349" y="115"/>
                      <a:pt x="332" y="99"/>
                      <a:pt x="332" y="79"/>
                    </a:cubicBezTo>
                    <a:cubicBezTo>
                      <a:pt x="332" y="59"/>
                      <a:pt x="349" y="43"/>
                      <a:pt x="369" y="43"/>
                    </a:cubicBezTo>
                    <a:cubicBezTo>
                      <a:pt x="389" y="43"/>
                      <a:pt x="405" y="59"/>
                      <a:pt x="405" y="79"/>
                    </a:cubicBezTo>
                    <a:cubicBezTo>
                      <a:pt x="405" y="99"/>
                      <a:pt x="389" y="115"/>
                      <a:pt x="369" y="115"/>
                    </a:cubicBezTo>
                    <a:moveTo>
                      <a:pt x="46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94"/>
                      <a:pt x="0" y="294"/>
                      <a:pt x="0" y="294"/>
                    </a:cubicBezTo>
                    <a:cubicBezTo>
                      <a:pt x="468" y="294"/>
                      <a:pt x="468" y="294"/>
                      <a:pt x="468" y="294"/>
                    </a:cubicBezTo>
                    <a:cubicBezTo>
                      <a:pt x="0" y="294"/>
                      <a:pt x="0" y="294"/>
                      <a:pt x="0" y="294"/>
                    </a:cubicBezTo>
                    <a:cubicBezTo>
                      <a:pt x="0" y="258"/>
                      <a:pt x="0" y="258"/>
                      <a:pt x="0" y="258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0" y="153"/>
                      <a:pt x="0" y="153"/>
                      <a:pt x="0" y="153"/>
                    </a:cubicBezTo>
                    <a:cubicBezTo>
                      <a:pt x="78" y="49"/>
                      <a:pt x="78" y="49"/>
                      <a:pt x="78" y="49"/>
                    </a:cubicBezTo>
                    <a:cubicBezTo>
                      <a:pt x="155" y="151"/>
                      <a:pt x="155" y="151"/>
                      <a:pt x="155" y="151"/>
                    </a:cubicBezTo>
                    <a:cubicBezTo>
                      <a:pt x="205" y="85"/>
                      <a:pt x="205" y="85"/>
                      <a:pt x="205" y="85"/>
                    </a:cubicBezTo>
                    <a:cubicBezTo>
                      <a:pt x="269" y="169"/>
                      <a:pt x="269" y="169"/>
                      <a:pt x="269" y="169"/>
                    </a:cubicBezTo>
                    <a:cubicBezTo>
                      <a:pt x="283" y="188"/>
                      <a:pt x="283" y="188"/>
                      <a:pt x="283" y="188"/>
                    </a:cubicBezTo>
                    <a:cubicBezTo>
                      <a:pt x="468" y="188"/>
                      <a:pt x="468" y="188"/>
                      <a:pt x="468" y="188"/>
                    </a:cubicBezTo>
                    <a:cubicBezTo>
                      <a:pt x="468" y="0"/>
                      <a:pt x="468" y="0"/>
                      <a:pt x="468" y="0"/>
                    </a:cubicBezTo>
                  </a:path>
                </a:pathLst>
              </a:custGeom>
              <a:solidFill>
                <a:srgbClr val="F8C2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6" name="Oval 1202">
                <a:extLst>
                  <a:ext uri="{FF2B5EF4-FFF2-40B4-BE49-F238E27FC236}">
                    <a16:creationId xmlns:a16="http://schemas.microsoft.com/office/drawing/2014/main" xmlns="" id="{AF80D5A6-EE5C-47B4-B4AC-9F0A27BB464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675438" y="4972051"/>
                <a:ext cx="115888" cy="1143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7" name="Freeform 1203">
                <a:extLst>
                  <a:ext uri="{FF2B5EF4-FFF2-40B4-BE49-F238E27FC236}">
                    <a16:creationId xmlns:a16="http://schemas.microsoft.com/office/drawing/2014/main" xmlns="" id="{A9196764-D12D-4C38-BD29-7680D3EEBF5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48388" y="4981576"/>
                <a:ext cx="742950" cy="387350"/>
              </a:xfrm>
              <a:custGeom>
                <a:avLst/>
                <a:gdLst>
                  <a:gd name="T0" fmla="*/ 78 w 468"/>
                  <a:gd name="T1" fmla="*/ 0 h 244"/>
                  <a:gd name="T2" fmla="*/ 0 w 468"/>
                  <a:gd name="T3" fmla="*/ 104 h 244"/>
                  <a:gd name="T4" fmla="*/ 0 w 468"/>
                  <a:gd name="T5" fmla="*/ 139 h 244"/>
                  <a:gd name="T6" fmla="*/ 0 w 468"/>
                  <a:gd name="T7" fmla="*/ 208 h 244"/>
                  <a:gd name="T8" fmla="*/ 0 w 468"/>
                  <a:gd name="T9" fmla="*/ 244 h 244"/>
                  <a:gd name="T10" fmla="*/ 468 w 468"/>
                  <a:gd name="T11" fmla="*/ 244 h 244"/>
                  <a:gd name="T12" fmla="*/ 468 w 468"/>
                  <a:gd name="T13" fmla="*/ 139 h 244"/>
                  <a:gd name="T14" fmla="*/ 283 w 468"/>
                  <a:gd name="T15" fmla="*/ 139 h 244"/>
                  <a:gd name="T16" fmla="*/ 269 w 468"/>
                  <a:gd name="T17" fmla="*/ 120 h 244"/>
                  <a:gd name="T18" fmla="*/ 205 w 468"/>
                  <a:gd name="T19" fmla="*/ 36 h 244"/>
                  <a:gd name="T20" fmla="*/ 155 w 468"/>
                  <a:gd name="T21" fmla="*/ 102 h 244"/>
                  <a:gd name="T22" fmla="*/ 78 w 468"/>
                  <a:gd name="T23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68" h="244">
                    <a:moveTo>
                      <a:pt x="78" y="0"/>
                    </a:moveTo>
                    <a:lnTo>
                      <a:pt x="0" y="104"/>
                    </a:lnTo>
                    <a:lnTo>
                      <a:pt x="0" y="139"/>
                    </a:lnTo>
                    <a:lnTo>
                      <a:pt x="0" y="208"/>
                    </a:lnTo>
                    <a:lnTo>
                      <a:pt x="0" y="244"/>
                    </a:lnTo>
                    <a:lnTo>
                      <a:pt x="468" y="244"/>
                    </a:lnTo>
                    <a:lnTo>
                      <a:pt x="468" y="139"/>
                    </a:lnTo>
                    <a:lnTo>
                      <a:pt x="283" y="139"/>
                    </a:lnTo>
                    <a:lnTo>
                      <a:pt x="269" y="120"/>
                    </a:lnTo>
                    <a:lnTo>
                      <a:pt x="205" y="36"/>
                    </a:lnTo>
                    <a:lnTo>
                      <a:pt x="155" y="10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058A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8" name="Freeform 1204">
                <a:extLst>
                  <a:ext uri="{FF2B5EF4-FFF2-40B4-BE49-F238E27FC236}">
                    <a16:creationId xmlns:a16="http://schemas.microsoft.com/office/drawing/2014/main" xmlns="" id="{0B62B2CD-97EA-4EC2-B5E3-C5317A28EB8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48388" y="4981576"/>
                <a:ext cx="742950" cy="387350"/>
              </a:xfrm>
              <a:custGeom>
                <a:avLst/>
                <a:gdLst>
                  <a:gd name="T0" fmla="*/ 78 w 468"/>
                  <a:gd name="T1" fmla="*/ 0 h 244"/>
                  <a:gd name="T2" fmla="*/ 0 w 468"/>
                  <a:gd name="T3" fmla="*/ 104 h 244"/>
                  <a:gd name="T4" fmla="*/ 0 w 468"/>
                  <a:gd name="T5" fmla="*/ 139 h 244"/>
                  <a:gd name="T6" fmla="*/ 0 w 468"/>
                  <a:gd name="T7" fmla="*/ 208 h 244"/>
                  <a:gd name="T8" fmla="*/ 0 w 468"/>
                  <a:gd name="T9" fmla="*/ 244 h 244"/>
                  <a:gd name="T10" fmla="*/ 468 w 468"/>
                  <a:gd name="T11" fmla="*/ 244 h 244"/>
                  <a:gd name="T12" fmla="*/ 468 w 468"/>
                  <a:gd name="T13" fmla="*/ 139 h 244"/>
                  <a:gd name="T14" fmla="*/ 283 w 468"/>
                  <a:gd name="T15" fmla="*/ 139 h 244"/>
                  <a:gd name="T16" fmla="*/ 269 w 468"/>
                  <a:gd name="T17" fmla="*/ 120 h 244"/>
                  <a:gd name="T18" fmla="*/ 205 w 468"/>
                  <a:gd name="T19" fmla="*/ 36 h 244"/>
                  <a:gd name="T20" fmla="*/ 155 w 468"/>
                  <a:gd name="T21" fmla="*/ 102 h 244"/>
                  <a:gd name="T22" fmla="*/ 78 w 468"/>
                  <a:gd name="T23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68" h="244">
                    <a:moveTo>
                      <a:pt x="78" y="0"/>
                    </a:moveTo>
                    <a:lnTo>
                      <a:pt x="0" y="104"/>
                    </a:lnTo>
                    <a:lnTo>
                      <a:pt x="0" y="139"/>
                    </a:lnTo>
                    <a:lnTo>
                      <a:pt x="0" y="208"/>
                    </a:lnTo>
                    <a:lnTo>
                      <a:pt x="0" y="244"/>
                    </a:lnTo>
                    <a:lnTo>
                      <a:pt x="468" y="244"/>
                    </a:lnTo>
                    <a:lnTo>
                      <a:pt x="468" y="139"/>
                    </a:lnTo>
                    <a:lnTo>
                      <a:pt x="283" y="139"/>
                    </a:lnTo>
                    <a:lnTo>
                      <a:pt x="269" y="120"/>
                    </a:lnTo>
                    <a:lnTo>
                      <a:pt x="205" y="36"/>
                    </a:lnTo>
                    <a:lnTo>
                      <a:pt x="155" y="102"/>
                    </a:lnTo>
                    <a:lnTo>
                      <a:pt x="7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9" name="Freeform 1205">
                <a:extLst>
                  <a:ext uri="{FF2B5EF4-FFF2-40B4-BE49-F238E27FC236}">
                    <a16:creationId xmlns:a16="http://schemas.microsoft.com/office/drawing/2014/main" xmlns="" id="{B8B3FE18-7C2D-4688-8C0E-80DA6D9EBC5D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732213" y="4752976"/>
                <a:ext cx="257175" cy="250825"/>
              </a:xfrm>
              <a:custGeom>
                <a:avLst/>
                <a:gdLst>
                  <a:gd name="T0" fmla="*/ 75 w 162"/>
                  <a:gd name="T1" fmla="*/ 75 h 158"/>
                  <a:gd name="T2" fmla="*/ 75 w 162"/>
                  <a:gd name="T3" fmla="*/ 44 h 158"/>
                  <a:gd name="T4" fmla="*/ 83 w 162"/>
                  <a:gd name="T5" fmla="*/ 44 h 158"/>
                  <a:gd name="T6" fmla="*/ 83 w 162"/>
                  <a:gd name="T7" fmla="*/ 75 h 158"/>
                  <a:gd name="T8" fmla="*/ 114 w 162"/>
                  <a:gd name="T9" fmla="*/ 75 h 158"/>
                  <a:gd name="T10" fmla="*/ 114 w 162"/>
                  <a:gd name="T11" fmla="*/ 83 h 158"/>
                  <a:gd name="T12" fmla="*/ 83 w 162"/>
                  <a:gd name="T13" fmla="*/ 83 h 158"/>
                  <a:gd name="T14" fmla="*/ 83 w 162"/>
                  <a:gd name="T15" fmla="*/ 114 h 158"/>
                  <a:gd name="T16" fmla="*/ 75 w 162"/>
                  <a:gd name="T17" fmla="*/ 114 h 158"/>
                  <a:gd name="T18" fmla="*/ 75 w 162"/>
                  <a:gd name="T19" fmla="*/ 83 h 158"/>
                  <a:gd name="T20" fmla="*/ 44 w 162"/>
                  <a:gd name="T21" fmla="*/ 83 h 158"/>
                  <a:gd name="T22" fmla="*/ 44 w 162"/>
                  <a:gd name="T23" fmla="*/ 75 h 158"/>
                  <a:gd name="T24" fmla="*/ 75 w 162"/>
                  <a:gd name="T25" fmla="*/ 75 h 158"/>
                  <a:gd name="T26" fmla="*/ 79 w 162"/>
                  <a:gd name="T27" fmla="*/ 0 h 158"/>
                  <a:gd name="T28" fmla="*/ 23 w 162"/>
                  <a:gd name="T29" fmla="*/ 23 h 158"/>
                  <a:gd name="T30" fmla="*/ 0 w 162"/>
                  <a:gd name="T31" fmla="*/ 79 h 158"/>
                  <a:gd name="T32" fmla="*/ 23 w 162"/>
                  <a:gd name="T33" fmla="*/ 135 h 158"/>
                  <a:gd name="T34" fmla="*/ 79 w 162"/>
                  <a:gd name="T35" fmla="*/ 158 h 158"/>
                  <a:gd name="T36" fmla="*/ 135 w 162"/>
                  <a:gd name="T37" fmla="*/ 135 h 158"/>
                  <a:gd name="T38" fmla="*/ 158 w 162"/>
                  <a:gd name="T39" fmla="*/ 79 h 158"/>
                  <a:gd name="T40" fmla="*/ 162 w 162"/>
                  <a:gd name="T41" fmla="*/ 79 h 158"/>
                  <a:gd name="T42" fmla="*/ 162 w 162"/>
                  <a:gd name="T43" fmla="*/ 79 h 158"/>
                  <a:gd name="T44" fmla="*/ 158 w 162"/>
                  <a:gd name="T45" fmla="*/ 79 h 158"/>
                  <a:gd name="T46" fmla="*/ 135 w 162"/>
                  <a:gd name="T47" fmla="*/ 23 h 158"/>
                  <a:gd name="T48" fmla="*/ 79 w 162"/>
                  <a:gd name="T49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2" h="158">
                    <a:moveTo>
                      <a:pt x="75" y="75"/>
                    </a:moveTo>
                    <a:cubicBezTo>
                      <a:pt x="75" y="44"/>
                      <a:pt x="75" y="44"/>
                      <a:pt x="75" y="44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3" y="75"/>
                      <a:pt x="83" y="75"/>
                      <a:pt x="83" y="75"/>
                    </a:cubicBezTo>
                    <a:cubicBezTo>
                      <a:pt x="114" y="75"/>
                      <a:pt x="114" y="75"/>
                      <a:pt x="114" y="75"/>
                    </a:cubicBezTo>
                    <a:cubicBezTo>
                      <a:pt x="114" y="83"/>
                      <a:pt x="114" y="83"/>
                      <a:pt x="114" y="83"/>
                    </a:cubicBezTo>
                    <a:cubicBezTo>
                      <a:pt x="83" y="83"/>
                      <a:pt x="83" y="83"/>
                      <a:pt x="83" y="83"/>
                    </a:cubicBezTo>
                    <a:cubicBezTo>
                      <a:pt x="83" y="114"/>
                      <a:pt x="83" y="114"/>
                      <a:pt x="83" y="114"/>
                    </a:cubicBezTo>
                    <a:cubicBezTo>
                      <a:pt x="75" y="114"/>
                      <a:pt x="75" y="114"/>
                      <a:pt x="75" y="114"/>
                    </a:cubicBezTo>
                    <a:cubicBezTo>
                      <a:pt x="75" y="83"/>
                      <a:pt x="75" y="83"/>
                      <a:pt x="75" y="83"/>
                    </a:cubicBezTo>
                    <a:cubicBezTo>
                      <a:pt x="44" y="83"/>
                      <a:pt x="44" y="83"/>
                      <a:pt x="44" y="83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5" y="75"/>
                      <a:pt x="75" y="75"/>
                      <a:pt x="75" y="75"/>
                    </a:cubicBezTo>
                    <a:moveTo>
                      <a:pt x="79" y="0"/>
                    </a:moveTo>
                    <a:cubicBezTo>
                      <a:pt x="57" y="0"/>
                      <a:pt x="38" y="9"/>
                      <a:pt x="23" y="23"/>
                    </a:cubicBezTo>
                    <a:cubicBezTo>
                      <a:pt x="9" y="38"/>
                      <a:pt x="0" y="57"/>
                      <a:pt x="0" y="79"/>
                    </a:cubicBezTo>
                    <a:cubicBezTo>
                      <a:pt x="0" y="101"/>
                      <a:pt x="9" y="121"/>
                      <a:pt x="23" y="135"/>
                    </a:cubicBezTo>
                    <a:cubicBezTo>
                      <a:pt x="38" y="150"/>
                      <a:pt x="57" y="158"/>
                      <a:pt x="79" y="158"/>
                    </a:cubicBezTo>
                    <a:cubicBezTo>
                      <a:pt x="101" y="158"/>
                      <a:pt x="121" y="150"/>
                      <a:pt x="135" y="135"/>
                    </a:cubicBezTo>
                    <a:cubicBezTo>
                      <a:pt x="150" y="121"/>
                      <a:pt x="158" y="101"/>
                      <a:pt x="158" y="79"/>
                    </a:cubicBezTo>
                    <a:cubicBezTo>
                      <a:pt x="162" y="79"/>
                      <a:pt x="162" y="79"/>
                      <a:pt x="162" y="79"/>
                    </a:cubicBezTo>
                    <a:cubicBezTo>
                      <a:pt x="162" y="79"/>
                      <a:pt x="162" y="79"/>
                      <a:pt x="162" y="79"/>
                    </a:cubicBezTo>
                    <a:cubicBezTo>
                      <a:pt x="158" y="79"/>
                      <a:pt x="158" y="79"/>
                      <a:pt x="158" y="79"/>
                    </a:cubicBezTo>
                    <a:cubicBezTo>
                      <a:pt x="158" y="57"/>
                      <a:pt x="150" y="38"/>
                      <a:pt x="135" y="23"/>
                    </a:cubicBezTo>
                    <a:cubicBezTo>
                      <a:pt x="121" y="9"/>
                      <a:pt x="101" y="0"/>
                      <a:pt x="79" y="0"/>
                    </a:cubicBezTo>
                  </a:path>
                </a:pathLst>
              </a:custGeom>
              <a:solidFill>
                <a:srgbClr val="F8C2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0" name="Freeform 1206">
                <a:extLst>
                  <a:ext uri="{FF2B5EF4-FFF2-40B4-BE49-F238E27FC236}">
                    <a16:creationId xmlns:a16="http://schemas.microsoft.com/office/drawing/2014/main" xmlns="" id="{BADF8C0A-B1F1-42F4-8A57-C526FC2F490A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719513" y="4740276"/>
                <a:ext cx="276225" cy="276225"/>
              </a:xfrm>
              <a:custGeom>
                <a:avLst/>
                <a:gdLst>
                  <a:gd name="T0" fmla="*/ 174 w 174"/>
                  <a:gd name="T1" fmla="*/ 87 h 174"/>
                  <a:gd name="T2" fmla="*/ 174 w 174"/>
                  <a:gd name="T3" fmla="*/ 87 h 174"/>
                  <a:gd name="T4" fmla="*/ 174 w 174"/>
                  <a:gd name="T5" fmla="*/ 87 h 174"/>
                  <a:gd name="T6" fmla="*/ 87 w 174"/>
                  <a:gd name="T7" fmla="*/ 0 h 174"/>
                  <a:gd name="T8" fmla="*/ 81 w 174"/>
                  <a:gd name="T9" fmla="*/ 0 h 174"/>
                  <a:gd name="T10" fmla="*/ 0 w 174"/>
                  <a:gd name="T11" fmla="*/ 87 h 174"/>
                  <a:gd name="T12" fmla="*/ 81 w 174"/>
                  <a:gd name="T13" fmla="*/ 174 h 174"/>
                  <a:gd name="T14" fmla="*/ 87 w 174"/>
                  <a:gd name="T15" fmla="*/ 174 h 174"/>
                  <a:gd name="T16" fmla="*/ 89 w 174"/>
                  <a:gd name="T17" fmla="*/ 174 h 174"/>
                  <a:gd name="T18" fmla="*/ 174 w 174"/>
                  <a:gd name="T19" fmla="*/ 87 h 174"/>
                  <a:gd name="T20" fmla="*/ 170 w 174"/>
                  <a:gd name="T21" fmla="*/ 87 h 174"/>
                  <a:gd name="T22" fmla="*/ 166 w 174"/>
                  <a:gd name="T23" fmla="*/ 87 h 174"/>
                  <a:gd name="T24" fmla="*/ 143 w 174"/>
                  <a:gd name="T25" fmla="*/ 143 h 174"/>
                  <a:gd name="T26" fmla="*/ 87 w 174"/>
                  <a:gd name="T27" fmla="*/ 166 h 174"/>
                  <a:gd name="T28" fmla="*/ 31 w 174"/>
                  <a:gd name="T29" fmla="*/ 143 h 174"/>
                  <a:gd name="T30" fmla="*/ 8 w 174"/>
                  <a:gd name="T31" fmla="*/ 87 h 174"/>
                  <a:gd name="T32" fmla="*/ 31 w 174"/>
                  <a:gd name="T33" fmla="*/ 31 h 174"/>
                  <a:gd name="T34" fmla="*/ 87 w 174"/>
                  <a:gd name="T35" fmla="*/ 8 h 174"/>
                  <a:gd name="T36" fmla="*/ 143 w 174"/>
                  <a:gd name="T37" fmla="*/ 31 h 174"/>
                  <a:gd name="T38" fmla="*/ 166 w 174"/>
                  <a:gd name="T39" fmla="*/ 87 h 174"/>
                  <a:gd name="T40" fmla="*/ 170 w 174"/>
                  <a:gd name="T41" fmla="*/ 87 h 174"/>
                  <a:gd name="T42" fmla="*/ 174 w 174"/>
                  <a:gd name="T43" fmla="*/ 87 h 174"/>
                  <a:gd name="T44" fmla="*/ 174 w 174"/>
                  <a:gd name="T45" fmla="*/ 87 h 174"/>
                  <a:gd name="T46" fmla="*/ 89 w 174"/>
                  <a:gd name="T47" fmla="*/ 0 h 174"/>
                  <a:gd name="T48" fmla="*/ 87 w 174"/>
                  <a:gd name="T49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4" h="174">
                    <a:moveTo>
                      <a:pt x="174" y="87"/>
                    </a:moveTo>
                    <a:cubicBezTo>
                      <a:pt x="174" y="87"/>
                      <a:pt x="174" y="87"/>
                      <a:pt x="174" y="87"/>
                    </a:cubicBezTo>
                    <a:cubicBezTo>
                      <a:pt x="174" y="87"/>
                      <a:pt x="174" y="87"/>
                      <a:pt x="174" y="87"/>
                    </a:cubicBezTo>
                    <a:moveTo>
                      <a:pt x="87" y="0"/>
                    </a:moveTo>
                    <a:cubicBezTo>
                      <a:pt x="85" y="0"/>
                      <a:pt x="83" y="0"/>
                      <a:pt x="81" y="0"/>
                    </a:cubicBezTo>
                    <a:cubicBezTo>
                      <a:pt x="36" y="4"/>
                      <a:pt x="0" y="41"/>
                      <a:pt x="0" y="87"/>
                    </a:cubicBezTo>
                    <a:cubicBezTo>
                      <a:pt x="0" y="133"/>
                      <a:pt x="36" y="171"/>
                      <a:pt x="81" y="174"/>
                    </a:cubicBezTo>
                    <a:cubicBezTo>
                      <a:pt x="83" y="174"/>
                      <a:pt x="85" y="174"/>
                      <a:pt x="87" y="174"/>
                    </a:cubicBezTo>
                    <a:cubicBezTo>
                      <a:pt x="88" y="174"/>
                      <a:pt x="89" y="174"/>
                      <a:pt x="89" y="174"/>
                    </a:cubicBezTo>
                    <a:cubicBezTo>
                      <a:pt x="136" y="173"/>
                      <a:pt x="174" y="135"/>
                      <a:pt x="174" y="87"/>
                    </a:cubicBezTo>
                    <a:cubicBezTo>
                      <a:pt x="170" y="87"/>
                      <a:pt x="170" y="87"/>
                      <a:pt x="170" y="87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66" y="109"/>
                      <a:pt x="158" y="129"/>
                      <a:pt x="143" y="143"/>
                    </a:cubicBezTo>
                    <a:cubicBezTo>
                      <a:pt x="129" y="158"/>
                      <a:pt x="109" y="166"/>
                      <a:pt x="87" y="166"/>
                    </a:cubicBezTo>
                    <a:cubicBezTo>
                      <a:pt x="65" y="166"/>
                      <a:pt x="46" y="158"/>
                      <a:pt x="31" y="143"/>
                    </a:cubicBezTo>
                    <a:cubicBezTo>
                      <a:pt x="17" y="129"/>
                      <a:pt x="8" y="109"/>
                      <a:pt x="8" y="87"/>
                    </a:cubicBezTo>
                    <a:cubicBezTo>
                      <a:pt x="8" y="65"/>
                      <a:pt x="17" y="46"/>
                      <a:pt x="31" y="31"/>
                    </a:cubicBezTo>
                    <a:cubicBezTo>
                      <a:pt x="46" y="17"/>
                      <a:pt x="65" y="8"/>
                      <a:pt x="87" y="8"/>
                    </a:cubicBezTo>
                    <a:cubicBezTo>
                      <a:pt x="109" y="8"/>
                      <a:pt x="129" y="17"/>
                      <a:pt x="143" y="31"/>
                    </a:cubicBezTo>
                    <a:cubicBezTo>
                      <a:pt x="158" y="46"/>
                      <a:pt x="166" y="65"/>
                      <a:pt x="166" y="87"/>
                    </a:cubicBezTo>
                    <a:cubicBezTo>
                      <a:pt x="170" y="87"/>
                      <a:pt x="170" y="87"/>
                      <a:pt x="170" y="87"/>
                    </a:cubicBezTo>
                    <a:cubicBezTo>
                      <a:pt x="174" y="87"/>
                      <a:pt x="174" y="87"/>
                      <a:pt x="174" y="87"/>
                    </a:cubicBezTo>
                    <a:cubicBezTo>
                      <a:pt x="174" y="87"/>
                      <a:pt x="174" y="87"/>
                      <a:pt x="174" y="87"/>
                    </a:cubicBezTo>
                    <a:cubicBezTo>
                      <a:pt x="174" y="40"/>
                      <a:pt x="136" y="1"/>
                      <a:pt x="89" y="0"/>
                    </a:cubicBezTo>
                    <a:cubicBezTo>
                      <a:pt x="88" y="0"/>
                      <a:pt x="88" y="0"/>
                      <a:pt x="87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1" name="Freeform 1207">
                <a:extLst>
                  <a:ext uri="{FF2B5EF4-FFF2-40B4-BE49-F238E27FC236}">
                    <a16:creationId xmlns:a16="http://schemas.microsoft.com/office/drawing/2014/main" xmlns="" id="{4D886CBE-6CF1-4AD2-8562-DF64BB41176E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851275" y="4822826"/>
                <a:ext cx="12700" cy="111125"/>
              </a:xfrm>
              <a:custGeom>
                <a:avLst/>
                <a:gdLst>
                  <a:gd name="T0" fmla="*/ 8 w 8"/>
                  <a:gd name="T1" fmla="*/ 39 h 70"/>
                  <a:gd name="T2" fmla="*/ 0 w 8"/>
                  <a:gd name="T3" fmla="*/ 39 h 70"/>
                  <a:gd name="T4" fmla="*/ 0 w 8"/>
                  <a:gd name="T5" fmla="*/ 70 h 70"/>
                  <a:gd name="T6" fmla="*/ 8 w 8"/>
                  <a:gd name="T7" fmla="*/ 70 h 70"/>
                  <a:gd name="T8" fmla="*/ 8 w 8"/>
                  <a:gd name="T9" fmla="*/ 39 h 70"/>
                  <a:gd name="T10" fmla="*/ 8 w 8"/>
                  <a:gd name="T11" fmla="*/ 0 h 70"/>
                  <a:gd name="T12" fmla="*/ 0 w 8"/>
                  <a:gd name="T13" fmla="*/ 0 h 70"/>
                  <a:gd name="T14" fmla="*/ 0 w 8"/>
                  <a:gd name="T15" fmla="*/ 31 h 70"/>
                  <a:gd name="T16" fmla="*/ 8 w 8"/>
                  <a:gd name="T17" fmla="*/ 31 h 70"/>
                  <a:gd name="T18" fmla="*/ 8 w 8"/>
                  <a:gd name="T1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70">
                    <a:moveTo>
                      <a:pt x="8" y="39"/>
                    </a:moveTo>
                    <a:lnTo>
                      <a:pt x="0" y="39"/>
                    </a:lnTo>
                    <a:lnTo>
                      <a:pt x="0" y="70"/>
                    </a:lnTo>
                    <a:lnTo>
                      <a:pt x="8" y="70"/>
                    </a:lnTo>
                    <a:lnTo>
                      <a:pt x="8" y="39"/>
                    </a:lnTo>
                    <a:close/>
                    <a:moveTo>
                      <a:pt x="8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8" y="3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2" name="Freeform 1208">
                <a:extLst>
                  <a:ext uri="{FF2B5EF4-FFF2-40B4-BE49-F238E27FC236}">
                    <a16:creationId xmlns:a16="http://schemas.microsoft.com/office/drawing/2014/main" xmlns="" id="{E6E636AE-0DFF-4BFD-9F5B-84C80BE2796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851275" y="4822826"/>
                <a:ext cx="12700" cy="111125"/>
              </a:xfrm>
              <a:custGeom>
                <a:avLst/>
                <a:gdLst>
                  <a:gd name="T0" fmla="*/ 8 w 8"/>
                  <a:gd name="T1" fmla="*/ 39 h 70"/>
                  <a:gd name="T2" fmla="*/ 0 w 8"/>
                  <a:gd name="T3" fmla="*/ 39 h 70"/>
                  <a:gd name="T4" fmla="*/ 0 w 8"/>
                  <a:gd name="T5" fmla="*/ 70 h 70"/>
                  <a:gd name="T6" fmla="*/ 8 w 8"/>
                  <a:gd name="T7" fmla="*/ 70 h 70"/>
                  <a:gd name="T8" fmla="*/ 8 w 8"/>
                  <a:gd name="T9" fmla="*/ 39 h 70"/>
                  <a:gd name="T10" fmla="*/ 8 w 8"/>
                  <a:gd name="T11" fmla="*/ 0 h 70"/>
                  <a:gd name="T12" fmla="*/ 0 w 8"/>
                  <a:gd name="T13" fmla="*/ 0 h 70"/>
                  <a:gd name="T14" fmla="*/ 0 w 8"/>
                  <a:gd name="T15" fmla="*/ 31 h 70"/>
                  <a:gd name="T16" fmla="*/ 8 w 8"/>
                  <a:gd name="T17" fmla="*/ 31 h 70"/>
                  <a:gd name="T18" fmla="*/ 8 w 8"/>
                  <a:gd name="T1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70">
                    <a:moveTo>
                      <a:pt x="8" y="39"/>
                    </a:moveTo>
                    <a:lnTo>
                      <a:pt x="0" y="39"/>
                    </a:lnTo>
                    <a:lnTo>
                      <a:pt x="0" y="70"/>
                    </a:lnTo>
                    <a:lnTo>
                      <a:pt x="8" y="70"/>
                    </a:lnTo>
                    <a:lnTo>
                      <a:pt x="8" y="39"/>
                    </a:lnTo>
                    <a:moveTo>
                      <a:pt x="8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8" y="31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3" name="Freeform 1209">
                <a:extLst>
                  <a:ext uri="{FF2B5EF4-FFF2-40B4-BE49-F238E27FC236}">
                    <a16:creationId xmlns:a16="http://schemas.microsoft.com/office/drawing/2014/main" xmlns="" id="{325428CD-F025-4417-BB4F-D9278F86BC7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802063" y="4872038"/>
                <a:ext cx="111125" cy="12700"/>
              </a:xfrm>
              <a:custGeom>
                <a:avLst/>
                <a:gdLst>
                  <a:gd name="T0" fmla="*/ 70 w 70"/>
                  <a:gd name="T1" fmla="*/ 0 h 8"/>
                  <a:gd name="T2" fmla="*/ 39 w 70"/>
                  <a:gd name="T3" fmla="*/ 0 h 8"/>
                  <a:gd name="T4" fmla="*/ 31 w 70"/>
                  <a:gd name="T5" fmla="*/ 0 h 8"/>
                  <a:gd name="T6" fmla="*/ 0 w 70"/>
                  <a:gd name="T7" fmla="*/ 0 h 8"/>
                  <a:gd name="T8" fmla="*/ 0 w 70"/>
                  <a:gd name="T9" fmla="*/ 8 h 8"/>
                  <a:gd name="T10" fmla="*/ 31 w 70"/>
                  <a:gd name="T11" fmla="*/ 8 h 8"/>
                  <a:gd name="T12" fmla="*/ 39 w 70"/>
                  <a:gd name="T13" fmla="*/ 8 h 8"/>
                  <a:gd name="T14" fmla="*/ 70 w 70"/>
                  <a:gd name="T15" fmla="*/ 8 h 8"/>
                  <a:gd name="T16" fmla="*/ 70 w 70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8">
                    <a:moveTo>
                      <a:pt x="70" y="0"/>
                    </a:moveTo>
                    <a:lnTo>
                      <a:pt x="39" y="0"/>
                    </a:lnTo>
                    <a:lnTo>
                      <a:pt x="31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31" y="8"/>
                    </a:lnTo>
                    <a:lnTo>
                      <a:pt x="39" y="8"/>
                    </a:lnTo>
                    <a:lnTo>
                      <a:pt x="70" y="8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4" name="Freeform 1210">
                <a:extLst>
                  <a:ext uri="{FF2B5EF4-FFF2-40B4-BE49-F238E27FC236}">
                    <a16:creationId xmlns:a16="http://schemas.microsoft.com/office/drawing/2014/main" xmlns="" id="{513CEA9B-56D8-4E04-BB1E-F14905BF362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802063" y="4872038"/>
                <a:ext cx="111125" cy="12700"/>
              </a:xfrm>
              <a:custGeom>
                <a:avLst/>
                <a:gdLst>
                  <a:gd name="T0" fmla="*/ 70 w 70"/>
                  <a:gd name="T1" fmla="*/ 0 h 8"/>
                  <a:gd name="T2" fmla="*/ 39 w 70"/>
                  <a:gd name="T3" fmla="*/ 0 h 8"/>
                  <a:gd name="T4" fmla="*/ 31 w 70"/>
                  <a:gd name="T5" fmla="*/ 0 h 8"/>
                  <a:gd name="T6" fmla="*/ 0 w 70"/>
                  <a:gd name="T7" fmla="*/ 0 h 8"/>
                  <a:gd name="T8" fmla="*/ 0 w 70"/>
                  <a:gd name="T9" fmla="*/ 8 h 8"/>
                  <a:gd name="T10" fmla="*/ 31 w 70"/>
                  <a:gd name="T11" fmla="*/ 8 h 8"/>
                  <a:gd name="T12" fmla="*/ 39 w 70"/>
                  <a:gd name="T13" fmla="*/ 8 h 8"/>
                  <a:gd name="T14" fmla="*/ 70 w 70"/>
                  <a:gd name="T15" fmla="*/ 8 h 8"/>
                  <a:gd name="T16" fmla="*/ 70 w 70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8">
                    <a:moveTo>
                      <a:pt x="70" y="0"/>
                    </a:moveTo>
                    <a:lnTo>
                      <a:pt x="39" y="0"/>
                    </a:lnTo>
                    <a:lnTo>
                      <a:pt x="31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31" y="8"/>
                    </a:lnTo>
                    <a:lnTo>
                      <a:pt x="39" y="8"/>
                    </a:lnTo>
                    <a:lnTo>
                      <a:pt x="70" y="8"/>
                    </a:lnTo>
                    <a:lnTo>
                      <a:pt x="7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5" name="Freeform 1211">
                <a:extLst>
                  <a:ext uri="{FF2B5EF4-FFF2-40B4-BE49-F238E27FC236}">
                    <a16:creationId xmlns:a16="http://schemas.microsoft.com/office/drawing/2014/main" xmlns="" id="{C95D4AD1-4944-49B1-9460-BF049484EA4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79650" y="4325938"/>
                <a:ext cx="68263" cy="120650"/>
              </a:xfrm>
              <a:custGeom>
                <a:avLst/>
                <a:gdLst>
                  <a:gd name="T0" fmla="*/ 38 w 43"/>
                  <a:gd name="T1" fmla="*/ 0 h 76"/>
                  <a:gd name="T2" fmla="*/ 38 w 43"/>
                  <a:gd name="T3" fmla="*/ 0 h 76"/>
                  <a:gd name="T4" fmla="*/ 0 w 43"/>
                  <a:gd name="T5" fmla="*/ 38 h 76"/>
                  <a:gd name="T6" fmla="*/ 38 w 43"/>
                  <a:gd name="T7" fmla="*/ 76 h 76"/>
                  <a:gd name="T8" fmla="*/ 43 w 43"/>
                  <a:gd name="T9" fmla="*/ 70 h 76"/>
                  <a:gd name="T10" fmla="*/ 15 w 43"/>
                  <a:gd name="T11" fmla="*/ 42 h 76"/>
                  <a:gd name="T12" fmla="*/ 15 w 43"/>
                  <a:gd name="T13" fmla="*/ 42 h 76"/>
                  <a:gd name="T14" fmla="*/ 15 w 43"/>
                  <a:gd name="T15" fmla="*/ 42 h 76"/>
                  <a:gd name="T16" fmla="*/ 11 w 43"/>
                  <a:gd name="T17" fmla="*/ 38 h 76"/>
                  <a:gd name="T18" fmla="*/ 15 w 43"/>
                  <a:gd name="T19" fmla="*/ 34 h 76"/>
                  <a:gd name="T20" fmla="*/ 15 w 43"/>
                  <a:gd name="T21" fmla="*/ 34 h 76"/>
                  <a:gd name="T22" fmla="*/ 15 w 43"/>
                  <a:gd name="T23" fmla="*/ 34 h 76"/>
                  <a:gd name="T24" fmla="*/ 43 w 43"/>
                  <a:gd name="T25" fmla="*/ 5 h 76"/>
                  <a:gd name="T26" fmla="*/ 38 w 43"/>
                  <a:gd name="T27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3" h="76">
                    <a:moveTo>
                      <a:pt x="38" y="0"/>
                    </a:moveTo>
                    <a:lnTo>
                      <a:pt x="38" y="0"/>
                    </a:lnTo>
                    <a:lnTo>
                      <a:pt x="0" y="38"/>
                    </a:lnTo>
                    <a:lnTo>
                      <a:pt x="38" y="76"/>
                    </a:lnTo>
                    <a:lnTo>
                      <a:pt x="43" y="70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11" y="38"/>
                    </a:lnTo>
                    <a:lnTo>
                      <a:pt x="15" y="34"/>
                    </a:lnTo>
                    <a:lnTo>
                      <a:pt x="15" y="34"/>
                    </a:lnTo>
                    <a:lnTo>
                      <a:pt x="15" y="34"/>
                    </a:lnTo>
                    <a:lnTo>
                      <a:pt x="43" y="5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6" name="Freeform 1212">
                <a:extLst>
                  <a:ext uri="{FF2B5EF4-FFF2-40B4-BE49-F238E27FC236}">
                    <a16:creationId xmlns:a16="http://schemas.microsoft.com/office/drawing/2014/main" xmlns="" id="{DA5716AE-C61E-4305-A7CD-E45034BA6F3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79650" y="4325938"/>
                <a:ext cx="68263" cy="120650"/>
              </a:xfrm>
              <a:custGeom>
                <a:avLst/>
                <a:gdLst>
                  <a:gd name="T0" fmla="*/ 38 w 43"/>
                  <a:gd name="T1" fmla="*/ 0 h 76"/>
                  <a:gd name="T2" fmla="*/ 38 w 43"/>
                  <a:gd name="T3" fmla="*/ 0 h 76"/>
                  <a:gd name="T4" fmla="*/ 0 w 43"/>
                  <a:gd name="T5" fmla="*/ 38 h 76"/>
                  <a:gd name="T6" fmla="*/ 38 w 43"/>
                  <a:gd name="T7" fmla="*/ 76 h 76"/>
                  <a:gd name="T8" fmla="*/ 43 w 43"/>
                  <a:gd name="T9" fmla="*/ 70 h 76"/>
                  <a:gd name="T10" fmla="*/ 15 w 43"/>
                  <a:gd name="T11" fmla="*/ 42 h 76"/>
                  <a:gd name="T12" fmla="*/ 15 w 43"/>
                  <a:gd name="T13" fmla="*/ 42 h 76"/>
                  <a:gd name="T14" fmla="*/ 15 w 43"/>
                  <a:gd name="T15" fmla="*/ 42 h 76"/>
                  <a:gd name="T16" fmla="*/ 11 w 43"/>
                  <a:gd name="T17" fmla="*/ 38 h 76"/>
                  <a:gd name="T18" fmla="*/ 15 w 43"/>
                  <a:gd name="T19" fmla="*/ 34 h 76"/>
                  <a:gd name="T20" fmla="*/ 15 w 43"/>
                  <a:gd name="T21" fmla="*/ 34 h 76"/>
                  <a:gd name="T22" fmla="*/ 15 w 43"/>
                  <a:gd name="T23" fmla="*/ 34 h 76"/>
                  <a:gd name="T24" fmla="*/ 43 w 43"/>
                  <a:gd name="T25" fmla="*/ 5 h 76"/>
                  <a:gd name="T26" fmla="*/ 38 w 43"/>
                  <a:gd name="T27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3" h="76">
                    <a:moveTo>
                      <a:pt x="38" y="0"/>
                    </a:moveTo>
                    <a:lnTo>
                      <a:pt x="38" y="0"/>
                    </a:lnTo>
                    <a:lnTo>
                      <a:pt x="0" y="38"/>
                    </a:lnTo>
                    <a:lnTo>
                      <a:pt x="38" y="76"/>
                    </a:lnTo>
                    <a:lnTo>
                      <a:pt x="43" y="70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11" y="38"/>
                    </a:lnTo>
                    <a:lnTo>
                      <a:pt x="15" y="34"/>
                    </a:lnTo>
                    <a:lnTo>
                      <a:pt x="15" y="34"/>
                    </a:lnTo>
                    <a:lnTo>
                      <a:pt x="15" y="34"/>
                    </a:lnTo>
                    <a:lnTo>
                      <a:pt x="43" y="5"/>
                    </a:lnTo>
                    <a:lnTo>
                      <a:pt x="3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7" name="Freeform 1213">
                <a:extLst>
                  <a:ext uri="{FF2B5EF4-FFF2-40B4-BE49-F238E27FC236}">
                    <a16:creationId xmlns:a16="http://schemas.microsoft.com/office/drawing/2014/main" xmlns="" id="{AD86E9B5-FFE5-48DD-A4F7-41178FC653E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303463" y="4379913"/>
                <a:ext cx="203200" cy="12700"/>
              </a:xfrm>
              <a:custGeom>
                <a:avLst/>
                <a:gdLst>
                  <a:gd name="T0" fmla="*/ 128 w 128"/>
                  <a:gd name="T1" fmla="*/ 0 h 8"/>
                  <a:gd name="T2" fmla="*/ 0 w 128"/>
                  <a:gd name="T3" fmla="*/ 0 h 8"/>
                  <a:gd name="T4" fmla="*/ 0 w 128"/>
                  <a:gd name="T5" fmla="*/ 0 h 8"/>
                  <a:gd name="T6" fmla="*/ 0 w 128"/>
                  <a:gd name="T7" fmla="*/ 0 h 8"/>
                  <a:gd name="T8" fmla="*/ 0 w 128"/>
                  <a:gd name="T9" fmla="*/ 8 h 8"/>
                  <a:gd name="T10" fmla="*/ 0 w 128"/>
                  <a:gd name="T11" fmla="*/ 8 h 8"/>
                  <a:gd name="T12" fmla="*/ 0 w 128"/>
                  <a:gd name="T13" fmla="*/ 8 h 8"/>
                  <a:gd name="T14" fmla="*/ 128 w 128"/>
                  <a:gd name="T15" fmla="*/ 8 h 8"/>
                  <a:gd name="T16" fmla="*/ 128 w 128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8">
                    <a:moveTo>
                      <a:pt x="128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28" y="8"/>
                    </a:lnTo>
                    <a:lnTo>
                      <a:pt x="128" y="0"/>
                    </a:lnTo>
                    <a:close/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8" name="Freeform 1214">
                <a:extLst>
                  <a:ext uri="{FF2B5EF4-FFF2-40B4-BE49-F238E27FC236}">
                    <a16:creationId xmlns:a16="http://schemas.microsoft.com/office/drawing/2014/main" xmlns="" id="{6C11EBC2-A7F3-4774-A78F-12FAA8B9F82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303463" y="4379913"/>
                <a:ext cx="203200" cy="12700"/>
              </a:xfrm>
              <a:custGeom>
                <a:avLst/>
                <a:gdLst>
                  <a:gd name="T0" fmla="*/ 128 w 128"/>
                  <a:gd name="T1" fmla="*/ 0 h 8"/>
                  <a:gd name="T2" fmla="*/ 0 w 128"/>
                  <a:gd name="T3" fmla="*/ 0 h 8"/>
                  <a:gd name="T4" fmla="*/ 0 w 128"/>
                  <a:gd name="T5" fmla="*/ 0 h 8"/>
                  <a:gd name="T6" fmla="*/ 0 w 128"/>
                  <a:gd name="T7" fmla="*/ 0 h 8"/>
                  <a:gd name="T8" fmla="*/ 0 w 128"/>
                  <a:gd name="T9" fmla="*/ 8 h 8"/>
                  <a:gd name="T10" fmla="*/ 0 w 128"/>
                  <a:gd name="T11" fmla="*/ 8 h 8"/>
                  <a:gd name="T12" fmla="*/ 0 w 128"/>
                  <a:gd name="T13" fmla="*/ 8 h 8"/>
                  <a:gd name="T14" fmla="*/ 128 w 128"/>
                  <a:gd name="T15" fmla="*/ 8 h 8"/>
                  <a:gd name="T16" fmla="*/ 128 w 128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8">
                    <a:moveTo>
                      <a:pt x="128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28" y="8"/>
                    </a:lnTo>
                    <a:lnTo>
                      <a:pt x="1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9" name="Freeform 1215">
                <a:extLst>
                  <a:ext uri="{FF2B5EF4-FFF2-40B4-BE49-F238E27FC236}">
                    <a16:creationId xmlns:a16="http://schemas.microsoft.com/office/drawing/2014/main" xmlns="" id="{C30CC05E-ECAD-469D-A9F5-9E96418A2EDA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446338" y="4211638"/>
                <a:ext cx="68263" cy="120650"/>
              </a:xfrm>
              <a:custGeom>
                <a:avLst/>
                <a:gdLst>
                  <a:gd name="T0" fmla="*/ 5 w 43"/>
                  <a:gd name="T1" fmla="*/ 76 h 76"/>
                  <a:gd name="T2" fmla="*/ 5 w 43"/>
                  <a:gd name="T3" fmla="*/ 76 h 76"/>
                  <a:gd name="T4" fmla="*/ 5 w 43"/>
                  <a:gd name="T5" fmla="*/ 76 h 76"/>
                  <a:gd name="T6" fmla="*/ 5 w 43"/>
                  <a:gd name="T7" fmla="*/ 76 h 76"/>
                  <a:gd name="T8" fmla="*/ 5 w 43"/>
                  <a:gd name="T9" fmla="*/ 0 h 76"/>
                  <a:gd name="T10" fmla="*/ 0 w 43"/>
                  <a:gd name="T11" fmla="*/ 5 h 76"/>
                  <a:gd name="T12" fmla="*/ 28 w 43"/>
                  <a:gd name="T13" fmla="*/ 34 h 76"/>
                  <a:gd name="T14" fmla="*/ 28 w 43"/>
                  <a:gd name="T15" fmla="*/ 34 h 76"/>
                  <a:gd name="T16" fmla="*/ 28 w 43"/>
                  <a:gd name="T17" fmla="*/ 34 h 76"/>
                  <a:gd name="T18" fmla="*/ 32 w 43"/>
                  <a:gd name="T19" fmla="*/ 38 h 76"/>
                  <a:gd name="T20" fmla="*/ 28 w 43"/>
                  <a:gd name="T21" fmla="*/ 42 h 76"/>
                  <a:gd name="T22" fmla="*/ 28 w 43"/>
                  <a:gd name="T23" fmla="*/ 42 h 76"/>
                  <a:gd name="T24" fmla="*/ 28 w 43"/>
                  <a:gd name="T25" fmla="*/ 42 h 76"/>
                  <a:gd name="T26" fmla="*/ 0 w 43"/>
                  <a:gd name="T27" fmla="*/ 70 h 76"/>
                  <a:gd name="T28" fmla="*/ 5 w 43"/>
                  <a:gd name="T29" fmla="*/ 76 h 76"/>
                  <a:gd name="T30" fmla="*/ 43 w 43"/>
                  <a:gd name="T31" fmla="*/ 38 h 76"/>
                  <a:gd name="T32" fmla="*/ 5 w 43"/>
                  <a:gd name="T33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" h="76">
                    <a:moveTo>
                      <a:pt x="5" y="76"/>
                    </a:moveTo>
                    <a:lnTo>
                      <a:pt x="5" y="76"/>
                    </a:lnTo>
                    <a:lnTo>
                      <a:pt x="5" y="76"/>
                    </a:lnTo>
                    <a:lnTo>
                      <a:pt x="5" y="76"/>
                    </a:lnTo>
                    <a:close/>
                    <a:moveTo>
                      <a:pt x="5" y="0"/>
                    </a:moveTo>
                    <a:lnTo>
                      <a:pt x="0" y="5"/>
                    </a:lnTo>
                    <a:lnTo>
                      <a:pt x="28" y="34"/>
                    </a:lnTo>
                    <a:lnTo>
                      <a:pt x="28" y="34"/>
                    </a:lnTo>
                    <a:lnTo>
                      <a:pt x="28" y="34"/>
                    </a:lnTo>
                    <a:lnTo>
                      <a:pt x="32" y="38"/>
                    </a:lnTo>
                    <a:lnTo>
                      <a:pt x="28" y="42"/>
                    </a:lnTo>
                    <a:lnTo>
                      <a:pt x="28" y="42"/>
                    </a:lnTo>
                    <a:lnTo>
                      <a:pt x="28" y="42"/>
                    </a:lnTo>
                    <a:lnTo>
                      <a:pt x="0" y="70"/>
                    </a:lnTo>
                    <a:lnTo>
                      <a:pt x="5" y="76"/>
                    </a:lnTo>
                    <a:lnTo>
                      <a:pt x="43" y="38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0" name="Freeform 1216">
                <a:extLst>
                  <a:ext uri="{FF2B5EF4-FFF2-40B4-BE49-F238E27FC236}">
                    <a16:creationId xmlns:a16="http://schemas.microsoft.com/office/drawing/2014/main" xmlns="" id="{2DA58E7E-0A73-49FF-8D67-CC5A846FEB4B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446338" y="4211638"/>
                <a:ext cx="68263" cy="120650"/>
              </a:xfrm>
              <a:custGeom>
                <a:avLst/>
                <a:gdLst>
                  <a:gd name="T0" fmla="*/ 5 w 43"/>
                  <a:gd name="T1" fmla="*/ 76 h 76"/>
                  <a:gd name="T2" fmla="*/ 5 w 43"/>
                  <a:gd name="T3" fmla="*/ 76 h 76"/>
                  <a:gd name="T4" fmla="*/ 5 w 43"/>
                  <a:gd name="T5" fmla="*/ 76 h 76"/>
                  <a:gd name="T6" fmla="*/ 5 w 43"/>
                  <a:gd name="T7" fmla="*/ 76 h 76"/>
                  <a:gd name="T8" fmla="*/ 5 w 43"/>
                  <a:gd name="T9" fmla="*/ 0 h 76"/>
                  <a:gd name="T10" fmla="*/ 0 w 43"/>
                  <a:gd name="T11" fmla="*/ 5 h 76"/>
                  <a:gd name="T12" fmla="*/ 28 w 43"/>
                  <a:gd name="T13" fmla="*/ 34 h 76"/>
                  <a:gd name="T14" fmla="*/ 28 w 43"/>
                  <a:gd name="T15" fmla="*/ 34 h 76"/>
                  <a:gd name="T16" fmla="*/ 28 w 43"/>
                  <a:gd name="T17" fmla="*/ 34 h 76"/>
                  <a:gd name="T18" fmla="*/ 32 w 43"/>
                  <a:gd name="T19" fmla="*/ 38 h 76"/>
                  <a:gd name="T20" fmla="*/ 28 w 43"/>
                  <a:gd name="T21" fmla="*/ 42 h 76"/>
                  <a:gd name="T22" fmla="*/ 28 w 43"/>
                  <a:gd name="T23" fmla="*/ 42 h 76"/>
                  <a:gd name="T24" fmla="*/ 28 w 43"/>
                  <a:gd name="T25" fmla="*/ 42 h 76"/>
                  <a:gd name="T26" fmla="*/ 0 w 43"/>
                  <a:gd name="T27" fmla="*/ 70 h 76"/>
                  <a:gd name="T28" fmla="*/ 5 w 43"/>
                  <a:gd name="T29" fmla="*/ 76 h 76"/>
                  <a:gd name="T30" fmla="*/ 43 w 43"/>
                  <a:gd name="T31" fmla="*/ 38 h 76"/>
                  <a:gd name="T32" fmla="*/ 5 w 43"/>
                  <a:gd name="T33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" h="76">
                    <a:moveTo>
                      <a:pt x="5" y="76"/>
                    </a:moveTo>
                    <a:lnTo>
                      <a:pt x="5" y="76"/>
                    </a:lnTo>
                    <a:lnTo>
                      <a:pt x="5" y="76"/>
                    </a:lnTo>
                    <a:lnTo>
                      <a:pt x="5" y="76"/>
                    </a:lnTo>
                    <a:moveTo>
                      <a:pt x="5" y="0"/>
                    </a:moveTo>
                    <a:lnTo>
                      <a:pt x="0" y="5"/>
                    </a:lnTo>
                    <a:lnTo>
                      <a:pt x="28" y="34"/>
                    </a:lnTo>
                    <a:lnTo>
                      <a:pt x="28" y="34"/>
                    </a:lnTo>
                    <a:lnTo>
                      <a:pt x="28" y="34"/>
                    </a:lnTo>
                    <a:lnTo>
                      <a:pt x="32" y="38"/>
                    </a:lnTo>
                    <a:lnTo>
                      <a:pt x="28" y="42"/>
                    </a:lnTo>
                    <a:lnTo>
                      <a:pt x="28" y="42"/>
                    </a:lnTo>
                    <a:lnTo>
                      <a:pt x="28" y="42"/>
                    </a:lnTo>
                    <a:lnTo>
                      <a:pt x="0" y="70"/>
                    </a:lnTo>
                    <a:lnTo>
                      <a:pt x="5" y="76"/>
                    </a:lnTo>
                    <a:lnTo>
                      <a:pt x="43" y="38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1" name="Freeform 1217">
                <a:extLst>
                  <a:ext uri="{FF2B5EF4-FFF2-40B4-BE49-F238E27FC236}">
                    <a16:creationId xmlns:a16="http://schemas.microsoft.com/office/drawing/2014/main" xmlns="" id="{8B16B38E-68DE-4FFC-A76C-112EC4BF04C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87588" y="4265613"/>
                <a:ext cx="203200" cy="12700"/>
              </a:xfrm>
              <a:custGeom>
                <a:avLst/>
                <a:gdLst>
                  <a:gd name="T0" fmla="*/ 128 w 128"/>
                  <a:gd name="T1" fmla="*/ 0 h 8"/>
                  <a:gd name="T2" fmla="*/ 128 w 128"/>
                  <a:gd name="T3" fmla="*/ 0 h 8"/>
                  <a:gd name="T4" fmla="*/ 0 w 128"/>
                  <a:gd name="T5" fmla="*/ 0 h 8"/>
                  <a:gd name="T6" fmla="*/ 0 w 128"/>
                  <a:gd name="T7" fmla="*/ 8 h 8"/>
                  <a:gd name="T8" fmla="*/ 128 w 128"/>
                  <a:gd name="T9" fmla="*/ 8 h 8"/>
                  <a:gd name="T10" fmla="*/ 128 w 128"/>
                  <a:gd name="T11" fmla="*/ 8 h 8"/>
                  <a:gd name="T12" fmla="*/ 128 w 128"/>
                  <a:gd name="T13" fmla="*/ 8 h 8"/>
                  <a:gd name="T14" fmla="*/ 128 w 128"/>
                  <a:gd name="T15" fmla="*/ 0 h 8"/>
                  <a:gd name="T16" fmla="*/ 128 w 128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8">
                    <a:moveTo>
                      <a:pt x="128" y="0"/>
                    </a:moveTo>
                    <a:lnTo>
                      <a:pt x="128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128" y="8"/>
                    </a:lnTo>
                    <a:lnTo>
                      <a:pt x="128" y="8"/>
                    </a:lnTo>
                    <a:lnTo>
                      <a:pt x="128" y="8"/>
                    </a:lnTo>
                    <a:lnTo>
                      <a:pt x="128" y="0"/>
                    </a:lnTo>
                    <a:lnTo>
                      <a:pt x="128" y="0"/>
                    </a:lnTo>
                    <a:close/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2" name="Freeform 1218">
                <a:extLst>
                  <a:ext uri="{FF2B5EF4-FFF2-40B4-BE49-F238E27FC236}">
                    <a16:creationId xmlns:a16="http://schemas.microsoft.com/office/drawing/2014/main" xmlns="" id="{8921D32A-3046-46FC-AE3E-CE09361B867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87588" y="4265613"/>
                <a:ext cx="203200" cy="12700"/>
              </a:xfrm>
              <a:custGeom>
                <a:avLst/>
                <a:gdLst>
                  <a:gd name="T0" fmla="*/ 128 w 128"/>
                  <a:gd name="T1" fmla="*/ 0 h 8"/>
                  <a:gd name="T2" fmla="*/ 128 w 128"/>
                  <a:gd name="T3" fmla="*/ 0 h 8"/>
                  <a:gd name="T4" fmla="*/ 0 w 128"/>
                  <a:gd name="T5" fmla="*/ 0 h 8"/>
                  <a:gd name="T6" fmla="*/ 0 w 128"/>
                  <a:gd name="T7" fmla="*/ 8 h 8"/>
                  <a:gd name="T8" fmla="*/ 128 w 128"/>
                  <a:gd name="T9" fmla="*/ 8 h 8"/>
                  <a:gd name="T10" fmla="*/ 128 w 128"/>
                  <a:gd name="T11" fmla="*/ 8 h 8"/>
                  <a:gd name="T12" fmla="*/ 128 w 128"/>
                  <a:gd name="T13" fmla="*/ 8 h 8"/>
                  <a:gd name="T14" fmla="*/ 128 w 128"/>
                  <a:gd name="T15" fmla="*/ 0 h 8"/>
                  <a:gd name="T16" fmla="*/ 128 w 128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8">
                    <a:moveTo>
                      <a:pt x="128" y="0"/>
                    </a:moveTo>
                    <a:lnTo>
                      <a:pt x="128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128" y="8"/>
                    </a:lnTo>
                    <a:lnTo>
                      <a:pt x="128" y="8"/>
                    </a:lnTo>
                    <a:lnTo>
                      <a:pt x="128" y="8"/>
                    </a:lnTo>
                    <a:lnTo>
                      <a:pt x="128" y="0"/>
                    </a:lnTo>
                    <a:lnTo>
                      <a:pt x="1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3" name="Freeform 1219">
                <a:extLst>
                  <a:ext uri="{FF2B5EF4-FFF2-40B4-BE49-F238E27FC236}">
                    <a16:creationId xmlns:a16="http://schemas.microsoft.com/office/drawing/2014/main" xmlns="" id="{8DD8086B-5DFE-42CC-93AA-47599345DF4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620125" y="4205288"/>
                <a:ext cx="73025" cy="41275"/>
              </a:xfrm>
              <a:custGeom>
                <a:avLst/>
                <a:gdLst>
                  <a:gd name="T0" fmla="*/ 40 w 46"/>
                  <a:gd name="T1" fmla="*/ 0 h 26"/>
                  <a:gd name="T2" fmla="*/ 28 w 46"/>
                  <a:gd name="T3" fmla="*/ 11 h 26"/>
                  <a:gd name="T4" fmla="*/ 28 w 46"/>
                  <a:gd name="T5" fmla="*/ 12 h 26"/>
                  <a:gd name="T6" fmla="*/ 27 w 46"/>
                  <a:gd name="T7" fmla="*/ 12 h 26"/>
                  <a:gd name="T8" fmla="*/ 23 w 46"/>
                  <a:gd name="T9" fmla="*/ 16 h 26"/>
                  <a:gd name="T10" fmla="*/ 6 w 46"/>
                  <a:gd name="T11" fmla="*/ 0 h 26"/>
                  <a:gd name="T12" fmla="*/ 0 w 46"/>
                  <a:gd name="T13" fmla="*/ 6 h 26"/>
                  <a:gd name="T14" fmla="*/ 23 w 46"/>
                  <a:gd name="T15" fmla="*/ 26 h 26"/>
                  <a:gd name="T16" fmla="*/ 46 w 46"/>
                  <a:gd name="T17" fmla="*/ 6 h 26"/>
                  <a:gd name="T18" fmla="*/ 40 w 46"/>
                  <a:gd name="T1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26">
                    <a:moveTo>
                      <a:pt x="40" y="0"/>
                    </a:move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4" name="Freeform 1220">
                <a:extLst>
                  <a:ext uri="{FF2B5EF4-FFF2-40B4-BE49-F238E27FC236}">
                    <a16:creationId xmlns:a16="http://schemas.microsoft.com/office/drawing/2014/main" xmlns="" id="{3F0A98E7-CF93-45C4-853C-260DE6B79AF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467725" y="4117976"/>
                <a:ext cx="196850" cy="106363"/>
              </a:xfrm>
              <a:custGeom>
                <a:avLst/>
                <a:gdLst>
                  <a:gd name="T0" fmla="*/ 57 w 124"/>
                  <a:gd name="T1" fmla="*/ 0 h 67"/>
                  <a:gd name="T2" fmla="*/ 0 w 124"/>
                  <a:gd name="T3" fmla="*/ 31 h 67"/>
                  <a:gd name="T4" fmla="*/ 7 w 124"/>
                  <a:gd name="T5" fmla="*/ 35 h 67"/>
                  <a:gd name="T6" fmla="*/ 57 w 124"/>
                  <a:gd name="T7" fmla="*/ 8 h 67"/>
                  <a:gd name="T8" fmla="*/ 99 w 124"/>
                  <a:gd name="T9" fmla="*/ 25 h 67"/>
                  <a:gd name="T10" fmla="*/ 116 w 124"/>
                  <a:gd name="T11" fmla="*/ 67 h 67"/>
                  <a:gd name="T12" fmla="*/ 123 w 124"/>
                  <a:gd name="T13" fmla="*/ 67 h 67"/>
                  <a:gd name="T14" fmla="*/ 124 w 124"/>
                  <a:gd name="T15" fmla="*/ 67 h 67"/>
                  <a:gd name="T16" fmla="*/ 124 w 124"/>
                  <a:gd name="T17" fmla="*/ 66 h 67"/>
                  <a:gd name="T18" fmla="*/ 57 w 124"/>
                  <a:gd name="T1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4" h="67">
                    <a:moveTo>
                      <a:pt x="57" y="0"/>
                    </a:moveTo>
                    <a:cubicBezTo>
                      <a:pt x="33" y="0"/>
                      <a:pt x="12" y="12"/>
                      <a:pt x="0" y="31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17" y="19"/>
                      <a:pt x="36" y="8"/>
                      <a:pt x="57" y="8"/>
                    </a:cubicBezTo>
                    <a:cubicBezTo>
                      <a:pt x="73" y="8"/>
                      <a:pt x="88" y="14"/>
                      <a:pt x="99" y="25"/>
                    </a:cubicBezTo>
                    <a:cubicBezTo>
                      <a:pt x="109" y="36"/>
                      <a:pt x="116" y="51"/>
                      <a:pt x="116" y="67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4" y="67"/>
                      <a:pt x="124" y="67"/>
                      <a:pt x="124" y="67"/>
                    </a:cubicBezTo>
                    <a:cubicBezTo>
                      <a:pt x="124" y="67"/>
                      <a:pt x="124" y="67"/>
                      <a:pt x="124" y="66"/>
                    </a:cubicBezTo>
                    <a:cubicBezTo>
                      <a:pt x="124" y="29"/>
                      <a:pt x="94" y="0"/>
                      <a:pt x="57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5" name="Freeform 1221">
                <a:extLst>
                  <a:ext uri="{FF2B5EF4-FFF2-40B4-BE49-F238E27FC236}">
                    <a16:creationId xmlns:a16="http://schemas.microsoft.com/office/drawing/2014/main" xmlns="" id="{3135D33E-572B-4C9C-A536-3E38D35E47A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451850" y="4225926"/>
                <a:ext cx="196850" cy="107950"/>
              </a:xfrm>
              <a:custGeom>
                <a:avLst/>
                <a:gdLst>
                  <a:gd name="T0" fmla="*/ 8 w 124"/>
                  <a:gd name="T1" fmla="*/ 0 h 68"/>
                  <a:gd name="T2" fmla="*/ 0 w 124"/>
                  <a:gd name="T3" fmla="*/ 0 h 68"/>
                  <a:gd name="T4" fmla="*/ 0 w 124"/>
                  <a:gd name="T5" fmla="*/ 1 h 68"/>
                  <a:gd name="T6" fmla="*/ 67 w 124"/>
                  <a:gd name="T7" fmla="*/ 68 h 68"/>
                  <a:gd name="T8" fmla="*/ 124 w 124"/>
                  <a:gd name="T9" fmla="*/ 37 h 68"/>
                  <a:gd name="T10" fmla="*/ 117 w 124"/>
                  <a:gd name="T11" fmla="*/ 32 h 68"/>
                  <a:gd name="T12" fmla="*/ 117 w 124"/>
                  <a:gd name="T13" fmla="*/ 32 h 68"/>
                  <a:gd name="T14" fmla="*/ 67 w 124"/>
                  <a:gd name="T15" fmla="*/ 60 h 68"/>
                  <a:gd name="T16" fmla="*/ 25 w 124"/>
                  <a:gd name="T17" fmla="*/ 42 h 68"/>
                  <a:gd name="T18" fmla="*/ 8 w 124"/>
                  <a:gd name="T1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4" h="68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38"/>
                      <a:pt x="30" y="68"/>
                      <a:pt x="67" y="68"/>
                    </a:cubicBezTo>
                    <a:cubicBezTo>
                      <a:pt x="91" y="68"/>
                      <a:pt x="112" y="55"/>
                      <a:pt x="124" y="37"/>
                    </a:cubicBezTo>
                    <a:cubicBezTo>
                      <a:pt x="117" y="32"/>
                      <a:pt x="117" y="32"/>
                      <a:pt x="117" y="32"/>
                    </a:cubicBezTo>
                    <a:cubicBezTo>
                      <a:pt x="117" y="32"/>
                      <a:pt x="117" y="32"/>
                      <a:pt x="117" y="32"/>
                    </a:cubicBezTo>
                    <a:cubicBezTo>
                      <a:pt x="107" y="49"/>
                      <a:pt x="88" y="60"/>
                      <a:pt x="67" y="60"/>
                    </a:cubicBezTo>
                    <a:cubicBezTo>
                      <a:pt x="51" y="60"/>
                      <a:pt x="36" y="53"/>
                      <a:pt x="25" y="42"/>
                    </a:cubicBezTo>
                    <a:cubicBezTo>
                      <a:pt x="14" y="32"/>
                      <a:pt x="8" y="17"/>
                      <a:pt x="8" y="0"/>
                    </a:cubicBezTo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6" name="Freeform 1222">
                <a:extLst>
                  <a:ext uri="{FF2B5EF4-FFF2-40B4-BE49-F238E27FC236}">
                    <a16:creationId xmlns:a16="http://schemas.microsoft.com/office/drawing/2014/main" xmlns="" id="{B1D82AD3-0F32-4B9D-868E-01F810D0234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421688" y="4203701"/>
                <a:ext cx="73025" cy="41275"/>
              </a:xfrm>
              <a:custGeom>
                <a:avLst/>
                <a:gdLst>
                  <a:gd name="T0" fmla="*/ 23 w 46"/>
                  <a:gd name="T1" fmla="*/ 0 h 26"/>
                  <a:gd name="T2" fmla="*/ 0 w 46"/>
                  <a:gd name="T3" fmla="*/ 20 h 26"/>
                  <a:gd name="T4" fmla="*/ 6 w 46"/>
                  <a:gd name="T5" fmla="*/ 26 h 26"/>
                  <a:gd name="T6" fmla="*/ 19 w 46"/>
                  <a:gd name="T7" fmla="*/ 15 h 26"/>
                  <a:gd name="T8" fmla="*/ 19 w 46"/>
                  <a:gd name="T9" fmla="*/ 14 h 26"/>
                  <a:gd name="T10" fmla="*/ 23 w 46"/>
                  <a:gd name="T11" fmla="*/ 11 h 26"/>
                  <a:gd name="T12" fmla="*/ 40 w 46"/>
                  <a:gd name="T13" fmla="*/ 26 h 26"/>
                  <a:gd name="T14" fmla="*/ 46 w 46"/>
                  <a:gd name="T15" fmla="*/ 20 h 26"/>
                  <a:gd name="T16" fmla="*/ 46 w 46"/>
                  <a:gd name="T17" fmla="*/ 20 h 26"/>
                  <a:gd name="T18" fmla="*/ 23 w 46"/>
                  <a:gd name="T1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26">
                    <a:moveTo>
                      <a:pt x="23" y="0"/>
                    </a:moveTo>
                    <a:lnTo>
                      <a:pt x="0" y="20"/>
                    </a:lnTo>
                    <a:lnTo>
                      <a:pt x="6" y="26"/>
                    </a:lnTo>
                    <a:lnTo>
                      <a:pt x="19" y="15"/>
                    </a:lnTo>
                    <a:lnTo>
                      <a:pt x="19" y="14"/>
                    </a:lnTo>
                    <a:lnTo>
                      <a:pt x="23" y="11"/>
                    </a:lnTo>
                    <a:lnTo>
                      <a:pt x="40" y="26"/>
                    </a:lnTo>
                    <a:lnTo>
                      <a:pt x="46" y="20"/>
                    </a:lnTo>
                    <a:lnTo>
                      <a:pt x="46" y="2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7" name="Freeform 1223">
                <a:extLst>
                  <a:ext uri="{FF2B5EF4-FFF2-40B4-BE49-F238E27FC236}">
                    <a16:creationId xmlns:a16="http://schemas.microsoft.com/office/drawing/2014/main" xmlns="" id="{1C4EEF36-80D0-4F04-99C0-4C700497237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421688" y="4203701"/>
                <a:ext cx="73025" cy="41275"/>
              </a:xfrm>
              <a:custGeom>
                <a:avLst/>
                <a:gdLst>
                  <a:gd name="T0" fmla="*/ 23 w 46"/>
                  <a:gd name="T1" fmla="*/ 0 h 26"/>
                  <a:gd name="T2" fmla="*/ 0 w 46"/>
                  <a:gd name="T3" fmla="*/ 20 h 26"/>
                  <a:gd name="T4" fmla="*/ 6 w 46"/>
                  <a:gd name="T5" fmla="*/ 26 h 26"/>
                  <a:gd name="T6" fmla="*/ 19 w 46"/>
                  <a:gd name="T7" fmla="*/ 15 h 26"/>
                  <a:gd name="T8" fmla="*/ 19 w 46"/>
                  <a:gd name="T9" fmla="*/ 14 h 26"/>
                  <a:gd name="T10" fmla="*/ 23 w 46"/>
                  <a:gd name="T11" fmla="*/ 11 h 26"/>
                  <a:gd name="T12" fmla="*/ 40 w 46"/>
                  <a:gd name="T13" fmla="*/ 26 h 26"/>
                  <a:gd name="T14" fmla="*/ 46 w 46"/>
                  <a:gd name="T15" fmla="*/ 20 h 26"/>
                  <a:gd name="T16" fmla="*/ 46 w 46"/>
                  <a:gd name="T17" fmla="*/ 20 h 26"/>
                  <a:gd name="T18" fmla="*/ 23 w 46"/>
                  <a:gd name="T1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26">
                    <a:moveTo>
                      <a:pt x="23" y="0"/>
                    </a:moveTo>
                    <a:lnTo>
                      <a:pt x="0" y="20"/>
                    </a:lnTo>
                    <a:lnTo>
                      <a:pt x="6" y="26"/>
                    </a:lnTo>
                    <a:lnTo>
                      <a:pt x="19" y="15"/>
                    </a:lnTo>
                    <a:lnTo>
                      <a:pt x="19" y="14"/>
                    </a:lnTo>
                    <a:lnTo>
                      <a:pt x="23" y="11"/>
                    </a:lnTo>
                    <a:lnTo>
                      <a:pt x="40" y="26"/>
                    </a:lnTo>
                    <a:lnTo>
                      <a:pt x="46" y="20"/>
                    </a:lnTo>
                    <a:lnTo>
                      <a:pt x="46" y="20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8" name="Freeform 1224">
                <a:extLst>
                  <a:ext uri="{FF2B5EF4-FFF2-40B4-BE49-F238E27FC236}">
                    <a16:creationId xmlns:a16="http://schemas.microsoft.com/office/drawing/2014/main" xmlns="" id="{AAEA59DF-3128-46C3-B77C-4E302EFF07E0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994650" y="4254501"/>
                <a:ext cx="215900" cy="214313"/>
              </a:xfrm>
              <a:custGeom>
                <a:avLst/>
                <a:gdLst>
                  <a:gd name="T0" fmla="*/ 70 w 136"/>
                  <a:gd name="T1" fmla="*/ 104 h 135"/>
                  <a:gd name="T2" fmla="*/ 66 w 136"/>
                  <a:gd name="T3" fmla="*/ 104 h 135"/>
                  <a:gd name="T4" fmla="*/ 68 w 136"/>
                  <a:gd name="T5" fmla="*/ 105 h 135"/>
                  <a:gd name="T6" fmla="*/ 70 w 136"/>
                  <a:gd name="T7" fmla="*/ 104 h 135"/>
                  <a:gd name="T8" fmla="*/ 64 w 136"/>
                  <a:gd name="T9" fmla="*/ 101 h 135"/>
                  <a:gd name="T10" fmla="*/ 64 w 136"/>
                  <a:gd name="T11" fmla="*/ 24 h 135"/>
                  <a:gd name="T12" fmla="*/ 72 w 136"/>
                  <a:gd name="T13" fmla="*/ 24 h 135"/>
                  <a:gd name="T14" fmla="*/ 72 w 136"/>
                  <a:gd name="T15" fmla="*/ 101 h 135"/>
                  <a:gd name="T16" fmla="*/ 93 w 136"/>
                  <a:gd name="T17" fmla="*/ 81 h 135"/>
                  <a:gd name="T18" fmla="*/ 98 w 136"/>
                  <a:gd name="T19" fmla="*/ 86 h 135"/>
                  <a:gd name="T20" fmla="*/ 68 w 136"/>
                  <a:gd name="T21" fmla="*/ 117 h 135"/>
                  <a:gd name="T22" fmla="*/ 38 w 136"/>
                  <a:gd name="T23" fmla="*/ 86 h 135"/>
                  <a:gd name="T24" fmla="*/ 38 w 136"/>
                  <a:gd name="T25" fmla="*/ 86 h 135"/>
                  <a:gd name="T26" fmla="*/ 38 w 136"/>
                  <a:gd name="T27" fmla="*/ 86 h 135"/>
                  <a:gd name="T28" fmla="*/ 38 w 136"/>
                  <a:gd name="T29" fmla="*/ 86 h 135"/>
                  <a:gd name="T30" fmla="*/ 43 w 136"/>
                  <a:gd name="T31" fmla="*/ 81 h 135"/>
                  <a:gd name="T32" fmla="*/ 64 w 136"/>
                  <a:gd name="T33" fmla="*/ 101 h 135"/>
                  <a:gd name="T34" fmla="*/ 136 w 136"/>
                  <a:gd name="T35" fmla="*/ 0 h 135"/>
                  <a:gd name="T36" fmla="*/ 0 w 136"/>
                  <a:gd name="T37" fmla="*/ 0 h 135"/>
                  <a:gd name="T38" fmla="*/ 0 w 136"/>
                  <a:gd name="T39" fmla="*/ 135 h 135"/>
                  <a:gd name="T40" fmla="*/ 136 w 136"/>
                  <a:gd name="T41" fmla="*/ 135 h 135"/>
                  <a:gd name="T42" fmla="*/ 136 w 136"/>
                  <a:gd name="T43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36" h="135">
                    <a:moveTo>
                      <a:pt x="70" y="104"/>
                    </a:moveTo>
                    <a:lnTo>
                      <a:pt x="66" y="104"/>
                    </a:lnTo>
                    <a:lnTo>
                      <a:pt x="68" y="105"/>
                    </a:lnTo>
                    <a:lnTo>
                      <a:pt x="70" y="104"/>
                    </a:lnTo>
                    <a:close/>
                    <a:moveTo>
                      <a:pt x="64" y="101"/>
                    </a:moveTo>
                    <a:lnTo>
                      <a:pt x="64" y="24"/>
                    </a:lnTo>
                    <a:lnTo>
                      <a:pt x="72" y="24"/>
                    </a:lnTo>
                    <a:lnTo>
                      <a:pt x="72" y="101"/>
                    </a:lnTo>
                    <a:lnTo>
                      <a:pt x="93" y="81"/>
                    </a:lnTo>
                    <a:lnTo>
                      <a:pt x="98" y="86"/>
                    </a:lnTo>
                    <a:lnTo>
                      <a:pt x="68" y="117"/>
                    </a:lnTo>
                    <a:lnTo>
                      <a:pt x="38" y="86"/>
                    </a:lnTo>
                    <a:lnTo>
                      <a:pt x="38" y="86"/>
                    </a:lnTo>
                    <a:lnTo>
                      <a:pt x="38" y="86"/>
                    </a:lnTo>
                    <a:lnTo>
                      <a:pt x="38" y="86"/>
                    </a:lnTo>
                    <a:lnTo>
                      <a:pt x="43" y="81"/>
                    </a:lnTo>
                    <a:lnTo>
                      <a:pt x="64" y="101"/>
                    </a:lnTo>
                    <a:close/>
                    <a:moveTo>
                      <a:pt x="136" y="0"/>
                    </a:moveTo>
                    <a:lnTo>
                      <a:pt x="0" y="0"/>
                    </a:lnTo>
                    <a:lnTo>
                      <a:pt x="0" y="135"/>
                    </a:lnTo>
                    <a:lnTo>
                      <a:pt x="136" y="135"/>
                    </a:lnTo>
                    <a:lnTo>
                      <a:pt x="136" y="0"/>
                    </a:lnTo>
                    <a:close/>
                  </a:path>
                </a:pathLst>
              </a:custGeom>
              <a:solidFill>
                <a:srgbClr val="14EB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9" name="Freeform 1225">
                <a:extLst>
                  <a:ext uri="{FF2B5EF4-FFF2-40B4-BE49-F238E27FC236}">
                    <a16:creationId xmlns:a16="http://schemas.microsoft.com/office/drawing/2014/main" xmlns="" id="{154DF681-2CF7-4B4F-BA29-7BD1CC0D016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994650" y="4254501"/>
                <a:ext cx="215900" cy="214313"/>
              </a:xfrm>
              <a:custGeom>
                <a:avLst/>
                <a:gdLst>
                  <a:gd name="T0" fmla="*/ 70 w 136"/>
                  <a:gd name="T1" fmla="*/ 104 h 135"/>
                  <a:gd name="T2" fmla="*/ 66 w 136"/>
                  <a:gd name="T3" fmla="*/ 104 h 135"/>
                  <a:gd name="T4" fmla="*/ 68 w 136"/>
                  <a:gd name="T5" fmla="*/ 105 h 135"/>
                  <a:gd name="T6" fmla="*/ 70 w 136"/>
                  <a:gd name="T7" fmla="*/ 104 h 135"/>
                  <a:gd name="T8" fmla="*/ 64 w 136"/>
                  <a:gd name="T9" fmla="*/ 101 h 135"/>
                  <a:gd name="T10" fmla="*/ 64 w 136"/>
                  <a:gd name="T11" fmla="*/ 24 h 135"/>
                  <a:gd name="T12" fmla="*/ 72 w 136"/>
                  <a:gd name="T13" fmla="*/ 24 h 135"/>
                  <a:gd name="T14" fmla="*/ 72 w 136"/>
                  <a:gd name="T15" fmla="*/ 101 h 135"/>
                  <a:gd name="T16" fmla="*/ 93 w 136"/>
                  <a:gd name="T17" fmla="*/ 81 h 135"/>
                  <a:gd name="T18" fmla="*/ 98 w 136"/>
                  <a:gd name="T19" fmla="*/ 86 h 135"/>
                  <a:gd name="T20" fmla="*/ 68 w 136"/>
                  <a:gd name="T21" fmla="*/ 117 h 135"/>
                  <a:gd name="T22" fmla="*/ 38 w 136"/>
                  <a:gd name="T23" fmla="*/ 86 h 135"/>
                  <a:gd name="T24" fmla="*/ 38 w 136"/>
                  <a:gd name="T25" fmla="*/ 86 h 135"/>
                  <a:gd name="T26" fmla="*/ 38 w 136"/>
                  <a:gd name="T27" fmla="*/ 86 h 135"/>
                  <a:gd name="T28" fmla="*/ 38 w 136"/>
                  <a:gd name="T29" fmla="*/ 86 h 135"/>
                  <a:gd name="T30" fmla="*/ 43 w 136"/>
                  <a:gd name="T31" fmla="*/ 81 h 135"/>
                  <a:gd name="T32" fmla="*/ 64 w 136"/>
                  <a:gd name="T33" fmla="*/ 101 h 135"/>
                  <a:gd name="T34" fmla="*/ 136 w 136"/>
                  <a:gd name="T35" fmla="*/ 0 h 135"/>
                  <a:gd name="T36" fmla="*/ 0 w 136"/>
                  <a:gd name="T37" fmla="*/ 0 h 135"/>
                  <a:gd name="T38" fmla="*/ 0 w 136"/>
                  <a:gd name="T39" fmla="*/ 135 h 135"/>
                  <a:gd name="T40" fmla="*/ 136 w 136"/>
                  <a:gd name="T41" fmla="*/ 135 h 135"/>
                  <a:gd name="T42" fmla="*/ 136 w 136"/>
                  <a:gd name="T43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36" h="135">
                    <a:moveTo>
                      <a:pt x="70" y="104"/>
                    </a:moveTo>
                    <a:lnTo>
                      <a:pt x="66" y="104"/>
                    </a:lnTo>
                    <a:lnTo>
                      <a:pt x="68" y="105"/>
                    </a:lnTo>
                    <a:lnTo>
                      <a:pt x="70" y="104"/>
                    </a:lnTo>
                    <a:moveTo>
                      <a:pt x="64" y="101"/>
                    </a:moveTo>
                    <a:lnTo>
                      <a:pt x="64" y="24"/>
                    </a:lnTo>
                    <a:lnTo>
                      <a:pt x="72" y="24"/>
                    </a:lnTo>
                    <a:lnTo>
                      <a:pt x="72" y="101"/>
                    </a:lnTo>
                    <a:lnTo>
                      <a:pt x="93" y="81"/>
                    </a:lnTo>
                    <a:lnTo>
                      <a:pt x="98" y="86"/>
                    </a:lnTo>
                    <a:lnTo>
                      <a:pt x="68" y="117"/>
                    </a:lnTo>
                    <a:lnTo>
                      <a:pt x="38" y="86"/>
                    </a:lnTo>
                    <a:lnTo>
                      <a:pt x="38" y="86"/>
                    </a:lnTo>
                    <a:lnTo>
                      <a:pt x="38" y="86"/>
                    </a:lnTo>
                    <a:lnTo>
                      <a:pt x="38" y="86"/>
                    </a:lnTo>
                    <a:lnTo>
                      <a:pt x="43" y="81"/>
                    </a:lnTo>
                    <a:lnTo>
                      <a:pt x="64" y="101"/>
                    </a:lnTo>
                    <a:moveTo>
                      <a:pt x="136" y="0"/>
                    </a:moveTo>
                    <a:lnTo>
                      <a:pt x="0" y="0"/>
                    </a:lnTo>
                    <a:lnTo>
                      <a:pt x="0" y="135"/>
                    </a:lnTo>
                    <a:lnTo>
                      <a:pt x="136" y="135"/>
                    </a:lnTo>
                    <a:lnTo>
                      <a:pt x="1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0" name="Freeform 1226">
                <a:extLst>
                  <a:ext uri="{FF2B5EF4-FFF2-40B4-BE49-F238E27FC236}">
                    <a16:creationId xmlns:a16="http://schemas.microsoft.com/office/drawing/2014/main" xmlns="" id="{D11DB542-CD20-4F35-8EB0-CD90DA39083B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981950" y="4241801"/>
                <a:ext cx="241300" cy="239713"/>
              </a:xfrm>
              <a:custGeom>
                <a:avLst/>
                <a:gdLst>
                  <a:gd name="T0" fmla="*/ 8 w 152"/>
                  <a:gd name="T1" fmla="*/ 143 h 151"/>
                  <a:gd name="T2" fmla="*/ 8 w 152"/>
                  <a:gd name="T3" fmla="*/ 8 h 151"/>
                  <a:gd name="T4" fmla="*/ 144 w 152"/>
                  <a:gd name="T5" fmla="*/ 8 h 151"/>
                  <a:gd name="T6" fmla="*/ 144 w 152"/>
                  <a:gd name="T7" fmla="*/ 143 h 151"/>
                  <a:gd name="T8" fmla="*/ 8 w 152"/>
                  <a:gd name="T9" fmla="*/ 143 h 151"/>
                  <a:gd name="T10" fmla="*/ 152 w 152"/>
                  <a:gd name="T11" fmla="*/ 0 h 151"/>
                  <a:gd name="T12" fmla="*/ 0 w 152"/>
                  <a:gd name="T13" fmla="*/ 0 h 151"/>
                  <a:gd name="T14" fmla="*/ 0 w 152"/>
                  <a:gd name="T15" fmla="*/ 73 h 151"/>
                  <a:gd name="T16" fmla="*/ 0 w 152"/>
                  <a:gd name="T17" fmla="*/ 81 h 151"/>
                  <a:gd name="T18" fmla="*/ 0 w 152"/>
                  <a:gd name="T19" fmla="*/ 84 h 151"/>
                  <a:gd name="T20" fmla="*/ 0 w 152"/>
                  <a:gd name="T21" fmla="*/ 151 h 151"/>
                  <a:gd name="T22" fmla="*/ 4 w 152"/>
                  <a:gd name="T23" fmla="*/ 151 h 151"/>
                  <a:gd name="T24" fmla="*/ 152 w 152"/>
                  <a:gd name="T25" fmla="*/ 151 h 151"/>
                  <a:gd name="T26" fmla="*/ 152 w 152"/>
                  <a:gd name="T27" fmla="*/ 81 h 151"/>
                  <a:gd name="T28" fmla="*/ 152 w 152"/>
                  <a:gd name="T29" fmla="*/ 73 h 151"/>
                  <a:gd name="T30" fmla="*/ 152 w 152"/>
                  <a:gd name="T31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2" h="151">
                    <a:moveTo>
                      <a:pt x="8" y="143"/>
                    </a:moveTo>
                    <a:lnTo>
                      <a:pt x="8" y="8"/>
                    </a:lnTo>
                    <a:lnTo>
                      <a:pt x="144" y="8"/>
                    </a:lnTo>
                    <a:lnTo>
                      <a:pt x="144" y="143"/>
                    </a:lnTo>
                    <a:lnTo>
                      <a:pt x="8" y="143"/>
                    </a:lnTo>
                    <a:close/>
                    <a:moveTo>
                      <a:pt x="152" y="0"/>
                    </a:moveTo>
                    <a:lnTo>
                      <a:pt x="0" y="0"/>
                    </a:lnTo>
                    <a:lnTo>
                      <a:pt x="0" y="73"/>
                    </a:lnTo>
                    <a:lnTo>
                      <a:pt x="0" y="81"/>
                    </a:lnTo>
                    <a:lnTo>
                      <a:pt x="0" y="84"/>
                    </a:lnTo>
                    <a:lnTo>
                      <a:pt x="0" y="151"/>
                    </a:lnTo>
                    <a:lnTo>
                      <a:pt x="4" y="151"/>
                    </a:lnTo>
                    <a:lnTo>
                      <a:pt x="152" y="151"/>
                    </a:lnTo>
                    <a:lnTo>
                      <a:pt x="152" y="81"/>
                    </a:lnTo>
                    <a:lnTo>
                      <a:pt x="152" y="73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1" name="Freeform 1227">
                <a:extLst>
                  <a:ext uri="{FF2B5EF4-FFF2-40B4-BE49-F238E27FC236}">
                    <a16:creationId xmlns:a16="http://schemas.microsoft.com/office/drawing/2014/main" xmlns="" id="{D947357D-D583-4FE8-A924-5D2CD2617B3D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981950" y="4241801"/>
                <a:ext cx="241300" cy="239713"/>
              </a:xfrm>
              <a:custGeom>
                <a:avLst/>
                <a:gdLst>
                  <a:gd name="T0" fmla="*/ 8 w 152"/>
                  <a:gd name="T1" fmla="*/ 143 h 151"/>
                  <a:gd name="T2" fmla="*/ 8 w 152"/>
                  <a:gd name="T3" fmla="*/ 8 h 151"/>
                  <a:gd name="T4" fmla="*/ 144 w 152"/>
                  <a:gd name="T5" fmla="*/ 8 h 151"/>
                  <a:gd name="T6" fmla="*/ 144 w 152"/>
                  <a:gd name="T7" fmla="*/ 143 h 151"/>
                  <a:gd name="T8" fmla="*/ 8 w 152"/>
                  <a:gd name="T9" fmla="*/ 143 h 151"/>
                  <a:gd name="T10" fmla="*/ 152 w 152"/>
                  <a:gd name="T11" fmla="*/ 0 h 151"/>
                  <a:gd name="T12" fmla="*/ 0 w 152"/>
                  <a:gd name="T13" fmla="*/ 0 h 151"/>
                  <a:gd name="T14" fmla="*/ 0 w 152"/>
                  <a:gd name="T15" fmla="*/ 73 h 151"/>
                  <a:gd name="T16" fmla="*/ 0 w 152"/>
                  <a:gd name="T17" fmla="*/ 81 h 151"/>
                  <a:gd name="T18" fmla="*/ 0 w 152"/>
                  <a:gd name="T19" fmla="*/ 84 h 151"/>
                  <a:gd name="T20" fmla="*/ 0 w 152"/>
                  <a:gd name="T21" fmla="*/ 151 h 151"/>
                  <a:gd name="T22" fmla="*/ 4 w 152"/>
                  <a:gd name="T23" fmla="*/ 151 h 151"/>
                  <a:gd name="T24" fmla="*/ 152 w 152"/>
                  <a:gd name="T25" fmla="*/ 151 h 151"/>
                  <a:gd name="T26" fmla="*/ 152 w 152"/>
                  <a:gd name="T27" fmla="*/ 81 h 151"/>
                  <a:gd name="T28" fmla="*/ 152 w 152"/>
                  <a:gd name="T29" fmla="*/ 73 h 151"/>
                  <a:gd name="T30" fmla="*/ 152 w 152"/>
                  <a:gd name="T31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2" h="151">
                    <a:moveTo>
                      <a:pt x="8" y="143"/>
                    </a:moveTo>
                    <a:lnTo>
                      <a:pt x="8" y="8"/>
                    </a:lnTo>
                    <a:lnTo>
                      <a:pt x="144" y="8"/>
                    </a:lnTo>
                    <a:lnTo>
                      <a:pt x="144" y="143"/>
                    </a:lnTo>
                    <a:lnTo>
                      <a:pt x="8" y="143"/>
                    </a:lnTo>
                    <a:moveTo>
                      <a:pt x="152" y="0"/>
                    </a:moveTo>
                    <a:lnTo>
                      <a:pt x="0" y="0"/>
                    </a:lnTo>
                    <a:lnTo>
                      <a:pt x="0" y="73"/>
                    </a:lnTo>
                    <a:lnTo>
                      <a:pt x="0" y="81"/>
                    </a:lnTo>
                    <a:lnTo>
                      <a:pt x="0" y="84"/>
                    </a:lnTo>
                    <a:lnTo>
                      <a:pt x="0" y="151"/>
                    </a:lnTo>
                    <a:lnTo>
                      <a:pt x="4" y="151"/>
                    </a:lnTo>
                    <a:lnTo>
                      <a:pt x="152" y="151"/>
                    </a:lnTo>
                    <a:lnTo>
                      <a:pt x="152" y="81"/>
                    </a:lnTo>
                    <a:lnTo>
                      <a:pt x="152" y="73"/>
                    </a:lnTo>
                    <a:lnTo>
                      <a:pt x="1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2" name="Freeform 1228">
                <a:extLst>
                  <a:ext uri="{FF2B5EF4-FFF2-40B4-BE49-F238E27FC236}">
                    <a16:creationId xmlns:a16="http://schemas.microsoft.com/office/drawing/2014/main" xmlns="" id="{1C52C9BB-6E35-4407-B0D5-F4F9063FE52D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8054975" y="4383088"/>
                <a:ext cx="95250" cy="57150"/>
              </a:xfrm>
              <a:custGeom>
                <a:avLst/>
                <a:gdLst>
                  <a:gd name="T0" fmla="*/ 0 w 60"/>
                  <a:gd name="T1" fmla="*/ 5 h 36"/>
                  <a:gd name="T2" fmla="*/ 0 w 60"/>
                  <a:gd name="T3" fmla="*/ 5 h 36"/>
                  <a:gd name="T4" fmla="*/ 0 w 60"/>
                  <a:gd name="T5" fmla="*/ 5 h 36"/>
                  <a:gd name="T6" fmla="*/ 0 w 60"/>
                  <a:gd name="T7" fmla="*/ 5 h 36"/>
                  <a:gd name="T8" fmla="*/ 55 w 60"/>
                  <a:gd name="T9" fmla="*/ 0 h 36"/>
                  <a:gd name="T10" fmla="*/ 34 w 60"/>
                  <a:gd name="T11" fmla="*/ 20 h 36"/>
                  <a:gd name="T12" fmla="*/ 34 w 60"/>
                  <a:gd name="T13" fmla="*/ 23 h 36"/>
                  <a:gd name="T14" fmla="*/ 32 w 60"/>
                  <a:gd name="T15" fmla="*/ 23 h 36"/>
                  <a:gd name="T16" fmla="*/ 30 w 60"/>
                  <a:gd name="T17" fmla="*/ 24 h 36"/>
                  <a:gd name="T18" fmla="*/ 28 w 60"/>
                  <a:gd name="T19" fmla="*/ 23 h 36"/>
                  <a:gd name="T20" fmla="*/ 26 w 60"/>
                  <a:gd name="T21" fmla="*/ 23 h 36"/>
                  <a:gd name="T22" fmla="*/ 26 w 60"/>
                  <a:gd name="T23" fmla="*/ 20 h 36"/>
                  <a:gd name="T24" fmla="*/ 5 w 60"/>
                  <a:gd name="T25" fmla="*/ 0 h 36"/>
                  <a:gd name="T26" fmla="*/ 0 w 60"/>
                  <a:gd name="T27" fmla="*/ 5 h 36"/>
                  <a:gd name="T28" fmla="*/ 30 w 60"/>
                  <a:gd name="T29" fmla="*/ 36 h 36"/>
                  <a:gd name="T30" fmla="*/ 60 w 60"/>
                  <a:gd name="T31" fmla="*/ 5 h 36"/>
                  <a:gd name="T32" fmla="*/ 55 w 60"/>
                  <a:gd name="T3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0" h="36">
                    <a:moveTo>
                      <a:pt x="0" y="5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  <a:moveTo>
                      <a:pt x="55" y="0"/>
                    </a:moveTo>
                    <a:lnTo>
                      <a:pt x="34" y="20"/>
                    </a:lnTo>
                    <a:lnTo>
                      <a:pt x="34" y="23"/>
                    </a:lnTo>
                    <a:lnTo>
                      <a:pt x="32" y="23"/>
                    </a:lnTo>
                    <a:lnTo>
                      <a:pt x="30" y="24"/>
                    </a:lnTo>
                    <a:lnTo>
                      <a:pt x="28" y="23"/>
                    </a:lnTo>
                    <a:lnTo>
                      <a:pt x="26" y="23"/>
                    </a:lnTo>
                    <a:lnTo>
                      <a:pt x="26" y="20"/>
                    </a:lnTo>
                    <a:lnTo>
                      <a:pt x="5" y="0"/>
                    </a:lnTo>
                    <a:lnTo>
                      <a:pt x="0" y="5"/>
                    </a:lnTo>
                    <a:lnTo>
                      <a:pt x="30" y="36"/>
                    </a:lnTo>
                    <a:lnTo>
                      <a:pt x="60" y="5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3" name="Freeform 1229">
                <a:extLst>
                  <a:ext uri="{FF2B5EF4-FFF2-40B4-BE49-F238E27FC236}">
                    <a16:creationId xmlns:a16="http://schemas.microsoft.com/office/drawing/2014/main" xmlns="" id="{9D6FC1F6-4979-425E-BAC7-AB918CFF9248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8054975" y="4383088"/>
                <a:ext cx="95250" cy="57150"/>
              </a:xfrm>
              <a:custGeom>
                <a:avLst/>
                <a:gdLst>
                  <a:gd name="T0" fmla="*/ 0 w 60"/>
                  <a:gd name="T1" fmla="*/ 5 h 36"/>
                  <a:gd name="T2" fmla="*/ 0 w 60"/>
                  <a:gd name="T3" fmla="*/ 5 h 36"/>
                  <a:gd name="T4" fmla="*/ 0 w 60"/>
                  <a:gd name="T5" fmla="*/ 5 h 36"/>
                  <a:gd name="T6" fmla="*/ 0 w 60"/>
                  <a:gd name="T7" fmla="*/ 5 h 36"/>
                  <a:gd name="T8" fmla="*/ 55 w 60"/>
                  <a:gd name="T9" fmla="*/ 0 h 36"/>
                  <a:gd name="T10" fmla="*/ 34 w 60"/>
                  <a:gd name="T11" fmla="*/ 20 h 36"/>
                  <a:gd name="T12" fmla="*/ 34 w 60"/>
                  <a:gd name="T13" fmla="*/ 23 h 36"/>
                  <a:gd name="T14" fmla="*/ 32 w 60"/>
                  <a:gd name="T15" fmla="*/ 23 h 36"/>
                  <a:gd name="T16" fmla="*/ 30 w 60"/>
                  <a:gd name="T17" fmla="*/ 24 h 36"/>
                  <a:gd name="T18" fmla="*/ 28 w 60"/>
                  <a:gd name="T19" fmla="*/ 23 h 36"/>
                  <a:gd name="T20" fmla="*/ 26 w 60"/>
                  <a:gd name="T21" fmla="*/ 23 h 36"/>
                  <a:gd name="T22" fmla="*/ 26 w 60"/>
                  <a:gd name="T23" fmla="*/ 20 h 36"/>
                  <a:gd name="T24" fmla="*/ 5 w 60"/>
                  <a:gd name="T25" fmla="*/ 0 h 36"/>
                  <a:gd name="T26" fmla="*/ 0 w 60"/>
                  <a:gd name="T27" fmla="*/ 5 h 36"/>
                  <a:gd name="T28" fmla="*/ 30 w 60"/>
                  <a:gd name="T29" fmla="*/ 36 h 36"/>
                  <a:gd name="T30" fmla="*/ 60 w 60"/>
                  <a:gd name="T31" fmla="*/ 5 h 36"/>
                  <a:gd name="T32" fmla="*/ 55 w 60"/>
                  <a:gd name="T3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0" h="36">
                    <a:moveTo>
                      <a:pt x="0" y="5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moveTo>
                      <a:pt x="55" y="0"/>
                    </a:moveTo>
                    <a:lnTo>
                      <a:pt x="34" y="20"/>
                    </a:lnTo>
                    <a:lnTo>
                      <a:pt x="34" y="23"/>
                    </a:lnTo>
                    <a:lnTo>
                      <a:pt x="32" y="23"/>
                    </a:lnTo>
                    <a:lnTo>
                      <a:pt x="30" y="24"/>
                    </a:lnTo>
                    <a:lnTo>
                      <a:pt x="28" y="23"/>
                    </a:lnTo>
                    <a:lnTo>
                      <a:pt x="26" y="23"/>
                    </a:lnTo>
                    <a:lnTo>
                      <a:pt x="26" y="20"/>
                    </a:lnTo>
                    <a:lnTo>
                      <a:pt x="5" y="0"/>
                    </a:lnTo>
                    <a:lnTo>
                      <a:pt x="0" y="5"/>
                    </a:lnTo>
                    <a:lnTo>
                      <a:pt x="30" y="36"/>
                    </a:lnTo>
                    <a:lnTo>
                      <a:pt x="60" y="5"/>
                    </a:lnTo>
                    <a:lnTo>
                      <a:pt x="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4" name="Freeform 1230">
                <a:extLst>
                  <a:ext uri="{FF2B5EF4-FFF2-40B4-BE49-F238E27FC236}">
                    <a16:creationId xmlns:a16="http://schemas.microsoft.com/office/drawing/2014/main" xmlns="" id="{A31FA9EE-59B1-471D-A26D-C2ED9328A10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096250" y="4292601"/>
                <a:ext cx="12700" cy="127000"/>
              </a:xfrm>
              <a:custGeom>
                <a:avLst/>
                <a:gdLst>
                  <a:gd name="T0" fmla="*/ 8 w 8"/>
                  <a:gd name="T1" fmla="*/ 0 h 80"/>
                  <a:gd name="T2" fmla="*/ 0 w 8"/>
                  <a:gd name="T3" fmla="*/ 0 h 80"/>
                  <a:gd name="T4" fmla="*/ 0 w 8"/>
                  <a:gd name="T5" fmla="*/ 77 h 80"/>
                  <a:gd name="T6" fmla="*/ 0 w 8"/>
                  <a:gd name="T7" fmla="*/ 80 h 80"/>
                  <a:gd name="T8" fmla="*/ 2 w 8"/>
                  <a:gd name="T9" fmla="*/ 80 h 80"/>
                  <a:gd name="T10" fmla="*/ 6 w 8"/>
                  <a:gd name="T11" fmla="*/ 80 h 80"/>
                  <a:gd name="T12" fmla="*/ 8 w 8"/>
                  <a:gd name="T13" fmla="*/ 80 h 80"/>
                  <a:gd name="T14" fmla="*/ 8 w 8"/>
                  <a:gd name="T15" fmla="*/ 77 h 80"/>
                  <a:gd name="T16" fmla="*/ 8 w 8"/>
                  <a:gd name="T17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80">
                    <a:moveTo>
                      <a:pt x="8" y="0"/>
                    </a:moveTo>
                    <a:lnTo>
                      <a:pt x="0" y="0"/>
                    </a:lnTo>
                    <a:lnTo>
                      <a:pt x="0" y="77"/>
                    </a:lnTo>
                    <a:lnTo>
                      <a:pt x="0" y="80"/>
                    </a:lnTo>
                    <a:lnTo>
                      <a:pt x="2" y="80"/>
                    </a:lnTo>
                    <a:lnTo>
                      <a:pt x="6" y="80"/>
                    </a:lnTo>
                    <a:lnTo>
                      <a:pt x="8" y="80"/>
                    </a:lnTo>
                    <a:lnTo>
                      <a:pt x="8" y="77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046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5" name="Freeform 1231">
                <a:extLst>
                  <a:ext uri="{FF2B5EF4-FFF2-40B4-BE49-F238E27FC236}">
                    <a16:creationId xmlns:a16="http://schemas.microsoft.com/office/drawing/2014/main" xmlns="" id="{D0065124-FB8A-4CA4-BFA1-7C218362941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096250" y="4292601"/>
                <a:ext cx="12700" cy="127000"/>
              </a:xfrm>
              <a:custGeom>
                <a:avLst/>
                <a:gdLst>
                  <a:gd name="T0" fmla="*/ 8 w 8"/>
                  <a:gd name="T1" fmla="*/ 0 h 80"/>
                  <a:gd name="T2" fmla="*/ 0 w 8"/>
                  <a:gd name="T3" fmla="*/ 0 h 80"/>
                  <a:gd name="T4" fmla="*/ 0 w 8"/>
                  <a:gd name="T5" fmla="*/ 77 h 80"/>
                  <a:gd name="T6" fmla="*/ 0 w 8"/>
                  <a:gd name="T7" fmla="*/ 80 h 80"/>
                  <a:gd name="T8" fmla="*/ 2 w 8"/>
                  <a:gd name="T9" fmla="*/ 80 h 80"/>
                  <a:gd name="T10" fmla="*/ 6 w 8"/>
                  <a:gd name="T11" fmla="*/ 80 h 80"/>
                  <a:gd name="T12" fmla="*/ 8 w 8"/>
                  <a:gd name="T13" fmla="*/ 80 h 80"/>
                  <a:gd name="T14" fmla="*/ 8 w 8"/>
                  <a:gd name="T15" fmla="*/ 77 h 80"/>
                  <a:gd name="T16" fmla="*/ 8 w 8"/>
                  <a:gd name="T17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80">
                    <a:moveTo>
                      <a:pt x="8" y="0"/>
                    </a:moveTo>
                    <a:lnTo>
                      <a:pt x="0" y="0"/>
                    </a:lnTo>
                    <a:lnTo>
                      <a:pt x="0" y="77"/>
                    </a:lnTo>
                    <a:lnTo>
                      <a:pt x="0" y="80"/>
                    </a:lnTo>
                    <a:lnTo>
                      <a:pt x="2" y="80"/>
                    </a:lnTo>
                    <a:lnTo>
                      <a:pt x="6" y="80"/>
                    </a:lnTo>
                    <a:lnTo>
                      <a:pt x="8" y="80"/>
                    </a:lnTo>
                    <a:lnTo>
                      <a:pt x="8" y="77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3635375" y="2014878"/>
            <a:ext cx="5426076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3635375" y="4321114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xmlns="" id="{05EBDA4F-7210-4CAE-8333-80DB24212E78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635376" y="4024843"/>
            <a:ext cx="5426076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2018/11/14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2" r:id="rId2"/>
    <p:sldLayoutId id="2147483669" r:id="rId3"/>
    <p:sldLayoutId id="2147483651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5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Relationship Id="rId6" Type="http://schemas.openxmlformats.org/officeDocument/2006/relationships/image" Target="../media/image11.png"/><Relationship Id="rId5" Type="http://schemas.openxmlformats.org/officeDocument/2006/relationships/image" Target="../media/image10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669925" y="2620596"/>
            <a:ext cx="10850562" cy="558799"/>
          </a:xfrm>
        </p:spPr>
        <p:txBody>
          <a:bodyPr/>
          <a:lstStyle/>
          <a:p>
            <a:r>
              <a:rPr lang="en-US" altLang="zh-CN" dirty="0"/>
              <a:t>Subtitle here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669925" y="1685925"/>
            <a:ext cx="10850562" cy="1021759"/>
          </a:xfrm>
        </p:spPr>
        <p:txBody>
          <a:bodyPr>
            <a:noAutofit/>
          </a:bodyPr>
          <a:lstStyle/>
          <a:p>
            <a:r>
              <a:rPr lang="zh-CN" altLang="en-US" dirty="0" smtClean="0"/>
              <a:t>蓝色互联网风主题通用模板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669925" y="3950055"/>
            <a:ext cx="10850562" cy="296271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669925" y="4246326"/>
            <a:ext cx="10850562" cy="296271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www.islide.cc</a:t>
            </a:r>
            <a:endParaRPr lang="en-US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2.3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1fb93039-9820-49f2-a2d8-03677a8acbc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3EC6550-B28B-4249-879C-2D8322800DE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1" y="0"/>
            <a:ext cx="11517714" cy="6858000"/>
            <a:chOff x="-1" y="0"/>
            <a:chExt cx="11517714" cy="6858000"/>
          </a:xfrm>
        </p:grpSpPr>
        <p:sp>
          <p:nvSpPr>
            <p:cNvPr id="6" name="iṩļídè">
              <a:extLst>
                <a:ext uri="{FF2B5EF4-FFF2-40B4-BE49-F238E27FC236}">
                  <a16:creationId xmlns:a16="http://schemas.microsoft.com/office/drawing/2014/main" xmlns="" id="{571BC4E1-AA74-4F16-BA7F-62B8EE6C7429}"/>
                </a:ext>
              </a:extLst>
            </p:cNvPr>
            <p:cNvSpPr/>
            <p:nvPr/>
          </p:nvSpPr>
          <p:spPr>
            <a:xfrm>
              <a:off x="-1" y="0"/>
              <a:ext cx="6771001" cy="6858000"/>
            </a:xfrm>
            <a:prstGeom prst="roundRect">
              <a:avLst>
                <a:gd name="adj" fmla="val 0"/>
              </a:avLst>
            </a:prstGeom>
            <a:blipFill>
              <a:blip r:embed="rId3"/>
              <a:stretch>
                <a:fillRect l="-26014" r="-25913"/>
              </a:stretch>
            </a:blipFill>
            <a:ln w="1905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7" name="iṩlíḍé">
              <a:extLst>
                <a:ext uri="{FF2B5EF4-FFF2-40B4-BE49-F238E27FC236}">
                  <a16:creationId xmlns:a16="http://schemas.microsoft.com/office/drawing/2014/main" xmlns="" id="{728B7CBF-B995-4ECA-AE37-2A3B4D792ADA}"/>
                </a:ext>
              </a:extLst>
            </p:cNvPr>
            <p:cNvSpPr/>
            <p:nvPr/>
          </p:nvSpPr>
          <p:spPr>
            <a:xfrm>
              <a:off x="0" y="0"/>
              <a:ext cx="5240999" cy="6858000"/>
            </a:xfrm>
            <a:prstGeom prst="roundRect">
              <a:avLst>
                <a:gd name="adj" fmla="val 0"/>
              </a:avLst>
            </a:prstGeom>
            <a:solidFill>
              <a:schemeClr val="tx1">
                <a:alpha val="7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endParaRPr sz="2000" b="1"/>
            </a:p>
          </p:txBody>
        </p:sp>
        <p:sp>
          <p:nvSpPr>
            <p:cNvPr id="8" name="í$ḻîdè">
              <a:extLst>
                <a:ext uri="{FF2B5EF4-FFF2-40B4-BE49-F238E27FC236}">
                  <a16:creationId xmlns:a16="http://schemas.microsoft.com/office/drawing/2014/main" xmlns="" id="{0EEAB81C-4911-434D-B745-D01AEAFD1096}"/>
                </a:ext>
              </a:extLst>
            </p:cNvPr>
            <p:cNvSpPr/>
            <p:nvPr/>
          </p:nvSpPr>
          <p:spPr>
            <a:xfrm>
              <a:off x="6927713" y="4088283"/>
              <a:ext cx="4590000" cy="187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/>
            <a:p>
              <a:pPr marL="171450" indent="-171450">
                <a:lnSpc>
                  <a:spcPct val="16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Unified fonts make reading more </a:t>
              </a:r>
              <a:r>
                <a:rPr lang="en-US" altLang="zh-CN" sz="1100" dirty="0" err="1"/>
                <a:t>fluent.Theme</a:t>
              </a:r>
              <a:r>
                <a:rPr lang="en-US" altLang="zh-CN" sz="1100" dirty="0"/>
                <a:t> color makes PPT more convenient to </a:t>
              </a:r>
              <a:r>
                <a:rPr lang="en-US" altLang="zh-CN" sz="1100" dirty="0" err="1"/>
                <a:t>change.Adjust</a:t>
              </a:r>
              <a:r>
                <a:rPr lang="en-US" altLang="zh-CN" sz="1100" dirty="0"/>
                <a:t> the spacing to adapt to Chinese typesetting, use the reference line in PPT.</a:t>
              </a:r>
            </a:p>
            <a:p>
              <a:pPr marL="628639" lvl="1" indent="-171450">
                <a:lnSpc>
                  <a:spcPct val="160000"/>
                </a:lnSpc>
                <a:buFont typeface="Arial" panose="020B0604020202020204" pitchFamily="34" charset="0"/>
                <a:buChar char="−"/>
              </a:pPr>
              <a:r>
                <a:rPr lang="en-US" altLang="zh-CN" sz="1100" dirty="0"/>
                <a:t>Supporting text here.</a:t>
              </a:r>
            </a:p>
            <a:p>
              <a:pPr marL="628639" lvl="1" indent="-171450">
                <a:lnSpc>
                  <a:spcPct val="160000"/>
                </a:lnSpc>
                <a:buFont typeface="Arial" panose="020B0604020202020204" pitchFamily="34" charset="0"/>
                <a:buChar char="−"/>
              </a:pPr>
              <a:r>
                <a:rPr lang="en-US" altLang="zh-CN" sz="11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9" name="îşľiḍé">
              <a:extLst>
                <a:ext uri="{FF2B5EF4-FFF2-40B4-BE49-F238E27FC236}">
                  <a16:creationId xmlns:a16="http://schemas.microsoft.com/office/drawing/2014/main" xmlns="" id="{227EAFA7-6BD8-421F-8FAF-A543E0A1C3A7}"/>
                </a:ext>
              </a:extLst>
            </p:cNvPr>
            <p:cNvSpPr txBox="1"/>
            <p:nvPr/>
          </p:nvSpPr>
          <p:spPr bwMode="auto">
            <a:xfrm>
              <a:off x="6927713" y="2918283"/>
              <a:ext cx="459000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0" name="íṩľïḋe">
              <a:extLst>
                <a:ext uri="{FF2B5EF4-FFF2-40B4-BE49-F238E27FC236}">
                  <a16:creationId xmlns:a16="http://schemas.microsoft.com/office/drawing/2014/main" xmlns="" id="{227EAFA7-6BD8-421F-8FAF-A543E0A1C3A7}"/>
                </a:ext>
              </a:extLst>
            </p:cNvPr>
            <p:cNvSpPr txBox="1"/>
            <p:nvPr/>
          </p:nvSpPr>
          <p:spPr bwMode="auto">
            <a:xfrm>
              <a:off x="6927713" y="3360087"/>
              <a:ext cx="4590000" cy="59319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1" name="í$lide">
              <a:extLst>
                <a:ext uri="{FF2B5EF4-FFF2-40B4-BE49-F238E27FC236}">
                  <a16:creationId xmlns:a16="http://schemas.microsoft.com/office/drawing/2014/main" xmlns="" id="{791BB12B-58F7-4D5C-9471-E4DF81654F7A}"/>
                </a:ext>
              </a:extLst>
            </p:cNvPr>
            <p:cNvSpPr txBox="1"/>
            <p:nvPr/>
          </p:nvSpPr>
          <p:spPr>
            <a:xfrm>
              <a:off x="782424" y="1135063"/>
              <a:ext cx="4346075" cy="178322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</a:rPr>
                <a:t>Unified fonts make reading more fluent.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</a:rPr>
                <a:t>Theme color makes PPT more convenient to change.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</a:rPr>
                <a:t>Adjust the spacing to adapt to Chinese typesetting, use the reference line in PPT.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5298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25" name="fed3f8bb-e284-4adc-ab02-e7044f36fb5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476D289-2F06-4964-BBF3-2BEC777A4E9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470915" y="1736812"/>
            <a:ext cx="9395209" cy="3995286"/>
            <a:chOff x="1470915" y="1736812"/>
            <a:chExt cx="9395209" cy="3995286"/>
          </a:xfrm>
        </p:grpSpPr>
        <p:sp>
          <p:nvSpPr>
            <p:cNvPr id="26" name="íṧḷiḓe">
              <a:extLst>
                <a:ext uri="{FF2B5EF4-FFF2-40B4-BE49-F238E27FC236}">
                  <a16:creationId xmlns:a16="http://schemas.microsoft.com/office/drawing/2014/main" xmlns="" id="{878558F5-6D51-412A-83A6-74D69F3E2143}"/>
                </a:ext>
              </a:extLst>
            </p:cNvPr>
            <p:cNvSpPr/>
            <p:nvPr/>
          </p:nvSpPr>
          <p:spPr>
            <a:xfrm>
              <a:off x="4799229" y="1736812"/>
              <a:ext cx="2317265" cy="1997643"/>
            </a:xfrm>
            <a:prstGeom prst="triangl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i$lide">
              <a:extLst>
                <a:ext uri="{FF2B5EF4-FFF2-40B4-BE49-F238E27FC236}">
                  <a16:creationId xmlns:a16="http://schemas.microsoft.com/office/drawing/2014/main" xmlns="" id="{D8EC875C-31C0-4E1A-9E29-11A63FD7E518}"/>
                </a:ext>
              </a:extLst>
            </p:cNvPr>
            <p:cNvSpPr/>
            <p:nvPr/>
          </p:nvSpPr>
          <p:spPr>
            <a:xfrm flipV="1">
              <a:off x="4799229" y="3734455"/>
              <a:ext cx="2317265" cy="1997643"/>
            </a:xfrm>
            <a:prstGeom prst="triangle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ïṥḷíďê">
              <a:extLst>
                <a:ext uri="{FF2B5EF4-FFF2-40B4-BE49-F238E27FC236}">
                  <a16:creationId xmlns:a16="http://schemas.microsoft.com/office/drawing/2014/main" xmlns="" id="{F3629FF1-BCB4-4194-A8BF-5DA1163A5741}"/>
                </a:ext>
              </a:extLst>
            </p:cNvPr>
            <p:cNvSpPr/>
            <p:nvPr/>
          </p:nvSpPr>
          <p:spPr>
            <a:xfrm flipH="1">
              <a:off x="3647731" y="3734455"/>
              <a:ext cx="2317265" cy="1997643"/>
            </a:xfrm>
            <a:prstGeom prst="triangl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íŝlïďé">
              <a:extLst>
                <a:ext uri="{FF2B5EF4-FFF2-40B4-BE49-F238E27FC236}">
                  <a16:creationId xmlns:a16="http://schemas.microsoft.com/office/drawing/2014/main" xmlns="" id="{0399A930-E57D-4A87-B1A9-4F709E78E85C}"/>
                </a:ext>
              </a:extLst>
            </p:cNvPr>
            <p:cNvSpPr/>
            <p:nvPr/>
          </p:nvSpPr>
          <p:spPr>
            <a:xfrm flipH="1">
              <a:off x="5953487" y="3734455"/>
              <a:ext cx="2317265" cy="1997643"/>
            </a:xfrm>
            <a:prstGeom prst="triangle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0" name="ïṥ1ïḋe">
              <a:extLst>
                <a:ext uri="{FF2B5EF4-FFF2-40B4-BE49-F238E27FC236}">
                  <a16:creationId xmlns:a16="http://schemas.microsoft.com/office/drawing/2014/main" xmlns="" id="{9BEFC9F4-5607-4F6B-8B9D-9C678921C414}"/>
                </a:ext>
              </a:extLst>
            </p:cNvPr>
            <p:cNvGrpSpPr/>
            <p:nvPr/>
          </p:nvGrpSpPr>
          <p:grpSpPr>
            <a:xfrm>
              <a:off x="7130791" y="2218633"/>
              <a:ext cx="3400693" cy="1515821"/>
              <a:chOff x="5603149" y="2793443"/>
              <a:chExt cx="3058530" cy="1363306"/>
            </a:xfrm>
          </p:grpSpPr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xmlns="" id="{C0A1CE37-0228-4A4C-9438-E70F95E2A15D}"/>
                  </a:ext>
                </a:extLst>
              </p:cNvPr>
              <p:cNvCxnSpPr/>
              <p:nvPr/>
            </p:nvCxnSpPr>
            <p:spPr>
              <a:xfrm flipV="1">
                <a:off x="5603149" y="2793443"/>
                <a:ext cx="787733" cy="1363306"/>
              </a:xfrm>
              <a:prstGeom prst="line">
                <a:avLst/>
              </a:prstGeom>
              <a:ln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xmlns="" id="{31654F70-FC9A-480F-A1A5-798CA21FADB7}"/>
                  </a:ext>
                </a:extLst>
              </p:cNvPr>
              <p:cNvCxnSpPr/>
              <p:nvPr/>
            </p:nvCxnSpPr>
            <p:spPr>
              <a:xfrm>
                <a:off x="6386660" y="2793443"/>
                <a:ext cx="2275019" cy="0"/>
              </a:xfrm>
              <a:prstGeom prst="line">
                <a:avLst/>
              </a:prstGeom>
              <a:ln>
                <a:solidFill>
                  <a:schemeClr val="accent3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" name="işḻïḋe">
              <a:extLst>
                <a:ext uri="{FF2B5EF4-FFF2-40B4-BE49-F238E27FC236}">
                  <a16:creationId xmlns:a16="http://schemas.microsoft.com/office/drawing/2014/main" xmlns="" id="{A2D61893-68B1-41AC-BC7F-637AD13EB9E8}"/>
                </a:ext>
              </a:extLst>
            </p:cNvPr>
            <p:cNvGrpSpPr/>
            <p:nvPr/>
          </p:nvGrpSpPr>
          <p:grpSpPr>
            <a:xfrm>
              <a:off x="7656272" y="4296718"/>
              <a:ext cx="2848984" cy="506577"/>
              <a:chOff x="6099349" y="2793443"/>
              <a:chExt cx="2562330" cy="455608"/>
            </a:xfrm>
          </p:grpSpPr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xmlns="" id="{4491CA26-3A9E-4DA3-BACB-6E398E59F3BB}"/>
                  </a:ext>
                </a:extLst>
              </p:cNvPr>
              <p:cNvCxnSpPr/>
              <p:nvPr/>
            </p:nvCxnSpPr>
            <p:spPr>
              <a:xfrm flipV="1">
                <a:off x="6099349" y="2793443"/>
                <a:ext cx="263255" cy="455608"/>
              </a:xfrm>
              <a:prstGeom prst="line">
                <a:avLst/>
              </a:prstGeom>
              <a:ln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xmlns="" id="{3F05FD8A-1F9C-43F0-B86D-89549CAC53A5}"/>
                  </a:ext>
                </a:extLst>
              </p:cNvPr>
              <p:cNvCxnSpPr/>
              <p:nvPr/>
            </p:nvCxnSpPr>
            <p:spPr>
              <a:xfrm>
                <a:off x="6362604" y="2793443"/>
                <a:ext cx="2299075" cy="0"/>
              </a:xfrm>
              <a:prstGeom prst="line">
                <a:avLst/>
              </a:prstGeom>
              <a:ln>
                <a:solidFill>
                  <a:schemeClr val="accent4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ïṧ1íḋe">
              <a:extLst>
                <a:ext uri="{FF2B5EF4-FFF2-40B4-BE49-F238E27FC236}">
                  <a16:creationId xmlns:a16="http://schemas.microsoft.com/office/drawing/2014/main" xmlns="" id="{22057566-6A4E-4850-99BC-8B26D882183F}"/>
                </a:ext>
              </a:extLst>
            </p:cNvPr>
            <p:cNvGrpSpPr/>
            <p:nvPr/>
          </p:nvGrpSpPr>
          <p:grpSpPr>
            <a:xfrm flipH="1">
              <a:off x="1470915" y="2218636"/>
              <a:ext cx="3851752" cy="655143"/>
              <a:chOff x="5197474" y="2793443"/>
              <a:chExt cx="3464204" cy="589225"/>
            </a:xfrm>
          </p:grpSpPr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xmlns="" id="{18BD7EFC-2ADE-4B85-BFA1-2B61A4645B64}"/>
                  </a:ext>
                </a:extLst>
              </p:cNvPr>
              <p:cNvCxnSpPr/>
              <p:nvPr/>
            </p:nvCxnSpPr>
            <p:spPr>
              <a:xfrm flipV="1">
                <a:off x="5197474" y="2793444"/>
                <a:ext cx="340460" cy="589224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xmlns="" id="{93F69F40-3452-4D92-8884-14E8AAC1E186}"/>
                  </a:ext>
                </a:extLst>
              </p:cNvPr>
              <p:cNvCxnSpPr/>
              <p:nvPr/>
            </p:nvCxnSpPr>
            <p:spPr>
              <a:xfrm>
                <a:off x="5529069" y="2793443"/>
                <a:ext cx="3132609" cy="0"/>
              </a:xfrm>
              <a:prstGeom prst="line">
                <a:avLst/>
              </a:prstGeom>
              <a:ln>
                <a:solidFill>
                  <a:schemeClr val="accent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9670C396-2778-4ABF-876F-EF77184F85DE}"/>
                </a:ext>
              </a:extLst>
            </p:cNvPr>
            <p:cNvCxnSpPr/>
            <p:nvPr/>
          </p:nvCxnSpPr>
          <p:spPr>
            <a:xfrm flipH="1" flipV="1">
              <a:off x="4070427" y="4296718"/>
              <a:ext cx="292706" cy="506577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A0CA6312-5C8C-45E4-9A38-BF820B611A8F}"/>
                </a:ext>
              </a:extLst>
            </p:cNvPr>
            <p:cNvCxnSpPr/>
            <p:nvPr/>
          </p:nvCxnSpPr>
          <p:spPr>
            <a:xfrm flipH="1">
              <a:off x="1514149" y="4296718"/>
              <a:ext cx="2556278" cy="0"/>
            </a:xfrm>
            <a:prstGeom prst="line">
              <a:avLst/>
            </a:prstGeom>
            <a:ln>
              <a:solidFill>
                <a:schemeClr val="accent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î$1íḓè">
              <a:extLst>
                <a:ext uri="{FF2B5EF4-FFF2-40B4-BE49-F238E27FC236}">
                  <a16:creationId xmlns:a16="http://schemas.microsoft.com/office/drawing/2014/main" xmlns="" id="{FCA4E60B-F9E1-4A64-9EC1-833B3F766890}"/>
                </a:ext>
              </a:extLst>
            </p:cNvPr>
            <p:cNvSpPr/>
            <p:nvPr/>
          </p:nvSpPr>
          <p:spPr bwMode="auto">
            <a:xfrm>
              <a:off x="6842444" y="4617068"/>
              <a:ext cx="633204" cy="633204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ïṣ1îde">
              <a:extLst>
                <a:ext uri="{FF2B5EF4-FFF2-40B4-BE49-F238E27FC236}">
                  <a16:creationId xmlns:a16="http://schemas.microsoft.com/office/drawing/2014/main" xmlns="" id="{FC1CC2F0-7FFE-472E-86E5-7FB00BDE5629}"/>
                </a:ext>
              </a:extLst>
            </p:cNvPr>
            <p:cNvSpPr/>
            <p:nvPr/>
          </p:nvSpPr>
          <p:spPr bwMode="auto">
            <a:xfrm>
              <a:off x="5636970" y="4175611"/>
              <a:ext cx="633204" cy="633204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ïṧḻiḋè">
              <a:extLst>
                <a:ext uri="{FF2B5EF4-FFF2-40B4-BE49-F238E27FC236}">
                  <a16:creationId xmlns:a16="http://schemas.microsoft.com/office/drawing/2014/main" xmlns="" id="{03C53874-703E-49FB-9318-AADF87D0E4BE}"/>
                </a:ext>
              </a:extLst>
            </p:cNvPr>
            <p:cNvSpPr/>
            <p:nvPr/>
          </p:nvSpPr>
          <p:spPr bwMode="auto">
            <a:xfrm>
              <a:off x="5641259" y="2605724"/>
              <a:ext cx="633204" cy="63320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îṩľíḋé">
              <a:extLst>
                <a:ext uri="{FF2B5EF4-FFF2-40B4-BE49-F238E27FC236}">
                  <a16:creationId xmlns:a16="http://schemas.microsoft.com/office/drawing/2014/main" xmlns="" id="{DB091972-9BF3-4E3C-8087-998FA5937272}"/>
                </a:ext>
              </a:extLst>
            </p:cNvPr>
            <p:cNvSpPr/>
            <p:nvPr/>
          </p:nvSpPr>
          <p:spPr bwMode="auto">
            <a:xfrm>
              <a:off x="4494051" y="4617069"/>
              <a:ext cx="633204" cy="633204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îṡ1íḋè">
              <a:extLst>
                <a:ext uri="{FF2B5EF4-FFF2-40B4-BE49-F238E27FC236}">
                  <a16:creationId xmlns:a16="http://schemas.microsoft.com/office/drawing/2014/main" xmlns="" id="{8E885CA7-D4A6-4748-BD55-E3F332BF7393}"/>
                </a:ext>
              </a:extLst>
            </p:cNvPr>
            <p:cNvSpPr txBox="1"/>
            <p:nvPr/>
          </p:nvSpPr>
          <p:spPr bwMode="auto">
            <a:xfrm>
              <a:off x="7954235" y="1854000"/>
              <a:ext cx="2911889" cy="358973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/>
            <a:p>
              <a:pPr marL="0" indent="0" algn="r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40" name="îṩḻíḍé">
              <a:extLst>
                <a:ext uri="{FF2B5EF4-FFF2-40B4-BE49-F238E27FC236}">
                  <a16:creationId xmlns:a16="http://schemas.microsoft.com/office/drawing/2014/main" xmlns="" id="{524A6FBB-E637-4BE0-BC66-509FC7D78CEC}"/>
                </a:ext>
              </a:extLst>
            </p:cNvPr>
            <p:cNvSpPr txBox="1"/>
            <p:nvPr/>
          </p:nvSpPr>
          <p:spPr bwMode="auto">
            <a:xfrm>
              <a:off x="7954235" y="2212973"/>
              <a:ext cx="2911889" cy="964042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normAutofit fontScale="92500" lnSpcReduction="20000"/>
            </a:bodyPr>
            <a:lstStyle/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Supporting text here.</a:t>
              </a:r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41" name="išľïḋé">
              <a:extLst>
                <a:ext uri="{FF2B5EF4-FFF2-40B4-BE49-F238E27FC236}">
                  <a16:creationId xmlns:a16="http://schemas.microsoft.com/office/drawing/2014/main" xmlns="" id="{01DC826A-EF34-4245-B309-DCCD3D8290CE}"/>
                </a:ext>
              </a:extLst>
            </p:cNvPr>
            <p:cNvSpPr txBox="1"/>
            <p:nvPr/>
          </p:nvSpPr>
          <p:spPr bwMode="auto">
            <a:xfrm>
              <a:off x="1470923" y="2212973"/>
              <a:ext cx="2911889" cy="964042"/>
            </a:xfrm>
            <a:prstGeom prst="rect">
              <a:avLst/>
            </a:prstGeom>
          </p:spPr>
          <p:txBody>
            <a:bodyPr wrap="square" lIns="90000" tIns="46800" rIns="90000" bIns="46800" anchor="ctr" anchorCtr="0">
              <a:normAutofit fontScale="92500" lnSpcReduction="20000"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42" name="iśľîḍe">
              <a:extLst>
                <a:ext uri="{FF2B5EF4-FFF2-40B4-BE49-F238E27FC236}">
                  <a16:creationId xmlns:a16="http://schemas.microsoft.com/office/drawing/2014/main" xmlns="" id="{151BFCE2-39AF-48AD-A0D9-93B2DB72F43E}"/>
                </a:ext>
              </a:extLst>
            </p:cNvPr>
            <p:cNvSpPr txBox="1"/>
            <p:nvPr/>
          </p:nvSpPr>
          <p:spPr bwMode="auto">
            <a:xfrm>
              <a:off x="1470923" y="1854001"/>
              <a:ext cx="2911889" cy="358972"/>
            </a:xfrm>
            <a:prstGeom prst="rect">
              <a:avLst/>
            </a:prstGeom>
          </p:spPr>
          <p:txBody>
            <a:bodyPr wrap="none" lIns="90000" tIns="46800" rIns="90000" bIns="46800" anchor="ctr" anchorCtr="0">
              <a:normAutofit/>
            </a:bodyPr>
            <a:lstStyle/>
            <a:p>
              <a:pPr marL="0" indent="0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43" name="isľïḍè">
              <a:extLst>
                <a:ext uri="{FF2B5EF4-FFF2-40B4-BE49-F238E27FC236}">
                  <a16:creationId xmlns:a16="http://schemas.microsoft.com/office/drawing/2014/main" xmlns="" id="{EA91945D-7B88-41AC-A32C-7483A7BCB418}"/>
                </a:ext>
              </a:extLst>
            </p:cNvPr>
            <p:cNvSpPr txBox="1"/>
            <p:nvPr/>
          </p:nvSpPr>
          <p:spPr bwMode="auto">
            <a:xfrm>
              <a:off x="7954235" y="3927257"/>
              <a:ext cx="2911889" cy="358973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/>
            <a:p>
              <a:pPr marL="0" indent="0" algn="r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44" name="i$ḻîďè">
              <a:extLst>
                <a:ext uri="{FF2B5EF4-FFF2-40B4-BE49-F238E27FC236}">
                  <a16:creationId xmlns:a16="http://schemas.microsoft.com/office/drawing/2014/main" xmlns="" id="{81E30343-5B8C-4961-8FDA-0A57F9D734EC}"/>
                </a:ext>
              </a:extLst>
            </p:cNvPr>
            <p:cNvSpPr txBox="1"/>
            <p:nvPr/>
          </p:nvSpPr>
          <p:spPr bwMode="auto">
            <a:xfrm>
              <a:off x="7954235" y="4286230"/>
              <a:ext cx="2911889" cy="964042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normAutofit fontScale="92500" lnSpcReduction="20000"/>
            </a:bodyPr>
            <a:lstStyle/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Supporting text here.</a:t>
              </a:r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45" name="íṥľîdé">
              <a:extLst>
                <a:ext uri="{FF2B5EF4-FFF2-40B4-BE49-F238E27FC236}">
                  <a16:creationId xmlns:a16="http://schemas.microsoft.com/office/drawing/2014/main" xmlns="" id="{E72995A0-2C0D-4AA2-9673-8D0F229B41B0}"/>
                </a:ext>
              </a:extLst>
            </p:cNvPr>
            <p:cNvSpPr txBox="1"/>
            <p:nvPr/>
          </p:nvSpPr>
          <p:spPr bwMode="auto">
            <a:xfrm>
              <a:off x="1470923" y="4286230"/>
              <a:ext cx="2911889" cy="964042"/>
            </a:xfrm>
            <a:prstGeom prst="rect">
              <a:avLst/>
            </a:prstGeom>
          </p:spPr>
          <p:txBody>
            <a:bodyPr wrap="square" lIns="90000" tIns="46800" rIns="90000" bIns="46800" anchor="ctr" anchorCtr="0">
              <a:normAutofit fontScale="92500" lnSpcReduction="20000"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46" name="íṥľídè">
              <a:extLst>
                <a:ext uri="{FF2B5EF4-FFF2-40B4-BE49-F238E27FC236}">
                  <a16:creationId xmlns:a16="http://schemas.microsoft.com/office/drawing/2014/main" xmlns="" id="{0E2D15A0-4965-4D79-8328-A3A82B019C44}"/>
                </a:ext>
              </a:extLst>
            </p:cNvPr>
            <p:cNvSpPr txBox="1"/>
            <p:nvPr/>
          </p:nvSpPr>
          <p:spPr bwMode="auto">
            <a:xfrm>
              <a:off x="1470923" y="3927258"/>
              <a:ext cx="2911889" cy="358972"/>
            </a:xfrm>
            <a:prstGeom prst="rect">
              <a:avLst/>
            </a:prstGeom>
          </p:spPr>
          <p:txBody>
            <a:bodyPr wrap="none" lIns="90000" tIns="46800" rIns="90000" bIns="46800" anchor="ctr" anchorCtr="0">
              <a:normAutofit/>
            </a:bodyPr>
            <a:lstStyle/>
            <a:p>
              <a:pPr marL="0" indent="0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563185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3724d6cb-7aae-4159-9dc1-33fa08816bb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DBC59A7-0DDA-47C9-AF75-02E4CA99DD2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40" y="1202654"/>
            <a:ext cx="10847348" cy="4937317"/>
            <a:chOff x="673140" y="1202654"/>
            <a:chExt cx="10847348" cy="4937317"/>
          </a:xfrm>
        </p:grpSpPr>
        <p:grpSp>
          <p:nvGrpSpPr>
            <p:cNvPr id="6" name="iṩḻïďé">
              <a:extLst>
                <a:ext uri="{FF2B5EF4-FFF2-40B4-BE49-F238E27FC236}">
                  <a16:creationId xmlns:a16="http://schemas.microsoft.com/office/drawing/2014/main" xmlns="" id="{1FD4CB21-F334-4845-813E-70187D3DD074}"/>
                </a:ext>
              </a:extLst>
            </p:cNvPr>
            <p:cNvGrpSpPr/>
            <p:nvPr/>
          </p:nvGrpSpPr>
          <p:grpSpPr>
            <a:xfrm>
              <a:off x="3941284" y="1359000"/>
              <a:ext cx="4309432" cy="4309428"/>
              <a:chOff x="3986286" y="1505077"/>
              <a:chExt cx="4309432" cy="4309428"/>
            </a:xfrm>
          </p:grpSpPr>
          <p:sp>
            <p:nvSpPr>
              <p:cNvPr id="27" name="îŝḷiḓe">
                <a:extLst>
                  <a:ext uri="{FF2B5EF4-FFF2-40B4-BE49-F238E27FC236}">
                    <a16:creationId xmlns:a16="http://schemas.microsoft.com/office/drawing/2014/main" xmlns="" id="{9DBC1720-67B9-4488-B804-7C55A1C3425F}"/>
                  </a:ext>
                </a:extLst>
              </p:cNvPr>
              <p:cNvSpPr/>
              <p:nvPr/>
            </p:nvSpPr>
            <p:spPr>
              <a:xfrm>
                <a:off x="3998116" y="1516907"/>
                <a:ext cx="4285772" cy="4285768"/>
              </a:xfrm>
              <a:prstGeom prst="ellipse">
                <a:avLst/>
              </a:prstGeom>
              <a:blipFill>
                <a:blip r:embed="rId3"/>
                <a:stretch>
                  <a:fillRect l="-25074" r="-24926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/>
                <a:endParaRPr lang="zh-CN" altLang="en-US"/>
              </a:p>
            </p:txBody>
          </p:sp>
          <p:sp>
            <p:nvSpPr>
              <p:cNvPr id="28" name="íṣḻidè">
                <a:extLst>
                  <a:ext uri="{FF2B5EF4-FFF2-40B4-BE49-F238E27FC236}">
                    <a16:creationId xmlns:a16="http://schemas.microsoft.com/office/drawing/2014/main" xmlns="" id="{11CDF099-3F95-44E4-8E66-381F56514F4A}"/>
                  </a:ext>
                </a:extLst>
              </p:cNvPr>
              <p:cNvSpPr/>
              <p:nvPr/>
            </p:nvSpPr>
            <p:spPr>
              <a:xfrm>
                <a:off x="3986286" y="1505077"/>
                <a:ext cx="4309432" cy="4309428"/>
              </a:xfrm>
              <a:prstGeom prst="donut">
                <a:avLst/>
              </a:prstGeom>
              <a:solidFill>
                <a:schemeClr val="tx2">
                  <a:lumMod val="20000"/>
                  <a:lumOff val="80000"/>
                  <a:alpha val="7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" name="ïṩḻidé">
              <a:extLst>
                <a:ext uri="{FF2B5EF4-FFF2-40B4-BE49-F238E27FC236}">
                  <a16:creationId xmlns:a16="http://schemas.microsoft.com/office/drawing/2014/main" xmlns="" id="{EB23CA2B-84C2-4D14-A166-319C11E97505}"/>
                </a:ext>
              </a:extLst>
            </p:cNvPr>
            <p:cNvGrpSpPr/>
            <p:nvPr/>
          </p:nvGrpSpPr>
          <p:grpSpPr>
            <a:xfrm>
              <a:off x="4295934" y="1538935"/>
              <a:ext cx="742792" cy="742790"/>
              <a:chOff x="683975" y="1866715"/>
              <a:chExt cx="577851" cy="577851"/>
            </a:xfrm>
          </p:grpSpPr>
          <p:sp>
            <p:nvSpPr>
              <p:cNvPr id="25" name="íṣḻíḍe">
                <a:extLst>
                  <a:ext uri="{FF2B5EF4-FFF2-40B4-BE49-F238E27FC236}">
                    <a16:creationId xmlns:a16="http://schemas.microsoft.com/office/drawing/2014/main" xmlns="" id="{35C96573-4A64-4627-A974-0188F399AACF}"/>
                  </a:ext>
                </a:extLst>
              </p:cNvPr>
              <p:cNvSpPr/>
              <p:nvPr/>
            </p:nvSpPr>
            <p:spPr>
              <a:xfrm>
                <a:off x="683975" y="1866715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81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/>
                </a:pPr>
                <a:endParaRPr sz="1600"/>
              </a:p>
            </p:txBody>
          </p:sp>
          <p:sp>
            <p:nvSpPr>
              <p:cNvPr id="26" name="íSľïḋê">
                <a:extLst>
                  <a:ext uri="{FF2B5EF4-FFF2-40B4-BE49-F238E27FC236}">
                    <a16:creationId xmlns:a16="http://schemas.microsoft.com/office/drawing/2014/main" xmlns="" id="{F15E253A-6B0E-48E3-AF1D-95D38F12C642}"/>
                  </a:ext>
                </a:extLst>
              </p:cNvPr>
              <p:cNvSpPr/>
              <p:nvPr/>
            </p:nvSpPr>
            <p:spPr>
              <a:xfrm>
                <a:off x="831997" y="2024253"/>
                <a:ext cx="281804" cy="2627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8" name="î$ḷíďê">
              <a:extLst>
                <a:ext uri="{FF2B5EF4-FFF2-40B4-BE49-F238E27FC236}">
                  <a16:creationId xmlns:a16="http://schemas.microsoft.com/office/drawing/2014/main" xmlns="" id="{8C9F5948-07DF-4C19-81C4-8371AAB930EC}"/>
                </a:ext>
              </a:extLst>
            </p:cNvPr>
            <p:cNvGrpSpPr/>
            <p:nvPr/>
          </p:nvGrpSpPr>
          <p:grpSpPr>
            <a:xfrm>
              <a:off x="7120338" y="1538935"/>
              <a:ext cx="742792" cy="742790"/>
              <a:chOff x="683975" y="1866715"/>
              <a:chExt cx="577851" cy="577851"/>
            </a:xfrm>
          </p:grpSpPr>
          <p:sp>
            <p:nvSpPr>
              <p:cNvPr id="23" name="i$1ïḑe">
                <a:extLst>
                  <a:ext uri="{FF2B5EF4-FFF2-40B4-BE49-F238E27FC236}">
                    <a16:creationId xmlns:a16="http://schemas.microsoft.com/office/drawing/2014/main" xmlns="" id="{7987F4EC-9562-4827-B3A1-59AA8FF5AA18}"/>
                  </a:ext>
                </a:extLst>
              </p:cNvPr>
              <p:cNvSpPr/>
              <p:nvPr/>
            </p:nvSpPr>
            <p:spPr>
              <a:xfrm>
                <a:off x="683975" y="1866715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81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/>
                </a:pPr>
                <a:endParaRPr sz="1600"/>
              </a:p>
            </p:txBody>
          </p:sp>
          <p:sp>
            <p:nvSpPr>
              <p:cNvPr id="24" name="iṩ1ïḑè">
                <a:extLst>
                  <a:ext uri="{FF2B5EF4-FFF2-40B4-BE49-F238E27FC236}">
                    <a16:creationId xmlns:a16="http://schemas.microsoft.com/office/drawing/2014/main" xmlns="" id="{70C0D297-98DB-459F-A3CD-4994E02D72BD}"/>
                  </a:ext>
                </a:extLst>
              </p:cNvPr>
              <p:cNvSpPr/>
              <p:nvPr/>
            </p:nvSpPr>
            <p:spPr>
              <a:xfrm>
                <a:off x="831997" y="2024253"/>
                <a:ext cx="281804" cy="2627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9" name="îsḻîḋé">
              <a:extLst>
                <a:ext uri="{FF2B5EF4-FFF2-40B4-BE49-F238E27FC236}">
                  <a16:creationId xmlns:a16="http://schemas.microsoft.com/office/drawing/2014/main" xmlns="" id="{ABCD8342-94B9-4042-B430-7A29B51F094C}"/>
                </a:ext>
              </a:extLst>
            </p:cNvPr>
            <p:cNvGrpSpPr/>
            <p:nvPr/>
          </p:nvGrpSpPr>
          <p:grpSpPr>
            <a:xfrm>
              <a:off x="4295934" y="4744380"/>
              <a:ext cx="742792" cy="742790"/>
              <a:chOff x="683975" y="1866715"/>
              <a:chExt cx="577851" cy="577851"/>
            </a:xfrm>
          </p:grpSpPr>
          <p:sp>
            <p:nvSpPr>
              <p:cNvPr id="21" name="îşḻíďé">
                <a:extLst>
                  <a:ext uri="{FF2B5EF4-FFF2-40B4-BE49-F238E27FC236}">
                    <a16:creationId xmlns:a16="http://schemas.microsoft.com/office/drawing/2014/main" xmlns="" id="{9E442D21-8B5B-413B-B4D8-76589286EE26}"/>
                  </a:ext>
                </a:extLst>
              </p:cNvPr>
              <p:cNvSpPr/>
              <p:nvPr/>
            </p:nvSpPr>
            <p:spPr>
              <a:xfrm>
                <a:off x="683975" y="1866715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81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/>
                </a:pPr>
                <a:endParaRPr sz="1600"/>
              </a:p>
            </p:txBody>
          </p:sp>
          <p:sp>
            <p:nvSpPr>
              <p:cNvPr id="22" name="ïṣ1îḋé">
                <a:extLst>
                  <a:ext uri="{FF2B5EF4-FFF2-40B4-BE49-F238E27FC236}">
                    <a16:creationId xmlns:a16="http://schemas.microsoft.com/office/drawing/2014/main" xmlns="" id="{06328593-4A89-4C00-A71D-12DD7C540928}"/>
                  </a:ext>
                </a:extLst>
              </p:cNvPr>
              <p:cNvSpPr/>
              <p:nvPr/>
            </p:nvSpPr>
            <p:spPr>
              <a:xfrm>
                <a:off x="831997" y="2024253"/>
                <a:ext cx="281804" cy="2627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10" name="ïślïdê">
              <a:extLst>
                <a:ext uri="{FF2B5EF4-FFF2-40B4-BE49-F238E27FC236}">
                  <a16:creationId xmlns:a16="http://schemas.microsoft.com/office/drawing/2014/main" xmlns="" id="{D571DA9E-A17E-48CD-A253-59977B5933ED}"/>
                </a:ext>
              </a:extLst>
            </p:cNvPr>
            <p:cNvGrpSpPr/>
            <p:nvPr/>
          </p:nvGrpSpPr>
          <p:grpSpPr>
            <a:xfrm>
              <a:off x="7120338" y="4744380"/>
              <a:ext cx="742792" cy="742790"/>
              <a:chOff x="683975" y="1866715"/>
              <a:chExt cx="577851" cy="577851"/>
            </a:xfrm>
          </p:grpSpPr>
          <p:sp>
            <p:nvSpPr>
              <p:cNvPr id="19" name="íṣļîḍe">
                <a:extLst>
                  <a:ext uri="{FF2B5EF4-FFF2-40B4-BE49-F238E27FC236}">
                    <a16:creationId xmlns:a16="http://schemas.microsoft.com/office/drawing/2014/main" xmlns="" id="{48A1D156-05F9-4E5B-B834-15B56CC0F0A5}"/>
                  </a:ext>
                </a:extLst>
              </p:cNvPr>
              <p:cNvSpPr/>
              <p:nvPr/>
            </p:nvSpPr>
            <p:spPr>
              <a:xfrm>
                <a:off x="683975" y="1866715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81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/>
                </a:pPr>
                <a:endParaRPr sz="1600"/>
              </a:p>
            </p:txBody>
          </p:sp>
          <p:sp>
            <p:nvSpPr>
              <p:cNvPr id="20" name="íṧļîdé">
                <a:extLst>
                  <a:ext uri="{FF2B5EF4-FFF2-40B4-BE49-F238E27FC236}">
                    <a16:creationId xmlns:a16="http://schemas.microsoft.com/office/drawing/2014/main" xmlns="" id="{CB3755C9-1BA3-4FD4-850A-0D7CBB53DD70}"/>
                  </a:ext>
                </a:extLst>
              </p:cNvPr>
              <p:cNvSpPr/>
              <p:nvPr/>
            </p:nvSpPr>
            <p:spPr>
              <a:xfrm>
                <a:off x="831997" y="2024253"/>
                <a:ext cx="281804" cy="2627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sp>
          <p:nvSpPr>
            <p:cNvPr id="11" name="iṩ1îďé">
              <a:extLst>
                <a:ext uri="{FF2B5EF4-FFF2-40B4-BE49-F238E27FC236}">
                  <a16:creationId xmlns:a16="http://schemas.microsoft.com/office/drawing/2014/main" xmlns="" id="{58C9B51F-C8EB-4D2F-BEDB-C79B6912FB8D}"/>
                </a:ext>
              </a:extLst>
            </p:cNvPr>
            <p:cNvSpPr/>
            <p:nvPr/>
          </p:nvSpPr>
          <p:spPr bwMode="auto">
            <a:xfrm>
              <a:off x="673140" y="1615534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2" name="iṡ1îḓè">
              <a:extLst>
                <a:ext uri="{FF2B5EF4-FFF2-40B4-BE49-F238E27FC236}">
                  <a16:creationId xmlns:a16="http://schemas.microsoft.com/office/drawing/2014/main" xmlns="" id="{A152CA87-C1BD-4B22-81A1-1EE34E581C87}"/>
                </a:ext>
              </a:extLst>
            </p:cNvPr>
            <p:cNvSpPr txBox="1"/>
            <p:nvPr/>
          </p:nvSpPr>
          <p:spPr bwMode="auto">
            <a:xfrm>
              <a:off x="673140" y="1202654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3" name="í$1ïďé">
              <a:extLst>
                <a:ext uri="{FF2B5EF4-FFF2-40B4-BE49-F238E27FC236}">
                  <a16:creationId xmlns:a16="http://schemas.microsoft.com/office/drawing/2014/main" xmlns="" id="{EE68E141-FC6C-49FC-9C1E-0410EA4FBE56}"/>
                </a:ext>
              </a:extLst>
            </p:cNvPr>
            <p:cNvSpPr/>
            <p:nvPr/>
          </p:nvSpPr>
          <p:spPr bwMode="auto">
            <a:xfrm>
              <a:off x="7897698" y="1615534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4" name="ïṥḻîḍê">
              <a:extLst>
                <a:ext uri="{FF2B5EF4-FFF2-40B4-BE49-F238E27FC236}">
                  <a16:creationId xmlns:a16="http://schemas.microsoft.com/office/drawing/2014/main" xmlns="" id="{C9C68921-0EA7-4AA0-9D87-FDD40F722C3F}"/>
                </a:ext>
              </a:extLst>
            </p:cNvPr>
            <p:cNvSpPr txBox="1"/>
            <p:nvPr/>
          </p:nvSpPr>
          <p:spPr bwMode="auto">
            <a:xfrm>
              <a:off x="7897698" y="1202654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5" name="îṡ1ïḑê">
              <a:extLst>
                <a:ext uri="{FF2B5EF4-FFF2-40B4-BE49-F238E27FC236}">
                  <a16:creationId xmlns:a16="http://schemas.microsoft.com/office/drawing/2014/main" xmlns="" id="{20E377FA-EF29-4FD0-9524-CF4892679F24}"/>
                </a:ext>
              </a:extLst>
            </p:cNvPr>
            <p:cNvSpPr/>
            <p:nvPr/>
          </p:nvSpPr>
          <p:spPr bwMode="auto">
            <a:xfrm>
              <a:off x="673140" y="5170578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6" name="ïšḷiḋè">
              <a:extLst>
                <a:ext uri="{FF2B5EF4-FFF2-40B4-BE49-F238E27FC236}">
                  <a16:creationId xmlns:a16="http://schemas.microsoft.com/office/drawing/2014/main" xmlns="" id="{9313927F-7573-485E-8ABD-64F5FB759633}"/>
                </a:ext>
              </a:extLst>
            </p:cNvPr>
            <p:cNvSpPr txBox="1"/>
            <p:nvPr/>
          </p:nvSpPr>
          <p:spPr bwMode="auto">
            <a:xfrm>
              <a:off x="673140" y="4757698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7" name="îśḷîḍê">
              <a:extLst>
                <a:ext uri="{FF2B5EF4-FFF2-40B4-BE49-F238E27FC236}">
                  <a16:creationId xmlns:a16="http://schemas.microsoft.com/office/drawing/2014/main" xmlns="" id="{80D6B4C5-5E95-4681-935B-3A6B2E29EB40}"/>
                </a:ext>
              </a:extLst>
            </p:cNvPr>
            <p:cNvSpPr/>
            <p:nvPr/>
          </p:nvSpPr>
          <p:spPr bwMode="auto">
            <a:xfrm>
              <a:off x="7897698" y="5170578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8" name="îṣḷiḍè">
              <a:extLst>
                <a:ext uri="{FF2B5EF4-FFF2-40B4-BE49-F238E27FC236}">
                  <a16:creationId xmlns:a16="http://schemas.microsoft.com/office/drawing/2014/main" xmlns="" id="{B8E2E922-ED90-4BD0-89C3-B5901878CE42}"/>
                </a:ext>
              </a:extLst>
            </p:cNvPr>
            <p:cNvSpPr txBox="1"/>
            <p:nvPr/>
          </p:nvSpPr>
          <p:spPr bwMode="auto">
            <a:xfrm>
              <a:off x="7897698" y="4757698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61214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31" name="20752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21E641D-D106-4935-B9F6-1E0EFC00EC3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30300"/>
            <a:ext cx="10858500" cy="5003801"/>
            <a:chOff x="660400" y="1130300"/>
            <a:chExt cx="10858500" cy="5003801"/>
          </a:xfrm>
        </p:grpSpPr>
        <p:grpSp>
          <p:nvGrpSpPr>
            <p:cNvPr id="32" name="ïṧḷïḓê">
              <a:extLst>
                <a:ext uri="{FF2B5EF4-FFF2-40B4-BE49-F238E27FC236}">
                  <a16:creationId xmlns:a16="http://schemas.microsoft.com/office/drawing/2014/main" xmlns="" id="{C9AFA508-C1DA-4B1B-B009-B5EFF7B9739C}"/>
                </a:ext>
              </a:extLst>
            </p:cNvPr>
            <p:cNvGrpSpPr/>
            <p:nvPr/>
          </p:nvGrpSpPr>
          <p:grpSpPr>
            <a:xfrm>
              <a:off x="3857649" y="1130300"/>
              <a:ext cx="4476702" cy="2524424"/>
              <a:chOff x="3869588" y="1404466"/>
              <a:chExt cx="4452824" cy="2510960"/>
            </a:xfrm>
          </p:grpSpPr>
          <p:sp>
            <p:nvSpPr>
              <p:cNvPr id="46" name="ís1îḋé">
                <a:extLst>
                  <a:ext uri="{FF2B5EF4-FFF2-40B4-BE49-F238E27FC236}">
                    <a16:creationId xmlns:a16="http://schemas.microsoft.com/office/drawing/2014/main" xmlns="" id="{34CAFA24-8C7F-4521-AF0B-B5BEC8205D84}"/>
                  </a:ext>
                </a:extLst>
              </p:cNvPr>
              <p:cNvSpPr/>
              <p:nvPr/>
            </p:nvSpPr>
            <p:spPr>
              <a:xfrm rot="10800000">
                <a:off x="3869588" y="1740148"/>
                <a:ext cx="1642344" cy="1839594"/>
              </a:xfrm>
              <a:custGeom>
                <a:avLst/>
                <a:gdLst>
                  <a:gd name="connsiteX0" fmla="*/ 1045862 w 2091893"/>
                  <a:gd name="connsiteY0" fmla="*/ 2343134 h 2343134"/>
                  <a:gd name="connsiteX1" fmla="*/ 1033420 w 2091893"/>
                  <a:gd name="connsiteY1" fmla="*/ 2154553 h 2343134"/>
                  <a:gd name="connsiteX2" fmla="*/ 872579 w 2091893"/>
                  <a:gd name="connsiteY2" fmla="*/ 2141387 h 2343134"/>
                  <a:gd name="connsiteX3" fmla="*/ 399370 w 2091893"/>
                  <a:gd name="connsiteY3" fmla="*/ 1931318 h 2343134"/>
                  <a:gd name="connsiteX4" fmla="*/ 0 w 2091893"/>
                  <a:gd name="connsiteY4" fmla="*/ 1123922 h 2343134"/>
                  <a:gd name="connsiteX5" fmla="*/ 179738 w 2091893"/>
                  <a:gd name="connsiteY5" fmla="*/ 1186198 h 2343134"/>
                  <a:gd name="connsiteX6" fmla="*/ 476151 w 2091893"/>
                  <a:gd name="connsiteY6" fmla="*/ 1125308 h 2343134"/>
                  <a:gd name="connsiteX7" fmla="*/ 693747 w 2091893"/>
                  <a:gd name="connsiteY7" fmla="*/ 1193272 h 2343134"/>
                  <a:gd name="connsiteX8" fmla="*/ 963463 w 2091893"/>
                  <a:gd name="connsiteY8" fmla="*/ 1161394 h 2343134"/>
                  <a:gd name="connsiteX9" fmla="*/ 1018231 w 2091893"/>
                  <a:gd name="connsiteY9" fmla="*/ 1136832 h 2343134"/>
                  <a:gd name="connsiteX10" fmla="*/ 1018231 w 2091893"/>
                  <a:gd name="connsiteY10" fmla="*/ 389546 h 2343134"/>
                  <a:gd name="connsiteX11" fmla="*/ 1010057 w 2091893"/>
                  <a:gd name="connsiteY11" fmla="*/ 389546 h 2343134"/>
                  <a:gd name="connsiteX12" fmla="*/ 1010057 w 2091893"/>
                  <a:gd name="connsiteY12" fmla="*/ 162664 h 2343134"/>
                  <a:gd name="connsiteX13" fmla="*/ 1168999 w 2091893"/>
                  <a:gd name="connsiteY13" fmla="*/ 6 h 2343134"/>
                  <a:gd name="connsiteX14" fmla="*/ 1331116 w 2091893"/>
                  <a:gd name="connsiteY14" fmla="*/ 162664 h 2343134"/>
                  <a:gd name="connsiteX15" fmla="*/ 1331116 w 2091893"/>
                  <a:gd name="connsiteY15" fmla="*/ 209883 h 2343134"/>
                  <a:gd name="connsiteX16" fmla="*/ 1288352 w 2091893"/>
                  <a:gd name="connsiteY16" fmla="*/ 220383 h 2343134"/>
                  <a:gd name="connsiteX17" fmla="*/ 1258795 w 2091893"/>
                  <a:gd name="connsiteY17" fmla="*/ 209883 h 2343134"/>
                  <a:gd name="connsiteX18" fmla="*/ 1258795 w 2091893"/>
                  <a:gd name="connsiteY18" fmla="*/ 155074 h 2343134"/>
                  <a:gd name="connsiteX19" fmla="*/ 1171470 w 2091893"/>
                  <a:gd name="connsiteY19" fmla="*/ 72905 h 2343134"/>
                  <a:gd name="connsiteX20" fmla="*/ 1085807 w 2091893"/>
                  <a:gd name="connsiteY20" fmla="*/ 155074 h 2343134"/>
                  <a:gd name="connsiteX21" fmla="*/ 1082244 w 2091893"/>
                  <a:gd name="connsiteY21" fmla="*/ 389546 h 2343134"/>
                  <a:gd name="connsiteX22" fmla="*/ 1071821 w 2091893"/>
                  <a:gd name="connsiteY22" fmla="*/ 389546 h 2343134"/>
                  <a:gd name="connsiteX23" fmla="*/ 1071821 w 2091893"/>
                  <a:gd name="connsiteY23" fmla="*/ 1133630 h 2343134"/>
                  <a:gd name="connsiteX24" fmla="*/ 1216203 w 2091893"/>
                  <a:gd name="connsiteY24" fmla="*/ 1185644 h 2343134"/>
                  <a:gd name="connsiteX25" fmla="*/ 1398147 w 2091893"/>
                  <a:gd name="connsiteY25" fmla="*/ 1193273 h 2343134"/>
                  <a:gd name="connsiteX26" fmla="*/ 1615742 w 2091893"/>
                  <a:gd name="connsiteY26" fmla="*/ 1125309 h 2343134"/>
                  <a:gd name="connsiteX27" fmla="*/ 1912155 w 2091893"/>
                  <a:gd name="connsiteY27" fmla="*/ 1186199 h 2343134"/>
                  <a:gd name="connsiteX28" fmla="*/ 2091893 w 2091893"/>
                  <a:gd name="connsiteY28" fmla="*/ 1123923 h 2343134"/>
                  <a:gd name="connsiteX29" fmla="*/ 1692524 w 2091893"/>
                  <a:gd name="connsiteY29" fmla="*/ 1931319 h 2343134"/>
                  <a:gd name="connsiteX30" fmla="*/ 1219314 w 2091893"/>
                  <a:gd name="connsiteY30" fmla="*/ 2141388 h 2343134"/>
                  <a:gd name="connsiteX31" fmla="*/ 1059501 w 2091893"/>
                  <a:gd name="connsiteY31" fmla="*/ 2154470 h 2343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091893" h="2343134">
                    <a:moveTo>
                      <a:pt x="1045862" y="2343134"/>
                    </a:moveTo>
                    <a:lnTo>
                      <a:pt x="1033420" y="2154553"/>
                    </a:lnTo>
                    <a:lnTo>
                      <a:pt x="872579" y="2141387"/>
                    </a:lnTo>
                    <a:cubicBezTo>
                      <a:pt x="700569" y="2112564"/>
                      <a:pt x="537591" y="2040720"/>
                      <a:pt x="399370" y="1931318"/>
                    </a:cubicBezTo>
                    <a:cubicBezTo>
                      <a:pt x="152060" y="1735551"/>
                      <a:pt x="5526" y="1439271"/>
                      <a:pt x="0" y="1123922"/>
                    </a:cubicBezTo>
                    <a:cubicBezTo>
                      <a:pt x="54969" y="1156900"/>
                      <a:pt x="116142" y="1178073"/>
                      <a:pt x="179738" y="1186198"/>
                    </a:cubicBezTo>
                    <a:cubicBezTo>
                      <a:pt x="282550" y="1199246"/>
                      <a:pt x="386815" y="1177882"/>
                      <a:pt x="476151" y="1125308"/>
                    </a:cubicBezTo>
                    <a:cubicBezTo>
                      <a:pt x="543625" y="1161775"/>
                      <a:pt x="617498" y="1184812"/>
                      <a:pt x="693747" y="1193272"/>
                    </a:cubicBezTo>
                    <a:cubicBezTo>
                      <a:pt x="785288" y="1203381"/>
                      <a:pt x="877538" y="1192304"/>
                      <a:pt x="963463" y="1161394"/>
                    </a:cubicBezTo>
                    <a:lnTo>
                      <a:pt x="1018231" y="1136832"/>
                    </a:lnTo>
                    <a:lnTo>
                      <a:pt x="1018231" y="389546"/>
                    </a:lnTo>
                    <a:lnTo>
                      <a:pt x="1010057" y="389546"/>
                    </a:lnTo>
                    <a:lnTo>
                      <a:pt x="1010057" y="162664"/>
                    </a:lnTo>
                    <a:cubicBezTo>
                      <a:pt x="1008784" y="73754"/>
                      <a:pt x="1080088" y="783"/>
                      <a:pt x="1168999" y="6"/>
                    </a:cubicBezTo>
                    <a:cubicBezTo>
                      <a:pt x="1259079" y="-789"/>
                      <a:pt x="1332209" y="72597"/>
                      <a:pt x="1331116" y="162664"/>
                    </a:cubicBezTo>
                    <a:lnTo>
                      <a:pt x="1331116" y="209883"/>
                    </a:lnTo>
                    <a:cubicBezTo>
                      <a:pt x="1318479" y="218178"/>
                      <a:pt x="1303385" y="221883"/>
                      <a:pt x="1288352" y="220383"/>
                    </a:cubicBezTo>
                    <a:cubicBezTo>
                      <a:pt x="1277781" y="219334"/>
                      <a:pt x="1267644" y="215720"/>
                      <a:pt x="1258795" y="209883"/>
                    </a:cubicBezTo>
                    <a:lnTo>
                      <a:pt x="1258795" y="155074"/>
                    </a:lnTo>
                    <a:cubicBezTo>
                      <a:pt x="1256384" y="108721"/>
                      <a:pt x="1217887" y="72507"/>
                      <a:pt x="1171470" y="72905"/>
                    </a:cubicBezTo>
                    <a:cubicBezTo>
                      <a:pt x="1125667" y="73302"/>
                      <a:pt x="1088098" y="109336"/>
                      <a:pt x="1085807" y="155074"/>
                    </a:cubicBezTo>
                    <a:lnTo>
                      <a:pt x="1082244" y="389546"/>
                    </a:lnTo>
                    <a:lnTo>
                      <a:pt x="1071821" y="389546"/>
                    </a:lnTo>
                    <a:lnTo>
                      <a:pt x="1071821" y="1133630"/>
                    </a:lnTo>
                    <a:lnTo>
                      <a:pt x="1216203" y="1185644"/>
                    </a:lnTo>
                    <a:cubicBezTo>
                      <a:pt x="1275776" y="1197335"/>
                      <a:pt x="1337119" y="1200012"/>
                      <a:pt x="1398147" y="1193273"/>
                    </a:cubicBezTo>
                    <a:cubicBezTo>
                      <a:pt x="1474395" y="1184813"/>
                      <a:pt x="1548268" y="1161776"/>
                      <a:pt x="1615742" y="1125309"/>
                    </a:cubicBezTo>
                    <a:cubicBezTo>
                      <a:pt x="1705078" y="1177883"/>
                      <a:pt x="1809344" y="1199247"/>
                      <a:pt x="1912155" y="1186199"/>
                    </a:cubicBezTo>
                    <a:cubicBezTo>
                      <a:pt x="1975752" y="1178074"/>
                      <a:pt x="2036925" y="1156901"/>
                      <a:pt x="2091893" y="1123923"/>
                    </a:cubicBezTo>
                    <a:cubicBezTo>
                      <a:pt x="2086367" y="1439272"/>
                      <a:pt x="1939833" y="1735552"/>
                      <a:pt x="1692524" y="1931319"/>
                    </a:cubicBezTo>
                    <a:cubicBezTo>
                      <a:pt x="1554303" y="2040721"/>
                      <a:pt x="1391324" y="2112565"/>
                      <a:pt x="1219314" y="2141388"/>
                    </a:cubicBezTo>
                    <a:lnTo>
                      <a:pt x="1059501" y="215447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1pPr>
                <a:lvl2pPr marL="0" marR="0" indent="2286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2pPr>
                <a:lvl3pPr marL="0" marR="0" indent="4572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3pPr>
                <a:lvl4pPr marL="0" marR="0" indent="6858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4pPr>
                <a:lvl5pPr marL="0" marR="0" indent="9144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5pPr>
                <a:lvl6pPr marL="0" marR="0" indent="11430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6pPr>
                <a:lvl7pPr marL="0" marR="0" indent="13716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7pPr>
                <a:lvl8pPr marL="0" marR="0" indent="16002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8pPr>
                <a:lvl9pPr marL="0" marR="0" indent="18288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9pPr>
              </a:lstStyle>
              <a:p>
                <a:pPr defTabSz="438150">
                  <a:defRPr sz="2400">
                    <a:solidFill>
                      <a:srgbClr val="000000"/>
                    </a:solidFill>
                  </a:defRPr>
                </a:pPr>
                <a:endParaRPr sz="1800"/>
              </a:p>
            </p:txBody>
          </p:sp>
          <p:sp>
            <p:nvSpPr>
              <p:cNvPr id="47" name="iśḷiďê">
                <a:extLst>
                  <a:ext uri="{FF2B5EF4-FFF2-40B4-BE49-F238E27FC236}">
                    <a16:creationId xmlns:a16="http://schemas.microsoft.com/office/drawing/2014/main" xmlns="" id="{90B173CB-70A0-4482-BC5D-F71A17CE245F}"/>
                  </a:ext>
                </a:extLst>
              </p:cNvPr>
              <p:cNvSpPr/>
              <p:nvPr/>
            </p:nvSpPr>
            <p:spPr>
              <a:xfrm rot="10800000">
                <a:off x="6680062" y="1740148"/>
                <a:ext cx="1642350" cy="1839594"/>
              </a:xfrm>
              <a:custGeom>
                <a:avLst/>
                <a:gdLst>
                  <a:gd name="connsiteX0" fmla="*/ 1045866 w 2091901"/>
                  <a:gd name="connsiteY0" fmla="*/ 2343134 h 2343134"/>
                  <a:gd name="connsiteX1" fmla="*/ 1033424 w 2091901"/>
                  <a:gd name="connsiteY1" fmla="*/ 2154553 h 2343134"/>
                  <a:gd name="connsiteX2" fmla="*/ 872583 w 2091901"/>
                  <a:gd name="connsiteY2" fmla="*/ 2141387 h 2343134"/>
                  <a:gd name="connsiteX3" fmla="*/ 399371 w 2091901"/>
                  <a:gd name="connsiteY3" fmla="*/ 1931318 h 2343134"/>
                  <a:gd name="connsiteX4" fmla="*/ 0 w 2091901"/>
                  <a:gd name="connsiteY4" fmla="*/ 1123922 h 2343134"/>
                  <a:gd name="connsiteX5" fmla="*/ 179739 w 2091901"/>
                  <a:gd name="connsiteY5" fmla="*/ 1186198 h 2343134"/>
                  <a:gd name="connsiteX6" fmla="*/ 476153 w 2091901"/>
                  <a:gd name="connsiteY6" fmla="*/ 1125308 h 2343134"/>
                  <a:gd name="connsiteX7" fmla="*/ 693749 w 2091901"/>
                  <a:gd name="connsiteY7" fmla="*/ 1193272 h 2343134"/>
                  <a:gd name="connsiteX8" fmla="*/ 963466 w 2091901"/>
                  <a:gd name="connsiteY8" fmla="*/ 1161394 h 2343134"/>
                  <a:gd name="connsiteX9" fmla="*/ 1018235 w 2091901"/>
                  <a:gd name="connsiteY9" fmla="*/ 1136832 h 2343134"/>
                  <a:gd name="connsiteX10" fmla="*/ 1018235 w 2091901"/>
                  <a:gd name="connsiteY10" fmla="*/ 389546 h 2343134"/>
                  <a:gd name="connsiteX11" fmla="*/ 1010060 w 2091901"/>
                  <a:gd name="connsiteY11" fmla="*/ 389546 h 2343134"/>
                  <a:gd name="connsiteX12" fmla="*/ 1010060 w 2091901"/>
                  <a:gd name="connsiteY12" fmla="*/ 162664 h 2343134"/>
                  <a:gd name="connsiteX13" fmla="*/ 1169003 w 2091901"/>
                  <a:gd name="connsiteY13" fmla="*/ 6 h 2343134"/>
                  <a:gd name="connsiteX14" fmla="*/ 1331121 w 2091901"/>
                  <a:gd name="connsiteY14" fmla="*/ 162664 h 2343134"/>
                  <a:gd name="connsiteX15" fmla="*/ 1331121 w 2091901"/>
                  <a:gd name="connsiteY15" fmla="*/ 209884 h 2343134"/>
                  <a:gd name="connsiteX16" fmla="*/ 1288357 w 2091901"/>
                  <a:gd name="connsiteY16" fmla="*/ 220383 h 2343134"/>
                  <a:gd name="connsiteX17" fmla="*/ 1258799 w 2091901"/>
                  <a:gd name="connsiteY17" fmla="*/ 209884 h 2343134"/>
                  <a:gd name="connsiteX18" fmla="*/ 1258799 w 2091901"/>
                  <a:gd name="connsiteY18" fmla="*/ 155074 h 2343134"/>
                  <a:gd name="connsiteX19" fmla="*/ 1171474 w 2091901"/>
                  <a:gd name="connsiteY19" fmla="*/ 72905 h 2343134"/>
                  <a:gd name="connsiteX20" fmla="*/ 1085811 w 2091901"/>
                  <a:gd name="connsiteY20" fmla="*/ 155074 h 2343134"/>
                  <a:gd name="connsiteX21" fmla="*/ 1082247 w 2091901"/>
                  <a:gd name="connsiteY21" fmla="*/ 389546 h 2343134"/>
                  <a:gd name="connsiteX22" fmla="*/ 1071826 w 2091901"/>
                  <a:gd name="connsiteY22" fmla="*/ 389546 h 2343134"/>
                  <a:gd name="connsiteX23" fmla="*/ 1071826 w 2091901"/>
                  <a:gd name="connsiteY23" fmla="*/ 1133631 h 2343134"/>
                  <a:gd name="connsiteX24" fmla="*/ 1216207 w 2091901"/>
                  <a:gd name="connsiteY24" fmla="*/ 1185644 h 2343134"/>
                  <a:gd name="connsiteX25" fmla="*/ 1398152 w 2091901"/>
                  <a:gd name="connsiteY25" fmla="*/ 1193273 h 2343134"/>
                  <a:gd name="connsiteX26" fmla="*/ 1615748 w 2091901"/>
                  <a:gd name="connsiteY26" fmla="*/ 1125309 h 2343134"/>
                  <a:gd name="connsiteX27" fmla="*/ 1912162 w 2091901"/>
                  <a:gd name="connsiteY27" fmla="*/ 1186200 h 2343134"/>
                  <a:gd name="connsiteX28" fmla="*/ 2091901 w 2091901"/>
                  <a:gd name="connsiteY28" fmla="*/ 1123923 h 2343134"/>
                  <a:gd name="connsiteX29" fmla="*/ 1692530 w 2091901"/>
                  <a:gd name="connsiteY29" fmla="*/ 1931319 h 2343134"/>
                  <a:gd name="connsiteX30" fmla="*/ 1219318 w 2091901"/>
                  <a:gd name="connsiteY30" fmla="*/ 2141388 h 2343134"/>
                  <a:gd name="connsiteX31" fmla="*/ 1059505 w 2091901"/>
                  <a:gd name="connsiteY31" fmla="*/ 2154470 h 2343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091901" h="2343134">
                    <a:moveTo>
                      <a:pt x="1045866" y="2343134"/>
                    </a:moveTo>
                    <a:lnTo>
                      <a:pt x="1033424" y="2154553"/>
                    </a:lnTo>
                    <a:lnTo>
                      <a:pt x="872583" y="2141387"/>
                    </a:lnTo>
                    <a:cubicBezTo>
                      <a:pt x="700571" y="2112564"/>
                      <a:pt x="537592" y="2040720"/>
                      <a:pt x="399371" y="1931318"/>
                    </a:cubicBezTo>
                    <a:cubicBezTo>
                      <a:pt x="152061" y="1735551"/>
                      <a:pt x="5526" y="1439271"/>
                      <a:pt x="0" y="1123922"/>
                    </a:cubicBezTo>
                    <a:cubicBezTo>
                      <a:pt x="54969" y="1156900"/>
                      <a:pt x="116142" y="1178073"/>
                      <a:pt x="179739" y="1186198"/>
                    </a:cubicBezTo>
                    <a:cubicBezTo>
                      <a:pt x="282550" y="1199246"/>
                      <a:pt x="386816" y="1177882"/>
                      <a:pt x="476153" y="1125308"/>
                    </a:cubicBezTo>
                    <a:cubicBezTo>
                      <a:pt x="543627" y="1161775"/>
                      <a:pt x="617501" y="1184812"/>
                      <a:pt x="693749" y="1193272"/>
                    </a:cubicBezTo>
                    <a:cubicBezTo>
                      <a:pt x="785291" y="1203381"/>
                      <a:pt x="877542" y="1192304"/>
                      <a:pt x="963466" y="1161394"/>
                    </a:cubicBezTo>
                    <a:lnTo>
                      <a:pt x="1018235" y="1136832"/>
                    </a:lnTo>
                    <a:lnTo>
                      <a:pt x="1018235" y="389546"/>
                    </a:lnTo>
                    <a:lnTo>
                      <a:pt x="1010060" y="389546"/>
                    </a:lnTo>
                    <a:lnTo>
                      <a:pt x="1010060" y="162664"/>
                    </a:lnTo>
                    <a:cubicBezTo>
                      <a:pt x="1008787" y="73754"/>
                      <a:pt x="1080091" y="783"/>
                      <a:pt x="1169003" y="6"/>
                    </a:cubicBezTo>
                    <a:cubicBezTo>
                      <a:pt x="1259084" y="-789"/>
                      <a:pt x="1332214" y="72598"/>
                      <a:pt x="1331121" y="162664"/>
                    </a:cubicBezTo>
                    <a:lnTo>
                      <a:pt x="1331121" y="209884"/>
                    </a:lnTo>
                    <a:cubicBezTo>
                      <a:pt x="1318483" y="218178"/>
                      <a:pt x="1303390" y="221883"/>
                      <a:pt x="1288357" y="220383"/>
                    </a:cubicBezTo>
                    <a:cubicBezTo>
                      <a:pt x="1277786" y="219335"/>
                      <a:pt x="1267648" y="215721"/>
                      <a:pt x="1258799" y="209884"/>
                    </a:cubicBezTo>
                    <a:lnTo>
                      <a:pt x="1258799" y="155074"/>
                    </a:lnTo>
                    <a:cubicBezTo>
                      <a:pt x="1256388" y="108722"/>
                      <a:pt x="1217892" y="72507"/>
                      <a:pt x="1171474" y="72905"/>
                    </a:cubicBezTo>
                    <a:cubicBezTo>
                      <a:pt x="1125670" y="73302"/>
                      <a:pt x="1088102" y="109336"/>
                      <a:pt x="1085811" y="155074"/>
                    </a:cubicBezTo>
                    <a:lnTo>
                      <a:pt x="1082247" y="389546"/>
                    </a:lnTo>
                    <a:lnTo>
                      <a:pt x="1071826" y="389546"/>
                    </a:lnTo>
                    <a:lnTo>
                      <a:pt x="1071826" y="1133631"/>
                    </a:lnTo>
                    <a:lnTo>
                      <a:pt x="1216207" y="1185644"/>
                    </a:lnTo>
                    <a:cubicBezTo>
                      <a:pt x="1275781" y="1197336"/>
                      <a:pt x="1337124" y="1200012"/>
                      <a:pt x="1398152" y="1193273"/>
                    </a:cubicBezTo>
                    <a:cubicBezTo>
                      <a:pt x="1474400" y="1184814"/>
                      <a:pt x="1548274" y="1161777"/>
                      <a:pt x="1615748" y="1125309"/>
                    </a:cubicBezTo>
                    <a:cubicBezTo>
                      <a:pt x="1705085" y="1177883"/>
                      <a:pt x="1809350" y="1199248"/>
                      <a:pt x="1912162" y="1186200"/>
                    </a:cubicBezTo>
                    <a:cubicBezTo>
                      <a:pt x="1975759" y="1178075"/>
                      <a:pt x="2036933" y="1156901"/>
                      <a:pt x="2091901" y="1123923"/>
                    </a:cubicBezTo>
                    <a:cubicBezTo>
                      <a:pt x="2086375" y="1439273"/>
                      <a:pt x="1939841" y="1735552"/>
                      <a:pt x="1692530" y="1931319"/>
                    </a:cubicBezTo>
                    <a:cubicBezTo>
                      <a:pt x="1554309" y="2040721"/>
                      <a:pt x="1391330" y="2112565"/>
                      <a:pt x="1219318" y="2141388"/>
                    </a:cubicBezTo>
                    <a:lnTo>
                      <a:pt x="1059505" y="215447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1pPr>
                <a:lvl2pPr marL="0" marR="0" indent="2286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2pPr>
                <a:lvl3pPr marL="0" marR="0" indent="4572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3pPr>
                <a:lvl4pPr marL="0" marR="0" indent="6858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4pPr>
                <a:lvl5pPr marL="0" marR="0" indent="9144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5pPr>
                <a:lvl6pPr marL="0" marR="0" indent="11430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6pPr>
                <a:lvl7pPr marL="0" marR="0" indent="13716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7pPr>
                <a:lvl8pPr marL="0" marR="0" indent="16002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8pPr>
                <a:lvl9pPr marL="0" marR="0" indent="18288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9pPr>
              </a:lstStyle>
              <a:p>
                <a:pPr defTabSz="438150">
                  <a:defRPr sz="2400">
                    <a:solidFill>
                      <a:srgbClr val="000000"/>
                    </a:solidFill>
                  </a:defRPr>
                </a:pPr>
                <a:endParaRPr sz="1800"/>
              </a:p>
            </p:txBody>
          </p:sp>
          <p:sp>
            <p:nvSpPr>
              <p:cNvPr id="48" name="íšlíďe">
                <a:extLst>
                  <a:ext uri="{FF2B5EF4-FFF2-40B4-BE49-F238E27FC236}">
                    <a16:creationId xmlns:a16="http://schemas.microsoft.com/office/drawing/2014/main" xmlns="" id="{5BF719DB-38D6-4CF9-B4E3-12285170D8D2}"/>
                  </a:ext>
                </a:extLst>
              </p:cNvPr>
              <p:cNvSpPr/>
              <p:nvPr/>
            </p:nvSpPr>
            <p:spPr>
              <a:xfrm rot="10800000">
                <a:off x="4975135" y="1404466"/>
                <a:ext cx="2241724" cy="2510960"/>
              </a:xfrm>
              <a:custGeom>
                <a:avLst/>
                <a:gdLst>
                  <a:gd name="connsiteX0" fmla="*/ 1045862 w 2091892"/>
                  <a:gd name="connsiteY0" fmla="*/ 2343133 h 2343133"/>
                  <a:gd name="connsiteX1" fmla="*/ 1033421 w 2091892"/>
                  <a:gd name="connsiteY1" fmla="*/ 2154552 h 2343133"/>
                  <a:gd name="connsiteX2" fmla="*/ 872578 w 2091892"/>
                  <a:gd name="connsiteY2" fmla="*/ 2141386 h 2343133"/>
                  <a:gd name="connsiteX3" fmla="*/ 399369 w 2091892"/>
                  <a:gd name="connsiteY3" fmla="*/ 1931317 h 2343133"/>
                  <a:gd name="connsiteX4" fmla="*/ 0 w 2091892"/>
                  <a:gd name="connsiteY4" fmla="*/ 1123921 h 2343133"/>
                  <a:gd name="connsiteX5" fmla="*/ 179738 w 2091892"/>
                  <a:gd name="connsiteY5" fmla="*/ 1186197 h 2343133"/>
                  <a:gd name="connsiteX6" fmla="*/ 476150 w 2091892"/>
                  <a:gd name="connsiteY6" fmla="*/ 1125307 h 2343133"/>
                  <a:gd name="connsiteX7" fmla="*/ 693745 w 2091892"/>
                  <a:gd name="connsiteY7" fmla="*/ 1193271 h 2343133"/>
                  <a:gd name="connsiteX8" fmla="*/ 963461 w 2091892"/>
                  <a:gd name="connsiteY8" fmla="*/ 1161393 h 2343133"/>
                  <a:gd name="connsiteX9" fmla="*/ 1018231 w 2091892"/>
                  <a:gd name="connsiteY9" fmla="*/ 1136830 h 2343133"/>
                  <a:gd name="connsiteX10" fmla="*/ 1018231 w 2091892"/>
                  <a:gd name="connsiteY10" fmla="*/ 389546 h 2343133"/>
                  <a:gd name="connsiteX11" fmla="*/ 1010056 w 2091892"/>
                  <a:gd name="connsiteY11" fmla="*/ 389546 h 2343133"/>
                  <a:gd name="connsiteX12" fmla="*/ 1010056 w 2091892"/>
                  <a:gd name="connsiteY12" fmla="*/ 162664 h 2343133"/>
                  <a:gd name="connsiteX13" fmla="*/ 1168999 w 2091892"/>
                  <a:gd name="connsiteY13" fmla="*/ 6 h 2343133"/>
                  <a:gd name="connsiteX14" fmla="*/ 1331115 w 2091892"/>
                  <a:gd name="connsiteY14" fmla="*/ 162664 h 2343133"/>
                  <a:gd name="connsiteX15" fmla="*/ 1331115 w 2091892"/>
                  <a:gd name="connsiteY15" fmla="*/ 209883 h 2343133"/>
                  <a:gd name="connsiteX16" fmla="*/ 1288351 w 2091892"/>
                  <a:gd name="connsiteY16" fmla="*/ 220383 h 2343133"/>
                  <a:gd name="connsiteX17" fmla="*/ 1258794 w 2091892"/>
                  <a:gd name="connsiteY17" fmla="*/ 209883 h 2343133"/>
                  <a:gd name="connsiteX18" fmla="*/ 1258794 w 2091892"/>
                  <a:gd name="connsiteY18" fmla="*/ 155074 h 2343133"/>
                  <a:gd name="connsiteX19" fmla="*/ 1171469 w 2091892"/>
                  <a:gd name="connsiteY19" fmla="*/ 72905 h 2343133"/>
                  <a:gd name="connsiteX20" fmla="*/ 1085807 w 2091892"/>
                  <a:gd name="connsiteY20" fmla="*/ 155074 h 2343133"/>
                  <a:gd name="connsiteX21" fmla="*/ 1082243 w 2091892"/>
                  <a:gd name="connsiteY21" fmla="*/ 389546 h 2343133"/>
                  <a:gd name="connsiteX22" fmla="*/ 1071821 w 2091892"/>
                  <a:gd name="connsiteY22" fmla="*/ 389546 h 2343133"/>
                  <a:gd name="connsiteX23" fmla="*/ 1071821 w 2091892"/>
                  <a:gd name="connsiteY23" fmla="*/ 1133629 h 2343133"/>
                  <a:gd name="connsiteX24" fmla="*/ 1216203 w 2091892"/>
                  <a:gd name="connsiteY24" fmla="*/ 1185643 h 2343133"/>
                  <a:gd name="connsiteX25" fmla="*/ 1398147 w 2091892"/>
                  <a:gd name="connsiteY25" fmla="*/ 1193272 h 2343133"/>
                  <a:gd name="connsiteX26" fmla="*/ 1615742 w 2091892"/>
                  <a:gd name="connsiteY26" fmla="*/ 1125308 h 2343133"/>
                  <a:gd name="connsiteX27" fmla="*/ 1912154 w 2091892"/>
                  <a:gd name="connsiteY27" fmla="*/ 1186199 h 2343133"/>
                  <a:gd name="connsiteX28" fmla="*/ 2091892 w 2091892"/>
                  <a:gd name="connsiteY28" fmla="*/ 1123922 h 2343133"/>
                  <a:gd name="connsiteX29" fmla="*/ 1692523 w 2091892"/>
                  <a:gd name="connsiteY29" fmla="*/ 1931318 h 2343133"/>
                  <a:gd name="connsiteX30" fmla="*/ 1219314 w 2091892"/>
                  <a:gd name="connsiteY30" fmla="*/ 2141387 h 2343133"/>
                  <a:gd name="connsiteX31" fmla="*/ 1059501 w 2091892"/>
                  <a:gd name="connsiteY31" fmla="*/ 2154469 h 2343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091892" h="2343133">
                    <a:moveTo>
                      <a:pt x="1045862" y="2343133"/>
                    </a:moveTo>
                    <a:lnTo>
                      <a:pt x="1033421" y="2154552"/>
                    </a:lnTo>
                    <a:lnTo>
                      <a:pt x="872578" y="2141386"/>
                    </a:lnTo>
                    <a:cubicBezTo>
                      <a:pt x="700568" y="2112563"/>
                      <a:pt x="537590" y="2040719"/>
                      <a:pt x="399369" y="1931317"/>
                    </a:cubicBezTo>
                    <a:cubicBezTo>
                      <a:pt x="152060" y="1735550"/>
                      <a:pt x="5526" y="1439270"/>
                      <a:pt x="0" y="1123921"/>
                    </a:cubicBezTo>
                    <a:cubicBezTo>
                      <a:pt x="54968" y="1156899"/>
                      <a:pt x="116141" y="1178072"/>
                      <a:pt x="179738" y="1186197"/>
                    </a:cubicBezTo>
                    <a:cubicBezTo>
                      <a:pt x="282549" y="1199245"/>
                      <a:pt x="386814" y="1177881"/>
                      <a:pt x="476150" y="1125307"/>
                    </a:cubicBezTo>
                    <a:cubicBezTo>
                      <a:pt x="543625" y="1161774"/>
                      <a:pt x="617497" y="1184811"/>
                      <a:pt x="693745" y="1193271"/>
                    </a:cubicBezTo>
                    <a:cubicBezTo>
                      <a:pt x="785287" y="1203380"/>
                      <a:pt x="877537" y="1192303"/>
                      <a:pt x="963461" y="1161393"/>
                    </a:cubicBezTo>
                    <a:lnTo>
                      <a:pt x="1018231" y="1136830"/>
                    </a:lnTo>
                    <a:lnTo>
                      <a:pt x="1018231" y="389546"/>
                    </a:lnTo>
                    <a:lnTo>
                      <a:pt x="1010056" y="389546"/>
                    </a:lnTo>
                    <a:lnTo>
                      <a:pt x="1010056" y="162664"/>
                    </a:lnTo>
                    <a:cubicBezTo>
                      <a:pt x="1008783" y="73754"/>
                      <a:pt x="1080087" y="783"/>
                      <a:pt x="1168999" y="6"/>
                    </a:cubicBezTo>
                    <a:cubicBezTo>
                      <a:pt x="1259078" y="-789"/>
                      <a:pt x="1332208" y="72597"/>
                      <a:pt x="1331115" y="162664"/>
                    </a:cubicBezTo>
                    <a:lnTo>
                      <a:pt x="1331115" y="209883"/>
                    </a:lnTo>
                    <a:cubicBezTo>
                      <a:pt x="1318478" y="218178"/>
                      <a:pt x="1303385" y="221883"/>
                      <a:pt x="1288351" y="220383"/>
                    </a:cubicBezTo>
                    <a:cubicBezTo>
                      <a:pt x="1277780" y="219334"/>
                      <a:pt x="1267643" y="215720"/>
                      <a:pt x="1258794" y="209883"/>
                    </a:cubicBezTo>
                    <a:lnTo>
                      <a:pt x="1258794" y="155074"/>
                    </a:lnTo>
                    <a:cubicBezTo>
                      <a:pt x="1256383" y="108721"/>
                      <a:pt x="1217887" y="72507"/>
                      <a:pt x="1171469" y="72905"/>
                    </a:cubicBezTo>
                    <a:cubicBezTo>
                      <a:pt x="1125666" y="73302"/>
                      <a:pt x="1088097" y="109336"/>
                      <a:pt x="1085807" y="155074"/>
                    </a:cubicBezTo>
                    <a:lnTo>
                      <a:pt x="1082243" y="389546"/>
                    </a:lnTo>
                    <a:lnTo>
                      <a:pt x="1071821" y="389546"/>
                    </a:lnTo>
                    <a:lnTo>
                      <a:pt x="1071821" y="1133629"/>
                    </a:lnTo>
                    <a:lnTo>
                      <a:pt x="1216203" y="1185643"/>
                    </a:lnTo>
                    <a:cubicBezTo>
                      <a:pt x="1275776" y="1197334"/>
                      <a:pt x="1337119" y="1200011"/>
                      <a:pt x="1398147" y="1193272"/>
                    </a:cubicBezTo>
                    <a:cubicBezTo>
                      <a:pt x="1474395" y="1184813"/>
                      <a:pt x="1548267" y="1161776"/>
                      <a:pt x="1615742" y="1125308"/>
                    </a:cubicBezTo>
                    <a:cubicBezTo>
                      <a:pt x="1705078" y="1177882"/>
                      <a:pt x="1809343" y="1199247"/>
                      <a:pt x="1912154" y="1186199"/>
                    </a:cubicBezTo>
                    <a:cubicBezTo>
                      <a:pt x="1975751" y="1178074"/>
                      <a:pt x="2036924" y="1156900"/>
                      <a:pt x="2091892" y="1123922"/>
                    </a:cubicBezTo>
                    <a:cubicBezTo>
                      <a:pt x="2086366" y="1439272"/>
                      <a:pt x="1939832" y="1735551"/>
                      <a:pt x="1692523" y="1931318"/>
                    </a:cubicBezTo>
                    <a:cubicBezTo>
                      <a:pt x="1554302" y="2040720"/>
                      <a:pt x="1391324" y="2112564"/>
                      <a:pt x="1219314" y="2141387"/>
                    </a:cubicBezTo>
                    <a:lnTo>
                      <a:pt x="1059501" y="2154469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1pPr>
                <a:lvl2pPr marL="0" marR="0" indent="2286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2pPr>
                <a:lvl3pPr marL="0" marR="0" indent="4572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3pPr>
                <a:lvl4pPr marL="0" marR="0" indent="6858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4pPr>
                <a:lvl5pPr marL="0" marR="0" indent="9144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5pPr>
                <a:lvl6pPr marL="0" marR="0" indent="11430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6pPr>
                <a:lvl7pPr marL="0" marR="0" indent="13716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7pPr>
                <a:lvl8pPr marL="0" marR="0" indent="16002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8pPr>
                <a:lvl9pPr marL="0" marR="0" indent="18288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9pPr>
              </a:lstStyle>
              <a:p>
                <a:pPr defTabSz="438150">
                  <a:defRPr sz="2400">
                    <a:solidFill>
                      <a:srgbClr val="000000"/>
                    </a:solidFill>
                  </a:defRPr>
                </a:pPr>
                <a:endParaRPr sz="1800"/>
              </a:p>
            </p:txBody>
          </p:sp>
        </p:grpSp>
        <p:grpSp>
          <p:nvGrpSpPr>
            <p:cNvPr id="33" name="îṥlîḓé">
              <a:extLst>
                <a:ext uri="{FF2B5EF4-FFF2-40B4-BE49-F238E27FC236}">
                  <a16:creationId xmlns:a16="http://schemas.microsoft.com/office/drawing/2014/main" xmlns="" id="{AAD0F9C2-29B2-4ED5-8C56-BA2525494EA9}"/>
                </a:ext>
              </a:extLst>
            </p:cNvPr>
            <p:cNvGrpSpPr/>
            <p:nvPr/>
          </p:nvGrpSpPr>
          <p:grpSpPr>
            <a:xfrm>
              <a:off x="673100" y="4793328"/>
              <a:ext cx="3245729" cy="1340772"/>
              <a:chOff x="0" y="3840617"/>
              <a:chExt cx="3245729" cy="1340772"/>
            </a:xfrm>
          </p:grpSpPr>
          <p:sp>
            <p:nvSpPr>
              <p:cNvPr id="44" name="îŝ1ídê">
                <a:extLst>
                  <a:ext uri="{FF2B5EF4-FFF2-40B4-BE49-F238E27FC236}">
                    <a16:creationId xmlns:a16="http://schemas.microsoft.com/office/drawing/2014/main" xmlns="" id="{3A9D3A51-A166-401A-BCAA-B4BBF997682D}"/>
                  </a:ext>
                </a:extLst>
              </p:cNvPr>
              <p:cNvSpPr/>
              <p:nvPr/>
            </p:nvSpPr>
            <p:spPr bwMode="auto">
              <a:xfrm>
                <a:off x="0" y="4253497"/>
                <a:ext cx="3245729" cy="9278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45" name="íṣ1ïde">
                <a:extLst>
                  <a:ext uri="{FF2B5EF4-FFF2-40B4-BE49-F238E27FC236}">
                    <a16:creationId xmlns:a16="http://schemas.microsoft.com/office/drawing/2014/main" xmlns="" id="{21FB5223-D879-4305-BB00-702CC3403936}"/>
                  </a:ext>
                </a:extLst>
              </p:cNvPr>
              <p:cNvSpPr txBox="1"/>
              <p:nvPr/>
            </p:nvSpPr>
            <p:spPr bwMode="auto">
              <a:xfrm>
                <a:off x="0" y="3840617"/>
                <a:ext cx="3245729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01.Text here</a:t>
                </a:r>
              </a:p>
            </p:txBody>
          </p:sp>
        </p:grpSp>
        <p:grpSp>
          <p:nvGrpSpPr>
            <p:cNvPr id="34" name="íśļïḋé">
              <a:extLst>
                <a:ext uri="{FF2B5EF4-FFF2-40B4-BE49-F238E27FC236}">
                  <a16:creationId xmlns:a16="http://schemas.microsoft.com/office/drawing/2014/main" xmlns="" id="{57D4BD5A-91D7-4EE8-B70C-F78418CD7ECD}"/>
                </a:ext>
              </a:extLst>
            </p:cNvPr>
            <p:cNvGrpSpPr/>
            <p:nvPr/>
          </p:nvGrpSpPr>
          <p:grpSpPr>
            <a:xfrm>
              <a:off x="4473135" y="4793328"/>
              <a:ext cx="3245729" cy="1340772"/>
              <a:chOff x="0" y="3840617"/>
              <a:chExt cx="3245729" cy="1340772"/>
            </a:xfrm>
          </p:grpSpPr>
          <p:sp>
            <p:nvSpPr>
              <p:cNvPr id="42" name="îš1îdè">
                <a:extLst>
                  <a:ext uri="{FF2B5EF4-FFF2-40B4-BE49-F238E27FC236}">
                    <a16:creationId xmlns:a16="http://schemas.microsoft.com/office/drawing/2014/main" xmlns="" id="{3A9D3A51-A166-401A-BCAA-B4BBF997682D}"/>
                  </a:ext>
                </a:extLst>
              </p:cNvPr>
              <p:cNvSpPr/>
              <p:nvPr/>
            </p:nvSpPr>
            <p:spPr bwMode="auto">
              <a:xfrm>
                <a:off x="0" y="4253497"/>
                <a:ext cx="3245729" cy="9278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43" name="îsľïḍè">
                <a:extLst>
                  <a:ext uri="{FF2B5EF4-FFF2-40B4-BE49-F238E27FC236}">
                    <a16:creationId xmlns:a16="http://schemas.microsoft.com/office/drawing/2014/main" xmlns="" id="{21FB5223-D879-4305-BB00-702CC3403936}"/>
                  </a:ext>
                </a:extLst>
              </p:cNvPr>
              <p:cNvSpPr txBox="1"/>
              <p:nvPr/>
            </p:nvSpPr>
            <p:spPr bwMode="auto">
              <a:xfrm>
                <a:off x="0" y="3840617"/>
                <a:ext cx="3245729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02.Text here</a:t>
                </a:r>
              </a:p>
            </p:txBody>
          </p:sp>
        </p:grpSp>
        <p:grpSp>
          <p:nvGrpSpPr>
            <p:cNvPr id="35" name="isľîḓe">
              <a:extLst>
                <a:ext uri="{FF2B5EF4-FFF2-40B4-BE49-F238E27FC236}">
                  <a16:creationId xmlns:a16="http://schemas.microsoft.com/office/drawing/2014/main" xmlns="" id="{FD8E07D4-4511-4D27-84B0-339CBBB7D08C}"/>
                </a:ext>
              </a:extLst>
            </p:cNvPr>
            <p:cNvGrpSpPr/>
            <p:nvPr/>
          </p:nvGrpSpPr>
          <p:grpSpPr>
            <a:xfrm>
              <a:off x="8273171" y="4793328"/>
              <a:ext cx="3245729" cy="1340772"/>
              <a:chOff x="0" y="3840617"/>
              <a:chExt cx="3245729" cy="1340772"/>
            </a:xfrm>
          </p:grpSpPr>
          <p:sp>
            <p:nvSpPr>
              <p:cNvPr id="40" name="íṥľiďe">
                <a:extLst>
                  <a:ext uri="{FF2B5EF4-FFF2-40B4-BE49-F238E27FC236}">
                    <a16:creationId xmlns:a16="http://schemas.microsoft.com/office/drawing/2014/main" xmlns="" id="{3A9D3A51-A166-401A-BCAA-B4BBF997682D}"/>
                  </a:ext>
                </a:extLst>
              </p:cNvPr>
              <p:cNvSpPr/>
              <p:nvPr/>
            </p:nvSpPr>
            <p:spPr bwMode="auto">
              <a:xfrm>
                <a:off x="0" y="4253497"/>
                <a:ext cx="3245729" cy="9278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41" name="îṩ1íḍé">
                <a:extLst>
                  <a:ext uri="{FF2B5EF4-FFF2-40B4-BE49-F238E27FC236}">
                    <a16:creationId xmlns:a16="http://schemas.microsoft.com/office/drawing/2014/main" xmlns="" id="{21FB5223-D879-4305-BB00-702CC3403936}"/>
                  </a:ext>
                </a:extLst>
              </p:cNvPr>
              <p:cNvSpPr txBox="1"/>
              <p:nvPr/>
            </p:nvSpPr>
            <p:spPr bwMode="auto">
              <a:xfrm>
                <a:off x="0" y="3840617"/>
                <a:ext cx="3245729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03.Text here</a:t>
                </a:r>
              </a:p>
            </p:txBody>
          </p:sp>
        </p:grp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BE8F74B4-695E-4D3D-B8AF-2462412E8110}"/>
                </a:ext>
              </a:extLst>
            </p:cNvPr>
            <p:cNvCxnSpPr/>
            <p:nvPr/>
          </p:nvCxnSpPr>
          <p:spPr>
            <a:xfrm>
              <a:off x="4195982" y="4705351"/>
              <a:ext cx="0" cy="14287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5C39A07C-0B8B-4809-B878-C9A027D332B7}"/>
                </a:ext>
              </a:extLst>
            </p:cNvPr>
            <p:cNvCxnSpPr/>
            <p:nvPr/>
          </p:nvCxnSpPr>
          <p:spPr>
            <a:xfrm>
              <a:off x="7996017" y="4705351"/>
              <a:ext cx="0" cy="14287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ïsḻíḋé">
              <a:extLst>
                <a:ext uri="{FF2B5EF4-FFF2-40B4-BE49-F238E27FC236}">
                  <a16:creationId xmlns:a16="http://schemas.microsoft.com/office/drawing/2014/main" xmlns="" id="{60B42F56-014F-4844-8329-077CF66DCB88}"/>
                </a:ext>
              </a:extLst>
            </p:cNvPr>
            <p:cNvSpPr/>
            <p:nvPr/>
          </p:nvSpPr>
          <p:spPr bwMode="auto">
            <a:xfrm>
              <a:off x="5797646" y="1568607"/>
              <a:ext cx="596708" cy="609685"/>
            </a:xfrm>
            <a:custGeom>
              <a:avLst/>
              <a:gdLst>
                <a:gd name="connsiteX0" fmla="*/ 232613 w 595120"/>
                <a:gd name="connsiteY0" fmla="*/ 116080 h 608062"/>
                <a:gd name="connsiteX1" fmla="*/ 257134 w 595120"/>
                <a:gd name="connsiteY1" fmla="*/ 116080 h 608062"/>
                <a:gd name="connsiteX2" fmla="*/ 287215 w 595120"/>
                <a:gd name="connsiteY2" fmla="*/ 195186 h 608062"/>
                <a:gd name="connsiteX3" fmla="*/ 280961 w 595120"/>
                <a:gd name="connsiteY3" fmla="*/ 161878 h 608062"/>
                <a:gd name="connsiteX4" fmla="*/ 282053 w 595120"/>
                <a:gd name="connsiteY4" fmla="*/ 155137 h 608062"/>
                <a:gd name="connsiteX5" fmla="*/ 291782 w 595120"/>
                <a:gd name="connsiteY5" fmla="*/ 137492 h 608062"/>
                <a:gd name="connsiteX6" fmla="*/ 282847 w 595120"/>
                <a:gd name="connsiteY6" fmla="*/ 121235 h 608062"/>
                <a:gd name="connsiteX7" fmla="*/ 282847 w 595120"/>
                <a:gd name="connsiteY7" fmla="*/ 117765 h 608062"/>
                <a:gd name="connsiteX8" fmla="*/ 285924 w 595120"/>
                <a:gd name="connsiteY8" fmla="*/ 116080 h 608062"/>
                <a:gd name="connsiteX9" fmla="*/ 309552 w 595120"/>
                <a:gd name="connsiteY9" fmla="*/ 116080 h 608062"/>
                <a:gd name="connsiteX10" fmla="*/ 312629 w 595120"/>
                <a:gd name="connsiteY10" fmla="*/ 117765 h 608062"/>
                <a:gd name="connsiteX11" fmla="*/ 312629 w 595120"/>
                <a:gd name="connsiteY11" fmla="*/ 121235 h 608062"/>
                <a:gd name="connsiteX12" fmla="*/ 304390 w 595120"/>
                <a:gd name="connsiteY12" fmla="*/ 137492 h 608062"/>
                <a:gd name="connsiteX13" fmla="*/ 314118 w 595120"/>
                <a:gd name="connsiteY13" fmla="*/ 155137 h 608062"/>
                <a:gd name="connsiteX14" fmla="*/ 315111 w 595120"/>
                <a:gd name="connsiteY14" fmla="*/ 161977 h 608062"/>
                <a:gd name="connsiteX15" fmla="*/ 308063 w 595120"/>
                <a:gd name="connsiteY15" fmla="*/ 195186 h 608062"/>
                <a:gd name="connsiteX16" fmla="*/ 338342 w 595120"/>
                <a:gd name="connsiteY16" fmla="*/ 116080 h 608062"/>
                <a:gd name="connsiteX17" fmla="*/ 362466 w 595120"/>
                <a:gd name="connsiteY17" fmla="*/ 116080 h 608062"/>
                <a:gd name="connsiteX18" fmla="*/ 419748 w 595120"/>
                <a:gd name="connsiteY18" fmla="*/ 172882 h 608062"/>
                <a:gd name="connsiteX19" fmla="*/ 420145 w 595120"/>
                <a:gd name="connsiteY19" fmla="*/ 262991 h 608062"/>
                <a:gd name="connsiteX20" fmla="*/ 420641 w 595120"/>
                <a:gd name="connsiteY20" fmla="*/ 350324 h 608062"/>
                <a:gd name="connsiteX21" fmla="*/ 396517 w 595120"/>
                <a:gd name="connsiteY21" fmla="*/ 374611 h 608062"/>
                <a:gd name="connsiteX22" fmla="*/ 396418 w 595120"/>
                <a:gd name="connsiteY22" fmla="*/ 374611 h 608062"/>
                <a:gd name="connsiteX23" fmla="*/ 372195 w 595120"/>
                <a:gd name="connsiteY23" fmla="*/ 350523 h 608062"/>
                <a:gd name="connsiteX24" fmla="*/ 371798 w 595120"/>
                <a:gd name="connsiteY24" fmla="*/ 262793 h 608062"/>
                <a:gd name="connsiteX25" fmla="*/ 371301 w 595120"/>
                <a:gd name="connsiteY25" fmla="*/ 173179 h 608062"/>
                <a:gd name="connsiteX26" fmla="*/ 366139 w 595120"/>
                <a:gd name="connsiteY26" fmla="*/ 168421 h 608062"/>
                <a:gd name="connsiteX27" fmla="*/ 361274 w 595120"/>
                <a:gd name="connsiteY27" fmla="*/ 173476 h 608062"/>
                <a:gd name="connsiteX28" fmla="*/ 361771 w 595120"/>
                <a:gd name="connsiteY28" fmla="*/ 579116 h 608062"/>
                <a:gd name="connsiteX29" fmla="*/ 332683 w 595120"/>
                <a:gd name="connsiteY29" fmla="*/ 608062 h 608062"/>
                <a:gd name="connsiteX30" fmla="*/ 303695 w 595120"/>
                <a:gd name="connsiteY30" fmla="*/ 579116 h 608062"/>
                <a:gd name="connsiteX31" fmla="*/ 303695 w 595120"/>
                <a:gd name="connsiteY31" fmla="*/ 353695 h 608062"/>
                <a:gd name="connsiteX32" fmla="*/ 297440 w 595120"/>
                <a:gd name="connsiteY32" fmla="*/ 347450 h 608062"/>
                <a:gd name="connsiteX33" fmla="*/ 291186 w 595120"/>
                <a:gd name="connsiteY33" fmla="*/ 353695 h 608062"/>
                <a:gd name="connsiteX34" fmla="*/ 291186 w 595120"/>
                <a:gd name="connsiteY34" fmla="*/ 579116 h 608062"/>
                <a:gd name="connsiteX35" fmla="*/ 262098 w 595120"/>
                <a:gd name="connsiteY35" fmla="*/ 608062 h 608062"/>
                <a:gd name="connsiteX36" fmla="*/ 233110 w 595120"/>
                <a:gd name="connsiteY36" fmla="*/ 579116 h 608062"/>
                <a:gd name="connsiteX37" fmla="*/ 233110 w 595120"/>
                <a:gd name="connsiteY37" fmla="*/ 172386 h 608062"/>
                <a:gd name="connsiteX38" fmla="*/ 228940 w 595120"/>
                <a:gd name="connsiteY38" fmla="*/ 167727 h 608062"/>
                <a:gd name="connsiteX39" fmla="*/ 223976 w 595120"/>
                <a:gd name="connsiteY39" fmla="*/ 171395 h 608062"/>
                <a:gd name="connsiteX40" fmla="*/ 223381 w 595120"/>
                <a:gd name="connsiteY40" fmla="*/ 260017 h 608062"/>
                <a:gd name="connsiteX41" fmla="*/ 222884 w 595120"/>
                <a:gd name="connsiteY41" fmla="*/ 350523 h 608062"/>
                <a:gd name="connsiteX42" fmla="*/ 198661 w 595120"/>
                <a:gd name="connsiteY42" fmla="*/ 374611 h 608062"/>
                <a:gd name="connsiteX43" fmla="*/ 198562 w 595120"/>
                <a:gd name="connsiteY43" fmla="*/ 374611 h 608062"/>
                <a:gd name="connsiteX44" fmla="*/ 174537 w 595120"/>
                <a:gd name="connsiteY44" fmla="*/ 350324 h 608062"/>
                <a:gd name="connsiteX45" fmla="*/ 174934 w 595120"/>
                <a:gd name="connsiteY45" fmla="*/ 260711 h 608062"/>
                <a:gd name="connsiteX46" fmla="*/ 175431 w 595120"/>
                <a:gd name="connsiteY46" fmla="*/ 172882 h 608062"/>
                <a:gd name="connsiteX47" fmla="*/ 232613 w 595120"/>
                <a:gd name="connsiteY47" fmla="*/ 116080 h 608062"/>
                <a:gd name="connsiteX48" fmla="*/ 54022 w 595120"/>
                <a:gd name="connsiteY48" fmla="*/ 107683 h 608062"/>
                <a:gd name="connsiteX49" fmla="*/ 180436 w 595120"/>
                <a:gd name="connsiteY49" fmla="*/ 108080 h 608062"/>
                <a:gd name="connsiteX50" fmla="*/ 148957 w 595120"/>
                <a:gd name="connsiteY50" fmla="*/ 172807 h 608062"/>
                <a:gd name="connsiteX51" fmla="*/ 148063 w 595120"/>
                <a:gd name="connsiteY51" fmla="*/ 350236 h 608062"/>
                <a:gd name="connsiteX52" fmla="*/ 173783 w 595120"/>
                <a:gd name="connsiteY52" fmla="*/ 394444 h 608062"/>
                <a:gd name="connsiteX53" fmla="*/ 173783 w 595120"/>
                <a:gd name="connsiteY53" fmla="*/ 537379 h 608062"/>
                <a:gd name="connsiteX54" fmla="*/ 146871 w 595120"/>
                <a:gd name="connsiteY54" fmla="*/ 564241 h 608062"/>
                <a:gd name="connsiteX55" fmla="*/ 119960 w 595120"/>
                <a:gd name="connsiteY55" fmla="*/ 537379 h 608062"/>
                <a:gd name="connsiteX56" fmla="*/ 119960 w 595120"/>
                <a:gd name="connsiteY56" fmla="*/ 328231 h 608062"/>
                <a:gd name="connsiteX57" fmla="*/ 114101 w 595120"/>
                <a:gd name="connsiteY57" fmla="*/ 322482 h 608062"/>
                <a:gd name="connsiteX58" fmla="*/ 108341 w 595120"/>
                <a:gd name="connsiteY58" fmla="*/ 328231 h 608062"/>
                <a:gd name="connsiteX59" fmla="*/ 108341 w 595120"/>
                <a:gd name="connsiteY59" fmla="*/ 537379 h 608062"/>
                <a:gd name="connsiteX60" fmla="*/ 81330 w 595120"/>
                <a:gd name="connsiteY60" fmla="*/ 564241 h 608062"/>
                <a:gd name="connsiteX61" fmla="*/ 54419 w 595120"/>
                <a:gd name="connsiteY61" fmla="*/ 537379 h 608062"/>
                <a:gd name="connsiteX62" fmla="*/ 54419 w 595120"/>
                <a:gd name="connsiteY62" fmla="*/ 160714 h 608062"/>
                <a:gd name="connsiteX63" fmla="*/ 50149 w 595120"/>
                <a:gd name="connsiteY63" fmla="*/ 156352 h 608062"/>
                <a:gd name="connsiteX64" fmla="*/ 45779 w 595120"/>
                <a:gd name="connsiteY64" fmla="*/ 160714 h 608062"/>
                <a:gd name="connsiteX65" fmla="*/ 44886 w 595120"/>
                <a:gd name="connsiteY65" fmla="*/ 325356 h 608062"/>
                <a:gd name="connsiteX66" fmla="*/ 22443 w 595120"/>
                <a:gd name="connsiteY66" fmla="*/ 347659 h 608062"/>
                <a:gd name="connsiteX67" fmla="*/ 22343 w 595120"/>
                <a:gd name="connsiteY67" fmla="*/ 347659 h 608062"/>
                <a:gd name="connsiteX68" fmla="*/ 0 w 595120"/>
                <a:gd name="connsiteY68" fmla="*/ 325059 h 608062"/>
                <a:gd name="connsiteX69" fmla="*/ 894 w 595120"/>
                <a:gd name="connsiteY69" fmla="*/ 160516 h 608062"/>
                <a:gd name="connsiteX70" fmla="*/ 54022 w 595120"/>
                <a:gd name="connsiteY70" fmla="*/ 107683 h 608062"/>
                <a:gd name="connsiteX71" fmla="*/ 520495 w 595120"/>
                <a:gd name="connsiteY71" fmla="*/ 107634 h 608062"/>
                <a:gd name="connsiteX72" fmla="*/ 541197 w 595120"/>
                <a:gd name="connsiteY72" fmla="*/ 107641 h 608062"/>
                <a:gd name="connsiteX73" fmla="*/ 594325 w 595120"/>
                <a:gd name="connsiteY73" fmla="*/ 160478 h 608062"/>
                <a:gd name="connsiteX74" fmla="*/ 595120 w 595120"/>
                <a:gd name="connsiteY74" fmla="*/ 325037 h 608062"/>
                <a:gd name="connsiteX75" fmla="*/ 572776 w 595120"/>
                <a:gd name="connsiteY75" fmla="*/ 347639 h 608062"/>
                <a:gd name="connsiteX76" fmla="*/ 572677 w 595120"/>
                <a:gd name="connsiteY76" fmla="*/ 347639 h 608062"/>
                <a:gd name="connsiteX77" fmla="*/ 550234 w 595120"/>
                <a:gd name="connsiteY77" fmla="*/ 325334 h 608062"/>
                <a:gd name="connsiteX78" fmla="*/ 549340 w 595120"/>
                <a:gd name="connsiteY78" fmla="*/ 160677 h 608062"/>
                <a:gd name="connsiteX79" fmla="*/ 549340 w 595120"/>
                <a:gd name="connsiteY79" fmla="*/ 160578 h 608062"/>
                <a:gd name="connsiteX80" fmla="*/ 544673 w 595120"/>
                <a:gd name="connsiteY80" fmla="*/ 155918 h 608062"/>
                <a:gd name="connsiteX81" fmla="*/ 540006 w 595120"/>
                <a:gd name="connsiteY81" fmla="*/ 160578 h 608062"/>
                <a:gd name="connsiteX82" fmla="*/ 540502 w 595120"/>
                <a:gd name="connsiteY82" fmla="*/ 537377 h 608062"/>
                <a:gd name="connsiteX83" fmla="*/ 513492 w 595120"/>
                <a:gd name="connsiteY83" fmla="*/ 564241 h 608062"/>
                <a:gd name="connsiteX84" fmla="*/ 486580 w 595120"/>
                <a:gd name="connsiteY84" fmla="*/ 537377 h 608062"/>
                <a:gd name="connsiteX85" fmla="*/ 486580 w 595120"/>
                <a:gd name="connsiteY85" fmla="*/ 328209 h 608062"/>
                <a:gd name="connsiteX86" fmla="*/ 480820 w 595120"/>
                <a:gd name="connsiteY86" fmla="*/ 322459 h 608062"/>
                <a:gd name="connsiteX87" fmla="*/ 474961 w 595120"/>
                <a:gd name="connsiteY87" fmla="*/ 328209 h 608062"/>
                <a:gd name="connsiteX88" fmla="*/ 474961 w 595120"/>
                <a:gd name="connsiteY88" fmla="*/ 537377 h 608062"/>
                <a:gd name="connsiteX89" fmla="*/ 448050 w 595120"/>
                <a:gd name="connsiteY89" fmla="*/ 564241 h 608062"/>
                <a:gd name="connsiteX90" fmla="*/ 421138 w 595120"/>
                <a:gd name="connsiteY90" fmla="*/ 537377 h 608062"/>
                <a:gd name="connsiteX91" fmla="*/ 421138 w 595120"/>
                <a:gd name="connsiteY91" fmla="*/ 394627 h 608062"/>
                <a:gd name="connsiteX92" fmla="*/ 447057 w 595120"/>
                <a:gd name="connsiteY92" fmla="*/ 350216 h 608062"/>
                <a:gd name="connsiteX93" fmla="*/ 446163 w 595120"/>
                <a:gd name="connsiteY93" fmla="*/ 172771 h 608062"/>
                <a:gd name="connsiteX94" fmla="*/ 414783 w 595120"/>
                <a:gd name="connsiteY94" fmla="*/ 108038 h 608062"/>
                <a:gd name="connsiteX95" fmla="*/ 520495 w 595120"/>
                <a:gd name="connsiteY95" fmla="*/ 107634 h 608062"/>
                <a:gd name="connsiteX96" fmla="*/ 481094 w 595120"/>
                <a:gd name="connsiteY96" fmla="*/ 0 h 608062"/>
                <a:gd name="connsiteX97" fmla="*/ 527547 w 595120"/>
                <a:gd name="connsiteY97" fmla="*/ 46482 h 608062"/>
                <a:gd name="connsiteX98" fmla="*/ 511864 w 595120"/>
                <a:gd name="connsiteY98" fmla="*/ 81269 h 608062"/>
                <a:gd name="connsiteX99" fmla="*/ 481094 w 595120"/>
                <a:gd name="connsiteY99" fmla="*/ 92864 h 608062"/>
                <a:gd name="connsiteX100" fmla="*/ 450324 w 595120"/>
                <a:gd name="connsiteY100" fmla="*/ 81269 h 608062"/>
                <a:gd name="connsiteX101" fmla="*/ 434542 w 595120"/>
                <a:gd name="connsiteY101" fmla="*/ 46482 h 608062"/>
                <a:gd name="connsiteX102" fmla="*/ 481094 w 595120"/>
                <a:gd name="connsiteY102" fmla="*/ 0 h 608062"/>
                <a:gd name="connsiteX103" fmla="*/ 297750 w 595120"/>
                <a:gd name="connsiteY103" fmla="*/ 0 h 608062"/>
                <a:gd name="connsiteX104" fmla="*/ 301424 w 595120"/>
                <a:gd name="connsiteY104" fmla="*/ 99 h 608062"/>
                <a:gd name="connsiteX105" fmla="*/ 305097 w 595120"/>
                <a:gd name="connsiteY105" fmla="*/ 496 h 608062"/>
                <a:gd name="connsiteX106" fmla="*/ 308473 w 595120"/>
                <a:gd name="connsiteY106" fmla="*/ 1190 h 608062"/>
                <a:gd name="connsiteX107" fmla="*/ 310458 w 595120"/>
                <a:gd name="connsiteY107" fmla="*/ 1586 h 608062"/>
                <a:gd name="connsiteX108" fmla="*/ 316415 w 595120"/>
                <a:gd name="connsiteY108" fmla="*/ 3569 h 608062"/>
                <a:gd name="connsiteX109" fmla="*/ 347887 w 595120"/>
                <a:gd name="connsiteY109" fmla="*/ 50066 h 608062"/>
                <a:gd name="connsiteX110" fmla="*/ 329917 w 595120"/>
                <a:gd name="connsiteY110" fmla="*/ 88434 h 608062"/>
                <a:gd name="connsiteX111" fmla="*/ 328428 w 595120"/>
                <a:gd name="connsiteY111" fmla="*/ 89623 h 608062"/>
                <a:gd name="connsiteX112" fmla="*/ 297750 w 595120"/>
                <a:gd name="connsiteY112" fmla="*/ 100132 h 608062"/>
                <a:gd name="connsiteX113" fmla="*/ 267073 w 595120"/>
                <a:gd name="connsiteY113" fmla="*/ 89623 h 608062"/>
                <a:gd name="connsiteX114" fmla="*/ 264095 w 595120"/>
                <a:gd name="connsiteY114" fmla="*/ 87145 h 608062"/>
                <a:gd name="connsiteX115" fmla="*/ 262307 w 595120"/>
                <a:gd name="connsiteY115" fmla="*/ 85459 h 608062"/>
                <a:gd name="connsiteX116" fmla="*/ 257641 w 595120"/>
                <a:gd name="connsiteY116" fmla="*/ 80007 h 608062"/>
                <a:gd name="connsiteX117" fmla="*/ 256251 w 595120"/>
                <a:gd name="connsiteY117" fmla="*/ 78024 h 608062"/>
                <a:gd name="connsiteX118" fmla="*/ 253670 w 595120"/>
                <a:gd name="connsiteY118" fmla="*/ 73959 h 608062"/>
                <a:gd name="connsiteX119" fmla="*/ 251585 w 595120"/>
                <a:gd name="connsiteY119" fmla="*/ 69498 h 608062"/>
                <a:gd name="connsiteX120" fmla="*/ 249202 w 595120"/>
                <a:gd name="connsiteY120" fmla="*/ 62558 h 608062"/>
                <a:gd name="connsiteX121" fmla="*/ 247614 w 595120"/>
                <a:gd name="connsiteY121" fmla="*/ 50066 h 608062"/>
                <a:gd name="connsiteX122" fmla="*/ 269753 w 595120"/>
                <a:gd name="connsiteY122" fmla="*/ 8526 h 608062"/>
                <a:gd name="connsiteX123" fmla="*/ 273923 w 595120"/>
                <a:gd name="connsiteY123" fmla="*/ 6048 h 608062"/>
                <a:gd name="connsiteX124" fmla="*/ 278292 w 595120"/>
                <a:gd name="connsiteY124" fmla="*/ 3966 h 608062"/>
                <a:gd name="connsiteX125" fmla="*/ 280575 w 595120"/>
                <a:gd name="connsiteY125" fmla="*/ 3074 h 608062"/>
                <a:gd name="connsiteX126" fmla="*/ 285241 w 595120"/>
                <a:gd name="connsiteY126" fmla="*/ 1586 h 608062"/>
                <a:gd name="connsiteX127" fmla="*/ 287624 w 595120"/>
                <a:gd name="connsiteY127" fmla="*/ 992 h 608062"/>
                <a:gd name="connsiteX128" fmla="*/ 292687 w 595120"/>
                <a:gd name="connsiteY128" fmla="*/ 298 h 608062"/>
                <a:gd name="connsiteX129" fmla="*/ 297750 w 595120"/>
                <a:gd name="connsiteY129" fmla="*/ 0 h 608062"/>
                <a:gd name="connsiteX130" fmla="*/ 114407 w 595120"/>
                <a:gd name="connsiteY130" fmla="*/ 0 h 608062"/>
                <a:gd name="connsiteX131" fmla="*/ 160959 w 595120"/>
                <a:gd name="connsiteY131" fmla="*/ 46482 h 608062"/>
                <a:gd name="connsiteX132" fmla="*/ 160661 w 595120"/>
                <a:gd name="connsiteY132" fmla="*/ 51536 h 608062"/>
                <a:gd name="connsiteX133" fmla="*/ 159867 w 595120"/>
                <a:gd name="connsiteY133" fmla="*/ 56492 h 608062"/>
                <a:gd name="connsiteX134" fmla="*/ 159272 w 595120"/>
                <a:gd name="connsiteY134" fmla="*/ 58969 h 608062"/>
                <a:gd name="connsiteX135" fmla="*/ 145177 w 595120"/>
                <a:gd name="connsiteY135" fmla="*/ 81269 h 608062"/>
                <a:gd name="connsiteX136" fmla="*/ 114407 w 595120"/>
                <a:gd name="connsiteY136" fmla="*/ 92864 h 608062"/>
                <a:gd name="connsiteX137" fmla="*/ 83637 w 595120"/>
                <a:gd name="connsiteY137" fmla="*/ 81269 h 608062"/>
                <a:gd name="connsiteX138" fmla="*/ 81949 w 595120"/>
                <a:gd name="connsiteY138" fmla="*/ 79584 h 608062"/>
                <a:gd name="connsiteX139" fmla="*/ 69641 w 595120"/>
                <a:gd name="connsiteY139" fmla="*/ 58969 h 608062"/>
                <a:gd name="connsiteX140" fmla="*/ 69046 w 595120"/>
                <a:gd name="connsiteY140" fmla="*/ 56492 h 608062"/>
                <a:gd name="connsiteX141" fmla="*/ 68252 w 595120"/>
                <a:gd name="connsiteY141" fmla="*/ 51536 h 608062"/>
                <a:gd name="connsiteX142" fmla="*/ 67954 w 595120"/>
                <a:gd name="connsiteY142" fmla="*/ 46482 h 608062"/>
                <a:gd name="connsiteX143" fmla="*/ 114407 w 595120"/>
                <a:gd name="connsiteY143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595120" h="608062">
                  <a:moveTo>
                    <a:pt x="232613" y="116080"/>
                  </a:moveTo>
                  <a:lnTo>
                    <a:pt x="257134" y="116080"/>
                  </a:lnTo>
                  <a:cubicBezTo>
                    <a:pt x="260113" y="123713"/>
                    <a:pt x="283839" y="186760"/>
                    <a:pt x="287215" y="195186"/>
                  </a:cubicBezTo>
                  <a:lnTo>
                    <a:pt x="280961" y="161878"/>
                  </a:lnTo>
                  <a:cubicBezTo>
                    <a:pt x="280563" y="159598"/>
                    <a:pt x="280961" y="157219"/>
                    <a:pt x="282053" y="155137"/>
                  </a:cubicBezTo>
                  <a:lnTo>
                    <a:pt x="291782" y="137492"/>
                  </a:lnTo>
                  <a:lnTo>
                    <a:pt x="282847" y="121235"/>
                  </a:lnTo>
                  <a:cubicBezTo>
                    <a:pt x="282251" y="120145"/>
                    <a:pt x="282251" y="118856"/>
                    <a:pt x="282847" y="117765"/>
                  </a:cubicBezTo>
                  <a:cubicBezTo>
                    <a:pt x="283542" y="116675"/>
                    <a:pt x="284634" y="116080"/>
                    <a:pt x="285924" y="116080"/>
                  </a:cubicBezTo>
                  <a:lnTo>
                    <a:pt x="309552" y="116080"/>
                  </a:lnTo>
                  <a:cubicBezTo>
                    <a:pt x="310842" y="116080"/>
                    <a:pt x="312034" y="116675"/>
                    <a:pt x="312629" y="117765"/>
                  </a:cubicBezTo>
                  <a:cubicBezTo>
                    <a:pt x="313225" y="118856"/>
                    <a:pt x="313324" y="120145"/>
                    <a:pt x="312629" y="121235"/>
                  </a:cubicBezTo>
                  <a:lnTo>
                    <a:pt x="304390" y="137492"/>
                  </a:lnTo>
                  <a:lnTo>
                    <a:pt x="314118" y="155137"/>
                  </a:lnTo>
                  <a:cubicBezTo>
                    <a:pt x="315211" y="157219"/>
                    <a:pt x="315608" y="159598"/>
                    <a:pt x="315111" y="161977"/>
                  </a:cubicBezTo>
                  <a:lnTo>
                    <a:pt x="308063" y="195186"/>
                  </a:lnTo>
                  <a:cubicBezTo>
                    <a:pt x="311537" y="186165"/>
                    <a:pt x="335363" y="123912"/>
                    <a:pt x="338342" y="116080"/>
                  </a:cubicBezTo>
                  <a:lnTo>
                    <a:pt x="362466" y="116080"/>
                  </a:lnTo>
                  <a:cubicBezTo>
                    <a:pt x="393837" y="116080"/>
                    <a:pt x="419549" y="141557"/>
                    <a:pt x="419748" y="172882"/>
                  </a:cubicBezTo>
                  <a:lnTo>
                    <a:pt x="420145" y="262991"/>
                  </a:lnTo>
                  <a:lnTo>
                    <a:pt x="420641" y="350324"/>
                  </a:lnTo>
                  <a:cubicBezTo>
                    <a:pt x="420641" y="363707"/>
                    <a:pt x="409919" y="374512"/>
                    <a:pt x="396517" y="374611"/>
                  </a:cubicBezTo>
                  <a:lnTo>
                    <a:pt x="396418" y="374611"/>
                  </a:lnTo>
                  <a:cubicBezTo>
                    <a:pt x="383115" y="374611"/>
                    <a:pt x="372294" y="363905"/>
                    <a:pt x="372195" y="350523"/>
                  </a:cubicBezTo>
                  <a:lnTo>
                    <a:pt x="371798" y="262793"/>
                  </a:lnTo>
                  <a:lnTo>
                    <a:pt x="371301" y="173179"/>
                  </a:lnTo>
                  <a:cubicBezTo>
                    <a:pt x="371202" y="170403"/>
                    <a:pt x="368819" y="168322"/>
                    <a:pt x="366139" y="168421"/>
                  </a:cubicBezTo>
                  <a:cubicBezTo>
                    <a:pt x="363359" y="168520"/>
                    <a:pt x="361274" y="170800"/>
                    <a:pt x="361274" y="173476"/>
                  </a:cubicBezTo>
                  <a:cubicBezTo>
                    <a:pt x="361374" y="211939"/>
                    <a:pt x="361771" y="368663"/>
                    <a:pt x="361771" y="579116"/>
                  </a:cubicBezTo>
                  <a:cubicBezTo>
                    <a:pt x="361771" y="595076"/>
                    <a:pt x="348766" y="608062"/>
                    <a:pt x="332683" y="608062"/>
                  </a:cubicBezTo>
                  <a:cubicBezTo>
                    <a:pt x="316600" y="608062"/>
                    <a:pt x="303695" y="595076"/>
                    <a:pt x="303695" y="579116"/>
                  </a:cubicBezTo>
                  <a:lnTo>
                    <a:pt x="303695" y="353695"/>
                  </a:lnTo>
                  <a:cubicBezTo>
                    <a:pt x="303695" y="350324"/>
                    <a:pt x="300915" y="347450"/>
                    <a:pt x="297440" y="347450"/>
                  </a:cubicBezTo>
                  <a:cubicBezTo>
                    <a:pt x="293966" y="347450"/>
                    <a:pt x="291186" y="350324"/>
                    <a:pt x="291186" y="353695"/>
                  </a:cubicBezTo>
                  <a:lnTo>
                    <a:pt x="291186" y="579116"/>
                  </a:lnTo>
                  <a:cubicBezTo>
                    <a:pt x="291186" y="595076"/>
                    <a:pt x="278181" y="608062"/>
                    <a:pt x="262098" y="608062"/>
                  </a:cubicBezTo>
                  <a:cubicBezTo>
                    <a:pt x="246115" y="608062"/>
                    <a:pt x="233110" y="595076"/>
                    <a:pt x="233110" y="579116"/>
                  </a:cubicBezTo>
                  <a:lnTo>
                    <a:pt x="233110" y="172386"/>
                  </a:lnTo>
                  <a:cubicBezTo>
                    <a:pt x="233110" y="170007"/>
                    <a:pt x="231323" y="168024"/>
                    <a:pt x="228940" y="167727"/>
                  </a:cubicBezTo>
                  <a:cubicBezTo>
                    <a:pt x="226657" y="167529"/>
                    <a:pt x="224473" y="169115"/>
                    <a:pt x="223976" y="171395"/>
                  </a:cubicBezTo>
                  <a:cubicBezTo>
                    <a:pt x="223679" y="172683"/>
                    <a:pt x="223778" y="166934"/>
                    <a:pt x="223381" y="260017"/>
                  </a:cubicBezTo>
                  <a:lnTo>
                    <a:pt x="222884" y="350523"/>
                  </a:lnTo>
                  <a:cubicBezTo>
                    <a:pt x="222785" y="363905"/>
                    <a:pt x="211964" y="374611"/>
                    <a:pt x="198661" y="374611"/>
                  </a:cubicBezTo>
                  <a:lnTo>
                    <a:pt x="198562" y="374611"/>
                  </a:lnTo>
                  <a:cubicBezTo>
                    <a:pt x="185259" y="374512"/>
                    <a:pt x="174438" y="363707"/>
                    <a:pt x="174537" y="350324"/>
                  </a:cubicBezTo>
                  <a:lnTo>
                    <a:pt x="174934" y="260711"/>
                  </a:lnTo>
                  <a:lnTo>
                    <a:pt x="175431" y="172882"/>
                  </a:lnTo>
                  <a:cubicBezTo>
                    <a:pt x="175530" y="141656"/>
                    <a:pt x="201143" y="116080"/>
                    <a:pt x="232613" y="116080"/>
                  </a:cubicBezTo>
                  <a:close/>
                  <a:moveTo>
                    <a:pt x="54022" y="107683"/>
                  </a:moveTo>
                  <a:cubicBezTo>
                    <a:pt x="54022" y="107683"/>
                    <a:pt x="178450" y="107881"/>
                    <a:pt x="180436" y="108080"/>
                  </a:cubicBezTo>
                  <a:cubicBezTo>
                    <a:pt x="161370" y="123345"/>
                    <a:pt x="149056" y="146638"/>
                    <a:pt x="148957" y="172807"/>
                  </a:cubicBezTo>
                  <a:lnTo>
                    <a:pt x="148063" y="350236"/>
                  </a:lnTo>
                  <a:cubicBezTo>
                    <a:pt x="147963" y="369168"/>
                    <a:pt x="158390" y="385722"/>
                    <a:pt x="173783" y="394444"/>
                  </a:cubicBezTo>
                  <a:lnTo>
                    <a:pt x="173783" y="537379"/>
                  </a:lnTo>
                  <a:cubicBezTo>
                    <a:pt x="173783" y="552247"/>
                    <a:pt x="161767" y="564241"/>
                    <a:pt x="146871" y="564241"/>
                  </a:cubicBezTo>
                  <a:cubicBezTo>
                    <a:pt x="131975" y="564241"/>
                    <a:pt x="119960" y="552247"/>
                    <a:pt x="119960" y="537379"/>
                  </a:cubicBezTo>
                  <a:lnTo>
                    <a:pt x="119960" y="328231"/>
                  </a:lnTo>
                  <a:cubicBezTo>
                    <a:pt x="119960" y="325059"/>
                    <a:pt x="117378" y="322482"/>
                    <a:pt x="114101" y="322482"/>
                  </a:cubicBezTo>
                  <a:cubicBezTo>
                    <a:pt x="110923" y="322482"/>
                    <a:pt x="108341" y="325059"/>
                    <a:pt x="108341" y="328231"/>
                  </a:cubicBezTo>
                  <a:lnTo>
                    <a:pt x="108341" y="537379"/>
                  </a:lnTo>
                  <a:cubicBezTo>
                    <a:pt x="108341" y="552247"/>
                    <a:pt x="96226" y="564241"/>
                    <a:pt x="81330" y="564241"/>
                  </a:cubicBezTo>
                  <a:cubicBezTo>
                    <a:pt x="66534" y="564241"/>
                    <a:pt x="54419" y="552247"/>
                    <a:pt x="54419" y="537379"/>
                  </a:cubicBezTo>
                  <a:lnTo>
                    <a:pt x="54419" y="160714"/>
                  </a:lnTo>
                  <a:cubicBezTo>
                    <a:pt x="54419" y="158335"/>
                    <a:pt x="52532" y="156451"/>
                    <a:pt x="50149" y="156352"/>
                  </a:cubicBezTo>
                  <a:cubicBezTo>
                    <a:pt x="47765" y="156352"/>
                    <a:pt x="45779" y="158335"/>
                    <a:pt x="45779" y="160714"/>
                  </a:cubicBezTo>
                  <a:lnTo>
                    <a:pt x="44886" y="325356"/>
                  </a:lnTo>
                  <a:cubicBezTo>
                    <a:pt x="44886" y="337647"/>
                    <a:pt x="34856" y="347659"/>
                    <a:pt x="22443" y="347659"/>
                  </a:cubicBezTo>
                  <a:lnTo>
                    <a:pt x="22343" y="347659"/>
                  </a:lnTo>
                  <a:cubicBezTo>
                    <a:pt x="9930" y="347560"/>
                    <a:pt x="0" y="337449"/>
                    <a:pt x="0" y="325059"/>
                  </a:cubicBezTo>
                  <a:lnTo>
                    <a:pt x="894" y="160516"/>
                  </a:lnTo>
                  <a:cubicBezTo>
                    <a:pt x="993" y="131374"/>
                    <a:pt x="24826" y="107683"/>
                    <a:pt x="54022" y="107683"/>
                  </a:cubicBezTo>
                  <a:close/>
                  <a:moveTo>
                    <a:pt x="520495" y="107634"/>
                  </a:moveTo>
                  <a:cubicBezTo>
                    <a:pt x="532204" y="107635"/>
                    <a:pt x="540303" y="107641"/>
                    <a:pt x="541197" y="107641"/>
                  </a:cubicBezTo>
                  <a:cubicBezTo>
                    <a:pt x="570294" y="107641"/>
                    <a:pt x="594127" y="131334"/>
                    <a:pt x="594325" y="160478"/>
                  </a:cubicBezTo>
                  <a:lnTo>
                    <a:pt x="595120" y="325037"/>
                  </a:lnTo>
                  <a:cubicBezTo>
                    <a:pt x="595219" y="337428"/>
                    <a:pt x="585189" y="347540"/>
                    <a:pt x="572776" y="347639"/>
                  </a:cubicBezTo>
                  <a:lnTo>
                    <a:pt x="572677" y="347639"/>
                  </a:lnTo>
                  <a:cubicBezTo>
                    <a:pt x="560264" y="347639"/>
                    <a:pt x="550234" y="337627"/>
                    <a:pt x="550234" y="325334"/>
                  </a:cubicBezTo>
                  <a:lnTo>
                    <a:pt x="549340" y="160677"/>
                  </a:lnTo>
                  <a:lnTo>
                    <a:pt x="549340" y="160578"/>
                  </a:lnTo>
                  <a:cubicBezTo>
                    <a:pt x="549340" y="158000"/>
                    <a:pt x="547255" y="155918"/>
                    <a:pt x="544673" y="155918"/>
                  </a:cubicBezTo>
                  <a:cubicBezTo>
                    <a:pt x="542091" y="155918"/>
                    <a:pt x="540006" y="158000"/>
                    <a:pt x="540006" y="160578"/>
                  </a:cubicBezTo>
                  <a:cubicBezTo>
                    <a:pt x="540006" y="385408"/>
                    <a:pt x="540502" y="181693"/>
                    <a:pt x="540502" y="537377"/>
                  </a:cubicBezTo>
                  <a:cubicBezTo>
                    <a:pt x="540502" y="552246"/>
                    <a:pt x="528387" y="564241"/>
                    <a:pt x="513492" y="564241"/>
                  </a:cubicBezTo>
                  <a:cubicBezTo>
                    <a:pt x="498695" y="564241"/>
                    <a:pt x="486580" y="552246"/>
                    <a:pt x="486580" y="537377"/>
                  </a:cubicBezTo>
                  <a:lnTo>
                    <a:pt x="486580" y="328209"/>
                  </a:lnTo>
                  <a:cubicBezTo>
                    <a:pt x="486580" y="325037"/>
                    <a:pt x="483998" y="322459"/>
                    <a:pt x="480820" y="322459"/>
                  </a:cubicBezTo>
                  <a:cubicBezTo>
                    <a:pt x="477543" y="322459"/>
                    <a:pt x="474961" y="325037"/>
                    <a:pt x="474961" y="328209"/>
                  </a:cubicBezTo>
                  <a:lnTo>
                    <a:pt x="474961" y="537377"/>
                  </a:lnTo>
                  <a:cubicBezTo>
                    <a:pt x="474961" y="552246"/>
                    <a:pt x="462946" y="564241"/>
                    <a:pt x="448050" y="564241"/>
                  </a:cubicBezTo>
                  <a:cubicBezTo>
                    <a:pt x="433154" y="564241"/>
                    <a:pt x="421138" y="552246"/>
                    <a:pt x="421138" y="537377"/>
                  </a:cubicBezTo>
                  <a:lnTo>
                    <a:pt x="421138" y="394627"/>
                  </a:lnTo>
                  <a:cubicBezTo>
                    <a:pt x="436630" y="385904"/>
                    <a:pt x="447156" y="369250"/>
                    <a:pt x="447057" y="350216"/>
                  </a:cubicBezTo>
                  <a:lnTo>
                    <a:pt x="446163" y="172771"/>
                  </a:lnTo>
                  <a:cubicBezTo>
                    <a:pt x="446064" y="146600"/>
                    <a:pt x="433750" y="123304"/>
                    <a:pt x="414783" y="108038"/>
                  </a:cubicBezTo>
                  <a:cubicBezTo>
                    <a:pt x="417762" y="107666"/>
                    <a:pt x="485369" y="107629"/>
                    <a:pt x="520495" y="107634"/>
                  </a:cubicBezTo>
                  <a:close/>
                  <a:moveTo>
                    <a:pt x="481094" y="0"/>
                  </a:moveTo>
                  <a:cubicBezTo>
                    <a:pt x="506703" y="0"/>
                    <a:pt x="527547" y="20813"/>
                    <a:pt x="527547" y="46482"/>
                  </a:cubicBezTo>
                  <a:cubicBezTo>
                    <a:pt x="527547" y="60258"/>
                    <a:pt x="521492" y="72745"/>
                    <a:pt x="511864" y="81269"/>
                  </a:cubicBezTo>
                  <a:cubicBezTo>
                    <a:pt x="503626" y="88504"/>
                    <a:pt x="492906" y="92864"/>
                    <a:pt x="481094" y="92864"/>
                  </a:cubicBezTo>
                  <a:cubicBezTo>
                    <a:pt x="469282" y="92864"/>
                    <a:pt x="458463" y="88504"/>
                    <a:pt x="450324" y="81269"/>
                  </a:cubicBezTo>
                  <a:cubicBezTo>
                    <a:pt x="440696" y="72745"/>
                    <a:pt x="434542" y="60258"/>
                    <a:pt x="434542" y="46482"/>
                  </a:cubicBezTo>
                  <a:cubicBezTo>
                    <a:pt x="434542" y="20813"/>
                    <a:pt x="455386" y="0"/>
                    <a:pt x="481094" y="0"/>
                  </a:cubicBezTo>
                  <a:close/>
                  <a:moveTo>
                    <a:pt x="297750" y="0"/>
                  </a:moveTo>
                  <a:cubicBezTo>
                    <a:pt x="299041" y="0"/>
                    <a:pt x="300233" y="0"/>
                    <a:pt x="301424" y="99"/>
                  </a:cubicBezTo>
                  <a:cubicBezTo>
                    <a:pt x="302715" y="199"/>
                    <a:pt x="303906" y="397"/>
                    <a:pt x="305097" y="496"/>
                  </a:cubicBezTo>
                  <a:cubicBezTo>
                    <a:pt x="306189" y="694"/>
                    <a:pt x="307281" y="893"/>
                    <a:pt x="308473" y="1190"/>
                  </a:cubicBezTo>
                  <a:cubicBezTo>
                    <a:pt x="309068" y="1289"/>
                    <a:pt x="309763" y="1487"/>
                    <a:pt x="310458" y="1586"/>
                  </a:cubicBezTo>
                  <a:cubicBezTo>
                    <a:pt x="312444" y="2181"/>
                    <a:pt x="314430" y="2776"/>
                    <a:pt x="316415" y="3569"/>
                  </a:cubicBezTo>
                  <a:cubicBezTo>
                    <a:pt x="334881" y="11005"/>
                    <a:pt x="347887" y="28949"/>
                    <a:pt x="347887" y="50066"/>
                  </a:cubicBezTo>
                  <a:cubicBezTo>
                    <a:pt x="347887" y="65532"/>
                    <a:pt x="340937" y="79313"/>
                    <a:pt x="329917" y="88434"/>
                  </a:cubicBezTo>
                  <a:cubicBezTo>
                    <a:pt x="329421" y="88830"/>
                    <a:pt x="328924" y="89227"/>
                    <a:pt x="328428" y="89623"/>
                  </a:cubicBezTo>
                  <a:cubicBezTo>
                    <a:pt x="319989" y="96167"/>
                    <a:pt x="309366" y="100132"/>
                    <a:pt x="297750" y="100132"/>
                  </a:cubicBezTo>
                  <a:cubicBezTo>
                    <a:pt x="286234" y="100132"/>
                    <a:pt x="275611" y="96167"/>
                    <a:pt x="267073" y="89623"/>
                  </a:cubicBezTo>
                  <a:cubicBezTo>
                    <a:pt x="266080" y="88830"/>
                    <a:pt x="264988" y="88037"/>
                    <a:pt x="264095" y="87145"/>
                  </a:cubicBezTo>
                  <a:cubicBezTo>
                    <a:pt x="263499" y="86550"/>
                    <a:pt x="262903" y="86054"/>
                    <a:pt x="262307" y="85459"/>
                  </a:cubicBezTo>
                  <a:cubicBezTo>
                    <a:pt x="260620" y="83774"/>
                    <a:pt x="259031" y="81890"/>
                    <a:pt x="257641" y="80007"/>
                  </a:cubicBezTo>
                  <a:cubicBezTo>
                    <a:pt x="257145" y="79313"/>
                    <a:pt x="256648" y="78718"/>
                    <a:pt x="256251" y="78024"/>
                  </a:cubicBezTo>
                  <a:cubicBezTo>
                    <a:pt x="255259" y="76735"/>
                    <a:pt x="254464" y="75347"/>
                    <a:pt x="253670" y="73959"/>
                  </a:cubicBezTo>
                  <a:cubicBezTo>
                    <a:pt x="252876" y="72472"/>
                    <a:pt x="252181" y="71084"/>
                    <a:pt x="251585" y="69498"/>
                  </a:cubicBezTo>
                  <a:cubicBezTo>
                    <a:pt x="250592" y="67317"/>
                    <a:pt x="249798" y="64937"/>
                    <a:pt x="249202" y="62558"/>
                  </a:cubicBezTo>
                  <a:cubicBezTo>
                    <a:pt x="248210" y="58592"/>
                    <a:pt x="247614" y="54329"/>
                    <a:pt x="247614" y="50066"/>
                  </a:cubicBezTo>
                  <a:cubicBezTo>
                    <a:pt x="247614" y="32816"/>
                    <a:pt x="256450" y="17548"/>
                    <a:pt x="269753" y="8526"/>
                  </a:cubicBezTo>
                  <a:cubicBezTo>
                    <a:pt x="271044" y="7634"/>
                    <a:pt x="272434" y="6841"/>
                    <a:pt x="273923" y="6048"/>
                  </a:cubicBezTo>
                  <a:cubicBezTo>
                    <a:pt x="275313" y="5255"/>
                    <a:pt x="276802" y="4561"/>
                    <a:pt x="278292" y="3966"/>
                  </a:cubicBezTo>
                  <a:cubicBezTo>
                    <a:pt x="278987" y="3569"/>
                    <a:pt x="279781" y="3272"/>
                    <a:pt x="280575" y="3074"/>
                  </a:cubicBezTo>
                  <a:cubicBezTo>
                    <a:pt x="282064" y="2479"/>
                    <a:pt x="283653" y="1983"/>
                    <a:pt x="285241" y="1586"/>
                  </a:cubicBezTo>
                  <a:cubicBezTo>
                    <a:pt x="286035" y="1388"/>
                    <a:pt x="286830" y="1190"/>
                    <a:pt x="287624" y="992"/>
                  </a:cubicBezTo>
                  <a:cubicBezTo>
                    <a:pt x="289312" y="694"/>
                    <a:pt x="290999" y="397"/>
                    <a:pt x="292687" y="298"/>
                  </a:cubicBezTo>
                  <a:cubicBezTo>
                    <a:pt x="294375" y="99"/>
                    <a:pt x="296063" y="0"/>
                    <a:pt x="297750" y="0"/>
                  </a:cubicBezTo>
                  <a:close/>
                  <a:moveTo>
                    <a:pt x="114407" y="0"/>
                  </a:moveTo>
                  <a:cubicBezTo>
                    <a:pt x="140115" y="0"/>
                    <a:pt x="160959" y="20813"/>
                    <a:pt x="160959" y="46482"/>
                  </a:cubicBezTo>
                  <a:cubicBezTo>
                    <a:pt x="160959" y="48167"/>
                    <a:pt x="160860" y="49851"/>
                    <a:pt x="160661" y="51536"/>
                  </a:cubicBezTo>
                  <a:cubicBezTo>
                    <a:pt x="160463" y="53221"/>
                    <a:pt x="160165" y="54906"/>
                    <a:pt x="159867" y="56492"/>
                  </a:cubicBezTo>
                  <a:cubicBezTo>
                    <a:pt x="159669" y="57384"/>
                    <a:pt x="159470" y="58177"/>
                    <a:pt x="159272" y="58969"/>
                  </a:cubicBezTo>
                  <a:cubicBezTo>
                    <a:pt x="156790" y="67691"/>
                    <a:pt x="151827" y="75421"/>
                    <a:pt x="145177" y="81269"/>
                  </a:cubicBezTo>
                  <a:cubicBezTo>
                    <a:pt x="137038" y="88504"/>
                    <a:pt x="126219" y="92864"/>
                    <a:pt x="114407" y="92864"/>
                  </a:cubicBezTo>
                  <a:cubicBezTo>
                    <a:pt x="102595" y="92864"/>
                    <a:pt x="91875" y="88504"/>
                    <a:pt x="83637" y="81269"/>
                  </a:cubicBezTo>
                  <a:cubicBezTo>
                    <a:pt x="83041" y="80674"/>
                    <a:pt x="82446" y="80178"/>
                    <a:pt x="81949" y="79584"/>
                  </a:cubicBezTo>
                  <a:cubicBezTo>
                    <a:pt x="76192" y="73935"/>
                    <a:pt x="71825" y="66898"/>
                    <a:pt x="69641" y="58969"/>
                  </a:cubicBezTo>
                  <a:cubicBezTo>
                    <a:pt x="69443" y="58177"/>
                    <a:pt x="69244" y="57384"/>
                    <a:pt x="69046" y="56492"/>
                  </a:cubicBezTo>
                  <a:cubicBezTo>
                    <a:pt x="68649" y="54906"/>
                    <a:pt x="68450" y="53221"/>
                    <a:pt x="68252" y="51536"/>
                  </a:cubicBezTo>
                  <a:cubicBezTo>
                    <a:pt x="68053" y="49851"/>
                    <a:pt x="67954" y="48167"/>
                    <a:pt x="67954" y="46482"/>
                  </a:cubicBezTo>
                  <a:cubicBezTo>
                    <a:pt x="67954" y="20813"/>
                    <a:pt x="88798" y="0"/>
                    <a:pt x="11440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îslíḑe">
              <a:extLst>
                <a:ext uri="{FF2B5EF4-FFF2-40B4-BE49-F238E27FC236}">
                  <a16:creationId xmlns:a16="http://schemas.microsoft.com/office/drawing/2014/main" xmlns="" id="{111734F8-CF6D-4968-BC5F-87C9D6F9E3C9}"/>
                </a:ext>
              </a:extLst>
            </p:cNvPr>
            <p:cNvSpPr txBox="1"/>
            <p:nvPr/>
          </p:nvSpPr>
          <p:spPr bwMode="auto">
            <a:xfrm>
              <a:off x="660400" y="3879591"/>
              <a:ext cx="10858500" cy="41288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miter lim="800000"/>
              <a:headEnd/>
              <a:tailEnd/>
            </a:ln>
            <a:extLst/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accent1"/>
                  </a:solidFill>
                </a:rPr>
                <a:t>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87487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fe7db89f-b838-43b3-9433-d1bf0805016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F5E2ADA-4567-42F3-A92D-464D9DD9005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719" y="2079000"/>
            <a:ext cx="10850563" cy="3847537"/>
            <a:chOff x="670719" y="2079000"/>
            <a:chExt cx="10850563" cy="3847537"/>
          </a:xfrm>
        </p:grpSpPr>
        <p:sp>
          <p:nvSpPr>
            <p:cNvPr id="6" name="íSļîḑe">
              <a:extLst>
                <a:ext uri="{FF2B5EF4-FFF2-40B4-BE49-F238E27FC236}">
                  <a16:creationId xmlns:a16="http://schemas.microsoft.com/office/drawing/2014/main" xmlns="" id="{59B9E886-B710-40DC-8420-5AFBBF1CF8E3}"/>
                </a:ext>
              </a:extLst>
            </p:cNvPr>
            <p:cNvSpPr/>
            <p:nvPr/>
          </p:nvSpPr>
          <p:spPr>
            <a:xfrm rot="5400000">
              <a:off x="4940516" y="1780130"/>
              <a:ext cx="690630" cy="3472365"/>
            </a:xfrm>
            <a:prstGeom prst="leftBracket">
              <a:avLst>
                <a:gd name="adj" fmla="val 429983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ŝ1íďé">
              <a:extLst>
                <a:ext uri="{FF2B5EF4-FFF2-40B4-BE49-F238E27FC236}">
                  <a16:creationId xmlns:a16="http://schemas.microsoft.com/office/drawing/2014/main" xmlns="" id="{018D910B-D2C6-47B7-AE53-00789B9BC876}"/>
                </a:ext>
              </a:extLst>
            </p:cNvPr>
            <p:cNvSpPr/>
            <p:nvPr/>
          </p:nvSpPr>
          <p:spPr>
            <a:xfrm flipV="1">
              <a:off x="4336463" y="2135937"/>
              <a:ext cx="1899019" cy="881691"/>
            </a:xfrm>
            <a:custGeom>
              <a:avLst/>
              <a:gdLst/>
              <a:ahLst/>
              <a:cxnLst/>
              <a:rect l="l" t="t" r="r" b="b"/>
              <a:pathLst>
                <a:path w="1343204" h="644411">
                  <a:moveTo>
                    <a:pt x="0" y="644411"/>
                  </a:moveTo>
                  <a:lnTo>
                    <a:pt x="1343204" y="644411"/>
                  </a:lnTo>
                  <a:lnTo>
                    <a:pt x="1343204" y="187211"/>
                  </a:lnTo>
                  <a:lnTo>
                    <a:pt x="750417" y="187211"/>
                  </a:lnTo>
                  <a:lnTo>
                    <a:pt x="671602" y="0"/>
                  </a:lnTo>
                  <a:lnTo>
                    <a:pt x="592788" y="187211"/>
                  </a:lnTo>
                  <a:lnTo>
                    <a:pt x="0" y="18721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S1íḑè">
              <a:extLst>
                <a:ext uri="{FF2B5EF4-FFF2-40B4-BE49-F238E27FC236}">
                  <a16:creationId xmlns:a16="http://schemas.microsoft.com/office/drawing/2014/main" xmlns="" id="{87430261-9CDB-466A-984A-E740D2DEFCF0}"/>
                </a:ext>
              </a:extLst>
            </p:cNvPr>
            <p:cNvSpPr/>
            <p:nvPr/>
          </p:nvSpPr>
          <p:spPr>
            <a:xfrm>
              <a:off x="1811524" y="3645024"/>
              <a:ext cx="8744147" cy="17633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ŝḻîḋê">
              <a:extLst>
                <a:ext uri="{FF2B5EF4-FFF2-40B4-BE49-F238E27FC236}">
                  <a16:creationId xmlns:a16="http://schemas.microsoft.com/office/drawing/2014/main" xmlns="" id="{8BE8FFDD-5F63-4C45-AC51-EBF2CEF621A6}"/>
                </a:ext>
              </a:extLst>
            </p:cNvPr>
            <p:cNvSpPr/>
            <p:nvPr/>
          </p:nvSpPr>
          <p:spPr>
            <a:xfrm>
              <a:off x="3549651" y="3645024"/>
              <a:ext cx="3478510" cy="1945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sľïḑe">
              <a:extLst>
                <a:ext uri="{FF2B5EF4-FFF2-40B4-BE49-F238E27FC236}">
                  <a16:creationId xmlns:a16="http://schemas.microsoft.com/office/drawing/2014/main" xmlns="" id="{8F2B0478-0E58-496E-A6FD-D5705913D8C7}"/>
                </a:ext>
              </a:extLst>
            </p:cNvPr>
            <p:cNvSpPr/>
            <p:nvPr/>
          </p:nvSpPr>
          <p:spPr>
            <a:xfrm>
              <a:off x="1648685" y="3570351"/>
              <a:ext cx="325677" cy="325677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ṣḷíḍé">
              <a:extLst>
                <a:ext uri="{FF2B5EF4-FFF2-40B4-BE49-F238E27FC236}">
                  <a16:creationId xmlns:a16="http://schemas.microsoft.com/office/drawing/2014/main" xmlns="" id="{C3EEEDD0-CD02-43E2-8D14-509D635868A6}"/>
                </a:ext>
              </a:extLst>
            </p:cNvPr>
            <p:cNvSpPr/>
            <p:nvPr/>
          </p:nvSpPr>
          <p:spPr>
            <a:xfrm>
              <a:off x="1721349" y="3643015"/>
              <a:ext cx="180349" cy="18034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ṣ1iďe">
              <a:extLst>
                <a:ext uri="{FF2B5EF4-FFF2-40B4-BE49-F238E27FC236}">
                  <a16:creationId xmlns:a16="http://schemas.microsoft.com/office/drawing/2014/main" xmlns="" id="{C44116F2-4ADF-4F5F-9BC3-D09D10ACB48A}"/>
                </a:ext>
              </a:extLst>
            </p:cNvPr>
            <p:cNvSpPr/>
            <p:nvPr/>
          </p:nvSpPr>
          <p:spPr>
            <a:xfrm>
              <a:off x="3386811" y="3570351"/>
              <a:ext cx="325677" cy="3256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ṥľïḑé">
              <a:extLst>
                <a:ext uri="{FF2B5EF4-FFF2-40B4-BE49-F238E27FC236}">
                  <a16:creationId xmlns:a16="http://schemas.microsoft.com/office/drawing/2014/main" xmlns="" id="{1C2E4400-96D0-4204-9358-0ADC1F38F061}"/>
                </a:ext>
              </a:extLst>
            </p:cNvPr>
            <p:cNvSpPr/>
            <p:nvPr/>
          </p:nvSpPr>
          <p:spPr>
            <a:xfrm>
              <a:off x="3459475" y="3643015"/>
              <a:ext cx="180349" cy="18034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ṣ1ïḓé">
              <a:extLst>
                <a:ext uri="{FF2B5EF4-FFF2-40B4-BE49-F238E27FC236}">
                  <a16:creationId xmlns:a16="http://schemas.microsoft.com/office/drawing/2014/main" xmlns="" id="{AF64F61F-811F-4B7C-9256-2B121419095B}"/>
                </a:ext>
              </a:extLst>
            </p:cNvPr>
            <p:cNvSpPr/>
            <p:nvPr/>
          </p:nvSpPr>
          <p:spPr>
            <a:xfrm>
              <a:off x="5124938" y="3570351"/>
              <a:ext cx="325677" cy="3256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ṧḷîḋè">
              <a:extLst>
                <a:ext uri="{FF2B5EF4-FFF2-40B4-BE49-F238E27FC236}">
                  <a16:creationId xmlns:a16="http://schemas.microsoft.com/office/drawing/2014/main" xmlns="" id="{D0544DF1-3965-48D5-B76A-0EA78963926A}"/>
                </a:ext>
              </a:extLst>
            </p:cNvPr>
            <p:cNvSpPr/>
            <p:nvPr/>
          </p:nvSpPr>
          <p:spPr>
            <a:xfrm>
              <a:off x="5197602" y="3643015"/>
              <a:ext cx="180349" cy="18034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ś1ïďè">
              <a:extLst>
                <a:ext uri="{FF2B5EF4-FFF2-40B4-BE49-F238E27FC236}">
                  <a16:creationId xmlns:a16="http://schemas.microsoft.com/office/drawing/2014/main" xmlns="" id="{44012A02-2968-4878-9AE6-264785FB71ED}"/>
                </a:ext>
              </a:extLst>
            </p:cNvPr>
            <p:cNvSpPr/>
            <p:nvPr/>
          </p:nvSpPr>
          <p:spPr>
            <a:xfrm>
              <a:off x="6863064" y="3570351"/>
              <a:ext cx="325677" cy="3256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iṣḷíḓe">
              <a:extLst>
                <a:ext uri="{FF2B5EF4-FFF2-40B4-BE49-F238E27FC236}">
                  <a16:creationId xmlns:a16="http://schemas.microsoft.com/office/drawing/2014/main" xmlns="" id="{97215C7E-992C-44DB-941E-502F6BC509A2}"/>
                </a:ext>
              </a:extLst>
            </p:cNvPr>
            <p:cNvSpPr/>
            <p:nvPr/>
          </p:nvSpPr>
          <p:spPr>
            <a:xfrm>
              <a:off x="6935728" y="3643015"/>
              <a:ext cx="180349" cy="18034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iśḷïḍé">
              <a:extLst>
                <a:ext uri="{FF2B5EF4-FFF2-40B4-BE49-F238E27FC236}">
                  <a16:creationId xmlns:a16="http://schemas.microsoft.com/office/drawing/2014/main" xmlns="" id="{A5180C2E-B50C-4288-9260-73AB4C7A4959}"/>
                </a:ext>
              </a:extLst>
            </p:cNvPr>
            <p:cNvSpPr/>
            <p:nvPr/>
          </p:nvSpPr>
          <p:spPr>
            <a:xfrm>
              <a:off x="8601190" y="3570351"/>
              <a:ext cx="325677" cy="325677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íṩļïḋê">
              <a:extLst>
                <a:ext uri="{FF2B5EF4-FFF2-40B4-BE49-F238E27FC236}">
                  <a16:creationId xmlns:a16="http://schemas.microsoft.com/office/drawing/2014/main" xmlns="" id="{75ED1C8F-EB42-44AF-8DE8-B7E561E76436}"/>
                </a:ext>
              </a:extLst>
            </p:cNvPr>
            <p:cNvSpPr/>
            <p:nvPr/>
          </p:nvSpPr>
          <p:spPr>
            <a:xfrm>
              <a:off x="8673854" y="3643015"/>
              <a:ext cx="180349" cy="18034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ŝḻiḓé">
              <a:extLst>
                <a:ext uri="{FF2B5EF4-FFF2-40B4-BE49-F238E27FC236}">
                  <a16:creationId xmlns:a16="http://schemas.microsoft.com/office/drawing/2014/main" xmlns="" id="{BF51966E-AE15-4E7B-9810-B025F742BDA2}"/>
                </a:ext>
              </a:extLst>
            </p:cNvPr>
            <p:cNvSpPr/>
            <p:nvPr/>
          </p:nvSpPr>
          <p:spPr>
            <a:xfrm>
              <a:off x="10339318" y="3570351"/>
              <a:ext cx="325677" cy="325677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ïSlîḍé">
              <a:extLst>
                <a:ext uri="{FF2B5EF4-FFF2-40B4-BE49-F238E27FC236}">
                  <a16:creationId xmlns:a16="http://schemas.microsoft.com/office/drawing/2014/main" xmlns="" id="{FB032A03-44EC-4A91-98A7-0DB65BC9960E}"/>
                </a:ext>
              </a:extLst>
            </p:cNvPr>
            <p:cNvSpPr/>
            <p:nvPr/>
          </p:nvSpPr>
          <p:spPr>
            <a:xfrm>
              <a:off x="10411983" y="3643015"/>
              <a:ext cx="180349" cy="18034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$ļiḓê">
              <a:extLst>
                <a:ext uri="{FF2B5EF4-FFF2-40B4-BE49-F238E27FC236}">
                  <a16:creationId xmlns:a16="http://schemas.microsoft.com/office/drawing/2014/main" xmlns="" id="{253CCF8B-D3EA-4026-93F7-DCF124F18684}"/>
                </a:ext>
              </a:extLst>
            </p:cNvPr>
            <p:cNvSpPr txBox="1"/>
            <p:nvPr/>
          </p:nvSpPr>
          <p:spPr>
            <a:xfrm>
              <a:off x="10027279" y="4010236"/>
              <a:ext cx="949756" cy="32809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2015</a:t>
              </a:r>
            </a:p>
          </p:txBody>
        </p:sp>
        <p:sp>
          <p:nvSpPr>
            <p:cNvPr id="23" name="ïsḻiḓè">
              <a:extLst>
                <a:ext uri="{FF2B5EF4-FFF2-40B4-BE49-F238E27FC236}">
                  <a16:creationId xmlns:a16="http://schemas.microsoft.com/office/drawing/2014/main" xmlns="" id="{3481ED71-D2D1-4CED-86F4-289784C34B59}"/>
                </a:ext>
              </a:extLst>
            </p:cNvPr>
            <p:cNvSpPr txBox="1"/>
            <p:nvPr/>
          </p:nvSpPr>
          <p:spPr>
            <a:xfrm>
              <a:off x="1336646" y="4010236"/>
              <a:ext cx="949756" cy="32809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2017</a:t>
              </a:r>
            </a:p>
          </p:txBody>
        </p:sp>
        <p:sp>
          <p:nvSpPr>
            <p:cNvPr id="24" name="îŝľiḋê">
              <a:extLst>
                <a:ext uri="{FF2B5EF4-FFF2-40B4-BE49-F238E27FC236}">
                  <a16:creationId xmlns:a16="http://schemas.microsoft.com/office/drawing/2014/main" xmlns="" id="{F7333E02-CFB3-441F-94AD-CA61D6E94F7C}"/>
                </a:ext>
              </a:extLst>
            </p:cNvPr>
            <p:cNvSpPr txBox="1"/>
            <p:nvPr/>
          </p:nvSpPr>
          <p:spPr>
            <a:xfrm>
              <a:off x="3074772" y="4010236"/>
              <a:ext cx="949756" cy="32809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2011</a:t>
              </a:r>
            </a:p>
          </p:txBody>
        </p:sp>
        <p:sp>
          <p:nvSpPr>
            <p:cNvPr id="25" name="ïş1iďe">
              <a:extLst>
                <a:ext uri="{FF2B5EF4-FFF2-40B4-BE49-F238E27FC236}">
                  <a16:creationId xmlns:a16="http://schemas.microsoft.com/office/drawing/2014/main" xmlns="" id="{1B6C9E11-089D-4FD0-9D4C-E8C71AB6DEF9}"/>
                </a:ext>
              </a:extLst>
            </p:cNvPr>
            <p:cNvSpPr txBox="1"/>
            <p:nvPr/>
          </p:nvSpPr>
          <p:spPr>
            <a:xfrm>
              <a:off x="4812898" y="4010236"/>
              <a:ext cx="949756" cy="32809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2018</a:t>
              </a:r>
            </a:p>
          </p:txBody>
        </p:sp>
        <p:sp>
          <p:nvSpPr>
            <p:cNvPr id="26" name="íšḷiḑê">
              <a:extLst>
                <a:ext uri="{FF2B5EF4-FFF2-40B4-BE49-F238E27FC236}">
                  <a16:creationId xmlns:a16="http://schemas.microsoft.com/office/drawing/2014/main" xmlns="" id="{F6D98E28-EDED-4663-AEFA-6E9129D3FF3B}"/>
                </a:ext>
              </a:extLst>
            </p:cNvPr>
            <p:cNvSpPr txBox="1"/>
            <p:nvPr/>
          </p:nvSpPr>
          <p:spPr>
            <a:xfrm>
              <a:off x="6551024" y="4010236"/>
              <a:ext cx="949756" cy="32809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ko-KR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2013</a:t>
              </a:r>
            </a:p>
          </p:txBody>
        </p:sp>
        <p:sp>
          <p:nvSpPr>
            <p:cNvPr id="27" name="îṥḻide">
              <a:extLst>
                <a:ext uri="{FF2B5EF4-FFF2-40B4-BE49-F238E27FC236}">
                  <a16:creationId xmlns:a16="http://schemas.microsoft.com/office/drawing/2014/main" xmlns="" id="{6E0BCECC-6C42-4675-A09C-9CBA73EB1820}"/>
                </a:ext>
              </a:extLst>
            </p:cNvPr>
            <p:cNvSpPr txBox="1"/>
            <p:nvPr/>
          </p:nvSpPr>
          <p:spPr>
            <a:xfrm>
              <a:off x="8289150" y="4010236"/>
              <a:ext cx="949756" cy="32809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2014</a:t>
              </a:r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F668D8A5-8DC4-4651-A0C2-66AC5356E819}"/>
                </a:ext>
              </a:extLst>
            </p:cNvPr>
            <p:cNvCxnSpPr/>
            <p:nvPr/>
          </p:nvCxnSpPr>
          <p:spPr>
            <a:xfrm>
              <a:off x="1811523" y="2969927"/>
              <a:ext cx="0" cy="600424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519517C4-CDD6-41AA-8CF1-BA870F4BC7A8}"/>
                </a:ext>
              </a:extLst>
            </p:cNvPr>
            <p:cNvCxnSpPr/>
            <p:nvPr/>
          </p:nvCxnSpPr>
          <p:spPr>
            <a:xfrm>
              <a:off x="8762084" y="2969927"/>
              <a:ext cx="0" cy="600424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D5B44257-6D18-4A47-8281-7328B785D954}"/>
                </a:ext>
              </a:extLst>
            </p:cNvPr>
            <p:cNvCxnSpPr/>
            <p:nvPr/>
          </p:nvCxnSpPr>
          <p:spPr>
            <a:xfrm>
              <a:off x="10502156" y="2969927"/>
              <a:ext cx="0" cy="600424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iśḷîďe">
              <a:extLst>
                <a:ext uri="{FF2B5EF4-FFF2-40B4-BE49-F238E27FC236}">
                  <a16:creationId xmlns:a16="http://schemas.microsoft.com/office/drawing/2014/main" xmlns="" id="{4D777240-0F76-4D5E-96FF-500E209016E3}"/>
                </a:ext>
              </a:extLst>
            </p:cNvPr>
            <p:cNvSpPr txBox="1"/>
            <p:nvPr/>
          </p:nvSpPr>
          <p:spPr bwMode="auto">
            <a:xfrm>
              <a:off x="670719" y="4813919"/>
              <a:ext cx="10850563" cy="1112618"/>
            </a:xfrm>
            <a:prstGeom prst="rect">
              <a:avLst/>
            </a:prstGeom>
          </p:spPr>
          <p:txBody>
            <a:bodyPr wrap="square" lIns="90000" tIns="46800" rIns="90000" bIns="46800" anchor="t" anchorCtr="1">
              <a:norm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400" b="1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400" b="1" dirty="0"/>
            </a:p>
          </p:txBody>
        </p:sp>
        <p:sp>
          <p:nvSpPr>
            <p:cNvPr id="32" name="isḻíḍe">
              <a:extLst>
                <a:ext uri="{FF2B5EF4-FFF2-40B4-BE49-F238E27FC236}">
                  <a16:creationId xmlns:a16="http://schemas.microsoft.com/office/drawing/2014/main" xmlns="" id="{49644ED8-2BBA-4430-83F8-708742F67187}"/>
                </a:ext>
              </a:extLst>
            </p:cNvPr>
            <p:cNvSpPr/>
            <p:nvPr/>
          </p:nvSpPr>
          <p:spPr>
            <a:xfrm>
              <a:off x="7907329" y="2079000"/>
              <a:ext cx="1709510" cy="660499"/>
            </a:xfrm>
            <a:prstGeom prst="rect">
              <a:avLst/>
            </a:prstGeom>
          </p:spPr>
          <p:txBody>
            <a:bodyPr wrap="square" lIns="90000" tIns="46800" rIns="90000" bIns="46800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3" name="iṧḷíḓè">
              <a:extLst>
                <a:ext uri="{FF2B5EF4-FFF2-40B4-BE49-F238E27FC236}">
                  <a16:creationId xmlns:a16="http://schemas.microsoft.com/office/drawing/2014/main" xmlns="" id="{D61EBC2F-DE1C-4BC9-A05E-55907EE669C7}"/>
                </a:ext>
              </a:extLst>
            </p:cNvPr>
            <p:cNvSpPr/>
            <p:nvPr/>
          </p:nvSpPr>
          <p:spPr>
            <a:xfrm>
              <a:off x="9647401" y="2079000"/>
              <a:ext cx="1709510" cy="660499"/>
            </a:xfrm>
            <a:prstGeom prst="rect">
              <a:avLst/>
            </a:prstGeom>
          </p:spPr>
          <p:txBody>
            <a:bodyPr wrap="square" lIns="90000" tIns="46800" rIns="90000" bIns="46800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4" name="îŝľíḓê">
              <a:extLst>
                <a:ext uri="{FF2B5EF4-FFF2-40B4-BE49-F238E27FC236}">
                  <a16:creationId xmlns:a16="http://schemas.microsoft.com/office/drawing/2014/main" xmlns="" id="{823D75F0-A6E4-43BB-B21B-B4907EED0F84}"/>
                </a:ext>
              </a:extLst>
            </p:cNvPr>
            <p:cNvSpPr/>
            <p:nvPr/>
          </p:nvSpPr>
          <p:spPr>
            <a:xfrm>
              <a:off x="955106" y="2079000"/>
              <a:ext cx="1709510" cy="660499"/>
            </a:xfrm>
            <a:prstGeom prst="rect">
              <a:avLst/>
            </a:prstGeom>
          </p:spPr>
          <p:txBody>
            <a:bodyPr wrap="square" lIns="90000" tIns="46800" rIns="90000" bIns="46800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5" name="iṧľiḋe">
              <a:extLst>
                <a:ext uri="{FF2B5EF4-FFF2-40B4-BE49-F238E27FC236}">
                  <a16:creationId xmlns:a16="http://schemas.microsoft.com/office/drawing/2014/main" xmlns="" id="{823D75F0-A6E4-43BB-B21B-B4907EED0F84}"/>
                </a:ext>
              </a:extLst>
            </p:cNvPr>
            <p:cNvSpPr/>
            <p:nvPr/>
          </p:nvSpPr>
          <p:spPr>
            <a:xfrm>
              <a:off x="4431217" y="2135937"/>
              <a:ext cx="1709510" cy="660499"/>
            </a:xfrm>
            <a:prstGeom prst="rect">
              <a:avLst/>
            </a:prstGeom>
          </p:spPr>
          <p:txBody>
            <a:bodyPr wrap="square" lIns="90000" tIns="46800" rIns="90000" bIns="46800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0875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667892" y="1518027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669008" y="2413377"/>
            <a:ext cx="5419185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416301" y="203127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8965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8bf22f34-57b5-4231-b591-e293d09106c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0CBBF66-FBE1-4C32-8447-BCEA664C7A5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8026"/>
            <a:ext cx="10845800" cy="5001048"/>
            <a:chOff x="673100" y="1138026"/>
            <a:chExt cx="10845800" cy="5001048"/>
          </a:xfrm>
        </p:grpSpPr>
        <p:sp>
          <p:nvSpPr>
            <p:cNvPr id="6" name="iśliḋè">
              <a:extLst>
                <a:ext uri="{FF2B5EF4-FFF2-40B4-BE49-F238E27FC236}">
                  <a16:creationId xmlns:a16="http://schemas.microsoft.com/office/drawing/2014/main" xmlns="" id="{F2431012-8330-466B-A0D4-05CDDF026D65}"/>
                </a:ext>
              </a:extLst>
            </p:cNvPr>
            <p:cNvSpPr/>
            <p:nvPr/>
          </p:nvSpPr>
          <p:spPr bwMode="auto">
            <a:xfrm>
              <a:off x="1424852" y="1138026"/>
              <a:ext cx="881285" cy="2784733"/>
            </a:xfrm>
            <a:custGeom>
              <a:avLst/>
              <a:gdLst>
                <a:gd name="T0" fmla="*/ 412 w 463"/>
                <a:gd name="T1" fmla="*/ 379 h 1470"/>
                <a:gd name="T2" fmla="*/ 323 w 463"/>
                <a:gd name="T3" fmla="*/ 262 h 1470"/>
                <a:gd name="T4" fmla="*/ 285 w 463"/>
                <a:gd name="T5" fmla="*/ 285 h 1470"/>
                <a:gd name="T6" fmla="*/ 267 w 463"/>
                <a:gd name="T7" fmla="*/ 261 h 1470"/>
                <a:gd name="T8" fmla="*/ 184 w 463"/>
                <a:gd name="T9" fmla="*/ 204 h 1470"/>
                <a:gd name="T10" fmla="*/ 217 w 463"/>
                <a:gd name="T11" fmla="*/ 229 h 1470"/>
                <a:gd name="T12" fmla="*/ 275 w 463"/>
                <a:gd name="T13" fmla="*/ 231 h 1470"/>
                <a:gd name="T14" fmla="*/ 275 w 463"/>
                <a:gd name="T15" fmla="*/ 231 h 1470"/>
                <a:gd name="T16" fmla="*/ 280 w 463"/>
                <a:gd name="T17" fmla="*/ 213 h 1470"/>
                <a:gd name="T18" fmla="*/ 313 w 463"/>
                <a:gd name="T19" fmla="*/ 121 h 1470"/>
                <a:gd name="T20" fmla="*/ 312 w 463"/>
                <a:gd name="T21" fmla="*/ 65 h 1470"/>
                <a:gd name="T22" fmla="*/ 194 w 463"/>
                <a:gd name="T23" fmla="*/ 42 h 1470"/>
                <a:gd name="T24" fmla="*/ 186 w 463"/>
                <a:gd name="T25" fmla="*/ 51 h 1470"/>
                <a:gd name="T26" fmla="*/ 175 w 463"/>
                <a:gd name="T27" fmla="*/ 119 h 1470"/>
                <a:gd name="T28" fmla="*/ 178 w 463"/>
                <a:gd name="T29" fmla="*/ 165 h 1470"/>
                <a:gd name="T30" fmla="*/ 181 w 463"/>
                <a:gd name="T31" fmla="*/ 201 h 1470"/>
                <a:gd name="T32" fmla="*/ 175 w 463"/>
                <a:gd name="T33" fmla="*/ 217 h 1470"/>
                <a:gd name="T34" fmla="*/ 79 w 463"/>
                <a:gd name="T35" fmla="*/ 333 h 1470"/>
                <a:gd name="T36" fmla="*/ 104 w 463"/>
                <a:gd name="T37" fmla="*/ 477 h 1470"/>
                <a:gd name="T38" fmla="*/ 99 w 463"/>
                <a:gd name="T39" fmla="*/ 610 h 1470"/>
                <a:gd name="T40" fmla="*/ 85 w 463"/>
                <a:gd name="T41" fmla="*/ 763 h 1470"/>
                <a:gd name="T42" fmla="*/ 69 w 463"/>
                <a:gd name="T43" fmla="*/ 975 h 1470"/>
                <a:gd name="T44" fmla="*/ 8 w 463"/>
                <a:gd name="T45" fmla="*/ 1383 h 1470"/>
                <a:gd name="T46" fmla="*/ 11 w 463"/>
                <a:gd name="T47" fmla="*/ 1423 h 1470"/>
                <a:gd name="T48" fmla="*/ 108 w 463"/>
                <a:gd name="T49" fmla="*/ 1468 h 1470"/>
                <a:gd name="T50" fmla="*/ 96 w 463"/>
                <a:gd name="T51" fmla="*/ 1398 h 1470"/>
                <a:gd name="T52" fmla="*/ 153 w 463"/>
                <a:gd name="T53" fmla="*/ 1231 h 1470"/>
                <a:gd name="T54" fmla="*/ 220 w 463"/>
                <a:gd name="T55" fmla="*/ 1100 h 1470"/>
                <a:gd name="T56" fmla="*/ 215 w 463"/>
                <a:gd name="T57" fmla="*/ 1363 h 1470"/>
                <a:gd name="T58" fmla="*/ 242 w 463"/>
                <a:gd name="T59" fmla="*/ 1391 h 1470"/>
                <a:gd name="T60" fmla="*/ 297 w 463"/>
                <a:gd name="T61" fmla="*/ 1388 h 1470"/>
                <a:gd name="T62" fmla="*/ 429 w 463"/>
                <a:gd name="T63" fmla="*/ 1397 h 1470"/>
                <a:gd name="T64" fmla="*/ 342 w 463"/>
                <a:gd name="T65" fmla="*/ 1344 h 1470"/>
                <a:gd name="T66" fmla="*/ 316 w 463"/>
                <a:gd name="T67" fmla="*/ 1300 h 1470"/>
                <a:gd name="T68" fmla="*/ 337 w 463"/>
                <a:gd name="T69" fmla="*/ 1080 h 1470"/>
                <a:gd name="T70" fmla="*/ 376 w 463"/>
                <a:gd name="T71" fmla="*/ 792 h 1470"/>
                <a:gd name="T72" fmla="*/ 388 w 463"/>
                <a:gd name="T73" fmla="*/ 747 h 1470"/>
                <a:gd name="T74" fmla="*/ 359 w 463"/>
                <a:gd name="T75" fmla="*/ 534 h 1470"/>
                <a:gd name="T76" fmla="*/ 385 w 463"/>
                <a:gd name="T77" fmla="*/ 500 h 1470"/>
                <a:gd name="T78" fmla="*/ 454 w 463"/>
                <a:gd name="T79" fmla="*/ 422 h 1470"/>
                <a:gd name="T80" fmla="*/ 330 w 463"/>
                <a:gd name="T81" fmla="*/ 437 h 1470"/>
                <a:gd name="T82" fmla="*/ 327 w 463"/>
                <a:gd name="T83" fmla="*/ 411 h 1470"/>
                <a:gd name="T84" fmla="*/ 311 w 463"/>
                <a:gd name="T85" fmla="*/ 458 h 1470"/>
                <a:gd name="T86" fmla="*/ 353 w 463"/>
                <a:gd name="T87" fmla="*/ 483 h 1470"/>
                <a:gd name="T88" fmla="*/ 350 w 463"/>
                <a:gd name="T89" fmla="*/ 540 h 1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3" h="1470">
                  <a:moveTo>
                    <a:pt x="454" y="422"/>
                  </a:moveTo>
                  <a:cubicBezTo>
                    <a:pt x="448" y="394"/>
                    <a:pt x="430" y="395"/>
                    <a:pt x="412" y="379"/>
                  </a:cubicBezTo>
                  <a:cubicBezTo>
                    <a:pt x="395" y="363"/>
                    <a:pt x="381" y="350"/>
                    <a:pt x="379" y="321"/>
                  </a:cubicBezTo>
                  <a:cubicBezTo>
                    <a:pt x="376" y="291"/>
                    <a:pt x="344" y="267"/>
                    <a:pt x="323" y="262"/>
                  </a:cubicBezTo>
                  <a:cubicBezTo>
                    <a:pt x="304" y="258"/>
                    <a:pt x="286" y="248"/>
                    <a:pt x="281" y="246"/>
                  </a:cubicBezTo>
                  <a:cubicBezTo>
                    <a:pt x="280" y="254"/>
                    <a:pt x="283" y="272"/>
                    <a:pt x="285" y="285"/>
                  </a:cubicBezTo>
                  <a:cubicBezTo>
                    <a:pt x="284" y="286"/>
                    <a:pt x="282" y="284"/>
                    <a:pt x="281" y="281"/>
                  </a:cubicBezTo>
                  <a:cubicBezTo>
                    <a:pt x="274" y="266"/>
                    <a:pt x="272" y="258"/>
                    <a:pt x="267" y="261"/>
                  </a:cubicBezTo>
                  <a:cubicBezTo>
                    <a:pt x="263" y="263"/>
                    <a:pt x="260" y="273"/>
                    <a:pt x="257" y="282"/>
                  </a:cubicBezTo>
                  <a:cubicBezTo>
                    <a:pt x="241" y="262"/>
                    <a:pt x="203" y="221"/>
                    <a:pt x="184" y="204"/>
                  </a:cubicBezTo>
                  <a:cubicBezTo>
                    <a:pt x="185" y="202"/>
                    <a:pt x="187" y="200"/>
                    <a:pt x="189" y="199"/>
                  </a:cubicBezTo>
                  <a:cubicBezTo>
                    <a:pt x="194" y="208"/>
                    <a:pt x="205" y="223"/>
                    <a:pt x="217" y="229"/>
                  </a:cubicBezTo>
                  <a:cubicBezTo>
                    <a:pt x="232" y="237"/>
                    <a:pt x="266" y="257"/>
                    <a:pt x="266" y="257"/>
                  </a:cubicBezTo>
                  <a:cubicBezTo>
                    <a:pt x="266" y="257"/>
                    <a:pt x="273" y="241"/>
                    <a:pt x="275" y="231"/>
                  </a:cubicBezTo>
                  <a:cubicBezTo>
                    <a:pt x="275" y="230"/>
                    <a:pt x="275" y="230"/>
                    <a:pt x="275" y="230"/>
                  </a:cubicBezTo>
                  <a:cubicBezTo>
                    <a:pt x="275" y="231"/>
                    <a:pt x="275" y="231"/>
                    <a:pt x="275" y="231"/>
                  </a:cubicBezTo>
                  <a:cubicBezTo>
                    <a:pt x="275" y="230"/>
                    <a:pt x="275" y="228"/>
                    <a:pt x="275" y="227"/>
                  </a:cubicBezTo>
                  <a:cubicBezTo>
                    <a:pt x="275" y="220"/>
                    <a:pt x="273" y="215"/>
                    <a:pt x="280" y="213"/>
                  </a:cubicBezTo>
                  <a:cubicBezTo>
                    <a:pt x="288" y="211"/>
                    <a:pt x="299" y="185"/>
                    <a:pt x="302" y="169"/>
                  </a:cubicBezTo>
                  <a:cubicBezTo>
                    <a:pt x="306" y="153"/>
                    <a:pt x="306" y="139"/>
                    <a:pt x="313" y="121"/>
                  </a:cubicBezTo>
                  <a:cubicBezTo>
                    <a:pt x="321" y="104"/>
                    <a:pt x="320" y="87"/>
                    <a:pt x="312" y="65"/>
                  </a:cubicBezTo>
                  <a:cubicBezTo>
                    <a:pt x="312" y="65"/>
                    <a:pt x="312" y="65"/>
                    <a:pt x="312" y="65"/>
                  </a:cubicBezTo>
                  <a:cubicBezTo>
                    <a:pt x="300" y="14"/>
                    <a:pt x="277" y="28"/>
                    <a:pt x="277" y="28"/>
                  </a:cubicBezTo>
                  <a:cubicBezTo>
                    <a:pt x="246" y="0"/>
                    <a:pt x="210" y="26"/>
                    <a:pt x="194" y="42"/>
                  </a:cubicBezTo>
                  <a:cubicBezTo>
                    <a:pt x="194" y="42"/>
                    <a:pt x="194" y="42"/>
                    <a:pt x="193" y="42"/>
                  </a:cubicBezTo>
                  <a:cubicBezTo>
                    <a:pt x="190" y="44"/>
                    <a:pt x="188" y="47"/>
                    <a:pt x="186" y="51"/>
                  </a:cubicBezTo>
                  <a:cubicBezTo>
                    <a:pt x="186" y="51"/>
                    <a:pt x="186" y="51"/>
                    <a:pt x="186" y="51"/>
                  </a:cubicBezTo>
                  <a:cubicBezTo>
                    <a:pt x="171" y="73"/>
                    <a:pt x="175" y="119"/>
                    <a:pt x="175" y="119"/>
                  </a:cubicBezTo>
                  <a:cubicBezTo>
                    <a:pt x="175" y="119"/>
                    <a:pt x="173" y="120"/>
                    <a:pt x="171" y="131"/>
                  </a:cubicBezTo>
                  <a:cubicBezTo>
                    <a:pt x="170" y="142"/>
                    <a:pt x="175" y="159"/>
                    <a:pt x="178" y="165"/>
                  </a:cubicBezTo>
                  <a:cubicBezTo>
                    <a:pt x="180" y="171"/>
                    <a:pt x="185" y="172"/>
                    <a:pt x="186" y="177"/>
                  </a:cubicBezTo>
                  <a:cubicBezTo>
                    <a:pt x="186" y="177"/>
                    <a:pt x="184" y="189"/>
                    <a:pt x="181" y="201"/>
                  </a:cubicBezTo>
                  <a:cubicBezTo>
                    <a:pt x="181" y="201"/>
                    <a:pt x="181" y="201"/>
                    <a:pt x="180" y="201"/>
                  </a:cubicBezTo>
                  <a:cubicBezTo>
                    <a:pt x="179" y="203"/>
                    <a:pt x="181" y="206"/>
                    <a:pt x="175" y="217"/>
                  </a:cubicBezTo>
                  <a:cubicBezTo>
                    <a:pt x="166" y="231"/>
                    <a:pt x="153" y="236"/>
                    <a:pt x="121" y="253"/>
                  </a:cubicBezTo>
                  <a:cubicBezTo>
                    <a:pt x="90" y="269"/>
                    <a:pt x="82" y="302"/>
                    <a:pt x="79" y="333"/>
                  </a:cubicBezTo>
                  <a:cubicBezTo>
                    <a:pt x="76" y="365"/>
                    <a:pt x="71" y="389"/>
                    <a:pt x="76" y="396"/>
                  </a:cubicBezTo>
                  <a:cubicBezTo>
                    <a:pt x="81" y="403"/>
                    <a:pt x="93" y="443"/>
                    <a:pt x="104" y="477"/>
                  </a:cubicBezTo>
                  <a:cubicBezTo>
                    <a:pt x="116" y="510"/>
                    <a:pt x="111" y="549"/>
                    <a:pt x="109" y="564"/>
                  </a:cubicBezTo>
                  <a:cubicBezTo>
                    <a:pt x="107" y="578"/>
                    <a:pt x="98" y="591"/>
                    <a:pt x="99" y="610"/>
                  </a:cubicBezTo>
                  <a:cubicBezTo>
                    <a:pt x="100" y="629"/>
                    <a:pt x="98" y="648"/>
                    <a:pt x="95" y="677"/>
                  </a:cubicBezTo>
                  <a:cubicBezTo>
                    <a:pt x="93" y="705"/>
                    <a:pt x="76" y="759"/>
                    <a:pt x="85" y="763"/>
                  </a:cubicBezTo>
                  <a:cubicBezTo>
                    <a:pt x="93" y="768"/>
                    <a:pt x="96" y="767"/>
                    <a:pt x="96" y="780"/>
                  </a:cubicBezTo>
                  <a:cubicBezTo>
                    <a:pt x="96" y="793"/>
                    <a:pt x="90" y="876"/>
                    <a:pt x="69" y="975"/>
                  </a:cubicBezTo>
                  <a:cubicBezTo>
                    <a:pt x="48" y="1075"/>
                    <a:pt x="16" y="1296"/>
                    <a:pt x="9" y="1338"/>
                  </a:cubicBezTo>
                  <a:cubicBezTo>
                    <a:pt x="2" y="1379"/>
                    <a:pt x="8" y="1383"/>
                    <a:pt x="8" y="1383"/>
                  </a:cubicBezTo>
                  <a:cubicBezTo>
                    <a:pt x="8" y="1383"/>
                    <a:pt x="8" y="1386"/>
                    <a:pt x="4" y="1398"/>
                  </a:cubicBezTo>
                  <a:cubicBezTo>
                    <a:pt x="0" y="1410"/>
                    <a:pt x="4" y="1418"/>
                    <a:pt x="11" y="1423"/>
                  </a:cubicBezTo>
                  <a:cubicBezTo>
                    <a:pt x="18" y="1428"/>
                    <a:pt x="19" y="1438"/>
                    <a:pt x="34" y="1449"/>
                  </a:cubicBezTo>
                  <a:cubicBezTo>
                    <a:pt x="48" y="1460"/>
                    <a:pt x="90" y="1470"/>
                    <a:pt x="108" y="1468"/>
                  </a:cubicBezTo>
                  <a:cubicBezTo>
                    <a:pt x="126" y="1466"/>
                    <a:pt x="121" y="1460"/>
                    <a:pt x="120" y="1442"/>
                  </a:cubicBezTo>
                  <a:cubicBezTo>
                    <a:pt x="119" y="1424"/>
                    <a:pt x="96" y="1398"/>
                    <a:pt x="96" y="1398"/>
                  </a:cubicBezTo>
                  <a:cubicBezTo>
                    <a:pt x="96" y="1398"/>
                    <a:pt x="95" y="1393"/>
                    <a:pt x="101" y="1390"/>
                  </a:cubicBezTo>
                  <a:cubicBezTo>
                    <a:pt x="107" y="1386"/>
                    <a:pt x="132" y="1306"/>
                    <a:pt x="153" y="1231"/>
                  </a:cubicBezTo>
                  <a:cubicBezTo>
                    <a:pt x="175" y="1157"/>
                    <a:pt x="214" y="1022"/>
                    <a:pt x="214" y="1022"/>
                  </a:cubicBezTo>
                  <a:cubicBezTo>
                    <a:pt x="214" y="1022"/>
                    <a:pt x="217" y="1061"/>
                    <a:pt x="220" y="1100"/>
                  </a:cubicBezTo>
                  <a:cubicBezTo>
                    <a:pt x="222" y="1139"/>
                    <a:pt x="224" y="1267"/>
                    <a:pt x="220" y="1300"/>
                  </a:cubicBezTo>
                  <a:cubicBezTo>
                    <a:pt x="215" y="1333"/>
                    <a:pt x="215" y="1363"/>
                    <a:pt x="215" y="1363"/>
                  </a:cubicBezTo>
                  <a:cubicBezTo>
                    <a:pt x="215" y="1363"/>
                    <a:pt x="215" y="1367"/>
                    <a:pt x="215" y="1378"/>
                  </a:cubicBezTo>
                  <a:cubicBezTo>
                    <a:pt x="215" y="1389"/>
                    <a:pt x="223" y="1389"/>
                    <a:pt x="242" y="1391"/>
                  </a:cubicBezTo>
                  <a:cubicBezTo>
                    <a:pt x="261" y="1393"/>
                    <a:pt x="287" y="1392"/>
                    <a:pt x="287" y="1392"/>
                  </a:cubicBezTo>
                  <a:cubicBezTo>
                    <a:pt x="287" y="1392"/>
                    <a:pt x="286" y="1383"/>
                    <a:pt x="297" y="1388"/>
                  </a:cubicBezTo>
                  <a:cubicBezTo>
                    <a:pt x="307" y="1392"/>
                    <a:pt x="329" y="1403"/>
                    <a:pt x="349" y="1403"/>
                  </a:cubicBezTo>
                  <a:cubicBezTo>
                    <a:pt x="369" y="1403"/>
                    <a:pt x="429" y="1412"/>
                    <a:pt x="429" y="1397"/>
                  </a:cubicBezTo>
                  <a:cubicBezTo>
                    <a:pt x="429" y="1382"/>
                    <a:pt x="406" y="1376"/>
                    <a:pt x="385" y="1376"/>
                  </a:cubicBezTo>
                  <a:cubicBezTo>
                    <a:pt x="365" y="1376"/>
                    <a:pt x="342" y="1344"/>
                    <a:pt x="342" y="1344"/>
                  </a:cubicBezTo>
                  <a:cubicBezTo>
                    <a:pt x="342" y="1344"/>
                    <a:pt x="342" y="1344"/>
                    <a:pt x="348" y="1340"/>
                  </a:cubicBezTo>
                  <a:cubicBezTo>
                    <a:pt x="353" y="1337"/>
                    <a:pt x="320" y="1312"/>
                    <a:pt x="316" y="1300"/>
                  </a:cubicBezTo>
                  <a:cubicBezTo>
                    <a:pt x="311" y="1288"/>
                    <a:pt x="312" y="1286"/>
                    <a:pt x="316" y="1257"/>
                  </a:cubicBezTo>
                  <a:cubicBezTo>
                    <a:pt x="319" y="1229"/>
                    <a:pt x="327" y="1136"/>
                    <a:pt x="337" y="1080"/>
                  </a:cubicBezTo>
                  <a:cubicBezTo>
                    <a:pt x="346" y="1023"/>
                    <a:pt x="358" y="968"/>
                    <a:pt x="365" y="920"/>
                  </a:cubicBezTo>
                  <a:cubicBezTo>
                    <a:pt x="372" y="871"/>
                    <a:pt x="376" y="792"/>
                    <a:pt x="376" y="792"/>
                  </a:cubicBezTo>
                  <a:cubicBezTo>
                    <a:pt x="376" y="792"/>
                    <a:pt x="380" y="791"/>
                    <a:pt x="387" y="785"/>
                  </a:cubicBezTo>
                  <a:cubicBezTo>
                    <a:pt x="394" y="779"/>
                    <a:pt x="392" y="764"/>
                    <a:pt x="388" y="747"/>
                  </a:cubicBezTo>
                  <a:cubicBezTo>
                    <a:pt x="385" y="729"/>
                    <a:pt x="380" y="656"/>
                    <a:pt x="377" y="621"/>
                  </a:cubicBezTo>
                  <a:cubicBezTo>
                    <a:pt x="373" y="586"/>
                    <a:pt x="359" y="534"/>
                    <a:pt x="359" y="534"/>
                  </a:cubicBezTo>
                  <a:cubicBezTo>
                    <a:pt x="359" y="534"/>
                    <a:pt x="370" y="529"/>
                    <a:pt x="377" y="522"/>
                  </a:cubicBezTo>
                  <a:cubicBezTo>
                    <a:pt x="384" y="516"/>
                    <a:pt x="385" y="500"/>
                    <a:pt x="385" y="500"/>
                  </a:cubicBezTo>
                  <a:cubicBezTo>
                    <a:pt x="385" y="500"/>
                    <a:pt x="428" y="504"/>
                    <a:pt x="446" y="496"/>
                  </a:cubicBezTo>
                  <a:cubicBezTo>
                    <a:pt x="463" y="489"/>
                    <a:pt x="460" y="450"/>
                    <a:pt x="454" y="422"/>
                  </a:cubicBezTo>
                  <a:close/>
                  <a:moveTo>
                    <a:pt x="311" y="458"/>
                  </a:moveTo>
                  <a:cubicBezTo>
                    <a:pt x="311" y="458"/>
                    <a:pt x="330" y="452"/>
                    <a:pt x="330" y="437"/>
                  </a:cubicBezTo>
                  <a:cubicBezTo>
                    <a:pt x="330" y="421"/>
                    <a:pt x="315" y="411"/>
                    <a:pt x="308" y="410"/>
                  </a:cubicBezTo>
                  <a:cubicBezTo>
                    <a:pt x="301" y="410"/>
                    <a:pt x="313" y="399"/>
                    <a:pt x="327" y="411"/>
                  </a:cubicBezTo>
                  <a:cubicBezTo>
                    <a:pt x="342" y="423"/>
                    <a:pt x="353" y="475"/>
                    <a:pt x="353" y="475"/>
                  </a:cubicBezTo>
                  <a:cubicBezTo>
                    <a:pt x="353" y="475"/>
                    <a:pt x="323" y="463"/>
                    <a:pt x="311" y="458"/>
                  </a:cubicBezTo>
                  <a:close/>
                  <a:moveTo>
                    <a:pt x="350" y="540"/>
                  </a:moveTo>
                  <a:cubicBezTo>
                    <a:pt x="350" y="540"/>
                    <a:pt x="352" y="500"/>
                    <a:pt x="353" y="483"/>
                  </a:cubicBezTo>
                  <a:cubicBezTo>
                    <a:pt x="362" y="531"/>
                    <a:pt x="362" y="531"/>
                    <a:pt x="362" y="531"/>
                  </a:cubicBezTo>
                  <a:lnTo>
                    <a:pt x="350" y="54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3200"/>
            </a:p>
          </p:txBody>
        </p:sp>
        <p:sp>
          <p:nvSpPr>
            <p:cNvPr id="7" name="işľíḋé">
              <a:extLst>
                <a:ext uri="{FF2B5EF4-FFF2-40B4-BE49-F238E27FC236}">
                  <a16:creationId xmlns:a16="http://schemas.microsoft.com/office/drawing/2014/main" xmlns="" id="{6328605D-D55D-437C-B8BF-B0754E9F3E1E}"/>
                </a:ext>
              </a:extLst>
            </p:cNvPr>
            <p:cNvSpPr txBox="1"/>
            <p:nvPr/>
          </p:nvSpPr>
          <p:spPr bwMode="auto">
            <a:xfrm>
              <a:off x="912894" y="3970401"/>
              <a:ext cx="1905200" cy="4418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S</a:t>
              </a:r>
            </a:p>
          </p:txBody>
        </p:sp>
        <p:sp>
          <p:nvSpPr>
            <p:cNvPr id="8" name="îṩḷiḑe">
              <a:extLst>
                <a:ext uri="{FF2B5EF4-FFF2-40B4-BE49-F238E27FC236}">
                  <a16:creationId xmlns:a16="http://schemas.microsoft.com/office/drawing/2014/main" xmlns="" id="{CA1D4205-E0E1-466D-97A6-029FEA64EA17}"/>
                </a:ext>
              </a:extLst>
            </p:cNvPr>
            <p:cNvSpPr txBox="1"/>
            <p:nvPr/>
          </p:nvSpPr>
          <p:spPr bwMode="auto">
            <a:xfrm>
              <a:off x="673100" y="4533073"/>
              <a:ext cx="238478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9" name="iṣ1íde">
              <a:extLst>
                <a:ext uri="{FF2B5EF4-FFF2-40B4-BE49-F238E27FC236}">
                  <a16:creationId xmlns:a16="http://schemas.microsoft.com/office/drawing/2014/main" xmlns="" id="{497656F2-5A2B-4C3B-9590-AB8D132D546D}"/>
                </a:ext>
              </a:extLst>
            </p:cNvPr>
            <p:cNvSpPr/>
            <p:nvPr/>
          </p:nvSpPr>
          <p:spPr bwMode="auto">
            <a:xfrm>
              <a:off x="673100" y="4974877"/>
              <a:ext cx="2384788" cy="1164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0" name="îṧlídè">
              <a:extLst>
                <a:ext uri="{FF2B5EF4-FFF2-40B4-BE49-F238E27FC236}">
                  <a16:creationId xmlns:a16="http://schemas.microsoft.com/office/drawing/2014/main" xmlns="" id="{782A6B3B-5AFE-4B12-9B74-D04E03E5912A}"/>
                </a:ext>
              </a:extLst>
            </p:cNvPr>
            <p:cNvSpPr/>
            <p:nvPr/>
          </p:nvSpPr>
          <p:spPr bwMode="auto">
            <a:xfrm>
              <a:off x="9771823" y="1138026"/>
              <a:ext cx="1109367" cy="2784733"/>
            </a:xfrm>
            <a:custGeom>
              <a:avLst/>
              <a:gdLst>
                <a:gd name="T0" fmla="*/ 137 w 180"/>
                <a:gd name="T1" fmla="*/ 75 h 457"/>
                <a:gd name="T2" fmla="*/ 99 w 180"/>
                <a:gd name="T3" fmla="*/ 61 h 457"/>
                <a:gd name="T4" fmla="*/ 81 w 180"/>
                <a:gd name="T5" fmla="*/ 69 h 457"/>
                <a:gd name="T6" fmla="*/ 95 w 180"/>
                <a:gd name="T7" fmla="*/ 56 h 457"/>
                <a:gd name="T8" fmla="*/ 101 w 180"/>
                <a:gd name="T9" fmla="*/ 47 h 457"/>
                <a:gd name="T10" fmla="*/ 89 w 180"/>
                <a:gd name="T11" fmla="*/ 3 h 457"/>
                <a:gd name="T12" fmla="*/ 60 w 180"/>
                <a:gd name="T13" fmla="*/ 39 h 457"/>
                <a:gd name="T14" fmla="*/ 64 w 180"/>
                <a:gd name="T15" fmla="*/ 63 h 457"/>
                <a:gd name="T16" fmla="*/ 61 w 180"/>
                <a:gd name="T17" fmla="*/ 68 h 457"/>
                <a:gd name="T18" fmla="*/ 61 w 180"/>
                <a:gd name="T19" fmla="*/ 67 h 457"/>
                <a:gd name="T20" fmla="*/ 26 w 180"/>
                <a:gd name="T21" fmla="*/ 92 h 457"/>
                <a:gd name="T22" fmla="*/ 7 w 180"/>
                <a:gd name="T23" fmla="*/ 118 h 457"/>
                <a:gd name="T24" fmla="*/ 9 w 180"/>
                <a:gd name="T25" fmla="*/ 149 h 457"/>
                <a:gd name="T26" fmla="*/ 32 w 180"/>
                <a:gd name="T27" fmla="*/ 178 h 457"/>
                <a:gd name="T28" fmla="*/ 39 w 180"/>
                <a:gd name="T29" fmla="*/ 220 h 457"/>
                <a:gd name="T30" fmla="*/ 47 w 180"/>
                <a:gd name="T31" fmla="*/ 318 h 457"/>
                <a:gd name="T32" fmla="*/ 57 w 180"/>
                <a:gd name="T33" fmla="*/ 359 h 457"/>
                <a:gd name="T34" fmla="*/ 39 w 180"/>
                <a:gd name="T35" fmla="*/ 403 h 457"/>
                <a:gd name="T36" fmla="*/ 51 w 180"/>
                <a:gd name="T37" fmla="*/ 416 h 457"/>
                <a:gd name="T38" fmla="*/ 86 w 180"/>
                <a:gd name="T39" fmla="*/ 403 h 457"/>
                <a:gd name="T40" fmla="*/ 82 w 180"/>
                <a:gd name="T41" fmla="*/ 382 h 457"/>
                <a:gd name="T42" fmla="*/ 85 w 180"/>
                <a:gd name="T43" fmla="*/ 336 h 457"/>
                <a:gd name="T44" fmla="*/ 81 w 180"/>
                <a:gd name="T45" fmla="*/ 303 h 457"/>
                <a:gd name="T46" fmla="*/ 86 w 180"/>
                <a:gd name="T47" fmla="*/ 327 h 457"/>
                <a:gd name="T48" fmla="*/ 90 w 180"/>
                <a:gd name="T49" fmla="*/ 378 h 457"/>
                <a:gd name="T50" fmla="*/ 96 w 180"/>
                <a:gd name="T51" fmla="*/ 418 h 457"/>
                <a:gd name="T52" fmla="*/ 96 w 180"/>
                <a:gd name="T53" fmla="*/ 456 h 457"/>
                <a:gd name="T54" fmla="*/ 122 w 180"/>
                <a:gd name="T55" fmla="*/ 421 h 457"/>
                <a:gd name="T56" fmla="*/ 124 w 180"/>
                <a:gd name="T57" fmla="*/ 384 h 457"/>
                <a:gd name="T58" fmla="*/ 124 w 180"/>
                <a:gd name="T59" fmla="*/ 355 h 457"/>
                <a:gd name="T60" fmla="*/ 123 w 180"/>
                <a:gd name="T61" fmla="*/ 335 h 457"/>
                <a:gd name="T62" fmla="*/ 116 w 180"/>
                <a:gd name="T63" fmla="*/ 284 h 457"/>
                <a:gd name="T64" fmla="*/ 119 w 180"/>
                <a:gd name="T65" fmla="*/ 253 h 457"/>
                <a:gd name="T66" fmla="*/ 122 w 180"/>
                <a:gd name="T67" fmla="*/ 229 h 457"/>
                <a:gd name="T68" fmla="*/ 140 w 180"/>
                <a:gd name="T69" fmla="*/ 225 h 457"/>
                <a:gd name="T70" fmla="*/ 143 w 180"/>
                <a:gd name="T71" fmla="*/ 180 h 457"/>
                <a:gd name="T72" fmla="*/ 175 w 180"/>
                <a:gd name="T73" fmla="*/ 132 h 457"/>
                <a:gd name="T74" fmla="*/ 33 w 180"/>
                <a:gd name="T75" fmla="*/ 146 h 457"/>
                <a:gd name="T76" fmla="*/ 28 w 180"/>
                <a:gd name="T77" fmla="*/ 129 h 457"/>
                <a:gd name="T78" fmla="*/ 36 w 180"/>
                <a:gd name="T79" fmla="*/ 144 h 457"/>
                <a:gd name="T80" fmla="*/ 42 w 180"/>
                <a:gd name="T81" fmla="*/ 124 h 457"/>
                <a:gd name="T82" fmla="*/ 60 w 180"/>
                <a:gd name="T83" fmla="*/ 72 h 457"/>
                <a:gd name="T84" fmla="*/ 66 w 180"/>
                <a:gd name="T85" fmla="*/ 82 h 457"/>
                <a:gd name="T86" fmla="*/ 53 w 180"/>
                <a:gd name="T87" fmla="*/ 138 h 457"/>
                <a:gd name="T88" fmla="*/ 117 w 180"/>
                <a:gd name="T89" fmla="*/ 191 h 457"/>
                <a:gd name="T90" fmla="*/ 63 w 180"/>
                <a:gd name="T91" fmla="*/ 199 h 457"/>
                <a:gd name="T92" fmla="*/ 71 w 180"/>
                <a:gd name="T93" fmla="*/ 95 h 457"/>
                <a:gd name="T94" fmla="*/ 77 w 180"/>
                <a:gd name="T95" fmla="*/ 66 h 457"/>
                <a:gd name="T96" fmla="*/ 82 w 180"/>
                <a:gd name="T97" fmla="*/ 115 h 457"/>
                <a:gd name="T98" fmla="*/ 105 w 180"/>
                <a:gd name="T99" fmla="*/ 161 h 457"/>
                <a:gd name="T100" fmla="*/ 102 w 180"/>
                <a:gd name="T101" fmla="*/ 174 h 457"/>
                <a:gd name="T102" fmla="*/ 114 w 180"/>
                <a:gd name="T103" fmla="*/ 183 h 457"/>
                <a:gd name="T104" fmla="*/ 118 w 180"/>
                <a:gd name="T105" fmla="*/ 180 h 457"/>
                <a:gd name="T106" fmla="*/ 138 w 180"/>
                <a:gd name="T107" fmla="*/ 135 h 457"/>
                <a:gd name="T108" fmla="*/ 136 w 180"/>
                <a:gd name="T109" fmla="*/ 117 h 457"/>
                <a:gd name="T110" fmla="*/ 142 w 180"/>
                <a:gd name="T111" fmla="*/ 128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0" h="457">
                  <a:moveTo>
                    <a:pt x="177" y="118"/>
                  </a:moveTo>
                  <a:cubicBezTo>
                    <a:pt x="175" y="113"/>
                    <a:pt x="164" y="101"/>
                    <a:pt x="159" y="97"/>
                  </a:cubicBezTo>
                  <a:cubicBezTo>
                    <a:pt x="155" y="93"/>
                    <a:pt x="145" y="86"/>
                    <a:pt x="142" y="84"/>
                  </a:cubicBezTo>
                  <a:cubicBezTo>
                    <a:pt x="138" y="82"/>
                    <a:pt x="138" y="78"/>
                    <a:pt x="137" y="75"/>
                  </a:cubicBezTo>
                  <a:cubicBezTo>
                    <a:pt x="136" y="72"/>
                    <a:pt x="136" y="68"/>
                    <a:pt x="133" y="62"/>
                  </a:cubicBezTo>
                  <a:cubicBezTo>
                    <a:pt x="130" y="57"/>
                    <a:pt x="118" y="60"/>
                    <a:pt x="114" y="61"/>
                  </a:cubicBezTo>
                  <a:cubicBezTo>
                    <a:pt x="109" y="61"/>
                    <a:pt x="108" y="62"/>
                    <a:pt x="104" y="64"/>
                  </a:cubicBezTo>
                  <a:cubicBezTo>
                    <a:pt x="100" y="65"/>
                    <a:pt x="101" y="63"/>
                    <a:pt x="99" y="61"/>
                  </a:cubicBezTo>
                  <a:cubicBezTo>
                    <a:pt x="98" y="61"/>
                    <a:pt x="97" y="60"/>
                    <a:pt x="97" y="59"/>
                  </a:cubicBezTo>
                  <a:cubicBezTo>
                    <a:pt x="93" y="63"/>
                    <a:pt x="90" y="69"/>
                    <a:pt x="87" y="77"/>
                  </a:cubicBezTo>
                  <a:cubicBezTo>
                    <a:pt x="87" y="77"/>
                    <a:pt x="87" y="76"/>
                    <a:pt x="86" y="75"/>
                  </a:cubicBezTo>
                  <a:cubicBezTo>
                    <a:pt x="85" y="74"/>
                    <a:pt x="83" y="71"/>
                    <a:pt x="81" y="69"/>
                  </a:cubicBezTo>
                  <a:cubicBezTo>
                    <a:pt x="80" y="67"/>
                    <a:pt x="78" y="66"/>
                    <a:pt x="77" y="66"/>
                  </a:cubicBezTo>
                  <a:cubicBezTo>
                    <a:pt x="76" y="66"/>
                    <a:pt x="75" y="66"/>
                    <a:pt x="74" y="66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7" y="65"/>
                    <a:pt x="95" y="56"/>
                    <a:pt x="95" y="56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56"/>
                    <a:pt x="96" y="55"/>
                    <a:pt x="96" y="55"/>
                  </a:cubicBezTo>
                  <a:cubicBezTo>
                    <a:pt x="97" y="54"/>
                    <a:pt x="98" y="49"/>
                    <a:pt x="98" y="48"/>
                  </a:cubicBezTo>
                  <a:cubicBezTo>
                    <a:pt x="99" y="47"/>
                    <a:pt x="99" y="47"/>
                    <a:pt x="101" y="47"/>
                  </a:cubicBezTo>
                  <a:cubicBezTo>
                    <a:pt x="104" y="46"/>
                    <a:pt x="105" y="40"/>
                    <a:pt x="105" y="36"/>
                  </a:cubicBezTo>
                  <a:cubicBezTo>
                    <a:pt x="106" y="32"/>
                    <a:pt x="104" y="33"/>
                    <a:pt x="103" y="33"/>
                  </a:cubicBezTo>
                  <a:cubicBezTo>
                    <a:pt x="102" y="33"/>
                    <a:pt x="104" y="30"/>
                    <a:pt x="104" y="23"/>
                  </a:cubicBezTo>
                  <a:cubicBezTo>
                    <a:pt x="104" y="16"/>
                    <a:pt x="98" y="5"/>
                    <a:pt x="89" y="3"/>
                  </a:cubicBezTo>
                  <a:cubicBezTo>
                    <a:pt x="81" y="0"/>
                    <a:pt x="70" y="2"/>
                    <a:pt x="64" y="11"/>
                  </a:cubicBezTo>
                  <a:cubicBezTo>
                    <a:pt x="57" y="20"/>
                    <a:pt x="60" y="28"/>
                    <a:pt x="60" y="31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59" y="35"/>
                    <a:pt x="59" y="37"/>
                    <a:pt x="60" y="39"/>
                  </a:cubicBezTo>
                  <a:cubicBezTo>
                    <a:pt x="61" y="42"/>
                    <a:pt x="61" y="44"/>
                    <a:pt x="61" y="46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1" y="53"/>
                    <a:pt x="65" y="56"/>
                    <a:pt x="65" y="59"/>
                  </a:cubicBezTo>
                  <a:cubicBezTo>
                    <a:pt x="65" y="60"/>
                    <a:pt x="65" y="61"/>
                    <a:pt x="64" y="63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69" y="68"/>
                    <a:pt x="66" y="67"/>
                    <a:pt x="64" y="67"/>
                  </a:cubicBezTo>
                  <a:cubicBezTo>
                    <a:pt x="63" y="67"/>
                    <a:pt x="62" y="67"/>
                    <a:pt x="61" y="68"/>
                  </a:cubicBezTo>
                  <a:cubicBezTo>
                    <a:pt x="60" y="69"/>
                    <a:pt x="60" y="71"/>
                    <a:pt x="60" y="72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59" y="72"/>
                    <a:pt x="59" y="71"/>
                    <a:pt x="59" y="70"/>
                  </a:cubicBezTo>
                  <a:cubicBezTo>
                    <a:pt x="59" y="68"/>
                    <a:pt x="61" y="67"/>
                    <a:pt x="61" y="67"/>
                  </a:cubicBezTo>
                  <a:cubicBezTo>
                    <a:pt x="61" y="67"/>
                    <a:pt x="57" y="67"/>
                    <a:pt x="52" y="68"/>
                  </a:cubicBezTo>
                  <a:cubicBezTo>
                    <a:pt x="47" y="69"/>
                    <a:pt x="41" y="72"/>
                    <a:pt x="37" y="73"/>
                  </a:cubicBezTo>
                  <a:cubicBezTo>
                    <a:pt x="34" y="73"/>
                    <a:pt x="30" y="86"/>
                    <a:pt x="30" y="88"/>
                  </a:cubicBezTo>
                  <a:cubicBezTo>
                    <a:pt x="29" y="90"/>
                    <a:pt x="28" y="90"/>
                    <a:pt x="26" y="92"/>
                  </a:cubicBezTo>
                  <a:cubicBezTo>
                    <a:pt x="24" y="94"/>
                    <a:pt x="24" y="96"/>
                    <a:pt x="22" y="99"/>
                  </a:cubicBezTo>
                  <a:cubicBezTo>
                    <a:pt x="20" y="102"/>
                    <a:pt x="19" y="102"/>
                    <a:pt x="19" y="103"/>
                  </a:cubicBezTo>
                  <a:cubicBezTo>
                    <a:pt x="19" y="104"/>
                    <a:pt x="16" y="105"/>
                    <a:pt x="13" y="109"/>
                  </a:cubicBezTo>
                  <a:cubicBezTo>
                    <a:pt x="11" y="112"/>
                    <a:pt x="9" y="114"/>
                    <a:pt x="7" y="118"/>
                  </a:cubicBezTo>
                  <a:cubicBezTo>
                    <a:pt x="5" y="122"/>
                    <a:pt x="4" y="121"/>
                    <a:pt x="2" y="125"/>
                  </a:cubicBezTo>
                  <a:cubicBezTo>
                    <a:pt x="0" y="129"/>
                    <a:pt x="2" y="129"/>
                    <a:pt x="3" y="132"/>
                  </a:cubicBezTo>
                  <a:cubicBezTo>
                    <a:pt x="3" y="134"/>
                    <a:pt x="5" y="137"/>
                    <a:pt x="6" y="140"/>
                  </a:cubicBezTo>
                  <a:cubicBezTo>
                    <a:pt x="8" y="143"/>
                    <a:pt x="8" y="145"/>
                    <a:pt x="9" y="149"/>
                  </a:cubicBezTo>
                  <a:cubicBezTo>
                    <a:pt x="11" y="152"/>
                    <a:pt x="14" y="158"/>
                    <a:pt x="16" y="162"/>
                  </a:cubicBezTo>
                  <a:cubicBezTo>
                    <a:pt x="18" y="166"/>
                    <a:pt x="22" y="173"/>
                    <a:pt x="23" y="175"/>
                  </a:cubicBezTo>
                  <a:cubicBezTo>
                    <a:pt x="24" y="178"/>
                    <a:pt x="26" y="178"/>
                    <a:pt x="29" y="179"/>
                  </a:cubicBezTo>
                  <a:cubicBezTo>
                    <a:pt x="31" y="180"/>
                    <a:pt x="32" y="178"/>
                    <a:pt x="32" y="178"/>
                  </a:cubicBezTo>
                  <a:cubicBezTo>
                    <a:pt x="32" y="178"/>
                    <a:pt x="31" y="180"/>
                    <a:pt x="32" y="186"/>
                  </a:cubicBezTo>
                  <a:cubicBezTo>
                    <a:pt x="32" y="191"/>
                    <a:pt x="33" y="204"/>
                    <a:pt x="33" y="209"/>
                  </a:cubicBezTo>
                  <a:cubicBezTo>
                    <a:pt x="33" y="215"/>
                    <a:pt x="33" y="221"/>
                    <a:pt x="34" y="223"/>
                  </a:cubicBezTo>
                  <a:cubicBezTo>
                    <a:pt x="35" y="225"/>
                    <a:pt x="39" y="220"/>
                    <a:pt x="39" y="220"/>
                  </a:cubicBezTo>
                  <a:cubicBezTo>
                    <a:pt x="39" y="220"/>
                    <a:pt x="39" y="223"/>
                    <a:pt x="39" y="228"/>
                  </a:cubicBezTo>
                  <a:cubicBezTo>
                    <a:pt x="39" y="232"/>
                    <a:pt x="40" y="245"/>
                    <a:pt x="40" y="253"/>
                  </a:cubicBezTo>
                  <a:cubicBezTo>
                    <a:pt x="40" y="261"/>
                    <a:pt x="41" y="266"/>
                    <a:pt x="43" y="288"/>
                  </a:cubicBezTo>
                  <a:cubicBezTo>
                    <a:pt x="46" y="310"/>
                    <a:pt x="46" y="310"/>
                    <a:pt x="47" y="318"/>
                  </a:cubicBezTo>
                  <a:cubicBezTo>
                    <a:pt x="48" y="326"/>
                    <a:pt x="51" y="331"/>
                    <a:pt x="52" y="335"/>
                  </a:cubicBezTo>
                  <a:cubicBezTo>
                    <a:pt x="54" y="338"/>
                    <a:pt x="54" y="341"/>
                    <a:pt x="54" y="343"/>
                  </a:cubicBezTo>
                  <a:cubicBezTo>
                    <a:pt x="55" y="345"/>
                    <a:pt x="54" y="348"/>
                    <a:pt x="54" y="351"/>
                  </a:cubicBezTo>
                  <a:cubicBezTo>
                    <a:pt x="54" y="353"/>
                    <a:pt x="56" y="355"/>
                    <a:pt x="57" y="359"/>
                  </a:cubicBezTo>
                  <a:cubicBezTo>
                    <a:pt x="57" y="363"/>
                    <a:pt x="58" y="367"/>
                    <a:pt x="58" y="373"/>
                  </a:cubicBezTo>
                  <a:cubicBezTo>
                    <a:pt x="57" y="379"/>
                    <a:pt x="60" y="382"/>
                    <a:pt x="59" y="382"/>
                  </a:cubicBezTo>
                  <a:cubicBezTo>
                    <a:pt x="57" y="382"/>
                    <a:pt x="57" y="382"/>
                    <a:pt x="56" y="388"/>
                  </a:cubicBezTo>
                  <a:cubicBezTo>
                    <a:pt x="54" y="393"/>
                    <a:pt x="45" y="400"/>
                    <a:pt x="39" y="403"/>
                  </a:cubicBezTo>
                  <a:cubicBezTo>
                    <a:pt x="33" y="406"/>
                    <a:pt x="29" y="407"/>
                    <a:pt x="27" y="407"/>
                  </a:cubicBezTo>
                  <a:cubicBezTo>
                    <a:pt x="24" y="407"/>
                    <a:pt x="25" y="410"/>
                    <a:pt x="24" y="410"/>
                  </a:cubicBezTo>
                  <a:cubicBezTo>
                    <a:pt x="23" y="410"/>
                    <a:pt x="23" y="412"/>
                    <a:pt x="27" y="414"/>
                  </a:cubicBezTo>
                  <a:cubicBezTo>
                    <a:pt x="31" y="417"/>
                    <a:pt x="41" y="418"/>
                    <a:pt x="51" y="416"/>
                  </a:cubicBezTo>
                  <a:cubicBezTo>
                    <a:pt x="61" y="414"/>
                    <a:pt x="67" y="408"/>
                    <a:pt x="68" y="407"/>
                  </a:cubicBezTo>
                  <a:cubicBezTo>
                    <a:pt x="69" y="406"/>
                    <a:pt x="71" y="408"/>
                    <a:pt x="71" y="408"/>
                  </a:cubicBezTo>
                  <a:cubicBezTo>
                    <a:pt x="72" y="409"/>
                    <a:pt x="82" y="407"/>
                    <a:pt x="83" y="406"/>
                  </a:cubicBezTo>
                  <a:cubicBezTo>
                    <a:pt x="85" y="405"/>
                    <a:pt x="86" y="406"/>
                    <a:pt x="86" y="403"/>
                  </a:cubicBezTo>
                  <a:cubicBezTo>
                    <a:pt x="86" y="401"/>
                    <a:pt x="85" y="399"/>
                    <a:pt x="84" y="398"/>
                  </a:cubicBezTo>
                  <a:cubicBezTo>
                    <a:pt x="84" y="397"/>
                    <a:pt x="85" y="397"/>
                    <a:pt x="85" y="396"/>
                  </a:cubicBezTo>
                  <a:cubicBezTo>
                    <a:pt x="85" y="395"/>
                    <a:pt x="84" y="389"/>
                    <a:pt x="85" y="387"/>
                  </a:cubicBezTo>
                  <a:cubicBezTo>
                    <a:pt x="86" y="384"/>
                    <a:pt x="84" y="383"/>
                    <a:pt x="82" y="382"/>
                  </a:cubicBezTo>
                  <a:cubicBezTo>
                    <a:pt x="81" y="381"/>
                    <a:pt x="83" y="379"/>
                    <a:pt x="83" y="376"/>
                  </a:cubicBezTo>
                  <a:cubicBezTo>
                    <a:pt x="83" y="373"/>
                    <a:pt x="83" y="365"/>
                    <a:pt x="83" y="362"/>
                  </a:cubicBezTo>
                  <a:cubicBezTo>
                    <a:pt x="83" y="358"/>
                    <a:pt x="84" y="355"/>
                    <a:pt x="86" y="350"/>
                  </a:cubicBezTo>
                  <a:cubicBezTo>
                    <a:pt x="87" y="346"/>
                    <a:pt x="86" y="340"/>
                    <a:pt x="85" y="336"/>
                  </a:cubicBezTo>
                  <a:cubicBezTo>
                    <a:pt x="85" y="332"/>
                    <a:pt x="84" y="330"/>
                    <a:pt x="84" y="326"/>
                  </a:cubicBezTo>
                  <a:cubicBezTo>
                    <a:pt x="84" y="322"/>
                    <a:pt x="84" y="318"/>
                    <a:pt x="83" y="316"/>
                  </a:cubicBezTo>
                  <a:cubicBezTo>
                    <a:pt x="83" y="315"/>
                    <a:pt x="82" y="312"/>
                    <a:pt x="82" y="310"/>
                  </a:cubicBezTo>
                  <a:cubicBezTo>
                    <a:pt x="82" y="308"/>
                    <a:pt x="81" y="303"/>
                    <a:pt x="81" y="303"/>
                  </a:cubicBezTo>
                  <a:cubicBezTo>
                    <a:pt x="81" y="303"/>
                    <a:pt x="82" y="306"/>
                    <a:pt x="83" y="307"/>
                  </a:cubicBezTo>
                  <a:cubicBezTo>
                    <a:pt x="83" y="308"/>
                    <a:pt x="84" y="310"/>
                    <a:pt x="84" y="313"/>
                  </a:cubicBezTo>
                  <a:cubicBezTo>
                    <a:pt x="84" y="316"/>
                    <a:pt x="85" y="317"/>
                    <a:pt x="85" y="320"/>
                  </a:cubicBezTo>
                  <a:cubicBezTo>
                    <a:pt x="86" y="323"/>
                    <a:pt x="86" y="324"/>
                    <a:pt x="86" y="327"/>
                  </a:cubicBezTo>
                  <a:cubicBezTo>
                    <a:pt x="86" y="330"/>
                    <a:pt x="87" y="333"/>
                    <a:pt x="87" y="337"/>
                  </a:cubicBezTo>
                  <a:cubicBezTo>
                    <a:pt x="87" y="342"/>
                    <a:pt x="89" y="343"/>
                    <a:pt x="88" y="347"/>
                  </a:cubicBezTo>
                  <a:cubicBezTo>
                    <a:pt x="87" y="351"/>
                    <a:pt x="89" y="367"/>
                    <a:pt x="90" y="371"/>
                  </a:cubicBezTo>
                  <a:cubicBezTo>
                    <a:pt x="91" y="374"/>
                    <a:pt x="90" y="375"/>
                    <a:pt x="90" y="378"/>
                  </a:cubicBezTo>
                  <a:cubicBezTo>
                    <a:pt x="89" y="380"/>
                    <a:pt x="89" y="384"/>
                    <a:pt x="90" y="388"/>
                  </a:cubicBezTo>
                  <a:cubicBezTo>
                    <a:pt x="90" y="391"/>
                    <a:pt x="88" y="397"/>
                    <a:pt x="88" y="400"/>
                  </a:cubicBezTo>
                  <a:cubicBezTo>
                    <a:pt x="88" y="403"/>
                    <a:pt x="93" y="404"/>
                    <a:pt x="95" y="407"/>
                  </a:cubicBezTo>
                  <a:cubicBezTo>
                    <a:pt x="97" y="410"/>
                    <a:pt x="97" y="413"/>
                    <a:pt x="96" y="418"/>
                  </a:cubicBezTo>
                  <a:cubicBezTo>
                    <a:pt x="96" y="423"/>
                    <a:pt x="93" y="426"/>
                    <a:pt x="92" y="428"/>
                  </a:cubicBezTo>
                  <a:cubicBezTo>
                    <a:pt x="90" y="430"/>
                    <a:pt x="85" y="437"/>
                    <a:pt x="83" y="441"/>
                  </a:cubicBezTo>
                  <a:cubicBezTo>
                    <a:pt x="82" y="445"/>
                    <a:pt x="78" y="449"/>
                    <a:pt x="77" y="452"/>
                  </a:cubicBezTo>
                  <a:cubicBezTo>
                    <a:pt x="75" y="455"/>
                    <a:pt x="90" y="457"/>
                    <a:pt x="96" y="456"/>
                  </a:cubicBezTo>
                  <a:cubicBezTo>
                    <a:pt x="101" y="454"/>
                    <a:pt x="112" y="449"/>
                    <a:pt x="114" y="445"/>
                  </a:cubicBezTo>
                  <a:cubicBezTo>
                    <a:pt x="115" y="440"/>
                    <a:pt x="119" y="436"/>
                    <a:pt x="122" y="434"/>
                  </a:cubicBezTo>
                  <a:cubicBezTo>
                    <a:pt x="124" y="433"/>
                    <a:pt x="123" y="426"/>
                    <a:pt x="122" y="424"/>
                  </a:cubicBezTo>
                  <a:cubicBezTo>
                    <a:pt x="122" y="421"/>
                    <a:pt x="122" y="422"/>
                    <a:pt x="122" y="421"/>
                  </a:cubicBezTo>
                  <a:cubicBezTo>
                    <a:pt x="123" y="419"/>
                    <a:pt x="123" y="417"/>
                    <a:pt x="124" y="414"/>
                  </a:cubicBezTo>
                  <a:cubicBezTo>
                    <a:pt x="125" y="411"/>
                    <a:pt x="122" y="408"/>
                    <a:pt x="120" y="406"/>
                  </a:cubicBezTo>
                  <a:cubicBezTo>
                    <a:pt x="118" y="404"/>
                    <a:pt x="121" y="395"/>
                    <a:pt x="121" y="395"/>
                  </a:cubicBezTo>
                  <a:cubicBezTo>
                    <a:pt x="121" y="395"/>
                    <a:pt x="122" y="388"/>
                    <a:pt x="124" y="384"/>
                  </a:cubicBezTo>
                  <a:cubicBezTo>
                    <a:pt x="126" y="380"/>
                    <a:pt x="126" y="378"/>
                    <a:pt x="126" y="378"/>
                  </a:cubicBezTo>
                  <a:cubicBezTo>
                    <a:pt x="126" y="378"/>
                    <a:pt x="125" y="373"/>
                    <a:pt x="126" y="369"/>
                  </a:cubicBezTo>
                  <a:cubicBezTo>
                    <a:pt x="126" y="365"/>
                    <a:pt x="126" y="367"/>
                    <a:pt x="125" y="363"/>
                  </a:cubicBezTo>
                  <a:cubicBezTo>
                    <a:pt x="124" y="359"/>
                    <a:pt x="124" y="359"/>
                    <a:pt x="124" y="355"/>
                  </a:cubicBezTo>
                  <a:cubicBezTo>
                    <a:pt x="124" y="351"/>
                    <a:pt x="124" y="351"/>
                    <a:pt x="124" y="348"/>
                  </a:cubicBezTo>
                  <a:cubicBezTo>
                    <a:pt x="123" y="345"/>
                    <a:pt x="123" y="347"/>
                    <a:pt x="123" y="344"/>
                  </a:cubicBezTo>
                  <a:cubicBezTo>
                    <a:pt x="124" y="341"/>
                    <a:pt x="124" y="342"/>
                    <a:pt x="123" y="340"/>
                  </a:cubicBezTo>
                  <a:cubicBezTo>
                    <a:pt x="122" y="338"/>
                    <a:pt x="121" y="338"/>
                    <a:pt x="123" y="335"/>
                  </a:cubicBezTo>
                  <a:cubicBezTo>
                    <a:pt x="124" y="331"/>
                    <a:pt x="121" y="331"/>
                    <a:pt x="121" y="322"/>
                  </a:cubicBezTo>
                  <a:cubicBezTo>
                    <a:pt x="122" y="312"/>
                    <a:pt x="119" y="304"/>
                    <a:pt x="118" y="297"/>
                  </a:cubicBezTo>
                  <a:cubicBezTo>
                    <a:pt x="117" y="291"/>
                    <a:pt x="117" y="291"/>
                    <a:pt x="116" y="288"/>
                  </a:cubicBezTo>
                  <a:cubicBezTo>
                    <a:pt x="116" y="285"/>
                    <a:pt x="116" y="286"/>
                    <a:pt x="116" y="284"/>
                  </a:cubicBezTo>
                  <a:cubicBezTo>
                    <a:pt x="116" y="281"/>
                    <a:pt x="117" y="280"/>
                    <a:pt x="117" y="278"/>
                  </a:cubicBezTo>
                  <a:cubicBezTo>
                    <a:pt x="118" y="275"/>
                    <a:pt x="118" y="275"/>
                    <a:pt x="119" y="270"/>
                  </a:cubicBezTo>
                  <a:cubicBezTo>
                    <a:pt x="119" y="266"/>
                    <a:pt x="119" y="263"/>
                    <a:pt x="120" y="260"/>
                  </a:cubicBezTo>
                  <a:cubicBezTo>
                    <a:pt x="120" y="256"/>
                    <a:pt x="119" y="257"/>
                    <a:pt x="119" y="253"/>
                  </a:cubicBezTo>
                  <a:cubicBezTo>
                    <a:pt x="119" y="249"/>
                    <a:pt x="119" y="251"/>
                    <a:pt x="119" y="247"/>
                  </a:cubicBezTo>
                  <a:cubicBezTo>
                    <a:pt x="119" y="244"/>
                    <a:pt x="120" y="245"/>
                    <a:pt x="120" y="242"/>
                  </a:cubicBezTo>
                  <a:cubicBezTo>
                    <a:pt x="120" y="240"/>
                    <a:pt x="120" y="240"/>
                    <a:pt x="121" y="236"/>
                  </a:cubicBezTo>
                  <a:cubicBezTo>
                    <a:pt x="122" y="233"/>
                    <a:pt x="122" y="232"/>
                    <a:pt x="122" y="229"/>
                  </a:cubicBezTo>
                  <a:cubicBezTo>
                    <a:pt x="121" y="226"/>
                    <a:pt x="123" y="225"/>
                    <a:pt x="123" y="225"/>
                  </a:cubicBezTo>
                  <a:cubicBezTo>
                    <a:pt x="123" y="225"/>
                    <a:pt x="129" y="225"/>
                    <a:pt x="130" y="225"/>
                  </a:cubicBezTo>
                  <a:cubicBezTo>
                    <a:pt x="132" y="225"/>
                    <a:pt x="134" y="225"/>
                    <a:pt x="137" y="225"/>
                  </a:cubicBezTo>
                  <a:cubicBezTo>
                    <a:pt x="139" y="224"/>
                    <a:pt x="139" y="225"/>
                    <a:pt x="140" y="225"/>
                  </a:cubicBezTo>
                  <a:cubicBezTo>
                    <a:pt x="141" y="226"/>
                    <a:pt x="145" y="225"/>
                    <a:pt x="148" y="224"/>
                  </a:cubicBezTo>
                  <a:cubicBezTo>
                    <a:pt x="152" y="223"/>
                    <a:pt x="151" y="224"/>
                    <a:pt x="154" y="222"/>
                  </a:cubicBezTo>
                  <a:cubicBezTo>
                    <a:pt x="157" y="221"/>
                    <a:pt x="153" y="214"/>
                    <a:pt x="152" y="211"/>
                  </a:cubicBezTo>
                  <a:cubicBezTo>
                    <a:pt x="150" y="207"/>
                    <a:pt x="145" y="185"/>
                    <a:pt x="143" y="180"/>
                  </a:cubicBezTo>
                  <a:cubicBezTo>
                    <a:pt x="142" y="174"/>
                    <a:pt x="141" y="173"/>
                    <a:pt x="141" y="173"/>
                  </a:cubicBezTo>
                  <a:cubicBezTo>
                    <a:pt x="141" y="173"/>
                    <a:pt x="144" y="171"/>
                    <a:pt x="146" y="168"/>
                  </a:cubicBezTo>
                  <a:cubicBezTo>
                    <a:pt x="148" y="164"/>
                    <a:pt x="159" y="153"/>
                    <a:pt x="164" y="145"/>
                  </a:cubicBezTo>
                  <a:cubicBezTo>
                    <a:pt x="170" y="138"/>
                    <a:pt x="170" y="135"/>
                    <a:pt x="175" y="132"/>
                  </a:cubicBezTo>
                  <a:cubicBezTo>
                    <a:pt x="180" y="128"/>
                    <a:pt x="178" y="124"/>
                    <a:pt x="177" y="118"/>
                  </a:cubicBezTo>
                  <a:close/>
                  <a:moveTo>
                    <a:pt x="36" y="151"/>
                  </a:moveTo>
                  <a:cubicBezTo>
                    <a:pt x="36" y="152"/>
                    <a:pt x="34" y="151"/>
                    <a:pt x="33" y="151"/>
                  </a:cubicBezTo>
                  <a:cubicBezTo>
                    <a:pt x="33" y="150"/>
                    <a:pt x="34" y="149"/>
                    <a:pt x="33" y="146"/>
                  </a:cubicBezTo>
                  <a:cubicBezTo>
                    <a:pt x="31" y="143"/>
                    <a:pt x="31" y="143"/>
                    <a:pt x="30" y="141"/>
                  </a:cubicBezTo>
                  <a:cubicBezTo>
                    <a:pt x="30" y="139"/>
                    <a:pt x="30" y="139"/>
                    <a:pt x="29" y="136"/>
                  </a:cubicBezTo>
                  <a:cubicBezTo>
                    <a:pt x="28" y="133"/>
                    <a:pt x="25" y="132"/>
                    <a:pt x="27" y="131"/>
                  </a:cubicBezTo>
                  <a:cubicBezTo>
                    <a:pt x="28" y="131"/>
                    <a:pt x="29" y="131"/>
                    <a:pt x="28" y="129"/>
                  </a:cubicBezTo>
                  <a:cubicBezTo>
                    <a:pt x="28" y="127"/>
                    <a:pt x="27" y="127"/>
                    <a:pt x="30" y="126"/>
                  </a:cubicBezTo>
                  <a:cubicBezTo>
                    <a:pt x="32" y="125"/>
                    <a:pt x="32" y="125"/>
                    <a:pt x="32" y="125"/>
                  </a:cubicBezTo>
                  <a:cubicBezTo>
                    <a:pt x="32" y="125"/>
                    <a:pt x="33" y="132"/>
                    <a:pt x="34" y="136"/>
                  </a:cubicBezTo>
                  <a:cubicBezTo>
                    <a:pt x="36" y="141"/>
                    <a:pt x="37" y="141"/>
                    <a:pt x="36" y="144"/>
                  </a:cubicBezTo>
                  <a:cubicBezTo>
                    <a:pt x="36" y="147"/>
                    <a:pt x="37" y="149"/>
                    <a:pt x="36" y="151"/>
                  </a:cubicBezTo>
                  <a:close/>
                  <a:moveTo>
                    <a:pt x="48" y="195"/>
                  </a:moveTo>
                  <a:cubicBezTo>
                    <a:pt x="45" y="193"/>
                    <a:pt x="43" y="183"/>
                    <a:pt x="42" y="171"/>
                  </a:cubicBezTo>
                  <a:cubicBezTo>
                    <a:pt x="41" y="158"/>
                    <a:pt x="42" y="139"/>
                    <a:pt x="42" y="124"/>
                  </a:cubicBezTo>
                  <a:cubicBezTo>
                    <a:pt x="43" y="110"/>
                    <a:pt x="58" y="85"/>
                    <a:pt x="59" y="83"/>
                  </a:cubicBezTo>
                  <a:cubicBezTo>
                    <a:pt x="60" y="81"/>
                    <a:pt x="60" y="79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5"/>
                    <a:pt x="60" y="74"/>
                    <a:pt x="60" y="72"/>
                  </a:cubicBezTo>
                  <a:cubicBezTo>
                    <a:pt x="60" y="71"/>
                    <a:pt x="60" y="69"/>
                    <a:pt x="61" y="68"/>
                  </a:cubicBezTo>
                  <a:cubicBezTo>
                    <a:pt x="62" y="67"/>
                    <a:pt x="63" y="67"/>
                    <a:pt x="64" y="67"/>
                  </a:cubicBezTo>
                  <a:cubicBezTo>
                    <a:pt x="66" y="67"/>
                    <a:pt x="69" y="68"/>
                    <a:pt x="70" y="69"/>
                  </a:cubicBezTo>
                  <a:cubicBezTo>
                    <a:pt x="61" y="69"/>
                    <a:pt x="66" y="80"/>
                    <a:pt x="66" y="82"/>
                  </a:cubicBezTo>
                  <a:cubicBezTo>
                    <a:pt x="66" y="84"/>
                    <a:pt x="64" y="87"/>
                    <a:pt x="63" y="89"/>
                  </a:cubicBezTo>
                  <a:cubicBezTo>
                    <a:pt x="62" y="91"/>
                    <a:pt x="61" y="94"/>
                    <a:pt x="60" y="99"/>
                  </a:cubicBezTo>
                  <a:cubicBezTo>
                    <a:pt x="60" y="104"/>
                    <a:pt x="57" y="110"/>
                    <a:pt x="56" y="112"/>
                  </a:cubicBezTo>
                  <a:cubicBezTo>
                    <a:pt x="56" y="115"/>
                    <a:pt x="54" y="130"/>
                    <a:pt x="53" y="138"/>
                  </a:cubicBezTo>
                  <a:cubicBezTo>
                    <a:pt x="51" y="146"/>
                    <a:pt x="51" y="187"/>
                    <a:pt x="51" y="190"/>
                  </a:cubicBezTo>
                  <a:cubicBezTo>
                    <a:pt x="51" y="191"/>
                    <a:pt x="52" y="194"/>
                    <a:pt x="53" y="197"/>
                  </a:cubicBezTo>
                  <a:cubicBezTo>
                    <a:pt x="51" y="197"/>
                    <a:pt x="49" y="196"/>
                    <a:pt x="48" y="195"/>
                  </a:cubicBezTo>
                  <a:close/>
                  <a:moveTo>
                    <a:pt x="117" y="191"/>
                  </a:moveTo>
                  <a:cubicBezTo>
                    <a:pt x="117" y="191"/>
                    <a:pt x="114" y="192"/>
                    <a:pt x="112" y="193"/>
                  </a:cubicBezTo>
                  <a:cubicBezTo>
                    <a:pt x="110" y="193"/>
                    <a:pt x="106" y="193"/>
                    <a:pt x="103" y="193"/>
                  </a:cubicBezTo>
                  <a:cubicBezTo>
                    <a:pt x="100" y="193"/>
                    <a:pt x="99" y="194"/>
                    <a:pt x="91" y="195"/>
                  </a:cubicBezTo>
                  <a:cubicBezTo>
                    <a:pt x="83" y="196"/>
                    <a:pt x="70" y="199"/>
                    <a:pt x="63" y="199"/>
                  </a:cubicBezTo>
                  <a:cubicBezTo>
                    <a:pt x="62" y="199"/>
                    <a:pt x="62" y="199"/>
                    <a:pt x="61" y="199"/>
                  </a:cubicBezTo>
                  <a:cubicBezTo>
                    <a:pt x="63" y="196"/>
                    <a:pt x="65" y="194"/>
                    <a:pt x="66" y="193"/>
                  </a:cubicBezTo>
                  <a:cubicBezTo>
                    <a:pt x="67" y="191"/>
                    <a:pt x="69" y="145"/>
                    <a:pt x="68" y="136"/>
                  </a:cubicBezTo>
                  <a:cubicBezTo>
                    <a:pt x="68" y="127"/>
                    <a:pt x="71" y="102"/>
                    <a:pt x="71" y="95"/>
                  </a:cubicBezTo>
                  <a:cubicBezTo>
                    <a:pt x="71" y="88"/>
                    <a:pt x="72" y="83"/>
                    <a:pt x="75" y="78"/>
                  </a:cubicBezTo>
                  <a:cubicBezTo>
                    <a:pt x="78" y="72"/>
                    <a:pt x="71" y="69"/>
                    <a:pt x="70" y="69"/>
                  </a:cubicBezTo>
                  <a:cubicBezTo>
                    <a:pt x="70" y="69"/>
                    <a:pt x="71" y="68"/>
                    <a:pt x="72" y="67"/>
                  </a:cubicBezTo>
                  <a:cubicBezTo>
                    <a:pt x="73" y="67"/>
                    <a:pt x="75" y="66"/>
                    <a:pt x="77" y="66"/>
                  </a:cubicBezTo>
                  <a:cubicBezTo>
                    <a:pt x="78" y="66"/>
                    <a:pt x="80" y="67"/>
                    <a:pt x="81" y="69"/>
                  </a:cubicBezTo>
                  <a:cubicBezTo>
                    <a:pt x="85" y="75"/>
                    <a:pt x="87" y="77"/>
                    <a:pt x="87" y="77"/>
                  </a:cubicBezTo>
                  <a:cubicBezTo>
                    <a:pt x="87" y="77"/>
                    <a:pt x="87" y="77"/>
                    <a:pt x="87" y="77"/>
                  </a:cubicBezTo>
                  <a:cubicBezTo>
                    <a:pt x="83" y="90"/>
                    <a:pt x="82" y="106"/>
                    <a:pt x="82" y="115"/>
                  </a:cubicBezTo>
                  <a:cubicBezTo>
                    <a:pt x="82" y="129"/>
                    <a:pt x="96" y="145"/>
                    <a:pt x="100" y="150"/>
                  </a:cubicBezTo>
                  <a:cubicBezTo>
                    <a:pt x="103" y="154"/>
                    <a:pt x="110" y="157"/>
                    <a:pt x="110" y="157"/>
                  </a:cubicBezTo>
                  <a:cubicBezTo>
                    <a:pt x="110" y="157"/>
                    <a:pt x="113" y="160"/>
                    <a:pt x="112" y="160"/>
                  </a:cubicBezTo>
                  <a:cubicBezTo>
                    <a:pt x="110" y="160"/>
                    <a:pt x="108" y="161"/>
                    <a:pt x="105" y="161"/>
                  </a:cubicBezTo>
                  <a:cubicBezTo>
                    <a:pt x="103" y="161"/>
                    <a:pt x="102" y="162"/>
                    <a:pt x="101" y="163"/>
                  </a:cubicBezTo>
                  <a:cubicBezTo>
                    <a:pt x="99" y="164"/>
                    <a:pt x="100" y="166"/>
                    <a:pt x="100" y="167"/>
                  </a:cubicBezTo>
                  <a:cubicBezTo>
                    <a:pt x="101" y="168"/>
                    <a:pt x="101" y="168"/>
                    <a:pt x="100" y="171"/>
                  </a:cubicBezTo>
                  <a:cubicBezTo>
                    <a:pt x="99" y="173"/>
                    <a:pt x="102" y="173"/>
                    <a:pt x="102" y="174"/>
                  </a:cubicBezTo>
                  <a:cubicBezTo>
                    <a:pt x="102" y="175"/>
                    <a:pt x="103" y="176"/>
                    <a:pt x="104" y="178"/>
                  </a:cubicBezTo>
                  <a:cubicBezTo>
                    <a:pt x="105" y="180"/>
                    <a:pt x="106" y="182"/>
                    <a:pt x="107" y="183"/>
                  </a:cubicBezTo>
                  <a:cubicBezTo>
                    <a:pt x="107" y="185"/>
                    <a:pt x="110" y="186"/>
                    <a:pt x="113" y="186"/>
                  </a:cubicBezTo>
                  <a:cubicBezTo>
                    <a:pt x="115" y="187"/>
                    <a:pt x="114" y="183"/>
                    <a:pt x="114" y="183"/>
                  </a:cubicBezTo>
                  <a:cubicBezTo>
                    <a:pt x="114" y="183"/>
                    <a:pt x="114" y="184"/>
                    <a:pt x="116" y="183"/>
                  </a:cubicBezTo>
                  <a:cubicBezTo>
                    <a:pt x="119" y="183"/>
                    <a:pt x="116" y="180"/>
                    <a:pt x="117" y="180"/>
                  </a:cubicBezTo>
                  <a:cubicBezTo>
                    <a:pt x="118" y="180"/>
                    <a:pt x="117" y="178"/>
                    <a:pt x="117" y="179"/>
                  </a:cubicBezTo>
                  <a:cubicBezTo>
                    <a:pt x="118" y="179"/>
                    <a:pt x="118" y="180"/>
                    <a:pt x="118" y="180"/>
                  </a:cubicBezTo>
                  <a:lnTo>
                    <a:pt x="117" y="191"/>
                  </a:lnTo>
                  <a:close/>
                  <a:moveTo>
                    <a:pt x="142" y="128"/>
                  </a:moveTo>
                  <a:cubicBezTo>
                    <a:pt x="141" y="128"/>
                    <a:pt x="139" y="128"/>
                    <a:pt x="139" y="131"/>
                  </a:cubicBezTo>
                  <a:cubicBezTo>
                    <a:pt x="138" y="133"/>
                    <a:pt x="139" y="133"/>
                    <a:pt x="138" y="135"/>
                  </a:cubicBezTo>
                  <a:cubicBezTo>
                    <a:pt x="137" y="136"/>
                    <a:pt x="138" y="136"/>
                    <a:pt x="137" y="137"/>
                  </a:cubicBezTo>
                  <a:cubicBezTo>
                    <a:pt x="136" y="138"/>
                    <a:pt x="130" y="141"/>
                    <a:pt x="130" y="141"/>
                  </a:cubicBezTo>
                  <a:cubicBezTo>
                    <a:pt x="130" y="141"/>
                    <a:pt x="127" y="135"/>
                    <a:pt x="128" y="132"/>
                  </a:cubicBezTo>
                  <a:cubicBezTo>
                    <a:pt x="129" y="130"/>
                    <a:pt x="136" y="117"/>
                    <a:pt x="136" y="117"/>
                  </a:cubicBezTo>
                  <a:cubicBezTo>
                    <a:pt x="136" y="117"/>
                    <a:pt x="137" y="115"/>
                    <a:pt x="137" y="117"/>
                  </a:cubicBezTo>
                  <a:cubicBezTo>
                    <a:pt x="138" y="119"/>
                    <a:pt x="138" y="121"/>
                    <a:pt x="139" y="122"/>
                  </a:cubicBezTo>
                  <a:cubicBezTo>
                    <a:pt x="141" y="124"/>
                    <a:pt x="141" y="124"/>
                    <a:pt x="142" y="125"/>
                  </a:cubicBezTo>
                  <a:cubicBezTo>
                    <a:pt x="142" y="126"/>
                    <a:pt x="143" y="128"/>
                    <a:pt x="142" y="128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3200"/>
            </a:p>
          </p:txBody>
        </p:sp>
        <p:sp>
          <p:nvSpPr>
            <p:cNvPr id="11" name="îSļíde">
              <a:extLst>
                <a:ext uri="{FF2B5EF4-FFF2-40B4-BE49-F238E27FC236}">
                  <a16:creationId xmlns:a16="http://schemas.microsoft.com/office/drawing/2014/main" xmlns="" id="{F8DD0536-447E-4EF3-BCAD-2F06BCBABE60}"/>
                </a:ext>
              </a:extLst>
            </p:cNvPr>
            <p:cNvSpPr txBox="1"/>
            <p:nvPr/>
          </p:nvSpPr>
          <p:spPr bwMode="auto">
            <a:xfrm>
              <a:off x="9373906" y="3970401"/>
              <a:ext cx="1905200" cy="4418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T</a:t>
              </a:r>
            </a:p>
          </p:txBody>
        </p:sp>
        <p:sp>
          <p:nvSpPr>
            <p:cNvPr id="12" name="î$ḻïḓé">
              <a:extLst>
                <a:ext uri="{FF2B5EF4-FFF2-40B4-BE49-F238E27FC236}">
                  <a16:creationId xmlns:a16="http://schemas.microsoft.com/office/drawing/2014/main" xmlns="" id="{FCF2AA0C-BB8D-4B74-90E6-EE8FE8F9418D}"/>
                </a:ext>
              </a:extLst>
            </p:cNvPr>
            <p:cNvSpPr txBox="1"/>
            <p:nvPr/>
          </p:nvSpPr>
          <p:spPr bwMode="auto">
            <a:xfrm>
              <a:off x="9134112" y="4533073"/>
              <a:ext cx="238478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3" name="îsliḑe">
              <a:extLst>
                <a:ext uri="{FF2B5EF4-FFF2-40B4-BE49-F238E27FC236}">
                  <a16:creationId xmlns:a16="http://schemas.microsoft.com/office/drawing/2014/main" xmlns="" id="{D7AA8EAD-AE14-4908-8414-93C69F6DC689}"/>
                </a:ext>
              </a:extLst>
            </p:cNvPr>
            <p:cNvSpPr/>
            <p:nvPr/>
          </p:nvSpPr>
          <p:spPr bwMode="auto">
            <a:xfrm>
              <a:off x="9134112" y="4974877"/>
              <a:ext cx="2384788" cy="1164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íśḻîdê">
              <a:extLst>
                <a:ext uri="{FF2B5EF4-FFF2-40B4-BE49-F238E27FC236}">
                  <a16:creationId xmlns:a16="http://schemas.microsoft.com/office/drawing/2014/main" xmlns="" id="{B67B6D4B-5B8C-4B2F-B23C-417122082D36}"/>
                </a:ext>
              </a:extLst>
            </p:cNvPr>
            <p:cNvSpPr/>
            <p:nvPr/>
          </p:nvSpPr>
          <p:spPr bwMode="auto">
            <a:xfrm>
              <a:off x="4349678" y="1138026"/>
              <a:ext cx="672307" cy="2784733"/>
            </a:xfrm>
            <a:custGeom>
              <a:avLst/>
              <a:gdLst>
                <a:gd name="T0" fmla="*/ 563 w 563"/>
                <a:gd name="T1" fmla="*/ 1247 h 2332"/>
                <a:gd name="T2" fmla="*/ 519 w 563"/>
                <a:gd name="T3" fmla="*/ 943 h 2332"/>
                <a:gd name="T4" fmla="*/ 519 w 563"/>
                <a:gd name="T5" fmla="*/ 723 h 2332"/>
                <a:gd name="T6" fmla="*/ 519 w 563"/>
                <a:gd name="T7" fmla="*/ 602 h 2332"/>
                <a:gd name="T8" fmla="*/ 475 w 563"/>
                <a:gd name="T9" fmla="*/ 404 h 2332"/>
                <a:gd name="T10" fmla="*/ 373 w 563"/>
                <a:gd name="T11" fmla="*/ 319 h 2332"/>
                <a:gd name="T12" fmla="*/ 351 w 563"/>
                <a:gd name="T13" fmla="*/ 283 h 2332"/>
                <a:gd name="T14" fmla="*/ 322 w 563"/>
                <a:gd name="T15" fmla="*/ 255 h 2332"/>
                <a:gd name="T16" fmla="*/ 307 w 563"/>
                <a:gd name="T17" fmla="*/ 262 h 2332"/>
                <a:gd name="T18" fmla="*/ 293 w 563"/>
                <a:gd name="T19" fmla="*/ 227 h 2332"/>
                <a:gd name="T20" fmla="*/ 293 w 563"/>
                <a:gd name="T21" fmla="*/ 191 h 2332"/>
                <a:gd name="T22" fmla="*/ 271 w 563"/>
                <a:gd name="T23" fmla="*/ 85 h 2332"/>
                <a:gd name="T24" fmla="*/ 190 w 563"/>
                <a:gd name="T25" fmla="*/ 14 h 2332"/>
                <a:gd name="T26" fmla="*/ 95 w 563"/>
                <a:gd name="T27" fmla="*/ 14 h 2332"/>
                <a:gd name="T28" fmla="*/ 30 w 563"/>
                <a:gd name="T29" fmla="*/ 71 h 2332"/>
                <a:gd name="T30" fmla="*/ 15 w 563"/>
                <a:gd name="T31" fmla="*/ 149 h 2332"/>
                <a:gd name="T32" fmla="*/ 30 w 563"/>
                <a:gd name="T33" fmla="*/ 198 h 2332"/>
                <a:gd name="T34" fmla="*/ 37 w 563"/>
                <a:gd name="T35" fmla="*/ 234 h 2332"/>
                <a:gd name="T36" fmla="*/ 51 w 563"/>
                <a:gd name="T37" fmla="*/ 248 h 2332"/>
                <a:gd name="T38" fmla="*/ 73 w 563"/>
                <a:gd name="T39" fmla="*/ 291 h 2332"/>
                <a:gd name="T40" fmla="*/ 103 w 563"/>
                <a:gd name="T41" fmla="*/ 333 h 2332"/>
                <a:gd name="T42" fmla="*/ 139 w 563"/>
                <a:gd name="T43" fmla="*/ 361 h 2332"/>
                <a:gd name="T44" fmla="*/ 190 w 563"/>
                <a:gd name="T45" fmla="*/ 361 h 2332"/>
                <a:gd name="T46" fmla="*/ 183 w 563"/>
                <a:gd name="T47" fmla="*/ 376 h 2332"/>
                <a:gd name="T48" fmla="*/ 183 w 563"/>
                <a:gd name="T49" fmla="*/ 383 h 2332"/>
                <a:gd name="T50" fmla="*/ 176 w 563"/>
                <a:gd name="T51" fmla="*/ 404 h 2332"/>
                <a:gd name="T52" fmla="*/ 176 w 563"/>
                <a:gd name="T53" fmla="*/ 411 h 2332"/>
                <a:gd name="T54" fmla="*/ 161 w 563"/>
                <a:gd name="T55" fmla="*/ 454 h 2332"/>
                <a:gd name="T56" fmla="*/ 103 w 563"/>
                <a:gd name="T57" fmla="*/ 702 h 2332"/>
                <a:gd name="T58" fmla="*/ 73 w 563"/>
                <a:gd name="T59" fmla="*/ 857 h 2332"/>
                <a:gd name="T60" fmla="*/ 51 w 563"/>
                <a:gd name="T61" fmla="*/ 971 h 2332"/>
                <a:gd name="T62" fmla="*/ 51 w 563"/>
                <a:gd name="T63" fmla="*/ 1013 h 2332"/>
                <a:gd name="T64" fmla="*/ 44 w 563"/>
                <a:gd name="T65" fmla="*/ 1233 h 2332"/>
                <a:gd name="T66" fmla="*/ 44 w 563"/>
                <a:gd name="T67" fmla="*/ 1304 h 2332"/>
                <a:gd name="T68" fmla="*/ 132 w 563"/>
                <a:gd name="T69" fmla="*/ 1318 h 2332"/>
                <a:gd name="T70" fmla="*/ 139 w 563"/>
                <a:gd name="T71" fmla="*/ 1318 h 2332"/>
                <a:gd name="T72" fmla="*/ 168 w 563"/>
                <a:gd name="T73" fmla="*/ 1672 h 2332"/>
                <a:gd name="T74" fmla="*/ 263 w 563"/>
                <a:gd name="T75" fmla="*/ 2062 h 2332"/>
                <a:gd name="T76" fmla="*/ 307 w 563"/>
                <a:gd name="T77" fmla="*/ 2154 h 2332"/>
                <a:gd name="T78" fmla="*/ 285 w 563"/>
                <a:gd name="T79" fmla="*/ 2197 h 2332"/>
                <a:gd name="T80" fmla="*/ 205 w 563"/>
                <a:gd name="T81" fmla="*/ 2239 h 2332"/>
                <a:gd name="T82" fmla="*/ 139 w 563"/>
                <a:gd name="T83" fmla="*/ 2261 h 2332"/>
                <a:gd name="T84" fmla="*/ 168 w 563"/>
                <a:gd name="T85" fmla="*/ 2289 h 2332"/>
                <a:gd name="T86" fmla="*/ 154 w 563"/>
                <a:gd name="T87" fmla="*/ 2303 h 2332"/>
                <a:gd name="T88" fmla="*/ 271 w 563"/>
                <a:gd name="T89" fmla="*/ 2332 h 2332"/>
                <a:gd name="T90" fmla="*/ 402 w 563"/>
                <a:gd name="T91" fmla="*/ 2310 h 2332"/>
                <a:gd name="T92" fmla="*/ 483 w 563"/>
                <a:gd name="T93" fmla="*/ 2317 h 2332"/>
                <a:gd name="T94" fmla="*/ 527 w 563"/>
                <a:gd name="T95" fmla="*/ 2239 h 2332"/>
                <a:gd name="T96" fmla="*/ 527 w 563"/>
                <a:gd name="T97" fmla="*/ 2133 h 2332"/>
                <a:gd name="T98" fmla="*/ 497 w 563"/>
                <a:gd name="T99" fmla="*/ 1991 h 2332"/>
                <a:gd name="T100" fmla="*/ 490 w 563"/>
                <a:gd name="T101" fmla="*/ 1750 h 2332"/>
                <a:gd name="T102" fmla="*/ 475 w 563"/>
                <a:gd name="T103" fmla="*/ 1488 h 2332"/>
                <a:gd name="T104" fmla="*/ 490 w 563"/>
                <a:gd name="T105" fmla="*/ 1283 h 2332"/>
                <a:gd name="T106" fmla="*/ 519 w 563"/>
                <a:gd name="T107" fmla="*/ 1247 h 2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63" h="2332">
                  <a:moveTo>
                    <a:pt x="519" y="1247"/>
                  </a:moveTo>
                  <a:lnTo>
                    <a:pt x="556" y="1247"/>
                  </a:lnTo>
                  <a:lnTo>
                    <a:pt x="563" y="1247"/>
                  </a:lnTo>
                  <a:lnTo>
                    <a:pt x="548" y="1183"/>
                  </a:lnTo>
                  <a:lnTo>
                    <a:pt x="534" y="1070"/>
                  </a:lnTo>
                  <a:lnTo>
                    <a:pt x="519" y="943"/>
                  </a:lnTo>
                  <a:lnTo>
                    <a:pt x="512" y="843"/>
                  </a:lnTo>
                  <a:lnTo>
                    <a:pt x="512" y="751"/>
                  </a:lnTo>
                  <a:lnTo>
                    <a:pt x="519" y="723"/>
                  </a:lnTo>
                  <a:lnTo>
                    <a:pt x="512" y="645"/>
                  </a:lnTo>
                  <a:lnTo>
                    <a:pt x="519" y="624"/>
                  </a:lnTo>
                  <a:lnTo>
                    <a:pt x="519" y="602"/>
                  </a:lnTo>
                  <a:lnTo>
                    <a:pt x="519" y="553"/>
                  </a:lnTo>
                  <a:lnTo>
                    <a:pt x="505" y="482"/>
                  </a:lnTo>
                  <a:lnTo>
                    <a:pt x="475" y="404"/>
                  </a:lnTo>
                  <a:lnTo>
                    <a:pt x="453" y="368"/>
                  </a:lnTo>
                  <a:lnTo>
                    <a:pt x="402" y="333"/>
                  </a:lnTo>
                  <a:lnTo>
                    <a:pt x="373" y="319"/>
                  </a:lnTo>
                  <a:lnTo>
                    <a:pt x="358" y="305"/>
                  </a:lnTo>
                  <a:lnTo>
                    <a:pt x="351" y="291"/>
                  </a:lnTo>
                  <a:lnTo>
                    <a:pt x="351" y="283"/>
                  </a:lnTo>
                  <a:lnTo>
                    <a:pt x="344" y="276"/>
                  </a:lnTo>
                  <a:lnTo>
                    <a:pt x="344" y="276"/>
                  </a:lnTo>
                  <a:lnTo>
                    <a:pt x="322" y="255"/>
                  </a:lnTo>
                  <a:lnTo>
                    <a:pt x="307" y="255"/>
                  </a:lnTo>
                  <a:lnTo>
                    <a:pt x="307" y="262"/>
                  </a:lnTo>
                  <a:lnTo>
                    <a:pt x="307" y="262"/>
                  </a:lnTo>
                  <a:lnTo>
                    <a:pt x="300" y="241"/>
                  </a:lnTo>
                  <a:lnTo>
                    <a:pt x="293" y="234"/>
                  </a:lnTo>
                  <a:lnTo>
                    <a:pt x="293" y="227"/>
                  </a:lnTo>
                  <a:lnTo>
                    <a:pt x="293" y="234"/>
                  </a:lnTo>
                  <a:lnTo>
                    <a:pt x="293" y="220"/>
                  </a:lnTo>
                  <a:lnTo>
                    <a:pt x="293" y="191"/>
                  </a:lnTo>
                  <a:lnTo>
                    <a:pt x="293" y="142"/>
                  </a:lnTo>
                  <a:lnTo>
                    <a:pt x="285" y="113"/>
                  </a:lnTo>
                  <a:lnTo>
                    <a:pt x="271" y="85"/>
                  </a:lnTo>
                  <a:lnTo>
                    <a:pt x="249" y="64"/>
                  </a:lnTo>
                  <a:lnTo>
                    <a:pt x="220" y="28"/>
                  </a:lnTo>
                  <a:lnTo>
                    <a:pt x="190" y="14"/>
                  </a:lnTo>
                  <a:lnTo>
                    <a:pt x="154" y="0"/>
                  </a:lnTo>
                  <a:lnTo>
                    <a:pt x="117" y="7"/>
                  </a:lnTo>
                  <a:lnTo>
                    <a:pt x="95" y="14"/>
                  </a:lnTo>
                  <a:lnTo>
                    <a:pt x="73" y="28"/>
                  </a:lnTo>
                  <a:lnTo>
                    <a:pt x="44" y="43"/>
                  </a:lnTo>
                  <a:lnTo>
                    <a:pt x="30" y="71"/>
                  </a:lnTo>
                  <a:lnTo>
                    <a:pt x="8" y="106"/>
                  </a:lnTo>
                  <a:lnTo>
                    <a:pt x="0" y="128"/>
                  </a:lnTo>
                  <a:lnTo>
                    <a:pt x="15" y="149"/>
                  </a:lnTo>
                  <a:lnTo>
                    <a:pt x="15" y="156"/>
                  </a:lnTo>
                  <a:lnTo>
                    <a:pt x="22" y="184"/>
                  </a:lnTo>
                  <a:lnTo>
                    <a:pt x="30" y="198"/>
                  </a:lnTo>
                  <a:lnTo>
                    <a:pt x="30" y="213"/>
                  </a:lnTo>
                  <a:lnTo>
                    <a:pt x="30" y="227"/>
                  </a:lnTo>
                  <a:lnTo>
                    <a:pt x="37" y="234"/>
                  </a:lnTo>
                  <a:lnTo>
                    <a:pt x="37" y="234"/>
                  </a:lnTo>
                  <a:lnTo>
                    <a:pt x="44" y="248"/>
                  </a:lnTo>
                  <a:lnTo>
                    <a:pt x="51" y="248"/>
                  </a:lnTo>
                  <a:lnTo>
                    <a:pt x="51" y="269"/>
                  </a:lnTo>
                  <a:lnTo>
                    <a:pt x="59" y="276"/>
                  </a:lnTo>
                  <a:lnTo>
                    <a:pt x="73" y="291"/>
                  </a:lnTo>
                  <a:lnTo>
                    <a:pt x="88" y="305"/>
                  </a:lnTo>
                  <a:lnTo>
                    <a:pt x="95" y="319"/>
                  </a:lnTo>
                  <a:lnTo>
                    <a:pt x="103" y="333"/>
                  </a:lnTo>
                  <a:lnTo>
                    <a:pt x="117" y="333"/>
                  </a:lnTo>
                  <a:lnTo>
                    <a:pt x="125" y="354"/>
                  </a:lnTo>
                  <a:lnTo>
                    <a:pt x="139" y="361"/>
                  </a:lnTo>
                  <a:lnTo>
                    <a:pt x="161" y="361"/>
                  </a:lnTo>
                  <a:lnTo>
                    <a:pt x="183" y="354"/>
                  </a:lnTo>
                  <a:lnTo>
                    <a:pt x="190" y="361"/>
                  </a:lnTo>
                  <a:lnTo>
                    <a:pt x="190" y="361"/>
                  </a:lnTo>
                  <a:lnTo>
                    <a:pt x="190" y="361"/>
                  </a:lnTo>
                  <a:lnTo>
                    <a:pt x="183" y="376"/>
                  </a:lnTo>
                  <a:lnTo>
                    <a:pt x="176" y="390"/>
                  </a:lnTo>
                  <a:lnTo>
                    <a:pt x="176" y="404"/>
                  </a:lnTo>
                  <a:lnTo>
                    <a:pt x="183" y="383"/>
                  </a:lnTo>
                  <a:lnTo>
                    <a:pt x="183" y="383"/>
                  </a:lnTo>
                  <a:lnTo>
                    <a:pt x="183" y="383"/>
                  </a:lnTo>
                  <a:lnTo>
                    <a:pt x="176" y="404"/>
                  </a:lnTo>
                  <a:lnTo>
                    <a:pt x="176" y="404"/>
                  </a:lnTo>
                  <a:lnTo>
                    <a:pt x="176" y="404"/>
                  </a:lnTo>
                  <a:lnTo>
                    <a:pt x="176" y="411"/>
                  </a:lnTo>
                  <a:lnTo>
                    <a:pt x="168" y="439"/>
                  </a:lnTo>
                  <a:lnTo>
                    <a:pt x="168" y="446"/>
                  </a:lnTo>
                  <a:lnTo>
                    <a:pt x="161" y="454"/>
                  </a:lnTo>
                  <a:lnTo>
                    <a:pt x="139" y="517"/>
                  </a:lnTo>
                  <a:lnTo>
                    <a:pt x="125" y="595"/>
                  </a:lnTo>
                  <a:lnTo>
                    <a:pt x="103" y="702"/>
                  </a:lnTo>
                  <a:lnTo>
                    <a:pt x="95" y="744"/>
                  </a:lnTo>
                  <a:lnTo>
                    <a:pt x="103" y="716"/>
                  </a:lnTo>
                  <a:lnTo>
                    <a:pt x="73" y="857"/>
                  </a:lnTo>
                  <a:lnTo>
                    <a:pt x="59" y="921"/>
                  </a:lnTo>
                  <a:lnTo>
                    <a:pt x="51" y="964"/>
                  </a:lnTo>
                  <a:lnTo>
                    <a:pt x="51" y="971"/>
                  </a:lnTo>
                  <a:lnTo>
                    <a:pt x="51" y="978"/>
                  </a:lnTo>
                  <a:lnTo>
                    <a:pt x="51" y="971"/>
                  </a:lnTo>
                  <a:lnTo>
                    <a:pt x="51" y="1013"/>
                  </a:lnTo>
                  <a:lnTo>
                    <a:pt x="59" y="1063"/>
                  </a:lnTo>
                  <a:lnTo>
                    <a:pt x="51" y="1155"/>
                  </a:lnTo>
                  <a:lnTo>
                    <a:pt x="44" y="1233"/>
                  </a:lnTo>
                  <a:lnTo>
                    <a:pt x="37" y="1304"/>
                  </a:lnTo>
                  <a:lnTo>
                    <a:pt x="37" y="1304"/>
                  </a:lnTo>
                  <a:lnTo>
                    <a:pt x="44" y="1304"/>
                  </a:lnTo>
                  <a:lnTo>
                    <a:pt x="59" y="1311"/>
                  </a:lnTo>
                  <a:lnTo>
                    <a:pt x="88" y="1318"/>
                  </a:lnTo>
                  <a:lnTo>
                    <a:pt x="132" y="1318"/>
                  </a:lnTo>
                  <a:lnTo>
                    <a:pt x="256" y="1318"/>
                  </a:lnTo>
                  <a:lnTo>
                    <a:pt x="256" y="1318"/>
                  </a:lnTo>
                  <a:lnTo>
                    <a:pt x="139" y="1318"/>
                  </a:lnTo>
                  <a:lnTo>
                    <a:pt x="132" y="1361"/>
                  </a:lnTo>
                  <a:lnTo>
                    <a:pt x="154" y="1502"/>
                  </a:lnTo>
                  <a:lnTo>
                    <a:pt x="168" y="1672"/>
                  </a:lnTo>
                  <a:lnTo>
                    <a:pt x="198" y="1807"/>
                  </a:lnTo>
                  <a:lnTo>
                    <a:pt x="212" y="1913"/>
                  </a:lnTo>
                  <a:lnTo>
                    <a:pt x="263" y="2062"/>
                  </a:lnTo>
                  <a:lnTo>
                    <a:pt x="293" y="2126"/>
                  </a:lnTo>
                  <a:lnTo>
                    <a:pt x="307" y="2133"/>
                  </a:lnTo>
                  <a:lnTo>
                    <a:pt x="307" y="2154"/>
                  </a:lnTo>
                  <a:lnTo>
                    <a:pt x="293" y="2183"/>
                  </a:lnTo>
                  <a:lnTo>
                    <a:pt x="300" y="2190"/>
                  </a:lnTo>
                  <a:lnTo>
                    <a:pt x="285" y="2197"/>
                  </a:lnTo>
                  <a:lnTo>
                    <a:pt x="256" y="2225"/>
                  </a:lnTo>
                  <a:lnTo>
                    <a:pt x="227" y="2239"/>
                  </a:lnTo>
                  <a:lnTo>
                    <a:pt x="205" y="2239"/>
                  </a:lnTo>
                  <a:lnTo>
                    <a:pt x="168" y="2239"/>
                  </a:lnTo>
                  <a:lnTo>
                    <a:pt x="154" y="2254"/>
                  </a:lnTo>
                  <a:lnTo>
                    <a:pt x="139" y="2261"/>
                  </a:lnTo>
                  <a:lnTo>
                    <a:pt x="139" y="2268"/>
                  </a:lnTo>
                  <a:lnTo>
                    <a:pt x="139" y="2275"/>
                  </a:lnTo>
                  <a:lnTo>
                    <a:pt x="168" y="2289"/>
                  </a:lnTo>
                  <a:lnTo>
                    <a:pt x="161" y="2296"/>
                  </a:lnTo>
                  <a:lnTo>
                    <a:pt x="161" y="2296"/>
                  </a:lnTo>
                  <a:lnTo>
                    <a:pt x="154" y="2303"/>
                  </a:lnTo>
                  <a:lnTo>
                    <a:pt x="154" y="2317"/>
                  </a:lnTo>
                  <a:lnTo>
                    <a:pt x="190" y="2324"/>
                  </a:lnTo>
                  <a:lnTo>
                    <a:pt x="271" y="2332"/>
                  </a:lnTo>
                  <a:lnTo>
                    <a:pt x="358" y="2332"/>
                  </a:lnTo>
                  <a:lnTo>
                    <a:pt x="388" y="2317"/>
                  </a:lnTo>
                  <a:lnTo>
                    <a:pt x="402" y="2310"/>
                  </a:lnTo>
                  <a:lnTo>
                    <a:pt x="417" y="2317"/>
                  </a:lnTo>
                  <a:lnTo>
                    <a:pt x="432" y="2324"/>
                  </a:lnTo>
                  <a:lnTo>
                    <a:pt x="483" y="2317"/>
                  </a:lnTo>
                  <a:lnTo>
                    <a:pt x="505" y="2303"/>
                  </a:lnTo>
                  <a:lnTo>
                    <a:pt x="519" y="2254"/>
                  </a:lnTo>
                  <a:lnTo>
                    <a:pt x="527" y="2239"/>
                  </a:lnTo>
                  <a:lnTo>
                    <a:pt x="527" y="2239"/>
                  </a:lnTo>
                  <a:lnTo>
                    <a:pt x="527" y="2190"/>
                  </a:lnTo>
                  <a:lnTo>
                    <a:pt x="527" y="2133"/>
                  </a:lnTo>
                  <a:lnTo>
                    <a:pt x="512" y="2084"/>
                  </a:lnTo>
                  <a:lnTo>
                    <a:pt x="519" y="2062"/>
                  </a:lnTo>
                  <a:lnTo>
                    <a:pt x="497" y="1991"/>
                  </a:lnTo>
                  <a:lnTo>
                    <a:pt x="512" y="1935"/>
                  </a:lnTo>
                  <a:lnTo>
                    <a:pt x="497" y="1821"/>
                  </a:lnTo>
                  <a:lnTo>
                    <a:pt x="490" y="1750"/>
                  </a:lnTo>
                  <a:lnTo>
                    <a:pt x="483" y="1694"/>
                  </a:lnTo>
                  <a:lnTo>
                    <a:pt x="475" y="1552"/>
                  </a:lnTo>
                  <a:lnTo>
                    <a:pt x="475" y="1488"/>
                  </a:lnTo>
                  <a:lnTo>
                    <a:pt x="490" y="1424"/>
                  </a:lnTo>
                  <a:lnTo>
                    <a:pt x="490" y="1318"/>
                  </a:lnTo>
                  <a:lnTo>
                    <a:pt x="490" y="1283"/>
                  </a:lnTo>
                  <a:lnTo>
                    <a:pt x="439" y="1304"/>
                  </a:lnTo>
                  <a:lnTo>
                    <a:pt x="519" y="1276"/>
                  </a:lnTo>
                  <a:lnTo>
                    <a:pt x="519" y="1247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3200"/>
            </a:p>
          </p:txBody>
        </p:sp>
        <p:sp>
          <p:nvSpPr>
            <p:cNvPr id="15" name="ïšliḍè">
              <a:extLst>
                <a:ext uri="{FF2B5EF4-FFF2-40B4-BE49-F238E27FC236}">
                  <a16:creationId xmlns:a16="http://schemas.microsoft.com/office/drawing/2014/main" xmlns="" id="{8C7A8B3B-F7A2-4B83-B649-175882D164D1}"/>
                </a:ext>
              </a:extLst>
            </p:cNvPr>
            <p:cNvSpPr txBox="1"/>
            <p:nvPr/>
          </p:nvSpPr>
          <p:spPr bwMode="auto">
            <a:xfrm>
              <a:off x="3733231" y="3970401"/>
              <a:ext cx="1905200" cy="4418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W</a:t>
              </a:r>
            </a:p>
          </p:txBody>
        </p:sp>
        <p:sp>
          <p:nvSpPr>
            <p:cNvPr id="16" name="išḻïďè">
              <a:extLst>
                <a:ext uri="{FF2B5EF4-FFF2-40B4-BE49-F238E27FC236}">
                  <a16:creationId xmlns:a16="http://schemas.microsoft.com/office/drawing/2014/main" xmlns="" id="{3724B1E0-900D-4DF1-AB03-8757B0E32ECB}"/>
                </a:ext>
              </a:extLst>
            </p:cNvPr>
            <p:cNvSpPr txBox="1"/>
            <p:nvPr/>
          </p:nvSpPr>
          <p:spPr bwMode="auto">
            <a:xfrm>
              <a:off x="3493437" y="4533073"/>
              <a:ext cx="238478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7" name="ïśľîḑè">
              <a:extLst>
                <a:ext uri="{FF2B5EF4-FFF2-40B4-BE49-F238E27FC236}">
                  <a16:creationId xmlns:a16="http://schemas.microsoft.com/office/drawing/2014/main" xmlns="" id="{42ADCA9B-01F0-40E9-8508-0D61926B3F0E}"/>
                </a:ext>
              </a:extLst>
            </p:cNvPr>
            <p:cNvSpPr/>
            <p:nvPr/>
          </p:nvSpPr>
          <p:spPr bwMode="auto">
            <a:xfrm>
              <a:off x="3493437" y="4974877"/>
              <a:ext cx="2384788" cy="1164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8" name="iSḻíḑê">
              <a:extLst>
                <a:ext uri="{FF2B5EF4-FFF2-40B4-BE49-F238E27FC236}">
                  <a16:creationId xmlns:a16="http://schemas.microsoft.com/office/drawing/2014/main" xmlns="" id="{5F1EE8C9-B129-49E0-9A87-DC26ED9F2B37}"/>
                </a:ext>
              </a:extLst>
            </p:cNvPr>
            <p:cNvSpPr/>
            <p:nvPr/>
          </p:nvSpPr>
          <p:spPr bwMode="auto">
            <a:xfrm>
              <a:off x="7151134" y="1138026"/>
              <a:ext cx="710068" cy="2784733"/>
            </a:xfrm>
            <a:custGeom>
              <a:avLst/>
              <a:gdLst>
                <a:gd name="T0" fmla="*/ 556 w 592"/>
                <a:gd name="T1" fmla="*/ 422 h 2332"/>
                <a:gd name="T2" fmla="*/ 463 w 592"/>
                <a:gd name="T3" fmla="*/ 340 h 2332"/>
                <a:gd name="T4" fmla="*/ 443 w 592"/>
                <a:gd name="T5" fmla="*/ 286 h 2332"/>
                <a:gd name="T6" fmla="*/ 465 w 592"/>
                <a:gd name="T7" fmla="*/ 223 h 2332"/>
                <a:gd name="T8" fmla="*/ 398 w 592"/>
                <a:gd name="T9" fmla="*/ 18 h 2332"/>
                <a:gd name="T10" fmla="*/ 390 w 592"/>
                <a:gd name="T11" fmla="*/ 12 h 2332"/>
                <a:gd name="T12" fmla="*/ 322 w 592"/>
                <a:gd name="T13" fmla="*/ 0 h 2332"/>
                <a:gd name="T14" fmla="*/ 189 w 592"/>
                <a:gd name="T15" fmla="*/ 79 h 2332"/>
                <a:gd name="T16" fmla="*/ 206 w 592"/>
                <a:gd name="T17" fmla="*/ 92 h 2332"/>
                <a:gd name="T18" fmla="*/ 201 w 592"/>
                <a:gd name="T19" fmla="*/ 210 h 2332"/>
                <a:gd name="T20" fmla="*/ 202 w 592"/>
                <a:gd name="T21" fmla="*/ 262 h 2332"/>
                <a:gd name="T22" fmla="*/ 111 w 592"/>
                <a:gd name="T23" fmla="*/ 332 h 2332"/>
                <a:gd name="T24" fmla="*/ 65 w 592"/>
                <a:gd name="T25" fmla="*/ 494 h 2332"/>
                <a:gd name="T26" fmla="*/ 52 w 592"/>
                <a:gd name="T27" fmla="*/ 521 h 2332"/>
                <a:gd name="T28" fmla="*/ 13 w 592"/>
                <a:gd name="T29" fmla="*/ 778 h 2332"/>
                <a:gd name="T30" fmla="*/ 86 w 592"/>
                <a:gd name="T31" fmla="*/ 846 h 2332"/>
                <a:gd name="T32" fmla="*/ 90 w 592"/>
                <a:gd name="T33" fmla="*/ 1054 h 2332"/>
                <a:gd name="T34" fmla="*/ 124 w 592"/>
                <a:gd name="T35" fmla="*/ 1245 h 2332"/>
                <a:gd name="T36" fmla="*/ 195 w 592"/>
                <a:gd name="T37" fmla="*/ 1920 h 2332"/>
                <a:gd name="T38" fmla="*/ 203 w 592"/>
                <a:gd name="T39" fmla="*/ 2029 h 2332"/>
                <a:gd name="T40" fmla="*/ 147 w 592"/>
                <a:gd name="T41" fmla="*/ 2144 h 2332"/>
                <a:gd name="T42" fmla="*/ 195 w 592"/>
                <a:gd name="T43" fmla="*/ 2217 h 2332"/>
                <a:gd name="T44" fmla="*/ 297 w 592"/>
                <a:gd name="T45" fmla="*/ 2212 h 2332"/>
                <a:gd name="T46" fmla="*/ 315 w 592"/>
                <a:gd name="T47" fmla="*/ 2229 h 2332"/>
                <a:gd name="T48" fmla="*/ 267 w 592"/>
                <a:gd name="T49" fmla="*/ 2266 h 2332"/>
                <a:gd name="T50" fmla="*/ 355 w 592"/>
                <a:gd name="T51" fmla="*/ 2330 h 2332"/>
                <a:gd name="T52" fmla="*/ 531 w 592"/>
                <a:gd name="T53" fmla="*/ 2277 h 2332"/>
                <a:gd name="T54" fmla="*/ 545 w 592"/>
                <a:gd name="T55" fmla="*/ 2157 h 2332"/>
                <a:gd name="T56" fmla="*/ 527 w 592"/>
                <a:gd name="T57" fmla="*/ 1629 h 2332"/>
                <a:gd name="T58" fmla="*/ 491 w 592"/>
                <a:gd name="T59" fmla="*/ 1517 h 2332"/>
                <a:gd name="T60" fmla="*/ 494 w 592"/>
                <a:gd name="T61" fmla="*/ 1408 h 2332"/>
                <a:gd name="T62" fmla="*/ 487 w 592"/>
                <a:gd name="T63" fmla="*/ 1324 h 2332"/>
                <a:gd name="T64" fmla="*/ 517 w 592"/>
                <a:gd name="T65" fmla="*/ 1126 h 2332"/>
                <a:gd name="T66" fmla="*/ 503 w 592"/>
                <a:gd name="T67" fmla="*/ 988 h 2332"/>
                <a:gd name="T68" fmla="*/ 510 w 592"/>
                <a:gd name="T69" fmla="*/ 908 h 2332"/>
                <a:gd name="T70" fmla="*/ 539 w 592"/>
                <a:gd name="T71" fmla="*/ 754 h 2332"/>
                <a:gd name="T72" fmla="*/ 592 w 592"/>
                <a:gd name="T73" fmla="*/ 630 h 2332"/>
                <a:gd name="T74" fmla="*/ 222 w 592"/>
                <a:gd name="T75" fmla="*/ 401 h 2332"/>
                <a:gd name="T76" fmla="*/ 155 w 592"/>
                <a:gd name="T77" fmla="*/ 469 h 2332"/>
                <a:gd name="T78" fmla="*/ 128 w 592"/>
                <a:gd name="T79" fmla="*/ 500 h 2332"/>
                <a:gd name="T80" fmla="*/ 175 w 592"/>
                <a:gd name="T81" fmla="*/ 422 h 2332"/>
                <a:gd name="T82" fmla="*/ 216 w 592"/>
                <a:gd name="T83" fmla="*/ 381 h 2332"/>
                <a:gd name="T84" fmla="*/ 235 w 592"/>
                <a:gd name="T85" fmla="*/ 362 h 2332"/>
                <a:gd name="T86" fmla="*/ 279 w 592"/>
                <a:gd name="T87" fmla="*/ 364 h 2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92" h="2332">
                  <a:moveTo>
                    <a:pt x="592" y="630"/>
                  </a:moveTo>
                  <a:cubicBezTo>
                    <a:pt x="591" y="574"/>
                    <a:pt x="589" y="534"/>
                    <a:pt x="586" y="511"/>
                  </a:cubicBezTo>
                  <a:cubicBezTo>
                    <a:pt x="582" y="472"/>
                    <a:pt x="572" y="443"/>
                    <a:pt x="556" y="422"/>
                  </a:cubicBezTo>
                  <a:cubicBezTo>
                    <a:pt x="553" y="418"/>
                    <a:pt x="547" y="412"/>
                    <a:pt x="539" y="406"/>
                  </a:cubicBezTo>
                  <a:cubicBezTo>
                    <a:pt x="529" y="397"/>
                    <a:pt x="523" y="391"/>
                    <a:pt x="520" y="388"/>
                  </a:cubicBezTo>
                  <a:cubicBezTo>
                    <a:pt x="497" y="365"/>
                    <a:pt x="478" y="349"/>
                    <a:pt x="463" y="340"/>
                  </a:cubicBezTo>
                  <a:cubicBezTo>
                    <a:pt x="463" y="336"/>
                    <a:pt x="460" y="328"/>
                    <a:pt x="454" y="318"/>
                  </a:cubicBezTo>
                  <a:cubicBezTo>
                    <a:pt x="454" y="317"/>
                    <a:pt x="453" y="316"/>
                    <a:pt x="453" y="315"/>
                  </a:cubicBezTo>
                  <a:cubicBezTo>
                    <a:pt x="447" y="303"/>
                    <a:pt x="443" y="293"/>
                    <a:pt x="443" y="286"/>
                  </a:cubicBezTo>
                  <a:cubicBezTo>
                    <a:pt x="441" y="284"/>
                    <a:pt x="439" y="284"/>
                    <a:pt x="436" y="284"/>
                  </a:cubicBezTo>
                  <a:cubicBezTo>
                    <a:pt x="434" y="284"/>
                    <a:pt x="431" y="283"/>
                    <a:pt x="427" y="283"/>
                  </a:cubicBezTo>
                  <a:cubicBezTo>
                    <a:pt x="444" y="271"/>
                    <a:pt x="456" y="251"/>
                    <a:pt x="465" y="223"/>
                  </a:cubicBezTo>
                  <a:cubicBezTo>
                    <a:pt x="473" y="196"/>
                    <a:pt x="476" y="168"/>
                    <a:pt x="474" y="138"/>
                  </a:cubicBezTo>
                  <a:cubicBezTo>
                    <a:pt x="472" y="107"/>
                    <a:pt x="465" y="80"/>
                    <a:pt x="453" y="60"/>
                  </a:cubicBezTo>
                  <a:cubicBezTo>
                    <a:pt x="439" y="36"/>
                    <a:pt x="421" y="22"/>
                    <a:pt x="398" y="18"/>
                  </a:cubicBezTo>
                  <a:cubicBezTo>
                    <a:pt x="395" y="18"/>
                    <a:pt x="395" y="16"/>
                    <a:pt x="397" y="14"/>
                  </a:cubicBezTo>
                  <a:cubicBezTo>
                    <a:pt x="398" y="12"/>
                    <a:pt x="398" y="11"/>
                    <a:pt x="396" y="11"/>
                  </a:cubicBezTo>
                  <a:cubicBezTo>
                    <a:pt x="393" y="10"/>
                    <a:pt x="391" y="10"/>
                    <a:pt x="390" y="12"/>
                  </a:cubicBezTo>
                  <a:cubicBezTo>
                    <a:pt x="389" y="14"/>
                    <a:pt x="388" y="16"/>
                    <a:pt x="387" y="16"/>
                  </a:cubicBezTo>
                  <a:cubicBezTo>
                    <a:pt x="383" y="11"/>
                    <a:pt x="374" y="7"/>
                    <a:pt x="359" y="4"/>
                  </a:cubicBezTo>
                  <a:cubicBezTo>
                    <a:pt x="346" y="1"/>
                    <a:pt x="333" y="0"/>
                    <a:pt x="322" y="0"/>
                  </a:cubicBezTo>
                  <a:cubicBezTo>
                    <a:pt x="301" y="3"/>
                    <a:pt x="277" y="12"/>
                    <a:pt x="249" y="28"/>
                  </a:cubicBezTo>
                  <a:cubicBezTo>
                    <a:pt x="234" y="37"/>
                    <a:pt x="214" y="49"/>
                    <a:pt x="189" y="64"/>
                  </a:cubicBezTo>
                  <a:cubicBezTo>
                    <a:pt x="191" y="69"/>
                    <a:pt x="190" y="74"/>
                    <a:pt x="189" y="79"/>
                  </a:cubicBezTo>
                  <a:cubicBezTo>
                    <a:pt x="187" y="82"/>
                    <a:pt x="185" y="86"/>
                    <a:pt x="183" y="94"/>
                  </a:cubicBezTo>
                  <a:cubicBezTo>
                    <a:pt x="188" y="95"/>
                    <a:pt x="193" y="95"/>
                    <a:pt x="197" y="94"/>
                  </a:cubicBezTo>
                  <a:cubicBezTo>
                    <a:pt x="202" y="92"/>
                    <a:pt x="205" y="92"/>
                    <a:pt x="206" y="92"/>
                  </a:cubicBezTo>
                  <a:cubicBezTo>
                    <a:pt x="204" y="100"/>
                    <a:pt x="200" y="113"/>
                    <a:pt x="194" y="130"/>
                  </a:cubicBezTo>
                  <a:cubicBezTo>
                    <a:pt x="190" y="144"/>
                    <a:pt x="189" y="160"/>
                    <a:pt x="189" y="174"/>
                  </a:cubicBezTo>
                  <a:cubicBezTo>
                    <a:pt x="203" y="182"/>
                    <a:pt x="207" y="194"/>
                    <a:pt x="201" y="210"/>
                  </a:cubicBezTo>
                  <a:cubicBezTo>
                    <a:pt x="198" y="219"/>
                    <a:pt x="191" y="233"/>
                    <a:pt x="181" y="252"/>
                  </a:cubicBezTo>
                  <a:cubicBezTo>
                    <a:pt x="181" y="256"/>
                    <a:pt x="184" y="258"/>
                    <a:pt x="189" y="260"/>
                  </a:cubicBezTo>
                  <a:cubicBezTo>
                    <a:pt x="191" y="261"/>
                    <a:pt x="195" y="262"/>
                    <a:pt x="202" y="262"/>
                  </a:cubicBezTo>
                  <a:cubicBezTo>
                    <a:pt x="202" y="274"/>
                    <a:pt x="203" y="283"/>
                    <a:pt x="205" y="290"/>
                  </a:cubicBezTo>
                  <a:cubicBezTo>
                    <a:pt x="207" y="294"/>
                    <a:pt x="211" y="300"/>
                    <a:pt x="217" y="308"/>
                  </a:cubicBezTo>
                  <a:cubicBezTo>
                    <a:pt x="180" y="300"/>
                    <a:pt x="145" y="308"/>
                    <a:pt x="111" y="332"/>
                  </a:cubicBezTo>
                  <a:cubicBezTo>
                    <a:pt x="107" y="344"/>
                    <a:pt x="101" y="367"/>
                    <a:pt x="95" y="402"/>
                  </a:cubicBezTo>
                  <a:cubicBezTo>
                    <a:pt x="89" y="436"/>
                    <a:pt x="82" y="460"/>
                    <a:pt x="75" y="475"/>
                  </a:cubicBezTo>
                  <a:cubicBezTo>
                    <a:pt x="73" y="479"/>
                    <a:pt x="70" y="485"/>
                    <a:pt x="65" y="494"/>
                  </a:cubicBezTo>
                  <a:cubicBezTo>
                    <a:pt x="63" y="498"/>
                    <a:pt x="61" y="501"/>
                    <a:pt x="59" y="504"/>
                  </a:cubicBezTo>
                  <a:cubicBezTo>
                    <a:pt x="57" y="508"/>
                    <a:pt x="55" y="512"/>
                    <a:pt x="54" y="515"/>
                  </a:cubicBezTo>
                  <a:cubicBezTo>
                    <a:pt x="53" y="517"/>
                    <a:pt x="53" y="519"/>
                    <a:pt x="52" y="521"/>
                  </a:cubicBezTo>
                  <a:cubicBezTo>
                    <a:pt x="36" y="559"/>
                    <a:pt x="26" y="582"/>
                    <a:pt x="23" y="592"/>
                  </a:cubicBezTo>
                  <a:cubicBezTo>
                    <a:pt x="12" y="622"/>
                    <a:pt x="5" y="650"/>
                    <a:pt x="3" y="676"/>
                  </a:cubicBezTo>
                  <a:cubicBezTo>
                    <a:pt x="0" y="718"/>
                    <a:pt x="4" y="753"/>
                    <a:pt x="13" y="778"/>
                  </a:cubicBezTo>
                  <a:cubicBezTo>
                    <a:pt x="27" y="812"/>
                    <a:pt x="51" y="826"/>
                    <a:pt x="86" y="820"/>
                  </a:cubicBezTo>
                  <a:cubicBezTo>
                    <a:pt x="88" y="822"/>
                    <a:pt x="89" y="827"/>
                    <a:pt x="88" y="832"/>
                  </a:cubicBezTo>
                  <a:cubicBezTo>
                    <a:pt x="87" y="836"/>
                    <a:pt x="87" y="840"/>
                    <a:pt x="86" y="846"/>
                  </a:cubicBezTo>
                  <a:cubicBezTo>
                    <a:pt x="89" y="846"/>
                    <a:pt x="93" y="848"/>
                    <a:pt x="99" y="849"/>
                  </a:cubicBezTo>
                  <a:cubicBezTo>
                    <a:pt x="104" y="850"/>
                    <a:pt x="108" y="851"/>
                    <a:pt x="111" y="851"/>
                  </a:cubicBezTo>
                  <a:cubicBezTo>
                    <a:pt x="109" y="883"/>
                    <a:pt x="102" y="951"/>
                    <a:pt x="90" y="1054"/>
                  </a:cubicBezTo>
                  <a:cubicBezTo>
                    <a:pt x="80" y="1138"/>
                    <a:pt x="75" y="1205"/>
                    <a:pt x="77" y="1256"/>
                  </a:cubicBezTo>
                  <a:cubicBezTo>
                    <a:pt x="82" y="1253"/>
                    <a:pt x="89" y="1251"/>
                    <a:pt x="100" y="1250"/>
                  </a:cubicBezTo>
                  <a:cubicBezTo>
                    <a:pt x="112" y="1248"/>
                    <a:pt x="120" y="1246"/>
                    <a:pt x="124" y="1245"/>
                  </a:cubicBezTo>
                  <a:cubicBezTo>
                    <a:pt x="128" y="1310"/>
                    <a:pt x="134" y="1412"/>
                    <a:pt x="142" y="1551"/>
                  </a:cubicBezTo>
                  <a:cubicBezTo>
                    <a:pt x="150" y="1674"/>
                    <a:pt x="161" y="1773"/>
                    <a:pt x="175" y="1846"/>
                  </a:cubicBezTo>
                  <a:cubicBezTo>
                    <a:pt x="177" y="1862"/>
                    <a:pt x="185" y="1886"/>
                    <a:pt x="195" y="1920"/>
                  </a:cubicBezTo>
                  <a:cubicBezTo>
                    <a:pt x="198" y="1930"/>
                    <a:pt x="202" y="1943"/>
                    <a:pt x="208" y="1962"/>
                  </a:cubicBezTo>
                  <a:cubicBezTo>
                    <a:pt x="213" y="1977"/>
                    <a:pt x="215" y="1988"/>
                    <a:pt x="215" y="1994"/>
                  </a:cubicBezTo>
                  <a:cubicBezTo>
                    <a:pt x="215" y="1996"/>
                    <a:pt x="211" y="2008"/>
                    <a:pt x="203" y="2029"/>
                  </a:cubicBezTo>
                  <a:cubicBezTo>
                    <a:pt x="198" y="2043"/>
                    <a:pt x="200" y="2054"/>
                    <a:pt x="208" y="2062"/>
                  </a:cubicBezTo>
                  <a:cubicBezTo>
                    <a:pt x="204" y="2072"/>
                    <a:pt x="193" y="2086"/>
                    <a:pt x="176" y="2103"/>
                  </a:cubicBezTo>
                  <a:cubicBezTo>
                    <a:pt x="159" y="2120"/>
                    <a:pt x="150" y="2133"/>
                    <a:pt x="147" y="2144"/>
                  </a:cubicBezTo>
                  <a:cubicBezTo>
                    <a:pt x="132" y="2155"/>
                    <a:pt x="107" y="2160"/>
                    <a:pt x="73" y="2160"/>
                  </a:cubicBezTo>
                  <a:cubicBezTo>
                    <a:pt x="35" y="2176"/>
                    <a:pt x="45" y="2198"/>
                    <a:pt x="103" y="2226"/>
                  </a:cubicBezTo>
                  <a:cubicBezTo>
                    <a:pt x="131" y="2229"/>
                    <a:pt x="161" y="2226"/>
                    <a:pt x="195" y="2217"/>
                  </a:cubicBezTo>
                  <a:cubicBezTo>
                    <a:pt x="250" y="2202"/>
                    <a:pt x="277" y="2194"/>
                    <a:pt x="278" y="2194"/>
                  </a:cubicBezTo>
                  <a:cubicBezTo>
                    <a:pt x="281" y="2195"/>
                    <a:pt x="285" y="2198"/>
                    <a:pt x="288" y="2202"/>
                  </a:cubicBezTo>
                  <a:cubicBezTo>
                    <a:pt x="291" y="2208"/>
                    <a:pt x="294" y="2211"/>
                    <a:pt x="297" y="2212"/>
                  </a:cubicBezTo>
                  <a:cubicBezTo>
                    <a:pt x="300" y="2212"/>
                    <a:pt x="305" y="2211"/>
                    <a:pt x="313" y="2210"/>
                  </a:cubicBezTo>
                  <a:cubicBezTo>
                    <a:pt x="319" y="2209"/>
                    <a:pt x="324" y="2209"/>
                    <a:pt x="329" y="2209"/>
                  </a:cubicBezTo>
                  <a:cubicBezTo>
                    <a:pt x="325" y="2213"/>
                    <a:pt x="321" y="2219"/>
                    <a:pt x="315" y="2229"/>
                  </a:cubicBezTo>
                  <a:cubicBezTo>
                    <a:pt x="309" y="2238"/>
                    <a:pt x="304" y="2245"/>
                    <a:pt x="299" y="2249"/>
                  </a:cubicBezTo>
                  <a:cubicBezTo>
                    <a:pt x="296" y="2252"/>
                    <a:pt x="291" y="2255"/>
                    <a:pt x="283" y="2258"/>
                  </a:cubicBezTo>
                  <a:cubicBezTo>
                    <a:pt x="275" y="2261"/>
                    <a:pt x="270" y="2264"/>
                    <a:pt x="267" y="2266"/>
                  </a:cubicBezTo>
                  <a:cubicBezTo>
                    <a:pt x="264" y="2269"/>
                    <a:pt x="259" y="2275"/>
                    <a:pt x="253" y="2285"/>
                  </a:cubicBezTo>
                  <a:cubicBezTo>
                    <a:pt x="248" y="2292"/>
                    <a:pt x="247" y="2299"/>
                    <a:pt x="252" y="2304"/>
                  </a:cubicBezTo>
                  <a:cubicBezTo>
                    <a:pt x="268" y="2324"/>
                    <a:pt x="303" y="2332"/>
                    <a:pt x="355" y="2330"/>
                  </a:cubicBezTo>
                  <a:cubicBezTo>
                    <a:pt x="406" y="2326"/>
                    <a:pt x="443" y="2314"/>
                    <a:pt x="467" y="2292"/>
                  </a:cubicBezTo>
                  <a:cubicBezTo>
                    <a:pt x="477" y="2296"/>
                    <a:pt x="489" y="2297"/>
                    <a:pt x="501" y="2293"/>
                  </a:cubicBezTo>
                  <a:cubicBezTo>
                    <a:pt x="511" y="2290"/>
                    <a:pt x="521" y="2285"/>
                    <a:pt x="531" y="2277"/>
                  </a:cubicBezTo>
                  <a:cubicBezTo>
                    <a:pt x="531" y="2265"/>
                    <a:pt x="530" y="2252"/>
                    <a:pt x="527" y="2237"/>
                  </a:cubicBezTo>
                  <a:cubicBezTo>
                    <a:pt x="523" y="2212"/>
                    <a:pt x="520" y="2199"/>
                    <a:pt x="520" y="2199"/>
                  </a:cubicBezTo>
                  <a:cubicBezTo>
                    <a:pt x="534" y="2191"/>
                    <a:pt x="542" y="2177"/>
                    <a:pt x="545" y="2157"/>
                  </a:cubicBezTo>
                  <a:cubicBezTo>
                    <a:pt x="547" y="2135"/>
                    <a:pt x="538" y="2124"/>
                    <a:pt x="516" y="2123"/>
                  </a:cubicBezTo>
                  <a:cubicBezTo>
                    <a:pt x="538" y="2067"/>
                    <a:pt x="548" y="1987"/>
                    <a:pt x="547" y="1884"/>
                  </a:cubicBezTo>
                  <a:cubicBezTo>
                    <a:pt x="546" y="1815"/>
                    <a:pt x="539" y="1730"/>
                    <a:pt x="527" y="1629"/>
                  </a:cubicBezTo>
                  <a:cubicBezTo>
                    <a:pt x="524" y="1610"/>
                    <a:pt x="519" y="1590"/>
                    <a:pt x="512" y="1570"/>
                  </a:cubicBezTo>
                  <a:cubicBezTo>
                    <a:pt x="511" y="1568"/>
                    <a:pt x="507" y="1559"/>
                    <a:pt x="500" y="1543"/>
                  </a:cubicBezTo>
                  <a:cubicBezTo>
                    <a:pt x="494" y="1532"/>
                    <a:pt x="491" y="1524"/>
                    <a:pt x="491" y="1517"/>
                  </a:cubicBezTo>
                  <a:cubicBezTo>
                    <a:pt x="490" y="1507"/>
                    <a:pt x="491" y="1492"/>
                    <a:pt x="493" y="1470"/>
                  </a:cubicBezTo>
                  <a:cubicBezTo>
                    <a:pt x="497" y="1448"/>
                    <a:pt x="497" y="1432"/>
                    <a:pt x="497" y="1422"/>
                  </a:cubicBezTo>
                  <a:cubicBezTo>
                    <a:pt x="497" y="1419"/>
                    <a:pt x="496" y="1414"/>
                    <a:pt x="494" y="1408"/>
                  </a:cubicBezTo>
                  <a:cubicBezTo>
                    <a:pt x="492" y="1401"/>
                    <a:pt x="491" y="1396"/>
                    <a:pt x="491" y="1393"/>
                  </a:cubicBezTo>
                  <a:cubicBezTo>
                    <a:pt x="493" y="1358"/>
                    <a:pt x="493" y="1358"/>
                    <a:pt x="493" y="1358"/>
                  </a:cubicBezTo>
                  <a:cubicBezTo>
                    <a:pt x="493" y="1344"/>
                    <a:pt x="491" y="1332"/>
                    <a:pt x="487" y="1324"/>
                  </a:cubicBezTo>
                  <a:cubicBezTo>
                    <a:pt x="490" y="1308"/>
                    <a:pt x="493" y="1290"/>
                    <a:pt x="495" y="1270"/>
                  </a:cubicBezTo>
                  <a:cubicBezTo>
                    <a:pt x="498" y="1246"/>
                    <a:pt x="500" y="1230"/>
                    <a:pt x="501" y="1218"/>
                  </a:cubicBezTo>
                  <a:cubicBezTo>
                    <a:pt x="509" y="1178"/>
                    <a:pt x="514" y="1146"/>
                    <a:pt x="517" y="1126"/>
                  </a:cubicBezTo>
                  <a:cubicBezTo>
                    <a:pt x="522" y="1088"/>
                    <a:pt x="522" y="1056"/>
                    <a:pt x="516" y="1028"/>
                  </a:cubicBezTo>
                  <a:cubicBezTo>
                    <a:pt x="515" y="1024"/>
                    <a:pt x="513" y="1018"/>
                    <a:pt x="510" y="1009"/>
                  </a:cubicBezTo>
                  <a:cubicBezTo>
                    <a:pt x="506" y="1000"/>
                    <a:pt x="504" y="994"/>
                    <a:pt x="503" y="988"/>
                  </a:cubicBezTo>
                  <a:cubicBezTo>
                    <a:pt x="501" y="969"/>
                    <a:pt x="501" y="952"/>
                    <a:pt x="501" y="936"/>
                  </a:cubicBezTo>
                  <a:cubicBezTo>
                    <a:pt x="502" y="932"/>
                    <a:pt x="503" y="927"/>
                    <a:pt x="505" y="922"/>
                  </a:cubicBezTo>
                  <a:cubicBezTo>
                    <a:pt x="507" y="915"/>
                    <a:pt x="509" y="910"/>
                    <a:pt x="510" y="908"/>
                  </a:cubicBezTo>
                  <a:cubicBezTo>
                    <a:pt x="512" y="896"/>
                    <a:pt x="515" y="878"/>
                    <a:pt x="517" y="852"/>
                  </a:cubicBezTo>
                  <a:cubicBezTo>
                    <a:pt x="519" y="826"/>
                    <a:pt x="522" y="808"/>
                    <a:pt x="525" y="796"/>
                  </a:cubicBezTo>
                  <a:cubicBezTo>
                    <a:pt x="527" y="785"/>
                    <a:pt x="532" y="771"/>
                    <a:pt x="539" y="754"/>
                  </a:cubicBezTo>
                  <a:cubicBezTo>
                    <a:pt x="550" y="725"/>
                    <a:pt x="556" y="710"/>
                    <a:pt x="556" y="710"/>
                  </a:cubicBezTo>
                  <a:cubicBezTo>
                    <a:pt x="566" y="681"/>
                    <a:pt x="571" y="666"/>
                    <a:pt x="572" y="666"/>
                  </a:cubicBezTo>
                  <a:cubicBezTo>
                    <a:pt x="578" y="650"/>
                    <a:pt x="585" y="638"/>
                    <a:pt x="592" y="630"/>
                  </a:cubicBezTo>
                  <a:close/>
                  <a:moveTo>
                    <a:pt x="279" y="364"/>
                  </a:moveTo>
                  <a:cubicBezTo>
                    <a:pt x="274" y="372"/>
                    <a:pt x="272" y="377"/>
                    <a:pt x="271" y="378"/>
                  </a:cubicBezTo>
                  <a:cubicBezTo>
                    <a:pt x="266" y="382"/>
                    <a:pt x="249" y="390"/>
                    <a:pt x="222" y="401"/>
                  </a:cubicBezTo>
                  <a:cubicBezTo>
                    <a:pt x="201" y="410"/>
                    <a:pt x="187" y="419"/>
                    <a:pt x="179" y="429"/>
                  </a:cubicBezTo>
                  <a:cubicBezTo>
                    <a:pt x="175" y="433"/>
                    <a:pt x="172" y="440"/>
                    <a:pt x="167" y="449"/>
                  </a:cubicBezTo>
                  <a:cubicBezTo>
                    <a:pt x="163" y="458"/>
                    <a:pt x="159" y="465"/>
                    <a:pt x="155" y="469"/>
                  </a:cubicBezTo>
                  <a:cubicBezTo>
                    <a:pt x="154" y="477"/>
                    <a:pt x="151" y="485"/>
                    <a:pt x="147" y="492"/>
                  </a:cubicBezTo>
                  <a:cubicBezTo>
                    <a:pt x="145" y="497"/>
                    <a:pt x="140" y="503"/>
                    <a:pt x="135" y="511"/>
                  </a:cubicBezTo>
                  <a:cubicBezTo>
                    <a:pt x="131" y="508"/>
                    <a:pt x="129" y="504"/>
                    <a:pt x="128" y="500"/>
                  </a:cubicBezTo>
                  <a:cubicBezTo>
                    <a:pt x="124" y="488"/>
                    <a:pt x="130" y="472"/>
                    <a:pt x="145" y="452"/>
                  </a:cubicBezTo>
                  <a:cubicBezTo>
                    <a:pt x="147" y="449"/>
                    <a:pt x="153" y="444"/>
                    <a:pt x="160" y="438"/>
                  </a:cubicBezTo>
                  <a:cubicBezTo>
                    <a:pt x="167" y="432"/>
                    <a:pt x="172" y="426"/>
                    <a:pt x="175" y="422"/>
                  </a:cubicBezTo>
                  <a:cubicBezTo>
                    <a:pt x="178" y="417"/>
                    <a:pt x="181" y="410"/>
                    <a:pt x="183" y="400"/>
                  </a:cubicBezTo>
                  <a:cubicBezTo>
                    <a:pt x="186" y="389"/>
                    <a:pt x="189" y="381"/>
                    <a:pt x="191" y="376"/>
                  </a:cubicBezTo>
                  <a:cubicBezTo>
                    <a:pt x="201" y="380"/>
                    <a:pt x="209" y="382"/>
                    <a:pt x="216" y="381"/>
                  </a:cubicBezTo>
                  <a:cubicBezTo>
                    <a:pt x="223" y="380"/>
                    <a:pt x="231" y="378"/>
                    <a:pt x="240" y="374"/>
                  </a:cubicBezTo>
                  <a:cubicBezTo>
                    <a:pt x="240" y="372"/>
                    <a:pt x="239" y="370"/>
                    <a:pt x="237" y="368"/>
                  </a:cubicBezTo>
                  <a:cubicBezTo>
                    <a:pt x="235" y="366"/>
                    <a:pt x="235" y="364"/>
                    <a:pt x="235" y="362"/>
                  </a:cubicBezTo>
                  <a:cubicBezTo>
                    <a:pt x="242" y="364"/>
                    <a:pt x="250" y="362"/>
                    <a:pt x="258" y="354"/>
                  </a:cubicBezTo>
                  <a:cubicBezTo>
                    <a:pt x="267" y="347"/>
                    <a:pt x="275" y="345"/>
                    <a:pt x="282" y="348"/>
                  </a:cubicBezTo>
                  <a:cubicBezTo>
                    <a:pt x="283" y="352"/>
                    <a:pt x="283" y="358"/>
                    <a:pt x="279" y="364"/>
                  </a:cubicBezTo>
                  <a:cubicBezTo>
                    <a:pt x="279" y="364"/>
                    <a:pt x="279" y="364"/>
                    <a:pt x="279" y="364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3200"/>
            </a:p>
          </p:txBody>
        </p:sp>
        <p:sp>
          <p:nvSpPr>
            <p:cNvPr id="19" name="ïṣ1iďê">
              <a:extLst>
                <a:ext uri="{FF2B5EF4-FFF2-40B4-BE49-F238E27FC236}">
                  <a16:creationId xmlns:a16="http://schemas.microsoft.com/office/drawing/2014/main" xmlns="" id="{2C75B236-2F93-4EED-BD5D-EBB3AD693E53}"/>
                </a:ext>
              </a:extLst>
            </p:cNvPr>
            <p:cNvSpPr txBox="1"/>
            <p:nvPr/>
          </p:nvSpPr>
          <p:spPr bwMode="auto">
            <a:xfrm>
              <a:off x="6553568" y="3970401"/>
              <a:ext cx="1905200" cy="4418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O</a:t>
              </a:r>
            </a:p>
          </p:txBody>
        </p:sp>
        <p:sp>
          <p:nvSpPr>
            <p:cNvPr id="20" name="îşḻîḍe">
              <a:extLst>
                <a:ext uri="{FF2B5EF4-FFF2-40B4-BE49-F238E27FC236}">
                  <a16:creationId xmlns:a16="http://schemas.microsoft.com/office/drawing/2014/main" xmlns="" id="{63E43219-A818-47E6-86B1-1441EE9D290C}"/>
                </a:ext>
              </a:extLst>
            </p:cNvPr>
            <p:cNvSpPr txBox="1"/>
            <p:nvPr/>
          </p:nvSpPr>
          <p:spPr bwMode="auto">
            <a:xfrm>
              <a:off x="6313774" y="4533073"/>
              <a:ext cx="238478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1" name="ïṡḻîḓê">
              <a:extLst>
                <a:ext uri="{FF2B5EF4-FFF2-40B4-BE49-F238E27FC236}">
                  <a16:creationId xmlns:a16="http://schemas.microsoft.com/office/drawing/2014/main" xmlns="" id="{FDBAB510-CA90-4C9A-8E73-658FA223A22A}"/>
                </a:ext>
              </a:extLst>
            </p:cNvPr>
            <p:cNvSpPr/>
            <p:nvPr/>
          </p:nvSpPr>
          <p:spPr bwMode="auto">
            <a:xfrm>
              <a:off x="6313774" y="4974877"/>
              <a:ext cx="2384788" cy="1164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87529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60" name="20635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4656" y="1380962"/>
            <a:ext cx="10842688" cy="4502475"/>
            <a:chOff x="673100" y="1141604"/>
            <a:chExt cx="10842688" cy="4502475"/>
          </a:xfrm>
        </p:grpSpPr>
        <p:grpSp>
          <p:nvGrpSpPr>
            <p:cNvPr id="62" name="îṥḻïďé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id="{65DCAAEE-2DCC-49A7-96FC-0C060049203B}"/>
                </a:ext>
              </a:extLst>
            </p:cNvPr>
            <p:cNvGrpSpPr/>
            <p:nvPr/>
          </p:nvGrpSpPr>
          <p:grpSpPr>
            <a:xfrm>
              <a:off x="6315055" y="2803281"/>
              <a:ext cx="1610231" cy="1253191"/>
              <a:chOff x="6340900" y="2729465"/>
              <a:chExt cx="1800195" cy="1401034"/>
            </a:xfrm>
            <a:solidFill>
              <a:schemeClr val="accent1"/>
            </a:solidFill>
          </p:grpSpPr>
          <p:sp>
            <p:nvSpPr>
              <p:cNvPr id="96" name="ïSľïḍé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id="{3C5A6A77-D6FD-450B-9F9D-2D5C9690966F}"/>
                  </a:ext>
                </a:extLst>
              </p:cNvPr>
              <p:cNvSpPr/>
              <p:nvPr/>
            </p:nvSpPr>
            <p:spPr>
              <a:xfrm rot="5400000">
                <a:off x="6755137" y="2973716"/>
                <a:ext cx="1020158" cy="938165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7" name="işḻîḓé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id="{5B77B3D6-378C-4613-8A3B-050F99FE63C2}"/>
                  </a:ext>
                </a:extLst>
              </p:cNvPr>
              <p:cNvSpPr/>
              <p:nvPr/>
            </p:nvSpPr>
            <p:spPr>
              <a:xfrm>
                <a:off x="7440578" y="2729465"/>
                <a:ext cx="700517" cy="1401034"/>
              </a:xfrm>
              <a:custGeom>
                <a:avLst/>
                <a:gdLst>
                  <a:gd name="connsiteX0" fmla="*/ 0 w 868680"/>
                  <a:gd name="connsiteY0" fmla="*/ 0 h 1737360"/>
                  <a:gd name="connsiteX1" fmla="*/ 868680 w 868680"/>
                  <a:gd name="connsiteY1" fmla="*/ 868680 h 1737360"/>
                  <a:gd name="connsiteX2" fmla="*/ 0 w 868680"/>
                  <a:gd name="connsiteY2" fmla="*/ 1737360 h 1737360"/>
                  <a:gd name="connsiteX3" fmla="*/ 0 w 868680"/>
                  <a:gd name="connsiteY3" fmla="*/ 1173480 h 1737360"/>
                  <a:gd name="connsiteX4" fmla="*/ 304800 w 868680"/>
                  <a:gd name="connsiteY4" fmla="*/ 868680 h 1737360"/>
                  <a:gd name="connsiteX5" fmla="*/ 0 w 868680"/>
                  <a:gd name="connsiteY5" fmla="*/ 563880 h 1737360"/>
                  <a:gd name="connsiteX6" fmla="*/ 0 w 868680"/>
                  <a:gd name="connsiteY6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8680" h="1737360">
                    <a:moveTo>
                      <a:pt x="0" y="0"/>
                    </a:moveTo>
                    <a:cubicBezTo>
                      <a:pt x="479759" y="0"/>
                      <a:pt x="868680" y="388921"/>
                      <a:pt x="868680" y="868680"/>
                    </a:cubicBezTo>
                    <a:cubicBezTo>
                      <a:pt x="868680" y="1348439"/>
                      <a:pt x="479759" y="1737360"/>
                      <a:pt x="0" y="1737360"/>
                    </a:cubicBezTo>
                    <a:lnTo>
                      <a:pt x="0" y="1173480"/>
                    </a:lnTo>
                    <a:cubicBezTo>
                      <a:pt x="168336" y="1173480"/>
                      <a:pt x="304800" y="1037016"/>
                      <a:pt x="304800" y="868680"/>
                    </a:cubicBezTo>
                    <a:cubicBezTo>
                      <a:pt x="304800" y="700344"/>
                      <a:pt x="168336" y="563880"/>
                      <a:pt x="0" y="56388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8" name="íS1iḓé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id="{9FA65CD4-FBFB-459A-B1BA-D917BB5FBE57}"/>
                  </a:ext>
                </a:extLst>
              </p:cNvPr>
              <p:cNvSpPr/>
              <p:nvPr/>
            </p:nvSpPr>
            <p:spPr>
              <a:xfrm>
                <a:off x="6340900" y="2729465"/>
                <a:ext cx="1099678" cy="455234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9" name="i$líďê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id="{890FE1FF-A77C-4BE7-8AAF-AFF4CAAD07EF}"/>
                  </a:ext>
                </a:extLst>
              </p:cNvPr>
              <p:cNvSpPr/>
              <p:nvPr/>
            </p:nvSpPr>
            <p:spPr>
              <a:xfrm>
                <a:off x="6797285" y="3675265"/>
                <a:ext cx="643292" cy="455234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63" name="ïṡļiď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id="{3B34F72E-8FE6-4BF2-AF6E-7CBC5FD14065}"/>
                </a:ext>
              </a:extLst>
            </p:cNvPr>
            <p:cNvGrpSpPr/>
            <p:nvPr/>
          </p:nvGrpSpPr>
          <p:grpSpPr>
            <a:xfrm>
              <a:off x="4266709" y="2803281"/>
              <a:ext cx="1608515" cy="1253191"/>
              <a:chOff x="4050905" y="2729465"/>
              <a:chExt cx="1798278" cy="1401034"/>
            </a:xfrm>
            <a:solidFill>
              <a:schemeClr val="accent1"/>
            </a:solidFill>
          </p:grpSpPr>
          <p:sp>
            <p:nvSpPr>
              <p:cNvPr id="92" name="iSḻïďé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id="{3C7A5895-ED21-44EE-B38A-6F69F039D7AE}"/>
                  </a:ext>
                </a:extLst>
              </p:cNvPr>
              <p:cNvSpPr/>
              <p:nvPr/>
            </p:nvSpPr>
            <p:spPr>
              <a:xfrm rot="10800000">
                <a:off x="4050905" y="2729465"/>
                <a:ext cx="700517" cy="1401034"/>
              </a:xfrm>
              <a:custGeom>
                <a:avLst/>
                <a:gdLst>
                  <a:gd name="connsiteX0" fmla="*/ 0 w 868680"/>
                  <a:gd name="connsiteY0" fmla="*/ 0 h 1737360"/>
                  <a:gd name="connsiteX1" fmla="*/ 868680 w 868680"/>
                  <a:gd name="connsiteY1" fmla="*/ 868680 h 1737360"/>
                  <a:gd name="connsiteX2" fmla="*/ 0 w 868680"/>
                  <a:gd name="connsiteY2" fmla="*/ 1737360 h 1737360"/>
                  <a:gd name="connsiteX3" fmla="*/ 0 w 868680"/>
                  <a:gd name="connsiteY3" fmla="*/ 1173480 h 1737360"/>
                  <a:gd name="connsiteX4" fmla="*/ 304800 w 868680"/>
                  <a:gd name="connsiteY4" fmla="*/ 868680 h 1737360"/>
                  <a:gd name="connsiteX5" fmla="*/ 0 w 868680"/>
                  <a:gd name="connsiteY5" fmla="*/ 563880 h 1737360"/>
                  <a:gd name="connsiteX6" fmla="*/ 0 w 868680"/>
                  <a:gd name="connsiteY6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8680" h="1737360">
                    <a:moveTo>
                      <a:pt x="0" y="0"/>
                    </a:moveTo>
                    <a:cubicBezTo>
                      <a:pt x="479759" y="0"/>
                      <a:pt x="868680" y="388921"/>
                      <a:pt x="868680" y="868680"/>
                    </a:cubicBezTo>
                    <a:cubicBezTo>
                      <a:pt x="868680" y="1348439"/>
                      <a:pt x="479759" y="1737360"/>
                      <a:pt x="0" y="1737360"/>
                    </a:cubicBezTo>
                    <a:lnTo>
                      <a:pt x="0" y="1173480"/>
                    </a:lnTo>
                    <a:cubicBezTo>
                      <a:pt x="168336" y="1173480"/>
                      <a:pt x="304800" y="1037016"/>
                      <a:pt x="304800" y="868680"/>
                    </a:cubicBezTo>
                    <a:cubicBezTo>
                      <a:pt x="304800" y="700344"/>
                      <a:pt x="168336" y="563880"/>
                      <a:pt x="0" y="56388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93" name="íSļïḋê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id="{2312462D-D53A-4249-A914-EC8724E85B61}"/>
                  </a:ext>
                </a:extLst>
              </p:cNvPr>
              <p:cNvSpPr/>
              <p:nvPr/>
            </p:nvSpPr>
            <p:spPr>
              <a:xfrm rot="10800000">
                <a:off x="4751422" y="3675264"/>
                <a:ext cx="1097761" cy="45523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94" name="íšľíďe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id="{17D339CB-668A-442C-BD78-D52F65C155BE}"/>
                  </a:ext>
                </a:extLst>
              </p:cNvPr>
              <p:cNvSpPr/>
              <p:nvPr/>
            </p:nvSpPr>
            <p:spPr>
              <a:xfrm rot="10800000">
                <a:off x="4751423" y="2729465"/>
                <a:ext cx="643292" cy="45523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95" name="íSḻïḍé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id="{B0AF525E-5076-4B9D-BEB6-C8466E663BC9}"/>
                  </a:ext>
                </a:extLst>
              </p:cNvPr>
              <p:cNvSpPr/>
              <p:nvPr/>
            </p:nvSpPr>
            <p:spPr>
              <a:xfrm rot="5400000">
                <a:off x="4415362" y="2973717"/>
                <a:ext cx="1020158" cy="93816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4" name="išļiď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id="{693F7E2E-D412-416D-8C3F-A7194B8C10A8}"/>
                </a:ext>
              </a:extLst>
            </p:cNvPr>
            <p:cNvGrpSpPr/>
            <p:nvPr/>
          </p:nvGrpSpPr>
          <p:grpSpPr>
            <a:xfrm>
              <a:off x="5469061" y="1600199"/>
              <a:ext cx="1253193" cy="1609599"/>
              <a:chOff x="5395099" y="1384451"/>
              <a:chExt cx="1401036" cy="1799487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88" name="işľïḋe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id="{2169C96E-4273-4CB1-AFB0-417910420AB5}"/>
                  </a:ext>
                </a:extLst>
              </p:cNvPr>
              <p:cNvSpPr/>
              <p:nvPr/>
            </p:nvSpPr>
            <p:spPr>
              <a:xfrm rot="5400000" flipH="1" flipV="1">
                <a:off x="5745359" y="1034192"/>
                <a:ext cx="700517" cy="1401035"/>
              </a:xfrm>
              <a:custGeom>
                <a:avLst/>
                <a:gdLst>
                  <a:gd name="connsiteX0" fmla="*/ 0 w 868680"/>
                  <a:gd name="connsiteY0" fmla="*/ 0 h 1737360"/>
                  <a:gd name="connsiteX1" fmla="*/ 868680 w 868680"/>
                  <a:gd name="connsiteY1" fmla="*/ 868680 h 1737360"/>
                  <a:gd name="connsiteX2" fmla="*/ 0 w 868680"/>
                  <a:gd name="connsiteY2" fmla="*/ 1737360 h 1737360"/>
                  <a:gd name="connsiteX3" fmla="*/ 0 w 868680"/>
                  <a:gd name="connsiteY3" fmla="*/ 1173480 h 1737360"/>
                  <a:gd name="connsiteX4" fmla="*/ 304800 w 868680"/>
                  <a:gd name="connsiteY4" fmla="*/ 868680 h 1737360"/>
                  <a:gd name="connsiteX5" fmla="*/ 0 w 868680"/>
                  <a:gd name="connsiteY5" fmla="*/ 563880 h 1737360"/>
                  <a:gd name="connsiteX6" fmla="*/ 0 w 868680"/>
                  <a:gd name="connsiteY6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8680" h="1737360">
                    <a:moveTo>
                      <a:pt x="0" y="0"/>
                    </a:moveTo>
                    <a:cubicBezTo>
                      <a:pt x="479759" y="0"/>
                      <a:pt x="868680" y="388921"/>
                      <a:pt x="868680" y="868680"/>
                    </a:cubicBezTo>
                    <a:cubicBezTo>
                      <a:pt x="868680" y="1348439"/>
                      <a:pt x="479759" y="1737360"/>
                      <a:pt x="0" y="1737360"/>
                    </a:cubicBezTo>
                    <a:lnTo>
                      <a:pt x="0" y="1173480"/>
                    </a:lnTo>
                    <a:cubicBezTo>
                      <a:pt x="168336" y="1173480"/>
                      <a:pt x="304800" y="1037016"/>
                      <a:pt x="304800" y="868680"/>
                    </a:cubicBezTo>
                    <a:cubicBezTo>
                      <a:pt x="304800" y="700344"/>
                      <a:pt x="168336" y="563880"/>
                      <a:pt x="0" y="56388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9" name="íṩlíḑè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id="{B94450C6-3B7C-496A-BD3A-B7329BA0CF61}"/>
                  </a:ext>
                </a:extLst>
              </p:cNvPr>
              <p:cNvSpPr/>
              <p:nvPr/>
            </p:nvSpPr>
            <p:spPr>
              <a:xfrm rot="5400000" flipH="1" flipV="1">
                <a:off x="5073231" y="2406836"/>
                <a:ext cx="1098970" cy="455234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0" name="îṡḻíḋé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id="{29EA4030-7E50-4FC0-90DF-2C1054AB2A12}"/>
                  </a:ext>
                </a:extLst>
              </p:cNvPr>
              <p:cNvSpPr/>
              <p:nvPr/>
            </p:nvSpPr>
            <p:spPr>
              <a:xfrm rot="5400000" flipH="1" flipV="1">
                <a:off x="6246871" y="2178998"/>
                <a:ext cx="643292" cy="455234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1" name="ïṩḷiḑê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id="{75E35484-9C0F-4D7A-A39A-B592C315F741}"/>
                  </a:ext>
                </a:extLst>
              </p:cNvPr>
              <p:cNvSpPr/>
              <p:nvPr/>
            </p:nvSpPr>
            <p:spPr>
              <a:xfrm rot="5400000">
                <a:off x="5598795" y="1749703"/>
                <a:ext cx="1020158" cy="938165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65" name="îS1îd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id="{151BE3E4-A93C-44BE-BE21-9B90286736CB}"/>
                </a:ext>
              </a:extLst>
            </p:cNvPr>
            <p:cNvGrpSpPr/>
            <p:nvPr/>
          </p:nvGrpSpPr>
          <p:grpSpPr>
            <a:xfrm>
              <a:off x="5469062" y="3648599"/>
              <a:ext cx="1253192" cy="1609202"/>
              <a:chOff x="5395100" y="3674506"/>
              <a:chExt cx="1401035" cy="1799043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84" name="íṧlidê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id="{C7B9D371-EEB1-48BE-A878-A78A2A770838}"/>
                  </a:ext>
                </a:extLst>
              </p:cNvPr>
              <p:cNvSpPr/>
              <p:nvPr/>
            </p:nvSpPr>
            <p:spPr>
              <a:xfrm rot="5400000">
                <a:off x="5745359" y="4422773"/>
                <a:ext cx="700517" cy="1401035"/>
              </a:xfrm>
              <a:custGeom>
                <a:avLst/>
                <a:gdLst>
                  <a:gd name="connsiteX0" fmla="*/ 0 w 868680"/>
                  <a:gd name="connsiteY0" fmla="*/ 0 h 1737360"/>
                  <a:gd name="connsiteX1" fmla="*/ 868680 w 868680"/>
                  <a:gd name="connsiteY1" fmla="*/ 868680 h 1737360"/>
                  <a:gd name="connsiteX2" fmla="*/ 0 w 868680"/>
                  <a:gd name="connsiteY2" fmla="*/ 1737360 h 1737360"/>
                  <a:gd name="connsiteX3" fmla="*/ 0 w 868680"/>
                  <a:gd name="connsiteY3" fmla="*/ 1173480 h 1737360"/>
                  <a:gd name="connsiteX4" fmla="*/ 304800 w 868680"/>
                  <a:gd name="connsiteY4" fmla="*/ 868680 h 1737360"/>
                  <a:gd name="connsiteX5" fmla="*/ 0 w 868680"/>
                  <a:gd name="connsiteY5" fmla="*/ 563880 h 1737360"/>
                  <a:gd name="connsiteX6" fmla="*/ 0 w 868680"/>
                  <a:gd name="connsiteY6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8680" h="1737360">
                    <a:moveTo>
                      <a:pt x="0" y="0"/>
                    </a:moveTo>
                    <a:cubicBezTo>
                      <a:pt x="479759" y="0"/>
                      <a:pt x="868680" y="388921"/>
                      <a:pt x="868680" y="868680"/>
                    </a:cubicBezTo>
                    <a:cubicBezTo>
                      <a:pt x="868680" y="1348439"/>
                      <a:pt x="479759" y="1737360"/>
                      <a:pt x="0" y="1737360"/>
                    </a:cubicBezTo>
                    <a:lnTo>
                      <a:pt x="0" y="1173480"/>
                    </a:lnTo>
                    <a:cubicBezTo>
                      <a:pt x="168336" y="1173480"/>
                      <a:pt x="304800" y="1037016"/>
                      <a:pt x="304800" y="868680"/>
                    </a:cubicBezTo>
                    <a:cubicBezTo>
                      <a:pt x="304800" y="700344"/>
                      <a:pt x="168336" y="563880"/>
                      <a:pt x="0" y="56388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5" name="iṡļiḑe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id="{B6F59471-9F39-466E-955F-8F5E1C95A927}"/>
                  </a:ext>
                </a:extLst>
              </p:cNvPr>
              <p:cNvSpPr/>
              <p:nvPr/>
            </p:nvSpPr>
            <p:spPr>
              <a:xfrm rot="5400000">
                <a:off x="6019255" y="3996152"/>
                <a:ext cx="1098525" cy="455234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6" name="iśḻíḍê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id="{FE53A399-F58D-4A2C-B7CF-0E878E01411F}"/>
                  </a:ext>
                </a:extLst>
              </p:cNvPr>
              <p:cNvSpPr/>
              <p:nvPr/>
            </p:nvSpPr>
            <p:spPr>
              <a:xfrm rot="5400000">
                <a:off x="5301071" y="4223768"/>
                <a:ext cx="643292" cy="455234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7" name="îsliḓé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id="{A8035B00-AB25-4386-AC8D-700C84DD040C}"/>
                  </a:ext>
                </a:extLst>
              </p:cNvPr>
              <p:cNvSpPr/>
              <p:nvPr/>
            </p:nvSpPr>
            <p:spPr>
              <a:xfrm rot="5400000">
                <a:off x="5598795" y="4170735"/>
                <a:ext cx="1020158" cy="938165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66" name="isḷiďê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id="{E83890AB-93D8-4638-B318-D87BE0132D19}"/>
                </a:ext>
              </a:extLst>
            </p:cNvPr>
            <p:cNvSpPr/>
            <p:nvPr/>
          </p:nvSpPr>
          <p:spPr bwMode="auto">
            <a:xfrm>
              <a:off x="4765150" y="3239283"/>
              <a:ext cx="390823" cy="306003"/>
            </a:xfrm>
            <a:custGeom>
              <a:avLst/>
              <a:gdLst>
                <a:gd name="connsiteX0" fmla="*/ 474067 w 538647"/>
                <a:gd name="connsiteY0" fmla="*/ 243115 h 421745"/>
                <a:gd name="connsiteX1" fmla="*/ 532189 w 538647"/>
                <a:gd name="connsiteY1" fmla="*/ 243115 h 421745"/>
                <a:gd name="connsiteX2" fmla="*/ 538647 w 538647"/>
                <a:gd name="connsiteY2" fmla="*/ 251724 h 421745"/>
                <a:gd name="connsiteX3" fmla="*/ 538647 w 538647"/>
                <a:gd name="connsiteY3" fmla="*/ 415289 h 421745"/>
                <a:gd name="connsiteX4" fmla="*/ 532189 w 538647"/>
                <a:gd name="connsiteY4" fmla="*/ 421745 h 421745"/>
                <a:gd name="connsiteX5" fmla="*/ 474067 w 538647"/>
                <a:gd name="connsiteY5" fmla="*/ 421745 h 421745"/>
                <a:gd name="connsiteX6" fmla="*/ 467609 w 538647"/>
                <a:gd name="connsiteY6" fmla="*/ 415289 h 421745"/>
                <a:gd name="connsiteX7" fmla="*/ 467609 w 538647"/>
                <a:gd name="connsiteY7" fmla="*/ 251724 h 421745"/>
                <a:gd name="connsiteX8" fmla="*/ 474067 w 538647"/>
                <a:gd name="connsiteY8" fmla="*/ 243115 h 421745"/>
                <a:gd name="connsiteX9" fmla="*/ 8601 w 538647"/>
                <a:gd name="connsiteY9" fmla="*/ 243115 h 421745"/>
                <a:gd name="connsiteX10" fmla="*/ 64506 w 538647"/>
                <a:gd name="connsiteY10" fmla="*/ 243115 h 421745"/>
                <a:gd name="connsiteX11" fmla="*/ 73107 w 538647"/>
                <a:gd name="connsiteY11" fmla="*/ 251724 h 421745"/>
                <a:gd name="connsiteX12" fmla="*/ 73107 w 538647"/>
                <a:gd name="connsiteY12" fmla="*/ 415289 h 421745"/>
                <a:gd name="connsiteX13" fmla="*/ 64506 w 538647"/>
                <a:gd name="connsiteY13" fmla="*/ 421745 h 421745"/>
                <a:gd name="connsiteX14" fmla="*/ 8601 w 538647"/>
                <a:gd name="connsiteY14" fmla="*/ 421745 h 421745"/>
                <a:gd name="connsiteX15" fmla="*/ 0 w 538647"/>
                <a:gd name="connsiteY15" fmla="*/ 415289 h 421745"/>
                <a:gd name="connsiteX16" fmla="*/ 0 w 538647"/>
                <a:gd name="connsiteY16" fmla="*/ 251724 h 421745"/>
                <a:gd name="connsiteX17" fmla="*/ 8601 w 538647"/>
                <a:gd name="connsiteY17" fmla="*/ 243115 h 421745"/>
                <a:gd name="connsiteX18" fmla="*/ 230607 w 538647"/>
                <a:gd name="connsiteY18" fmla="*/ 206562 h 421745"/>
                <a:gd name="connsiteX19" fmla="*/ 286577 w 538647"/>
                <a:gd name="connsiteY19" fmla="*/ 206562 h 421745"/>
                <a:gd name="connsiteX20" fmla="*/ 295187 w 538647"/>
                <a:gd name="connsiteY20" fmla="*/ 215169 h 421745"/>
                <a:gd name="connsiteX21" fmla="*/ 295187 w 538647"/>
                <a:gd name="connsiteY21" fmla="*/ 415290 h 421745"/>
                <a:gd name="connsiteX22" fmla="*/ 286577 w 538647"/>
                <a:gd name="connsiteY22" fmla="*/ 421745 h 421745"/>
                <a:gd name="connsiteX23" fmla="*/ 230607 w 538647"/>
                <a:gd name="connsiteY23" fmla="*/ 421745 h 421745"/>
                <a:gd name="connsiteX24" fmla="*/ 224149 w 538647"/>
                <a:gd name="connsiteY24" fmla="*/ 415290 h 421745"/>
                <a:gd name="connsiteX25" fmla="*/ 224149 w 538647"/>
                <a:gd name="connsiteY25" fmla="*/ 215169 h 421745"/>
                <a:gd name="connsiteX26" fmla="*/ 230607 w 538647"/>
                <a:gd name="connsiteY26" fmla="*/ 206562 h 421745"/>
                <a:gd name="connsiteX27" fmla="*/ 353445 w 538647"/>
                <a:gd name="connsiteY27" fmla="*/ 148628 h 421745"/>
                <a:gd name="connsiteX28" fmla="*/ 409350 w 538647"/>
                <a:gd name="connsiteY28" fmla="*/ 148628 h 421745"/>
                <a:gd name="connsiteX29" fmla="*/ 417951 w 538647"/>
                <a:gd name="connsiteY29" fmla="*/ 157230 h 421745"/>
                <a:gd name="connsiteX30" fmla="*/ 417951 w 538647"/>
                <a:gd name="connsiteY30" fmla="*/ 415293 h 421745"/>
                <a:gd name="connsiteX31" fmla="*/ 409350 w 538647"/>
                <a:gd name="connsiteY31" fmla="*/ 421745 h 421745"/>
                <a:gd name="connsiteX32" fmla="*/ 353445 w 538647"/>
                <a:gd name="connsiteY32" fmla="*/ 421745 h 421745"/>
                <a:gd name="connsiteX33" fmla="*/ 344844 w 538647"/>
                <a:gd name="connsiteY33" fmla="*/ 415293 h 421745"/>
                <a:gd name="connsiteX34" fmla="*/ 344844 w 538647"/>
                <a:gd name="connsiteY34" fmla="*/ 157230 h 421745"/>
                <a:gd name="connsiteX35" fmla="*/ 353445 w 538647"/>
                <a:gd name="connsiteY35" fmla="*/ 148628 h 421745"/>
                <a:gd name="connsiteX36" fmla="*/ 111980 w 538647"/>
                <a:gd name="connsiteY36" fmla="*/ 148628 h 421745"/>
                <a:gd name="connsiteX37" fmla="*/ 170102 w 538647"/>
                <a:gd name="connsiteY37" fmla="*/ 148628 h 421745"/>
                <a:gd name="connsiteX38" fmla="*/ 176560 w 538647"/>
                <a:gd name="connsiteY38" fmla="*/ 157230 h 421745"/>
                <a:gd name="connsiteX39" fmla="*/ 176560 w 538647"/>
                <a:gd name="connsiteY39" fmla="*/ 415293 h 421745"/>
                <a:gd name="connsiteX40" fmla="*/ 170102 w 538647"/>
                <a:gd name="connsiteY40" fmla="*/ 421745 h 421745"/>
                <a:gd name="connsiteX41" fmla="*/ 111980 w 538647"/>
                <a:gd name="connsiteY41" fmla="*/ 421745 h 421745"/>
                <a:gd name="connsiteX42" fmla="*/ 105522 w 538647"/>
                <a:gd name="connsiteY42" fmla="*/ 415293 h 421745"/>
                <a:gd name="connsiteX43" fmla="*/ 105522 w 538647"/>
                <a:gd name="connsiteY43" fmla="*/ 157230 h 421745"/>
                <a:gd name="connsiteX44" fmla="*/ 111980 w 538647"/>
                <a:gd name="connsiteY44" fmla="*/ 148628 h 421745"/>
                <a:gd name="connsiteX45" fmla="*/ 142224 w 538647"/>
                <a:gd name="connsiteY45" fmla="*/ 0 h 421745"/>
                <a:gd name="connsiteX46" fmla="*/ 172373 w 538647"/>
                <a:gd name="connsiteY46" fmla="*/ 30141 h 421745"/>
                <a:gd name="connsiteX47" fmla="*/ 234825 w 538647"/>
                <a:gd name="connsiteY47" fmla="*/ 66741 h 421745"/>
                <a:gd name="connsiteX48" fmla="*/ 254207 w 538647"/>
                <a:gd name="connsiteY48" fmla="*/ 60283 h 421745"/>
                <a:gd name="connsiteX49" fmla="*/ 277896 w 538647"/>
                <a:gd name="connsiteY49" fmla="*/ 73200 h 421745"/>
                <a:gd name="connsiteX50" fmla="*/ 357576 w 538647"/>
                <a:gd name="connsiteY50" fmla="*/ 49518 h 421745"/>
                <a:gd name="connsiteX51" fmla="*/ 387725 w 538647"/>
                <a:gd name="connsiteY51" fmla="*/ 21530 h 421745"/>
                <a:gd name="connsiteX52" fmla="*/ 417874 w 538647"/>
                <a:gd name="connsiteY52" fmla="*/ 51671 h 421745"/>
                <a:gd name="connsiteX53" fmla="*/ 417874 w 538647"/>
                <a:gd name="connsiteY53" fmla="*/ 58130 h 421745"/>
                <a:gd name="connsiteX54" fmla="*/ 484633 w 538647"/>
                <a:gd name="connsiteY54" fmla="*/ 103341 h 421745"/>
                <a:gd name="connsiteX55" fmla="*/ 504015 w 538647"/>
                <a:gd name="connsiteY55" fmla="*/ 99036 h 421745"/>
                <a:gd name="connsiteX56" fmla="*/ 534164 w 538647"/>
                <a:gd name="connsiteY56" fmla="*/ 129177 h 421745"/>
                <a:gd name="connsiteX57" fmla="*/ 504015 w 538647"/>
                <a:gd name="connsiteY57" fmla="*/ 159318 h 421745"/>
                <a:gd name="connsiteX58" fmla="*/ 473866 w 538647"/>
                <a:gd name="connsiteY58" fmla="*/ 129177 h 421745"/>
                <a:gd name="connsiteX59" fmla="*/ 473866 w 538647"/>
                <a:gd name="connsiteY59" fmla="*/ 120565 h 421745"/>
                <a:gd name="connsiteX60" fmla="*/ 407107 w 538647"/>
                <a:gd name="connsiteY60" fmla="*/ 75353 h 421745"/>
                <a:gd name="connsiteX61" fmla="*/ 387725 w 538647"/>
                <a:gd name="connsiteY61" fmla="*/ 81812 h 421745"/>
                <a:gd name="connsiteX62" fmla="*/ 364036 w 538647"/>
                <a:gd name="connsiteY62" fmla="*/ 68894 h 421745"/>
                <a:gd name="connsiteX63" fmla="*/ 282203 w 538647"/>
                <a:gd name="connsiteY63" fmla="*/ 92577 h 421745"/>
                <a:gd name="connsiteX64" fmla="*/ 254207 w 538647"/>
                <a:gd name="connsiteY64" fmla="*/ 120565 h 421745"/>
                <a:gd name="connsiteX65" fmla="*/ 224058 w 538647"/>
                <a:gd name="connsiteY65" fmla="*/ 90424 h 421745"/>
                <a:gd name="connsiteX66" fmla="*/ 224058 w 538647"/>
                <a:gd name="connsiteY66" fmla="*/ 83965 h 421745"/>
                <a:gd name="connsiteX67" fmla="*/ 163759 w 538647"/>
                <a:gd name="connsiteY67" fmla="*/ 49518 h 421745"/>
                <a:gd name="connsiteX68" fmla="*/ 142224 w 538647"/>
                <a:gd name="connsiteY68" fmla="*/ 60283 h 421745"/>
                <a:gd name="connsiteX69" fmla="*/ 129303 w 538647"/>
                <a:gd name="connsiteY69" fmla="*/ 58130 h 421745"/>
                <a:gd name="connsiteX70" fmla="*/ 64697 w 538647"/>
                <a:gd name="connsiteY70" fmla="*/ 103341 h 421745"/>
                <a:gd name="connsiteX71" fmla="*/ 66851 w 538647"/>
                <a:gd name="connsiteY71" fmla="*/ 111953 h 421745"/>
                <a:gd name="connsiteX72" fmla="*/ 36702 w 538647"/>
                <a:gd name="connsiteY72" fmla="*/ 142095 h 421745"/>
                <a:gd name="connsiteX73" fmla="*/ 6552 w 538647"/>
                <a:gd name="connsiteY73" fmla="*/ 111953 h 421745"/>
                <a:gd name="connsiteX74" fmla="*/ 36702 w 538647"/>
                <a:gd name="connsiteY74" fmla="*/ 81812 h 421745"/>
                <a:gd name="connsiteX75" fmla="*/ 53930 w 538647"/>
                <a:gd name="connsiteY75" fmla="*/ 86118 h 421745"/>
                <a:gd name="connsiteX76" fmla="*/ 114228 w 538647"/>
                <a:gd name="connsiteY76" fmla="*/ 43059 h 421745"/>
                <a:gd name="connsiteX77" fmla="*/ 112075 w 538647"/>
                <a:gd name="connsiteY77" fmla="*/ 30141 h 421745"/>
                <a:gd name="connsiteX78" fmla="*/ 142224 w 538647"/>
                <a:gd name="connsiteY78" fmla="*/ 0 h 42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38647" h="421745">
                  <a:moveTo>
                    <a:pt x="474067" y="243115"/>
                  </a:moveTo>
                  <a:lnTo>
                    <a:pt x="532189" y="243115"/>
                  </a:lnTo>
                  <a:cubicBezTo>
                    <a:pt x="536495" y="243115"/>
                    <a:pt x="538647" y="247419"/>
                    <a:pt x="538647" y="251724"/>
                  </a:cubicBezTo>
                  <a:lnTo>
                    <a:pt x="538647" y="415289"/>
                  </a:lnTo>
                  <a:cubicBezTo>
                    <a:pt x="538647" y="419593"/>
                    <a:pt x="536495" y="421745"/>
                    <a:pt x="532189" y="421745"/>
                  </a:cubicBezTo>
                  <a:lnTo>
                    <a:pt x="474067" y="421745"/>
                  </a:lnTo>
                  <a:cubicBezTo>
                    <a:pt x="469762" y="421745"/>
                    <a:pt x="467609" y="419593"/>
                    <a:pt x="467609" y="415289"/>
                  </a:cubicBezTo>
                  <a:lnTo>
                    <a:pt x="467609" y="251724"/>
                  </a:lnTo>
                  <a:cubicBezTo>
                    <a:pt x="467609" y="247419"/>
                    <a:pt x="469762" y="243115"/>
                    <a:pt x="474067" y="243115"/>
                  </a:cubicBezTo>
                  <a:close/>
                  <a:moveTo>
                    <a:pt x="8601" y="243115"/>
                  </a:moveTo>
                  <a:lnTo>
                    <a:pt x="64506" y="243115"/>
                  </a:lnTo>
                  <a:cubicBezTo>
                    <a:pt x="68807" y="243115"/>
                    <a:pt x="73107" y="247419"/>
                    <a:pt x="73107" y="251724"/>
                  </a:cubicBezTo>
                  <a:lnTo>
                    <a:pt x="73107" y="415289"/>
                  </a:lnTo>
                  <a:cubicBezTo>
                    <a:pt x="73107" y="419593"/>
                    <a:pt x="68807" y="421745"/>
                    <a:pt x="64506" y="421745"/>
                  </a:cubicBezTo>
                  <a:lnTo>
                    <a:pt x="8601" y="421745"/>
                  </a:lnTo>
                  <a:cubicBezTo>
                    <a:pt x="4300" y="421745"/>
                    <a:pt x="0" y="419593"/>
                    <a:pt x="0" y="415289"/>
                  </a:cubicBezTo>
                  <a:lnTo>
                    <a:pt x="0" y="251724"/>
                  </a:lnTo>
                  <a:cubicBezTo>
                    <a:pt x="0" y="247419"/>
                    <a:pt x="4300" y="243115"/>
                    <a:pt x="8601" y="243115"/>
                  </a:cubicBezTo>
                  <a:close/>
                  <a:moveTo>
                    <a:pt x="230607" y="206562"/>
                  </a:moveTo>
                  <a:lnTo>
                    <a:pt x="286577" y="206562"/>
                  </a:lnTo>
                  <a:cubicBezTo>
                    <a:pt x="290882" y="206562"/>
                    <a:pt x="295187" y="210866"/>
                    <a:pt x="295187" y="215169"/>
                  </a:cubicBezTo>
                  <a:lnTo>
                    <a:pt x="295187" y="415290"/>
                  </a:lnTo>
                  <a:cubicBezTo>
                    <a:pt x="295187" y="419593"/>
                    <a:pt x="290882" y="421745"/>
                    <a:pt x="286577" y="421745"/>
                  </a:cubicBezTo>
                  <a:lnTo>
                    <a:pt x="230607" y="421745"/>
                  </a:lnTo>
                  <a:cubicBezTo>
                    <a:pt x="226302" y="421745"/>
                    <a:pt x="224149" y="419593"/>
                    <a:pt x="224149" y="415290"/>
                  </a:cubicBezTo>
                  <a:lnTo>
                    <a:pt x="224149" y="215169"/>
                  </a:lnTo>
                  <a:cubicBezTo>
                    <a:pt x="224149" y="210866"/>
                    <a:pt x="226302" y="206562"/>
                    <a:pt x="230607" y="206562"/>
                  </a:cubicBezTo>
                  <a:close/>
                  <a:moveTo>
                    <a:pt x="353445" y="148628"/>
                  </a:moveTo>
                  <a:lnTo>
                    <a:pt x="409350" y="148628"/>
                  </a:lnTo>
                  <a:cubicBezTo>
                    <a:pt x="413651" y="148628"/>
                    <a:pt x="417951" y="152929"/>
                    <a:pt x="417951" y="157230"/>
                  </a:cubicBezTo>
                  <a:lnTo>
                    <a:pt x="417951" y="415293"/>
                  </a:lnTo>
                  <a:cubicBezTo>
                    <a:pt x="417951" y="419595"/>
                    <a:pt x="413651" y="421745"/>
                    <a:pt x="409350" y="421745"/>
                  </a:cubicBezTo>
                  <a:lnTo>
                    <a:pt x="353445" y="421745"/>
                  </a:lnTo>
                  <a:cubicBezTo>
                    <a:pt x="349145" y="421745"/>
                    <a:pt x="344844" y="419595"/>
                    <a:pt x="344844" y="415293"/>
                  </a:cubicBezTo>
                  <a:lnTo>
                    <a:pt x="344844" y="157230"/>
                  </a:lnTo>
                  <a:cubicBezTo>
                    <a:pt x="344844" y="152929"/>
                    <a:pt x="349145" y="148628"/>
                    <a:pt x="353445" y="148628"/>
                  </a:cubicBezTo>
                  <a:close/>
                  <a:moveTo>
                    <a:pt x="111980" y="148628"/>
                  </a:moveTo>
                  <a:lnTo>
                    <a:pt x="170102" y="148628"/>
                  </a:lnTo>
                  <a:cubicBezTo>
                    <a:pt x="174408" y="148628"/>
                    <a:pt x="176560" y="152929"/>
                    <a:pt x="176560" y="157230"/>
                  </a:cubicBezTo>
                  <a:lnTo>
                    <a:pt x="176560" y="415293"/>
                  </a:lnTo>
                  <a:cubicBezTo>
                    <a:pt x="176560" y="419595"/>
                    <a:pt x="174408" y="421745"/>
                    <a:pt x="170102" y="421745"/>
                  </a:cubicBezTo>
                  <a:lnTo>
                    <a:pt x="111980" y="421745"/>
                  </a:lnTo>
                  <a:cubicBezTo>
                    <a:pt x="107675" y="421745"/>
                    <a:pt x="105522" y="419595"/>
                    <a:pt x="105522" y="415293"/>
                  </a:cubicBezTo>
                  <a:lnTo>
                    <a:pt x="105522" y="157230"/>
                  </a:lnTo>
                  <a:cubicBezTo>
                    <a:pt x="105522" y="152929"/>
                    <a:pt x="107675" y="148628"/>
                    <a:pt x="111980" y="148628"/>
                  </a:cubicBezTo>
                  <a:close/>
                  <a:moveTo>
                    <a:pt x="142224" y="0"/>
                  </a:moveTo>
                  <a:cubicBezTo>
                    <a:pt x="157299" y="0"/>
                    <a:pt x="172373" y="12918"/>
                    <a:pt x="172373" y="30141"/>
                  </a:cubicBezTo>
                  <a:lnTo>
                    <a:pt x="234825" y="66741"/>
                  </a:lnTo>
                  <a:cubicBezTo>
                    <a:pt x="239132" y="62435"/>
                    <a:pt x="245593" y="60283"/>
                    <a:pt x="254207" y="60283"/>
                  </a:cubicBezTo>
                  <a:cubicBezTo>
                    <a:pt x="262821" y="60283"/>
                    <a:pt x="271435" y="64588"/>
                    <a:pt x="277896" y="73200"/>
                  </a:cubicBezTo>
                  <a:lnTo>
                    <a:pt x="357576" y="49518"/>
                  </a:lnTo>
                  <a:cubicBezTo>
                    <a:pt x="359729" y="32294"/>
                    <a:pt x="372650" y="21530"/>
                    <a:pt x="387725" y="21530"/>
                  </a:cubicBezTo>
                  <a:cubicBezTo>
                    <a:pt x="404953" y="21530"/>
                    <a:pt x="417874" y="34447"/>
                    <a:pt x="417874" y="51671"/>
                  </a:cubicBezTo>
                  <a:cubicBezTo>
                    <a:pt x="417874" y="53824"/>
                    <a:pt x="417874" y="55977"/>
                    <a:pt x="417874" y="58130"/>
                  </a:cubicBezTo>
                  <a:lnTo>
                    <a:pt x="484633" y="103341"/>
                  </a:lnTo>
                  <a:cubicBezTo>
                    <a:pt x="491094" y="101189"/>
                    <a:pt x="495401" y="99036"/>
                    <a:pt x="504015" y="99036"/>
                  </a:cubicBezTo>
                  <a:cubicBezTo>
                    <a:pt x="519090" y="99036"/>
                    <a:pt x="534164" y="111953"/>
                    <a:pt x="534164" y="129177"/>
                  </a:cubicBezTo>
                  <a:cubicBezTo>
                    <a:pt x="534164" y="144247"/>
                    <a:pt x="519090" y="159318"/>
                    <a:pt x="504015" y="159318"/>
                  </a:cubicBezTo>
                  <a:cubicBezTo>
                    <a:pt x="486787" y="159318"/>
                    <a:pt x="473866" y="144247"/>
                    <a:pt x="473866" y="129177"/>
                  </a:cubicBezTo>
                  <a:cubicBezTo>
                    <a:pt x="473866" y="127024"/>
                    <a:pt x="473866" y="122718"/>
                    <a:pt x="473866" y="120565"/>
                  </a:cubicBezTo>
                  <a:lnTo>
                    <a:pt x="407107" y="75353"/>
                  </a:lnTo>
                  <a:cubicBezTo>
                    <a:pt x="400646" y="79659"/>
                    <a:pt x="394186" y="81812"/>
                    <a:pt x="387725" y="81812"/>
                  </a:cubicBezTo>
                  <a:cubicBezTo>
                    <a:pt x="379111" y="81812"/>
                    <a:pt x="370497" y="75353"/>
                    <a:pt x="364036" y="68894"/>
                  </a:cubicBezTo>
                  <a:lnTo>
                    <a:pt x="282203" y="92577"/>
                  </a:lnTo>
                  <a:cubicBezTo>
                    <a:pt x="282203" y="107647"/>
                    <a:pt x="269281" y="120565"/>
                    <a:pt x="254207" y="120565"/>
                  </a:cubicBezTo>
                  <a:cubicBezTo>
                    <a:pt x="236979" y="120565"/>
                    <a:pt x="224058" y="107647"/>
                    <a:pt x="224058" y="90424"/>
                  </a:cubicBezTo>
                  <a:cubicBezTo>
                    <a:pt x="224058" y="88271"/>
                    <a:pt x="224058" y="86118"/>
                    <a:pt x="224058" y="83965"/>
                  </a:cubicBezTo>
                  <a:lnTo>
                    <a:pt x="163759" y="49518"/>
                  </a:lnTo>
                  <a:cubicBezTo>
                    <a:pt x="157299" y="55977"/>
                    <a:pt x="150838" y="60283"/>
                    <a:pt x="142224" y="60283"/>
                  </a:cubicBezTo>
                  <a:cubicBezTo>
                    <a:pt x="135763" y="60283"/>
                    <a:pt x="131456" y="58130"/>
                    <a:pt x="129303" y="58130"/>
                  </a:cubicBezTo>
                  <a:lnTo>
                    <a:pt x="64697" y="103341"/>
                  </a:lnTo>
                  <a:cubicBezTo>
                    <a:pt x="66851" y="105494"/>
                    <a:pt x="66851" y="107647"/>
                    <a:pt x="66851" y="111953"/>
                  </a:cubicBezTo>
                  <a:cubicBezTo>
                    <a:pt x="66851" y="127024"/>
                    <a:pt x="53930" y="142095"/>
                    <a:pt x="36702" y="142095"/>
                  </a:cubicBezTo>
                  <a:cubicBezTo>
                    <a:pt x="19473" y="142095"/>
                    <a:pt x="6552" y="127024"/>
                    <a:pt x="6552" y="111953"/>
                  </a:cubicBezTo>
                  <a:cubicBezTo>
                    <a:pt x="6552" y="94730"/>
                    <a:pt x="19473" y="81812"/>
                    <a:pt x="36702" y="81812"/>
                  </a:cubicBezTo>
                  <a:cubicBezTo>
                    <a:pt x="43162" y="81812"/>
                    <a:pt x="47469" y="83965"/>
                    <a:pt x="53930" y="86118"/>
                  </a:cubicBezTo>
                  <a:lnTo>
                    <a:pt x="114228" y="43059"/>
                  </a:lnTo>
                  <a:cubicBezTo>
                    <a:pt x="112075" y="38753"/>
                    <a:pt x="112075" y="34447"/>
                    <a:pt x="112075" y="30141"/>
                  </a:cubicBezTo>
                  <a:cubicBezTo>
                    <a:pt x="112075" y="12918"/>
                    <a:pt x="124996" y="0"/>
                    <a:pt x="14222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67" name="ïşľîḓ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id="{B09DE16A-6600-426D-A898-E743F7D71F92}"/>
                </a:ext>
              </a:extLst>
            </p:cNvPr>
            <p:cNvSpPr/>
            <p:nvPr/>
          </p:nvSpPr>
          <p:spPr bwMode="auto">
            <a:xfrm>
              <a:off x="5837134" y="1991166"/>
              <a:ext cx="490015" cy="471257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68" name="ïśľíḋ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id="{DBB923DA-0CF1-42EB-AAE5-49FBDC4AA564}"/>
                </a:ext>
              </a:extLst>
            </p:cNvPr>
            <p:cNvSpPr/>
            <p:nvPr/>
          </p:nvSpPr>
          <p:spPr bwMode="auto">
            <a:xfrm>
              <a:off x="5872231" y="4437047"/>
              <a:ext cx="419820" cy="379204"/>
            </a:xfrm>
            <a:custGeom>
              <a:avLst/>
              <a:gdLst>
                <a:gd name="connsiteX0" fmla="*/ 0 w 609050"/>
                <a:gd name="connsiteY0" fmla="*/ 411255 h 550128"/>
                <a:gd name="connsiteX1" fmla="*/ 25953 w 609050"/>
                <a:gd name="connsiteY1" fmla="*/ 426310 h 550128"/>
                <a:gd name="connsiteX2" fmla="*/ 202989 w 609050"/>
                <a:gd name="connsiteY2" fmla="*/ 463367 h 550128"/>
                <a:gd name="connsiteX3" fmla="*/ 219808 w 609050"/>
                <a:gd name="connsiteY3" fmla="*/ 462933 h 550128"/>
                <a:gd name="connsiteX4" fmla="*/ 251707 w 609050"/>
                <a:gd name="connsiteY4" fmla="*/ 518375 h 550128"/>
                <a:gd name="connsiteX5" fmla="*/ 202989 w 609050"/>
                <a:gd name="connsiteY5" fmla="*/ 521125 h 550128"/>
                <a:gd name="connsiteX6" fmla="*/ 0 w 609050"/>
                <a:gd name="connsiteY6" fmla="*/ 434416 h 550128"/>
                <a:gd name="connsiteX7" fmla="*/ 0 w 609050"/>
                <a:gd name="connsiteY7" fmla="*/ 295387 h 550128"/>
                <a:gd name="connsiteX8" fmla="*/ 25960 w 609050"/>
                <a:gd name="connsiteY8" fmla="*/ 310451 h 550128"/>
                <a:gd name="connsiteX9" fmla="*/ 203040 w 609050"/>
                <a:gd name="connsiteY9" fmla="*/ 347531 h 550128"/>
                <a:gd name="connsiteX10" fmla="*/ 204781 w 609050"/>
                <a:gd name="connsiteY10" fmla="*/ 347531 h 550128"/>
                <a:gd name="connsiteX11" fmla="*/ 203040 w 609050"/>
                <a:gd name="connsiteY11" fmla="*/ 376355 h 550128"/>
                <a:gd name="connsiteX12" fmla="*/ 204781 w 609050"/>
                <a:gd name="connsiteY12" fmla="*/ 405469 h 550128"/>
                <a:gd name="connsiteX13" fmla="*/ 203040 w 609050"/>
                <a:gd name="connsiteY13" fmla="*/ 405469 h 550128"/>
                <a:gd name="connsiteX14" fmla="*/ 0 w 609050"/>
                <a:gd name="connsiteY14" fmla="*/ 318562 h 550128"/>
                <a:gd name="connsiteX15" fmla="*/ 435036 w 609050"/>
                <a:gd name="connsiteY15" fmla="*/ 202593 h 550128"/>
                <a:gd name="connsiteX16" fmla="*/ 609050 w 609050"/>
                <a:gd name="connsiteY16" fmla="*/ 376361 h 550128"/>
                <a:gd name="connsiteX17" fmla="*/ 435036 w 609050"/>
                <a:gd name="connsiteY17" fmla="*/ 550128 h 550128"/>
                <a:gd name="connsiteX18" fmla="*/ 317721 w 609050"/>
                <a:gd name="connsiteY18" fmla="*/ 504659 h 550128"/>
                <a:gd name="connsiteX19" fmla="*/ 280888 w 609050"/>
                <a:gd name="connsiteY19" fmla="*/ 457018 h 550128"/>
                <a:gd name="connsiteX20" fmla="*/ 262761 w 609050"/>
                <a:gd name="connsiteY20" fmla="*/ 401267 h 550128"/>
                <a:gd name="connsiteX21" fmla="*/ 261021 w 609050"/>
                <a:gd name="connsiteY21" fmla="*/ 376361 h 550128"/>
                <a:gd name="connsiteX22" fmla="*/ 264067 w 609050"/>
                <a:gd name="connsiteY22" fmla="*/ 343634 h 550128"/>
                <a:gd name="connsiteX23" fmla="*/ 290024 w 609050"/>
                <a:gd name="connsiteY23" fmla="*/ 280499 h 550128"/>
                <a:gd name="connsiteX24" fmla="*/ 405888 w 609050"/>
                <a:gd name="connsiteY24" fmla="*/ 205055 h 550128"/>
                <a:gd name="connsiteX25" fmla="*/ 435036 w 609050"/>
                <a:gd name="connsiteY25" fmla="*/ 202593 h 550128"/>
                <a:gd name="connsiteX26" fmla="*/ 0 w 609050"/>
                <a:gd name="connsiteY26" fmla="*/ 179589 h 550128"/>
                <a:gd name="connsiteX27" fmla="*/ 25955 w 609050"/>
                <a:gd name="connsiteY27" fmla="*/ 194643 h 550128"/>
                <a:gd name="connsiteX28" fmla="*/ 203003 w 609050"/>
                <a:gd name="connsiteY28" fmla="*/ 231699 h 550128"/>
                <a:gd name="connsiteX29" fmla="*/ 256364 w 609050"/>
                <a:gd name="connsiteY29" fmla="*/ 228804 h 550128"/>
                <a:gd name="connsiteX30" fmla="*/ 219968 w 609050"/>
                <a:gd name="connsiteY30" fmla="*/ 289166 h 550128"/>
                <a:gd name="connsiteX31" fmla="*/ 203003 w 609050"/>
                <a:gd name="connsiteY31" fmla="*/ 289600 h 550128"/>
                <a:gd name="connsiteX32" fmla="*/ 0 w 609050"/>
                <a:gd name="connsiteY32" fmla="*/ 202749 h 550128"/>
                <a:gd name="connsiteX33" fmla="*/ 203017 w 609050"/>
                <a:gd name="connsiteY33" fmla="*/ 0 h 550128"/>
                <a:gd name="connsiteX34" fmla="*/ 406034 w 609050"/>
                <a:gd name="connsiteY34" fmla="*/ 86902 h 550128"/>
                <a:gd name="connsiteX35" fmla="*/ 203017 w 609050"/>
                <a:gd name="connsiteY35" fmla="*/ 173804 h 550128"/>
                <a:gd name="connsiteX36" fmla="*/ 0 w 609050"/>
                <a:gd name="connsiteY36" fmla="*/ 86902 h 550128"/>
                <a:gd name="connsiteX37" fmla="*/ 203017 w 609050"/>
                <a:gd name="connsiteY37" fmla="*/ 0 h 550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09050" h="550128">
                  <a:moveTo>
                    <a:pt x="0" y="411255"/>
                  </a:moveTo>
                  <a:cubicBezTo>
                    <a:pt x="7974" y="416611"/>
                    <a:pt x="16529" y="421677"/>
                    <a:pt x="25953" y="426310"/>
                  </a:cubicBezTo>
                  <a:cubicBezTo>
                    <a:pt x="73656" y="450194"/>
                    <a:pt x="136583" y="463367"/>
                    <a:pt x="202989" y="463367"/>
                  </a:cubicBezTo>
                  <a:cubicBezTo>
                    <a:pt x="208644" y="463367"/>
                    <a:pt x="214154" y="463222"/>
                    <a:pt x="219808" y="462933"/>
                  </a:cubicBezTo>
                  <a:cubicBezTo>
                    <a:pt x="227783" y="483054"/>
                    <a:pt x="238657" y="501583"/>
                    <a:pt x="251707" y="518375"/>
                  </a:cubicBezTo>
                  <a:cubicBezTo>
                    <a:pt x="236193" y="520256"/>
                    <a:pt x="219953" y="521125"/>
                    <a:pt x="202989" y="521125"/>
                  </a:cubicBezTo>
                  <a:cubicBezTo>
                    <a:pt x="86850" y="521125"/>
                    <a:pt x="0" y="475382"/>
                    <a:pt x="0" y="434416"/>
                  </a:cubicBezTo>
                  <a:close/>
                  <a:moveTo>
                    <a:pt x="0" y="295387"/>
                  </a:moveTo>
                  <a:cubicBezTo>
                    <a:pt x="7976" y="300746"/>
                    <a:pt x="16533" y="305816"/>
                    <a:pt x="25960" y="310451"/>
                  </a:cubicBezTo>
                  <a:cubicBezTo>
                    <a:pt x="73675" y="334350"/>
                    <a:pt x="136617" y="347531"/>
                    <a:pt x="203040" y="347531"/>
                  </a:cubicBezTo>
                  <a:cubicBezTo>
                    <a:pt x="203621" y="347531"/>
                    <a:pt x="204201" y="347531"/>
                    <a:pt x="204781" y="347531"/>
                  </a:cubicBezTo>
                  <a:cubicBezTo>
                    <a:pt x="203621" y="356946"/>
                    <a:pt x="203040" y="366651"/>
                    <a:pt x="203040" y="376355"/>
                  </a:cubicBezTo>
                  <a:cubicBezTo>
                    <a:pt x="203040" y="386205"/>
                    <a:pt x="203621" y="395909"/>
                    <a:pt x="204781" y="405469"/>
                  </a:cubicBezTo>
                  <a:cubicBezTo>
                    <a:pt x="204201" y="405469"/>
                    <a:pt x="203621" y="405469"/>
                    <a:pt x="203040" y="405469"/>
                  </a:cubicBezTo>
                  <a:cubicBezTo>
                    <a:pt x="86872" y="405469"/>
                    <a:pt x="0" y="359553"/>
                    <a:pt x="0" y="318562"/>
                  </a:cubicBezTo>
                  <a:close/>
                  <a:moveTo>
                    <a:pt x="435036" y="202593"/>
                  </a:moveTo>
                  <a:cubicBezTo>
                    <a:pt x="530889" y="202593"/>
                    <a:pt x="609050" y="280644"/>
                    <a:pt x="609050" y="376361"/>
                  </a:cubicBezTo>
                  <a:cubicBezTo>
                    <a:pt x="609050" y="472222"/>
                    <a:pt x="530889" y="550128"/>
                    <a:pt x="435036" y="550128"/>
                  </a:cubicBezTo>
                  <a:cubicBezTo>
                    <a:pt x="389792" y="550128"/>
                    <a:pt x="348754" y="532896"/>
                    <a:pt x="317721" y="504659"/>
                  </a:cubicBezTo>
                  <a:cubicBezTo>
                    <a:pt x="302785" y="491192"/>
                    <a:pt x="290314" y="474974"/>
                    <a:pt x="280888" y="457018"/>
                  </a:cubicBezTo>
                  <a:cubicBezTo>
                    <a:pt x="271897" y="439930"/>
                    <a:pt x="265517" y="421106"/>
                    <a:pt x="262761" y="401267"/>
                  </a:cubicBezTo>
                  <a:cubicBezTo>
                    <a:pt x="261601" y="393158"/>
                    <a:pt x="261021" y="384904"/>
                    <a:pt x="261021" y="376361"/>
                  </a:cubicBezTo>
                  <a:cubicBezTo>
                    <a:pt x="261021" y="365210"/>
                    <a:pt x="262036" y="354350"/>
                    <a:pt x="264067" y="343634"/>
                  </a:cubicBezTo>
                  <a:cubicBezTo>
                    <a:pt x="268417" y="320755"/>
                    <a:pt x="277408" y="299324"/>
                    <a:pt x="290024" y="280499"/>
                  </a:cubicBezTo>
                  <a:cubicBezTo>
                    <a:pt x="316126" y="241256"/>
                    <a:pt x="357599" y="213309"/>
                    <a:pt x="405888" y="205055"/>
                  </a:cubicBezTo>
                  <a:cubicBezTo>
                    <a:pt x="415314" y="203462"/>
                    <a:pt x="425030" y="202593"/>
                    <a:pt x="435036" y="202593"/>
                  </a:cubicBezTo>
                  <a:close/>
                  <a:moveTo>
                    <a:pt x="0" y="179589"/>
                  </a:moveTo>
                  <a:cubicBezTo>
                    <a:pt x="7975" y="184945"/>
                    <a:pt x="16530" y="190011"/>
                    <a:pt x="25955" y="194643"/>
                  </a:cubicBezTo>
                  <a:cubicBezTo>
                    <a:pt x="73661" y="218527"/>
                    <a:pt x="136592" y="231699"/>
                    <a:pt x="203003" y="231699"/>
                  </a:cubicBezTo>
                  <a:cubicBezTo>
                    <a:pt x="221128" y="231699"/>
                    <a:pt x="238963" y="230686"/>
                    <a:pt x="256364" y="228804"/>
                  </a:cubicBezTo>
                  <a:cubicBezTo>
                    <a:pt x="241284" y="246754"/>
                    <a:pt x="228958" y="267164"/>
                    <a:pt x="219968" y="289166"/>
                  </a:cubicBezTo>
                  <a:cubicBezTo>
                    <a:pt x="214458" y="289455"/>
                    <a:pt x="208658" y="289600"/>
                    <a:pt x="203003" y="289600"/>
                  </a:cubicBezTo>
                  <a:cubicBezTo>
                    <a:pt x="86856" y="289600"/>
                    <a:pt x="0" y="243714"/>
                    <a:pt x="0" y="202749"/>
                  </a:cubicBezTo>
                  <a:close/>
                  <a:moveTo>
                    <a:pt x="203017" y="0"/>
                  </a:moveTo>
                  <a:cubicBezTo>
                    <a:pt x="315140" y="0"/>
                    <a:pt x="406034" y="38907"/>
                    <a:pt x="406034" y="86902"/>
                  </a:cubicBezTo>
                  <a:cubicBezTo>
                    <a:pt x="406034" y="134897"/>
                    <a:pt x="315140" y="173804"/>
                    <a:pt x="203017" y="173804"/>
                  </a:cubicBezTo>
                  <a:cubicBezTo>
                    <a:pt x="90894" y="173804"/>
                    <a:pt x="0" y="134897"/>
                    <a:pt x="0" y="86902"/>
                  </a:cubicBezTo>
                  <a:cubicBezTo>
                    <a:pt x="0" y="38907"/>
                    <a:pt x="90894" y="0"/>
                    <a:pt x="20301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69" name="îṥḷïdê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id="{2DA514BF-37CE-4B71-A466-E025C94D3364}"/>
                </a:ext>
              </a:extLst>
            </p:cNvPr>
            <p:cNvSpPr/>
            <p:nvPr/>
          </p:nvSpPr>
          <p:spPr bwMode="auto">
            <a:xfrm>
              <a:off x="7115857" y="3236432"/>
              <a:ext cx="460321" cy="335066"/>
            </a:xfrm>
            <a:custGeom>
              <a:avLst/>
              <a:gdLst>
                <a:gd name="connsiteX0" fmla="*/ 189238 w 605028"/>
                <a:gd name="connsiteY0" fmla="*/ 283560 h 440399"/>
                <a:gd name="connsiteX1" fmla="*/ 188139 w 605028"/>
                <a:gd name="connsiteY1" fmla="*/ 285479 h 440399"/>
                <a:gd name="connsiteX2" fmla="*/ 186217 w 605028"/>
                <a:gd name="connsiteY2" fmla="*/ 306044 h 440399"/>
                <a:gd name="connsiteX3" fmla="*/ 223292 w 605028"/>
                <a:gd name="connsiteY3" fmla="*/ 392689 h 440399"/>
                <a:gd name="connsiteX4" fmla="*/ 224390 w 605028"/>
                <a:gd name="connsiteY4" fmla="*/ 389673 h 440399"/>
                <a:gd name="connsiteX5" fmla="*/ 223567 w 605028"/>
                <a:gd name="connsiteY5" fmla="*/ 380899 h 440399"/>
                <a:gd name="connsiteX6" fmla="*/ 226587 w 605028"/>
                <a:gd name="connsiteY6" fmla="*/ 371576 h 440399"/>
                <a:gd name="connsiteX7" fmla="*/ 231531 w 605028"/>
                <a:gd name="connsiteY7" fmla="*/ 360883 h 440399"/>
                <a:gd name="connsiteX8" fmla="*/ 236749 w 605028"/>
                <a:gd name="connsiteY8" fmla="*/ 342237 h 440399"/>
                <a:gd name="connsiteX9" fmla="*/ 240319 w 605028"/>
                <a:gd name="connsiteY9" fmla="*/ 331544 h 440399"/>
                <a:gd name="connsiteX10" fmla="*/ 236749 w 605028"/>
                <a:gd name="connsiteY10" fmla="*/ 321673 h 440399"/>
                <a:gd name="connsiteX11" fmla="*/ 226038 w 605028"/>
                <a:gd name="connsiteY11" fmla="*/ 315915 h 440399"/>
                <a:gd name="connsiteX12" fmla="*/ 215877 w 605028"/>
                <a:gd name="connsiteY12" fmla="*/ 309882 h 440399"/>
                <a:gd name="connsiteX13" fmla="*/ 205166 w 605028"/>
                <a:gd name="connsiteY13" fmla="*/ 296995 h 440399"/>
                <a:gd name="connsiteX14" fmla="*/ 200498 w 605028"/>
                <a:gd name="connsiteY14" fmla="*/ 291237 h 440399"/>
                <a:gd name="connsiteX15" fmla="*/ 193906 w 605028"/>
                <a:gd name="connsiteY15" fmla="*/ 286576 h 440399"/>
                <a:gd name="connsiteX16" fmla="*/ 394076 w 605028"/>
                <a:gd name="connsiteY16" fmla="*/ 242957 h 440399"/>
                <a:gd name="connsiteX17" fmla="*/ 402304 w 605028"/>
                <a:gd name="connsiteY17" fmla="*/ 250082 h 440399"/>
                <a:gd name="connsiteX18" fmla="*/ 405046 w 605028"/>
                <a:gd name="connsiteY18" fmla="*/ 252001 h 440399"/>
                <a:gd name="connsiteX19" fmla="*/ 400658 w 605028"/>
                <a:gd name="connsiteY19" fmla="*/ 254741 h 440399"/>
                <a:gd name="connsiteX20" fmla="*/ 392979 w 605028"/>
                <a:gd name="connsiteY20" fmla="*/ 244875 h 440399"/>
                <a:gd name="connsiteX21" fmla="*/ 228510 w 605028"/>
                <a:gd name="connsiteY21" fmla="*/ 215011 h 440399"/>
                <a:gd name="connsiteX22" fmla="*/ 218349 w 605028"/>
                <a:gd name="connsiteY22" fmla="*/ 224608 h 440399"/>
                <a:gd name="connsiteX23" fmla="*/ 221919 w 605028"/>
                <a:gd name="connsiteY23" fmla="*/ 223237 h 440399"/>
                <a:gd name="connsiteX24" fmla="*/ 228510 w 605028"/>
                <a:gd name="connsiteY24" fmla="*/ 215011 h 440399"/>
                <a:gd name="connsiteX25" fmla="*/ 243889 w 605028"/>
                <a:gd name="connsiteY25" fmla="*/ 203769 h 440399"/>
                <a:gd name="connsiteX26" fmla="*/ 228785 w 605028"/>
                <a:gd name="connsiteY26" fmla="*/ 214737 h 440399"/>
                <a:gd name="connsiteX27" fmla="*/ 243615 w 605028"/>
                <a:gd name="connsiteY27" fmla="*/ 209253 h 440399"/>
                <a:gd name="connsiteX28" fmla="*/ 317490 w 605028"/>
                <a:gd name="connsiteY28" fmla="*/ 187043 h 440399"/>
                <a:gd name="connsiteX29" fmla="*/ 319687 w 605028"/>
                <a:gd name="connsiteY29" fmla="*/ 200479 h 440399"/>
                <a:gd name="connsiteX30" fmla="*/ 332870 w 605028"/>
                <a:gd name="connsiteY30" fmla="*/ 198011 h 440399"/>
                <a:gd name="connsiteX31" fmla="*/ 322708 w 605028"/>
                <a:gd name="connsiteY31" fmla="*/ 207882 h 440399"/>
                <a:gd name="connsiteX32" fmla="*/ 308977 w 605028"/>
                <a:gd name="connsiteY32" fmla="*/ 212543 h 440399"/>
                <a:gd name="connsiteX33" fmla="*/ 301836 w 605028"/>
                <a:gd name="connsiteY33" fmla="*/ 211446 h 440399"/>
                <a:gd name="connsiteX34" fmla="*/ 305956 w 605028"/>
                <a:gd name="connsiteY34" fmla="*/ 216656 h 440399"/>
                <a:gd name="connsiteX35" fmla="*/ 307878 w 605028"/>
                <a:gd name="connsiteY35" fmla="*/ 222688 h 440399"/>
                <a:gd name="connsiteX36" fmla="*/ 298266 w 605028"/>
                <a:gd name="connsiteY36" fmla="*/ 222688 h 440399"/>
                <a:gd name="connsiteX37" fmla="*/ 297168 w 605028"/>
                <a:gd name="connsiteY37" fmla="*/ 233108 h 440399"/>
                <a:gd name="connsiteX38" fmla="*/ 300738 w 605028"/>
                <a:gd name="connsiteY38" fmla="*/ 233108 h 440399"/>
                <a:gd name="connsiteX39" fmla="*/ 313096 w 605028"/>
                <a:gd name="connsiteY39" fmla="*/ 227898 h 440399"/>
                <a:gd name="connsiteX40" fmla="*/ 318040 w 605028"/>
                <a:gd name="connsiteY40" fmla="*/ 221866 h 440399"/>
                <a:gd name="connsiteX41" fmla="*/ 327926 w 605028"/>
                <a:gd name="connsiteY41" fmla="*/ 220221 h 440399"/>
                <a:gd name="connsiteX42" fmla="*/ 332321 w 605028"/>
                <a:gd name="connsiteY42" fmla="*/ 225979 h 440399"/>
                <a:gd name="connsiteX43" fmla="*/ 338637 w 605028"/>
                <a:gd name="connsiteY43" fmla="*/ 230366 h 440399"/>
                <a:gd name="connsiteX44" fmla="*/ 338088 w 605028"/>
                <a:gd name="connsiteY44" fmla="*/ 233656 h 440399"/>
                <a:gd name="connsiteX45" fmla="*/ 340010 w 605028"/>
                <a:gd name="connsiteY45" fmla="*/ 226801 h 440399"/>
                <a:gd name="connsiteX46" fmla="*/ 332321 w 605028"/>
                <a:gd name="connsiteY46" fmla="*/ 218576 h 440399"/>
                <a:gd name="connsiteX47" fmla="*/ 344130 w 605028"/>
                <a:gd name="connsiteY47" fmla="*/ 224334 h 440399"/>
                <a:gd name="connsiteX48" fmla="*/ 348798 w 605028"/>
                <a:gd name="connsiteY48" fmla="*/ 233108 h 440399"/>
                <a:gd name="connsiteX49" fmla="*/ 354291 w 605028"/>
                <a:gd name="connsiteY49" fmla="*/ 231463 h 440399"/>
                <a:gd name="connsiteX50" fmla="*/ 349348 w 605028"/>
                <a:gd name="connsiteY50" fmla="*/ 226801 h 440399"/>
                <a:gd name="connsiteX51" fmla="*/ 353742 w 605028"/>
                <a:gd name="connsiteY51" fmla="*/ 225430 h 440399"/>
                <a:gd name="connsiteX52" fmla="*/ 368572 w 605028"/>
                <a:gd name="connsiteY52" fmla="*/ 232011 h 440399"/>
                <a:gd name="connsiteX53" fmla="*/ 373241 w 605028"/>
                <a:gd name="connsiteY53" fmla="*/ 242979 h 440399"/>
                <a:gd name="connsiteX54" fmla="*/ 352369 w 605028"/>
                <a:gd name="connsiteY54" fmla="*/ 239689 h 440399"/>
                <a:gd name="connsiteX55" fmla="*/ 348249 w 605028"/>
                <a:gd name="connsiteY55" fmla="*/ 244350 h 440399"/>
                <a:gd name="connsiteX56" fmla="*/ 334518 w 605028"/>
                <a:gd name="connsiteY56" fmla="*/ 240785 h 440399"/>
                <a:gd name="connsiteX57" fmla="*/ 333419 w 605028"/>
                <a:gd name="connsiteY57" fmla="*/ 233108 h 440399"/>
                <a:gd name="connsiteX58" fmla="*/ 320786 w 605028"/>
                <a:gd name="connsiteY58" fmla="*/ 234205 h 440399"/>
                <a:gd name="connsiteX59" fmla="*/ 303484 w 605028"/>
                <a:gd name="connsiteY59" fmla="*/ 237221 h 440399"/>
                <a:gd name="connsiteX60" fmla="*/ 294696 w 605028"/>
                <a:gd name="connsiteY60" fmla="*/ 247914 h 440399"/>
                <a:gd name="connsiteX61" fmla="*/ 281514 w 605028"/>
                <a:gd name="connsiteY61" fmla="*/ 263543 h 440399"/>
                <a:gd name="connsiteX62" fmla="*/ 280415 w 605028"/>
                <a:gd name="connsiteY62" fmla="*/ 276431 h 440399"/>
                <a:gd name="connsiteX63" fmla="*/ 288105 w 605028"/>
                <a:gd name="connsiteY63" fmla="*/ 289866 h 440399"/>
                <a:gd name="connsiteX64" fmla="*/ 304308 w 605028"/>
                <a:gd name="connsiteY64" fmla="*/ 297544 h 440399"/>
                <a:gd name="connsiteX65" fmla="*/ 326828 w 605028"/>
                <a:gd name="connsiteY65" fmla="*/ 294802 h 440399"/>
                <a:gd name="connsiteX66" fmla="*/ 336989 w 605028"/>
                <a:gd name="connsiteY66" fmla="*/ 298915 h 440399"/>
                <a:gd name="connsiteX67" fmla="*/ 338912 w 605028"/>
                <a:gd name="connsiteY67" fmla="*/ 306318 h 440399"/>
                <a:gd name="connsiteX68" fmla="*/ 342482 w 605028"/>
                <a:gd name="connsiteY68" fmla="*/ 320028 h 440399"/>
                <a:gd name="connsiteX69" fmla="*/ 346601 w 605028"/>
                <a:gd name="connsiteY69" fmla="*/ 337028 h 440399"/>
                <a:gd name="connsiteX70" fmla="*/ 343580 w 605028"/>
                <a:gd name="connsiteY70" fmla="*/ 352108 h 440399"/>
                <a:gd name="connsiteX71" fmla="*/ 349622 w 605028"/>
                <a:gd name="connsiteY71" fmla="*/ 375963 h 440399"/>
                <a:gd name="connsiteX72" fmla="*/ 376811 w 605028"/>
                <a:gd name="connsiteY72" fmla="*/ 363899 h 440399"/>
                <a:gd name="connsiteX73" fmla="*/ 383402 w 605028"/>
                <a:gd name="connsiteY73" fmla="*/ 357866 h 440399"/>
                <a:gd name="connsiteX74" fmla="*/ 387521 w 605028"/>
                <a:gd name="connsiteY74" fmla="*/ 347995 h 440399"/>
                <a:gd name="connsiteX75" fmla="*/ 395486 w 605028"/>
                <a:gd name="connsiteY75" fmla="*/ 328802 h 440399"/>
                <a:gd name="connsiteX76" fmla="*/ 397134 w 605028"/>
                <a:gd name="connsiteY76" fmla="*/ 313995 h 440399"/>
                <a:gd name="connsiteX77" fmla="*/ 407844 w 605028"/>
                <a:gd name="connsiteY77" fmla="*/ 281914 h 440399"/>
                <a:gd name="connsiteX78" fmla="*/ 400154 w 605028"/>
                <a:gd name="connsiteY78" fmla="*/ 282463 h 440399"/>
                <a:gd name="connsiteX79" fmla="*/ 376262 w 605028"/>
                <a:gd name="connsiteY79" fmla="*/ 249011 h 440399"/>
                <a:gd name="connsiteX80" fmla="*/ 399056 w 605028"/>
                <a:gd name="connsiteY80" fmla="*/ 278898 h 440399"/>
                <a:gd name="connsiteX81" fmla="*/ 408393 w 605028"/>
                <a:gd name="connsiteY81" fmla="*/ 268753 h 440399"/>
                <a:gd name="connsiteX82" fmla="*/ 405922 w 605028"/>
                <a:gd name="connsiteY82" fmla="*/ 252301 h 440399"/>
                <a:gd name="connsiteX83" fmla="*/ 412513 w 605028"/>
                <a:gd name="connsiteY83" fmla="*/ 251479 h 440399"/>
                <a:gd name="connsiteX84" fmla="*/ 317490 w 605028"/>
                <a:gd name="connsiteY84" fmla="*/ 187043 h 440399"/>
                <a:gd name="connsiteX85" fmla="*/ 306505 w 605028"/>
                <a:gd name="connsiteY85" fmla="*/ 174156 h 440399"/>
                <a:gd name="connsiteX86" fmla="*/ 332321 w 605028"/>
                <a:gd name="connsiteY86" fmla="*/ 176624 h 440399"/>
                <a:gd name="connsiteX87" fmla="*/ 334518 w 605028"/>
                <a:gd name="connsiteY87" fmla="*/ 177172 h 440399"/>
                <a:gd name="connsiteX88" fmla="*/ 344954 w 605028"/>
                <a:gd name="connsiteY88" fmla="*/ 179640 h 440399"/>
                <a:gd name="connsiteX89" fmla="*/ 347151 w 605028"/>
                <a:gd name="connsiteY89" fmla="*/ 180188 h 440399"/>
                <a:gd name="connsiteX90" fmla="*/ 357861 w 605028"/>
                <a:gd name="connsiteY90" fmla="*/ 184301 h 440399"/>
                <a:gd name="connsiteX91" fmla="*/ 358685 w 605028"/>
                <a:gd name="connsiteY91" fmla="*/ 184575 h 440399"/>
                <a:gd name="connsiteX92" fmla="*/ 439976 w 605028"/>
                <a:gd name="connsiteY92" fmla="*/ 307140 h 440399"/>
                <a:gd name="connsiteX93" fmla="*/ 306780 w 605028"/>
                <a:gd name="connsiteY93" fmla="*/ 440399 h 440399"/>
                <a:gd name="connsiteX94" fmla="*/ 266958 w 605028"/>
                <a:gd name="connsiteY94" fmla="*/ 434367 h 440399"/>
                <a:gd name="connsiteX95" fmla="*/ 173309 w 605028"/>
                <a:gd name="connsiteY95" fmla="*/ 307140 h 440399"/>
                <a:gd name="connsiteX96" fmla="*/ 183745 w 605028"/>
                <a:gd name="connsiteY96" fmla="*/ 255318 h 440399"/>
                <a:gd name="connsiteX97" fmla="*/ 189238 w 605028"/>
                <a:gd name="connsiteY97" fmla="*/ 243801 h 440399"/>
                <a:gd name="connsiteX98" fmla="*/ 189512 w 605028"/>
                <a:gd name="connsiteY98" fmla="*/ 243527 h 440399"/>
                <a:gd name="connsiteX99" fmla="*/ 196103 w 605028"/>
                <a:gd name="connsiteY99" fmla="*/ 232834 h 440399"/>
                <a:gd name="connsiteX100" fmla="*/ 254325 w 605028"/>
                <a:gd name="connsiteY100" fmla="*/ 184850 h 440399"/>
                <a:gd name="connsiteX101" fmla="*/ 255973 w 605028"/>
                <a:gd name="connsiteY101" fmla="*/ 184027 h 440399"/>
                <a:gd name="connsiteX102" fmla="*/ 266134 w 605028"/>
                <a:gd name="connsiteY102" fmla="*/ 180462 h 440399"/>
                <a:gd name="connsiteX103" fmla="*/ 268606 w 605028"/>
                <a:gd name="connsiteY103" fmla="*/ 179640 h 440399"/>
                <a:gd name="connsiteX104" fmla="*/ 278493 w 605028"/>
                <a:gd name="connsiteY104" fmla="*/ 177172 h 440399"/>
                <a:gd name="connsiteX105" fmla="*/ 281239 w 605028"/>
                <a:gd name="connsiteY105" fmla="*/ 176624 h 440399"/>
                <a:gd name="connsiteX106" fmla="*/ 306505 w 605028"/>
                <a:gd name="connsiteY106" fmla="*/ 174156 h 440399"/>
                <a:gd name="connsiteX107" fmla="*/ 365543 w 605028"/>
                <a:gd name="connsiteY107" fmla="*/ 0 h 440399"/>
                <a:gd name="connsiteX108" fmla="*/ 485560 w 605028"/>
                <a:gd name="connsiteY108" fmla="*/ 127776 h 440399"/>
                <a:gd name="connsiteX109" fmla="*/ 486659 w 605028"/>
                <a:gd name="connsiteY109" fmla="*/ 127776 h 440399"/>
                <a:gd name="connsiteX110" fmla="*/ 563283 w 605028"/>
                <a:gd name="connsiteY110" fmla="*/ 192761 h 440399"/>
                <a:gd name="connsiteX111" fmla="*/ 605028 w 605028"/>
                <a:gd name="connsiteY111" fmla="*/ 249520 h 440399"/>
                <a:gd name="connsiteX112" fmla="*/ 555593 w 605028"/>
                <a:gd name="connsiteY112" fmla="*/ 307101 h 440399"/>
                <a:gd name="connsiteX113" fmla="*/ 460568 w 605028"/>
                <a:gd name="connsiteY113" fmla="*/ 307101 h 440399"/>
                <a:gd name="connsiteX114" fmla="*/ 306496 w 605028"/>
                <a:gd name="connsiteY114" fmla="*/ 153550 h 440399"/>
                <a:gd name="connsiteX115" fmla="*/ 152699 w 605028"/>
                <a:gd name="connsiteY115" fmla="*/ 307101 h 440399"/>
                <a:gd name="connsiteX116" fmla="*/ 49435 w 605028"/>
                <a:gd name="connsiteY116" fmla="*/ 307101 h 440399"/>
                <a:gd name="connsiteX117" fmla="*/ 0 w 605028"/>
                <a:gd name="connsiteY117" fmla="*/ 249520 h 440399"/>
                <a:gd name="connsiteX118" fmla="*/ 49435 w 605028"/>
                <a:gd name="connsiteY118" fmla="*/ 191938 h 440399"/>
                <a:gd name="connsiteX119" fmla="*/ 119468 w 605028"/>
                <a:gd name="connsiteY119" fmla="*/ 110502 h 440399"/>
                <a:gd name="connsiteX120" fmla="*/ 144185 w 605028"/>
                <a:gd name="connsiteY120" fmla="*/ 115985 h 440399"/>
                <a:gd name="connsiteX121" fmla="*/ 224929 w 605028"/>
                <a:gd name="connsiteY121" fmla="*/ 24404 h 440399"/>
                <a:gd name="connsiteX122" fmla="*/ 276286 w 605028"/>
                <a:gd name="connsiteY122" fmla="*/ 46339 h 440399"/>
                <a:gd name="connsiteX123" fmla="*/ 365543 w 605028"/>
                <a:gd name="connsiteY123" fmla="*/ 0 h 44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605028" h="440399">
                  <a:moveTo>
                    <a:pt x="189238" y="283560"/>
                  </a:moveTo>
                  <a:cubicBezTo>
                    <a:pt x="189238" y="283560"/>
                    <a:pt x="188688" y="284382"/>
                    <a:pt x="188139" y="285479"/>
                  </a:cubicBezTo>
                  <a:cubicBezTo>
                    <a:pt x="186766" y="292334"/>
                    <a:pt x="186217" y="299189"/>
                    <a:pt x="186217" y="306044"/>
                  </a:cubicBezTo>
                  <a:cubicBezTo>
                    <a:pt x="186217" y="340044"/>
                    <a:pt x="200498" y="371028"/>
                    <a:pt x="223292" y="392689"/>
                  </a:cubicBezTo>
                  <a:cubicBezTo>
                    <a:pt x="223567" y="391592"/>
                    <a:pt x="223841" y="390496"/>
                    <a:pt x="224390" y="389673"/>
                  </a:cubicBezTo>
                  <a:cubicBezTo>
                    <a:pt x="224390" y="389673"/>
                    <a:pt x="226587" y="385012"/>
                    <a:pt x="223567" y="380899"/>
                  </a:cubicBezTo>
                  <a:cubicBezTo>
                    <a:pt x="223567" y="380899"/>
                    <a:pt x="226587" y="376786"/>
                    <a:pt x="226587" y="371576"/>
                  </a:cubicBezTo>
                  <a:cubicBezTo>
                    <a:pt x="226587" y="371576"/>
                    <a:pt x="223567" y="362254"/>
                    <a:pt x="231531" y="360883"/>
                  </a:cubicBezTo>
                  <a:cubicBezTo>
                    <a:pt x="231531" y="360883"/>
                    <a:pt x="242241" y="360883"/>
                    <a:pt x="236749" y="342237"/>
                  </a:cubicBezTo>
                  <a:cubicBezTo>
                    <a:pt x="236749" y="342237"/>
                    <a:pt x="236200" y="337028"/>
                    <a:pt x="240319" y="331544"/>
                  </a:cubicBezTo>
                  <a:cubicBezTo>
                    <a:pt x="240319" y="331544"/>
                    <a:pt x="244439" y="320576"/>
                    <a:pt x="236749" y="321673"/>
                  </a:cubicBezTo>
                  <a:cubicBezTo>
                    <a:pt x="236749" y="321673"/>
                    <a:pt x="235101" y="315915"/>
                    <a:pt x="226038" y="315915"/>
                  </a:cubicBezTo>
                  <a:cubicBezTo>
                    <a:pt x="226038" y="315915"/>
                    <a:pt x="220820" y="309882"/>
                    <a:pt x="215877" y="309882"/>
                  </a:cubicBezTo>
                  <a:cubicBezTo>
                    <a:pt x="215877" y="309882"/>
                    <a:pt x="214229" y="293431"/>
                    <a:pt x="205166" y="296995"/>
                  </a:cubicBezTo>
                  <a:cubicBezTo>
                    <a:pt x="205166" y="296995"/>
                    <a:pt x="204068" y="290689"/>
                    <a:pt x="200498" y="291237"/>
                  </a:cubicBezTo>
                  <a:cubicBezTo>
                    <a:pt x="200498" y="291237"/>
                    <a:pt x="198026" y="284656"/>
                    <a:pt x="193906" y="286576"/>
                  </a:cubicBezTo>
                  <a:close/>
                  <a:moveTo>
                    <a:pt x="394076" y="242957"/>
                  </a:moveTo>
                  <a:cubicBezTo>
                    <a:pt x="396544" y="245972"/>
                    <a:pt x="402304" y="250082"/>
                    <a:pt x="402304" y="250082"/>
                  </a:cubicBezTo>
                  <a:cubicBezTo>
                    <a:pt x="403126" y="251178"/>
                    <a:pt x="404223" y="251726"/>
                    <a:pt x="405046" y="252001"/>
                  </a:cubicBezTo>
                  <a:lnTo>
                    <a:pt x="400658" y="254741"/>
                  </a:lnTo>
                  <a:lnTo>
                    <a:pt x="392979" y="244875"/>
                  </a:lnTo>
                  <a:close/>
                  <a:moveTo>
                    <a:pt x="228510" y="215011"/>
                  </a:moveTo>
                  <a:cubicBezTo>
                    <a:pt x="224940" y="218027"/>
                    <a:pt x="221644" y="221317"/>
                    <a:pt x="218349" y="224608"/>
                  </a:cubicBezTo>
                  <a:cubicBezTo>
                    <a:pt x="219722" y="224059"/>
                    <a:pt x="220820" y="223511"/>
                    <a:pt x="221919" y="223237"/>
                  </a:cubicBezTo>
                  <a:cubicBezTo>
                    <a:pt x="221919" y="223237"/>
                    <a:pt x="233179" y="222140"/>
                    <a:pt x="228510" y="215011"/>
                  </a:cubicBezTo>
                  <a:close/>
                  <a:moveTo>
                    <a:pt x="243889" y="203769"/>
                  </a:moveTo>
                  <a:cubicBezTo>
                    <a:pt x="238671" y="207059"/>
                    <a:pt x="233453" y="210898"/>
                    <a:pt x="228785" y="214737"/>
                  </a:cubicBezTo>
                  <a:cubicBezTo>
                    <a:pt x="231531" y="215011"/>
                    <a:pt x="242791" y="215834"/>
                    <a:pt x="243615" y="209253"/>
                  </a:cubicBezTo>
                  <a:close/>
                  <a:moveTo>
                    <a:pt x="317490" y="187043"/>
                  </a:moveTo>
                  <a:cubicBezTo>
                    <a:pt x="307878" y="196366"/>
                    <a:pt x="319687" y="200479"/>
                    <a:pt x="319687" y="200479"/>
                  </a:cubicBezTo>
                  <a:cubicBezTo>
                    <a:pt x="323807" y="203221"/>
                    <a:pt x="332870" y="198011"/>
                    <a:pt x="332870" y="198011"/>
                  </a:cubicBezTo>
                  <a:cubicBezTo>
                    <a:pt x="336440" y="202124"/>
                    <a:pt x="322708" y="207882"/>
                    <a:pt x="322708" y="207882"/>
                  </a:cubicBezTo>
                  <a:cubicBezTo>
                    <a:pt x="315019" y="208430"/>
                    <a:pt x="308977" y="212543"/>
                    <a:pt x="308977" y="212543"/>
                  </a:cubicBezTo>
                  <a:cubicBezTo>
                    <a:pt x="305407" y="207334"/>
                    <a:pt x="301836" y="211446"/>
                    <a:pt x="301836" y="211446"/>
                  </a:cubicBezTo>
                  <a:cubicBezTo>
                    <a:pt x="298816" y="215011"/>
                    <a:pt x="305956" y="216656"/>
                    <a:pt x="305956" y="216656"/>
                  </a:cubicBezTo>
                  <a:cubicBezTo>
                    <a:pt x="310625" y="217753"/>
                    <a:pt x="309526" y="220769"/>
                    <a:pt x="307878" y="222688"/>
                  </a:cubicBezTo>
                  <a:cubicBezTo>
                    <a:pt x="305956" y="224334"/>
                    <a:pt x="298266" y="222688"/>
                    <a:pt x="298266" y="222688"/>
                  </a:cubicBezTo>
                  <a:cubicBezTo>
                    <a:pt x="294147" y="224882"/>
                    <a:pt x="297168" y="233108"/>
                    <a:pt x="297168" y="233108"/>
                  </a:cubicBezTo>
                  <a:lnTo>
                    <a:pt x="300738" y="233108"/>
                  </a:lnTo>
                  <a:cubicBezTo>
                    <a:pt x="312547" y="236672"/>
                    <a:pt x="313096" y="227898"/>
                    <a:pt x="313096" y="227898"/>
                  </a:cubicBezTo>
                  <a:cubicBezTo>
                    <a:pt x="316667" y="227898"/>
                    <a:pt x="318040" y="221866"/>
                    <a:pt x="318040" y="221866"/>
                  </a:cubicBezTo>
                  <a:cubicBezTo>
                    <a:pt x="320786" y="224882"/>
                    <a:pt x="327926" y="220221"/>
                    <a:pt x="327926" y="220221"/>
                  </a:cubicBezTo>
                  <a:cubicBezTo>
                    <a:pt x="328750" y="222688"/>
                    <a:pt x="332321" y="225979"/>
                    <a:pt x="332321" y="225979"/>
                  </a:cubicBezTo>
                  <a:cubicBezTo>
                    <a:pt x="337539" y="227898"/>
                    <a:pt x="338637" y="230366"/>
                    <a:pt x="338637" y="230366"/>
                  </a:cubicBezTo>
                  <a:cubicBezTo>
                    <a:pt x="333419" y="231463"/>
                    <a:pt x="338088" y="233656"/>
                    <a:pt x="338088" y="233656"/>
                  </a:cubicBezTo>
                  <a:cubicBezTo>
                    <a:pt x="345228" y="230640"/>
                    <a:pt x="340010" y="226801"/>
                    <a:pt x="340010" y="226801"/>
                  </a:cubicBezTo>
                  <a:cubicBezTo>
                    <a:pt x="326279" y="220221"/>
                    <a:pt x="332321" y="218576"/>
                    <a:pt x="332321" y="218576"/>
                  </a:cubicBezTo>
                  <a:cubicBezTo>
                    <a:pt x="334518" y="222688"/>
                    <a:pt x="344130" y="224334"/>
                    <a:pt x="344130" y="224334"/>
                  </a:cubicBezTo>
                  <a:cubicBezTo>
                    <a:pt x="345228" y="232011"/>
                    <a:pt x="348798" y="233108"/>
                    <a:pt x="348798" y="233108"/>
                  </a:cubicBezTo>
                  <a:cubicBezTo>
                    <a:pt x="353192" y="235027"/>
                    <a:pt x="354291" y="231463"/>
                    <a:pt x="354291" y="231463"/>
                  </a:cubicBezTo>
                  <a:cubicBezTo>
                    <a:pt x="350172" y="230366"/>
                    <a:pt x="349348" y="226801"/>
                    <a:pt x="349348" y="226801"/>
                  </a:cubicBezTo>
                  <a:cubicBezTo>
                    <a:pt x="348249" y="223237"/>
                    <a:pt x="353742" y="225430"/>
                    <a:pt x="353742" y="225430"/>
                  </a:cubicBezTo>
                  <a:cubicBezTo>
                    <a:pt x="358410" y="232559"/>
                    <a:pt x="368572" y="232011"/>
                    <a:pt x="368572" y="232011"/>
                  </a:cubicBezTo>
                  <a:cubicBezTo>
                    <a:pt x="375163" y="231463"/>
                    <a:pt x="373241" y="242979"/>
                    <a:pt x="373241" y="242979"/>
                  </a:cubicBezTo>
                  <a:cubicBezTo>
                    <a:pt x="366100" y="247914"/>
                    <a:pt x="352369" y="239689"/>
                    <a:pt x="352369" y="239689"/>
                  </a:cubicBezTo>
                  <a:cubicBezTo>
                    <a:pt x="353742" y="243801"/>
                    <a:pt x="348249" y="244350"/>
                    <a:pt x="348249" y="244350"/>
                  </a:cubicBezTo>
                  <a:cubicBezTo>
                    <a:pt x="342757" y="237769"/>
                    <a:pt x="334518" y="240785"/>
                    <a:pt x="334518" y="240785"/>
                  </a:cubicBezTo>
                  <a:cubicBezTo>
                    <a:pt x="336440" y="237769"/>
                    <a:pt x="333419" y="233108"/>
                    <a:pt x="333419" y="233108"/>
                  </a:cubicBezTo>
                  <a:cubicBezTo>
                    <a:pt x="328750" y="232011"/>
                    <a:pt x="320786" y="234205"/>
                    <a:pt x="320786" y="234205"/>
                  </a:cubicBezTo>
                  <a:cubicBezTo>
                    <a:pt x="315019" y="236672"/>
                    <a:pt x="303484" y="237221"/>
                    <a:pt x="303484" y="237221"/>
                  </a:cubicBezTo>
                  <a:cubicBezTo>
                    <a:pt x="298266" y="237221"/>
                    <a:pt x="294696" y="247914"/>
                    <a:pt x="294696" y="247914"/>
                  </a:cubicBezTo>
                  <a:cubicBezTo>
                    <a:pt x="282612" y="253124"/>
                    <a:pt x="281514" y="263543"/>
                    <a:pt x="281514" y="263543"/>
                  </a:cubicBezTo>
                  <a:cubicBezTo>
                    <a:pt x="281514" y="270124"/>
                    <a:pt x="280415" y="276431"/>
                    <a:pt x="280415" y="276431"/>
                  </a:cubicBezTo>
                  <a:cubicBezTo>
                    <a:pt x="276021" y="283011"/>
                    <a:pt x="288105" y="289866"/>
                    <a:pt x="288105" y="289866"/>
                  </a:cubicBezTo>
                  <a:cubicBezTo>
                    <a:pt x="295245" y="303576"/>
                    <a:pt x="304034" y="297544"/>
                    <a:pt x="304308" y="297544"/>
                  </a:cubicBezTo>
                  <a:cubicBezTo>
                    <a:pt x="311449" y="300560"/>
                    <a:pt x="326828" y="294802"/>
                    <a:pt x="326828" y="294802"/>
                  </a:cubicBezTo>
                  <a:cubicBezTo>
                    <a:pt x="328750" y="300560"/>
                    <a:pt x="336989" y="298915"/>
                    <a:pt x="336989" y="298915"/>
                  </a:cubicBezTo>
                  <a:cubicBezTo>
                    <a:pt x="340010" y="300560"/>
                    <a:pt x="338912" y="306318"/>
                    <a:pt x="338912" y="306318"/>
                  </a:cubicBezTo>
                  <a:cubicBezTo>
                    <a:pt x="334518" y="313447"/>
                    <a:pt x="342482" y="320028"/>
                    <a:pt x="342482" y="320028"/>
                  </a:cubicBezTo>
                  <a:cubicBezTo>
                    <a:pt x="354291" y="333463"/>
                    <a:pt x="346601" y="337028"/>
                    <a:pt x="346601" y="337028"/>
                  </a:cubicBezTo>
                  <a:cubicBezTo>
                    <a:pt x="338088" y="345253"/>
                    <a:pt x="343580" y="352108"/>
                    <a:pt x="343580" y="352108"/>
                  </a:cubicBezTo>
                  <a:cubicBezTo>
                    <a:pt x="349622" y="364995"/>
                    <a:pt x="349622" y="375963"/>
                    <a:pt x="349622" y="375963"/>
                  </a:cubicBezTo>
                  <a:cubicBezTo>
                    <a:pt x="369670" y="378979"/>
                    <a:pt x="376811" y="363899"/>
                    <a:pt x="376811" y="363899"/>
                  </a:cubicBezTo>
                  <a:cubicBezTo>
                    <a:pt x="383402" y="363899"/>
                    <a:pt x="383402" y="357866"/>
                    <a:pt x="383402" y="357866"/>
                  </a:cubicBezTo>
                  <a:cubicBezTo>
                    <a:pt x="383402" y="351012"/>
                    <a:pt x="387521" y="347995"/>
                    <a:pt x="387521" y="347995"/>
                  </a:cubicBezTo>
                  <a:cubicBezTo>
                    <a:pt x="397134" y="341689"/>
                    <a:pt x="395486" y="328802"/>
                    <a:pt x="395486" y="328802"/>
                  </a:cubicBezTo>
                  <a:cubicBezTo>
                    <a:pt x="394113" y="321124"/>
                    <a:pt x="397134" y="313995"/>
                    <a:pt x="397134" y="313995"/>
                  </a:cubicBezTo>
                  <a:cubicBezTo>
                    <a:pt x="408393" y="301108"/>
                    <a:pt x="407844" y="281914"/>
                    <a:pt x="407844" y="281914"/>
                  </a:cubicBezTo>
                  <a:cubicBezTo>
                    <a:pt x="403175" y="284108"/>
                    <a:pt x="400154" y="282463"/>
                    <a:pt x="400154" y="282463"/>
                  </a:cubicBezTo>
                  <a:cubicBezTo>
                    <a:pt x="389444" y="271769"/>
                    <a:pt x="376262" y="249011"/>
                    <a:pt x="376262" y="249011"/>
                  </a:cubicBezTo>
                  <a:cubicBezTo>
                    <a:pt x="388895" y="254221"/>
                    <a:pt x="399056" y="278898"/>
                    <a:pt x="399056" y="278898"/>
                  </a:cubicBezTo>
                  <a:cubicBezTo>
                    <a:pt x="406196" y="275334"/>
                    <a:pt x="408393" y="268753"/>
                    <a:pt x="408393" y="268753"/>
                  </a:cubicBezTo>
                  <a:cubicBezTo>
                    <a:pt x="415259" y="262721"/>
                    <a:pt x="407844" y="254221"/>
                    <a:pt x="405922" y="252301"/>
                  </a:cubicBezTo>
                  <a:cubicBezTo>
                    <a:pt x="408119" y="252850"/>
                    <a:pt x="410590" y="252027"/>
                    <a:pt x="412513" y="251479"/>
                  </a:cubicBezTo>
                  <a:cubicBezTo>
                    <a:pt x="394113" y="216108"/>
                    <a:pt x="358960" y="191156"/>
                    <a:pt x="317490" y="187043"/>
                  </a:cubicBezTo>
                  <a:close/>
                  <a:moveTo>
                    <a:pt x="306505" y="174156"/>
                  </a:moveTo>
                  <a:cubicBezTo>
                    <a:pt x="315293" y="174156"/>
                    <a:pt x="323807" y="174979"/>
                    <a:pt x="332321" y="176624"/>
                  </a:cubicBezTo>
                  <a:cubicBezTo>
                    <a:pt x="333144" y="176624"/>
                    <a:pt x="333968" y="176898"/>
                    <a:pt x="334518" y="177172"/>
                  </a:cubicBezTo>
                  <a:cubicBezTo>
                    <a:pt x="338088" y="177721"/>
                    <a:pt x="341658" y="178817"/>
                    <a:pt x="344954" y="179640"/>
                  </a:cubicBezTo>
                  <a:cubicBezTo>
                    <a:pt x="345777" y="179914"/>
                    <a:pt x="346327" y="180188"/>
                    <a:pt x="347151" y="180188"/>
                  </a:cubicBezTo>
                  <a:cubicBezTo>
                    <a:pt x="350721" y="181559"/>
                    <a:pt x="354291" y="182656"/>
                    <a:pt x="357861" y="184301"/>
                  </a:cubicBezTo>
                  <a:cubicBezTo>
                    <a:pt x="358136" y="184301"/>
                    <a:pt x="358410" y="184575"/>
                    <a:pt x="358685" y="184575"/>
                  </a:cubicBezTo>
                  <a:cubicBezTo>
                    <a:pt x="406471" y="204866"/>
                    <a:pt x="439976" y="252027"/>
                    <a:pt x="439976" y="307140"/>
                  </a:cubicBezTo>
                  <a:cubicBezTo>
                    <a:pt x="439976" y="380625"/>
                    <a:pt x="380381" y="440399"/>
                    <a:pt x="306780" y="440399"/>
                  </a:cubicBezTo>
                  <a:cubicBezTo>
                    <a:pt x="292774" y="440399"/>
                    <a:pt x="279591" y="438205"/>
                    <a:pt x="266958" y="434367"/>
                  </a:cubicBezTo>
                  <a:cubicBezTo>
                    <a:pt x="212581" y="417367"/>
                    <a:pt x="173309" y="366915"/>
                    <a:pt x="173309" y="307140"/>
                  </a:cubicBezTo>
                  <a:cubicBezTo>
                    <a:pt x="173309" y="288769"/>
                    <a:pt x="176879" y="271221"/>
                    <a:pt x="183745" y="255318"/>
                  </a:cubicBezTo>
                  <a:cubicBezTo>
                    <a:pt x="185393" y="251479"/>
                    <a:pt x="187315" y="247640"/>
                    <a:pt x="189238" y="243801"/>
                  </a:cubicBezTo>
                  <a:cubicBezTo>
                    <a:pt x="189238" y="243801"/>
                    <a:pt x="189238" y="243801"/>
                    <a:pt x="189512" y="243527"/>
                  </a:cubicBezTo>
                  <a:cubicBezTo>
                    <a:pt x="191435" y="239963"/>
                    <a:pt x="193632" y="236398"/>
                    <a:pt x="196103" y="232834"/>
                  </a:cubicBezTo>
                  <a:cubicBezTo>
                    <a:pt x="210384" y="211721"/>
                    <a:pt x="230432" y="194721"/>
                    <a:pt x="254325" y="184850"/>
                  </a:cubicBezTo>
                  <a:cubicBezTo>
                    <a:pt x="254874" y="184575"/>
                    <a:pt x="255424" y="184301"/>
                    <a:pt x="255973" y="184027"/>
                  </a:cubicBezTo>
                  <a:cubicBezTo>
                    <a:pt x="259269" y="182656"/>
                    <a:pt x="262564" y="181559"/>
                    <a:pt x="266134" y="180462"/>
                  </a:cubicBezTo>
                  <a:cubicBezTo>
                    <a:pt x="266958" y="180188"/>
                    <a:pt x="267782" y="179914"/>
                    <a:pt x="268606" y="179640"/>
                  </a:cubicBezTo>
                  <a:cubicBezTo>
                    <a:pt x="271902" y="178543"/>
                    <a:pt x="275197" y="177721"/>
                    <a:pt x="278493" y="177172"/>
                  </a:cubicBezTo>
                  <a:cubicBezTo>
                    <a:pt x="279317" y="176898"/>
                    <a:pt x="280415" y="176624"/>
                    <a:pt x="281239" y="176624"/>
                  </a:cubicBezTo>
                  <a:cubicBezTo>
                    <a:pt x="289478" y="174979"/>
                    <a:pt x="297992" y="174156"/>
                    <a:pt x="306505" y="174156"/>
                  </a:cubicBezTo>
                  <a:close/>
                  <a:moveTo>
                    <a:pt x="365543" y="0"/>
                  </a:moveTo>
                  <a:cubicBezTo>
                    <a:pt x="428436" y="0"/>
                    <a:pt x="479793" y="56210"/>
                    <a:pt x="485560" y="127776"/>
                  </a:cubicBezTo>
                  <a:cubicBezTo>
                    <a:pt x="486110" y="127776"/>
                    <a:pt x="486384" y="127776"/>
                    <a:pt x="486659" y="127776"/>
                  </a:cubicBezTo>
                  <a:cubicBezTo>
                    <a:pt x="522637" y="127776"/>
                    <a:pt x="552847" y="155196"/>
                    <a:pt x="563283" y="192761"/>
                  </a:cubicBezTo>
                  <a:cubicBezTo>
                    <a:pt x="586902" y="197148"/>
                    <a:pt x="605028" y="220729"/>
                    <a:pt x="605028" y="249520"/>
                  </a:cubicBezTo>
                  <a:cubicBezTo>
                    <a:pt x="605028" y="281326"/>
                    <a:pt x="583057" y="307101"/>
                    <a:pt x="555593" y="307101"/>
                  </a:cubicBezTo>
                  <a:lnTo>
                    <a:pt x="460568" y="307101"/>
                  </a:lnTo>
                  <a:cubicBezTo>
                    <a:pt x="460568" y="222374"/>
                    <a:pt x="391359" y="153550"/>
                    <a:pt x="306496" y="153550"/>
                  </a:cubicBezTo>
                  <a:cubicBezTo>
                    <a:pt x="221633" y="153550"/>
                    <a:pt x="152699" y="222374"/>
                    <a:pt x="152699" y="307101"/>
                  </a:cubicBezTo>
                  <a:lnTo>
                    <a:pt x="49435" y="307101"/>
                  </a:lnTo>
                  <a:cubicBezTo>
                    <a:pt x="22246" y="307101"/>
                    <a:pt x="0" y="281326"/>
                    <a:pt x="0" y="249520"/>
                  </a:cubicBezTo>
                  <a:cubicBezTo>
                    <a:pt x="0" y="217713"/>
                    <a:pt x="22246" y="191938"/>
                    <a:pt x="49435" y="191938"/>
                  </a:cubicBezTo>
                  <a:cubicBezTo>
                    <a:pt x="49435" y="146970"/>
                    <a:pt x="80744" y="110502"/>
                    <a:pt x="119468" y="110502"/>
                  </a:cubicBezTo>
                  <a:cubicBezTo>
                    <a:pt x="128256" y="110502"/>
                    <a:pt x="136495" y="112695"/>
                    <a:pt x="144185" y="115985"/>
                  </a:cubicBezTo>
                  <a:cubicBezTo>
                    <a:pt x="145284" y="65259"/>
                    <a:pt x="180987" y="24404"/>
                    <a:pt x="224929" y="24404"/>
                  </a:cubicBezTo>
                  <a:cubicBezTo>
                    <a:pt x="244428" y="24404"/>
                    <a:pt x="262280" y="32904"/>
                    <a:pt x="276286" y="46339"/>
                  </a:cubicBezTo>
                  <a:cubicBezTo>
                    <a:pt x="298257" y="18097"/>
                    <a:pt x="330115" y="0"/>
                    <a:pt x="3655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70" name="ïṣ1ïḑé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id="{96EE0735-F336-4180-8D7A-2798FF1C7668}"/>
                </a:ext>
              </a:extLst>
            </p:cNvPr>
            <p:cNvSpPr txBox="1"/>
            <p:nvPr/>
          </p:nvSpPr>
          <p:spPr>
            <a:xfrm>
              <a:off x="673100" y="3236432"/>
              <a:ext cx="3476492" cy="69043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71" name="îś1ïďê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id="{81D3F9AA-6682-4F0D-BDBB-6DA193247EAC}"/>
                </a:ext>
              </a:extLst>
            </p:cNvPr>
            <p:cNvSpPr txBox="1"/>
            <p:nvPr/>
          </p:nvSpPr>
          <p:spPr>
            <a:xfrm>
              <a:off x="673100" y="2843920"/>
              <a:ext cx="3476492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/>
                <a:t>Text here</a:t>
              </a:r>
            </a:p>
          </p:txBody>
        </p:sp>
        <p:sp>
          <p:nvSpPr>
            <p:cNvPr id="72" name="işľîḋé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id="{A2E12779-5FD4-4020-AF0D-A69BCF35C3A3}"/>
                </a:ext>
              </a:extLst>
            </p:cNvPr>
            <p:cNvSpPr txBox="1"/>
            <p:nvPr/>
          </p:nvSpPr>
          <p:spPr>
            <a:xfrm>
              <a:off x="3782862" y="2934751"/>
              <a:ext cx="366730" cy="275048"/>
            </a:xfrm>
            <a:prstGeom prst="rect">
              <a:avLst/>
            </a:prstGeom>
            <a:noFill/>
          </p:spPr>
          <p:txBody>
            <a:bodyPr wrap="none" lIns="91440" tIns="45720" rIns="91440" bIns="45720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60%</a:t>
              </a:r>
            </a:p>
          </p:txBody>
        </p:sp>
        <p:cxnSp>
          <p:nvCxnSpPr>
            <p:cNvPr id="73" name="直接连接符 72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id="{38C07D3D-AF85-4159-A7B7-B79D04F94308}"/>
                </a:ext>
              </a:extLst>
            </p:cNvPr>
            <p:cNvCxnSpPr/>
            <p:nvPr/>
          </p:nvCxnSpPr>
          <p:spPr>
            <a:xfrm>
              <a:off x="673100" y="3236432"/>
              <a:ext cx="347649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îṣļíḍ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id="{C972A3EB-2873-4E5C-9F08-CF23625C7D24}"/>
                </a:ext>
              </a:extLst>
            </p:cNvPr>
            <p:cNvSpPr txBox="1"/>
            <p:nvPr/>
          </p:nvSpPr>
          <p:spPr>
            <a:xfrm>
              <a:off x="8039296" y="3236432"/>
              <a:ext cx="3476492" cy="69043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75" name="íśḻïḋ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id="{85E7EDBC-991D-44D6-9B89-7D49B88F5C2D}"/>
                </a:ext>
              </a:extLst>
            </p:cNvPr>
            <p:cNvSpPr txBox="1"/>
            <p:nvPr/>
          </p:nvSpPr>
          <p:spPr>
            <a:xfrm>
              <a:off x="8039296" y="2843920"/>
              <a:ext cx="3476492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r">
                <a:buSzPct val="25000"/>
              </a:pPr>
              <a:r>
                <a:rPr lang="de-DE" b="1" dirty="0"/>
                <a:t>Text here</a:t>
              </a:r>
            </a:p>
          </p:txBody>
        </p:sp>
        <p:cxnSp>
          <p:nvCxnSpPr>
            <p:cNvPr id="76" name="直接连接符 75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id="{0FC003D6-D0F2-402A-A028-47B15A7D5D00}"/>
                </a:ext>
              </a:extLst>
            </p:cNvPr>
            <p:cNvCxnSpPr/>
            <p:nvPr/>
          </p:nvCxnSpPr>
          <p:spPr>
            <a:xfrm>
              <a:off x="8039296" y="3236432"/>
              <a:ext cx="347649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ïś1ïḍè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id="{2E055905-94FB-4B5F-8846-1D19D06AF5B1}"/>
                </a:ext>
              </a:extLst>
            </p:cNvPr>
            <p:cNvSpPr txBox="1"/>
            <p:nvPr/>
          </p:nvSpPr>
          <p:spPr>
            <a:xfrm>
              <a:off x="8043631" y="2934751"/>
              <a:ext cx="366730" cy="275048"/>
            </a:xfrm>
            <a:prstGeom prst="rect">
              <a:avLst/>
            </a:prstGeom>
            <a:noFill/>
          </p:spPr>
          <p:txBody>
            <a:bodyPr wrap="none" lIns="91440" tIns="45720" rIns="91440" bIns="45720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40%</a:t>
              </a:r>
            </a:p>
          </p:txBody>
        </p:sp>
        <p:grpSp>
          <p:nvGrpSpPr>
            <p:cNvPr id="78" name="ïŝḻîḍê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id="{BF18FC5D-AE4F-4114-B42D-81B010025B23}"/>
                </a:ext>
              </a:extLst>
            </p:cNvPr>
            <p:cNvGrpSpPr/>
            <p:nvPr/>
          </p:nvGrpSpPr>
          <p:grpSpPr>
            <a:xfrm>
              <a:off x="6806873" y="4626649"/>
              <a:ext cx="3044761" cy="1017430"/>
              <a:chOff x="8661000" y="1781570"/>
              <a:chExt cx="2295000" cy="1017430"/>
            </a:xfrm>
          </p:grpSpPr>
          <p:sp>
            <p:nvSpPr>
              <p:cNvPr id="82" name="ïşľïdè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id="{BDDD760D-A55A-4E6E-AC7A-234174FD54C6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buSzPct val="25000"/>
                </a:pPr>
                <a:r>
                  <a:rPr lang="de-DE" b="1" dirty="0"/>
                  <a:t>Text here</a:t>
                </a:r>
              </a:p>
            </p:txBody>
          </p:sp>
          <p:sp>
            <p:nvSpPr>
              <p:cNvPr id="83" name="ísľíḋè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id="{4B5F5574-39DF-470D-9340-73BD7AFB63BA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grpSp>
          <p:nvGrpSpPr>
            <p:cNvPr id="79" name="iŝļidé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id="{D1D13DCD-DF7B-4DBB-B8CC-349E40C78BF6}"/>
                </a:ext>
              </a:extLst>
            </p:cNvPr>
            <p:cNvGrpSpPr/>
            <p:nvPr/>
          </p:nvGrpSpPr>
          <p:grpSpPr>
            <a:xfrm>
              <a:off x="2339502" y="1141604"/>
              <a:ext cx="3044761" cy="1017430"/>
              <a:chOff x="8661000" y="1781570"/>
              <a:chExt cx="2295000" cy="1017430"/>
            </a:xfrm>
          </p:grpSpPr>
          <p:sp>
            <p:nvSpPr>
              <p:cNvPr id="80" name="ïSliḋè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id="{DD511D1F-07C1-48F1-8062-143D67BB5289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r">
                  <a:buSzPct val="25000"/>
                </a:pPr>
                <a:r>
                  <a:rPr lang="de-DE" b="1" dirty="0"/>
                  <a:t>Text here</a:t>
                </a:r>
              </a:p>
            </p:txBody>
          </p:sp>
          <p:sp>
            <p:nvSpPr>
              <p:cNvPr id="81" name="íṡliḍè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xmlns:p14="http://schemas.microsoft.com/office/powerpoint/2010/main" id="{C9B7E5EA-8AB0-4E5D-A61E-0260098D89B4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61531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EE9BA1B4-CE1C-4195-8C5E-6140483F6BFA}"/>
              </a:ext>
            </a:extLst>
          </p:cNvPr>
          <p:cNvGrpSpPr/>
          <p:nvPr/>
        </p:nvGrpSpPr>
        <p:grpSpPr>
          <a:xfrm>
            <a:off x="1" y="1130300"/>
            <a:ext cx="12191999" cy="5003802"/>
            <a:chOff x="1" y="1130300"/>
            <a:chExt cx="12191999" cy="5003802"/>
          </a:xfrm>
        </p:grpSpPr>
        <p:sp>
          <p:nvSpPr>
            <p:cNvPr id="6" name="ís1íḍe">
              <a:extLst>
                <a:ext uri="{FF2B5EF4-FFF2-40B4-BE49-F238E27FC236}">
                  <a16:creationId xmlns:a16="http://schemas.microsoft.com/office/drawing/2014/main" xmlns="" id="{5BE36EC4-230B-40C2-9E84-ECEBFE7B0C8B}"/>
                </a:ext>
              </a:extLst>
            </p:cNvPr>
            <p:cNvSpPr>
              <a:spLocks/>
            </p:cNvSpPr>
            <p:nvPr/>
          </p:nvSpPr>
          <p:spPr>
            <a:xfrm>
              <a:off x="1" y="2421539"/>
              <a:ext cx="12191999" cy="202687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BA160C5D-A93B-408F-BADC-6E69914668AD}"/>
                </a:ext>
              </a:extLst>
            </p:cNvPr>
            <p:cNvGrpSpPr/>
            <p:nvPr/>
          </p:nvGrpSpPr>
          <p:grpSpPr>
            <a:xfrm>
              <a:off x="4507297" y="1130300"/>
              <a:ext cx="3177406" cy="2668609"/>
              <a:chOff x="661209" y="1130300"/>
              <a:chExt cx="3499792" cy="2939371"/>
            </a:xfrm>
          </p:grpSpPr>
          <p:sp>
            <p:nvSpPr>
              <p:cNvPr id="27" name="Freeform 1">
                <a:extLst>
                  <a:ext uri="{FF2B5EF4-FFF2-40B4-BE49-F238E27FC236}">
                    <a16:creationId xmlns:a16="http://schemas.microsoft.com/office/drawing/2014/main" xmlns="" id="{2928FA31-C969-432F-BA80-25027F2A73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7179" y="4050990"/>
                <a:ext cx="1285721" cy="18681"/>
              </a:xfrm>
              <a:custGeom>
                <a:avLst/>
                <a:gdLst>
                  <a:gd name="T0" fmla="*/ 6776 w 6981"/>
                  <a:gd name="T1" fmla="*/ 0 h 103"/>
                  <a:gd name="T2" fmla="*/ 6776 w 6981"/>
                  <a:gd name="T3" fmla="*/ 0 h 103"/>
                  <a:gd name="T4" fmla="*/ 203 w 6981"/>
                  <a:gd name="T5" fmla="*/ 0 h 103"/>
                  <a:gd name="T6" fmla="*/ 0 w 6981"/>
                  <a:gd name="T7" fmla="*/ 46 h 103"/>
                  <a:gd name="T8" fmla="*/ 0 w 6981"/>
                  <a:gd name="T9" fmla="*/ 55 h 103"/>
                  <a:gd name="T10" fmla="*/ 203 w 6981"/>
                  <a:gd name="T11" fmla="*/ 102 h 103"/>
                  <a:gd name="T12" fmla="*/ 6776 w 6981"/>
                  <a:gd name="T13" fmla="*/ 102 h 103"/>
                  <a:gd name="T14" fmla="*/ 6980 w 6981"/>
                  <a:gd name="T15" fmla="*/ 55 h 103"/>
                  <a:gd name="T16" fmla="*/ 6980 w 6981"/>
                  <a:gd name="T17" fmla="*/ 46 h 103"/>
                  <a:gd name="T18" fmla="*/ 6776 w 6981"/>
                  <a:gd name="T19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81" h="103">
                    <a:moveTo>
                      <a:pt x="6776" y="0"/>
                    </a:moveTo>
                    <a:lnTo>
                      <a:pt x="6776" y="0"/>
                    </a:lnTo>
                    <a:cubicBezTo>
                      <a:pt x="203" y="0"/>
                      <a:pt x="203" y="0"/>
                      <a:pt x="203" y="0"/>
                    </a:cubicBezTo>
                    <a:cubicBezTo>
                      <a:pt x="92" y="0"/>
                      <a:pt x="0" y="18"/>
                      <a:pt x="0" y="46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83"/>
                      <a:pt x="92" y="102"/>
                      <a:pt x="203" y="102"/>
                    </a:cubicBezTo>
                    <a:cubicBezTo>
                      <a:pt x="6776" y="102"/>
                      <a:pt x="6776" y="102"/>
                      <a:pt x="6776" y="102"/>
                    </a:cubicBezTo>
                    <a:cubicBezTo>
                      <a:pt x="6887" y="102"/>
                      <a:pt x="6980" y="83"/>
                      <a:pt x="6980" y="55"/>
                    </a:cubicBezTo>
                    <a:cubicBezTo>
                      <a:pt x="6980" y="46"/>
                      <a:pt x="6980" y="46"/>
                      <a:pt x="6980" y="46"/>
                    </a:cubicBezTo>
                    <a:cubicBezTo>
                      <a:pt x="6980" y="18"/>
                      <a:pt x="6887" y="0"/>
                      <a:pt x="6776" y="0"/>
                    </a:cubicBezTo>
                  </a:path>
                </a:pathLst>
              </a:custGeom>
              <a:solidFill>
                <a:srgbClr val="BCBDC0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" name="Freeform 3">
                <a:extLst>
                  <a:ext uri="{FF2B5EF4-FFF2-40B4-BE49-F238E27FC236}">
                    <a16:creationId xmlns:a16="http://schemas.microsoft.com/office/drawing/2014/main" xmlns="" id="{A50AF6B7-1657-4C9D-A497-E8C60F972B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7179" y="3635140"/>
                <a:ext cx="1285721" cy="426408"/>
              </a:xfrm>
              <a:custGeom>
                <a:avLst/>
                <a:gdLst>
                  <a:gd name="T0" fmla="*/ 6924 w 6981"/>
                  <a:gd name="T1" fmla="*/ 2138 h 2315"/>
                  <a:gd name="T2" fmla="*/ 6924 w 6981"/>
                  <a:gd name="T3" fmla="*/ 2138 h 2315"/>
                  <a:gd name="T4" fmla="*/ 6249 w 6981"/>
                  <a:gd name="T5" fmla="*/ 2000 h 2315"/>
                  <a:gd name="T6" fmla="*/ 6036 w 6981"/>
                  <a:gd name="T7" fmla="*/ 1712 h 2315"/>
                  <a:gd name="T8" fmla="*/ 5897 w 6981"/>
                  <a:gd name="T9" fmla="*/ 0 h 2315"/>
                  <a:gd name="T10" fmla="*/ 1074 w 6981"/>
                  <a:gd name="T11" fmla="*/ 0 h 2315"/>
                  <a:gd name="T12" fmla="*/ 944 w 6981"/>
                  <a:gd name="T13" fmla="*/ 1712 h 2315"/>
                  <a:gd name="T14" fmla="*/ 731 w 6981"/>
                  <a:gd name="T15" fmla="*/ 2000 h 2315"/>
                  <a:gd name="T16" fmla="*/ 37 w 6981"/>
                  <a:gd name="T17" fmla="*/ 2148 h 2315"/>
                  <a:gd name="T18" fmla="*/ 0 w 6981"/>
                  <a:gd name="T19" fmla="*/ 2185 h 2315"/>
                  <a:gd name="T20" fmla="*/ 0 w 6981"/>
                  <a:gd name="T21" fmla="*/ 2314 h 2315"/>
                  <a:gd name="T22" fmla="*/ 18 w 6981"/>
                  <a:gd name="T23" fmla="*/ 2314 h 2315"/>
                  <a:gd name="T24" fmla="*/ 6961 w 6981"/>
                  <a:gd name="T25" fmla="*/ 2314 h 2315"/>
                  <a:gd name="T26" fmla="*/ 6980 w 6981"/>
                  <a:gd name="T27" fmla="*/ 2314 h 2315"/>
                  <a:gd name="T28" fmla="*/ 6980 w 6981"/>
                  <a:gd name="T29" fmla="*/ 2185 h 2315"/>
                  <a:gd name="T30" fmla="*/ 6924 w 6981"/>
                  <a:gd name="T31" fmla="*/ 2138 h 2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981" h="2315">
                    <a:moveTo>
                      <a:pt x="6924" y="2138"/>
                    </a:moveTo>
                    <a:lnTo>
                      <a:pt x="6924" y="2138"/>
                    </a:lnTo>
                    <a:cubicBezTo>
                      <a:pt x="6795" y="2111"/>
                      <a:pt x="6443" y="2037"/>
                      <a:pt x="6249" y="2000"/>
                    </a:cubicBezTo>
                    <a:cubicBezTo>
                      <a:pt x="6008" y="1944"/>
                      <a:pt x="6036" y="1712"/>
                      <a:pt x="6036" y="1712"/>
                    </a:cubicBezTo>
                    <a:cubicBezTo>
                      <a:pt x="5897" y="0"/>
                      <a:pt x="5897" y="0"/>
                      <a:pt x="5897" y="0"/>
                    </a:cubicBezTo>
                    <a:cubicBezTo>
                      <a:pt x="1074" y="0"/>
                      <a:pt x="1074" y="0"/>
                      <a:pt x="1074" y="0"/>
                    </a:cubicBezTo>
                    <a:cubicBezTo>
                      <a:pt x="944" y="1712"/>
                      <a:pt x="944" y="1712"/>
                      <a:pt x="944" y="1712"/>
                    </a:cubicBezTo>
                    <a:cubicBezTo>
                      <a:pt x="944" y="1712"/>
                      <a:pt x="972" y="1944"/>
                      <a:pt x="731" y="2000"/>
                    </a:cubicBezTo>
                    <a:cubicBezTo>
                      <a:pt x="527" y="2046"/>
                      <a:pt x="148" y="2120"/>
                      <a:pt x="37" y="2148"/>
                    </a:cubicBezTo>
                    <a:cubicBezTo>
                      <a:pt x="0" y="2157"/>
                      <a:pt x="0" y="2185"/>
                      <a:pt x="0" y="2185"/>
                    </a:cubicBezTo>
                    <a:cubicBezTo>
                      <a:pt x="0" y="2314"/>
                      <a:pt x="0" y="2314"/>
                      <a:pt x="0" y="2314"/>
                    </a:cubicBezTo>
                    <a:cubicBezTo>
                      <a:pt x="18" y="2314"/>
                      <a:pt x="18" y="2314"/>
                      <a:pt x="18" y="2314"/>
                    </a:cubicBezTo>
                    <a:cubicBezTo>
                      <a:pt x="6961" y="2314"/>
                      <a:pt x="6961" y="2314"/>
                      <a:pt x="6961" y="2314"/>
                    </a:cubicBezTo>
                    <a:cubicBezTo>
                      <a:pt x="6980" y="2314"/>
                      <a:pt x="6980" y="2314"/>
                      <a:pt x="6980" y="2314"/>
                    </a:cubicBezTo>
                    <a:cubicBezTo>
                      <a:pt x="6980" y="2185"/>
                      <a:pt x="6980" y="2185"/>
                      <a:pt x="6980" y="2185"/>
                    </a:cubicBezTo>
                    <a:cubicBezTo>
                      <a:pt x="6980" y="2185"/>
                      <a:pt x="6980" y="2157"/>
                      <a:pt x="6924" y="2138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ffectLst>
                <a:reflection blurRad="6350" stA="23000" endPos="55000" dir="5400000" sy="-100000" algn="bl" rotWithShape="0"/>
              </a:effectLst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xmlns="" id="{6B2B4765-8F19-4DAC-A3EC-0F40ABE45BEF}"/>
                  </a:ext>
                </a:extLst>
              </p:cNvPr>
              <p:cNvGrpSpPr/>
              <p:nvPr/>
            </p:nvGrpSpPr>
            <p:grpSpPr>
              <a:xfrm>
                <a:off x="661209" y="1130300"/>
                <a:ext cx="3499792" cy="2505653"/>
                <a:chOff x="661209" y="1130300"/>
                <a:chExt cx="3499792" cy="2505653"/>
              </a:xfrm>
            </p:grpSpPr>
            <p:sp>
              <p:nvSpPr>
                <p:cNvPr id="32" name="Freeform 2">
                  <a:extLst>
                    <a:ext uri="{FF2B5EF4-FFF2-40B4-BE49-F238E27FC236}">
                      <a16:creationId xmlns:a16="http://schemas.microsoft.com/office/drawing/2014/main" xmlns="" id="{58599F1E-37BA-42A4-B2F2-2AB5F0FD3CC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1209" y="1130300"/>
                  <a:ext cx="3499792" cy="2118231"/>
                </a:xfrm>
                <a:custGeom>
                  <a:avLst/>
                  <a:gdLst>
                    <a:gd name="T0" fmla="*/ 18999 w 19000"/>
                    <a:gd name="T1" fmla="*/ 11499 h 11500"/>
                    <a:gd name="T2" fmla="*/ 18999 w 19000"/>
                    <a:gd name="T3" fmla="*/ 11499 h 11500"/>
                    <a:gd name="T4" fmla="*/ 18999 w 19000"/>
                    <a:gd name="T5" fmla="*/ 630 h 11500"/>
                    <a:gd name="T6" fmla="*/ 18369 w 19000"/>
                    <a:gd name="T7" fmla="*/ 0 h 11500"/>
                    <a:gd name="T8" fmla="*/ 630 w 19000"/>
                    <a:gd name="T9" fmla="*/ 0 h 11500"/>
                    <a:gd name="T10" fmla="*/ 0 w 19000"/>
                    <a:gd name="T11" fmla="*/ 630 h 11500"/>
                    <a:gd name="T12" fmla="*/ 0 w 19000"/>
                    <a:gd name="T13" fmla="*/ 11499 h 11500"/>
                    <a:gd name="T14" fmla="*/ 18999 w 19000"/>
                    <a:gd name="T15" fmla="*/ 11499 h 115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000" h="11500">
                      <a:moveTo>
                        <a:pt x="18999" y="11499"/>
                      </a:moveTo>
                      <a:lnTo>
                        <a:pt x="18999" y="11499"/>
                      </a:lnTo>
                      <a:cubicBezTo>
                        <a:pt x="18999" y="630"/>
                        <a:pt x="18999" y="630"/>
                        <a:pt x="18999" y="630"/>
                      </a:cubicBezTo>
                      <a:cubicBezTo>
                        <a:pt x="18999" y="287"/>
                        <a:pt x="18712" y="0"/>
                        <a:pt x="18369" y="0"/>
                      </a:cubicBezTo>
                      <a:cubicBezTo>
                        <a:pt x="630" y="0"/>
                        <a:pt x="630" y="0"/>
                        <a:pt x="630" y="0"/>
                      </a:cubicBezTo>
                      <a:cubicBezTo>
                        <a:pt x="278" y="0"/>
                        <a:pt x="0" y="287"/>
                        <a:pt x="0" y="630"/>
                      </a:cubicBezTo>
                      <a:cubicBezTo>
                        <a:pt x="0" y="11499"/>
                        <a:pt x="0" y="11499"/>
                        <a:pt x="0" y="11499"/>
                      </a:cubicBezTo>
                      <a:lnTo>
                        <a:pt x="18999" y="11499"/>
                      </a:lnTo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3" name="Freeform 4">
                  <a:extLst>
                    <a:ext uri="{FF2B5EF4-FFF2-40B4-BE49-F238E27FC236}">
                      <a16:creationId xmlns:a16="http://schemas.microsoft.com/office/drawing/2014/main" xmlns="" id="{BE9C2D53-6FB2-42FD-99D4-08F41DE1FD6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1209" y="3248531"/>
                  <a:ext cx="3499792" cy="387422"/>
                </a:xfrm>
                <a:custGeom>
                  <a:avLst/>
                  <a:gdLst>
                    <a:gd name="T0" fmla="*/ 0 w 19000"/>
                    <a:gd name="T1" fmla="*/ 0 h 2103"/>
                    <a:gd name="T2" fmla="*/ 0 w 19000"/>
                    <a:gd name="T3" fmla="*/ 0 h 2103"/>
                    <a:gd name="T4" fmla="*/ 0 w 19000"/>
                    <a:gd name="T5" fmla="*/ 1472 h 2103"/>
                    <a:gd name="T6" fmla="*/ 630 w 19000"/>
                    <a:gd name="T7" fmla="*/ 2102 h 2103"/>
                    <a:gd name="T8" fmla="*/ 18369 w 19000"/>
                    <a:gd name="T9" fmla="*/ 2102 h 2103"/>
                    <a:gd name="T10" fmla="*/ 18999 w 19000"/>
                    <a:gd name="T11" fmla="*/ 1472 h 2103"/>
                    <a:gd name="T12" fmla="*/ 18999 w 19000"/>
                    <a:gd name="T13" fmla="*/ 0 h 2103"/>
                    <a:gd name="T14" fmla="*/ 0 w 19000"/>
                    <a:gd name="T15" fmla="*/ 0 h 2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000" h="2103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0" y="1472"/>
                        <a:pt x="0" y="1472"/>
                        <a:pt x="0" y="1472"/>
                      </a:cubicBezTo>
                      <a:cubicBezTo>
                        <a:pt x="0" y="1824"/>
                        <a:pt x="278" y="2102"/>
                        <a:pt x="630" y="2102"/>
                      </a:cubicBezTo>
                      <a:cubicBezTo>
                        <a:pt x="18369" y="2102"/>
                        <a:pt x="18369" y="2102"/>
                        <a:pt x="18369" y="2102"/>
                      </a:cubicBezTo>
                      <a:cubicBezTo>
                        <a:pt x="18712" y="2102"/>
                        <a:pt x="18999" y="1824"/>
                        <a:pt x="18999" y="1472"/>
                      </a:cubicBezTo>
                      <a:cubicBezTo>
                        <a:pt x="18999" y="0"/>
                        <a:pt x="18999" y="0"/>
                        <a:pt x="18999" y="0"/>
                      </a:cubicBezTo>
                      <a:lnTo>
                        <a:pt x="0" y="0"/>
                      </a:lnTo>
                    </a:path>
                  </a:pathLst>
                </a:custGeom>
                <a:solidFill>
                  <a:srgbClr val="F4F4F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30" name="Freeform 5">
                <a:extLst>
                  <a:ext uri="{FF2B5EF4-FFF2-40B4-BE49-F238E27FC236}">
                    <a16:creationId xmlns:a16="http://schemas.microsoft.com/office/drawing/2014/main" xmlns="" id="{26BB0D13-EAC3-44E8-BA59-478FD1282B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7179" y="4030685"/>
                <a:ext cx="1285721" cy="30864"/>
              </a:xfrm>
              <a:custGeom>
                <a:avLst/>
                <a:gdLst>
                  <a:gd name="T0" fmla="*/ 6943 w 6981"/>
                  <a:gd name="T1" fmla="*/ 0 h 167"/>
                  <a:gd name="T2" fmla="*/ 6943 w 6981"/>
                  <a:gd name="T3" fmla="*/ 0 h 167"/>
                  <a:gd name="T4" fmla="*/ 27 w 6981"/>
                  <a:gd name="T5" fmla="*/ 0 h 167"/>
                  <a:gd name="T6" fmla="*/ 0 w 6981"/>
                  <a:gd name="T7" fmla="*/ 37 h 167"/>
                  <a:gd name="T8" fmla="*/ 0 w 6981"/>
                  <a:gd name="T9" fmla="*/ 166 h 167"/>
                  <a:gd name="T10" fmla="*/ 18 w 6981"/>
                  <a:gd name="T11" fmla="*/ 166 h 167"/>
                  <a:gd name="T12" fmla="*/ 6961 w 6981"/>
                  <a:gd name="T13" fmla="*/ 166 h 167"/>
                  <a:gd name="T14" fmla="*/ 6980 w 6981"/>
                  <a:gd name="T15" fmla="*/ 166 h 167"/>
                  <a:gd name="T16" fmla="*/ 6980 w 6981"/>
                  <a:gd name="T17" fmla="*/ 37 h 167"/>
                  <a:gd name="T18" fmla="*/ 6943 w 6981"/>
                  <a:gd name="T19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81" h="167">
                    <a:moveTo>
                      <a:pt x="6943" y="0"/>
                    </a:moveTo>
                    <a:lnTo>
                      <a:pt x="6943" y="0"/>
                    </a:lnTo>
                    <a:cubicBezTo>
                      <a:pt x="27" y="0"/>
                      <a:pt x="27" y="0"/>
                      <a:pt x="27" y="0"/>
                    </a:cubicBezTo>
                    <a:cubicBezTo>
                      <a:pt x="0" y="9"/>
                      <a:pt x="0" y="37"/>
                      <a:pt x="0" y="37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18" y="166"/>
                      <a:pt x="18" y="166"/>
                      <a:pt x="18" y="166"/>
                    </a:cubicBezTo>
                    <a:cubicBezTo>
                      <a:pt x="6961" y="166"/>
                      <a:pt x="6961" y="166"/>
                      <a:pt x="6961" y="166"/>
                    </a:cubicBezTo>
                    <a:cubicBezTo>
                      <a:pt x="6980" y="166"/>
                      <a:pt x="6980" y="166"/>
                      <a:pt x="6980" y="166"/>
                    </a:cubicBezTo>
                    <a:cubicBezTo>
                      <a:pt x="6980" y="37"/>
                      <a:pt x="6980" y="37"/>
                      <a:pt x="6980" y="37"/>
                    </a:cubicBezTo>
                    <a:cubicBezTo>
                      <a:pt x="6980" y="37"/>
                      <a:pt x="6980" y="18"/>
                      <a:pt x="6943" y="0"/>
                    </a:cubicBezTo>
                  </a:path>
                </a:pathLst>
              </a:custGeom>
              <a:solidFill>
                <a:srgbClr val="D1D2D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" name="Freeform 6">
                <a:extLst>
                  <a:ext uri="{FF2B5EF4-FFF2-40B4-BE49-F238E27FC236}">
                    <a16:creationId xmlns:a16="http://schemas.microsoft.com/office/drawing/2014/main" xmlns="" id="{50D46635-2D3F-4CA2-90F7-279B57CED6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5274" y="1283807"/>
                <a:ext cx="3170037" cy="1795785"/>
              </a:xfrm>
              <a:custGeom>
                <a:avLst/>
                <a:gdLst>
                  <a:gd name="T0" fmla="*/ 17212 w 17213"/>
                  <a:gd name="T1" fmla="*/ 9749 h 9750"/>
                  <a:gd name="T2" fmla="*/ 0 w 17213"/>
                  <a:gd name="T3" fmla="*/ 9749 h 9750"/>
                  <a:gd name="T4" fmla="*/ 0 w 17213"/>
                  <a:gd name="T5" fmla="*/ 0 h 9750"/>
                  <a:gd name="T6" fmla="*/ 17212 w 17213"/>
                  <a:gd name="T7" fmla="*/ 0 h 9750"/>
                  <a:gd name="T8" fmla="*/ 17212 w 17213"/>
                  <a:gd name="T9" fmla="*/ 9749 h 9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213" h="9750">
                    <a:moveTo>
                      <a:pt x="17212" y="9749"/>
                    </a:moveTo>
                    <a:lnTo>
                      <a:pt x="0" y="9749"/>
                    </a:lnTo>
                    <a:lnTo>
                      <a:pt x="0" y="0"/>
                    </a:lnTo>
                    <a:lnTo>
                      <a:pt x="17212" y="0"/>
                    </a:lnTo>
                    <a:lnTo>
                      <a:pt x="17212" y="9749"/>
                    </a:lnTo>
                  </a:path>
                </a:pathLst>
              </a:custGeom>
              <a:blipFill>
                <a:blip r:embed="rId2"/>
                <a:stretch>
                  <a:fillRect l="-3" t="-10586" r="-3" b="-10420"/>
                </a:stretch>
              </a:blipFill>
              <a:ln w="6350" cap="flat" cmpd="sng" algn="ctr">
                <a:solidFill>
                  <a:schemeClr val="tx1"/>
                </a:solidFill>
                <a:prstDash val="solid"/>
                <a:miter lim="800000"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337C50F1-0184-4738-A61B-C62440BA45AA}"/>
                </a:ext>
              </a:extLst>
            </p:cNvPr>
            <p:cNvGrpSpPr/>
            <p:nvPr/>
          </p:nvGrpSpPr>
          <p:grpSpPr>
            <a:xfrm>
              <a:off x="1839577" y="4041319"/>
              <a:ext cx="836894" cy="836894"/>
              <a:chOff x="7043444" y="1148015"/>
              <a:chExt cx="1297072" cy="1297072"/>
            </a:xfrm>
          </p:grpSpPr>
          <p:sp>
            <p:nvSpPr>
              <p:cNvPr id="25" name="Oval 5">
                <a:extLst>
                  <a:ext uri="{FF2B5EF4-FFF2-40B4-BE49-F238E27FC236}">
                    <a16:creationId xmlns:a16="http://schemas.microsoft.com/office/drawing/2014/main" xmlns="" id="{EB6D5067-3632-4C29-918A-3D9D9EE1E6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43444" y="1148015"/>
                <a:ext cx="1297072" cy="1297072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85000"/>
                  </a:schemeClr>
                </a:solidFill>
              </a:ln>
              <a:effectLst/>
              <a:extLst/>
            </p:spPr>
            <p:txBody>
              <a:bodyPr lIns="0" tIns="0" rIns="0" bIns="0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26" name="bank_289176">
                <a:extLst>
                  <a:ext uri="{FF2B5EF4-FFF2-40B4-BE49-F238E27FC236}">
                    <a16:creationId xmlns:a16="http://schemas.microsoft.com/office/drawing/2014/main" xmlns="" id="{B6C611F6-705C-436C-A3F9-C07B2EB63C0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442648" y="1556431"/>
                <a:ext cx="498672" cy="480241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6C965414-D96D-4025-9005-93D287CEF292}"/>
                </a:ext>
              </a:extLst>
            </p:cNvPr>
            <p:cNvGrpSpPr/>
            <p:nvPr/>
          </p:nvGrpSpPr>
          <p:grpSpPr>
            <a:xfrm>
              <a:off x="661209" y="2771278"/>
              <a:ext cx="3177406" cy="1173518"/>
              <a:chOff x="1137914" y="4323816"/>
              <a:chExt cx="2687394" cy="1103989"/>
            </a:xfrm>
          </p:grpSpPr>
          <p:sp>
            <p:nvSpPr>
              <p:cNvPr id="23" name="íṩḻídè">
                <a:extLst>
                  <a:ext uri="{FF2B5EF4-FFF2-40B4-BE49-F238E27FC236}">
                    <a16:creationId xmlns:a16="http://schemas.microsoft.com/office/drawing/2014/main" xmlns="" id="{59DFB2CF-F617-4FC4-B012-033DD6CC9FA2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24" name="i$ľîḓê">
                <a:extLst>
                  <a:ext uri="{FF2B5EF4-FFF2-40B4-BE49-F238E27FC236}">
                    <a16:creationId xmlns:a16="http://schemas.microsoft.com/office/drawing/2014/main" xmlns="" id="{45CF1E92-6861-4EA7-8EF0-39AE7C693785}"/>
                  </a:ext>
                </a:extLst>
              </p:cNvPr>
              <p:cNvSpPr/>
              <p:nvPr/>
            </p:nvSpPr>
            <p:spPr bwMode="auto">
              <a:xfrm>
                <a:off x="1137914" y="4765623"/>
                <a:ext cx="2687394" cy="6621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text……</a:t>
                </a: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A2B784D8-99F7-4121-86EF-4C3577BDC5E9}"/>
                </a:ext>
              </a:extLst>
            </p:cNvPr>
            <p:cNvGrpSpPr/>
            <p:nvPr/>
          </p:nvGrpSpPr>
          <p:grpSpPr>
            <a:xfrm>
              <a:off x="4507297" y="4041319"/>
              <a:ext cx="3177406" cy="2092783"/>
              <a:chOff x="661209" y="4041319"/>
              <a:chExt cx="3177406" cy="2092783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xmlns="" id="{F03482BD-2F11-4729-9F1D-D0240CA3F116}"/>
                  </a:ext>
                </a:extLst>
              </p:cNvPr>
              <p:cNvGrpSpPr/>
              <p:nvPr/>
            </p:nvGrpSpPr>
            <p:grpSpPr>
              <a:xfrm>
                <a:off x="1839577" y="4041319"/>
                <a:ext cx="836894" cy="836894"/>
                <a:chOff x="7043444" y="1148015"/>
                <a:chExt cx="1297072" cy="1297072"/>
              </a:xfrm>
            </p:grpSpPr>
            <p:sp>
              <p:nvSpPr>
                <p:cNvPr id="21" name="Oval 5">
                  <a:extLst>
                    <a:ext uri="{FF2B5EF4-FFF2-40B4-BE49-F238E27FC236}">
                      <a16:creationId xmlns:a16="http://schemas.microsoft.com/office/drawing/2014/main" xmlns="" id="{F38671FC-B39D-48CB-B741-F12CAA7081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43444" y="1148015"/>
                  <a:ext cx="1297072" cy="1297072"/>
                </a:xfrm>
                <a:prstGeom prst="ellipse">
                  <a:avLst/>
                </a:prstGeom>
                <a:solidFill>
                  <a:schemeClr val="bg1"/>
                </a:solidFill>
                <a:ln w="28575">
                  <a:solidFill>
                    <a:schemeClr val="accent1"/>
                  </a:solidFill>
                </a:ln>
                <a:effectLst/>
                <a:extLst/>
              </p:spPr>
              <p:txBody>
                <a:bodyPr lIns="0" tIns="0" rIns="0" bIns="0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3200"/>
                </a:p>
              </p:txBody>
            </p:sp>
            <p:sp>
              <p:nvSpPr>
                <p:cNvPr id="22" name="bank_289176">
                  <a:extLst>
                    <a:ext uri="{FF2B5EF4-FFF2-40B4-BE49-F238E27FC236}">
                      <a16:creationId xmlns:a16="http://schemas.microsoft.com/office/drawing/2014/main" xmlns="" id="{FAD936F4-E2C9-4B46-B46B-98687A24EDDD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7442648" y="1556431"/>
                  <a:ext cx="498672" cy="48024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xmlns="" id="{8F48BC6B-5379-47F4-9605-7E4258C18DC6}"/>
                  </a:ext>
                </a:extLst>
              </p:cNvPr>
              <p:cNvGrpSpPr/>
              <p:nvPr/>
            </p:nvGrpSpPr>
            <p:grpSpPr>
              <a:xfrm>
                <a:off x="661209" y="4960584"/>
                <a:ext cx="3177406" cy="1173518"/>
                <a:chOff x="1137914" y="4323816"/>
                <a:chExt cx="2687394" cy="1103989"/>
              </a:xfrm>
            </p:grpSpPr>
            <p:sp>
              <p:nvSpPr>
                <p:cNvPr id="19" name="íṩḻídè">
                  <a:extLst>
                    <a:ext uri="{FF2B5EF4-FFF2-40B4-BE49-F238E27FC236}">
                      <a16:creationId xmlns:a16="http://schemas.microsoft.com/office/drawing/2014/main" xmlns="" id="{97298A94-F46D-4390-B42C-C4F221A8D024}"/>
                    </a:ext>
                  </a:extLst>
                </p:cNvPr>
                <p:cNvSpPr txBox="1"/>
                <p:nvPr/>
              </p:nvSpPr>
              <p:spPr bwMode="auto">
                <a:xfrm>
                  <a:off x="1137914" y="4323816"/>
                  <a:ext cx="2687394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0" name="i$ľîḓê">
                  <a:extLst>
                    <a:ext uri="{FF2B5EF4-FFF2-40B4-BE49-F238E27FC236}">
                      <a16:creationId xmlns:a16="http://schemas.microsoft.com/office/drawing/2014/main" xmlns="" id="{AF443997-CC57-423B-B76B-32EC05F79D9F}"/>
                    </a:ext>
                  </a:extLst>
                </p:cNvPr>
                <p:cNvSpPr/>
                <p:nvPr/>
              </p:nvSpPr>
              <p:spPr bwMode="auto">
                <a:xfrm>
                  <a:off x="1137914" y="4765623"/>
                  <a:ext cx="2687394" cy="6621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</p:grp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A6BA5F89-94D0-41C2-935D-F0F39CCF2017}"/>
                </a:ext>
              </a:extLst>
            </p:cNvPr>
            <p:cNvGrpSpPr/>
            <p:nvPr/>
          </p:nvGrpSpPr>
          <p:grpSpPr>
            <a:xfrm>
              <a:off x="8341494" y="2771278"/>
              <a:ext cx="3177406" cy="1173518"/>
              <a:chOff x="1137914" y="4323816"/>
              <a:chExt cx="2687394" cy="1103989"/>
            </a:xfrm>
          </p:grpSpPr>
          <p:sp>
            <p:nvSpPr>
              <p:cNvPr id="15" name="íṩḻídè">
                <a:extLst>
                  <a:ext uri="{FF2B5EF4-FFF2-40B4-BE49-F238E27FC236}">
                    <a16:creationId xmlns:a16="http://schemas.microsoft.com/office/drawing/2014/main" xmlns="" id="{12C778B4-DB48-482A-882A-5B1754670E4C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16" name="i$ľîḓê">
                <a:extLst>
                  <a:ext uri="{FF2B5EF4-FFF2-40B4-BE49-F238E27FC236}">
                    <a16:creationId xmlns:a16="http://schemas.microsoft.com/office/drawing/2014/main" xmlns="" id="{AA33C2D9-9A6B-4B9D-9F16-12252DEA63DE}"/>
                  </a:ext>
                </a:extLst>
              </p:cNvPr>
              <p:cNvSpPr/>
              <p:nvPr/>
            </p:nvSpPr>
            <p:spPr bwMode="auto">
              <a:xfrm>
                <a:off x="1137914" y="4765623"/>
                <a:ext cx="2687394" cy="6621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text……</a:t>
                </a: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67F7711F-E3D2-4B79-947C-B80E667FFC79}"/>
                </a:ext>
              </a:extLst>
            </p:cNvPr>
            <p:cNvGrpSpPr/>
            <p:nvPr/>
          </p:nvGrpSpPr>
          <p:grpSpPr>
            <a:xfrm>
              <a:off x="9511750" y="4041319"/>
              <a:ext cx="836894" cy="836894"/>
              <a:chOff x="7043444" y="1148015"/>
              <a:chExt cx="1297072" cy="1297072"/>
            </a:xfrm>
          </p:grpSpPr>
          <p:sp>
            <p:nvSpPr>
              <p:cNvPr id="13" name="Oval 5">
                <a:extLst>
                  <a:ext uri="{FF2B5EF4-FFF2-40B4-BE49-F238E27FC236}">
                    <a16:creationId xmlns:a16="http://schemas.microsoft.com/office/drawing/2014/main" xmlns="" id="{98F9C91A-D60C-4D29-B9B6-E58D740BAD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43444" y="1148015"/>
                <a:ext cx="1297072" cy="1297072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85000"/>
                  </a:schemeClr>
                </a:solidFill>
              </a:ln>
              <a:effectLst/>
              <a:extLst/>
            </p:spPr>
            <p:txBody>
              <a:bodyPr lIns="0" tIns="0" rIns="0" bIns="0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14" name="bank_289176">
                <a:extLst>
                  <a:ext uri="{FF2B5EF4-FFF2-40B4-BE49-F238E27FC236}">
                    <a16:creationId xmlns:a16="http://schemas.microsoft.com/office/drawing/2014/main" xmlns="" id="{82C2D489-3C2E-4886-AA87-C3A5C160ECB9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442648" y="1556431"/>
                <a:ext cx="498672" cy="480241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1911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804eedb3-8c42-4950-a565-5ea0b562000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A75AA51-6A55-431C-8427-81A1B8422F2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80" y="1130300"/>
            <a:ext cx="10831620" cy="5016500"/>
            <a:chOff x="687280" y="1130300"/>
            <a:chExt cx="10831620" cy="5016500"/>
          </a:xfrm>
        </p:grpSpPr>
        <p:grpSp>
          <p:nvGrpSpPr>
            <p:cNvPr id="6" name="i$ļiḋê">
              <a:extLst>
                <a:ext uri="{FF2B5EF4-FFF2-40B4-BE49-F238E27FC236}">
                  <a16:creationId xmlns:a16="http://schemas.microsoft.com/office/drawing/2014/main" xmlns="" id="{59AAF05E-0E2B-4E75-9D08-C565B61E8182}"/>
                </a:ext>
              </a:extLst>
            </p:cNvPr>
            <p:cNvGrpSpPr/>
            <p:nvPr/>
          </p:nvGrpSpPr>
          <p:grpSpPr>
            <a:xfrm>
              <a:off x="4547470" y="2437883"/>
              <a:ext cx="3097061" cy="2825308"/>
              <a:chOff x="1088828" y="2165990"/>
              <a:chExt cx="4457368" cy="4066252"/>
            </a:xfrm>
          </p:grpSpPr>
          <p:sp>
            <p:nvSpPr>
              <p:cNvPr id="31" name="iṥľïḑe">
                <a:extLst>
                  <a:ext uri="{FF2B5EF4-FFF2-40B4-BE49-F238E27FC236}">
                    <a16:creationId xmlns:a16="http://schemas.microsoft.com/office/drawing/2014/main" xmlns="" id="{398A2F3D-68FB-4D09-A3D9-28C56B30483F}"/>
                  </a:ext>
                </a:extLst>
              </p:cNvPr>
              <p:cNvSpPr/>
              <p:nvPr/>
            </p:nvSpPr>
            <p:spPr>
              <a:xfrm>
                <a:off x="2754870" y="2165990"/>
                <a:ext cx="1405973" cy="15863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5" h="21458" extrusionOk="0">
                    <a:moveTo>
                      <a:pt x="14768" y="0"/>
                    </a:moveTo>
                    <a:cubicBezTo>
                      <a:pt x="11682" y="279"/>
                      <a:pt x="8751" y="1325"/>
                      <a:pt x="6316" y="3018"/>
                    </a:cubicBezTo>
                    <a:cubicBezTo>
                      <a:pt x="3974" y="4646"/>
                      <a:pt x="2184" y="6809"/>
                      <a:pt x="1141" y="9271"/>
                    </a:cubicBezTo>
                    <a:cubicBezTo>
                      <a:pt x="2104" y="9290"/>
                      <a:pt x="2984" y="9759"/>
                      <a:pt x="3451" y="10501"/>
                    </a:cubicBezTo>
                    <a:cubicBezTo>
                      <a:pt x="4024" y="11411"/>
                      <a:pt x="3878" y="12542"/>
                      <a:pt x="3086" y="13315"/>
                    </a:cubicBezTo>
                    <a:lnTo>
                      <a:pt x="0" y="15442"/>
                    </a:lnTo>
                    <a:lnTo>
                      <a:pt x="4923" y="15200"/>
                    </a:lnTo>
                    <a:cubicBezTo>
                      <a:pt x="5306" y="15206"/>
                      <a:pt x="5677" y="15267"/>
                      <a:pt x="6024" y="15374"/>
                    </a:cubicBezTo>
                    <a:cubicBezTo>
                      <a:pt x="6371" y="15481"/>
                      <a:pt x="6711" y="15640"/>
                      <a:pt x="6954" y="15902"/>
                    </a:cubicBezTo>
                    <a:cubicBezTo>
                      <a:pt x="7352" y="16332"/>
                      <a:pt x="7393" y="16938"/>
                      <a:pt x="7056" y="17405"/>
                    </a:cubicBezTo>
                    <a:cubicBezTo>
                      <a:pt x="6814" y="17687"/>
                      <a:pt x="6637" y="18007"/>
                      <a:pt x="6534" y="18348"/>
                    </a:cubicBezTo>
                    <a:cubicBezTo>
                      <a:pt x="6441" y="18655"/>
                      <a:pt x="6409" y="18974"/>
                      <a:pt x="6440" y="19291"/>
                    </a:cubicBezTo>
                    <a:cubicBezTo>
                      <a:pt x="6624" y="20412"/>
                      <a:pt x="7633" y="21288"/>
                      <a:pt x="8908" y="21436"/>
                    </a:cubicBezTo>
                    <a:cubicBezTo>
                      <a:pt x="10328" y="21600"/>
                      <a:pt x="11673" y="20831"/>
                      <a:pt x="12079" y="19622"/>
                    </a:cubicBezTo>
                    <a:cubicBezTo>
                      <a:pt x="12197" y="19191"/>
                      <a:pt x="12191" y="18740"/>
                      <a:pt x="12062" y="18311"/>
                    </a:cubicBezTo>
                    <a:cubicBezTo>
                      <a:pt x="11962" y="17978"/>
                      <a:pt x="11789" y="17666"/>
                      <a:pt x="11554" y="17390"/>
                    </a:cubicBezTo>
                    <a:cubicBezTo>
                      <a:pt x="11216" y="16965"/>
                      <a:pt x="11162" y="16414"/>
                      <a:pt x="11412" y="15944"/>
                    </a:cubicBezTo>
                    <a:cubicBezTo>
                      <a:pt x="11706" y="15392"/>
                      <a:pt x="12355" y="15058"/>
                      <a:pt x="13045" y="15102"/>
                    </a:cubicBezTo>
                    <a:lnTo>
                      <a:pt x="15810" y="15677"/>
                    </a:lnTo>
                    <a:lnTo>
                      <a:pt x="16049" y="14612"/>
                    </a:lnTo>
                    <a:cubicBezTo>
                      <a:pt x="15557" y="13797"/>
                      <a:pt x="15190" y="12927"/>
                      <a:pt x="14958" y="12027"/>
                    </a:cubicBezTo>
                    <a:cubicBezTo>
                      <a:pt x="14730" y="11140"/>
                      <a:pt x="14635" y="10231"/>
                      <a:pt x="14674" y="9322"/>
                    </a:cubicBezTo>
                    <a:cubicBezTo>
                      <a:pt x="14713" y="8979"/>
                      <a:pt x="14902" y="8663"/>
                      <a:pt x="15203" y="8441"/>
                    </a:cubicBezTo>
                    <a:cubicBezTo>
                      <a:pt x="15695" y="8077"/>
                      <a:pt x="16391" y="8018"/>
                      <a:pt x="16954" y="8292"/>
                    </a:cubicBezTo>
                    <a:cubicBezTo>
                      <a:pt x="17187" y="8445"/>
                      <a:pt x="17436" y="8578"/>
                      <a:pt x="17696" y="8690"/>
                    </a:cubicBezTo>
                    <a:cubicBezTo>
                      <a:pt x="17915" y="8785"/>
                      <a:pt x="18143" y="8864"/>
                      <a:pt x="18380" y="8912"/>
                    </a:cubicBezTo>
                    <a:cubicBezTo>
                      <a:pt x="18952" y="9030"/>
                      <a:pt x="19554" y="8967"/>
                      <a:pt x="20079" y="8734"/>
                    </a:cubicBezTo>
                    <a:cubicBezTo>
                      <a:pt x="21011" y="8266"/>
                      <a:pt x="21589" y="7396"/>
                      <a:pt x="21595" y="6452"/>
                    </a:cubicBezTo>
                    <a:cubicBezTo>
                      <a:pt x="21600" y="5680"/>
                      <a:pt x="21217" y="4947"/>
                      <a:pt x="20548" y="4448"/>
                    </a:cubicBezTo>
                    <a:cubicBezTo>
                      <a:pt x="20044" y="4129"/>
                      <a:pt x="19435" y="3967"/>
                      <a:pt x="18815" y="3986"/>
                    </a:cubicBezTo>
                    <a:cubicBezTo>
                      <a:pt x="18253" y="4004"/>
                      <a:pt x="17711" y="4171"/>
                      <a:pt x="17260" y="4465"/>
                    </a:cubicBezTo>
                    <a:cubicBezTo>
                      <a:pt x="16658" y="4811"/>
                      <a:pt x="15876" y="4793"/>
                      <a:pt x="15297" y="4418"/>
                    </a:cubicBezTo>
                    <a:cubicBezTo>
                      <a:pt x="14878" y="4147"/>
                      <a:pt x="14626" y="3721"/>
                      <a:pt x="14614" y="3264"/>
                    </a:cubicBezTo>
                    <a:lnTo>
                      <a:pt x="1476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2" name="íS1iḍé">
                <a:extLst>
                  <a:ext uri="{FF2B5EF4-FFF2-40B4-BE49-F238E27FC236}">
                    <a16:creationId xmlns:a16="http://schemas.microsoft.com/office/drawing/2014/main" xmlns="" id="{DCD6248B-3C84-4C08-B031-09DF71E1A61D}"/>
                  </a:ext>
                </a:extLst>
              </p:cNvPr>
              <p:cNvSpPr/>
              <p:nvPr/>
            </p:nvSpPr>
            <p:spPr>
              <a:xfrm>
                <a:off x="4110125" y="5254924"/>
                <a:ext cx="637136" cy="7049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18603"/>
                    </a:lnTo>
                    <a:lnTo>
                      <a:pt x="3317" y="21600"/>
                    </a:lnTo>
                    <a:lnTo>
                      <a:pt x="18095" y="21600"/>
                    </a:lnTo>
                    <a:lnTo>
                      <a:pt x="21600" y="18432"/>
                    </a:lnTo>
                    <a:lnTo>
                      <a:pt x="21600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3" name="iṩľíďè">
                <a:extLst>
                  <a:ext uri="{FF2B5EF4-FFF2-40B4-BE49-F238E27FC236}">
                    <a16:creationId xmlns:a16="http://schemas.microsoft.com/office/drawing/2014/main" xmlns="" id="{3EC73DEB-A320-420A-BAFE-9EB74A084E89}"/>
                  </a:ext>
                </a:extLst>
              </p:cNvPr>
              <p:cNvSpPr/>
              <p:nvPr/>
            </p:nvSpPr>
            <p:spPr>
              <a:xfrm>
                <a:off x="3978266" y="5010187"/>
                <a:ext cx="915351" cy="291882"/>
              </a:xfrm>
              <a:prstGeom prst="roundRect">
                <a:avLst>
                  <a:gd name="adj" fmla="val 35919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/>
                </a:pPr>
                <a:endParaRPr/>
              </a:p>
            </p:txBody>
          </p:sp>
          <p:sp>
            <p:nvSpPr>
              <p:cNvPr id="34" name="îṥḷîḋé">
                <a:extLst>
                  <a:ext uri="{FF2B5EF4-FFF2-40B4-BE49-F238E27FC236}">
                    <a16:creationId xmlns:a16="http://schemas.microsoft.com/office/drawing/2014/main" xmlns="" id="{1C384539-1C07-4271-A182-D272F399E873}"/>
                  </a:ext>
                </a:extLst>
              </p:cNvPr>
              <p:cNvSpPr/>
              <p:nvPr/>
            </p:nvSpPr>
            <p:spPr>
              <a:xfrm>
                <a:off x="1610490" y="2269332"/>
                <a:ext cx="889593" cy="8893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8" h="19678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5" name="išliḍe">
                <a:extLst>
                  <a:ext uri="{FF2B5EF4-FFF2-40B4-BE49-F238E27FC236}">
                    <a16:creationId xmlns:a16="http://schemas.microsoft.com/office/drawing/2014/main" xmlns="" id="{F659681D-1148-4270-A30F-EB71CC067BF6}"/>
                  </a:ext>
                </a:extLst>
              </p:cNvPr>
              <p:cNvSpPr/>
              <p:nvPr/>
            </p:nvSpPr>
            <p:spPr>
              <a:xfrm>
                <a:off x="1088828" y="2852951"/>
                <a:ext cx="2320078" cy="33792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50" h="21276" extrusionOk="0">
                    <a:moveTo>
                      <a:pt x="15139" y="153"/>
                    </a:moveTo>
                    <a:lnTo>
                      <a:pt x="10554" y="2666"/>
                    </a:lnTo>
                    <a:lnTo>
                      <a:pt x="8420" y="2691"/>
                    </a:lnTo>
                    <a:lnTo>
                      <a:pt x="9880" y="2576"/>
                    </a:lnTo>
                    <a:cubicBezTo>
                      <a:pt x="9292" y="2366"/>
                      <a:pt x="8640" y="2257"/>
                      <a:pt x="7977" y="2256"/>
                    </a:cubicBezTo>
                    <a:cubicBezTo>
                      <a:pt x="7299" y="2256"/>
                      <a:pt x="6632" y="2371"/>
                      <a:pt x="6033" y="2590"/>
                    </a:cubicBezTo>
                    <a:cubicBezTo>
                      <a:pt x="5847" y="2669"/>
                      <a:pt x="5686" y="2774"/>
                      <a:pt x="5559" y="2897"/>
                    </a:cubicBezTo>
                    <a:cubicBezTo>
                      <a:pt x="5268" y="3179"/>
                      <a:pt x="5183" y="3522"/>
                      <a:pt x="5134" y="3855"/>
                    </a:cubicBezTo>
                    <a:cubicBezTo>
                      <a:pt x="5083" y="4197"/>
                      <a:pt x="5069" y="4546"/>
                      <a:pt x="5094" y="4899"/>
                    </a:cubicBezTo>
                    <a:lnTo>
                      <a:pt x="5880" y="14818"/>
                    </a:lnTo>
                    <a:lnTo>
                      <a:pt x="591" y="18707"/>
                    </a:lnTo>
                    <a:cubicBezTo>
                      <a:pt x="-161" y="19253"/>
                      <a:pt x="-200" y="20099"/>
                      <a:pt x="500" y="20677"/>
                    </a:cubicBezTo>
                    <a:cubicBezTo>
                      <a:pt x="1276" y="21318"/>
                      <a:pt x="2661" y="21405"/>
                      <a:pt x="3592" y="20871"/>
                    </a:cubicBezTo>
                    <a:lnTo>
                      <a:pt x="9585" y="16419"/>
                    </a:lnTo>
                    <a:cubicBezTo>
                      <a:pt x="9810" y="16257"/>
                      <a:pt x="9989" y="16067"/>
                      <a:pt x="10111" y="15859"/>
                    </a:cubicBezTo>
                    <a:cubicBezTo>
                      <a:pt x="10235" y="15649"/>
                      <a:pt x="10300" y="15425"/>
                      <a:pt x="10302" y="15198"/>
                    </a:cubicBezTo>
                    <a:lnTo>
                      <a:pt x="10408" y="12572"/>
                    </a:lnTo>
                    <a:lnTo>
                      <a:pt x="10862" y="12365"/>
                    </a:lnTo>
                    <a:cubicBezTo>
                      <a:pt x="11063" y="12280"/>
                      <a:pt x="11241" y="12172"/>
                      <a:pt x="11387" y="12045"/>
                    </a:cubicBezTo>
                    <a:cubicBezTo>
                      <a:pt x="11527" y="11923"/>
                      <a:pt x="11636" y="11787"/>
                      <a:pt x="11710" y="11641"/>
                    </a:cubicBezTo>
                    <a:lnTo>
                      <a:pt x="12674" y="9915"/>
                    </a:lnTo>
                    <a:lnTo>
                      <a:pt x="11917" y="11736"/>
                    </a:lnTo>
                    <a:cubicBezTo>
                      <a:pt x="11847" y="11880"/>
                      <a:pt x="11742" y="12015"/>
                      <a:pt x="11605" y="12135"/>
                    </a:cubicBezTo>
                    <a:cubicBezTo>
                      <a:pt x="11462" y="12261"/>
                      <a:pt x="11287" y="12368"/>
                      <a:pt x="11089" y="12451"/>
                    </a:cubicBezTo>
                    <a:lnTo>
                      <a:pt x="10671" y="12648"/>
                    </a:lnTo>
                    <a:lnTo>
                      <a:pt x="14607" y="14752"/>
                    </a:lnTo>
                    <a:lnTo>
                      <a:pt x="16850" y="20281"/>
                    </a:lnTo>
                    <a:cubicBezTo>
                      <a:pt x="17307" y="21070"/>
                      <a:pt x="18592" y="21469"/>
                      <a:pt x="19755" y="21183"/>
                    </a:cubicBezTo>
                    <a:cubicBezTo>
                      <a:pt x="20783" y="20930"/>
                      <a:pt x="21400" y="20208"/>
                      <a:pt x="21219" y="19468"/>
                    </a:cubicBezTo>
                    <a:lnTo>
                      <a:pt x="18564" y="13517"/>
                    </a:lnTo>
                    <a:cubicBezTo>
                      <a:pt x="18484" y="13324"/>
                      <a:pt x="18361" y="13141"/>
                      <a:pt x="18198" y="12974"/>
                    </a:cubicBezTo>
                    <a:cubicBezTo>
                      <a:pt x="18060" y="12834"/>
                      <a:pt x="17897" y="12708"/>
                      <a:pt x="17711" y="12598"/>
                    </a:cubicBezTo>
                    <a:lnTo>
                      <a:pt x="12806" y="9592"/>
                    </a:lnTo>
                    <a:lnTo>
                      <a:pt x="12168" y="4943"/>
                    </a:lnTo>
                    <a:lnTo>
                      <a:pt x="12599" y="6696"/>
                    </a:lnTo>
                    <a:lnTo>
                      <a:pt x="13014" y="6844"/>
                    </a:lnTo>
                    <a:cubicBezTo>
                      <a:pt x="13142" y="6874"/>
                      <a:pt x="13274" y="6896"/>
                      <a:pt x="13407" y="6911"/>
                    </a:cubicBezTo>
                    <a:cubicBezTo>
                      <a:pt x="13587" y="6930"/>
                      <a:pt x="13769" y="6934"/>
                      <a:pt x="13950" y="6923"/>
                    </a:cubicBezTo>
                    <a:lnTo>
                      <a:pt x="19601" y="6672"/>
                    </a:lnTo>
                    <a:cubicBezTo>
                      <a:pt x="20440" y="6578"/>
                      <a:pt x="21026" y="6051"/>
                      <a:pt x="20937" y="5470"/>
                    </a:cubicBezTo>
                    <a:cubicBezTo>
                      <a:pt x="20848" y="4885"/>
                      <a:pt x="20105" y="4451"/>
                      <a:pt x="19250" y="4484"/>
                    </a:cubicBezTo>
                    <a:lnTo>
                      <a:pt x="14113" y="4776"/>
                    </a:lnTo>
                    <a:lnTo>
                      <a:pt x="13074" y="4140"/>
                    </a:lnTo>
                    <a:lnTo>
                      <a:pt x="12521" y="4445"/>
                    </a:lnTo>
                    <a:cubicBezTo>
                      <a:pt x="12361" y="4505"/>
                      <a:pt x="12192" y="4553"/>
                      <a:pt x="12017" y="4588"/>
                    </a:cubicBezTo>
                    <a:cubicBezTo>
                      <a:pt x="11788" y="4635"/>
                      <a:pt x="11551" y="4659"/>
                      <a:pt x="11312" y="4660"/>
                    </a:cubicBezTo>
                    <a:lnTo>
                      <a:pt x="10129" y="4744"/>
                    </a:lnTo>
                    <a:lnTo>
                      <a:pt x="11322" y="4611"/>
                    </a:lnTo>
                    <a:cubicBezTo>
                      <a:pt x="11528" y="4586"/>
                      <a:pt x="11730" y="4549"/>
                      <a:pt x="11926" y="4499"/>
                    </a:cubicBezTo>
                    <a:cubicBezTo>
                      <a:pt x="12100" y="4454"/>
                      <a:pt x="12268" y="4399"/>
                      <a:pt x="12429" y="4335"/>
                    </a:cubicBezTo>
                    <a:lnTo>
                      <a:pt x="16883" y="2016"/>
                    </a:lnTo>
                    <a:cubicBezTo>
                      <a:pt x="17624" y="1648"/>
                      <a:pt x="17778" y="933"/>
                      <a:pt x="17225" y="433"/>
                    </a:cubicBezTo>
                    <a:cubicBezTo>
                      <a:pt x="16734" y="-11"/>
                      <a:pt x="15837" y="-131"/>
                      <a:pt x="15139" y="153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6" name="išľiḑè">
                <a:extLst>
                  <a:ext uri="{FF2B5EF4-FFF2-40B4-BE49-F238E27FC236}">
                    <a16:creationId xmlns:a16="http://schemas.microsoft.com/office/drawing/2014/main" xmlns="" id="{424D3D75-4217-4B8C-B02E-10F63FCF3FA9}"/>
                  </a:ext>
                </a:extLst>
              </p:cNvPr>
              <p:cNvSpPr/>
              <p:nvPr/>
            </p:nvSpPr>
            <p:spPr>
              <a:xfrm>
                <a:off x="4348796" y="2690054"/>
                <a:ext cx="1197400" cy="11463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54" h="21119" extrusionOk="0">
                    <a:moveTo>
                      <a:pt x="160" y="104"/>
                    </a:moveTo>
                    <a:lnTo>
                      <a:pt x="1" y="4052"/>
                    </a:lnTo>
                    <a:cubicBezTo>
                      <a:pt x="-7" y="4404"/>
                      <a:pt x="39" y="4740"/>
                      <a:pt x="129" y="5058"/>
                    </a:cubicBezTo>
                    <a:cubicBezTo>
                      <a:pt x="208" y="5333"/>
                      <a:pt x="325" y="5616"/>
                      <a:pt x="569" y="5794"/>
                    </a:cubicBezTo>
                    <a:cubicBezTo>
                      <a:pt x="1209" y="6259"/>
                      <a:pt x="1949" y="5684"/>
                      <a:pt x="2629" y="5313"/>
                    </a:cubicBezTo>
                    <a:cubicBezTo>
                      <a:pt x="2861" y="5186"/>
                      <a:pt x="3107" y="5086"/>
                      <a:pt x="3362" y="5016"/>
                    </a:cubicBezTo>
                    <a:cubicBezTo>
                      <a:pt x="5496" y="4484"/>
                      <a:pt x="7636" y="5868"/>
                      <a:pt x="8093" y="8076"/>
                    </a:cubicBezTo>
                    <a:cubicBezTo>
                      <a:pt x="8528" y="10173"/>
                      <a:pt x="7265" y="12246"/>
                      <a:pt x="5240" y="12761"/>
                    </a:cubicBezTo>
                    <a:cubicBezTo>
                      <a:pt x="4654" y="12914"/>
                      <a:pt x="4042" y="12925"/>
                      <a:pt x="3451" y="12793"/>
                    </a:cubicBezTo>
                    <a:cubicBezTo>
                      <a:pt x="3032" y="12700"/>
                      <a:pt x="2632" y="12536"/>
                      <a:pt x="2265" y="12308"/>
                    </a:cubicBezTo>
                    <a:cubicBezTo>
                      <a:pt x="1811" y="11919"/>
                      <a:pt x="1163" y="11880"/>
                      <a:pt x="667" y="12211"/>
                    </a:cubicBezTo>
                    <a:cubicBezTo>
                      <a:pt x="240" y="12497"/>
                      <a:pt x="10" y="13009"/>
                      <a:pt x="75" y="13529"/>
                    </a:cubicBezTo>
                    <a:cubicBezTo>
                      <a:pt x="95" y="14568"/>
                      <a:pt x="216" y="15603"/>
                      <a:pt x="436" y="16617"/>
                    </a:cubicBezTo>
                    <a:cubicBezTo>
                      <a:pt x="679" y="17735"/>
                      <a:pt x="1041" y="18822"/>
                      <a:pt x="1515" y="19858"/>
                    </a:cubicBezTo>
                    <a:lnTo>
                      <a:pt x="8609" y="21077"/>
                    </a:lnTo>
                    <a:cubicBezTo>
                      <a:pt x="8838" y="21129"/>
                      <a:pt x="9067" y="21131"/>
                      <a:pt x="9285" y="21090"/>
                    </a:cubicBezTo>
                    <a:cubicBezTo>
                      <a:pt x="9367" y="21074"/>
                      <a:pt x="9447" y="21053"/>
                      <a:pt x="9526" y="21024"/>
                    </a:cubicBezTo>
                    <a:cubicBezTo>
                      <a:pt x="9604" y="20995"/>
                      <a:pt x="9679" y="20958"/>
                      <a:pt x="9749" y="20913"/>
                    </a:cubicBezTo>
                    <a:cubicBezTo>
                      <a:pt x="9942" y="20788"/>
                      <a:pt x="10091" y="20596"/>
                      <a:pt x="10180" y="20365"/>
                    </a:cubicBezTo>
                    <a:cubicBezTo>
                      <a:pt x="10469" y="19621"/>
                      <a:pt x="10057" y="18873"/>
                      <a:pt x="9804" y="18157"/>
                    </a:cubicBezTo>
                    <a:cubicBezTo>
                      <a:pt x="9643" y="17702"/>
                      <a:pt x="9540" y="17226"/>
                      <a:pt x="9500" y="16737"/>
                    </a:cubicBezTo>
                    <a:cubicBezTo>
                      <a:pt x="9365" y="15414"/>
                      <a:pt x="9896" y="14111"/>
                      <a:pt x="10910" y="13283"/>
                    </a:cubicBezTo>
                    <a:cubicBezTo>
                      <a:pt x="11674" y="12658"/>
                      <a:pt x="12647" y="12367"/>
                      <a:pt x="13619" y="12473"/>
                    </a:cubicBezTo>
                    <a:cubicBezTo>
                      <a:pt x="14755" y="12578"/>
                      <a:pt x="15790" y="13189"/>
                      <a:pt x="16452" y="14144"/>
                    </a:cubicBezTo>
                    <a:cubicBezTo>
                      <a:pt x="17056" y="15017"/>
                      <a:pt x="17295" y="16103"/>
                      <a:pt x="17115" y="17158"/>
                    </a:cubicBezTo>
                    <a:cubicBezTo>
                      <a:pt x="17055" y="17619"/>
                      <a:pt x="16918" y="18062"/>
                      <a:pt x="16713" y="18470"/>
                    </a:cubicBezTo>
                    <a:cubicBezTo>
                      <a:pt x="16450" y="18993"/>
                      <a:pt x="16064" y="19547"/>
                      <a:pt x="16298" y="20112"/>
                    </a:cubicBezTo>
                    <a:cubicBezTo>
                      <a:pt x="16435" y="20441"/>
                      <a:pt x="16733" y="20628"/>
                      <a:pt x="17036" y="20741"/>
                    </a:cubicBezTo>
                    <a:cubicBezTo>
                      <a:pt x="17304" y="20841"/>
                      <a:pt x="17594" y="20892"/>
                      <a:pt x="17897" y="20880"/>
                    </a:cubicBezTo>
                    <a:lnTo>
                      <a:pt x="21448" y="20388"/>
                    </a:lnTo>
                    <a:cubicBezTo>
                      <a:pt x="21593" y="14575"/>
                      <a:pt x="19256" y="8988"/>
                      <a:pt x="15052" y="5098"/>
                    </a:cubicBezTo>
                    <a:cubicBezTo>
                      <a:pt x="10997" y="1345"/>
                      <a:pt x="5588" y="-469"/>
                      <a:pt x="160" y="104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7" name="îś1îḑé">
                <a:extLst>
                  <a:ext uri="{FF2B5EF4-FFF2-40B4-BE49-F238E27FC236}">
                    <a16:creationId xmlns:a16="http://schemas.microsoft.com/office/drawing/2014/main" xmlns="" id="{3AAEA5FC-C30C-403E-9D7B-6DE0520F2D4B}"/>
                  </a:ext>
                </a:extLst>
              </p:cNvPr>
              <p:cNvSpPr/>
              <p:nvPr/>
            </p:nvSpPr>
            <p:spPr>
              <a:xfrm>
                <a:off x="3367949" y="3863414"/>
                <a:ext cx="1445026" cy="11210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7" h="21571" extrusionOk="0">
                    <a:moveTo>
                      <a:pt x="0" y="314"/>
                    </a:moveTo>
                    <a:lnTo>
                      <a:pt x="4873" y="107"/>
                    </a:lnTo>
                    <a:cubicBezTo>
                      <a:pt x="5177" y="49"/>
                      <a:pt x="5475" y="84"/>
                      <a:pt x="5750" y="194"/>
                    </a:cubicBezTo>
                    <a:cubicBezTo>
                      <a:pt x="5978" y="285"/>
                      <a:pt x="6205" y="432"/>
                      <a:pt x="6345" y="709"/>
                    </a:cubicBezTo>
                    <a:cubicBezTo>
                      <a:pt x="6658" y="1329"/>
                      <a:pt x="6350" y="2057"/>
                      <a:pt x="6129" y="2710"/>
                    </a:cubicBezTo>
                    <a:cubicBezTo>
                      <a:pt x="6003" y="3083"/>
                      <a:pt x="5906" y="3473"/>
                      <a:pt x="5842" y="3879"/>
                    </a:cubicBezTo>
                    <a:cubicBezTo>
                      <a:pt x="5657" y="4975"/>
                      <a:pt x="5829" y="6120"/>
                      <a:pt x="6317" y="7049"/>
                    </a:cubicBezTo>
                    <a:cubicBezTo>
                      <a:pt x="6942" y="8238"/>
                      <a:pt x="7998" y="8928"/>
                      <a:pt x="9111" y="8873"/>
                    </a:cubicBezTo>
                    <a:cubicBezTo>
                      <a:pt x="9937" y="8859"/>
                      <a:pt x="10726" y="8423"/>
                      <a:pt x="11304" y="7660"/>
                    </a:cubicBezTo>
                    <a:cubicBezTo>
                      <a:pt x="11883" y="6896"/>
                      <a:pt x="12204" y="5865"/>
                      <a:pt x="12195" y="4796"/>
                    </a:cubicBezTo>
                    <a:cubicBezTo>
                      <a:pt x="12209" y="4355"/>
                      <a:pt x="12172" y="3913"/>
                      <a:pt x="12085" y="3486"/>
                    </a:cubicBezTo>
                    <a:cubicBezTo>
                      <a:pt x="12002" y="3084"/>
                      <a:pt x="11875" y="2699"/>
                      <a:pt x="11708" y="2342"/>
                    </a:cubicBezTo>
                    <a:cubicBezTo>
                      <a:pt x="11563" y="2084"/>
                      <a:pt x="11478" y="1788"/>
                      <a:pt x="11453" y="1486"/>
                    </a:cubicBezTo>
                    <a:cubicBezTo>
                      <a:pt x="11428" y="1189"/>
                      <a:pt x="11461" y="876"/>
                      <a:pt x="11590" y="606"/>
                    </a:cubicBezTo>
                    <a:cubicBezTo>
                      <a:pt x="11712" y="350"/>
                      <a:pt x="11902" y="175"/>
                      <a:pt x="12110" y="81"/>
                    </a:cubicBezTo>
                    <a:cubicBezTo>
                      <a:pt x="12322" y="-14"/>
                      <a:pt x="12557" y="-29"/>
                      <a:pt x="12785" y="54"/>
                    </a:cubicBezTo>
                    <a:lnTo>
                      <a:pt x="15202" y="732"/>
                    </a:lnTo>
                    <a:lnTo>
                      <a:pt x="14626" y="4996"/>
                    </a:lnTo>
                    <a:cubicBezTo>
                      <a:pt x="14456" y="5780"/>
                      <a:pt x="14650" y="6621"/>
                      <a:pt x="15126" y="7156"/>
                    </a:cubicBezTo>
                    <a:cubicBezTo>
                      <a:pt x="15656" y="7752"/>
                      <a:pt x="16420" y="7850"/>
                      <a:pt x="17031" y="7401"/>
                    </a:cubicBezTo>
                    <a:cubicBezTo>
                      <a:pt x="17428" y="7050"/>
                      <a:pt x="17871" y="6812"/>
                      <a:pt x="18332" y="6694"/>
                    </a:cubicBezTo>
                    <a:cubicBezTo>
                      <a:pt x="18760" y="6585"/>
                      <a:pt x="19207" y="6579"/>
                      <a:pt x="19641" y="6729"/>
                    </a:cubicBezTo>
                    <a:cubicBezTo>
                      <a:pt x="20809" y="7132"/>
                      <a:pt x="21600" y="8534"/>
                      <a:pt x="21539" y="10093"/>
                    </a:cubicBezTo>
                    <a:cubicBezTo>
                      <a:pt x="21597" y="11021"/>
                      <a:pt x="21348" y="11937"/>
                      <a:pt x="20851" y="12614"/>
                    </a:cubicBezTo>
                    <a:cubicBezTo>
                      <a:pt x="20191" y="13515"/>
                      <a:pt x="19198" y="13871"/>
                      <a:pt x="18271" y="13539"/>
                    </a:cubicBezTo>
                    <a:cubicBezTo>
                      <a:pt x="18003" y="13375"/>
                      <a:pt x="17745" y="13204"/>
                      <a:pt x="17495" y="13027"/>
                    </a:cubicBezTo>
                    <a:cubicBezTo>
                      <a:pt x="17264" y="12862"/>
                      <a:pt x="17035" y="12690"/>
                      <a:pt x="16785" y="12597"/>
                    </a:cubicBezTo>
                    <a:cubicBezTo>
                      <a:pt x="16368" y="12443"/>
                      <a:pt x="15905" y="12508"/>
                      <a:pt x="15521" y="12836"/>
                    </a:cubicBezTo>
                    <a:cubicBezTo>
                      <a:pt x="15219" y="13093"/>
                      <a:pt x="15015" y="13476"/>
                      <a:pt x="14886" y="13887"/>
                    </a:cubicBezTo>
                    <a:cubicBezTo>
                      <a:pt x="14743" y="14344"/>
                      <a:pt x="14689" y="14850"/>
                      <a:pt x="14743" y="15362"/>
                    </a:cubicBezTo>
                    <a:lnTo>
                      <a:pt x="15381" y="21571"/>
                    </a:lnTo>
                    <a:lnTo>
                      <a:pt x="7502" y="21086"/>
                    </a:lnTo>
                    <a:cubicBezTo>
                      <a:pt x="7111" y="20411"/>
                      <a:pt x="6769" y="19690"/>
                      <a:pt x="6481" y="18934"/>
                    </a:cubicBezTo>
                    <a:cubicBezTo>
                      <a:pt x="6130" y="18010"/>
                      <a:pt x="5862" y="17039"/>
                      <a:pt x="5681" y="16038"/>
                    </a:cubicBezTo>
                    <a:cubicBezTo>
                      <a:pt x="5501" y="15157"/>
                      <a:pt x="5192" y="14328"/>
                      <a:pt x="4772" y="13596"/>
                    </a:cubicBezTo>
                    <a:cubicBezTo>
                      <a:pt x="4534" y="13180"/>
                      <a:pt x="4261" y="12799"/>
                      <a:pt x="3990" y="12418"/>
                    </a:cubicBezTo>
                    <a:cubicBezTo>
                      <a:pt x="3744" y="12074"/>
                      <a:pt x="3500" y="11728"/>
                      <a:pt x="3256" y="11381"/>
                    </a:cubicBezTo>
                    <a:cubicBezTo>
                      <a:pt x="2270" y="9728"/>
                      <a:pt x="1486" y="7891"/>
                      <a:pt x="930" y="5932"/>
                    </a:cubicBezTo>
                    <a:cubicBezTo>
                      <a:pt x="417" y="4125"/>
                      <a:pt x="104" y="2234"/>
                      <a:pt x="0" y="314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8" name="îṥḻîḋè">
                <a:extLst>
                  <a:ext uri="{FF2B5EF4-FFF2-40B4-BE49-F238E27FC236}">
                    <a16:creationId xmlns:a16="http://schemas.microsoft.com/office/drawing/2014/main" xmlns="" id="{79D2DADE-040F-4019-98BF-831D9FAAF5AA}"/>
                  </a:ext>
                </a:extLst>
              </p:cNvPr>
              <p:cNvSpPr/>
              <p:nvPr/>
            </p:nvSpPr>
            <p:spPr>
              <a:xfrm>
                <a:off x="4375225" y="3407197"/>
                <a:ext cx="1166487" cy="15547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9" h="21444" extrusionOk="0">
                    <a:moveTo>
                      <a:pt x="1113" y="5524"/>
                    </a:moveTo>
                    <a:lnTo>
                      <a:pt x="50" y="9863"/>
                    </a:lnTo>
                    <a:cubicBezTo>
                      <a:pt x="-31" y="10120"/>
                      <a:pt x="-12" y="10380"/>
                      <a:pt x="91" y="10618"/>
                    </a:cubicBezTo>
                    <a:cubicBezTo>
                      <a:pt x="181" y="10828"/>
                      <a:pt x="339" y="11028"/>
                      <a:pt x="597" y="11160"/>
                    </a:cubicBezTo>
                    <a:cubicBezTo>
                      <a:pt x="871" y="11300"/>
                      <a:pt x="1200" y="11335"/>
                      <a:pt x="1514" y="11318"/>
                    </a:cubicBezTo>
                    <a:cubicBezTo>
                      <a:pt x="1872" y="11299"/>
                      <a:pt x="2227" y="11212"/>
                      <a:pt x="2541" y="11055"/>
                    </a:cubicBezTo>
                    <a:cubicBezTo>
                      <a:pt x="3686" y="10503"/>
                      <a:pt x="5126" y="10420"/>
                      <a:pt x="6371" y="10834"/>
                    </a:cubicBezTo>
                    <a:cubicBezTo>
                      <a:pt x="7680" y="11269"/>
                      <a:pt x="8582" y="12188"/>
                      <a:pt x="8744" y="13250"/>
                    </a:cubicBezTo>
                    <a:cubicBezTo>
                      <a:pt x="8916" y="14139"/>
                      <a:pt x="8522" y="15036"/>
                      <a:pt x="7680" y="15677"/>
                    </a:cubicBezTo>
                    <a:cubicBezTo>
                      <a:pt x="6641" y="16468"/>
                      <a:pt x="5093" y="16754"/>
                      <a:pt x="3679" y="16417"/>
                    </a:cubicBezTo>
                    <a:cubicBezTo>
                      <a:pt x="3315" y="16281"/>
                      <a:pt x="2953" y="16159"/>
                      <a:pt x="2587" y="16051"/>
                    </a:cubicBezTo>
                    <a:cubicBezTo>
                      <a:pt x="2030" y="15886"/>
                      <a:pt x="1394" y="15743"/>
                      <a:pt x="844" y="15975"/>
                    </a:cubicBezTo>
                    <a:cubicBezTo>
                      <a:pt x="546" y="16101"/>
                      <a:pt x="357" y="16313"/>
                      <a:pt x="245" y="16537"/>
                    </a:cubicBezTo>
                    <a:cubicBezTo>
                      <a:pt x="126" y="16776"/>
                      <a:pt x="90" y="17041"/>
                      <a:pt x="158" y="17308"/>
                    </a:cubicBezTo>
                    <a:lnTo>
                      <a:pt x="958" y="21444"/>
                    </a:lnTo>
                    <a:lnTo>
                      <a:pt x="11789" y="21421"/>
                    </a:lnTo>
                    <a:cubicBezTo>
                      <a:pt x="12290" y="21042"/>
                      <a:pt x="12711" y="20608"/>
                      <a:pt x="13035" y="20134"/>
                    </a:cubicBezTo>
                    <a:cubicBezTo>
                      <a:pt x="13378" y="19631"/>
                      <a:pt x="13609" y="19089"/>
                      <a:pt x="13717" y="18531"/>
                    </a:cubicBezTo>
                    <a:cubicBezTo>
                      <a:pt x="13955" y="17950"/>
                      <a:pt x="14289" y="17393"/>
                      <a:pt x="14713" y="16875"/>
                    </a:cubicBezTo>
                    <a:cubicBezTo>
                      <a:pt x="15148" y="16342"/>
                      <a:pt x="15674" y="15854"/>
                      <a:pt x="16276" y="15422"/>
                    </a:cubicBezTo>
                    <a:cubicBezTo>
                      <a:pt x="17987" y="14068"/>
                      <a:pt x="19334" y="12481"/>
                      <a:pt x="20243" y="10747"/>
                    </a:cubicBezTo>
                    <a:cubicBezTo>
                      <a:pt x="21043" y="9221"/>
                      <a:pt x="21492" y="7605"/>
                      <a:pt x="21569" y="5967"/>
                    </a:cubicBezTo>
                    <a:lnTo>
                      <a:pt x="18132" y="6285"/>
                    </a:lnTo>
                    <a:cubicBezTo>
                      <a:pt x="17862" y="6304"/>
                      <a:pt x="17593" y="6301"/>
                      <a:pt x="17330" y="6276"/>
                    </a:cubicBezTo>
                    <a:cubicBezTo>
                      <a:pt x="16700" y="6215"/>
                      <a:pt x="16071" y="6026"/>
                      <a:pt x="15700" y="5619"/>
                    </a:cubicBezTo>
                    <a:cubicBezTo>
                      <a:pt x="15375" y="5263"/>
                      <a:pt x="15332" y="4804"/>
                      <a:pt x="15590" y="4419"/>
                    </a:cubicBezTo>
                    <a:cubicBezTo>
                      <a:pt x="17038" y="3297"/>
                      <a:pt x="16870" y="1489"/>
                      <a:pt x="15230" y="526"/>
                    </a:cubicBezTo>
                    <a:cubicBezTo>
                      <a:pt x="14280" y="-32"/>
                      <a:pt x="12998" y="-156"/>
                      <a:pt x="11889" y="202"/>
                    </a:cubicBezTo>
                    <a:cubicBezTo>
                      <a:pt x="11204" y="429"/>
                      <a:pt x="10647" y="828"/>
                      <a:pt x="10317" y="1330"/>
                    </a:cubicBezTo>
                    <a:cubicBezTo>
                      <a:pt x="9996" y="1818"/>
                      <a:pt x="9907" y="2356"/>
                      <a:pt x="9979" y="2877"/>
                    </a:cubicBezTo>
                    <a:cubicBezTo>
                      <a:pt x="10052" y="3399"/>
                      <a:pt x="10288" y="3911"/>
                      <a:pt x="10686" y="4368"/>
                    </a:cubicBezTo>
                    <a:cubicBezTo>
                      <a:pt x="10959" y="4864"/>
                      <a:pt x="10859" y="5430"/>
                      <a:pt x="10422" y="5855"/>
                    </a:cubicBezTo>
                    <a:cubicBezTo>
                      <a:pt x="9948" y="6318"/>
                      <a:pt x="9161" y="6537"/>
                      <a:pt x="8396" y="6420"/>
                    </a:cubicBezTo>
                    <a:lnTo>
                      <a:pt x="1113" y="5524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9" name="iṥ1îḍé">
                <a:extLst>
                  <a:ext uri="{FF2B5EF4-FFF2-40B4-BE49-F238E27FC236}">
                    <a16:creationId xmlns:a16="http://schemas.microsoft.com/office/drawing/2014/main" xmlns="" id="{417FE46F-8DAF-4D70-85F6-EEFC46997C0F}"/>
                  </a:ext>
                </a:extLst>
              </p:cNvPr>
              <p:cNvSpPr/>
              <p:nvPr/>
            </p:nvSpPr>
            <p:spPr>
              <a:xfrm>
                <a:off x="4228051" y="5991500"/>
                <a:ext cx="407295" cy="1167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98" extrusionOk="0">
                    <a:moveTo>
                      <a:pt x="0" y="102"/>
                    </a:moveTo>
                    <a:lnTo>
                      <a:pt x="2875" y="16209"/>
                    </a:lnTo>
                    <a:cubicBezTo>
                      <a:pt x="5436" y="19804"/>
                      <a:pt x="8177" y="21600"/>
                      <a:pt x="10940" y="21494"/>
                    </a:cubicBezTo>
                    <a:cubicBezTo>
                      <a:pt x="13546" y="21393"/>
                      <a:pt x="16123" y="19601"/>
                      <a:pt x="18539" y="16209"/>
                    </a:cubicBezTo>
                    <a:lnTo>
                      <a:pt x="21600" y="0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defTabSz="455612"/>
                <a:endParaRPr>
                  <a:solidFill>
                    <a:srgbClr val="070707"/>
                  </a:solidFill>
                </a:endParaRPr>
              </a:p>
            </p:txBody>
          </p:sp>
          <p:sp>
            <p:nvSpPr>
              <p:cNvPr id="40" name="ïṡľïḓé">
                <a:extLst>
                  <a:ext uri="{FF2B5EF4-FFF2-40B4-BE49-F238E27FC236}">
                    <a16:creationId xmlns:a16="http://schemas.microsoft.com/office/drawing/2014/main" xmlns="" id="{C5EA8BEF-7DB3-4EE6-92ED-DC5556933BF0}"/>
                  </a:ext>
                </a:extLst>
              </p:cNvPr>
              <p:cNvSpPr/>
              <p:nvPr/>
            </p:nvSpPr>
            <p:spPr>
              <a:xfrm>
                <a:off x="3855467" y="4940379"/>
                <a:ext cx="591994" cy="2492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4909" y="21584"/>
                    </a:lnTo>
                    <a:cubicBezTo>
                      <a:pt x="3985" y="20289"/>
                      <a:pt x="3089" y="18888"/>
                      <a:pt x="2222" y="17386"/>
                    </a:cubicBezTo>
                    <a:cubicBezTo>
                      <a:pt x="1456" y="16058"/>
                      <a:pt x="715" y="14653"/>
                      <a:pt x="0" y="13173"/>
                    </a:cubicBez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41" name="ïsļïḋé">
                <a:extLst>
                  <a:ext uri="{FF2B5EF4-FFF2-40B4-BE49-F238E27FC236}">
                    <a16:creationId xmlns:a16="http://schemas.microsoft.com/office/drawing/2014/main" xmlns="" id="{FB0B9B65-364E-4D33-88EE-429E8D62EAAB}"/>
                  </a:ext>
                </a:extLst>
              </p:cNvPr>
              <p:cNvSpPr/>
              <p:nvPr/>
            </p:nvSpPr>
            <p:spPr>
              <a:xfrm>
                <a:off x="4438857" y="4940379"/>
                <a:ext cx="589498" cy="2492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490" y="0"/>
                    </a:moveTo>
                    <a:lnTo>
                      <a:pt x="0" y="0"/>
                    </a:lnTo>
                    <a:lnTo>
                      <a:pt x="0" y="21600"/>
                    </a:lnTo>
                    <a:lnTo>
                      <a:pt x="16691" y="21584"/>
                    </a:lnTo>
                    <a:cubicBezTo>
                      <a:pt x="17615" y="20289"/>
                      <a:pt x="18511" y="18888"/>
                      <a:pt x="19378" y="17386"/>
                    </a:cubicBezTo>
                    <a:cubicBezTo>
                      <a:pt x="20144" y="16058"/>
                      <a:pt x="20885" y="14653"/>
                      <a:pt x="21600" y="13173"/>
                    </a:cubicBezTo>
                    <a:lnTo>
                      <a:pt x="2149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42" name="işḷiďé">
                <a:extLst>
                  <a:ext uri="{FF2B5EF4-FFF2-40B4-BE49-F238E27FC236}">
                    <a16:creationId xmlns:a16="http://schemas.microsoft.com/office/drawing/2014/main" xmlns="" id="{DFAE287B-B40D-42A4-A883-D44D9964C7F0}"/>
                  </a:ext>
                </a:extLst>
              </p:cNvPr>
              <p:cNvSpPr/>
              <p:nvPr/>
            </p:nvSpPr>
            <p:spPr>
              <a:xfrm>
                <a:off x="3854333" y="4937877"/>
                <a:ext cx="1172956" cy="72311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2400"/>
                </a:pPr>
                <a:endParaRPr/>
              </a:p>
            </p:txBody>
          </p:sp>
          <p:sp>
            <p:nvSpPr>
              <p:cNvPr id="43" name="isḻidé">
                <a:extLst>
                  <a:ext uri="{FF2B5EF4-FFF2-40B4-BE49-F238E27FC236}">
                    <a16:creationId xmlns:a16="http://schemas.microsoft.com/office/drawing/2014/main" xmlns="" id="{B5403A9B-D5DA-4741-8D30-F84881E25210}"/>
                  </a:ext>
                </a:extLst>
              </p:cNvPr>
              <p:cNvSpPr/>
              <p:nvPr/>
            </p:nvSpPr>
            <p:spPr>
              <a:xfrm rot="21245215">
                <a:off x="4069053" y="5371263"/>
                <a:ext cx="719279" cy="7231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/>
                </a:pPr>
                <a:endParaRPr/>
              </a:p>
            </p:txBody>
          </p:sp>
          <p:sp>
            <p:nvSpPr>
              <p:cNvPr id="44" name="ïṡļïdê">
                <a:extLst>
                  <a:ext uri="{FF2B5EF4-FFF2-40B4-BE49-F238E27FC236}">
                    <a16:creationId xmlns:a16="http://schemas.microsoft.com/office/drawing/2014/main" xmlns="" id="{E2B889AC-5613-4E99-8132-7C8A68A2FD30}"/>
                  </a:ext>
                </a:extLst>
              </p:cNvPr>
              <p:cNvSpPr/>
              <p:nvPr/>
            </p:nvSpPr>
            <p:spPr>
              <a:xfrm rot="21245215">
                <a:off x="4069053" y="5493885"/>
                <a:ext cx="719279" cy="7231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/>
                </a:pPr>
                <a:endParaRPr/>
              </a:p>
            </p:txBody>
          </p:sp>
          <p:sp>
            <p:nvSpPr>
              <p:cNvPr id="45" name="iśľîḍè">
                <a:extLst>
                  <a:ext uri="{FF2B5EF4-FFF2-40B4-BE49-F238E27FC236}">
                    <a16:creationId xmlns:a16="http://schemas.microsoft.com/office/drawing/2014/main" xmlns="" id="{BC7C53CA-6173-47F2-9140-637267FBCC88}"/>
                  </a:ext>
                </a:extLst>
              </p:cNvPr>
              <p:cNvSpPr/>
              <p:nvPr/>
            </p:nvSpPr>
            <p:spPr>
              <a:xfrm rot="21245215">
                <a:off x="4069053" y="5616505"/>
                <a:ext cx="719279" cy="72311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/>
                </a:pPr>
                <a:endParaRPr/>
              </a:p>
            </p:txBody>
          </p:sp>
          <p:sp>
            <p:nvSpPr>
              <p:cNvPr id="46" name="ïṧľíḑè">
                <a:extLst>
                  <a:ext uri="{FF2B5EF4-FFF2-40B4-BE49-F238E27FC236}">
                    <a16:creationId xmlns:a16="http://schemas.microsoft.com/office/drawing/2014/main" xmlns="" id="{DB71EF5D-47D8-40CD-A776-0CF3AE1E54B3}"/>
                  </a:ext>
                </a:extLst>
              </p:cNvPr>
              <p:cNvSpPr/>
              <p:nvPr/>
            </p:nvSpPr>
            <p:spPr>
              <a:xfrm rot="21245215">
                <a:off x="4069053" y="5739127"/>
                <a:ext cx="719279" cy="7231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/>
                </a:pPr>
                <a:endParaRPr/>
              </a:p>
            </p:txBody>
          </p:sp>
        </p:grpSp>
        <p:grpSp>
          <p:nvGrpSpPr>
            <p:cNvPr id="7" name="îŝliḓe">
              <a:extLst>
                <a:ext uri="{FF2B5EF4-FFF2-40B4-BE49-F238E27FC236}">
                  <a16:creationId xmlns:a16="http://schemas.microsoft.com/office/drawing/2014/main" xmlns="" id="{BFD926E6-36C4-4049-82BC-7B55E2FF68F7}"/>
                </a:ext>
              </a:extLst>
            </p:cNvPr>
            <p:cNvGrpSpPr/>
            <p:nvPr/>
          </p:nvGrpSpPr>
          <p:grpSpPr>
            <a:xfrm>
              <a:off x="687280" y="1130300"/>
              <a:ext cx="3791329" cy="1998194"/>
              <a:chOff x="687278" y="2398652"/>
              <a:chExt cx="3524773" cy="1998194"/>
            </a:xfrm>
          </p:grpSpPr>
          <p:sp>
            <p:nvSpPr>
              <p:cNvPr id="29" name="ïṣľíḍè">
                <a:extLst>
                  <a:ext uri="{FF2B5EF4-FFF2-40B4-BE49-F238E27FC236}">
                    <a16:creationId xmlns:a16="http://schemas.microsoft.com/office/drawing/2014/main" xmlns="" id="{434C6171-9B90-41EC-B4A7-716BFFBF7F7B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5563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30" name="îşḷíḍè">
                <a:extLst>
                  <a:ext uri="{FF2B5EF4-FFF2-40B4-BE49-F238E27FC236}">
                    <a16:creationId xmlns:a16="http://schemas.microsoft.com/office/drawing/2014/main" xmlns="" id="{93944CB8-7F8E-4026-8F3F-242B1C143E0C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FCCE6317-89CF-44B9-A114-B07FF582ABDF}"/>
                </a:ext>
              </a:extLst>
            </p:cNvPr>
            <p:cNvCxnSpPr/>
            <p:nvPr/>
          </p:nvCxnSpPr>
          <p:spPr>
            <a:xfrm flipH="1">
              <a:off x="687280" y="2979000"/>
              <a:ext cx="347372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îṡľiḋê">
              <a:extLst>
                <a:ext uri="{FF2B5EF4-FFF2-40B4-BE49-F238E27FC236}">
                  <a16:creationId xmlns:a16="http://schemas.microsoft.com/office/drawing/2014/main" xmlns="" id="{B54FEBD5-6164-4946-9C7F-5CE057293A10}"/>
                </a:ext>
              </a:extLst>
            </p:cNvPr>
            <p:cNvGrpSpPr/>
            <p:nvPr/>
          </p:nvGrpSpPr>
          <p:grpSpPr>
            <a:xfrm>
              <a:off x="7727643" y="1130300"/>
              <a:ext cx="3791257" cy="1307583"/>
              <a:chOff x="7727643" y="1274400"/>
              <a:chExt cx="3791257" cy="1307583"/>
            </a:xfrm>
          </p:grpSpPr>
          <p:sp>
            <p:nvSpPr>
              <p:cNvPr id="24" name="îṧlïďè">
                <a:extLst>
                  <a:ext uri="{FF2B5EF4-FFF2-40B4-BE49-F238E27FC236}">
                    <a16:creationId xmlns:a16="http://schemas.microsoft.com/office/drawing/2014/main" xmlns="" id="{A302ED24-721C-41D3-8860-AF47A508E418}"/>
                  </a:ext>
                </a:extLst>
              </p:cNvPr>
              <p:cNvSpPr/>
              <p:nvPr/>
            </p:nvSpPr>
            <p:spPr bwMode="auto">
              <a:xfrm>
                <a:off x="8444827" y="1665958"/>
                <a:ext cx="3074073" cy="916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5" name="isḻïḓê">
                <a:extLst>
                  <a:ext uri="{FF2B5EF4-FFF2-40B4-BE49-F238E27FC236}">
                    <a16:creationId xmlns:a16="http://schemas.microsoft.com/office/drawing/2014/main" xmlns="" id="{60993E61-8AC9-4677-850E-6D76446389BE}"/>
                  </a:ext>
                </a:extLst>
              </p:cNvPr>
              <p:cNvSpPr txBox="1"/>
              <p:nvPr/>
            </p:nvSpPr>
            <p:spPr bwMode="auto">
              <a:xfrm>
                <a:off x="8444827" y="1274400"/>
                <a:ext cx="3074073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01.Text here</a:t>
                </a:r>
              </a:p>
            </p:txBody>
          </p:sp>
          <p:grpSp>
            <p:nvGrpSpPr>
              <p:cNvPr id="26" name="iśļíḍè">
                <a:extLst>
                  <a:ext uri="{FF2B5EF4-FFF2-40B4-BE49-F238E27FC236}">
                    <a16:creationId xmlns:a16="http://schemas.microsoft.com/office/drawing/2014/main" xmlns="" id="{F27783C7-E4F2-47A0-8FD0-AFEA1547477E}"/>
                  </a:ext>
                </a:extLst>
              </p:cNvPr>
              <p:cNvGrpSpPr/>
              <p:nvPr/>
            </p:nvGrpSpPr>
            <p:grpSpPr>
              <a:xfrm>
                <a:off x="7727643" y="1418547"/>
                <a:ext cx="549582" cy="550695"/>
                <a:chOff x="8360818" y="1492335"/>
                <a:chExt cx="907008" cy="908846"/>
              </a:xfrm>
            </p:grpSpPr>
            <p:sp>
              <p:nvSpPr>
                <p:cNvPr id="27" name="iṥļîḋe">
                  <a:extLst>
                    <a:ext uri="{FF2B5EF4-FFF2-40B4-BE49-F238E27FC236}">
                      <a16:creationId xmlns:a16="http://schemas.microsoft.com/office/drawing/2014/main" xmlns="" id="{D629FC5A-AB24-41CC-A2D1-4360B7D10D29}"/>
                    </a:ext>
                  </a:extLst>
                </p:cNvPr>
                <p:cNvSpPr/>
                <p:nvPr/>
              </p:nvSpPr>
              <p:spPr bwMode="auto">
                <a:xfrm>
                  <a:off x="8360818" y="1492335"/>
                  <a:ext cx="907008" cy="908846"/>
                </a:xfrm>
                <a:prstGeom prst="ellipse">
                  <a:avLst/>
                </a:prstGeom>
                <a:solidFill>
                  <a:schemeClr val="accent1"/>
                </a:solidFill>
                <a:ln w="57150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>
                  <a:lvl1pPr eaLnBrk="0" hangingPunct="0">
                    <a:spcBef>
                      <a:spcPct val="20000"/>
                    </a:spcBef>
                    <a:buChar char="•"/>
                    <a:defRPr sz="2000">
                      <a:solidFill>
                        <a:schemeClr val="accent1"/>
                      </a:solidFill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accent1"/>
                      </a:solidFill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zh-CN" altLang="en-US" sz="17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" name="iṧľîḋé">
                  <a:extLst>
                    <a:ext uri="{FF2B5EF4-FFF2-40B4-BE49-F238E27FC236}">
                      <a16:creationId xmlns:a16="http://schemas.microsoft.com/office/drawing/2014/main" xmlns="" id="{E4477A83-1FB3-4615-A0EE-BB7A8ABBCF0E}"/>
                    </a:ext>
                  </a:extLst>
                </p:cNvPr>
                <p:cNvSpPr/>
                <p:nvPr/>
              </p:nvSpPr>
              <p:spPr bwMode="auto">
                <a:xfrm>
                  <a:off x="8579892" y="1713201"/>
                  <a:ext cx="468858" cy="467114"/>
                </a:xfrm>
                <a:custGeom>
                  <a:avLst/>
                  <a:gdLst>
                    <a:gd name="connsiteX0" fmla="*/ 0 w 607639"/>
                    <a:gd name="connsiteY0" fmla="*/ 547235 h 605381"/>
                    <a:gd name="connsiteX1" fmla="*/ 23853 w 607639"/>
                    <a:gd name="connsiteY1" fmla="*/ 547235 h 605381"/>
                    <a:gd name="connsiteX2" fmla="*/ 36136 w 607639"/>
                    <a:gd name="connsiteY2" fmla="*/ 547235 h 605381"/>
                    <a:gd name="connsiteX3" fmla="*/ 190916 w 607639"/>
                    <a:gd name="connsiteY3" fmla="*/ 547235 h 605381"/>
                    <a:gd name="connsiteX4" fmla="*/ 212990 w 607639"/>
                    <a:gd name="connsiteY4" fmla="*/ 547235 h 605381"/>
                    <a:gd name="connsiteX5" fmla="*/ 394560 w 607639"/>
                    <a:gd name="connsiteY5" fmla="*/ 547235 h 605381"/>
                    <a:gd name="connsiteX6" fmla="*/ 416634 w 607639"/>
                    <a:gd name="connsiteY6" fmla="*/ 547235 h 605381"/>
                    <a:gd name="connsiteX7" fmla="*/ 571503 w 607639"/>
                    <a:gd name="connsiteY7" fmla="*/ 547235 h 605381"/>
                    <a:gd name="connsiteX8" fmla="*/ 583786 w 607639"/>
                    <a:gd name="connsiteY8" fmla="*/ 547235 h 605381"/>
                    <a:gd name="connsiteX9" fmla="*/ 607639 w 607639"/>
                    <a:gd name="connsiteY9" fmla="*/ 547235 h 605381"/>
                    <a:gd name="connsiteX10" fmla="*/ 607639 w 607639"/>
                    <a:gd name="connsiteY10" fmla="*/ 605381 h 605381"/>
                    <a:gd name="connsiteX11" fmla="*/ 0 w 607639"/>
                    <a:gd name="connsiteY11" fmla="*/ 605381 h 605381"/>
                    <a:gd name="connsiteX12" fmla="*/ 321849 w 607639"/>
                    <a:gd name="connsiteY12" fmla="*/ 269278 h 605381"/>
                    <a:gd name="connsiteX13" fmla="*/ 394531 w 607639"/>
                    <a:gd name="connsiteY13" fmla="*/ 269278 h 605381"/>
                    <a:gd name="connsiteX14" fmla="*/ 394531 w 607639"/>
                    <a:gd name="connsiteY14" fmla="*/ 511247 h 605381"/>
                    <a:gd name="connsiteX15" fmla="*/ 358501 w 607639"/>
                    <a:gd name="connsiteY15" fmla="*/ 511247 h 605381"/>
                    <a:gd name="connsiteX16" fmla="*/ 321849 w 607639"/>
                    <a:gd name="connsiteY16" fmla="*/ 511247 h 605381"/>
                    <a:gd name="connsiteX17" fmla="*/ 212966 w 607639"/>
                    <a:gd name="connsiteY17" fmla="*/ 269278 h 605381"/>
                    <a:gd name="connsiteX18" fmla="*/ 285790 w 607639"/>
                    <a:gd name="connsiteY18" fmla="*/ 269278 h 605381"/>
                    <a:gd name="connsiteX19" fmla="*/ 285790 w 607639"/>
                    <a:gd name="connsiteY19" fmla="*/ 511247 h 605381"/>
                    <a:gd name="connsiteX20" fmla="*/ 249111 w 607639"/>
                    <a:gd name="connsiteY20" fmla="*/ 511247 h 605381"/>
                    <a:gd name="connsiteX21" fmla="*/ 212966 w 607639"/>
                    <a:gd name="connsiteY21" fmla="*/ 511247 h 605381"/>
                    <a:gd name="connsiteX22" fmla="*/ 446972 w 607639"/>
                    <a:gd name="connsiteY22" fmla="*/ 242181 h 605381"/>
                    <a:gd name="connsiteX23" fmla="*/ 553523 w 607639"/>
                    <a:gd name="connsiteY23" fmla="*/ 242181 h 605381"/>
                    <a:gd name="connsiteX24" fmla="*/ 553523 w 607639"/>
                    <a:gd name="connsiteY24" fmla="*/ 453133 h 605381"/>
                    <a:gd name="connsiteX25" fmla="*/ 583788 w 607639"/>
                    <a:gd name="connsiteY25" fmla="*/ 453133 h 605381"/>
                    <a:gd name="connsiteX26" fmla="*/ 583788 w 607639"/>
                    <a:gd name="connsiteY26" fmla="*/ 511247 h 605381"/>
                    <a:gd name="connsiteX27" fmla="*/ 547648 w 607639"/>
                    <a:gd name="connsiteY27" fmla="*/ 511247 h 605381"/>
                    <a:gd name="connsiteX28" fmla="*/ 452758 w 607639"/>
                    <a:gd name="connsiteY28" fmla="*/ 511247 h 605381"/>
                    <a:gd name="connsiteX29" fmla="*/ 416618 w 607639"/>
                    <a:gd name="connsiteY29" fmla="*/ 511247 h 605381"/>
                    <a:gd name="connsiteX30" fmla="*/ 416618 w 607639"/>
                    <a:gd name="connsiteY30" fmla="*/ 453133 h 605381"/>
                    <a:gd name="connsiteX31" fmla="*/ 446972 w 607639"/>
                    <a:gd name="connsiteY31" fmla="*/ 453133 h 605381"/>
                    <a:gd name="connsiteX32" fmla="*/ 54106 w 607639"/>
                    <a:gd name="connsiteY32" fmla="*/ 242181 h 605381"/>
                    <a:gd name="connsiteX33" fmla="*/ 160624 w 607639"/>
                    <a:gd name="connsiteY33" fmla="*/ 242181 h 605381"/>
                    <a:gd name="connsiteX34" fmla="*/ 160624 w 607639"/>
                    <a:gd name="connsiteY34" fmla="*/ 453133 h 605381"/>
                    <a:gd name="connsiteX35" fmla="*/ 190879 w 607639"/>
                    <a:gd name="connsiteY35" fmla="*/ 453133 h 605381"/>
                    <a:gd name="connsiteX36" fmla="*/ 190879 w 607639"/>
                    <a:gd name="connsiteY36" fmla="*/ 511247 h 605381"/>
                    <a:gd name="connsiteX37" fmla="*/ 154839 w 607639"/>
                    <a:gd name="connsiteY37" fmla="*/ 511247 h 605381"/>
                    <a:gd name="connsiteX38" fmla="*/ 59891 w 607639"/>
                    <a:gd name="connsiteY38" fmla="*/ 511247 h 605381"/>
                    <a:gd name="connsiteX39" fmla="*/ 23851 w 607639"/>
                    <a:gd name="connsiteY39" fmla="*/ 511247 h 605381"/>
                    <a:gd name="connsiteX40" fmla="*/ 23851 w 607639"/>
                    <a:gd name="connsiteY40" fmla="*/ 453133 h 605381"/>
                    <a:gd name="connsiteX41" fmla="*/ 54106 w 607639"/>
                    <a:gd name="connsiteY41" fmla="*/ 453133 h 605381"/>
                    <a:gd name="connsiteX42" fmla="*/ 303820 w 607639"/>
                    <a:gd name="connsiteY42" fmla="*/ 98933 h 605381"/>
                    <a:gd name="connsiteX43" fmla="*/ 323120 w 607639"/>
                    <a:gd name="connsiteY43" fmla="*/ 118162 h 605381"/>
                    <a:gd name="connsiteX44" fmla="*/ 303820 w 607639"/>
                    <a:gd name="connsiteY44" fmla="*/ 137391 h 605381"/>
                    <a:gd name="connsiteX45" fmla="*/ 284520 w 607639"/>
                    <a:gd name="connsiteY45" fmla="*/ 118162 h 605381"/>
                    <a:gd name="connsiteX46" fmla="*/ 303820 w 607639"/>
                    <a:gd name="connsiteY46" fmla="*/ 98933 h 605381"/>
                    <a:gd name="connsiteX47" fmla="*/ 303749 w 607639"/>
                    <a:gd name="connsiteY47" fmla="*/ 62835 h 605381"/>
                    <a:gd name="connsiteX48" fmla="*/ 248388 w 607639"/>
                    <a:gd name="connsiteY48" fmla="*/ 118116 h 605381"/>
                    <a:gd name="connsiteX49" fmla="*/ 303749 w 607639"/>
                    <a:gd name="connsiteY49" fmla="*/ 173397 h 605381"/>
                    <a:gd name="connsiteX50" fmla="*/ 359111 w 607639"/>
                    <a:gd name="connsiteY50" fmla="*/ 118116 h 605381"/>
                    <a:gd name="connsiteX51" fmla="*/ 303749 w 607639"/>
                    <a:gd name="connsiteY51" fmla="*/ 62835 h 605381"/>
                    <a:gd name="connsiteX52" fmla="*/ 303749 w 607639"/>
                    <a:gd name="connsiteY52" fmla="*/ 0 h 605381"/>
                    <a:gd name="connsiteX53" fmla="*/ 586964 w 607639"/>
                    <a:gd name="connsiteY53" fmla="*/ 141490 h 605381"/>
                    <a:gd name="connsiteX54" fmla="*/ 586964 w 607639"/>
                    <a:gd name="connsiteY54" fmla="*/ 206192 h 605381"/>
                    <a:gd name="connsiteX55" fmla="*/ 20535 w 607639"/>
                    <a:gd name="connsiteY55" fmla="*/ 206192 h 605381"/>
                    <a:gd name="connsiteX56" fmla="*/ 20535 w 607639"/>
                    <a:gd name="connsiteY56" fmla="*/ 141490 h 605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607639" h="605381">
                      <a:moveTo>
                        <a:pt x="0" y="547235"/>
                      </a:moveTo>
                      <a:lnTo>
                        <a:pt x="23853" y="547235"/>
                      </a:lnTo>
                      <a:lnTo>
                        <a:pt x="36136" y="547235"/>
                      </a:lnTo>
                      <a:lnTo>
                        <a:pt x="190916" y="547235"/>
                      </a:lnTo>
                      <a:lnTo>
                        <a:pt x="212990" y="547235"/>
                      </a:lnTo>
                      <a:lnTo>
                        <a:pt x="394560" y="547235"/>
                      </a:lnTo>
                      <a:lnTo>
                        <a:pt x="416634" y="547235"/>
                      </a:lnTo>
                      <a:lnTo>
                        <a:pt x="571503" y="547235"/>
                      </a:lnTo>
                      <a:lnTo>
                        <a:pt x="583786" y="547235"/>
                      </a:lnTo>
                      <a:lnTo>
                        <a:pt x="607639" y="547235"/>
                      </a:lnTo>
                      <a:lnTo>
                        <a:pt x="607639" y="605381"/>
                      </a:lnTo>
                      <a:lnTo>
                        <a:pt x="0" y="605381"/>
                      </a:lnTo>
                      <a:close/>
                      <a:moveTo>
                        <a:pt x="321849" y="269278"/>
                      </a:moveTo>
                      <a:lnTo>
                        <a:pt x="394531" y="269278"/>
                      </a:lnTo>
                      <a:lnTo>
                        <a:pt x="394531" y="511247"/>
                      </a:lnTo>
                      <a:lnTo>
                        <a:pt x="358501" y="511247"/>
                      </a:lnTo>
                      <a:lnTo>
                        <a:pt x="321849" y="511247"/>
                      </a:lnTo>
                      <a:close/>
                      <a:moveTo>
                        <a:pt x="212966" y="269278"/>
                      </a:moveTo>
                      <a:lnTo>
                        <a:pt x="285790" y="269278"/>
                      </a:lnTo>
                      <a:lnTo>
                        <a:pt x="285790" y="511247"/>
                      </a:lnTo>
                      <a:lnTo>
                        <a:pt x="249111" y="511247"/>
                      </a:lnTo>
                      <a:lnTo>
                        <a:pt x="212966" y="511247"/>
                      </a:lnTo>
                      <a:close/>
                      <a:moveTo>
                        <a:pt x="446972" y="242181"/>
                      </a:moveTo>
                      <a:lnTo>
                        <a:pt x="553523" y="242181"/>
                      </a:lnTo>
                      <a:lnTo>
                        <a:pt x="553523" y="453133"/>
                      </a:lnTo>
                      <a:lnTo>
                        <a:pt x="583788" y="453133"/>
                      </a:lnTo>
                      <a:lnTo>
                        <a:pt x="583788" y="511247"/>
                      </a:lnTo>
                      <a:lnTo>
                        <a:pt x="547648" y="511247"/>
                      </a:lnTo>
                      <a:lnTo>
                        <a:pt x="452758" y="511247"/>
                      </a:lnTo>
                      <a:lnTo>
                        <a:pt x="416618" y="511247"/>
                      </a:lnTo>
                      <a:lnTo>
                        <a:pt x="416618" y="453133"/>
                      </a:lnTo>
                      <a:lnTo>
                        <a:pt x="446972" y="453133"/>
                      </a:lnTo>
                      <a:close/>
                      <a:moveTo>
                        <a:pt x="54106" y="242181"/>
                      </a:moveTo>
                      <a:lnTo>
                        <a:pt x="160624" y="242181"/>
                      </a:lnTo>
                      <a:lnTo>
                        <a:pt x="160624" y="453133"/>
                      </a:lnTo>
                      <a:lnTo>
                        <a:pt x="190879" y="453133"/>
                      </a:lnTo>
                      <a:lnTo>
                        <a:pt x="190879" y="511247"/>
                      </a:lnTo>
                      <a:lnTo>
                        <a:pt x="154839" y="511247"/>
                      </a:lnTo>
                      <a:lnTo>
                        <a:pt x="59891" y="511247"/>
                      </a:lnTo>
                      <a:lnTo>
                        <a:pt x="23851" y="511247"/>
                      </a:lnTo>
                      <a:lnTo>
                        <a:pt x="23851" y="453133"/>
                      </a:lnTo>
                      <a:lnTo>
                        <a:pt x="54106" y="453133"/>
                      </a:lnTo>
                      <a:close/>
                      <a:moveTo>
                        <a:pt x="303820" y="98933"/>
                      </a:moveTo>
                      <a:cubicBezTo>
                        <a:pt x="314479" y="98933"/>
                        <a:pt x="323120" y="107542"/>
                        <a:pt x="323120" y="118162"/>
                      </a:cubicBezTo>
                      <a:cubicBezTo>
                        <a:pt x="323120" y="128782"/>
                        <a:pt x="314479" y="137391"/>
                        <a:pt x="303820" y="137391"/>
                      </a:cubicBezTo>
                      <a:cubicBezTo>
                        <a:pt x="293161" y="137391"/>
                        <a:pt x="284520" y="128782"/>
                        <a:pt x="284520" y="118162"/>
                      </a:cubicBezTo>
                      <a:cubicBezTo>
                        <a:pt x="284520" y="107542"/>
                        <a:pt x="293161" y="98933"/>
                        <a:pt x="303820" y="98933"/>
                      </a:cubicBezTo>
                      <a:close/>
                      <a:moveTo>
                        <a:pt x="303749" y="62835"/>
                      </a:moveTo>
                      <a:cubicBezTo>
                        <a:pt x="273221" y="62835"/>
                        <a:pt x="248388" y="87631"/>
                        <a:pt x="248388" y="118116"/>
                      </a:cubicBezTo>
                      <a:cubicBezTo>
                        <a:pt x="248388" y="148600"/>
                        <a:pt x="273221" y="173397"/>
                        <a:pt x="303749" y="173397"/>
                      </a:cubicBezTo>
                      <a:cubicBezTo>
                        <a:pt x="334278" y="173397"/>
                        <a:pt x="359111" y="148600"/>
                        <a:pt x="359111" y="118116"/>
                      </a:cubicBezTo>
                      <a:cubicBezTo>
                        <a:pt x="359111" y="87631"/>
                        <a:pt x="334278" y="62835"/>
                        <a:pt x="303749" y="62835"/>
                      </a:cubicBezTo>
                      <a:close/>
                      <a:moveTo>
                        <a:pt x="303749" y="0"/>
                      </a:moveTo>
                      <a:lnTo>
                        <a:pt x="586964" y="141490"/>
                      </a:lnTo>
                      <a:lnTo>
                        <a:pt x="586964" y="206192"/>
                      </a:lnTo>
                      <a:lnTo>
                        <a:pt x="20535" y="206192"/>
                      </a:lnTo>
                      <a:lnTo>
                        <a:pt x="20535" y="14149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" name="îṣļîḍê">
              <a:extLst>
                <a:ext uri="{FF2B5EF4-FFF2-40B4-BE49-F238E27FC236}">
                  <a16:creationId xmlns:a16="http://schemas.microsoft.com/office/drawing/2014/main" xmlns="" id="{D2886852-CDAE-4A3A-AFF4-709E10494CE3}"/>
                </a:ext>
              </a:extLst>
            </p:cNvPr>
            <p:cNvGrpSpPr/>
            <p:nvPr/>
          </p:nvGrpSpPr>
          <p:grpSpPr>
            <a:xfrm>
              <a:off x="7727643" y="2984759"/>
              <a:ext cx="3791257" cy="1307583"/>
              <a:chOff x="7727643" y="1274400"/>
              <a:chExt cx="3791257" cy="1307583"/>
            </a:xfrm>
          </p:grpSpPr>
          <p:sp>
            <p:nvSpPr>
              <p:cNvPr id="19" name="iṩḻíḋe">
                <a:extLst>
                  <a:ext uri="{FF2B5EF4-FFF2-40B4-BE49-F238E27FC236}">
                    <a16:creationId xmlns:a16="http://schemas.microsoft.com/office/drawing/2014/main" xmlns="" id="{D8487659-29D3-44A2-A419-374A45D927E4}"/>
                  </a:ext>
                </a:extLst>
              </p:cNvPr>
              <p:cNvSpPr/>
              <p:nvPr/>
            </p:nvSpPr>
            <p:spPr bwMode="auto">
              <a:xfrm>
                <a:off x="8444827" y="1665958"/>
                <a:ext cx="3074073" cy="916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iṣḷidé">
                <a:extLst>
                  <a:ext uri="{FF2B5EF4-FFF2-40B4-BE49-F238E27FC236}">
                    <a16:creationId xmlns:a16="http://schemas.microsoft.com/office/drawing/2014/main" xmlns="" id="{74762020-2096-44EB-A4D3-D972FF7416C8}"/>
                  </a:ext>
                </a:extLst>
              </p:cNvPr>
              <p:cNvSpPr txBox="1"/>
              <p:nvPr/>
            </p:nvSpPr>
            <p:spPr bwMode="auto">
              <a:xfrm>
                <a:off x="8444827" y="1274400"/>
                <a:ext cx="3074073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02.Text here</a:t>
                </a:r>
              </a:p>
            </p:txBody>
          </p:sp>
          <p:grpSp>
            <p:nvGrpSpPr>
              <p:cNvPr id="21" name="íṣļíḑê">
                <a:extLst>
                  <a:ext uri="{FF2B5EF4-FFF2-40B4-BE49-F238E27FC236}">
                    <a16:creationId xmlns:a16="http://schemas.microsoft.com/office/drawing/2014/main" xmlns="" id="{A4B2DEDF-279B-4625-B00E-978224D4BE94}"/>
                  </a:ext>
                </a:extLst>
              </p:cNvPr>
              <p:cNvGrpSpPr/>
              <p:nvPr/>
            </p:nvGrpSpPr>
            <p:grpSpPr>
              <a:xfrm>
                <a:off x="7727643" y="1418547"/>
                <a:ext cx="549582" cy="550695"/>
                <a:chOff x="8360818" y="1492335"/>
                <a:chExt cx="907008" cy="908846"/>
              </a:xfrm>
            </p:grpSpPr>
            <p:sp>
              <p:nvSpPr>
                <p:cNvPr id="22" name="iSḷïḋè">
                  <a:extLst>
                    <a:ext uri="{FF2B5EF4-FFF2-40B4-BE49-F238E27FC236}">
                      <a16:creationId xmlns:a16="http://schemas.microsoft.com/office/drawing/2014/main" xmlns="" id="{B17A71FA-4FEF-4521-9C17-A87FF7ACB5ED}"/>
                    </a:ext>
                  </a:extLst>
                </p:cNvPr>
                <p:cNvSpPr/>
                <p:nvPr/>
              </p:nvSpPr>
              <p:spPr bwMode="auto">
                <a:xfrm>
                  <a:off x="8360818" y="1492335"/>
                  <a:ext cx="907008" cy="908846"/>
                </a:xfrm>
                <a:prstGeom prst="ellipse">
                  <a:avLst/>
                </a:prstGeom>
                <a:solidFill>
                  <a:schemeClr val="accent1"/>
                </a:solidFill>
                <a:ln w="57150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>
                  <a:lvl1pPr eaLnBrk="0" hangingPunct="0">
                    <a:spcBef>
                      <a:spcPct val="20000"/>
                    </a:spcBef>
                    <a:buChar char="•"/>
                    <a:defRPr sz="2000">
                      <a:solidFill>
                        <a:schemeClr val="accent1"/>
                      </a:solidFill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accent1"/>
                      </a:solidFill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  <a:buNone/>
                  </a:pPr>
                  <a:endParaRPr lang="zh-CN" altLang="en-US" sz="1700"/>
                </a:p>
              </p:txBody>
            </p:sp>
            <p:sp>
              <p:nvSpPr>
                <p:cNvPr id="23" name="í$ḷîdê">
                  <a:extLst>
                    <a:ext uri="{FF2B5EF4-FFF2-40B4-BE49-F238E27FC236}">
                      <a16:creationId xmlns:a16="http://schemas.microsoft.com/office/drawing/2014/main" xmlns="" id="{B69AF623-F920-4680-B79D-1F8362C7F32E}"/>
                    </a:ext>
                  </a:extLst>
                </p:cNvPr>
                <p:cNvSpPr/>
                <p:nvPr/>
              </p:nvSpPr>
              <p:spPr bwMode="auto">
                <a:xfrm>
                  <a:off x="8579892" y="1713201"/>
                  <a:ext cx="468858" cy="467114"/>
                </a:xfrm>
                <a:custGeom>
                  <a:avLst/>
                  <a:gdLst>
                    <a:gd name="connsiteX0" fmla="*/ 0 w 607639"/>
                    <a:gd name="connsiteY0" fmla="*/ 547235 h 605381"/>
                    <a:gd name="connsiteX1" fmla="*/ 23853 w 607639"/>
                    <a:gd name="connsiteY1" fmla="*/ 547235 h 605381"/>
                    <a:gd name="connsiteX2" fmla="*/ 36136 w 607639"/>
                    <a:gd name="connsiteY2" fmla="*/ 547235 h 605381"/>
                    <a:gd name="connsiteX3" fmla="*/ 190916 w 607639"/>
                    <a:gd name="connsiteY3" fmla="*/ 547235 h 605381"/>
                    <a:gd name="connsiteX4" fmla="*/ 212990 w 607639"/>
                    <a:gd name="connsiteY4" fmla="*/ 547235 h 605381"/>
                    <a:gd name="connsiteX5" fmla="*/ 394560 w 607639"/>
                    <a:gd name="connsiteY5" fmla="*/ 547235 h 605381"/>
                    <a:gd name="connsiteX6" fmla="*/ 416634 w 607639"/>
                    <a:gd name="connsiteY6" fmla="*/ 547235 h 605381"/>
                    <a:gd name="connsiteX7" fmla="*/ 571503 w 607639"/>
                    <a:gd name="connsiteY7" fmla="*/ 547235 h 605381"/>
                    <a:gd name="connsiteX8" fmla="*/ 583786 w 607639"/>
                    <a:gd name="connsiteY8" fmla="*/ 547235 h 605381"/>
                    <a:gd name="connsiteX9" fmla="*/ 607639 w 607639"/>
                    <a:gd name="connsiteY9" fmla="*/ 547235 h 605381"/>
                    <a:gd name="connsiteX10" fmla="*/ 607639 w 607639"/>
                    <a:gd name="connsiteY10" fmla="*/ 605381 h 605381"/>
                    <a:gd name="connsiteX11" fmla="*/ 0 w 607639"/>
                    <a:gd name="connsiteY11" fmla="*/ 605381 h 605381"/>
                    <a:gd name="connsiteX12" fmla="*/ 321849 w 607639"/>
                    <a:gd name="connsiteY12" fmla="*/ 269278 h 605381"/>
                    <a:gd name="connsiteX13" fmla="*/ 394531 w 607639"/>
                    <a:gd name="connsiteY13" fmla="*/ 269278 h 605381"/>
                    <a:gd name="connsiteX14" fmla="*/ 394531 w 607639"/>
                    <a:gd name="connsiteY14" fmla="*/ 511247 h 605381"/>
                    <a:gd name="connsiteX15" fmla="*/ 358501 w 607639"/>
                    <a:gd name="connsiteY15" fmla="*/ 511247 h 605381"/>
                    <a:gd name="connsiteX16" fmla="*/ 321849 w 607639"/>
                    <a:gd name="connsiteY16" fmla="*/ 511247 h 605381"/>
                    <a:gd name="connsiteX17" fmla="*/ 212966 w 607639"/>
                    <a:gd name="connsiteY17" fmla="*/ 269278 h 605381"/>
                    <a:gd name="connsiteX18" fmla="*/ 285790 w 607639"/>
                    <a:gd name="connsiteY18" fmla="*/ 269278 h 605381"/>
                    <a:gd name="connsiteX19" fmla="*/ 285790 w 607639"/>
                    <a:gd name="connsiteY19" fmla="*/ 511247 h 605381"/>
                    <a:gd name="connsiteX20" fmla="*/ 249111 w 607639"/>
                    <a:gd name="connsiteY20" fmla="*/ 511247 h 605381"/>
                    <a:gd name="connsiteX21" fmla="*/ 212966 w 607639"/>
                    <a:gd name="connsiteY21" fmla="*/ 511247 h 605381"/>
                    <a:gd name="connsiteX22" fmla="*/ 446972 w 607639"/>
                    <a:gd name="connsiteY22" fmla="*/ 242181 h 605381"/>
                    <a:gd name="connsiteX23" fmla="*/ 553523 w 607639"/>
                    <a:gd name="connsiteY23" fmla="*/ 242181 h 605381"/>
                    <a:gd name="connsiteX24" fmla="*/ 553523 w 607639"/>
                    <a:gd name="connsiteY24" fmla="*/ 453133 h 605381"/>
                    <a:gd name="connsiteX25" fmla="*/ 583788 w 607639"/>
                    <a:gd name="connsiteY25" fmla="*/ 453133 h 605381"/>
                    <a:gd name="connsiteX26" fmla="*/ 583788 w 607639"/>
                    <a:gd name="connsiteY26" fmla="*/ 511247 h 605381"/>
                    <a:gd name="connsiteX27" fmla="*/ 547648 w 607639"/>
                    <a:gd name="connsiteY27" fmla="*/ 511247 h 605381"/>
                    <a:gd name="connsiteX28" fmla="*/ 452758 w 607639"/>
                    <a:gd name="connsiteY28" fmla="*/ 511247 h 605381"/>
                    <a:gd name="connsiteX29" fmla="*/ 416618 w 607639"/>
                    <a:gd name="connsiteY29" fmla="*/ 511247 h 605381"/>
                    <a:gd name="connsiteX30" fmla="*/ 416618 w 607639"/>
                    <a:gd name="connsiteY30" fmla="*/ 453133 h 605381"/>
                    <a:gd name="connsiteX31" fmla="*/ 446972 w 607639"/>
                    <a:gd name="connsiteY31" fmla="*/ 453133 h 605381"/>
                    <a:gd name="connsiteX32" fmla="*/ 54106 w 607639"/>
                    <a:gd name="connsiteY32" fmla="*/ 242181 h 605381"/>
                    <a:gd name="connsiteX33" fmla="*/ 160624 w 607639"/>
                    <a:gd name="connsiteY33" fmla="*/ 242181 h 605381"/>
                    <a:gd name="connsiteX34" fmla="*/ 160624 w 607639"/>
                    <a:gd name="connsiteY34" fmla="*/ 453133 h 605381"/>
                    <a:gd name="connsiteX35" fmla="*/ 190879 w 607639"/>
                    <a:gd name="connsiteY35" fmla="*/ 453133 h 605381"/>
                    <a:gd name="connsiteX36" fmla="*/ 190879 w 607639"/>
                    <a:gd name="connsiteY36" fmla="*/ 511247 h 605381"/>
                    <a:gd name="connsiteX37" fmla="*/ 154839 w 607639"/>
                    <a:gd name="connsiteY37" fmla="*/ 511247 h 605381"/>
                    <a:gd name="connsiteX38" fmla="*/ 59891 w 607639"/>
                    <a:gd name="connsiteY38" fmla="*/ 511247 h 605381"/>
                    <a:gd name="connsiteX39" fmla="*/ 23851 w 607639"/>
                    <a:gd name="connsiteY39" fmla="*/ 511247 h 605381"/>
                    <a:gd name="connsiteX40" fmla="*/ 23851 w 607639"/>
                    <a:gd name="connsiteY40" fmla="*/ 453133 h 605381"/>
                    <a:gd name="connsiteX41" fmla="*/ 54106 w 607639"/>
                    <a:gd name="connsiteY41" fmla="*/ 453133 h 605381"/>
                    <a:gd name="connsiteX42" fmla="*/ 303820 w 607639"/>
                    <a:gd name="connsiteY42" fmla="*/ 98933 h 605381"/>
                    <a:gd name="connsiteX43" fmla="*/ 323120 w 607639"/>
                    <a:gd name="connsiteY43" fmla="*/ 118162 h 605381"/>
                    <a:gd name="connsiteX44" fmla="*/ 303820 w 607639"/>
                    <a:gd name="connsiteY44" fmla="*/ 137391 h 605381"/>
                    <a:gd name="connsiteX45" fmla="*/ 284520 w 607639"/>
                    <a:gd name="connsiteY45" fmla="*/ 118162 h 605381"/>
                    <a:gd name="connsiteX46" fmla="*/ 303820 w 607639"/>
                    <a:gd name="connsiteY46" fmla="*/ 98933 h 605381"/>
                    <a:gd name="connsiteX47" fmla="*/ 303749 w 607639"/>
                    <a:gd name="connsiteY47" fmla="*/ 62835 h 605381"/>
                    <a:gd name="connsiteX48" fmla="*/ 248388 w 607639"/>
                    <a:gd name="connsiteY48" fmla="*/ 118116 h 605381"/>
                    <a:gd name="connsiteX49" fmla="*/ 303749 w 607639"/>
                    <a:gd name="connsiteY49" fmla="*/ 173397 h 605381"/>
                    <a:gd name="connsiteX50" fmla="*/ 359111 w 607639"/>
                    <a:gd name="connsiteY50" fmla="*/ 118116 h 605381"/>
                    <a:gd name="connsiteX51" fmla="*/ 303749 w 607639"/>
                    <a:gd name="connsiteY51" fmla="*/ 62835 h 605381"/>
                    <a:gd name="connsiteX52" fmla="*/ 303749 w 607639"/>
                    <a:gd name="connsiteY52" fmla="*/ 0 h 605381"/>
                    <a:gd name="connsiteX53" fmla="*/ 586964 w 607639"/>
                    <a:gd name="connsiteY53" fmla="*/ 141490 h 605381"/>
                    <a:gd name="connsiteX54" fmla="*/ 586964 w 607639"/>
                    <a:gd name="connsiteY54" fmla="*/ 206192 h 605381"/>
                    <a:gd name="connsiteX55" fmla="*/ 20535 w 607639"/>
                    <a:gd name="connsiteY55" fmla="*/ 206192 h 605381"/>
                    <a:gd name="connsiteX56" fmla="*/ 20535 w 607639"/>
                    <a:gd name="connsiteY56" fmla="*/ 141490 h 605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607639" h="605381">
                      <a:moveTo>
                        <a:pt x="0" y="547235"/>
                      </a:moveTo>
                      <a:lnTo>
                        <a:pt x="23853" y="547235"/>
                      </a:lnTo>
                      <a:lnTo>
                        <a:pt x="36136" y="547235"/>
                      </a:lnTo>
                      <a:lnTo>
                        <a:pt x="190916" y="547235"/>
                      </a:lnTo>
                      <a:lnTo>
                        <a:pt x="212990" y="547235"/>
                      </a:lnTo>
                      <a:lnTo>
                        <a:pt x="394560" y="547235"/>
                      </a:lnTo>
                      <a:lnTo>
                        <a:pt x="416634" y="547235"/>
                      </a:lnTo>
                      <a:lnTo>
                        <a:pt x="571503" y="547235"/>
                      </a:lnTo>
                      <a:lnTo>
                        <a:pt x="583786" y="547235"/>
                      </a:lnTo>
                      <a:lnTo>
                        <a:pt x="607639" y="547235"/>
                      </a:lnTo>
                      <a:lnTo>
                        <a:pt x="607639" y="605381"/>
                      </a:lnTo>
                      <a:lnTo>
                        <a:pt x="0" y="605381"/>
                      </a:lnTo>
                      <a:close/>
                      <a:moveTo>
                        <a:pt x="321849" y="269278"/>
                      </a:moveTo>
                      <a:lnTo>
                        <a:pt x="394531" y="269278"/>
                      </a:lnTo>
                      <a:lnTo>
                        <a:pt x="394531" y="511247"/>
                      </a:lnTo>
                      <a:lnTo>
                        <a:pt x="358501" y="511247"/>
                      </a:lnTo>
                      <a:lnTo>
                        <a:pt x="321849" y="511247"/>
                      </a:lnTo>
                      <a:close/>
                      <a:moveTo>
                        <a:pt x="212966" y="269278"/>
                      </a:moveTo>
                      <a:lnTo>
                        <a:pt x="285790" y="269278"/>
                      </a:lnTo>
                      <a:lnTo>
                        <a:pt x="285790" y="511247"/>
                      </a:lnTo>
                      <a:lnTo>
                        <a:pt x="249111" y="511247"/>
                      </a:lnTo>
                      <a:lnTo>
                        <a:pt x="212966" y="511247"/>
                      </a:lnTo>
                      <a:close/>
                      <a:moveTo>
                        <a:pt x="446972" y="242181"/>
                      </a:moveTo>
                      <a:lnTo>
                        <a:pt x="553523" y="242181"/>
                      </a:lnTo>
                      <a:lnTo>
                        <a:pt x="553523" y="453133"/>
                      </a:lnTo>
                      <a:lnTo>
                        <a:pt x="583788" y="453133"/>
                      </a:lnTo>
                      <a:lnTo>
                        <a:pt x="583788" y="511247"/>
                      </a:lnTo>
                      <a:lnTo>
                        <a:pt x="547648" y="511247"/>
                      </a:lnTo>
                      <a:lnTo>
                        <a:pt x="452758" y="511247"/>
                      </a:lnTo>
                      <a:lnTo>
                        <a:pt x="416618" y="511247"/>
                      </a:lnTo>
                      <a:lnTo>
                        <a:pt x="416618" y="453133"/>
                      </a:lnTo>
                      <a:lnTo>
                        <a:pt x="446972" y="453133"/>
                      </a:lnTo>
                      <a:close/>
                      <a:moveTo>
                        <a:pt x="54106" y="242181"/>
                      </a:moveTo>
                      <a:lnTo>
                        <a:pt x="160624" y="242181"/>
                      </a:lnTo>
                      <a:lnTo>
                        <a:pt x="160624" y="453133"/>
                      </a:lnTo>
                      <a:lnTo>
                        <a:pt x="190879" y="453133"/>
                      </a:lnTo>
                      <a:lnTo>
                        <a:pt x="190879" y="511247"/>
                      </a:lnTo>
                      <a:lnTo>
                        <a:pt x="154839" y="511247"/>
                      </a:lnTo>
                      <a:lnTo>
                        <a:pt x="59891" y="511247"/>
                      </a:lnTo>
                      <a:lnTo>
                        <a:pt x="23851" y="511247"/>
                      </a:lnTo>
                      <a:lnTo>
                        <a:pt x="23851" y="453133"/>
                      </a:lnTo>
                      <a:lnTo>
                        <a:pt x="54106" y="453133"/>
                      </a:lnTo>
                      <a:close/>
                      <a:moveTo>
                        <a:pt x="303820" y="98933"/>
                      </a:moveTo>
                      <a:cubicBezTo>
                        <a:pt x="314479" y="98933"/>
                        <a:pt x="323120" y="107542"/>
                        <a:pt x="323120" y="118162"/>
                      </a:cubicBezTo>
                      <a:cubicBezTo>
                        <a:pt x="323120" y="128782"/>
                        <a:pt x="314479" y="137391"/>
                        <a:pt x="303820" y="137391"/>
                      </a:cubicBezTo>
                      <a:cubicBezTo>
                        <a:pt x="293161" y="137391"/>
                        <a:pt x="284520" y="128782"/>
                        <a:pt x="284520" y="118162"/>
                      </a:cubicBezTo>
                      <a:cubicBezTo>
                        <a:pt x="284520" y="107542"/>
                        <a:pt x="293161" y="98933"/>
                        <a:pt x="303820" y="98933"/>
                      </a:cubicBezTo>
                      <a:close/>
                      <a:moveTo>
                        <a:pt x="303749" y="62835"/>
                      </a:moveTo>
                      <a:cubicBezTo>
                        <a:pt x="273221" y="62835"/>
                        <a:pt x="248388" y="87631"/>
                        <a:pt x="248388" y="118116"/>
                      </a:cubicBezTo>
                      <a:cubicBezTo>
                        <a:pt x="248388" y="148600"/>
                        <a:pt x="273221" y="173397"/>
                        <a:pt x="303749" y="173397"/>
                      </a:cubicBezTo>
                      <a:cubicBezTo>
                        <a:pt x="334278" y="173397"/>
                        <a:pt x="359111" y="148600"/>
                        <a:pt x="359111" y="118116"/>
                      </a:cubicBezTo>
                      <a:cubicBezTo>
                        <a:pt x="359111" y="87631"/>
                        <a:pt x="334278" y="62835"/>
                        <a:pt x="303749" y="62835"/>
                      </a:cubicBezTo>
                      <a:close/>
                      <a:moveTo>
                        <a:pt x="303749" y="0"/>
                      </a:moveTo>
                      <a:lnTo>
                        <a:pt x="586964" y="141490"/>
                      </a:lnTo>
                      <a:lnTo>
                        <a:pt x="586964" y="206192"/>
                      </a:lnTo>
                      <a:lnTo>
                        <a:pt x="20535" y="206192"/>
                      </a:lnTo>
                      <a:lnTo>
                        <a:pt x="20535" y="14149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" name="iṧḻîdê">
              <a:extLst>
                <a:ext uri="{FF2B5EF4-FFF2-40B4-BE49-F238E27FC236}">
                  <a16:creationId xmlns:a16="http://schemas.microsoft.com/office/drawing/2014/main" xmlns="" id="{E1DBAAD0-6E7E-4116-9B70-6EADE382EF7C}"/>
                </a:ext>
              </a:extLst>
            </p:cNvPr>
            <p:cNvGrpSpPr/>
            <p:nvPr/>
          </p:nvGrpSpPr>
          <p:grpSpPr>
            <a:xfrm>
              <a:off x="7727643" y="4839217"/>
              <a:ext cx="3791257" cy="1307583"/>
              <a:chOff x="7727643" y="1274400"/>
              <a:chExt cx="3791257" cy="1307583"/>
            </a:xfrm>
          </p:grpSpPr>
          <p:sp>
            <p:nvSpPr>
              <p:cNvPr id="14" name="îsļîḋé">
                <a:extLst>
                  <a:ext uri="{FF2B5EF4-FFF2-40B4-BE49-F238E27FC236}">
                    <a16:creationId xmlns:a16="http://schemas.microsoft.com/office/drawing/2014/main" xmlns="" id="{4FF1C76A-717F-4FA2-8F48-2054F1C574B3}"/>
                  </a:ext>
                </a:extLst>
              </p:cNvPr>
              <p:cNvSpPr/>
              <p:nvPr/>
            </p:nvSpPr>
            <p:spPr bwMode="auto">
              <a:xfrm>
                <a:off x="8444827" y="1665958"/>
                <a:ext cx="3074073" cy="916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5" name="ïSļîḑé">
                <a:extLst>
                  <a:ext uri="{FF2B5EF4-FFF2-40B4-BE49-F238E27FC236}">
                    <a16:creationId xmlns:a16="http://schemas.microsoft.com/office/drawing/2014/main" xmlns="" id="{2AF37FE4-5932-4021-84AD-671494E5BAD2}"/>
                  </a:ext>
                </a:extLst>
              </p:cNvPr>
              <p:cNvSpPr txBox="1"/>
              <p:nvPr/>
            </p:nvSpPr>
            <p:spPr bwMode="auto">
              <a:xfrm>
                <a:off x="8444827" y="1274400"/>
                <a:ext cx="3074073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03.Text here</a:t>
                </a:r>
              </a:p>
            </p:txBody>
          </p:sp>
          <p:grpSp>
            <p:nvGrpSpPr>
              <p:cNvPr id="16" name="iṥ1ïḋe">
                <a:extLst>
                  <a:ext uri="{FF2B5EF4-FFF2-40B4-BE49-F238E27FC236}">
                    <a16:creationId xmlns:a16="http://schemas.microsoft.com/office/drawing/2014/main" xmlns="" id="{D25F63E2-FB53-4764-86EB-9105D2217142}"/>
                  </a:ext>
                </a:extLst>
              </p:cNvPr>
              <p:cNvGrpSpPr/>
              <p:nvPr/>
            </p:nvGrpSpPr>
            <p:grpSpPr>
              <a:xfrm>
                <a:off x="7727643" y="1418547"/>
                <a:ext cx="549582" cy="550695"/>
                <a:chOff x="8360818" y="1492335"/>
                <a:chExt cx="907008" cy="908846"/>
              </a:xfrm>
            </p:grpSpPr>
            <p:sp>
              <p:nvSpPr>
                <p:cNvPr id="17" name="îṧḻïḑe">
                  <a:extLst>
                    <a:ext uri="{FF2B5EF4-FFF2-40B4-BE49-F238E27FC236}">
                      <a16:creationId xmlns:a16="http://schemas.microsoft.com/office/drawing/2014/main" xmlns="" id="{EE8A17D5-CF34-4D02-AFB2-CFB9A6D3541C}"/>
                    </a:ext>
                  </a:extLst>
                </p:cNvPr>
                <p:cNvSpPr/>
                <p:nvPr/>
              </p:nvSpPr>
              <p:spPr bwMode="auto">
                <a:xfrm>
                  <a:off x="8360818" y="1492335"/>
                  <a:ext cx="907008" cy="908846"/>
                </a:xfrm>
                <a:prstGeom prst="ellipse">
                  <a:avLst/>
                </a:prstGeom>
                <a:solidFill>
                  <a:schemeClr val="accent1"/>
                </a:solidFill>
                <a:ln w="57150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>
                  <a:lvl1pPr eaLnBrk="0" hangingPunct="0">
                    <a:spcBef>
                      <a:spcPct val="20000"/>
                    </a:spcBef>
                    <a:buChar char="•"/>
                    <a:defRPr sz="2000">
                      <a:solidFill>
                        <a:schemeClr val="accent1"/>
                      </a:solidFill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accent1"/>
                      </a:solidFill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zh-CN" altLang="en-US" sz="17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" name="i$ļiḑe">
                  <a:extLst>
                    <a:ext uri="{FF2B5EF4-FFF2-40B4-BE49-F238E27FC236}">
                      <a16:creationId xmlns:a16="http://schemas.microsoft.com/office/drawing/2014/main" xmlns="" id="{36F3CFF0-B3B7-45EE-91AB-E1866FE46200}"/>
                    </a:ext>
                  </a:extLst>
                </p:cNvPr>
                <p:cNvSpPr/>
                <p:nvPr/>
              </p:nvSpPr>
              <p:spPr bwMode="auto">
                <a:xfrm>
                  <a:off x="8579892" y="1713201"/>
                  <a:ext cx="468858" cy="467114"/>
                </a:xfrm>
                <a:custGeom>
                  <a:avLst/>
                  <a:gdLst>
                    <a:gd name="connsiteX0" fmla="*/ 0 w 607639"/>
                    <a:gd name="connsiteY0" fmla="*/ 547235 h 605381"/>
                    <a:gd name="connsiteX1" fmla="*/ 23853 w 607639"/>
                    <a:gd name="connsiteY1" fmla="*/ 547235 h 605381"/>
                    <a:gd name="connsiteX2" fmla="*/ 36136 w 607639"/>
                    <a:gd name="connsiteY2" fmla="*/ 547235 h 605381"/>
                    <a:gd name="connsiteX3" fmla="*/ 190916 w 607639"/>
                    <a:gd name="connsiteY3" fmla="*/ 547235 h 605381"/>
                    <a:gd name="connsiteX4" fmla="*/ 212990 w 607639"/>
                    <a:gd name="connsiteY4" fmla="*/ 547235 h 605381"/>
                    <a:gd name="connsiteX5" fmla="*/ 394560 w 607639"/>
                    <a:gd name="connsiteY5" fmla="*/ 547235 h 605381"/>
                    <a:gd name="connsiteX6" fmla="*/ 416634 w 607639"/>
                    <a:gd name="connsiteY6" fmla="*/ 547235 h 605381"/>
                    <a:gd name="connsiteX7" fmla="*/ 571503 w 607639"/>
                    <a:gd name="connsiteY7" fmla="*/ 547235 h 605381"/>
                    <a:gd name="connsiteX8" fmla="*/ 583786 w 607639"/>
                    <a:gd name="connsiteY8" fmla="*/ 547235 h 605381"/>
                    <a:gd name="connsiteX9" fmla="*/ 607639 w 607639"/>
                    <a:gd name="connsiteY9" fmla="*/ 547235 h 605381"/>
                    <a:gd name="connsiteX10" fmla="*/ 607639 w 607639"/>
                    <a:gd name="connsiteY10" fmla="*/ 605381 h 605381"/>
                    <a:gd name="connsiteX11" fmla="*/ 0 w 607639"/>
                    <a:gd name="connsiteY11" fmla="*/ 605381 h 605381"/>
                    <a:gd name="connsiteX12" fmla="*/ 321849 w 607639"/>
                    <a:gd name="connsiteY12" fmla="*/ 269278 h 605381"/>
                    <a:gd name="connsiteX13" fmla="*/ 394531 w 607639"/>
                    <a:gd name="connsiteY13" fmla="*/ 269278 h 605381"/>
                    <a:gd name="connsiteX14" fmla="*/ 394531 w 607639"/>
                    <a:gd name="connsiteY14" fmla="*/ 511247 h 605381"/>
                    <a:gd name="connsiteX15" fmla="*/ 358501 w 607639"/>
                    <a:gd name="connsiteY15" fmla="*/ 511247 h 605381"/>
                    <a:gd name="connsiteX16" fmla="*/ 321849 w 607639"/>
                    <a:gd name="connsiteY16" fmla="*/ 511247 h 605381"/>
                    <a:gd name="connsiteX17" fmla="*/ 212966 w 607639"/>
                    <a:gd name="connsiteY17" fmla="*/ 269278 h 605381"/>
                    <a:gd name="connsiteX18" fmla="*/ 285790 w 607639"/>
                    <a:gd name="connsiteY18" fmla="*/ 269278 h 605381"/>
                    <a:gd name="connsiteX19" fmla="*/ 285790 w 607639"/>
                    <a:gd name="connsiteY19" fmla="*/ 511247 h 605381"/>
                    <a:gd name="connsiteX20" fmla="*/ 249111 w 607639"/>
                    <a:gd name="connsiteY20" fmla="*/ 511247 h 605381"/>
                    <a:gd name="connsiteX21" fmla="*/ 212966 w 607639"/>
                    <a:gd name="connsiteY21" fmla="*/ 511247 h 605381"/>
                    <a:gd name="connsiteX22" fmla="*/ 446972 w 607639"/>
                    <a:gd name="connsiteY22" fmla="*/ 242181 h 605381"/>
                    <a:gd name="connsiteX23" fmla="*/ 553523 w 607639"/>
                    <a:gd name="connsiteY23" fmla="*/ 242181 h 605381"/>
                    <a:gd name="connsiteX24" fmla="*/ 553523 w 607639"/>
                    <a:gd name="connsiteY24" fmla="*/ 453133 h 605381"/>
                    <a:gd name="connsiteX25" fmla="*/ 583788 w 607639"/>
                    <a:gd name="connsiteY25" fmla="*/ 453133 h 605381"/>
                    <a:gd name="connsiteX26" fmla="*/ 583788 w 607639"/>
                    <a:gd name="connsiteY26" fmla="*/ 511247 h 605381"/>
                    <a:gd name="connsiteX27" fmla="*/ 547648 w 607639"/>
                    <a:gd name="connsiteY27" fmla="*/ 511247 h 605381"/>
                    <a:gd name="connsiteX28" fmla="*/ 452758 w 607639"/>
                    <a:gd name="connsiteY28" fmla="*/ 511247 h 605381"/>
                    <a:gd name="connsiteX29" fmla="*/ 416618 w 607639"/>
                    <a:gd name="connsiteY29" fmla="*/ 511247 h 605381"/>
                    <a:gd name="connsiteX30" fmla="*/ 416618 w 607639"/>
                    <a:gd name="connsiteY30" fmla="*/ 453133 h 605381"/>
                    <a:gd name="connsiteX31" fmla="*/ 446972 w 607639"/>
                    <a:gd name="connsiteY31" fmla="*/ 453133 h 605381"/>
                    <a:gd name="connsiteX32" fmla="*/ 54106 w 607639"/>
                    <a:gd name="connsiteY32" fmla="*/ 242181 h 605381"/>
                    <a:gd name="connsiteX33" fmla="*/ 160624 w 607639"/>
                    <a:gd name="connsiteY33" fmla="*/ 242181 h 605381"/>
                    <a:gd name="connsiteX34" fmla="*/ 160624 w 607639"/>
                    <a:gd name="connsiteY34" fmla="*/ 453133 h 605381"/>
                    <a:gd name="connsiteX35" fmla="*/ 190879 w 607639"/>
                    <a:gd name="connsiteY35" fmla="*/ 453133 h 605381"/>
                    <a:gd name="connsiteX36" fmla="*/ 190879 w 607639"/>
                    <a:gd name="connsiteY36" fmla="*/ 511247 h 605381"/>
                    <a:gd name="connsiteX37" fmla="*/ 154839 w 607639"/>
                    <a:gd name="connsiteY37" fmla="*/ 511247 h 605381"/>
                    <a:gd name="connsiteX38" fmla="*/ 59891 w 607639"/>
                    <a:gd name="connsiteY38" fmla="*/ 511247 h 605381"/>
                    <a:gd name="connsiteX39" fmla="*/ 23851 w 607639"/>
                    <a:gd name="connsiteY39" fmla="*/ 511247 h 605381"/>
                    <a:gd name="connsiteX40" fmla="*/ 23851 w 607639"/>
                    <a:gd name="connsiteY40" fmla="*/ 453133 h 605381"/>
                    <a:gd name="connsiteX41" fmla="*/ 54106 w 607639"/>
                    <a:gd name="connsiteY41" fmla="*/ 453133 h 605381"/>
                    <a:gd name="connsiteX42" fmla="*/ 303820 w 607639"/>
                    <a:gd name="connsiteY42" fmla="*/ 98933 h 605381"/>
                    <a:gd name="connsiteX43" fmla="*/ 323120 w 607639"/>
                    <a:gd name="connsiteY43" fmla="*/ 118162 h 605381"/>
                    <a:gd name="connsiteX44" fmla="*/ 303820 w 607639"/>
                    <a:gd name="connsiteY44" fmla="*/ 137391 h 605381"/>
                    <a:gd name="connsiteX45" fmla="*/ 284520 w 607639"/>
                    <a:gd name="connsiteY45" fmla="*/ 118162 h 605381"/>
                    <a:gd name="connsiteX46" fmla="*/ 303820 w 607639"/>
                    <a:gd name="connsiteY46" fmla="*/ 98933 h 605381"/>
                    <a:gd name="connsiteX47" fmla="*/ 303749 w 607639"/>
                    <a:gd name="connsiteY47" fmla="*/ 62835 h 605381"/>
                    <a:gd name="connsiteX48" fmla="*/ 248388 w 607639"/>
                    <a:gd name="connsiteY48" fmla="*/ 118116 h 605381"/>
                    <a:gd name="connsiteX49" fmla="*/ 303749 w 607639"/>
                    <a:gd name="connsiteY49" fmla="*/ 173397 h 605381"/>
                    <a:gd name="connsiteX50" fmla="*/ 359111 w 607639"/>
                    <a:gd name="connsiteY50" fmla="*/ 118116 h 605381"/>
                    <a:gd name="connsiteX51" fmla="*/ 303749 w 607639"/>
                    <a:gd name="connsiteY51" fmla="*/ 62835 h 605381"/>
                    <a:gd name="connsiteX52" fmla="*/ 303749 w 607639"/>
                    <a:gd name="connsiteY52" fmla="*/ 0 h 605381"/>
                    <a:gd name="connsiteX53" fmla="*/ 586964 w 607639"/>
                    <a:gd name="connsiteY53" fmla="*/ 141490 h 605381"/>
                    <a:gd name="connsiteX54" fmla="*/ 586964 w 607639"/>
                    <a:gd name="connsiteY54" fmla="*/ 206192 h 605381"/>
                    <a:gd name="connsiteX55" fmla="*/ 20535 w 607639"/>
                    <a:gd name="connsiteY55" fmla="*/ 206192 h 605381"/>
                    <a:gd name="connsiteX56" fmla="*/ 20535 w 607639"/>
                    <a:gd name="connsiteY56" fmla="*/ 141490 h 605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607639" h="605381">
                      <a:moveTo>
                        <a:pt x="0" y="547235"/>
                      </a:moveTo>
                      <a:lnTo>
                        <a:pt x="23853" y="547235"/>
                      </a:lnTo>
                      <a:lnTo>
                        <a:pt x="36136" y="547235"/>
                      </a:lnTo>
                      <a:lnTo>
                        <a:pt x="190916" y="547235"/>
                      </a:lnTo>
                      <a:lnTo>
                        <a:pt x="212990" y="547235"/>
                      </a:lnTo>
                      <a:lnTo>
                        <a:pt x="394560" y="547235"/>
                      </a:lnTo>
                      <a:lnTo>
                        <a:pt x="416634" y="547235"/>
                      </a:lnTo>
                      <a:lnTo>
                        <a:pt x="571503" y="547235"/>
                      </a:lnTo>
                      <a:lnTo>
                        <a:pt x="583786" y="547235"/>
                      </a:lnTo>
                      <a:lnTo>
                        <a:pt x="607639" y="547235"/>
                      </a:lnTo>
                      <a:lnTo>
                        <a:pt x="607639" y="605381"/>
                      </a:lnTo>
                      <a:lnTo>
                        <a:pt x="0" y="605381"/>
                      </a:lnTo>
                      <a:close/>
                      <a:moveTo>
                        <a:pt x="321849" y="269278"/>
                      </a:moveTo>
                      <a:lnTo>
                        <a:pt x="394531" y="269278"/>
                      </a:lnTo>
                      <a:lnTo>
                        <a:pt x="394531" y="511247"/>
                      </a:lnTo>
                      <a:lnTo>
                        <a:pt x="358501" y="511247"/>
                      </a:lnTo>
                      <a:lnTo>
                        <a:pt x="321849" y="511247"/>
                      </a:lnTo>
                      <a:close/>
                      <a:moveTo>
                        <a:pt x="212966" y="269278"/>
                      </a:moveTo>
                      <a:lnTo>
                        <a:pt x="285790" y="269278"/>
                      </a:lnTo>
                      <a:lnTo>
                        <a:pt x="285790" y="511247"/>
                      </a:lnTo>
                      <a:lnTo>
                        <a:pt x="249111" y="511247"/>
                      </a:lnTo>
                      <a:lnTo>
                        <a:pt x="212966" y="511247"/>
                      </a:lnTo>
                      <a:close/>
                      <a:moveTo>
                        <a:pt x="446972" y="242181"/>
                      </a:moveTo>
                      <a:lnTo>
                        <a:pt x="553523" y="242181"/>
                      </a:lnTo>
                      <a:lnTo>
                        <a:pt x="553523" y="453133"/>
                      </a:lnTo>
                      <a:lnTo>
                        <a:pt x="583788" y="453133"/>
                      </a:lnTo>
                      <a:lnTo>
                        <a:pt x="583788" y="511247"/>
                      </a:lnTo>
                      <a:lnTo>
                        <a:pt x="547648" y="511247"/>
                      </a:lnTo>
                      <a:lnTo>
                        <a:pt x="452758" y="511247"/>
                      </a:lnTo>
                      <a:lnTo>
                        <a:pt x="416618" y="511247"/>
                      </a:lnTo>
                      <a:lnTo>
                        <a:pt x="416618" y="453133"/>
                      </a:lnTo>
                      <a:lnTo>
                        <a:pt x="446972" y="453133"/>
                      </a:lnTo>
                      <a:close/>
                      <a:moveTo>
                        <a:pt x="54106" y="242181"/>
                      </a:moveTo>
                      <a:lnTo>
                        <a:pt x="160624" y="242181"/>
                      </a:lnTo>
                      <a:lnTo>
                        <a:pt x="160624" y="453133"/>
                      </a:lnTo>
                      <a:lnTo>
                        <a:pt x="190879" y="453133"/>
                      </a:lnTo>
                      <a:lnTo>
                        <a:pt x="190879" y="511247"/>
                      </a:lnTo>
                      <a:lnTo>
                        <a:pt x="154839" y="511247"/>
                      </a:lnTo>
                      <a:lnTo>
                        <a:pt x="59891" y="511247"/>
                      </a:lnTo>
                      <a:lnTo>
                        <a:pt x="23851" y="511247"/>
                      </a:lnTo>
                      <a:lnTo>
                        <a:pt x="23851" y="453133"/>
                      </a:lnTo>
                      <a:lnTo>
                        <a:pt x="54106" y="453133"/>
                      </a:lnTo>
                      <a:close/>
                      <a:moveTo>
                        <a:pt x="303820" y="98933"/>
                      </a:moveTo>
                      <a:cubicBezTo>
                        <a:pt x="314479" y="98933"/>
                        <a:pt x="323120" y="107542"/>
                        <a:pt x="323120" y="118162"/>
                      </a:cubicBezTo>
                      <a:cubicBezTo>
                        <a:pt x="323120" y="128782"/>
                        <a:pt x="314479" y="137391"/>
                        <a:pt x="303820" y="137391"/>
                      </a:cubicBezTo>
                      <a:cubicBezTo>
                        <a:pt x="293161" y="137391"/>
                        <a:pt x="284520" y="128782"/>
                        <a:pt x="284520" y="118162"/>
                      </a:cubicBezTo>
                      <a:cubicBezTo>
                        <a:pt x="284520" y="107542"/>
                        <a:pt x="293161" y="98933"/>
                        <a:pt x="303820" y="98933"/>
                      </a:cubicBezTo>
                      <a:close/>
                      <a:moveTo>
                        <a:pt x="303749" y="62835"/>
                      </a:moveTo>
                      <a:cubicBezTo>
                        <a:pt x="273221" y="62835"/>
                        <a:pt x="248388" y="87631"/>
                        <a:pt x="248388" y="118116"/>
                      </a:cubicBezTo>
                      <a:cubicBezTo>
                        <a:pt x="248388" y="148600"/>
                        <a:pt x="273221" y="173397"/>
                        <a:pt x="303749" y="173397"/>
                      </a:cubicBezTo>
                      <a:cubicBezTo>
                        <a:pt x="334278" y="173397"/>
                        <a:pt x="359111" y="148600"/>
                        <a:pt x="359111" y="118116"/>
                      </a:cubicBezTo>
                      <a:cubicBezTo>
                        <a:pt x="359111" y="87631"/>
                        <a:pt x="334278" y="62835"/>
                        <a:pt x="303749" y="62835"/>
                      </a:cubicBezTo>
                      <a:close/>
                      <a:moveTo>
                        <a:pt x="303749" y="0"/>
                      </a:moveTo>
                      <a:lnTo>
                        <a:pt x="586964" y="141490"/>
                      </a:lnTo>
                      <a:lnTo>
                        <a:pt x="586964" y="206192"/>
                      </a:lnTo>
                      <a:lnTo>
                        <a:pt x="20535" y="206192"/>
                      </a:lnTo>
                      <a:lnTo>
                        <a:pt x="20535" y="14149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920DC772-5391-4A67-A7B7-12D0E11B12FF}"/>
                </a:ext>
              </a:extLst>
            </p:cNvPr>
            <p:cNvCxnSpPr/>
            <p:nvPr/>
          </p:nvCxnSpPr>
          <p:spPr>
            <a:xfrm>
              <a:off x="8526000" y="2664000"/>
              <a:ext cx="29929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6950D9A3-5B9A-4514-A08D-707856DB0C02}"/>
                </a:ext>
              </a:extLst>
            </p:cNvPr>
            <p:cNvCxnSpPr/>
            <p:nvPr/>
          </p:nvCxnSpPr>
          <p:spPr>
            <a:xfrm>
              <a:off x="8526000" y="4549950"/>
              <a:ext cx="29929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3492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97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143672" y="1123950"/>
            <a:ext cx="5904656" cy="4596884"/>
            <a:chOff x="3143672" y="1123950"/>
            <a:chExt cx="5904656" cy="4596884"/>
          </a:xfrm>
        </p:grpSpPr>
        <p:sp>
          <p:nvSpPr>
            <p:cNvPr id="6" name="îŝḻîḋê">
              <a:extLst>
                <a:ext uri="{FF2B5EF4-FFF2-40B4-BE49-F238E27FC236}">
                  <a16:creationId xmlns:a16="http://schemas.microsoft.com/office/drawing/2014/main" xmlns="" id="{2F4046A4-F28B-4B8C-AA33-07E2D42055E0}"/>
                </a:ext>
              </a:extLst>
            </p:cNvPr>
            <p:cNvSpPr txBox="1"/>
            <p:nvPr/>
          </p:nvSpPr>
          <p:spPr>
            <a:xfrm>
              <a:off x="5057775" y="1123950"/>
              <a:ext cx="1981200" cy="41910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000" b="1" dirty="0"/>
                <a:t>CONTENTS</a:t>
              </a:r>
            </a:p>
          </p:txBody>
        </p:sp>
        <p:sp>
          <p:nvSpPr>
            <p:cNvPr id="7" name="iṡḷiḍê">
              <a:extLst>
                <a:ext uri="{FF2B5EF4-FFF2-40B4-BE49-F238E27FC236}">
                  <a16:creationId xmlns:a16="http://schemas.microsoft.com/office/drawing/2014/main" xmlns="" id="{EB1CF1EA-3E44-4B96-9656-B1CC3EEED87D}"/>
                </a:ext>
              </a:extLst>
            </p:cNvPr>
            <p:cNvSpPr/>
            <p:nvPr/>
          </p:nvSpPr>
          <p:spPr bwMode="auto">
            <a:xfrm>
              <a:off x="3143672" y="1916832"/>
              <a:ext cx="828092" cy="595554"/>
            </a:xfrm>
            <a:prstGeom prst="parallelogram">
              <a:avLst/>
            </a:prstGeom>
            <a:solidFill>
              <a:schemeClr val="accent1">
                <a:lumMod val="100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0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8" name="íṣľîḋè">
              <a:extLst>
                <a:ext uri="{FF2B5EF4-FFF2-40B4-BE49-F238E27FC236}">
                  <a16:creationId xmlns:a16="http://schemas.microsoft.com/office/drawing/2014/main" xmlns="" id="{67851B49-692E-4E3F-B853-1892ACD514AB}"/>
                </a:ext>
              </a:extLst>
            </p:cNvPr>
            <p:cNvSpPr/>
            <p:nvPr/>
          </p:nvSpPr>
          <p:spPr bwMode="auto">
            <a:xfrm>
              <a:off x="3701334" y="1916832"/>
              <a:ext cx="5346994" cy="595554"/>
            </a:xfrm>
            <a:prstGeom prst="parallelogram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b="1" dirty="0"/>
                <a:t>Copy paste fonts. Choose the only option to retain text.</a:t>
              </a:r>
              <a:endParaRPr lang="zh-CN" altLang="en-US" sz="1200" b="1" dirty="0"/>
            </a:p>
          </p:txBody>
        </p:sp>
        <p:sp>
          <p:nvSpPr>
            <p:cNvPr id="9" name="iṧľîḋé">
              <a:extLst>
                <a:ext uri="{FF2B5EF4-FFF2-40B4-BE49-F238E27FC236}">
                  <a16:creationId xmlns:a16="http://schemas.microsoft.com/office/drawing/2014/main" xmlns="" id="{5FD4569D-0079-41F3-8B6F-8CA2A5A6E37E}"/>
                </a:ext>
              </a:extLst>
            </p:cNvPr>
            <p:cNvSpPr/>
            <p:nvPr/>
          </p:nvSpPr>
          <p:spPr bwMode="auto">
            <a:xfrm>
              <a:off x="3143672" y="2718944"/>
              <a:ext cx="828092" cy="595554"/>
            </a:xfrm>
            <a:prstGeom prst="parallelogram">
              <a:avLst/>
            </a:prstGeom>
            <a:solidFill>
              <a:schemeClr val="bg1">
                <a:lumMod val="50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0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10" name="íŝ1íḓè">
              <a:extLst>
                <a:ext uri="{FF2B5EF4-FFF2-40B4-BE49-F238E27FC236}">
                  <a16:creationId xmlns:a16="http://schemas.microsoft.com/office/drawing/2014/main" xmlns="" id="{BD123561-D698-4AF6-9F0C-4631B022EDF4}"/>
                </a:ext>
              </a:extLst>
            </p:cNvPr>
            <p:cNvSpPr/>
            <p:nvPr/>
          </p:nvSpPr>
          <p:spPr bwMode="auto">
            <a:xfrm>
              <a:off x="3701334" y="2718944"/>
              <a:ext cx="5346994" cy="595554"/>
            </a:xfrm>
            <a:prstGeom prst="parallelogram">
              <a:avLst/>
            </a:prstGeom>
            <a:noFill/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b="1" dirty="0"/>
                <a:t>Copy paste fonts. Choose the only option to retain text.</a:t>
              </a:r>
              <a:endParaRPr lang="zh-CN" altLang="en-US" sz="1200" b="1" dirty="0"/>
            </a:p>
          </p:txBody>
        </p:sp>
        <p:sp>
          <p:nvSpPr>
            <p:cNvPr id="11" name="î$ľïḑê">
              <a:extLst>
                <a:ext uri="{FF2B5EF4-FFF2-40B4-BE49-F238E27FC236}">
                  <a16:creationId xmlns:a16="http://schemas.microsoft.com/office/drawing/2014/main" xmlns="" id="{67AD5C25-BB8C-4E83-89D6-04FA6B7DF057}"/>
                </a:ext>
              </a:extLst>
            </p:cNvPr>
            <p:cNvSpPr/>
            <p:nvPr/>
          </p:nvSpPr>
          <p:spPr bwMode="auto">
            <a:xfrm>
              <a:off x="3143672" y="3521056"/>
              <a:ext cx="828092" cy="595554"/>
            </a:xfrm>
            <a:prstGeom prst="parallelogram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0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12" name="îš1îḋê">
              <a:extLst>
                <a:ext uri="{FF2B5EF4-FFF2-40B4-BE49-F238E27FC236}">
                  <a16:creationId xmlns:a16="http://schemas.microsoft.com/office/drawing/2014/main" xmlns="" id="{BEB540D2-5576-4A18-9296-9BC104C05369}"/>
                </a:ext>
              </a:extLst>
            </p:cNvPr>
            <p:cNvSpPr/>
            <p:nvPr/>
          </p:nvSpPr>
          <p:spPr bwMode="auto">
            <a:xfrm>
              <a:off x="3701334" y="3521056"/>
              <a:ext cx="5346994" cy="595554"/>
            </a:xfrm>
            <a:prstGeom prst="parallelogram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b="1" dirty="0"/>
                <a:t>Copy paste fonts. Choose the only option to retain text.</a:t>
              </a:r>
              <a:endParaRPr lang="zh-CN" altLang="en-US" sz="1200" b="1" dirty="0"/>
            </a:p>
          </p:txBody>
        </p:sp>
        <p:sp>
          <p:nvSpPr>
            <p:cNvPr id="13" name="íṣlíḓè">
              <a:extLst>
                <a:ext uri="{FF2B5EF4-FFF2-40B4-BE49-F238E27FC236}">
                  <a16:creationId xmlns:a16="http://schemas.microsoft.com/office/drawing/2014/main" xmlns="" id="{B460A9F3-C2C9-4D89-8526-32FA08B37F6B}"/>
                </a:ext>
              </a:extLst>
            </p:cNvPr>
            <p:cNvSpPr/>
            <p:nvPr/>
          </p:nvSpPr>
          <p:spPr bwMode="auto">
            <a:xfrm>
              <a:off x="3143672" y="4323168"/>
              <a:ext cx="828092" cy="595554"/>
            </a:xfrm>
            <a:prstGeom prst="parallelogram">
              <a:avLst/>
            </a:prstGeom>
            <a:solidFill>
              <a:schemeClr val="bg1">
                <a:lumMod val="50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0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14" name="îṩlide">
              <a:extLst>
                <a:ext uri="{FF2B5EF4-FFF2-40B4-BE49-F238E27FC236}">
                  <a16:creationId xmlns:a16="http://schemas.microsoft.com/office/drawing/2014/main" xmlns="" id="{80547C4C-7902-4470-AEEA-BEDFFE716EEB}"/>
                </a:ext>
              </a:extLst>
            </p:cNvPr>
            <p:cNvSpPr/>
            <p:nvPr/>
          </p:nvSpPr>
          <p:spPr bwMode="auto">
            <a:xfrm>
              <a:off x="3701334" y="4323168"/>
              <a:ext cx="5346994" cy="595554"/>
            </a:xfrm>
            <a:prstGeom prst="parallelogram">
              <a:avLst/>
            </a:prstGeom>
            <a:noFill/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b="1" dirty="0"/>
                <a:t>Copy paste fonts. Choose the only option to retain text.</a:t>
              </a:r>
              <a:endParaRPr lang="zh-CN" altLang="en-US" sz="1200" b="1" dirty="0"/>
            </a:p>
          </p:txBody>
        </p:sp>
        <p:sp>
          <p:nvSpPr>
            <p:cNvPr id="15" name="íṧľidé">
              <a:extLst>
                <a:ext uri="{FF2B5EF4-FFF2-40B4-BE49-F238E27FC236}">
                  <a16:creationId xmlns:a16="http://schemas.microsoft.com/office/drawing/2014/main" xmlns="" id="{C39F91FC-DF4B-40AB-82BB-3F662E7808FA}"/>
                </a:ext>
              </a:extLst>
            </p:cNvPr>
            <p:cNvSpPr/>
            <p:nvPr/>
          </p:nvSpPr>
          <p:spPr bwMode="auto">
            <a:xfrm>
              <a:off x="3143672" y="5125280"/>
              <a:ext cx="828092" cy="595554"/>
            </a:xfrm>
            <a:prstGeom prst="parallelogram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0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sp>
          <p:nvSpPr>
            <p:cNvPr id="16" name="îṣļíḑe">
              <a:extLst>
                <a:ext uri="{FF2B5EF4-FFF2-40B4-BE49-F238E27FC236}">
                  <a16:creationId xmlns:a16="http://schemas.microsoft.com/office/drawing/2014/main" xmlns="" id="{23FF8D38-82DC-401D-8B24-C4AAD31ABD10}"/>
                </a:ext>
              </a:extLst>
            </p:cNvPr>
            <p:cNvSpPr/>
            <p:nvPr/>
          </p:nvSpPr>
          <p:spPr bwMode="auto">
            <a:xfrm>
              <a:off x="3701334" y="5125280"/>
              <a:ext cx="5346994" cy="595554"/>
            </a:xfrm>
            <a:prstGeom prst="parallelogram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b="1" dirty="0"/>
                <a:t>Copy paste fonts. Choose the only option to retain text.</a:t>
              </a:r>
              <a:endParaRPr lang="zh-CN" altLang="en-US" sz="12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963875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00250236-6939-4acf-a6d3-d0942632152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67B363D-AB7B-46F3-83F9-2836181DD9B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141686"/>
            <a:ext cx="10850562" cy="5018536"/>
            <a:chOff x="669926" y="1141686"/>
            <a:chExt cx="10850562" cy="5018536"/>
          </a:xfrm>
        </p:grpSpPr>
        <p:sp>
          <p:nvSpPr>
            <p:cNvPr id="6" name="ïṧḷîḓe">
              <a:extLst>
                <a:ext uri="{FF2B5EF4-FFF2-40B4-BE49-F238E27FC236}">
                  <a16:creationId xmlns:a16="http://schemas.microsoft.com/office/drawing/2014/main" xmlns="" id="{4E82CD0A-080E-4F7C-8309-7BD5A722F2ED}"/>
                </a:ext>
              </a:extLst>
            </p:cNvPr>
            <p:cNvSpPr/>
            <p:nvPr/>
          </p:nvSpPr>
          <p:spPr bwMode="auto">
            <a:xfrm>
              <a:off x="669926" y="5809413"/>
              <a:ext cx="10850561" cy="35080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r>
                <a:rPr lang="en-US" altLang="zh-CN" sz="1600" b="1"/>
                <a:t>Supporting text here</a:t>
              </a:r>
              <a:endParaRPr lang="en-US" altLang="zh-CN" sz="1600" b="1" dirty="0"/>
            </a:p>
          </p:txBody>
        </p:sp>
        <p:sp>
          <p:nvSpPr>
            <p:cNvPr id="7" name="ïs1ïḓê">
              <a:extLst>
                <a:ext uri="{FF2B5EF4-FFF2-40B4-BE49-F238E27FC236}">
                  <a16:creationId xmlns:a16="http://schemas.microsoft.com/office/drawing/2014/main" xmlns="" id="{7B93D42B-F6F8-43A4-AB40-7CC9B72DD58B}"/>
                </a:ext>
              </a:extLst>
            </p:cNvPr>
            <p:cNvSpPr/>
            <p:nvPr/>
          </p:nvSpPr>
          <p:spPr bwMode="auto">
            <a:xfrm>
              <a:off x="669926" y="1141686"/>
              <a:ext cx="10850561" cy="451705"/>
            </a:xfrm>
            <a:prstGeom prst="rect">
              <a:avLst/>
            </a:prstGeom>
            <a:solidFill>
              <a:schemeClr val="accent1"/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8" name="ïṧľîďê">
              <a:extLst>
                <a:ext uri="{FF2B5EF4-FFF2-40B4-BE49-F238E27FC236}">
                  <a16:creationId xmlns:a16="http://schemas.microsoft.com/office/drawing/2014/main" xmlns="" id="{4907F8FF-3B38-4E00-A871-981312B0F671}"/>
                </a:ext>
              </a:extLst>
            </p:cNvPr>
            <p:cNvSpPr/>
            <p:nvPr/>
          </p:nvSpPr>
          <p:spPr bwMode="auto">
            <a:xfrm>
              <a:off x="670299" y="1593391"/>
              <a:ext cx="10850189" cy="7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grpSp>
          <p:nvGrpSpPr>
            <p:cNvPr id="9" name="iṥlíḋè">
              <a:extLst>
                <a:ext uri="{FF2B5EF4-FFF2-40B4-BE49-F238E27FC236}">
                  <a16:creationId xmlns:a16="http://schemas.microsoft.com/office/drawing/2014/main" xmlns="" id="{2FF6061F-A2DC-46F4-9314-1BAD153C7248}"/>
                </a:ext>
              </a:extLst>
            </p:cNvPr>
            <p:cNvGrpSpPr/>
            <p:nvPr/>
          </p:nvGrpSpPr>
          <p:grpSpPr>
            <a:xfrm>
              <a:off x="1645962" y="2596656"/>
              <a:ext cx="2191516" cy="1104745"/>
              <a:chOff x="666932" y="4425289"/>
              <a:chExt cx="1112098" cy="1104745"/>
            </a:xfrm>
          </p:grpSpPr>
          <p:sp>
            <p:nvSpPr>
              <p:cNvPr id="301" name="íśľíde">
                <a:extLst>
                  <a:ext uri="{FF2B5EF4-FFF2-40B4-BE49-F238E27FC236}">
                    <a16:creationId xmlns:a16="http://schemas.microsoft.com/office/drawing/2014/main" xmlns="" id="{3D5F57CD-A5E1-4FFB-98A1-BCD538CCAEAA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302" name="ïṥḻíḍê">
                <a:extLst>
                  <a:ext uri="{FF2B5EF4-FFF2-40B4-BE49-F238E27FC236}">
                    <a16:creationId xmlns:a16="http://schemas.microsoft.com/office/drawing/2014/main" xmlns="" id="{96664A9B-CECA-4489-BE5E-1A7D4965D2B0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0" name="ï$ľîdé">
              <a:extLst>
                <a:ext uri="{FF2B5EF4-FFF2-40B4-BE49-F238E27FC236}">
                  <a16:creationId xmlns:a16="http://schemas.microsoft.com/office/drawing/2014/main" xmlns="" id="{081987D0-B79B-4C66-B3E8-9617219E8B8D}"/>
                </a:ext>
              </a:extLst>
            </p:cNvPr>
            <p:cNvGrpSpPr/>
            <p:nvPr/>
          </p:nvGrpSpPr>
          <p:grpSpPr>
            <a:xfrm>
              <a:off x="692556" y="2827581"/>
              <a:ext cx="641886" cy="642896"/>
              <a:chOff x="5646344" y="3213462"/>
              <a:chExt cx="899312" cy="900726"/>
            </a:xfrm>
          </p:grpSpPr>
          <p:sp>
            <p:nvSpPr>
              <p:cNvPr id="299" name="îSļïḍê">
                <a:extLst>
                  <a:ext uri="{FF2B5EF4-FFF2-40B4-BE49-F238E27FC236}">
                    <a16:creationId xmlns:a16="http://schemas.microsoft.com/office/drawing/2014/main" xmlns="" id="{822C50B8-4ADD-4A45-A421-336F46C9A6A8}"/>
                  </a:ext>
                </a:extLst>
              </p:cNvPr>
              <p:cNvSpPr/>
              <p:nvPr/>
            </p:nvSpPr>
            <p:spPr bwMode="auto">
              <a:xfrm>
                <a:off x="5646344" y="3213462"/>
                <a:ext cx="899312" cy="900726"/>
              </a:xfrm>
              <a:custGeom>
                <a:avLst/>
                <a:gdLst>
                  <a:gd name="T0" fmla="*/ 1066 w 1272"/>
                  <a:gd name="T1" fmla="*/ 168 h 1274"/>
                  <a:gd name="T2" fmla="*/ 1132 w 1272"/>
                  <a:gd name="T3" fmla="*/ 238 h 1274"/>
                  <a:gd name="T4" fmla="*/ 1186 w 1272"/>
                  <a:gd name="T5" fmla="*/ 316 h 1274"/>
                  <a:gd name="T6" fmla="*/ 1226 w 1272"/>
                  <a:gd name="T7" fmla="*/ 398 h 1274"/>
                  <a:gd name="T8" fmla="*/ 1254 w 1272"/>
                  <a:gd name="T9" fmla="*/ 486 h 1274"/>
                  <a:gd name="T10" fmla="*/ 1270 w 1272"/>
                  <a:gd name="T11" fmla="*/ 576 h 1274"/>
                  <a:gd name="T12" fmla="*/ 1272 w 1272"/>
                  <a:gd name="T13" fmla="*/ 668 h 1274"/>
                  <a:gd name="T14" fmla="*/ 1260 w 1272"/>
                  <a:gd name="T15" fmla="*/ 760 h 1274"/>
                  <a:gd name="T16" fmla="*/ 1236 w 1272"/>
                  <a:gd name="T17" fmla="*/ 850 h 1274"/>
                  <a:gd name="T18" fmla="*/ 1198 w 1272"/>
                  <a:gd name="T19" fmla="*/ 936 h 1274"/>
                  <a:gd name="T20" fmla="*/ 1146 w 1272"/>
                  <a:gd name="T21" fmla="*/ 1016 h 1274"/>
                  <a:gd name="T22" fmla="*/ 1106 w 1272"/>
                  <a:gd name="T23" fmla="*/ 1068 h 1274"/>
                  <a:gd name="T24" fmla="*/ 1036 w 1272"/>
                  <a:gd name="T25" fmla="*/ 1134 h 1274"/>
                  <a:gd name="T26" fmla="*/ 958 w 1272"/>
                  <a:gd name="T27" fmla="*/ 1186 h 1274"/>
                  <a:gd name="T28" fmla="*/ 874 w 1272"/>
                  <a:gd name="T29" fmla="*/ 1228 h 1274"/>
                  <a:gd name="T30" fmla="*/ 786 w 1272"/>
                  <a:gd name="T31" fmla="*/ 1256 h 1274"/>
                  <a:gd name="T32" fmla="*/ 696 w 1272"/>
                  <a:gd name="T33" fmla="*/ 1272 h 1274"/>
                  <a:gd name="T34" fmla="*/ 604 w 1272"/>
                  <a:gd name="T35" fmla="*/ 1274 h 1274"/>
                  <a:gd name="T36" fmla="*/ 514 w 1272"/>
                  <a:gd name="T37" fmla="*/ 1262 h 1274"/>
                  <a:gd name="T38" fmla="*/ 424 w 1272"/>
                  <a:gd name="T39" fmla="*/ 1238 h 1274"/>
                  <a:gd name="T40" fmla="*/ 338 w 1272"/>
                  <a:gd name="T41" fmla="*/ 1200 h 1274"/>
                  <a:gd name="T42" fmla="*/ 256 w 1272"/>
                  <a:gd name="T43" fmla="*/ 1148 h 1274"/>
                  <a:gd name="T44" fmla="*/ 206 w 1272"/>
                  <a:gd name="T45" fmla="*/ 1106 h 1274"/>
                  <a:gd name="T46" fmla="*/ 140 w 1272"/>
                  <a:gd name="T47" fmla="*/ 1036 h 1274"/>
                  <a:gd name="T48" fmla="*/ 86 w 1272"/>
                  <a:gd name="T49" fmla="*/ 958 h 1274"/>
                  <a:gd name="T50" fmla="*/ 46 w 1272"/>
                  <a:gd name="T51" fmla="*/ 876 h 1274"/>
                  <a:gd name="T52" fmla="*/ 18 w 1272"/>
                  <a:gd name="T53" fmla="*/ 788 h 1274"/>
                  <a:gd name="T54" fmla="*/ 2 w 1272"/>
                  <a:gd name="T55" fmla="*/ 698 h 1274"/>
                  <a:gd name="T56" fmla="*/ 0 w 1272"/>
                  <a:gd name="T57" fmla="*/ 606 h 1274"/>
                  <a:gd name="T58" fmla="*/ 10 w 1272"/>
                  <a:gd name="T59" fmla="*/ 514 h 1274"/>
                  <a:gd name="T60" fmla="*/ 36 w 1272"/>
                  <a:gd name="T61" fmla="*/ 426 h 1274"/>
                  <a:gd name="T62" fmla="*/ 74 w 1272"/>
                  <a:gd name="T63" fmla="*/ 338 h 1274"/>
                  <a:gd name="T64" fmla="*/ 124 w 1272"/>
                  <a:gd name="T65" fmla="*/ 258 h 1274"/>
                  <a:gd name="T66" fmla="*/ 166 w 1272"/>
                  <a:gd name="T67" fmla="*/ 208 h 1274"/>
                  <a:gd name="T68" fmla="*/ 236 w 1272"/>
                  <a:gd name="T69" fmla="*/ 142 h 1274"/>
                  <a:gd name="T70" fmla="*/ 314 w 1272"/>
                  <a:gd name="T71" fmla="*/ 88 h 1274"/>
                  <a:gd name="T72" fmla="*/ 398 w 1272"/>
                  <a:gd name="T73" fmla="*/ 46 h 1274"/>
                  <a:gd name="T74" fmla="*/ 486 w 1272"/>
                  <a:gd name="T75" fmla="*/ 18 h 1274"/>
                  <a:gd name="T76" fmla="*/ 576 w 1272"/>
                  <a:gd name="T77" fmla="*/ 4 h 1274"/>
                  <a:gd name="T78" fmla="*/ 668 w 1272"/>
                  <a:gd name="T79" fmla="*/ 2 h 1274"/>
                  <a:gd name="T80" fmla="*/ 758 w 1272"/>
                  <a:gd name="T81" fmla="*/ 12 h 1274"/>
                  <a:gd name="T82" fmla="*/ 848 w 1272"/>
                  <a:gd name="T83" fmla="*/ 36 h 1274"/>
                  <a:gd name="T84" fmla="*/ 934 w 1272"/>
                  <a:gd name="T85" fmla="*/ 74 h 1274"/>
                  <a:gd name="T86" fmla="*/ 1016 w 1272"/>
                  <a:gd name="T87" fmla="*/ 126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2" h="1274">
                    <a:moveTo>
                      <a:pt x="1042" y="146"/>
                    </a:moveTo>
                    <a:lnTo>
                      <a:pt x="1042" y="146"/>
                    </a:lnTo>
                    <a:lnTo>
                      <a:pt x="1066" y="168"/>
                    </a:lnTo>
                    <a:lnTo>
                      <a:pt x="1090" y="190"/>
                    </a:lnTo>
                    <a:lnTo>
                      <a:pt x="1112" y="214"/>
                    </a:lnTo>
                    <a:lnTo>
                      <a:pt x="1132" y="238"/>
                    </a:lnTo>
                    <a:lnTo>
                      <a:pt x="1152" y="264"/>
                    </a:lnTo>
                    <a:lnTo>
                      <a:pt x="1170" y="290"/>
                    </a:lnTo>
                    <a:lnTo>
                      <a:pt x="1186" y="316"/>
                    </a:lnTo>
                    <a:lnTo>
                      <a:pt x="1200" y="342"/>
                    </a:lnTo>
                    <a:lnTo>
                      <a:pt x="1214" y="370"/>
                    </a:lnTo>
                    <a:lnTo>
                      <a:pt x="1226" y="398"/>
                    </a:lnTo>
                    <a:lnTo>
                      <a:pt x="1238" y="428"/>
                    </a:lnTo>
                    <a:lnTo>
                      <a:pt x="1246" y="456"/>
                    </a:lnTo>
                    <a:lnTo>
                      <a:pt x="1254" y="486"/>
                    </a:lnTo>
                    <a:lnTo>
                      <a:pt x="1260" y="516"/>
                    </a:lnTo>
                    <a:lnTo>
                      <a:pt x="1266" y="546"/>
                    </a:lnTo>
                    <a:lnTo>
                      <a:pt x="1270" y="576"/>
                    </a:lnTo>
                    <a:lnTo>
                      <a:pt x="1272" y="608"/>
                    </a:lnTo>
                    <a:lnTo>
                      <a:pt x="1272" y="638"/>
                    </a:lnTo>
                    <a:lnTo>
                      <a:pt x="1272" y="668"/>
                    </a:lnTo>
                    <a:lnTo>
                      <a:pt x="1270" y="700"/>
                    </a:lnTo>
                    <a:lnTo>
                      <a:pt x="1266" y="730"/>
                    </a:lnTo>
                    <a:lnTo>
                      <a:pt x="1260" y="760"/>
                    </a:lnTo>
                    <a:lnTo>
                      <a:pt x="1254" y="790"/>
                    </a:lnTo>
                    <a:lnTo>
                      <a:pt x="1246" y="820"/>
                    </a:lnTo>
                    <a:lnTo>
                      <a:pt x="1236" y="850"/>
                    </a:lnTo>
                    <a:lnTo>
                      <a:pt x="1226" y="878"/>
                    </a:lnTo>
                    <a:lnTo>
                      <a:pt x="1212" y="908"/>
                    </a:lnTo>
                    <a:lnTo>
                      <a:pt x="1198" y="936"/>
                    </a:lnTo>
                    <a:lnTo>
                      <a:pt x="1182" y="964"/>
                    </a:lnTo>
                    <a:lnTo>
                      <a:pt x="1166" y="990"/>
                    </a:lnTo>
                    <a:lnTo>
                      <a:pt x="1146" y="1016"/>
                    </a:lnTo>
                    <a:lnTo>
                      <a:pt x="1126" y="1042"/>
                    </a:lnTo>
                    <a:lnTo>
                      <a:pt x="1126" y="1042"/>
                    </a:lnTo>
                    <a:lnTo>
                      <a:pt x="1106" y="1068"/>
                    </a:lnTo>
                    <a:lnTo>
                      <a:pt x="1082" y="1090"/>
                    </a:lnTo>
                    <a:lnTo>
                      <a:pt x="1060" y="1112"/>
                    </a:lnTo>
                    <a:lnTo>
                      <a:pt x="1036" y="1134"/>
                    </a:lnTo>
                    <a:lnTo>
                      <a:pt x="1010" y="1152"/>
                    </a:lnTo>
                    <a:lnTo>
                      <a:pt x="984" y="1170"/>
                    </a:lnTo>
                    <a:lnTo>
                      <a:pt x="958" y="1186"/>
                    </a:lnTo>
                    <a:lnTo>
                      <a:pt x="930" y="1202"/>
                    </a:lnTo>
                    <a:lnTo>
                      <a:pt x="902" y="1216"/>
                    </a:lnTo>
                    <a:lnTo>
                      <a:pt x="874" y="1228"/>
                    </a:lnTo>
                    <a:lnTo>
                      <a:pt x="846" y="1238"/>
                    </a:lnTo>
                    <a:lnTo>
                      <a:pt x="816" y="1248"/>
                    </a:lnTo>
                    <a:lnTo>
                      <a:pt x="786" y="1256"/>
                    </a:lnTo>
                    <a:lnTo>
                      <a:pt x="756" y="1262"/>
                    </a:lnTo>
                    <a:lnTo>
                      <a:pt x="726" y="1268"/>
                    </a:lnTo>
                    <a:lnTo>
                      <a:pt x="696" y="1272"/>
                    </a:lnTo>
                    <a:lnTo>
                      <a:pt x="666" y="1274"/>
                    </a:lnTo>
                    <a:lnTo>
                      <a:pt x="636" y="1274"/>
                    </a:lnTo>
                    <a:lnTo>
                      <a:pt x="604" y="1274"/>
                    </a:lnTo>
                    <a:lnTo>
                      <a:pt x="574" y="1270"/>
                    </a:lnTo>
                    <a:lnTo>
                      <a:pt x="544" y="1268"/>
                    </a:lnTo>
                    <a:lnTo>
                      <a:pt x="514" y="1262"/>
                    </a:lnTo>
                    <a:lnTo>
                      <a:pt x="484" y="1256"/>
                    </a:lnTo>
                    <a:lnTo>
                      <a:pt x="454" y="1248"/>
                    </a:lnTo>
                    <a:lnTo>
                      <a:pt x="424" y="1238"/>
                    </a:lnTo>
                    <a:lnTo>
                      <a:pt x="394" y="1226"/>
                    </a:lnTo>
                    <a:lnTo>
                      <a:pt x="366" y="1214"/>
                    </a:lnTo>
                    <a:lnTo>
                      <a:pt x="338" y="1200"/>
                    </a:lnTo>
                    <a:lnTo>
                      <a:pt x="310" y="1184"/>
                    </a:lnTo>
                    <a:lnTo>
                      <a:pt x="282" y="1166"/>
                    </a:lnTo>
                    <a:lnTo>
                      <a:pt x="256" y="1148"/>
                    </a:lnTo>
                    <a:lnTo>
                      <a:pt x="230" y="1128"/>
                    </a:lnTo>
                    <a:lnTo>
                      <a:pt x="230" y="1128"/>
                    </a:lnTo>
                    <a:lnTo>
                      <a:pt x="206" y="1106"/>
                    </a:lnTo>
                    <a:lnTo>
                      <a:pt x="182" y="1084"/>
                    </a:lnTo>
                    <a:lnTo>
                      <a:pt x="160" y="1060"/>
                    </a:lnTo>
                    <a:lnTo>
                      <a:pt x="140" y="1036"/>
                    </a:lnTo>
                    <a:lnTo>
                      <a:pt x="120" y="1012"/>
                    </a:lnTo>
                    <a:lnTo>
                      <a:pt x="102" y="986"/>
                    </a:lnTo>
                    <a:lnTo>
                      <a:pt x="86" y="958"/>
                    </a:lnTo>
                    <a:lnTo>
                      <a:pt x="72" y="932"/>
                    </a:lnTo>
                    <a:lnTo>
                      <a:pt x="58" y="904"/>
                    </a:lnTo>
                    <a:lnTo>
                      <a:pt x="46" y="876"/>
                    </a:lnTo>
                    <a:lnTo>
                      <a:pt x="34" y="846"/>
                    </a:lnTo>
                    <a:lnTo>
                      <a:pt x="26" y="818"/>
                    </a:lnTo>
                    <a:lnTo>
                      <a:pt x="18" y="788"/>
                    </a:lnTo>
                    <a:lnTo>
                      <a:pt x="10" y="758"/>
                    </a:lnTo>
                    <a:lnTo>
                      <a:pt x="6" y="728"/>
                    </a:lnTo>
                    <a:lnTo>
                      <a:pt x="2" y="698"/>
                    </a:lnTo>
                    <a:lnTo>
                      <a:pt x="0" y="668"/>
                    </a:lnTo>
                    <a:lnTo>
                      <a:pt x="0" y="636"/>
                    </a:lnTo>
                    <a:lnTo>
                      <a:pt x="0" y="606"/>
                    </a:lnTo>
                    <a:lnTo>
                      <a:pt x="2" y="576"/>
                    </a:lnTo>
                    <a:lnTo>
                      <a:pt x="6" y="544"/>
                    </a:lnTo>
                    <a:lnTo>
                      <a:pt x="10" y="514"/>
                    </a:lnTo>
                    <a:lnTo>
                      <a:pt x="18" y="484"/>
                    </a:lnTo>
                    <a:lnTo>
                      <a:pt x="26" y="454"/>
                    </a:lnTo>
                    <a:lnTo>
                      <a:pt x="36" y="426"/>
                    </a:lnTo>
                    <a:lnTo>
                      <a:pt x="46" y="396"/>
                    </a:lnTo>
                    <a:lnTo>
                      <a:pt x="60" y="368"/>
                    </a:lnTo>
                    <a:lnTo>
                      <a:pt x="74" y="338"/>
                    </a:lnTo>
                    <a:lnTo>
                      <a:pt x="88" y="312"/>
                    </a:lnTo>
                    <a:lnTo>
                      <a:pt x="106" y="284"/>
                    </a:lnTo>
                    <a:lnTo>
                      <a:pt x="124" y="258"/>
                    </a:lnTo>
                    <a:lnTo>
                      <a:pt x="146" y="232"/>
                    </a:lnTo>
                    <a:lnTo>
                      <a:pt x="146" y="232"/>
                    </a:lnTo>
                    <a:lnTo>
                      <a:pt x="166" y="208"/>
                    </a:lnTo>
                    <a:lnTo>
                      <a:pt x="190" y="184"/>
                    </a:lnTo>
                    <a:lnTo>
                      <a:pt x="212" y="162"/>
                    </a:lnTo>
                    <a:lnTo>
                      <a:pt x="236" y="142"/>
                    </a:lnTo>
                    <a:lnTo>
                      <a:pt x="262" y="122"/>
                    </a:lnTo>
                    <a:lnTo>
                      <a:pt x="288" y="104"/>
                    </a:lnTo>
                    <a:lnTo>
                      <a:pt x="314" y="88"/>
                    </a:lnTo>
                    <a:lnTo>
                      <a:pt x="342" y="72"/>
                    </a:lnTo>
                    <a:lnTo>
                      <a:pt x="370" y="58"/>
                    </a:lnTo>
                    <a:lnTo>
                      <a:pt x="398" y="46"/>
                    </a:lnTo>
                    <a:lnTo>
                      <a:pt x="426" y="36"/>
                    </a:lnTo>
                    <a:lnTo>
                      <a:pt x="456" y="26"/>
                    </a:lnTo>
                    <a:lnTo>
                      <a:pt x="486" y="18"/>
                    </a:lnTo>
                    <a:lnTo>
                      <a:pt x="516" y="12"/>
                    </a:lnTo>
                    <a:lnTo>
                      <a:pt x="546" y="8"/>
                    </a:lnTo>
                    <a:lnTo>
                      <a:pt x="576" y="4"/>
                    </a:lnTo>
                    <a:lnTo>
                      <a:pt x="606" y="2"/>
                    </a:lnTo>
                    <a:lnTo>
                      <a:pt x="636" y="0"/>
                    </a:lnTo>
                    <a:lnTo>
                      <a:pt x="668" y="2"/>
                    </a:lnTo>
                    <a:lnTo>
                      <a:pt x="698" y="4"/>
                    </a:lnTo>
                    <a:lnTo>
                      <a:pt x="728" y="8"/>
                    </a:lnTo>
                    <a:lnTo>
                      <a:pt x="758" y="12"/>
                    </a:lnTo>
                    <a:lnTo>
                      <a:pt x="788" y="18"/>
                    </a:lnTo>
                    <a:lnTo>
                      <a:pt x="818" y="28"/>
                    </a:lnTo>
                    <a:lnTo>
                      <a:pt x="848" y="36"/>
                    </a:lnTo>
                    <a:lnTo>
                      <a:pt x="878" y="48"/>
                    </a:lnTo>
                    <a:lnTo>
                      <a:pt x="906" y="60"/>
                    </a:lnTo>
                    <a:lnTo>
                      <a:pt x="934" y="74"/>
                    </a:lnTo>
                    <a:lnTo>
                      <a:pt x="962" y="90"/>
                    </a:lnTo>
                    <a:lnTo>
                      <a:pt x="990" y="108"/>
                    </a:lnTo>
                    <a:lnTo>
                      <a:pt x="1016" y="126"/>
                    </a:lnTo>
                    <a:lnTo>
                      <a:pt x="1042" y="146"/>
                    </a:lnTo>
                    <a:lnTo>
                      <a:pt x="1042" y="146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0" name="iṣļíḓé">
                <a:extLst>
                  <a:ext uri="{FF2B5EF4-FFF2-40B4-BE49-F238E27FC236}">
                    <a16:creationId xmlns:a16="http://schemas.microsoft.com/office/drawing/2014/main" xmlns="" id="{49D4847F-C1D8-4A96-8473-9A9965E0FF5A}"/>
                  </a:ext>
                </a:extLst>
              </p:cNvPr>
              <p:cNvSpPr/>
              <p:nvPr/>
            </p:nvSpPr>
            <p:spPr>
              <a:xfrm>
                <a:off x="5901616" y="3464365"/>
                <a:ext cx="388771" cy="398919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1" name="îṡļíḓè">
              <a:extLst>
                <a:ext uri="{FF2B5EF4-FFF2-40B4-BE49-F238E27FC236}">
                  <a16:creationId xmlns:a16="http://schemas.microsoft.com/office/drawing/2014/main" xmlns="" id="{26528AAB-643B-4021-B210-DFF1F02A353F}"/>
                </a:ext>
              </a:extLst>
            </p:cNvPr>
            <p:cNvGrpSpPr/>
            <p:nvPr/>
          </p:nvGrpSpPr>
          <p:grpSpPr>
            <a:xfrm>
              <a:off x="1645962" y="4239000"/>
              <a:ext cx="2191516" cy="1104745"/>
              <a:chOff x="666932" y="4425289"/>
              <a:chExt cx="1112098" cy="1104745"/>
            </a:xfrm>
          </p:grpSpPr>
          <p:sp>
            <p:nvSpPr>
              <p:cNvPr id="297" name="ïṩ1iḍè">
                <a:extLst>
                  <a:ext uri="{FF2B5EF4-FFF2-40B4-BE49-F238E27FC236}">
                    <a16:creationId xmlns:a16="http://schemas.microsoft.com/office/drawing/2014/main" xmlns="" id="{B93BCDE5-D450-411F-A3D1-DBDE554A1FF2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98" name="iS1ídé">
                <a:extLst>
                  <a:ext uri="{FF2B5EF4-FFF2-40B4-BE49-F238E27FC236}">
                    <a16:creationId xmlns:a16="http://schemas.microsoft.com/office/drawing/2014/main" xmlns="" id="{93C893F0-141B-49EF-8D97-D676912B717A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2" name="îŝļíḓe">
              <a:extLst>
                <a:ext uri="{FF2B5EF4-FFF2-40B4-BE49-F238E27FC236}">
                  <a16:creationId xmlns:a16="http://schemas.microsoft.com/office/drawing/2014/main" xmlns="" id="{965A4AD2-D1AE-47BC-83B2-596F471CF8AF}"/>
                </a:ext>
              </a:extLst>
            </p:cNvPr>
            <p:cNvGrpSpPr/>
            <p:nvPr/>
          </p:nvGrpSpPr>
          <p:grpSpPr>
            <a:xfrm>
              <a:off x="692556" y="4469925"/>
              <a:ext cx="641886" cy="642896"/>
              <a:chOff x="5646344" y="3213462"/>
              <a:chExt cx="899312" cy="900726"/>
            </a:xfrm>
          </p:grpSpPr>
          <p:sp>
            <p:nvSpPr>
              <p:cNvPr id="295" name="íṥḷîḓe">
                <a:extLst>
                  <a:ext uri="{FF2B5EF4-FFF2-40B4-BE49-F238E27FC236}">
                    <a16:creationId xmlns:a16="http://schemas.microsoft.com/office/drawing/2014/main" xmlns="" id="{ED7D343F-FB7B-4FEA-9C2E-CAA8F850BDB9}"/>
                  </a:ext>
                </a:extLst>
              </p:cNvPr>
              <p:cNvSpPr/>
              <p:nvPr/>
            </p:nvSpPr>
            <p:spPr bwMode="auto">
              <a:xfrm>
                <a:off x="5646344" y="3213462"/>
                <a:ext cx="899312" cy="900726"/>
              </a:xfrm>
              <a:custGeom>
                <a:avLst/>
                <a:gdLst>
                  <a:gd name="T0" fmla="*/ 1066 w 1272"/>
                  <a:gd name="T1" fmla="*/ 168 h 1274"/>
                  <a:gd name="T2" fmla="*/ 1132 w 1272"/>
                  <a:gd name="T3" fmla="*/ 238 h 1274"/>
                  <a:gd name="T4" fmla="*/ 1186 w 1272"/>
                  <a:gd name="T5" fmla="*/ 316 h 1274"/>
                  <a:gd name="T6" fmla="*/ 1226 w 1272"/>
                  <a:gd name="T7" fmla="*/ 398 h 1274"/>
                  <a:gd name="T8" fmla="*/ 1254 w 1272"/>
                  <a:gd name="T9" fmla="*/ 486 h 1274"/>
                  <a:gd name="T10" fmla="*/ 1270 w 1272"/>
                  <a:gd name="T11" fmla="*/ 576 h 1274"/>
                  <a:gd name="T12" fmla="*/ 1272 w 1272"/>
                  <a:gd name="T13" fmla="*/ 668 h 1274"/>
                  <a:gd name="T14" fmla="*/ 1260 w 1272"/>
                  <a:gd name="T15" fmla="*/ 760 h 1274"/>
                  <a:gd name="T16" fmla="*/ 1236 w 1272"/>
                  <a:gd name="T17" fmla="*/ 850 h 1274"/>
                  <a:gd name="T18" fmla="*/ 1198 w 1272"/>
                  <a:gd name="T19" fmla="*/ 936 h 1274"/>
                  <a:gd name="T20" fmla="*/ 1146 w 1272"/>
                  <a:gd name="T21" fmla="*/ 1016 h 1274"/>
                  <a:gd name="T22" fmla="*/ 1106 w 1272"/>
                  <a:gd name="T23" fmla="*/ 1068 h 1274"/>
                  <a:gd name="T24" fmla="*/ 1036 w 1272"/>
                  <a:gd name="T25" fmla="*/ 1134 h 1274"/>
                  <a:gd name="T26" fmla="*/ 958 w 1272"/>
                  <a:gd name="T27" fmla="*/ 1186 h 1274"/>
                  <a:gd name="T28" fmla="*/ 874 w 1272"/>
                  <a:gd name="T29" fmla="*/ 1228 h 1274"/>
                  <a:gd name="T30" fmla="*/ 786 w 1272"/>
                  <a:gd name="T31" fmla="*/ 1256 h 1274"/>
                  <a:gd name="T32" fmla="*/ 696 w 1272"/>
                  <a:gd name="T33" fmla="*/ 1272 h 1274"/>
                  <a:gd name="T34" fmla="*/ 604 w 1272"/>
                  <a:gd name="T35" fmla="*/ 1274 h 1274"/>
                  <a:gd name="T36" fmla="*/ 514 w 1272"/>
                  <a:gd name="T37" fmla="*/ 1262 h 1274"/>
                  <a:gd name="T38" fmla="*/ 424 w 1272"/>
                  <a:gd name="T39" fmla="*/ 1238 h 1274"/>
                  <a:gd name="T40" fmla="*/ 338 w 1272"/>
                  <a:gd name="T41" fmla="*/ 1200 h 1274"/>
                  <a:gd name="T42" fmla="*/ 256 w 1272"/>
                  <a:gd name="T43" fmla="*/ 1148 h 1274"/>
                  <a:gd name="T44" fmla="*/ 206 w 1272"/>
                  <a:gd name="T45" fmla="*/ 1106 h 1274"/>
                  <a:gd name="T46" fmla="*/ 140 w 1272"/>
                  <a:gd name="T47" fmla="*/ 1036 h 1274"/>
                  <a:gd name="T48" fmla="*/ 86 w 1272"/>
                  <a:gd name="T49" fmla="*/ 958 h 1274"/>
                  <a:gd name="T50" fmla="*/ 46 w 1272"/>
                  <a:gd name="T51" fmla="*/ 876 h 1274"/>
                  <a:gd name="T52" fmla="*/ 18 w 1272"/>
                  <a:gd name="T53" fmla="*/ 788 h 1274"/>
                  <a:gd name="T54" fmla="*/ 2 w 1272"/>
                  <a:gd name="T55" fmla="*/ 698 h 1274"/>
                  <a:gd name="T56" fmla="*/ 0 w 1272"/>
                  <a:gd name="T57" fmla="*/ 606 h 1274"/>
                  <a:gd name="T58" fmla="*/ 10 w 1272"/>
                  <a:gd name="T59" fmla="*/ 514 h 1274"/>
                  <a:gd name="T60" fmla="*/ 36 w 1272"/>
                  <a:gd name="T61" fmla="*/ 426 h 1274"/>
                  <a:gd name="T62" fmla="*/ 74 w 1272"/>
                  <a:gd name="T63" fmla="*/ 338 h 1274"/>
                  <a:gd name="T64" fmla="*/ 124 w 1272"/>
                  <a:gd name="T65" fmla="*/ 258 h 1274"/>
                  <a:gd name="T66" fmla="*/ 166 w 1272"/>
                  <a:gd name="T67" fmla="*/ 208 h 1274"/>
                  <a:gd name="T68" fmla="*/ 236 w 1272"/>
                  <a:gd name="T69" fmla="*/ 142 h 1274"/>
                  <a:gd name="T70" fmla="*/ 314 w 1272"/>
                  <a:gd name="T71" fmla="*/ 88 h 1274"/>
                  <a:gd name="T72" fmla="*/ 398 w 1272"/>
                  <a:gd name="T73" fmla="*/ 46 h 1274"/>
                  <a:gd name="T74" fmla="*/ 486 w 1272"/>
                  <a:gd name="T75" fmla="*/ 18 h 1274"/>
                  <a:gd name="T76" fmla="*/ 576 w 1272"/>
                  <a:gd name="T77" fmla="*/ 4 h 1274"/>
                  <a:gd name="T78" fmla="*/ 668 w 1272"/>
                  <a:gd name="T79" fmla="*/ 2 h 1274"/>
                  <a:gd name="T80" fmla="*/ 758 w 1272"/>
                  <a:gd name="T81" fmla="*/ 12 h 1274"/>
                  <a:gd name="T82" fmla="*/ 848 w 1272"/>
                  <a:gd name="T83" fmla="*/ 36 h 1274"/>
                  <a:gd name="T84" fmla="*/ 934 w 1272"/>
                  <a:gd name="T85" fmla="*/ 74 h 1274"/>
                  <a:gd name="T86" fmla="*/ 1016 w 1272"/>
                  <a:gd name="T87" fmla="*/ 126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2" h="1274">
                    <a:moveTo>
                      <a:pt x="1042" y="146"/>
                    </a:moveTo>
                    <a:lnTo>
                      <a:pt x="1042" y="146"/>
                    </a:lnTo>
                    <a:lnTo>
                      <a:pt x="1066" y="168"/>
                    </a:lnTo>
                    <a:lnTo>
                      <a:pt x="1090" y="190"/>
                    </a:lnTo>
                    <a:lnTo>
                      <a:pt x="1112" y="214"/>
                    </a:lnTo>
                    <a:lnTo>
                      <a:pt x="1132" y="238"/>
                    </a:lnTo>
                    <a:lnTo>
                      <a:pt x="1152" y="264"/>
                    </a:lnTo>
                    <a:lnTo>
                      <a:pt x="1170" y="290"/>
                    </a:lnTo>
                    <a:lnTo>
                      <a:pt x="1186" y="316"/>
                    </a:lnTo>
                    <a:lnTo>
                      <a:pt x="1200" y="342"/>
                    </a:lnTo>
                    <a:lnTo>
                      <a:pt x="1214" y="370"/>
                    </a:lnTo>
                    <a:lnTo>
                      <a:pt x="1226" y="398"/>
                    </a:lnTo>
                    <a:lnTo>
                      <a:pt x="1238" y="428"/>
                    </a:lnTo>
                    <a:lnTo>
                      <a:pt x="1246" y="456"/>
                    </a:lnTo>
                    <a:lnTo>
                      <a:pt x="1254" y="486"/>
                    </a:lnTo>
                    <a:lnTo>
                      <a:pt x="1260" y="516"/>
                    </a:lnTo>
                    <a:lnTo>
                      <a:pt x="1266" y="546"/>
                    </a:lnTo>
                    <a:lnTo>
                      <a:pt x="1270" y="576"/>
                    </a:lnTo>
                    <a:lnTo>
                      <a:pt x="1272" y="608"/>
                    </a:lnTo>
                    <a:lnTo>
                      <a:pt x="1272" y="638"/>
                    </a:lnTo>
                    <a:lnTo>
                      <a:pt x="1272" y="668"/>
                    </a:lnTo>
                    <a:lnTo>
                      <a:pt x="1270" y="700"/>
                    </a:lnTo>
                    <a:lnTo>
                      <a:pt x="1266" y="730"/>
                    </a:lnTo>
                    <a:lnTo>
                      <a:pt x="1260" y="760"/>
                    </a:lnTo>
                    <a:lnTo>
                      <a:pt x="1254" y="790"/>
                    </a:lnTo>
                    <a:lnTo>
                      <a:pt x="1246" y="820"/>
                    </a:lnTo>
                    <a:lnTo>
                      <a:pt x="1236" y="850"/>
                    </a:lnTo>
                    <a:lnTo>
                      <a:pt x="1226" y="878"/>
                    </a:lnTo>
                    <a:lnTo>
                      <a:pt x="1212" y="908"/>
                    </a:lnTo>
                    <a:lnTo>
                      <a:pt x="1198" y="936"/>
                    </a:lnTo>
                    <a:lnTo>
                      <a:pt x="1182" y="964"/>
                    </a:lnTo>
                    <a:lnTo>
                      <a:pt x="1166" y="990"/>
                    </a:lnTo>
                    <a:lnTo>
                      <a:pt x="1146" y="1016"/>
                    </a:lnTo>
                    <a:lnTo>
                      <a:pt x="1126" y="1042"/>
                    </a:lnTo>
                    <a:lnTo>
                      <a:pt x="1126" y="1042"/>
                    </a:lnTo>
                    <a:lnTo>
                      <a:pt x="1106" y="1068"/>
                    </a:lnTo>
                    <a:lnTo>
                      <a:pt x="1082" y="1090"/>
                    </a:lnTo>
                    <a:lnTo>
                      <a:pt x="1060" y="1112"/>
                    </a:lnTo>
                    <a:lnTo>
                      <a:pt x="1036" y="1134"/>
                    </a:lnTo>
                    <a:lnTo>
                      <a:pt x="1010" y="1152"/>
                    </a:lnTo>
                    <a:lnTo>
                      <a:pt x="984" y="1170"/>
                    </a:lnTo>
                    <a:lnTo>
                      <a:pt x="958" y="1186"/>
                    </a:lnTo>
                    <a:lnTo>
                      <a:pt x="930" y="1202"/>
                    </a:lnTo>
                    <a:lnTo>
                      <a:pt x="902" y="1216"/>
                    </a:lnTo>
                    <a:lnTo>
                      <a:pt x="874" y="1228"/>
                    </a:lnTo>
                    <a:lnTo>
                      <a:pt x="846" y="1238"/>
                    </a:lnTo>
                    <a:lnTo>
                      <a:pt x="816" y="1248"/>
                    </a:lnTo>
                    <a:lnTo>
                      <a:pt x="786" y="1256"/>
                    </a:lnTo>
                    <a:lnTo>
                      <a:pt x="756" y="1262"/>
                    </a:lnTo>
                    <a:lnTo>
                      <a:pt x="726" y="1268"/>
                    </a:lnTo>
                    <a:lnTo>
                      <a:pt x="696" y="1272"/>
                    </a:lnTo>
                    <a:lnTo>
                      <a:pt x="666" y="1274"/>
                    </a:lnTo>
                    <a:lnTo>
                      <a:pt x="636" y="1274"/>
                    </a:lnTo>
                    <a:lnTo>
                      <a:pt x="604" y="1274"/>
                    </a:lnTo>
                    <a:lnTo>
                      <a:pt x="574" y="1270"/>
                    </a:lnTo>
                    <a:lnTo>
                      <a:pt x="544" y="1268"/>
                    </a:lnTo>
                    <a:lnTo>
                      <a:pt x="514" y="1262"/>
                    </a:lnTo>
                    <a:lnTo>
                      <a:pt x="484" y="1256"/>
                    </a:lnTo>
                    <a:lnTo>
                      <a:pt x="454" y="1248"/>
                    </a:lnTo>
                    <a:lnTo>
                      <a:pt x="424" y="1238"/>
                    </a:lnTo>
                    <a:lnTo>
                      <a:pt x="394" y="1226"/>
                    </a:lnTo>
                    <a:lnTo>
                      <a:pt x="366" y="1214"/>
                    </a:lnTo>
                    <a:lnTo>
                      <a:pt x="338" y="1200"/>
                    </a:lnTo>
                    <a:lnTo>
                      <a:pt x="310" y="1184"/>
                    </a:lnTo>
                    <a:lnTo>
                      <a:pt x="282" y="1166"/>
                    </a:lnTo>
                    <a:lnTo>
                      <a:pt x="256" y="1148"/>
                    </a:lnTo>
                    <a:lnTo>
                      <a:pt x="230" y="1128"/>
                    </a:lnTo>
                    <a:lnTo>
                      <a:pt x="230" y="1128"/>
                    </a:lnTo>
                    <a:lnTo>
                      <a:pt x="206" y="1106"/>
                    </a:lnTo>
                    <a:lnTo>
                      <a:pt x="182" y="1084"/>
                    </a:lnTo>
                    <a:lnTo>
                      <a:pt x="160" y="1060"/>
                    </a:lnTo>
                    <a:lnTo>
                      <a:pt x="140" y="1036"/>
                    </a:lnTo>
                    <a:lnTo>
                      <a:pt x="120" y="1012"/>
                    </a:lnTo>
                    <a:lnTo>
                      <a:pt x="102" y="986"/>
                    </a:lnTo>
                    <a:lnTo>
                      <a:pt x="86" y="958"/>
                    </a:lnTo>
                    <a:lnTo>
                      <a:pt x="72" y="932"/>
                    </a:lnTo>
                    <a:lnTo>
                      <a:pt x="58" y="904"/>
                    </a:lnTo>
                    <a:lnTo>
                      <a:pt x="46" y="876"/>
                    </a:lnTo>
                    <a:lnTo>
                      <a:pt x="34" y="846"/>
                    </a:lnTo>
                    <a:lnTo>
                      <a:pt x="26" y="818"/>
                    </a:lnTo>
                    <a:lnTo>
                      <a:pt x="18" y="788"/>
                    </a:lnTo>
                    <a:lnTo>
                      <a:pt x="10" y="758"/>
                    </a:lnTo>
                    <a:lnTo>
                      <a:pt x="6" y="728"/>
                    </a:lnTo>
                    <a:lnTo>
                      <a:pt x="2" y="698"/>
                    </a:lnTo>
                    <a:lnTo>
                      <a:pt x="0" y="668"/>
                    </a:lnTo>
                    <a:lnTo>
                      <a:pt x="0" y="636"/>
                    </a:lnTo>
                    <a:lnTo>
                      <a:pt x="0" y="606"/>
                    </a:lnTo>
                    <a:lnTo>
                      <a:pt x="2" y="576"/>
                    </a:lnTo>
                    <a:lnTo>
                      <a:pt x="6" y="544"/>
                    </a:lnTo>
                    <a:lnTo>
                      <a:pt x="10" y="514"/>
                    </a:lnTo>
                    <a:lnTo>
                      <a:pt x="18" y="484"/>
                    </a:lnTo>
                    <a:lnTo>
                      <a:pt x="26" y="454"/>
                    </a:lnTo>
                    <a:lnTo>
                      <a:pt x="36" y="426"/>
                    </a:lnTo>
                    <a:lnTo>
                      <a:pt x="46" y="396"/>
                    </a:lnTo>
                    <a:lnTo>
                      <a:pt x="60" y="368"/>
                    </a:lnTo>
                    <a:lnTo>
                      <a:pt x="74" y="338"/>
                    </a:lnTo>
                    <a:lnTo>
                      <a:pt x="88" y="312"/>
                    </a:lnTo>
                    <a:lnTo>
                      <a:pt x="106" y="284"/>
                    </a:lnTo>
                    <a:lnTo>
                      <a:pt x="124" y="258"/>
                    </a:lnTo>
                    <a:lnTo>
                      <a:pt x="146" y="232"/>
                    </a:lnTo>
                    <a:lnTo>
                      <a:pt x="146" y="232"/>
                    </a:lnTo>
                    <a:lnTo>
                      <a:pt x="166" y="208"/>
                    </a:lnTo>
                    <a:lnTo>
                      <a:pt x="190" y="184"/>
                    </a:lnTo>
                    <a:lnTo>
                      <a:pt x="212" y="162"/>
                    </a:lnTo>
                    <a:lnTo>
                      <a:pt x="236" y="142"/>
                    </a:lnTo>
                    <a:lnTo>
                      <a:pt x="262" y="122"/>
                    </a:lnTo>
                    <a:lnTo>
                      <a:pt x="288" y="104"/>
                    </a:lnTo>
                    <a:lnTo>
                      <a:pt x="314" y="88"/>
                    </a:lnTo>
                    <a:lnTo>
                      <a:pt x="342" y="72"/>
                    </a:lnTo>
                    <a:lnTo>
                      <a:pt x="370" y="58"/>
                    </a:lnTo>
                    <a:lnTo>
                      <a:pt x="398" y="46"/>
                    </a:lnTo>
                    <a:lnTo>
                      <a:pt x="426" y="36"/>
                    </a:lnTo>
                    <a:lnTo>
                      <a:pt x="456" y="26"/>
                    </a:lnTo>
                    <a:lnTo>
                      <a:pt x="486" y="18"/>
                    </a:lnTo>
                    <a:lnTo>
                      <a:pt x="516" y="12"/>
                    </a:lnTo>
                    <a:lnTo>
                      <a:pt x="546" y="8"/>
                    </a:lnTo>
                    <a:lnTo>
                      <a:pt x="576" y="4"/>
                    </a:lnTo>
                    <a:lnTo>
                      <a:pt x="606" y="2"/>
                    </a:lnTo>
                    <a:lnTo>
                      <a:pt x="636" y="0"/>
                    </a:lnTo>
                    <a:lnTo>
                      <a:pt x="668" y="2"/>
                    </a:lnTo>
                    <a:lnTo>
                      <a:pt x="698" y="4"/>
                    </a:lnTo>
                    <a:lnTo>
                      <a:pt x="728" y="8"/>
                    </a:lnTo>
                    <a:lnTo>
                      <a:pt x="758" y="12"/>
                    </a:lnTo>
                    <a:lnTo>
                      <a:pt x="788" y="18"/>
                    </a:lnTo>
                    <a:lnTo>
                      <a:pt x="818" y="28"/>
                    </a:lnTo>
                    <a:lnTo>
                      <a:pt x="848" y="36"/>
                    </a:lnTo>
                    <a:lnTo>
                      <a:pt x="878" y="48"/>
                    </a:lnTo>
                    <a:lnTo>
                      <a:pt x="906" y="60"/>
                    </a:lnTo>
                    <a:lnTo>
                      <a:pt x="934" y="74"/>
                    </a:lnTo>
                    <a:lnTo>
                      <a:pt x="962" y="90"/>
                    </a:lnTo>
                    <a:lnTo>
                      <a:pt x="990" y="108"/>
                    </a:lnTo>
                    <a:lnTo>
                      <a:pt x="1016" y="126"/>
                    </a:lnTo>
                    <a:lnTo>
                      <a:pt x="1042" y="146"/>
                    </a:lnTo>
                    <a:lnTo>
                      <a:pt x="1042" y="146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6" name="iṩḷiḋé">
                <a:extLst>
                  <a:ext uri="{FF2B5EF4-FFF2-40B4-BE49-F238E27FC236}">
                    <a16:creationId xmlns:a16="http://schemas.microsoft.com/office/drawing/2014/main" xmlns="" id="{0FDF1D95-E462-4B9F-846C-2C4158A295C6}"/>
                  </a:ext>
                </a:extLst>
              </p:cNvPr>
              <p:cNvSpPr/>
              <p:nvPr/>
            </p:nvSpPr>
            <p:spPr>
              <a:xfrm>
                <a:off x="5901616" y="3464365"/>
                <a:ext cx="388771" cy="398919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3" name="ïšḷîḋè">
              <a:extLst>
                <a:ext uri="{FF2B5EF4-FFF2-40B4-BE49-F238E27FC236}">
                  <a16:creationId xmlns:a16="http://schemas.microsoft.com/office/drawing/2014/main" xmlns="" id="{28FBDD29-25D2-4B05-9FC2-6592873FB8D0}"/>
                </a:ext>
              </a:extLst>
            </p:cNvPr>
            <p:cNvGrpSpPr/>
            <p:nvPr/>
          </p:nvGrpSpPr>
          <p:grpSpPr>
            <a:xfrm>
              <a:off x="9328972" y="2596656"/>
              <a:ext cx="2191516" cy="1104745"/>
              <a:chOff x="666932" y="4425289"/>
              <a:chExt cx="1112098" cy="1104745"/>
            </a:xfrm>
          </p:grpSpPr>
          <p:sp>
            <p:nvSpPr>
              <p:cNvPr id="293" name="isľíḍè">
                <a:extLst>
                  <a:ext uri="{FF2B5EF4-FFF2-40B4-BE49-F238E27FC236}">
                    <a16:creationId xmlns:a16="http://schemas.microsoft.com/office/drawing/2014/main" xmlns="" id="{8E36398B-A354-4F67-B8D5-7B5444F390B2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94" name="ísļîḑé">
                <a:extLst>
                  <a:ext uri="{FF2B5EF4-FFF2-40B4-BE49-F238E27FC236}">
                    <a16:creationId xmlns:a16="http://schemas.microsoft.com/office/drawing/2014/main" xmlns="" id="{75928193-2162-4A7F-83F6-15739357D939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4" name="ïṩ1iḍè">
              <a:extLst>
                <a:ext uri="{FF2B5EF4-FFF2-40B4-BE49-F238E27FC236}">
                  <a16:creationId xmlns:a16="http://schemas.microsoft.com/office/drawing/2014/main" xmlns="" id="{B3E433DC-3B1B-4962-B8BE-EDC3AFE365BF}"/>
                </a:ext>
              </a:extLst>
            </p:cNvPr>
            <p:cNvGrpSpPr/>
            <p:nvPr/>
          </p:nvGrpSpPr>
          <p:grpSpPr>
            <a:xfrm>
              <a:off x="8375566" y="2827581"/>
              <a:ext cx="641886" cy="642896"/>
              <a:chOff x="5646344" y="3213462"/>
              <a:chExt cx="899312" cy="900726"/>
            </a:xfrm>
          </p:grpSpPr>
          <p:sp>
            <p:nvSpPr>
              <p:cNvPr id="291" name="ïŝ1îḋè">
                <a:extLst>
                  <a:ext uri="{FF2B5EF4-FFF2-40B4-BE49-F238E27FC236}">
                    <a16:creationId xmlns:a16="http://schemas.microsoft.com/office/drawing/2014/main" xmlns="" id="{BD31079E-C938-4B2E-82FC-86368A325FC8}"/>
                  </a:ext>
                </a:extLst>
              </p:cNvPr>
              <p:cNvSpPr/>
              <p:nvPr/>
            </p:nvSpPr>
            <p:spPr bwMode="auto">
              <a:xfrm>
                <a:off x="5646344" y="3213462"/>
                <a:ext cx="899312" cy="900726"/>
              </a:xfrm>
              <a:custGeom>
                <a:avLst/>
                <a:gdLst>
                  <a:gd name="T0" fmla="*/ 1066 w 1272"/>
                  <a:gd name="T1" fmla="*/ 168 h 1274"/>
                  <a:gd name="T2" fmla="*/ 1132 w 1272"/>
                  <a:gd name="T3" fmla="*/ 238 h 1274"/>
                  <a:gd name="T4" fmla="*/ 1186 w 1272"/>
                  <a:gd name="T5" fmla="*/ 316 h 1274"/>
                  <a:gd name="T6" fmla="*/ 1226 w 1272"/>
                  <a:gd name="T7" fmla="*/ 398 h 1274"/>
                  <a:gd name="T8" fmla="*/ 1254 w 1272"/>
                  <a:gd name="T9" fmla="*/ 486 h 1274"/>
                  <a:gd name="T10" fmla="*/ 1270 w 1272"/>
                  <a:gd name="T11" fmla="*/ 576 h 1274"/>
                  <a:gd name="T12" fmla="*/ 1272 w 1272"/>
                  <a:gd name="T13" fmla="*/ 668 h 1274"/>
                  <a:gd name="T14" fmla="*/ 1260 w 1272"/>
                  <a:gd name="T15" fmla="*/ 760 h 1274"/>
                  <a:gd name="T16" fmla="*/ 1236 w 1272"/>
                  <a:gd name="T17" fmla="*/ 850 h 1274"/>
                  <a:gd name="T18" fmla="*/ 1198 w 1272"/>
                  <a:gd name="T19" fmla="*/ 936 h 1274"/>
                  <a:gd name="T20" fmla="*/ 1146 w 1272"/>
                  <a:gd name="T21" fmla="*/ 1016 h 1274"/>
                  <a:gd name="T22" fmla="*/ 1106 w 1272"/>
                  <a:gd name="T23" fmla="*/ 1068 h 1274"/>
                  <a:gd name="T24" fmla="*/ 1036 w 1272"/>
                  <a:gd name="T25" fmla="*/ 1134 h 1274"/>
                  <a:gd name="T26" fmla="*/ 958 w 1272"/>
                  <a:gd name="T27" fmla="*/ 1186 h 1274"/>
                  <a:gd name="T28" fmla="*/ 874 w 1272"/>
                  <a:gd name="T29" fmla="*/ 1228 h 1274"/>
                  <a:gd name="T30" fmla="*/ 786 w 1272"/>
                  <a:gd name="T31" fmla="*/ 1256 h 1274"/>
                  <a:gd name="T32" fmla="*/ 696 w 1272"/>
                  <a:gd name="T33" fmla="*/ 1272 h 1274"/>
                  <a:gd name="T34" fmla="*/ 604 w 1272"/>
                  <a:gd name="T35" fmla="*/ 1274 h 1274"/>
                  <a:gd name="T36" fmla="*/ 514 w 1272"/>
                  <a:gd name="T37" fmla="*/ 1262 h 1274"/>
                  <a:gd name="T38" fmla="*/ 424 w 1272"/>
                  <a:gd name="T39" fmla="*/ 1238 h 1274"/>
                  <a:gd name="T40" fmla="*/ 338 w 1272"/>
                  <a:gd name="T41" fmla="*/ 1200 h 1274"/>
                  <a:gd name="T42" fmla="*/ 256 w 1272"/>
                  <a:gd name="T43" fmla="*/ 1148 h 1274"/>
                  <a:gd name="T44" fmla="*/ 206 w 1272"/>
                  <a:gd name="T45" fmla="*/ 1106 h 1274"/>
                  <a:gd name="T46" fmla="*/ 140 w 1272"/>
                  <a:gd name="T47" fmla="*/ 1036 h 1274"/>
                  <a:gd name="T48" fmla="*/ 86 w 1272"/>
                  <a:gd name="T49" fmla="*/ 958 h 1274"/>
                  <a:gd name="T50" fmla="*/ 46 w 1272"/>
                  <a:gd name="T51" fmla="*/ 876 h 1274"/>
                  <a:gd name="T52" fmla="*/ 18 w 1272"/>
                  <a:gd name="T53" fmla="*/ 788 h 1274"/>
                  <a:gd name="T54" fmla="*/ 2 w 1272"/>
                  <a:gd name="T55" fmla="*/ 698 h 1274"/>
                  <a:gd name="T56" fmla="*/ 0 w 1272"/>
                  <a:gd name="T57" fmla="*/ 606 h 1274"/>
                  <a:gd name="T58" fmla="*/ 10 w 1272"/>
                  <a:gd name="T59" fmla="*/ 514 h 1274"/>
                  <a:gd name="T60" fmla="*/ 36 w 1272"/>
                  <a:gd name="T61" fmla="*/ 426 h 1274"/>
                  <a:gd name="T62" fmla="*/ 74 w 1272"/>
                  <a:gd name="T63" fmla="*/ 338 h 1274"/>
                  <a:gd name="T64" fmla="*/ 124 w 1272"/>
                  <a:gd name="T65" fmla="*/ 258 h 1274"/>
                  <a:gd name="T66" fmla="*/ 166 w 1272"/>
                  <a:gd name="T67" fmla="*/ 208 h 1274"/>
                  <a:gd name="T68" fmla="*/ 236 w 1272"/>
                  <a:gd name="T69" fmla="*/ 142 h 1274"/>
                  <a:gd name="T70" fmla="*/ 314 w 1272"/>
                  <a:gd name="T71" fmla="*/ 88 h 1274"/>
                  <a:gd name="T72" fmla="*/ 398 w 1272"/>
                  <a:gd name="T73" fmla="*/ 46 h 1274"/>
                  <a:gd name="T74" fmla="*/ 486 w 1272"/>
                  <a:gd name="T75" fmla="*/ 18 h 1274"/>
                  <a:gd name="T76" fmla="*/ 576 w 1272"/>
                  <a:gd name="T77" fmla="*/ 4 h 1274"/>
                  <a:gd name="T78" fmla="*/ 668 w 1272"/>
                  <a:gd name="T79" fmla="*/ 2 h 1274"/>
                  <a:gd name="T80" fmla="*/ 758 w 1272"/>
                  <a:gd name="T81" fmla="*/ 12 h 1274"/>
                  <a:gd name="T82" fmla="*/ 848 w 1272"/>
                  <a:gd name="T83" fmla="*/ 36 h 1274"/>
                  <a:gd name="T84" fmla="*/ 934 w 1272"/>
                  <a:gd name="T85" fmla="*/ 74 h 1274"/>
                  <a:gd name="T86" fmla="*/ 1016 w 1272"/>
                  <a:gd name="T87" fmla="*/ 126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2" h="1274">
                    <a:moveTo>
                      <a:pt x="1042" y="146"/>
                    </a:moveTo>
                    <a:lnTo>
                      <a:pt x="1042" y="146"/>
                    </a:lnTo>
                    <a:lnTo>
                      <a:pt x="1066" y="168"/>
                    </a:lnTo>
                    <a:lnTo>
                      <a:pt x="1090" y="190"/>
                    </a:lnTo>
                    <a:lnTo>
                      <a:pt x="1112" y="214"/>
                    </a:lnTo>
                    <a:lnTo>
                      <a:pt x="1132" y="238"/>
                    </a:lnTo>
                    <a:lnTo>
                      <a:pt x="1152" y="264"/>
                    </a:lnTo>
                    <a:lnTo>
                      <a:pt x="1170" y="290"/>
                    </a:lnTo>
                    <a:lnTo>
                      <a:pt x="1186" y="316"/>
                    </a:lnTo>
                    <a:lnTo>
                      <a:pt x="1200" y="342"/>
                    </a:lnTo>
                    <a:lnTo>
                      <a:pt x="1214" y="370"/>
                    </a:lnTo>
                    <a:lnTo>
                      <a:pt x="1226" y="398"/>
                    </a:lnTo>
                    <a:lnTo>
                      <a:pt x="1238" y="428"/>
                    </a:lnTo>
                    <a:lnTo>
                      <a:pt x="1246" y="456"/>
                    </a:lnTo>
                    <a:lnTo>
                      <a:pt x="1254" y="486"/>
                    </a:lnTo>
                    <a:lnTo>
                      <a:pt x="1260" y="516"/>
                    </a:lnTo>
                    <a:lnTo>
                      <a:pt x="1266" y="546"/>
                    </a:lnTo>
                    <a:lnTo>
                      <a:pt x="1270" y="576"/>
                    </a:lnTo>
                    <a:lnTo>
                      <a:pt x="1272" y="608"/>
                    </a:lnTo>
                    <a:lnTo>
                      <a:pt x="1272" y="638"/>
                    </a:lnTo>
                    <a:lnTo>
                      <a:pt x="1272" y="668"/>
                    </a:lnTo>
                    <a:lnTo>
                      <a:pt x="1270" y="700"/>
                    </a:lnTo>
                    <a:lnTo>
                      <a:pt x="1266" y="730"/>
                    </a:lnTo>
                    <a:lnTo>
                      <a:pt x="1260" y="760"/>
                    </a:lnTo>
                    <a:lnTo>
                      <a:pt x="1254" y="790"/>
                    </a:lnTo>
                    <a:lnTo>
                      <a:pt x="1246" y="820"/>
                    </a:lnTo>
                    <a:lnTo>
                      <a:pt x="1236" y="850"/>
                    </a:lnTo>
                    <a:lnTo>
                      <a:pt x="1226" y="878"/>
                    </a:lnTo>
                    <a:lnTo>
                      <a:pt x="1212" y="908"/>
                    </a:lnTo>
                    <a:lnTo>
                      <a:pt x="1198" y="936"/>
                    </a:lnTo>
                    <a:lnTo>
                      <a:pt x="1182" y="964"/>
                    </a:lnTo>
                    <a:lnTo>
                      <a:pt x="1166" y="990"/>
                    </a:lnTo>
                    <a:lnTo>
                      <a:pt x="1146" y="1016"/>
                    </a:lnTo>
                    <a:lnTo>
                      <a:pt x="1126" y="1042"/>
                    </a:lnTo>
                    <a:lnTo>
                      <a:pt x="1126" y="1042"/>
                    </a:lnTo>
                    <a:lnTo>
                      <a:pt x="1106" y="1068"/>
                    </a:lnTo>
                    <a:lnTo>
                      <a:pt x="1082" y="1090"/>
                    </a:lnTo>
                    <a:lnTo>
                      <a:pt x="1060" y="1112"/>
                    </a:lnTo>
                    <a:lnTo>
                      <a:pt x="1036" y="1134"/>
                    </a:lnTo>
                    <a:lnTo>
                      <a:pt x="1010" y="1152"/>
                    </a:lnTo>
                    <a:lnTo>
                      <a:pt x="984" y="1170"/>
                    </a:lnTo>
                    <a:lnTo>
                      <a:pt x="958" y="1186"/>
                    </a:lnTo>
                    <a:lnTo>
                      <a:pt x="930" y="1202"/>
                    </a:lnTo>
                    <a:lnTo>
                      <a:pt x="902" y="1216"/>
                    </a:lnTo>
                    <a:lnTo>
                      <a:pt x="874" y="1228"/>
                    </a:lnTo>
                    <a:lnTo>
                      <a:pt x="846" y="1238"/>
                    </a:lnTo>
                    <a:lnTo>
                      <a:pt x="816" y="1248"/>
                    </a:lnTo>
                    <a:lnTo>
                      <a:pt x="786" y="1256"/>
                    </a:lnTo>
                    <a:lnTo>
                      <a:pt x="756" y="1262"/>
                    </a:lnTo>
                    <a:lnTo>
                      <a:pt x="726" y="1268"/>
                    </a:lnTo>
                    <a:lnTo>
                      <a:pt x="696" y="1272"/>
                    </a:lnTo>
                    <a:lnTo>
                      <a:pt x="666" y="1274"/>
                    </a:lnTo>
                    <a:lnTo>
                      <a:pt x="636" y="1274"/>
                    </a:lnTo>
                    <a:lnTo>
                      <a:pt x="604" y="1274"/>
                    </a:lnTo>
                    <a:lnTo>
                      <a:pt x="574" y="1270"/>
                    </a:lnTo>
                    <a:lnTo>
                      <a:pt x="544" y="1268"/>
                    </a:lnTo>
                    <a:lnTo>
                      <a:pt x="514" y="1262"/>
                    </a:lnTo>
                    <a:lnTo>
                      <a:pt x="484" y="1256"/>
                    </a:lnTo>
                    <a:lnTo>
                      <a:pt x="454" y="1248"/>
                    </a:lnTo>
                    <a:lnTo>
                      <a:pt x="424" y="1238"/>
                    </a:lnTo>
                    <a:lnTo>
                      <a:pt x="394" y="1226"/>
                    </a:lnTo>
                    <a:lnTo>
                      <a:pt x="366" y="1214"/>
                    </a:lnTo>
                    <a:lnTo>
                      <a:pt x="338" y="1200"/>
                    </a:lnTo>
                    <a:lnTo>
                      <a:pt x="310" y="1184"/>
                    </a:lnTo>
                    <a:lnTo>
                      <a:pt x="282" y="1166"/>
                    </a:lnTo>
                    <a:lnTo>
                      <a:pt x="256" y="1148"/>
                    </a:lnTo>
                    <a:lnTo>
                      <a:pt x="230" y="1128"/>
                    </a:lnTo>
                    <a:lnTo>
                      <a:pt x="230" y="1128"/>
                    </a:lnTo>
                    <a:lnTo>
                      <a:pt x="206" y="1106"/>
                    </a:lnTo>
                    <a:lnTo>
                      <a:pt x="182" y="1084"/>
                    </a:lnTo>
                    <a:lnTo>
                      <a:pt x="160" y="1060"/>
                    </a:lnTo>
                    <a:lnTo>
                      <a:pt x="140" y="1036"/>
                    </a:lnTo>
                    <a:lnTo>
                      <a:pt x="120" y="1012"/>
                    </a:lnTo>
                    <a:lnTo>
                      <a:pt x="102" y="986"/>
                    </a:lnTo>
                    <a:lnTo>
                      <a:pt x="86" y="958"/>
                    </a:lnTo>
                    <a:lnTo>
                      <a:pt x="72" y="932"/>
                    </a:lnTo>
                    <a:lnTo>
                      <a:pt x="58" y="904"/>
                    </a:lnTo>
                    <a:lnTo>
                      <a:pt x="46" y="876"/>
                    </a:lnTo>
                    <a:lnTo>
                      <a:pt x="34" y="846"/>
                    </a:lnTo>
                    <a:lnTo>
                      <a:pt x="26" y="818"/>
                    </a:lnTo>
                    <a:lnTo>
                      <a:pt x="18" y="788"/>
                    </a:lnTo>
                    <a:lnTo>
                      <a:pt x="10" y="758"/>
                    </a:lnTo>
                    <a:lnTo>
                      <a:pt x="6" y="728"/>
                    </a:lnTo>
                    <a:lnTo>
                      <a:pt x="2" y="698"/>
                    </a:lnTo>
                    <a:lnTo>
                      <a:pt x="0" y="668"/>
                    </a:lnTo>
                    <a:lnTo>
                      <a:pt x="0" y="636"/>
                    </a:lnTo>
                    <a:lnTo>
                      <a:pt x="0" y="606"/>
                    </a:lnTo>
                    <a:lnTo>
                      <a:pt x="2" y="576"/>
                    </a:lnTo>
                    <a:lnTo>
                      <a:pt x="6" y="544"/>
                    </a:lnTo>
                    <a:lnTo>
                      <a:pt x="10" y="514"/>
                    </a:lnTo>
                    <a:lnTo>
                      <a:pt x="18" y="484"/>
                    </a:lnTo>
                    <a:lnTo>
                      <a:pt x="26" y="454"/>
                    </a:lnTo>
                    <a:lnTo>
                      <a:pt x="36" y="426"/>
                    </a:lnTo>
                    <a:lnTo>
                      <a:pt x="46" y="396"/>
                    </a:lnTo>
                    <a:lnTo>
                      <a:pt x="60" y="368"/>
                    </a:lnTo>
                    <a:lnTo>
                      <a:pt x="74" y="338"/>
                    </a:lnTo>
                    <a:lnTo>
                      <a:pt x="88" y="312"/>
                    </a:lnTo>
                    <a:lnTo>
                      <a:pt x="106" y="284"/>
                    </a:lnTo>
                    <a:lnTo>
                      <a:pt x="124" y="258"/>
                    </a:lnTo>
                    <a:lnTo>
                      <a:pt x="146" y="232"/>
                    </a:lnTo>
                    <a:lnTo>
                      <a:pt x="146" y="232"/>
                    </a:lnTo>
                    <a:lnTo>
                      <a:pt x="166" y="208"/>
                    </a:lnTo>
                    <a:lnTo>
                      <a:pt x="190" y="184"/>
                    </a:lnTo>
                    <a:lnTo>
                      <a:pt x="212" y="162"/>
                    </a:lnTo>
                    <a:lnTo>
                      <a:pt x="236" y="142"/>
                    </a:lnTo>
                    <a:lnTo>
                      <a:pt x="262" y="122"/>
                    </a:lnTo>
                    <a:lnTo>
                      <a:pt x="288" y="104"/>
                    </a:lnTo>
                    <a:lnTo>
                      <a:pt x="314" y="88"/>
                    </a:lnTo>
                    <a:lnTo>
                      <a:pt x="342" y="72"/>
                    </a:lnTo>
                    <a:lnTo>
                      <a:pt x="370" y="58"/>
                    </a:lnTo>
                    <a:lnTo>
                      <a:pt x="398" y="46"/>
                    </a:lnTo>
                    <a:lnTo>
                      <a:pt x="426" y="36"/>
                    </a:lnTo>
                    <a:lnTo>
                      <a:pt x="456" y="26"/>
                    </a:lnTo>
                    <a:lnTo>
                      <a:pt x="486" y="18"/>
                    </a:lnTo>
                    <a:lnTo>
                      <a:pt x="516" y="12"/>
                    </a:lnTo>
                    <a:lnTo>
                      <a:pt x="546" y="8"/>
                    </a:lnTo>
                    <a:lnTo>
                      <a:pt x="576" y="4"/>
                    </a:lnTo>
                    <a:lnTo>
                      <a:pt x="606" y="2"/>
                    </a:lnTo>
                    <a:lnTo>
                      <a:pt x="636" y="0"/>
                    </a:lnTo>
                    <a:lnTo>
                      <a:pt x="668" y="2"/>
                    </a:lnTo>
                    <a:lnTo>
                      <a:pt x="698" y="4"/>
                    </a:lnTo>
                    <a:lnTo>
                      <a:pt x="728" y="8"/>
                    </a:lnTo>
                    <a:lnTo>
                      <a:pt x="758" y="12"/>
                    </a:lnTo>
                    <a:lnTo>
                      <a:pt x="788" y="18"/>
                    </a:lnTo>
                    <a:lnTo>
                      <a:pt x="818" y="28"/>
                    </a:lnTo>
                    <a:lnTo>
                      <a:pt x="848" y="36"/>
                    </a:lnTo>
                    <a:lnTo>
                      <a:pt x="878" y="48"/>
                    </a:lnTo>
                    <a:lnTo>
                      <a:pt x="906" y="60"/>
                    </a:lnTo>
                    <a:lnTo>
                      <a:pt x="934" y="74"/>
                    </a:lnTo>
                    <a:lnTo>
                      <a:pt x="962" y="90"/>
                    </a:lnTo>
                    <a:lnTo>
                      <a:pt x="990" y="108"/>
                    </a:lnTo>
                    <a:lnTo>
                      <a:pt x="1016" y="126"/>
                    </a:lnTo>
                    <a:lnTo>
                      <a:pt x="1042" y="146"/>
                    </a:lnTo>
                    <a:lnTo>
                      <a:pt x="1042" y="146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2" name="ïśḻiḍê">
                <a:extLst>
                  <a:ext uri="{FF2B5EF4-FFF2-40B4-BE49-F238E27FC236}">
                    <a16:creationId xmlns:a16="http://schemas.microsoft.com/office/drawing/2014/main" xmlns="" id="{CDEB3498-2CAC-4DD1-A487-9CEB38D98C67}"/>
                  </a:ext>
                </a:extLst>
              </p:cNvPr>
              <p:cNvSpPr/>
              <p:nvPr/>
            </p:nvSpPr>
            <p:spPr>
              <a:xfrm>
                <a:off x="5901616" y="3464365"/>
                <a:ext cx="388771" cy="398919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5" name="ïṥľidè">
              <a:extLst>
                <a:ext uri="{FF2B5EF4-FFF2-40B4-BE49-F238E27FC236}">
                  <a16:creationId xmlns:a16="http://schemas.microsoft.com/office/drawing/2014/main" xmlns="" id="{8C314890-CD6A-4AC3-8B77-449B64072E23}"/>
                </a:ext>
              </a:extLst>
            </p:cNvPr>
            <p:cNvGrpSpPr/>
            <p:nvPr/>
          </p:nvGrpSpPr>
          <p:grpSpPr>
            <a:xfrm>
              <a:off x="9328972" y="4239000"/>
              <a:ext cx="2191516" cy="1104745"/>
              <a:chOff x="666932" y="4425289"/>
              <a:chExt cx="1112098" cy="1104745"/>
            </a:xfrm>
          </p:grpSpPr>
          <p:sp>
            <p:nvSpPr>
              <p:cNvPr id="289" name="iṩḷíde">
                <a:extLst>
                  <a:ext uri="{FF2B5EF4-FFF2-40B4-BE49-F238E27FC236}">
                    <a16:creationId xmlns:a16="http://schemas.microsoft.com/office/drawing/2014/main" xmlns="" id="{81003B48-2C7B-471D-81F7-CC4F339E0F80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90" name="ïṧlîḓe">
                <a:extLst>
                  <a:ext uri="{FF2B5EF4-FFF2-40B4-BE49-F238E27FC236}">
                    <a16:creationId xmlns:a16="http://schemas.microsoft.com/office/drawing/2014/main" xmlns="" id="{041F29CB-762C-45A9-800F-686AAAC27203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6" name="îšľíďê">
              <a:extLst>
                <a:ext uri="{FF2B5EF4-FFF2-40B4-BE49-F238E27FC236}">
                  <a16:creationId xmlns:a16="http://schemas.microsoft.com/office/drawing/2014/main" xmlns="" id="{A5A6BB23-6E86-41A5-A910-CE9C2C848D27}"/>
                </a:ext>
              </a:extLst>
            </p:cNvPr>
            <p:cNvGrpSpPr/>
            <p:nvPr/>
          </p:nvGrpSpPr>
          <p:grpSpPr>
            <a:xfrm>
              <a:off x="8375566" y="4469925"/>
              <a:ext cx="641886" cy="642896"/>
              <a:chOff x="5646344" y="3213462"/>
              <a:chExt cx="899312" cy="900726"/>
            </a:xfrm>
          </p:grpSpPr>
          <p:sp>
            <p:nvSpPr>
              <p:cNvPr id="287" name="ïṣļîďê">
                <a:extLst>
                  <a:ext uri="{FF2B5EF4-FFF2-40B4-BE49-F238E27FC236}">
                    <a16:creationId xmlns:a16="http://schemas.microsoft.com/office/drawing/2014/main" xmlns="" id="{49168D13-79C0-4CA6-8A27-8BF9231CE1EF}"/>
                  </a:ext>
                </a:extLst>
              </p:cNvPr>
              <p:cNvSpPr/>
              <p:nvPr/>
            </p:nvSpPr>
            <p:spPr bwMode="auto">
              <a:xfrm>
                <a:off x="5646344" y="3213462"/>
                <a:ext cx="899312" cy="900726"/>
              </a:xfrm>
              <a:custGeom>
                <a:avLst/>
                <a:gdLst>
                  <a:gd name="T0" fmla="*/ 1066 w 1272"/>
                  <a:gd name="T1" fmla="*/ 168 h 1274"/>
                  <a:gd name="T2" fmla="*/ 1132 w 1272"/>
                  <a:gd name="T3" fmla="*/ 238 h 1274"/>
                  <a:gd name="T4" fmla="*/ 1186 w 1272"/>
                  <a:gd name="T5" fmla="*/ 316 h 1274"/>
                  <a:gd name="T6" fmla="*/ 1226 w 1272"/>
                  <a:gd name="T7" fmla="*/ 398 h 1274"/>
                  <a:gd name="T8" fmla="*/ 1254 w 1272"/>
                  <a:gd name="T9" fmla="*/ 486 h 1274"/>
                  <a:gd name="T10" fmla="*/ 1270 w 1272"/>
                  <a:gd name="T11" fmla="*/ 576 h 1274"/>
                  <a:gd name="T12" fmla="*/ 1272 w 1272"/>
                  <a:gd name="T13" fmla="*/ 668 h 1274"/>
                  <a:gd name="T14" fmla="*/ 1260 w 1272"/>
                  <a:gd name="T15" fmla="*/ 760 h 1274"/>
                  <a:gd name="T16" fmla="*/ 1236 w 1272"/>
                  <a:gd name="T17" fmla="*/ 850 h 1274"/>
                  <a:gd name="T18" fmla="*/ 1198 w 1272"/>
                  <a:gd name="T19" fmla="*/ 936 h 1274"/>
                  <a:gd name="T20" fmla="*/ 1146 w 1272"/>
                  <a:gd name="T21" fmla="*/ 1016 h 1274"/>
                  <a:gd name="T22" fmla="*/ 1106 w 1272"/>
                  <a:gd name="T23" fmla="*/ 1068 h 1274"/>
                  <a:gd name="T24" fmla="*/ 1036 w 1272"/>
                  <a:gd name="T25" fmla="*/ 1134 h 1274"/>
                  <a:gd name="T26" fmla="*/ 958 w 1272"/>
                  <a:gd name="T27" fmla="*/ 1186 h 1274"/>
                  <a:gd name="T28" fmla="*/ 874 w 1272"/>
                  <a:gd name="T29" fmla="*/ 1228 h 1274"/>
                  <a:gd name="T30" fmla="*/ 786 w 1272"/>
                  <a:gd name="T31" fmla="*/ 1256 h 1274"/>
                  <a:gd name="T32" fmla="*/ 696 w 1272"/>
                  <a:gd name="T33" fmla="*/ 1272 h 1274"/>
                  <a:gd name="T34" fmla="*/ 604 w 1272"/>
                  <a:gd name="T35" fmla="*/ 1274 h 1274"/>
                  <a:gd name="T36" fmla="*/ 514 w 1272"/>
                  <a:gd name="T37" fmla="*/ 1262 h 1274"/>
                  <a:gd name="T38" fmla="*/ 424 w 1272"/>
                  <a:gd name="T39" fmla="*/ 1238 h 1274"/>
                  <a:gd name="T40" fmla="*/ 338 w 1272"/>
                  <a:gd name="T41" fmla="*/ 1200 h 1274"/>
                  <a:gd name="T42" fmla="*/ 256 w 1272"/>
                  <a:gd name="T43" fmla="*/ 1148 h 1274"/>
                  <a:gd name="T44" fmla="*/ 206 w 1272"/>
                  <a:gd name="T45" fmla="*/ 1106 h 1274"/>
                  <a:gd name="T46" fmla="*/ 140 w 1272"/>
                  <a:gd name="T47" fmla="*/ 1036 h 1274"/>
                  <a:gd name="T48" fmla="*/ 86 w 1272"/>
                  <a:gd name="T49" fmla="*/ 958 h 1274"/>
                  <a:gd name="T50" fmla="*/ 46 w 1272"/>
                  <a:gd name="T51" fmla="*/ 876 h 1274"/>
                  <a:gd name="T52" fmla="*/ 18 w 1272"/>
                  <a:gd name="T53" fmla="*/ 788 h 1274"/>
                  <a:gd name="T54" fmla="*/ 2 w 1272"/>
                  <a:gd name="T55" fmla="*/ 698 h 1274"/>
                  <a:gd name="T56" fmla="*/ 0 w 1272"/>
                  <a:gd name="T57" fmla="*/ 606 h 1274"/>
                  <a:gd name="T58" fmla="*/ 10 w 1272"/>
                  <a:gd name="T59" fmla="*/ 514 h 1274"/>
                  <a:gd name="T60" fmla="*/ 36 w 1272"/>
                  <a:gd name="T61" fmla="*/ 426 h 1274"/>
                  <a:gd name="T62" fmla="*/ 74 w 1272"/>
                  <a:gd name="T63" fmla="*/ 338 h 1274"/>
                  <a:gd name="T64" fmla="*/ 124 w 1272"/>
                  <a:gd name="T65" fmla="*/ 258 h 1274"/>
                  <a:gd name="T66" fmla="*/ 166 w 1272"/>
                  <a:gd name="T67" fmla="*/ 208 h 1274"/>
                  <a:gd name="T68" fmla="*/ 236 w 1272"/>
                  <a:gd name="T69" fmla="*/ 142 h 1274"/>
                  <a:gd name="T70" fmla="*/ 314 w 1272"/>
                  <a:gd name="T71" fmla="*/ 88 h 1274"/>
                  <a:gd name="T72" fmla="*/ 398 w 1272"/>
                  <a:gd name="T73" fmla="*/ 46 h 1274"/>
                  <a:gd name="T74" fmla="*/ 486 w 1272"/>
                  <a:gd name="T75" fmla="*/ 18 h 1274"/>
                  <a:gd name="T76" fmla="*/ 576 w 1272"/>
                  <a:gd name="T77" fmla="*/ 4 h 1274"/>
                  <a:gd name="T78" fmla="*/ 668 w 1272"/>
                  <a:gd name="T79" fmla="*/ 2 h 1274"/>
                  <a:gd name="T80" fmla="*/ 758 w 1272"/>
                  <a:gd name="T81" fmla="*/ 12 h 1274"/>
                  <a:gd name="T82" fmla="*/ 848 w 1272"/>
                  <a:gd name="T83" fmla="*/ 36 h 1274"/>
                  <a:gd name="T84" fmla="*/ 934 w 1272"/>
                  <a:gd name="T85" fmla="*/ 74 h 1274"/>
                  <a:gd name="T86" fmla="*/ 1016 w 1272"/>
                  <a:gd name="T87" fmla="*/ 126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2" h="1274">
                    <a:moveTo>
                      <a:pt x="1042" y="146"/>
                    </a:moveTo>
                    <a:lnTo>
                      <a:pt x="1042" y="146"/>
                    </a:lnTo>
                    <a:lnTo>
                      <a:pt x="1066" y="168"/>
                    </a:lnTo>
                    <a:lnTo>
                      <a:pt x="1090" y="190"/>
                    </a:lnTo>
                    <a:lnTo>
                      <a:pt x="1112" y="214"/>
                    </a:lnTo>
                    <a:lnTo>
                      <a:pt x="1132" y="238"/>
                    </a:lnTo>
                    <a:lnTo>
                      <a:pt x="1152" y="264"/>
                    </a:lnTo>
                    <a:lnTo>
                      <a:pt x="1170" y="290"/>
                    </a:lnTo>
                    <a:lnTo>
                      <a:pt x="1186" y="316"/>
                    </a:lnTo>
                    <a:lnTo>
                      <a:pt x="1200" y="342"/>
                    </a:lnTo>
                    <a:lnTo>
                      <a:pt x="1214" y="370"/>
                    </a:lnTo>
                    <a:lnTo>
                      <a:pt x="1226" y="398"/>
                    </a:lnTo>
                    <a:lnTo>
                      <a:pt x="1238" y="428"/>
                    </a:lnTo>
                    <a:lnTo>
                      <a:pt x="1246" y="456"/>
                    </a:lnTo>
                    <a:lnTo>
                      <a:pt x="1254" y="486"/>
                    </a:lnTo>
                    <a:lnTo>
                      <a:pt x="1260" y="516"/>
                    </a:lnTo>
                    <a:lnTo>
                      <a:pt x="1266" y="546"/>
                    </a:lnTo>
                    <a:lnTo>
                      <a:pt x="1270" y="576"/>
                    </a:lnTo>
                    <a:lnTo>
                      <a:pt x="1272" y="608"/>
                    </a:lnTo>
                    <a:lnTo>
                      <a:pt x="1272" y="638"/>
                    </a:lnTo>
                    <a:lnTo>
                      <a:pt x="1272" y="668"/>
                    </a:lnTo>
                    <a:lnTo>
                      <a:pt x="1270" y="700"/>
                    </a:lnTo>
                    <a:lnTo>
                      <a:pt x="1266" y="730"/>
                    </a:lnTo>
                    <a:lnTo>
                      <a:pt x="1260" y="760"/>
                    </a:lnTo>
                    <a:lnTo>
                      <a:pt x="1254" y="790"/>
                    </a:lnTo>
                    <a:lnTo>
                      <a:pt x="1246" y="820"/>
                    </a:lnTo>
                    <a:lnTo>
                      <a:pt x="1236" y="850"/>
                    </a:lnTo>
                    <a:lnTo>
                      <a:pt x="1226" y="878"/>
                    </a:lnTo>
                    <a:lnTo>
                      <a:pt x="1212" y="908"/>
                    </a:lnTo>
                    <a:lnTo>
                      <a:pt x="1198" y="936"/>
                    </a:lnTo>
                    <a:lnTo>
                      <a:pt x="1182" y="964"/>
                    </a:lnTo>
                    <a:lnTo>
                      <a:pt x="1166" y="990"/>
                    </a:lnTo>
                    <a:lnTo>
                      <a:pt x="1146" y="1016"/>
                    </a:lnTo>
                    <a:lnTo>
                      <a:pt x="1126" y="1042"/>
                    </a:lnTo>
                    <a:lnTo>
                      <a:pt x="1126" y="1042"/>
                    </a:lnTo>
                    <a:lnTo>
                      <a:pt x="1106" y="1068"/>
                    </a:lnTo>
                    <a:lnTo>
                      <a:pt x="1082" y="1090"/>
                    </a:lnTo>
                    <a:lnTo>
                      <a:pt x="1060" y="1112"/>
                    </a:lnTo>
                    <a:lnTo>
                      <a:pt x="1036" y="1134"/>
                    </a:lnTo>
                    <a:lnTo>
                      <a:pt x="1010" y="1152"/>
                    </a:lnTo>
                    <a:lnTo>
                      <a:pt x="984" y="1170"/>
                    </a:lnTo>
                    <a:lnTo>
                      <a:pt x="958" y="1186"/>
                    </a:lnTo>
                    <a:lnTo>
                      <a:pt x="930" y="1202"/>
                    </a:lnTo>
                    <a:lnTo>
                      <a:pt x="902" y="1216"/>
                    </a:lnTo>
                    <a:lnTo>
                      <a:pt x="874" y="1228"/>
                    </a:lnTo>
                    <a:lnTo>
                      <a:pt x="846" y="1238"/>
                    </a:lnTo>
                    <a:lnTo>
                      <a:pt x="816" y="1248"/>
                    </a:lnTo>
                    <a:lnTo>
                      <a:pt x="786" y="1256"/>
                    </a:lnTo>
                    <a:lnTo>
                      <a:pt x="756" y="1262"/>
                    </a:lnTo>
                    <a:lnTo>
                      <a:pt x="726" y="1268"/>
                    </a:lnTo>
                    <a:lnTo>
                      <a:pt x="696" y="1272"/>
                    </a:lnTo>
                    <a:lnTo>
                      <a:pt x="666" y="1274"/>
                    </a:lnTo>
                    <a:lnTo>
                      <a:pt x="636" y="1274"/>
                    </a:lnTo>
                    <a:lnTo>
                      <a:pt x="604" y="1274"/>
                    </a:lnTo>
                    <a:lnTo>
                      <a:pt x="574" y="1270"/>
                    </a:lnTo>
                    <a:lnTo>
                      <a:pt x="544" y="1268"/>
                    </a:lnTo>
                    <a:lnTo>
                      <a:pt x="514" y="1262"/>
                    </a:lnTo>
                    <a:lnTo>
                      <a:pt x="484" y="1256"/>
                    </a:lnTo>
                    <a:lnTo>
                      <a:pt x="454" y="1248"/>
                    </a:lnTo>
                    <a:lnTo>
                      <a:pt x="424" y="1238"/>
                    </a:lnTo>
                    <a:lnTo>
                      <a:pt x="394" y="1226"/>
                    </a:lnTo>
                    <a:lnTo>
                      <a:pt x="366" y="1214"/>
                    </a:lnTo>
                    <a:lnTo>
                      <a:pt x="338" y="1200"/>
                    </a:lnTo>
                    <a:lnTo>
                      <a:pt x="310" y="1184"/>
                    </a:lnTo>
                    <a:lnTo>
                      <a:pt x="282" y="1166"/>
                    </a:lnTo>
                    <a:lnTo>
                      <a:pt x="256" y="1148"/>
                    </a:lnTo>
                    <a:lnTo>
                      <a:pt x="230" y="1128"/>
                    </a:lnTo>
                    <a:lnTo>
                      <a:pt x="230" y="1128"/>
                    </a:lnTo>
                    <a:lnTo>
                      <a:pt x="206" y="1106"/>
                    </a:lnTo>
                    <a:lnTo>
                      <a:pt x="182" y="1084"/>
                    </a:lnTo>
                    <a:lnTo>
                      <a:pt x="160" y="1060"/>
                    </a:lnTo>
                    <a:lnTo>
                      <a:pt x="140" y="1036"/>
                    </a:lnTo>
                    <a:lnTo>
                      <a:pt x="120" y="1012"/>
                    </a:lnTo>
                    <a:lnTo>
                      <a:pt x="102" y="986"/>
                    </a:lnTo>
                    <a:lnTo>
                      <a:pt x="86" y="958"/>
                    </a:lnTo>
                    <a:lnTo>
                      <a:pt x="72" y="932"/>
                    </a:lnTo>
                    <a:lnTo>
                      <a:pt x="58" y="904"/>
                    </a:lnTo>
                    <a:lnTo>
                      <a:pt x="46" y="876"/>
                    </a:lnTo>
                    <a:lnTo>
                      <a:pt x="34" y="846"/>
                    </a:lnTo>
                    <a:lnTo>
                      <a:pt x="26" y="818"/>
                    </a:lnTo>
                    <a:lnTo>
                      <a:pt x="18" y="788"/>
                    </a:lnTo>
                    <a:lnTo>
                      <a:pt x="10" y="758"/>
                    </a:lnTo>
                    <a:lnTo>
                      <a:pt x="6" y="728"/>
                    </a:lnTo>
                    <a:lnTo>
                      <a:pt x="2" y="698"/>
                    </a:lnTo>
                    <a:lnTo>
                      <a:pt x="0" y="668"/>
                    </a:lnTo>
                    <a:lnTo>
                      <a:pt x="0" y="636"/>
                    </a:lnTo>
                    <a:lnTo>
                      <a:pt x="0" y="606"/>
                    </a:lnTo>
                    <a:lnTo>
                      <a:pt x="2" y="576"/>
                    </a:lnTo>
                    <a:lnTo>
                      <a:pt x="6" y="544"/>
                    </a:lnTo>
                    <a:lnTo>
                      <a:pt x="10" y="514"/>
                    </a:lnTo>
                    <a:lnTo>
                      <a:pt x="18" y="484"/>
                    </a:lnTo>
                    <a:lnTo>
                      <a:pt x="26" y="454"/>
                    </a:lnTo>
                    <a:lnTo>
                      <a:pt x="36" y="426"/>
                    </a:lnTo>
                    <a:lnTo>
                      <a:pt x="46" y="396"/>
                    </a:lnTo>
                    <a:lnTo>
                      <a:pt x="60" y="368"/>
                    </a:lnTo>
                    <a:lnTo>
                      <a:pt x="74" y="338"/>
                    </a:lnTo>
                    <a:lnTo>
                      <a:pt x="88" y="312"/>
                    </a:lnTo>
                    <a:lnTo>
                      <a:pt x="106" y="284"/>
                    </a:lnTo>
                    <a:lnTo>
                      <a:pt x="124" y="258"/>
                    </a:lnTo>
                    <a:lnTo>
                      <a:pt x="146" y="232"/>
                    </a:lnTo>
                    <a:lnTo>
                      <a:pt x="146" y="232"/>
                    </a:lnTo>
                    <a:lnTo>
                      <a:pt x="166" y="208"/>
                    </a:lnTo>
                    <a:lnTo>
                      <a:pt x="190" y="184"/>
                    </a:lnTo>
                    <a:lnTo>
                      <a:pt x="212" y="162"/>
                    </a:lnTo>
                    <a:lnTo>
                      <a:pt x="236" y="142"/>
                    </a:lnTo>
                    <a:lnTo>
                      <a:pt x="262" y="122"/>
                    </a:lnTo>
                    <a:lnTo>
                      <a:pt x="288" y="104"/>
                    </a:lnTo>
                    <a:lnTo>
                      <a:pt x="314" y="88"/>
                    </a:lnTo>
                    <a:lnTo>
                      <a:pt x="342" y="72"/>
                    </a:lnTo>
                    <a:lnTo>
                      <a:pt x="370" y="58"/>
                    </a:lnTo>
                    <a:lnTo>
                      <a:pt x="398" y="46"/>
                    </a:lnTo>
                    <a:lnTo>
                      <a:pt x="426" y="36"/>
                    </a:lnTo>
                    <a:lnTo>
                      <a:pt x="456" y="26"/>
                    </a:lnTo>
                    <a:lnTo>
                      <a:pt x="486" y="18"/>
                    </a:lnTo>
                    <a:lnTo>
                      <a:pt x="516" y="12"/>
                    </a:lnTo>
                    <a:lnTo>
                      <a:pt x="546" y="8"/>
                    </a:lnTo>
                    <a:lnTo>
                      <a:pt x="576" y="4"/>
                    </a:lnTo>
                    <a:lnTo>
                      <a:pt x="606" y="2"/>
                    </a:lnTo>
                    <a:lnTo>
                      <a:pt x="636" y="0"/>
                    </a:lnTo>
                    <a:lnTo>
                      <a:pt x="668" y="2"/>
                    </a:lnTo>
                    <a:lnTo>
                      <a:pt x="698" y="4"/>
                    </a:lnTo>
                    <a:lnTo>
                      <a:pt x="728" y="8"/>
                    </a:lnTo>
                    <a:lnTo>
                      <a:pt x="758" y="12"/>
                    </a:lnTo>
                    <a:lnTo>
                      <a:pt x="788" y="18"/>
                    </a:lnTo>
                    <a:lnTo>
                      <a:pt x="818" y="28"/>
                    </a:lnTo>
                    <a:lnTo>
                      <a:pt x="848" y="36"/>
                    </a:lnTo>
                    <a:lnTo>
                      <a:pt x="878" y="48"/>
                    </a:lnTo>
                    <a:lnTo>
                      <a:pt x="906" y="60"/>
                    </a:lnTo>
                    <a:lnTo>
                      <a:pt x="934" y="74"/>
                    </a:lnTo>
                    <a:lnTo>
                      <a:pt x="962" y="90"/>
                    </a:lnTo>
                    <a:lnTo>
                      <a:pt x="990" y="108"/>
                    </a:lnTo>
                    <a:lnTo>
                      <a:pt x="1016" y="126"/>
                    </a:lnTo>
                    <a:lnTo>
                      <a:pt x="1042" y="146"/>
                    </a:lnTo>
                    <a:lnTo>
                      <a:pt x="1042" y="146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8" name="ïŝ1íḓe">
                <a:extLst>
                  <a:ext uri="{FF2B5EF4-FFF2-40B4-BE49-F238E27FC236}">
                    <a16:creationId xmlns:a16="http://schemas.microsoft.com/office/drawing/2014/main" xmlns="" id="{4089DA1C-1EDD-43AA-A2A5-734D90B8F1B4}"/>
                  </a:ext>
                </a:extLst>
              </p:cNvPr>
              <p:cNvSpPr/>
              <p:nvPr/>
            </p:nvSpPr>
            <p:spPr>
              <a:xfrm>
                <a:off x="5901616" y="3464365"/>
                <a:ext cx="388771" cy="398919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7" name="iŝlíḋê">
              <a:extLst>
                <a:ext uri="{FF2B5EF4-FFF2-40B4-BE49-F238E27FC236}">
                  <a16:creationId xmlns:a16="http://schemas.microsoft.com/office/drawing/2014/main" xmlns="" id="{242C1805-FB48-4472-B5E9-68D55C3A4BE2}"/>
                </a:ext>
              </a:extLst>
            </p:cNvPr>
            <p:cNvSpPr/>
            <p:nvPr/>
          </p:nvSpPr>
          <p:spPr bwMode="auto">
            <a:xfrm>
              <a:off x="3457374" y="2893030"/>
              <a:ext cx="5277250" cy="312735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  <a:scene3d>
              <a:camera prst="isometricOffAxis1Top">
                <a:rot lat="17411170" lon="18596411" rev="2947935"/>
              </a:camera>
              <a:lightRig rig="threePt" dir="t"/>
            </a:scene3d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grpSp>
          <p:nvGrpSpPr>
            <p:cNvPr id="18" name="ïS1íḓê">
              <a:extLst>
                <a:ext uri="{FF2B5EF4-FFF2-40B4-BE49-F238E27FC236}">
                  <a16:creationId xmlns:a16="http://schemas.microsoft.com/office/drawing/2014/main" xmlns="" id="{18277724-5819-4B41-97DD-D43B59D0EB6D}"/>
                </a:ext>
              </a:extLst>
            </p:cNvPr>
            <p:cNvGrpSpPr/>
            <p:nvPr/>
          </p:nvGrpSpPr>
          <p:grpSpPr>
            <a:xfrm>
              <a:off x="3914776" y="2946080"/>
              <a:ext cx="4362448" cy="3030889"/>
              <a:chOff x="3903484" y="1987629"/>
              <a:chExt cx="4385034" cy="3046583"/>
            </a:xfrm>
          </p:grpSpPr>
          <p:sp>
            <p:nvSpPr>
              <p:cNvPr id="19" name="î$ḷîḍê">
                <a:extLst>
                  <a:ext uri="{FF2B5EF4-FFF2-40B4-BE49-F238E27FC236}">
                    <a16:creationId xmlns:a16="http://schemas.microsoft.com/office/drawing/2014/main" xmlns="" id="{260C884F-8721-4F1B-BCF3-84C4D99CDF35}"/>
                  </a:ext>
                </a:extLst>
              </p:cNvPr>
              <p:cNvSpPr/>
              <p:nvPr/>
            </p:nvSpPr>
            <p:spPr bwMode="auto">
              <a:xfrm>
                <a:off x="3903484" y="2435595"/>
                <a:ext cx="4385034" cy="2598617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25400" cap="flat" cmpd="sng" algn="ctr">
                <a:noFill/>
                <a:prstDash val="solid"/>
              </a:ln>
              <a:effectLst/>
              <a:scene3d>
                <a:camera prst="isometricOffAxis1Top">
                  <a:rot lat="17411170" lon="18596411" rev="2947935"/>
                </a:camera>
                <a:lightRig rig="threePt" dir="t"/>
              </a:scene3d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0" name="îS1íḓé">
                <a:extLst>
                  <a:ext uri="{FF2B5EF4-FFF2-40B4-BE49-F238E27FC236}">
                    <a16:creationId xmlns:a16="http://schemas.microsoft.com/office/drawing/2014/main" xmlns="" id="{767888BA-2BC5-4799-B6DD-092A28B1DF5A}"/>
                  </a:ext>
                </a:extLst>
              </p:cNvPr>
              <p:cNvSpPr/>
              <p:nvPr/>
            </p:nvSpPr>
            <p:spPr bwMode="auto">
              <a:xfrm>
                <a:off x="4502732" y="2791846"/>
                <a:ext cx="3186536" cy="1888374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  <a:scene3d>
                <a:camera prst="isometricOffAxis1Top">
                  <a:rot lat="17411170" lon="18596411" rev="2947935"/>
                </a:camera>
                <a:lightRig rig="threePt" dir="t"/>
              </a:scene3d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21" name="iŝḷiḍè">
                <a:extLst>
                  <a:ext uri="{FF2B5EF4-FFF2-40B4-BE49-F238E27FC236}">
                    <a16:creationId xmlns:a16="http://schemas.microsoft.com/office/drawing/2014/main" xmlns="" id="{63E233CE-226C-4728-8C0B-A3F240F8BC72}"/>
                  </a:ext>
                </a:extLst>
              </p:cNvPr>
              <p:cNvGrpSpPr/>
              <p:nvPr/>
            </p:nvGrpSpPr>
            <p:grpSpPr>
              <a:xfrm>
                <a:off x="4058839" y="1987629"/>
                <a:ext cx="3630428" cy="1876694"/>
                <a:chOff x="1489576" y="1175752"/>
                <a:chExt cx="9568609" cy="4042773"/>
              </a:xfrm>
              <a:solidFill>
                <a:srgbClr val="B7CDD8"/>
              </a:solidFill>
            </p:grpSpPr>
            <p:grpSp>
              <p:nvGrpSpPr>
                <p:cNvPr id="22" name="î$1ïḑé">
                  <a:extLst>
                    <a:ext uri="{FF2B5EF4-FFF2-40B4-BE49-F238E27FC236}">
                      <a16:creationId xmlns:a16="http://schemas.microsoft.com/office/drawing/2014/main" xmlns="" id="{F7960C86-9DC0-4849-B753-966783766C99}"/>
                    </a:ext>
                  </a:extLst>
                </p:cNvPr>
                <p:cNvGrpSpPr/>
                <p:nvPr/>
              </p:nvGrpSpPr>
              <p:grpSpPr>
                <a:xfrm>
                  <a:off x="5385561" y="1195387"/>
                  <a:ext cx="5672624" cy="3721938"/>
                  <a:chOff x="3875479" y="1499885"/>
                  <a:chExt cx="5467545" cy="3787060"/>
                </a:xfrm>
                <a:grpFill/>
              </p:grpSpPr>
              <p:sp>
                <p:nvSpPr>
                  <p:cNvPr id="78" name="iṡḻïḑé">
                    <a:extLst>
                      <a:ext uri="{FF2B5EF4-FFF2-40B4-BE49-F238E27FC236}">
                        <a16:creationId xmlns:a16="http://schemas.microsoft.com/office/drawing/2014/main" xmlns="" id="{32A0D134-C5B4-4500-A1D3-5CBA3A692B5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03833" y="2473621"/>
                    <a:ext cx="144608" cy="117690"/>
                  </a:xfrm>
                  <a:custGeom>
                    <a:avLst/>
                    <a:gdLst>
                      <a:gd name="T0" fmla="*/ 2147483647 w 82"/>
                      <a:gd name="T1" fmla="*/ 2147483647 h 70"/>
                      <a:gd name="T2" fmla="*/ 2147483647 w 82"/>
                      <a:gd name="T3" fmla="*/ 2147483647 h 70"/>
                      <a:gd name="T4" fmla="*/ 2147483647 w 82"/>
                      <a:gd name="T5" fmla="*/ 2147483647 h 70"/>
                      <a:gd name="T6" fmla="*/ 2147483647 w 82"/>
                      <a:gd name="T7" fmla="*/ 2147483647 h 70"/>
                      <a:gd name="T8" fmla="*/ 2147483647 w 82"/>
                      <a:gd name="T9" fmla="*/ 2147483647 h 70"/>
                      <a:gd name="T10" fmla="*/ 2147483647 w 82"/>
                      <a:gd name="T11" fmla="*/ 2147483647 h 70"/>
                      <a:gd name="T12" fmla="*/ 2147483647 w 82"/>
                      <a:gd name="T13" fmla="*/ 2147483647 h 70"/>
                      <a:gd name="T14" fmla="*/ 2147483647 w 82"/>
                      <a:gd name="T15" fmla="*/ 2147483647 h 70"/>
                      <a:gd name="T16" fmla="*/ 2147483647 w 82"/>
                      <a:gd name="T17" fmla="*/ 2147483647 h 70"/>
                      <a:gd name="T18" fmla="*/ 2147483647 w 82"/>
                      <a:gd name="T19" fmla="*/ 2147483647 h 70"/>
                      <a:gd name="T20" fmla="*/ 2147483647 w 82"/>
                      <a:gd name="T21" fmla="*/ 2147483647 h 70"/>
                      <a:gd name="T22" fmla="*/ 2147483647 w 82"/>
                      <a:gd name="T23" fmla="*/ 2147483647 h 70"/>
                      <a:gd name="T24" fmla="*/ 2147483647 w 82"/>
                      <a:gd name="T25" fmla="*/ 2147483647 h 70"/>
                      <a:gd name="T26" fmla="*/ 2147483647 w 82"/>
                      <a:gd name="T27" fmla="*/ 2147483647 h 70"/>
                      <a:gd name="T28" fmla="*/ 2147483647 w 82"/>
                      <a:gd name="T29" fmla="*/ 2147483647 h 70"/>
                      <a:gd name="T30" fmla="*/ 2147483647 w 82"/>
                      <a:gd name="T31" fmla="*/ 2147483647 h 70"/>
                      <a:gd name="T32" fmla="*/ 2147483647 w 82"/>
                      <a:gd name="T33" fmla="*/ 2147483647 h 70"/>
                      <a:gd name="T34" fmla="*/ 2147483647 w 82"/>
                      <a:gd name="T35" fmla="*/ 2147483647 h 70"/>
                      <a:gd name="T36" fmla="*/ 2147483647 w 82"/>
                      <a:gd name="T37" fmla="*/ 2147483647 h 70"/>
                      <a:gd name="T38" fmla="*/ 2147483647 w 82"/>
                      <a:gd name="T39" fmla="*/ 2147483647 h 70"/>
                      <a:gd name="T40" fmla="*/ 2147483647 w 82"/>
                      <a:gd name="T41" fmla="*/ 2147483647 h 70"/>
                      <a:gd name="T42" fmla="*/ 0 w 82"/>
                      <a:gd name="T43" fmla="*/ 0 h 70"/>
                      <a:gd name="T44" fmla="*/ 2147483647 w 82"/>
                      <a:gd name="T45" fmla="*/ 0 h 70"/>
                      <a:gd name="T46" fmla="*/ 2147483647 w 82"/>
                      <a:gd name="T47" fmla="*/ 2147483647 h 70"/>
                      <a:gd name="T48" fmla="*/ 2147483647 w 82"/>
                      <a:gd name="T49" fmla="*/ 2147483647 h 70"/>
                      <a:gd name="T50" fmla="*/ 2147483647 w 82"/>
                      <a:gd name="T51" fmla="*/ 2147483647 h 70"/>
                      <a:gd name="T52" fmla="*/ 2147483647 w 82"/>
                      <a:gd name="T53" fmla="*/ 2147483647 h 70"/>
                      <a:gd name="T54" fmla="*/ 2147483647 w 82"/>
                      <a:gd name="T55" fmla="*/ 2147483647 h 70"/>
                      <a:gd name="T56" fmla="*/ 2147483647 w 82"/>
                      <a:gd name="T57" fmla="*/ 2147483647 h 70"/>
                      <a:gd name="T58" fmla="*/ 2147483647 w 82"/>
                      <a:gd name="T59" fmla="*/ 2147483647 h 70"/>
                      <a:gd name="T60" fmla="*/ 2147483647 w 82"/>
                      <a:gd name="T61" fmla="*/ 2147483647 h 70"/>
                      <a:gd name="T62" fmla="*/ 2147483647 w 82"/>
                      <a:gd name="T63" fmla="*/ 2147483647 h 70"/>
                      <a:gd name="T64" fmla="*/ 2147483647 w 82"/>
                      <a:gd name="T65" fmla="*/ 2147483647 h 70"/>
                      <a:gd name="T66" fmla="*/ 2147483647 w 82"/>
                      <a:gd name="T67" fmla="*/ 2147483647 h 70"/>
                      <a:gd name="T68" fmla="*/ 2147483647 w 82"/>
                      <a:gd name="T69" fmla="*/ 2147483647 h 70"/>
                      <a:gd name="T70" fmla="*/ 2147483647 w 82"/>
                      <a:gd name="T71" fmla="*/ 2147483647 h 70"/>
                      <a:gd name="T72" fmla="*/ 2147483647 w 82"/>
                      <a:gd name="T73" fmla="*/ 2147483647 h 70"/>
                      <a:gd name="T74" fmla="*/ 2147483647 w 82"/>
                      <a:gd name="T75" fmla="*/ 2147483647 h 70"/>
                      <a:gd name="T76" fmla="*/ 2147483647 w 82"/>
                      <a:gd name="T77" fmla="*/ 2147483647 h 70"/>
                      <a:gd name="T78" fmla="*/ 2147483647 w 82"/>
                      <a:gd name="T79" fmla="*/ 2147483647 h 70"/>
                      <a:gd name="T80" fmla="*/ 2147483647 w 82"/>
                      <a:gd name="T81" fmla="*/ 2147483647 h 70"/>
                      <a:gd name="T82" fmla="*/ 2147483647 w 82"/>
                      <a:gd name="T83" fmla="*/ 2147483647 h 70"/>
                      <a:gd name="T84" fmla="*/ 2147483647 w 82"/>
                      <a:gd name="T85" fmla="*/ 2147483647 h 70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w 82"/>
                      <a:gd name="T130" fmla="*/ 0 h 70"/>
                      <a:gd name="T131" fmla="*/ 82 w 82"/>
                      <a:gd name="T132" fmla="*/ 70 h 70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T129" t="T130" r="T131" b="T132"/>
                    <a:pathLst>
                      <a:path w="82" h="70">
                        <a:moveTo>
                          <a:pt x="28" y="52"/>
                        </a:moveTo>
                        <a:lnTo>
                          <a:pt x="20" y="54"/>
                        </a:lnTo>
                        <a:lnTo>
                          <a:pt x="14" y="56"/>
                        </a:lnTo>
                        <a:lnTo>
                          <a:pt x="26" y="62"/>
                        </a:lnTo>
                        <a:lnTo>
                          <a:pt x="30" y="64"/>
                        </a:lnTo>
                        <a:lnTo>
                          <a:pt x="36" y="70"/>
                        </a:lnTo>
                        <a:lnTo>
                          <a:pt x="20" y="70"/>
                        </a:lnTo>
                        <a:lnTo>
                          <a:pt x="14" y="62"/>
                        </a:lnTo>
                        <a:lnTo>
                          <a:pt x="12" y="58"/>
                        </a:lnTo>
                        <a:lnTo>
                          <a:pt x="8" y="56"/>
                        </a:lnTo>
                        <a:lnTo>
                          <a:pt x="10" y="50"/>
                        </a:lnTo>
                        <a:lnTo>
                          <a:pt x="14" y="46"/>
                        </a:lnTo>
                        <a:lnTo>
                          <a:pt x="12" y="44"/>
                        </a:lnTo>
                        <a:lnTo>
                          <a:pt x="10" y="40"/>
                        </a:lnTo>
                        <a:lnTo>
                          <a:pt x="18" y="40"/>
                        </a:lnTo>
                        <a:lnTo>
                          <a:pt x="16" y="34"/>
                        </a:lnTo>
                        <a:lnTo>
                          <a:pt x="14" y="28"/>
                        </a:lnTo>
                        <a:lnTo>
                          <a:pt x="14" y="16"/>
                        </a:lnTo>
                        <a:lnTo>
                          <a:pt x="10" y="12"/>
                        </a:lnTo>
                        <a:lnTo>
                          <a:pt x="6" y="8"/>
                        </a:lnTo>
                        <a:lnTo>
                          <a:pt x="2" y="4"/>
                        </a:lnTo>
                        <a:lnTo>
                          <a:pt x="0" y="0"/>
                        </a:lnTo>
                        <a:lnTo>
                          <a:pt x="4" y="0"/>
                        </a:lnTo>
                        <a:lnTo>
                          <a:pt x="12" y="4"/>
                        </a:lnTo>
                        <a:lnTo>
                          <a:pt x="24" y="14"/>
                        </a:lnTo>
                        <a:lnTo>
                          <a:pt x="40" y="22"/>
                        </a:lnTo>
                        <a:lnTo>
                          <a:pt x="46" y="24"/>
                        </a:lnTo>
                        <a:lnTo>
                          <a:pt x="54" y="26"/>
                        </a:lnTo>
                        <a:lnTo>
                          <a:pt x="60" y="26"/>
                        </a:lnTo>
                        <a:lnTo>
                          <a:pt x="66" y="24"/>
                        </a:lnTo>
                        <a:lnTo>
                          <a:pt x="74" y="20"/>
                        </a:lnTo>
                        <a:lnTo>
                          <a:pt x="74" y="30"/>
                        </a:lnTo>
                        <a:lnTo>
                          <a:pt x="74" y="34"/>
                        </a:lnTo>
                        <a:lnTo>
                          <a:pt x="76" y="36"/>
                        </a:lnTo>
                        <a:lnTo>
                          <a:pt x="82" y="42"/>
                        </a:lnTo>
                        <a:lnTo>
                          <a:pt x="78" y="44"/>
                        </a:lnTo>
                        <a:lnTo>
                          <a:pt x="72" y="44"/>
                        </a:lnTo>
                        <a:lnTo>
                          <a:pt x="60" y="46"/>
                        </a:lnTo>
                        <a:lnTo>
                          <a:pt x="60" y="62"/>
                        </a:lnTo>
                        <a:lnTo>
                          <a:pt x="52" y="60"/>
                        </a:lnTo>
                        <a:lnTo>
                          <a:pt x="44" y="56"/>
                        </a:lnTo>
                        <a:lnTo>
                          <a:pt x="38" y="54"/>
                        </a:lnTo>
                        <a:lnTo>
                          <a:pt x="28" y="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9" name="î$ľïḋé">
                    <a:extLst>
                      <a:ext uri="{FF2B5EF4-FFF2-40B4-BE49-F238E27FC236}">
                        <a16:creationId xmlns:a16="http://schemas.microsoft.com/office/drawing/2014/main" xmlns="" id="{ECB58049-9EB8-489B-9AF9-43DD52793B9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19823" y="2598314"/>
                    <a:ext cx="238258" cy="246586"/>
                  </a:xfrm>
                  <a:custGeom>
                    <a:avLst/>
                    <a:gdLst>
                      <a:gd name="T0" fmla="*/ 2147483647 w 136"/>
                      <a:gd name="T1" fmla="*/ 2147483647 h 148"/>
                      <a:gd name="T2" fmla="*/ 2147483647 w 136"/>
                      <a:gd name="T3" fmla="*/ 0 h 148"/>
                      <a:gd name="T4" fmla="*/ 2147483647 w 136"/>
                      <a:gd name="T5" fmla="*/ 2147483647 h 148"/>
                      <a:gd name="T6" fmla="*/ 2147483647 w 136"/>
                      <a:gd name="T7" fmla="*/ 2147483647 h 148"/>
                      <a:gd name="T8" fmla="*/ 2147483647 w 136"/>
                      <a:gd name="T9" fmla="*/ 2147483647 h 148"/>
                      <a:gd name="T10" fmla="*/ 2147483647 w 136"/>
                      <a:gd name="T11" fmla="*/ 2147483647 h 148"/>
                      <a:gd name="T12" fmla="*/ 2147483647 w 136"/>
                      <a:gd name="T13" fmla="*/ 2147483647 h 148"/>
                      <a:gd name="T14" fmla="*/ 2147483647 w 136"/>
                      <a:gd name="T15" fmla="*/ 2147483647 h 148"/>
                      <a:gd name="T16" fmla="*/ 2147483647 w 136"/>
                      <a:gd name="T17" fmla="*/ 2147483647 h 148"/>
                      <a:gd name="T18" fmla="*/ 2147483647 w 136"/>
                      <a:gd name="T19" fmla="*/ 2147483647 h 148"/>
                      <a:gd name="T20" fmla="*/ 2147483647 w 136"/>
                      <a:gd name="T21" fmla="*/ 2147483647 h 148"/>
                      <a:gd name="T22" fmla="*/ 2147483647 w 136"/>
                      <a:gd name="T23" fmla="*/ 2147483647 h 148"/>
                      <a:gd name="T24" fmla="*/ 2147483647 w 136"/>
                      <a:gd name="T25" fmla="*/ 2147483647 h 148"/>
                      <a:gd name="T26" fmla="*/ 2147483647 w 136"/>
                      <a:gd name="T27" fmla="*/ 2147483647 h 148"/>
                      <a:gd name="T28" fmla="*/ 2147483647 w 136"/>
                      <a:gd name="T29" fmla="*/ 2147483647 h 148"/>
                      <a:gd name="T30" fmla="*/ 2147483647 w 136"/>
                      <a:gd name="T31" fmla="*/ 2147483647 h 148"/>
                      <a:gd name="T32" fmla="*/ 2147483647 w 136"/>
                      <a:gd name="T33" fmla="*/ 2147483647 h 148"/>
                      <a:gd name="T34" fmla="*/ 2147483647 w 136"/>
                      <a:gd name="T35" fmla="*/ 2147483647 h 148"/>
                      <a:gd name="T36" fmla="*/ 2147483647 w 136"/>
                      <a:gd name="T37" fmla="*/ 2147483647 h 148"/>
                      <a:gd name="T38" fmla="*/ 2147483647 w 136"/>
                      <a:gd name="T39" fmla="*/ 2147483647 h 148"/>
                      <a:gd name="T40" fmla="*/ 2147483647 w 136"/>
                      <a:gd name="T41" fmla="*/ 2147483647 h 148"/>
                      <a:gd name="T42" fmla="*/ 2147483647 w 136"/>
                      <a:gd name="T43" fmla="*/ 2147483647 h 148"/>
                      <a:gd name="T44" fmla="*/ 2147483647 w 136"/>
                      <a:gd name="T45" fmla="*/ 2147483647 h 148"/>
                      <a:gd name="T46" fmla="*/ 2147483647 w 136"/>
                      <a:gd name="T47" fmla="*/ 2147483647 h 148"/>
                      <a:gd name="T48" fmla="*/ 0 w 136"/>
                      <a:gd name="T49" fmla="*/ 2147483647 h 148"/>
                      <a:gd name="T50" fmla="*/ 2147483647 w 136"/>
                      <a:gd name="T51" fmla="*/ 2147483647 h 148"/>
                      <a:gd name="T52" fmla="*/ 2147483647 w 136"/>
                      <a:gd name="T53" fmla="*/ 2147483647 h 148"/>
                      <a:gd name="T54" fmla="*/ 2147483647 w 136"/>
                      <a:gd name="T55" fmla="*/ 2147483647 h 148"/>
                      <a:gd name="T56" fmla="*/ 2147483647 w 136"/>
                      <a:gd name="T57" fmla="*/ 2147483647 h 148"/>
                      <a:gd name="T58" fmla="*/ 2147483647 w 136"/>
                      <a:gd name="T59" fmla="*/ 2147483647 h 148"/>
                      <a:gd name="T60" fmla="*/ 2147483647 w 136"/>
                      <a:gd name="T61" fmla="*/ 2147483647 h 148"/>
                      <a:gd name="T62" fmla="*/ 2147483647 w 136"/>
                      <a:gd name="T63" fmla="*/ 2147483647 h 148"/>
                      <a:gd name="T64" fmla="*/ 2147483647 w 136"/>
                      <a:gd name="T65" fmla="*/ 2147483647 h 148"/>
                      <a:gd name="T66" fmla="*/ 2147483647 w 136"/>
                      <a:gd name="T67" fmla="*/ 2147483647 h 148"/>
                      <a:gd name="T68" fmla="*/ 2147483647 w 136"/>
                      <a:gd name="T69" fmla="*/ 2147483647 h 148"/>
                      <a:gd name="T70" fmla="*/ 2147483647 w 136"/>
                      <a:gd name="T71" fmla="*/ 2147483647 h 148"/>
                      <a:gd name="T72" fmla="*/ 2147483647 w 136"/>
                      <a:gd name="T73" fmla="*/ 2147483647 h 148"/>
                      <a:gd name="T74" fmla="*/ 2147483647 w 136"/>
                      <a:gd name="T75" fmla="*/ 2147483647 h 148"/>
                      <a:gd name="T76" fmla="*/ 2147483647 w 136"/>
                      <a:gd name="T77" fmla="*/ 2147483647 h 148"/>
                      <a:gd name="T78" fmla="*/ 2147483647 w 136"/>
                      <a:gd name="T79" fmla="*/ 2147483647 h 148"/>
                      <a:gd name="T80" fmla="*/ 2147483647 w 136"/>
                      <a:gd name="T81" fmla="*/ 2147483647 h 148"/>
                      <a:gd name="T82" fmla="*/ 2147483647 w 136"/>
                      <a:gd name="T83" fmla="*/ 2147483647 h 148"/>
                      <a:gd name="T84" fmla="*/ 2147483647 w 136"/>
                      <a:gd name="T85" fmla="*/ 2147483647 h 148"/>
                      <a:gd name="T86" fmla="*/ 2147483647 w 136"/>
                      <a:gd name="T87" fmla="*/ 2147483647 h 148"/>
                      <a:gd name="T88" fmla="*/ 2147483647 w 136"/>
                      <a:gd name="T89" fmla="*/ 2147483647 h 148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136"/>
                      <a:gd name="T136" fmla="*/ 0 h 148"/>
                      <a:gd name="T137" fmla="*/ 136 w 136"/>
                      <a:gd name="T138" fmla="*/ 148 h 148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136" h="148">
                        <a:moveTo>
                          <a:pt x="76" y="12"/>
                        </a:moveTo>
                        <a:lnTo>
                          <a:pt x="78" y="6"/>
                        </a:lnTo>
                        <a:lnTo>
                          <a:pt x="80" y="4"/>
                        </a:lnTo>
                        <a:lnTo>
                          <a:pt x="86" y="0"/>
                        </a:lnTo>
                        <a:lnTo>
                          <a:pt x="98" y="10"/>
                        </a:lnTo>
                        <a:lnTo>
                          <a:pt x="110" y="24"/>
                        </a:lnTo>
                        <a:lnTo>
                          <a:pt x="116" y="30"/>
                        </a:lnTo>
                        <a:lnTo>
                          <a:pt x="118" y="38"/>
                        </a:lnTo>
                        <a:lnTo>
                          <a:pt x="122" y="46"/>
                        </a:lnTo>
                        <a:lnTo>
                          <a:pt x="122" y="52"/>
                        </a:lnTo>
                        <a:lnTo>
                          <a:pt x="120" y="56"/>
                        </a:lnTo>
                        <a:lnTo>
                          <a:pt x="118" y="60"/>
                        </a:lnTo>
                        <a:lnTo>
                          <a:pt x="126" y="78"/>
                        </a:lnTo>
                        <a:lnTo>
                          <a:pt x="136" y="102"/>
                        </a:lnTo>
                        <a:lnTo>
                          <a:pt x="134" y="110"/>
                        </a:lnTo>
                        <a:lnTo>
                          <a:pt x="132" y="114"/>
                        </a:lnTo>
                        <a:lnTo>
                          <a:pt x="130" y="114"/>
                        </a:lnTo>
                        <a:lnTo>
                          <a:pt x="126" y="114"/>
                        </a:lnTo>
                        <a:lnTo>
                          <a:pt x="126" y="110"/>
                        </a:lnTo>
                        <a:lnTo>
                          <a:pt x="130" y="106"/>
                        </a:lnTo>
                        <a:lnTo>
                          <a:pt x="122" y="108"/>
                        </a:lnTo>
                        <a:lnTo>
                          <a:pt x="118" y="110"/>
                        </a:lnTo>
                        <a:lnTo>
                          <a:pt x="116" y="120"/>
                        </a:lnTo>
                        <a:lnTo>
                          <a:pt x="116" y="116"/>
                        </a:lnTo>
                        <a:lnTo>
                          <a:pt x="114" y="114"/>
                        </a:lnTo>
                        <a:lnTo>
                          <a:pt x="108" y="120"/>
                        </a:lnTo>
                        <a:lnTo>
                          <a:pt x="104" y="122"/>
                        </a:lnTo>
                        <a:lnTo>
                          <a:pt x="100" y="122"/>
                        </a:lnTo>
                        <a:lnTo>
                          <a:pt x="92" y="122"/>
                        </a:lnTo>
                        <a:lnTo>
                          <a:pt x="88" y="120"/>
                        </a:lnTo>
                        <a:lnTo>
                          <a:pt x="84" y="120"/>
                        </a:lnTo>
                        <a:lnTo>
                          <a:pt x="82" y="120"/>
                        </a:lnTo>
                        <a:lnTo>
                          <a:pt x="82" y="122"/>
                        </a:lnTo>
                        <a:lnTo>
                          <a:pt x="86" y="128"/>
                        </a:lnTo>
                        <a:lnTo>
                          <a:pt x="90" y="132"/>
                        </a:lnTo>
                        <a:lnTo>
                          <a:pt x="86" y="138"/>
                        </a:lnTo>
                        <a:lnTo>
                          <a:pt x="82" y="148"/>
                        </a:lnTo>
                        <a:lnTo>
                          <a:pt x="74" y="144"/>
                        </a:lnTo>
                        <a:lnTo>
                          <a:pt x="70" y="138"/>
                        </a:lnTo>
                        <a:lnTo>
                          <a:pt x="66" y="132"/>
                        </a:lnTo>
                        <a:lnTo>
                          <a:pt x="64" y="122"/>
                        </a:lnTo>
                        <a:lnTo>
                          <a:pt x="54" y="122"/>
                        </a:lnTo>
                        <a:lnTo>
                          <a:pt x="46" y="124"/>
                        </a:lnTo>
                        <a:lnTo>
                          <a:pt x="38" y="126"/>
                        </a:lnTo>
                        <a:lnTo>
                          <a:pt x="30" y="130"/>
                        </a:lnTo>
                        <a:lnTo>
                          <a:pt x="20" y="130"/>
                        </a:lnTo>
                        <a:lnTo>
                          <a:pt x="20" y="136"/>
                        </a:lnTo>
                        <a:lnTo>
                          <a:pt x="8" y="134"/>
                        </a:lnTo>
                        <a:lnTo>
                          <a:pt x="2" y="134"/>
                        </a:lnTo>
                        <a:lnTo>
                          <a:pt x="0" y="132"/>
                        </a:lnTo>
                        <a:lnTo>
                          <a:pt x="0" y="128"/>
                        </a:lnTo>
                        <a:lnTo>
                          <a:pt x="6" y="126"/>
                        </a:lnTo>
                        <a:lnTo>
                          <a:pt x="8" y="124"/>
                        </a:lnTo>
                        <a:lnTo>
                          <a:pt x="14" y="116"/>
                        </a:lnTo>
                        <a:lnTo>
                          <a:pt x="20" y="108"/>
                        </a:lnTo>
                        <a:lnTo>
                          <a:pt x="24" y="106"/>
                        </a:lnTo>
                        <a:lnTo>
                          <a:pt x="28" y="106"/>
                        </a:lnTo>
                        <a:lnTo>
                          <a:pt x="34" y="106"/>
                        </a:lnTo>
                        <a:lnTo>
                          <a:pt x="36" y="104"/>
                        </a:lnTo>
                        <a:lnTo>
                          <a:pt x="42" y="102"/>
                        </a:lnTo>
                        <a:lnTo>
                          <a:pt x="46" y="102"/>
                        </a:lnTo>
                        <a:lnTo>
                          <a:pt x="52" y="102"/>
                        </a:lnTo>
                        <a:lnTo>
                          <a:pt x="54" y="104"/>
                        </a:lnTo>
                        <a:lnTo>
                          <a:pt x="60" y="108"/>
                        </a:lnTo>
                        <a:lnTo>
                          <a:pt x="62" y="106"/>
                        </a:lnTo>
                        <a:lnTo>
                          <a:pt x="62" y="102"/>
                        </a:lnTo>
                        <a:lnTo>
                          <a:pt x="62" y="96"/>
                        </a:lnTo>
                        <a:lnTo>
                          <a:pt x="60" y="94"/>
                        </a:lnTo>
                        <a:lnTo>
                          <a:pt x="62" y="90"/>
                        </a:lnTo>
                        <a:lnTo>
                          <a:pt x="64" y="86"/>
                        </a:lnTo>
                        <a:lnTo>
                          <a:pt x="68" y="84"/>
                        </a:lnTo>
                        <a:lnTo>
                          <a:pt x="68" y="80"/>
                        </a:lnTo>
                        <a:lnTo>
                          <a:pt x="68" y="78"/>
                        </a:lnTo>
                        <a:lnTo>
                          <a:pt x="68" y="74"/>
                        </a:lnTo>
                        <a:lnTo>
                          <a:pt x="70" y="78"/>
                        </a:lnTo>
                        <a:lnTo>
                          <a:pt x="68" y="82"/>
                        </a:lnTo>
                        <a:lnTo>
                          <a:pt x="76" y="80"/>
                        </a:lnTo>
                        <a:lnTo>
                          <a:pt x="82" y="78"/>
                        </a:lnTo>
                        <a:lnTo>
                          <a:pt x="86" y="76"/>
                        </a:lnTo>
                        <a:lnTo>
                          <a:pt x="90" y="72"/>
                        </a:lnTo>
                        <a:lnTo>
                          <a:pt x="92" y="60"/>
                        </a:lnTo>
                        <a:lnTo>
                          <a:pt x="94" y="50"/>
                        </a:lnTo>
                        <a:lnTo>
                          <a:pt x="94" y="44"/>
                        </a:lnTo>
                        <a:lnTo>
                          <a:pt x="92" y="40"/>
                        </a:lnTo>
                        <a:lnTo>
                          <a:pt x="88" y="32"/>
                        </a:lnTo>
                        <a:lnTo>
                          <a:pt x="84" y="26"/>
                        </a:lnTo>
                        <a:lnTo>
                          <a:pt x="82" y="24"/>
                        </a:lnTo>
                        <a:lnTo>
                          <a:pt x="80" y="20"/>
                        </a:lnTo>
                        <a:lnTo>
                          <a:pt x="78" y="16"/>
                        </a:lnTo>
                        <a:lnTo>
                          <a:pt x="76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0" name="ïšḷïḋè">
                    <a:extLst>
                      <a:ext uri="{FF2B5EF4-FFF2-40B4-BE49-F238E27FC236}">
                        <a16:creationId xmlns:a16="http://schemas.microsoft.com/office/drawing/2014/main" xmlns="" id="{45A5E370-4E68-4A0B-B214-8A183B7D736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74913" y="2816880"/>
                    <a:ext cx="53711" cy="42031"/>
                  </a:xfrm>
                  <a:custGeom>
                    <a:avLst/>
                    <a:gdLst>
                      <a:gd name="T0" fmla="*/ 2147483647 w 32"/>
                      <a:gd name="T1" fmla="*/ 2147483647 h 26"/>
                      <a:gd name="T2" fmla="*/ 2147483647 w 32"/>
                      <a:gd name="T3" fmla="*/ 2147483647 h 26"/>
                      <a:gd name="T4" fmla="*/ 2147483647 w 32"/>
                      <a:gd name="T5" fmla="*/ 0 h 26"/>
                      <a:gd name="T6" fmla="*/ 2147483647 w 32"/>
                      <a:gd name="T7" fmla="*/ 0 h 26"/>
                      <a:gd name="T8" fmla="*/ 2147483647 w 32"/>
                      <a:gd name="T9" fmla="*/ 2147483647 h 26"/>
                      <a:gd name="T10" fmla="*/ 2147483647 w 32"/>
                      <a:gd name="T11" fmla="*/ 2147483647 h 26"/>
                      <a:gd name="T12" fmla="*/ 2147483647 w 32"/>
                      <a:gd name="T13" fmla="*/ 2147483647 h 26"/>
                      <a:gd name="T14" fmla="*/ 2147483647 w 32"/>
                      <a:gd name="T15" fmla="*/ 2147483647 h 26"/>
                      <a:gd name="T16" fmla="*/ 2147483647 w 32"/>
                      <a:gd name="T17" fmla="*/ 2147483647 h 26"/>
                      <a:gd name="T18" fmla="*/ 2147483647 w 32"/>
                      <a:gd name="T19" fmla="*/ 2147483647 h 26"/>
                      <a:gd name="T20" fmla="*/ 2147483647 w 32"/>
                      <a:gd name="T21" fmla="*/ 2147483647 h 26"/>
                      <a:gd name="T22" fmla="*/ 2147483647 w 32"/>
                      <a:gd name="T23" fmla="*/ 2147483647 h 26"/>
                      <a:gd name="T24" fmla="*/ 2147483647 w 32"/>
                      <a:gd name="T25" fmla="*/ 2147483647 h 26"/>
                      <a:gd name="T26" fmla="*/ 2147483647 w 32"/>
                      <a:gd name="T27" fmla="*/ 2147483647 h 26"/>
                      <a:gd name="T28" fmla="*/ 0 w 32"/>
                      <a:gd name="T29" fmla="*/ 2147483647 h 26"/>
                      <a:gd name="T30" fmla="*/ 0 w 32"/>
                      <a:gd name="T31" fmla="*/ 2147483647 h 26"/>
                      <a:gd name="T32" fmla="*/ 2147483647 w 32"/>
                      <a:gd name="T33" fmla="*/ 2147483647 h 26"/>
                      <a:gd name="T34" fmla="*/ 2147483647 w 32"/>
                      <a:gd name="T35" fmla="*/ 2147483647 h 26"/>
                      <a:gd name="T36" fmla="*/ 2147483647 w 32"/>
                      <a:gd name="T37" fmla="*/ 2147483647 h 26"/>
                      <a:gd name="T38" fmla="*/ 2147483647 w 32"/>
                      <a:gd name="T39" fmla="*/ 2147483647 h 2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32"/>
                      <a:gd name="T61" fmla="*/ 0 h 26"/>
                      <a:gd name="T62" fmla="*/ 32 w 32"/>
                      <a:gd name="T63" fmla="*/ 26 h 26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32" h="26">
                        <a:moveTo>
                          <a:pt x="14" y="4"/>
                        </a:moveTo>
                        <a:lnTo>
                          <a:pt x="16" y="4"/>
                        </a:lnTo>
                        <a:lnTo>
                          <a:pt x="14" y="0"/>
                        </a:lnTo>
                        <a:lnTo>
                          <a:pt x="22" y="0"/>
                        </a:lnTo>
                        <a:lnTo>
                          <a:pt x="26" y="2"/>
                        </a:lnTo>
                        <a:lnTo>
                          <a:pt x="32" y="8"/>
                        </a:lnTo>
                        <a:lnTo>
                          <a:pt x="30" y="12"/>
                        </a:lnTo>
                        <a:lnTo>
                          <a:pt x="24" y="14"/>
                        </a:lnTo>
                        <a:lnTo>
                          <a:pt x="14" y="16"/>
                        </a:lnTo>
                        <a:lnTo>
                          <a:pt x="14" y="24"/>
                        </a:lnTo>
                        <a:lnTo>
                          <a:pt x="12" y="26"/>
                        </a:lnTo>
                        <a:lnTo>
                          <a:pt x="10" y="26"/>
                        </a:lnTo>
                        <a:lnTo>
                          <a:pt x="6" y="24"/>
                        </a:lnTo>
                        <a:lnTo>
                          <a:pt x="4" y="20"/>
                        </a:lnTo>
                        <a:lnTo>
                          <a:pt x="0" y="14"/>
                        </a:lnTo>
                        <a:lnTo>
                          <a:pt x="0" y="8"/>
                        </a:lnTo>
                        <a:lnTo>
                          <a:pt x="2" y="6"/>
                        </a:lnTo>
                        <a:lnTo>
                          <a:pt x="4" y="4"/>
                        </a:lnTo>
                        <a:lnTo>
                          <a:pt x="8" y="4"/>
                        </a:lnTo>
                        <a:lnTo>
                          <a:pt x="14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1" name="ïṩļíďé">
                    <a:extLst>
                      <a:ext uri="{FF2B5EF4-FFF2-40B4-BE49-F238E27FC236}">
                        <a16:creationId xmlns:a16="http://schemas.microsoft.com/office/drawing/2014/main" xmlns="" id="{95CFB60A-4523-4B94-9FFE-F94191B75EE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03296" y="2826687"/>
                    <a:ext cx="71616" cy="84063"/>
                  </a:xfrm>
                  <a:custGeom>
                    <a:avLst/>
                    <a:gdLst>
                      <a:gd name="T0" fmla="*/ 2147483647 w 40"/>
                      <a:gd name="T1" fmla="*/ 2147483647 h 52"/>
                      <a:gd name="T2" fmla="*/ 2147483647 w 40"/>
                      <a:gd name="T3" fmla="*/ 2147483647 h 52"/>
                      <a:gd name="T4" fmla="*/ 2147483647 w 40"/>
                      <a:gd name="T5" fmla="*/ 2147483647 h 52"/>
                      <a:gd name="T6" fmla="*/ 0 w 40"/>
                      <a:gd name="T7" fmla="*/ 2147483647 h 52"/>
                      <a:gd name="T8" fmla="*/ 2147483647 w 40"/>
                      <a:gd name="T9" fmla="*/ 2147483647 h 52"/>
                      <a:gd name="T10" fmla="*/ 2147483647 w 40"/>
                      <a:gd name="T11" fmla="*/ 2147483647 h 52"/>
                      <a:gd name="T12" fmla="*/ 2147483647 w 40"/>
                      <a:gd name="T13" fmla="*/ 0 h 52"/>
                      <a:gd name="T14" fmla="*/ 2147483647 w 40"/>
                      <a:gd name="T15" fmla="*/ 2147483647 h 52"/>
                      <a:gd name="T16" fmla="*/ 2147483647 w 40"/>
                      <a:gd name="T17" fmla="*/ 2147483647 h 52"/>
                      <a:gd name="T18" fmla="*/ 2147483647 w 40"/>
                      <a:gd name="T19" fmla="*/ 2147483647 h 52"/>
                      <a:gd name="T20" fmla="*/ 2147483647 w 40"/>
                      <a:gd name="T21" fmla="*/ 2147483647 h 52"/>
                      <a:gd name="T22" fmla="*/ 2147483647 w 40"/>
                      <a:gd name="T23" fmla="*/ 2147483647 h 52"/>
                      <a:gd name="T24" fmla="*/ 2147483647 w 40"/>
                      <a:gd name="T25" fmla="*/ 2147483647 h 52"/>
                      <a:gd name="T26" fmla="*/ 2147483647 w 40"/>
                      <a:gd name="T27" fmla="*/ 2147483647 h 52"/>
                      <a:gd name="T28" fmla="*/ 2147483647 w 40"/>
                      <a:gd name="T29" fmla="*/ 2147483647 h 52"/>
                      <a:gd name="T30" fmla="*/ 2147483647 w 40"/>
                      <a:gd name="T31" fmla="*/ 2147483647 h 52"/>
                      <a:gd name="T32" fmla="*/ 2147483647 w 40"/>
                      <a:gd name="T33" fmla="*/ 2147483647 h 52"/>
                      <a:gd name="T34" fmla="*/ 2147483647 w 40"/>
                      <a:gd name="T35" fmla="*/ 2147483647 h 52"/>
                      <a:gd name="T36" fmla="*/ 2147483647 w 40"/>
                      <a:gd name="T37" fmla="*/ 2147483647 h 52"/>
                      <a:gd name="T38" fmla="*/ 2147483647 w 40"/>
                      <a:gd name="T39" fmla="*/ 2147483647 h 52"/>
                      <a:gd name="T40" fmla="*/ 2147483647 w 40"/>
                      <a:gd name="T41" fmla="*/ 2147483647 h 52"/>
                      <a:gd name="T42" fmla="*/ 2147483647 w 40"/>
                      <a:gd name="T43" fmla="*/ 2147483647 h 52"/>
                      <a:gd name="T44" fmla="*/ 2147483647 w 40"/>
                      <a:gd name="T45" fmla="*/ 2147483647 h 52"/>
                      <a:gd name="T46" fmla="*/ 2147483647 w 40"/>
                      <a:gd name="T47" fmla="*/ 2147483647 h 52"/>
                      <a:gd name="T48" fmla="*/ 2147483647 w 40"/>
                      <a:gd name="T49" fmla="*/ 2147483647 h 52"/>
                      <a:gd name="T50" fmla="*/ 2147483647 w 40"/>
                      <a:gd name="T51" fmla="*/ 2147483647 h 52"/>
                      <a:gd name="T52" fmla="*/ 2147483647 w 40"/>
                      <a:gd name="T53" fmla="*/ 2147483647 h 52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40"/>
                      <a:gd name="T82" fmla="*/ 0 h 52"/>
                      <a:gd name="T83" fmla="*/ 40 w 40"/>
                      <a:gd name="T84" fmla="*/ 52 h 52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40" h="52">
                        <a:moveTo>
                          <a:pt x="12" y="24"/>
                        </a:moveTo>
                        <a:lnTo>
                          <a:pt x="4" y="20"/>
                        </a:lnTo>
                        <a:lnTo>
                          <a:pt x="2" y="16"/>
                        </a:lnTo>
                        <a:lnTo>
                          <a:pt x="0" y="12"/>
                        </a:lnTo>
                        <a:lnTo>
                          <a:pt x="2" y="8"/>
                        </a:lnTo>
                        <a:lnTo>
                          <a:pt x="6" y="4"/>
                        </a:lnTo>
                        <a:lnTo>
                          <a:pt x="14" y="0"/>
                        </a:lnTo>
                        <a:lnTo>
                          <a:pt x="18" y="4"/>
                        </a:lnTo>
                        <a:lnTo>
                          <a:pt x="18" y="6"/>
                        </a:lnTo>
                        <a:lnTo>
                          <a:pt x="28" y="6"/>
                        </a:lnTo>
                        <a:lnTo>
                          <a:pt x="30" y="12"/>
                        </a:lnTo>
                        <a:lnTo>
                          <a:pt x="32" y="16"/>
                        </a:lnTo>
                        <a:lnTo>
                          <a:pt x="40" y="22"/>
                        </a:lnTo>
                        <a:lnTo>
                          <a:pt x="36" y="24"/>
                        </a:lnTo>
                        <a:lnTo>
                          <a:pt x="34" y="28"/>
                        </a:lnTo>
                        <a:lnTo>
                          <a:pt x="36" y="32"/>
                        </a:lnTo>
                        <a:lnTo>
                          <a:pt x="38" y="36"/>
                        </a:lnTo>
                        <a:lnTo>
                          <a:pt x="38" y="40"/>
                        </a:lnTo>
                        <a:lnTo>
                          <a:pt x="40" y="42"/>
                        </a:lnTo>
                        <a:lnTo>
                          <a:pt x="38" y="48"/>
                        </a:lnTo>
                        <a:lnTo>
                          <a:pt x="38" y="52"/>
                        </a:lnTo>
                        <a:lnTo>
                          <a:pt x="32" y="50"/>
                        </a:lnTo>
                        <a:lnTo>
                          <a:pt x="24" y="46"/>
                        </a:lnTo>
                        <a:lnTo>
                          <a:pt x="18" y="42"/>
                        </a:lnTo>
                        <a:lnTo>
                          <a:pt x="18" y="36"/>
                        </a:lnTo>
                        <a:lnTo>
                          <a:pt x="18" y="30"/>
                        </a:lnTo>
                        <a:lnTo>
                          <a:pt x="12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2" name="íṡlîdê">
                    <a:extLst>
                      <a:ext uri="{FF2B5EF4-FFF2-40B4-BE49-F238E27FC236}">
                        <a16:creationId xmlns:a16="http://schemas.microsoft.com/office/drawing/2014/main" xmlns="" id="{B07BC031-6102-485F-9879-CAF912FBEAF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35276" y="3088685"/>
                    <a:ext cx="42693" cy="95272"/>
                  </a:xfrm>
                  <a:custGeom>
                    <a:avLst/>
                    <a:gdLst>
                      <a:gd name="T0" fmla="*/ 2147483647 w 24"/>
                      <a:gd name="T1" fmla="*/ 0 h 56"/>
                      <a:gd name="T2" fmla="*/ 2147483647 w 24"/>
                      <a:gd name="T3" fmla="*/ 2147483647 h 56"/>
                      <a:gd name="T4" fmla="*/ 2147483647 w 24"/>
                      <a:gd name="T5" fmla="*/ 2147483647 h 56"/>
                      <a:gd name="T6" fmla="*/ 2147483647 w 24"/>
                      <a:gd name="T7" fmla="*/ 2147483647 h 56"/>
                      <a:gd name="T8" fmla="*/ 2147483647 w 24"/>
                      <a:gd name="T9" fmla="*/ 2147483647 h 56"/>
                      <a:gd name="T10" fmla="*/ 2147483647 w 24"/>
                      <a:gd name="T11" fmla="*/ 2147483647 h 56"/>
                      <a:gd name="T12" fmla="*/ 0 w 24"/>
                      <a:gd name="T13" fmla="*/ 2147483647 h 56"/>
                      <a:gd name="T14" fmla="*/ 0 w 24"/>
                      <a:gd name="T15" fmla="*/ 2147483647 h 56"/>
                      <a:gd name="T16" fmla="*/ 2147483647 w 24"/>
                      <a:gd name="T17" fmla="*/ 2147483647 h 56"/>
                      <a:gd name="T18" fmla="*/ 2147483647 w 24"/>
                      <a:gd name="T19" fmla="*/ 2147483647 h 56"/>
                      <a:gd name="T20" fmla="*/ 2147483647 w 24"/>
                      <a:gd name="T21" fmla="*/ 2147483647 h 56"/>
                      <a:gd name="T22" fmla="*/ 2147483647 w 24"/>
                      <a:gd name="T23" fmla="*/ 2147483647 h 56"/>
                      <a:gd name="T24" fmla="*/ 2147483647 w 24"/>
                      <a:gd name="T25" fmla="*/ 0 h 5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24"/>
                      <a:gd name="T40" fmla="*/ 0 h 56"/>
                      <a:gd name="T41" fmla="*/ 24 w 24"/>
                      <a:gd name="T42" fmla="*/ 56 h 56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24" h="56">
                        <a:moveTo>
                          <a:pt x="24" y="0"/>
                        </a:moveTo>
                        <a:lnTo>
                          <a:pt x="24" y="12"/>
                        </a:lnTo>
                        <a:lnTo>
                          <a:pt x="22" y="32"/>
                        </a:lnTo>
                        <a:lnTo>
                          <a:pt x="16" y="56"/>
                        </a:lnTo>
                        <a:lnTo>
                          <a:pt x="4" y="44"/>
                        </a:lnTo>
                        <a:lnTo>
                          <a:pt x="2" y="38"/>
                        </a:lnTo>
                        <a:lnTo>
                          <a:pt x="0" y="32"/>
                        </a:lnTo>
                        <a:lnTo>
                          <a:pt x="0" y="20"/>
                        </a:lnTo>
                        <a:lnTo>
                          <a:pt x="4" y="10"/>
                        </a:lnTo>
                        <a:lnTo>
                          <a:pt x="8" y="4"/>
                        </a:lnTo>
                        <a:lnTo>
                          <a:pt x="12" y="4"/>
                        </a:lnTo>
                        <a:lnTo>
                          <a:pt x="18" y="2"/>
                        </a:lnTo>
                        <a:lnTo>
                          <a:pt x="2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3" name="ïṡḻídè">
                    <a:extLst>
                      <a:ext uri="{FF2B5EF4-FFF2-40B4-BE49-F238E27FC236}">
                        <a16:creationId xmlns:a16="http://schemas.microsoft.com/office/drawing/2014/main" xmlns="" id="{F984EA4F-AF0F-4A78-B480-74C2E08491B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46061" y="3242801"/>
                    <a:ext cx="57844" cy="57443"/>
                  </a:xfrm>
                  <a:custGeom>
                    <a:avLst/>
                    <a:gdLst>
                      <a:gd name="T0" fmla="*/ 2147483647 w 34"/>
                      <a:gd name="T1" fmla="*/ 2147483647 h 36"/>
                      <a:gd name="T2" fmla="*/ 2147483647 w 34"/>
                      <a:gd name="T3" fmla="*/ 2147483647 h 36"/>
                      <a:gd name="T4" fmla="*/ 2147483647 w 34"/>
                      <a:gd name="T5" fmla="*/ 2147483647 h 36"/>
                      <a:gd name="T6" fmla="*/ 2147483647 w 34"/>
                      <a:gd name="T7" fmla="*/ 2147483647 h 36"/>
                      <a:gd name="T8" fmla="*/ 0 w 34"/>
                      <a:gd name="T9" fmla="*/ 2147483647 h 36"/>
                      <a:gd name="T10" fmla="*/ 2147483647 w 34"/>
                      <a:gd name="T11" fmla="*/ 2147483647 h 36"/>
                      <a:gd name="T12" fmla="*/ 2147483647 w 34"/>
                      <a:gd name="T13" fmla="*/ 2147483647 h 36"/>
                      <a:gd name="T14" fmla="*/ 2147483647 w 34"/>
                      <a:gd name="T15" fmla="*/ 2147483647 h 36"/>
                      <a:gd name="T16" fmla="*/ 2147483647 w 34"/>
                      <a:gd name="T17" fmla="*/ 2147483647 h 36"/>
                      <a:gd name="T18" fmla="*/ 2147483647 w 34"/>
                      <a:gd name="T19" fmla="*/ 0 h 36"/>
                      <a:gd name="T20" fmla="*/ 2147483647 w 34"/>
                      <a:gd name="T21" fmla="*/ 2147483647 h 36"/>
                      <a:gd name="T22" fmla="*/ 2147483647 w 34"/>
                      <a:gd name="T23" fmla="*/ 2147483647 h 36"/>
                      <a:gd name="T24" fmla="*/ 2147483647 w 34"/>
                      <a:gd name="T25" fmla="*/ 2147483647 h 36"/>
                      <a:gd name="T26" fmla="*/ 2147483647 w 34"/>
                      <a:gd name="T27" fmla="*/ 2147483647 h 36"/>
                      <a:gd name="T28" fmla="*/ 2147483647 w 34"/>
                      <a:gd name="T29" fmla="*/ 2147483647 h 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34"/>
                      <a:gd name="T46" fmla="*/ 0 h 36"/>
                      <a:gd name="T47" fmla="*/ 34 w 34"/>
                      <a:gd name="T48" fmla="*/ 36 h 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34" h="36">
                        <a:moveTo>
                          <a:pt x="18" y="36"/>
                        </a:moveTo>
                        <a:lnTo>
                          <a:pt x="12" y="34"/>
                        </a:lnTo>
                        <a:lnTo>
                          <a:pt x="6" y="30"/>
                        </a:lnTo>
                        <a:lnTo>
                          <a:pt x="2" y="24"/>
                        </a:lnTo>
                        <a:lnTo>
                          <a:pt x="0" y="20"/>
                        </a:lnTo>
                        <a:lnTo>
                          <a:pt x="2" y="16"/>
                        </a:lnTo>
                        <a:lnTo>
                          <a:pt x="4" y="12"/>
                        </a:lnTo>
                        <a:lnTo>
                          <a:pt x="12" y="6"/>
                        </a:lnTo>
                        <a:lnTo>
                          <a:pt x="26" y="2"/>
                        </a:lnTo>
                        <a:lnTo>
                          <a:pt x="34" y="0"/>
                        </a:lnTo>
                        <a:lnTo>
                          <a:pt x="34" y="10"/>
                        </a:lnTo>
                        <a:lnTo>
                          <a:pt x="30" y="20"/>
                        </a:lnTo>
                        <a:lnTo>
                          <a:pt x="24" y="32"/>
                        </a:lnTo>
                        <a:lnTo>
                          <a:pt x="22" y="34"/>
                        </a:lnTo>
                        <a:lnTo>
                          <a:pt x="18" y="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4" name="iS1îḓê">
                    <a:extLst>
                      <a:ext uri="{FF2B5EF4-FFF2-40B4-BE49-F238E27FC236}">
                        <a16:creationId xmlns:a16="http://schemas.microsoft.com/office/drawing/2014/main" xmlns="" id="{71FAD050-0DF0-44DF-935C-5C4F1A9480F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569313" y="3560840"/>
                    <a:ext cx="64729" cy="120491"/>
                  </a:xfrm>
                  <a:custGeom>
                    <a:avLst/>
                    <a:gdLst>
                      <a:gd name="T0" fmla="*/ 2147483647 w 36"/>
                      <a:gd name="T1" fmla="*/ 2147483647 h 70"/>
                      <a:gd name="T2" fmla="*/ 2147483647 w 36"/>
                      <a:gd name="T3" fmla="*/ 2147483647 h 70"/>
                      <a:gd name="T4" fmla="*/ 2147483647 w 36"/>
                      <a:gd name="T5" fmla="*/ 2147483647 h 70"/>
                      <a:gd name="T6" fmla="*/ 2147483647 w 36"/>
                      <a:gd name="T7" fmla="*/ 2147483647 h 70"/>
                      <a:gd name="T8" fmla="*/ 2147483647 w 36"/>
                      <a:gd name="T9" fmla="*/ 2147483647 h 70"/>
                      <a:gd name="T10" fmla="*/ 2147483647 w 36"/>
                      <a:gd name="T11" fmla="*/ 2147483647 h 70"/>
                      <a:gd name="T12" fmla="*/ 2147483647 w 36"/>
                      <a:gd name="T13" fmla="*/ 2147483647 h 70"/>
                      <a:gd name="T14" fmla="*/ 2147483647 w 36"/>
                      <a:gd name="T15" fmla="*/ 2147483647 h 70"/>
                      <a:gd name="T16" fmla="*/ 2147483647 w 36"/>
                      <a:gd name="T17" fmla="*/ 2147483647 h 70"/>
                      <a:gd name="T18" fmla="*/ 2147483647 w 36"/>
                      <a:gd name="T19" fmla="*/ 2147483647 h 70"/>
                      <a:gd name="T20" fmla="*/ 0 w 36"/>
                      <a:gd name="T21" fmla="*/ 2147483647 h 70"/>
                      <a:gd name="T22" fmla="*/ 2147483647 w 36"/>
                      <a:gd name="T23" fmla="*/ 2147483647 h 70"/>
                      <a:gd name="T24" fmla="*/ 2147483647 w 36"/>
                      <a:gd name="T25" fmla="*/ 2147483647 h 70"/>
                      <a:gd name="T26" fmla="*/ 2147483647 w 36"/>
                      <a:gd name="T27" fmla="*/ 2147483647 h 70"/>
                      <a:gd name="T28" fmla="*/ 2147483647 w 36"/>
                      <a:gd name="T29" fmla="*/ 0 h 70"/>
                      <a:gd name="T30" fmla="*/ 2147483647 w 36"/>
                      <a:gd name="T31" fmla="*/ 2147483647 h 70"/>
                      <a:gd name="T32" fmla="*/ 2147483647 w 36"/>
                      <a:gd name="T33" fmla="*/ 2147483647 h 70"/>
                      <a:gd name="T34" fmla="*/ 2147483647 w 36"/>
                      <a:gd name="T35" fmla="*/ 2147483647 h 70"/>
                      <a:gd name="T36" fmla="*/ 2147483647 w 36"/>
                      <a:gd name="T37" fmla="*/ 2147483647 h 70"/>
                      <a:gd name="T38" fmla="*/ 2147483647 w 36"/>
                      <a:gd name="T39" fmla="*/ 2147483647 h 70"/>
                      <a:gd name="T40" fmla="*/ 2147483647 w 36"/>
                      <a:gd name="T41" fmla="*/ 2147483647 h 70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36"/>
                      <a:gd name="T64" fmla="*/ 0 h 70"/>
                      <a:gd name="T65" fmla="*/ 36 w 36"/>
                      <a:gd name="T66" fmla="*/ 70 h 70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36" h="70">
                        <a:moveTo>
                          <a:pt x="36" y="52"/>
                        </a:moveTo>
                        <a:lnTo>
                          <a:pt x="34" y="58"/>
                        </a:lnTo>
                        <a:lnTo>
                          <a:pt x="30" y="64"/>
                        </a:lnTo>
                        <a:lnTo>
                          <a:pt x="22" y="68"/>
                        </a:lnTo>
                        <a:lnTo>
                          <a:pt x="16" y="70"/>
                        </a:lnTo>
                        <a:lnTo>
                          <a:pt x="12" y="68"/>
                        </a:lnTo>
                        <a:lnTo>
                          <a:pt x="8" y="64"/>
                        </a:lnTo>
                        <a:lnTo>
                          <a:pt x="6" y="60"/>
                        </a:lnTo>
                        <a:lnTo>
                          <a:pt x="4" y="54"/>
                        </a:lnTo>
                        <a:lnTo>
                          <a:pt x="2" y="44"/>
                        </a:lnTo>
                        <a:lnTo>
                          <a:pt x="0" y="34"/>
                        </a:lnTo>
                        <a:lnTo>
                          <a:pt x="2" y="24"/>
                        </a:lnTo>
                        <a:lnTo>
                          <a:pt x="4" y="18"/>
                        </a:lnTo>
                        <a:lnTo>
                          <a:pt x="6" y="10"/>
                        </a:lnTo>
                        <a:lnTo>
                          <a:pt x="8" y="0"/>
                        </a:lnTo>
                        <a:lnTo>
                          <a:pt x="14" y="2"/>
                        </a:lnTo>
                        <a:lnTo>
                          <a:pt x="16" y="8"/>
                        </a:lnTo>
                        <a:lnTo>
                          <a:pt x="26" y="20"/>
                        </a:lnTo>
                        <a:lnTo>
                          <a:pt x="34" y="36"/>
                        </a:lnTo>
                        <a:lnTo>
                          <a:pt x="36" y="44"/>
                        </a:lnTo>
                        <a:lnTo>
                          <a:pt x="36" y="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5" name="íṣḻiḓè">
                    <a:extLst>
                      <a:ext uri="{FF2B5EF4-FFF2-40B4-BE49-F238E27FC236}">
                        <a16:creationId xmlns:a16="http://schemas.microsoft.com/office/drawing/2014/main" xmlns="" id="{5D95E24F-1B9F-443E-8B9D-5B8EE1521E8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39479" y="3144726"/>
                    <a:ext cx="261671" cy="452541"/>
                  </a:xfrm>
                  <a:custGeom>
                    <a:avLst/>
                    <a:gdLst>
                      <a:gd name="T0" fmla="*/ 2147483647 w 150"/>
                      <a:gd name="T1" fmla="*/ 2147483647 h 270"/>
                      <a:gd name="T2" fmla="*/ 2147483647 w 150"/>
                      <a:gd name="T3" fmla="*/ 2147483647 h 270"/>
                      <a:gd name="T4" fmla="*/ 2147483647 w 150"/>
                      <a:gd name="T5" fmla="*/ 2147483647 h 270"/>
                      <a:gd name="T6" fmla="*/ 2147483647 w 150"/>
                      <a:gd name="T7" fmla="*/ 2147483647 h 270"/>
                      <a:gd name="T8" fmla="*/ 2147483647 w 150"/>
                      <a:gd name="T9" fmla="*/ 2147483647 h 270"/>
                      <a:gd name="T10" fmla="*/ 2147483647 w 150"/>
                      <a:gd name="T11" fmla="*/ 2147483647 h 270"/>
                      <a:gd name="T12" fmla="*/ 2147483647 w 150"/>
                      <a:gd name="T13" fmla="*/ 2147483647 h 270"/>
                      <a:gd name="T14" fmla="*/ 2147483647 w 150"/>
                      <a:gd name="T15" fmla="*/ 2147483647 h 270"/>
                      <a:gd name="T16" fmla="*/ 2147483647 w 150"/>
                      <a:gd name="T17" fmla="*/ 2147483647 h 270"/>
                      <a:gd name="T18" fmla="*/ 2147483647 w 150"/>
                      <a:gd name="T19" fmla="*/ 2147483647 h 270"/>
                      <a:gd name="T20" fmla="*/ 2147483647 w 150"/>
                      <a:gd name="T21" fmla="*/ 2147483647 h 270"/>
                      <a:gd name="T22" fmla="*/ 2147483647 w 150"/>
                      <a:gd name="T23" fmla="*/ 2147483647 h 270"/>
                      <a:gd name="T24" fmla="*/ 2147483647 w 150"/>
                      <a:gd name="T25" fmla="*/ 2147483647 h 270"/>
                      <a:gd name="T26" fmla="*/ 2147483647 w 150"/>
                      <a:gd name="T27" fmla="*/ 2147483647 h 270"/>
                      <a:gd name="T28" fmla="*/ 2147483647 w 150"/>
                      <a:gd name="T29" fmla="*/ 2147483647 h 270"/>
                      <a:gd name="T30" fmla="*/ 2147483647 w 150"/>
                      <a:gd name="T31" fmla="*/ 2147483647 h 270"/>
                      <a:gd name="T32" fmla="*/ 2147483647 w 150"/>
                      <a:gd name="T33" fmla="*/ 2147483647 h 270"/>
                      <a:gd name="T34" fmla="*/ 2147483647 w 150"/>
                      <a:gd name="T35" fmla="*/ 2147483647 h 270"/>
                      <a:gd name="T36" fmla="*/ 0 w 150"/>
                      <a:gd name="T37" fmla="*/ 2147483647 h 270"/>
                      <a:gd name="T38" fmla="*/ 2147483647 w 150"/>
                      <a:gd name="T39" fmla="*/ 2147483647 h 270"/>
                      <a:gd name="T40" fmla="*/ 2147483647 w 150"/>
                      <a:gd name="T41" fmla="*/ 2147483647 h 270"/>
                      <a:gd name="T42" fmla="*/ 2147483647 w 150"/>
                      <a:gd name="T43" fmla="*/ 2147483647 h 270"/>
                      <a:gd name="T44" fmla="*/ 2147483647 w 150"/>
                      <a:gd name="T45" fmla="*/ 2147483647 h 270"/>
                      <a:gd name="T46" fmla="*/ 2147483647 w 150"/>
                      <a:gd name="T47" fmla="*/ 2147483647 h 270"/>
                      <a:gd name="T48" fmla="*/ 2147483647 w 150"/>
                      <a:gd name="T49" fmla="*/ 2147483647 h 270"/>
                      <a:gd name="T50" fmla="*/ 2147483647 w 150"/>
                      <a:gd name="T51" fmla="*/ 2147483647 h 270"/>
                      <a:gd name="T52" fmla="*/ 2147483647 w 150"/>
                      <a:gd name="T53" fmla="*/ 2147483647 h 270"/>
                      <a:gd name="T54" fmla="*/ 2147483647 w 150"/>
                      <a:gd name="T55" fmla="*/ 2147483647 h 270"/>
                      <a:gd name="T56" fmla="*/ 2147483647 w 150"/>
                      <a:gd name="T57" fmla="*/ 2147483647 h 270"/>
                      <a:gd name="T58" fmla="*/ 2147483647 w 150"/>
                      <a:gd name="T59" fmla="*/ 2147483647 h 270"/>
                      <a:gd name="T60" fmla="*/ 2147483647 w 150"/>
                      <a:gd name="T61" fmla="*/ 2147483647 h 270"/>
                      <a:gd name="T62" fmla="*/ 2147483647 w 150"/>
                      <a:gd name="T63" fmla="*/ 2147483647 h 270"/>
                      <a:gd name="T64" fmla="*/ 2147483647 w 150"/>
                      <a:gd name="T65" fmla="*/ 2147483647 h 270"/>
                      <a:gd name="T66" fmla="*/ 2147483647 w 150"/>
                      <a:gd name="T67" fmla="*/ 2147483647 h 270"/>
                      <a:gd name="T68" fmla="*/ 2147483647 w 150"/>
                      <a:gd name="T69" fmla="*/ 2147483647 h 270"/>
                      <a:gd name="T70" fmla="*/ 2147483647 w 150"/>
                      <a:gd name="T71" fmla="*/ 2147483647 h 270"/>
                      <a:gd name="T72" fmla="*/ 2147483647 w 150"/>
                      <a:gd name="T73" fmla="*/ 2147483647 h 270"/>
                      <a:gd name="T74" fmla="*/ 2147483647 w 150"/>
                      <a:gd name="T75" fmla="*/ 2147483647 h 270"/>
                      <a:gd name="T76" fmla="*/ 2147483647 w 150"/>
                      <a:gd name="T77" fmla="*/ 2147483647 h 270"/>
                      <a:gd name="T78" fmla="*/ 2147483647 w 150"/>
                      <a:gd name="T79" fmla="*/ 2147483647 h 270"/>
                      <a:gd name="T80" fmla="*/ 2147483647 w 150"/>
                      <a:gd name="T81" fmla="*/ 2147483647 h 270"/>
                      <a:gd name="T82" fmla="*/ 2147483647 w 150"/>
                      <a:gd name="T83" fmla="*/ 2147483647 h 270"/>
                      <a:gd name="T84" fmla="*/ 2147483647 w 150"/>
                      <a:gd name="T85" fmla="*/ 2147483647 h 270"/>
                      <a:gd name="T86" fmla="*/ 2147483647 w 150"/>
                      <a:gd name="T87" fmla="*/ 2147483647 h 270"/>
                      <a:gd name="T88" fmla="*/ 2147483647 w 150"/>
                      <a:gd name="T89" fmla="*/ 2147483647 h 270"/>
                      <a:gd name="T90" fmla="*/ 2147483647 w 150"/>
                      <a:gd name="T91" fmla="*/ 2147483647 h 270"/>
                      <a:gd name="T92" fmla="*/ 2147483647 w 150"/>
                      <a:gd name="T93" fmla="*/ 2147483647 h 270"/>
                      <a:gd name="T94" fmla="*/ 2147483647 w 150"/>
                      <a:gd name="T95" fmla="*/ 2147483647 h 270"/>
                      <a:gd name="T96" fmla="*/ 2147483647 w 150"/>
                      <a:gd name="T97" fmla="*/ 2147483647 h 270"/>
                      <a:gd name="T98" fmla="*/ 2147483647 w 150"/>
                      <a:gd name="T99" fmla="*/ 2147483647 h 270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150"/>
                      <a:gd name="T151" fmla="*/ 0 h 270"/>
                      <a:gd name="T152" fmla="*/ 150 w 150"/>
                      <a:gd name="T153" fmla="*/ 270 h 270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150" h="270">
                        <a:moveTo>
                          <a:pt x="64" y="232"/>
                        </a:moveTo>
                        <a:lnTo>
                          <a:pt x="70" y="228"/>
                        </a:lnTo>
                        <a:lnTo>
                          <a:pt x="78" y="226"/>
                        </a:lnTo>
                        <a:lnTo>
                          <a:pt x="96" y="220"/>
                        </a:lnTo>
                        <a:lnTo>
                          <a:pt x="92" y="216"/>
                        </a:lnTo>
                        <a:lnTo>
                          <a:pt x="90" y="216"/>
                        </a:lnTo>
                        <a:lnTo>
                          <a:pt x="88" y="214"/>
                        </a:lnTo>
                        <a:lnTo>
                          <a:pt x="112" y="200"/>
                        </a:lnTo>
                        <a:lnTo>
                          <a:pt x="114" y="198"/>
                        </a:lnTo>
                        <a:lnTo>
                          <a:pt x="116" y="194"/>
                        </a:lnTo>
                        <a:lnTo>
                          <a:pt x="114" y="190"/>
                        </a:lnTo>
                        <a:lnTo>
                          <a:pt x="114" y="186"/>
                        </a:lnTo>
                        <a:lnTo>
                          <a:pt x="114" y="182"/>
                        </a:lnTo>
                        <a:lnTo>
                          <a:pt x="112" y="176"/>
                        </a:lnTo>
                        <a:lnTo>
                          <a:pt x="112" y="160"/>
                        </a:lnTo>
                        <a:lnTo>
                          <a:pt x="106" y="146"/>
                        </a:lnTo>
                        <a:lnTo>
                          <a:pt x="100" y="136"/>
                        </a:lnTo>
                        <a:lnTo>
                          <a:pt x="86" y="118"/>
                        </a:lnTo>
                        <a:lnTo>
                          <a:pt x="82" y="112"/>
                        </a:lnTo>
                        <a:lnTo>
                          <a:pt x="76" y="106"/>
                        </a:lnTo>
                        <a:lnTo>
                          <a:pt x="70" y="106"/>
                        </a:lnTo>
                        <a:lnTo>
                          <a:pt x="68" y="102"/>
                        </a:lnTo>
                        <a:lnTo>
                          <a:pt x="66" y="96"/>
                        </a:lnTo>
                        <a:lnTo>
                          <a:pt x="60" y="92"/>
                        </a:lnTo>
                        <a:lnTo>
                          <a:pt x="52" y="86"/>
                        </a:lnTo>
                        <a:lnTo>
                          <a:pt x="42" y="78"/>
                        </a:lnTo>
                        <a:lnTo>
                          <a:pt x="34" y="70"/>
                        </a:lnTo>
                        <a:lnTo>
                          <a:pt x="32" y="64"/>
                        </a:lnTo>
                        <a:lnTo>
                          <a:pt x="30" y="60"/>
                        </a:lnTo>
                        <a:lnTo>
                          <a:pt x="38" y="58"/>
                        </a:lnTo>
                        <a:lnTo>
                          <a:pt x="42" y="54"/>
                        </a:lnTo>
                        <a:lnTo>
                          <a:pt x="42" y="48"/>
                        </a:lnTo>
                        <a:lnTo>
                          <a:pt x="26" y="44"/>
                        </a:lnTo>
                        <a:lnTo>
                          <a:pt x="14" y="38"/>
                        </a:lnTo>
                        <a:lnTo>
                          <a:pt x="8" y="34"/>
                        </a:lnTo>
                        <a:lnTo>
                          <a:pt x="4" y="30"/>
                        </a:lnTo>
                        <a:lnTo>
                          <a:pt x="0" y="24"/>
                        </a:lnTo>
                        <a:lnTo>
                          <a:pt x="0" y="18"/>
                        </a:lnTo>
                        <a:lnTo>
                          <a:pt x="0" y="14"/>
                        </a:lnTo>
                        <a:lnTo>
                          <a:pt x="10" y="14"/>
                        </a:lnTo>
                        <a:lnTo>
                          <a:pt x="16" y="14"/>
                        </a:lnTo>
                        <a:lnTo>
                          <a:pt x="26" y="12"/>
                        </a:lnTo>
                        <a:lnTo>
                          <a:pt x="34" y="6"/>
                        </a:lnTo>
                        <a:lnTo>
                          <a:pt x="42" y="2"/>
                        </a:lnTo>
                        <a:lnTo>
                          <a:pt x="50" y="0"/>
                        </a:lnTo>
                        <a:lnTo>
                          <a:pt x="56" y="2"/>
                        </a:lnTo>
                        <a:lnTo>
                          <a:pt x="60" y="4"/>
                        </a:lnTo>
                        <a:lnTo>
                          <a:pt x="66" y="6"/>
                        </a:lnTo>
                        <a:lnTo>
                          <a:pt x="70" y="6"/>
                        </a:lnTo>
                        <a:lnTo>
                          <a:pt x="72" y="12"/>
                        </a:lnTo>
                        <a:lnTo>
                          <a:pt x="74" y="16"/>
                        </a:lnTo>
                        <a:lnTo>
                          <a:pt x="82" y="24"/>
                        </a:lnTo>
                        <a:lnTo>
                          <a:pt x="90" y="28"/>
                        </a:lnTo>
                        <a:lnTo>
                          <a:pt x="98" y="30"/>
                        </a:lnTo>
                        <a:lnTo>
                          <a:pt x="96" y="36"/>
                        </a:lnTo>
                        <a:lnTo>
                          <a:pt x="94" y="42"/>
                        </a:lnTo>
                        <a:lnTo>
                          <a:pt x="90" y="42"/>
                        </a:lnTo>
                        <a:lnTo>
                          <a:pt x="84" y="42"/>
                        </a:lnTo>
                        <a:lnTo>
                          <a:pt x="82" y="42"/>
                        </a:lnTo>
                        <a:lnTo>
                          <a:pt x="82" y="48"/>
                        </a:lnTo>
                        <a:lnTo>
                          <a:pt x="80" y="52"/>
                        </a:lnTo>
                        <a:lnTo>
                          <a:pt x="76" y="56"/>
                        </a:lnTo>
                        <a:lnTo>
                          <a:pt x="72" y="64"/>
                        </a:lnTo>
                        <a:lnTo>
                          <a:pt x="70" y="70"/>
                        </a:lnTo>
                        <a:lnTo>
                          <a:pt x="72" y="84"/>
                        </a:lnTo>
                        <a:lnTo>
                          <a:pt x="76" y="88"/>
                        </a:lnTo>
                        <a:lnTo>
                          <a:pt x="78" y="92"/>
                        </a:lnTo>
                        <a:lnTo>
                          <a:pt x="86" y="96"/>
                        </a:lnTo>
                        <a:lnTo>
                          <a:pt x="98" y="110"/>
                        </a:lnTo>
                        <a:lnTo>
                          <a:pt x="110" y="124"/>
                        </a:lnTo>
                        <a:lnTo>
                          <a:pt x="122" y="136"/>
                        </a:lnTo>
                        <a:lnTo>
                          <a:pt x="138" y="148"/>
                        </a:lnTo>
                        <a:lnTo>
                          <a:pt x="138" y="156"/>
                        </a:lnTo>
                        <a:lnTo>
                          <a:pt x="142" y="170"/>
                        </a:lnTo>
                        <a:lnTo>
                          <a:pt x="150" y="192"/>
                        </a:lnTo>
                        <a:lnTo>
                          <a:pt x="146" y="198"/>
                        </a:lnTo>
                        <a:lnTo>
                          <a:pt x="146" y="204"/>
                        </a:lnTo>
                        <a:lnTo>
                          <a:pt x="146" y="210"/>
                        </a:lnTo>
                        <a:lnTo>
                          <a:pt x="144" y="214"/>
                        </a:lnTo>
                        <a:lnTo>
                          <a:pt x="138" y="220"/>
                        </a:lnTo>
                        <a:lnTo>
                          <a:pt x="128" y="228"/>
                        </a:lnTo>
                        <a:lnTo>
                          <a:pt x="120" y="232"/>
                        </a:lnTo>
                        <a:lnTo>
                          <a:pt x="112" y="234"/>
                        </a:lnTo>
                        <a:lnTo>
                          <a:pt x="104" y="242"/>
                        </a:lnTo>
                        <a:lnTo>
                          <a:pt x="98" y="254"/>
                        </a:lnTo>
                        <a:lnTo>
                          <a:pt x="88" y="266"/>
                        </a:lnTo>
                        <a:lnTo>
                          <a:pt x="84" y="270"/>
                        </a:lnTo>
                        <a:lnTo>
                          <a:pt x="78" y="270"/>
                        </a:lnTo>
                        <a:lnTo>
                          <a:pt x="76" y="270"/>
                        </a:lnTo>
                        <a:lnTo>
                          <a:pt x="74" y="268"/>
                        </a:lnTo>
                        <a:lnTo>
                          <a:pt x="74" y="260"/>
                        </a:lnTo>
                        <a:lnTo>
                          <a:pt x="74" y="252"/>
                        </a:lnTo>
                        <a:lnTo>
                          <a:pt x="76" y="246"/>
                        </a:lnTo>
                        <a:lnTo>
                          <a:pt x="76" y="242"/>
                        </a:lnTo>
                        <a:lnTo>
                          <a:pt x="74" y="236"/>
                        </a:lnTo>
                        <a:lnTo>
                          <a:pt x="70" y="236"/>
                        </a:lnTo>
                        <a:lnTo>
                          <a:pt x="66" y="234"/>
                        </a:lnTo>
                        <a:lnTo>
                          <a:pt x="62" y="234"/>
                        </a:lnTo>
                        <a:lnTo>
                          <a:pt x="60" y="234"/>
                        </a:lnTo>
                        <a:lnTo>
                          <a:pt x="64" y="2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6" name="íṧḷîḑè">
                    <a:extLst>
                      <a:ext uri="{FF2B5EF4-FFF2-40B4-BE49-F238E27FC236}">
                        <a16:creationId xmlns:a16="http://schemas.microsoft.com/office/drawing/2014/main" xmlns="" id="{4F386C7E-8C69-4614-AE87-B4962CA9514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91813" y="3412329"/>
                    <a:ext cx="151494" cy="127496"/>
                  </a:xfrm>
                  <a:custGeom>
                    <a:avLst/>
                    <a:gdLst>
                      <a:gd name="T0" fmla="*/ 2147483647 w 86"/>
                      <a:gd name="T1" fmla="*/ 0 h 76"/>
                      <a:gd name="T2" fmla="*/ 2147483647 w 86"/>
                      <a:gd name="T3" fmla="*/ 0 h 76"/>
                      <a:gd name="T4" fmla="*/ 2147483647 w 86"/>
                      <a:gd name="T5" fmla="*/ 2147483647 h 76"/>
                      <a:gd name="T6" fmla="*/ 2147483647 w 86"/>
                      <a:gd name="T7" fmla="*/ 0 h 76"/>
                      <a:gd name="T8" fmla="*/ 2147483647 w 86"/>
                      <a:gd name="T9" fmla="*/ 0 h 76"/>
                      <a:gd name="T10" fmla="*/ 2147483647 w 86"/>
                      <a:gd name="T11" fmla="*/ 0 h 76"/>
                      <a:gd name="T12" fmla="*/ 2147483647 w 86"/>
                      <a:gd name="T13" fmla="*/ 2147483647 h 76"/>
                      <a:gd name="T14" fmla="*/ 2147483647 w 86"/>
                      <a:gd name="T15" fmla="*/ 2147483647 h 76"/>
                      <a:gd name="T16" fmla="*/ 2147483647 w 86"/>
                      <a:gd name="T17" fmla="*/ 2147483647 h 76"/>
                      <a:gd name="T18" fmla="*/ 2147483647 w 86"/>
                      <a:gd name="T19" fmla="*/ 2147483647 h 76"/>
                      <a:gd name="T20" fmla="*/ 2147483647 w 86"/>
                      <a:gd name="T21" fmla="*/ 2147483647 h 76"/>
                      <a:gd name="T22" fmla="*/ 2147483647 w 86"/>
                      <a:gd name="T23" fmla="*/ 2147483647 h 76"/>
                      <a:gd name="T24" fmla="*/ 2147483647 w 86"/>
                      <a:gd name="T25" fmla="*/ 2147483647 h 76"/>
                      <a:gd name="T26" fmla="*/ 2147483647 w 86"/>
                      <a:gd name="T27" fmla="*/ 2147483647 h 76"/>
                      <a:gd name="T28" fmla="*/ 2147483647 w 86"/>
                      <a:gd name="T29" fmla="*/ 2147483647 h 76"/>
                      <a:gd name="T30" fmla="*/ 2147483647 w 86"/>
                      <a:gd name="T31" fmla="*/ 2147483647 h 76"/>
                      <a:gd name="T32" fmla="*/ 2147483647 w 86"/>
                      <a:gd name="T33" fmla="*/ 2147483647 h 76"/>
                      <a:gd name="T34" fmla="*/ 0 w 86"/>
                      <a:gd name="T35" fmla="*/ 2147483647 h 76"/>
                      <a:gd name="T36" fmla="*/ 2147483647 w 86"/>
                      <a:gd name="T37" fmla="*/ 2147483647 h 76"/>
                      <a:gd name="T38" fmla="*/ 2147483647 w 86"/>
                      <a:gd name="T39" fmla="*/ 2147483647 h 76"/>
                      <a:gd name="T40" fmla="*/ 2147483647 w 86"/>
                      <a:gd name="T41" fmla="*/ 2147483647 h 76"/>
                      <a:gd name="T42" fmla="*/ 2147483647 w 86"/>
                      <a:gd name="T43" fmla="*/ 2147483647 h 76"/>
                      <a:gd name="T44" fmla="*/ 2147483647 w 86"/>
                      <a:gd name="T45" fmla="*/ 2147483647 h 76"/>
                      <a:gd name="T46" fmla="*/ 2147483647 w 86"/>
                      <a:gd name="T47" fmla="*/ 2147483647 h 76"/>
                      <a:gd name="T48" fmla="*/ 2147483647 w 86"/>
                      <a:gd name="T49" fmla="*/ 2147483647 h 76"/>
                      <a:gd name="T50" fmla="*/ 2147483647 w 86"/>
                      <a:gd name="T51" fmla="*/ 2147483647 h 76"/>
                      <a:gd name="T52" fmla="*/ 2147483647 w 86"/>
                      <a:gd name="T53" fmla="*/ 2147483647 h 76"/>
                      <a:gd name="T54" fmla="*/ 2147483647 w 86"/>
                      <a:gd name="T55" fmla="*/ 2147483647 h 76"/>
                      <a:gd name="T56" fmla="*/ 2147483647 w 86"/>
                      <a:gd name="T57" fmla="*/ 2147483647 h 76"/>
                      <a:gd name="T58" fmla="*/ 2147483647 w 86"/>
                      <a:gd name="T59" fmla="*/ 2147483647 h 76"/>
                      <a:gd name="T60" fmla="*/ 2147483647 w 86"/>
                      <a:gd name="T61" fmla="*/ 2147483647 h 76"/>
                      <a:gd name="T62" fmla="*/ 2147483647 w 86"/>
                      <a:gd name="T63" fmla="*/ 2147483647 h 76"/>
                      <a:gd name="T64" fmla="*/ 2147483647 w 86"/>
                      <a:gd name="T65" fmla="*/ 2147483647 h 76"/>
                      <a:gd name="T66" fmla="*/ 2147483647 w 86"/>
                      <a:gd name="T67" fmla="*/ 2147483647 h 76"/>
                      <a:gd name="T68" fmla="*/ 2147483647 w 86"/>
                      <a:gd name="T69" fmla="*/ 2147483647 h 76"/>
                      <a:gd name="T70" fmla="*/ 2147483647 w 86"/>
                      <a:gd name="T71" fmla="*/ 2147483647 h 76"/>
                      <a:gd name="T72" fmla="*/ 2147483647 w 86"/>
                      <a:gd name="T73" fmla="*/ 2147483647 h 76"/>
                      <a:gd name="T74" fmla="*/ 2147483647 w 86"/>
                      <a:gd name="T75" fmla="*/ 2147483647 h 76"/>
                      <a:gd name="T76" fmla="*/ 2147483647 w 86"/>
                      <a:gd name="T77" fmla="*/ 2147483647 h 76"/>
                      <a:gd name="T78" fmla="*/ 2147483647 w 86"/>
                      <a:gd name="T79" fmla="*/ 2147483647 h 76"/>
                      <a:gd name="T80" fmla="*/ 2147483647 w 86"/>
                      <a:gd name="T81" fmla="*/ 2147483647 h 76"/>
                      <a:gd name="T82" fmla="*/ 2147483647 w 86"/>
                      <a:gd name="T83" fmla="*/ 2147483647 h 76"/>
                      <a:gd name="T84" fmla="*/ 2147483647 w 86"/>
                      <a:gd name="T85" fmla="*/ 2147483647 h 76"/>
                      <a:gd name="T86" fmla="*/ 2147483647 w 86"/>
                      <a:gd name="T87" fmla="*/ 2147483647 h 76"/>
                      <a:gd name="T88" fmla="*/ 2147483647 w 86"/>
                      <a:gd name="T89" fmla="*/ 0 h 76"/>
                      <a:gd name="T90" fmla="*/ 2147483647 w 86"/>
                      <a:gd name="T91" fmla="*/ 0 h 7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w 86"/>
                      <a:gd name="T139" fmla="*/ 0 h 76"/>
                      <a:gd name="T140" fmla="*/ 86 w 86"/>
                      <a:gd name="T141" fmla="*/ 76 h 76"/>
                    </a:gdLst>
                    <a:ahLst/>
                    <a:cxnLst>
                      <a:cxn ang="T92">
                        <a:pos x="T0" y="T1"/>
                      </a:cxn>
                      <a:cxn ang="T93">
                        <a:pos x="T2" y="T3"/>
                      </a:cxn>
                      <a:cxn ang="T94">
                        <a:pos x="T4" y="T5"/>
                      </a:cxn>
                      <a:cxn ang="T95">
                        <a:pos x="T6" y="T7"/>
                      </a:cxn>
                      <a:cxn ang="T96">
                        <a:pos x="T8" y="T9"/>
                      </a:cxn>
                      <a:cxn ang="T97">
                        <a:pos x="T10" y="T11"/>
                      </a:cxn>
                      <a:cxn ang="T98">
                        <a:pos x="T12" y="T13"/>
                      </a:cxn>
                      <a:cxn ang="T99">
                        <a:pos x="T14" y="T15"/>
                      </a:cxn>
                      <a:cxn ang="T100">
                        <a:pos x="T16" y="T17"/>
                      </a:cxn>
                      <a:cxn ang="T101">
                        <a:pos x="T18" y="T19"/>
                      </a:cxn>
                      <a:cxn ang="T102">
                        <a:pos x="T20" y="T21"/>
                      </a:cxn>
                      <a:cxn ang="T103">
                        <a:pos x="T22" y="T23"/>
                      </a:cxn>
                      <a:cxn ang="T104">
                        <a:pos x="T24" y="T25"/>
                      </a:cxn>
                      <a:cxn ang="T105">
                        <a:pos x="T26" y="T27"/>
                      </a:cxn>
                      <a:cxn ang="T106">
                        <a:pos x="T28" y="T29"/>
                      </a:cxn>
                      <a:cxn ang="T107">
                        <a:pos x="T30" y="T31"/>
                      </a:cxn>
                      <a:cxn ang="T108">
                        <a:pos x="T32" y="T33"/>
                      </a:cxn>
                      <a:cxn ang="T109">
                        <a:pos x="T34" y="T35"/>
                      </a:cxn>
                      <a:cxn ang="T110">
                        <a:pos x="T36" y="T37"/>
                      </a:cxn>
                      <a:cxn ang="T111">
                        <a:pos x="T38" y="T39"/>
                      </a:cxn>
                      <a:cxn ang="T112">
                        <a:pos x="T40" y="T41"/>
                      </a:cxn>
                      <a:cxn ang="T113">
                        <a:pos x="T42" y="T43"/>
                      </a:cxn>
                      <a:cxn ang="T114">
                        <a:pos x="T44" y="T45"/>
                      </a:cxn>
                      <a:cxn ang="T115">
                        <a:pos x="T46" y="T47"/>
                      </a:cxn>
                      <a:cxn ang="T116">
                        <a:pos x="T48" y="T49"/>
                      </a:cxn>
                      <a:cxn ang="T117">
                        <a:pos x="T50" y="T51"/>
                      </a:cxn>
                      <a:cxn ang="T118">
                        <a:pos x="T52" y="T53"/>
                      </a:cxn>
                      <a:cxn ang="T119">
                        <a:pos x="T54" y="T55"/>
                      </a:cxn>
                      <a:cxn ang="T120">
                        <a:pos x="T56" y="T57"/>
                      </a:cxn>
                      <a:cxn ang="T121">
                        <a:pos x="T58" y="T59"/>
                      </a:cxn>
                      <a:cxn ang="T122">
                        <a:pos x="T60" y="T61"/>
                      </a:cxn>
                      <a:cxn ang="T123">
                        <a:pos x="T62" y="T63"/>
                      </a:cxn>
                      <a:cxn ang="T124">
                        <a:pos x="T64" y="T65"/>
                      </a:cxn>
                      <a:cxn ang="T125">
                        <a:pos x="T66" y="T67"/>
                      </a:cxn>
                      <a:cxn ang="T126">
                        <a:pos x="T68" y="T69"/>
                      </a:cxn>
                      <a:cxn ang="T127">
                        <a:pos x="T70" y="T71"/>
                      </a:cxn>
                      <a:cxn ang="T128">
                        <a:pos x="T72" y="T73"/>
                      </a:cxn>
                      <a:cxn ang="T129">
                        <a:pos x="T74" y="T75"/>
                      </a:cxn>
                      <a:cxn ang="T130">
                        <a:pos x="T76" y="T77"/>
                      </a:cxn>
                      <a:cxn ang="T131">
                        <a:pos x="T78" y="T79"/>
                      </a:cxn>
                      <a:cxn ang="T132">
                        <a:pos x="T80" y="T81"/>
                      </a:cxn>
                      <a:cxn ang="T133">
                        <a:pos x="T82" y="T83"/>
                      </a:cxn>
                      <a:cxn ang="T134">
                        <a:pos x="T84" y="T85"/>
                      </a:cxn>
                      <a:cxn ang="T135">
                        <a:pos x="T86" y="T87"/>
                      </a:cxn>
                      <a:cxn ang="T136">
                        <a:pos x="T88" y="T89"/>
                      </a:cxn>
                      <a:cxn ang="T137">
                        <a:pos x="T90" y="T91"/>
                      </a:cxn>
                    </a:cxnLst>
                    <a:rect l="T138" t="T139" r="T140" b="T141"/>
                    <a:pathLst>
                      <a:path w="86" h="76">
                        <a:moveTo>
                          <a:pt x="80" y="0"/>
                        </a:moveTo>
                        <a:lnTo>
                          <a:pt x="78" y="0"/>
                        </a:lnTo>
                        <a:lnTo>
                          <a:pt x="74" y="2"/>
                        </a:lnTo>
                        <a:lnTo>
                          <a:pt x="70" y="0"/>
                        </a:lnTo>
                        <a:lnTo>
                          <a:pt x="66" y="0"/>
                        </a:lnTo>
                        <a:lnTo>
                          <a:pt x="62" y="0"/>
                        </a:lnTo>
                        <a:lnTo>
                          <a:pt x="60" y="4"/>
                        </a:lnTo>
                        <a:lnTo>
                          <a:pt x="58" y="10"/>
                        </a:lnTo>
                        <a:lnTo>
                          <a:pt x="52" y="8"/>
                        </a:lnTo>
                        <a:lnTo>
                          <a:pt x="46" y="4"/>
                        </a:lnTo>
                        <a:lnTo>
                          <a:pt x="40" y="2"/>
                        </a:lnTo>
                        <a:lnTo>
                          <a:pt x="30" y="2"/>
                        </a:lnTo>
                        <a:lnTo>
                          <a:pt x="18" y="2"/>
                        </a:lnTo>
                        <a:lnTo>
                          <a:pt x="10" y="6"/>
                        </a:lnTo>
                        <a:lnTo>
                          <a:pt x="6" y="10"/>
                        </a:lnTo>
                        <a:lnTo>
                          <a:pt x="2" y="14"/>
                        </a:lnTo>
                        <a:lnTo>
                          <a:pt x="2" y="20"/>
                        </a:lnTo>
                        <a:lnTo>
                          <a:pt x="0" y="26"/>
                        </a:lnTo>
                        <a:lnTo>
                          <a:pt x="2" y="30"/>
                        </a:lnTo>
                        <a:lnTo>
                          <a:pt x="4" y="36"/>
                        </a:lnTo>
                        <a:lnTo>
                          <a:pt x="6" y="40"/>
                        </a:lnTo>
                        <a:lnTo>
                          <a:pt x="8" y="46"/>
                        </a:lnTo>
                        <a:lnTo>
                          <a:pt x="10" y="52"/>
                        </a:lnTo>
                        <a:lnTo>
                          <a:pt x="10" y="54"/>
                        </a:lnTo>
                        <a:lnTo>
                          <a:pt x="12" y="58"/>
                        </a:lnTo>
                        <a:lnTo>
                          <a:pt x="14" y="62"/>
                        </a:lnTo>
                        <a:lnTo>
                          <a:pt x="18" y="66"/>
                        </a:lnTo>
                        <a:lnTo>
                          <a:pt x="24" y="66"/>
                        </a:lnTo>
                        <a:lnTo>
                          <a:pt x="24" y="76"/>
                        </a:lnTo>
                        <a:lnTo>
                          <a:pt x="30" y="74"/>
                        </a:lnTo>
                        <a:lnTo>
                          <a:pt x="34" y="72"/>
                        </a:lnTo>
                        <a:lnTo>
                          <a:pt x="40" y="68"/>
                        </a:lnTo>
                        <a:lnTo>
                          <a:pt x="48" y="66"/>
                        </a:lnTo>
                        <a:lnTo>
                          <a:pt x="66" y="60"/>
                        </a:lnTo>
                        <a:lnTo>
                          <a:pt x="62" y="56"/>
                        </a:lnTo>
                        <a:lnTo>
                          <a:pt x="60" y="56"/>
                        </a:lnTo>
                        <a:lnTo>
                          <a:pt x="58" y="54"/>
                        </a:lnTo>
                        <a:lnTo>
                          <a:pt x="82" y="40"/>
                        </a:lnTo>
                        <a:lnTo>
                          <a:pt x="84" y="38"/>
                        </a:lnTo>
                        <a:lnTo>
                          <a:pt x="86" y="34"/>
                        </a:lnTo>
                        <a:lnTo>
                          <a:pt x="84" y="30"/>
                        </a:lnTo>
                        <a:lnTo>
                          <a:pt x="84" y="26"/>
                        </a:lnTo>
                        <a:lnTo>
                          <a:pt x="84" y="22"/>
                        </a:lnTo>
                        <a:lnTo>
                          <a:pt x="82" y="16"/>
                        </a:lnTo>
                        <a:lnTo>
                          <a:pt x="82" y="0"/>
                        </a:lnTo>
                        <a:lnTo>
                          <a:pt x="8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7" name="iṧľíḑe">
                    <a:extLst>
                      <a:ext uri="{FF2B5EF4-FFF2-40B4-BE49-F238E27FC236}">
                        <a16:creationId xmlns:a16="http://schemas.microsoft.com/office/drawing/2014/main" xmlns="" id="{D40F39D2-5C2C-4183-A0CA-01B8E2B5F95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091277" y="3169945"/>
                    <a:ext cx="243767" cy="260596"/>
                  </a:xfrm>
                  <a:custGeom>
                    <a:avLst/>
                    <a:gdLst>
                      <a:gd name="T0" fmla="*/ 2147483647 w 140"/>
                      <a:gd name="T1" fmla="*/ 2147483647 h 156"/>
                      <a:gd name="T2" fmla="*/ 2147483647 w 140"/>
                      <a:gd name="T3" fmla="*/ 2147483647 h 156"/>
                      <a:gd name="T4" fmla="*/ 2147483647 w 140"/>
                      <a:gd name="T5" fmla="*/ 2147483647 h 156"/>
                      <a:gd name="T6" fmla="*/ 2147483647 w 140"/>
                      <a:gd name="T7" fmla="*/ 2147483647 h 156"/>
                      <a:gd name="T8" fmla="*/ 2147483647 w 140"/>
                      <a:gd name="T9" fmla="*/ 2147483647 h 156"/>
                      <a:gd name="T10" fmla="*/ 2147483647 w 140"/>
                      <a:gd name="T11" fmla="*/ 2147483647 h 156"/>
                      <a:gd name="T12" fmla="*/ 2147483647 w 140"/>
                      <a:gd name="T13" fmla="*/ 2147483647 h 156"/>
                      <a:gd name="T14" fmla="*/ 2147483647 w 140"/>
                      <a:gd name="T15" fmla="*/ 2147483647 h 156"/>
                      <a:gd name="T16" fmla="*/ 2147483647 w 140"/>
                      <a:gd name="T17" fmla="*/ 2147483647 h 156"/>
                      <a:gd name="T18" fmla="*/ 2147483647 w 140"/>
                      <a:gd name="T19" fmla="*/ 2147483647 h 156"/>
                      <a:gd name="T20" fmla="*/ 2147483647 w 140"/>
                      <a:gd name="T21" fmla="*/ 2147483647 h 156"/>
                      <a:gd name="T22" fmla="*/ 2147483647 w 140"/>
                      <a:gd name="T23" fmla="*/ 2147483647 h 156"/>
                      <a:gd name="T24" fmla="*/ 2147483647 w 140"/>
                      <a:gd name="T25" fmla="*/ 2147483647 h 156"/>
                      <a:gd name="T26" fmla="*/ 2147483647 w 140"/>
                      <a:gd name="T27" fmla="*/ 2147483647 h 156"/>
                      <a:gd name="T28" fmla="*/ 2147483647 w 140"/>
                      <a:gd name="T29" fmla="*/ 2147483647 h 156"/>
                      <a:gd name="T30" fmla="*/ 2147483647 w 140"/>
                      <a:gd name="T31" fmla="*/ 2147483647 h 156"/>
                      <a:gd name="T32" fmla="*/ 0 w 140"/>
                      <a:gd name="T33" fmla="*/ 2147483647 h 156"/>
                      <a:gd name="T34" fmla="*/ 2147483647 w 140"/>
                      <a:gd name="T35" fmla="*/ 2147483647 h 156"/>
                      <a:gd name="T36" fmla="*/ 2147483647 w 140"/>
                      <a:gd name="T37" fmla="*/ 2147483647 h 156"/>
                      <a:gd name="T38" fmla="*/ 2147483647 w 140"/>
                      <a:gd name="T39" fmla="*/ 2147483647 h 156"/>
                      <a:gd name="T40" fmla="*/ 2147483647 w 140"/>
                      <a:gd name="T41" fmla="*/ 2147483647 h 156"/>
                      <a:gd name="T42" fmla="*/ 2147483647 w 140"/>
                      <a:gd name="T43" fmla="*/ 2147483647 h 156"/>
                      <a:gd name="T44" fmla="*/ 2147483647 w 140"/>
                      <a:gd name="T45" fmla="*/ 2147483647 h 156"/>
                      <a:gd name="T46" fmla="*/ 2147483647 w 140"/>
                      <a:gd name="T47" fmla="*/ 2147483647 h 156"/>
                      <a:gd name="T48" fmla="*/ 2147483647 w 140"/>
                      <a:gd name="T49" fmla="*/ 2147483647 h 156"/>
                      <a:gd name="T50" fmla="*/ 2147483647 w 140"/>
                      <a:gd name="T51" fmla="*/ 2147483647 h 156"/>
                      <a:gd name="T52" fmla="*/ 2147483647 w 140"/>
                      <a:gd name="T53" fmla="*/ 2147483647 h 156"/>
                      <a:gd name="T54" fmla="*/ 2147483647 w 140"/>
                      <a:gd name="T55" fmla="*/ 2147483647 h 156"/>
                      <a:gd name="T56" fmla="*/ 2147483647 w 140"/>
                      <a:gd name="T57" fmla="*/ 2147483647 h 156"/>
                      <a:gd name="T58" fmla="*/ 2147483647 w 140"/>
                      <a:gd name="T59" fmla="*/ 2147483647 h 156"/>
                      <a:gd name="T60" fmla="*/ 2147483647 w 140"/>
                      <a:gd name="T61" fmla="*/ 2147483647 h 156"/>
                      <a:gd name="T62" fmla="*/ 2147483647 w 140"/>
                      <a:gd name="T63" fmla="*/ 2147483647 h 156"/>
                      <a:gd name="T64" fmla="*/ 2147483647 w 140"/>
                      <a:gd name="T65" fmla="*/ 2147483647 h 156"/>
                      <a:gd name="T66" fmla="*/ 2147483647 w 140"/>
                      <a:gd name="T67" fmla="*/ 2147483647 h 156"/>
                      <a:gd name="T68" fmla="*/ 2147483647 w 140"/>
                      <a:gd name="T69" fmla="*/ 2147483647 h 156"/>
                      <a:gd name="T70" fmla="*/ 2147483647 w 140"/>
                      <a:gd name="T71" fmla="*/ 2147483647 h 156"/>
                      <a:gd name="T72" fmla="*/ 2147483647 w 140"/>
                      <a:gd name="T73" fmla="*/ 2147483647 h 156"/>
                      <a:gd name="T74" fmla="*/ 2147483647 w 140"/>
                      <a:gd name="T75" fmla="*/ 2147483647 h 156"/>
                      <a:gd name="T76" fmla="*/ 2147483647 w 140"/>
                      <a:gd name="T77" fmla="*/ 2147483647 h 156"/>
                      <a:gd name="T78" fmla="*/ 2147483647 w 140"/>
                      <a:gd name="T79" fmla="*/ 2147483647 h 15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140"/>
                      <a:gd name="T121" fmla="*/ 0 h 156"/>
                      <a:gd name="T122" fmla="*/ 140 w 140"/>
                      <a:gd name="T123" fmla="*/ 156 h 156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140" h="156">
                        <a:moveTo>
                          <a:pt x="104" y="150"/>
                        </a:moveTo>
                        <a:lnTo>
                          <a:pt x="102" y="124"/>
                        </a:lnTo>
                        <a:lnTo>
                          <a:pt x="98" y="120"/>
                        </a:lnTo>
                        <a:lnTo>
                          <a:pt x="94" y="116"/>
                        </a:lnTo>
                        <a:lnTo>
                          <a:pt x="90" y="108"/>
                        </a:lnTo>
                        <a:lnTo>
                          <a:pt x="88" y="102"/>
                        </a:lnTo>
                        <a:lnTo>
                          <a:pt x="88" y="98"/>
                        </a:lnTo>
                        <a:lnTo>
                          <a:pt x="86" y="94"/>
                        </a:lnTo>
                        <a:lnTo>
                          <a:pt x="80" y="90"/>
                        </a:lnTo>
                        <a:lnTo>
                          <a:pt x="74" y="84"/>
                        </a:lnTo>
                        <a:lnTo>
                          <a:pt x="70" y="76"/>
                        </a:lnTo>
                        <a:lnTo>
                          <a:pt x="66" y="76"/>
                        </a:lnTo>
                        <a:lnTo>
                          <a:pt x="62" y="78"/>
                        </a:lnTo>
                        <a:lnTo>
                          <a:pt x="58" y="82"/>
                        </a:lnTo>
                        <a:lnTo>
                          <a:pt x="56" y="86"/>
                        </a:lnTo>
                        <a:lnTo>
                          <a:pt x="52" y="88"/>
                        </a:lnTo>
                        <a:lnTo>
                          <a:pt x="50" y="86"/>
                        </a:lnTo>
                        <a:lnTo>
                          <a:pt x="48" y="84"/>
                        </a:lnTo>
                        <a:lnTo>
                          <a:pt x="46" y="82"/>
                        </a:lnTo>
                        <a:lnTo>
                          <a:pt x="44" y="80"/>
                        </a:lnTo>
                        <a:lnTo>
                          <a:pt x="40" y="80"/>
                        </a:lnTo>
                        <a:lnTo>
                          <a:pt x="36" y="84"/>
                        </a:lnTo>
                        <a:lnTo>
                          <a:pt x="28" y="90"/>
                        </a:lnTo>
                        <a:lnTo>
                          <a:pt x="26" y="70"/>
                        </a:lnTo>
                        <a:lnTo>
                          <a:pt x="26" y="64"/>
                        </a:lnTo>
                        <a:lnTo>
                          <a:pt x="26" y="58"/>
                        </a:lnTo>
                        <a:lnTo>
                          <a:pt x="22" y="56"/>
                        </a:lnTo>
                        <a:lnTo>
                          <a:pt x="18" y="56"/>
                        </a:lnTo>
                        <a:lnTo>
                          <a:pt x="16" y="56"/>
                        </a:lnTo>
                        <a:lnTo>
                          <a:pt x="12" y="56"/>
                        </a:lnTo>
                        <a:lnTo>
                          <a:pt x="8" y="52"/>
                        </a:lnTo>
                        <a:lnTo>
                          <a:pt x="6" y="44"/>
                        </a:lnTo>
                        <a:lnTo>
                          <a:pt x="4" y="40"/>
                        </a:lnTo>
                        <a:lnTo>
                          <a:pt x="0" y="38"/>
                        </a:lnTo>
                        <a:lnTo>
                          <a:pt x="8" y="32"/>
                        </a:lnTo>
                        <a:lnTo>
                          <a:pt x="10" y="28"/>
                        </a:lnTo>
                        <a:lnTo>
                          <a:pt x="10" y="24"/>
                        </a:lnTo>
                        <a:lnTo>
                          <a:pt x="12" y="22"/>
                        </a:lnTo>
                        <a:lnTo>
                          <a:pt x="16" y="18"/>
                        </a:lnTo>
                        <a:lnTo>
                          <a:pt x="20" y="22"/>
                        </a:lnTo>
                        <a:lnTo>
                          <a:pt x="22" y="22"/>
                        </a:lnTo>
                        <a:lnTo>
                          <a:pt x="26" y="20"/>
                        </a:lnTo>
                        <a:lnTo>
                          <a:pt x="22" y="14"/>
                        </a:lnTo>
                        <a:lnTo>
                          <a:pt x="20" y="8"/>
                        </a:lnTo>
                        <a:lnTo>
                          <a:pt x="20" y="4"/>
                        </a:lnTo>
                        <a:lnTo>
                          <a:pt x="22" y="2"/>
                        </a:lnTo>
                        <a:lnTo>
                          <a:pt x="28" y="0"/>
                        </a:lnTo>
                        <a:lnTo>
                          <a:pt x="28" y="4"/>
                        </a:lnTo>
                        <a:lnTo>
                          <a:pt x="28" y="10"/>
                        </a:lnTo>
                        <a:lnTo>
                          <a:pt x="32" y="16"/>
                        </a:lnTo>
                        <a:lnTo>
                          <a:pt x="36" y="20"/>
                        </a:lnTo>
                        <a:lnTo>
                          <a:pt x="42" y="24"/>
                        </a:lnTo>
                        <a:lnTo>
                          <a:pt x="54" y="30"/>
                        </a:lnTo>
                        <a:lnTo>
                          <a:pt x="70" y="34"/>
                        </a:lnTo>
                        <a:lnTo>
                          <a:pt x="70" y="40"/>
                        </a:lnTo>
                        <a:lnTo>
                          <a:pt x="66" y="44"/>
                        </a:lnTo>
                        <a:lnTo>
                          <a:pt x="58" y="46"/>
                        </a:lnTo>
                        <a:lnTo>
                          <a:pt x="60" y="50"/>
                        </a:lnTo>
                        <a:lnTo>
                          <a:pt x="62" y="56"/>
                        </a:lnTo>
                        <a:lnTo>
                          <a:pt x="70" y="64"/>
                        </a:lnTo>
                        <a:lnTo>
                          <a:pt x="80" y="72"/>
                        </a:lnTo>
                        <a:lnTo>
                          <a:pt x="88" y="78"/>
                        </a:lnTo>
                        <a:lnTo>
                          <a:pt x="94" y="82"/>
                        </a:lnTo>
                        <a:lnTo>
                          <a:pt x="96" y="88"/>
                        </a:lnTo>
                        <a:lnTo>
                          <a:pt x="98" y="92"/>
                        </a:lnTo>
                        <a:lnTo>
                          <a:pt x="104" y="92"/>
                        </a:lnTo>
                        <a:lnTo>
                          <a:pt x="110" y="98"/>
                        </a:lnTo>
                        <a:lnTo>
                          <a:pt x="114" y="104"/>
                        </a:lnTo>
                        <a:lnTo>
                          <a:pt x="128" y="122"/>
                        </a:lnTo>
                        <a:lnTo>
                          <a:pt x="134" y="132"/>
                        </a:lnTo>
                        <a:lnTo>
                          <a:pt x="140" y="146"/>
                        </a:lnTo>
                        <a:lnTo>
                          <a:pt x="138" y="146"/>
                        </a:lnTo>
                        <a:lnTo>
                          <a:pt x="136" y="146"/>
                        </a:lnTo>
                        <a:lnTo>
                          <a:pt x="132" y="148"/>
                        </a:lnTo>
                        <a:lnTo>
                          <a:pt x="128" y="146"/>
                        </a:lnTo>
                        <a:lnTo>
                          <a:pt x="124" y="146"/>
                        </a:lnTo>
                        <a:lnTo>
                          <a:pt x="120" y="146"/>
                        </a:lnTo>
                        <a:lnTo>
                          <a:pt x="118" y="150"/>
                        </a:lnTo>
                        <a:lnTo>
                          <a:pt x="116" y="156"/>
                        </a:lnTo>
                        <a:lnTo>
                          <a:pt x="110" y="154"/>
                        </a:lnTo>
                        <a:lnTo>
                          <a:pt x="104" y="1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8" name="íS1îdê">
                    <a:extLst>
                      <a:ext uri="{FF2B5EF4-FFF2-40B4-BE49-F238E27FC236}">
                        <a16:creationId xmlns:a16="http://schemas.microsoft.com/office/drawing/2014/main" xmlns="" id="{A2058D83-5D95-484D-82F3-13B3FCA665A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033433" y="3231593"/>
                    <a:ext cx="238258" cy="453942"/>
                  </a:xfrm>
                  <a:custGeom>
                    <a:avLst/>
                    <a:gdLst>
                      <a:gd name="T0" fmla="*/ 2147483647 w 136"/>
                      <a:gd name="T1" fmla="*/ 2147483647 h 272"/>
                      <a:gd name="T2" fmla="*/ 2147483647 w 136"/>
                      <a:gd name="T3" fmla="*/ 2147483647 h 272"/>
                      <a:gd name="T4" fmla="*/ 2147483647 w 136"/>
                      <a:gd name="T5" fmla="*/ 2147483647 h 272"/>
                      <a:gd name="T6" fmla="*/ 2147483647 w 136"/>
                      <a:gd name="T7" fmla="*/ 2147483647 h 272"/>
                      <a:gd name="T8" fmla="*/ 2147483647 w 136"/>
                      <a:gd name="T9" fmla="*/ 2147483647 h 272"/>
                      <a:gd name="T10" fmla="*/ 2147483647 w 136"/>
                      <a:gd name="T11" fmla="*/ 2147483647 h 272"/>
                      <a:gd name="T12" fmla="*/ 2147483647 w 136"/>
                      <a:gd name="T13" fmla="*/ 2147483647 h 272"/>
                      <a:gd name="T14" fmla="*/ 2147483647 w 136"/>
                      <a:gd name="T15" fmla="*/ 2147483647 h 272"/>
                      <a:gd name="T16" fmla="*/ 2147483647 w 136"/>
                      <a:gd name="T17" fmla="*/ 2147483647 h 272"/>
                      <a:gd name="T18" fmla="*/ 2147483647 w 136"/>
                      <a:gd name="T19" fmla="*/ 2147483647 h 272"/>
                      <a:gd name="T20" fmla="*/ 2147483647 w 136"/>
                      <a:gd name="T21" fmla="*/ 2147483647 h 272"/>
                      <a:gd name="T22" fmla="*/ 2147483647 w 136"/>
                      <a:gd name="T23" fmla="*/ 2147483647 h 272"/>
                      <a:gd name="T24" fmla="*/ 2147483647 w 136"/>
                      <a:gd name="T25" fmla="*/ 2147483647 h 272"/>
                      <a:gd name="T26" fmla="*/ 2147483647 w 136"/>
                      <a:gd name="T27" fmla="*/ 2147483647 h 272"/>
                      <a:gd name="T28" fmla="*/ 2147483647 w 136"/>
                      <a:gd name="T29" fmla="*/ 2147483647 h 272"/>
                      <a:gd name="T30" fmla="*/ 2147483647 w 136"/>
                      <a:gd name="T31" fmla="*/ 2147483647 h 272"/>
                      <a:gd name="T32" fmla="*/ 2147483647 w 136"/>
                      <a:gd name="T33" fmla="*/ 2147483647 h 272"/>
                      <a:gd name="T34" fmla="*/ 2147483647 w 136"/>
                      <a:gd name="T35" fmla="*/ 2147483647 h 272"/>
                      <a:gd name="T36" fmla="*/ 2147483647 w 136"/>
                      <a:gd name="T37" fmla="*/ 2147483647 h 272"/>
                      <a:gd name="T38" fmla="*/ 2147483647 w 136"/>
                      <a:gd name="T39" fmla="*/ 2147483647 h 272"/>
                      <a:gd name="T40" fmla="*/ 2147483647 w 136"/>
                      <a:gd name="T41" fmla="*/ 2147483647 h 272"/>
                      <a:gd name="T42" fmla="*/ 2147483647 w 136"/>
                      <a:gd name="T43" fmla="*/ 2147483647 h 272"/>
                      <a:gd name="T44" fmla="*/ 2147483647 w 136"/>
                      <a:gd name="T45" fmla="*/ 2147483647 h 272"/>
                      <a:gd name="T46" fmla="*/ 2147483647 w 136"/>
                      <a:gd name="T47" fmla="*/ 2147483647 h 272"/>
                      <a:gd name="T48" fmla="*/ 2147483647 w 136"/>
                      <a:gd name="T49" fmla="*/ 2147483647 h 272"/>
                      <a:gd name="T50" fmla="*/ 2147483647 w 136"/>
                      <a:gd name="T51" fmla="*/ 2147483647 h 272"/>
                      <a:gd name="T52" fmla="*/ 2147483647 w 136"/>
                      <a:gd name="T53" fmla="*/ 2147483647 h 272"/>
                      <a:gd name="T54" fmla="*/ 2147483647 w 136"/>
                      <a:gd name="T55" fmla="*/ 2147483647 h 272"/>
                      <a:gd name="T56" fmla="*/ 2147483647 w 136"/>
                      <a:gd name="T57" fmla="*/ 2147483647 h 272"/>
                      <a:gd name="T58" fmla="*/ 2147483647 w 136"/>
                      <a:gd name="T59" fmla="*/ 2147483647 h 272"/>
                      <a:gd name="T60" fmla="*/ 2147483647 w 136"/>
                      <a:gd name="T61" fmla="*/ 2147483647 h 272"/>
                      <a:gd name="T62" fmla="*/ 2147483647 w 136"/>
                      <a:gd name="T63" fmla="*/ 2147483647 h 272"/>
                      <a:gd name="T64" fmla="*/ 2147483647 w 136"/>
                      <a:gd name="T65" fmla="*/ 2147483647 h 272"/>
                      <a:gd name="T66" fmla="*/ 2147483647 w 136"/>
                      <a:gd name="T67" fmla="*/ 2147483647 h 272"/>
                      <a:gd name="T68" fmla="*/ 2147483647 w 136"/>
                      <a:gd name="T69" fmla="*/ 2147483647 h 272"/>
                      <a:gd name="T70" fmla="*/ 2147483647 w 136"/>
                      <a:gd name="T71" fmla="*/ 2147483647 h 272"/>
                      <a:gd name="T72" fmla="*/ 2147483647 w 136"/>
                      <a:gd name="T73" fmla="*/ 2147483647 h 272"/>
                      <a:gd name="T74" fmla="*/ 2147483647 w 136"/>
                      <a:gd name="T75" fmla="*/ 2147483647 h 272"/>
                      <a:gd name="T76" fmla="*/ 2147483647 w 136"/>
                      <a:gd name="T77" fmla="*/ 2147483647 h 272"/>
                      <a:gd name="T78" fmla="*/ 2147483647 w 136"/>
                      <a:gd name="T79" fmla="*/ 2147483647 h 272"/>
                      <a:gd name="T80" fmla="*/ 2147483647 w 136"/>
                      <a:gd name="T81" fmla="*/ 2147483647 h 272"/>
                      <a:gd name="T82" fmla="*/ 2147483647 w 136"/>
                      <a:gd name="T83" fmla="*/ 2147483647 h 272"/>
                      <a:gd name="T84" fmla="*/ 2147483647 w 136"/>
                      <a:gd name="T85" fmla="*/ 2147483647 h 272"/>
                      <a:gd name="T86" fmla="*/ 2147483647 w 136"/>
                      <a:gd name="T87" fmla="*/ 2147483647 h 272"/>
                      <a:gd name="T88" fmla="*/ 2147483647 w 136"/>
                      <a:gd name="T89" fmla="*/ 2147483647 h 272"/>
                      <a:gd name="T90" fmla="*/ 2147483647 w 136"/>
                      <a:gd name="T91" fmla="*/ 2147483647 h 272"/>
                      <a:gd name="T92" fmla="*/ 2147483647 w 136"/>
                      <a:gd name="T93" fmla="*/ 2147483647 h 272"/>
                      <a:gd name="T94" fmla="*/ 2147483647 w 136"/>
                      <a:gd name="T95" fmla="*/ 2147483647 h 272"/>
                      <a:gd name="T96" fmla="*/ 2147483647 w 136"/>
                      <a:gd name="T97" fmla="*/ 2147483647 h 272"/>
                      <a:gd name="T98" fmla="*/ 2147483647 w 136"/>
                      <a:gd name="T99" fmla="*/ 2147483647 h 272"/>
                      <a:gd name="T100" fmla="*/ 2147483647 w 136"/>
                      <a:gd name="T101" fmla="*/ 2147483647 h 272"/>
                      <a:gd name="T102" fmla="*/ 2147483647 w 136"/>
                      <a:gd name="T103" fmla="*/ 2147483647 h 272"/>
                      <a:gd name="T104" fmla="*/ 2147483647 w 136"/>
                      <a:gd name="T105" fmla="*/ 2147483647 h 272"/>
                      <a:gd name="T106" fmla="*/ 2147483647 w 136"/>
                      <a:gd name="T107" fmla="*/ 2147483647 h 272"/>
                      <a:gd name="T108" fmla="*/ 2147483647 w 136"/>
                      <a:gd name="T109" fmla="*/ 2147483647 h 272"/>
                      <a:gd name="T110" fmla="*/ 2147483647 w 136"/>
                      <a:gd name="T111" fmla="*/ 2147483647 h 272"/>
                      <a:gd name="T112" fmla="*/ 2147483647 w 136"/>
                      <a:gd name="T113" fmla="*/ 2147483647 h 272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136"/>
                      <a:gd name="T172" fmla="*/ 0 h 272"/>
                      <a:gd name="T173" fmla="*/ 136 w 136"/>
                      <a:gd name="T174" fmla="*/ 272 h 272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136" h="272">
                        <a:moveTo>
                          <a:pt x="104" y="266"/>
                        </a:moveTo>
                        <a:lnTo>
                          <a:pt x="96" y="266"/>
                        </a:lnTo>
                        <a:lnTo>
                          <a:pt x="94" y="272"/>
                        </a:lnTo>
                        <a:lnTo>
                          <a:pt x="92" y="272"/>
                        </a:lnTo>
                        <a:lnTo>
                          <a:pt x="88" y="272"/>
                        </a:lnTo>
                        <a:lnTo>
                          <a:pt x="84" y="272"/>
                        </a:lnTo>
                        <a:lnTo>
                          <a:pt x="82" y="272"/>
                        </a:lnTo>
                        <a:lnTo>
                          <a:pt x="76" y="264"/>
                        </a:lnTo>
                        <a:lnTo>
                          <a:pt x="72" y="258"/>
                        </a:lnTo>
                        <a:lnTo>
                          <a:pt x="68" y="254"/>
                        </a:lnTo>
                        <a:lnTo>
                          <a:pt x="62" y="254"/>
                        </a:lnTo>
                        <a:lnTo>
                          <a:pt x="56" y="242"/>
                        </a:lnTo>
                        <a:lnTo>
                          <a:pt x="50" y="236"/>
                        </a:lnTo>
                        <a:lnTo>
                          <a:pt x="44" y="230"/>
                        </a:lnTo>
                        <a:lnTo>
                          <a:pt x="38" y="226"/>
                        </a:lnTo>
                        <a:lnTo>
                          <a:pt x="34" y="232"/>
                        </a:lnTo>
                        <a:lnTo>
                          <a:pt x="32" y="228"/>
                        </a:lnTo>
                        <a:lnTo>
                          <a:pt x="30" y="220"/>
                        </a:lnTo>
                        <a:lnTo>
                          <a:pt x="30" y="206"/>
                        </a:lnTo>
                        <a:lnTo>
                          <a:pt x="32" y="172"/>
                        </a:lnTo>
                        <a:lnTo>
                          <a:pt x="38" y="172"/>
                        </a:lnTo>
                        <a:lnTo>
                          <a:pt x="42" y="166"/>
                        </a:lnTo>
                        <a:lnTo>
                          <a:pt x="44" y="162"/>
                        </a:lnTo>
                        <a:lnTo>
                          <a:pt x="44" y="156"/>
                        </a:lnTo>
                        <a:lnTo>
                          <a:pt x="44" y="146"/>
                        </a:lnTo>
                        <a:lnTo>
                          <a:pt x="40" y="134"/>
                        </a:lnTo>
                        <a:lnTo>
                          <a:pt x="34" y="124"/>
                        </a:lnTo>
                        <a:lnTo>
                          <a:pt x="30" y="116"/>
                        </a:lnTo>
                        <a:lnTo>
                          <a:pt x="18" y="106"/>
                        </a:lnTo>
                        <a:lnTo>
                          <a:pt x="20" y="100"/>
                        </a:lnTo>
                        <a:lnTo>
                          <a:pt x="20" y="94"/>
                        </a:lnTo>
                        <a:lnTo>
                          <a:pt x="22" y="88"/>
                        </a:lnTo>
                        <a:lnTo>
                          <a:pt x="22" y="82"/>
                        </a:lnTo>
                        <a:lnTo>
                          <a:pt x="22" y="74"/>
                        </a:lnTo>
                        <a:lnTo>
                          <a:pt x="20" y="68"/>
                        </a:lnTo>
                        <a:lnTo>
                          <a:pt x="12" y="58"/>
                        </a:lnTo>
                        <a:lnTo>
                          <a:pt x="4" y="50"/>
                        </a:lnTo>
                        <a:lnTo>
                          <a:pt x="2" y="44"/>
                        </a:lnTo>
                        <a:lnTo>
                          <a:pt x="0" y="34"/>
                        </a:lnTo>
                        <a:lnTo>
                          <a:pt x="2" y="26"/>
                        </a:lnTo>
                        <a:lnTo>
                          <a:pt x="4" y="22"/>
                        </a:lnTo>
                        <a:lnTo>
                          <a:pt x="8" y="16"/>
                        </a:lnTo>
                        <a:lnTo>
                          <a:pt x="10" y="14"/>
                        </a:lnTo>
                        <a:lnTo>
                          <a:pt x="22" y="6"/>
                        </a:lnTo>
                        <a:lnTo>
                          <a:pt x="32" y="0"/>
                        </a:lnTo>
                        <a:lnTo>
                          <a:pt x="36" y="2"/>
                        </a:lnTo>
                        <a:lnTo>
                          <a:pt x="38" y="6"/>
                        </a:lnTo>
                        <a:lnTo>
                          <a:pt x="40" y="14"/>
                        </a:lnTo>
                        <a:lnTo>
                          <a:pt x="44" y="18"/>
                        </a:lnTo>
                        <a:lnTo>
                          <a:pt x="48" y="18"/>
                        </a:lnTo>
                        <a:lnTo>
                          <a:pt x="50" y="18"/>
                        </a:lnTo>
                        <a:lnTo>
                          <a:pt x="54" y="18"/>
                        </a:lnTo>
                        <a:lnTo>
                          <a:pt x="58" y="20"/>
                        </a:lnTo>
                        <a:lnTo>
                          <a:pt x="58" y="26"/>
                        </a:lnTo>
                        <a:lnTo>
                          <a:pt x="58" y="32"/>
                        </a:lnTo>
                        <a:lnTo>
                          <a:pt x="60" y="52"/>
                        </a:lnTo>
                        <a:lnTo>
                          <a:pt x="68" y="46"/>
                        </a:lnTo>
                        <a:lnTo>
                          <a:pt x="72" y="42"/>
                        </a:lnTo>
                        <a:lnTo>
                          <a:pt x="76" y="42"/>
                        </a:lnTo>
                        <a:lnTo>
                          <a:pt x="78" y="44"/>
                        </a:lnTo>
                        <a:lnTo>
                          <a:pt x="80" y="46"/>
                        </a:lnTo>
                        <a:lnTo>
                          <a:pt x="82" y="48"/>
                        </a:lnTo>
                        <a:lnTo>
                          <a:pt x="84" y="50"/>
                        </a:lnTo>
                        <a:lnTo>
                          <a:pt x="88" y="48"/>
                        </a:lnTo>
                        <a:lnTo>
                          <a:pt x="90" y="44"/>
                        </a:lnTo>
                        <a:lnTo>
                          <a:pt x="94" y="40"/>
                        </a:lnTo>
                        <a:lnTo>
                          <a:pt x="98" y="38"/>
                        </a:lnTo>
                        <a:lnTo>
                          <a:pt x="102" y="38"/>
                        </a:lnTo>
                        <a:lnTo>
                          <a:pt x="106" y="46"/>
                        </a:lnTo>
                        <a:lnTo>
                          <a:pt x="112" y="52"/>
                        </a:lnTo>
                        <a:lnTo>
                          <a:pt x="118" y="56"/>
                        </a:lnTo>
                        <a:lnTo>
                          <a:pt x="120" y="60"/>
                        </a:lnTo>
                        <a:lnTo>
                          <a:pt x="120" y="64"/>
                        </a:lnTo>
                        <a:lnTo>
                          <a:pt x="122" y="70"/>
                        </a:lnTo>
                        <a:lnTo>
                          <a:pt x="126" y="78"/>
                        </a:lnTo>
                        <a:lnTo>
                          <a:pt x="130" y="82"/>
                        </a:lnTo>
                        <a:lnTo>
                          <a:pt x="134" y="86"/>
                        </a:lnTo>
                        <a:lnTo>
                          <a:pt x="136" y="112"/>
                        </a:lnTo>
                        <a:lnTo>
                          <a:pt x="130" y="110"/>
                        </a:lnTo>
                        <a:lnTo>
                          <a:pt x="120" y="110"/>
                        </a:lnTo>
                        <a:lnTo>
                          <a:pt x="108" y="110"/>
                        </a:lnTo>
                        <a:lnTo>
                          <a:pt x="100" y="114"/>
                        </a:lnTo>
                        <a:lnTo>
                          <a:pt x="96" y="118"/>
                        </a:lnTo>
                        <a:lnTo>
                          <a:pt x="92" y="122"/>
                        </a:lnTo>
                        <a:lnTo>
                          <a:pt x="92" y="128"/>
                        </a:lnTo>
                        <a:lnTo>
                          <a:pt x="90" y="134"/>
                        </a:lnTo>
                        <a:lnTo>
                          <a:pt x="92" y="138"/>
                        </a:lnTo>
                        <a:lnTo>
                          <a:pt x="94" y="144"/>
                        </a:lnTo>
                        <a:lnTo>
                          <a:pt x="96" y="148"/>
                        </a:lnTo>
                        <a:lnTo>
                          <a:pt x="98" y="154"/>
                        </a:lnTo>
                        <a:lnTo>
                          <a:pt x="92" y="152"/>
                        </a:lnTo>
                        <a:lnTo>
                          <a:pt x="86" y="150"/>
                        </a:lnTo>
                        <a:lnTo>
                          <a:pt x="76" y="144"/>
                        </a:lnTo>
                        <a:lnTo>
                          <a:pt x="68" y="136"/>
                        </a:lnTo>
                        <a:lnTo>
                          <a:pt x="60" y="128"/>
                        </a:lnTo>
                        <a:lnTo>
                          <a:pt x="52" y="128"/>
                        </a:lnTo>
                        <a:lnTo>
                          <a:pt x="52" y="150"/>
                        </a:lnTo>
                        <a:lnTo>
                          <a:pt x="50" y="158"/>
                        </a:lnTo>
                        <a:lnTo>
                          <a:pt x="48" y="166"/>
                        </a:lnTo>
                        <a:lnTo>
                          <a:pt x="48" y="176"/>
                        </a:lnTo>
                        <a:lnTo>
                          <a:pt x="46" y="188"/>
                        </a:lnTo>
                        <a:lnTo>
                          <a:pt x="48" y="192"/>
                        </a:lnTo>
                        <a:lnTo>
                          <a:pt x="48" y="200"/>
                        </a:lnTo>
                        <a:lnTo>
                          <a:pt x="52" y="204"/>
                        </a:lnTo>
                        <a:lnTo>
                          <a:pt x="60" y="206"/>
                        </a:lnTo>
                        <a:lnTo>
                          <a:pt x="60" y="216"/>
                        </a:lnTo>
                        <a:lnTo>
                          <a:pt x="62" y="220"/>
                        </a:lnTo>
                        <a:lnTo>
                          <a:pt x="66" y="224"/>
                        </a:lnTo>
                        <a:lnTo>
                          <a:pt x="66" y="234"/>
                        </a:lnTo>
                        <a:lnTo>
                          <a:pt x="68" y="238"/>
                        </a:lnTo>
                        <a:lnTo>
                          <a:pt x="70" y="240"/>
                        </a:lnTo>
                        <a:lnTo>
                          <a:pt x="74" y="244"/>
                        </a:lnTo>
                        <a:lnTo>
                          <a:pt x="84" y="248"/>
                        </a:lnTo>
                        <a:lnTo>
                          <a:pt x="104" y="26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9" name="îṥḻíḓè">
                    <a:extLst>
                      <a:ext uri="{FF2B5EF4-FFF2-40B4-BE49-F238E27FC236}">
                        <a16:creationId xmlns:a16="http://schemas.microsoft.com/office/drawing/2014/main" xmlns="" id="{49E3EC5B-5824-4ED3-B325-CC188AC22F9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42234" y="3656114"/>
                    <a:ext cx="126704" cy="170929"/>
                  </a:xfrm>
                  <a:custGeom>
                    <a:avLst/>
                    <a:gdLst>
                      <a:gd name="T0" fmla="*/ 2147483647 w 72"/>
                      <a:gd name="T1" fmla="*/ 2147483647 h 102"/>
                      <a:gd name="T2" fmla="*/ 2147483647 w 72"/>
                      <a:gd name="T3" fmla="*/ 2147483647 h 102"/>
                      <a:gd name="T4" fmla="*/ 2147483647 w 72"/>
                      <a:gd name="T5" fmla="*/ 2147483647 h 102"/>
                      <a:gd name="T6" fmla="*/ 2147483647 w 72"/>
                      <a:gd name="T7" fmla="*/ 2147483647 h 102"/>
                      <a:gd name="T8" fmla="*/ 2147483647 w 72"/>
                      <a:gd name="T9" fmla="*/ 2147483647 h 102"/>
                      <a:gd name="T10" fmla="*/ 2147483647 w 72"/>
                      <a:gd name="T11" fmla="*/ 2147483647 h 102"/>
                      <a:gd name="T12" fmla="*/ 2147483647 w 72"/>
                      <a:gd name="T13" fmla="*/ 2147483647 h 102"/>
                      <a:gd name="T14" fmla="*/ 2147483647 w 72"/>
                      <a:gd name="T15" fmla="*/ 2147483647 h 102"/>
                      <a:gd name="T16" fmla="*/ 2147483647 w 72"/>
                      <a:gd name="T17" fmla="*/ 2147483647 h 102"/>
                      <a:gd name="T18" fmla="*/ 2147483647 w 72"/>
                      <a:gd name="T19" fmla="*/ 0 h 102"/>
                      <a:gd name="T20" fmla="*/ 0 w 72"/>
                      <a:gd name="T21" fmla="*/ 0 h 102"/>
                      <a:gd name="T22" fmla="*/ 2147483647 w 72"/>
                      <a:gd name="T23" fmla="*/ 2147483647 h 102"/>
                      <a:gd name="T24" fmla="*/ 2147483647 w 72"/>
                      <a:gd name="T25" fmla="*/ 2147483647 h 102"/>
                      <a:gd name="T26" fmla="*/ 2147483647 w 72"/>
                      <a:gd name="T27" fmla="*/ 2147483647 h 102"/>
                      <a:gd name="T28" fmla="*/ 2147483647 w 72"/>
                      <a:gd name="T29" fmla="*/ 2147483647 h 102"/>
                      <a:gd name="T30" fmla="*/ 2147483647 w 72"/>
                      <a:gd name="T31" fmla="*/ 2147483647 h 102"/>
                      <a:gd name="T32" fmla="*/ 2147483647 w 72"/>
                      <a:gd name="T33" fmla="*/ 2147483647 h 102"/>
                      <a:gd name="T34" fmla="*/ 2147483647 w 72"/>
                      <a:gd name="T35" fmla="*/ 2147483647 h 102"/>
                      <a:gd name="T36" fmla="*/ 2147483647 w 72"/>
                      <a:gd name="T37" fmla="*/ 2147483647 h 102"/>
                      <a:gd name="T38" fmla="*/ 2147483647 w 72"/>
                      <a:gd name="T39" fmla="*/ 2147483647 h 102"/>
                      <a:gd name="T40" fmla="*/ 2147483647 w 72"/>
                      <a:gd name="T41" fmla="*/ 2147483647 h 102"/>
                      <a:gd name="T42" fmla="*/ 2147483647 w 72"/>
                      <a:gd name="T43" fmla="*/ 2147483647 h 102"/>
                      <a:gd name="T44" fmla="*/ 2147483647 w 72"/>
                      <a:gd name="T45" fmla="*/ 2147483647 h 102"/>
                      <a:gd name="T46" fmla="*/ 2147483647 w 72"/>
                      <a:gd name="T47" fmla="*/ 2147483647 h 102"/>
                      <a:gd name="T48" fmla="*/ 2147483647 w 72"/>
                      <a:gd name="T49" fmla="*/ 2147483647 h 102"/>
                      <a:gd name="T50" fmla="*/ 2147483647 w 72"/>
                      <a:gd name="T51" fmla="*/ 2147483647 h 102"/>
                      <a:gd name="T52" fmla="*/ 2147483647 w 72"/>
                      <a:gd name="T53" fmla="*/ 2147483647 h 102"/>
                      <a:gd name="T54" fmla="*/ 2147483647 w 72"/>
                      <a:gd name="T55" fmla="*/ 2147483647 h 102"/>
                      <a:gd name="T56" fmla="*/ 2147483647 w 72"/>
                      <a:gd name="T57" fmla="*/ 2147483647 h 102"/>
                      <a:gd name="T58" fmla="*/ 2147483647 w 72"/>
                      <a:gd name="T59" fmla="*/ 2147483647 h 102"/>
                      <a:gd name="T60" fmla="*/ 2147483647 w 72"/>
                      <a:gd name="T61" fmla="*/ 2147483647 h 102"/>
                      <a:gd name="T62" fmla="*/ 2147483647 w 72"/>
                      <a:gd name="T63" fmla="*/ 2147483647 h 102"/>
                      <a:gd name="T64" fmla="*/ 2147483647 w 72"/>
                      <a:gd name="T65" fmla="*/ 2147483647 h 102"/>
                      <a:gd name="T66" fmla="*/ 2147483647 w 72"/>
                      <a:gd name="T67" fmla="*/ 2147483647 h 102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w 72"/>
                      <a:gd name="T103" fmla="*/ 0 h 102"/>
                      <a:gd name="T104" fmla="*/ 72 w 72"/>
                      <a:gd name="T105" fmla="*/ 102 h 102"/>
                    </a:gdLst>
                    <a:ahLst/>
                    <a:cxnLst>
                      <a:cxn ang="T68">
                        <a:pos x="T0" y="T1"/>
                      </a:cxn>
                      <a:cxn ang="T69">
                        <a:pos x="T2" y="T3"/>
                      </a:cxn>
                      <a:cxn ang="T70">
                        <a:pos x="T4" y="T5"/>
                      </a:cxn>
                      <a:cxn ang="T71">
                        <a:pos x="T6" y="T7"/>
                      </a:cxn>
                      <a:cxn ang="T72">
                        <a:pos x="T8" y="T9"/>
                      </a:cxn>
                      <a:cxn ang="T73">
                        <a:pos x="T10" y="T11"/>
                      </a:cxn>
                      <a:cxn ang="T74">
                        <a:pos x="T12" y="T13"/>
                      </a:cxn>
                      <a:cxn ang="T75">
                        <a:pos x="T14" y="T15"/>
                      </a:cxn>
                      <a:cxn ang="T76">
                        <a:pos x="T16" y="T17"/>
                      </a:cxn>
                      <a:cxn ang="T77">
                        <a:pos x="T18" y="T19"/>
                      </a:cxn>
                      <a:cxn ang="T78">
                        <a:pos x="T20" y="T21"/>
                      </a:cxn>
                      <a:cxn ang="T79">
                        <a:pos x="T22" y="T23"/>
                      </a:cxn>
                      <a:cxn ang="T80">
                        <a:pos x="T24" y="T25"/>
                      </a:cxn>
                      <a:cxn ang="T81">
                        <a:pos x="T26" y="T27"/>
                      </a:cxn>
                      <a:cxn ang="T82">
                        <a:pos x="T28" y="T29"/>
                      </a:cxn>
                      <a:cxn ang="T83">
                        <a:pos x="T30" y="T31"/>
                      </a:cxn>
                      <a:cxn ang="T84">
                        <a:pos x="T32" y="T33"/>
                      </a:cxn>
                      <a:cxn ang="T85">
                        <a:pos x="T34" y="T35"/>
                      </a:cxn>
                      <a:cxn ang="T86">
                        <a:pos x="T36" y="T37"/>
                      </a:cxn>
                      <a:cxn ang="T87">
                        <a:pos x="T38" y="T39"/>
                      </a:cxn>
                      <a:cxn ang="T88">
                        <a:pos x="T40" y="T41"/>
                      </a:cxn>
                      <a:cxn ang="T89">
                        <a:pos x="T42" y="T43"/>
                      </a:cxn>
                      <a:cxn ang="T90">
                        <a:pos x="T44" y="T45"/>
                      </a:cxn>
                      <a:cxn ang="T91">
                        <a:pos x="T46" y="T47"/>
                      </a:cxn>
                      <a:cxn ang="T92">
                        <a:pos x="T48" y="T49"/>
                      </a:cxn>
                      <a:cxn ang="T93">
                        <a:pos x="T50" y="T51"/>
                      </a:cxn>
                      <a:cxn ang="T94">
                        <a:pos x="T52" y="T53"/>
                      </a:cxn>
                      <a:cxn ang="T95">
                        <a:pos x="T54" y="T55"/>
                      </a:cxn>
                      <a:cxn ang="T96">
                        <a:pos x="T56" y="T57"/>
                      </a:cxn>
                      <a:cxn ang="T97">
                        <a:pos x="T58" y="T59"/>
                      </a:cxn>
                      <a:cxn ang="T98">
                        <a:pos x="T60" y="T61"/>
                      </a:cxn>
                      <a:cxn ang="T99">
                        <a:pos x="T62" y="T63"/>
                      </a:cxn>
                      <a:cxn ang="T100">
                        <a:pos x="T64" y="T65"/>
                      </a:cxn>
                      <a:cxn ang="T101">
                        <a:pos x="T66" y="T67"/>
                      </a:cxn>
                    </a:cxnLst>
                    <a:rect l="T102" t="T103" r="T104" b="T105"/>
                    <a:pathLst>
                      <a:path w="72" h="102">
                        <a:moveTo>
                          <a:pt x="42" y="12"/>
                        </a:moveTo>
                        <a:lnTo>
                          <a:pt x="34" y="12"/>
                        </a:lnTo>
                        <a:lnTo>
                          <a:pt x="32" y="18"/>
                        </a:lnTo>
                        <a:lnTo>
                          <a:pt x="30" y="18"/>
                        </a:lnTo>
                        <a:lnTo>
                          <a:pt x="26" y="18"/>
                        </a:lnTo>
                        <a:lnTo>
                          <a:pt x="22" y="18"/>
                        </a:lnTo>
                        <a:lnTo>
                          <a:pt x="20" y="18"/>
                        </a:lnTo>
                        <a:lnTo>
                          <a:pt x="14" y="10"/>
                        </a:lnTo>
                        <a:lnTo>
                          <a:pt x="10" y="4"/>
                        </a:lnTo>
                        <a:lnTo>
                          <a:pt x="6" y="0"/>
                        </a:lnTo>
                        <a:lnTo>
                          <a:pt x="0" y="0"/>
                        </a:lnTo>
                        <a:lnTo>
                          <a:pt x="2" y="8"/>
                        </a:lnTo>
                        <a:lnTo>
                          <a:pt x="4" y="14"/>
                        </a:lnTo>
                        <a:lnTo>
                          <a:pt x="6" y="24"/>
                        </a:lnTo>
                        <a:lnTo>
                          <a:pt x="10" y="36"/>
                        </a:lnTo>
                        <a:lnTo>
                          <a:pt x="14" y="46"/>
                        </a:lnTo>
                        <a:lnTo>
                          <a:pt x="18" y="54"/>
                        </a:lnTo>
                        <a:lnTo>
                          <a:pt x="34" y="72"/>
                        </a:lnTo>
                        <a:lnTo>
                          <a:pt x="50" y="86"/>
                        </a:lnTo>
                        <a:lnTo>
                          <a:pt x="58" y="96"/>
                        </a:lnTo>
                        <a:lnTo>
                          <a:pt x="66" y="102"/>
                        </a:lnTo>
                        <a:lnTo>
                          <a:pt x="68" y="100"/>
                        </a:lnTo>
                        <a:lnTo>
                          <a:pt x="70" y="100"/>
                        </a:lnTo>
                        <a:lnTo>
                          <a:pt x="72" y="96"/>
                        </a:lnTo>
                        <a:lnTo>
                          <a:pt x="72" y="90"/>
                        </a:lnTo>
                        <a:lnTo>
                          <a:pt x="70" y="84"/>
                        </a:lnTo>
                        <a:lnTo>
                          <a:pt x="66" y="74"/>
                        </a:lnTo>
                        <a:lnTo>
                          <a:pt x="62" y="68"/>
                        </a:lnTo>
                        <a:lnTo>
                          <a:pt x="60" y="64"/>
                        </a:lnTo>
                        <a:lnTo>
                          <a:pt x="58" y="60"/>
                        </a:lnTo>
                        <a:lnTo>
                          <a:pt x="58" y="40"/>
                        </a:lnTo>
                        <a:lnTo>
                          <a:pt x="58" y="32"/>
                        </a:lnTo>
                        <a:lnTo>
                          <a:pt x="52" y="24"/>
                        </a:lnTo>
                        <a:lnTo>
                          <a:pt x="42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0" name="í$ļîde">
                    <a:extLst>
                      <a:ext uri="{FF2B5EF4-FFF2-40B4-BE49-F238E27FC236}">
                        <a16:creationId xmlns:a16="http://schemas.microsoft.com/office/drawing/2014/main" xmlns="" id="{C64485C5-9697-4780-A86A-79CAAC6D704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876430" y="2987808"/>
                    <a:ext cx="235504" cy="531001"/>
                  </a:xfrm>
                  <a:custGeom>
                    <a:avLst/>
                    <a:gdLst>
                      <a:gd name="T0" fmla="*/ 0 w 134"/>
                      <a:gd name="T1" fmla="*/ 2147483647 h 318"/>
                      <a:gd name="T2" fmla="*/ 2147483647 w 134"/>
                      <a:gd name="T3" fmla="*/ 2147483647 h 318"/>
                      <a:gd name="T4" fmla="*/ 2147483647 w 134"/>
                      <a:gd name="T5" fmla="*/ 2147483647 h 318"/>
                      <a:gd name="T6" fmla="*/ 2147483647 w 134"/>
                      <a:gd name="T7" fmla="*/ 2147483647 h 318"/>
                      <a:gd name="T8" fmla="*/ 2147483647 w 134"/>
                      <a:gd name="T9" fmla="*/ 2147483647 h 318"/>
                      <a:gd name="T10" fmla="*/ 2147483647 w 134"/>
                      <a:gd name="T11" fmla="*/ 2147483647 h 318"/>
                      <a:gd name="T12" fmla="*/ 2147483647 w 134"/>
                      <a:gd name="T13" fmla="*/ 2147483647 h 318"/>
                      <a:gd name="T14" fmla="*/ 2147483647 w 134"/>
                      <a:gd name="T15" fmla="*/ 2147483647 h 318"/>
                      <a:gd name="T16" fmla="*/ 2147483647 w 134"/>
                      <a:gd name="T17" fmla="*/ 2147483647 h 318"/>
                      <a:gd name="T18" fmla="*/ 2147483647 w 134"/>
                      <a:gd name="T19" fmla="*/ 2147483647 h 318"/>
                      <a:gd name="T20" fmla="*/ 2147483647 w 134"/>
                      <a:gd name="T21" fmla="*/ 2147483647 h 318"/>
                      <a:gd name="T22" fmla="*/ 2147483647 w 134"/>
                      <a:gd name="T23" fmla="*/ 2147483647 h 318"/>
                      <a:gd name="T24" fmla="*/ 2147483647 w 134"/>
                      <a:gd name="T25" fmla="*/ 2147483647 h 318"/>
                      <a:gd name="T26" fmla="*/ 2147483647 w 134"/>
                      <a:gd name="T27" fmla="*/ 2147483647 h 318"/>
                      <a:gd name="T28" fmla="*/ 2147483647 w 134"/>
                      <a:gd name="T29" fmla="*/ 2147483647 h 318"/>
                      <a:gd name="T30" fmla="*/ 2147483647 w 134"/>
                      <a:gd name="T31" fmla="*/ 2147483647 h 318"/>
                      <a:gd name="T32" fmla="*/ 2147483647 w 134"/>
                      <a:gd name="T33" fmla="*/ 2147483647 h 318"/>
                      <a:gd name="T34" fmla="*/ 2147483647 w 134"/>
                      <a:gd name="T35" fmla="*/ 2147483647 h 318"/>
                      <a:gd name="T36" fmla="*/ 2147483647 w 134"/>
                      <a:gd name="T37" fmla="*/ 2147483647 h 318"/>
                      <a:gd name="T38" fmla="*/ 2147483647 w 134"/>
                      <a:gd name="T39" fmla="*/ 2147483647 h 318"/>
                      <a:gd name="T40" fmla="*/ 2147483647 w 134"/>
                      <a:gd name="T41" fmla="*/ 2147483647 h 318"/>
                      <a:gd name="T42" fmla="*/ 2147483647 w 134"/>
                      <a:gd name="T43" fmla="*/ 2147483647 h 318"/>
                      <a:gd name="T44" fmla="*/ 2147483647 w 134"/>
                      <a:gd name="T45" fmla="*/ 2147483647 h 318"/>
                      <a:gd name="T46" fmla="*/ 2147483647 w 134"/>
                      <a:gd name="T47" fmla="*/ 2147483647 h 318"/>
                      <a:gd name="T48" fmla="*/ 2147483647 w 134"/>
                      <a:gd name="T49" fmla="*/ 2147483647 h 318"/>
                      <a:gd name="T50" fmla="*/ 2147483647 w 134"/>
                      <a:gd name="T51" fmla="*/ 2147483647 h 318"/>
                      <a:gd name="T52" fmla="*/ 2147483647 w 134"/>
                      <a:gd name="T53" fmla="*/ 2147483647 h 318"/>
                      <a:gd name="T54" fmla="*/ 2147483647 w 134"/>
                      <a:gd name="T55" fmla="*/ 2147483647 h 318"/>
                      <a:gd name="T56" fmla="*/ 2147483647 w 134"/>
                      <a:gd name="T57" fmla="*/ 2147483647 h 318"/>
                      <a:gd name="T58" fmla="*/ 2147483647 w 134"/>
                      <a:gd name="T59" fmla="*/ 2147483647 h 318"/>
                      <a:gd name="T60" fmla="*/ 2147483647 w 134"/>
                      <a:gd name="T61" fmla="*/ 2147483647 h 318"/>
                      <a:gd name="T62" fmla="*/ 2147483647 w 134"/>
                      <a:gd name="T63" fmla="*/ 2147483647 h 318"/>
                      <a:gd name="T64" fmla="*/ 2147483647 w 134"/>
                      <a:gd name="T65" fmla="*/ 2147483647 h 318"/>
                      <a:gd name="T66" fmla="*/ 2147483647 w 134"/>
                      <a:gd name="T67" fmla="*/ 2147483647 h 318"/>
                      <a:gd name="T68" fmla="*/ 2147483647 w 134"/>
                      <a:gd name="T69" fmla="*/ 2147483647 h 318"/>
                      <a:gd name="T70" fmla="*/ 2147483647 w 134"/>
                      <a:gd name="T71" fmla="*/ 2147483647 h 318"/>
                      <a:gd name="T72" fmla="*/ 2147483647 w 134"/>
                      <a:gd name="T73" fmla="*/ 2147483647 h 318"/>
                      <a:gd name="T74" fmla="*/ 2147483647 w 134"/>
                      <a:gd name="T75" fmla="*/ 2147483647 h 318"/>
                      <a:gd name="T76" fmla="*/ 2147483647 w 134"/>
                      <a:gd name="T77" fmla="*/ 2147483647 h 318"/>
                      <a:gd name="T78" fmla="*/ 2147483647 w 134"/>
                      <a:gd name="T79" fmla="*/ 2147483647 h 318"/>
                      <a:gd name="T80" fmla="*/ 2147483647 w 134"/>
                      <a:gd name="T81" fmla="*/ 2147483647 h 318"/>
                      <a:gd name="T82" fmla="*/ 2147483647 w 134"/>
                      <a:gd name="T83" fmla="*/ 2147483647 h 318"/>
                      <a:gd name="T84" fmla="*/ 2147483647 w 134"/>
                      <a:gd name="T85" fmla="*/ 2147483647 h 318"/>
                      <a:gd name="T86" fmla="*/ 2147483647 w 134"/>
                      <a:gd name="T87" fmla="*/ 2147483647 h 318"/>
                      <a:gd name="T88" fmla="*/ 2147483647 w 134"/>
                      <a:gd name="T89" fmla="*/ 2147483647 h 318"/>
                      <a:gd name="T90" fmla="*/ 2147483647 w 134"/>
                      <a:gd name="T91" fmla="*/ 2147483647 h 318"/>
                      <a:gd name="T92" fmla="*/ 2147483647 w 134"/>
                      <a:gd name="T93" fmla="*/ 0 h 318"/>
                      <a:gd name="T94" fmla="*/ 2147483647 w 134"/>
                      <a:gd name="T95" fmla="*/ 2147483647 h 318"/>
                      <a:gd name="T96" fmla="*/ 2147483647 w 134"/>
                      <a:gd name="T97" fmla="*/ 2147483647 h 318"/>
                      <a:gd name="T98" fmla="*/ 2147483647 w 134"/>
                      <a:gd name="T99" fmla="*/ 2147483647 h 318"/>
                      <a:gd name="T100" fmla="*/ 2147483647 w 134"/>
                      <a:gd name="T101" fmla="*/ 2147483647 h 318"/>
                      <a:gd name="T102" fmla="*/ 2147483647 w 134"/>
                      <a:gd name="T103" fmla="*/ 2147483647 h 318"/>
                      <a:gd name="T104" fmla="*/ 2147483647 w 134"/>
                      <a:gd name="T105" fmla="*/ 2147483647 h 318"/>
                      <a:gd name="T106" fmla="*/ 2147483647 w 134"/>
                      <a:gd name="T107" fmla="*/ 2147483647 h 318"/>
                      <a:gd name="T108" fmla="*/ 2147483647 w 134"/>
                      <a:gd name="T109" fmla="*/ 2147483647 h 318"/>
                      <a:gd name="T110" fmla="*/ 2147483647 w 134"/>
                      <a:gd name="T111" fmla="*/ 2147483647 h 318"/>
                      <a:gd name="T112" fmla="*/ 2147483647 w 134"/>
                      <a:gd name="T113" fmla="*/ 2147483647 h 318"/>
                      <a:gd name="T114" fmla="*/ 2147483647 w 134"/>
                      <a:gd name="T115" fmla="*/ 2147483647 h 318"/>
                      <a:gd name="T116" fmla="*/ 2147483647 w 134"/>
                      <a:gd name="T117" fmla="*/ 2147483647 h 318"/>
                      <a:gd name="T118" fmla="*/ 2147483647 w 134"/>
                      <a:gd name="T119" fmla="*/ 2147483647 h 318"/>
                      <a:gd name="T120" fmla="*/ 2147483647 w 134"/>
                      <a:gd name="T121" fmla="*/ 2147483647 h 318"/>
                      <a:gd name="T122" fmla="*/ 0 w 134"/>
                      <a:gd name="T123" fmla="*/ 2147483647 h 318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w 134"/>
                      <a:gd name="T187" fmla="*/ 0 h 318"/>
                      <a:gd name="T188" fmla="*/ 134 w 134"/>
                      <a:gd name="T189" fmla="*/ 318 h 318"/>
                    </a:gdLst>
                    <a:ahLst/>
                    <a:cxnLst>
                      <a:cxn ang="T124">
                        <a:pos x="T0" y="T1"/>
                      </a:cxn>
                      <a:cxn ang="T125">
                        <a:pos x="T2" y="T3"/>
                      </a:cxn>
                      <a:cxn ang="T126">
                        <a:pos x="T4" y="T5"/>
                      </a:cxn>
                      <a:cxn ang="T127">
                        <a:pos x="T6" y="T7"/>
                      </a:cxn>
                      <a:cxn ang="T128">
                        <a:pos x="T8" y="T9"/>
                      </a:cxn>
                      <a:cxn ang="T129">
                        <a:pos x="T10" y="T11"/>
                      </a:cxn>
                      <a:cxn ang="T130">
                        <a:pos x="T12" y="T13"/>
                      </a:cxn>
                      <a:cxn ang="T131">
                        <a:pos x="T14" y="T15"/>
                      </a:cxn>
                      <a:cxn ang="T132">
                        <a:pos x="T16" y="T17"/>
                      </a:cxn>
                      <a:cxn ang="T133">
                        <a:pos x="T18" y="T19"/>
                      </a:cxn>
                      <a:cxn ang="T134">
                        <a:pos x="T20" y="T21"/>
                      </a:cxn>
                      <a:cxn ang="T135">
                        <a:pos x="T22" y="T23"/>
                      </a:cxn>
                      <a:cxn ang="T136">
                        <a:pos x="T24" y="T25"/>
                      </a:cxn>
                      <a:cxn ang="T137">
                        <a:pos x="T26" y="T27"/>
                      </a:cxn>
                      <a:cxn ang="T138">
                        <a:pos x="T28" y="T29"/>
                      </a:cxn>
                      <a:cxn ang="T139">
                        <a:pos x="T30" y="T31"/>
                      </a:cxn>
                      <a:cxn ang="T140">
                        <a:pos x="T32" y="T33"/>
                      </a:cxn>
                      <a:cxn ang="T141">
                        <a:pos x="T34" y="T35"/>
                      </a:cxn>
                      <a:cxn ang="T142">
                        <a:pos x="T36" y="T37"/>
                      </a:cxn>
                      <a:cxn ang="T143">
                        <a:pos x="T38" y="T39"/>
                      </a:cxn>
                      <a:cxn ang="T144">
                        <a:pos x="T40" y="T41"/>
                      </a:cxn>
                      <a:cxn ang="T145">
                        <a:pos x="T42" y="T43"/>
                      </a:cxn>
                      <a:cxn ang="T146">
                        <a:pos x="T44" y="T45"/>
                      </a:cxn>
                      <a:cxn ang="T147">
                        <a:pos x="T46" y="T47"/>
                      </a:cxn>
                      <a:cxn ang="T148">
                        <a:pos x="T48" y="T49"/>
                      </a:cxn>
                      <a:cxn ang="T149">
                        <a:pos x="T50" y="T51"/>
                      </a:cxn>
                      <a:cxn ang="T150">
                        <a:pos x="T52" y="T53"/>
                      </a:cxn>
                      <a:cxn ang="T151">
                        <a:pos x="T54" y="T55"/>
                      </a:cxn>
                      <a:cxn ang="T152">
                        <a:pos x="T56" y="T57"/>
                      </a:cxn>
                      <a:cxn ang="T153">
                        <a:pos x="T58" y="T59"/>
                      </a:cxn>
                      <a:cxn ang="T154">
                        <a:pos x="T60" y="T61"/>
                      </a:cxn>
                      <a:cxn ang="T155">
                        <a:pos x="T62" y="T63"/>
                      </a:cxn>
                      <a:cxn ang="T156">
                        <a:pos x="T64" y="T65"/>
                      </a:cxn>
                      <a:cxn ang="T157">
                        <a:pos x="T66" y="T67"/>
                      </a:cxn>
                      <a:cxn ang="T158">
                        <a:pos x="T68" y="T69"/>
                      </a:cxn>
                      <a:cxn ang="T159">
                        <a:pos x="T70" y="T71"/>
                      </a:cxn>
                      <a:cxn ang="T160">
                        <a:pos x="T72" y="T73"/>
                      </a:cxn>
                      <a:cxn ang="T161">
                        <a:pos x="T74" y="T75"/>
                      </a:cxn>
                      <a:cxn ang="T162">
                        <a:pos x="T76" y="T77"/>
                      </a:cxn>
                      <a:cxn ang="T163">
                        <a:pos x="T78" y="T79"/>
                      </a:cxn>
                      <a:cxn ang="T164">
                        <a:pos x="T80" y="T81"/>
                      </a:cxn>
                      <a:cxn ang="T165">
                        <a:pos x="T82" y="T83"/>
                      </a:cxn>
                      <a:cxn ang="T166">
                        <a:pos x="T84" y="T85"/>
                      </a:cxn>
                      <a:cxn ang="T167">
                        <a:pos x="T86" y="T87"/>
                      </a:cxn>
                      <a:cxn ang="T168">
                        <a:pos x="T88" y="T89"/>
                      </a:cxn>
                      <a:cxn ang="T169">
                        <a:pos x="T90" y="T91"/>
                      </a:cxn>
                      <a:cxn ang="T170">
                        <a:pos x="T92" y="T93"/>
                      </a:cxn>
                      <a:cxn ang="T171">
                        <a:pos x="T94" y="T95"/>
                      </a:cxn>
                      <a:cxn ang="T172">
                        <a:pos x="T96" y="T97"/>
                      </a:cxn>
                      <a:cxn ang="T173">
                        <a:pos x="T98" y="T99"/>
                      </a:cxn>
                      <a:cxn ang="T174">
                        <a:pos x="T100" y="T101"/>
                      </a:cxn>
                      <a:cxn ang="T175">
                        <a:pos x="T102" y="T103"/>
                      </a:cxn>
                      <a:cxn ang="T176">
                        <a:pos x="T104" y="T105"/>
                      </a:cxn>
                      <a:cxn ang="T177">
                        <a:pos x="T106" y="T107"/>
                      </a:cxn>
                      <a:cxn ang="T178">
                        <a:pos x="T108" y="T109"/>
                      </a:cxn>
                      <a:cxn ang="T179">
                        <a:pos x="T110" y="T111"/>
                      </a:cxn>
                      <a:cxn ang="T180">
                        <a:pos x="T112" y="T113"/>
                      </a:cxn>
                      <a:cxn ang="T181">
                        <a:pos x="T114" y="T115"/>
                      </a:cxn>
                      <a:cxn ang="T182">
                        <a:pos x="T116" y="T117"/>
                      </a:cxn>
                      <a:cxn ang="T183">
                        <a:pos x="T118" y="T119"/>
                      </a:cxn>
                      <a:cxn ang="T184">
                        <a:pos x="T120" y="T121"/>
                      </a:cxn>
                      <a:cxn ang="T185">
                        <a:pos x="T122" y="T123"/>
                      </a:cxn>
                    </a:cxnLst>
                    <a:rect l="T186" t="T187" r="T188" b="T189"/>
                    <a:pathLst>
                      <a:path w="134" h="318">
                        <a:moveTo>
                          <a:pt x="0" y="136"/>
                        </a:moveTo>
                        <a:lnTo>
                          <a:pt x="0" y="140"/>
                        </a:lnTo>
                        <a:lnTo>
                          <a:pt x="14" y="152"/>
                        </a:lnTo>
                        <a:lnTo>
                          <a:pt x="28" y="166"/>
                        </a:lnTo>
                        <a:lnTo>
                          <a:pt x="36" y="172"/>
                        </a:lnTo>
                        <a:lnTo>
                          <a:pt x="42" y="180"/>
                        </a:lnTo>
                        <a:lnTo>
                          <a:pt x="46" y="190"/>
                        </a:lnTo>
                        <a:lnTo>
                          <a:pt x="48" y="198"/>
                        </a:lnTo>
                        <a:lnTo>
                          <a:pt x="48" y="204"/>
                        </a:lnTo>
                        <a:lnTo>
                          <a:pt x="46" y="212"/>
                        </a:lnTo>
                        <a:lnTo>
                          <a:pt x="44" y="218"/>
                        </a:lnTo>
                        <a:lnTo>
                          <a:pt x="44" y="224"/>
                        </a:lnTo>
                        <a:lnTo>
                          <a:pt x="44" y="226"/>
                        </a:lnTo>
                        <a:lnTo>
                          <a:pt x="48" y="226"/>
                        </a:lnTo>
                        <a:lnTo>
                          <a:pt x="56" y="224"/>
                        </a:lnTo>
                        <a:lnTo>
                          <a:pt x="58" y="228"/>
                        </a:lnTo>
                        <a:lnTo>
                          <a:pt x="62" y="228"/>
                        </a:lnTo>
                        <a:lnTo>
                          <a:pt x="66" y="228"/>
                        </a:lnTo>
                        <a:lnTo>
                          <a:pt x="72" y="228"/>
                        </a:lnTo>
                        <a:lnTo>
                          <a:pt x="80" y="224"/>
                        </a:lnTo>
                        <a:lnTo>
                          <a:pt x="84" y="216"/>
                        </a:lnTo>
                        <a:lnTo>
                          <a:pt x="84" y="206"/>
                        </a:lnTo>
                        <a:lnTo>
                          <a:pt x="90" y="212"/>
                        </a:lnTo>
                        <a:lnTo>
                          <a:pt x="96" y="220"/>
                        </a:lnTo>
                        <a:lnTo>
                          <a:pt x="102" y="234"/>
                        </a:lnTo>
                        <a:lnTo>
                          <a:pt x="106" y="252"/>
                        </a:lnTo>
                        <a:lnTo>
                          <a:pt x="110" y="268"/>
                        </a:lnTo>
                        <a:lnTo>
                          <a:pt x="118" y="276"/>
                        </a:lnTo>
                        <a:lnTo>
                          <a:pt x="122" y="282"/>
                        </a:lnTo>
                        <a:lnTo>
                          <a:pt x="122" y="286"/>
                        </a:lnTo>
                        <a:lnTo>
                          <a:pt x="124" y="304"/>
                        </a:lnTo>
                        <a:lnTo>
                          <a:pt x="124" y="310"/>
                        </a:lnTo>
                        <a:lnTo>
                          <a:pt x="122" y="318"/>
                        </a:lnTo>
                        <a:lnTo>
                          <a:pt x="128" y="318"/>
                        </a:lnTo>
                        <a:lnTo>
                          <a:pt x="132" y="312"/>
                        </a:lnTo>
                        <a:lnTo>
                          <a:pt x="134" y="308"/>
                        </a:lnTo>
                        <a:lnTo>
                          <a:pt x="134" y="302"/>
                        </a:lnTo>
                        <a:lnTo>
                          <a:pt x="134" y="292"/>
                        </a:lnTo>
                        <a:lnTo>
                          <a:pt x="130" y="280"/>
                        </a:lnTo>
                        <a:lnTo>
                          <a:pt x="124" y="270"/>
                        </a:lnTo>
                        <a:lnTo>
                          <a:pt x="120" y="262"/>
                        </a:lnTo>
                        <a:lnTo>
                          <a:pt x="108" y="252"/>
                        </a:lnTo>
                        <a:lnTo>
                          <a:pt x="110" y="246"/>
                        </a:lnTo>
                        <a:lnTo>
                          <a:pt x="110" y="240"/>
                        </a:lnTo>
                        <a:lnTo>
                          <a:pt x="112" y="234"/>
                        </a:lnTo>
                        <a:lnTo>
                          <a:pt x="112" y="228"/>
                        </a:lnTo>
                        <a:lnTo>
                          <a:pt x="112" y="220"/>
                        </a:lnTo>
                        <a:lnTo>
                          <a:pt x="110" y="214"/>
                        </a:lnTo>
                        <a:lnTo>
                          <a:pt x="102" y="204"/>
                        </a:lnTo>
                        <a:lnTo>
                          <a:pt x="94" y="196"/>
                        </a:lnTo>
                        <a:lnTo>
                          <a:pt x="92" y="190"/>
                        </a:lnTo>
                        <a:lnTo>
                          <a:pt x="90" y="180"/>
                        </a:lnTo>
                        <a:lnTo>
                          <a:pt x="92" y="172"/>
                        </a:lnTo>
                        <a:lnTo>
                          <a:pt x="94" y="168"/>
                        </a:lnTo>
                        <a:lnTo>
                          <a:pt x="98" y="162"/>
                        </a:lnTo>
                        <a:lnTo>
                          <a:pt x="106" y="156"/>
                        </a:lnTo>
                        <a:lnTo>
                          <a:pt x="118" y="148"/>
                        </a:lnTo>
                        <a:lnTo>
                          <a:pt x="124" y="144"/>
                        </a:lnTo>
                        <a:lnTo>
                          <a:pt x="130" y="140"/>
                        </a:lnTo>
                        <a:lnTo>
                          <a:pt x="132" y="134"/>
                        </a:lnTo>
                        <a:lnTo>
                          <a:pt x="134" y="130"/>
                        </a:lnTo>
                        <a:lnTo>
                          <a:pt x="132" y="128"/>
                        </a:lnTo>
                        <a:lnTo>
                          <a:pt x="126" y="126"/>
                        </a:lnTo>
                        <a:lnTo>
                          <a:pt x="120" y="122"/>
                        </a:lnTo>
                        <a:lnTo>
                          <a:pt x="114" y="118"/>
                        </a:lnTo>
                        <a:lnTo>
                          <a:pt x="108" y="116"/>
                        </a:lnTo>
                        <a:lnTo>
                          <a:pt x="110" y="106"/>
                        </a:lnTo>
                        <a:lnTo>
                          <a:pt x="110" y="102"/>
                        </a:lnTo>
                        <a:lnTo>
                          <a:pt x="108" y="98"/>
                        </a:lnTo>
                        <a:lnTo>
                          <a:pt x="104" y="96"/>
                        </a:lnTo>
                        <a:lnTo>
                          <a:pt x="100" y="94"/>
                        </a:lnTo>
                        <a:lnTo>
                          <a:pt x="98" y="90"/>
                        </a:lnTo>
                        <a:lnTo>
                          <a:pt x="96" y="84"/>
                        </a:lnTo>
                        <a:lnTo>
                          <a:pt x="94" y="82"/>
                        </a:lnTo>
                        <a:lnTo>
                          <a:pt x="90" y="82"/>
                        </a:lnTo>
                        <a:lnTo>
                          <a:pt x="84" y="82"/>
                        </a:lnTo>
                        <a:lnTo>
                          <a:pt x="80" y="80"/>
                        </a:lnTo>
                        <a:lnTo>
                          <a:pt x="78" y="76"/>
                        </a:lnTo>
                        <a:lnTo>
                          <a:pt x="76" y="68"/>
                        </a:lnTo>
                        <a:lnTo>
                          <a:pt x="76" y="64"/>
                        </a:lnTo>
                        <a:lnTo>
                          <a:pt x="78" y="58"/>
                        </a:lnTo>
                        <a:lnTo>
                          <a:pt x="82" y="52"/>
                        </a:lnTo>
                        <a:lnTo>
                          <a:pt x="88" y="50"/>
                        </a:lnTo>
                        <a:lnTo>
                          <a:pt x="86" y="48"/>
                        </a:lnTo>
                        <a:lnTo>
                          <a:pt x="88" y="44"/>
                        </a:lnTo>
                        <a:lnTo>
                          <a:pt x="84" y="28"/>
                        </a:lnTo>
                        <a:lnTo>
                          <a:pt x="82" y="18"/>
                        </a:lnTo>
                        <a:lnTo>
                          <a:pt x="80" y="14"/>
                        </a:lnTo>
                        <a:lnTo>
                          <a:pt x="76" y="14"/>
                        </a:lnTo>
                        <a:lnTo>
                          <a:pt x="72" y="12"/>
                        </a:lnTo>
                        <a:lnTo>
                          <a:pt x="72" y="10"/>
                        </a:lnTo>
                        <a:lnTo>
                          <a:pt x="68" y="4"/>
                        </a:lnTo>
                        <a:lnTo>
                          <a:pt x="66" y="2"/>
                        </a:lnTo>
                        <a:lnTo>
                          <a:pt x="62" y="0"/>
                        </a:lnTo>
                        <a:lnTo>
                          <a:pt x="56" y="0"/>
                        </a:lnTo>
                        <a:lnTo>
                          <a:pt x="56" y="8"/>
                        </a:lnTo>
                        <a:lnTo>
                          <a:pt x="54" y="14"/>
                        </a:lnTo>
                        <a:lnTo>
                          <a:pt x="56" y="20"/>
                        </a:lnTo>
                        <a:lnTo>
                          <a:pt x="50" y="20"/>
                        </a:lnTo>
                        <a:lnTo>
                          <a:pt x="44" y="22"/>
                        </a:lnTo>
                        <a:lnTo>
                          <a:pt x="36" y="28"/>
                        </a:lnTo>
                        <a:lnTo>
                          <a:pt x="30" y="34"/>
                        </a:lnTo>
                        <a:lnTo>
                          <a:pt x="28" y="36"/>
                        </a:lnTo>
                        <a:lnTo>
                          <a:pt x="30" y="40"/>
                        </a:lnTo>
                        <a:lnTo>
                          <a:pt x="32" y="42"/>
                        </a:lnTo>
                        <a:lnTo>
                          <a:pt x="26" y="60"/>
                        </a:lnTo>
                        <a:lnTo>
                          <a:pt x="26" y="62"/>
                        </a:lnTo>
                        <a:lnTo>
                          <a:pt x="28" y="64"/>
                        </a:lnTo>
                        <a:lnTo>
                          <a:pt x="30" y="64"/>
                        </a:lnTo>
                        <a:lnTo>
                          <a:pt x="28" y="70"/>
                        </a:lnTo>
                        <a:lnTo>
                          <a:pt x="26" y="74"/>
                        </a:lnTo>
                        <a:lnTo>
                          <a:pt x="20" y="84"/>
                        </a:lnTo>
                        <a:lnTo>
                          <a:pt x="18" y="84"/>
                        </a:lnTo>
                        <a:lnTo>
                          <a:pt x="16" y="82"/>
                        </a:lnTo>
                        <a:lnTo>
                          <a:pt x="12" y="86"/>
                        </a:lnTo>
                        <a:lnTo>
                          <a:pt x="10" y="86"/>
                        </a:lnTo>
                        <a:lnTo>
                          <a:pt x="12" y="92"/>
                        </a:lnTo>
                        <a:lnTo>
                          <a:pt x="12" y="100"/>
                        </a:lnTo>
                        <a:lnTo>
                          <a:pt x="10" y="110"/>
                        </a:lnTo>
                        <a:lnTo>
                          <a:pt x="10" y="118"/>
                        </a:lnTo>
                        <a:lnTo>
                          <a:pt x="4" y="118"/>
                        </a:lnTo>
                        <a:lnTo>
                          <a:pt x="2" y="124"/>
                        </a:lnTo>
                        <a:lnTo>
                          <a:pt x="0" y="130"/>
                        </a:lnTo>
                        <a:lnTo>
                          <a:pt x="0" y="1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1" name="îṡļïḋè">
                    <a:extLst>
                      <a:ext uri="{FF2B5EF4-FFF2-40B4-BE49-F238E27FC236}">
                        <a16:creationId xmlns:a16="http://schemas.microsoft.com/office/drawing/2014/main" xmlns="" id="{7BFD1242-47E8-49DC-B46F-AF03792A335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741464" y="3052258"/>
                    <a:ext cx="147361" cy="161122"/>
                  </a:xfrm>
                  <a:custGeom>
                    <a:avLst/>
                    <a:gdLst>
                      <a:gd name="T0" fmla="*/ 2147483647 w 84"/>
                      <a:gd name="T1" fmla="*/ 2147483647 h 96"/>
                      <a:gd name="T2" fmla="*/ 2147483647 w 84"/>
                      <a:gd name="T3" fmla="*/ 2147483647 h 96"/>
                      <a:gd name="T4" fmla="*/ 2147483647 w 84"/>
                      <a:gd name="T5" fmla="*/ 2147483647 h 96"/>
                      <a:gd name="T6" fmla="*/ 2147483647 w 84"/>
                      <a:gd name="T7" fmla="*/ 2147483647 h 96"/>
                      <a:gd name="T8" fmla="*/ 2147483647 w 84"/>
                      <a:gd name="T9" fmla="*/ 2147483647 h 96"/>
                      <a:gd name="T10" fmla="*/ 2147483647 w 84"/>
                      <a:gd name="T11" fmla="*/ 2147483647 h 96"/>
                      <a:gd name="T12" fmla="*/ 2147483647 w 84"/>
                      <a:gd name="T13" fmla="*/ 2147483647 h 96"/>
                      <a:gd name="T14" fmla="*/ 2147483647 w 84"/>
                      <a:gd name="T15" fmla="*/ 2147483647 h 96"/>
                      <a:gd name="T16" fmla="*/ 2147483647 w 84"/>
                      <a:gd name="T17" fmla="*/ 2147483647 h 96"/>
                      <a:gd name="T18" fmla="*/ 2147483647 w 84"/>
                      <a:gd name="T19" fmla="*/ 2147483647 h 96"/>
                      <a:gd name="T20" fmla="*/ 2147483647 w 84"/>
                      <a:gd name="T21" fmla="*/ 2147483647 h 96"/>
                      <a:gd name="T22" fmla="*/ 2147483647 w 84"/>
                      <a:gd name="T23" fmla="*/ 2147483647 h 96"/>
                      <a:gd name="T24" fmla="*/ 2147483647 w 84"/>
                      <a:gd name="T25" fmla="*/ 2147483647 h 96"/>
                      <a:gd name="T26" fmla="*/ 2147483647 w 84"/>
                      <a:gd name="T27" fmla="*/ 2147483647 h 96"/>
                      <a:gd name="T28" fmla="*/ 2147483647 w 84"/>
                      <a:gd name="T29" fmla="*/ 2147483647 h 96"/>
                      <a:gd name="T30" fmla="*/ 2147483647 w 84"/>
                      <a:gd name="T31" fmla="*/ 2147483647 h 96"/>
                      <a:gd name="T32" fmla="*/ 2147483647 w 84"/>
                      <a:gd name="T33" fmla="*/ 2147483647 h 96"/>
                      <a:gd name="T34" fmla="*/ 0 w 84"/>
                      <a:gd name="T35" fmla="*/ 2147483647 h 96"/>
                      <a:gd name="T36" fmla="*/ 2147483647 w 84"/>
                      <a:gd name="T37" fmla="*/ 0 h 96"/>
                      <a:gd name="T38" fmla="*/ 2147483647 w 84"/>
                      <a:gd name="T39" fmla="*/ 2147483647 h 96"/>
                      <a:gd name="T40" fmla="*/ 2147483647 w 84"/>
                      <a:gd name="T41" fmla="*/ 2147483647 h 96"/>
                      <a:gd name="T42" fmla="*/ 2147483647 w 84"/>
                      <a:gd name="T43" fmla="*/ 2147483647 h 96"/>
                      <a:gd name="T44" fmla="*/ 2147483647 w 84"/>
                      <a:gd name="T45" fmla="*/ 2147483647 h 96"/>
                      <a:gd name="T46" fmla="*/ 2147483647 w 84"/>
                      <a:gd name="T47" fmla="*/ 2147483647 h 96"/>
                      <a:gd name="T48" fmla="*/ 2147483647 w 84"/>
                      <a:gd name="T49" fmla="*/ 2147483647 h 96"/>
                      <a:gd name="T50" fmla="*/ 2147483647 w 84"/>
                      <a:gd name="T51" fmla="*/ 2147483647 h 96"/>
                      <a:gd name="T52" fmla="*/ 2147483647 w 84"/>
                      <a:gd name="T53" fmla="*/ 2147483647 h 96"/>
                      <a:gd name="T54" fmla="*/ 2147483647 w 84"/>
                      <a:gd name="T55" fmla="*/ 2147483647 h 96"/>
                      <a:gd name="T56" fmla="*/ 2147483647 w 84"/>
                      <a:gd name="T57" fmla="*/ 2147483647 h 96"/>
                      <a:gd name="T58" fmla="*/ 2147483647 w 84"/>
                      <a:gd name="T59" fmla="*/ 2147483647 h 96"/>
                      <a:gd name="T60" fmla="*/ 2147483647 w 84"/>
                      <a:gd name="T61" fmla="*/ 2147483647 h 96"/>
                      <a:gd name="T62" fmla="*/ 2147483647 w 84"/>
                      <a:gd name="T63" fmla="*/ 2147483647 h 9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84"/>
                      <a:gd name="T97" fmla="*/ 0 h 96"/>
                      <a:gd name="T98" fmla="*/ 84 w 84"/>
                      <a:gd name="T99" fmla="*/ 96 h 9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84" h="96">
                        <a:moveTo>
                          <a:pt x="82" y="82"/>
                        </a:moveTo>
                        <a:lnTo>
                          <a:pt x="80" y="86"/>
                        </a:lnTo>
                        <a:lnTo>
                          <a:pt x="78" y="96"/>
                        </a:lnTo>
                        <a:lnTo>
                          <a:pt x="74" y="88"/>
                        </a:lnTo>
                        <a:lnTo>
                          <a:pt x="72" y="84"/>
                        </a:lnTo>
                        <a:lnTo>
                          <a:pt x="70" y="76"/>
                        </a:lnTo>
                        <a:lnTo>
                          <a:pt x="64" y="70"/>
                        </a:lnTo>
                        <a:lnTo>
                          <a:pt x="58" y="72"/>
                        </a:lnTo>
                        <a:lnTo>
                          <a:pt x="52" y="72"/>
                        </a:lnTo>
                        <a:lnTo>
                          <a:pt x="50" y="70"/>
                        </a:lnTo>
                        <a:lnTo>
                          <a:pt x="48" y="68"/>
                        </a:lnTo>
                        <a:lnTo>
                          <a:pt x="46" y="66"/>
                        </a:lnTo>
                        <a:lnTo>
                          <a:pt x="46" y="72"/>
                        </a:lnTo>
                        <a:lnTo>
                          <a:pt x="40" y="80"/>
                        </a:lnTo>
                        <a:lnTo>
                          <a:pt x="32" y="84"/>
                        </a:lnTo>
                        <a:lnTo>
                          <a:pt x="26" y="86"/>
                        </a:lnTo>
                        <a:lnTo>
                          <a:pt x="24" y="76"/>
                        </a:lnTo>
                        <a:lnTo>
                          <a:pt x="22" y="70"/>
                        </a:lnTo>
                        <a:lnTo>
                          <a:pt x="22" y="62"/>
                        </a:lnTo>
                        <a:lnTo>
                          <a:pt x="20" y="58"/>
                        </a:lnTo>
                        <a:lnTo>
                          <a:pt x="18" y="54"/>
                        </a:lnTo>
                        <a:lnTo>
                          <a:pt x="14" y="52"/>
                        </a:lnTo>
                        <a:lnTo>
                          <a:pt x="14" y="50"/>
                        </a:lnTo>
                        <a:lnTo>
                          <a:pt x="16" y="40"/>
                        </a:lnTo>
                        <a:lnTo>
                          <a:pt x="10" y="36"/>
                        </a:lnTo>
                        <a:lnTo>
                          <a:pt x="8" y="34"/>
                        </a:lnTo>
                        <a:lnTo>
                          <a:pt x="6" y="30"/>
                        </a:lnTo>
                        <a:lnTo>
                          <a:pt x="6" y="28"/>
                        </a:lnTo>
                        <a:lnTo>
                          <a:pt x="8" y="26"/>
                        </a:lnTo>
                        <a:lnTo>
                          <a:pt x="10" y="26"/>
                        </a:lnTo>
                        <a:lnTo>
                          <a:pt x="12" y="22"/>
                        </a:lnTo>
                        <a:lnTo>
                          <a:pt x="10" y="18"/>
                        </a:lnTo>
                        <a:lnTo>
                          <a:pt x="6" y="14"/>
                        </a:lnTo>
                        <a:lnTo>
                          <a:pt x="2" y="10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6" y="0"/>
                        </a:lnTo>
                        <a:lnTo>
                          <a:pt x="20" y="6"/>
                        </a:lnTo>
                        <a:lnTo>
                          <a:pt x="24" y="10"/>
                        </a:lnTo>
                        <a:lnTo>
                          <a:pt x="28" y="12"/>
                        </a:lnTo>
                        <a:lnTo>
                          <a:pt x="28" y="16"/>
                        </a:lnTo>
                        <a:lnTo>
                          <a:pt x="28" y="20"/>
                        </a:lnTo>
                        <a:lnTo>
                          <a:pt x="28" y="22"/>
                        </a:lnTo>
                        <a:lnTo>
                          <a:pt x="30" y="24"/>
                        </a:lnTo>
                        <a:lnTo>
                          <a:pt x="34" y="26"/>
                        </a:lnTo>
                        <a:lnTo>
                          <a:pt x="38" y="26"/>
                        </a:lnTo>
                        <a:lnTo>
                          <a:pt x="46" y="26"/>
                        </a:lnTo>
                        <a:lnTo>
                          <a:pt x="70" y="26"/>
                        </a:lnTo>
                        <a:lnTo>
                          <a:pt x="70" y="30"/>
                        </a:lnTo>
                        <a:lnTo>
                          <a:pt x="52" y="50"/>
                        </a:lnTo>
                        <a:lnTo>
                          <a:pt x="56" y="56"/>
                        </a:lnTo>
                        <a:lnTo>
                          <a:pt x="60" y="60"/>
                        </a:lnTo>
                        <a:lnTo>
                          <a:pt x="62" y="62"/>
                        </a:lnTo>
                        <a:lnTo>
                          <a:pt x="66" y="60"/>
                        </a:lnTo>
                        <a:lnTo>
                          <a:pt x="68" y="56"/>
                        </a:lnTo>
                        <a:lnTo>
                          <a:pt x="68" y="52"/>
                        </a:lnTo>
                        <a:lnTo>
                          <a:pt x="70" y="50"/>
                        </a:lnTo>
                        <a:lnTo>
                          <a:pt x="74" y="56"/>
                        </a:lnTo>
                        <a:lnTo>
                          <a:pt x="78" y="66"/>
                        </a:lnTo>
                        <a:lnTo>
                          <a:pt x="78" y="76"/>
                        </a:lnTo>
                        <a:lnTo>
                          <a:pt x="82" y="78"/>
                        </a:lnTo>
                        <a:lnTo>
                          <a:pt x="84" y="80"/>
                        </a:lnTo>
                        <a:lnTo>
                          <a:pt x="82" y="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2" name="iśḷîḋe">
                    <a:extLst>
                      <a:ext uri="{FF2B5EF4-FFF2-40B4-BE49-F238E27FC236}">
                        <a16:creationId xmlns:a16="http://schemas.microsoft.com/office/drawing/2014/main" xmlns="" id="{C0785BE7-1519-40E4-B7EC-FC7EB286088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216744" y="2769244"/>
                    <a:ext cx="758845" cy="839233"/>
                  </a:xfrm>
                  <a:custGeom>
                    <a:avLst/>
                    <a:gdLst>
                      <a:gd name="T0" fmla="*/ 2147483647 w 434"/>
                      <a:gd name="T1" fmla="*/ 2147483647 h 502"/>
                      <a:gd name="T2" fmla="*/ 2147483647 w 434"/>
                      <a:gd name="T3" fmla="*/ 2147483647 h 502"/>
                      <a:gd name="T4" fmla="*/ 2147483647 w 434"/>
                      <a:gd name="T5" fmla="*/ 2147483647 h 502"/>
                      <a:gd name="T6" fmla="*/ 2147483647 w 434"/>
                      <a:gd name="T7" fmla="*/ 2147483647 h 502"/>
                      <a:gd name="T8" fmla="*/ 2147483647 w 434"/>
                      <a:gd name="T9" fmla="*/ 2147483647 h 502"/>
                      <a:gd name="T10" fmla="*/ 2147483647 w 434"/>
                      <a:gd name="T11" fmla="*/ 2147483647 h 502"/>
                      <a:gd name="T12" fmla="*/ 2147483647 w 434"/>
                      <a:gd name="T13" fmla="*/ 2147483647 h 502"/>
                      <a:gd name="T14" fmla="*/ 2147483647 w 434"/>
                      <a:gd name="T15" fmla="*/ 2147483647 h 502"/>
                      <a:gd name="T16" fmla="*/ 2147483647 w 434"/>
                      <a:gd name="T17" fmla="*/ 2147483647 h 502"/>
                      <a:gd name="T18" fmla="*/ 2147483647 w 434"/>
                      <a:gd name="T19" fmla="*/ 2147483647 h 502"/>
                      <a:gd name="T20" fmla="*/ 2147483647 w 434"/>
                      <a:gd name="T21" fmla="*/ 2147483647 h 502"/>
                      <a:gd name="T22" fmla="*/ 2147483647 w 434"/>
                      <a:gd name="T23" fmla="*/ 2147483647 h 502"/>
                      <a:gd name="T24" fmla="*/ 2147483647 w 434"/>
                      <a:gd name="T25" fmla="*/ 2147483647 h 502"/>
                      <a:gd name="T26" fmla="*/ 2147483647 w 434"/>
                      <a:gd name="T27" fmla="*/ 2147483647 h 502"/>
                      <a:gd name="T28" fmla="*/ 2147483647 w 434"/>
                      <a:gd name="T29" fmla="*/ 2147483647 h 502"/>
                      <a:gd name="T30" fmla="*/ 2147483647 w 434"/>
                      <a:gd name="T31" fmla="*/ 2147483647 h 502"/>
                      <a:gd name="T32" fmla="*/ 2147483647 w 434"/>
                      <a:gd name="T33" fmla="*/ 2147483647 h 502"/>
                      <a:gd name="T34" fmla="*/ 2147483647 w 434"/>
                      <a:gd name="T35" fmla="*/ 2147483647 h 502"/>
                      <a:gd name="T36" fmla="*/ 2147483647 w 434"/>
                      <a:gd name="T37" fmla="*/ 2147483647 h 502"/>
                      <a:gd name="T38" fmla="*/ 2147483647 w 434"/>
                      <a:gd name="T39" fmla="*/ 2147483647 h 502"/>
                      <a:gd name="T40" fmla="*/ 2147483647 w 434"/>
                      <a:gd name="T41" fmla="*/ 2147483647 h 502"/>
                      <a:gd name="T42" fmla="*/ 2147483647 w 434"/>
                      <a:gd name="T43" fmla="*/ 2147483647 h 502"/>
                      <a:gd name="T44" fmla="*/ 2147483647 w 434"/>
                      <a:gd name="T45" fmla="*/ 2147483647 h 502"/>
                      <a:gd name="T46" fmla="*/ 2147483647 w 434"/>
                      <a:gd name="T47" fmla="*/ 2147483647 h 502"/>
                      <a:gd name="T48" fmla="*/ 2147483647 w 434"/>
                      <a:gd name="T49" fmla="*/ 2147483647 h 502"/>
                      <a:gd name="T50" fmla="*/ 2147483647 w 434"/>
                      <a:gd name="T51" fmla="*/ 2147483647 h 502"/>
                      <a:gd name="T52" fmla="*/ 2147483647 w 434"/>
                      <a:gd name="T53" fmla="*/ 2147483647 h 502"/>
                      <a:gd name="T54" fmla="*/ 2147483647 w 434"/>
                      <a:gd name="T55" fmla="*/ 2147483647 h 502"/>
                      <a:gd name="T56" fmla="*/ 2147483647 w 434"/>
                      <a:gd name="T57" fmla="*/ 2147483647 h 502"/>
                      <a:gd name="T58" fmla="*/ 2147483647 w 434"/>
                      <a:gd name="T59" fmla="*/ 2147483647 h 502"/>
                      <a:gd name="T60" fmla="*/ 2147483647 w 434"/>
                      <a:gd name="T61" fmla="*/ 2147483647 h 502"/>
                      <a:gd name="T62" fmla="*/ 0 w 434"/>
                      <a:gd name="T63" fmla="*/ 2147483647 h 502"/>
                      <a:gd name="T64" fmla="*/ 2147483647 w 434"/>
                      <a:gd name="T65" fmla="*/ 2147483647 h 502"/>
                      <a:gd name="T66" fmla="*/ 2147483647 w 434"/>
                      <a:gd name="T67" fmla="*/ 2147483647 h 502"/>
                      <a:gd name="T68" fmla="*/ 2147483647 w 434"/>
                      <a:gd name="T69" fmla="*/ 2147483647 h 502"/>
                      <a:gd name="T70" fmla="*/ 2147483647 w 434"/>
                      <a:gd name="T71" fmla="*/ 2147483647 h 502"/>
                      <a:gd name="T72" fmla="*/ 2147483647 w 434"/>
                      <a:gd name="T73" fmla="*/ 2147483647 h 502"/>
                      <a:gd name="T74" fmla="*/ 2147483647 w 434"/>
                      <a:gd name="T75" fmla="*/ 2147483647 h 502"/>
                      <a:gd name="T76" fmla="*/ 2147483647 w 434"/>
                      <a:gd name="T77" fmla="*/ 2147483647 h 502"/>
                      <a:gd name="T78" fmla="*/ 2147483647 w 434"/>
                      <a:gd name="T79" fmla="*/ 2147483647 h 502"/>
                      <a:gd name="T80" fmla="*/ 2147483647 w 434"/>
                      <a:gd name="T81" fmla="*/ 2147483647 h 502"/>
                      <a:gd name="T82" fmla="*/ 2147483647 w 434"/>
                      <a:gd name="T83" fmla="*/ 2147483647 h 502"/>
                      <a:gd name="T84" fmla="*/ 2147483647 w 434"/>
                      <a:gd name="T85" fmla="*/ 2147483647 h 502"/>
                      <a:gd name="T86" fmla="*/ 2147483647 w 434"/>
                      <a:gd name="T87" fmla="*/ 0 h 502"/>
                      <a:gd name="T88" fmla="*/ 2147483647 w 434"/>
                      <a:gd name="T89" fmla="*/ 2147483647 h 502"/>
                      <a:gd name="T90" fmla="*/ 2147483647 w 434"/>
                      <a:gd name="T91" fmla="*/ 2147483647 h 502"/>
                      <a:gd name="T92" fmla="*/ 2147483647 w 434"/>
                      <a:gd name="T93" fmla="*/ 2147483647 h 502"/>
                      <a:gd name="T94" fmla="*/ 2147483647 w 434"/>
                      <a:gd name="T95" fmla="*/ 2147483647 h 502"/>
                      <a:gd name="T96" fmla="*/ 2147483647 w 434"/>
                      <a:gd name="T97" fmla="*/ 2147483647 h 502"/>
                      <a:gd name="T98" fmla="*/ 2147483647 w 434"/>
                      <a:gd name="T99" fmla="*/ 2147483647 h 502"/>
                      <a:gd name="T100" fmla="*/ 2147483647 w 434"/>
                      <a:gd name="T101" fmla="*/ 2147483647 h 502"/>
                      <a:gd name="T102" fmla="*/ 2147483647 w 434"/>
                      <a:gd name="T103" fmla="*/ 2147483647 h 502"/>
                      <a:gd name="T104" fmla="*/ 2147483647 w 434"/>
                      <a:gd name="T105" fmla="*/ 2147483647 h 502"/>
                      <a:gd name="T106" fmla="*/ 2147483647 w 434"/>
                      <a:gd name="T107" fmla="*/ 2147483647 h 502"/>
                      <a:gd name="T108" fmla="*/ 2147483647 w 434"/>
                      <a:gd name="T109" fmla="*/ 2147483647 h 502"/>
                      <a:gd name="T110" fmla="*/ 2147483647 w 434"/>
                      <a:gd name="T111" fmla="*/ 2147483647 h 502"/>
                      <a:gd name="T112" fmla="*/ 2147483647 w 434"/>
                      <a:gd name="T113" fmla="*/ 2147483647 h 502"/>
                      <a:gd name="T114" fmla="*/ 2147483647 w 434"/>
                      <a:gd name="T115" fmla="*/ 2147483647 h 502"/>
                      <a:gd name="T116" fmla="*/ 2147483647 w 434"/>
                      <a:gd name="T117" fmla="*/ 2147483647 h 502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w 434"/>
                      <a:gd name="T178" fmla="*/ 0 h 502"/>
                      <a:gd name="T179" fmla="*/ 434 w 434"/>
                      <a:gd name="T180" fmla="*/ 502 h 502"/>
                    </a:gdLst>
                    <a:ahLst/>
                    <a:cxnLst>
                      <a:cxn ang="T118">
                        <a:pos x="T0" y="T1"/>
                      </a:cxn>
                      <a:cxn ang="T119">
                        <a:pos x="T2" y="T3"/>
                      </a:cxn>
                      <a:cxn ang="T120">
                        <a:pos x="T4" y="T5"/>
                      </a:cxn>
                      <a:cxn ang="T121">
                        <a:pos x="T6" y="T7"/>
                      </a:cxn>
                      <a:cxn ang="T122">
                        <a:pos x="T8" y="T9"/>
                      </a:cxn>
                      <a:cxn ang="T123">
                        <a:pos x="T10" y="T11"/>
                      </a:cxn>
                      <a:cxn ang="T124">
                        <a:pos x="T12" y="T13"/>
                      </a:cxn>
                      <a:cxn ang="T125">
                        <a:pos x="T14" y="T15"/>
                      </a:cxn>
                      <a:cxn ang="T126">
                        <a:pos x="T16" y="T17"/>
                      </a:cxn>
                      <a:cxn ang="T127">
                        <a:pos x="T18" y="T19"/>
                      </a:cxn>
                      <a:cxn ang="T128">
                        <a:pos x="T20" y="T21"/>
                      </a:cxn>
                      <a:cxn ang="T129">
                        <a:pos x="T22" y="T23"/>
                      </a:cxn>
                      <a:cxn ang="T130">
                        <a:pos x="T24" y="T25"/>
                      </a:cxn>
                      <a:cxn ang="T131">
                        <a:pos x="T26" y="T27"/>
                      </a:cxn>
                      <a:cxn ang="T132">
                        <a:pos x="T28" y="T29"/>
                      </a:cxn>
                      <a:cxn ang="T133">
                        <a:pos x="T30" y="T31"/>
                      </a:cxn>
                      <a:cxn ang="T134">
                        <a:pos x="T32" y="T33"/>
                      </a:cxn>
                      <a:cxn ang="T135">
                        <a:pos x="T34" y="T35"/>
                      </a:cxn>
                      <a:cxn ang="T136">
                        <a:pos x="T36" y="T37"/>
                      </a:cxn>
                      <a:cxn ang="T137">
                        <a:pos x="T38" y="T39"/>
                      </a:cxn>
                      <a:cxn ang="T138">
                        <a:pos x="T40" y="T41"/>
                      </a:cxn>
                      <a:cxn ang="T139">
                        <a:pos x="T42" y="T43"/>
                      </a:cxn>
                      <a:cxn ang="T140">
                        <a:pos x="T44" y="T45"/>
                      </a:cxn>
                      <a:cxn ang="T141">
                        <a:pos x="T46" y="T47"/>
                      </a:cxn>
                      <a:cxn ang="T142">
                        <a:pos x="T48" y="T49"/>
                      </a:cxn>
                      <a:cxn ang="T143">
                        <a:pos x="T50" y="T51"/>
                      </a:cxn>
                      <a:cxn ang="T144">
                        <a:pos x="T52" y="T53"/>
                      </a:cxn>
                      <a:cxn ang="T145">
                        <a:pos x="T54" y="T55"/>
                      </a:cxn>
                      <a:cxn ang="T146">
                        <a:pos x="T56" y="T57"/>
                      </a:cxn>
                      <a:cxn ang="T147">
                        <a:pos x="T58" y="T59"/>
                      </a:cxn>
                      <a:cxn ang="T148">
                        <a:pos x="T60" y="T61"/>
                      </a:cxn>
                      <a:cxn ang="T149">
                        <a:pos x="T62" y="T63"/>
                      </a:cxn>
                      <a:cxn ang="T150">
                        <a:pos x="T64" y="T65"/>
                      </a:cxn>
                      <a:cxn ang="T151">
                        <a:pos x="T66" y="T67"/>
                      </a:cxn>
                      <a:cxn ang="T152">
                        <a:pos x="T68" y="T69"/>
                      </a:cxn>
                      <a:cxn ang="T153">
                        <a:pos x="T70" y="T71"/>
                      </a:cxn>
                      <a:cxn ang="T154">
                        <a:pos x="T72" y="T73"/>
                      </a:cxn>
                      <a:cxn ang="T155">
                        <a:pos x="T74" y="T75"/>
                      </a:cxn>
                      <a:cxn ang="T156">
                        <a:pos x="T76" y="T77"/>
                      </a:cxn>
                      <a:cxn ang="T157">
                        <a:pos x="T78" y="T79"/>
                      </a:cxn>
                      <a:cxn ang="T158">
                        <a:pos x="T80" y="T81"/>
                      </a:cxn>
                      <a:cxn ang="T159">
                        <a:pos x="T82" y="T83"/>
                      </a:cxn>
                      <a:cxn ang="T160">
                        <a:pos x="T84" y="T85"/>
                      </a:cxn>
                      <a:cxn ang="T161">
                        <a:pos x="T86" y="T87"/>
                      </a:cxn>
                      <a:cxn ang="T162">
                        <a:pos x="T88" y="T89"/>
                      </a:cxn>
                      <a:cxn ang="T163">
                        <a:pos x="T90" y="T91"/>
                      </a:cxn>
                      <a:cxn ang="T164">
                        <a:pos x="T92" y="T93"/>
                      </a:cxn>
                      <a:cxn ang="T165">
                        <a:pos x="T94" y="T95"/>
                      </a:cxn>
                      <a:cxn ang="T166">
                        <a:pos x="T96" y="T97"/>
                      </a:cxn>
                      <a:cxn ang="T167">
                        <a:pos x="T98" y="T99"/>
                      </a:cxn>
                      <a:cxn ang="T168">
                        <a:pos x="T100" y="T101"/>
                      </a:cxn>
                      <a:cxn ang="T169">
                        <a:pos x="T102" y="T103"/>
                      </a:cxn>
                      <a:cxn ang="T170">
                        <a:pos x="T104" y="T105"/>
                      </a:cxn>
                      <a:cxn ang="T171">
                        <a:pos x="T106" y="T107"/>
                      </a:cxn>
                      <a:cxn ang="T172">
                        <a:pos x="T108" y="T109"/>
                      </a:cxn>
                      <a:cxn ang="T173">
                        <a:pos x="T110" y="T111"/>
                      </a:cxn>
                      <a:cxn ang="T174">
                        <a:pos x="T112" y="T113"/>
                      </a:cxn>
                      <a:cxn ang="T175">
                        <a:pos x="T114" y="T115"/>
                      </a:cxn>
                      <a:cxn ang="T176">
                        <a:pos x="T116" y="T117"/>
                      </a:cxn>
                    </a:cxnLst>
                    <a:rect l="T177" t="T178" r="T179" b="T180"/>
                    <a:pathLst>
                      <a:path w="434" h="502">
                        <a:moveTo>
                          <a:pt x="434" y="132"/>
                        </a:moveTo>
                        <a:lnTo>
                          <a:pt x="434" y="140"/>
                        </a:lnTo>
                        <a:lnTo>
                          <a:pt x="432" y="146"/>
                        </a:lnTo>
                        <a:lnTo>
                          <a:pt x="434" y="152"/>
                        </a:lnTo>
                        <a:lnTo>
                          <a:pt x="428" y="152"/>
                        </a:lnTo>
                        <a:lnTo>
                          <a:pt x="422" y="154"/>
                        </a:lnTo>
                        <a:lnTo>
                          <a:pt x="414" y="160"/>
                        </a:lnTo>
                        <a:lnTo>
                          <a:pt x="408" y="166"/>
                        </a:lnTo>
                        <a:lnTo>
                          <a:pt x="406" y="168"/>
                        </a:lnTo>
                        <a:lnTo>
                          <a:pt x="408" y="172"/>
                        </a:lnTo>
                        <a:lnTo>
                          <a:pt x="410" y="174"/>
                        </a:lnTo>
                        <a:lnTo>
                          <a:pt x="404" y="192"/>
                        </a:lnTo>
                        <a:lnTo>
                          <a:pt x="404" y="194"/>
                        </a:lnTo>
                        <a:lnTo>
                          <a:pt x="406" y="196"/>
                        </a:lnTo>
                        <a:lnTo>
                          <a:pt x="408" y="196"/>
                        </a:lnTo>
                        <a:lnTo>
                          <a:pt x="406" y="202"/>
                        </a:lnTo>
                        <a:lnTo>
                          <a:pt x="404" y="206"/>
                        </a:lnTo>
                        <a:lnTo>
                          <a:pt x="398" y="216"/>
                        </a:lnTo>
                        <a:lnTo>
                          <a:pt x="396" y="216"/>
                        </a:lnTo>
                        <a:lnTo>
                          <a:pt x="394" y="214"/>
                        </a:lnTo>
                        <a:lnTo>
                          <a:pt x="390" y="218"/>
                        </a:lnTo>
                        <a:lnTo>
                          <a:pt x="388" y="218"/>
                        </a:lnTo>
                        <a:lnTo>
                          <a:pt x="390" y="222"/>
                        </a:lnTo>
                        <a:lnTo>
                          <a:pt x="390" y="226"/>
                        </a:lnTo>
                        <a:lnTo>
                          <a:pt x="388" y="250"/>
                        </a:lnTo>
                        <a:lnTo>
                          <a:pt x="384" y="250"/>
                        </a:lnTo>
                        <a:lnTo>
                          <a:pt x="382" y="248"/>
                        </a:lnTo>
                        <a:lnTo>
                          <a:pt x="380" y="246"/>
                        </a:lnTo>
                        <a:lnTo>
                          <a:pt x="378" y="236"/>
                        </a:lnTo>
                        <a:lnTo>
                          <a:pt x="374" y="226"/>
                        </a:lnTo>
                        <a:lnTo>
                          <a:pt x="370" y="220"/>
                        </a:lnTo>
                        <a:lnTo>
                          <a:pt x="368" y="222"/>
                        </a:lnTo>
                        <a:lnTo>
                          <a:pt x="368" y="226"/>
                        </a:lnTo>
                        <a:lnTo>
                          <a:pt x="366" y="230"/>
                        </a:lnTo>
                        <a:lnTo>
                          <a:pt x="362" y="232"/>
                        </a:lnTo>
                        <a:lnTo>
                          <a:pt x="360" y="230"/>
                        </a:lnTo>
                        <a:lnTo>
                          <a:pt x="356" y="226"/>
                        </a:lnTo>
                        <a:lnTo>
                          <a:pt x="352" y="220"/>
                        </a:lnTo>
                        <a:lnTo>
                          <a:pt x="370" y="200"/>
                        </a:lnTo>
                        <a:lnTo>
                          <a:pt x="370" y="196"/>
                        </a:lnTo>
                        <a:lnTo>
                          <a:pt x="346" y="196"/>
                        </a:lnTo>
                        <a:lnTo>
                          <a:pt x="338" y="196"/>
                        </a:lnTo>
                        <a:lnTo>
                          <a:pt x="334" y="196"/>
                        </a:lnTo>
                        <a:lnTo>
                          <a:pt x="330" y="194"/>
                        </a:lnTo>
                        <a:lnTo>
                          <a:pt x="328" y="192"/>
                        </a:lnTo>
                        <a:lnTo>
                          <a:pt x="328" y="190"/>
                        </a:lnTo>
                        <a:lnTo>
                          <a:pt x="328" y="186"/>
                        </a:lnTo>
                        <a:lnTo>
                          <a:pt x="328" y="182"/>
                        </a:lnTo>
                        <a:lnTo>
                          <a:pt x="324" y="180"/>
                        </a:lnTo>
                        <a:lnTo>
                          <a:pt x="320" y="176"/>
                        </a:lnTo>
                        <a:lnTo>
                          <a:pt x="306" y="170"/>
                        </a:lnTo>
                        <a:lnTo>
                          <a:pt x="302" y="172"/>
                        </a:lnTo>
                        <a:lnTo>
                          <a:pt x="300" y="174"/>
                        </a:lnTo>
                        <a:lnTo>
                          <a:pt x="300" y="176"/>
                        </a:lnTo>
                        <a:lnTo>
                          <a:pt x="302" y="180"/>
                        </a:lnTo>
                        <a:lnTo>
                          <a:pt x="306" y="184"/>
                        </a:lnTo>
                        <a:lnTo>
                          <a:pt x="310" y="188"/>
                        </a:lnTo>
                        <a:lnTo>
                          <a:pt x="312" y="192"/>
                        </a:lnTo>
                        <a:lnTo>
                          <a:pt x="310" y="196"/>
                        </a:lnTo>
                        <a:lnTo>
                          <a:pt x="308" y="196"/>
                        </a:lnTo>
                        <a:lnTo>
                          <a:pt x="306" y="198"/>
                        </a:lnTo>
                        <a:lnTo>
                          <a:pt x="306" y="200"/>
                        </a:lnTo>
                        <a:lnTo>
                          <a:pt x="308" y="204"/>
                        </a:lnTo>
                        <a:lnTo>
                          <a:pt x="310" y="206"/>
                        </a:lnTo>
                        <a:lnTo>
                          <a:pt x="316" y="210"/>
                        </a:lnTo>
                        <a:lnTo>
                          <a:pt x="314" y="220"/>
                        </a:lnTo>
                        <a:lnTo>
                          <a:pt x="314" y="222"/>
                        </a:lnTo>
                        <a:lnTo>
                          <a:pt x="318" y="224"/>
                        </a:lnTo>
                        <a:lnTo>
                          <a:pt x="320" y="228"/>
                        </a:lnTo>
                        <a:lnTo>
                          <a:pt x="322" y="232"/>
                        </a:lnTo>
                        <a:lnTo>
                          <a:pt x="322" y="240"/>
                        </a:lnTo>
                        <a:lnTo>
                          <a:pt x="324" y="246"/>
                        </a:lnTo>
                        <a:lnTo>
                          <a:pt x="326" y="256"/>
                        </a:lnTo>
                        <a:lnTo>
                          <a:pt x="318" y="256"/>
                        </a:lnTo>
                        <a:lnTo>
                          <a:pt x="310" y="256"/>
                        </a:lnTo>
                        <a:lnTo>
                          <a:pt x="312" y="256"/>
                        </a:lnTo>
                        <a:lnTo>
                          <a:pt x="302" y="260"/>
                        </a:lnTo>
                        <a:lnTo>
                          <a:pt x="298" y="266"/>
                        </a:lnTo>
                        <a:lnTo>
                          <a:pt x="296" y="282"/>
                        </a:lnTo>
                        <a:lnTo>
                          <a:pt x="292" y="288"/>
                        </a:lnTo>
                        <a:lnTo>
                          <a:pt x="286" y="290"/>
                        </a:lnTo>
                        <a:lnTo>
                          <a:pt x="280" y="292"/>
                        </a:lnTo>
                        <a:lnTo>
                          <a:pt x="272" y="296"/>
                        </a:lnTo>
                        <a:lnTo>
                          <a:pt x="270" y="300"/>
                        </a:lnTo>
                        <a:lnTo>
                          <a:pt x="266" y="306"/>
                        </a:lnTo>
                        <a:lnTo>
                          <a:pt x="260" y="318"/>
                        </a:lnTo>
                        <a:lnTo>
                          <a:pt x="246" y="334"/>
                        </a:lnTo>
                        <a:lnTo>
                          <a:pt x="232" y="352"/>
                        </a:lnTo>
                        <a:lnTo>
                          <a:pt x="226" y="358"/>
                        </a:lnTo>
                        <a:lnTo>
                          <a:pt x="222" y="360"/>
                        </a:lnTo>
                        <a:lnTo>
                          <a:pt x="212" y="364"/>
                        </a:lnTo>
                        <a:lnTo>
                          <a:pt x="206" y="366"/>
                        </a:lnTo>
                        <a:lnTo>
                          <a:pt x="202" y="370"/>
                        </a:lnTo>
                        <a:lnTo>
                          <a:pt x="200" y="376"/>
                        </a:lnTo>
                        <a:lnTo>
                          <a:pt x="198" y="382"/>
                        </a:lnTo>
                        <a:lnTo>
                          <a:pt x="200" y="388"/>
                        </a:lnTo>
                        <a:lnTo>
                          <a:pt x="202" y="398"/>
                        </a:lnTo>
                        <a:lnTo>
                          <a:pt x="206" y="406"/>
                        </a:lnTo>
                        <a:lnTo>
                          <a:pt x="208" y="416"/>
                        </a:lnTo>
                        <a:lnTo>
                          <a:pt x="206" y="426"/>
                        </a:lnTo>
                        <a:lnTo>
                          <a:pt x="204" y="432"/>
                        </a:lnTo>
                        <a:lnTo>
                          <a:pt x="202" y="436"/>
                        </a:lnTo>
                        <a:lnTo>
                          <a:pt x="202" y="442"/>
                        </a:lnTo>
                        <a:lnTo>
                          <a:pt x="202" y="446"/>
                        </a:lnTo>
                        <a:lnTo>
                          <a:pt x="204" y="450"/>
                        </a:lnTo>
                        <a:lnTo>
                          <a:pt x="206" y="452"/>
                        </a:lnTo>
                        <a:lnTo>
                          <a:pt x="206" y="456"/>
                        </a:lnTo>
                        <a:lnTo>
                          <a:pt x="204" y="464"/>
                        </a:lnTo>
                        <a:lnTo>
                          <a:pt x="198" y="468"/>
                        </a:lnTo>
                        <a:lnTo>
                          <a:pt x="194" y="472"/>
                        </a:lnTo>
                        <a:lnTo>
                          <a:pt x="192" y="478"/>
                        </a:lnTo>
                        <a:lnTo>
                          <a:pt x="194" y="484"/>
                        </a:lnTo>
                        <a:lnTo>
                          <a:pt x="196" y="486"/>
                        </a:lnTo>
                        <a:lnTo>
                          <a:pt x="188" y="488"/>
                        </a:lnTo>
                        <a:lnTo>
                          <a:pt x="186" y="490"/>
                        </a:lnTo>
                        <a:lnTo>
                          <a:pt x="184" y="492"/>
                        </a:lnTo>
                        <a:lnTo>
                          <a:pt x="182" y="496"/>
                        </a:lnTo>
                        <a:lnTo>
                          <a:pt x="178" y="500"/>
                        </a:lnTo>
                        <a:lnTo>
                          <a:pt x="174" y="502"/>
                        </a:lnTo>
                        <a:lnTo>
                          <a:pt x="170" y="502"/>
                        </a:lnTo>
                        <a:lnTo>
                          <a:pt x="164" y="500"/>
                        </a:lnTo>
                        <a:lnTo>
                          <a:pt x="160" y="496"/>
                        </a:lnTo>
                        <a:lnTo>
                          <a:pt x="154" y="490"/>
                        </a:lnTo>
                        <a:lnTo>
                          <a:pt x="150" y="482"/>
                        </a:lnTo>
                        <a:lnTo>
                          <a:pt x="142" y="466"/>
                        </a:lnTo>
                        <a:lnTo>
                          <a:pt x="138" y="450"/>
                        </a:lnTo>
                        <a:lnTo>
                          <a:pt x="134" y="438"/>
                        </a:lnTo>
                        <a:lnTo>
                          <a:pt x="126" y="420"/>
                        </a:lnTo>
                        <a:lnTo>
                          <a:pt x="118" y="404"/>
                        </a:lnTo>
                        <a:lnTo>
                          <a:pt x="110" y="388"/>
                        </a:lnTo>
                        <a:lnTo>
                          <a:pt x="100" y="360"/>
                        </a:lnTo>
                        <a:lnTo>
                          <a:pt x="86" y="332"/>
                        </a:lnTo>
                        <a:lnTo>
                          <a:pt x="82" y="316"/>
                        </a:lnTo>
                        <a:lnTo>
                          <a:pt x="78" y="302"/>
                        </a:lnTo>
                        <a:lnTo>
                          <a:pt x="76" y="284"/>
                        </a:lnTo>
                        <a:lnTo>
                          <a:pt x="76" y="268"/>
                        </a:lnTo>
                        <a:lnTo>
                          <a:pt x="74" y="260"/>
                        </a:lnTo>
                        <a:lnTo>
                          <a:pt x="72" y="256"/>
                        </a:lnTo>
                        <a:lnTo>
                          <a:pt x="68" y="248"/>
                        </a:lnTo>
                        <a:lnTo>
                          <a:pt x="66" y="258"/>
                        </a:lnTo>
                        <a:lnTo>
                          <a:pt x="62" y="268"/>
                        </a:lnTo>
                        <a:lnTo>
                          <a:pt x="58" y="276"/>
                        </a:lnTo>
                        <a:lnTo>
                          <a:pt x="54" y="278"/>
                        </a:lnTo>
                        <a:lnTo>
                          <a:pt x="50" y="278"/>
                        </a:lnTo>
                        <a:lnTo>
                          <a:pt x="44" y="276"/>
                        </a:lnTo>
                        <a:lnTo>
                          <a:pt x="38" y="274"/>
                        </a:lnTo>
                        <a:lnTo>
                          <a:pt x="28" y="266"/>
                        </a:lnTo>
                        <a:lnTo>
                          <a:pt x="20" y="256"/>
                        </a:lnTo>
                        <a:lnTo>
                          <a:pt x="14" y="248"/>
                        </a:lnTo>
                        <a:lnTo>
                          <a:pt x="20" y="246"/>
                        </a:lnTo>
                        <a:lnTo>
                          <a:pt x="24" y="244"/>
                        </a:lnTo>
                        <a:lnTo>
                          <a:pt x="30" y="240"/>
                        </a:lnTo>
                        <a:lnTo>
                          <a:pt x="32" y="234"/>
                        </a:lnTo>
                        <a:lnTo>
                          <a:pt x="24" y="238"/>
                        </a:lnTo>
                        <a:lnTo>
                          <a:pt x="24" y="240"/>
                        </a:lnTo>
                        <a:lnTo>
                          <a:pt x="20" y="242"/>
                        </a:lnTo>
                        <a:lnTo>
                          <a:pt x="14" y="238"/>
                        </a:lnTo>
                        <a:lnTo>
                          <a:pt x="8" y="232"/>
                        </a:lnTo>
                        <a:lnTo>
                          <a:pt x="2" y="224"/>
                        </a:lnTo>
                        <a:lnTo>
                          <a:pt x="0" y="220"/>
                        </a:lnTo>
                        <a:lnTo>
                          <a:pt x="0" y="214"/>
                        </a:lnTo>
                        <a:lnTo>
                          <a:pt x="2" y="212"/>
                        </a:lnTo>
                        <a:lnTo>
                          <a:pt x="4" y="210"/>
                        </a:lnTo>
                        <a:lnTo>
                          <a:pt x="8" y="210"/>
                        </a:lnTo>
                        <a:lnTo>
                          <a:pt x="12" y="210"/>
                        </a:lnTo>
                        <a:lnTo>
                          <a:pt x="16" y="212"/>
                        </a:lnTo>
                        <a:lnTo>
                          <a:pt x="20" y="214"/>
                        </a:lnTo>
                        <a:lnTo>
                          <a:pt x="30" y="212"/>
                        </a:lnTo>
                        <a:lnTo>
                          <a:pt x="36" y="208"/>
                        </a:lnTo>
                        <a:lnTo>
                          <a:pt x="38" y="204"/>
                        </a:lnTo>
                        <a:lnTo>
                          <a:pt x="36" y="196"/>
                        </a:lnTo>
                        <a:lnTo>
                          <a:pt x="32" y="192"/>
                        </a:lnTo>
                        <a:lnTo>
                          <a:pt x="24" y="184"/>
                        </a:lnTo>
                        <a:lnTo>
                          <a:pt x="22" y="182"/>
                        </a:lnTo>
                        <a:lnTo>
                          <a:pt x="20" y="178"/>
                        </a:lnTo>
                        <a:lnTo>
                          <a:pt x="20" y="170"/>
                        </a:lnTo>
                        <a:lnTo>
                          <a:pt x="18" y="168"/>
                        </a:lnTo>
                        <a:lnTo>
                          <a:pt x="14" y="168"/>
                        </a:lnTo>
                        <a:lnTo>
                          <a:pt x="10" y="164"/>
                        </a:lnTo>
                        <a:lnTo>
                          <a:pt x="8" y="160"/>
                        </a:lnTo>
                        <a:lnTo>
                          <a:pt x="10" y="156"/>
                        </a:lnTo>
                        <a:lnTo>
                          <a:pt x="14" y="150"/>
                        </a:lnTo>
                        <a:lnTo>
                          <a:pt x="18" y="144"/>
                        </a:lnTo>
                        <a:lnTo>
                          <a:pt x="22" y="142"/>
                        </a:lnTo>
                        <a:lnTo>
                          <a:pt x="26" y="144"/>
                        </a:lnTo>
                        <a:lnTo>
                          <a:pt x="30" y="146"/>
                        </a:lnTo>
                        <a:lnTo>
                          <a:pt x="34" y="146"/>
                        </a:lnTo>
                        <a:lnTo>
                          <a:pt x="38" y="142"/>
                        </a:lnTo>
                        <a:lnTo>
                          <a:pt x="44" y="136"/>
                        </a:lnTo>
                        <a:lnTo>
                          <a:pt x="52" y="124"/>
                        </a:lnTo>
                        <a:lnTo>
                          <a:pt x="56" y="118"/>
                        </a:lnTo>
                        <a:lnTo>
                          <a:pt x="58" y="110"/>
                        </a:lnTo>
                        <a:lnTo>
                          <a:pt x="62" y="104"/>
                        </a:lnTo>
                        <a:lnTo>
                          <a:pt x="66" y="98"/>
                        </a:lnTo>
                        <a:lnTo>
                          <a:pt x="68" y="92"/>
                        </a:lnTo>
                        <a:lnTo>
                          <a:pt x="72" y="88"/>
                        </a:lnTo>
                        <a:lnTo>
                          <a:pt x="72" y="74"/>
                        </a:lnTo>
                        <a:lnTo>
                          <a:pt x="74" y="70"/>
                        </a:lnTo>
                        <a:lnTo>
                          <a:pt x="78" y="68"/>
                        </a:lnTo>
                        <a:lnTo>
                          <a:pt x="78" y="66"/>
                        </a:lnTo>
                        <a:lnTo>
                          <a:pt x="80" y="62"/>
                        </a:lnTo>
                        <a:lnTo>
                          <a:pt x="72" y="58"/>
                        </a:lnTo>
                        <a:lnTo>
                          <a:pt x="62" y="50"/>
                        </a:lnTo>
                        <a:lnTo>
                          <a:pt x="54" y="38"/>
                        </a:lnTo>
                        <a:lnTo>
                          <a:pt x="52" y="34"/>
                        </a:lnTo>
                        <a:lnTo>
                          <a:pt x="52" y="30"/>
                        </a:lnTo>
                        <a:lnTo>
                          <a:pt x="50" y="28"/>
                        </a:lnTo>
                        <a:lnTo>
                          <a:pt x="54" y="22"/>
                        </a:lnTo>
                        <a:lnTo>
                          <a:pt x="58" y="18"/>
                        </a:lnTo>
                        <a:lnTo>
                          <a:pt x="62" y="20"/>
                        </a:lnTo>
                        <a:lnTo>
                          <a:pt x="66" y="22"/>
                        </a:lnTo>
                        <a:lnTo>
                          <a:pt x="68" y="22"/>
                        </a:lnTo>
                        <a:lnTo>
                          <a:pt x="72" y="24"/>
                        </a:lnTo>
                        <a:lnTo>
                          <a:pt x="80" y="22"/>
                        </a:lnTo>
                        <a:lnTo>
                          <a:pt x="88" y="18"/>
                        </a:lnTo>
                        <a:lnTo>
                          <a:pt x="98" y="10"/>
                        </a:lnTo>
                        <a:lnTo>
                          <a:pt x="108" y="4"/>
                        </a:lnTo>
                        <a:lnTo>
                          <a:pt x="114" y="0"/>
                        </a:lnTo>
                        <a:lnTo>
                          <a:pt x="120" y="0"/>
                        </a:lnTo>
                        <a:lnTo>
                          <a:pt x="128" y="0"/>
                        </a:lnTo>
                        <a:lnTo>
                          <a:pt x="134" y="4"/>
                        </a:lnTo>
                        <a:lnTo>
                          <a:pt x="136" y="4"/>
                        </a:lnTo>
                        <a:lnTo>
                          <a:pt x="142" y="6"/>
                        </a:lnTo>
                        <a:lnTo>
                          <a:pt x="142" y="12"/>
                        </a:lnTo>
                        <a:lnTo>
                          <a:pt x="140" y="16"/>
                        </a:lnTo>
                        <a:lnTo>
                          <a:pt x="134" y="24"/>
                        </a:lnTo>
                        <a:lnTo>
                          <a:pt x="132" y="32"/>
                        </a:lnTo>
                        <a:lnTo>
                          <a:pt x="130" y="38"/>
                        </a:lnTo>
                        <a:lnTo>
                          <a:pt x="132" y="42"/>
                        </a:lnTo>
                        <a:lnTo>
                          <a:pt x="134" y="48"/>
                        </a:lnTo>
                        <a:lnTo>
                          <a:pt x="142" y="56"/>
                        </a:lnTo>
                        <a:lnTo>
                          <a:pt x="140" y="58"/>
                        </a:lnTo>
                        <a:lnTo>
                          <a:pt x="138" y="58"/>
                        </a:lnTo>
                        <a:lnTo>
                          <a:pt x="132" y="60"/>
                        </a:lnTo>
                        <a:lnTo>
                          <a:pt x="134" y="68"/>
                        </a:lnTo>
                        <a:lnTo>
                          <a:pt x="134" y="72"/>
                        </a:lnTo>
                        <a:lnTo>
                          <a:pt x="136" y="76"/>
                        </a:lnTo>
                        <a:lnTo>
                          <a:pt x="138" y="80"/>
                        </a:lnTo>
                        <a:lnTo>
                          <a:pt x="146" y="84"/>
                        </a:lnTo>
                        <a:lnTo>
                          <a:pt x="156" y="88"/>
                        </a:lnTo>
                        <a:lnTo>
                          <a:pt x="164" y="96"/>
                        </a:lnTo>
                        <a:lnTo>
                          <a:pt x="172" y="104"/>
                        </a:lnTo>
                        <a:lnTo>
                          <a:pt x="168" y="112"/>
                        </a:lnTo>
                        <a:lnTo>
                          <a:pt x="166" y="122"/>
                        </a:lnTo>
                        <a:lnTo>
                          <a:pt x="168" y="126"/>
                        </a:lnTo>
                        <a:lnTo>
                          <a:pt x="170" y="128"/>
                        </a:lnTo>
                        <a:lnTo>
                          <a:pt x="176" y="132"/>
                        </a:lnTo>
                        <a:lnTo>
                          <a:pt x="198" y="142"/>
                        </a:lnTo>
                        <a:lnTo>
                          <a:pt x="210" y="150"/>
                        </a:lnTo>
                        <a:lnTo>
                          <a:pt x="220" y="154"/>
                        </a:lnTo>
                        <a:lnTo>
                          <a:pt x="230" y="150"/>
                        </a:lnTo>
                        <a:lnTo>
                          <a:pt x="234" y="152"/>
                        </a:lnTo>
                        <a:lnTo>
                          <a:pt x="238" y="152"/>
                        </a:lnTo>
                        <a:lnTo>
                          <a:pt x="244" y="158"/>
                        </a:lnTo>
                        <a:lnTo>
                          <a:pt x="248" y="164"/>
                        </a:lnTo>
                        <a:lnTo>
                          <a:pt x="264" y="168"/>
                        </a:lnTo>
                        <a:lnTo>
                          <a:pt x="278" y="170"/>
                        </a:lnTo>
                        <a:lnTo>
                          <a:pt x="288" y="170"/>
                        </a:lnTo>
                        <a:lnTo>
                          <a:pt x="296" y="170"/>
                        </a:lnTo>
                        <a:lnTo>
                          <a:pt x="298" y="168"/>
                        </a:lnTo>
                        <a:lnTo>
                          <a:pt x="298" y="166"/>
                        </a:lnTo>
                        <a:lnTo>
                          <a:pt x="298" y="162"/>
                        </a:lnTo>
                        <a:lnTo>
                          <a:pt x="296" y="158"/>
                        </a:lnTo>
                        <a:lnTo>
                          <a:pt x="294" y="154"/>
                        </a:lnTo>
                        <a:lnTo>
                          <a:pt x="294" y="148"/>
                        </a:lnTo>
                        <a:lnTo>
                          <a:pt x="294" y="144"/>
                        </a:lnTo>
                        <a:lnTo>
                          <a:pt x="298" y="142"/>
                        </a:lnTo>
                        <a:lnTo>
                          <a:pt x="304" y="140"/>
                        </a:lnTo>
                        <a:lnTo>
                          <a:pt x="306" y="148"/>
                        </a:lnTo>
                        <a:lnTo>
                          <a:pt x="308" y="158"/>
                        </a:lnTo>
                        <a:lnTo>
                          <a:pt x="314" y="164"/>
                        </a:lnTo>
                        <a:lnTo>
                          <a:pt x="318" y="166"/>
                        </a:lnTo>
                        <a:lnTo>
                          <a:pt x="322" y="166"/>
                        </a:lnTo>
                        <a:lnTo>
                          <a:pt x="342" y="166"/>
                        </a:lnTo>
                        <a:lnTo>
                          <a:pt x="348" y="166"/>
                        </a:lnTo>
                        <a:lnTo>
                          <a:pt x="352" y="164"/>
                        </a:lnTo>
                        <a:lnTo>
                          <a:pt x="354" y="162"/>
                        </a:lnTo>
                        <a:lnTo>
                          <a:pt x="358" y="158"/>
                        </a:lnTo>
                        <a:lnTo>
                          <a:pt x="360" y="150"/>
                        </a:lnTo>
                        <a:lnTo>
                          <a:pt x="364" y="140"/>
                        </a:lnTo>
                        <a:lnTo>
                          <a:pt x="368" y="134"/>
                        </a:lnTo>
                        <a:lnTo>
                          <a:pt x="376" y="126"/>
                        </a:lnTo>
                        <a:lnTo>
                          <a:pt x="382" y="122"/>
                        </a:lnTo>
                        <a:lnTo>
                          <a:pt x="392" y="118"/>
                        </a:lnTo>
                        <a:lnTo>
                          <a:pt x="394" y="120"/>
                        </a:lnTo>
                        <a:lnTo>
                          <a:pt x="396" y="120"/>
                        </a:lnTo>
                        <a:lnTo>
                          <a:pt x="400" y="122"/>
                        </a:lnTo>
                        <a:lnTo>
                          <a:pt x="402" y="120"/>
                        </a:lnTo>
                        <a:lnTo>
                          <a:pt x="406" y="118"/>
                        </a:lnTo>
                        <a:lnTo>
                          <a:pt x="406" y="116"/>
                        </a:lnTo>
                        <a:lnTo>
                          <a:pt x="412" y="116"/>
                        </a:lnTo>
                        <a:lnTo>
                          <a:pt x="420" y="124"/>
                        </a:lnTo>
                        <a:lnTo>
                          <a:pt x="420" y="128"/>
                        </a:lnTo>
                        <a:lnTo>
                          <a:pt x="420" y="130"/>
                        </a:lnTo>
                        <a:lnTo>
                          <a:pt x="424" y="134"/>
                        </a:lnTo>
                        <a:lnTo>
                          <a:pt x="430" y="136"/>
                        </a:lnTo>
                        <a:lnTo>
                          <a:pt x="434" y="136"/>
                        </a:lnTo>
                        <a:lnTo>
                          <a:pt x="434" y="1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3" name="ïŝļïḍê">
                    <a:extLst>
                      <a:ext uri="{FF2B5EF4-FFF2-40B4-BE49-F238E27FC236}">
                        <a16:creationId xmlns:a16="http://schemas.microsoft.com/office/drawing/2014/main" xmlns="" id="{77F43BCF-AD38-46FE-8944-603051A2772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751104" y="2999016"/>
                    <a:ext cx="89519" cy="47636"/>
                  </a:xfrm>
                  <a:custGeom>
                    <a:avLst/>
                    <a:gdLst>
                      <a:gd name="T0" fmla="*/ 2147483647 w 50"/>
                      <a:gd name="T1" fmla="*/ 2147483647 h 28"/>
                      <a:gd name="T2" fmla="*/ 2147483647 w 50"/>
                      <a:gd name="T3" fmla="*/ 2147483647 h 28"/>
                      <a:gd name="T4" fmla="*/ 2147483647 w 50"/>
                      <a:gd name="T5" fmla="*/ 2147483647 h 28"/>
                      <a:gd name="T6" fmla="*/ 2147483647 w 50"/>
                      <a:gd name="T7" fmla="*/ 2147483647 h 28"/>
                      <a:gd name="T8" fmla="*/ 2147483647 w 50"/>
                      <a:gd name="T9" fmla="*/ 0 h 28"/>
                      <a:gd name="T10" fmla="*/ 2147483647 w 50"/>
                      <a:gd name="T11" fmla="*/ 2147483647 h 28"/>
                      <a:gd name="T12" fmla="*/ 2147483647 w 50"/>
                      <a:gd name="T13" fmla="*/ 2147483647 h 28"/>
                      <a:gd name="T14" fmla="*/ 2147483647 w 50"/>
                      <a:gd name="T15" fmla="*/ 2147483647 h 28"/>
                      <a:gd name="T16" fmla="*/ 0 w 50"/>
                      <a:gd name="T17" fmla="*/ 2147483647 h 28"/>
                      <a:gd name="T18" fmla="*/ 2147483647 w 50"/>
                      <a:gd name="T19" fmla="*/ 2147483647 h 28"/>
                      <a:gd name="T20" fmla="*/ 2147483647 w 50"/>
                      <a:gd name="T21" fmla="*/ 2147483647 h 28"/>
                      <a:gd name="T22" fmla="*/ 2147483647 w 50"/>
                      <a:gd name="T23" fmla="*/ 2147483647 h 28"/>
                      <a:gd name="T24" fmla="*/ 2147483647 w 50"/>
                      <a:gd name="T25" fmla="*/ 2147483647 h 28"/>
                      <a:gd name="T26" fmla="*/ 2147483647 w 50"/>
                      <a:gd name="T27" fmla="*/ 2147483647 h 28"/>
                      <a:gd name="T28" fmla="*/ 2147483647 w 50"/>
                      <a:gd name="T29" fmla="*/ 2147483647 h 28"/>
                      <a:gd name="T30" fmla="*/ 2147483647 w 50"/>
                      <a:gd name="T31" fmla="*/ 2147483647 h 28"/>
                      <a:gd name="T32" fmla="*/ 2147483647 w 50"/>
                      <a:gd name="T33" fmla="*/ 2147483647 h 28"/>
                      <a:gd name="T34" fmla="*/ 2147483647 w 50"/>
                      <a:gd name="T35" fmla="*/ 2147483647 h 28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50"/>
                      <a:gd name="T55" fmla="*/ 0 h 28"/>
                      <a:gd name="T56" fmla="*/ 50 w 50"/>
                      <a:gd name="T57" fmla="*/ 28 h 28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50" h="28">
                        <a:moveTo>
                          <a:pt x="50" y="20"/>
                        </a:moveTo>
                        <a:lnTo>
                          <a:pt x="46" y="14"/>
                        </a:lnTo>
                        <a:lnTo>
                          <a:pt x="36" y="6"/>
                        </a:lnTo>
                        <a:lnTo>
                          <a:pt x="26" y="2"/>
                        </a:lnTo>
                        <a:lnTo>
                          <a:pt x="16" y="0"/>
                        </a:lnTo>
                        <a:lnTo>
                          <a:pt x="12" y="2"/>
                        </a:lnTo>
                        <a:lnTo>
                          <a:pt x="8" y="4"/>
                        </a:lnTo>
                        <a:lnTo>
                          <a:pt x="4" y="10"/>
                        </a:lnTo>
                        <a:lnTo>
                          <a:pt x="0" y="14"/>
                        </a:lnTo>
                        <a:lnTo>
                          <a:pt x="2" y="18"/>
                        </a:lnTo>
                        <a:lnTo>
                          <a:pt x="2" y="20"/>
                        </a:lnTo>
                        <a:lnTo>
                          <a:pt x="10" y="28"/>
                        </a:lnTo>
                        <a:lnTo>
                          <a:pt x="16" y="28"/>
                        </a:lnTo>
                        <a:lnTo>
                          <a:pt x="36" y="28"/>
                        </a:lnTo>
                        <a:lnTo>
                          <a:pt x="42" y="28"/>
                        </a:lnTo>
                        <a:lnTo>
                          <a:pt x="46" y="26"/>
                        </a:lnTo>
                        <a:lnTo>
                          <a:pt x="50" y="22"/>
                        </a:lnTo>
                        <a:lnTo>
                          <a:pt x="50" y="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4" name="ïšļiḍe">
                    <a:extLst>
                      <a:ext uri="{FF2B5EF4-FFF2-40B4-BE49-F238E27FC236}">
                        <a16:creationId xmlns:a16="http://schemas.microsoft.com/office/drawing/2014/main" xmlns="" id="{AEAFEDA9-B195-414F-AB3C-C4C91434268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508715" y="2935969"/>
                    <a:ext cx="229996" cy="116288"/>
                  </a:xfrm>
                  <a:custGeom>
                    <a:avLst/>
                    <a:gdLst>
                      <a:gd name="T0" fmla="*/ 2147483647 w 132"/>
                      <a:gd name="T1" fmla="*/ 2147483647 h 70"/>
                      <a:gd name="T2" fmla="*/ 2147483647 w 132"/>
                      <a:gd name="T3" fmla="*/ 2147483647 h 70"/>
                      <a:gd name="T4" fmla="*/ 2147483647 w 132"/>
                      <a:gd name="T5" fmla="*/ 2147483647 h 70"/>
                      <a:gd name="T6" fmla="*/ 2147483647 w 132"/>
                      <a:gd name="T7" fmla="*/ 2147483647 h 70"/>
                      <a:gd name="T8" fmla="*/ 2147483647 w 132"/>
                      <a:gd name="T9" fmla="*/ 2147483647 h 70"/>
                      <a:gd name="T10" fmla="*/ 2147483647 w 132"/>
                      <a:gd name="T11" fmla="*/ 2147483647 h 70"/>
                      <a:gd name="T12" fmla="*/ 2147483647 w 132"/>
                      <a:gd name="T13" fmla="*/ 2147483647 h 70"/>
                      <a:gd name="T14" fmla="*/ 2147483647 w 132"/>
                      <a:gd name="T15" fmla="*/ 2147483647 h 70"/>
                      <a:gd name="T16" fmla="*/ 2147483647 w 132"/>
                      <a:gd name="T17" fmla="*/ 2147483647 h 70"/>
                      <a:gd name="T18" fmla="*/ 2147483647 w 132"/>
                      <a:gd name="T19" fmla="*/ 2147483647 h 70"/>
                      <a:gd name="T20" fmla="*/ 2147483647 w 132"/>
                      <a:gd name="T21" fmla="*/ 2147483647 h 70"/>
                      <a:gd name="T22" fmla="*/ 2147483647 w 132"/>
                      <a:gd name="T23" fmla="*/ 2147483647 h 70"/>
                      <a:gd name="T24" fmla="*/ 2147483647 w 132"/>
                      <a:gd name="T25" fmla="*/ 2147483647 h 70"/>
                      <a:gd name="T26" fmla="*/ 2147483647 w 132"/>
                      <a:gd name="T27" fmla="*/ 2147483647 h 70"/>
                      <a:gd name="T28" fmla="*/ 2147483647 w 132"/>
                      <a:gd name="T29" fmla="*/ 2147483647 h 70"/>
                      <a:gd name="T30" fmla="*/ 2147483647 w 132"/>
                      <a:gd name="T31" fmla="*/ 0 h 70"/>
                      <a:gd name="T32" fmla="*/ 2147483647 w 132"/>
                      <a:gd name="T33" fmla="*/ 0 h 70"/>
                      <a:gd name="T34" fmla="*/ 2147483647 w 132"/>
                      <a:gd name="T35" fmla="*/ 2147483647 h 70"/>
                      <a:gd name="T36" fmla="*/ 2147483647 w 132"/>
                      <a:gd name="T37" fmla="*/ 2147483647 h 70"/>
                      <a:gd name="T38" fmla="*/ 2147483647 w 132"/>
                      <a:gd name="T39" fmla="*/ 2147483647 h 70"/>
                      <a:gd name="T40" fmla="*/ 2147483647 w 132"/>
                      <a:gd name="T41" fmla="*/ 2147483647 h 70"/>
                      <a:gd name="T42" fmla="*/ 2147483647 w 132"/>
                      <a:gd name="T43" fmla="*/ 2147483647 h 70"/>
                      <a:gd name="T44" fmla="*/ 0 w 132"/>
                      <a:gd name="T45" fmla="*/ 2147483647 h 70"/>
                      <a:gd name="T46" fmla="*/ 2147483647 w 132"/>
                      <a:gd name="T47" fmla="*/ 2147483647 h 70"/>
                      <a:gd name="T48" fmla="*/ 2147483647 w 132"/>
                      <a:gd name="T49" fmla="*/ 2147483647 h 70"/>
                      <a:gd name="T50" fmla="*/ 2147483647 w 132"/>
                      <a:gd name="T51" fmla="*/ 2147483647 h 70"/>
                      <a:gd name="T52" fmla="*/ 2147483647 w 132"/>
                      <a:gd name="T53" fmla="*/ 2147483647 h 70"/>
                      <a:gd name="T54" fmla="*/ 2147483647 w 132"/>
                      <a:gd name="T55" fmla="*/ 2147483647 h 70"/>
                      <a:gd name="T56" fmla="*/ 2147483647 w 132"/>
                      <a:gd name="T57" fmla="*/ 2147483647 h 70"/>
                      <a:gd name="T58" fmla="*/ 2147483647 w 132"/>
                      <a:gd name="T59" fmla="*/ 2147483647 h 70"/>
                      <a:gd name="T60" fmla="*/ 2147483647 w 132"/>
                      <a:gd name="T61" fmla="*/ 2147483647 h 70"/>
                      <a:gd name="T62" fmla="*/ 2147483647 w 132"/>
                      <a:gd name="T63" fmla="*/ 2147483647 h 70"/>
                      <a:gd name="T64" fmla="*/ 2147483647 w 132"/>
                      <a:gd name="T65" fmla="*/ 2147483647 h 70"/>
                      <a:gd name="T66" fmla="*/ 2147483647 w 132"/>
                      <a:gd name="T67" fmla="*/ 2147483647 h 70"/>
                      <a:gd name="T68" fmla="*/ 2147483647 w 132"/>
                      <a:gd name="T69" fmla="*/ 2147483647 h 70"/>
                      <a:gd name="T70" fmla="*/ 2147483647 w 132"/>
                      <a:gd name="T71" fmla="*/ 2147483647 h 70"/>
                      <a:gd name="T72" fmla="*/ 2147483647 w 132"/>
                      <a:gd name="T73" fmla="*/ 2147483647 h 70"/>
                      <a:gd name="T74" fmla="*/ 2147483647 w 132"/>
                      <a:gd name="T75" fmla="*/ 2147483647 h 70"/>
                      <a:gd name="T76" fmla="*/ 2147483647 w 132"/>
                      <a:gd name="T77" fmla="*/ 2147483647 h 70"/>
                      <a:gd name="T78" fmla="*/ 2147483647 w 132"/>
                      <a:gd name="T79" fmla="*/ 2147483647 h 70"/>
                      <a:gd name="T80" fmla="*/ 2147483647 w 132"/>
                      <a:gd name="T81" fmla="*/ 2147483647 h 70"/>
                      <a:gd name="T82" fmla="*/ 2147483647 w 132"/>
                      <a:gd name="T83" fmla="*/ 2147483647 h 70"/>
                      <a:gd name="T84" fmla="*/ 2147483647 w 132"/>
                      <a:gd name="T85" fmla="*/ 2147483647 h 70"/>
                      <a:gd name="T86" fmla="*/ 2147483647 w 132"/>
                      <a:gd name="T87" fmla="*/ 2147483647 h 70"/>
                      <a:gd name="T88" fmla="*/ 2147483647 w 132"/>
                      <a:gd name="T89" fmla="*/ 2147483647 h 70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132"/>
                      <a:gd name="T136" fmla="*/ 0 h 70"/>
                      <a:gd name="T137" fmla="*/ 132 w 132"/>
                      <a:gd name="T138" fmla="*/ 70 h 70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132" h="70">
                        <a:moveTo>
                          <a:pt x="128" y="46"/>
                        </a:moveTo>
                        <a:lnTo>
                          <a:pt x="110" y="46"/>
                        </a:lnTo>
                        <a:lnTo>
                          <a:pt x="104" y="44"/>
                        </a:lnTo>
                        <a:lnTo>
                          <a:pt x="98" y="40"/>
                        </a:lnTo>
                        <a:lnTo>
                          <a:pt x="96" y="40"/>
                        </a:lnTo>
                        <a:lnTo>
                          <a:pt x="94" y="40"/>
                        </a:lnTo>
                        <a:lnTo>
                          <a:pt x="90" y="40"/>
                        </a:lnTo>
                        <a:lnTo>
                          <a:pt x="84" y="38"/>
                        </a:lnTo>
                        <a:lnTo>
                          <a:pt x="80" y="36"/>
                        </a:lnTo>
                        <a:lnTo>
                          <a:pt x="76" y="32"/>
                        </a:lnTo>
                        <a:lnTo>
                          <a:pt x="74" y="30"/>
                        </a:lnTo>
                        <a:lnTo>
                          <a:pt x="62" y="26"/>
                        </a:lnTo>
                        <a:lnTo>
                          <a:pt x="52" y="22"/>
                        </a:lnTo>
                        <a:lnTo>
                          <a:pt x="44" y="16"/>
                        </a:lnTo>
                        <a:lnTo>
                          <a:pt x="34" y="8"/>
                        </a:lnTo>
                        <a:lnTo>
                          <a:pt x="22" y="0"/>
                        </a:lnTo>
                        <a:lnTo>
                          <a:pt x="20" y="0"/>
                        </a:lnTo>
                        <a:lnTo>
                          <a:pt x="18" y="2"/>
                        </a:lnTo>
                        <a:lnTo>
                          <a:pt x="16" y="4"/>
                        </a:lnTo>
                        <a:lnTo>
                          <a:pt x="12" y="4"/>
                        </a:lnTo>
                        <a:lnTo>
                          <a:pt x="6" y="4"/>
                        </a:lnTo>
                        <a:lnTo>
                          <a:pt x="2" y="12"/>
                        </a:lnTo>
                        <a:lnTo>
                          <a:pt x="0" y="22"/>
                        </a:lnTo>
                        <a:lnTo>
                          <a:pt x="2" y="26"/>
                        </a:lnTo>
                        <a:lnTo>
                          <a:pt x="4" y="28"/>
                        </a:lnTo>
                        <a:lnTo>
                          <a:pt x="10" y="32"/>
                        </a:lnTo>
                        <a:lnTo>
                          <a:pt x="32" y="42"/>
                        </a:lnTo>
                        <a:lnTo>
                          <a:pt x="44" y="50"/>
                        </a:lnTo>
                        <a:lnTo>
                          <a:pt x="54" y="54"/>
                        </a:lnTo>
                        <a:lnTo>
                          <a:pt x="64" y="50"/>
                        </a:lnTo>
                        <a:lnTo>
                          <a:pt x="68" y="52"/>
                        </a:lnTo>
                        <a:lnTo>
                          <a:pt x="72" y="52"/>
                        </a:lnTo>
                        <a:lnTo>
                          <a:pt x="78" y="58"/>
                        </a:lnTo>
                        <a:lnTo>
                          <a:pt x="82" y="64"/>
                        </a:lnTo>
                        <a:lnTo>
                          <a:pt x="98" y="68"/>
                        </a:lnTo>
                        <a:lnTo>
                          <a:pt x="112" y="70"/>
                        </a:lnTo>
                        <a:lnTo>
                          <a:pt x="122" y="70"/>
                        </a:lnTo>
                        <a:lnTo>
                          <a:pt x="130" y="70"/>
                        </a:lnTo>
                        <a:lnTo>
                          <a:pt x="132" y="68"/>
                        </a:lnTo>
                        <a:lnTo>
                          <a:pt x="132" y="66"/>
                        </a:lnTo>
                        <a:lnTo>
                          <a:pt x="132" y="62"/>
                        </a:lnTo>
                        <a:lnTo>
                          <a:pt x="130" y="58"/>
                        </a:lnTo>
                        <a:lnTo>
                          <a:pt x="128" y="54"/>
                        </a:lnTo>
                        <a:lnTo>
                          <a:pt x="128" y="48"/>
                        </a:lnTo>
                        <a:lnTo>
                          <a:pt x="128" y="4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5" name="îş1íḍè">
                    <a:extLst>
                      <a:ext uri="{FF2B5EF4-FFF2-40B4-BE49-F238E27FC236}">
                        <a16:creationId xmlns:a16="http://schemas.microsoft.com/office/drawing/2014/main" xmlns="" id="{45118EB1-7CEC-4BA7-9D31-3C3CCDE6E6B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79863" y="2732816"/>
                    <a:ext cx="420050" cy="403504"/>
                  </a:xfrm>
                  <a:custGeom>
                    <a:avLst/>
                    <a:gdLst>
                      <a:gd name="T0" fmla="*/ 2147483647 w 240"/>
                      <a:gd name="T1" fmla="*/ 2147483647 h 242"/>
                      <a:gd name="T2" fmla="*/ 2147483647 w 240"/>
                      <a:gd name="T3" fmla="*/ 2147483647 h 242"/>
                      <a:gd name="T4" fmla="*/ 2147483647 w 240"/>
                      <a:gd name="T5" fmla="*/ 2147483647 h 242"/>
                      <a:gd name="T6" fmla="*/ 2147483647 w 240"/>
                      <a:gd name="T7" fmla="*/ 2147483647 h 242"/>
                      <a:gd name="T8" fmla="*/ 2147483647 w 240"/>
                      <a:gd name="T9" fmla="*/ 2147483647 h 242"/>
                      <a:gd name="T10" fmla="*/ 2147483647 w 240"/>
                      <a:gd name="T11" fmla="*/ 2147483647 h 242"/>
                      <a:gd name="T12" fmla="*/ 2147483647 w 240"/>
                      <a:gd name="T13" fmla="*/ 2147483647 h 242"/>
                      <a:gd name="T14" fmla="*/ 2147483647 w 240"/>
                      <a:gd name="T15" fmla="*/ 2147483647 h 242"/>
                      <a:gd name="T16" fmla="*/ 2147483647 w 240"/>
                      <a:gd name="T17" fmla="*/ 2147483647 h 242"/>
                      <a:gd name="T18" fmla="*/ 2147483647 w 240"/>
                      <a:gd name="T19" fmla="*/ 2147483647 h 242"/>
                      <a:gd name="T20" fmla="*/ 2147483647 w 240"/>
                      <a:gd name="T21" fmla="*/ 2147483647 h 242"/>
                      <a:gd name="T22" fmla="*/ 2147483647 w 240"/>
                      <a:gd name="T23" fmla="*/ 2147483647 h 242"/>
                      <a:gd name="T24" fmla="*/ 2147483647 w 240"/>
                      <a:gd name="T25" fmla="*/ 2147483647 h 242"/>
                      <a:gd name="T26" fmla="*/ 2147483647 w 240"/>
                      <a:gd name="T27" fmla="*/ 2147483647 h 242"/>
                      <a:gd name="T28" fmla="*/ 2147483647 w 240"/>
                      <a:gd name="T29" fmla="*/ 2147483647 h 242"/>
                      <a:gd name="T30" fmla="*/ 2147483647 w 240"/>
                      <a:gd name="T31" fmla="*/ 2147483647 h 242"/>
                      <a:gd name="T32" fmla="*/ 2147483647 w 240"/>
                      <a:gd name="T33" fmla="*/ 2147483647 h 242"/>
                      <a:gd name="T34" fmla="*/ 2147483647 w 240"/>
                      <a:gd name="T35" fmla="*/ 2147483647 h 242"/>
                      <a:gd name="T36" fmla="*/ 0 w 240"/>
                      <a:gd name="T37" fmla="*/ 2147483647 h 242"/>
                      <a:gd name="T38" fmla="*/ 2147483647 w 240"/>
                      <a:gd name="T39" fmla="*/ 2147483647 h 242"/>
                      <a:gd name="T40" fmla="*/ 2147483647 w 240"/>
                      <a:gd name="T41" fmla="*/ 2147483647 h 242"/>
                      <a:gd name="T42" fmla="*/ 2147483647 w 240"/>
                      <a:gd name="T43" fmla="*/ 2147483647 h 242"/>
                      <a:gd name="T44" fmla="*/ 2147483647 w 240"/>
                      <a:gd name="T45" fmla="*/ 2147483647 h 242"/>
                      <a:gd name="T46" fmla="*/ 2147483647 w 240"/>
                      <a:gd name="T47" fmla="*/ 2147483647 h 242"/>
                      <a:gd name="T48" fmla="*/ 2147483647 w 240"/>
                      <a:gd name="T49" fmla="*/ 2147483647 h 242"/>
                      <a:gd name="T50" fmla="*/ 2147483647 w 240"/>
                      <a:gd name="T51" fmla="*/ 2147483647 h 242"/>
                      <a:gd name="T52" fmla="*/ 2147483647 w 240"/>
                      <a:gd name="T53" fmla="*/ 2147483647 h 242"/>
                      <a:gd name="T54" fmla="*/ 2147483647 w 240"/>
                      <a:gd name="T55" fmla="*/ 2147483647 h 242"/>
                      <a:gd name="T56" fmla="*/ 2147483647 w 240"/>
                      <a:gd name="T57" fmla="*/ 2147483647 h 242"/>
                      <a:gd name="T58" fmla="*/ 2147483647 w 240"/>
                      <a:gd name="T59" fmla="*/ 2147483647 h 242"/>
                      <a:gd name="T60" fmla="*/ 2147483647 w 240"/>
                      <a:gd name="T61" fmla="*/ 2147483647 h 242"/>
                      <a:gd name="T62" fmla="*/ 2147483647 w 240"/>
                      <a:gd name="T63" fmla="*/ 2147483647 h 242"/>
                      <a:gd name="T64" fmla="*/ 2147483647 w 240"/>
                      <a:gd name="T65" fmla="*/ 2147483647 h 242"/>
                      <a:gd name="T66" fmla="*/ 2147483647 w 240"/>
                      <a:gd name="T67" fmla="*/ 2147483647 h 242"/>
                      <a:gd name="T68" fmla="*/ 2147483647 w 240"/>
                      <a:gd name="T69" fmla="*/ 2147483647 h 242"/>
                      <a:gd name="T70" fmla="*/ 2147483647 w 240"/>
                      <a:gd name="T71" fmla="*/ 2147483647 h 242"/>
                      <a:gd name="T72" fmla="*/ 2147483647 w 240"/>
                      <a:gd name="T73" fmla="*/ 2147483647 h 242"/>
                      <a:gd name="T74" fmla="*/ 2147483647 w 240"/>
                      <a:gd name="T75" fmla="*/ 2147483647 h 242"/>
                      <a:gd name="T76" fmla="*/ 2147483647 w 240"/>
                      <a:gd name="T77" fmla="*/ 2147483647 h 242"/>
                      <a:gd name="T78" fmla="*/ 2147483647 w 240"/>
                      <a:gd name="T79" fmla="*/ 2147483647 h 242"/>
                      <a:gd name="T80" fmla="*/ 2147483647 w 240"/>
                      <a:gd name="T81" fmla="*/ 2147483647 h 242"/>
                      <a:gd name="T82" fmla="*/ 2147483647 w 240"/>
                      <a:gd name="T83" fmla="*/ 2147483647 h 242"/>
                      <a:gd name="T84" fmla="*/ 2147483647 w 240"/>
                      <a:gd name="T85" fmla="*/ 2147483647 h 242"/>
                      <a:gd name="T86" fmla="*/ 2147483647 w 240"/>
                      <a:gd name="T87" fmla="*/ 2147483647 h 242"/>
                      <a:gd name="T88" fmla="*/ 2147483647 w 240"/>
                      <a:gd name="T89" fmla="*/ 2147483647 h 242"/>
                      <a:gd name="T90" fmla="*/ 2147483647 w 240"/>
                      <a:gd name="T91" fmla="*/ 2147483647 h 242"/>
                      <a:gd name="T92" fmla="*/ 2147483647 w 240"/>
                      <a:gd name="T93" fmla="*/ 2147483647 h 242"/>
                      <a:gd name="T94" fmla="*/ 2147483647 w 240"/>
                      <a:gd name="T95" fmla="*/ 2147483647 h 242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240"/>
                      <a:gd name="T145" fmla="*/ 0 h 242"/>
                      <a:gd name="T146" fmla="*/ 240 w 240"/>
                      <a:gd name="T147" fmla="*/ 242 h 242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240" h="242">
                        <a:moveTo>
                          <a:pt x="238" y="28"/>
                        </a:moveTo>
                        <a:lnTo>
                          <a:pt x="234" y="26"/>
                        </a:lnTo>
                        <a:lnTo>
                          <a:pt x="230" y="26"/>
                        </a:lnTo>
                        <a:lnTo>
                          <a:pt x="224" y="24"/>
                        </a:lnTo>
                        <a:lnTo>
                          <a:pt x="218" y="24"/>
                        </a:lnTo>
                        <a:lnTo>
                          <a:pt x="214" y="22"/>
                        </a:lnTo>
                        <a:lnTo>
                          <a:pt x="210" y="18"/>
                        </a:lnTo>
                        <a:lnTo>
                          <a:pt x="206" y="10"/>
                        </a:lnTo>
                        <a:lnTo>
                          <a:pt x="200" y="4"/>
                        </a:lnTo>
                        <a:lnTo>
                          <a:pt x="192" y="0"/>
                        </a:lnTo>
                        <a:lnTo>
                          <a:pt x="184" y="0"/>
                        </a:lnTo>
                        <a:lnTo>
                          <a:pt x="174" y="2"/>
                        </a:lnTo>
                        <a:lnTo>
                          <a:pt x="164" y="2"/>
                        </a:lnTo>
                        <a:lnTo>
                          <a:pt x="154" y="4"/>
                        </a:lnTo>
                        <a:lnTo>
                          <a:pt x="148" y="6"/>
                        </a:lnTo>
                        <a:lnTo>
                          <a:pt x="142" y="8"/>
                        </a:lnTo>
                        <a:lnTo>
                          <a:pt x="140" y="12"/>
                        </a:lnTo>
                        <a:lnTo>
                          <a:pt x="138" y="16"/>
                        </a:lnTo>
                        <a:lnTo>
                          <a:pt x="140" y="20"/>
                        </a:lnTo>
                        <a:lnTo>
                          <a:pt x="142" y="24"/>
                        </a:lnTo>
                        <a:lnTo>
                          <a:pt x="146" y="28"/>
                        </a:lnTo>
                        <a:lnTo>
                          <a:pt x="148" y="34"/>
                        </a:lnTo>
                        <a:lnTo>
                          <a:pt x="146" y="40"/>
                        </a:lnTo>
                        <a:lnTo>
                          <a:pt x="140" y="48"/>
                        </a:lnTo>
                        <a:lnTo>
                          <a:pt x="136" y="54"/>
                        </a:lnTo>
                        <a:lnTo>
                          <a:pt x="132" y="60"/>
                        </a:lnTo>
                        <a:lnTo>
                          <a:pt x="132" y="64"/>
                        </a:lnTo>
                        <a:lnTo>
                          <a:pt x="132" y="68"/>
                        </a:lnTo>
                        <a:lnTo>
                          <a:pt x="132" y="70"/>
                        </a:lnTo>
                        <a:lnTo>
                          <a:pt x="126" y="76"/>
                        </a:lnTo>
                        <a:lnTo>
                          <a:pt x="124" y="80"/>
                        </a:lnTo>
                        <a:lnTo>
                          <a:pt x="122" y="84"/>
                        </a:lnTo>
                        <a:lnTo>
                          <a:pt x="122" y="88"/>
                        </a:lnTo>
                        <a:lnTo>
                          <a:pt x="126" y="90"/>
                        </a:lnTo>
                        <a:lnTo>
                          <a:pt x="124" y="94"/>
                        </a:lnTo>
                        <a:lnTo>
                          <a:pt x="120" y="96"/>
                        </a:lnTo>
                        <a:lnTo>
                          <a:pt x="114" y="96"/>
                        </a:lnTo>
                        <a:lnTo>
                          <a:pt x="106" y="96"/>
                        </a:lnTo>
                        <a:lnTo>
                          <a:pt x="104" y="100"/>
                        </a:lnTo>
                        <a:lnTo>
                          <a:pt x="100" y="104"/>
                        </a:lnTo>
                        <a:lnTo>
                          <a:pt x="98" y="106"/>
                        </a:lnTo>
                        <a:lnTo>
                          <a:pt x="96" y="108"/>
                        </a:lnTo>
                        <a:lnTo>
                          <a:pt x="90" y="108"/>
                        </a:lnTo>
                        <a:lnTo>
                          <a:pt x="86" y="108"/>
                        </a:lnTo>
                        <a:lnTo>
                          <a:pt x="82" y="112"/>
                        </a:lnTo>
                        <a:lnTo>
                          <a:pt x="80" y="116"/>
                        </a:lnTo>
                        <a:lnTo>
                          <a:pt x="82" y="120"/>
                        </a:lnTo>
                        <a:lnTo>
                          <a:pt x="84" y="126"/>
                        </a:lnTo>
                        <a:lnTo>
                          <a:pt x="84" y="128"/>
                        </a:lnTo>
                        <a:lnTo>
                          <a:pt x="80" y="132"/>
                        </a:lnTo>
                        <a:lnTo>
                          <a:pt x="68" y="136"/>
                        </a:lnTo>
                        <a:lnTo>
                          <a:pt x="54" y="138"/>
                        </a:lnTo>
                        <a:lnTo>
                          <a:pt x="44" y="138"/>
                        </a:lnTo>
                        <a:lnTo>
                          <a:pt x="34" y="138"/>
                        </a:lnTo>
                        <a:lnTo>
                          <a:pt x="24" y="136"/>
                        </a:lnTo>
                        <a:lnTo>
                          <a:pt x="12" y="136"/>
                        </a:lnTo>
                        <a:lnTo>
                          <a:pt x="0" y="134"/>
                        </a:lnTo>
                        <a:lnTo>
                          <a:pt x="6" y="136"/>
                        </a:lnTo>
                        <a:lnTo>
                          <a:pt x="12" y="140"/>
                        </a:lnTo>
                        <a:lnTo>
                          <a:pt x="18" y="148"/>
                        </a:lnTo>
                        <a:lnTo>
                          <a:pt x="24" y="154"/>
                        </a:lnTo>
                        <a:lnTo>
                          <a:pt x="28" y="154"/>
                        </a:lnTo>
                        <a:lnTo>
                          <a:pt x="32" y="156"/>
                        </a:lnTo>
                        <a:lnTo>
                          <a:pt x="34" y="162"/>
                        </a:lnTo>
                        <a:lnTo>
                          <a:pt x="36" y="170"/>
                        </a:lnTo>
                        <a:lnTo>
                          <a:pt x="42" y="174"/>
                        </a:lnTo>
                        <a:lnTo>
                          <a:pt x="46" y="178"/>
                        </a:lnTo>
                        <a:lnTo>
                          <a:pt x="44" y="182"/>
                        </a:lnTo>
                        <a:lnTo>
                          <a:pt x="40" y="184"/>
                        </a:lnTo>
                        <a:lnTo>
                          <a:pt x="30" y="190"/>
                        </a:lnTo>
                        <a:lnTo>
                          <a:pt x="26" y="192"/>
                        </a:lnTo>
                        <a:lnTo>
                          <a:pt x="24" y="198"/>
                        </a:lnTo>
                        <a:lnTo>
                          <a:pt x="22" y="202"/>
                        </a:lnTo>
                        <a:lnTo>
                          <a:pt x="22" y="210"/>
                        </a:lnTo>
                        <a:lnTo>
                          <a:pt x="30" y="216"/>
                        </a:lnTo>
                        <a:lnTo>
                          <a:pt x="34" y="216"/>
                        </a:lnTo>
                        <a:lnTo>
                          <a:pt x="42" y="218"/>
                        </a:lnTo>
                        <a:lnTo>
                          <a:pt x="72" y="218"/>
                        </a:lnTo>
                        <a:lnTo>
                          <a:pt x="80" y="216"/>
                        </a:lnTo>
                        <a:lnTo>
                          <a:pt x="88" y="214"/>
                        </a:lnTo>
                        <a:lnTo>
                          <a:pt x="104" y="208"/>
                        </a:lnTo>
                        <a:lnTo>
                          <a:pt x="108" y="220"/>
                        </a:lnTo>
                        <a:lnTo>
                          <a:pt x="114" y="230"/>
                        </a:lnTo>
                        <a:lnTo>
                          <a:pt x="118" y="234"/>
                        </a:lnTo>
                        <a:lnTo>
                          <a:pt x="122" y="238"/>
                        </a:lnTo>
                        <a:lnTo>
                          <a:pt x="128" y="240"/>
                        </a:lnTo>
                        <a:lnTo>
                          <a:pt x="136" y="242"/>
                        </a:lnTo>
                        <a:lnTo>
                          <a:pt x="136" y="236"/>
                        </a:lnTo>
                        <a:lnTo>
                          <a:pt x="138" y="234"/>
                        </a:lnTo>
                        <a:lnTo>
                          <a:pt x="140" y="232"/>
                        </a:lnTo>
                        <a:lnTo>
                          <a:pt x="144" y="232"/>
                        </a:lnTo>
                        <a:lnTo>
                          <a:pt x="148" y="232"/>
                        </a:lnTo>
                        <a:lnTo>
                          <a:pt x="152" y="234"/>
                        </a:lnTo>
                        <a:lnTo>
                          <a:pt x="156" y="236"/>
                        </a:lnTo>
                        <a:lnTo>
                          <a:pt x="166" y="234"/>
                        </a:lnTo>
                        <a:lnTo>
                          <a:pt x="172" y="230"/>
                        </a:lnTo>
                        <a:lnTo>
                          <a:pt x="174" y="226"/>
                        </a:lnTo>
                        <a:lnTo>
                          <a:pt x="172" y="218"/>
                        </a:lnTo>
                        <a:lnTo>
                          <a:pt x="168" y="214"/>
                        </a:lnTo>
                        <a:lnTo>
                          <a:pt x="160" y="206"/>
                        </a:lnTo>
                        <a:lnTo>
                          <a:pt x="158" y="204"/>
                        </a:lnTo>
                        <a:lnTo>
                          <a:pt x="156" y="200"/>
                        </a:lnTo>
                        <a:lnTo>
                          <a:pt x="156" y="192"/>
                        </a:lnTo>
                        <a:lnTo>
                          <a:pt x="154" y="190"/>
                        </a:lnTo>
                        <a:lnTo>
                          <a:pt x="150" y="190"/>
                        </a:lnTo>
                        <a:lnTo>
                          <a:pt x="146" y="186"/>
                        </a:lnTo>
                        <a:lnTo>
                          <a:pt x="144" y="182"/>
                        </a:lnTo>
                        <a:lnTo>
                          <a:pt x="146" y="178"/>
                        </a:lnTo>
                        <a:lnTo>
                          <a:pt x="150" y="172"/>
                        </a:lnTo>
                        <a:lnTo>
                          <a:pt x="154" y="166"/>
                        </a:lnTo>
                        <a:lnTo>
                          <a:pt x="158" y="164"/>
                        </a:lnTo>
                        <a:lnTo>
                          <a:pt x="162" y="166"/>
                        </a:lnTo>
                        <a:lnTo>
                          <a:pt x="166" y="168"/>
                        </a:lnTo>
                        <a:lnTo>
                          <a:pt x="170" y="168"/>
                        </a:lnTo>
                        <a:lnTo>
                          <a:pt x="174" y="164"/>
                        </a:lnTo>
                        <a:lnTo>
                          <a:pt x="180" y="158"/>
                        </a:lnTo>
                        <a:lnTo>
                          <a:pt x="188" y="146"/>
                        </a:lnTo>
                        <a:lnTo>
                          <a:pt x="192" y="140"/>
                        </a:lnTo>
                        <a:lnTo>
                          <a:pt x="194" y="132"/>
                        </a:lnTo>
                        <a:lnTo>
                          <a:pt x="198" y="126"/>
                        </a:lnTo>
                        <a:lnTo>
                          <a:pt x="202" y="120"/>
                        </a:lnTo>
                        <a:lnTo>
                          <a:pt x="204" y="114"/>
                        </a:lnTo>
                        <a:lnTo>
                          <a:pt x="208" y="110"/>
                        </a:lnTo>
                        <a:lnTo>
                          <a:pt x="208" y="96"/>
                        </a:lnTo>
                        <a:lnTo>
                          <a:pt x="210" y="92"/>
                        </a:lnTo>
                        <a:lnTo>
                          <a:pt x="214" y="90"/>
                        </a:lnTo>
                        <a:lnTo>
                          <a:pt x="214" y="88"/>
                        </a:lnTo>
                        <a:lnTo>
                          <a:pt x="216" y="84"/>
                        </a:lnTo>
                        <a:lnTo>
                          <a:pt x="208" y="80"/>
                        </a:lnTo>
                        <a:lnTo>
                          <a:pt x="198" y="72"/>
                        </a:lnTo>
                        <a:lnTo>
                          <a:pt x="190" y="60"/>
                        </a:lnTo>
                        <a:lnTo>
                          <a:pt x="188" y="56"/>
                        </a:lnTo>
                        <a:lnTo>
                          <a:pt x="188" y="52"/>
                        </a:lnTo>
                        <a:lnTo>
                          <a:pt x="186" y="50"/>
                        </a:lnTo>
                        <a:lnTo>
                          <a:pt x="190" y="44"/>
                        </a:lnTo>
                        <a:lnTo>
                          <a:pt x="194" y="40"/>
                        </a:lnTo>
                        <a:lnTo>
                          <a:pt x="198" y="42"/>
                        </a:lnTo>
                        <a:lnTo>
                          <a:pt x="202" y="44"/>
                        </a:lnTo>
                        <a:lnTo>
                          <a:pt x="204" y="44"/>
                        </a:lnTo>
                        <a:lnTo>
                          <a:pt x="208" y="46"/>
                        </a:lnTo>
                        <a:lnTo>
                          <a:pt x="216" y="44"/>
                        </a:lnTo>
                        <a:lnTo>
                          <a:pt x="224" y="40"/>
                        </a:lnTo>
                        <a:lnTo>
                          <a:pt x="240" y="28"/>
                        </a:lnTo>
                        <a:lnTo>
                          <a:pt x="238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6" name="ïṩḷiḓe">
                    <a:extLst>
                      <a:ext uri="{FF2B5EF4-FFF2-40B4-BE49-F238E27FC236}">
                        <a16:creationId xmlns:a16="http://schemas.microsoft.com/office/drawing/2014/main" xmlns="" id="{93EEE6C9-4433-4FD7-B901-7AE8C2F381C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52319" y="2680977"/>
                    <a:ext cx="349813" cy="281612"/>
                  </a:xfrm>
                  <a:custGeom>
                    <a:avLst/>
                    <a:gdLst>
                      <a:gd name="T0" fmla="*/ 2147483647 w 200"/>
                      <a:gd name="T1" fmla="*/ 2147483647 h 168"/>
                      <a:gd name="T2" fmla="*/ 2147483647 w 200"/>
                      <a:gd name="T3" fmla="*/ 2147483647 h 168"/>
                      <a:gd name="T4" fmla="*/ 2147483647 w 200"/>
                      <a:gd name="T5" fmla="*/ 2147483647 h 168"/>
                      <a:gd name="T6" fmla="*/ 2147483647 w 200"/>
                      <a:gd name="T7" fmla="*/ 2147483647 h 168"/>
                      <a:gd name="T8" fmla="*/ 2147483647 w 200"/>
                      <a:gd name="T9" fmla="*/ 0 h 168"/>
                      <a:gd name="T10" fmla="*/ 2147483647 w 200"/>
                      <a:gd name="T11" fmla="*/ 2147483647 h 168"/>
                      <a:gd name="T12" fmla="*/ 2147483647 w 200"/>
                      <a:gd name="T13" fmla="*/ 2147483647 h 168"/>
                      <a:gd name="T14" fmla="*/ 2147483647 w 200"/>
                      <a:gd name="T15" fmla="*/ 2147483647 h 168"/>
                      <a:gd name="T16" fmla="*/ 2147483647 w 200"/>
                      <a:gd name="T17" fmla="*/ 2147483647 h 168"/>
                      <a:gd name="T18" fmla="*/ 2147483647 w 200"/>
                      <a:gd name="T19" fmla="*/ 2147483647 h 168"/>
                      <a:gd name="T20" fmla="*/ 2147483647 w 200"/>
                      <a:gd name="T21" fmla="*/ 2147483647 h 168"/>
                      <a:gd name="T22" fmla="*/ 2147483647 w 200"/>
                      <a:gd name="T23" fmla="*/ 2147483647 h 168"/>
                      <a:gd name="T24" fmla="*/ 2147483647 w 200"/>
                      <a:gd name="T25" fmla="*/ 2147483647 h 168"/>
                      <a:gd name="T26" fmla="*/ 2147483647 w 200"/>
                      <a:gd name="T27" fmla="*/ 2147483647 h 168"/>
                      <a:gd name="T28" fmla="*/ 0 w 200"/>
                      <a:gd name="T29" fmla="*/ 2147483647 h 168"/>
                      <a:gd name="T30" fmla="*/ 2147483647 w 200"/>
                      <a:gd name="T31" fmla="*/ 2147483647 h 168"/>
                      <a:gd name="T32" fmla="*/ 2147483647 w 200"/>
                      <a:gd name="T33" fmla="*/ 2147483647 h 168"/>
                      <a:gd name="T34" fmla="*/ 2147483647 w 200"/>
                      <a:gd name="T35" fmla="*/ 2147483647 h 168"/>
                      <a:gd name="T36" fmla="*/ 2147483647 w 200"/>
                      <a:gd name="T37" fmla="*/ 2147483647 h 168"/>
                      <a:gd name="T38" fmla="*/ 2147483647 w 200"/>
                      <a:gd name="T39" fmla="*/ 2147483647 h 168"/>
                      <a:gd name="T40" fmla="*/ 2147483647 w 200"/>
                      <a:gd name="T41" fmla="*/ 2147483647 h 168"/>
                      <a:gd name="T42" fmla="*/ 2147483647 w 200"/>
                      <a:gd name="T43" fmla="*/ 2147483647 h 168"/>
                      <a:gd name="T44" fmla="*/ 2147483647 w 200"/>
                      <a:gd name="T45" fmla="*/ 2147483647 h 168"/>
                      <a:gd name="T46" fmla="*/ 2147483647 w 200"/>
                      <a:gd name="T47" fmla="*/ 2147483647 h 168"/>
                      <a:gd name="T48" fmla="*/ 2147483647 w 200"/>
                      <a:gd name="T49" fmla="*/ 2147483647 h 168"/>
                      <a:gd name="T50" fmla="*/ 2147483647 w 200"/>
                      <a:gd name="T51" fmla="*/ 2147483647 h 168"/>
                      <a:gd name="T52" fmla="*/ 2147483647 w 200"/>
                      <a:gd name="T53" fmla="*/ 2147483647 h 168"/>
                      <a:gd name="T54" fmla="*/ 2147483647 w 200"/>
                      <a:gd name="T55" fmla="*/ 2147483647 h 168"/>
                      <a:gd name="T56" fmla="*/ 2147483647 w 200"/>
                      <a:gd name="T57" fmla="*/ 2147483647 h 168"/>
                      <a:gd name="T58" fmla="*/ 2147483647 w 200"/>
                      <a:gd name="T59" fmla="*/ 2147483647 h 168"/>
                      <a:gd name="T60" fmla="*/ 2147483647 w 200"/>
                      <a:gd name="T61" fmla="*/ 2147483647 h 168"/>
                      <a:gd name="T62" fmla="*/ 2147483647 w 200"/>
                      <a:gd name="T63" fmla="*/ 2147483647 h 168"/>
                      <a:gd name="T64" fmla="*/ 2147483647 w 200"/>
                      <a:gd name="T65" fmla="*/ 2147483647 h 168"/>
                      <a:gd name="T66" fmla="*/ 2147483647 w 200"/>
                      <a:gd name="T67" fmla="*/ 2147483647 h 168"/>
                      <a:gd name="T68" fmla="*/ 2147483647 w 200"/>
                      <a:gd name="T69" fmla="*/ 2147483647 h 168"/>
                      <a:gd name="T70" fmla="*/ 2147483647 w 200"/>
                      <a:gd name="T71" fmla="*/ 2147483647 h 168"/>
                      <a:gd name="T72" fmla="*/ 2147483647 w 200"/>
                      <a:gd name="T73" fmla="*/ 2147483647 h 168"/>
                      <a:gd name="T74" fmla="*/ 2147483647 w 200"/>
                      <a:gd name="T75" fmla="*/ 2147483647 h 168"/>
                      <a:gd name="T76" fmla="*/ 2147483647 w 200"/>
                      <a:gd name="T77" fmla="*/ 2147483647 h 168"/>
                      <a:gd name="T78" fmla="*/ 2147483647 w 200"/>
                      <a:gd name="T79" fmla="*/ 2147483647 h 168"/>
                      <a:gd name="T80" fmla="*/ 2147483647 w 200"/>
                      <a:gd name="T81" fmla="*/ 2147483647 h 168"/>
                      <a:gd name="T82" fmla="*/ 2147483647 w 200"/>
                      <a:gd name="T83" fmla="*/ 2147483647 h 168"/>
                      <a:gd name="T84" fmla="*/ 2147483647 w 200"/>
                      <a:gd name="T85" fmla="*/ 2147483647 h 168"/>
                      <a:gd name="T86" fmla="*/ 2147483647 w 200"/>
                      <a:gd name="T87" fmla="*/ 2147483647 h 168"/>
                      <a:gd name="T88" fmla="*/ 2147483647 w 200"/>
                      <a:gd name="T89" fmla="*/ 2147483647 h 168"/>
                      <a:gd name="T90" fmla="*/ 2147483647 w 200"/>
                      <a:gd name="T91" fmla="*/ 2147483647 h 168"/>
                      <a:gd name="T92" fmla="*/ 2147483647 w 200"/>
                      <a:gd name="T93" fmla="*/ 2147483647 h 168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w 200"/>
                      <a:gd name="T142" fmla="*/ 0 h 168"/>
                      <a:gd name="T143" fmla="*/ 200 w 200"/>
                      <a:gd name="T144" fmla="*/ 168 h 168"/>
                    </a:gdLst>
                    <a:ahLst/>
                    <a:cxnLst>
                      <a:cxn ang="T94">
                        <a:pos x="T0" y="T1"/>
                      </a:cxn>
                      <a:cxn ang="T95">
                        <a:pos x="T2" y="T3"/>
                      </a:cxn>
                      <a:cxn ang="T96">
                        <a:pos x="T4" y="T5"/>
                      </a:cxn>
                      <a:cxn ang="T97">
                        <a:pos x="T6" y="T7"/>
                      </a:cxn>
                      <a:cxn ang="T98">
                        <a:pos x="T8" y="T9"/>
                      </a:cxn>
                      <a:cxn ang="T99">
                        <a:pos x="T10" y="T11"/>
                      </a:cxn>
                      <a:cxn ang="T100">
                        <a:pos x="T12" y="T13"/>
                      </a:cxn>
                      <a:cxn ang="T101">
                        <a:pos x="T14" y="T15"/>
                      </a:cxn>
                      <a:cxn ang="T102">
                        <a:pos x="T16" y="T17"/>
                      </a:cxn>
                      <a:cxn ang="T103">
                        <a:pos x="T18" y="T19"/>
                      </a:cxn>
                      <a:cxn ang="T104">
                        <a:pos x="T20" y="T21"/>
                      </a:cxn>
                      <a:cxn ang="T105">
                        <a:pos x="T22" y="T23"/>
                      </a:cxn>
                      <a:cxn ang="T106">
                        <a:pos x="T24" y="T25"/>
                      </a:cxn>
                      <a:cxn ang="T107">
                        <a:pos x="T26" y="T27"/>
                      </a:cxn>
                      <a:cxn ang="T108">
                        <a:pos x="T28" y="T29"/>
                      </a:cxn>
                      <a:cxn ang="T109">
                        <a:pos x="T30" y="T31"/>
                      </a:cxn>
                      <a:cxn ang="T110">
                        <a:pos x="T32" y="T33"/>
                      </a:cxn>
                      <a:cxn ang="T111">
                        <a:pos x="T34" y="T35"/>
                      </a:cxn>
                      <a:cxn ang="T112">
                        <a:pos x="T36" y="T37"/>
                      </a:cxn>
                      <a:cxn ang="T113">
                        <a:pos x="T38" y="T39"/>
                      </a:cxn>
                      <a:cxn ang="T114">
                        <a:pos x="T40" y="T41"/>
                      </a:cxn>
                      <a:cxn ang="T115">
                        <a:pos x="T42" y="T43"/>
                      </a:cxn>
                      <a:cxn ang="T116">
                        <a:pos x="T44" y="T45"/>
                      </a:cxn>
                      <a:cxn ang="T117">
                        <a:pos x="T46" y="T47"/>
                      </a:cxn>
                      <a:cxn ang="T118">
                        <a:pos x="T48" y="T49"/>
                      </a:cxn>
                      <a:cxn ang="T119">
                        <a:pos x="T50" y="T51"/>
                      </a:cxn>
                      <a:cxn ang="T120">
                        <a:pos x="T52" y="T53"/>
                      </a:cxn>
                      <a:cxn ang="T121">
                        <a:pos x="T54" y="T55"/>
                      </a:cxn>
                      <a:cxn ang="T122">
                        <a:pos x="T56" y="T57"/>
                      </a:cxn>
                      <a:cxn ang="T123">
                        <a:pos x="T58" y="T59"/>
                      </a:cxn>
                      <a:cxn ang="T124">
                        <a:pos x="T60" y="T61"/>
                      </a:cxn>
                      <a:cxn ang="T125">
                        <a:pos x="T62" y="T63"/>
                      </a:cxn>
                      <a:cxn ang="T126">
                        <a:pos x="T64" y="T65"/>
                      </a:cxn>
                      <a:cxn ang="T127">
                        <a:pos x="T66" y="T67"/>
                      </a:cxn>
                      <a:cxn ang="T128">
                        <a:pos x="T68" y="T69"/>
                      </a:cxn>
                      <a:cxn ang="T129">
                        <a:pos x="T70" y="T71"/>
                      </a:cxn>
                      <a:cxn ang="T130">
                        <a:pos x="T72" y="T73"/>
                      </a:cxn>
                      <a:cxn ang="T131">
                        <a:pos x="T74" y="T75"/>
                      </a:cxn>
                      <a:cxn ang="T132">
                        <a:pos x="T76" y="T77"/>
                      </a:cxn>
                      <a:cxn ang="T133">
                        <a:pos x="T78" y="T79"/>
                      </a:cxn>
                      <a:cxn ang="T134">
                        <a:pos x="T80" y="T81"/>
                      </a:cxn>
                      <a:cxn ang="T135">
                        <a:pos x="T82" y="T83"/>
                      </a:cxn>
                      <a:cxn ang="T136">
                        <a:pos x="T84" y="T85"/>
                      </a:cxn>
                      <a:cxn ang="T137">
                        <a:pos x="T86" y="T87"/>
                      </a:cxn>
                      <a:cxn ang="T138">
                        <a:pos x="T88" y="T89"/>
                      </a:cxn>
                      <a:cxn ang="T139">
                        <a:pos x="T90" y="T91"/>
                      </a:cxn>
                      <a:cxn ang="T140">
                        <a:pos x="T92" y="T93"/>
                      </a:cxn>
                    </a:cxnLst>
                    <a:rect l="T141" t="T142" r="T143" b="T144"/>
                    <a:pathLst>
                      <a:path w="200" h="168">
                        <a:moveTo>
                          <a:pt x="184" y="22"/>
                        </a:moveTo>
                        <a:lnTo>
                          <a:pt x="174" y="26"/>
                        </a:lnTo>
                        <a:lnTo>
                          <a:pt x="168" y="26"/>
                        </a:lnTo>
                        <a:lnTo>
                          <a:pt x="160" y="28"/>
                        </a:lnTo>
                        <a:lnTo>
                          <a:pt x="156" y="26"/>
                        </a:lnTo>
                        <a:lnTo>
                          <a:pt x="152" y="24"/>
                        </a:lnTo>
                        <a:lnTo>
                          <a:pt x="148" y="18"/>
                        </a:lnTo>
                        <a:lnTo>
                          <a:pt x="144" y="8"/>
                        </a:lnTo>
                        <a:lnTo>
                          <a:pt x="142" y="0"/>
                        </a:lnTo>
                        <a:lnTo>
                          <a:pt x="136" y="0"/>
                        </a:lnTo>
                        <a:lnTo>
                          <a:pt x="130" y="6"/>
                        </a:lnTo>
                        <a:lnTo>
                          <a:pt x="122" y="16"/>
                        </a:lnTo>
                        <a:lnTo>
                          <a:pt x="114" y="24"/>
                        </a:lnTo>
                        <a:lnTo>
                          <a:pt x="108" y="26"/>
                        </a:lnTo>
                        <a:lnTo>
                          <a:pt x="102" y="28"/>
                        </a:lnTo>
                        <a:lnTo>
                          <a:pt x="74" y="28"/>
                        </a:lnTo>
                        <a:lnTo>
                          <a:pt x="60" y="20"/>
                        </a:lnTo>
                        <a:lnTo>
                          <a:pt x="46" y="42"/>
                        </a:lnTo>
                        <a:lnTo>
                          <a:pt x="40" y="50"/>
                        </a:lnTo>
                        <a:lnTo>
                          <a:pt x="36" y="54"/>
                        </a:lnTo>
                        <a:lnTo>
                          <a:pt x="30" y="56"/>
                        </a:lnTo>
                        <a:lnTo>
                          <a:pt x="24" y="58"/>
                        </a:lnTo>
                        <a:lnTo>
                          <a:pt x="16" y="56"/>
                        </a:lnTo>
                        <a:lnTo>
                          <a:pt x="12" y="56"/>
                        </a:lnTo>
                        <a:lnTo>
                          <a:pt x="10" y="56"/>
                        </a:lnTo>
                        <a:lnTo>
                          <a:pt x="4" y="58"/>
                        </a:lnTo>
                        <a:lnTo>
                          <a:pt x="4" y="50"/>
                        </a:lnTo>
                        <a:lnTo>
                          <a:pt x="4" y="56"/>
                        </a:lnTo>
                        <a:lnTo>
                          <a:pt x="0" y="72"/>
                        </a:lnTo>
                        <a:lnTo>
                          <a:pt x="0" y="84"/>
                        </a:lnTo>
                        <a:lnTo>
                          <a:pt x="0" y="92"/>
                        </a:lnTo>
                        <a:lnTo>
                          <a:pt x="4" y="104"/>
                        </a:lnTo>
                        <a:lnTo>
                          <a:pt x="8" y="116"/>
                        </a:lnTo>
                        <a:lnTo>
                          <a:pt x="10" y="122"/>
                        </a:lnTo>
                        <a:lnTo>
                          <a:pt x="12" y="126"/>
                        </a:lnTo>
                        <a:lnTo>
                          <a:pt x="18" y="130"/>
                        </a:lnTo>
                        <a:lnTo>
                          <a:pt x="26" y="132"/>
                        </a:lnTo>
                        <a:lnTo>
                          <a:pt x="26" y="136"/>
                        </a:lnTo>
                        <a:lnTo>
                          <a:pt x="24" y="138"/>
                        </a:lnTo>
                        <a:lnTo>
                          <a:pt x="18" y="146"/>
                        </a:lnTo>
                        <a:lnTo>
                          <a:pt x="14" y="152"/>
                        </a:lnTo>
                        <a:lnTo>
                          <a:pt x="12" y="156"/>
                        </a:lnTo>
                        <a:lnTo>
                          <a:pt x="12" y="160"/>
                        </a:lnTo>
                        <a:lnTo>
                          <a:pt x="12" y="162"/>
                        </a:lnTo>
                        <a:lnTo>
                          <a:pt x="16" y="164"/>
                        </a:lnTo>
                        <a:lnTo>
                          <a:pt x="28" y="166"/>
                        </a:lnTo>
                        <a:lnTo>
                          <a:pt x="40" y="166"/>
                        </a:lnTo>
                        <a:lnTo>
                          <a:pt x="50" y="168"/>
                        </a:lnTo>
                        <a:lnTo>
                          <a:pt x="60" y="168"/>
                        </a:lnTo>
                        <a:lnTo>
                          <a:pt x="70" y="168"/>
                        </a:lnTo>
                        <a:lnTo>
                          <a:pt x="84" y="166"/>
                        </a:lnTo>
                        <a:lnTo>
                          <a:pt x="96" y="162"/>
                        </a:lnTo>
                        <a:lnTo>
                          <a:pt x="100" y="158"/>
                        </a:lnTo>
                        <a:lnTo>
                          <a:pt x="100" y="156"/>
                        </a:lnTo>
                        <a:lnTo>
                          <a:pt x="98" y="150"/>
                        </a:lnTo>
                        <a:lnTo>
                          <a:pt x="96" y="146"/>
                        </a:lnTo>
                        <a:lnTo>
                          <a:pt x="98" y="142"/>
                        </a:lnTo>
                        <a:lnTo>
                          <a:pt x="102" y="138"/>
                        </a:lnTo>
                        <a:lnTo>
                          <a:pt x="106" y="138"/>
                        </a:lnTo>
                        <a:lnTo>
                          <a:pt x="112" y="138"/>
                        </a:lnTo>
                        <a:lnTo>
                          <a:pt x="114" y="136"/>
                        </a:lnTo>
                        <a:lnTo>
                          <a:pt x="116" y="134"/>
                        </a:lnTo>
                        <a:lnTo>
                          <a:pt x="120" y="130"/>
                        </a:lnTo>
                        <a:lnTo>
                          <a:pt x="122" y="126"/>
                        </a:lnTo>
                        <a:lnTo>
                          <a:pt x="130" y="126"/>
                        </a:lnTo>
                        <a:lnTo>
                          <a:pt x="136" y="126"/>
                        </a:lnTo>
                        <a:lnTo>
                          <a:pt x="140" y="124"/>
                        </a:lnTo>
                        <a:lnTo>
                          <a:pt x="142" y="120"/>
                        </a:lnTo>
                        <a:lnTo>
                          <a:pt x="138" y="118"/>
                        </a:lnTo>
                        <a:lnTo>
                          <a:pt x="138" y="114"/>
                        </a:lnTo>
                        <a:lnTo>
                          <a:pt x="140" y="110"/>
                        </a:lnTo>
                        <a:lnTo>
                          <a:pt x="142" y="106"/>
                        </a:lnTo>
                        <a:lnTo>
                          <a:pt x="148" y="100"/>
                        </a:lnTo>
                        <a:lnTo>
                          <a:pt x="148" y="98"/>
                        </a:lnTo>
                        <a:lnTo>
                          <a:pt x="148" y="94"/>
                        </a:lnTo>
                        <a:lnTo>
                          <a:pt x="148" y="90"/>
                        </a:lnTo>
                        <a:lnTo>
                          <a:pt x="152" y="84"/>
                        </a:lnTo>
                        <a:lnTo>
                          <a:pt x="156" y="78"/>
                        </a:lnTo>
                        <a:lnTo>
                          <a:pt x="162" y="70"/>
                        </a:lnTo>
                        <a:lnTo>
                          <a:pt x="164" y="64"/>
                        </a:lnTo>
                        <a:lnTo>
                          <a:pt x="162" y="58"/>
                        </a:lnTo>
                        <a:lnTo>
                          <a:pt x="158" y="54"/>
                        </a:lnTo>
                        <a:lnTo>
                          <a:pt x="156" y="50"/>
                        </a:lnTo>
                        <a:lnTo>
                          <a:pt x="154" y="46"/>
                        </a:lnTo>
                        <a:lnTo>
                          <a:pt x="156" y="42"/>
                        </a:lnTo>
                        <a:lnTo>
                          <a:pt x="158" y="38"/>
                        </a:lnTo>
                        <a:lnTo>
                          <a:pt x="164" y="36"/>
                        </a:lnTo>
                        <a:lnTo>
                          <a:pt x="170" y="34"/>
                        </a:lnTo>
                        <a:lnTo>
                          <a:pt x="180" y="32"/>
                        </a:lnTo>
                        <a:lnTo>
                          <a:pt x="190" y="32"/>
                        </a:lnTo>
                        <a:lnTo>
                          <a:pt x="200" y="30"/>
                        </a:lnTo>
                        <a:lnTo>
                          <a:pt x="200" y="28"/>
                        </a:lnTo>
                        <a:lnTo>
                          <a:pt x="192" y="26"/>
                        </a:lnTo>
                        <a:lnTo>
                          <a:pt x="184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7" name="îṥḷïḍê">
                    <a:extLst>
                      <a:ext uri="{FF2B5EF4-FFF2-40B4-BE49-F238E27FC236}">
                        <a16:creationId xmlns:a16="http://schemas.microsoft.com/office/drawing/2014/main" xmlns="" id="{8A520DE5-1C60-4E0E-8600-F626FBE41EE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486679" y="2277473"/>
                    <a:ext cx="841479" cy="311036"/>
                  </a:xfrm>
                  <a:custGeom>
                    <a:avLst/>
                    <a:gdLst>
                      <a:gd name="T0" fmla="*/ 2147483647 w 482"/>
                      <a:gd name="T1" fmla="*/ 2147483647 h 186"/>
                      <a:gd name="T2" fmla="*/ 2147483647 w 482"/>
                      <a:gd name="T3" fmla="*/ 2147483647 h 186"/>
                      <a:gd name="T4" fmla="*/ 2147483647 w 482"/>
                      <a:gd name="T5" fmla="*/ 2147483647 h 186"/>
                      <a:gd name="T6" fmla="*/ 2147483647 w 482"/>
                      <a:gd name="T7" fmla="*/ 2147483647 h 186"/>
                      <a:gd name="T8" fmla="*/ 2147483647 w 482"/>
                      <a:gd name="T9" fmla="*/ 2147483647 h 186"/>
                      <a:gd name="T10" fmla="*/ 2147483647 w 482"/>
                      <a:gd name="T11" fmla="*/ 2147483647 h 186"/>
                      <a:gd name="T12" fmla="*/ 2147483647 w 482"/>
                      <a:gd name="T13" fmla="*/ 2147483647 h 186"/>
                      <a:gd name="T14" fmla="*/ 2147483647 w 482"/>
                      <a:gd name="T15" fmla="*/ 2147483647 h 186"/>
                      <a:gd name="T16" fmla="*/ 2147483647 w 482"/>
                      <a:gd name="T17" fmla="*/ 2147483647 h 186"/>
                      <a:gd name="T18" fmla="*/ 2147483647 w 482"/>
                      <a:gd name="T19" fmla="*/ 2147483647 h 186"/>
                      <a:gd name="T20" fmla="*/ 2147483647 w 482"/>
                      <a:gd name="T21" fmla="*/ 2147483647 h 186"/>
                      <a:gd name="T22" fmla="*/ 2147483647 w 482"/>
                      <a:gd name="T23" fmla="*/ 2147483647 h 186"/>
                      <a:gd name="T24" fmla="*/ 2147483647 w 482"/>
                      <a:gd name="T25" fmla="*/ 2147483647 h 186"/>
                      <a:gd name="T26" fmla="*/ 2147483647 w 482"/>
                      <a:gd name="T27" fmla="*/ 2147483647 h 186"/>
                      <a:gd name="T28" fmla="*/ 2147483647 w 482"/>
                      <a:gd name="T29" fmla="*/ 2147483647 h 186"/>
                      <a:gd name="T30" fmla="*/ 2147483647 w 482"/>
                      <a:gd name="T31" fmla="*/ 2147483647 h 186"/>
                      <a:gd name="T32" fmla="*/ 2147483647 w 482"/>
                      <a:gd name="T33" fmla="*/ 2147483647 h 186"/>
                      <a:gd name="T34" fmla="*/ 2147483647 w 482"/>
                      <a:gd name="T35" fmla="*/ 2147483647 h 186"/>
                      <a:gd name="T36" fmla="*/ 2147483647 w 482"/>
                      <a:gd name="T37" fmla="*/ 2147483647 h 186"/>
                      <a:gd name="T38" fmla="*/ 2147483647 w 482"/>
                      <a:gd name="T39" fmla="*/ 2147483647 h 186"/>
                      <a:gd name="T40" fmla="*/ 2147483647 w 482"/>
                      <a:gd name="T41" fmla="*/ 2147483647 h 186"/>
                      <a:gd name="T42" fmla="*/ 2147483647 w 482"/>
                      <a:gd name="T43" fmla="*/ 2147483647 h 186"/>
                      <a:gd name="T44" fmla="*/ 2147483647 w 482"/>
                      <a:gd name="T45" fmla="*/ 2147483647 h 186"/>
                      <a:gd name="T46" fmla="*/ 2147483647 w 482"/>
                      <a:gd name="T47" fmla="*/ 2147483647 h 186"/>
                      <a:gd name="T48" fmla="*/ 2147483647 w 482"/>
                      <a:gd name="T49" fmla="*/ 2147483647 h 186"/>
                      <a:gd name="T50" fmla="*/ 2147483647 w 482"/>
                      <a:gd name="T51" fmla="*/ 2147483647 h 186"/>
                      <a:gd name="T52" fmla="*/ 2147483647 w 482"/>
                      <a:gd name="T53" fmla="*/ 2147483647 h 186"/>
                      <a:gd name="T54" fmla="*/ 2147483647 w 482"/>
                      <a:gd name="T55" fmla="*/ 2147483647 h 186"/>
                      <a:gd name="T56" fmla="*/ 2147483647 w 482"/>
                      <a:gd name="T57" fmla="*/ 2147483647 h 186"/>
                      <a:gd name="T58" fmla="*/ 2147483647 w 482"/>
                      <a:gd name="T59" fmla="*/ 2147483647 h 186"/>
                      <a:gd name="T60" fmla="*/ 2147483647 w 482"/>
                      <a:gd name="T61" fmla="*/ 2147483647 h 186"/>
                      <a:gd name="T62" fmla="*/ 2147483647 w 482"/>
                      <a:gd name="T63" fmla="*/ 2147483647 h 186"/>
                      <a:gd name="T64" fmla="*/ 2147483647 w 482"/>
                      <a:gd name="T65" fmla="*/ 2147483647 h 186"/>
                      <a:gd name="T66" fmla="*/ 2147483647 w 482"/>
                      <a:gd name="T67" fmla="*/ 2147483647 h 186"/>
                      <a:gd name="T68" fmla="*/ 2147483647 w 482"/>
                      <a:gd name="T69" fmla="*/ 2147483647 h 186"/>
                      <a:gd name="T70" fmla="*/ 2147483647 w 482"/>
                      <a:gd name="T71" fmla="*/ 2147483647 h 186"/>
                      <a:gd name="T72" fmla="*/ 2147483647 w 482"/>
                      <a:gd name="T73" fmla="*/ 2147483647 h 186"/>
                      <a:gd name="T74" fmla="*/ 2147483647 w 482"/>
                      <a:gd name="T75" fmla="*/ 2147483647 h 186"/>
                      <a:gd name="T76" fmla="*/ 2147483647 w 482"/>
                      <a:gd name="T77" fmla="*/ 2147483647 h 186"/>
                      <a:gd name="T78" fmla="*/ 2147483647 w 482"/>
                      <a:gd name="T79" fmla="*/ 2147483647 h 186"/>
                      <a:gd name="T80" fmla="*/ 2147483647 w 482"/>
                      <a:gd name="T81" fmla="*/ 2147483647 h 186"/>
                      <a:gd name="T82" fmla="*/ 2147483647 w 482"/>
                      <a:gd name="T83" fmla="*/ 2147483647 h 186"/>
                      <a:gd name="T84" fmla="*/ 2147483647 w 482"/>
                      <a:gd name="T85" fmla="*/ 2147483647 h 186"/>
                      <a:gd name="T86" fmla="*/ 2147483647 w 482"/>
                      <a:gd name="T87" fmla="*/ 2147483647 h 186"/>
                      <a:gd name="T88" fmla="*/ 2147483647 w 482"/>
                      <a:gd name="T89" fmla="*/ 2147483647 h 186"/>
                      <a:gd name="T90" fmla="*/ 2147483647 w 482"/>
                      <a:gd name="T91" fmla="*/ 2147483647 h 186"/>
                      <a:gd name="T92" fmla="*/ 2147483647 w 482"/>
                      <a:gd name="T93" fmla="*/ 2147483647 h 186"/>
                      <a:gd name="T94" fmla="*/ 2147483647 w 482"/>
                      <a:gd name="T95" fmla="*/ 2147483647 h 186"/>
                      <a:gd name="T96" fmla="*/ 2147483647 w 482"/>
                      <a:gd name="T97" fmla="*/ 2147483647 h 186"/>
                      <a:gd name="T98" fmla="*/ 2147483647 w 482"/>
                      <a:gd name="T99" fmla="*/ 0 h 186"/>
                      <a:gd name="T100" fmla="*/ 2147483647 w 482"/>
                      <a:gd name="T101" fmla="*/ 2147483647 h 186"/>
                      <a:gd name="T102" fmla="*/ 2147483647 w 482"/>
                      <a:gd name="T103" fmla="*/ 2147483647 h 186"/>
                      <a:gd name="T104" fmla="*/ 2147483647 w 482"/>
                      <a:gd name="T105" fmla="*/ 2147483647 h 186"/>
                      <a:gd name="T106" fmla="*/ 2147483647 w 482"/>
                      <a:gd name="T107" fmla="*/ 2147483647 h 186"/>
                      <a:gd name="T108" fmla="*/ 2147483647 w 482"/>
                      <a:gd name="T109" fmla="*/ 2147483647 h 186"/>
                      <a:gd name="T110" fmla="*/ 2147483647 w 482"/>
                      <a:gd name="T111" fmla="*/ 2147483647 h 186"/>
                      <a:gd name="T112" fmla="*/ 2147483647 w 482"/>
                      <a:gd name="T113" fmla="*/ 2147483647 h 186"/>
                      <a:gd name="T114" fmla="*/ 2147483647 w 482"/>
                      <a:gd name="T115" fmla="*/ 2147483647 h 186"/>
                      <a:gd name="T116" fmla="*/ 2147483647 w 482"/>
                      <a:gd name="T117" fmla="*/ 2147483647 h 186"/>
                      <a:gd name="T118" fmla="*/ 2147483647 w 482"/>
                      <a:gd name="T119" fmla="*/ 2147483647 h 186"/>
                      <a:gd name="T120" fmla="*/ 2147483647 w 482"/>
                      <a:gd name="T121" fmla="*/ 2147483647 h 186"/>
                      <a:gd name="T122" fmla="*/ 2147483647 w 482"/>
                      <a:gd name="T123" fmla="*/ 2147483647 h 186"/>
                      <a:gd name="T124" fmla="*/ 0 w 482"/>
                      <a:gd name="T125" fmla="*/ 2147483647 h 18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60000 65536"/>
                      <a:gd name="T187" fmla="*/ 0 60000 65536"/>
                      <a:gd name="T188" fmla="*/ 0 60000 65536"/>
                      <a:gd name="T189" fmla="*/ 0 w 482"/>
                      <a:gd name="T190" fmla="*/ 0 h 186"/>
                      <a:gd name="T191" fmla="*/ 482 w 482"/>
                      <a:gd name="T192" fmla="*/ 186 h 186"/>
                    </a:gdLst>
                    <a:ahLst/>
                    <a:cxnLst>
                      <a:cxn ang="T126">
                        <a:pos x="T0" y="T1"/>
                      </a:cxn>
                      <a:cxn ang="T127">
                        <a:pos x="T2" y="T3"/>
                      </a:cxn>
                      <a:cxn ang="T128">
                        <a:pos x="T4" y="T5"/>
                      </a:cxn>
                      <a:cxn ang="T129">
                        <a:pos x="T6" y="T7"/>
                      </a:cxn>
                      <a:cxn ang="T130">
                        <a:pos x="T8" y="T9"/>
                      </a:cxn>
                      <a:cxn ang="T131">
                        <a:pos x="T10" y="T11"/>
                      </a:cxn>
                      <a:cxn ang="T132">
                        <a:pos x="T12" y="T13"/>
                      </a:cxn>
                      <a:cxn ang="T133">
                        <a:pos x="T14" y="T15"/>
                      </a:cxn>
                      <a:cxn ang="T134">
                        <a:pos x="T16" y="T17"/>
                      </a:cxn>
                      <a:cxn ang="T135">
                        <a:pos x="T18" y="T19"/>
                      </a:cxn>
                      <a:cxn ang="T136">
                        <a:pos x="T20" y="T21"/>
                      </a:cxn>
                      <a:cxn ang="T137">
                        <a:pos x="T22" y="T23"/>
                      </a:cxn>
                      <a:cxn ang="T138">
                        <a:pos x="T24" y="T25"/>
                      </a:cxn>
                      <a:cxn ang="T139">
                        <a:pos x="T26" y="T27"/>
                      </a:cxn>
                      <a:cxn ang="T140">
                        <a:pos x="T28" y="T29"/>
                      </a:cxn>
                      <a:cxn ang="T141">
                        <a:pos x="T30" y="T31"/>
                      </a:cxn>
                      <a:cxn ang="T142">
                        <a:pos x="T32" y="T33"/>
                      </a:cxn>
                      <a:cxn ang="T143">
                        <a:pos x="T34" y="T35"/>
                      </a:cxn>
                      <a:cxn ang="T144">
                        <a:pos x="T36" y="T37"/>
                      </a:cxn>
                      <a:cxn ang="T145">
                        <a:pos x="T38" y="T39"/>
                      </a:cxn>
                      <a:cxn ang="T146">
                        <a:pos x="T40" y="T41"/>
                      </a:cxn>
                      <a:cxn ang="T147">
                        <a:pos x="T42" y="T43"/>
                      </a:cxn>
                      <a:cxn ang="T148">
                        <a:pos x="T44" y="T45"/>
                      </a:cxn>
                      <a:cxn ang="T149">
                        <a:pos x="T46" y="T47"/>
                      </a:cxn>
                      <a:cxn ang="T150">
                        <a:pos x="T48" y="T49"/>
                      </a:cxn>
                      <a:cxn ang="T151">
                        <a:pos x="T50" y="T51"/>
                      </a:cxn>
                      <a:cxn ang="T152">
                        <a:pos x="T52" y="T53"/>
                      </a:cxn>
                      <a:cxn ang="T153">
                        <a:pos x="T54" y="T55"/>
                      </a:cxn>
                      <a:cxn ang="T154">
                        <a:pos x="T56" y="T57"/>
                      </a:cxn>
                      <a:cxn ang="T155">
                        <a:pos x="T58" y="T59"/>
                      </a:cxn>
                      <a:cxn ang="T156">
                        <a:pos x="T60" y="T61"/>
                      </a:cxn>
                      <a:cxn ang="T157">
                        <a:pos x="T62" y="T63"/>
                      </a:cxn>
                      <a:cxn ang="T158">
                        <a:pos x="T64" y="T65"/>
                      </a:cxn>
                      <a:cxn ang="T159">
                        <a:pos x="T66" y="T67"/>
                      </a:cxn>
                      <a:cxn ang="T160">
                        <a:pos x="T68" y="T69"/>
                      </a:cxn>
                      <a:cxn ang="T161">
                        <a:pos x="T70" y="T71"/>
                      </a:cxn>
                      <a:cxn ang="T162">
                        <a:pos x="T72" y="T73"/>
                      </a:cxn>
                      <a:cxn ang="T163">
                        <a:pos x="T74" y="T75"/>
                      </a:cxn>
                      <a:cxn ang="T164">
                        <a:pos x="T76" y="T77"/>
                      </a:cxn>
                      <a:cxn ang="T165">
                        <a:pos x="T78" y="T79"/>
                      </a:cxn>
                      <a:cxn ang="T166">
                        <a:pos x="T80" y="T81"/>
                      </a:cxn>
                      <a:cxn ang="T167">
                        <a:pos x="T82" y="T83"/>
                      </a:cxn>
                      <a:cxn ang="T168">
                        <a:pos x="T84" y="T85"/>
                      </a:cxn>
                      <a:cxn ang="T169">
                        <a:pos x="T86" y="T87"/>
                      </a:cxn>
                      <a:cxn ang="T170">
                        <a:pos x="T88" y="T89"/>
                      </a:cxn>
                      <a:cxn ang="T171">
                        <a:pos x="T90" y="T91"/>
                      </a:cxn>
                      <a:cxn ang="T172">
                        <a:pos x="T92" y="T93"/>
                      </a:cxn>
                      <a:cxn ang="T173">
                        <a:pos x="T94" y="T95"/>
                      </a:cxn>
                      <a:cxn ang="T174">
                        <a:pos x="T96" y="T97"/>
                      </a:cxn>
                      <a:cxn ang="T175">
                        <a:pos x="T98" y="T99"/>
                      </a:cxn>
                      <a:cxn ang="T176">
                        <a:pos x="T100" y="T101"/>
                      </a:cxn>
                      <a:cxn ang="T177">
                        <a:pos x="T102" y="T103"/>
                      </a:cxn>
                      <a:cxn ang="T178">
                        <a:pos x="T104" y="T105"/>
                      </a:cxn>
                      <a:cxn ang="T179">
                        <a:pos x="T106" y="T107"/>
                      </a:cxn>
                      <a:cxn ang="T180">
                        <a:pos x="T108" y="T109"/>
                      </a:cxn>
                      <a:cxn ang="T181">
                        <a:pos x="T110" y="T111"/>
                      </a:cxn>
                      <a:cxn ang="T182">
                        <a:pos x="T112" y="T113"/>
                      </a:cxn>
                      <a:cxn ang="T183">
                        <a:pos x="T114" y="T115"/>
                      </a:cxn>
                      <a:cxn ang="T184">
                        <a:pos x="T116" y="T117"/>
                      </a:cxn>
                      <a:cxn ang="T185">
                        <a:pos x="T118" y="T119"/>
                      </a:cxn>
                      <a:cxn ang="T186">
                        <a:pos x="T120" y="T121"/>
                      </a:cxn>
                      <a:cxn ang="T187">
                        <a:pos x="T122" y="T123"/>
                      </a:cxn>
                      <a:cxn ang="T188">
                        <a:pos x="T124" y="T125"/>
                      </a:cxn>
                    </a:cxnLst>
                    <a:rect l="T189" t="T190" r="T191" b="T192"/>
                    <a:pathLst>
                      <a:path w="482" h="186">
                        <a:moveTo>
                          <a:pt x="0" y="50"/>
                        </a:moveTo>
                        <a:lnTo>
                          <a:pt x="4" y="56"/>
                        </a:lnTo>
                        <a:lnTo>
                          <a:pt x="6" y="60"/>
                        </a:lnTo>
                        <a:lnTo>
                          <a:pt x="12" y="64"/>
                        </a:lnTo>
                        <a:lnTo>
                          <a:pt x="20" y="66"/>
                        </a:lnTo>
                        <a:lnTo>
                          <a:pt x="34" y="72"/>
                        </a:lnTo>
                        <a:lnTo>
                          <a:pt x="40" y="74"/>
                        </a:lnTo>
                        <a:lnTo>
                          <a:pt x="48" y="78"/>
                        </a:lnTo>
                        <a:lnTo>
                          <a:pt x="60" y="86"/>
                        </a:lnTo>
                        <a:lnTo>
                          <a:pt x="64" y="92"/>
                        </a:lnTo>
                        <a:lnTo>
                          <a:pt x="68" y="100"/>
                        </a:lnTo>
                        <a:lnTo>
                          <a:pt x="72" y="114"/>
                        </a:lnTo>
                        <a:lnTo>
                          <a:pt x="76" y="120"/>
                        </a:lnTo>
                        <a:lnTo>
                          <a:pt x="80" y="126"/>
                        </a:lnTo>
                        <a:lnTo>
                          <a:pt x="110" y="126"/>
                        </a:lnTo>
                        <a:lnTo>
                          <a:pt x="118" y="130"/>
                        </a:lnTo>
                        <a:lnTo>
                          <a:pt x="128" y="134"/>
                        </a:lnTo>
                        <a:lnTo>
                          <a:pt x="138" y="134"/>
                        </a:lnTo>
                        <a:lnTo>
                          <a:pt x="146" y="140"/>
                        </a:lnTo>
                        <a:lnTo>
                          <a:pt x="156" y="146"/>
                        </a:lnTo>
                        <a:lnTo>
                          <a:pt x="164" y="154"/>
                        </a:lnTo>
                        <a:lnTo>
                          <a:pt x="172" y="162"/>
                        </a:lnTo>
                        <a:lnTo>
                          <a:pt x="180" y="166"/>
                        </a:lnTo>
                        <a:lnTo>
                          <a:pt x="214" y="166"/>
                        </a:lnTo>
                        <a:lnTo>
                          <a:pt x="214" y="168"/>
                        </a:lnTo>
                        <a:lnTo>
                          <a:pt x="258" y="168"/>
                        </a:lnTo>
                        <a:lnTo>
                          <a:pt x="268" y="174"/>
                        </a:lnTo>
                        <a:lnTo>
                          <a:pt x="280" y="180"/>
                        </a:lnTo>
                        <a:lnTo>
                          <a:pt x="296" y="184"/>
                        </a:lnTo>
                        <a:lnTo>
                          <a:pt x="310" y="186"/>
                        </a:lnTo>
                        <a:lnTo>
                          <a:pt x="318" y="184"/>
                        </a:lnTo>
                        <a:lnTo>
                          <a:pt x="324" y="180"/>
                        </a:lnTo>
                        <a:lnTo>
                          <a:pt x="334" y="172"/>
                        </a:lnTo>
                        <a:lnTo>
                          <a:pt x="362" y="172"/>
                        </a:lnTo>
                        <a:lnTo>
                          <a:pt x="374" y="168"/>
                        </a:lnTo>
                        <a:lnTo>
                          <a:pt x="384" y="162"/>
                        </a:lnTo>
                        <a:lnTo>
                          <a:pt x="392" y="156"/>
                        </a:lnTo>
                        <a:lnTo>
                          <a:pt x="396" y="150"/>
                        </a:lnTo>
                        <a:lnTo>
                          <a:pt x="396" y="146"/>
                        </a:lnTo>
                        <a:lnTo>
                          <a:pt x="396" y="142"/>
                        </a:lnTo>
                        <a:lnTo>
                          <a:pt x="394" y="140"/>
                        </a:lnTo>
                        <a:lnTo>
                          <a:pt x="390" y="138"/>
                        </a:lnTo>
                        <a:lnTo>
                          <a:pt x="384" y="134"/>
                        </a:lnTo>
                        <a:lnTo>
                          <a:pt x="382" y="134"/>
                        </a:lnTo>
                        <a:lnTo>
                          <a:pt x="382" y="130"/>
                        </a:lnTo>
                        <a:lnTo>
                          <a:pt x="384" y="126"/>
                        </a:lnTo>
                        <a:lnTo>
                          <a:pt x="388" y="124"/>
                        </a:lnTo>
                        <a:lnTo>
                          <a:pt x="390" y="124"/>
                        </a:lnTo>
                        <a:lnTo>
                          <a:pt x="394" y="126"/>
                        </a:lnTo>
                        <a:lnTo>
                          <a:pt x="398" y="128"/>
                        </a:lnTo>
                        <a:lnTo>
                          <a:pt x="404" y="128"/>
                        </a:lnTo>
                        <a:lnTo>
                          <a:pt x="410" y="126"/>
                        </a:lnTo>
                        <a:lnTo>
                          <a:pt x="416" y="124"/>
                        </a:lnTo>
                        <a:lnTo>
                          <a:pt x="418" y="120"/>
                        </a:lnTo>
                        <a:lnTo>
                          <a:pt x="422" y="118"/>
                        </a:lnTo>
                        <a:lnTo>
                          <a:pt x="432" y="116"/>
                        </a:lnTo>
                        <a:lnTo>
                          <a:pt x="436" y="116"/>
                        </a:lnTo>
                        <a:lnTo>
                          <a:pt x="440" y="114"/>
                        </a:lnTo>
                        <a:lnTo>
                          <a:pt x="440" y="108"/>
                        </a:lnTo>
                        <a:lnTo>
                          <a:pt x="442" y="106"/>
                        </a:lnTo>
                        <a:lnTo>
                          <a:pt x="442" y="102"/>
                        </a:lnTo>
                        <a:lnTo>
                          <a:pt x="444" y="98"/>
                        </a:lnTo>
                        <a:lnTo>
                          <a:pt x="462" y="96"/>
                        </a:lnTo>
                        <a:lnTo>
                          <a:pt x="482" y="94"/>
                        </a:lnTo>
                        <a:lnTo>
                          <a:pt x="476" y="86"/>
                        </a:lnTo>
                        <a:lnTo>
                          <a:pt x="468" y="80"/>
                        </a:lnTo>
                        <a:lnTo>
                          <a:pt x="458" y="74"/>
                        </a:lnTo>
                        <a:lnTo>
                          <a:pt x="448" y="72"/>
                        </a:lnTo>
                        <a:lnTo>
                          <a:pt x="442" y="74"/>
                        </a:lnTo>
                        <a:lnTo>
                          <a:pt x="434" y="76"/>
                        </a:lnTo>
                        <a:lnTo>
                          <a:pt x="416" y="76"/>
                        </a:lnTo>
                        <a:lnTo>
                          <a:pt x="410" y="76"/>
                        </a:lnTo>
                        <a:lnTo>
                          <a:pt x="408" y="72"/>
                        </a:lnTo>
                        <a:lnTo>
                          <a:pt x="404" y="68"/>
                        </a:lnTo>
                        <a:lnTo>
                          <a:pt x="404" y="62"/>
                        </a:lnTo>
                        <a:lnTo>
                          <a:pt x="402" y="40"/>
                        </a:lnTo>
                        <a:lnTo>
                          <a:pt x="384" y="32"/>
                        </a:lnTo>
                        <a:lnTo>
                          <a:pt x="374" y="30"/>
                        </a:lnTo>
                        <a:lnTo>
                          <a:pt x="368" y="30"/>
                        </a:lnTo>
                        <a:lnTo>
                          <a:pt x="362" y="30"/>
                        </a:lnTo>
                        <a:lnTo>
                          <a:pt x="356" y="32"/>
                        </a:lnTo>
                        <a:lnTo>
                          <a:pt x="344" y="40"/>
                        </a:lnTo>
                        <a:lnTo>
                          <a:pt x="334" y="48"/>
                        </a:lnTo>
                        <a:lnTo>
                          <a:pt x="326" y="50"/>
                        </a:lnTo>
                        <a:lnTo>
                          <a:pt x="318" y="50"/>
                        </a:lnTo>
                        <a:lnTo>
                          <a:pt x="304" y="48"/>
                        </a:lnTo>
                        <a:lnTo>
                          <a:pt x="290" y="46"/>
                        </a:lnTo>
                        <a:lnTo>
                          <a:pt x="264" y="34"/>
                        </a:lnTo>
                        <a:lnTo>
                          <a:pt x="252" y="28"/>
                        </a:lnTo>
                        <a:lnTo>
                          <a:pt x="240" y="26"/>
                        </a:lnTo>
                        <a:lnTo>
                          <a:pt x="226" y="24"/>
                        </a:lnTo>
                        <a:lnTo>
                          <a:pt x="212" y="26"/>
                        </a:lnTo>
                        <a:lnTo>
                          <a:pt x="204" y="28"/>
                        </a:lnTo>
                        <a:lnTo>
                          <a:pt x="198" y="26"/>
                        </a:lnTo>
                        <a:lnTo>
                          <a:pt x="196" y="24"/>
                        </a:lnTo>
                        <a:lnTo>
                          <a:pt x="192" y="22"/>
                        </a:lnTo>
                        <a:lnTo>
                          <a:pt x="186" y="14"/>
                        </a:lnTo>
                        <a:lnTo>
                          <a:pt x="180" y="8"/>
                        </a:lnTo>
                        <a:lnTo>
                          <a:pt x="170" y="4"/>
                        </a:lnTo>
                        <a:lnTo>
                          <a:pt x="152" y="0"/>
                        </a:lnTo>
                        <a:lnTo>
                          <a:pt x="134" y="0"/>
                        </a:lnTo>
                        <a:lnTo>
                          <a:pt x="128" y="2"/>
                        </a:lnTo>
                        <a:lnTo>
                          <a:pt x="126" y="2"/>
                        </a:lnTo>
                        <a:lnTo>
                          <a:pt x="124" y="4"/>
                        </a:lnTo>
                        <a:lnTo>
                          <a:pt x="126" y="8"/>
                        </a:lnTo>
                        <a:lnTo>
                          <a:pt x="128" y="12"/>
                        </a:lnTo>
                        <a:lnTo>
                          <a:pt x="132" y="18"/>
                        </a:lnTo>
                        <a:lnTo>
                          <a:pt x="138" y="24"/>
                        </a:lnTo>
                        <a:lnTo>
                          <a:pt x="140" y="26"/>
                        </a:lnTo>
                        <a:lnTo>
                          <a:pt x="140" y="30"/>
                        </a:lnTo>
                        <a:lnTo>
                          <a:pt x="138" y="34"/>
                        </a:lnTo>
                        <a:lnTo>
                          <a:pt x="134" y="36"/>
                        </a:lnTo>
                        <a:lnTo>
                          <a:pt x="130" y="38"/>
                        </a:lnTo>
                        <a:lnTo>
                          <a:pt x="124" y="38"/>
                        </a:lnTo>
                        <a:lnTo>
                          <a:pt x="114" y="38"/>
                        </a:lnTo>
                        <a:lnTo>
                          <a:pt x="104" y="36"/>
                        </a:lnTo>
                        <a:lnTo>
                          <a:pt x="86" y="30"/>
                        </a:lnTo>
                        <a:lnTo>
                          <a:pt x="68" y="24"/>
                        </a:lnTo>
                        <a:lnTo>
                          <a:pt x="62" y="24"/>
                        </a:lnTo>
                        <a:lnTo>
                          <a:pt x="54" y="22"/>
                        </a:lnTo>
                        <a:lnTo>
                          <a:pt x="46" y="24"/>
                        </a:lnTo>
                        <a:lnTo>
                          <a:pt x="38" y="24"/>
                        </a:lnTo>
                        <a:lnTo>
                          <a:pt x="24" y="30"/>
                        </a:lnTo>
                        <a:lnTo>
                          <a:pt x="10" y="42"/>
                        </a:lnTo>
                        <a:lnTo>
                          <a:pt x="0" y="52"/>
                        </a:lnTo>
                        <a:lnTo>
                          <a:pt x="0" y="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8" name="ï$ľîḍe">
                    <a:extLst>
                      <a:ext uri="{FF2B5EF4-FFF2-40B4-BE49-F238E27FC236}">
                        <a16:creationId xmlns:a16="http://schemas.microsoft.com/office/drawing/2014/main" xmlns="" id="{F2C9DFE4-BB4F-4576-9FA1-DD573C0228F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59530" y="2545074"/>
                    <a:ext cx="132212" cy="152715"/>
                  </a:xfrm>
                  <a:custGeom>
                    <a:avLst/>
                    <a:gdLst>
                      <a:gd name="T0" fmla="*/ 2147483647 w 76"/>
                      <a:gd name="T1" fmla="*/ 2147483647 h 92"/>
                      <a:gd name="T2" fmla="*/ 2147483647 w 76"/>
                      <a:gd name="T3" fmla="*/ 2147483647 h 92"/>
                      <a:gd name="T4" fmla="*/ 2147483647 w 76"/>
                      <a:gd name="T5" fmla="*/ 2147483647 h 92"/>
                      <a:gd name="T6" fmla="*/ 2147483647 w 76"/>
                      <a:gd name="T7" fmla="*/ 2147483647 h 92"/>
                      <a:gd name="T8" fmla="*/ 2147483647 w 76"/>
                      <a:gd name="T9" fmla="*/ 2147483647 h 92"/>
                      <a:gd name="T10" fmla="*/ 2147483647 w 76"/>
                      <a:gd name="T11" fmla="*/ 2147483647 h 92"/>
                      <a:gd name="T12" fmla="*/ 2147483647 w 76"/>
                      <a:gd name="T13" fmla="*/ 2147483647 h 92"/>
                      <a:gd name="T14" fmla="*/ 2147483647 w 76"/>
                      <a:gd name="T15" fmla="*/ 2147483647 h 92"/>
                      <a:gd name="T16" fmla="*/ 2147483647 w 76"/>
                      <a:gd name="T17" fmla="*/ 2147483647 h 92"/>
                      <a:gd name="T18" fmla="*/ 2147483647 w 76"/>
                      <a:gd name="T19" fmla="*/ 2147483647 h 92"/>
                      <a:gd name="T20" fmla="*/ 2147483647 w 76"/>
                      <a:gd name="T21" fmla="*/ 2147483647 h 92"/>
                      <a:gd name="T22" fmla="*/ 2147483647 w 76"/>
                      <a:gd name="T23" fmla="*/ 2147483647 h 92"/>
                      <a:gd name="T24" fmla="*/ 2147483647 w 76"/>
                      <a:gd name="T25" fmla="*/ 2147483647 h 92"/>
                      <a:gd name="T26" fmla="*/ 2147483647 w 76"/>
                      <a:gd name="T27" fmla="*/ 2147483647 h 92"/>
                      <a:gd name="T28" fmla="*/ 2147483647 w 76"/>
                      <a:gd name="T29" fmla="*/ 2147483647 h 92"/>
                      <a:gd name="T30" fmla="*/ 2147483647 w 76"/>
                      <a:gd name="T31" fmla="*/ 0 h 92"/>
                      <a:gd name="T32" fmla="*/ 2147483647 w 76"/>
                      <a:gd name="T33" fmla="*/ 2147483647 h 92"/>
                      <a:gd name="T34" fmla="*/ 2147483647 w 76"/>
                      <a:gd name="T35" fmla="*/ 2147483647 h 92"/>
                      <a:gd name="T36" fmla="*/ 2147483647 w 76"/>
                      <a:gd name="T37" fmla="*/ 2147483647 h 92"/>
                      <a:gd name="T38" fmla="*/ 2147483647 w 76"/>
                      <a:gd name="T39" fmla="*/ 2147483647 h 92"/>
                      <a:gd name="T40" fmla="*/ 2147483647 w 76"/>
                      <a:gd name="T41" fmla="*/ 2147483647 h 92"/>
                      <a:gd name="T42" fmla="*/ 2147483647 w 76"/>
                      <a:gd name="T43" fmla="*/ 2147483647 h 92"/>
                      <a:gd name="T44" fmla="*/ 2147483647 w 76"/>
                      <a:gd name="T45" fmla="*/ 2147483647 h 92"/>
                      <a:gd name="T46" fmla="*/ 2147483647 w 76"/>
                      <a:gd name="T47" fmla="*/ 2147483647 h 92"/>
                      <a:gd name="T48" fmla="*/ 2147483647 w 76"/>
                      <a:gd name="T49" fmla="*/ 2147483647 h 92"/>
                      <a:gd name="T50" fmla="*/ 2147483647 w 76"/>
                      <a:gd name="T51" fmla="*/ 2147483647 h 92"/>
                      <a:gd name="T52" fmla="*/ 2147483647 w 76"/>
                      <a:gd name="T53" fmla="*/ 2147483647 h 92"/>
                      <a:gd name="T54" fmla="*/ 2147483647 w 76"/>
                      <a:gd name="T55" fmla="*/ 2147483647 h 92"/>
                      <a:gd name="T56" fmla="*/ 2147483647 w 76"/>
                      <a:gd name="T57" fmla="*/ 2147483647 h 92"/>
                      <a:gd name="T58" fmla="*/ 2147483647 w 76"/>
                      <a:gd name="T59" fmla="*/ 2147483647 h 92"/>
                      <a:gd name="T60" fmla="*/ 0 w 76"/>
                      <a:gd name="T61" fmla="*/ 2147483647 h 92"/>
                      <a:gd name="T62" fmla="*/ 2147483647 w 76"/>
                      <a:gd name="T63" fmla="*/ 2147483647 h 92"/>
                      <a:gd name="T64" fmla="*/ 2147483647 w 76"/>
                      <a:gd name="T65" fmla="*/ 2147483647 h 92"/>
                      <a:gd name="T66" fmla="*/ 2147483647 w 76"/>
                      <a:gd name="T67" fmla="*/ 2147483647 h 92"/>
                      <a:gd name="T68" fmla="*/ 2147483647 w 76"/>
                      <a:gd name="T69" fmla="*/ 2147483647 h 92"/>
                      <a:gd name="T70" fmla="*/ 2147483647 w 76"/>
                      <a:gd name="T71" fmla="*/ 2147483647 h 92"/>
                      <a:gd name="T72" fmla="*/ 2147483647 w 76"/>
                      <a:gd name="T73" fmla="*/ 2147483647 h 92"/>
                      <a:gd name="T74" fmla="*/ 2147483647 w 76"/>
                      <a:gd name="T75" fmla="*/ 2147483647 h 92"/>
                      <a:gd name="T76" fmla="*/ 2147483647 w 76"/>
                      <a:gd name="T77" fmla="*/ 2147483647 h 92"/>
                      <a:gd name="T78" fmla="*/ 2147483647 w 76"/>
                      <a:gd name="T79" fmla="*/ 2147483647 h 92"/>
                      <a:gd name="T80" fmla="*/ 2147483647 w 76"/>
                      <a:gd name="T81" fmla="*/ 2147483647 h 92"/>
                      <a:gd name="T82" fmla="*/ 2147483647 w 76"/>
                      <a:gd name="T83" fmla="*/ 2147483647 h 92"/>
                      <a:gd name="T84" fmla="*/ 2147483647 w 76"/>
                      <a:gd name="T85" fmla="*/ 2147483647 h 92"/>
                      <a:gd name="T86" fmla="*/ 2147483647 w 76"/>
                      <a:gd name="T87" fmla="*/ 2147483647 h 92"/>
                      <a:gd name="T88" fmla="*/ 2147483647 w 76"/>
                      <a:gd name="T89" fmla="*/ 2147483647 h 92"/>
                      <a:gd name="T90" fmla="*/ 2147483647 w 76"/>
                      <a:gd name="T91" fmla="*/ 2147483647 h 92"/>
                      <a:gd name="T92" fmla="*/ 2147483647 w 76"/>
                      <a:gd name="T93" fmla="*/ 2147483647 h 92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w 76"/>
                      <a:gd name="T142" fmla="*/ 0 h 92"/>
                      <a:gd name="T143" fmla="*/ 76 w 76"/>
                      <a:gd name="T144" fmla="*/ 92 h 92"/>
                    </a:gdLst>
                    <a:ahLst/>
                    <a:cxnLst>
                      <a:cxn ang="T94">
                        <a:pos x="T0" y="T1"/>
                      </a:cxn>
                      <a:cxn ang="T95">
                        <a:pos x="T2" y="T3"/>
                      </a:cxn>
                      <a:cxn ang="T96">
                        <a:pos x="T4" y="T5"/>
                      </a:cxn>
                      <a:cxn ang="T97">
                        <a:pos x="T6" y="T7"/>
                      </a:cxn>
                      <a:cxn ang="T98">
                        <a:pos x="T8" y="T9"/>
                      </a:cxn>
                      <a:cxn ang="T99">
                        <a:pos x="T10" y="T11"/>
                      </a:cxn>
                      <a:cxn ang="T100">
                        <a:pos x="T12" y="T13"/>
                      </a:cxn>
                      <a:cxn ang="T101">
                        <a:pos x="T14" y="T15"/>
                      </a:cxn>
                      <a:cxn ang="T102">
                        <a:pos x="T16" y="T17"/>
                      </a:cxn>
                      <a:cxn ang="T103">
                        <a:pos x="T18" y="T19"/>
                      </a:cxn>
                      <a:cxn ang="T104">
                        <a:pos x="T20" y="T21"/>
                      </a:cxn>
                      <a:cxn ang="T105">
                        <a:pos x="T22" y="T23"/>
                      </a:cxn>
                      <a:cxn ang="T106">
                        <a:pos x="T24" y="T25"/>
                      </a:cxn>
                      <a:cxn ang="T107">
                        <a:pos x="T26" y="T27"/>
                      </a:cxn>
                      <a:cxn ang="T108">
                        <a:pos x="T28" y="T29"/>
                      </a:cxn>
                      <a:cxn ang="T109">
                        <a:pos x="T30" y="T31"/>
                      </a:cxn>
                      <a:cxn ang="T110">
                        <a:pos x="T32" y="T33"/>
                      </a:cxn>
                      <a:cxn ang="T111">
                        <a:pos x="T34" y="T35"/>
                      </a:cxn>
                      <a:cxn ang="T112">
                        <a:pos x="T36" y="T37"/>
                      </a:cxn>
                      <a:cxn ang="T113">
                        <a:pos x="T38" y="T39"/>
                      </a:cxn>
                      <a:cxn ang="T114">
                        <a:pos x="T40" y="T41"/>
                      </a:cxn>
                      <a:cxn ang="T115">
                        <a:pos x="T42" y="T43"/>
                      </a:cxn>
                      <a:cxn ang="T116">
                        <a:pos x="T44" y="T45"/>
                      </a:cxn>
                      <a:cxn ang="T117">
                        <a:pos x="T46" y="T47"/>
                      </a:cxn>
                      <a:cxn ang="T118">
                        <a:pos x="T48" y="T49"/>
                      </a:cxn>
                      <a:cxn ang="T119">
                        <a:pos x="T50" y="T51"/>
                      </a:cxn>
                      <a:cxn ang="T120">
                        <a:pos x="T52" y="T53"/>
                      </a:cxn>
                      <a:cxn ang="T121">
                        <a:pos x="T54" y="T55"/>
                      </a:cxn>
                      <a:cxn ang="T122">
                        <a:pos x="T56" y="T57"/>
                      </a:cxn>
                      <a:cxn ang="T123">
                        <a:pos x="T58" y="T59"/>
                      </a:cxn>
                      <a:cxn ang="T124">
                        <a:pos x="T60" y="T61"/>
                      </a:cxn>
                      <a:cxn ang="T125">
                        <a:pos x="T62" y="T63"/>
                      </a:cxn>
                      <a:cxn ang="T126">
                        <a:pos x="T64" y="T65"/>
                      </a:cxn>
                      <a:cxn ang="T127">
                        <a:pos x="T66" y="T67"/>
                      </a:cxn>
                      <a:cxn ang="T128">
                        <a:pos x="T68" y="T69"/>
                      </a:cxn>
                      <a:cxn ang="T129">
                        <a:pos x="T70" y="T71"/>
                      </a:cxn>
                      <a:cxn ang="T130">
                        <a:pos x="T72" y="T73"/>
                      </a:cxn>
                      <a:cxn ang="T131">
                        <a:pos x="T74" y="T75"/>
                      </a:cxn>
                      <a:cxn ang="T132">
                        <a:pos x="T76" y="T77"/>
                      </a:cxn>
                      <a:cxn ang="T133">
                        <a:pos x="T78" y="T79"/>
                      </a:cxn>
                      <a:cxn ang="T134">
                        <a:pos x="T80" y="T81"/>
                      </a:cxn>
                      <a:cxn ang="T135">
                        <a:pos x="T82" y="T83"/>
                      </a:cxn>
                      <a:cxn ang="T136">
                        <a:pos x="T84" y="T85"/>
                      </a:cxn>
                      <a:cxn ang="T137">
                        <a:pos x="T86" y="T87"/>
                      </a:cxn>
                      <a:cxn ang="T138">
                        <a:pos x="T88" y="T89"/>
                      </a:cxn>
                      <a:cxn ang="T139">
                        <a:pos x="T90" y="T91"/>
                      </a:cxn>
                      <a:cxn ang="T140">
                        <a:pos x="T92" y="T93"/>
                      </a:cxn>
                    </a:cxnLst>
                    <a:rect l="T141" t="T142" r="T143" b="T144"/>
                    <a:pathLst>
                      <a:path w="76" h="92">
                        <a:moveTo>
                          <a:pt x="70" y="78"/>
                        </a:moveTo>
                        <a:lnTo>
                          <a:pt x="62" y="70"/>
                        </a:lnTo>
                        <a:lnTo>
                          <a:pt x="54" y="64"/>
                        </a:lnTo>
                        <a:lnTo>
                          <a:pt x="56" y="60"/>
                        </a:lnTo>
                        <a:lnTo>
                          <a:pt x="58" y="58"/>
                        </a:lnTo>
                        <a:lnTo>
                          <a:pt x="66" y="54"/>
                        </a:lnTo>
                        <a:lnTo>
                          <a:pt x="74" y="50"/>
                        </a:lnTo>
                        <a:lnTo>
                          <a:pt x="76" y="46"/>
                        </a:lnTo>
                        <a:lnTo>
                          <a:pt x="76" y="42"/>
                        </a:lnTo>
                        <a:lnTo>
                          <a:pt x="76" y="36"/>
                        </a:lnTo>
                        <a:lnTo>
                          <a:pt x="74" y="32"/>
                        </a:lnTo>
                        <a:lnTo>
                          <a:pt x="70" y="28"/>
                        </a:lnTo>
                        <a:lnTo>
                          <a:pt x="70" y="24"/>
                        </a:lnTo>
                        <a:lnTo>
                          <a:pt x="70" y="16"/>
                        </a:lnTo>
                        <a:lnTo>
                          <a:pt x="74" y="8"/>
                        </a:lnTo>
                        <a:lnTo>
                          <a:pt x="70" y="0"/>
                        </a:lnTo>
                        <a:lnTo>
                          <a:pt x="70" y="2"/>
                        </a:lnTo>
                        <a:lnTo>
                          <a:pt x="66" y="4"/>
                        </a:lnTo>
                        <a:lnTo>
                          <a:pt x="62" y="6"/>
                        </a:lnTo>
                        <a:lnTo>
                          <a:pt x="58" y="4"/>
                        </a:lnTo>
                        <a:lnTo>
                          <a:pt x="54" y="2"/>
                        </a:lnTo>
                        <a:lnTo>
                          <a:pt x="48" y="12"/>
                        </a:lnTo>
                        <a:lnTo>
                          <a:pt x="44" y="18"/>
                        </a:lnTo>
                        <a:lnTo>
                          <a:pt x="42" y="22"/>
                        </a:lnTo>
                        <a:lnTo>
                          <a:pt x="44" y="28"/>
                        </a:lnTo>
                        <a:lnTo>
                          <a:pt x="32" y="28"/>
                        </a:lnTo>
                        <a:lnTo>
                          <a:pt x="26" y="26"/>
                        </a:lnTo>
                        <a:lnTo>
                          <a:pt x="22" y="24"/>
                        </a:lnTo>
                        <a:lnTo>
                          <a:pt x="12" y="36"/>
                        </a:lnTo>
                        <a:lnTo>
                          <a:pt x="4" y="48"/>
                        </a:lnTo>
                        <a:lnTo>
                          <a:pt x="0" y="56"/>
                        </a:lnTo>
                        <a:lnTo>
                          <a:pt x="10" y="56"/>
                        </a:lnTo>
                        <a:lnTo>
                          <a:pt x="18" y="60"/>
                        </a:lnTo>
                        <a:lnTo>
                          <a:pt x="24" y="70"/>
                        </a:lnTo>
                        <a:lnTo>
                          <a:pt x="28" y="80"/>
                        </a:lnTo>
                        <a:lnTo>
                          <a:pt x="24" y="84"/>
                        </a:lnTo>
                        <a:lnTo>
                          <a:pt x="24" y="86"/>
                        </a:lnTo>
                        <a:lnTo>
                          <a:pt x="26" y="88"/>
                        </a:lnTo>
                        <a:lnTo>
                          <a:pt x="32" y="90"/>
                        </a:lnTo>
                        <a:lnTo>
                          <a:pt x="46" y="90"/>
                        </a:lnTo>
                        <a:lnTo>
                          <a:pt x="56" y="92"/>
                        </a:lnTo>
                        <a:lnTo>
                          <a:pt x="56" y="88"/>
                        </a:lnTo>
                        <a:lnTo>
                          <a:pt x="68" y="88"/>
                        </a:lnTo>
                        <a:lnTo>
                          <a:pt x="72" y="86"/>
                        </a:lnTo>
                        <a:lnTo>
                          <a:pt x="74" y="84"/>
                        </a:lnTo>
                        <a:lnTo>
                          <a:pt x="74" y="80"/>
                        </a:lnTo>
                        <a:lnTo>
                          <a:pt x="70" y="7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9" name="îṡḷïďe">
                    <a:extLst>
                      <a:ext uri="{FF2B5EF4-FFF2-40B4-BE49-F238E27FC236}">
                        <a16:creationId xmlns:a16="http://schemas.microsoft.com/office/drawing/2014/main" xmlns="" id="{94DA3651-78C9-4702-9B4D-18186E60FA5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55935" y="2678176"/>
                    <a:ext cx="112932" cy="127496"/>
                  </a:xfrm>
                  <a:custGeom>
                    <a:avLst/>
                    <a:gdLst>
                      <a:gd name="T0" fmla="*/ 2147483647 w 64"/>
                      <a:gd name="T1" fmla="*/ 0 h 76"/>
                      <a:gd name="T2" fmla="*/ 2147483647 w 64"/>
                      <a:gd name="T3" fmla="*/ 2147483647 h 76"/>
                      <a:gd name="T4" fmla="*/ 2147483647 w 64"/>
                      <a:gd name="T5" fmla="*/ 2147483647 h 76"/>
                      <a:gd name="T6" fmla="*/ 2147483647 w 64"/>
                      <a:gd name="T7" fmla="*/ 2147483647 h 76"/>
                      <a:gd name="T8" fmla="*/ 2147483647 w 64"/>
                      <a:gd name="T9" fmla="*/ 2147483647 h 76"/>
                      <a:gd name="T10" fmla="*/ 0 w 64"/>
                      <a:gd name="T11" fmla="*/ 2147483647 h 76"/>
                      <a:gd name="T12" fmla="*/ 0 w 64"/>
                      <a:gd name="T13" fmla="*/ 2147483647 h 76"/>
                      <a:gd name="T14" fmla="*/ 2147483647 w 64"/>
                      <a:gd name="T15" fmla="*/ 2147483647 h 76"/>
                      <a:gd name="T16" fmla="*/ 2147483647 w 64"/>
                      <a:gd name="T17" fmla="*/ 2147483647 h 76"/>
                      <a:gd name="T18" fmla="*/ 2147483647 w 64"/>
                      <a:gd name="T19" fmla="*/ 2147483647 h 76"/>
                      <a:gd name="T20" fmla="*/ 2147483647 w 64"/>
                      <a:gd name="T21" fmla="*/ 2147483647 h 76"/>
                      <a:gd name="T22" fmla="*/ 2147483647 w 64"/>
                      <a:gd name="T23" fmla="*/ 2147483647 h 76"/>
                      <a:gd name="T24" fmla="*/ 2147483647 w 64"/>
                      <a:gd name="T25" fmla="*/ 2147483647 h 76"/>
                      <a:gd name="T26" fmla="*/ 2147483647 w 64"/>
                      <a:gd name="T27" fmla="*/ 2147483647 h 76"/>
                      <a:gd name="T28" fmla="*/ 2147483647 w 64"/>
                      <a:gd name="T29" fmla="*/ 2147483647 h 76"/>
                      <a:gd name="T30" fmla="*/ 2147483647 w 64"/>
                      <a:gd name="T31" fmla="*/ 2147483647 h 76"/>
                      <a:gd name="T32" fmla="*/ 2147483647 w 64"/>
                      <a:gd name="T33" fmla="*/ 2147483647 h 76"/>
                      <a:gd name="T34" fmla="*/ 2147483647 w 64"/>
                      <a:gd name="T35" fmla="*/ 2147483647 h 76"/>
                      <a:gd name="T36" fmla="*/ 2147483647 w 64"/>
                      <a:gd name="T37" fmla="*/ 2147483647 h 76"/>
                      <a:gd name="T38" fmla="*/ 2147483647 w 64"/>
                      <a:gd name="T39" fmla="*/ 2147483647 h 76"/>
                      <a:gd name="T40" fmla="*/ 2147483647 w 64"/>
                      <a:gd name="T41" fmla="*/ 2147483647 h 76"/>
                      <a:gd name="T42" fmla="*/ 2147483647 w 64"/>
                      <a:gd name="T43" fmla="*/ 2147483647 h 76"/>
                      <a:gd name="T44" fmla="*/ 2147483647 w 64"/>
                      <a:gd name="T45" fmla="*/ 2147483647 h 76"/>
                      <a:gd name="T46" fmla="*/ 2147483647 w 64"/>
                      <a:gd name="T47" fmla="*/ 2147483647 h 76"/>
                      <a:gd name="T48" fmla="*/ 2147483647 w 64"/>
                      <a:gd name="T49" fmla="*/ 0 h 7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64"/>
                      <a:gd name="T76" fmla="*/ 0 h 76"/>
                      <a:gd name="T77" fmla="*/ 64 w 64"/>
                      <a:gd name="T78" fmla="*/ 76 h 76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64" h="76">
                        <a:moveTo>
                          <a:pt x="18" y="0"/>
                        </a:moveTo>
                        <a:lnTo>
                          <a:pt x="18" y="2"/>
                        </a:lnTo>
                        <a:lnTo>
                          <a:pt x="18" y="4"/>
                        </a:lnTo>
                        <a:lnTo>
                          <a:pt x="16" y="6"/>
                        </a:lnTo>
                        <a:lnTo>
                          <a:pt x="12" y="8"/>
                        </a:lnTo>
                        <a:lnTo>
                          <a:pt x="0" y="8"/>
                        </a:lnTo>
                        <a:lnTo>
                          <a:pt x="0" y="12"/>
                        </a:lnTo>
                        <a:lnTo>
                          <a:pt x="2" y="16"/>
                        </a:lnTo>
                        <a:lnTo>
                          <a:pt x="4" y="20"/>
                        </a:lnTo>
                        <a:lnTo>
                          <a:pt x="6" y="28"/>
                        </a:lnTo>
                        <a:lnTo>
                          <a:pt x="8" y="40"/>
                        </a:lnTo>
                        <a:lnTo>
                          <a:pt x="14" y="56"/>
                        </a:lnTo>
                        <a:lnTo>
                          <a:pt x="20" y="70"/>
                        </a:lnTo>
                        <a:lnTo>
                          <a:pt x="24" y="74"/>
                        </a:lnTo>
                        <a:lnTo>
                          <a:pt x="30" y="76"/>
                        </a:lnTo>
                        <a:lnTo>
                          <a:pt x="40" y="74"/>
                        </a:lnTo>
                        <a:lnTo>
                          <a:pt x="50" y="70"/>
                        </a:lnTo>
                        <a:lnTo>
                          <a:pt x="60" y="64"/>
                        </a:lnTo>
                        <a:lnTo>
                          <a:pt x="64" y="60"/>
                        </a:lnTo>
                        <a:lnTo>
                          <a:pt x="64" y="58"/>
                        </a:lnTo>
                        <a:lnTo>
                          <a:pt x="64" y="50"/>
                        </a:lnTo>
                        <a:lnTo>
                          <a:pt x="58" y="42"/>
                        </a:lnTo>
                        <a:lnTo>
                          <a:pt x="52" y="32"/>
                        </a:lnTo>
                        <a:lnTo>
                          <a:pt x="46" y="26"/>
                        </a:lnTo>
                        <a:lnTo>
                          <a:pt x="1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0" name="îṩ1íḋè">
                    <a:extLst>
                      <a:ext uri="{FF2B5EF4-FFF2-40B4-BE49-F238E27FC236}">
                        <a16:creationId xmlns:a16="http://schemas.microsoft.com/office/drawing/2014/main" xmlns="" id="{9AC28C37-AD92-42BA-8245-FB3AD7329B1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45574" y="3161539"/>
                    <a:ext cx="461368" cy="591247"/>
                  </a:xfrm>
                  <a:custGeom>
                    <a:avLst/>
                    <a:gdLst>
                      <a:gd name="T0" fmla="*/ 2147483647 w 264"/>
                      <a:gd name="T1" fmla="*/ 2147483647 h 354"/>
                      <a:gd name="T2" fmla="*/ 2147483647 w 264"/>
                      <a:gd name="T3" fmla="*/ 2147483647 h 354"/>
                      <a:gd name="T4" fmla="*/ 2147483647 w 264"/>
                      <a:gd name="T5" fmla="*/ 2147483647 h 354"/>
                      <a:gd name="T6" fmla="*/ 2147483647 w 264"/>
                      <a:gd name="T7" fmla="*/ 2147483647 h 354"/>
                      <a:gd name="T8" fmla="*/ 2147483647 w 264"/>
                      <a:gd name="T9" fmla="*/ 2147483647 h 354"/>
                      <a:gd name="T10" fmla="*/ 2147483647 w 264"/>
                      <a:gd name="T11" fmla="*/ 2147483647 h 354"/>
                      <a:gd name="T12" fmla="*/ 2147483647 w 264"/>
                      <a:gd name="T13" fmla="*/ 2147483647 h 354"/>
                      <a:gd name="T14" fmla="*/ 2147483647 w 264"/>
                      <a:gd name="T15" fmla="*/ 2147483647 h 354"/>
                      <a:gd name="T16" fmla="*/ 2147483647 w 264"/>
                      <a:gd name="T17" fmla="*/ 2147483647 h 354"/>
                      <a:gd name="T18" fmla="*/ 2147483647 w 264"/>
                      <a:gd name="T19" fmla="*/ 2147483647 h 354"/>
                      <a:gd name="T20" fmla="*/ 2147483647 w 264"/>
                      <a:gd name="T21" fmla="*/ 2147483647 h 354"/>
                      <a:gd name="T22" fmla="*/ 2147483647 w 264"/>
                      <a:gd name="T23" fmla="*/ 2147483647 h 354"/>
                      <a:gd name="T24" fmla="*/ 2147483647 w 264"/>
                      <a:gd name="T25" fmla="*/ 2147483647 h 354"/>
                      <a:gd name="T26" fmla="*/ 2147483647 w 264"/>
                      <a:gd name="T27" fmla="*/ 2147483647 h 354"/>
                      <a:gd name="T28" fmla="*/ 2147483647 w 264"/>
                      <a:gd name="T29" fmla="*/ 2147483647 h 354"/>
                      <a:gd name="T30" fmla="*/ 2147483647 w 264"/>
                      <a:gd name="T31" fmla="*/ 2147483647 h 354"/>
                      <a:gd name="T32" fmla="*/ 2147483647 w 264"/>
                      <a:gd name="T33" fmla="*/ 2147483647 h 354"/>
                      <a:gd name="T34" fmla="*/ 2147483647 w 264"/>
                      <a:gd name="T35" fmla="*/ 2147483647 h 354"/>
                      <a:gd name="T36" fmla="*/ 2147483647 w 264"/>
                      <a:gd name="T37" fmla="*/ 2147483647 h 354"/>
                      <a:gd name="T38" fmla="*/ 2147483647 w 264"/>
                      <a:gd name="T39" fmla="*/ 2147483647 h 354"/>
                      <a:gd name="T40" fmla="*/ 2147483647 w 264"/>
                      <a:gd name="T41" fmla="*/ 2147483647 h 354"/>
                      <a:gd name="T42" fmla="*/ 2147483647 w 264"/>
                      <a:gd name="T43" fmla="*/ 2147483647 h 354"/>
                      <a:gd name="T44" fmla="*/ 2147483647 w 264"/>
                      <a:gd name="T45" fmla="*/ 2147483647 h 354"/>
                      <a:gd name="T46" fmla="*/ 2147483647 w 264"/>
                      <a:gd name="T47" fmla="*/ 2147483647 h 354"/>
                      <a:gd name="T48" fmla="*/ 2147483647 w 264"/>
                      <a:gd name="T49" fmla="*/ 2147483647 h 354"/>
                      <a:gd name="T50" fmla="*/ 2147483647 w 264"/>
                      <a:gd name="T51" fmla="*/ 2147483647 h 354"/>
                      <a:gd name="T52" fmla="*/ 2147483647 w 264"/>
                      <a:gd name="T53" fmla="*/ 2147483647 h 354"/>
                      <a:gd name="T54" fmla="*/ 2147483647 w 264"/>
                      <a:gd name="T55" fmla="*/ 2147483647 h 354"/>
                      <a:gd name="T56" fmla="*/ 2147483647 w 264"/>
                      <a:gd name="T57" fmla="*/ 2147483647 h 354"/>
                      <a:gd name="T58" fmla="*/ 2147483647 w 264"/>
                      <a:gd name="T59" fmla="*/ 2147483647 h 354"/>
                      <a:gd name="T60" fmla="*/ 2147483647 w 264"/>
                      <a:gd name="T61" fmla="*/ 2147483647 h 354"/>
                      <a:gd name="T62" fmla="*/ 2147483647 w 264"/>
                      <a:gd name="T63" fmla="*/ 2147483647 h 354"/>
                      <a:gd name="T64" fmla="*/ 2147483647 w 264"/>
                      <a:gd name="T65" fmla="*/ 2147483647 h 354"/>
                      <a:gd name="T66" fmla="*/ 2147483647 w 264"/>
                      <a:gd name="T67" fmla="*/ 2147483647 h 354"/>
                      <a:gd name="T68" fmla="*/ 2147483647 w 264"/>
                      <a:gd name="T69" fmla="*/ 2147483647 h 354"/>
                      <a:gd name="T70" fmla="*/ 2147483647 w 264"/>
                      <a:gd name="T71" fmla="*/ 2147483647 h 354"/>
                      <a:gd name="T72" fmla="*/ 2147483647 w 264"/>
                      <a:gd name="T73" fmla="*/ 2147483647 h 354"/>
                      <a:gd name="T74" fmla="*/ 2147483647 w 264"/>
                      <a:gd name="T75" fmla="*/ 2147483647 h 354"/>
                      <a:gd name="T76" fmla="*/ 2147483647 w 264"/>
                      <a:gd name="T77" fmla="*/ 2147483647 h 354"/>
                      <a:gd name="T78" fmla="*/ 2147483647 w 264"/>
                      <a:gd name="T79" fmla="*/ 2147483647 h 354"/>
                      <a:gd name="T80" fmla="*/ 2147483647 w 264"/>
                      <a:gd name="T81" fmla="*/ 2147483647 h 354"/>
                      <a:gd name="T82" fmla="*/ 2147483647 w 264"/>
                      <a:gd name="T83" fmla="*/ 2147483647 h 354"/>
                      <a:gd name="T84" fmla="*/ 2147483647 w 264"/>
                      <a:gd name="T85" fmla="*/ 2147483647 h 354"/>
                      <a:gd name="T86" fmla="*/ 2147483647 w 264"/>
                      <a:gd name="T87" fmla="*/ 2147483647 h 354"/>
                      <a:gd name="T88" fmla="*/ 2147483647 w 264"/>
                      <a:gd name="T89" fmla="*/ 2147483647 h 354"/>
                      <a:gd name="T90" fmla="*/ 2147483647 w 264"/>
                      <a:gd name="T91" fmla="*/ 0 h 354"/>
                      <a:gd name="T92" fmla="*/ 2147483647 w 264"/>
                      <a:gd name="T93" fmla="*/ 2147483647 h 354"/>
                      <a:gd name="T94" fmla="*/ 2147483647 w 264"/>
                      <a:gd name="T95" fmla="*/ 2147483647 h 354"/>
                      <a:gd name="T96" fmla="*/ 2147483647 w 264"/>
                      <a:gd name="T97" fmla="*/ 2147483647 h 354"/>
                      <a:gd name="T98" fmla="*/ 2147483647 w 264"/>
                      <a:gd name="T99" fmla="*/ 2147483647 h 354"/>
                      <a:gd name="T100" fmla="*/ 2147483647 w 264"/>
                      <a:gd name="T101" fmla="*/ 2147483647 h 354"/>
                      <a:gd name="T102" fmla="*/ 2147483647 w 264"/>
                      <a:gd name="T103" fmla="*/ 2147483647 h 354"/>
                      <a:gd name="T104" fmla="*/ 2147483647 w 264"/>
                      <a:gd name="T105" fmla="*/ 2147483647 h 354"/>
                      <a:gd name="T106" fmla="*/ 2147483647 w 264"/>
                      <a:gd name="T107" fmla="*/ 2147483647 h 354"/>
                      <a:gd name="T108" fmla="*/ 2147483647 w 264"/>
                      <a:gd name="T109" fmla="*/ 2147483647 h 354"/>
                      <a:gd name="T110" fmla="*/ 0 w 264"/>
                      <a:gd name="T111" fmla="*/ 2147483647 h 354"/>
                      <a:gd name="T112" fmla="*/ 2147483647 w 264"/>
                      <a:gd name="T113" fmla="*/ 2147483647 h 354"/>
                      <a:gd name="T114" fmla="*/ 2147483647 w 264"/>
                      <a:gd name="T115" fmla="*/ 2147483647 h 354"/>
                      <a:gd name="T116" fmla="*/ 2147483647 w 264"/>
                      <a:gd name="T117" fmla="*/ 2147483647 h 354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w 264"/>
                      <a:gd name="T178" fmla="*/ 0 h 354"/>
                      <a:gd name="T179" fmla="*/ 264 w 264"/>
                      <a:gd name="T180" fmla="*/ 354 h 354"/>
                    </a:gdLst>
                    <a:ahLst/>
                    <a:cxnLst>
                      <a:cxn ang="T118">
                        <a:pos x="T0" y="T1"/>
                      </a:cxn>
                      <a:cxn ang="T119">
                        <a:pos x="T2" y="T3"/>
                      </a:cxn>
                      <a:cxn ang="T120">
                        <a:pos x="T4" y="T5"/>
                      </a:cxn>
                      <a:cxn ang="T121">
                        <a:pos x="T6" y="T7"/>
                      </a:cxn>
                      <a:cxn ang="T122">
                        <a:pos x="T8" y="T9"/>
                      </a:cxn>
                      <a:cxn ang="T123">
                        <a:pos x="T10" y="T11"/>
                      </a:cxn>
                      <a:cxn ang="T124">
                        <a:pos x="T12" y="T13"/>
                      </a:cxn>
                      <a:cxn ang="T125">
                        <a:pos x="T14" y="T15"/>
                      </a:cxn>
                      <a:cxn ang="T126">
                        <a:pos x="T16" y="T17"/>
                      </a:cxn>
                      <a:cxn ang="T127">
                        <a:pos x="T18" y="T19"/>
                      </a:cxn>
                      <a:cxn ang="T128">
                        <a:pos x="T20" y="T21"/>
                      </a:cxn>
                      <a:cxn ang="T129">
                        <a:pos x="T22" y="T23"/>
                      </a:cxn>
                      <a:cxn ang="T130">
                        <a:pos x="T24" y="T25"/>
                      </a:cxn>
                      <a:cxn ang="T131">
                        <a:pos x="T26" y="T27"/>
                      </a:cxn>
                      <a:cxn ang="T132">
                        <a:pos x="T28" y="T29"/>
                      </a:cxn>
                      <a:cxn ang="T133">
                        <a:pos x="T30" y="T31"/>
                      </a:cxn>
                      <a:cxn ang="T134">
                        <a:pos x="T32" y="T33"/>
                      </a:cxn>
                      <a:cxn ang="T135">
                        <a:pos x="T34" y="T35"/>
                      </a:cxn>
                      <a:cxn ang="T136">
                        <a:pos x="T36" y="T37"/>
                      </a:cxn>
                      <a:cxn ang="T137">
                        <a:pos x="T38" y="T39"/>
                      </a:cxn>
                      <a:cxn ang="T138">
                        <a:pos x="T40" y="T41"/>
                      </a:cxn>
                      <a:cxn ang="T139">
                        <a:pos x="T42" y="T43"/>
                      </a:cxn>
                      <a:cxn ang="T140">
                        <a:pos x="T44" y="T45"/>
                      </a:cxn>
                      <a:cxn ang="T141">
                        <a:pos x="T46" y="T47"/>
                      </a:cxn>
                      <a:cxn ang="T142">
                        <a:pos x="T48" y="T49"/>
                      </a:cxn>
                      <a:cxn ang="T143">
                        <a:pos x="T50" y="T51"/>
                      </a:cxn>
                      <a:cxn ang="T144">
                        <a:pos x="T52" y="T53"/>
                      </a:cxn>
                      <a:cxn ang="T145">
                        <a:pos x="T54" y="T55"/>
                      </a:cxn>
                      <a:cxn ang="T146">
                        <a:pos x="T56" y="T57"/>
                      </a:cxn>
                      <a:cxn ang="T147">
                        <a:pos x="T58" y="T59"/>
                      </a:cxn>
                      <a:cxn ang="T148">
                        <a:pos x="T60" y="T61"/>
                      </a:cxn>
                      <a:cxn ang="T149">
                        <a:pos x="T62" y="T63"/>
                      </a:cxn>
                      <a:cxn ang="T150">
                        <a:pos x="T64" y="T65"/>
                      </a:cxn>
                      <a:cxn ang="T151">
                        <a:pos x="T66" y="T67"/>
                      </a:cxn>
                      <a:cxn ang="T152">
                        <a:pos x="T68" y="T69"/>
                      </a:cxn>
                      <a:cxn ang="T153">
                        <a:pos x="T70" y="T71"/>
                      </a:cxn>
                      <a:cxn ang="T154">
                        <a:pos x="T72" y="T73"/>
                      </a:cxn>
                      <a:cxn ang="T155">
                        <a:pos x="T74" y="T75"/>
                      </a:cxn>
                      <a:cxn ang="T156">
                        <a:pos x="T76" y="T77"/>
                      </a:cxn>
                      <a:cxn ang="T157">
                        <a:pos x="T78" y="T79"/>
                      </a:cxn>
                      <a:cxn ang="T158">
                        <a:pos x="T80" y="T81"/>
                      </a:cxn>
                      <a:cxn ang="T159">
                        <a:pos x="T82" y="T83"/>
                      </a:cxn>
                      <a:cxn ang="T160">
                        <a:pos x="T84" y="T85"/>
                      </a:cxn>
                      <a:cxn ang="T161">
                        <a:pos x="T86" y="T87"/>
                      </a:cxn>
                      <a:cxn ang="T162">
                        <a:pos x="T88" y="T89"/>
                      </a:cxn>
                      <a:cxn ang="T163">
                        <a:pos x="T90" y="T91"/>
                      </a:cxn>
                      <a:cxn ang="T164">
                        <a:pos x="T92" y="T93"/>
                      </a:cxn>
                      <a:cxn ang="T165">
                        <a:pos x="T94" y="T95"/>
                      </a:cxn>
                      <a:cxn ang="T166">
                        <a:pos x="T96" y="T97"/>
                      </a:cxn>
                      <a:cxn ang="T167">
                        <a:pos x="T98" y="T99"/>
                      </a:cxn>
                      <a:cxn ang="T168">
                        <a:pos x="T100" y="T101"/>
                      </a:cxn>
                      <a:cxn ang="T169">
                        <a:pos x="T102" y="T103"/>
                      </a:cxn>
                      <a:cxn ang="T170">
                        <a:pos x="T104" y="T105"/>
                      </a:cxn>
                      <a:cxn ang="T171">
                        <a:pos x="T106" y="T107"/>
                      </a:cxn>
                      <a:cxn ang="T172">
                        <a:pos x="T108" y="T109"/>
                      </a:cxn>
                      <a:cxn ang="T173">
                        <a:pos x="T110" y="T111"/>
                      </a:cxn>
                      <a:cxn ang="T174">
                        <a:pos x="T112" y="T113"/>
                      </a:cxn>
                      <a:cxn ang="T175">
                        <a:pos x="T114" y="T115"/>
                      </a:cxn>
                      <a:cxn ang="T176">
                        <a:pos x="T116" y="T117"/>
                      </a:cxn>
                    </a:cxnLst>
                    <a:rect l="T177" t="T178" r="T179" b="T180"/>
                    <a:pathLst>
                      <a:path w="264" h="354">
                        <a:moveTo>
                          <a:pt x="18" y="220"/>
                        </a:moveTo>
                        <a:lnTo>
                          <a:pt x="20" y="220"/>
                        </a:lnTo>
                        <a:lnTo>
                          <a:pt x="20" y="226"/>
                        </a:lnTo>
                        <a:lnTo>
                          <a:pt x="24" y="232"/>
                        </a:lnTo>
                        <a:lnTo>
                          <a:pt x="26" y="240"/>
                        </a:lnTo>
                        <a:lnTo>
                          <a:pt x="28" y="248"/>
                        </a:lnTo>
                        <a:lnTo>
                          <a:pt x="28" y="260"/>
                        </a:lnTo>
                        <a:lnTo>
                          <a:pt x="40" y="260"/>
                        </a:lnTo>
                        <a:lnTo>
                          <a:pt x="40" y="264"/>
                        </a:lnTo>
                        <a:lnTo>
                          <a:pt x="42" y="266"/>
                        </a:lnTo>
                        <a:lnTo>
                          <a:pt x="46" y="270"/>
                        </a:lnTo>
                        <a:lnTo>
                          <a:pt x="52" y="274"/>
                        </a:lnTo>
                        <a:lnTo>
                          <a:pt x="54" y="276"/>
                        </a:lnTo>
                        <a:lnTo>
                          <a:pt x="54" y="282"/>
                        </a:lnTo>
                        <a:lnTo>
                          <a:pt x="58" y="288"/>
                        </a:lnTo>
                        <a:lnTo>
                          <a:pt x="62" y="290"/>
                        </a:lnTo>
                        <a:lnTo>
                          <a:pt x="70" y="300"/>
                        </a:lnTo>
                        <a:lnTo>
                          <a:pt x="80" y="308"/>
                        </a:lnTo>
                        <a:lnTo>
                          <a:pt x="84" y="312"/>
                        </a:lnTo>
                        <a:lnTo>
                          <a:pt x="88" y="316"/>
                        </a:lnTo>
                        <a:lnTo>
                          <a:pt x="88" y="322"/>
                        </a:lnTo>
                        <a:lnTo>
                          <a:pt x="88" y="326"/>
                        </a:lnTo>
                        <a:lnTo>
                          <a:pt x="90" y="328"/>
                        </a:lnTo>
                        <a:lnTo>
                          <a:pt x="98" y="336"/>
                        </a:lnTo>
                        <a:lnTo>
                          <a:pt x="104" y="338"/>
                        </a:lnTo>
                        <a:lnTo>
                          <a:pt x="112" y="342"/>
                        </a:lnTo>
                        <a:lnTo>
                          <a:pt x="112" y="338"/>
                        </a:lnTo>
                        <a:lnTo>
                          <a:pt x="116" y="338"/>
                        </a:lnTo>
                        <a:lnTo>
                          <a:pt x="120" y="342"/>
                        </a:lnTo>
                        <a:lnTo>
                          <a:pt x="124" y="338"/>
                        </a:lnTo>
                        <a:lnTo>
                          <a:pt x="132" y="338"/>
                        </a:lnTo>
                        <a:lnTo>
                          <a:pt x="134" y="342"/>
                        </a:lnTo>
                        <a:lnTo>
                          <a:pt x="136" y="346"/>
                        </a:lnTo>
                        <a:lnTo>
                          <a:pt x="146" y="354"/>
                        </a:lnTo>
                        <a:lnTo>
                          <a:pt x="150" y="352"/>
                        </a:lnTo>
                        <a:lnTo>
                          <a:pt x="156" y="350"/>
                        </a:lnTo>
                        <a:lnTo>
                          <a:pt x="178" y="350"/>
                        </a:lnTo>
                        <a:lnTo>
                          <a:pt x="186" y="350"/>
                        </a:lnTo>
                        <a:lnTo>
                          <a:pt x="192" y="346"/>
                        </a:lnTo>
                        <a:lnTo>
                          <a:pt x="198" y="342"/>
                        </a:lnTo>
                        <a:lnTo>
                          <a:pt x="202" y="338"/>
                        </a:lnTo>
                        <a:lnTo>
                          <a:pt x="228" y="338"/>
                        </a:lnTo>
                        <a:lnTo>
                          <a:pt x="224" y="330"/>
                        </a:lnTo>
                        <a:lnTo>
                          <a:pt x="220" y="324"/>
                        </a:lnTo>
                        <a:lnTo>
                          <a:pt x="216" y="318"/>
                        </a:lnTo>
                        <a:lnTo>
                          <a:pt x="212" y="314"/>
                        </a:lnTo>
                        <a:lnTo>
                          <a:pt x="210" y="300"/>
                        </a:lnTo>
                        <a:lnTo>
                          <a:pt x="206" y="296"/>
                        </a:lnTo>
                        <a:lnTo>
                          <a:pt x="204" y="292"/>
                        </a:lnTo>
                        <a:lnTo>
                          <a:pt x="190" y="284"/>
                        </a:lnTo>
                        <a:lnTo>
                          <a:pt x="184" y="278"/>
                        </a:lnTo>
                        <a:lnTo>
                          <a:pt x="180" y="274"/>
                        </a:lnTo>
                        <a:lnTo>
                          <a:pt x="180" y="272"/>
                        </a:lnTo>
                        <a:lnTo>
                          <a:pt x="182" y="270"/>
                        </a:lnTo>
                        <a:lnTo>
                          <a:pt x="186" y="268"/>
                        </a:lnTo>
                        <a:lnTo>
                          <a:pt x="192" y="266"/>
                        </a:lnTo>
                        <a:lnTo>
                          <a:pt x="196" y="262"/>
                        </a:lnTo>
                        <a:lnTo>
                          <a:pt x="198" y="252"/>
                        </a:lnTo>
                        <a:lnTo>
                          <a:pt x="198" y="244"/>
                        </a:lnTo>
                        <a:lnTo>
                          <a:pt x="198" y="234"/>
                        </a:lnTo>
                        <a:lnTo>
                          <a:pt x="200" y="226"/>
                        </a:lnTo>
                        <a:lnTo>
                          <a:pt x="204" y="224"/>
                        </a:lnTo>
                        <a:lnTo>
                          <a:pt x="210" y="222"/>
                        </a:lnTo>
                        <a:lnTo>
                          <a:pt x="212" y="212"/>
                        </a:lnTo>
                        <a:lnTo>
                          <a:pt x="214" y="204"/>
                        </a:lnTo>
                        <a:lnTo>
                          <a:pt x="222" y="190"/>
                        </a:lnTo>
                        <a:lnTo>
                          <a:pt x="232" y="178"/>
                        </a:lnTo>
                        <a:lnTo>
                          <a:pt x="232" y="170"/>
                        </a:lnTo>
                        <a:lnTo>
                          <a:pt x="232" y="162"/>
                        </a:lnTo>
                        <a:lnTo>
                          <a:pt x="232" y="138"/>
                        </a:lnTo>
                        <a:lnTo>
                          <a:pt x="234" y="134"/>
                        </a:lnTo>
                        <a:lnTo>
                          <a:pt x="236" y="126"/>
                        </a:lnTo>
                        <a:lnTo>
                          <a:pt x="238" y="120"/>
                        </a:lnTo>
                        <a:lnTo>
                          <a:pt x="238" y="108"/>
                        </a:lnTo>
                        <a:lnTo>
                          <a:pt x="246" y="106"/>
                        </a:lnTo>
                        <a:lnTo>
                          <a:pt x="254" y="102"/>
                        </a:lnTo>
                        <a:lnTo>
                          <a:pt x="260" y="96"/>
                        </a:lnTo>
                        <a:lnTo>
                          <a:pt x="264" y="92"/>
                        </a:lnTo>
                        <a:lnTo>
                          <a:pt x="260" y="88"/>
                        </a:lnTo>
                        <a:lnTo>
                          <a:pt x="258" y="84"/>
                        </a:lnTo>
                        <a:lnTo>
                          <a:pt x="254" y="80"/>
                        </a:lnTo>
                        <a:lnTo>
                          <a:pt x="250" y="76"/>
                        </a:lnTo>
                        <a:lnTo>
                          <a:pt x="246" y="68"/>
                        </a:lnTo>
                        <a:lnTo>
                          <a:pt x="242" y="58"/>
                        </a:lnTo>
                        <a:lnTo>
                          <a:pt x="238" y="38"/>
                        </a:lnTo>
                        <a:lnTo>
                          <a:pt x="236" y="28"/>
                        </a:lnTo>
                        <a:lnTo>
                          <a:pt x="232" y="18"/>
                        </a:lnTo>
                        <a:lnTo>
                          <a:pt x="230" y="12"/>
                        </a:lnTo>
                        <a:lnTo>
                          <a:pt x="222" y="8"/>
                        </a:lnTo>
                        <a:lnTo>
                          <a:pt x="216" y="4"/>
                        </a:lnTo>
                        <a:lnTo>
                          <a:pt x="212" y="0"/>
                        </a:lnTo>
                        <a:lnTo>
                          <a:pt x="206" y="0"/>
                        </a:lnTo>
                        <a:lnTo>
                          <a:pt x="204" y="4"/>
                        </a:lnTo>
                        <a:lnTo>
                          <a:pt x="194" y="10"/>
                        </a:lnTo>
                        <a:lnTo>
                          <a:pt x="188" y="16"/>
                        </a:lnTo>
                        <a:lnTo>
                          <a:pt x="178" y="22"/>
                        </a:lnTo>
                        <a:lnTo>
                          <a:pt x="174" y="16"/>
                        </a:lnTo>
                        <a:lnTo>
                          <a:pt x="44" y="16"/>
                        </a:lnTo>
                        <a:lnTo>
                          <a:pt x="44" y="54"/>
                        </a:lnTo>
                        <a:lnTo>
                          <a:pt x="32" y="54"/>
                        </a:lnTo>
                        <a:lnTo>
                          <a:pt x="28" y="62"/>
                        </a:lnTo>
                        <a:lnTo>
                          <a:pt x="34" y="130"/>
                        </a:lnTo>
                        <a:lnTo>
                          <a:pt x="24" y="132"/>
                        </a:lnTo>
                        <a:lnTo>
                          <a:pt x="18" y="136"/>
                        </a:lnTo>
                        <a:lnTo>
                          <a:pt x="14" y="142"/>
                        </a:lnTo>
                        <a:lnTo>
                          <a:pt x="12" y="150"/>
                        </a:lnTo>
                        <a:lnTo>
                          <a:pt x="8" y="156"/>
                        </a:lnTo>
                        <a:lnTo>
                          <a:pt x="6" y="164"/>
                        </a:lnTo>
                        <a:lnTo>
                          <a:pt x="6" y="182"/>
                        </a:lnTo>
                        <a:lnTo>
                          <a:pt x="4" y="186"/>
                        </a:lnTo>
                        <a:lnTo>
                          <a:pt x="0" y="192"/>
                        </a:lnTo>
                        <a:lnTo>
                          <a:pt x="0" y="194"/>
                        </a:lnTo>
                        <a:lnTo>
                          <a:pt x="2" y="194"/>
                        </a:lnTo>
                        <a:lnTo>
                          <a:pt x="10" y="198"/>
                        </a:lnTo>
                        <a:lnTo>
                          <a:pt x="12" y="206"/>
                        </a:lnTo>
                        <a:lnTo>
                          <a:pt x="14" y="208"/>
                        </a:lnTo>
                        <a:lnTo>
                          <a:pt x="16" y="212"/>
                        </a:lnTo>
                        <a:lnTo>
                          <a:pt x="18" y="218"/>
                        </a:lnTo>
                        <a:lnTo>
                          <a:pt x="18" y="2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1" name="íṧḻíḓé">
                    <a:extLst>
                      <a:ext uri="{FF2B5EF4-FFF2-40B4-BE49-F238E27FC236}">
                        <a16:creationId xmlns:a16="http://schemas.microsoft.com/office/drawing/2014/main" xmlns="" id="{703D2380-59C6-41AD-85FC-2FB96B3CD7D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88198" y="3497793"/>
                    <a:ext cx="291969" cy="404906"/>
                  </a:xfrm>
                  <a:custGeom>
                    <a:avLst/>
                    <a:gdLst>
                      <a:gd name="T0" fmla="*/ 2147483647 w 168"/>
                      <a:gd name="T1" fmla="*/ 2147483647 h 244"/>
                      <a:gd name="T2" fmla="*/ 2147483647 w 168"/>
                      <a:gd name="T3" fmla="*/ 2147483647 h 244"/>
                      <a:gd name="T4" fmla="*/ 2147483647 w 168"/>
                      <a:gd name="T5" fmla="*/ 2147483647 h 244"/>
                      <a:gd name="T6" fmla="*/ 2147483647 w 168"/>
                      <a:gd name="T7" fmla="*/ 2147483647 h 244"/>
                      <a:gd name="T8" fmla="*/ 2147483647 w 168"/>
                      <a:gd name="T9" fmla="*/ 2147483647 h 244"/>
                      <a:gd name="T10" fmla="*/ 2147483647 w 168"/>
                      <a:gd name="T11" fmla="*/ 2147483647 h 244"/>
                      <a:gd name="T12" fmla="*/ 2147483647 w 168"/>
                      <a:gd name="T13" fmla="*/ 2147483647 h 244"/>
                      <a:gd name="T14" fmla="*/ 2147483647 w 168"/>
                      <a:gd name="T15" fmla="*/ 2147483647 h 244"/>
                      <a:gd name="T16" fmla="*/ 2147483647 w 168"/>
                      <a:gd name="T17" fmla="*/ 2147483647 h 244"/>
                      <a:gd name="T18" fmla="*/ 2147483647 w 168"/>
                      <a:gd name="T19" fmla="*/ 2147483647 h 244"/>
                      <a:gd name="T20" fmla="*/ 2147483647 w 168"/>
                      <a:gd name="T21" fmla="*/ 2147483647 h 244"/>
                      <a:gd name="T22" fmla="*/ 2147483647 w 168"/>
                      <a:gd name="T23" fmla="*/ 2147483647 h 244"/>
                      <a:gd name="T24" fmla="*/ 2147483647 w 168"/>
                      <a:gd name="T25" fmla="*/ 2147483647 h 244"/>
                      <a:gd name="T26" fmla="*/ 2147483647 w 168"/>
                      <a:gd name="T27" fmla="*/ 2147483647 h 244"/>
                      <a:gd name="T28" fmla="*/ 2147483647 w 168"/>
                      <a:gd name="T29" fmla="*/ 2147483647 h 244"/>
                      <a:gd name="T30" fmla="*/ 2147483647 w 168"/>
                      <a:gd name="T31" fmla="*/ 2147483647 h 244"/>
                      <a:gd name="T32" fmla="*/ 2147483647 w 168"/>
                      <a:gd name="T33" fmla="*/ 2147483647 h 244"/>
                      <a:gd name="T34" fmla="*/ 2147483647 w 168"/>
                      <a:gd name="T35" fmla="*/ 2147483647 h 244"/>
                      <a:gd name="T36" fmla="*/ 2147483647 w 168"/>
                      <a:gd name="T37" fmla="*/ 2147483647 h 244"/>
                      <a:gd name="T38" fmla="*/ 2147483647 w 168"/>
                      <a:gd name="T39" fmla="*/ 2147483647 h 244"/>
                      <a:gd name="T40" fmla="*/ 2147483647 w 168"/>
                      <a:gd name="T41" fmla="*/ 2147483647 h 244"/>
                      <a:gd name="T42" fmla="*/ 2147483647 w 168"/>
                      <a:gd name="T43" fmla="*/ 2147483647 h 244"/>
                      <a:gd name="T44" fmla="*/ 2147483647 w 168"/>
                      <a:gd name="T45" fmla="*/ 2147483647 h 244"/>
                      <a:gd name="T46" fmla="*/ 2147483647 w 168"/>
                      <a:gd name="T47" fmla="*/ 2147483647 h 244"/>
                      <a:gd name="T48" fmla="*/ 2147483647 w 168"/>
                      <a:gd name="T49" fmla="*/ 2147483647 h 244"/>
                      <a:gd name="T50" fmla="*/ 2147483647 w 168"/>
                      <a:gd name="T51" fmla="*/ 2147483647 h 244"/>
                      <a:gd name="T52" fmla="*/ 2147483647 w 168"/>
                      <a:gd name="T53" fmla="*/ 2147483647 h 244"/>
                      <a:gd name="T54" fmla="*/ 2147483647 w 168"/>
                      <a:gd name="T55" fmla="*/ 2147483647 h 244"/>
                      <a:gd name="T56" fmla="*/ 2147483647 w 168"/>
                      <a:gd name="T57" fmla="*/ 2147483647 h 244"/>
                      <a:gd name="T58" fmla="*/ 2147483647 w 168"/>
                      <a:gd name="T59" fmla="*/ 2147483647 h 244"/>
                      <a:gd name="T60" fmla="*/ 2147483647 w 168"/>
                      <a:gd name="T61" fmla="*/ 2147483647 h 244"/>
                      <a:gd name="T62" fmla="*/ 2147483647 w 168"/>
                      <a:gd name="T63" fmla="*/ 2147483647 h 244"/>
                      <a:gd name="T64" fmla="*/ 0 w 168"/>
                      <a:gd name="T65" fmla="*/ 2147483647 h 244"/>
                      <a:gd name="T66" fmla="*/ 2147483647 w 168"/>
                      <a:gd name="T67" fmla="*/ 2147483647 h 244"/>
                      <a:gd name="T68" fmla="*/ 2147483647 w 168"/>
                      <a:gd name="T69" fmla="*/ 2147483647 h 244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168"/>
                      <a:gd name="T106" fmla="*/ 0 h 244"/>
                      <a:gd name="T107" fmla="*/ 168 w 168"/>
                      <a:gd name="T108" fmla="*/ 244 h 244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168" h="244">
                        <a:moveTo>
                          <a:pt x="18" y="146"/>
                        </a:moveTo>
                        <a:lnTo>
                          <a:pt x="24" y="142"/>
                        </a:lnTo>
                        <a:lnTo>
                          <a:pt x="32" y="138"/>
                        </a:lnTo>
                        <a:lnTo>
                          <a:pt x="38" y="134"/>
                        </a:lnTo>
                        <a:lnTo>
                          <a:pt x="44" y="130"/>
                        </a:lnTo>
                        <a:lnTo>
                          <a:pt x="50" y="128"/>
                        </a:lnTo>
                        <a:lnTo>
                          <a:pt x="56" y="128"/>
                        </a:lnTo>
                        <a:lnTo>
                          <a:pt x="60" y="130"/>
                        </a:lnTo>
                        <a:lnTo>
                          <a:pt x="64" y="128"/>
                        </a:lnTo>
                        <a:lnTo>
                          <a:pt x="66" y="126"/>
                        </a:lnTo>
                        <a:lnTo>
                          <a:pt x="70" y="122"/>
                        </a:lnTo>
                        <a:lnTo>
                          <a:pt x="74" y="114"/>
                        </a:lnTo>
                        <a:lnTo>
                          <a:pt x="90" y="94"/>
                        </a:lnTo>
                        <a:lnTo>
                          <a:pt x="100" y="86"/>
                        </a:lnTo>
                        <a:lnTo>
                          <a:pt x="106" y="74"/>
                        </a:lnTo>
                        <a:lnTo>
                          <a:pt x="92" y="72"/>
                        </a:lnTo>
                        <a:lnTo>
                          <a:pt x="80" y="70"/>
                        </a:lnTo>
                        <a:lnTo>
                          <a:pt x="66" y="64"/>
                        </a:lnTo>
                        <a:lnTo>
                          <a:pt x="54" y="60"/>
                        </a:lnTo>
                        <a:lnTo>
                          <a:pt x="44" y="52"/>
                        </a:lnTo>
                        <a:lnTo>
                          <a:pt x="34" y="44"/>
                        </a:lnTo>
                        <a:lnTo>
                          <a:pt x="30" y="32"/>
                        </a:lnTo>
                        <a:lnTo>
                          <a:pt x="28" y="24"/>
                        </a:lnTo>
                        <a:lnTo>
                          <a:pt x="28" y="16"/>
                        </a:lnTo>
                        <a:lnTo>
                          <a:pt x="38" y="6"/>
                        </a:lnTo>
                        <a:lnTo>
                          <a:pt x="38" y="10"/>
                        </a:lnTo>
                        <a:lnTo>
                          <a:pt x="38" y="12"/>
                        </a:lnTo>
                        <a:lnTo>
                          <a:pt x="38" y="16"/>
                        </a:lnTo>
                        <a:lnTo>
                          <a:pt x="42" y="20"/>
                        </a:lnTo>
                        <a:lnTo>
                          <a:pt x="48" y="24"/>
                        </a:lnTo>
                        <a:lnTo>
                          <a:pt x="52" y="28"/>
                        </a:lnTo>
                        <a:lnTo>
                          <a:pt x="58" y="28"/>
                        </a:lnTo>
                        <a:lnTo>
                          <a:pt x="62" y="28"/>
                        </a:lnTo>
                        <a:lnTo>
                          <a:pt x="66" y="24"/>
                        </a:lnTo>
                        <a:lnTo>
                          <a:pt x="70" y="20"/>
                        </a:lnTo>
                        <a:lnTo>
                          <a:pt x="74" y="20"/>
                        </a:lnTo>
                        <a:lnTo>
                          <a:pt x="86" y="20"/>
                        </a:lnTo>
                        <a:lnTo>
                          <a:pt x="96" y="18"/>
                        </a:lnTo>
                        <a:lnTo>
                          <a:pt x="106" y="16"/>
                        </a:lnTo>
                        <a:lnTo>
                          <a:pt x="118" y="12"/>
                        </a:lnTo>
                        <a:lnTo>
                          <a:pt x="132" y="12"/>
                        </a:lnTo>
                        <a:lnTo>
                          <a:pt x="136" y="12"/>
                        </a:lnTo>
                        <a:lnTo>
                          <a:pt x="140" y="10"/>
                        </a:lnTo>
                        <a:lnTo>
                          <a:pt x="144" y="6"/>
                        </a:lnTo>
                        <a:lnTo>
                          <a:pt x="148" y="2"/>
                        </a:lnTo>
                        <a:lnTo>
                          <a:pt x="152" y="2"/>
                        </a:lnTo>
                        <a:lnTo>
                          <a:pt x="156" y="0"/>
                        </a:lnTo>
                        <a:lnTo>
                          <a:pt x="162" y="2"/>
                        </a:lnTo>
                        <a:lnTo>
                          <a:pt x="168" y="2"/>
                        </a:lnTo>
                        <a:lnTo>
                          <a:pt x="164" y="6"/>
                        </a:lnTo>
                        <a:lnTo>
                          <a:pt x="162" y="14"/>
                        </a:lnTo>
                        <a:lnTo>
                          <a:pt x="162" y="26"/>
                        </a:lnTo>
                        <a:lnTo>
                          <a:pt x="160" y="36"/>
                        </a:lnTo>
                        <a:lnTo>
                          <a:pt x="154" y="50"/>
                        </a:lnTo>
                        <a:lnTo>
                          <a:pt x="144" y="76"/>
                        </a:lnTo>
                        <a:lnTo>
                          <a:pt x="126" y="112"/>
                        </a:lnTo>
                        <a:lnTo>
                          <a:pt x="106" y="142"/>
                        </a:lnTo>
                        <a:lnTo>
                          <a:pt x="96" y="156"/>
                        </a:lnTo>
                        <a:lnTo>
                          <a:pt x="84" y="170"/>
                        </a:lnTo>
                        <a:lnTo>
                          <a:pt x="70" y="182"/>
                        </a:lnTo>
                        <a:lnTo>
                          <a:pt x="56" y="196"/>
                        </a:lnTo>
                        <a:lnTo>
                          <a:pt x="40" y="208"/>
                        </a:lnTo>
                        <a:lnTo>
                          <a:pt x="32" y="218"/>
                        </a:lnTo>
                        <a:lnTo>
                          <a:pt x="10" y="244"/>
                        </a:lnTo>
                        <a:lnTo>
                          <a:pt x="4" y="240"/>
                        </a:lnTo>
                        <a:lnTo>
                          <a:pt x="0" y="236"/>
                        </a:lnTo>
                        <a:lnTo>
                          <a:pt x="0" y="170"/>
                        </a:lnTo>
                        <a:lnTo>
                          <a:pt x="8" y="152"/>
                        </a:lnTo>
                        <a:lnTo>
                          <a:pt x="14" y="148"/>
                        </a:lnTo>
                        <a:lnTo>
                          <a:pt x="18" y="14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2" name="íŝ1íḍê">
                    <a:extLst>
                      <a:ext uri="{FF2B5EF4-FFF2-40B4-BE49-F238E27FC236}">
                        <a16:creationId xmlns:a16="http://schemas.microsoft.com/office/drawing/2014/main" xmlns="" id="{AAA56D89-C9DA-457C-B999-CD90BE9B67F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01271" y="3793417"/>
                    <a:ext cx="50957" cy="40630"/>
                  </a:xfrm>
                  <a:custGeom>
                    <a:avLst/>
                    <a:gdLst>
                      <a:gd name="T0" fmla="*/ 2147483647 w 28"/>
                      <a:gd name="T1" fmla="*/ 2147483647 h 24"/>
                      <a:gd name="T2" fmla="*/ 2147483647 w 28"/>
                      <a:gd name="T3" fmla="*/ 2147483647 h 24"/>
                      <a:gd name="T4" fmla="*/ 2147483647 w 28"/>
                      <a:gd name="T5" fmla="*/ 2147483647 h 24"/>
                      <a:gd name="T6" fmla="*/ 0 w 28"/>
                      <a:gd name="T7" fmla="*/ 2147483647 h 24"/>
                      <a:gd name="T8" fmla="*/ 2147483647 w 28"/>
                      <a:gd name="T9" fmla="*/ 2147483647 h 24"/>
                      <a:gd name="T10" fmla="*/ 2147483647 w 28"/>
                      <a:gd name="T11" fmla="*/ 2147483647 h 24"/>
                      <a:gd name="T12" fmla="*/ 2147483647 w 28"/>
                      <a:gd name="T13" fmla="*/ 0 h 24"/>
                      <a:gd name="T14" fmla="*/ 2147483647 w 28"/>
                      <a:gd name="T15" fmla="*/ 2147483647 h 2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28"/>
                      <a:gd name="T25" fmla="*/ 0 h 24"/>
                      <a:gd name="T26" fmla="*/ 28 w 28"/>
                      <a:gd name="T27" fmla="*/ 24 h 24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28" h="24">
                        <a:moveTo>
                          <a:pt x="28" y="24"/>
                        </a:moveTo>
                        <a:lnTo>
                          <a:pt x="18" y="24"/>
                        </a:lnTo>
                        <a:lnTo>
                          <a:pt x="12" y="24"/>
                        </a:lnTo>
                        <a:lnTo>
                          <a:pt x="0" y="22"/>
                        </a:lnTo>
                        <a:lnTo>
                          <a:pt x="6" y="2"/>
                        </a:lnTo>
                        <a:lnTo>
                          <a:pt x="28" y="4"/>
                        </a:lnTo>
                        <a:lnTo>
                          <a:pt x="28" y="0"/>
                        </a:lnTo>
                        <a:lnTo>
                          <a:pt x="28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3" name="iSļïḋe">
                    <a:extLst>
                      <a:ext uri="{FF2B5EF4-FFF2-40B4-BE49-F238E27FC236}">
                        <a16:creationId xmlns:a16="http://schemas.microsoft.com/office/drawing/2014/main" xmlns="" id="{DB81536E-DA6C-4210-B153-0CBAE57BB7D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25382" y="4229145"/>
                    <a:ext cx="216223" cy="416114"/>
                  </a:xfrm>
                  <a:custGeom>
                    <a:avLst/>
                    <a:gdLst>
                      <a:gd name="T0" fmla="*/ 2147483647 w 124"/>
                      <a:gd name="T1" fmla="*/ 2147483647 h 250"/>
                      <a:gd name="T2" fmla="*/ 2147483647 w 124"/>
                      <a:gd name="T3" fmla="*/ 2147483647 h 250"/>
                      <a:gd name="T4" fmla="*/ 2147483647 w 124"/>
                      <a:gd name="T5" fmla="*/ 2147483647 h 250"/>
                      <a:gd name="T6" fmla="*/ 2147483647 w 124"/>
                      <a:gd name="T7" fmla="*/ 2147483647 h 250"/>
                      <a:gd name="T8" fmla="*/ 2147483647 w 124"/>
                      <a:gd name="T9" fmla="*/ 2147483647 h 250"/>
                      <a:gd name="T10" fmla="*/ 2147483647 w 124"/>
                      <a:gd name="T11" fmla="*/ 2147483647 h 250"/>
                      <a:gd name="T12" fmla="*/ 2147483647 w 124"/>
                      <a:gd name="T13" fmla="*/ 2147483647 h 250"/>
                      <a:gd name="T14" fmla="*/ 2147483647 w 124"/>
                      <a:gd name="T15" fmla="*/ 2147483647 h 250"/>
                      <a:gd name="T16" fmla="*/ 2147483647 w 124"/>
                      <a:gd name="T17" fmla="*/ 2147483647 h 250"/>
                      <a:gd name="T18" fmla="*/ 2147483647 w 124"/>
                      <a:gd name="T19" fmla="*/ 0 h 250"/>
                      <a:gd name="T20" fmla="*/ 2147483647 w 124"/>
                      <a:gd name="T21" fmla="*/ 2147483647 h 250"/>
                      <a:gd name="T22" fmla="*/ 2147483647 w 124"/>
                      <a:gd name="T23" fmla="*/ 2147483647 h 250"/>
                      <a:gd name="T24" fmla="*/ 2147483647 w 124"/>
                      <a:gd name="T25" fmla="*/ 2147483647 h 250"/>
                      <a:gd name="T26" fmla="*/ 2147483647 w 124"/>
                      <a:gd name="T27" fmla="*/ 2147483647 h 250"/>
                      <a:gd name="T28" fmla="*/ 2147483647 w 124"/>
                      <a:gd name="T29" fmla="*/ 2147483647 h 250"/>
                      <a:gd name="T30" fmla="*/ 2147483647 w 124"/>
                      <a:gd name="T31" fmla="*/ 2147483647 h 250"/>
                      <a:gd name="T32" fmla="*/ 2147483647 w 124"/>
                      <a:gd name="T33" fmla="*/ 2147483647 h 250"/>
                      <a:gd name="T34" fmla="*/ 2147483647 w 124"/>
                      <a:gd name="T35" fmla="*/ 2147483647 h 250"/>
                      <a:gd name="T36" fmla="*/ 2147483647 w 124"/>
                      <a:gd name="T37" fmla="*/ 2147483647 h 250"/>
                      <a:gd name="T38" fmla="*/ 2147483647 w 124"/>
                      <a:gd name="T39" fmla="*/ 2147483647 h 250"/>
                      <a:gd name="T40" fmla="*/ 2147483647 w 124"/>
                      <a:gd name="T41" fmla="*/ 2147483647 h 250"/>
                      <a:gd name="T42" fmla="*/ 2147483647 w 124"/>
                      <a:gd name="T43" fmla="*/ 2147483647 h 250"/>
                      <a:gd name="T44" fmla="*/ 2147483647 w 124"/>
                      <a:gd name="T45" fmla="*/ 2147483647 h 250"/>
                      <a:gd name="T46" fmla="*/ 2147483647 w 124"/>
                      <a:gd name="T47" fmla="*/ 2147483647 h 250"/>
                      <a:gd name="T48" fmla="*/ 2147483647 w 124"/>
                      <a:gd name="T49" fmla="*/ 2147483647 h 250"/>
                      <a:gd name="T50" fmla="*/ 2147483647 w 124"/>
                      <a:gd name="T51" fmla="*/ 2147483647 h 250"/>
                      <a:gd name="T52" fmla="*/ 2147483647 w 124"/>
                      <a:gd name="T53" fmla="*/ 2147483647 h 250"/>
                      <a:gd name="T54" fmla="*/ 2147483647 w 124"/>
                      <a:gd name="T55" fmla="*/ 2147483647 h 250"/>
                      <a:gd name="T56" fmla="*/ 0 w 124"/>
                      <a:gd name="T57" fmla="*/ 2147483647 h 250"/>
                      <a:gd name="T58" fmla="*/ 2147483647 w 124"/>
                      <a:gd name="T59" fmla="*/ 2147483647 h 250"/>
                      <a:gd name="T60" fmla="*/ 2147483647 w 124"/>
                      <a:gd name="T61" fmla="*/ 2147483647 h 250"/>
                      <a:gd name="T62" fmla="*/ 2147483647 w 124"/>
                      <a:gd name="T63" fmla="*/ 2147483647 h 250"/>
                      <a:gd name="T64" fmla="*/ 2147483647 w 124"/>
                      <a:gd name="T65" fmla="*/ 2147483647 h 250"/>
                      <a:gd name="T66" fmla="*/ 2147483647 w 124"/>
                      <a:gd name="T67" fmla="*/ 2147483647 h 250"/>
                      <a:gd name="T68" fmla="*/ 2147483647 w 124"/>
                      <a:gd name="T69" fmla="*/ 2147483647 h 250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124"/>
                      <a:gd name="T106" fmla="*/ 0 h 250"/>
                      <a:gd name="T107" fmla="*/ 124 w 124"/>
                      <a:gd name="T108" fmla="*/ 250 h 250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124" h="250">
                        <a:moveTo>
                          <a:pt x="26" y="84"/>
                        </a:moveTo>
                        <a:lnTo>
                          <a:pt x="30" y="84"/>
                        </a:lnTo>
                        <a:lnTo>
                          <a:pt x="32" y="82"/>
                        </a:lnTo>
                        <a:lnTo>
                          <a:pt x="38" y="76"/>
                        </a:lnTo>
                        <a:lnTo>
                          <a:pt x="40" y="70"/>
                        </a:lnTo>
                        <a:lnTo>
                          <a:pt x="44" y="68"/>
                        </a:lnTo>
                        <a:lnTo>
                          <a:pt x="48" y="68"/>
                        </a:lnTo>
                        <a:lnTo>
                          <a:pt x="56" y="68"/>
                        </a:lnTo>
                        <a:lnTo>
                          <a:pt x="62" y="66"/>
                        </a:lnTo>
                        <a:lnTo>
                          <a:pt x="64" y="64"/>
                        </a:lnTo>
                        <a:lnTo>
                          <a:pt x="74" y="56"/>
                        </a:lnTo>
                        <a:lnTo>
                          <a:pt x="88" y="32"/>
                        </a:lnTo>
                        <a:lnTo>
                          <a:pt x="90" y="30"/>
                        </a:lnTo>
                        <a:lnTo>
                          <a:pt x="92" y="28"/>
                        </a:lnTo>
                        <a:lnTo>
                          <a:pt x="96" y="26"/>
                        </a:lnTo>
                        <a:lnTo>
                          <a:pt x="100" y="26"/>
                        </a:lnTo>
                        <a:lnTo>
                          <a:pt x="104" y="18"/>
                        </a:lnTo>
                        <a:lnTo>
                          <a:pt x="104" y="12"/>
                        </a:lnTo>
                        <a:lnTo>
                          <a:pt x="106" y="6"/>
                        </a:lnTo>
                        <a:lnTo>
                          <a:pt x="110" y="0"/>
                        </a:lnTo>
                        <a:lnTo>
                          <a:pt x="110" y="8"/>
                        </a:lnTo>
                        <a:lnTo>
                          <a:pt x="112" y="16"/>
                        </a:lnTo>
                        <a:lnTo>
                          <a:pt x="118" y="32"/>
                        </a:lnTo>
                        <a:lnTo>
                          <a:pt x="122" y="52"/>
                        </a:lnTo>
                        <a:lnTo>
                          <a:pt x="124" y="58"/>
                        </a:lnTo>
                        <a:lnTo>
                          <a:pt x="124" y="68"/>
                        </a:lnTo>
                        <a:lnTo>
                          <a:pt x="122" y="72"/>
                        </a:lnTo>
                        <a:lnTo>
                          <a:pt x="120" y="74"/>
                        </a:lnTo>
                        <a:lnTo>
                          <a:pt x="118" y="72"/>
                        </a:lnTo>
                        <a:lnTo>
                          <a:pt x="118" y="70"/>
                        </a:lnTo>
                        <a:lnTo>
                          <a:pt x="116" y="64"/>
                        </a:lnTo>
                        <a:lnTo>
                          <a:pt x="112" y="68"/>
                        </a:lnTo>
                        <a:lnTo>
                          <a:pt x="110" y="70"/>
                        </a:lnTo>
                        <a:lnTo>
                          <a:pt x="110" y="78"/>
                        </a:lnTo>
                        <a:lnTo>
                          <a:pt x="110" y="82"/>
                        </a:lnTo>
                        <a:lnTo>
                          <a:pt x="112" y="86"/>
                        </a:lnTo>
                        <a:lnTo>
                          <a:pt x="114" y="86"/>
                        </a:lnTo>
                        <a:lnTo>
                          <a:pt x="114" y="90"/>
                        </a:lnTo>
                        <a:lnTo>
                          <a:pt x="112" y="96"/>
                        </a:lnTo>
                        <a:lnTo>
                          <a:pt x="106" y="106"/>
                        </a:lnTo>
                        <a:lnTo>
                          <a:pt x="98" y="118"/>
                        </a:lnTo>
                        <a:lnTo>
                          <a:pt x="82" y="162"/>
                        </a:lnTo>
                        <a:lnTo>
                          <a:pt x="74" y="182"/>
                        </a:lnTo>
                        <a:lnTo>
                          <a:pt x="70" y="206"/>
                        </a:lnTo>
                        <a:lnTo>
                          <a:pt x="66" y="216"/>
                        </a:lnTo>
                        <a:lnTo>
                          <a:pt x="64" y="222"/>
                        </a:lnTo>
                        <a:lnTo>
                          <a:pt x="60" y="230"/>
                        </a:lnTo>
                        <a:lnTo>
                          <a:pt x="58" y="240"/>
                        </a:lnTo>
                        <a:lnTo>
                          <a:pt x="48" y="242"/>
                        </a:lnTo>
                        <a:lnTo>
                          <a:pt x="42" y="246"/>
                        </a:lnTo>
                        <a:lnTo>
                          <a:pt x="38" y="250"/>
                        </a:lnTo>
                        <a:lnTo>
                          <a:pt x="28" y="250"/>
                        </a:lnTo>
                        <a:lnTo>
                          <a:pt x="20" y="250"/>
                        </a:lnTo>
                        <a:lnTo>
                          <a:pt x="14" y="244"/>
                        </a:lnTo>
                        <a:lnTo>
                          <a:pt x="10" y="238"/>
                        </a:lnTo>
                        <a:lnTo>
                          <a:pt x="8" y="228"/>
                        </a:lnTo>
                        <a:lnTo>
                          <a:pt x="2" y="210"/>
                        </a:lnTo>
                        <a:lnTo>
                          <a:pt x="0" y="192"/>
                        </a:lnTo>
                        <a:lnTo>
                          <a:pt x="2" y="182"/>
                        </a:lnTo>
                        <a:lnTo>
                          <a:pt x="6" y="174"/>
                        </a:lnTo>
                        <a:lnTo>
                          <a:pt x="10" y="168"/>
                        </a:lnTo>
                        <a:lnTo>
                          <a:pt x="12" y="164"/>
                        </a:lnTo>
                        <a:lnTo>
                          <a:pt x="22" y="152"/>
                        </a:lnTo>
                        <a:lnTo>
                          <a:pt x="24" y="144"/>
                        </a:lnTo>
                        <a:lnTo>
                          <a:pt x="26" y="136"/>
                        </a:lnTo>
                        <a:lnTo>
                          <a:pt x="24" y="128"/>
                        </a:lnTo>
                        <a:lnTo>
                          <a:pt x="20" y="120"/>
                        </a:lnTo>
                        <a:lnTo>
                          <a:pt x="18" y="114"/>
                        </a:lnTo>
                        <a:lnTo>
                          <a:pt x="16" y="108"/>
                        </a:lnTo>
                        <a:lnTo>
                          <a:pt x="26" y="8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4" name="ïšļïḓe">
                    <a:extLst>
                      <a:ext uri="{FF2B5EF4-FFF2-40B4-BE49-F238E27FC236}">
                        <a16:creationId xmlns:a16="http://schemas.microsoft.com/office/drawing/2014/main" xmlns="" id="{A05D4323-1D3A-4617-9C26-AB0FBB5A944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02041" y="2895339"/>
                    <a:ext cx="316759" cy="305431"/>
                  </a:xfrm>
                  <a:custGeom>
                    <a:avLst/>
                    <a:gdLst>
                      <a:gd name="T0" fmla="*/ 2147483647 w 182"/>
                      <a:gd name="T1" fmla="*/ 2147483647 h 182"/>
                      <a:gd name="T2" fmla="*/ 2147483647 w 182"/>
                      <a:gd name="T3" fmla="*/ 2147483647 h 182"/>
                      <a:gd name="T4" fmla="*/ 2147483647 w 182"/>
                      <a:gd name="T5" fmla="*/ 2147483647 h 182"/>
                      <a:gd name="T6" fmla="*/ 2147483647 w 182"/>
                      <a:gd name="T7" fmla="*/ 2147483647 h 182"/>
                      <a:gd name="T8" fmla="*/ 2147483647 w 182"/>
                      <a:gd name="T9" fmla="*/ 2147483647 h 182"/>
                      <a:gd name="T10" fmla="*/ 2147483647 w 182"/>
                      <a:gd name="T11" fmla="*/ 2147483647 h 182"/>
                      <a:gd name="T12" fmla="*/ 0 w 182"/>
                      <a:gd name="T13" fmla="*/ 2147483647 h 182"/>
                      <a:gd name="T14" fmla="*/ 2147483647 w 182"/>
                      <a:gd name="T15" fmla="*/ 2147483647 h 182"/>
                      <a:gd name="T16" fmla="*/ 2147483647 w 182"/>
                      <a:gd name="T17" fmla="*/ 2147483647 h 182"/>
                      <a:gd name="T18" fmla="*/ 0 w 182"/>
                      <a:gd name="T19" fmla="*/ 2147483647 h 182"/>
                      <a:gd name="T20" fmla="*/ 2147483647 w 182"/>
                      <a:gd name="T21" fmla="*/ 0 h 182"/>
                      <a:gd name="T22" fmla="*/ 2147483647 w 182"/>
                      <a:gd name="T23" fmla="*/ 2147483647 h 182"/>
                      <a:gd name="T24" fmla="*/ 2147483647 w 182"/>
                      <a:gd name="T25" fmla="*/ 2147483647 h 182"/>
                      <a:gd name="T26" fmla="*/ 2147483647 w 182"/>
                      <a:gd name="T27" fmla="*/ 2147483647 h 182"/>
                      <a:gd name="T28" fmla="*/ 2147483647 w 182"/>
                      <a:gd name="T29" fmla="*/ 2147483647 h 182"/>
                      <a:gd name="T30" fmla="*/ 2147483647 w 182"/>
                      <a:gd name="T31" fmla="*/ 2147483647 h 182"/>
                      <a:gd name="T32" fmla="*/ 2147483647 w 182"/>
                      <a:gd name="T33" fmla="*/ 2147483647 h 182"/>
                      <a:gd name="T34" fmla="*/ 2147483647 w 182"/>
                      <a:gd name="T35" fmla="*/ 2147483647 h 182"/>
                      <a:gd name="T36" fmla="*/ 2147483647 w 182"/>
                      <a:gd name="T37" fmla="*/ 2147483647 h 182"/>
                      <a:gd name="T38" fmla="*/ 2147483647 w 182"/>
                      <a:gd name="T39" fmla="*/ 2147483647 h 182"/>
                      <a:gd name="T40" fmla="*/ 2147483647 w 182"/>
                      <a:gd name="T41" fmla="*/ 2147483647 h 182"/>
                      <a:gd name="T42" fmla="*/ 2147483647 w 182"/>
                      <a:gd name="T43" fmla="*/ 2147483647 h 182"/>
                      <a:gd name="T44" fmla="*/ 2147483647 w 182"/>
                      <a:gd name="T45" fmla="*/ 2147483647 h 182"/>
                      <a:gd name="T46" fmla="*/ 2147483647 w 182"/>
                      <a:gd name="T47" fmla="*/ 2147483647 h 182"/>
                      <a:gd name="T48" fmla="*/ 2147483647 w 182"/>
                      <a:gd name="T49" fmla="*/ 2147483647 h 182"/>
                      <a:gd name="T50" fmla="*/ 2147483647 w 182"/>
                      <a:gd name="T51" fmla="*/ 2147483647 h 182"/>
                      <a:gd name="T52" fmla="*/ 2147483647 w 182"/>
                      <a:gd name="T53" fmla="*/ 2147483647 h 182"/>
                      <a:gd name="T54" fmla="*/ 2147483647 w 182"/>
                      <a:gd name="T55" fmla="*/ 2147483647 h 182"/>
                      <a:gd name="T56" fmla="*/ 2147483647 w 182"/>
                      <a:gd name="T57" fmla="*/ 2147483647 h 182"/>
                      <a:gd name="T58" fmla="*/ 2147483647 w 182"/>
                      <a:gd name="T59" fmla="*/ 2147483647 h 182"/>
                      <a:gd name="T60" fmla="*/ 2147483647 w 182"/>
                      <a:gd name="T61" fmla="*/ 2147483647 h 182"/>
                      <a:gd name="T62" fmla="*/ 2147483647 w 182"/>
                      <a:gd name="T63" fmla="*/ 2147483647 h 182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182"/>
                      <a:gd name="T97" fmla="*/ 0 h 182"/>
                      <a:gd name="T98" fmla="*/ 182 w 182"/>
                      <a:gd name="T99" fmla="*/ 182 h 182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182" h="182">
                        <a:moveTo>
                          <a:pt x="180" y="160"/>
                        </a:moveTo>
                        <a:lnTo>
                          <a:pt x="174" y="160"/>
                        </a:lnTo>
                        <a:lnTo>
                          <a:pt x="172" y="164"/>
                        </a:lnTo>
                        <a:lnTo>
                          <a:pt x="162" y="170"/>
                        </a:lnTo>
                        <a:lnTo>
                          <a:pt x="156" y="176"/>
                        </a:lnTo>
                        <a:lnTo>
                          <a:pt x="146" y="182"/>
                        </a:lnTo>
                        <a:lnTo>
                          <a:pt x="142" y="176"/>
                        </a:lnTo>
                        <a:lnTo>
                          <a:pt x="12" y="176"/>
                        </a:lnTo>
                        <a:lnTo>
                          <a:pt x="8" y="50"/>
                        </a:lnTo>
                        <a:lnTo>
                          <a:pt x="8" y="44"/>
                        </a:lnTo>
                        <a:lnTo>
                          <a:pt x="4" y="40"/>
                        </a:lnTo>
                        <a:lnTo>
                          <a:pt x="2" y="38"/>
                        </a:lnTo>
                        <a:lnTo>
                          <a:pt x="0" y="30"/>
                        </a:lnTo>
                        <a:lnTo>
                          <a:pt x="0" y="26"/>
                        </a:lnTo>
                        <a:lnTo>
                          <a:pt x="2" y="22"/>
                        </a:lnTo>
                        <a:lnTo>
                          <a:pt x="4" y="18"/>
                        </a:lnTo>
                        <a:lnTo>
                          <a:pt x="6" y="14"/>
                        </a:lnTo>
                        <a:lnTo>
                          <a:pt x="2" y="12"/>
                        </a:lnTo>
                        <a:lnTo>
                          <a:pt x="0" y="10"/>
                        </a:lnTo>
                        <a:lnTo>
                          <a:pt x="0" y="8"/>
                        </a:lnTo>
                        <a:lnTo>
                          <a:pt x="2" y="4"/>
                        </a:lnTo>
                        <a:lnTo>
                          <a:pt x="6" y="0"/>
                        </a:lnTo>
                        <a:lnTo>
                          <a:pt x="36" y="8"/>
                        </a:lnTo>
                        <a:lnTo>
                          <a:pt x="54" y="12"/>
                        </a:lnTo>
                        <a:lnTo>
                          <a:pt x="68" y="14"/>
                        </a:lnTo>
                        <a:lnTo>
                          <a:pt x="76" y="12"/>
                        </a:lnTo>
                        <a:lnTo>
                          <a:pt x="84" y="8"/>
                        </a:lnTo>
                        <a:lnTo>
                          <a:pt x="92" y="4"/>
                        </a:lnTo>
                        <a:lnTo>
                          <a:pt x="100" y="2"/>
                        </a:lnTo>
                        <a:lnTo>
                          <a:pt x="104" y="2"/>
                        </a:lnTo>
                        <a:lnTo>
                          <a:pt x="108" y="6"/>
                        </a:lnTo>
                        <a:lnTo>
                          <a:pt x="112" y="8"/>
                        </a:lnTo>
                        <a:lnTo>
                          <a:pt x="118" y="10"/>
                        </a:lnTo>
                        <a:lnTo>
                          <a:pt x="124" y="10"/>
                        </a:lnTo>
                        <a:lnTo>
                          <a:pt x="132" y="8"/>
                        </a:lnTo>
                        <a:lnTo>
                          <a:pt x="138" y="8"/>
                        </a:lnTo>
                        <a:lnTo>
                          <a:pt x="140" y="8"/>
                        </a:lnTo>
                        <a:lnTo>
                          <a:pt x="142" y="10"/>
                        </a:lnTo>
                        <a:lnTo>
                          <a:pt x="146" y="14"/>
                        </a:lnTo>
                        <a:lnTo>
                          <a:pt x="152" y="22"/>
                        </a:lnTo>
                        <a:lnTo>
                          <a:pt x="156" y="32"/>
                        </a:lnTo>
                        <a:lnTo>
                          <a:pt x="158" y="42"/>
                        </a:lnTo>
                        <a:lnTo>
                          <a:pt x="154" y="56"/>
                        </a:lnTo>
                        <a:lnTo>
                          <a:pt x="154" y="64"/>
                        </a:lnTo>
                        <a:lnTo>
                          <a:pt x="158" y="66"/>
                        </a:lnTo>
                        <a:lnTo>
                          <a:pt x="152" y="68"/>
                        </a:lnTo>
                        <a:lnTo>
                          <a:pt x="152" y="66"/>
                        </a:lnTo>
                        <a:lnTo>
                          <a:pt x="150" y="66"/>
                        </a:lnTo>
                        <a:lnTo>
                          <a:pt x="146" y="66"/>
                        </a:lnTo>
                        <a:lnTo>
                          <a:pt x="142" y="64"/>
                        </a:lnTo>
                        <a:lnTo>
                          <a:pt x="134" y="52"/>
                        </a:lnTo>
                        <a:lnTo>
                          <a:pt x="128" y="40"/>
                        </a:lnTo>
                        <a:lnTo>
                          <a:pt x="120" y="32"/>
                        </a:lnTo>
                        <a:lnTo>
                          <a:pt x="122" y="38"/>
                        </a:lnTo>
                        <a:lnTo>
                          <a:pt x="124" y="46"/>
                        </a:lnTo>
                        <a:lnTo>
                          <a:pt x="136" y="66"/>
                        </a:lnTo>
                        <a:lnTo>
                          <a:pt x="156" y="102"/>
                        </a:lnTo>
                        <a:lnTo>
                          <a:pt x="162" y="112"/>
                        </a:lnTo>
                        <a:lnTo>
                          <a:pt x="168" y="120"/>
                        </a:lnTo>
                        <a:lnTo>
                          <a:pt x="174" y="126"/>
                        </a:lnTo>
                        <a:lnTo>
                          <a:pt x="176" y="138"/>
                        </a:lnTo>
                        <a:lnTo>
                          <a:pt x="178" y="150"/>
                        </a:lnTo>
                        <a:lnTo>
                          <a:pt x="182" y="160"/>
                        </a:lnTo>
                        <a:lnTo>
                          <a:pt x="180" y="16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5" name="îšļîḑè">
                    <a:extLst>
                      <a:ext uri="{FF2B5EF4-FFF2-40B4-BE49-F238E27FC236}">
                        <a16:creationId xmlns:a16="http://schemas.microsoft.com/office/drawing/2014/main" xmlns="" id="{631E5DEF-FED0-4623-BEE7-F8B5F2E5E55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91631" y="2844901"/>
                    <a:ext cx="432445" cy="420316"/>
                  </a:xfrm>
                  <a:custGeom>
                    <a:avLst/>
                    <a:gdLst>
                      <a:gd name="T0" fmla="*/ 2147483647 w 247"/>
                      <a:gd name="T1" fmla="*/ 2147483647 h 252"/>
                      <a:gd name="T2" fmla="*/ 2147483647 w 247"/>
                      <a:gd name="T3" fmla="*/ 2147483647 h 252"/>
                      <a:gd name="T4" fmla="*/ 2147483647 w 247"/>
                      <a:gd name="T5" fmla="*/ 2147483647 h 252"/>
                      <a:gd name="T6" fmla="*/ 2147483647 w 247"/>
                      <a:gd name="T7" fmla="*/ 2147483647 h 252"/>
                      <a:gd name="T8" fmla="*/ 2147483647 w 247"/>
                      <a:gd name="T9" fmla="*/ 2147483647 h 252"/>
                      <a:gd name="T10" fmla="*/ 2147483647 w 247"/>
                      <a:gd name="T11" fmla="*/ 2147483647 h 252"/>
                      <a:gd name="T12" fmla="*/ 2147483647 w 247"/>
                      <a:gd name="T13" fmla="*/ 2147483647 h 252"/>
                      <a:gd name="T14" fmla="*/ 2147483647 w 247"/>
                      <a:gd name="T15" fmla="*/ 2147483647 h 252"/>
                      <a:gd name="T16" fmla="*/ 2147483647 w 247"/>
                      <a:gd name="T17" fmla="*/ 2147483647 h 252"/>
                      <a:gd name="T18" fmla="*/ 2147483647 w 247"/>
                      <a:gd name="T19" fmla="*/ 2147483647 h 252"/>
                      <a:gd name="T20" fmla="*/ 2147483647 w 247"/>
                      <a:gd name="T21" fmla="*/ 2147483647 h 252"/>
                      <a:gd name="T22" fmla="*/ 2147483647 w 247"/>
                      <a:gd name="T23" fmla="*/ 2147483647 h 252"/>
                      <a:gd name="T24" fmla="*/ 2147483647 w 247"/>
                      <a:gd name="T25" fmla="*/ 2147483647 h 252"/>
                      <a:gd name="T26" fmla="*/ 2147483647 w 247"/>
                      <a:gd name="T27" fmla="*/ 2147483647 h 252"/>
                      <a:gd name="T28" fmla="*/ 2147483647 w 247"/>
                      <a:gd name="T29" fmla="*/ 2147483647 h 252"/>
                      <a:gd name="T30" fmla="*/ 2147483647 w 247"/>
                      <a:gd name="T31" fmla="*/ 2147483647 h 252"/>
                      <a:gd name="T32" fmla="*/ 2147483647 w 247"/>
                      <a:gd name="T33" fmla="*/ 2147483647 h 252"/>
                      <a:gd name="T34" fmla="*/ 2147483647 w 247"/>
                      <a:gd name="T35" fmla="*/ 2147483647 h 252"/>
                      <a:gd name="T36" fmla="*/ 2147483647 w 247"/>
                      <a:gd name="T37" fmla="*/ 2147483647 h 252"/>
                      <a:gd name="T38" fmla="*/ 2147483647 w 247"/>
                      <a:gd name="T39" fmla="*/ 2147483647 h 252"/>
                      <a:gd name="T40" fmla="*/ 2147483647 w 247"/>
                      <a:gd name="T41" fmla="*/ 2147483647 h 252"/>
                      <a:gd name="T42" fmla="*/ 2147483647 w 247"/>
                      <a:gd name="T43" fmla="*/ 2147483647 h 252"/>
                      <a:gd name="T44" fmla="*/ 2147483647 w 247"/>
                      <a:gd name="T45" fmla="*/ 2147483647 h 252"/>
                      <a:gd name="T46" fmla="*/ 2147483647 w 247"/>
                      <a:gd name="T47" fmla="*/ 2147483647 h 252"/>
                      <a:gd name="T48" fmla="*/ 2147483647 w 247"/>
                      <a:gd name="T49" fmla="*/ 0 h 252"/>
                      <a:gd name="T50" fmla="*/ 2147483647 w 247"/>
                      <a:gd name="T51" fmla="*/ 2147483647 h 252"/>
                      <a:gd name="T52" fmla="*/ 2147483647 w 247"/>
                      <a:gd name="T53" fmla="*/ 2147483647 h 252"/>
                      <a:gd name="T54" fmla="*/ 2147483647 w 247"/>
                      <a:gd name="T55" fmla="*/ 2147483647 h 252"/>
                      <a:gd name="T56" fmla="*/ 2147483647 w 247"/>
                      <a:gd name="T57" fmla="*/ 2147483647 h 252"/>
                      <a:gd name="T58" fmla="*/ 2147483647 w 247"/>
                      <a:gd name="T59" fmla="*/ 2147483647 h 252"/>
                      <a:gd name="T60" fmla="*/ 0 w 247"/>
                      <a:gd name="T61" fmla="*/ 2147483647 h 252"/>
                      <a:gd name="T62" fmla="*/ 2147483647 w 247"/>
                      <a:gd name="T63" fmla="*/ 2147483647 h 252"/>
                      <a:gd name="T64" fmla="*/ 2147483647 w 247"/>
                      <a:gd name="T65" fmla="*/ 2147483647 h 252"/>
                      <a:gd name="T66" fmla="*/ 2147483647 w 247"/>
                      <a:gd name="T67" fmla="*/ 2147483647 h 252"/>
                      <a:gd name="T68" fmla="*/ 2147483647 w 247"/>
                      <a:gd name="T69" fmla="*/ 2147483647 h 252"/>
                      <a:gd name="T70" fmla="*/ 2147483647 w 247"/>
                      <a:gd name="T71" fmla="*/ 2147483647 h 252"/>
                      <a:gd name="T72" fmla="*/ 2147483647 w 247"/>
                      <a:gd name="T73" fmla="*/ 2147483647 h 252"/>
                      <a:gd name="T74" fmla="*/ 2147483647 w 247"/>
                      <a:gd name="T75" fmla="*/ 2147483647 h 252"/>
                      <a:gd name="T76" fmla="*/ 2147483647 w 247"/>
                      <a:gd name="T77" fmla="*/ 2147483647 h 252"/>
                      <a:gd name="T78" fmla="*/ 2147483647 w 247"/>
                      <a:gd name="T79" fmla="*/ 2147483647 h 252"/>
                      <a:gd name="T80" fmla="*/ 2147483647 w 247"/>
                      <a:gd name="T81" fmla="*/ 2147483647 h 252"/>
                      <a:gd name="T82" fmla="*/ 2147483647 w 247"/>
                      <a:gd name="T83" fmla="*/ 2147483647 h 252"/>
                      <a:gd name="T84" fmla="*/ 2147483647 w 247"/>
                      <a:gd name="T85" fmla="*/ 2147483647 h 252"/>
                      <a:gd name="T86" fmla="*/ 2147483647 w 247"/>
                      <a:gd name="T87" fmla="*/ 2147483647 h 252"/>
                      <a:gd name="T88" fmla="*/ 2147483647 w 247"/>
                      <a:gd name="T89" fmla="*/ 2147483647 h 252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247"/>
                      <a:gd name="T136" fmla="*/ 0 h 252"/>
                      <a:gd name="T137" fmla="*/ 247 w 247"/>
                      <a:gd name="T138" fmla="*/ 252 h 252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247" h="252">
                        <a:moveTo>
                          <a:pt x="247" y="206"/>
                        </a:moveTo>
                        <a:lnTo>
                          <a:pt x="243" y="80"/>
                        </a:lnTo>
                        <a:lnTo>
                          <a:pt x="243" y="74"/>
                        </a:lnTo>
                        <a:lnTo>
                          <a:pt x="239" y="70"/>
                        </a:lnTo>
                        <a:lnTo>
                          <a:pt x="237" y="68"/>
                        </a:lnTo>
                        <a:lnTo>
                          <a:pt x="235" y="60"/>
                        </a:lnTo>
                        <a:lnTo>
                          <a:pt x="235" y="56"/>
                        </a:lnTo>
                        <a:lnTo>
                          <a:pt x="237" y="52"/>
                        </a:lnTo>
                        <a:lnTo>
                          <a:pt x="239" y="48"/>
                        </a:lnTo>
                        <a:lnTo>
                          <a:pt x="241" y="44"/>
                        </a:lnTo>
                        <a:lnTo>
                          <a:pt x="237" y="42"/>
                        </a:lnTo>
                        <a:lnTo>
                          <a:pt x="235" y="40"/>
                        </a:lnTo>
                        <a:lnTo>
                          <a:pt x="235" y="38"/>
                        </a:lnTo>
                        <a:lnTo>
                          <a:pt x="237" y="34"/>
                        </a:lnTo>
                        <a:lnTo>
                          <a:pt x="241" y="30"/>
                        </a:lnTo>
                        <a:lnTo>
                          <a:pt x="215" y="20"/>
                        </a:lnTo>
                        <a:lnTo>
                          <a:pt x="209" y="16"/>
                        </a:lnTo>
                        <a:lnTo>
                          <a:pt x="203" y="12"/>
                        </a:lnTo>
                        <a:lnTo>
                          <a:pt x="197" y="6"/>
                        </a:lnTo>
                        <a:lnTo>
                          <a:pt x="193" y="4"/>
                        </a:lnTo>
                        <a:lnTo>
                          <a:pt x="189" y="4"/>
                        </a:lnTo>
                        <a:lnTo>
                          <a:pt x="181" y="6"/>
                        </a:lnTo>
                        <a:lnTo>
                          <a:pt x="171" y="12"/>
                        </a:lnTo>
                        <a:lnTo>
                          <a:pt x="163" y="20"/>
                        </a:lnTo>
                        <a:lnTo>
                          <a:pt x="163" y="24"/>
                        </a:lnTo>
                        <a:lnTo>
                          <a:pt x="161" y="28"/>
                        </a:lnTo>
                        <a:lnTo>
                          <a:pt x="163" y="36"/>
                        </a:lnTo>
                        <a:lnTo>
                          <a:pt x="163" y="38"/>
                        </a:lnTo>
                        <a:lnTo>
                          <a:pt x="165" y="40"/>
                        </a:lnTo>
                        <a:lnTo>
                          <a:pt x="163" y="44"/>
                        </a:lnTo>
                        <a:lnTo>
                          <a:pt x="161" y="48"/>
                        </a:lnTo>
                        <a:lnTo>
                          <a:pt x="157" y="52"/>
                        </a:lnTo>
                        <a:lnTo>
                          <a:pt x="149" y="54"/>
                        </a:lnTo>
                        <a:lnTo>
                          <a:pt x="145" y="54"/>
                        </a:lnTo>
                        <a:lnTo>
                          <a:pt x="139" y="52"/>
                        </a:lnTo>
                        <a:lnTo>
                          <a:pt x="133" y="46"/>
                        </a:lnTo>
                        <a:lnTo>
                          <a:pt x="125" y="40"/>
                        </a:lnTo>
                        <a:lnTo>
                          <a:pt x="115" y="38"/>
                        </a:lnTo>
                        <a:lnTo>
                          <a:pt x="111" y="36"/>
                        </a:lnTo>
                        <a:lnTo>
                          <a:pt x="107" y="36"/>
                        </a:lnTo>
                        <a:lnTo>
                          <a:pt x="103" y="36"/>
                        </a:lnTo>
                        <a:lnTo>
                          <a:pt x="99" y="34"/>
                        </a:lnTo>
                        <a:lnTo>
                          <a:pt x="93" y="30"/>
                        </a:lnTo>
                        <a:lnTo>
                          <a:pt x="89" y="24"/>
                        </a:lnTo>
                        <a:lnTo>
                          <a:pt x="85" y="18"/>
                        </a:lnTo>
                        <a:lnTo>
                          <a:pt x="81" y="16"/>
                        </a:lnTo>
                        <a:lnTo>
                          <a:pt x="77" y="14"/>
                        </a:lnTo>
                        <a:lnTo>
                          <a:pt x="53" y="10"/>
                        </a:lnTo>
                        <a:lnTo>
                          <a:pt x="42" y="6"/>
                        </a:lnTo>
                        <a:lnTo>
                          <a:pt x="30" y="0"/>
                        </a:lnTo>
                        <a:lnTo>
                          <a:pt x="26" y="4"/>
                        </a:lnTo>
                        <a:lnTo>
                          <a:pt x="26" y="10"/>
                        </a:lnTo>
                        <a:lnTo>
                          <a:pt x="26" y="12"/>
                        </a:lnTo>
                        <a:lnTo>
                          <a:pt x="26" y="18"/>
                        </a:lnTo>
                        <a:lnTo>
                          <a:pt x="18" y="24"/>
                        </a:lnTo>
                        <a:lnTo>
                          <a:pt x="12" y="30"/>
                        </a:lnTo>
                        <a:lnTo>
                          <a:pt x="8" y="36"/>
                        </a:lnTo>
                        <a:lnTo>
                          <a:pt x="8" y="40"/>
                        </a:lnTo>
                        <a:lnTo>
                          <a:pt x="10" y="40"/>
                        </a:lnTo>
                        <a:lnTo>
                          <a:pt x="4" y="52"/>
                        </a:lnTo>
                        <a:lnTo>
                          <a:pt x="0" y="56"/>
                        </a:lnTo>
                        <a:lnTo>
                          <a:pt x="0" y="62"/>
                        </a:lnTo>
                        <a:lnTo>
                          <a:pt x="0" y="68"/>
                        </a:lnTo>
                        <a:lnTo>
                          <a:pt x="2" y="74"/>
                        </a:lnTo>
                        <a:lnTo>
                          <a:pt x="4" y="80"/>
                        </a:lnTo>
                        <a:lnTo>
                          <a:pt x="4" y="88"/>
                        </a:lnTo>
                        <a:lnTo>
                          <a:pt x="6" y="120"/>
                        </a:lnTo>
                        <a:lnTo>
                          <a:pt x="2" y="124"/>
                        </a:lnTo>
                        <a:lnTo>
                          <a:pt x="0" y="132"/>
                        </a:lnTo>
                        <a:lnTo>
                          <a:pt x="2" y="136"/>
                        </a:lnTo>
                        <a:lnTo>
                          <a:pt x="4" y="140"/>
                        </a:lnTo>
                        <a:lnTo>
                          <a:pt x="10" y="152"/>
                        </a:lnTo>
                        <a:lnTo>
                          <a:pt x="12" y="158"/>
                        </a:lnTo>
                        <a:lnTo>
                          <a:pt x="18" y="162"/>
                        </a:lnTo>
                        <a:lnTo>
                          <a:pt x="28" y="166"/>
                        </a:lnTo>
                        <a:lnTo>
                          <a:pt x="32" y="168"/>
                        </a:lnTo>
                        <a:lnTo>
                          <a:pt x="36" y="174"/>
                        </a:lnTo>
                        <a:lnTo>
                          <a:pt x="40" y="182"/>
                        </a:lnTo>
                        <a:lnTo>
                          <a:pt x="42" y="182"/>
                        </a:lnTo>
                        <a:lnTo>
                          <a:pt x="46" y="182"/>
                        </a:lnTo>
                        <a:lnTo>
                          <a:pt x="55" y="182"/>
                        </a:lnTo>
                        <a:lnTo>
                          <a:pt x="61" y="184"/>
                        </a:lnTo>
                        <a:lnTo>
                          <a:pt x="67" y="186"/>
                        </a:lnTo>
                        <a:lnTo>
                          <a:pt x="71" y="190"/>
                        </a:lnTo>
                        <a:lnTo>
                          <a:pt x="75" y="196"/>
                        </a:lnTo>
                        <a:lnTo>
                          <a:pt x="105" y="182"/>
                        </a:lnTo>
                        <a:lnTo>
                          <a:pt x="231" y="252"/>
                        </a:lnTo>
                        <a:lnTo>
                          <a:pt x="235" y="244"/>
                        </a:lnTo>
                        <a:lnTo>
                          <a:pt x="247" y="244"/>
                        </a:lnTo>
                        <a:lnTo>
                          <a:pt x="247" y="20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6" name="i$líḍé">
                    <a:extLst>
                      <a:ext uri="{FF2B5EF4-FFF2-40B4-BE49-F238E27FC236}">
                        <a16:creationId xmlns:a16="http://schemas.microsoft.com/office/drawing/2014/main" xmlns="" id="{1C362FAD-A01B-47B1-9CE4-BC91A615143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36542" y="2724410"/>
                    <a:ext cx="107423" cy="225570"/>
                  </a:xfrm>
                  <a:custGeom>
                    <a:avLst/>
                    <a:gdLst>
                      <a:gd name="T0" fmla="*/ 2147483647 w 62"/>
                      <a:gd name="T1" fmla="*/ 2147483647 h 134"/>
                      <a:gd name="T2" fmla="*/ 2147483647 w 62"/>
                      <a:gd name="T3" fmla="*/ 2147483647 h 134"/>
                      <a:gd name="T4" fmla="*/ 2147483647 w 62"/>
                      <a:gd name="T5" fmla="*/ 2147483647 h 134"/>
                      <a:gd name="T6" fmla="*/ 2147483647 w 62"/>
                      <a:gd name="T7" fmla="*/ 2147483647 h 134"/>
                      <a:gd name="T8" fmla="*/ 2147483647 w 62"/>
                      <a:gd name="T9" fmla="*/ 2147483647 h 134"/>
                      <a:gd name="T10" fmla="*/ 2147483647 w 62"/>
                      <a:gd name="T11" fmla="*/ 2147483647 h 134"/>
                      <a:gd name="T12" fmla="*/ 2147483647 w 62"/>
                      <a:gd name="T13" fmla="*/ 2147483647 h 134"/>
                      <a:gd name="T14" fmla="*/ 2147483647 w 62"/>
                      <a:gd name="T15" fmla="*/ 2147483647 h 134"/>
                      <a:gd name="T16" fmla="*/ 2147483647 w 62"/>
                      <a:gd name="T17" fmla="*/ 2147483647 h 134"/>
                      <a:gd name="T18" fmla="*/ 0 w 62"/>
                      <a:gd name="T19" fmla="*/ 2147483647 h 134"/>
                      <a:gd name="T20" fmla="*/ 0 w 62"/>
                      <a:gd name="T21" fmla="*/ 2147483647 h 134"/>
                      <a:gd name="T22" fmla="*/ 0 w 62"/>
                      <a:gd name="T23" fmla="*/ 2147483647 h 134"/>
                      <a:gd name="T24" fmla="*/ 2147483647 w 62"/>
                      <a:gd name="T25" fmla="*/ 2147483647 h 134"/>
                      <a:gd name="T26" fmla="*/ 2147483647 w 62"/>
                      <a:gd name="T27" fmla="*/ 2147483647 h 134"/>
                      <a:gd name="T28" fmla="*/ 2147483647 w 62"/>
                      <a:gd name="T29" fmla="*/ 2147483647 h 134"/>
                      <a:gd name="T30" fmla="*/ 2147483647 w 62"/>
                      <a:gd name="T31" fmla="*/ 2147483647 h 134"/>
                      <a:gd name="T32" fmla="*/ 2147483647 w 62"/>
                      <a:gd name="T33" fmla="*/ 2147483647 h 134"/>
                      <a:gd name="T34" fmla="*/ 2147483647 w 62"/>
                      <a:gd name="T35" fmla="*/ 2147483647 h 134"/>
                      <a:gd name="T36" fmla="*/ 2147483647 w 62"/>
                      <a:gd name="T37" fmla="*/ 2147483647 h 134"/>
                      <a:gd name="T38" fmla="*/ 2147483647 w 62"/>
                      <a:gd name="T39" fmla="*/ 2147483647 h 134"/>
                      <a:gd name="T40" fmla="*/ 2147483647 w 62"/>
                      <a:gd name="T41" fmla="*/ 2147483647 h 134"/>
                      <a:gd name="T42" fmla="*/ 2147483647 w 62"/>
                      <a:gd name="T43" fmla="*/ 0 h 134"/>
                      <a:gd name="T44" fmla="*/ 2147483647 w 62"/>
                      <a:gd name="T45" fmla="*/ 0 h 134"/>
                      <a:gd name="T46" fmla="*/ 2147483647 w 62"/>
                      <a:gd name="T47" fmla="*/ 0 h 134"/>
                      <a:gd name="T48" fmla="*/ 2147483647 w 62"/>
                      <a:gd name="T49" fmla="*/ 2147483647 h 134"/>
                      <a:gd name="T50" fmla="*/ 2147483647 w 62"/>
                      <a:gd name="T51" fmla="*/ 2147483647 h 134"/>
                      <a:gd name="T52" fmla="*/ 2147483647 w 62"/>
                      <a:gd name="T53" fmla="*/ 2147483647 h 134"/>
                      <a:gd name="T54" fmla="*/ 2147483647 w 62"/>
                      <a:gd name="T55" fmla="*/ 2147483647 h 134"/>
                      <a:gd name="T56" fmla="*/ 2147483647 w 62"/>
                      <a:gd name="T57" fmla="*/ 2147483647 h 134"/>
                      <a:gd name="T58" fmla="*/ 2147483647 w 62"/>
                      <a:gd name="T59" fmla="*/ 2147483647 h 134"/>
                      <a:gd name="T60" fmla="*/ 2147483647 w 62"/>
                      <a:gd name="T61" fmla="*/ 2147483647 h 134"/>
                      <a:gd name="T62" fmla="*/ 2147483647 w 62"/>
                      <a:gd name="T63" fmla="*/ 2147483647 h 134"/>
                      <a:gd name="T64" fmla="*/ 2147483647 w 62"/>
                      <a:gd name="T65" fmla="*/ 2147483647 h 134"/>
                      <a:gd name="T66" fmla="*/ 2147483647 w 62"/>
                      <a:gd name="T67" fmla="*/ 2147483647 h 134"/>
                      <a:gd name="T68" fmla="*/ 2147483647 w 62"/>
                      <a:gd name="T69" fmla="*/ 2147483647 h 134"/>
                      <a:gd name="T70" fmla="*/ 2147483647 w 62"/>
                      <a:gd name="T71" fmla="*/ 2147483647 h 134"/>
                      <a:gd name="T72" fmla="*/ 2147483647 w 62"/>
                      <a:gd name="T73" fmla="*/ 2147483647 h 134"/>
                      <a:gd name="T74" fmla="*/ 2147483647 w 62"/>
                      <a:gd name="T75" fmla="*/ 2147483647 h 134"/>
                      <a:gd name="T76" fmla="*/ 2147483647 w 62"/>
                      <a:gd name="T77" fmla="*/ 2147483647 h 134"/>
                      <a:gd name="T78" fmla="*/ 2147483647 w 62"/>
                      <a:gd name="T79" fmla="*/ 2147483647 h 134"/>
                      <a:gd name="T80" fmla="*/ 2147483647 w 62"/>
                      <a:gd name="T81" fmla="*/ 2147483647 h 134"/>
                      <a:gd name="T82" fmla="*/ 2147483647 w 62"/>
                      <a:gd name="T83" fmla="*/ 2147483647 h 134"/>
                      <a:gd name="T84" fmla="*/ 2147483647 w 62"/>
                      <a:gd name="T85" fmla="*/ 2147483647 h 134"/>
                      <a:gd name="T86" fmla="*/ 2147483647 w 62"/>
                      <a:gd name="T87" fmla="*/ 2147483647 h 134"/>
                      <a:gd name="T88" fmla="*/ 2147483647 w 62"/>
                      <a:gd name="T89" fmla="*/ 2147483647 h 134"/>
                      <a:gd name="T90" fmla="*/ 2147483647 w 62"/>
                      <a:gd name="T91" fmla="*/ 2147483647 h 134"/>
                      <a:gd name="T92" fmla="*/ 2147483647 w 62"/>
                      <a:gd name="T93" fmla="*/ 2147483647 h 134"/>
                      <a:gd name="T94" fmla="*/ 2147483647 w 62"/>
                      <a:gd name="T95" fmla="*/ 2147483647 h 134"/>
                      <a:gd name="T96" fmla="*/ 2147483647 w 62"/>
                      <a:gd name="T97" fmla="*/ 2147483647 h 134"/>
                      <a:gd name="T98" fmla="*/ 2147483647 w 62"/>
                      <a:gd name="T99" fmla="*/ 2147483647 h 134"/>
                      <a:gd name="T100" fmla="*/ 2147483647 w 62"/>
                      <a:gd name="T101" fmla="*/ 2147483647 h 134"/>
                      <a:gd name="T102" fmla="*/ 2147483647 w 62"/>
                      <a:gd name="T103" fmla="*/ 2147483647 h 134"/>
                      <a:gd name="T104" fmla="*/ 2147483647 w 62"/>
                      <a:gd name="T105" fmla="*/ 2147483647 h 134"/>
                      <a:gd name="T106" fmla="*/ 2147483647 w 62"/>
                      <a:gd name="T107" fmla="*/ 2147483647 h 134"/>
                      <a:gd name="T108" fmla="*/ 2147483647 w 62"/>
                      <a:gd name="T109" fmla="*/ 2147483647 h 134"/>
                      <a:gd name="T110" fmla="*/ 2147483647 w 62"/>
                      <a:gd name="T111" fmla="*/ 2147483647 h 134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62"/>
                      <a:gd name="T169" fmla="*/ 0 h 134"/>
                      <a:gd name="T170" fmla="*/ 62 w 62"/>
                      <a:gd name="T171" fmla="*/ 134 h 134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62" h="134">
                        <a:moveTo>
                          <a:pt x="30" y="128"/>
                        </a:moveTo>
                        <a:lnTo>
                          <a:pt x="30" y="130"/>
                        </a:lnTo>
                        <a:lnTo>
                          <a:pt x="26" y="104"/>
                        </a:lnTo>
                        <a:lnTo>
                          <a:pt x="22" y="98"/>
                        </a:lnTo>
                        <a:lnTo>
                          <a:pt x="18" y="92"/>
                        </a:lnTo>
                        <a:lnTo>
                          <a:pt x="14" y="86"/>
                        </a:lnTo>
                        <a:lnTo>
                          <a:pt x="10" y="82"/>
                        </a:lnTo>
                        <a:lnTo>
                          <a:pt x="8" y="78"/>
                        </a:lnTo>
                        <a:lnTo>
                          <a:pt x="4" y="74"/>
                        </a:lnTo>
                        <a:lnTo>
                          <a:pt x="0" y="68"/>
                        </a:lnTo>
                        <a:lnTo>
                          <a:pt x="0" y="62"/>
                        </a:lnTo>
                        <a:lnTo>
                          <a:pt x="0" y="58"/>
                        </a:lnTo>
                        <a:lnTo>
                          <a:pt x="2" y="56"/>
                        </a:lnTo>
                        <a:lnTo>
                          <a:pt x="6" y="54"/>
                        </a:lnTo>
                        <a:lnTo>
                          <a:pt x="8" y="50"/>
                        </a:lnTo>
                        <a:lnTo>
                          <a:pt x="10" y="42"/>
                        </a:lnTo>
                        <a:lnTo>
                          <a:pt x="10" y="36"/>
                        </a:lnTo>
                        <a:lnTo>
                          <a:pt x="10" y="24"/>
                        </a:lnTo>
                        <a:lnTo>
                          <a:pt x="12" y="14"/>
                        </a:lnTo>
                        <a:lnTo>
                          <a:pt x="14" y="4"/>
                        </a:lnTo>
                        <a:lnTo>
                          <a:pt x="14" y="2"/>
                        </a:lnTo>
                        <a:lnTo>
                          <a:pt x="20" y="0"/>
                        </a:lnTo>
                        <a:lnTo>
                          <a:pt x="30" y="0"/>
                        </a:lnTo>
                        <a:lnTo>
                          <a:pt x="34" y="0"/>
                        </a:lnTo>
                        <a:lnTo>
                          <a:pt x="38" y="2"/>
                        </a:lnTo>
                        <a:lnTo>
                          <a:pt x="42" y="2"/>
                        </a:lnTo>
                        <a:lnTo>
                          <a:pt x="48" y="4"/>
                        </a:lnTo>
                        <a:lnTo>
                          <a:pt x="46" y="8"/>
                        </a:lnTo>
                        <a:lnTo>
                          <a:pt x="44" y="12"/>
                        </a:lnTo>
                        <a:lnTo>
                          <a:pt x="44" y="16"/>
                        </a:lnTo>
                        <a:lnTo>
                          <a:pt x="42" y="20"/>
                        </a:lnTo>
                        <a:lnTo>
                          <a:pt x="44" y="24"/>
                        </a:lnTo>
                        <a:lnTo>
                          <a:pt x="46" y="28"/>
                        </a:lnTo>
                        <a:lnTo>
                          <a:pt x="50" y="30"/>
                        </a:lnTo>
                        <a:lnTo>
                          <a:pt x="52" y="32"/>
                        </a:lnTo>
                        <a:lnTo>
                          <a:pt x="50" y="42"/>
                        </a:lnTo>
                        <a:lnTo>
                          <a:pt x="46" y="46"/>
                        </a:lnTo>
                        <a:lnTo>
                          <a:pt x="42" y="52"/>
                        </a:lnTo>
                        <a:lnTo>
                          <a:pt x="40" y="58"/>
                        </a:lnTo>
                        <a:lnTo>
                          <a:pt x="42" y="60"/>
                        </a:lnTo>
                        <a:lnTo>
                          <a:pt x="46" y="64"/>
                        </a:lnTo>
                        <a:lnTo>
                          <a:pt x="54" y="66"/>
                        </a:lnTo>
                        <a:lnTo>
                          <a:pt x="62" y="72"/>
                        </a:lnTo>
                        <a:lnTo>
                          <a:pt x="58" y="76"/>
                        </a:lnTo>
                        <a:lnTo>
                          <a:pt x="58" y="82"/>
                        </a:lnTo>
                        <a:lnTo>
                          <a:pt x="58" y="84"/>
                        </a:lnTo>
                        <a:lnTo>
                          <a:pt x="58" y="90"/>
                        </a:lnTo>
                        <a:lnTo>
                          <a:pt x="50" y="96"/>
                        </a:lnTo>
                        <a:lnTo>
                          <a:pt x="44" y="102"/>
                        </a:lnTo>
                        <a:lnTo>
                          <a:pt x="40" y="108"/>
                        </a:lnTo>
                        <a:lnTo>
                          <a:pt x="40" y="112"/>
                        </a:lnTo>
                        <a:lnTo>
                          <a:pt x="42" y="112"/>
                        </a:lnTo>
                        <a:lnTo>
                          <a:pt x="36" y="124"/>
                        </a:lnTo>
                        <a:lnTo>
                          <a:pt x="32" y="128"/>
                        </a:lnTo>
                        <a:lnTo>
                          <a:pt x="32" y="134"/>
                        </a:lnTo>
                        <a:lnTo>
                          <a:pt x="30" y="1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7" name="ïṥľîḋé">
                    <a:extLst>
                      <a:ext uri="{FF2B5EF4-FFF2-40B4-BE49-F238E27FC236}">
                        <a16:creationId xmlns:a16="http://schemas.microsoft.com/office/drawing/2014/main" xmlns="" id="{70F34491-F365-4E19-A59C-08E25716F77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05474" y="2730013"/>
                    <a:ext cx="556395" cy="552017"/>
                  </a:xfrm>
                  <a:custGeom>
                    <a:avLst/>
                    <a:gdLst>
                      <a:gd name="T0" fmla="*/ 2147483647 w 318"/>
                      <a:gd name="T1" fmla="*/ 2147483647 h 332"/>
                      <a:gd name="T2" fmla="*/ 2147483647 w 318"/>
                      <a:gd name="T3" fmla="*/ 2147483647 h 332"/>
                      <a:gd name="T4" fmla="*/ 2147483647 w 318"/>
                      <a:gd name="T5" fmla="*/ 2147483647 h 332"/>
                      <a:gd name="T6" fmla="*/ 2147483647 w 318"/>
                      <a:gd name="T7" fmla="*/ 2147483647 h 332"/>
                      <a:gd name="T8" fmla="*/ 2147483647 w 318"/>
                      <a:gd name="T9" fmla="*/ 2147483647 h 332"/>
                      <a:gd name="T10" fmla="*/ 2147483647 w 318"/>
                      <a:gd name="T11" fmla="*/ 2147483647 h 332"/>
                      <a:gd name="T12" fmla="*/ 2147483647 w 318"/>
                      <a:gd name="T13" fmla="*/ 2147483647 h 332"/>
                      <a:gd name="T14" fmla="*/ 2147483647 w 318"/>
                      <a:gd name="T15" fmla="*/ 2147483647 h 332"/>
                      <a:gd name="T16" fmla="*/ 2147483647 w 318"/>
                      <a:gd name="T17" fmla="*/ 0 h 332"/>
                      <a:gd name="T18" fmla="*/ 2147483647 w 318"/>
                      <a:gd name="T19" fmla="*/ 2147483647 h 332"/>
                      <a:gd name="T20" fmla="*/ 2147483647 w 318"/>
                      <a:gd name="T21" fmla="*/ 2147483647 h 332"/>
                      <a:gd name="T22" fmla="*/ 2147483647 w 318"/>
                      <a:gd name="T23" fmla="*/ 2147483647 h 332"/>
                      <a:gd name="T24" fmla="*/ 2147483647 w 318"/>
                      <a:gd name="T25" fmla="*/ 2147483647 h 332"/>
                      <a:gd name="T26" fmla="*/ 2147483647 w 318"/>
                      <a:gd name="T27" fmla="*/ 2147483647 h 332"/>
                      <a:gd name="T28" fmla="*/ 2147483647 w 318"/>
                      <a:gd name="T29" fmla="*/ 2147483647 h 332"/>
                      <a:gd name="T30" fmla="*/ 2147483647 w 318"/>
                      <a:gd name="T31" fmla="*/ 2147483647 h 332"/>
                      <a:gd name="T32" fmla="*/ 2147483647 w 318"/>
                      <a:gd name="T33" fmla="*/ 2147483647 h 332"/>
                      <a:gd name="T34" fmla="*/ 2147483647 w 318"/>
                      <a:gd name="T35" fmla="*/ 2147483647 h 332"/>
                      <a:gd name="T36" fmla="*/ 2147483647 w 318"/>
                      <a:gd name="T37" fmla="*/ 2147483647 h 332"/>
                      <a:gd name="T38" fmla="*/ 2147483647 w 318"/>
                      <a:gd name="T39" fmla="*/ 2147483647 h 332"/>
                      <a:gd name="T40" fmla="*/ 2147483647 w 318"/>
                      <a:gd name="T41" fmla="*/ 2147483647 h 332"/>
                      <a:gd name="T42" fmla="*/ 2147483647 w 318"/>
                      <a:gd name="T43" fmla="*/ 2147483647 h 332"/>
                      <a:gd name="T44" fmla="*/ 2147483647 w 318"/>
                      <a:gd name="T45" fmla="*/ 2147483647 h 332"/>
                      <a:gd name="T46" fmla="*/ 2147483647 w 318"/>
                      <a:gd name="T47" fmla="*/ 2147483647 h 332"/>
                      <a:gd name="T48" fmla="*/ 2147483647 w 318"/>
                      <a:gd name="T49" fmla="*/ 2147483647 h 332"/>
                      <a:gd name="T50" fmla="*/ 2147483647 w 318"/>
                      <a:gd name="T51" fmla="*/ 2147483647 h 332"/>
                      <a:gd name="T52" fmla="*/ 2147483647 w 318"/>
                      <a:gd name="T53" fmla="*/ 2147483647 h 332"/>
                      <a:gd name="T54" fmla="*/ 2147483647 w 318"/>
                      <a:gd name="T55" fmla="*/ 2147483647 h 332"/>
                      <a:gd name="T56" fmla="*/ 2147483647 w 318"/>
                      <a:gd name="T57" fmla="*/ 2147483647 h 332"/>
                      <a:gd name="T58" fmla="*/ 2147483647 w 318"/>
                      <a:gd name="T59" fmla="*/ 2147483647 h 332"/>
                      <a:gd name="T60" fmla="*/ 2147483647 w 318"/>
                      <a:gd name="T61" fmla="*/ 2147483647 h 332"/>
                      <a:gd name="T62" fmla="*/ 2147483647 w 318"/>
                      <a:gd name="T63" fmla="*/ 2147483647 h 332"/>
                      <a:gd name="T64" fmla="*/ 0 w 318"/>
                      <a:gd name="T65" fmla="*/ 2147483647 h 332"/>
                      <a:gd name="T66" fmla="*/ 2147483647 w 318"/>
                      <a:gd name="T67" fmla="*/ 2147483647 h 332"/>
                      <a:gd name="T68" fmla="*/ 2147483647 w 318"/>
                      <a:gd name="T69" fmla="*/ 2147483647 h 332"/>
                      <a:gd name="T70" fmla="*/ 2147483647 w 318"/>
                      <a:gd name="T71" fmla="*/ 2147483647 h 332"/>
                      <a:gd name="T72" fmla="*/ 2147483647 w 318"/>
                      <a:gd name="T73" fmla="*/ 2147483647 h 332"/>
                      <a:gd name="T74" fmla="*/ 2147483647 w 318"/>
                      <a:gd name="T75" fmla="*/ 2147483647 h 332"/>
                      <a:gd name="T76" fmla="*/ 2147483647 w 318"/>
                      <a:gd name="T77" fmla="*/ 2147483647 h 332"/>
                      <a:gd name="T78" fmla="*/ 2147483647 w 318"/>
                      <a:gd name="T79" fmla="*/ 2147483647 h 332"/>
                      <a:gd name="T80" fmla="*/ 2147483647 w 318"/>
                      <a:gd name="T81" fmla="*/ 2147483647 h 332"/>
                      <a:gd name="T82" fmla="*/ 2147483647 w 318"/>
                      <a:gd name="T83" fmla="*/ 2147483647 h 332"/>
                      <a:gd name="T84" fmla="*/ 2147483647 w 318"/>
                      <a:gd name="T85" fmla="*/ 2147483647 h 332"/>
                      <a:gd name="T86" fmla="*/ 2147483647 w 318"/>
                      <a:gd name="T87" fmla="*/ 2147483647 h 332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w 318"/>
                      <a:gd name="T133" fmla="*/ 0 h 332"/>
                      <a:gd name="T134" fmla="*/ 318 w 318"/>
                      <a:gd name="T135" fmla="*/ 332 h 332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T132" t="T133" r="T134" b="T135"/>
                    <a:pathLst>
                      <a:path w="318" h="332">
                        <a:moveTo>
                          <a:pt x="98" y="36"/>
                        </a:moveTo>
                        <a:lnTo>
                          <a:pt x="110" y="34"/>
                        </a:lnTo>
                        <a:lnTo>
                          <a:pt x="116" y="30"/>
                        </a:lnTo>
                        <a:lnTo>
                          <a:pt x="124" y="26"/>
                        </a:lnTo>
                        <a:lnTo>
                          <a:pt x="132" y="20"/>
                        </a:lnTo>
                        <a:lnTo>
                          <a:pt x="146" y="14"/>
                        </a:lnTo>
                        <a:lnTo>
                          <a:pt x="166" y="8"/>
                        </a:lnTo>
                        <a:lnTo>
                          <a:pt x="186" y="4"/>
                        </a:lnTo>
                        <a:lnTo>
                          <a:pt x="198" y="4"/>
                        </a:lnTo>
                        <a:lnTo>
                          <a:pt x="202" y="4"/>
                        </a:lnTo>
                        <a:lnTo>
                          <a:pt x="206" y="6"/>
                        </a:lnTo>
                        <a:lnTo>
                          <a:pt x="210" y="8"/>
                        </a:lnTo>
                        <a:lnTo>
                          <a:pt x="214" y="8"/>
                        </a:lnTo>
                        <a:lnTo>
                          <a:pt x="220" y="6"/>
                        </a:lnTo>
                        <a:lnTo>
                          <a:pt x="222" y="4"/>
                        </a:lnTo>
                        <a:lnTo>
                          <a:pt x="224" y="2"/>
                        </a:lnTo>
                        <a:lnTo>
                          <a:pt x="230" y="0"/>
                        </a:lnTo>
                        <a:lnTo>
                          <a:pt x="248" y="0"/>
                        </a:lnTo>
                        <a:lnTo>
                          <a:pt x="260" y="0"/>
                        </a:lnTo>
                        <a:lnTo>
                          <a:pt x="258" y="10"/>
                        </a:lnTo>
                        <a:lnTo>
                          <a:pt x="256" y="22"/>
                        </a:lnTo>
                        <a:lnTo>
                          <a:pt x="256" y="34"/>
                        </a:lnTo>
                        <a:lnTo>
                          <a:pt x="256" y="40"/>
                        </a:lnTo>
                        <a:lnTo>
                          <a:pt x="254" y="48"/>
                        </a:lnTo>
                        <a:lnTo>
                          <a:pt x="252" y="52"/>
                        </a:lnTo>
                        <a:lnTo>
                          <a:pt x="248" y="54"/>
                        </a:lnTo>
                        <a:lnTo>
                          <a:pt x="246" y="56"/>
                        </a:lnTo>
                        <a:lnTo>
                          <a:pt x="246" y="60"/>
                        </a:lnTo>
                        <a:lnTo>
                          <a:pt x="246" y="66"/>
                        </a:lnTo>
                        <a:lnTo>
                          <a:pt x="250" y="72"/>
                        </a:lnTo>
                        <a:lnTo>
                          <a:pt x="254" y="76"/>
                        </a:lnTo>
                        <a:lnTo>
                          <a:pt x="256" y="80"/>
                        </a:lnTo>
                        <a:lnTo>
                          <a:pt x="260" y="84"/>
                        </a:lnTo>
                        <a:lnTo>
                          <a:pt x="264" y="90"/>
                        </a:lnTo>
                        <a:lnTo>
                          <a:pt x="268" y="96"/>
                        </a:lnTo>
                        <a:lnTo>
                          <a:pt x="272" y="102"/>
                        </a:lnTo>
                        <a:lnTo>
                          <a:pt x="276" y="128"/>
                        </a:lnTo>
                        <a:lnTo>
                          <a:pt x="276" y="126"/>
                        </a:lnTo>
                        <a:lnTo>
                          <a:pt x="278" y="132"/>
                        </a:lnTo>
                        <a:lnTo>
                          <a:pt x="278" y="138"/>
                        </a:lnTo>
                        <a:lnTo>
                          <a:pt x="280" y="144"/>
                        </a:lnTo>
                        <a:lnTo>
                          <a:pt x="282" y="150"/>
                        </a:lnTo>
                        <a:lnTo>
                          <a:pt x="282" y="158"/>
                        </a:lnTo>
                        <a:lnTo>
                          <a:pt x="284" y="190"/>
                        </a:lnTo>
                        <a:lnTo>
                          <a:pt x="280" y="194"/>
                        </a:lnTo>
                        <a:lnTo>
                          <a:pt x="278" y="202"/>
                        </a:lnTo>
                        <a:lnTo>
                          <a:pt x="280" y="206"/>
                        </a:lnTo>
                        <a:lnTo>
                          <a:pt x="282" y="210"/>
                        </a:lnTo>
                        <a:lnTo>
                          <a:pt x="288" y="222"/>
                        </a:lnTo>
                        <a:lnTo>
                          <a:pt x="290" y="228"/>
                        </a:lnTo>
                        <a:lnTo>
                          <a:pt x="296" y="232"/>
                        </a:lnTo>
                        <a:lnTo>
                          <a:pt x="306" y="236"/>
                        </a:lnTo>
                        <a:lnTo>
                          <a:pt x="310" y="238"/>
                        </a:lnTo>
                        <a:lnTo>
                          <a:pt x="314" y="244"/>
                        </a:lnTo>
                        <a:lnTo>
                          <a:pt x="318" y="252"/>
                        </a:lnTo>
                        <a:lnTo>
                          <a:pt x="248" y="300"/>
                        </a:lnTo>
                        <a:lnTo>
                          <a:pt x="220" y="328"/>
                        </a:lnTo>
                        <a:lnTo>
                          <a:pt x="182" y="332"/>
                        </a:lnTo>
                        <a:lnTo>
                          <a:pt x="182" y="318"/>
                        </a:lnTo>
                        <a:lnTo>
                          <a:pt x="170" y="314"/>
                        </a:lnTo>
                        <a:lnTo>
                          <a:pt x="160" y="310"/>
                        </a:lnTo>
                        <a:lnTo>
                          <a:pt x="152" y="302"/>
                        </a:lnTo>
                        <a:lnTo>
                          <a:pt x="148" y="298"/>
                        </a:lnTo>
                        <a:lnTo>
                          <a:pt x="148" y="294"/>
                        </a:lnTo>
                        <a:lnTo>
                          <a:pt x="0" y="182"/>
                        </a:lnTo>
                        <a:lnTo>
                          <a:pt x="0" y="160"/>
                        </a:lnTo>
                        <a:lnTo>
                          <a:pt x="8" y="148"/>
                        </a:lnTo>
                        <a:lnTo>
                          <a:pt x="18" y="144"/>
                        </a:lnTo>
                        <a:lnTo>
                          <a:pt x="32" y="138"/>
                        </a:lnTo>
                        <a:lnTo>
                          <a:pt x="48" y="132"/>
                        </a:lnTo>
                        <a:lnTo>
                          <a:pt x="54" y="128"/>
                        </a:lnTo>
                        <a:lnTo>
                          <a:pt x="56" y="124"/>
                        </a:lnTo>
                        <a:lnTo>
                          <a:pt x="60" y="118"/>
                        </a:lnTo>
                        <a:lnTo>
                          <a:pt x="66" y="116"/>
                        </a:lnTo>
                        <a:lnTo>
                          <a:pt x="70" y="114"/>
                        </a:lnTo>
                        <a:lnTo>
                          <a:pt x="72" y="112"/>
                        </a:lnTo>
                        <a:lnTo>
                          <a:pt x="72" y="110"/>
                        </a:lnTo>
                        <a:lnTo>
                          <a:pt x="72" y="102"/>
                        </a:lnTo>
                        <a:lnTo>
                          <a:pt x="80" y="100"/>
                        </a:lnTo>
                        <a:lnTo>
                          <a:pt x="84" y="96"/>
                        </a:lnTo>
                        <a:lnTo>
                          <a:pt x="90" y="92"/>
                        </a:lnTo>
                        <a:lnTo>
                          <a:pt x="96" y="92"/>
                        </a:lnTo>
                        <a:lnTo>
                          <a:pt x="106" y="92"/>
                        </a:lnTo>
                        <a:lnTo>
                          <a:pt x="110" y="92"/>
                        </a:lnTo>
                        <a:lnTo>
                          <a:pt x="112" y="90"/>
                        </a:lnTo>
                        <a:lnTo>
                          <a:pt x="112" y="86"/>
                        </a:lnTo>
                        <a:lnTo>
                          <a:pt x="104" y="60"/>
                        </a:lnTo>
                        <a:lnTo>
                          <a:pt x="96" y="36"/>
                        </a:lnTo>
                        <a:lnTo>
                          <a:pt x="98" y="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8" name="iṡḻiďê">
                    <a:extLst>
                      <a:ext uri="{FF2B5EF4-FFF2-40B4-BE49-F238E27FC236}">
                        <a16:creationId xmlns:a16="http://schemas.microsoft.com/office/drawing/2014/main" xmlns="" id="{27F68214-72D5-4FD5-99F1-29401DF62E4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88411" y="2769244"/>
                    <a:ext cx="314005" cy="256394"/>
                  </a:xfrm>
                  <a:custGeom>
                    <a:avLst/>
                    <a:gdLst>
                      <a:gd name="T0" fmla="*/ 2147483647 w 180"/>
                      <a:gd name="T1" fmla="*/ 2147483647 h 154"/>
                      <a:gd name="T2" fmla="*/ 2147483647 w 180"/>
                      <a:gd name="T3" fmla="*/ 2147483647 h 154"/>
                      <a:gd name="T4" fmla="*/ 2147483647 w 180"/>
                      <a:gd name="T5" fmla="*/ 2147483647 h 154"/>
                      <a:gd name="T6" fmla="*/ 2147483647 w 180"/>
                      <a:gd name="T7" fmla="*/ 2147483647 h 154"/>
                      <a:gd name="T8" fmla="*/ 2147483647 w 180"/>
                      <a:gd name="T9" fmla="*/ 2147483647 h 154"/>
                      <a:gd name="T10" fmla="*/ 2147483647 w 180"/>
                      <a:gd name="T11" fmla="*/ 2147483647 h 154"/>
                      <a:gd name="T12" fmla="*/ 2147483647 w 180"/>
                      <a:gd name="T13" fmla="*/ 2147483647 h 154"/>
                      <a:gd name="T14" fmla="*/ 2147483647 w 180"/>
                      <a:gd name="T15" fmla="*/ 2147483647 h 154"/>
                      <a:gd name="T16" fmla="*/ 2147483647 w 180"/>
                      <a:gd name="T17" fmla="*/ 2147483647 h 154"/>
                      <a:gd name="T18" fmla="*/ 2147483647 w 180"/>
                      <a:gd name="T19" fmla="*/ 2147483647 h 154"/>
                      <a:gd name="T20" fmla="*/ 2147483647 w 180"/>
                      <a:gd name="T21" fmla="*/ 2147483647 h 154"/>
                      <a:gd name="T22" fmla="*/ 2147483647 w 180"/>
                      <a:gd name="T23" fmla="*/ 2147483647 h 154"/>
                      <a:gd name="T24" fmla="*/ 2147483647 w 180"/>
                      <a:gd name="T25" fmla="*/ 2147483647 h 154"/>
                      <a:gd name="T26" fmla="*/ 2147483647 w 180"/>
                      <a:gd name="T27" fmla="*/ 2147483647 h 154"/>
                      <a:gd name="T28" fmla="*/ 2147483647 w 180"/>
                      <a:gd name="T29" fmla="*/ 2147483647 h 154"/>
                      <a:gd name="T30" fmla="*/ 2147483647 w 180"/>
                      <a:gd name="T31" fmla="*/ 2147483647 h 154"/>
                      <a:gd name="T32" fmla="*/ 2147483647 w 180"/>
                      <a:gd name="T33" fmla="*/ 2147483647 h 154"/>
                      <a:gd name="T34" fmla="*/ 2147483647 w 180"/>
                      <a:gd name="T35" fmla="*/ 2147483647 h 154"/>
                      <a:gd name="T36" fmla="*/ 2147483647 w 180"/>
                      <a:gd name="T37" fmla="*/ 2147483647 h 154"/>
                      <a:gd name="T38" fmla="*/ 2147483647 w 180"/>
                      <a:gd name="T39" fmla="*/ 2147483647 h 154"/>
                      <a:gd name="T40" fmla="*/ 2147483647 w 180"/>
                      <a:gd name="T41" fmla="*/ 2147483647 h 154"/>
                      <a:gd name="T42" fmla="*/ 2147483647 w 180"/>
                      <a:gd name="T43" fmla="*/ 2147483647 h 154"/>
                      <a:gd name="T44" fmla="*/ 2147483647 w 180"/>
                      <a:gd name="T45" fmla="*/ 2147483647 h 154"/>
                      <a:gd name="T46" fmla="*/ 2147483647 w 180"/>
                      <a:gd name="T47" fmla="*/ 2147483647 h 154"/>
                      <a:gd name="T48" fmla="*/ 2147483647 w 180"/>
                      <a:gd name="T49" fmla="*/ 2147483647 h 154"/>
                      <a:gd name="T50" fmla="*/ 2147483647 w 180"/>
                      <a:gd name="T51" fmla="*/ 2147483647 h 154"/>
                      <a:gd name="T52" fmla="*/ 2147483647 w 180"/>
                      <a:gd name="T53" fmla="*/ 2147483647 h 154"/>
                      <a:gd name="T54" fmla="*/ 2147483647 w 180"/>
                      <a:gd name="T55" fmla="*/ 2147483647 h 154"/>
                      <a:gd name="T56" fmla="*/ 2147483647 w 180"/>
                      <a:gd name="T57" fmla="*/ 2147483647 h 154"/>
                      <a:gd name="T58" fmla="*/ 2147483647 w 180"/>
                      <a:gd name="T59" fmla="*/ 2147483647 h 154"/>
                      <a:gd name="T60" fmla="*/ 2147483647 w 180"/>
                      <a:gd name="T61" fmla="*/ 2147483647 h 154"/>
                      <a:gd name="T62" fmla="*/ 2147483647 w 180"/>
                      <a:gd name="T63" fmla="*/ 0 h 154"/>
                      <a:gd name="T64" fmla="*/ 2147483647 w 180"/>
                      <a:gd name="T65" fmla="*/ 2147483647 h 154"/>
                      <a:gd name="T66" fmla="*/ 2147483647 w 180"/>
                      <a:gd name="T67" fmla="*/ 2147483647 h 154"/>
                      <a:gd name="T68" fmla="*/ 2147483647 w 180"/>
                      <a:gd name="T69" fmla="*/ 2147483647 h 154"/>
                      <a:gd name="T70" fmla="*/ 2147483647 w 180"/>
                      <a:gd name="T71" fmla="*/ 2147483647 h 154"/>
                      <a:gd name="T72" fmla="*/ 2147483647 w 180"/>
                      <a:gd name="T73" fmla="*/ 2147483647 h 154"/>
                      <a:gd name="T74" fmla="*/ 2147483647 w 180"/>
                      <a:gd name="T75" fmla="*/ 2147483647 h 154"/>
                      <a:gd name="T76" fmla="*/ 2147483647 w 180"/>
                      <a:gd name="T77" fmla="*/ 2147483647 h 154"/>
                      <a:gd name="T78" fmla="*/ 2147483647 w 180"/>
                      <a:gd name="T79" fmla="*/ 2147483647 h 154"/>
                      <a:gd name="T80" fmla="*/ 2147483647 w 180"/>
                      <a:gd name="T81" fmla="*/ 2147483647 h 154"/>
                      <a:gd name="T82" fmla="*/ 2147483647 w 180"/>
                      <a:gd name="T83" fmla="*/ 2147483647 h 154"/>
                      <a:gd name="T84" fmla="*/ 2147483647 w 180"/>
                      <a:gd name="T85" fmla="*/ 2147483647 h 154"/>
                      <a:gd name="T86" fmla="*/ 2147483647 w 180"/>
                      <a:gd name="T87" fmla="*/ 2147483647 h 154"/>
                      <a:gd name="T88" fmla="*/ 2147483647 w 180"/>
                      <a:gd name="T89" fmla="*/ 2147483647 h 154"/>
                      <a:gd name="T90" fmla="*/ 2147483647 w 180"/>
                      <a:gd name="T91" fmla="*/ 2147483647 h 154"/>
                      <a:gd name="T92" fmla="*/ 2147483647 w 180"/>
                      <a:gd name="T93" fmla="*/ 2147483647 h 154"/>
                      <a:gd name="T94" fmla="*/ 2147483647 w 180"/>
                      <a:gd name="T95" fmla="*/ 2147483647 h 154"/>
                      <a:gd name="T96" fmla="*/ 2147483647 w 180"/>
                      <a:gd name="T97" fmla="*/ 2147483647 h 154"/>
                      <a:gd name="T98" fmla="*/ 2147483647 w 180"/>
                      <a:gd name="T99" fmla="*/ 2147483647 h 154"/>
                      <a:gd name="T100" fmla="*/ 2147483647 w 180"/>
                      <a:gd name="T101" fmla="*/ 2147483647 h 154"/>
                      <a:gd name="T102" fmla="*/ 2147483647 w 180"/>
                      <a:gd name="T103" fmla="*/ 2147483647 h 154"/>
                      <a:gd name="T104" fmla="*/ 2147483647 w 180"/>
                      <a:gd name="T105" fmla="*/ 2147483647 h 154"/>
                      <a:gd name="T106" fmla="*/ 0 w 180"/>
                      <a:gd name="T107" fmla="*/ 2147483647 h 154"/>
                      <a:gd name="T108" fmla="*/ 2147483647 w 180"/>
                      <a:gd name="T109" fmla="*/ 2147483647 h 154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180"/>
                      <a:gd name="T166" fmla="*/ 0 h 154"/>
                      <a:gd name="T167" fmla="*/ 180 w 180"/>
                      <a:gd name="T168" fmla="*/ 154 h 154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180" h="154">
                        <a:moveTo>
                          <a:pt x="68" y="152"/>
                        </a:moveTo>
                        <a:lnTo>
                          <a:pt x="68" y="136"/>
                        </a:lnTo>
                        <a:lnTo>
                          <a:pt x="76" y="124"/>
                        </a:lnTo>
                        <a:lnTo>
                          <a:pt x="86" y="120"/>
                        </a:lnTo>
                        <a:lnTo>
                          <a:pt x="100" y="114"/>
                        </a:lnTo>
                        <a:lnTo>
                          <a:pt x="116" y="108"/>
                        </a:lnTo>
                        <a:lnTo>
                          <a:pt x="122" y="104"/>
                        </a:lnTo>
                        <a:lnTo>
                          <a:pt x="124" y="100"/>
                        </a:lnTo>
                        <a:lnTo>
                          <a:pt x="128" y="94"/>
                        </a:lnTo>
                        <a:lnTo>
                          <a:pt x="134" y="92"/>
                        </a:lnTo>
                        <a:lnTo>
                          <a:pt x="138" y="90"/>
                        </a:lnTo>
                        <a:lnTo>
                          <a:pt x="140" y="88"/>
                        </a:lnTo>
                        <a:lnTo>
                          <a:pt x="140" y="86"/>
                        </a:lnTo>
                        <a:lnTo>
                          <a:pt x="140" y="78"/>
                        </a:lnTo>
                        <a:lnTo>
                          <a:pt x="148" y="76"/>
                        </a:lnTo>
                        <a:lnTo>
                          <a:pt x="152" y="72"/>
                        </a:lnTo>
                        <a:lnTo>
                          <a:pt x="158" y="68"/>
                        </a:lnTo>
                        <a:lnTo>
                          <a:pt x="164" y="68"/>
                        </a:lnTo>
                        <a:lnTo>
                          <a:pt x="174" y="68"/>
                        </a:lnTo>
                        <a:lnTo>
                          <a:pt x="178" y="68"/>
                        </a:lnTo>
                        <a:lnTo>
                          <a:pt x="180" y="66"/>
                        </a:lnTo>
                        <a:lnTo>
                          <a:pt x="180" y="62"/>
                        </a:lnTo>
                        <a:lnTo>
                          <a:pt x="172" y="36"/>
                        </a:lnTo>
                        <a:lnTo>
                          <a:pt x="164" y="12"/>
                        </a:lnTo>
                        <a:lnTo>
                          <a:pt x="166" y="12"/>
                        </a:lnTo>
                        <a:lnTo>
                          <a:pt x="148" y="14"/>
                        </a:lnTo>
                        <a:lnTo>
                          <a:pt x="136" y="12"/>
                        </a:lnTo>
                        <a:lnTo>
                          <a:pt x="126" y="10"/>
                        </a:lnTo>
                        <a:lnTo>
                          <a:pt x="124" y="8"/>
                        </a:lnTo>
                        <a:lnTo>
                          <a:pt x="124" y="4"/>
                        </a:lnTo>
                        <a:lnTo>
                          <a:pt x="122" y="2"/>
                        </a:lnTo>
                        <a:lnTo>
                          <a:pt x="118" y="0"/>
                        </a:lnTo>
                        <a:lnTo>
                          <a:pt x="114" y="2"/>
                        </a:lnTo>
                        <a:lnTo>
                          <a:pt x="110" y="4"/>
                        </a:lnTo>
                        <a:lnTo>
                          <a:pt x="106" y="14"/>
                        </a:lnTo>
                        <a:lnTo>
                          <a:pt x="102" y="26"/>
                        </a:lnTo>
                        <a:lnTo>
                          <a:pt x="98" y="32"/>
                        </a:lnTo>
                        <a:lnTo>
                          <a:pt x="92" y="40"/>
                        </a:lnTo>
                        <a:lnTo>
                          <a:pt x="82" y="44"/>
                        </a:lnTo>
                        <a:lnTo>
                          <a:pt x="74" y="52"/>
                        </a:lnTo>
                        <a:lnTo>
                          <a:pt x="66" y="58"/>
                        </a:lnTo>
                        <a:lnTo>
                          <a:pt x="62" y="64"/>
                        </a:lnTo>
                        <a:lnTo>
                          <a:pt x="60" y="70"/>
                        </a:lnTo>
                        <a:lnTo>
                          <a:pt x="60" y="82"/>
                        </a:lnTo>
                        <a:lnTo>
                          <a:pt x="58" y="94"/>
                        </a:lnTo>
                        <a:lnTo>
                          <a:pt x="54" y="108"/>
                        </a:lnTo>
                        <a:lnTo>
                          <a:pt x="50" y="114"/>
                        </a:lnTo>
                        <a:lnTo>
                          <a:pt x="44" y="118"/>
                        </a:lnTo>
                        <a:lnTo>
                          <a:pt x="32" y="130"/>
                        </a:lnTo>
                        <a:lnTo>
                          <a:pt x="24" y="136"/>
                        </a:lnTo>
                        <a:lnTo>
                          <a:pt x="18" y="140"/>
                        </a:lnTo>
                        <a:lnTo>
                          <a:pt x="12" y="142"/>
                        </a:lnTo>
                        <a:lnTo>
                          <a:pt x="4" y="146"/>
                        </a:lnTo>
                        <a:lnTo>
                          <a:pt x="0" y="154"/>
                        </a:lnTo>
                        <a:lnTo>
                          <a:pt x="68" y="1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9" name="îṧlïḑè">
                    <a:extLst>
                      <a:ext uri="{FF2B5EF4-FFF2-40B4-BE49-F238E27FC236}">
                        <a16:creationId xmlns:a16="http://schemas.microsoft.com/office/drawing/2014/main" xmlns="" id="{932C5649-E6FD-45A0-93FF-2196446B106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82365" y="3021434"/>
                    <a:ext cx="220354" cy="196148"/>
                  </a:xfrm>
                  <a:custGeom>
                    <a:avLst/>
                    <a:gdLst>
                      <a:gd name="T0" fmla="*/ 2147483647 w 126"/>
                      <a:gd name="T1" fmla="*/ 0 h 116"/>
                      <a:gd name="T2" fmla="*/ 2147483647 w 126"/>
                      <a:gd name="T3" fmla="*/ 2147483647 h 116"/>
                      <a:gd name="T4" fmla="*/ 2147483647 w 126"/>
                      <a:gd name="T5" fmla="*/ 2147483647 h 116"/>
                      <a:gd name="T6" fmla="*/ 2147483647 w 126"/>
                      <a:gd name="T7" fmla="*/ 2147483647 h 116"/>
                      <a:gd name="T8" fmla="*/ 2147483647 w 126"/>
                      <a:gd name="T9" fmla="*/ 2147483647 h 116"/>
                      <a:gd name="T10" fmla="*/ 2147483647 w 126"/>
                      <a:gd name="T11" fmla="*/ 2147483647 h 116"/>
                      <a:gd name="T12" fmla="*/ 2147483647 w 126"/>
                      <a:gd name="T13" fmla="*/ 2147483647 h 116"/>
                      <a:gd name="T14" fmla="*/ 0 w 126"/>
                      <a:gd name="T15" fmla="*/ 2147483647 h 116"/>
                      <a:gd name="T16" fmla="*/ 0 w 126"/>
                      <a:gd name="T17" fmla="*/ 2147483647 h 116"/>
                      <a:gd name="T18" fmla="*/ 2147483647 w 126"/>
                      <a:gd name="T19" fmla="*/ 2147483647 h 116"/>
                      <a:gd name="T20" fmla="*/ 2147483647 w 126"/>
                      <a:gd name="T21" fmla="*/ 2147483647 h 116"/>
                      <a:gd name="T22" fmla="*/ 2147483647 w 126"/>
                      <a:gd name="T23" fmla="*/ 2147483647 h 116"/>
                      <a:gd name="T24" fmla="*/ 2147483647 w 126"/>
                      <a:gd name="T25" fmla="*/ 2147483647 h 116"/>
                      <a:gd name="T26" fmla="*/ 2147483647 w 126"/>
                      <a:gd name="T27" fmla="*/ 2147483647 h 116"/>
                      <a:gd name="T28" fmla="*/ 2147483647 w 126"/>
                      <a:gd name="T29" fmla="*/ 2147483647 h 116"/>
                      <a:gd name="T30" fmla="*/ 2147483647 w 126"/>
                      <a:gd name="T31" fmla="*/ 2147483647 h 116"/>
                      <a:gd name="T32" fmla="*/ 2147483647 w 126"/>
                      <a:gd name="T33" fmla="*/ 2147483647 h 116"/>
                      <a:gd name="T34" fmla="*/ 2147483647 w 126"/>
                      <a:gd name="T35" fmla="*/ 0 h 11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26"/>
                      <a:gd name="T55" fmla="*/ 0 h 116"/>
                      <a:gd name="T56" fmla="*/ 126 w 126"/>
                      <a:gd name="T57" fmla="*/ 116 h 11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26" h="116">
                        <a:moveTo>
                          <a:pt x="126" y="0"/>
                        </a:moveTo>
                        <a:lnTo>
                          <a:pt x="126" y="32"/>
                        </a:lnTo>
                        <a:lnTo>
                          <a:pt x="76" y="32"/>
                        </a:lnTo>
                        <a:lnTo>
                          <a:pt x="76" y="78"/>
                        </a:lnTo>
                        <a:lnTo>
                          <a:pt x="66" y="82"/>
                        </a:lnTo>
                        <a:lnTo>
                          <a:pt x="58" y="90"/>
                        </a:lnTo>
                        <a:lnTo>
                          <a:pt x="56" y="116"/>
                        </a:lnTo>
                        <a:lnTo>
                          <a:pt x="0" y="116"/>
                        </a:lnTo>
                        <a:lnTo>
                          <a:pt x="0" y="108"/>
                        </a:lnTo>
                        <a:lnTo>
                          <a:pt x="2" y="100"/>
                        </a:lnTo>
                        <a:lnTo>
                          <a:pt x="10" y="88"/>
                        </a:lnTo>
                        <a:lnTo>
                          <a:pt x="20" y="74"/>
                        </a:lnTo>
                        <a:lnTo>
                          <a:pt x="24" y="66"/>
                        </a:lnTo>
                        <a:lnTo>
                          <a:pt x="38" y="42"/>
                        </a:lnTo>
                        <a:lnTo>
                          <a:pt x="50" y="20"/>
                        </a:lnTo>
                        <a:lnTo>
                          <a:pt x="56" y="12"/>
                        </a:lnTo>
                        <a:lnTo>
                          <a:pt x="60" y="2"/>
                        </a:lnTo>
                        <a:lnTo>
                          <a:pt x="12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0" name="ïṡ1ïďê">
                    <a:extLst>
                      <a:ext uri="{FF2B5EF4-FFF2-40B4-BE49-F238E27FC236}">
                        <a16:creationId xmlns:a16="http://schemas.microsoft.com/office/drawing/2014/main" xmlns="" id="{129CCB44-9545-4EE7-9508-87B04865EF3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82365" y="3021434"/>
                    <a:ext cx="325022" cy="399301"/>
                  </a:xfrm>
                  <a:custGeom>
                    <a:avLst/>
                    <a:gdLst>
                      <a:gd name="T0" fmla="*/ 2147483647 w 186"/>
                      <a:gd name="T1" fmla="*/ 0 h 238"/>
                      <a:gd name="T2" fmla="*/ 2147483647 w 186"/>
                      <a:gd name="T3" fmla="*/ 0 h 238"/>
                      <a:gd name="T4" fmla="*/ 2147483647 w 186"/>
                      <a:gd name="T5" fmla="*/ 2147483647 h 238"/>
                      <a:gd name="T6" fmla="*/ 2147483647 w 186"/>
                      <a:gd name="T7" fmla="*/ 2147483647 h 238"/>
                      <a:gd name="T8" fmla="*/ 2147483647 w 186"/>
                      <a:gd name="T9" fmla="*/ 2147483647 h 238"/>
                      <a:gd name="T10" fmla="*/ 2147483647 w 186"/>
                      <a:gd name="T11" fmla="*/ 2147483647 h 238"/>
                      <a:gd name="T12" fmla="*/ 2147483647 w 186"/>
                      <a:gd name="T13" fmla="*/ 2147483647 h 238"/>
                      <a:gd name="T14" fmla="*/ 2147483647 w 186"/>
                      <a:gd name="T15" fmla="*/ 2147483647 h 238"/>
                      <a:gd name="T16" fmla="*/ 0 w 186"/>
                      <a:gd name="T17" fmla="*/ 2147483647 h 238"/>
                      <a:gd name="T18" fmla="*/ 2147483647 w 186"/>
                      <a:gd name="T19" fmla="*/ 2147483647 h 238"/>
                      <a:gd name="T20" fmla="*/ 2147483647 w 186"/>
                      <a:gd name="T21" fmla="*/ 2147483647 h 238"/>
                      <a:gd name="T22" fmla="*/ 2147483647 w 186"/>
                      <a:gd name="T23" fmla="*/ 2147483647 h 238"/>
                      <a:gd name="T24" fmla="*/ 2147483647 w 186"/>
                      <a:gd name="T25" fmla="*/ 2147483647 h 238"/>
                      <a:gd name="T26" fmla="*/ 2147483647 w 186"/>
                      <a:gd name="T27" fmla="*/ 2147483647 h 238"/>
                      <a:gd name="T28" fmla="*/ 2147483647 w 186"/>
                      <a:gd name="T29" fmla="*/ 2147483647 h 238"/>
                      <a:gd name="T30" fmla="*/ 2147483647 w 186"/>
                      <a:gd name="T31" fmla="*/ 2147483647 h 238"/>
                      <a:gd name="T32" fmla="*/ 2147483647 w 186"/>
                      <a:gd name="T33" fmla="*/ 2147483647 h 238"/>
                      <a:gd name="T34" fmla="*/ 2147483647 w 186"/>
                      <a:gd name="T35" fmla="*/ 2147483647 h 238"/>
                      <a:gd name="T36" fmla="*/ 2147483647 w 186"/>
                      <a:gd name="T37" fmla="*/ 2147483647 h 238"/>
                      <a:gd name="T38" fmla="*/ 2147483647 w 186"/>
                      <a:gd name="T39" fmla="*/ 2147483647 h 238"/>
                      <a:gd name="T40" fmla="*/ 2147483647 w 186"/>
                      <a:gd name="T41" fmla="*/ 2147483647 h 238"/>
                      <a:gd name="T42" fmla="*/ 2147483647 w 186"/>
                      <a:gd name="T43" fmla="*/ 2147483647 h 238"/>
                      <a:gd name="T44" fmla="*/ 2147483647 w 186"/>
                      <a:gd name="T45" fmla="*/ 2147483647 h 238"/>
                      <a:gd name="T46" fmla="*/ 2147483647 w 186"/>
                      <a:gd name="T47" fmla="*/ 2147483647 h 238"/>
                      <a:gd name="T48" fmla="*/ 2147483647 w 186"/>
                      <a:gd name="T49" fmla="*/ 2147483647 h 238"/>
                      <a:gd name="T50" fmla="*/ 2147483647 w 186"/>
                      <a:gd name="T51" fmla="*/ 2147483647 h 238"/>
                      <a:gd name="T52" fmla="*/ 2147483647 w 186"/>
                      <a:gd name="T53" fmla="*/ 2147483647 h 238"/>
                      <a:gd name="T54" fmla="*/ 2147483647 w 186"/>
                      <a:gd name="T55" fmla="*/ 2147483647 h 238"/>
                      <a:gd name="T56" fmla="*/ 2147483647 w 186"/>
                      <a:gd name="T57" fmla="*/ 2147483647 h 238"/>
                      <a:gd name="T58" fmla="*/ 2147483647 w 186"/>
                      <a:gd name="T59" fmla="*/ 2147483647 h 238"/>
                      <a:gd name="T60" fmla="*/ 2147483647 w 186"/>
                      <a:gd name="T61" fmla="*/ 2147483647 h 238"/>
                      <a:gd name="T62" fmla="*/ 2147483647 w 186"/>
                      <a:gd name="T63" fmla="*/ 2147483647 h 238"/>
                      <a:gd name="T64" fmla="*/ 2147483647 w 186"/>
                      <a:gd name="T65" fmla="*/ 2147483647 h 238"/>
                      <a:gd name="T66" fmla="*/ 2147483647 w 186"/>
                      <a:gd name="T67" fmla="*/ 2147483647 h 238"/>
                      <a:gd name="T68" fmla="*/ 2147483647 w 186"/>
                      <a:gd name="T69" fmla="*/ 2147483647 h 238"/>
                      <a:gd name="T70" fmla="*/ 2147483647 w 186"/>
                      <a:gd name="T71" fmla="*/ 2147483647 h 238"/>
                      <a:gd name="T72" fmla="*/ 2147483647 w 186"/>
                      <a:gd name="T73" fmla="*/ 2147483647 h 238"/>
                      <a:gd name="T74" fmla="*/ 2147483647 w 186"/>
                      <a:gd name="T75" fmla="*/ 2147483647 h 238"/>
                      <a:gd name="T76" fmla="*/ 2147483647 w 186"/>
                      <a:gd name="T77" fmla="*/ 2147483647 h 238"/>
                      <a:gd name="T78" fmla="*/ 2147483647 w 186"/>
                      <a:gd name="T79" fmla="*/ 2147483647 h 238"/>
                      <a:gd name="T80" fmla="*/ 2147483647 w 186"/>
                      <a:gd name="T81" fmla="*/ 2147483647 h 238"/>
                      <a:gd name="T82" fmla="*/ 2147483647 w 186"/>
                      <a:gd name="T83" fmla="*/ 2147483647 h 238"/>
                      <a:gd name="T84" fmla="*/ 2147483647 w 186"/>
                      <a:gd name="T85" fmla="*/ 2147483647 h 238"/>
                      <a:gd name="T86" fmla="*/ 2147483647 w 186"/>
                      <a:gd name="T87" fmla="*/ 2147483647 h 238"/>
                      <a:gd name="T88" fmla="*/ 2147483647 w 186"/>
                      <a:gd name="T89" fmla="*/ 2147483647 h 238"/>
                      <a:gd name="T90" fmla="*/ 2147483647 w 186"/>
                      <a:gd name="T91" fmla="*/ 2147483647 h 238"/>
                      <a:gd name="T92" fmla="*/ 2147483647 w 186"/>
                      <a:gd name="T93" fmla="*/ 2147483647 h 238"/>
                      <a:gd name="T94" fmla="*/ 2147483647 w 186"/>
                      <a:gd name="T95" fmla="*/ 2147483647 h 238"/>
                      <a:gd name="T96" fmla="*/ 2147483647 w 186"/>
                      <a:gd name="T97" fmla="*/ 2147483647 h 238"/>
                      <a:gd name="T98" fmla="*/ 2147483647 w 186"/>
                      <a:gd name="T99" fmla="*/ 2147483647 h 238"/>
                      <a:gd name="T100" fmla="*/ 2147483647 w 186"/>
                      <a:gd name="T101" fmla="*/ 2147483647 h 238"/>
                      <a:gd name="T102" fmla="*/ 2147483647 w 186"/>
                      <a:gd name="T103" fmla="*/ 2147483647 h 238"/>
                      <a:gd name="T104" fmla="*/ 2147483647 w 186"/>
                      <a:gd name="T105" fmla="*/ 2147483647 h 238"/>
                      <a:gd name="T106" fmla="*/ 2147483647 w 186"/>
                      <a:gd name="T107" fmla="*/ 2147483647 h 238"/>
                      <a:gd name="T108" fmla="*/ 2147483647 w 186"/>
                      <a:gd name="T109" fmla="*/ 2147483647 h 238"/>
                      <a:gd name="T110" fmla="*/ 2147483647 w 186"/>
                      <a:gd name="T111" fmla="*/ 2147483647 h 238"/>
                      <a:gd name="T112" fmla="*/ 2147483647 w 186"/>
                      <a:gd name="T113" fmla="*/ 2147483647 h 238"/>
                      <a:gd name="T114" fmla="*/ 2147483647 w 186"/>
                      <a:gd name="T115" fmla="*/ 2147483647 h 238"/>
                      <a:gd name="T116" fmla="*/ 2147483647 w 186"/>
                      <a:gd name="T117" fmla="*/ 2147483647 h 238"/>
                      <a:gd name="T118" fmla="*/ 2147483647 w 186"/>
                      <a:gd name="T119" fmla="*/ 2147483647 h 238"/>
                      <a:gd name="T120" fmla="*/ 2147483647 w 186"/>
                      <a:gd name="T121" fmla="*/ 0 h 238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w 186"/>
                      <a:gd name="T184" fmla="*/ 0 h 238"/>
                      <a:gd name="T185" fmla="*/ 186 w 186"/>
                      <a:gd name="T186" fmla="*/ 238 h 238"/>
                    </a:gdLst>
                    <a:ahLst/>
                    <a:cxnLst>
                      <a:cxn ang="T122">
                        <a:pos x="T0" y="T1"/>
                      </a:cxn>
                      <a:cxn ang="T123">
                        <a:pos x="T2" y="T3"/>
                      </a:cxn>
                      <a:cxn ang="T124">
                        <a:pos x="T4" y="T5"/>
                      </a:cxn>
                      <a:cxn ang="T125">
                        <a:pos x="T6" y="T7"/>
                      </a:cxn>
                      <a:cxn ang="T126">
                        <a:pos x="T8" y="T9"/>
                      </a:cxn>
                      <a:cxn ang="T127">
                        <a:pos x="T10" y="T11"/>
                      </a:cxn>
                      <a:cxn ang="T128">
                        <a:pos x="T12" y="T13"/>
                      </a:cxn>
                      <a:cxn ang="T129">
                        <a:pos x="T14" y="T15"/>
                      </a:cxn>
                      <a:cxn ang="T130">
                        <a:pos x="T16" y="T17"/>
                      </a:cxn>
                      <a:cxn ang="T131">
                        <a:pos x="T18" y="T19"/>
                      </a:cxn>
                      <a:cxn ang="T132">
                        <a:pos x="T20" y="T21"/>
                      </a:cxn>
                      <a:cxn ang="T133">
                        <a:pos x="T22" y="T23"/>
                      </a:cxn>
                      <a:cxn ang="T134">
                        <a:pos x="T24" y="T25"/>
                      </a:cxn>
                      <a:cxn ang="T135">
                        <a:pos x="T26" y="T27"/>
                      </a:cxn>
                      <a:cxn ang="T136">
                        <a:pos x="T28" y="T29"/>
                      </a:cxn>
                      <a:cxn ang="T137">
                        <a:pos x="T30" y="T31"/>
                      </a:cxn>
                      <a:cxn ang="T138">
                        <a:pos x="T32" y="T33"/>
                      </a:cxn>
                      <a:cxn ang="T139">
                        <a:pos x="T34" y="T35"/>
                      </a:cxn>
                      <a:cxn ang="T140">
                        <a:pos x="T36" y="T37"/>
                      </a:cxn>
                      <a:cxn ang="T141">
                        <a:pos x="T38" y="T39"/>
                      </a:cxn>
                      <a:cxn ang="T142">
                        <a:pos x="T40" y="T41"/>
                      </a:cxn>
                      <a:cxn ang="T143">
                        <a:pos x="T42" y="T43"/>
                      </a:cxn>
                      <a:cxn ang="T144">
                        <a:pos x="T44" y="T45"/>
                      </a:cxn>
                      <a:cxn ang="T145">
                        <a:pos x="T46" y="T47"/>
                      </a:cxn>
                      <a:cxn ang="T146">
                        <a:pos x="T48" y="T49"/>
                      </a:cxn>
                      <a:cxn ang="T147">
                        <a:pos x="T50" y="T51"/>
                      </a:cxn>
                      <a:cxn ang="T148">
                        <a:pos x="T52" y="T53"/>
                      </a:cxn>
                      <a:cxn ang="T149">
                        <a:pos x="T54" y="T55"/>
                      </a:cxn>
                      <a:cxn ang="T150">
                        <a:pos x="T56" y="T57"/>
                      </a:cxn>
                      <a:cxn ang="T151">
                        <a:pos x="T58" y="T59"/>
                      </a:cxn>
                      <a:cxn ang="T152">
                        <a:pos x="T60" y="T61"/>
                      </a:cxn>
                      <a:cxn ang="T153">
                        <a:pos x="T62" y="T63"/>
                      </a:cxn>
                      <a:cxn ang="T154">
                        <a:pos x="T64" y="T65"/>
                      </a:cxn>
                      <a:cxn ang="T155">
                        <a:pos x="T66" y="T67"/>
                      </a:cxn>
                      <a:cxn ang="T156">
                        <a:pos x="T68" y="T69"/>
                      </a:cxn>
                      <a:cxn ang="T157">
                        <a:pos x="T70" y="T71"/>
                      </a:cxn>
                      <a:cxn ang="T158">
                        <a:pos x="T72" y="T73"/>
                      </a:cxn>
                      <a:cxn ang="T159">
                        <a:pos x="T74" y="T75"/>
                      </a:cxn>
                      <a:cxn ang="T160">
                        <a:pos x="T76" y="T77"/>
                      </a:cxn>
                      <a:cxn ang="T161">
                        <a:pos x="T78" y="T79"/>
                      </a:cxn>
                      <a:cxn ang="T162">
                        <a:pos x="T80" y="T81"/>
                      </a:cxn>
                      <a:cxn ang="T163">
                        <a:pos x="T82" y="T83"/>
                      </a:cxn>
                      <a:cxn ang="T164">
                        <a:pos x="T84" y="T85"/>
                      </a:cxn>
                      <a:cxn ang="T165">
                        <a:pos x="T86" y="T87"/>
                      </a:cxn>
                      <a:cxn ang="T166">
                        <a:pos x="T88" y="T89"/>
                      </a:cxn>
                      <a:cxn ang="T167">
                        <a:pos x="T90" y="T91"/>
                      </a:cxn>
                      <a:cxn ang="T168">
                        <a:pos x="T92" y="T93"/>
                      </a:cxn>
                      <a:cxn ang="T169">
                        <a:pos x="T94" y="T95"/>
                      </a:cxn>
                      <a:cxn ang="T170">
                        <a:pos x="T96" y="T97"/>
                      </a:cxn>
                      <a:cxn ang="T171">
                        <a:pos x="T98" y="T99"/>
                      </a:cxn>
                      <a:cxn ang="T172">
                        <a:pos x="T100" y="T101"/>
                      </a:cxn>
                      <a:cxn ang="T173">
                        <a:pos x="T102" y="T103"/>
                      </a:cxn>
                      <a:cxn ang="T174">
                        <a:pos x="T104" y="T105"/>
                      </a:cxn>
                      <a:cxn ang="T175">
                        <a:pos x="T106" y="T107"/>
                      </a:cxn>
                      <a:cxn ang="T176">
                        <a:pos x="T108" y="T109"/>
                      </a:cxn>
                      <a:cxn ang="T177">
                        <a:pos x="T110" y="T111"/>
                      </a:cxn>
                      <a:cxn ang="T178">
                        <a:pos x="T112" y="T113"/>
                      </a:cxn>
                      <a:cxn ang="T179">
                        <a:pos x="T114" y="T115"/>
                      </a:cxn>
                      <a:cxn ang="T180">
                        <a:pos x="T116" y="T117"/>
                      </a:cxn>
                      <a:cxn ang="T181">
                        <a:pos x="T118" y="T119"/>
                      </a:cxn>
                      <a:cxn ang="T182">
                        <a:pos x="T120" y="T121"/>
                      </a:cxn>
                    </a:cxnLst>
                    <a:rect l="T183" t="T184" r="T185" b="T186"/>
                    <a:pathLst>
                      <a:path w="186" h="238">
                        <a:moveTo>
                          <a:pt x="128" y="0"/>
                        </a:moveTo>
                        <a:lnTo>
                          <a:pt x="126" y="0"/>
                        </a:lnTo>
                        <a:lnTo>
                          <a:pt x="126" y="32"/>
                        </a:lnTo>
                        <a:lnTo>
                          <a:pt x="76" y="32"/>
                        </a:lnTo>
                        <a:lnTo>
                          <a:pt x="76" y="78"/>
                        </a:lnTo>
                        <a:lnTo>
                          <a:pt x="66" y="82"/>
                        </a:lnTo>
                        <a:lnTo>
                          <a:pt x="58" y="90"/>
                        </a:lnTo>
                        <a:lnTo>
                          <a:pt x="56" y="116"/>
                        </a:lnTo>
                        <a:lnTo>
                          <a:pt x="0" y="116"/>
                        </a:lnTo>
                        <a:lnTo>
                          <a:pt x="2" y="124"/>
                        </a:lnTo>
                        <a:lnTo>
                          <a:pt x="6" y="128"/>
                        </a:lnTo>
                        <a:lnTo>
                          <a:pt x="10" y="134"/>
                        </a:lnTo>
                        <a:lnTo>
                          <a:pt x="12" y="138"/>
                        </a:lnTo>
                        <a:lnTo>
                          <a:pt x="10" y="142"/>
                        </a:lnTo>
                        <a:lnTo>
                          <a:pt x="8" y="146"/>
                        </a:lnTo>
                        <a:lnTo>
                          <a:pt x="6" y="150"/>
                        </a:lnTo>
                        <a:lnTo>
                          <a:pt x="6" y="152"/>
                        </a:lnTo>
                        <a:lnTo>
                          <a:pt x="6" y="156"/>
                        </a:lnTo>
                        <a:lnTo>
                          <a:pt x="10" y="158"/>
                        </a:lnTo>
                        <a:lnTo>
                          <a:pt x="14" y="166"/>
                        </a:lnTo>
                        <a:lnTo>
                          <a:pt x="12" y="166"/>
                        </a:lnTo>
                        <a:lnTo>
                          <a:pt x="14" y="176"/>
                        </a:lnTo>
                        <a:lnTo>
                          <a:pt x="12" y="186"/>
                        </a:lnTo>
                        <a:lnTo>
                          <a:pt x="10" y="196"/>
                        </a:lnTo>
                        <a:lnTo>
                          <a:pt x="6" y="206"/>
                        </a:lnTo>
                        <a:lnTo>
                          <a:pt x="10" y="206"/>
                        </a:lnTo>
                        <a:lnTo>
                          <a:pt x="12" y="206"/>
                        </a:lnTo>
                        <a:lnTo>
                          <a:pt x="16" y="206"/>
                        </a:lnTo>
                        <a:lnTo>
                          <a:pt x="18" y="204"/>
                        </a:lnTo>
                        <a:lnTo>
                          <a:pt x="22" y="202"/>
                        </a:lnTo>
                        <a:lnTo>
                          <a:pt x="26" y="202"/>
                        </a:lnTo>
                        <a:lnTo>
                          <a:pt x="34" y="204"/>
                        </a:lnTo>
                        <a:lnTo>
                          <a:pt x="42" y="208"/>
                        </a:lnTo>
                        <a:lnTo>
                          <a:pt x="48" y="210"/>
                        </a:lnTo>
                        <a:lnTo>
                          <a:pt x="50" y="216"/>
                        </a:lnTo>
                        <a:lnTo>
                          <a:pt x="60" y="230"/>
                        </a:lnTo>
                        <a:lnTo>
                          <a:pt x="64" y="234"/>
                        </a:lnTo>
                        <a:lnTo>
                          <a:pt x="70" y="238"/>
                        </a:lnTo>
                        <a:lnTo>
                          <a:pt x="76" y="228"/>
                        </a:lnTo>
                        <a:lnTo>
                          <a:pt x="78" y="222"/>
                        </a:lnTo>
                        <a:lnTo>
                          <a:pt x="82" y="222"/>
                        </a:lnTo>
                        <a:lnTo>
                          <a:pt x="88" y="220"/>
                        </a:lnTo>
                        <a:lnTo>
                          <a:pt x="86" y="226"/>
                        </a:lnTo>
                        <a:lnTo>
                          <a:pt x="88" y="230"/>
                        </a:lnTo>
                        <a:lnTo>
                          <a:pt x="92" y="224"/>
                        </a:lnTo>
                        <a:lnTo>
                          <a:pt x="94" y="224"/>
                        </a:lnTo>
                        <a:lnTo>
                          <a:pt x="96" y="222"/>
                        </a:lnTo>
                        <a:lnTo>
                          <a:pt x="98" y="224"/>
                        </a:lnTo>
                        <a:lnTo>
                          <a:pt x="100" y="226"/>
                        </a:lnTo>
                        <a:lnTo>
                          <a:pt x="102" y="228"/>
                        </a:lnTo>
                        <a:lnTo>
                          <a:pt x="106" y="226"/>
                        </a:lnTo>
                        <a:lnTo>
                          <a:pt x="110" y="224"/>
                        </a:lnTo>
                        <a:lnTo>
                          <a:pt x="172" y="224"/>
                        </a:lnTo>
                        <a:lnTo>
                          <a:pt x="174" y="216"/>
                        </a:lnTo>
                        <a:lnTo>
                          <a:pt x="176" y="208"/>
                        </a:lnTo>
                        <a:lnTo>
                          <a:pt x="172" y="208"/>
                        </a:lnTo>
                        <a:lnTo>
                          <a:pt x="170" y="206"/>
                        </a:lnTo>
                        <a:lnTo>
                          <a:pt x="158" y="50"/>
                        </a:lnTo>
                        <a:lnTo>
                          <a:pt x="186" y="50"/>
                        </a:lnTo>
                        <a:lnTo>
                          <a:pt x="128" y="6"/>
                        </a:lnTo>
                        <a:lnTo>
                          <a:pt x="12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1" name="iŝ1îḋe">
                    <a:extLst>
                      <a:ext uri="{FF2B5EF4-FFF2-40B4-BE49-F238E27FC236}">
                        <a16:creationId xmlns:a16="http://schemas.microsoft.com/office/drawing/2014/main" xmlns="" id="{00BB02CA-09FE-450B-808A-1E8D05893CD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00806" y="3105497"/>
                    <a:ext cx="447594" cy="451141"/>
                  </a:xfrm>
                  <a:custGeom>
                    <a:avLst/>
                    <a:gdLst>
                      <a:gd name="T0" fmla="*/ 2147483647 w 256"/>
                      <a:gd name="T1" fmla="*/ 2147483647 h 270"/>
                      <a:gd name="T2" fmla="*/ 2147483647 w 256"/>
                      <a:gd name="T3" fmla="*/ 2147483647 h 270"/>
                      <a:gd name="T4" fmla="*/ 2147483647 w 256"/>
                      <a:gd name="T5" fmla="*/ 2147483647 h 270"/>
                      <a:gd name="T6" fmla="*/ 2147483647 w 256"/>
                      <a:gd name="T7" fmla="*/ 2147483647 h 270"/>
                      <a:gd name="T8" fmla="*/ 2147483647 w 256"/>
                      <a:gd name="T9" fmla="*/ 2147483647 h 270"/>
                      <a:gd name="T10" fmla="*/ 2147483647 w 256"/>
                      <a:gd name="T11" fmla="*/ 2147483647 h 270"/>
                      <a:gd name="T12" fmla="*/ 2147483647 w 256"/>
                      <a:gd name="T13" fmla="*/ 2147483647 h 270"/>
                      <a:gd name="T14" fmla="*/ 2147483647 w 256"/>
                      <a:gd name="T15" fmla="*/ 2147483647 h 270"/>
                      <a:gd name="T16" fmla="*/ 2147483647 w 256"/>
                      <a:gd name="T17" fmla="*/ 2147483647 h 270"/>
                      <a:gd name="T18" fmla="*/ 2147483647 w 256"/>
                      <a:gd name="T19" fmla="*/ 2147483647 h 270"/>
                      <a:gd name="T20" fmla="*/ 2147483647 w 256"/>
                      <a:gd name="T21" fmla="*/ 0 h 270"/>
                      <a:gd name="T22" fmla="*/ 2147483647 w 256"/>
                      <a:gd name="T23" fmla="*/ 2147483647 h 270"/>
                      <a:gd name="T24" fmla="*/ 2147483647 w 256"/>
                      <a:gd name="T25" fmla="*/ 2147483647 h 270"/>
                      <a:gd name="T26" fmla="*/ 2147483647 w 256"/>
                      <a:gd name="T27" fmla="*/ 2147483647 h 270"/>
                      <a:gd name="T28" fmla="*/ 2147483647 w 256"/>
                      <a:gd name="T29" fmla="*/ 2147483647 h 270"/>
                      <a:gd name="T30" fmla="*/ 2147483647 w 256"/>
                      <a:gd name="T31" fmla="*/ 2147483647 h 270"/>
                      <a:gd name="T32" fmla="*/ 2147483647 w 256"/>
                      <a:gd name="T33" fmla="*/ 2147483647 h 270"/>
                      <a:gd name="T34" fmla="*/ 2147483647 w 256"/>
                      <a:gd name="T35" fmla="*/ 2147483647 h 270"/>
                      <a:gd name="T36" fmla="*/ 2147483647 w 256"/>
                      <a:gd name="T37" fmla="*/ 2147483647 h 270"/>
                      <a:gd name="T38" fmla="*/ 2147483647 w 256"/>
                      <a:gd name="T39" fmla="*/ 2147483647 h 270"/>
                      <a:gd name="T40" fmla="*/ 2147483647 w 256"/>
                      <a:gd name="T41" fmla="*/ 2147483647 h 270"/>
                      <a:gd name="T42" fmla="*/ 2147483647 w 256"/>
                      <a:gd name="T43" fmla="*/ 2147483647 h 270"/>
                      <a:gd name="T44" fmla="*/ 2147483647 w 256"/>
                      <a:gd name="T45" fmla="*/ 2147483647 h 270"/>
                      <a:gd name="T46" fmla="*/ 2147483647 w 256"/>
                      <a:gd name="T47" fmla="*/ 2147483647 h 270"/>
                      <a:gd name="T48" fmla="*/ 2147483647 w 256"/>
                      <a:gd name="T49" fmla="*/ 2147483647 h 270"/>
                      <a:gd name="T50" fmla="*/ 2147483647 w 256"/>
                      <a:gd name="T51" fmla="*/ 2147483647 h 270"/>
                      <a:gd name="T52" fmla="*/ 2147483647 w 256"/>
                      <a:gd name="T53" fmla="*/ 2147483647 h 270"/>
                      <a:gd name="T54" fmla="*/ 2147483647 w 256"/>
                      <a:gd name="T55" fmla="*/ 2147483647 h 270"/>
                      <a:gd name="T56" fmla="*/ 2147483647 w 256"/>
                      <a:gd name="T57" fmla="*/ 2147483647 h 270"/>
                      <a:gd name="T58" fmla="*/ 2147483647 w 256"/>
                      <a:gd name="T59" fmla="*/ 2147483647 h 270"/>
                      <a:gd name="T60" fmla="*/ 2147483647 w 256"/>
                      <a:gd name="T61" fmla="*/ 2147483647 h 270"/>
                      <a:gd name="T62" fmla="*/ 2147483647 w 256"/>
                      <a:gd name="T63" fmla="*/ 2147483647 h 270"/>
                      <a:gd name="T64" fmla="*/ 2147483647 w 256"/>
                      <a:gd name="T65" fmla="*/ 2147483647 h 270"/>
                      <a:gd name="T66" fmla="*/ 2147483647 w 256"/>
                      <a:gd name="T67" fmla="*/ 2147483647 h 270"/>
                      <a:gd name="T68" fmla="*/ 2147483647 w 256"/>
                      <a:gd name="T69" fmla="*/ 2147483647 h 270"/>
                      <a:gd name="T70" fmla="*/ 2147483647 w 256"/>
                      <a:gd name="T71" fmla="*/ 2147483647 h 270"/>
                      <a:gd name="T72" fmla="*/ 2147483647 w 256"/>
                      <a:gd name="T73" fmla="*/ 2147483647 h 270"/>
                      <a:gd name="T74" fmla="*/ 2147483647 w 256"/>
                      <a:gd name="T75" fmla="*/ 2147483647 h 270"/>
                      <a:gd name="T76" fmla="*/ 2147483647 w 256"/>
                      <a:gd name="T77" fmla="*/ 2147483647 h 27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256"/>
                      <a:gd name="T118" fmla="*/ 0 h 270"/>
                      <a:gd name="T119" fmla="*/ 256 w 256"/>
                      <a:gd name="T120" fmla="*/ 270 h 27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256" h="270">
                        <a:moveTo>
                          <a:pt x="2" y="188"/>
                        </a:moveTo>
                        <a:lnTo>
                          <a:pt x="8" y="178"/>
                        </a:lnTo>
                        <a:lnTo>
                          <a:pt x="10" y="172"/>
                        </a:lnTo>
                        <a:lnTo>
                          <a:pt x="14" y="172"/>
                        </a:lnTo>
                        <a:lnTo>
                          <a:pt x="20" y="170"/>
                        </a:lnTo>
                        <a:lnTo>
                          <a:pt x="18" y="176"/>
                        </a:lnTo>
                        <a:lnTo>
                          <a:pt x="20" y="180"/>
                        </a:lnTo>
                        <a:lnTo>
                          <a:pt x="24" y="174"/>
                        </a:lnTo>
                        <a:lnTo>
                          <a:pt x="26" y="174"/>
                        </a:lnTo>
                        <a:lnTo>
                          <a:pt x="28" y="172"/>
                        </a:lnTo>
                        <a:lnTo>
                          <a:pt x="30" y="174"/>
                        </a:lnTo>
                        <a:lnTo>
                          <a:pt x="32" y="176"/>
                        </a:lnTo>
                        <a:lnTo>
                          <a:pt x="34" y="178"/>
                        </a:lnTo>
                        <a:lnTo>
                          <a:pt x="38" y="176"/>
                        </a:lnTo>
                        <a:lnTo>
                          <a:pt x="42" y="174"/>
                        </a:lnTo>
                        <a:lnTo>
                          <a:pt x="104" y="174"/>
                        </a:lnTo>
                        <a:lnTo>
                          <a:pt x="106" y="166"/>
                        </a:lnTo>
                        <a:lnTo>
                          <a:pt x="108" y="158"/>
                        </a:lnTo>
                        <a:lnTo>
                          <a:pt x="104" y="158"/>
                        </a:lnTo>
                        <a:lnTo>
                          <a:pt x="102" y="156"/>
                        </a:lnTo>
                        <a:lnTo>
                          <a:pt x="90" y="0"/>
                        </a:lnTo>
                        <a:lnTo>
                          <a:pt x="118" y="0"/>
                        </a:lnTo>
                        <a:lnTo>
                          <a:pt x="208" y="68"/>
                        </a:lnTo>
                        <a:lnTo>
                          <a:pt x="208" y="72"/>
                        </a:lnTo>
                        <a:lnTo>
                          <a:pt x="212" y="76"/>
                        </a:lnTo>
                        <a:lnTo>
                          <a:pt x="220" y="84"/>
                        </a:lnTo>
                        <a:lnTo>
                          <a:pt x="230" y="88"/>
                        </a:lnTo>
                        <a:lnTo>
                          <a:pt x="242" y="92"/>
                        </a:lnTo>
                        <a:lnTo>
                          <a:pt x="242" y="106"/>
                        </a:lnTo>
                        <a:lnTo>
                          <a:pt x="256" y="104"/>
                        </a:lnTo>
                        <a:lnTo>
                          <a:pt x="256" y="154"/>
                        </a:lnTo>
                        <a:lnTo>
                          <a:pt x="252" y="162"/>
                        </a:lnTo>
                        <a:lnTo>
                          <a:pt x="248" y="170"/>
                        </a:lnTo>
                        <a:lnTo>
                          <a:pt x="240" y="174"/>
                        </a:lnTo>
                        <a:lnTo>
                          <a:pt x="230" y="176"/>
                        </a:lnTo>
                        <a:lnTo>
                          <a:pt x="218" y="176"/>
                        </a:lnTo>
                        <a:lnTo>
                          <a:pt x="206" y="178"/>
                        </a:lnTo>
                        <a:lnTo>
                          <a:pt x="186" y="184"/>
                        </a:lnTo>
                        <a:lnTo>
                          <a:pt x="150" y="196"/>
                        </a:lnTo>
                        <a:lnTo>
                          <a:pt x="146" y="198"/>
                        </a:lnTo>
                        <a:lnTo>
                          <a:pt x="144" y="200"/>
                        </a:lnTo>
                        <a:lnTo>
                          <a:pt x="142" y="206"/>
                        </a:lnTo>
                        <a:lnTo>
                          <a:pt x="138" y="212"/>
                        </a:lnTo>
                        <a:lnTo>
                          <a:pt x="136" y="212"/>
                        </a:lnTo>
                        <a:lnTo>
                          <a:pt x="132" y="212"/>
                        </a:lnTo>
                        <a:lnTo>
                          <a:pt x="124" y="212"/>
                        </a:lnTo>
                        <a:lnTo>
                          <a:pt x="124" y="222"/>
                        </a:lnTo>
                        <a:lnTo>
                          <a:pt x="124" y="228"/>
                        </a:lnTo>
                        <a:lnTo>
                          <a:pt x="122" y="232"/>
                        </a:lnTo>
                        <a:lnTo>
                          <a:pt x="116" y="236"/>
                        </a:lnTo>
                        <a:lnTo>
                          <a:pt x="110" y="240"/>
                        </a:lnTo>
                        <a:lnTo>
                          <a:pt x="108" y="244"/>
                        </a:lnTo>
                        <a:lnTo>
                          <a:pt x="108" y="248"/>
                        </a:lnTo>
                        <a:lnTo>
                          <a:pt x="106" y="256"/>
                        </a:lnTo>
                        <a:lnTo>
                          <a:pt x="104" y="264"/>
                        </a:lnTo>
                        <a:lnTo>
                          <a:pt x="100" y="266"/>
                        </a:lnTo>
                        <a:lnTo>
                          <a:pt x="94" y="270"/>
                        </a:lnTo>
                        <a:lnTo>
                          <a:pt x="90" y="264"/>
                        </a:lnTo>
                        <a:lnTo>
                          <a:pt x="82" y="266"/>
                        </a:lnTo>
                        <a:lnTo>
                          <a:pt x="76" y="268"/>
                        </a:lnTo>
                        <a:lnTo>
                          <a:pt x="70" y="270"/>
                        </a:lnTo>
                        <a:lnTo>
                          <a:pt x="64" y="268"/>
                        </a:lnTo>
                        <a:lnTo>
                          <a:pt x="62" y="266"/>
                        </a:lnTo>
                        <a:lnTo>
                          <a:pt x="58" y="252"/>
                        </a:lnTo>
                        <a:lnTo>
                          <a:pt x="54" y="240"/>
                        </a:lnTo>
                        <a:lnTo>
                          <a:pt x="50" y="234"/>
                        </a:lnTo>
                        <a:lnTo>
                          <a:pt x="44" y="232"/>
                        </a:lnTo>
                        <a:lnTo>
                          <a:pt x="42" y="234"/>
                        </a:lnTo>
                        <a:lnTo>
                          <a:pt x="40" y="236"/>
                        </a:lnTo>
                        <a:lnTo>
                          <a:pt x="34" y="236"/>
                        </a:lnTo>
                        <a:lnTo>
                          <a:pt x="20" y="234"/>
                        </a:lnTo>
                        <a:lnTo>
                          <a:pt x="10" y="232"/>
                        </a:lnTo>
                        <a:lnTo>
                          <a:pt x="10" y="224"/>
                        </a:lnTo>
                        <a:lnTo>
                          <a:pt x="10" y="218"/>
                        </a:lnTo>
                        <a:lnTo>
                          <a:pt x="8" y="210"/>
                        </a:lnTo>
                        <a:lnTo>
                          <a:pt x="4" y="200"/>
                        </a:lnTo>
                        <a:lnTo>
                          <a:pt x="0" y="186"/>
                        </a:lnTo>
                        <a:lnTo>
                          <a:pt x="2" y="186"/>
                        </a:lnTo>
                        <a:lnTo>
                          <a:pt x="2" y="18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2" name="îṣḷidé">
                    <a:extLst>
                      <a:ext uri="{FF2B5EF4-FFF2-40B4-BE49-F238E27FC236}">
                        <a16:creationId xmlns:a16="http://schemas.microsoft.com/office/drawing/2014/main" xmlns="" id="{82EBAF20-B0DE-4B1F-944E-9E4F6092A21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39600" y="3147529"/>
                    <a:ext cx="436576" cy="362874"/>
                  </a:xfrm>
                  <a:custGeom>
                    <a:avLst/>
                    <a:gdLst>
                      <a:gd name="T0" fmla="*/ 2147483647 w 249"/>
                      <a:gd name="T1" fmla="*/ 2147483647 h 216"/>
                      <a:gd name="T2" fmla="*/ 2147483647 w 249"/>
                      <a:gd name="T3" fmla="*/ 2147483647 h 216"/>
                      <a:gd name="T4" fmla="*/ 2147483647 w 249"/>
                      <a:gd name="T5" fmla="*/ 0 h 216"/>
                      <a:gd name="T6" fmla="*/ 2147483647 w 249"/>
                      <a:gd name="T7" fmla="*/ 0 h 216"/>
                      <a:gd name="T8" fmla="*/ 2147483647 w 249"/>
                      <a:gd name="T9" fmla="*/ 2147483647 h 216"/>
                      <a:gd name="T10" fmla="*/ 2147483647 w 249"/>
                      <a:gd name="T11" fmla="*/ 2147483647 h 216"/>
                      <a:gd name="T12" fmla="*/ 2147483647 w 249"/>
                      <a:gd name="T13" fmla="*/ 2147483647 h 216"/>
                      <a:gd name="T14" fmla="*/ 2147483647 w 249"/>
                      <a:gd name="T15" fmla="*/ 2147483647 h 216"/>
                      <a:gd name="T16" fmla="*/ 0 w 249"/>
                      <a:gd name="T17" fmla="*/ 2147483647 h 216"/>
                      <a:gd name="T18" fmla="*/ 2147483647 w 249"/>
                      <a:gd name="T19" fmla="*/ 2147483647 h 216"/>
                      <a:gd name="T20" fmla="*/ 2147483647 w 249"/>
                      <a:gd name="T21" fmla="*/ 2147483647 h 216"/>
                      <a:gd name="T22" fmla="*/ 2147483647 w 249"/>
                      <a:gd name="T23" fmla="*/ 2147483647 h 216"/>
                      <a:gd name="T24" fmla="*/ 2147483647 w 249"/>
                      <a:gd name="T25" fmla="*/ 2147483647 h 216"/>
                      <a:gd name="T26" fmla="*/ 2147483647 w 249"/>
                      <a:gd name="T27" fmla="*/ 2147483647 h 216"/>
                      <a:gd name="T28" fmla="*/ 2147483647 w 249"/>
                      <a:gd name="T29" fmla="*/ 2147483647 h 216"/>
                      <a:gd name="T30" fmla="*/ 2147483647 w 249"/>
                      <a:gd name="T31" fmla="*/ 2147483647 h 216"/>
                      <a:gd name="T32" fmla="*/ 2147483647 w 249"/>
                      <a:gd name="T33" fmla="*/ 2147483647 h 216"/>
                      <a:gd name="T34" fmla="*/ 2147483647 w 249"/>
                      <a:gd name="T35" fmla="*/ 2147483647 h 216"/>
                      <a:gd name="T36" fmla="*/ 2147483647 w 249"/>
                      <a:gd name="T37" fmla="*/ 2147483647 h 216"/>
                      <a:gd name="T38" fmla="*/ 2147483647 w 249"/>
                      <a:gd name="T39" fmla="*/ 2147483647 h 216"/>
                      <a:gd name="T40" fmla="*/ 2147483647 w 249"/>
                      <a:gd name="T41" fmla="*/ 2147483647 h 216"/>
                      <a:gd name="T42" fmla="*/ 2147483647 w 249"/>
                      <a:gd name="T43" fmla="*/ 2147483647 h 216"/>
                      <a:gd name="T44" fmla="*/ 2147483647 w 249"/>
                      <a:gd name="T45" fmla="*/ 2147483647 h 216"/>
                      <a:gd name="T46" fmla="*/ 2147483647 w 249"/>
                      <a:gd name="T47" fmla="*/ 2147483647 h 216"/>
                      <a:gd name="T48" fmla="*/ 2147483647 w 249"/>
                      <a:gd name="T49" fmla="*/ 2147483647 h 216"/>
                      <a:gd name="T50" fmla="*/ 2147483647 w 249"/>
                      <a:gd name="T51" fmla="*/ 2147483647 h 216"/>
                      <a:gd name="T52" fmla="*/ 2147483647 w 249"/>
                      <a:gd name="T53" fmla="*/ 2147483647 h 216"/>
                      <a:gd name="T54" fmla="*/ 2147483647 w 249"/>
                      <a:gd name="T55" fmla="*/ 2147483647 h 216"/>
                      <a:gd name="T56" fmla="*/ 2147483647 w 249"/>
                      <a:gd name="T57" fmla="*/ 2147483647 h 216"/>
                      <a:gd name="T58" fmla="*/ 2147483647 w 249"/>
                      <a:gd name="T59" fmla="*/ 2147483647 h 216"/>
                      <a:gd name="T60" fmla="*/ 2147483647 w 249"/>
                      <a:gd name="T61" fmla="*/ 2147483647 h 216"/>
                      <a:gd name="T62" fmla="*/ 2147483647 w 249"/>
                      <a:gd name="T63" fmla="*/ 2147483647 h 216"/>
                      <a:gd name="T64" fmla="*/ 2147483647 w 249"/>
                      <a:gd name="T65" fmla="*/ 2147483647 h 216"/>
                      <a:gd name="T66" fmla="*/ 2147483647 w 249"/>
                      <a:gd name="T67" fmla="*/ 2147483647 h 216"/>
                      <a:gd name="T68" fmla="*/ 2147483647 w 249"/>
                      <a:gd name="T69" fmla="*/ 2147483647 h 216"/>
                      <a:gd name="T70" fmla="*/ 2147483647 w 249"/>
                      <a:gd name="T71" fmla="*/ 2147483647 h 216"/>
                      <a:gd name="T72" fmla="*/ 2147483647 w 249"/>
                      <a:gd name="T73" fmla="*/ 2147483647 h 216"/>
                      <a:gd name="T74" fmla="*/ 2147483647 w 249"/>
                      <a:gd name="T75" fmla="*/ 2147483647 h 216"/>
                      <a:gd name="T76" fmla="*/ 2147483647 w 249"/>
                      <a:gd name="T77" fmla="*/ 2147483647 h 216"/>
                      <a:gd name="T78" fmla="*/ 2147483647 w 249"/>
                      <a:gd name="T79" fmla="*/ 2147483647 h 216"/>
                      <a:gd name="T80" fmla="*/ 2147483647 w 249"/>
                      <a:gd name="T81" fmla="*/ 2147483647 h 21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249"/>
                      <a:gd name="T124" fmla="*/ 0 h 216"/>
                      <a:gd name="T125" fmla="*/ 249 w 249"/>
                      <a:gd name="T126" fmla="*/ 216 h 216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249" h="216">
                        <a:moveTo>
                          <a:pt x="219" y="14"/>
                        </a:moveTo>
                        <a:lnTo>
                          <a:pt x="215" y="8"/>
                        </a:lnTo>
                        <a:lnTo>
                          <a:pt x="211" y="4"/>
                        </a:lnTo>
                        <a:lnTo>
                          <a:pt x="205" y="2"/>
                        </a:lnTo>
                        <a:lnTo>
                          <a:pt x="199" y="0"/>
                        </a:lnTo>
                        <a:lnTo>
                          <a:pt x="190" y="0"/>
                        </a:lnTo>
                        <a:lnTo>
                          <a:pt x="186" y="0"/>
                        </a:lnTo>
                        <a:lnTo>
                          <a:pt x="184" y="0"/>
                        </a:lnTo>
                        <a:lnTo>
                          <a:pt x="114" y="48"/>
                        </a:lnTo>
                        <a:lnTo>
                          <a:pt x="86" y="76"/>
                        </a:lnTo>
                        <a:lnTo>
                          <a:pt x="62" y="78"/>
                        </a:lnTo>
                        <a:lnTo>
                          <a:pt x="62" y="128"/>
                        </a:lnTo>
                        <a:lnTo>
                          <a:pt x="58" y="136"/>
                        </a:lnTo>
                        <a:lnTo>
                          <a:pt x="54" y="144"/>
                        </a:lnTo>
                        <a:lnTo>
                          <a:pt x="46" y="148"/>
                        </a:lnTo>
                        <a:lnTo>
                          <a:pt x="36" y="150"/>
                        </a:lnTo>
                        <a:lnTo>
                          <a:pt x="16" y="152"/>
                        </a:lnTo>
                        <a:lnTo>
                          <a:pt x="0" y="156"/>
                        </a:lnTo>
                        <a:lnTo>
                          <a:pt x="0" y="166"/>
                        </a:lnTo>
                        <a:lnTo>
                          <a:pt x="4" y="172"/>
                        </a:lnTo>
                        <a:lnTo>
                          <a:pt x="8" y="174"/>
                        </a:lnTo>
                        <a:lnTo>
                          <a:pt x="12" y="178"/>
                        </a:lnTo>
                        <a:lnTo>
                          <a:pt x="14" y="182"/>
                        </a:lnTo>
                        <a:lnTo>
                          <a:pt x="14" y="186"/>
                        </a:lnTo>
                        <a:lnTo>
                          <a:pt x="14" y="190"/>
                        </a:lnTo>
                        <a:lnTo>
                          <a:pt x="14" y="194"/>
                        </a:lnTo>
                        <a:lnTo>
                          <a:pt x="18" y="198"/>
                        </a:lnTo>
                        <a:lnTo>
                          <a:pt x="24" y="198"/>
                        </a:lnTo>
                        <a:lnTo>
                          <a:pt x="30" y="200"/>
                        </a:lnTo>
                        <a:lnTo>
                          <a:pt x="32" y="204"/>
                        </a:lnTo>
                        <a:lnTo>
                          <a:pt x="32" y="206"/>
                        </a:lnTo>
                        <a:lnTo>
                          <a:pt x="42" y="206"/>
                        </a:lnTo>
                        <a:lnTo>
                          <a:pt x="46" y="212"/>
                        </a:lnTo>
                        <a:lnTo>
                          <a:pt x="52" y="216"/>
                        </a:lnTo>
                        <a:lnTo>
                          <a:pt x="56" y="202"/>
                        </a:lnTo>
                        <a:lnTo>
                          <a:pt x="60" y="188"/>
                        </a:lnTo>
                        <a:lnTo>
                          <a:pt x="64" y="184"/>
                        </a:lnTo>
                        <a:lnTo>
                          <a:pt x="70" y="180"/>
                        </a:lnTo>
                        <a:lnTo>
                          <a:pt x="76" y="176"/>
                        </a:lnTo>
                        <a:lnTo>
                          <a:pt x="86" y="176"/>
                        </a:lnTo>
                        <a:lnTo>
                          <a:pt x="88" y="176"/>
                        </a:lnTo>
                        <a:lnTo>
                          <a:pt x="92" y="178"/>
                        </a:lnTo>
                        <a:lnTo>
                          <a:pt x="98" y="184"/>
                        </a:lnTo>
                        <a:lnTo>
                          <a:pt x="104" y="188"/>
                        </a:lnTo>
                        <a:lnTo>
                          <a:pt x="106" y="190"/>
                        </a:lnTo>
                        <a:lnTo>
                          <a:pt x="110" y="192"/>
                        </a:lnTo>
                        <a:lnTo>
                          <a:pt x="114" y="190"/>
                        </a:lnTo>
                        <a:lnTo>
                          <a:pt x="114" y="188"/>
                        </a:lnTo>
                        <a:lnTo>
                          <a:pt x="116" y="186"/>
                        </a:lnTo>
                        <a:lnTo>
                          <a:pt x="120" y="186"/>
                        </a:lnTo>
                        <a:lnTo>
                          <a:pt x="128" y="186"/>
                        </a:lnTo>
                        <a:lnTo>
                          <a:pt x="132" y="190"/>
                        </a:lnTo>
                        <a:lnTo>
                          <a:pt x="136" y="192"/>
                        </a:lnTo>
                        <a:lnTo>
                          <a:pt x="142" y="194"/>
                        </a:lnTo>
                        <a:lnTo>
                          <a:pt x="150" y="192"/>
                        </a:lnTo>
                        <a:lnTo>
                          <a:pt x="156" y="188"/>
                        </a:lnTo>
                        <a:lnTo>
                          <a:pt x="162" y="186"/>
                        </a:lnTo>
                        <a:lnTo>
                          <a:pt x="170" y="184"/>
                        </a:lnTo>
                        <a:lnTo>
                          <a:pt x="176" y="184"/>
                        </a:lnTo>
                        <a:lnTo>
                          <a:pt x="180" y="186"/>
                        </a:lnTo>
                        <a:lnTo>
                          <a:pt x="184" y="186"/>
                        </a:lnTo>
                        <a:lnTo>
                          <a:pt x="193" y="188"/>
                        </a:lnTo>
                        <a:lnTo>
                          <a:pt x="197" y="186"/>
                        </a:lnTo>
                        <a:lnTo>
                          <a:pt x="203" y="184"/>
                        </a:lnTo>
                        <a:lnTo>
                          <a:pt x="213" y="176"/>
                        </a:lnTo>
                        <a:lnTo>
                          <a:pt x="215" y="166"/>
                        </a:lnTo>
                        <a:lnTo>
                          <a:pt x="217" y="158"/>
                        </a:lnTo>
                        <a:lnTo>
                          <a:pt x="221" y="150"/>
                        </a:lnTo>
                        <a:lnTo>
                          <a:pt x="225" y="144"/>
                        </a:lnTo>
                        <a:lnTo>
                          <a:pt x="235" y="132"/>
                        </a:lnTo>
                        <a:lnTo>
                          <a:pt x="239" y="126"/>
                        </a:lnTo>
                        <a:lnTo>
                          <a:pt x="243" y="118"/>
                        </a:lnTo>
                        <a:lnTo>
                          <a:pt x="243" y="76"/>
                        </a:lnTo>
                        <a:lnTo>
                          <a:pt x="243" y="72"/>
                        </a:lnTo>
                        <a:lnTo>
                          <a:pt x="245" y="68"/>
                        </a:lnTo>
                        <a:lnTo>
                          <a:pt x="247" y="64"/>
                        </a:lnTo>
                        <a:lnTo>
                          <a:pt x="249" y="58"/>
                        </a:lnTo>
                        <a:lnTo>
                          <a:pt x="247" y="48"/>
                        </a:lnTo>
                        <a:lnTo>
                          <a:pt x="241" y="34"/>
                        </a:lnTo>
                        <a:lnTo>
                          <a:pt x="235" y="22"/>
                        </a:lnTo>
                        <a:lnTo>
                          <a:pt x="231" y="8"/>
                        </a:lnTo>
                        <a:lnTo>
                          <a:pt x="229" y="8"/>
                        </a:lnTo>
                        <a:lnTo>
                          <a:pt x="219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3" name="îśļïďè">
                    <a:extLst>
                      <a:ext uri="{FF2B5EF4-FFF2-40B4-BE49-F238E27FC236}">
                        <a16:creationId xmlns:a16="http://schemas.microsoft.com/office/drawing/2014/main" xmlns="" id="{D1BCE2D1-0AE3-4DA4-AEB5-F77B898C697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11448" y="3147529"/>
                    <a:ext cx="294725" cy="491771"/>
                  </a:xfrm>
                  <a:custGeom>
                    <a:avLst/>
                    <a:gdLst>
                      <a:gd name="T0" fmla="*/ 2147483647 w 168"/>
                      <a:gd name="T1" fmla="*/ 2147483647 h 294"/>
                      <a:gd name="T2" fmla="*/ 2147483647 w 168"/>
                      <a:gd name="T3" fmla="*/ 2147483647 h 294"/>
                      <a:gd name="T4" fmla="*/ 2147483647 w 168"/>
                      <a:gd name="T5" fmla="*/ 2147483647 h 294"/>
                      <a:gd name="T6" fmla="*/ 2147483647 w 168"/>
                      <a:gd name="T7" fmla="*/ 2147483647 h 294"/>
                      <a:gd name="T8" fmla="*/ 2147483647 w 168"/>
                      <a:gd name="T9" fmla="*/ 2147483647 h 294"/>
                      <a:gd name="T10" fmla="*/ 2147483647 w 168"/>
                      <a:gd name="T11" fmla="*/ 2147483647 h 294"/>
                      <a:gd name="T12" fmla="*/ 2147483647 w 168"/>
                      <a:gd name="T13" fmla="*/ 2147483647 h 294"/>
                      <a:gd name="T14" fmla="*/ 2147483647 w 168"/>
                      <a:gd name="T15" fmla="*/ 2147483647 h 294"/>
                      <a:gd name="T16" fmla="*/ 2147483647 w 168"/>
                      <a:gd name="T17" fmla="*/ 2147483647 h 294"/>
                      <a:gd name="T18" fmla="*/ 2147483647 w 168"/>
                      <a:gd name="T19" fmla="*/ 2147483647 h 294"/>
                      <a:gd name="T20" fmla="*/ 2147483647 w 168"/>
                      <a:gd name="T21" fmla="*/ 2147483647 h 294"/>
                      <a:gd name="T22" fmla="*/ 2147483647 w 168"/>
                      <a:gd name="T23" fmla="*/ 2147483647 h 294"/>
                      <a:gd name="T24" fmla="*/ 2147483647 w 168"/>
                      <a:gd name="T25" fmla="*/ 2147483647 h 294"/>
                      <a:gd name="T26" fmla="*/ 2147483647 w 168"/>
                      <a:gd name="T27" fmla="*/ 2147483647 h 294"/>
                      <a:gd name="T28" fmla="*/ 2147483647 w 168"/>
                      <a:gd name="T29" fmla="*/ 2147483647 h 294"/>
                      <a:gd name="T30" fmla="*/ 2147483647 w 168"/>
                      <a:gd name="T31" fmla="*/ 2147483647 h 294"/>
                      <a:gd name="T32" fmla="*/ 2147483647 w 168"/>
                      <a:gd name="T33" fmla="*/ 2147483647 h 294"/>
                      <a:gd name="T34" fmla="*/ 2147483647 w 168"/>
                      <a:gd name="T35" fmla="*/ 2147483647 h 294"/>
                      <a:gd name="T36" fmla="*/ 2147483647 w 168"/>
                      <a:gd name="T37" fmla="*/ 2147483647 h 294"/>
                      <a:gd name="T38" fmla="*/ 2147483647 w 168"/>
                      <a:gd name="T39" fmla="*/ 2147483647 h 294"/>
                      <a:gd name="T40" fmla="*/ 2147483647 w 168"/>
                      <a:gd name="T41" fmla="*/ 2147483647 h 294"/>
                      <a:gd name="T42" fmla="*/ 2147483647 w 168"/>
                      <a:gd name="T43" fmla="*/ 2147483647 h 294"/>
                      <a:gd name="T44" fmla="*/ 2147483647 w 168"/>
                      <a:gd name="T45" fmla="*/ 2147483647 h 294"/>
                      <a:gd name="T46" fmla="*/ 2147483647 w 168"/>
                      <a:gd name="T47" fmla="*/ 2147483647 h 294"/>
                      <a:gd name="T48" fmla="*/ 2147483647 w 168"/>
                      <a:gd name="T49" fmla="*/ 2147483647 h 294"/>
                      <a:gd name="T50" fmla="*/ 2147483647 w 168"/>
                      <a:gd name="T51" fmla="*/ 2147483647 h 294"/>
                      <a:gd name="T52" fmla="*/ 2147483647 w 168"/>
                      <a:gd name="T53" fmla="*/ 2147483647 h 294"/>
                      <a:gd name="T54" fmla="*/ 2147483647 w 168"/>
                      <a:gd name="T55" fmla="*/ 2147483647 h 294"/>
                      <a:gd name="T56" fmla="*/ 2147483647 w 168"/>
                      <a:gd name="T57" fmla="*/ 2147483647 h 294"/>
                      <a:gd name="T58" fmla="*/ 2147483647 w 168"/>
                      <a:gd name="T59" fmla="*/ 2147483647 h 294"/>
                      <a:gd name="T60" fmla="*/ 2147483647 w 168"/>
                      <a:gd name="T61" fmla="*/ 2147483647 h 294"/>
                      <a:gd name="T62" fmla="*/ 2147483647 w 168"/>
                      <a:gd name="T63" fmla="*/ 2147483647 h 294"/>
                      <a:gd name="T64" fmla="*/ 2147483647 w 168"/>
                      <a:gd name="T65" fmla="*/ 2147483647 h 294"/>
                      <a:gd name="T66" fmla="*/ 2147483647 w 168"/>
                      <a:gd name="T67" fmla="*/ 2147483647 h 294"/>
                      <a:gd name="T68" fmla="*/ 2147483647 w 168"/>
                      <a:gd name="T69" fmla="*/ 2147483647 h 294"/>
                      <a:gd name="T70" fmla="*/ 2147483647 w 168"/>
                      <a:gd name="T71" fmla="*/ 2147483647 h 294"/>
                      <a:gd name="T72" fmla="*/ 2147483647 w 168"/>
                      <a:gd name="T73" fmla="*/ 2147483647 h 294"/>
                      <a:gd name="T74" fmla="*/ 2147483647 w 168"/>
                      <a:gd name="T75" fmla="*/ 2147483647 h 294"/>
                      <a:gd name="T76" fmla="*/ 2147483647 w 168"/>
                      <a:gd name="T77" fmla="*/ 2147483647 h 294"/>
                      <a:gd name="T78" fmla="*/ 2147483647 w 168"/>
                      <a:gd name="T79" fmla="*/ 2147483647 h 294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168"/>
                      <a:gd name="T121" fmla="*/ 0 h 294"/>
                      <a:gd name="T122" fmla="*/ 168 w 168"/>
                      <a:gd name="T123" fmla="*/ 294 h 294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168" h="294">
                        <a:moveTo>
                          <a:pt x="162" y="68"/>
                        </a:moveTo>
                        <a:lnTo>
                          <a:pt x="168" y="138"/>
                        </a:lnTo>
                        <a:lnTo>
                          <a:pt x="158" y="140"/>
                        </a:lnTo>
                        <a:lnTo>
                          <a:pt x="152" y="144"/>
                        </a:lnTo>
                        <a:lnTo>
                          <a:pt x="148" y="150"/>
                        </a:lnTo>
                        <a:lnTo>
                          <a:pt x="146" y="158"/>
                        </a:lnTo>
                        <a:lnTo>
                          <a:pt x="142" y="164"/>
                        </a:lnTo>
                        <a:lnTo>
                          <a:pt x="140" y="172"/>
                        </a:lnTo>
                        <a:lnTo>
                          <a:pt x="140" y="190"/>
                        </a:lnTo>
                        <a:lnTo>
                          <a:pt x="138" y="194"/>
                        </a:lnTo>
                        <a:lnTo>
                          <a:pt x="134" y="200"/>
                        </a:lnTo>
                        <a:lnTo>
                          <a:pt x="134" y="202"/>
                        </a:lnTo>
                        <a:lnTo>
                          <a:pt x="136" y="202"/>
                        </a:lnTo>
                        <a:lnTo>
                          <a:pt x="144" y="206"/>
                        </a:lnTo>
                        <a:lnTo>
                          <a:pt x="146" y="214"/>
                        </a:lnTo>
                        <a:lnTo>
                          <a:pt x="148" y="216"/>
                        </a:lnTo>
                        <a:lnTo>
                          <a:pt x="150" y="220"/>
                        </a:lnTo>
                        <a:lnTo>
                          <a:pt x="152" y="228"/>
                        </a:lnTo>
                        <a:lnTo>
                          <a:pt x="146" y="228"/>
                        </a:lnTo>
                        <a:lnTo>
                          <a:pt x="142" y="228"/>
                        </a:lnTo>
                        <a:lnTo>
                          <a:pt x="138" y="230"/>
                        </a:lnTo>
                        <a:lnTo>
                          <a:pt x="130" y="238"/>
                        </a:lnTo>
                        <a:lnTo>
                          <a:pt x="126" y="246"/>
                        </a:lnTo>
                        <a:lnTo>
                          <a:pt x="122" y="256"/>
                        </a:lnTo>
                        <a:lnTo>
                          <a:pt x="120" y="258"/>
                        </a:lnTo>
                        <a:lnTo>
                          <a:pt x="118" y="260"/>
                        </a:lnTo>
                        <a:lnTo>
                          <a:pt x="108" y="262"/>
                        </a:lnTo>
                        <a:lnTo>
                          <a:pt x="90" y="264"/>
                        </a:lnTo>
                        <a:lnTo>
                          <a:pt x="88" y="270"/>
                        </a:lnTo>
                        <a:lnTo>
                          <a:pt x="86" y="276"/>
                        </a:lnTo>
                        <a:lnTo>
                          <a:pt x="82" y="280"/>
                        </a:lnTo>
                        <a:lnTo>
                          <a:pt x="76" y="284"/>
                        </a:lnTo>
                        <a:lnTo>
                          <a:pt x="64" y="288"/>
                        </a:lnTo>
                        <a:lnTo>
                          <a:pt x="52" y="290"/>
                        </a:lnTo>
                        <a:lnTo>
                          <a:pt x="48" y="288"/>
                        </a:lnTo>
                        <a:lnTo>
                          <a:pt x="46" y="286"/>
                        </a:lnTo>
                        <a:lnTo>
                          <a:pt x="42" y="288"/>
                        </a:lnTo>
                        <a:lnTo>
                          <a:pt x="38" y="292"/>
                        </a:lnTo>
                        <a:lnTo>
                          <a:pt x="38" y="294"/>
                        </a:lnTo>
                        <a:lnTo>
                          <a:pt x="36" y="292"/>
                        </a:lnTo>
                        <a:lnTo>
                          <a:pt x="34" y="282"/>
                        </a:lnTo>
                        <a:lnTo>
                          <a:pt x="30" y="274"/>
                        </a:lnTo>
                        <a:lnTo>
                          <a:pt x="20" y="264"/>
                        </a:lnTo>
                        <a:lnTo>
                          <a:pt x="12" y="256"/>
                        </a:lnTo>
                        <a:lnTo>
                          <a:pt x="8" y="252"/>
                        </a:lnTo>
                        <a:lnTo>
                          <a:pt x="10" y="250"/>
                        </a:lnTo>
                        <a:lnTo>
                          <a:pt x="12" y="248"/>
                        </a:lnTo>
                        <a:lnTo>
                          <a:pt x="18" y="246"/>
                        </a:lnTo>
                        <a:lnTo>
                          <a:pt x="36" y="246"/>
                        </a:lnTo>
                        <a:lnTo>
                          <a:pt x="28" y="240"/>
                        </a:lnTo>
                        <a:lnTo>
                          <a:pt x="28" y="236"/>
                        </a:lnTo>
                        <a:lnTo>
                          <a:pt x="26" y="230"/>
                        </a:lnTo>
                        <a:lnTo>
                          <a:pt x="28" y="212"/>
                        </a:lnTo>
                        <a:lnTo>
                          <a:pt x="26" y="206"/>
                        </a:lnTo>
                        <a:lnTo>
                          <a:pt x="22" y="200"/>
                        </a:lnTo>
                        <a:lnTo>
                          <a:pt x="16" y="192"/>
                        </a:lnTo>
                        <a:lnTo>
                          <a:pt x="12" y="186"/>
                        </a:lnTo>
                        <a:lnTo>
                          <a:pt x="10" y="188"/>
                        </a:lnTo>
                        <a:lnTo>
                          <a:pt x="8" y="186"/>
                        </a:lnTo>
                        <a:lnTo>
                          <a:pt x="4" y="182"/>
                        </a:lnTo>
                        <a:lnTo>
                          <a:pt x="0" y="176"/>
                        </a:lnTo>
                        <a:lnTo>
                          <a:pt x="2" y="166"/>
                        </a:lnTo>
                        <a:lnTo>
                          <a:pt x="4" y="158"/>
                        </a:lnTo>
                        <a:lnTo>
                          <a:pt x="8" y="150"/>
                        </a:lnTo>
                        <a:lnTo>
                          <a:pt x="12" y="144"/>
                        </a:lnTo>
                        <a:lnTo>
                          <a:pt x="22" y="132"/>
                        </a:lnTo>
                        <a:lnTo>
                          <a:pt x="26" y="126"/>
                        </a:lnTo>
                        <a:lnTo>
                          <a:pt x="30" y="118"/>
                        </a:lnTo>
                        <a:lnTo>
                          <a:pt x="30" y="76"/>
                        </a:lnTo>
                        <a:lnTo>
                          <a:pt x="30" y="72"/>
                        </a:lnTo>
                        <a:lnTo>
                          <a:pt x="32" y="68"/>
                        </a:lnTo>
                        <a:lnTo>
                          <a:pt x="34" y="64"/>
                        </a:lnTo>
                        <a:lnTo>
                          <a:pt x="36" y="58"/>
                        </a:lnTo>
                        <a:lnTo>
                          <a:pt x="34" y="48"/>
                        </a:lnTo>
                        <a:lnTo>
                          <a:pt x="28" y="34"/>
                        </a:lnTo>
                        <a:lnTo>
                          <a:pt x="22" y="22"/>
                        </a:lnTo>
                        <a:lnTo>
                          <a:pt x="18" y="8"/>
                        </a:lnTo>
                        <a:lnTo>
                          <a:pt x="20" y="8"/>
                        </a:lnTo>
                        <a:lnTo>
                          <a:pt x="36" y="0"/>
                        </a:lnTo>
                        <a:lnTo>
                          <a:pt x="162" y="70"/>
                        </a:lnTo>
                        <a:lnTo>
                          <a:pt x="162" y="6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4" name="iṥ1ïdê">
                    <a:extLst>
                      <a:ext uri="{FF2B5EF4-FFF2-40B4-BE49-F238E27FC236}">
                        <a16:creationId xmlns:a16="http://schemas.microsoft.com/office/drawing/2014/main" xmlns="" id="{2959E098-DF57-47CE-897B-A0891C04D61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00592" y="3462767"/>
                    <a:ext cx="57844" cy="67251"/>
                  </a:xfrm>
                  <a:custGeom>
                    <a:avLst/>
                    <a:gdLst>
                      <a:gd name="T0" fmla="*/ 2147483647 w 32"/>
                      <a:gd name="T1" fmla="*/ 0 h 40"/>
                      <a:gd name="T2" fmla="*/ 2147483647 w 32"/>
                      <a:gd name="T3" fmla="*/ 2147483647 h 40"/>
                      <a:gd name="T4" fmla="*/ 2147483647 w 32"/>
                      <a:gd name="T5" fmla="*/ 2147483647 h 40"/>
                      <a:gd name="T6" fmla="*/ 2147483647 w 32"/>
                      <a:gd name="T7" fmla="*/ 2147483647 h 40"/>
                      <a:gd name="T8" fmla="*/ 2147483647 w 32"/>
                      <a:gd name="T9" fmla="*/ 2147483647 h 40"/>
                      <a:gd name="T10" fmla="*/ 2147483647 w 32"/>
                      <a:gd name="T11" fmla="*/ 2147483647 h 40"/>
                      <a:gd name="T12" fmla="*/ 2147483647 w 32"/>
                      <a:gd name="T13" fmla="*/ 2147483647 h 40"/>
                      <a:gd name="T14" fmla="*/ 2147483647 w 32"/>
                      <a:gd name="T15" fmla="*/ 2147483647 h 40"/>
                      <a:gd name="T16" fmla="*/ 2147483647 w 32"/>
                      <a:gd name="T17" fmla="*/ 2147483647 h 40"/>
                      <a:gd name="T18" fmla="*/ 2147483647 w 32"/>
                      <a:gd name="T19" fmla="*/ 2147483647 h 40"/>
                      <a:gd name="T20" fmla="*/ 0 w 32"/>
                      <a:gd name="T21" fmla="*/ 2147483647 h 40"/>
                      <a:gd name="T22" fmla="*/ 2147483647 w 32"/>
                      <a:gd name="T23" fmla="*/ 2147483647 h 40"/>
                      <a:gd name="T24" fmla="*/ 2147483647 w 32"/>
                      <a:gd name="T25" fmla="*/ 2147483647 h 40"/>
                      <a:gd name="T26" fmla="*/ 2147483647 w 32"/>
                      <a:gd name="T27" fmla="*/ 2147483647 h 40"/>
                      <a:gd name="T28" fmla="*/ 2147483647 w 32"/>
                      <a:gd name="T29" fmla="*/ 0 h 40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32"/>
                      <a:gd name="T46" fmla="*/ 0 h 40"/>
                      <a:gd name="T47" fmla="*/ 32 w 32"/>
                      <a:gd name="T48" fmla="*/ 40 h 40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32" h="40">
                        <a:moveTo>
                          <a:pt x="16" y="0"/>
                        </a:moveTo>
                        <a:lnTo>
                          <a:pt x="24" y="8"/>
                        </a:lnTo>
                        <a:lnTo>
                          <a:pt x="30" y="14"/>
                        </a:lnTo>
                        <a:lnTo>
                          <a:pt x="32" y="20"/>
                        </a:lnTo>
                        <a:lnTo>
                          <a:pt x="30" y="26"/>
                        </a:lnTo>
                        <a:lnTo>
                          <a:pt x="26" y="30"/>
                        </a:lnTo>
                        <a:lnTo>
                          <a:pt x="22" y="34"/>
                        </a:lnTo>
                        <a:lnTo>
                          <a:pt x="16" y="38"/>
                        </a:lnTo>
                        <a:lnTo>
                          <a:pt x="6" y="40"/>
                        </a:lnTo>
                        <a:lnTo>
                          <a:pt x="2" y="38"/>
                        </a:lnTo>
                        <a:lnTo>
                          <a:pt x="0" y="32"/>
                        </a:lnTo>
                        <a:lnTo>
                          <a:pt x="2" y="24"/>
                        </a:lnTo>
                        <a:lnTo>
                          <a:pt x="8" y="16"/>
                        </a:lnTo>
                        <a:lnTo>
                          <a:pt x="22" y="6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5" name="iśḷïḑe">
                    <a:extLst>
                      <a:ext uri="{FF2B5EF4-FFF2-40B4-BE49-F238E27FC236}">
                        <a16:creationId xmlns:a16="http://schemas.microsoft.com/office/drawing/2014/main" xmlns="" id="{A410F905-4B88-4815-B358-CE9E1F0D766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59580" y="3314255"/>
                    <a:ext cx="413165" cy="442734"/>
                  </a:xfrm>
                  <a:custGeom>
                    <a:avLst/>
                    <a:gdLst>
                      <a:gd name="T0" fmla="*/ 2147483647 w 236"/>
                      <a:gd name="T1" fmla="*/ 2147483647 h 264"/>
                      <a:gd name="T2" fmla="*/ 2147483647 w 236"/>
                      <a:gd name="T3" fmla="*/ 2147483647 h 264"/>
                      <a:gd name="T4" fmla="*/ 2147483647 w 236"/>
                      <a:gd name="T5" fmla="*/ 2147483647 h 264"/>
                      <a:gd name="T6" fmla="*/ 2147483647 w 236"/>
                      <a:gd name="T7" fmla="*/ 2147483647 h 264"/>
                      <a:gd name="T8" fmla="*/ 2147483647 w 236"/>
                      <a:gd name="T9" fmla="*/ 2147483647 h 264"/>
                      <a:gd name="T10" fmla="*/ 2147483647 w 236"/>
                      <a:gd name="T11" fmla="*/ 2147483647 h 264"/>
                      <a:gd name="T12" fmla="*/ 2147483647 w 236"/>
                      <a:gd name="T13" fmla="*/ 2147483647 h 264"/>
                      <a:gd name="T14" fmla="*/ 2147483647 w 236"/>
                      <a:gd name="T15" fmla="*/ 2147483647 h 264"/>
                      <a:gd name="T16" fmla="*/ 2147483647 w 236"/>
                      <a:gd name="T17" fmla="*/ 2147483647 h 264"/>
                      <a:gd name="T18" fmla="*/ 2147483647 w 236"/>
                      <a:gd name="T19" fmla="*/ 2147483647 h 264"/>
                      <a:gd name="T20" fmla="*/ 2147483647 w 236"/>
                      <a:gd name="T21" fmla="*/ 2147483647 h 264"/>
                      <a:gd name="T22" fmla="*/ 2147483647 w 236"/>
                      <a:gd name="T23" fmla="*/ 2147483647 h 264"/>
                      <a:gd name="T24" fmla="*/ 2147483647 w 236"/>
                      <a:gd name="T25" fmla="*/ 2147483647 h 264"/>
                      <a:gd name="T26" fmla="*/ 2147483647 w 236"/>
                      <a:gd name="T27" fmla="*/ 2147483647 h 264"/>
                      <a:gd name="T28" fmla="*/ 2147483647 w 236"/>
                      <a:gd name="T29" fmla="*/ 2147483647 h 264"/>
                      <a:gd name="T30" fmla="*/ 2147483647 w 236"/>
                      <a:gd name="T31" fmla="*/ 2147483647 h 264"/>
                      <a:gd name="T32" fmla="*/ 2147483647 w 236"/>
                      <a:gd name="T33" fmla="*/ 2147483647 h 264"/>
                      <a:gd name="T34" fmla="*/ 2147483647 w 236"/>
                      <a:gd name="T35" fmla="*/ 2147483647 h 264"/>
                      <a:gd name="T36" fmla="*/ 2147483647 w 236"/>
                      <a:gd name="T37" fmla="*/ 2147483647 h 264"/>
                      <a:gd name="T38" fmla="*/ 2147483647 w 236"/>
                      <a:gd name="T39" fmla="*/ 2147483647 h 264"/>
                      <a:gd name="T40" fmla="*/ 2147483647 w 236"/>
                      <a:gd name="T41" fmla="*/ 2147483647 h 264"/>
                      <a:gd name="T42" fmla="*/ 2147483647 w 236"/>
                      <a:gd name="T43" fmla="*/ 2147483647 h 264"/>
                      <a:gd name="T44" fmla="*/ 2147483647 w 236"/>
                      <a:gd name="T45" fmla="*/ 2147483647 h 264"/>
                      <a:gd name="T46" fmla="*/ 2147483647 w 236"/>
                      <a:gd name="T47" fmla="*/ 2147483647 h 264"/>
                      <a:gd name="T48" fmla="*/ 2147483647 w 236"/>
                      <a:gd name="T49" fmla="*/ 2147483647 h 264"/>
                      <a:gd name="T50" fmla="*/ 2147483647 w 236"/>
                      <a:gd name="T51" fmla="*/ 2147483647 h 264"/>
                      <a:gd name="T52" fmla="*/ 2147483647 w 236"/>
                      <a:gd name="T53" fmla="*/ 2147483647 h 264"/>
                      <a:gd name="T54" fmla="*/ 2147483647 w 236"/>
                      <a:gd name="T55" fmla="*/ 2147483647 h 264"/>
                      <a:gd name="T56" fmla="*/ 2147483647 w 236"/>
                      <a:gd name="T57" fmla="*/ 2147483647 h 264"/>
                      <a:gd name="T58" fmla="*/ 2147483647 w 236"/>
                      <a:gd name="T59" fmla="*/ 2147483647 h 264"/>
                      <a:gd name="T60" fmla="*/ 0 w 236"/>
                      <a:gd name="T61" fmla="*/ 2147483647 h 264"/>
                      <a:gd name="T62" fmla="*/ 2147483647 w 236"/>
                      <a:gd name="T63" fmla="*/ 2147483647 h 264"/>
                      <a:gd name="T64" fmla="*/ 2147483647 w 236"/>
                      <a:gd name="T65" fmla="*/ 2147483647 h 264"/>
                      <a:gd name="T66" fmla="*/ 2147483647 w 236"/>
                      <a:gd name="T67" fmla="*/ 2147483647 h 264"/>
                      <a:gd name="T68" fmla="*/ 2147483647 w 236"/>
                      <a:gd name="T69" fmla="*/ 2147483647 h 264"/>
                      <a:gd name="T70" fmla="*/ 2147483647 w 236"/>
                      <a:gd name="T71" fmla="*/ 2147483647 h 264"/>
                      <a:gd name="T72" fmla="*/ 2147483647 w 236"/>
                      <a:gd name="T73" fmla="*/ 2147483647 h 264"/>
                      <a:gd name="T74" fmla="*/ 2147483647 w 236"/>
                      <a:gd name="T75" fmla="*/ 2147483647 h 264"/>
                      <a:gd name="T76" fmla="*/ 2147483647 w 236"/>
                      <a:gd name="T77" fmla="*/ 2147483647 h 264"/>
                      <a:gd name="T78" fmla="*/ 2147483647 w 236"/>
                      <a:gd name="T79" fmla="*/ 2147483647 h 264"/>
                      <a:gd name="T80" fmla="*/ 2147483647 w 236"/>
                      <a:gd name="T81" fmla="*/ 2147483647 h 264"/>
                      <a:gd name="T82" fmla="*/ 2147483647 w 236"/>
                      <a:gd name="T83" fmla="*/ 2147483647 h 264"/>
                      <a:gd name="T84" fmla="*/ 2147483647 w 236"/>
                      <a:gd name="T85" fmla="*/ 2147483647 h 264"/>
                      <a:gd name="T86" fmla="*/ 2147483647 w 236"/>
                      <a:gd name="T87" fmla="*/ 2147483647 h 264"/>
                      <a:gd name="T88" fmla="*/ 2147483647 w 236"/>
                      <a:gd name="T89" fmla="*/ 2147483647 h 264"/>
                      <a:gd name="T90" fmla="*/ 2147483647 w 236"/>
                      <a:gd name="T91" fmla="*/ 2147483647 h 264"/>
                      <a:gd name="T92" fmla="*/ 2147483647 w 236"/>
                      <a:gd name="T93" fmla="*/ 2147483647 h 264"/>
                      <a:gd name="T94" fmla="*/ 2147483647 w 236"/>
                      <a:gd name="T95" fmla="*/ 2147483647 h 264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236"/>
                      <a:gd name="T145" fmla="*/ 0 h 264"/>
                      <a:gd name="T146" fmla="*/ 236 w 236"/>
                      <a:gd name="T147" fmla="*/ 264 h 264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236" h="264">
                        <a:moveTo>
                          <a:pt x="160" y="94"/>
                        </a:moveTo>
                        <a:lnTo>
                          <a:pt x="154" y="88"/>
                        </a:lnTo>
                        <a:lnTo>
                          <a:pt x="160" y="94"/>
                        </a:lnTo>
                        <a:lnTo>
                          <a:pt x="146" y="104"/>
                        </a:lnTo>
                        <a:lnTo>
                          <a:pt x="140" y="112"/>
                        </a:lnTo>
                        <a:lnTo>
                          <a:pt x="138" y="120"/>
                        </a:lnTo>
                        <a:lnTo>
                          <a:pt x="140" y="126"/>
                        </a:lnTo>
                        <a:lnTo>
                          <a:pt x="144" y="128"/>
                        </a:lnTo>
                        <a:lnTo>
                          <a:pt x="152" y="126"/>
                        </a:lnTo>
                        <a:lnTo>
                          <a:pt x="158" y="124"/>
                        </a:lnTo>
                        <a:lnTo>
                          <a:pt x="158" y="132"/>
                        </a:lnTo>
                        <a:lnTo>
                          <a:pt x="160" y="140"/>
                        </a:lnTo>
                        <a:lnTo>
                          <a:pt x="164" y="152"/>
                        </a:lnTo>
                        <a:lnTo>
                          <a:pt x="174" y="160"/>
                        </a:lnTo>
                        <a:lnTo>
                          <a:pt x="184" y="168"/>
                        </a:lnTo>
                        <a:lnTo>
                          <a:pt x="196" y="172"/>
                        </a:lnTo>
                        <a:lnTo>
                          <a:pt x="210" y="178"/>
                        </a:lnTo>
                        <a:lnTo>
                          <a:pt x="222" y="180"/>
                        </a:lnTo>
                        <a:lnTo>
                          <a:pt x="236" y="182"/>
                        </a:lnTo>
                        <a:lnTo>
                          <a:pt x="230" y="194"/>
                        </a:lnTo>
                        <a:lnTo>
                          <a:pt x="220" y="202"/>
                        </a:lnTo>
                        <a:lnTo>
                          <a:pt x="204" y="222"/>
                        </a:lnTo>
                        <a:lnTo>
                          <a:pt x="200" y="230"/>
                        </a:lnTo>
                        <a:lnTo>
                          <a:pt x="196" y="234"/>
                        </a:lnTo>
                        <a:lnTo>
                          <a:pt x="194" y="236"/>
                        </a:lnTo>
                        <a:lnTo>
                          <a:pt x="190" y="238"/>
                        </a:lnTo>
                        <a:lnTo>
                          <a:pt x="186" y="236"/>
                        </a:lnTo>
                        <a:lnTo>
                          <a:pt x="180" y="236"/>
                        </a:lnTo>
                        <a:lnTo>
                          <a:pt x="174" y="238"/>
                        </a:lnTo>
                        <a:lnTo>
                          <a:pt x="168" y="242"/>
                        </a:lnTo>
                        <a:lnTo>
                          <a:pt x="160" y="246"/>
                        </a:lnTo>
                        <a:lnTo>
                          <a:pt x="150" y="254"/>
                        </a:lnTo>
                        <a:lnTo>
                          <a:pt x="144" y="256"/>
                        </a:lnTo>
                        <a:lnTo>
                          <a:pt x="138" y="256"/>
                        </a:lnTo>
                        <a:lnTo>
                          <a:pt x="134" y="256"/>
                        </a:lnTo>
                        <a:lnTo>
                          <a:pt x="130" y="252"/>
                        </a:lnTo>
                        <a:lnTo>
                          <a:pt x="128" y="250"/>
                        </a:lnTo>
                        <a:lnTo>
                          <a:pt x="124" y="250"/>
                        </a:lnTo>
                        <a:lnTo>
                          <a:pt x="120" y="250"/>
                        </a:lnTo>
                        <a:lnTo>
                          <a:pt x="118" y="252"/>
                        </a:lnTo>
                        <a:lnTo>
                          <a:pt x="114" y="256"/>
                        </a:lnTo>
                        <a:lnTo>
                          <a:pt x="108" y="262"/>
                        </a:lnTo>
                        <a:lnTo>
                          <a:pt x="108" y="264"/>
                        </a:lnTo>
                        <a:lnTo>
                          <a:pt x="104" y="264"/>
                        </a:lnTo>
                        <a:lnTo>
                          <a:pt x="96" y="264"/>
                        </a:lnTo>
                        <a:lnTo>
                          <a:pt x="88" y="260"/>
                        </a:lnTo>
                        <a:lnTo>
                          <a:pt x="76" y="254"/>
                        </a:lnTo>
                        <a:lnTo>
                          <a:pt x="62" y="250"/>
                        </a:lnTo>
                        <a:lnTo>
                          <a:pt x="54" y="248"/>
                        </a:lnTo>
                        <a:lnTo>
                          <a:pt x="46" y="246"/>
                        </a:lnTo>
                        <a:lnTo>
                          <a:pt x="48" y="246"/>
                        </a:lnTo>
                        <a:lnTo>
                          <a:pt x="44" y="238"/>
                        </a:lnTo>
                        <a:lnTo>
                          <a:pt x="40" y="232"/>
                        </a:lnTo>
                        <a:lnTo>
                          <a:pt x="36" y="226"/>
                        </a:lnTo>
                        <a:lnTo>
                          <a:pt x="32" y="222"/>
                        </a:lnTo>
                        <a:lnTo>
                          <a:pt x="30" y="208"/>
                        </a:lnTo>
                        <a:lnTo>
                          <a:pt x="26" y="204"/>
                        </a:lnTo>
                        <a:lnTo>
                          <a:pt x="24" y="200"/>
                        </a:lnTo>
                        <a:lnTo>
                          <a:pt x="10" y="192"/>
                        </a:lnTo>
                        <a:lnTo>
                          <a:pt x="4" y="186"/>
                        </a:lnTo>
                        <a:lnTo>
                          <a:pt x="0" y="182"/>
                        </a:lnTo>
                        <a:lnTo>
                          <a:pt x="0" y="180"/>
                        </a:lnTo>
                        <a:lnTo>
                          <a:pt x="2" y="178"/>
                        </a:lnTo>
                        <a:lnTo>
                          <a:pt x="6" y="176"/>
                        </a:lnTo>
                        <a:lnTo>
                          <a:pt x="12" y="174"/>
                        </a:lnTo>
                        <a:lnTo>
                          <a:pt x="16" y="170"/>
                        </a:lnTo>
                        <a:lnTo>
                          <a:pt x="18" y="160"/>
                        </a:lnTo>
                        <a:lnTo>
                          <a:pt x="18" y="152"/>
                        </a:lnTo>
                        <a:lnTo>
                          <a:pt x="18" y="142"/>
                        </a:lnTo>
                        <a:lnTo>
                          <a:pt x="20" y="134"/>
                        </a:lnTo>
                        <a:lnTo>
                          <a:pt x="24" y="132"/>
                        </a:lnTo>
                        <a:lnTo>
                          <a:pt x="30" y="130"/>
                        </a:lnTo>
                        <a:lnTo>
                          <a:pt x="32" y="120"/>
                        </a:lnTo>
                        <a:lnTo>
                          <a:pt x="34" y="112"/>
                        </a:lnTo>
                        <a:lnTo>
                          <a:pt x="42" y="98"/>
                        </a:lnTo>
                        <a:lnTo>
                          <a:pt x="52" y="86"/>
                        </a:lnTo>
                        <a:lnTo>
                          <a:pt x="52" y="78"/>
                        </a:lnTo>
                        <a:lnTo>
                          <a:pt x="52" y="70"/>
                        </a:lnTo>
                        <a:lnTo>
                          <a:pt x="52" y="46"/>
                        </a:lnTo>
                        <a:lnTo>
                          <a:pt x="54" y="42"/>
                        </a:lnTo>
                        <a:lnTo>
                          <a:pt x="56" y="34"/>
                        </a:lnTo>
                        <a:lnTo>
                          <a:pt x="58" y="28"/>
                        </a:lnTo>
                        <a:lnTo>
                          <a:pt x="58" y="16"/>
                        </a:lnTo>
                        <a:lnTo>
                          <a:pt x="66" y="14"/>
                        </a:lnTo>
                        <a:lnTo>
                          <a:pt x="74" y="10"/>
                        </a:lnTo>
                        <a:lnTo>
                          <a:pt x="80" y="4"/>
                        </a:lnTo>
                        <a:lnTo>
                          <a:pt x="84" y="0"/>
                        </a:lnTo>
                        <a:lnTo>
                          <a:pt x="90" y="10"/>
                        </a:lnTo>
                        <a:lnTo>
                          <a:pt x="96" y="28"/>
                        </a:lnTo>
                        <a:lnTo>
                          <a:pt x="102" y="40"/>
                        </a:lnTo>
                        <a:lnTo>
                          <a:pt x="104" y="44"/>
                        </a:lnTo>
                        <a:lnTo>
                          <a:pt x="110" y="46"/>
                        </a:lnTo>
                        <a:lnTo>
                          <a:pt x="126" y="56"/>
                        </a:lnTo>
                        <a:lnTo>
                          <a:pt x="138" y="68"/>
                        </a:lnTo>
                        <a:lnTo>
                          <a:pt x="154" y="88"/>
                        </a:lnTo>
                        <a:lnTo>
                          <a:pt x="160" y="9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6" name="íšḷîḍé">
                    <a:extLst>
                      <a:ext uri="{FF2B5EF4-FFF2-40B4-BE49-F238E27FC236}">
                        <a16:creationId xmlns:a16="http://schemas.microsoft.com/office/drawing/2014/main" xmlns="" id="{1538265E-D4DA-404A-A03C-930EDDDF04E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43125" y="3530018"/>
                    <a:ext cx="362208" cy="250789"/>
                  </a:xfrm>
                  <a:custGeom>
                    <a:avLst/>
                    <a:gdLst>
                      <a:gd name="T0" fmla="*/ 2147483647 w 206"/>
                      <a:gd name="T1" fmla="*/ 2147483647 h 152"/>
                      <a:gd name="T2" fmla="*/ 2147483647 w 206"/>
                      <a:gd name="T3" fmla="*/ 2147483647 h 152"/>
                      <a:gd name="T4" fmla="*/ 2147483647 w 206"/>
                      <a:gd name="T5" fmla="*/ 2147483647 h 152"/>
                      <a:gd name="T6" fmla="*/ 2147483647 w 206"/>
                      <a:gd name="T7" fmla="*/ 2147483647 h 152"/>
                      <a:gd name="T8" fmla="*/ 2147483647 w 206"/>
                      <a:gd name="T9" fmla="*/ 2147483647 h 152"/>
                      <a:gd name="T10" fmla="*/ 2147483647 w 206"/>
                      <a:gd name="T11" fmla="*/ 2147483647 h 152"/>
                      <a:gd name="T12" fmla="*/ 2147483647 w 206"/>
                      <a:gd name="T13" fmla="*/ 2147483647 h 152"/>
                      <a:gd name="T14" fmla="*/ 2147483647 w 206"/>
                      <a:gd name="T15" fmla="*/ 2147483647 h 152"/>
                      <a:gd name="T16" fmla="*/ 2147483647 w 206"/>
                      <a:gd name="T17" fmla="*/ 2147483647 h 152"/>
                      <a:gd name="T18" fmla="*/ 2147483647 w 206"/>
                      <a:gd name="T19" fmla="*/ 2147483647 h 152"/>
                      <a:gd name="T20" fmla="*/ 2147483647 w 206"/>
                      <a:gd name="T21" fmla="*/ 0 h 152"/>
                      <a:gd name="T22" fmla="*/ 2147483647 w 206"/>
                      <a:gd name="T23" fmla="*/ 0 h 152"/>
                      <a:gd name="T24" fmla="*/ 2147483647 w 206"/>
                      <a:gd name="T25" fmla="*/ 0 h 152"/>
                      <a:gd name="T26" fmla="*/ 2147483647 w 206"/>
                      <a:gd name="T27" fmla="*/ 2147483647 h 152"/>
                      <a:gd name="T28" fmla="*/ 2147483647 w 206"/>
                      <a:gd name="T29" fmla="*/ 2147483647 h 152"/>
                      <a:gd name="T30" fmla="*/ 2147483647 w 206"/>
                      <a:gd name="T31" fmla="*/ 2147483647 h 152"/>
                      <a:gd name="T32" fmla="*/ 2147483647 w 206"/>
                      <a:gd name="T33" fmla="*/ 2147483647 h 152"/>
                      <a:gd name="T34" fmla="*/ 2147483647 w 206"/>
                      <a:gd name="T35" fmla="*/ 2147483647 h 152"/>
                      <a:gd name="T36" fmla="*/ 2147483647 w 206"/>
                      <a:gd name="T37" fmla="*/ 2147483647 h 152"/>
                      <a:gd name="T38" fmla="*/ 2147483647 w 206"/>
                      <a:gd name="T39" fmla="*/ 2147483647 h 152"/>
                      <a:gd name="T40" fmla="*/ 2147483647 w 206"/>
                      <a:gd name="T41" fmla="*/ 2147483647 h 152"/>
                      <a:gd name="T42" fmla="*/ 2147483647 w 206"/>
                      <a:gd name="T43" fmla="*/ 2147483647 h 152"/>
                      <a:gd name="T44" fmla="*/ 2147483647 w 206"/>
                      <a:gd name="T45" fmla="*/ 2147483647 h 152"/>
                      <a:gd name="T46" fmla="*/ 2147483647 w 206"/>
                      <a:gd name="T47" fmla="*/ 2147483647 h 152"/>
                      <a:gd name="T48" fmla="*/ 0 w 206"/>
                      <a:gd name="T49" fmla="*/ 2147483647 h 152"/>
                      <a:gd name="T50" fmla="*/ 2147483647 w 206"/>
                      <a:gd name="T51" fmla="*/ 2147483647 h 152"/>
                      <a:gd name="T52" fmla="*/ 2147483647 w 206"/>
                      <a:gd name="T53" fmla="*/ 2147483647 h 152"/>
                      <a:gd name="T54" fmla="*/ 2147483647 w 206"/>
                      <a:gd name="T55" fmla="*/ 2147483647 h 152"/>
                      <a:gd name="T56" fmla="*/ 2147483647 w 206"/>
                      <a:gd name="T57" fmla="*/ 2147483647 h 152"/>
                      <a:gd name="T58" fmla="*/ 2147483647 w 206"/>
                      <a:gd name="T59" fmla="*/ 2147483647 h 152"/>
                      <a:gd name="T60" fmla="*/ 2147483647 w 206"/>
                      <a:gd name="T61" fmla="*/ 2147483647 h 152"/>
                      <a:gd name="T62" fmla="*/ 2147483647 w 206"/>
                      <a:gd name="T63" fmla="*/ 2147483647 h 152"/>
                      <a:gd name="T64" fmla="*/ 2147483647 w 206"/>
                      <a:gd name="T65" fmla="*/ 2147483647 h 152"/>
                      <a:gd name="T66" fmla="*/ 2147483647 w 206"/>
                      <a:gd name="T67" fmla="*/ 2147483647 h 152"/>
                      <a:gd name="T68" fmla="*/ 2147483647 w 206"/>
                      <a:gd name="T69" fmla="*/ 2147483647 h 152"/>
                      <a:gd name="T70" fmla="*/ 2147483647 w 206"/>
                      <a:gd name="T71" fmla="*/ 2147483647 h 152"/>
                      <a:gd name="T72" fmla="*/ 2147483647 w 206"/>
                      <a:gd name="T73" fmla="*/ 2147483647 h 152"/>
                      <a:gd name="T74" fmla="*/ 2147483647 w 206"/>
                      <a:gd name="T75" fmla="*/ 2147483647 h 152"/>
                      <a:gd name="T76" fmla="*/ 2147483647 w 206"/>
                      <a:gd name="T77" fmla="*/ 2147483647 h 152"/>
                      <a:gd name="T78" fmla="*/ 2147483647 w 206"/>
                      <a:gd name="T79" fmla="*/ 2147483647 h 152"/>
                      <a:gd name="T80" fmla="*/ 2147483647 w 206"/>
                      <a:gd name="T81" fmla="*/ 2147483647 h 152"/>
                      <a:gd name="T82" fmla="*/ 2147483647 w 206"/>
                      <a:gd name="T83" fmla="*/ 2147483647 h 152"/>
                      <a:gd name="T84" fmla="*/ 2147483647 w 206"/>
                      <a:gd name="T85" fmla="*/ 2147483647 h 152"/>
                      <a:gd name="T86" fmla="*/ 2147483647 w 206"/>
                      <a:gd name="T87" fmla="*/ 2147483647 h 152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w 206"/>
                      <a:gd name="T133" fmla="*/ 0 h 152"/>
                      <a:gd name="T134" fmla="*/ 206 w 206"/>
                      <a:gd name="T135" fmla="*/ 152 h 152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T132" t="T133" r="T134" b="T135"/>
                    <a:pathLst>
                      <a:path w="206" h="152">
                        <a:moveTo>
                          <a:pt x="206" y="108"/>
                        </a:moveTo>
                        <a:lnTo>
                          <a:pt x="204" y="106"/>
                        </a:lnTo>
                        <a:lnTo>
                          <a:pt x="204" y="102"/>
                        </a:lnTo>
                        <a:lnTo>
                          <a:pt x="204" y="96"/>
                        </a:lnTo>
                        <a:lnTo>
                          <a:pt x="200" y="92"/>
                        </a:lnTo>
                        <a:lnTo>
                          <a:pt x="196" y="88"/>
                        </a:lnTo>
                        <a:lnTo>
                          <a:pt x="186" y="80"/>
                        </a:lnTo>
                        <a:lnTo>
                          <a:pt x="178" y="70"/>
                        </a:lnTo>
                        <a:lnTo>
                          <a:pt x="174" y="68"/>
                        </a:lnTo>
                        <a:lnTo>
                          <a:pt x="170" y="62"/>
                        </a:lnTo>
                        <a:lnTo>
                          <a:pt x="170" y="56"/>
                        </a:lnTo>
                        <a:lnTo>
                          <a:pt x="168" y="54"/>
                        </a:lnTo>
                        <a:lnTo>
                          <a:pt x="162" y="50"/>
                        </a:lnTo>
                        <a:lnTo>
                          <a:pt x="158" y="46"/>
                        </a:lnTo>
                        <a:lnTo>
                          <a:pt x="156" y="44"/>
                        </a:lnTo>
                        <a:lnTo>
                          <a:pt x="156" y="40"/>
                        </a:lnTo>
                        <a:lnTo>
                          <a:pt x="144" y="40"/>
                        </a:lnTo>
                        <a:lnTo>
                          <a:pt x="144" y="28"/>
                        </a:lnTo>
                        <a:lnTo>
                          <a:pt x="142" y="20"/>
                        </a:lnTo>
                        <a:lnTo>
                          <a:pt x="140" y="12"/>
                        </a:lnTo>
                        <a:lnTo>
                          <a:pt x="136" y="6"/>
                        </a:lnTo>
                        <a:lnTo>
                          <a:pt x="136" y="0"/>
                        </a:lnTo>
                        <a:lnTo>
                          <a:pt x="134" y="0"/>
                        </a:lnTo>
                        <a:lnTo>
                          <a:pt x="132" y="0"/>
                        </a:lnTo>
                        <a:lnTo>
                          <a:pt x="128" y="0"/>
                        </a:lnTo>
                        <a:lnTo>
                          <a:pt x="124" y="0"/>
                        </a:lnTo>
                        <a:lnTo>
                          <a:pt x="120" y="2"/>
                        </a:lnTo>
                        <a:lnTo>
                          <a:pt x="112" y="10"/>
                        </a:lnTo>
                        <a:lnTo>
                          <a:pt x="108" y="18"/>
                        </a:lnTo>
                        <a:lnTo>
                          <a:pt x="104" y="28"/>
                        </a:lnTo>
                        <a:lnTo>
                          <a:pt x="102" y="30"/>
                        </a:lnTo>
                        <a:lnTo>
                          <a:pt x="100" y="32"/>
                        </a:lnTo>
                        <a:lnTo>
                          <a:pt x="90" y="34"/>
                        </a:lnTo>
                        <a:lnTo>
                          <a:pt x="72" y="36"/>
                        </a:lnTo>
                        <a:lnTo>
                          <a:pt x="70" y="42"/>
                        </a:lnTo>
                        <a:lnTo>
                          <a:pt x="68" y="48"/>
                        </a:lnTo>
                        <a:lnTo>
                          <a:pt x="64" y="52"/>
                        </a:lnTo>
                        <a:lnTo>
                          <a:pt x="58" y="56"/>
                        </a:lnTo>
                        <a:lnTo>
                          <a:pt x="46" y="60"/>
                        </a:lnTo>
                        <a:lnTo>
                          <a:pt x="34" y="62"/>
                        </a:lnTo>
                        <a:lnTo>
                          <a:pt x="30" y="60"/>
                        </a:lnTo>
                        <a:lnTo>
                          <a:pt x="28" y="58"/>
                        </a:lnTo>
                        <a:lnTo>
                          <a:pt x="24" y="60"/>
                        </a:lnTo>
                        <a:lnTo>
                          <a:pt x="20" y="64"/>
                        </a:lnTo>
                        <a:lnTo>
                          <a:pt x="20" y="66"/>
                        </a:lnTo>
                        <a:lnTo>
                          <a:pt x="18" y="64"/>
                        </a:lnTo>
                        <a:lnTo>
                          <a:pt x="14" y="68"/>
                        </a:lnTo>
                        <a:lnTo>
                          <a:pt x="8" y="74"/>
                        </a:lnTo>
                        <a:lnTo>
                          <a:pt x="2" y="84"/>
                        </a:lnTo>
                        <a:lnTo>
                          <a:pt x="0" y="94"/>
                        </a:lnTo>
                        <a:lnTo>
                          <a:pt x="0" y="102"/>
                        </a:lnTo>
                        <a:lnTo>
                          <a:pt x="2" y="112"/>
                        </a:lnTo>
                        <a:lnTo>
                          <a:pt x="10" y="126"/>
                        </a:lnTo>
                        <a:lnTo>
                          <a:pt x="20" y="140"/>
                        </a:lnTo>
                        <a:lnTo>
                          <a:pt x="28" y="152"/>
                        </a:lnTo>
                        <a:lnTo>
                          <a:pt x="32" y="146"/>
                        </a:lnTo>
                        <a:lnTo>
                          <a:pt x="36" y="140"/>
                        </a:lnTo>
                        <a:lnTo>
                          <a:pt x="42" y="136"/>
                        </a:lnTo>
                        <a:lnTo>
                          <a:pt x="52" y="136"/>
                        </a:lnTo>
                        <a:lnTo>
                          <a:pt x="62" y="136"/>
                        </a:lnTo>
                        <a:lnTo>
                          <a:pt x="64" y="126"/>
                        </a:lnTo>
                        <a:lnTo>
                          <a:pt x="66" y="118"/>
                        </a:lnTo>
                        <a:lnTo>
                          <a:pt x="68" y="114"/>
                        </a:lnTo>
                        <a:lnTo>
                          <a:pt x="72" y="112"/>
                        </a:lnTo>
                        <a:lnTo>
                          <a:pt x="76" y="108"/>
                        </a:lnTo>
                        <a:lnTo>
                          <a:pt x="78" y="108"/>
                        </a:lnTo>
                        <a:lnTo>
                          <a:pt x="84" y="108"/>
                        </a:lnTo>
                        <a:lnTo>
                          <a:pt x="90" y="110"/>
                        </a:lnTo>
                        <a:lnTo>
                          <a:pt x="102" y="116"/>
                        </a:lnTo>
                        <a:lnTo>
                          <a:pt x="112" y="122"/>
                        </a:lnTo>
                        <a:lnTo>
                          <a:pt x="120" y="122"/>
                        </a:lnTo>
                        <a:lnTo>
                          <a:pt x="128" y="122"/>
                        </a:lnTo>
                        <a:lnTo>
                          <a:pt x="130" y="122"/>
                        </a:lnTo>
                        <a:lnTo>
                          <a:pt x="130" y="120"/>
                        </a:lnTo>
                        <a:lnTo>
                          <a:pt x="132" y="116"/>
                        </a:lnTo>
                        <a:lnTo>
                          <a:pt x="134" y="114"/>
                        </a:lnTo>
                        <a:lnTo>
                          <a:pt x="138" y="116"/>
                        </a:lnTo>
                        <a:lnTo>
                          <a:pt x="140" y="116"/>
                        </a:lnTo>
                        <a:lnTo>
                          <a:pt x="146" y="114"/>
                        </a:lnTo>
                        <a:lnTo>
                          <a:pt x="150" y="112"/>
                        </a:lnTo>
                        <a:lnTo>
                          <a:pt x="156" y="110"/>
                        </a:lnTo>
                        <a:lnTo>
                          <a:pt x="160" y="110"/>
                        </a:lnTo>
                        <a:lnTo>
                          <a:pt x="172" y="110"/>
                        </a:lnTo>
                        <a:lnTo>
                          <a:pt x="174" y="104"/>
                        </a:lnTo>
                        <a:lnTo>
                          <a:pt x="178" y="102"/>
                        </a:lnTo>
                        <a:lnTo>
                          <a:pt x="184" y="104"/>
                        </a:lnTo>
                        <a:lnTo>
                          <a:pt x="192" y="106"/>
                        </a:lnTo>
                        <a:lnTo>
                          <a:pt x="204" y="106"/>
                        </a:lnTo>
                        <a:lnTo>
                          <a:pt x="206" y="10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7" name="îś1ïḑe">
                    <a:extLst>
                      <a:ext uri="{FF2B5EF4-FFF2-40B4-BE49-F238E27FC236}">
                        <a16:creationId xmlns:a16="http://schemas.microsoft.com/office/drawing/2014/main" xmlns="" id="{42C3E115-E498-4857-B694-90BA13F3EC5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91256" y="3726167"/>
                    <a:ext cx="220354" cy="281612"/>
                  </a:xfrm>
                  <a:custGeom>
                    <a:avLst/>
                    <a:gdLst>
                      <a:gd name="T0" fmla="*/ 2147483647 w 126"/>
                      <a:gd name="T1" fmla="*/ 2147483647 h 168"/>
                      <a:gd name="T2" fmla="*/ 2147483647 w 126"/>
                      <a:gd name="T3" fmla="*/ 2147483647 h 168"/>
                      <a:gd name="T4" fmla="*/ 2147483647 w 126"/>
                      <a:gd name="T5" fmla="*/ 2147483647 h 168"/>
                      <a:gd name="T6" fmla="*/ 2147483647 w 126"/>
                      <a:gd name="T7" fmla="*/ 2147483647 h 168"/>
                      <a:gd name="T8" fmla="*/ 2147483647 w 126"/>
                      <a:gd name="T9" fmla="*/ 2147483647 h 168"/>
                      <a:gd name="T10" fmla="*/ 2147483647 w 126"/>
                      <a:gd name="T11" fmla="*/ 2147483647 h 168"/>
                      <a:gd name="T12" fmla="*/ 2147483647 w 126"/>
                      <a:gd name="T13" fmla="*/ 2147483647 h 168"/>
                      <a:gd name="T14" fmla="*/ 2147483647 w 126"/>
                      <a:gd name="T15" fmla="*/ 2147483647 h 168"/>
                      <a:gd name="T16" fmla="*/ 2147483647 w 126"/>
                      <a:gd name="T17" fmla="*/ 2147483647 h 168"/>
                      <a:gd name="T18" fmla="*/ 2147483647 w 126"/>
                      <a:gd name="T19" fmla="*/ 2147483647 h 168"/>
                      <a:gd name="T20" fmla="*/ 2147483647 w 126"/>
                      <a:gd name="T21" fmla="*/ 2147483647 h 168"/>
                      <a:gd name="T22" fmla="*/ 2147483647 w 126"/>
                      <a:gd name="T23" fmla="*/ 2147483647 h 168"/>
                      <a:gd name="T24" fmla="*/ 2147483647 w 126"/>
                      <a:gd name="T25" fmla="*/ 2147483647 h 168"/>
                      <a:gd name="T26" fmla="*/ 2147483647 w 126"/>
                      <a:gd name="T27" fmla="*/ 2147483647 h 168"/>
                      <a:gd name="T28" fmla="*/ 2147483647 w 126"/>
                      <a:gd name="T29" fmla="*/ 2147483647 h 168"/>
                      <a:gd name="T30" fmla="*/ 2147483647 w 126"/>
                      <a:gd name="T31" fmla="*/ 2147483647 h 168"/>
                      <a:gd name="T32" fmla="*/ 2147483647 w 126"/>
                      <a:gd name="T33" fmla="*/ 0 h 168"/>
                      <a:gd name="T34" fmla="*/ 2147483647 w 126"/>
                      <a:gd name="T35" fmla="*/ 0 h 168"/>
                      <a:gd name="T36" fmla="*/ 0 w 126"/>
                      <a:gd name="T37" fmla="*/ 2147483647 h 168"/>
                      <a:gd name="T38" fmla="*/ 2147483647 w 126"/>
                      <a:gd name="T39" fmla="*/ 2147483647 h 168"/>
                      <a:gd name="T40" fmla="*/ 2147483647 w 126"/>
                      <a:gd name="T41" fmla="*/ 2147483647 h 168"/>
                      <a:gd name="T42" fmla="*/ 2147483647 w 126"/>
                      <a:gd name="T43" fmla="*/ 2147483647 h 168"/>
                      <a:gd name="T44" fmla="*/ 2147483647 w 126"/>
                      <a:gd name="T45" fmla="*/ 2147483647 h 168"/>
                      <a:gd name="T46" fmla="*/ 2147483647 w 126"/>
                      <a:gd name="T47" fmla="*/ 2147483647 h 168"/>
                      <a:gd name="T48" fmla="*/ 2147483647 w 126"/>
                      <a:gd name="T49" fmla="*/ 2147483647 h 168"/>
                      <a:gd name="T50" fmla="*/ 2147483647 w 126"/>
                      <a:gd name="T51" fmla="*/ 2147483647 h 168"/>
                      <a:gd name="T52" fmla="*/ 0 w 126"/>
                      <a:gd name="T53" fmla="*/ 2147483647 h 168"/>
                      <a:gd name="T54" fmla="*/ 0 w 126"/>
                      <a:gd name="T55" fmla="*/ 2147483647 h 168"/>
                      <a:gd name="T56" fmla="*/ 2147483647 w 126"/>
                      <a:gd name="T57" fmla="*/ 2147483647 h 168"/>
                      <a:gd name="T58" fmla="*/ 2147483647 w 126"/>
                      <a:gd name="T59" fmla="*/ 2147483647 h 168"/>
                      <a:gd name="T60" fmla="*/ 2147483647 w 126"/>
                      <a:gd name="T61" fmla="*/ 2147483647 h 168"/>
                      <a:gd name="T62" fmla="*/ 2147483647 w 126"/>
                      <a:gd name="T63" fmla="*/ 2147483647 h 168"/>
                      <a:gd name="T64" fmla="*/ 2147483647 w 126"/>
                      <a:gd name="T65" fmla="*/ 2147483647 h 168"/>
                      <a:gd name="T66" fmla="*/ 2147483647 w 126"/>
                      <a:gd name="T67" fmla="*/ 2147483647 h 168"/>
                      <a:gd name="T68" fmla="*/ 2147483647 w 126"/>
                      <a:gd name="T69" fmla="*/ 2147483647 h 168"/>
                      <a:gd name="T70" fmla="*/ 2147483647 w 126"/>
                      <a:gd name="T71" fmla="*/ 2147483647 h 168"/>
                      <a:gd name="T72" fmla="*/ 2147483647 w 126"/>
                      <a:gd name="T73" fmla="*/ 2147483647 h 168"/>
                      <a:gd name="T74" fmla="*/ 2147483647 w 126"/>
                      <a:gd name="T75" fmla="*/ 2147483647 h 168"/>
                      <a:gd name="T76" fmla="*/ 2147483647 w 126"/>
                      <a:gd name="T77" fmla="*/ 2147483647 h 168"/>
                      <a:gd name="T78" fmla="*/ 2147483647 w 126"/>
                      <a:gd name="T79" fmla="*/ 2147483647 h 168"/>
                      <a:gd name="T80" fmla="*/ 2147483647 w 126"/>
                      <a:gd name="T81" fmla="*/ 2147483647 h 168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26"/>
                      <a:gd name="T124" fmla="*/ 0 h 168"/>
                      <a:gd name="T125" fmla="*/ 126 w 126"/>
                      <a:gd name="T126" fmla="*/ 168 h 168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26" h="168">
                        <a:moveTo>
                          <a:pt x="120" y="10"/>
                        </a:moveTo>
                        <a:lnTo>
                          <a:pt x="116" y="10"/>
                        </a:lnTo>
                        <a:lnTo>
                          <a:pt x="112" y="6"/>
                        </a:lnTo>
                        <a:lnTo>
                          <a:pt x="110" y="4"/>
                        </a:lnTo>
                        <a:lnTo>
                          <a:pt x="106" y="4"/>
                        </a:lnTo>
                        <a:lnTo>
                          <a:pt x="102" y="4"/>
                        </a:lnTo>
                        <a:lnTo>
                          <a:pt x="100" y="6"/>
                        </a:lnTo>
                        <a:lnTo>
                          <a:pt x="96" y="10"/>
                        </a:lnTo>
                        <a:lnTo>
                          <a:pt x="90" y="16"/>
                        </a:lnTo>
                        <a:lnTo>
                          <a:pt x="90" y="18"/>
                        </a:lnTo>
                        <a:lnTo>
                          <a:pt x="86" y="18"/>
                        </a:lnTo>
                        <a:lnTo>
                          <a:pt x="78" y="18"/>
                        </a:lnTo>
                        <a:lnTo>
                          <a:pt x="70" y="14"/>
                        </a:lnTo>
                        <a:lnTo>
                          <a:pt x="58" y="8"/>
                        </a:lnTo>
                        <a:lnTo>
                          <a:pt x="46" y="4"/>
                        </a:lnTo>
                        <a:lnTo>
                          <a:pt x="38" y="2"/>
                        </a:lnTo>
                        <a:lnTo>
                          <a:pt x="30" y="0"/>
                        </a:lnTo>
                        <a:lnTo>
                          <a:pt x="4" y="0"/>
                        </a:lnTo>
                        <a:lnTo>
                          <a:pt x="0" y="4"/>
                        </a:lnTo>
                        <a:lnTo>
                          <a:pt x="4" y="12"/>
                        </a:lnTo>
                        <a:lnTo>
                          <a:pt x="8" y="20"/>
                        </a:lnTo>
                        <a:lnTo>
                          <a:pt x="14" y="32"/>
                        </a:lnTo>
                        <a:lnTo>
                          <a:pt x="16" y="38"/>
                        </a:lnTo>
                        <a:lnTo>
                          <a:pt x="16" y="42"/>
                        </a:lnTo>
                        <a:lnTo>
                          <a:pt x="16" y="48"/>
                        </a:lnTo>
                        <a:lnTo>
                          <a:pt x="16" y="52"/>
                        </a:lnTo>
                        <a:lnTo>
                          <a:pt x="0" y="76"/>
                        </a:lnTo>
                        <a:lnTo>
                          <a:pt x="0" y="100"/>
                        </a:lnTo>
                        <a:lnTo>
                          <a:pt x="62" y="138"/>
                        </a:lnTo>
                        <a:lnTo>
                          <a:pt x="62" y="146"/>
                        </a:lnTo>
                        <a:lnTo>
                          <a:pt x="88" y="168"/>
                        </a:lnTo>
                        <a:lnTo>
                          <a:pt x="90" y="164"/>
                        </a:lnTo>
                        <a:lnTo>
                          <a:pt x="94" y="158"/>
                        </a:lnTo>
                        <a:lnTo>
                          <a:pt x="108" y="130"/>
                        </a:lnTo>
                        <a:lnTo>
                          <a:pt x="122" y="106"/>
                        </a:lnTo>
                        <a:lnTo>
                          <a:pt x="116" y="102"/>
                        </a:lnTo>
                        <a:lnTo>
                          <a:pt x="112" y="98"/>
                        </a:lnTo>
                        <a:lnTo>
                          <a:pt x="112" y="32"/>
                        </a:lnTo>
                        <a:lnTo>
                          <a:pt x="120" y="14"/>
                        </a:lnTo>
                        <a:lnTo>
                          <a:pt x="126" y="10"/>
                        </a:lnTo>
                        <a:lnTo>
                          <a:pt x="120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8" name="iṥḷídè">
                    <a:extLst>
                      <a:ext uri="{FF2B5EF4-FFF2-40B4-BE49-F238E27FC236}">
                        <a16:creationId xmlns:a16="http://schemas.microsoft.com/office/drawing/2014/main" xmlns="" id="{A6334054-9433-495E-85E7-F9C9D863B8E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65929" y="3726167"/>
                    <a:ext cx="152871" cy="179335"/>
                  </a:xfrm>
                  <a:custGeom>
                    <a:avLst/>
                    <a:gdLst>
                      <a:gd name="T0" fmla="*/ 2147483647 w 88"/>
                      <a:gd name="T1" fmla="*/ 0 h 108"/>
                      <a:gd name="T2" fmla="*/ 2147483647 w 88"/>
                      <a:gd name="T3" fmla="*/ 2147483647 h 108"/>
                      <a:gd name="T4" fmla="*/ 2147483647 w 88"/>
                      <a:gd name="T5" fmla="*/ 2147483647 h 108"/>
                      <a:gd name="T6" fmla="*/ 2147483647 w 88"/>
                      <a:gd name="T7" fmla="*/ 2147483647 h 108"/>
                      <a:gd name="T8" fmla="*/ 2147483647 w 88"/>
                      <a:gd name="T9" fmla="*/ 2147483647 h 108"/>
                      <a:gd name="T10" fmla="*/ 2147483647 w 88"/>
                      <a:gd name="T11" fmla="*/ 2147483647 h 108"/>
                      <a:gd name="T12" fmla="*/ 2147483647 w 88"/>
                      <a:gd name="T13" fmla="*/ 2147483647 h 108"/>
                      <a:gd name="T14" fmla="*/ 2147483647 w 88"/>
                      <a:gd name="T15" fmla="*/ 2147483647 h 108"/>
                      <a:gd name="T16" fmla="*/ 2147483647 w 88"/>
                      <a:gd name="T17" fmla="*/ 2147483647 h 108"/>
                      <a:gd name="T18" fmla="*/ 2147483647 w 88"/>
                      <a:gd name="T19" fmla="*/ 2147483647 h 108"/>
                      <a:gd name="T20" fmla="*/ 2147483647 w 88"/>
                      <a:gd name="T21" fmla="*/ 2147483647 h 108"/>
                      <a:gd name="T22" fmla="*/ 2147483647 w 88"/>
                      <a:gd name="T23" fmla="*/ 2147483647 h 108"/>
                      <a:gd name="T24" fmla="*/ 2147483647 w 88"/>
                      <a:gd name="T25" fmla="*/ 2147483647 h 108"/>
                      <a:gd name="T26" fmla="*/ 2147483647 w 88"/>
                      <a:gd name="T27" fmla="*/ 2147483647 h 108"/>
                      <a:gd name="T28" fmla="*/ 0 w 88"/>
                      <a:gd name="T29" fmla="*/ 2147483647 h 108"/>
                      <a:gd name="T30" fmla="*/ 0 w 88"/>
                      <a:gd name="T31" fmla="*/ 2147483647 h 108"/>
                      <a:gd name="T32" fmla="*/ 2147483647 w 88"/>
                      <a:gd name="T33" fmla="*/ 2147483647 h 108"/>
                      <a:gd name="T34" fmla="*/ 2147483647 w 88"/>
                      <a:gd name="T35" fmla="*/ 2147483647 h 108"/>
                      <a:gd name="T36" fmla="*/ 2147483647 w 88"/>
                      <a:gd name="T37" fmla="*/ 2147483647 h 108"/>
                      <a:gd name="T38" fmla="*/ 2147483647 w 88"/>
                      <a:gd name="T39" fmla="*/ 2147483647 h 108"/>
                      <a:gd name="T40" fmla="*/ 2147483647 w 88"/>
                      <a:gd name="T41" fmla="*/ 2147483647 h 108"/>
                      <a:gd name="T42" fmla="*/ 2147483647 w 88"/>
                      <a:gd name="T43" fmla="*/ 2147483647 h 108"/>
                      <a:gd name="T44" fmla="*/ 2147483647 w 88"/>
                      <a:gd name="T45" fmla="*/ 2147483647 h 108"/>
                      <a:gd name="T46" fmla="*/ 2147483647 w 88"/>
                      <a:gd name="T47" fmla="*/ 2147483647 h 108"/>
                      <a:gd name="T48" fmla="*/ 2147483647 w 88"/>
                      <a:gd name="T49" fmla="*/ 2147483647 h 108"/>
                      <a:gd name="T50" fmla="*/ 2147483647 w 88"/>
                      <a:gd name="T51" fmla="*/ 2147483647 h 108"/>
                      <a:gd name="T52" fmla="*/ 2147483647 w 88"/>
                      <a:gd name="T53" fmla="*/ 2147483647 h 108"/>
                      <a:gd name="T54" fmla="*/ 2147483647 w 88"/>
                      <a:gd name="T55" fmla="*/ 2147483647 h 108"/>
                      <a:gd name="T56" fmla="*/ 2147483647 w 88"/>
                      <a:gd name="T57" fmla="*/ 2147483647 h 108"/>
                      <a:gd name="T58" fmla="*/ 2147483647 w 88"/>
                      <a:gd name="T59" fmla="*/ 0 h 108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88"/>
                      <a:gd name="T91" fmla="*/ 0 h 108"/>
                      <a:gd name="T92" fmla="*/ 88 w 88"/>
                      <a:gd name="T93" fmla="*/ 108 h 108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88" h="108">
                        <a:moveTo>
                          <a:pt x="76" y="0"/>
                        </a:moveTo>
                        <a:lnTo>
                          <a:pt x="72" y="4"/>
                        </a:lnTo>
                        <a:lnTo>
                          <a:pt x="76" y="12"/>
                        </a:lnTo>
                        <a:lnTo>
                          <a:pt x="80" y="20"/>
                        </a:lnTo>
                        <a:lnTo>
                          <a:pt x="86" y="32"/>
                        </a:lnTo>
                        <a:lnTo>
                          <a:pt x="88" y="38"/>
                        </a:lnTo>
                        <a:lnTo>
                          <a:pt x="88" y="42"/>
                        </a:lnTo>
                        <a:lnTo>
                          <a:pt x="88" y="48"/>
                        </a:lnTo>
                        <a:lnTo>
                          <a:pt x="88" y="52"/>
                        </a:lnTo>
                        <a:lnTo>
                          <a:pt x="72" y="76"/>
                        </a:lnTo>
                        <a:lnTo>
                          <a:pt x="72" y="100"/>
                        </a:lnTo>
                        <a:lnTo>
                          <a:pt x="20" y="98"/>
                        </a:lnTo>
                        <a:lnTo>
                          <a:pt x="14" y="102"/>
                        </a:lnTo>
                        <a:lnTo>
                          <a:pt x="10" y="108"/>
                        </a:lnTo>
                        <a:lnTo>
                          <a:pt x="0" y="108"/>
                        </a:lnTo>
                        <a:lnTo>
                          <a:pt x="0" y="86"/>
                        </a:lnTo>
                        <a:lnTo>
                          <a:pt x="6" y="76"/>
                        </a:lnTo>
                        <a:lnTo>
                          <a:pt x="12" y="64"/>
                        </a:lnTo>
                        <a:lnTo>
                          <a:pt x="18" y="56"/>
                        </a:lnTo>
                        <a:lnTo>
                          <a:pt x="24" y="48"/>
                        </a:lnTo>
                        <a:lnTo>
                          <a:pt x="24" y="38"/>
                        </a:lnTo>
                        <a:lnTo>
                          <a:pt x="22" y="34"/>
                        </a:lnTo>
                        <a:lnTo>
                          <a:pt x="22" y="28"/>
                        </a:lnTo>
                        <a:lnTo>
                          <a:pt x="20" y="16"/>
                        </a:lnTo>
                        <a:lnTo>
                          <a:pt x="24" y="14"/>
                        </a:lnTo>
                        <a:lnTo>
                          <a:pt x="30" y="12"/>
                        </a:lnTo>
                        <a:lnTo>
                          <a:pt x="52" y="12"/>
                        </a:lnTo>
                        <a:lnTo>
                          <a:pt x="62" y="10"/>
                        </a:lnTo>
                        <a:lnTo>
                          <a:pt x="72" y="4"/>
                        </a:lnTo>
                        <a:lnTo>
                          <a:pt x="7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9" name="îšľîďè">
                    <a:extLst>
                      <a:ext uri="{FF2B5EF4-FFF2-40B4-BE49-F238E27FC236}">
                        <a16:creationId xmlns:a16="http://schemas.microsoft.com/office/drawing/2014/main" xmlns="" id="{B600E213-71D6-489C-AA1C-E7B8D52EE5C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61797" y="3888689"/>
                    <a:ext cx="319514" cy="336254"/>
                  </a:xfrm>
                  <a:custGeom>
                    <a:avLst/>
                    <a:gdLst>
                      <a:gd name="T0" fmla="*/ 2147483647 w 182"/>
                      <a:gd name="T1" fmla="*/ 2147483647 h 200"/>
                      <a:gd name="T2" fmla="*/ 2147483647 w 182"/>
                      <a:gd name="T3" fmla="*/ 2147483647 h 200"/>
                      <a:gd name="T4" fmla="*/ 2147483647 w 182"/>
                      <a:gd name="T5" fmla="*/ 2147483647 h 200"/>
                      <a:gd name="T6" fmla="*/ 2147483647 w 182"/>
                      <a:gd name="T7" fmla="*/ 2147483647 h 200"/>
                      <a:gd name="T8" fmla="*/ 2147483647 w 182"/>
                      <a:gd name="T9" fmla="*/ 2147483647 h 200"/>
                      <a:gd name="T10" fmla="*/ 2147483647 w 182"/>
                      <a:gd name="T11" fmla="*/ 2147483647 h 200"/>
                      <a:gd name="T12" fmla="*/ 2147483647 w 182"/>
                      <a:gd name="T13" fmla="*/ 2147483647 h 200"/>
                      <a:gd name="T14" fmla="*/ 2147483647 w 182"/>
                      <a:gd name="T15" fmla="*/ 2147483647 h 200"/>
                      <a:gd name="T16" fmla="*/ 2147483647 w 182"/>
                      <a:gd name="T17" fmla="*/ 2147483647 h 200"/>
                      <a:gd name="T18" fmla="*/ 2147483647 w 182"/>
                      <a:gd name="T19" fmla="*/ 2147483647 h 200"/>
                      <a:gd name="T20" fmla="*/ 2147483647 w 182"/>
                      <a:gd name="T21" fmla="*/ 2147483647 h 200"/>
                      <a:gd name="T22" fmla="*/ 2147483647 w 182"/>
                      <a:gd name="T23" fmla="*/ 2147483647 h 200"/>
                      <a:gd name="T24" fmla="*/ 2147483647 w 182"/>
                      <a:gd name="T25" fmla="*/ 2147483647 h 200"/>
                      <a:gd name="T26" fmla="*/ 2147483647 w 182"/>
                      <a:gd name="T27" fmla="*/ 2147483647 h 200"/>
                      <a:gd name="T28" fmla="*/ 2147483647 w 182"/>
                      <a:gd name="T29" fmla="*/ 2147483647 h 200"/>
                      <a:gd name="T30" fmla="*/ 2147483647 w 182"/>
                      <a:gd name="T31" fmla="*/ 2147483647 h 200"/>
                      <a:gd name="T32" fmla="*/ 2147483647 w 182"/>
                      <a:gd name="T33" fmla="*/ 2147483647 h 200"/>
                      <a:gd name="T34" fmla="*/ 2147483647 w 182"/>
                      <a:gd name="T35" fmla="*/ 2147483647 h 200"/>
                      <a:gd name="T36" fmla="*/ 2147483647 w 182"/>
                      <a:gd name="T37" fmla="*/ 2147483647 h 200"/>
                      <a:gd name="T38" fmla="*/ 2147483647 w 182"/>
                      <a:gd name="T39" fmla="*/ 2147483647 h 200"/>
                      <a:gd name="T40" fmla="*/ 2147483647 w 182"/>
                      <a:gd name="T41" fmla="*/ 2147483647 h 200"/>
                      <a:gd name="T42" fmla="*/ 2147483647 w 182"/>
                      <a:gd name="T43" fmla="*/ 2147483647 h 200"/>
                      <a:gd name="T44" fmla="*/ 2147483647 w 182"/>
                      <a:gd name="T45" fmla="*/ 2147483647 h 200"/>
                      <a:gd name="T46" fmla="*/ 2147483647 w 182"/>
                      <a:gd name="T47" fmla="*/ 2147483647 h 200"/>
                      <a:gd name="T48" fmla="*/ 2147483647 w 182"/>
                      <a:gd name="T49" fmla="*/ 2147483647 h 200"/>
                      <a:gd name="T50" fmla="*/ 2147483647 w 182"/>
                      <a:gd name="T51" fmla="*/ 2147483647 h 200"/>
                      <a:gd name="T52" fmla="*/ 2147483647 w 182"/>
                      <a:gd name="T53" fmla="*/ 2147483647 h 200"/>
                      <a:gd name="T54" fmla="*/ 0 w 182"/>
                      <a:gd name="T55" fmla="*/ 2147483647 h 200"/>
                      <a:gd name="T56" fmla="*/ 0 w 182"/>
                      <a:gd name="T57" fmla="*/ 2147483647 h 200"/>
                      <a:gd name="T58" fmla="*/ 0 w 182"/>
                      <a:gd name="T59" fmla="*/ 2147483647 h 200"/>
                      <a:gd name="T60" fmla="*/ 0 w 182"/>
                      <a:gd name="T61" fmla="*/ 2147483647 h 200"/>
                      <a:gd name="T62" fmla="*/ 2147483647 w 182"/>
                      <a:gd name="T63" fmla="*/ 2147483647 h 200"/>
                      <a:gd name="T64" fmla="*/ 2147483647 w 182"/>
                      <a:gd name="T65" fmla="*/ 2147483647 h 200"/>
                      <a:gd name="T66" fmla="*/ 2147483647 w 182"/>
                      <a:gd name="T67" fmla="*/ 2147483647 h 200"/>
                      <a:gd name="T68" fmla="*/ 2147483647 w 182"/>
                      <a:gd name="T69" fmla="*/ 2147483647 h 200"/>
                      <a:gd name="T70" fmla="*/ 2147483647 w 182"/>
                      <a:gd name="T71" fmla="*/ 2147483647 h 200"/>
                      <a:gd name="T72" fmla="*/ 2147483647 w 182"/>
                      <a:gd name="T73" fmla="*/ 2147483647 h 200"/>
                      <a:gd name="T74" fmla="*/ 2147483647 w 182"/>
                      <a:gd name="T75" fmla="*/ 2147483647 h 200"/>
                      <a:gd name="T76" fmla="*/ 2147483647 w 182"/>
                      <a:gd name="T77" fmla="*/ 2147483647 h 200"/>
                      <a:gd name="T78" fmla="*/ 2147483647 w 182"/>
                      <a:gd name="T79" fmla="*/ 2147483647 h 200"/>
                      <a:gd name="T80" fmla="*/ 2147483647 w 182"/>
                      <a:gd name="T81" fmla="*/ 0 h 200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82"/>
                      <a:gd name="T124" fmla="*/ 0 h 200"/>
                      <a:gd name="T125" fmla="*/ 182 w 182"/>
                      <a:gd name="T126" fmla="*/ 200 h 200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82" h="200">
                        <a:moveTo>
                          <a:pt x="30" y="0"/>
                        </a:moveTo>
                        <a:lnTo>
                          <a:pt x="74" y="2"/>
                        </a:lnTo>
                        <a:lnTo>
                          <a:pt x="136" y="40"/>
                        </a:lnTo>
                        <a:lnTo>
                          <a:pt x="136" y="48"/>
                        </a:lnTo>
                        <a:lnTo>
                          <a:pt x="162" y="70"/>
                        </a:lnTo>
                        <a:lnTo>
                          <a:pt x="160" y="74"/>
                        </a:lnTo>
                        <a:lnTo>
                          <a:pt x="158" y="80"/>
                        </a:lnTo>
                        <a:lnTo>
                          <a:pt x="156" y="84"/>
                        </a:lnTo>
                        <a:lnTo>
                          <a:pt x="154" y="88"/>
                        </a:lnTo>
                        <a:lnTo>
                          <a:pt x="152" y="92"/>
                        </a:lnTo>
                        <a:lnTo>
                          <a:pt x="152" y="98"/>
                        </a:lnTo>
                        <a:lnTo>
                          <a:pt x="154" y="102"/>
                        </a:lnTo>
                        <a:lnTo>
                          <a:pt x="158" y="106"/>
                        </a:lnTo>
                        <a:lnTo>
                          <a:pt x="162" y="110"/>
                        </a:lnTo>
                        <a:lnTo>
                          <a:pt x="164" y="116"/>
                        </a:lnTo>
                        <a:lnTo>
                          <a:pt x="164" y="126"/>
                        </a:lnTo>
                        <a:lnTo>
                          <a:pt x="164" y="142"/>
                        </a:lnTo>
                        <a:lnTo>
                          <a:pt x="164" y="156"/>
                        </a:lnTo>
                        <a:lnTo>
                          <a:pt x="168" y="162"/>
                        </a:lnTo>
                        <a:lnTo>
                          <a:pt x="172" y="168"/>
                        </a:lnTo>
                        <a:lnTo>
                          <a:pt x="176" y="174"/>
                        </a:lnTo>
                        <a:lnTo>
                          <a:pt x="182" y="178"/>
                        </a:lnTo>
                        <a:lnTo>
                          <a:pt x="174" y="180"/>
                        </a:lnTo>
                        <a:lnTo>
                          <a:pt x="166" y="180"/>
                        </a:lnTo>
                        <a:lnTo>
                          <a:pt x="162" y="184"/>
                        </a:lnTo>
                        <a:lnTo>
                          <a:pt x="152" y="188"/>
                        </a:lnTo>
                        <a:lnTo>
                          <a:pt x="138" y="192"/>
                        </a:lnTo>
                        <a:lnTo>
                          <a:pt x="134" y="194"/>
                        </a:lnTo>
                        <a:lnTo>
                          <a:pt x="132" y="196"/>
                        </a:lnTo>
                        <a:lnTo>
                          <a:pt x="130" y="198"/>
                        </a:lnTo>
                        <a:lnTo>
                          <a:pt x="126" y="198"/>
                        </a:lnTo>
                        <a:lnTo>
                          <a:pt x="122" y="198"/>
                        </a:lnTo>
                        <a:lnTo>
                          <a:pt x="120" y="196"/>
                        </a:lnTo>
                        <a:lnTo>
                          <a:pt x="116" y="196"/>
                        </a:lnTo>
                        <a:lnTo>
                          <a:pt x="114" y="198"/>
                        </a:lnTo>
                        <a:lnTo>
                          <a:pt x="112" y="200"/>
                        </a:lnTo>
                        <a:lnTo>
                          <a:pt x="108" y="200"/>
                        </a:lnTo>
                        <a:lnTo>
                          <a:pt x="82" y="198"/>
                        </a:lnTo>
                        <a:lnTo>
                          <a:pt x="82" y="172"/>
                        </a:lnTo>
                        <a:lnTo>
                          <a:pt x="80" y="170"/>
                        </a:lnTo>
                        <a:lnTo>
                          <a:pt x="78" y="166"/>
                        </a:lnTo>
                        <a:lnTo>
                          <a:pt x="76" y="160"/>
                        </a:lnTo>
                        <a:lnTo>
                          <a:pt x="60" y="160"/>
                        </a:lnTo>
                        <a:lnTo>
                          <a:pt x="46" y="150"/>
                        </a:lnTo>
                        <a:lnTo>
                          <a:pt x="40" y="146"/>
                        </a:lnTo>
                        <a:lnTo>
                          <a:pt x="30" y="142"/>
                        </a:lnTo>
                        <a:lnTo>
                          <a:pt x="26" y="140"/>
                        </a:lnTo>
                        <a:lnTo>
                          <a:pt x="24" y="138"/>
                        </a:lnTo>
                        <a:lnTo>
                          <a:pt x="22" y="136"/>
                        </a:lnTo>
                        <a:lnTo>
                          <a:pt x="20" y="134"/>
                        </a:lnTo>
                        <a:lnTo>
                          <a:pt x="18" y="126"/>
                        </a:lnTo>
                        <a:lnTo>
                          <a:pt x="16" y="120"/>
                        </a:lnTo>
                        <a:lnTo>
                          <a:pt x="16" y="114"/>
                        </a:lnTo>
                        <a:lnTo>
                          <a:pt x="10" y="110"/>
                        </a:lnTo>
                        <a:lnTo>
                          <a:pt x="6" y="104"/>
                        </a:lnTo>
                        <a:lnTo>
                          <a:pt x="0" y="100"/>
                        </a:lnTo>
                        <a:lnTo>
                          <a:pt x="0" y="94"/>
                        </a:lnTo>
                        <a:lnTo>
                          <a:pt x="0" y="92"/>
                        </a:lnTo>
                        <a:lnTo>
                          <a:pt x="2" y="88"/>
                        </a:lnTo>
                        <a:lnTo>
                          <a:pt x="0" y="84"/>
                        </a:lnTo>
                        <a:lnTo>
                          <a:pt x="0" y="82"/>
                        </a:lnTo>
                        <a:lnTo>
                          <a:pt x="0" y="78"/>
                        </a:lnTo>
                        <a:lnTo>
                          <a:pt x="0" y="72"/>
                        </a:lnTo>
                        <a:lnTo>
                          <a:pt x="2" y="68"/>
                        </a:lnTo>
                        <a:lnTo>
                          <a:pt x="8" y="60"/>
                        </a:lnTo>
                        <a:lnTo>
                          <a:pt x="20" y="50"/>
                        </a:lnTo>
                        <a:lnTo>
                          <a:pt x="22" y="46"/>
                        </a:lnTo>
                        <a:lnTo>
                          <a:pt x="22" y="42"/>
                        </a:lnTo>
                        <a:lnTo>
                          <a:pt x="22" y="40"/>
                        </a:lnTo>
                        <a:lnTo>
                          <a:pt x="20" y="38"/>
                        </a:lnTo>
                        <a:lnTo>
                          <a:pt x="18" y="36"/>
                        </a:lnTo>
                        <a:lnTo>
                          <a:pt x="16" y="34"/>
                        </a:lnTo>
                        <a:lnTo>
                          <a:pt x="18" y="30"/>
                        </a:lnTo>
                        <a:lnTo>
                          <a:pt x="20" y="28"/>
                        </a:lnTo>
                        <a:lnTo>
                          <a:pt x="22" y="26"/>
                        </a:lnTo>
                        <a:lnTo>
                          <a:pt x="22" y="22"/>
                        </a:lnTo>
                        <a:lnTo>
                          <a:pt x="24" y="22"/>
                        </a:lnTo>
                        <a:lnTo>
                          <a:pt x="24" y="16"/>
                        </a:lnTo>
                        <a:lnTo>
                          <a:pt x="22" y="12"/>
                        </a:lnTo>
                        <a:lnTo>
                          <a:pt x="20" y="6"/>
                        </a:lnTo>
                        <a:lnTo>
                          <a:pt x="22" y="0"/>
                        </a:lnTo>
                        <a:lnTo>
                          <a:pt x="24" y="0"/>
                        </a:lnTo>
                        <a:lnTo>
                          <a:pt x="3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0" name="ïśļíḑê">
                    <a:extLst>
                      <a:ext uri="{FF2B5EF4-FFF2-40B4-BE49-F238E27FC236}">
                        <a16:creationId xmlns:a16="http://schemas.microsoft.com/office/drawing/2014/main" xmlns="" id="{96DC5A0E-C7BA-4988-8714-B517F893FD7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52156" y="3888689"/>
                    <a:ext cx="50957" cy="57443"/>
                  </a:xfrm>
                  <a:custGeom>
                    <a:avLst/>
                    <a:gdLst>
                      <a:gd name="T0" fmla="*/ 2147483647 w 30"/>
                      <a:gd name="T1" fmla="*/ 2147483647 h 34"/>
                      <a:gd name="T2" fmla="*/ 2147483647 w 30"/>
                      <a:gd name="T3" fmla="*/ 2147483647 h 34"/>
                      <a:gd name="T4" fmla="*/ 2147483647 w 30"/>
                      <a:gd name="T5" fmla="*/ 2147483647 h 34"/>
                      <a:gd name="T6" fmla="*/ 2147483647 w 30"/>
                      <a:gd name="T7" fmla="*/ 2147483647 h 34"/>
                      <a:gd name="T8" fmla="*/ 2147483647 w 30"/>
                      <a:gd name="T9" fmla="*/ 2147483647 h 34"/>
                      <a:gd name="T10" fmla="*/ 2147483647 w 30"/>
                      <a:gd name="T11" fmla="*/ 2147483647 h 34"/>
                      <a:gd name="T12" fmla="*/ 2147483647 w 30"/>
                      <a:gd name="T13" fmla="*/ 2147483647 h 34"/>
                      <a:gd name="T14" fmla="*/ 2147483647 w 30"/>
                      <a:gd name="T15" fmla="*/ 0 h 34"/>
                      <a:gd name="T16" fmla="*/ 2147483647 w 30"/>
                      <a:gd name="T17" fmla="*/ 2147483647 h 34"/>
                      <a:gd name="T18" fmla="*/ 2147483647 w 30"/>
                      <a:gd name="T19" fmla="*/ 2147483647 h 34"/>
                      <a:gd name="T20" fmla="*/ 2147483647 w 30"/>
                      <a:gd name="T21" fmla="*/ 2147483647 h 34"/>
                      <a:gd name="T22" fmla="*/ 2147483647 w 30"/>
                      <a:gd name="T23" fmla="*/ 2147483647 h 34"/>
                      <a:gd name="T24" fmla="*/ 2147483647 w 30"/>
                      <a:gd name="T25" fmla="*/ 2147483647 h 34"/>
                      <a:gd name="T26" fmla="*/ 0 w 30"/>
                      <a:gd name="T27" fmla="*/ 2147483647 h 34"/>
                      <a:gd name="T28" fmla="*/ 0 w 30"/>
                      <a:gd name="T29" fmla="*/ 2147483647 h 34"/>
                      <a:gd name="T30" fmla="*/ 0 w 30"/>
                      <a:gd name="T31" fmla="*/ 2147483647 h 34"/>
                      <a:gd name="T32" fmla="*/ 0 w 30"/>
                      <a:gd name="T33" fmla="*/ 2147483647 h 34"/>
                      <a:gd name="T34" fmla="*/ 2147483647 w 30"/>
                      <a:gd name="T35" fmla="*/ 2147483647 h 34"/>
                      <a:gd name="T36" fmla="*/ 2147483647 w 30"/>
                      <a:gd name="T37" fmla="*/ 2147483647 h 34"/>
                      <a:gd name="T38" fmla="*/ 2147483647 w 30"/>
                      <a:gd name="T39" fmla="*/ 2147483647 h 34"/>
                      <a:gd name="T40" fmla="*/ 2147483647 w 30"/>
                      <a:gd name="T41" fmla="*/ 2147483647 h 34"/>
                      <a:gd name="T42" fmla="*/ 2147483647 w 30"/>
                      <a:gd name="T43" fmla="*/ 2147483647 h 34"/>
                      <a:gd name="T44" fmla="*/ 2147483647 w 30"/>
                      <a:gd name="T45" fmla="*/ 2147483647 h 34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30"/>
                      <a:gd name="T70" fmla="*/ 0 h 34"/>
                      <a:gd name="T71" fmla="*/ 30 w 30"/>
                      <a:gd name="T72" fmla="*/ 34 h 34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30" h="34">
                        <a:moveTo>
                          <a:pt x="26" y="28"/>
                        </a:moveTo>
                        <a:lnTo>
                          <a:pt x="28" y="26"/>
                        </a:lnTo>
                        <a:lnTo>
                          <a:pt x="28" y="22"/>
                        </a:lnTo>
                        <a:lnTo>
                          <a:pt x="30" y="22"/>
                        </a:lnTo>
                        <a:lnTo>
                          <a:pt x="30" y="16"/>
                        </a:lnTo>
                        <a:lnTo>
                          <a:pt x="28" y="12"/>
                        </a:lnTo>
                        <a:lnTo>
                          <a:pt x="26" y="6"/>
                        </a:lnTo>
                        <a:lnTo>
                          <a:pt x="28" y="0"/>
                        </a:lnTo>
                        <a:lnTo>
                          <a:pt x="24" y="2"/>
                        </a:lnTo>
                        <a:lnTo>
                          <a:pt x="22" y="4"/>
                        </a:lnTo>
                        <a:lnTo>
                          <a:pt x="18" y="10"/>
                        </a:lnTo>
                        <a:lnTo>
                          <a:pt x="8" y="10"/>
                        </a:lnTo>
                        <a:lnTo>
                          <a:pt x="2" y="18"/>
                        </a:lnTo>
                        <a:lnTo>
                          <a:pt x="0" y="24"/>
                        </a:lnTo>
                        <a:lnTo>
                          <a:pt x="0" y="30"/>
                        </a:lnTo>
                        <a:lnTo>
                          <a:pt x="0" y="32"/>
                        </a:lnTo>
                        <a:lnTo>
                          <a:pt x="0" y="34"/>
                        </a:lnTo>
                        <a:lnTo>
                          <a:pt x="12" y="34"/>
                        </a:lnTo>
                        <a:lnTo>
                          <a:pt x="14" y="30"/>
                        </a:lnTo>
                        <a:lnTo>
                          <a:pt x="14" y="28"/>
                        </a:lnTo>
                        <a:lnTo>
                          <a:pt x="16" y="26"/>
                        </a:lnTo>
                        <a:lnTo>
                          <a:pt x="26" y="26"/>
                        </a:lnTo>
                        <a:lnTo>
                          <a:pt x="26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1" name="íṥ1îḑe">
                    <a:extLst>
                      <a:ext uri="{FF2B5EF4-FFF2-40B4-BE49-F238E27FC236}">
                        <a16:creationId xmlns:a16="http://schemas.microsoft.com/office/drawing/2014/main" xmlns="" id="{122F6278-8AB5-4FB5-BDF4-7AC1594180C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52156" y="3934923"/>
                    <a:ext cx="48203" cy="68651"/>
                  </a:xfrm>
                  <a:custGeom>
                    <a:avLst/>
                    <a:gdLst>
                      <a:gd name="T0" fmla="*/ 0 w 28"/>
                      <a:gd name="T1" fmla="*/ 2147483647 h 42"/>
                      <a:gd name="T2" fmla="*/ 2147483647 w 28"/>
                      <a:gd name="T3" fmla="*/ 2147483647 h 42"/>
                      <a:gd name="T4" fmla="*/ 2147483647 w 28"/>
                      <a:gd name="T5" fmla="*/ 2147483647 h 42"/>
                      <a:gd name="T6" fmla="*/ 2147483647 w 28"/>
                      <a:gd name="T7" fmla="*/ 2147483647 h 42"/>
                      <a:gd name="T8" fmla="*/ 2147483647 w 28"/>
                      <a:gd name="T9" fmla="*/ 2147483647 h 42"/>
                      <a:gd name="T10" fmla="*/ 2147483647 w 28"/>
                      <a:gd name="T11" fmla="*/ 2147483647 h 42"/>
                      <a:gd name="T12" fmla="*/ 2147483647 w 28"/>
                      <a:gd name="T13" fmla="*/ 2147483647 h 42"/>
                      <a:gd name="T14" fmla="*/ 2147483647 w 28"/>
                      <a:gd name="T15" fmla="*/ 2147483647 h 42"/>
                      <a:gd name="T16" fmla="*/ 2147483647 w 28"/>
                      <a:gd name="T17" fmla="*/ 2147483647 h 42"/>
                      <a:gd name="T18" fmla="*/ 2147483647 w 28"/>
                      <a:gd name="T19" fmla="*/ 2147483647 h 42"/>
                      <a:gd name="T20" fmla="*/ 2147483647 w 28"/>
                      <a:gd name="T21" fmla="*/ 2147483647 h 42"/>
                      <a:gd name="T22" fmla="*/ 2147483647 w 28"/>
                      <a:gd name="T23" fmla="*/ 2147483647 h 42"/>
                      <a:gd name="T24" fmla="*/ 2147483647 w 28"/>
                      <a:gd name="T25" fmla="*/ 2147483647 h 42"/>
                      <a:gd name="T26" fmla="*/ 2147483647 w 28"/>
                      <a:gd name="T27" fmla="*/ 2147483647 h 42"/>
                      <a:gd name="T28" fmla="*/ 2147483647 w 28"/>
                      <a:gd name="T29" fmla="*/ 2147483647 h 42"/>
                      <a:gd name="T30" fmla="*/ 2147483647 w 28"/>
                      <a:gd name="T31" fmla="*/ 2147483647 h 42"/>
                      <a:gd name="T32" fmla="*/ 2147483647 w 28"/>
                      <a:gd name="T33" fmla="*/ 2147483647 h 42"/>
                      <a:gd name="T34" fmla="*/ 2147483647 w 28"/>
                      <a:gd name="T35" fmla="*/ 2147483647 h 42"/>
                      <a:gd name="T36" fmla="*/ 2147483647 w 28"/>
                      <a:gd name="T37" fmla="*/ 2147483647 h 42"/>
                      <a:gd name="T38" fmla="*/ 2147483647 w 28"/>
                      <a:gd name="T39" fmla="*/ 0 h 42"/>
                      <a:gd name="T40" fmla="*/ 2147483647 w 28"/>
                      <a:gd name="T41" fmla="*/ 0 h 42"/>
                      <a:gd name="T42" fmla="*/ 2147483647 w 28"/>
                      <a:gd name="T43" fmla="*/ 2147483647 h 42"/>
                      <a:gd name="T44" fmla="*/ 2147483647 w 28"/>
                      <a:gd name="T45" fmla="*/ 2147483647 h 42"/>
                      <a:gd name="T46" fmla="*/ 2147483647 w 28"/>
                      <a:gd name="T47" fmla="*/ 2147483647 h 42"/>
                      <a:gd name="T48" fmla="*/ 0 w 28"/>
                      <a:gd name="T49" fmla="*/ 2147483647 h 42"/>
                      <a:gd name="T50" fmla="*/ 0 w 28"/>
                      <a:gd name="T51" fmla="*/ 2147483647 h 42"/>
                      <a:gd name="T52" fmla="*/ 0 w 28"/>
                      <a:gd name="T53" fmla="*/ 2147483647 h 42"/>
                      <a:gd name="T54" fmla="*/ 0 w 28"/>
                      <a:gd name="T55" fmla="*/ 2147483647 h 42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w 28"/>
                      <a:gd name="T85" fmla="*/ 0 h 42"/>
                      <a:gd name="T86" fmla="*/ 28 w 28"/>
                      <a:gd name="T87" fmla="*/ 42 h 42"/>
                    </a:gdLst>
                    <a:ahLst/>
                    <a:cxnLst>
                      <a:cxn ang="T56">
                        <a:pos x="T0" y="T1"/>
                      </a:cxn>
                      <a:cxn ang="T57">
                        <a:pos x="T2" y="T3"/>
                      </a:cxn>
                      <a:cxn ang="T58">
                        <a:pos x="T4" y="T5"/>
                      </a:cxn>
                      <a:cxn ang="T59">
                        <a:pos x="T6" y="T7"/>
                      </a:cxn>
                      <a:cxn ang="T60">
                        <a:pos x="T8" y="T9"/>
                      </a:cxn>
                      <a:cxn ang="T61">
                        <a:pos x="T10" y="T11"/>
                      </a:cxn>
                      <a:cxn ang="T62">
                        <a:pos x="T12" y="T13"/>
                      </a:cxn>
                      <a:cxn ang="T63">
                        <a:pos x="T14" y="T15"/>
                      </a:cxn>
                      <a:cxn ang="T64">
                        <a:pos x="T16" y="T17"/>
                      </a:cxn>
                      <a:cxn ang="T65">
                        <a:pos x="T18" y="T19"/>
                      </a:cxn>
                      <a:cxn ang="T66">
                        <a:pos x="T20" y="T21"/>
                      </a:cxn>
                      <a:cxn ang="T67">
                        <a:pos x="T22" y="T23"/>
                      </a:cxn>
                      <a:cxn ang="T68">
                        <a:pos x="T24" y="T25"/>
                      </a:cxn>
                      <a:cxn ang="T69">
                        <a:pos x="T26" y="T27"/>
                      </a:cxn>
                      <a:cxn ang="T70">
                        <a:pos x="T28" y="T29"/>
                      </a:cxn>
                      <a:cxn ang="T71">
                        <a:pos x="T30" y="T31"/>
                      </a:cxn>
                      <a:cxn ang="T72">
                        <a:pos x="T32" y="T33"/>
                      </a:cxn>
                      <a:cxn ang="T73">
                        <a:pos x="T34" y="T35"/>
                      </a:cxn>
                      <a:cxn ang="T74">
                        <a:pos x="T36" y="T37"/>
                      </a:cxn>
                      <a:cxn ang="T75">
                        <a:pos x="T38" y="T39"/>
                      </a:cxn>
                      <a:cxn ang="T76">
                        <a:pos x="T40" y="T41"/>
                      </a:cxn>
                      <a:cxn ang="T77">
                        <a:pos x="T42" y="T43"/>
                      </a:cxn>
                      <a:cxn ang="T78">
                        <a:pos x="T44" y="T45"/>
                      </a:cxn>
                      <a:cxn ang="T79">
                        <a:pos x="T46" y="T47"/>
                      </a:cxn>
                      <a:cxn ang="T80">
                        <a:pos x="T48" y="T49"/>
                      </a:cxn>
                      <a:cxn ang="T81">
                        <a:pos x="T50" y="T51"/>
                      </a:cxn>
                      <a:cxn ang="T82">
                        <a:pos x="T52" y="T53"/>
                      </a:cxn>
                      <a:cxn ang="T83">
                        <a:pos x="T54" y="T55"/>
                      </a:cxn>
                    </a:cxnLst>
                    <a:rect l="T84" t="T85" r="T86" b="T87"/>
                    <a:pathLst>
                      <a:path w="28" h="42">
                        <a:moveTo>
                          <a:pt x="0" y="8"/>
                        </a:move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6" y="16"/>
                        </a:lnTo>
                        <a:lnTo>
                          <a:pt x="4" y="20"/>
                        </a:lnTo>
                        <a:lnTo>
                          <a:pt x="4" y="24"/>
                        </a:lnTo>
                        <a:lnTo>
                          <a:pt x="4" y="28"/>
                        </a:lnTo>
                        <a:lnTo>
                          <a:pt x="6" y="34"/>
                        </a:lnTo>
                        <a:lnTo>
                          <a:pt x="8" y="42"/>
                        </a:lnTo>
                        <a:lnTo>
                          <a:pt x="14" y="34"/>
                        </a:lnTo>
                        <a:lnTo>
                          <a:pt x="22" y="28"/>
                        </a:lnTo>
                        <a:lnTo>
                          <a:pt x="26" y="24"/>
                        </a:lnTo>
                        <a:lnTo>
                          <a:pt x="28" y="20"/>
                        </a:lnTo>
                        <a:lnTo>
                          <a:pt x="28" y="16"/>
                        </a:lnTo>
                        <a:lnTo>
                          <a:pt x="28" y="14"/>
                        </a:lnTo>
                        <a:lnTo>
                          <a:pt x="26" y="12"/>
                        </a:lnTo>
                        <a:lnTo>
                          <a:pt x="24" y="10"/>
                        </a:lnTo>
                        <a:lnTo>
                          <a:pt x="22" y="8"/>
                        </a:lnTo>
                        <a:lnTo>
                          <a:pt x="24" y="2"/>
                        </a:lnTo>
                        <a:lnTo>
                          <a:pt x="26" y="0"/>
                        </a:lnTo>
                        <a:lnTo>
                          <a:pt x="16" y="0"/>
                        </a:lnTo>
                        <a:lnTo>
                          <a:pt x="14" y="2"/>
                        </a:lnTo>
                        <a:lnTo>
                          <a:pt x="14" y="4"/>
                        </a:lnTo>
                        <a:lnTo>
                          <a:pt x="12" y="8"/>
                        </a:lnTo>
                        <a:lnTo>
                          <a:pt x="0" y="8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2" name="i$ḷiḋé">
                    <a:extLst>
                      <a:ext uri="{FF2B5EF4-FFF2-40B4-BE49-F238E27FC236}">
                        <a16:creationId xmlns:a16="http://schemas.microsoft.com/office/drawing/2014/main" xmlns="" id="{BB8C6411-F68B-4B15-BF6C-2E86EBF6C7D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88037" y="3699545"/>
                    <a:ext cx="519210" cy="575835"/>
                  </a:xfrm>
                  <a:custGeom>
                    <a:avLst/>
                    <a:gdLst>
                      <a:gd name="T0" fmla="*/ 2147483647 w 298"/>
                      <a:gd name="T1" fmla="*/ 2147483647 h 346"/>
                      <a:gd name="T2" fmla="*/ 2147483647 w 298"/>
                      <a:gd name="T3" fmla="*/ 2147483647 h 346"/>
                      <a:gd name="T4" fmla="*/ 2147483647 w 298"/>
                      <a:gd name="T5" fmla="*/ 2147483647 h 346"/>
                      <a:gd name="T6" fmla="*/ 2147483647 w 298"/>
                      <a:gd name="T7" fmla="*/ 2147483647 h 346"/>
                      <a:gd name="T8" fmla="*/ 2147483647 w 298"/>
                      <a:gd name="T9" fmla="*/ 2147483647 h 346"/>
                      <a:gd name="T10" fmla="*/ 2147483647 w 298"/>
                      <a:gd name="T11" fmla="*/ 2147483647 h 346"/>
                      <a:gd name="T12" fmla="*/ 2147483647 w 298"/>
                      <a:gd name="T13" fmla="*/ 2147483647 h 346"/>
                      <a:gd name="T14" fmla="*/ 2147483647 w 298"/>
                      <a:gd name="T15" fmla="*/ 2147483647 h 346"/>
                      <a:gd name="T16" fmla="*/ 2147483647 w 298"/>
                      <a:gd name="T17" fmla="*/ 2147483647 h 346"/>
                      <a:gd name="T18" fmla="*/ 2147483647 w 298"/>
                      <a:gd name="T19" fmla="*/ 2147483647 h 346"/>
                      <a:gd name="T20" fmla="*/ 2147483647 w 298"/>
                      <a:gd name="T21" fmla="*/ 2147483647 h 346"/>
                      <a:gd name="T22" fmla="*/ 2147483647 w 298"/>
                      <a:gd name="T23" fmla="*/ 2147483647 h 346"/>
                      <a:gd name="T24" fmla="*/ 2147483647 w 298"/>
                      <a:gd name="T25" fmla="*/ 2147483647 h 346"/>
                      <a:gd name="T26" fmla="*/ 2147483647 w 298"/>
                      <a:gd name="T27" fmla="*/ 2147483647 h 346"/>
                      <a:gd name="T28" fmla="*/ 2147483647 w 298"/>
                      <a:gd name="T29" fmla="*/ 2147483647 h 346"/>
                      <a:gd name="T30" fmla="*/ 2147483647 w 298"/>
                      <a:gd name="T31" fmla="*/ 2147483647 h 346"/>
                      <a:gd name="T32" fmla="*/ 2147483647 w 298"/>
                      <a:gd name="T33" fmla="*/ 2147483647 h 346"/>
                      <a:gd name="T34" fmla="*/ 2147483647 w 298"/>
                      <a:gd name="T35" fmla="*/ 2147483647 h 346"/>
                      <a:gd name="T36" fmla="*/ 2147483647 w 298"/>
                      <a:gd name="T37" fmla="*/ 2147483647 h 346"/>
                      <a:gd name="T38" fmla="*/ 2147483647 w 298"/>
                      <a:gd name="T39" fmla="*/ 2147483647 h 346"/>
                      <a:gd name="T40" fmla="*/ 0 w 298"/>
                      <a:gd name="T41" fmla="*/ 2147483647 h 346"/>
                      <a:gd name="T42" fmla="*/ 2147483647 w 298"/>
                      <a:gd name="T43" fmla="*/ 2147483647 h 346"/>
                      <a:gd name="T44" fmla="*/ 2147483647 w 298"/>
                      <a:gd name="T45" fmla="*/ 2147483647 h 346"/>
                      <a:gd name="T46" fmla="*/ 2147483647 w 298"/>
                      <a:gd name="T47" fmla="*/ 2147483647 h 346"/>
                      <a:gd name="T48" fmla="*/ 2147483647 w 298"/>
                      <a:gd name="T49" fmla="*/ 2147483647 h 346"/>
                      <a:gd name="T50" fmla="*/ 2147483647 w 298"/>
                      <a:gd name="T51" fmla="*/ 2147483647 h 346"/>
                      <a:gd name="T52" fmla="*/ 2147483647 w 298"/>
                      <a:gd name="T53" fmla="*/ 2147483647 h 346"/>
                      <a:gd name="T54" fmla="*/ 2147483647 w 298"/>
                      <a:gd name="T55" fmla="*/ 2147483647 h 346"/>
                      <a:gd name="T56" fmla="*/ 2147483647 w 298"/>
                      <a:gd name="T57" fmla="*/ 2147483647 h 346"/>
                      <a:gd name="T58" fmla="*/ 2147483647 w 298"/>
                      <a:gd name="T59" fmla="*/ 2147483647 h 346"/>
                      <a:gd name="T60" fmla="*/ 2147483647 w 298"/>
                      <a:gd name="T61" fmla="*/ 2147483647 h 346"/>
                      <a:gd name="T62" fmla="*/ 2147483647 w 298"/>
                      <a:gd name="T63" fmla="*/ 2147483647 h 346"/>
                      <a:gd name="T64" fmla="*/ 2147483647 w 298"/>
                      <a:gd name="T65" fmla="*/ 2147483647 h 346"/>
                      <a:gd name="T66" fmla="*/ 2147483647 w 298"/>
                      <a:gd name="T67" fmla="*/ 2147483647 h 346"/>
                      <a:gd name="T68" fmla="*/ 2147483647 w 298"/>
                      <a:gd name="T69" fmla="*/ 2147483647 h 346"/>
                      <a:gd name="T70" fmla="*/ 2147483647 w 298"/>
                      <a:gd name="T71" fmla="*/ 2147483647 h 346"/>
                      <a:gd name="T72" fmla="*/ 2147483647 w 298"/>
                      <a:gd name="T73" fmla="*/ 2147483647 h 346"/>
                      <a:gd name="T74" fmla="*/ 2147483647 w 298"/>
                      <a:gd name="T75" fmla="*/ 2147483647 h 346"/>
                      <a:gd name="T76" fmla="*/ 2147483647 w 298"/>
                      <a:gd name="T77" fmla="*/ 2147483647 h 346"/>
                      <a:gd name="T78" fmla="*/ 2147483647 w 298"/>
                      <a:gd name="T79" fmla="*/ 2147483647 h 346"/>
                      <a:gd name="T80" fmla="*/ 2147483647 w 298"/>
                      <a:gd name="T81" fmla="*/ 2147483647 h 346"/>
                      <a:gd name="T82" fmla="*/ 2147483647 w 298"/>
                      <a:gd name="T83" fmla="*/ 2147483647 h 346"/>
                      <a:gd name="T84" fmla="*/ 2147483647 w 298"/>
                      <a:gd name="T85" fmla="*/ 2147483647 h 346"/>
                      <a:gd name="T86" fmla="*/ 2147483647 w 298"/>
                      <a:gd name="T87" fmla="*/ 2147483647 h 346"/>
                      <a:gd name="T88" fmla="*/ 2147483647 w 298"/>
                      <a:gd name="T89" fmla="*/ 2147483647 h 346"/>
                      <a:gd name="T90" fmla="*/ 2147483647 w 298"/>
                      <a:gd name="T91" fmla="*/ 2147483647 h 346"/>
                      <a:gd name="T92" fmla="*/ 2147483647 w 298"/>
                      <a:gd name="T93" fmla="*/ 2147483647 h 346"/>
                      <a:gd name="T94" fmla="*/ 2147483647 w 298"/>
                      <a:gd name="T95" fmla="*/ 2147483647 h 346"/>
                      <a:gd name="T96" fmla="*/ 2147483647 w 298"/>
                      <a:gd name="T97" fmla="*/ 2147483647 h 346"/>
                      <a:gd name="T98" fmla="*/ 2147483647 w 298"/>
                      <a:gd name="T99" fmla="*/ 2147483647 h 346"/>
                      <a:gd name="T100" fmla="*/ 2147483647 w 298"/>
                      <a:gd name="T101" fmla="*/ 2147483647 h 346"/>
                      <a:gd name="T102" fmla="*/ 2147483647 w 298"/>
                      <a:gd name="T103" fmla="*/ 2147483647 h 346"/>
                      <a:gd name="T104" fmla="*/ 2147483647 w 298"/>
                      <a:gd name="T105" fmla="*/ 2147483647 h 346"/>
                      <a:gd name="T106" fmla="*/ 2147483647 w 298"/>
                      <a:gd name="T107" fmla="*/ 2147483647 h 346"/>
                      <a:gd name="T108" fmla="*/ 2147483647 w 298"/>
                      <a:gd name="T109" fmla="*/ 2147483647 h 346"/>
                      <a:gd name="T110" fmla="*/ 2147483647 w 298"/>
                      <a:gd name="T111" fmla="*/ 2147483647 h 346"/>
                      <a:gd name="T112" fmla="*/ 2147483647 w 298"/>
                      <a:gd name="T113" fmla="*/ 2147483647 h 346"/>
                      <a:gd name="T114" fmla="*/ 2147483647 w 298"/>
                      <a:gd name="T115" fmla="*/ 2147483647 h 34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w 298"/>
                      <a:gd name="T175" fmla="*/ 0 h 346"/>
                      <a:gd name="T176" fmla="*/ 298 w 298"/>
                      <a:gd name="T177" fmla="*/ 346 h 346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T174" t="T175" r="T176" b="T177"/>
                    <a:pathLst>
                      <a:path w="298" h="346">
                        <a:moveTo>
                          <a:pt x="290" y="248"/>
                        </a:moveTo>
                        <a:lnTo>
                          <a:pt x="280" y="250"/>
                        </a:lnTo>
                        <a:lnTo>
                          <a:pt x="270" y="256"/>
                        </a:lnTo>
                        <a:lnTo>
                          <a:pt x="264" y="258"/>
                        </a:lnTo>
                        <a:lnTo>
                          <a:pt x="260" y="262"/>
                        </a:lnTo>
                        <a:lnTo>
                          <a:pt x="258" y="266"/>
                        </a:lnTo>
                        <a:lnTo>
                          <a:pt x="256" y="272"/>
                        </a:lnTo>
                        <a:lnTo>
                          <a:pt x="256" y="310"/>
                        </a:lnTo>
                        <a:lnTo>
                          <a:pt x="258" y="318"/>
                        </a:lnTo>
                        <a:lnTo>
                          <a:pt x="260" y="320"/>
                        </a:lnTo>
                        <a:lnTo>
                          <a:pt x="266" y="324"/>
                        </a:lnTo>
                        <a:lnTo>
                          <a:pt x="276" y="324"/>
                        </a:lnTo>
                        <a:lnTo>
                          <a:pt x="276" y="336"/>
                        </a:lnTo>
                        <a:lnTo>
                          <a:pt x="274" y="340"/>
                        </a:lnTo>
                        <a:lnTo>
                          <a:pt x="272" y="344"/>
                        </a:lnTo>
                        <a:lnTo>
                          <a:pt x="268" y="346"/>
                        </a:lnTo>
                        <a:lnTo>
                          <a:pt x="266" y="346"/>
                        </a:lnTo>
                        <a:lnTo>
                          <a:pt x="262" y="338"/>
                        </a:lnTo>
                        <a:lnTo>
                          <a:pt x="258" y="334"/>
                        </a:lnTo>
                        <a:lnTo>
                          <a:pt x="248" y="326"/>
                        </a:lnTo>
                        <a:lnTo>
                          <a:pt x="242" y="320"/>
                        </a:lnTo>
                        <a:lnTo>
                          <a:pt x="238" y="318"/>
                        </a:lnTo>
                        <a:lnTo>
                          <a:pt x="238" y="314"/>
                        </a:lnTo>
                        <a:lnTo>
                          <a:pt x="232" y="316"/>
                        </a:lnTo>
                        <a:lnTo>
                          <a:pt x="230" y="318"/>
                        </a:lnTo>
                        <a:lnTo>
                          <a:pt x="228" y="318"/>
                        </a:lnTo>
                        <a:lnTo>
                          <a:pt x="224" y="320"/>
                        </a:lnTo>
                        <a:lnTo>
                          <a:pt x="218" y="318"/>
                        </a:lnTo>
                        <a:lnTo>
                          <a:pt x="212" y="316"/>
                        </a:lnTo>
                        <a:lnTo>
                          <a:pt x="208" y="312"/>
                        </a:lnTo>
                        <a:lnTo>
                          <a:pt x="206" y="308"/>
                        </a:lnTo>
                        <a:lnTo>
                          <a:pt x="190" y="302"/>
                        </a:lnTo>
                        <a:lnTo>
                          <a:pt x="186" y="300"/>
                        </a:lnTo>
                        <a:lnTo>
                          <a:pt x="178" y="300"/>
                        </a:lnTo>
                        <a:lnTo>
                          <a:pt x="170" y="300"/>
                        </a:lnTo>
                        <a:lnTo>
                          <a:pt x="166" y="302"/>
                        </a:lnTo>
                        <a:lnTo>
                          <a:pt x="162" y="302"/>
                        </a:lnTo>
                        <a:lnTo>
                          <a:pt x="156" y="300"/>
                        </a:lnTo>
                        <a:lnTo>
                          <a:pt x="158" y="294"/>
                        </a:lnTo>
                        <a:lnTo>
                          <a:pt x="158" y="290"/>
                        </a:lnTo>
                        <a:lnTo>
                          <a:pt x="156" y="282"/>
                        </a:lnTo>
                        <a:lnTo>
                          <a:pt x="152" y="280"/>
                        </a:lnTo>
                        <a:lnTo>
                          <a:pt x="152" y="276"/>
                        </a:lnTo>
                        <a:lnTo>
                          <a:pt x="154" y="254"/>
                        </a:lnTo>
                        <a:lnTo>
                          <a:pt x="152" y="232"/>
                        </a:lnTo>
                        <a:lnTo>
                          <a:pt x="146" y="234"/>
                        </a:lnTo>
                        <a:lnTo>
                          <a:pt x="138" y="234"/>
                        </a:lnTo>
                        <a:lnTo>
                          <a:pt x="134" y="232"/>
                        </a:lnTo>
                        <a:lnTo>
                          <a:pt x="132" y="230"/>
                        </a:lnTo>
                        <a:lnTo>
                          <a:pt x="130" y="228"/>
                        </a:lnTo>
                        <a:lnTo>
                          <a:pt x="110" y="228"/>
                        </a:lnTo>
                        <a:lnTo>
                          <a:pt x="110" y="236"/>
                        </a:lnTo>
                        <a:lnTo>
                          <a:pt x="108" y="240"/>
                        </a:lnTo>
                        <a:lnTo>
                          <a:pt x="106" y="242"/>
                        </a:lnTo>
                        <a:lnTo>
                          <a:pt x="98" y="242"/>
                        </a:lnTo>
                        <a:lnTo>
                          <a:pt x="86" y="242"/>
                        </a:lnTo>
                        <a:lnTo>
                          <a:pt x="82" y="242"/>
                        </a:lnTo>
                        <a:lnTo>
                          <a:pt x="80" y="240"/>
                        </a:lnTo>
                        <a:lnTo>
                          <a:pt x="72" y="232"/>
                        </a:lnTo>
                        <a:lnTo>
                          <a:pt x="66" y="220"/>
                        </a:lnTo>
                        <a:lnTo>
                          <a:pt x="66" y="208"/>
                        </a:lnTo>
                        <a:lnTo>
                          <a:pt x="2" y="208"/>
                        </a:lnTo>
                        <a:lnTo>
                          <a:pt x="0" y="202"/>
                        </a:lnTo>
                        <a:lnTo>
                          <a:pt x="2" y="190"/>
                        </a:lnTo>
                        <a:lnTo>
                          <a:pt x="4" y="186"/>
                        </a:lnTo>
                        <a:lnTo>
                          <a:pt x="8" y="184"/>
                        </a:lnTo>
                        <a:lnTo>
                          <a:pt x="14" y="184"/>
                        </a:lnTo>
                        <a:lnTo>
                          <a:pt x="16" y="184"/>
                        </a:lnTo>
                        <a:lnTo>
                          <a:pt x="20" y="184"/>
                        </a:lnTo>
                        <a:lnTo>
                          <a:pt x="22" y="182"/>
                        </a:lnTo>
                        <a:lnTo>
                          <a:pt x="24" y="180"/>
                        </a:lnTo>
                        <a:lnTo>
                          <a:pt x="26" y="180"/>
                        </a:lnTo>
                        <a:lnTo>
                          <a:pt x="30" y="180"/>
                        </a:lnTo>
                        <a:lnTo>
                          <a:pt x="30" y="184"/>
                        </a:lnTo>
                        <a:lnTo>
                          <a:pt x="32" y="184"/>
                        </a:lnTo>
                        <a:lnTo>
                          <a:pt x="36" y="184"/>
                        </a:lnTo>
                        <a:lnTo>
                          <a:pt x="42" y="184"/>
                        </a:lnTo>
                        <a:lnTo>
                          <a:pt x="46" y="182"/>
                        </a:lnTo>
                        <a:lnTo>
                          <a:pt x="50" y="176"/>
                        </a:lnTo>
                        <a:lnTo>
                          <a:pt x="52" y="168"/>
                        </a:lnTo>
                        <a:lnTo>
                          <a:pt x="56" y="156"/>
                        </a:lnTo>
                        <a:lnTo>
                          <a:pt x="56" y="142"/>
                        </a:lnTo>
                        <a:lnTo>
                          <a:pt x="60" y="140"/>
                        </a:lnTo>
                        <a:lnTo>
                          <a:pt x="64" y="136"/>
                        </a:lnTo>
                        <a:lnTo>
                          <a:pt x="66" y="126"/>
                        </a:lnTo>
                        <a:lnTo>
                          <a:pt x="70" y="122"/>
                        </a:lnTo>
                        <a:lnTo>
                          <a:pt x="74" y="118"/>
                        </a:lnTo>
                        <a:lnTo>
                          <a:pt x="78" y="116"/>
                        </a:lnTo>
                        <a:lnTo>
                          <a:pt x="80" y="112"/>
                        </a:lnTo>
                        <a:lnTo>
                          <a:pt x="82" y="108"/>
                        </a:lnTo>
                        <a:lnTo>
                          <a:pt x="80" y="104"/>
                        </a:lnTo>
                        <a:lnTo>
                          <a:pt x="80" y="102"/>
                        </a:lnTo>
                        <a:lnTo>
                          <a:pt x="80" y="98"/>
                        </a:lnTo>
                        <a:lnTo>
                          <a:pt x="92" y="68"/>
                        </a:lnTo>
                        <a:lnTo>
                          <a:pt x="96" y="54"/>
                        </a:lnTo>
                        <a:lnTo>
                          <a:pt x="98" y="44"/>
                        </a:lnTo>
                        <a:lnTo>
                          <a:pt x="96" y="40"/>
                        </a:lnTo>
                        <a:lnTo>
                          <a:pt x="96" y="38"/>
                        </a:lnTo>
                        <a:lnTo>
                          <a:pt x="94" y="36"/>
                        </a:lnTo>
                        <a:lnTo>
                          <a:pt x="94" y="34"/>
                        </a:lnTo>
                        <a:lnTo>
                          <a:pt x="96" y="24"/>
                        </a:lnTo>
                        <a:lnTo>
                          <a:pt x="98" y="16"/>
                        </a:lnTo>
                        <a:lnTo>
                          <a:pt x="100" y="12"/>
                        </a:lnTo>
                        <a:lnTo>
                          <a:pt x="104" y="10"/>
                        </a:lnTo>
                        <a:lnTo>
                          <a:pt x="108" y="6"/>
                        </a:lnTo>
                        <a:lnTo>
                          <a:pt x="110" y="6"/>
                        </a:lnTo>
                        <a:lnTo>
                          <a:pt x="116" y="6"/>
                        </a:lnTo>
                        <a:lnTo>
                          <a:pt x="122" y="8"/>
                        </a:lnTo>
                        <a:lnTo>
                          <a:pt x="134" y="14"/>
                        </a:lnTo>
                        <a:lnTo>
                          <a:pt x="144" y="20"/>
                        </a:lnTo>
                        <a:lnTo>
                          <a:pt x="152" y="20"/>
                        </a:lnTo>
                        <a:lnTo>
                          <a:pt x="160" y="20"/>
                        </a:lnTo>
                        <a:lnTo>
                          <a:pt x="162" y="20"/>
                        </a:lnTo>
                        <a:lnTo>
                          <a:pt x="162" y="18"/>
                        </a:lnTo>
                        <a:lnTo>
                          <a:pt x="164" y="14"/>
                        </a:lnTo>
                        <a:lnTo>
                          <a:pt x="166" y="12"/>
                        </a:lnTo>
                        <a:lnTo>
                          <a:pt x="170" y="14"/>
                        </a:lnTo>
                        <a:lnTo>
                          <a:pt x="172" y="14"/>
                        </a:lnTo>
                        <a:lnTo>
                          <a:pt x="178" y="12"/>
                        </a:lnTo>
                        <a:lnTo>
                          <a:pt x="182" y="10"/>
                        </a:lnTo>
                        <a:lnTo>
                          <a:pt x="188" y="8"/>
                        </a:lnTo>
                        <a:lnTo>
                          <a:pt x="192" y="8"/>
                        </a:lnTo>
                        <a:lnTo>
                          <a:pt x="204" y="8"/>
                        </a:lnTo>
                        <a:lnTo>
                          <a:pt x="206" y="2"/>
                        </a:lnTo>
                        <a:lnTo>
                          <a:pt x="210" y="0"/>
                        </a:lnTo>
                        <a:lnTo>
                          <a:pt x="216" y="2"/>
                        </a:lnTo>
                        <a:lnTo>
                          <a:pt x="224" y="4"/>
                        </a:lnTo>
                        <a:lnTo>
                          <a:pt x="236" y="4"/>
                        </a:lnTo>
                        <a:lnTo>
                          <a:pt x="246" y="14"/>
                        </a:lnTo>
                        <a:lnTo>
                          <a:pt x="252" y="16"/>
                        </a:lnTo>
                        <a:lnTo>
                          <a:pt x="260" y="20"/>
                        </a:lnTo>
                        <a:lnTo>
                          <a:pt x="260" y="16"/>
                        </a:lnTo>
                        <a:lnTo>
                          <a:pt x="264" y="16"/>
                        </a:lnTo>
                        <a:lnTo>
                          <a:pt x="268" y="20"/>
                        </a:lnTo>
                        <a:lnTo>
                          <a:pt x="272" y="16"/>
                        </a:lnTo>
                        <a:lnTo>
                          <a:pt x="280" y="16"/>
                        </a:lnTo>
                        <a:lnTo>
                          <a:pt x="282" y="20"/>
                        </a:lnTo>
                        <a:lnTo>
                          <a:pt x="284" y="24"/>
                        </a:lnTo>
                        <a:lnTo>
                          <a:pt x="294" y="32"/>
                        </a:lnTo>
                        <a:lnTo>
                          <a:pt x="296" y="44"/>
                        </a:lnTo>
                        <a:lnTo>
                          <a:pt x="296" y="50"/>
                        </a:lnTo>
                        <a:lnTo>
                          <a:pt x="298" y="54"/>
                        </a:lnTo>
                        <a:lnTo>
                          <a:pt x="298" y="64"/>
                        </a:lnTo>
                        <a:lnTo>
                          <a:pt x="292" y="72"/>
                        </a:lnTo>
                        <a:lnTo>
                          <a:pt x="286" y="80"/>
                        </a:lnTo>
                        <a:lnTo>
                          <a:pt x="280" y="92"/>
                        </a:lnTo>
                        <a:lnTo>
                          <a:pt x="274" y="102"/>
                        </a:lnTo>
                        <a:lnTo>
                          <a:pt x="274" y="124"/>
                        </a:lnTo>
                        <a:lnTo>
                          <a:pt x="272" y="128"/>
                        </a:lnTo>
                        <a:lnTo>
                          <a:pt x="268" y="132"/>
                        </a:lnTo>
                        <a:lnTo>
                          <a:pt x="266" y="138"/>
                        </a:lnTo>
                        <a:lnTo>
                          <a:pt x="266" y="148"/>
                        </a:lnTo>
                        <a:lnTo>
                          <a:pt x="268" y="152"/>
                        </a:lnTo>
                        <a:lnTo>
                          <a:pt x="272" y="154"/>
                        </a:lnTo>
                        <a:lnTo>
                          <a:pt x="272" y="156"/>
                        </a:lnTo>
                        <a:lnTo>
                          <a:pt x="270" y="160"/>
                        </a:lnTo>
                        <a:lnTo>
                          <a:pt x="270" y="164"/>
                        </a:lnTo>
                        <a:lnTo>
                          <a:pt x="270" y="168"/>
                        </a:lnTo>
                        <a:lnTo>
                          <a:pt x="272" y="174"/>
                        </a:lnTo>
                        <a:lnTo>
                          <a:pt x="274" y="182"/>
                        </a:lnTo>
                        <a:lnTo>
                          <a:pt x="272" y="186"/>
                        </a:lnTo>
                        <a:lnTo>
                          <a:pt x="272" y="192"/>
                        </a:lnTo>
                        <a:lnTo>
                          <a:pt x="272" y="196"/>
                        </a:lnTo>
                        <a:lnTo>
                          <a:pt x="272" y="198"/>
                        </a:lnTo>
                        <a:lnTo>
                          <a:pt x="274" y="202"/>
                        </a:lnTo>
                        <a:lnTo>
                          <a:pt x="272" y="206"/>
                        </a:lnTo>
                        <a:lnTo>
                          <a:pt x="272" y="208"/>
                        </a:lnTo>
                        <a:lnTo>
                          <a:pt x="272" y="214"/>
                        </a:lnTo>
                        <a:lnTo>
                          <a:pt x="278" y="218"/>
                        </a:lnTo>
                        <a:lnTo>
                          <a:pt x="282" y="224"/>
                        </a:lnTo>
                        <a:lnTo>
                          <a:pt x="288" y="228"/>
                        </a:lnTo>
                        <a:lnTo>
                          <a:pt x="288" y="234"/>
                        </a:lnTo>
                        <a:lnTo>
                          <a:pt x="290" y="240"/>
                        </a:lnTo>
                        <a:lnTo>
                          <a:pt x="292" y="248"/>
                        </a:lnTo>
                        <a:lnTo>
                          <a:pt x="290" y="24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3" name="i$1ïḓé">
                    <a:extLst>
                      <a:ext uri="{FF2B5EF4-FFF2-40B4-BE49-F238E27FC236}">
                        <a16:creationId xmlns:a16="http://schemas.microsoft.com/office/drawing/2014/main" xmlns="" id="{29C219A3-1379-44D9-9D75-476B4A56C95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75570" y="4187114"/>
                    <a:ext cx="305741" cy="497376"/>
                  </a:xfrm>
                  <a:custGeom>
                    <a:avLst/>
                    <a:gdLst>
                      <a:gd name="T0" fmla="*/ 2147483647 w 174"/>
                      <a:gd name="T1" fmla="*/ 2147483647 h 298"/>
                      <a:gd name="T2" fmla="*/ 2147483647 w 174"/>
                      <a:gd name="T3" fmla="*/ 2147483647 h 298"/>
                      <a:gd name="T4" fmla="*/ 2147483647 w 174"/>
                      <a:gd name="T5" fmla="*/ 2147483647 h 298"/>
                      <a:gd name="T6" fmla="*/ 2147483647 w 174"/>
                      <a:gd name="T7" fmla="*/ 2147483647 h 298"/>
                      <a:gd name="T8" fmla="*/ 2147483647 w 174"/>
                      <a:gd name="T9" fmla="*/ 2147483647 h 298"/>
                      <a:gd name="T10" fmla="*/ 2147483647 w 174"/>
                      <a:gd name="T11" fmla="*/ 2147483647 h 298"/>
                      <a:gd name="T12" fmla="*/ 2147483647 w 174"/>
                      <a:gd name="T13" fmla="*/ 2147483647 h 298"/>
                      <a:gd name="T14" fmla="*/ 2147483647 w 174"/>
                      <a:gd name="T15" fmla="*/ 2147483647 h 298"/>
                      <a:gd name="T16" fmla="*/ 2147483647 w 174"/>
                      <a:gd name="T17" fmla="*/ 2147483647 h 298"/>
                      <a:gd name="T18" fmla="*/ 2147483647 w 174"/>
                      <a:gd name="T19" fmla="*/ 2147483647 h 298"/>
                      <a:gd name="T20" fmla="*/ 2147483647 w 174"/>
                      <a:gd name="T21" fmla="*/ 2147483647 h 298"/>
                      <a:gd name="T22" fmla="*/ 2147483647 w 174"/>
                      <a:gd name="T23" fmla="*/ 2147483647 h 298"/>
                      <a:gd name="T24" fmla="*/ 2147483647 w 174"/>
                      <a:gd name="T25" fmla="*/ 2147483647 h 298"/>
                      <a:gd name="T26" fmla="*/ 2147483647 w 174"/>
                      <a:gd name="T27" fmla="*/ 2147483647 h 298"/>
                      <a:gd name="T28" fmla="*/ 2147483647 w 174"/>
                      <a:gd name="T29" fmla="*/ 2147483647 h 298"/>
                      <a:gd name="T30" fmla="*/ 2147483647 w 174"/>
                      <a:gd name="T31" fmla="*/ 2147483647 h 298"/>
                      <a:gd name="T32" fmla="*/ 2147483647 w 174"/>
                      <a:gd name="T33" fmla="*/ 2147483647 h 298"/>
                      <a:gd name="T34" fmla="*/ 2147483647 w 174"/>
                      <a:gd name="T35" fmla="*/ 2147483647 h 298"/>
                      <a:gd name="T36" fmla="*/ 2147483647 w 174"/>
                      <a:gd name="T37" fmla="*/ 2147483647 h 298"/>
                      <a:gd name="T38" fmla="*/ 2147483647 w 174"/>
                      <a:gd name="T39" fmla="*/ 2147483647 h 298"/>
                      <a:gd name="T40" fmla="*/ 2147483647 w 174"/>
                      <a:gd name="T41" fmla="*/ 2147483647 h 298"/>
                      <a:gd name="T42" fmla="*/ 2147483647 w 174"/>
                      <a:gd name="T43" fmla="*/ 2147483647 h 298"/>
                      <a:gd name="T44" fmla="*/ 2147483647 w 174"/>
                      <a:gd name="T45" fmla="*/ 2147483647 h 298"/>
                      <a:gd name="T46" fmla="*/ 2147483647 w 174"/>
                      <a:gd name="T47" fmla="*/ 2147483647 h 298"/>
                      <a:gd name="T48" fmla="*/ 2147483647 w 174"/>
                      <a:gd name="T49" fmla="*/ 2147483647 h 298"/>
                      <a:gd name="T50" fmla="*/ 2147483647 w 174"/>
                      <a:gd name="T51" fmla="*/ 2147483647 h 298"/>
                      <a:gd name="T52" fmla="*/ 2147483647 w 174"/>
                      <a:gd name="T53" fmla="*/ 2147483647 h 298"/>
                      <a:gd name="T54" fmla="*/ 2147483647 w 174"/>
                      <a:gd name="T55" fmla="*/ 2147483647 h 298"/>
                      <a:gd name="T56" fmla="*/ 2147483647 w 174"/>
                      <a:gd name="T57" fmla="*/ 2147483647 h 298"/>
                      <a:gd name="T58" fmla="*/ 2147483647 w 174"/>
                      <a:gd name="T59" fmla="*/ 2147483647 h 298"/>
                      <a:gd name="T60" fmla="*/ 2147483647 w 174"/>
                      <a:gd name="T61" fmla="*/ 2147483647 h 298"/>
                      <a:gd name="T62" fmla="*/ 2147483647 w 174"/>
                      <a:gd name="T63" fmla="*/ 2147483647 h 298"/>
                      <a:gd name="T64" fmla="*/ 2147483647 w 174"/>
                      <a:gd name="T65" fmla="*/ 2147483647 h 298"/>
                      <a:gd name="T66" fmla="*/ 2147483647 w 174"/>
                      <a:gd name="T67" fmla="*/ 2147483647 h 298"/>
                      <a:gd name="T68" fmla="*/ 2147483647 w 174"/>
                      <a:gd name="T69" fmla="*/ 2147483647 h 298"/>
                      <a:gd name="T70" fmla="*/ 2147483647 w 174"/>
                      <a:gd name="T71" fmla="*/ 2147483647 h 298"/>
                      <a:gd name="T72" fmla="*/ 2147483647 w 174"/>
                      <a:gd name="T73" fmla="*/ 2147483647 h 298"/>
                      <a:gd name="T74" fmla="*/ 2147483647 w 174"/>
                      <a:gd name="T75" fmla="*/ 2147483647 h 298"/>
                      <a:gd name="T76" fmla="*/ 2147483647 w 174"/>
                      <a:gd name="T77" fmla="*/ 2147483647 h 298"/>
                      <a:gd name="T78" fmla="*/ 2147483647 w 174"/>
                      <a:gd name="T79" fmla="*/ 2147483647 h 298"/>
                      <a:gd name="T80" fmla="*/ 2147483647 w 174"/>
                      <a:gd name="T81" fmla="*/ 2147483647 h 298"/>
                      <a:gd name="T82" fmla="*/ 2147483647 w 174"/>
                      <a:gd name="T83" fmla="*/ 2147483647 h 298"/>
                      <a:gd name="T84" fmla="*/ 2147483647 w 174"/>
                      <a:gd name="T85" fmla="*/ 2147483647 h 298"/>
                      <a:gd name="T86" fmla="*/ 2147483647 w 174"/>
                      <a:gd name="T87" fmla="*/ 2147483647 h 298"/>
                      <a:gd name="T88" fmla="*/ 0 w 174"/>
                      <a:gd name="T89" fmla="*/ 2147483647 h 298"/>
                      <a:gd name="T90" fmla="*/ 2147483647 w 174"/>
                      <a:gd name="T91" fmla="*/ 2147483647 h 298"/>
                      <a:gd name="T92" fmla="*/ 2147483647 w 174"/>
                      <a:gd name="T93" fmla="*/ 2147483647 h 298"/>
                      <a:gd name="T94" fmla="*/ 2147483647 w 174"/>
                      <a:gd name="T95" fmla="*/ 2147483647 h 298"/>
                      <a:gd name="T96" fmla="*/ 2147483647 w 174"/>
                      <a:gd name="T97" fmla="*/ 2147483647 h 298"/>
                      <a:gd name="T98" fmla="*/ 2147483647 w 174"/>
                      <a:gd name="T99" fmla="*/ 2147483647 h 298"/>
                      <a:gd name="T100" fmla="*/ 2147483647 w 174"/>
                      <a:gd name="T101" fmla="*/ 2147483647 h 298"/>
                      <a:gd name="T102" fmla="*/ 2147483647 w 174"/>
                      <a:gd name="T103" fmla="*/ 2147483647 h 298"/>
                      <a:gd name="T104" fmla="*/ 2147483647 w 174"/>
                      <a:gd name="T105" fmla="*/ 2147483647 h 298"/>
                      <a:gd name="T106" fmla="*/ 2147483647 w 174"/>
                      <a:gd name="T107" fmla="*/ 2147483647 h 298"/>
                      <a:gd name="T108" fmla="*/ 2147483647 w 174"/>
                      <a:gd name="T109" fmla="*/ 2147483647 h 298"/>
                      <a:gd name="T110" fmla="*/ 2147483647 w 174"/>
                      <a:gd name="T111" fmla="*/ 2147483647 h 298"/>
                      <a:gd name="T112" fmla="*/ 2147483647 w 174"/>
                      <a:gd name="T113" fmla="*/ 2147483647 h 298"/>
                      <a:gd name="T114" fmla="*/ 2147483647 w 174"/>
                      <a:gd name="T115" fmla="*/ 2147483647 h 298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w 174"/>
                      <a:gd name="T175" fmla="*/ 0 h 298"/>
                      <a:gd name="T176" fmla="*/ 174 w 174"/>
                      <a:gd name="T177" fmla="*/ 298 h 298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T174" t="T175" r="T176" b="T177"/>
                    <a:pathLst>
                      <a:path w="174" h="298">
                        <a:moveTo>
                          <a:pt x="30" y="298"/>
                        </a:moveTo>
                        <a:lnTo>
                          <a:pt x="32" y="288"/>
                        </a:lnTo>
                        <a:lnTo>
                          <a:pt x="32" y="282"/>
                        </a:lnTo>
                        <a:lnTo>
                          <a:pt x="34" y="274"/>
                        </a:lnTo>
                        <a:lnTo>
                          <a:pt x="38" y="270"/>
                        </a:lnTo>
                        <a:lnTo>
                          <a:pt x="44" y="268"/>
                        </a:lnTo>
                        <a:lnTo>
                          <a:pt x="50" y="264"/>
                        </a:lnTo>
                        <a:lnTo>
                          <a:pt x="66" y="258"/>
                        </a:lnTo>
                        <a:lnTo>
                          <a:pt x="72" y="254"/>
                        </a:lnTo>
                        <a:lnTo>
                          <a:pt x="74" y="248"/>
                        </a:lnTo>
                        <a:lnTo>
                          <a:pt x="78" y="232"/>
                        </a:lnTo>
                        <a:lnTo>
                          <a:pt x="78" y="218"/>
                        </a:lnTo>
                        <a:lnTo>
                          <a:pt x="78" y="210"/>
                        </a:lnTo>
                        <a:lnTo>
                          <a:pt x="76" y="204"/>
                        </a:lnTo>
                        <a:lnTo>
                          <a:pt x="74" y="196"/>
                        </a:lnTo>
                        <a:lnTo>
                          <a:pt x="74" y="192"/>
                        </a:lnTo>
                        <a:lnTo>
                          <a:pt x="74" y="186"/>
                        </a:lnTo>
                        <a:lnTo>
                          <a:pt x="70" y="182"/>
                        </a:lnTo>
                        <a:lnTo>
                          <a:pt x="70" y="178"/>
                        </a:lnTo>
                        <a:lnTo>
                          <a:pt x="70" y="172"/>
                        </a:lnTo>
                        <a:lnTo>
                          <a:pt x="72" y="168"/>
                        </a:lnTo>
                        <a:lnTo>
                          <a:pt x="76" y="162"/>
                        </a:lnTo>
                        <a:lnTo>
                          <a:pt x="86" y="156"/>
                        </a:lnTo>
                        <a:lnTo>
                          <a:pt x="94" y="152"/>
                        </a:lnTo>
                        <a:lnTo>
                          <a:pt x="100" y="148"/>
                        </a:lnTo>
                        <a:lnTo>
                          <a:pt x="102" y="140"/>
                        </a:lnTo>
                        <a:lnTo>
                          <a:pt x="108" y="134"/>
                        </a:lnTo>
                        <a:lnTo>
                          <a:pt x="112" y="128"/>
                        </a:lnTo>
                        <a:lnTo>
                          <a:pt x="130" y="116"/>
                        </a:lnTo>
                        <a:lnTo>
                          <a:pt x="150" y="108"/>
                        </a:lnTo>
                        <a:lnTo>
                          <a:pt x="156" y="100"/>
                        </a:lnTo>
                        <a:lnTo>
                          <a:pt x="162" y="94"/>
                        </a:lnTo>
                        <a:lnTo>
                          <a:pt x="168" y="84"/>
                        </a:lnTo>
                        <a:lnTo>
                          <a:pt x="168" y="76"/>
                        </a:lnTo>
                        <a:lnTo>
                          <a:pt x="168" y="66"/>
                        </a:lnTo>
                        <a:lnTo>
                          <a:pt x="170" y="56"/>
                        </a:lnTo>
                        <a:lnTo>
                          <a:pt x="170" y="50"/>
                        </a:lnTo>
                        <a:lnTo>
                          <a:pt x="174" y="48"/>
                        </a:lnTo>
                        <a:lnTo>
                          <a:pt x="172" y="22"/>
                        </a:lnTo>
                        <a:lnTo>
                          <a:pt x="172" y="10"/>
                        </a:lnTo>
                        <a:lnTo>
                          <a:pt x="174" y="0"/>
                        </a:lnTo>
                        <a:lnTo>
                          <a:pt x="166" y="2"/>
                        </a:lnTo>
                        <a:lnTo>
                          <a:pt x="158" y="2"/>
                        </a:lnTo>
                        <a:lnTo>
                          <a:pt x="154" y="6"/>
                        </a:lnTo>
                        <a:lnTo>
                          <a:pt x="144" y="10"/>
                        </a:lnTo>
                        <a:lnTo>
                          <a:pt x="130" y="14"/>
                        </a:lnTo>
                        <a:lnTo>
                          <a:pt x="126" y="16"/>
                        </a:lnTo>
                        <a:lnTo>
                          <a:pt x="124" y="18"/>
                        </a:lnTo>
                        <a:lnTo>
                          <a:pt x="122" y="20"/>
                        </a:lnTo>
                        <a:lnTo>
                          <a:pt x="118" y="20"/>
                        </a:lnTo>
                        <a:lnTo>
                          <a:pt x="114" y="20"/>
                        </a:lnTo>
                        <a:lnTo>
                          <a:pt x="112" y="18"/>
                        </a:lnTo>
                        <a:lnTo>
                          <a:pt x="108" y="18"/>
                        </a:lnTo>
                        <a:lnTo>
                          <a:pt x="106" y="20"/>
                        </a:lnTo>
                        <a:lnTo>
                          <a:pt x="104" y="22"/>
                        </a:lnTo>
                        <a:lnTo>
                          <a:pt x="100" y="22"/>
                        </a:lnTo>
                        <a:lnTo>
                          <a:pt x="74" y="20"/>
                        </a:lnTo>
                        <a:lnTo>
                          <a:pt x="72" y="28"/>
                        </a:lnTo>
                        <a:lnTo>
                          <a:pt x="70" y="36"/>
                        </a:lnTo>
                        <a:lnTo>
                          <a:pt x="72" y="42"/>
                        </a:lnTo>
                        <a:lnTo>
                          <a:pt x="74" y="48"/>
                        </a:lnTo>
                        <a:lnTo>
                          <a:pt x="80" y="56"/>
                        </a:lnTo>
                        <a:lnTo>
                          <a:pt x="88" y="68"/>
                        </a:lnTo>
                        <a:lnTo>
                          <a:pt x="92" y="74"/>
                        </a:lnTo>
                        <a:lnTo>
                          <a:pt x="92" y="80"/>
                        </a:lnTo>
                        <a:lnTo>
                          <a:pt x="92" y="88"/>
                        </a:lnTo>
                        <a:lnTo>
                          <a:pt x="90" y="94"/>
                        </a:lnTo>
                        <a:lnTo>
                          <a:pt x="88" y="100"/>
                        </a:lnTo>
                        <a:lnTo>
                          <a:pt x="86" y="102"/>
                        </a:lnTo>
                        <a:lnTo>
                          <a:pt x="82" y="106"/>
                        </a:lnTo>
                        <a:lnTo>
                          <a:pt x="80" y="108"/>
                        </a:lnTo>
                        <a:lnTo>
                          <a:pt x="78" y="110"/>
                        </a:lnTo>
                        <a:lnTo>
                          <a:pt x="78" y="118"/>
                        </a:lnTo>
                        <a:lnTo>
                          <a:pt x="76" y="114"/>
                        </a:lnTo>
                        <a:lnTo>
                          <a:pt x="72" y="110"/>
                        </a:lnTo>
                        <a:lnTo>
                          <a:pt x="68" y="108"/>
                        </a:lnTo>
                        <a:lnTo>
                          <a:pt x="66" y="100"/>
                        </a:lnTo>
                        <a:lnTo>
                          <a:pt x="68" y="90"/>
                        </a:lnTo>
                        <a:lnTo>
                          <a:pt x="70" y="82"/>
                        </a:lnTo>
                        <a:lnTo>
                          <a:pt x="70" y="72"/>
                        </a:lnTo>
                        <a:lnTo>
                          <a:pt x="62" y="72"/>
                        </a:lnTo>
                        <a:lnTo>
                          <a:pt x="56" y="72"/>
                        </a:lnTo>
                        <a:lnTo>
                          <a:pt x="52" y="70"/>
                        </a:lnTo>
                        <a:lnTo>
                          <a:pt x="50" y="64"/>
                        </a:lnTo>
                        <a:lnTo>
                          <a:pt x="44" y="64"/>
                        </a:lnTo>
                        <a:lnTo>
                          <a:pt x="34" y="70"/>
                        </a:lnTo>
                        <a:lnTo>
                          <a:pt x="22" y="72"/>
                        </a:lnTo>
                        <a:lnTo>
                          <a:pt x="12" y="76"/>
                        </a:lnTo>
                        <a:lnTo>
                          <a:pt x="6" y="80"/>
                        </a:lnTo>
                        <a:lnTo>
                          <a:pt x="0" y="82"/>
                        </a:lnTo>
                        <a:lnTo>
                          <a:pt x="2" y="98"/>
                        </a:lnTo>
                        <a:lnTo>
                          <a:pt x="18" y="102"/>
                        </a:lnTo>
                        <a:lnTo>
                          <a:pt x="30" y="106"/>
                        </a:lnTo>
                        <a:lnTo>
                          <a:pt x="36" y="110"/>
                        </a:lnTo>
                        <a:lnTo>
                          <a:pt x="40" y="114"/>
                        </a:lnTo>
                        <a:lnTo>
                          <a:pt x="44" y="120"/>
                        </a:lnTo>
                        <a:lnTo>
                          <a:pt x="44" y="128"/>
                        </a:lnTo>
                        <a:lnTo>
                          <a:pt x="44" y="136"/>
                        </a:lnTo>
                        <a:lnTo>
                          <a:pt x="42" y="142"/>
                        </a:lnTo>
                        <a:lnTo>
                          <a:pt x="40" y="148"/>
                        </a:lnTo>
                        <a:lnTo>
                          <a:pt x="40" y="158"/>
                        </a:lnTo>
                        <a:lnTo>
                          <a:pt x="40" y="168"/>
                        </a:lnTo>
                        <a:lnTo>
                          <a:pt x="38" y="178"/>
                        </a:lnTo>
                        <a:lnTo>
                          <a:pt x="36" y="188"/>
                        </a:lnTo>
                        <a:lnTo>
                          <a:pt x="30" y="196"/>
                        </a:lnTo>
                        <a:lnTo>
                          <a:pt x="18" y="208"/>
                        </a:lnTo>
                        <a:lnTo>
                          <a:pt x="14" y="218"/>
                        </a:lnTo>
                        <a:lnTo>
                          <a:pt x="14" y="226"/>
                        </a:lnTo>
                        <a:lnTo>
                          <a:pt x="18" y="234"/>
                        </a:lnTo>
                        <a:lnTo>
                          <a:pt x="20" y="242"/>
                        </a:lnTo>
                        <a:lnTo>
                          <a:pt x="22" y="250"/>
                        </a:lnTo>
                        <a:lnTo>
                          <a:pt x="20" y="258"/>
                        </a:lnTo>
                        <a:lnTo>
                          <a:pt x="18" y="264"/>
                        </a:lnTo>
                        <a:lnTo>
                          <a:pt x="18" y="298"/>
                        </a:lnTo>
                        <a:lnTo>
                          <a:pt x="28" y="298"/>
                        </a:lnTo>
                        <a:lnTo>
                          <a:pt x="30" y="29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4" name="iṣ1íḋé">
                    <a:extLst>
                      <a:ext uri="{FF2B5EF4-FFF2-40B4-BE49-F238E27FC236}">
                        <a16:creationId xmlns:a16="http://schemas.microsoft.com/office/drawing/2014/main" xmlns="" id="{53899B59-0562-4FFE-8FAC-DC226670639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85818" y="4537379"/>
                    <a:ext cx="447594" cy="389494"/>
                  </a:xfrm>
                  <a:custGeom>
                    <a:avLst/>
                    <a:gdLst>
                      <a:gd name="T0" fmla="*/ 2147483647 w 256"/>
                      <a:gd name="T1" fmla="*/ 2147483647 h 234"/>
                      <a:gd name="T2" fmla="*/ 2147483647 w 256"/>
                      <a:gd name="T3" fmla="*/ 2147483647 h 234"/>
                      <a:gd name="T4" fmla="*/ 2147483647 w 256"/>
                      <a:gd name="T5" fmla="*/ 2147483647 h 234"/>
                      <a:gd name="T6" fmla="*/ 2147483647 w 256"/>
                      <a:gd name="T7" fmla="*/ 2147483647 h 234"/>
                      <a:gd name="T8" fmla="*/ 2147483647 w 256"/>
                      <a:gd name="T9" fmla="*/ 2147483647 h 234"/>
                      <a:gd name="T10" fmla="*/ 2147483647 w 256"/>
                      <a:gd name="T11" fmla="*/ 2147483647 h 234"/>
                      <a:gd name="T12" fmla="*/ 2147483647 w 256"/>
                      <a:gd name="T13" fmla="*/ 2147483647 h 234"/>
                      <a:gd name="T14" fmla="*/ 2147483647 w 256"/>
                      <a:gd name="T15" fmla="*/ 2147483647 h 234"/>
                      <a:gd name="T16" fmla="*/ 2147483647 w 256"/>
                      <a:gd name="T17" fmla="*/ 2147483647 h 234"/>
                      <a:gd name="T18" fmla="*/ 2147483647 w 256"/>
                      <a:gd name="T19" fmla="*/ 2147483647 h 234"/>
                      <a:gd name="T20" fmla="*/ 2147483647 w 256"/>
                      <a:gd name="T21" fmla="*/ 2147483647 h 234"/>
                      <a:gd name="T22" fmla="*/ 2147483647 w 256"/>
                      <a:gd name="T23" fmla="*/ 2147483647 h 234"/>
                      <a:gd name="T24" fmla="*/ 2147483647 w 256"/>
                      <a:gd name="T25" fmla="*/ 2147483647 h 234"/>
                      <a:gd name="T26" fmla="*/ 2147483647 w 256"/>
                      <a:gd name="T27" fmla="*/ 2147483647 h 234"/>
                      <a:gd name="T28" fmla="*/ 2147483647 w 256"/>
                      <a:gd name="T29" fmla="*/ 2147483647 h 234"/>
                      <a:gd name="T30" fmla="*/ 2147483647 w 256"/>
                      <a:gd name="T31" fmla="*/ 2147483647 h 234"/>
                      <a:gd name="T32" fmla="*/ 2147483647 w 256"/>
                      <a:gd name="T33" fmla="*/ 2147483647 h 234"/>
                      <a:gd name="T34" fmla="*/ 2147483647 w 256"/>
                      <a:gd name="T35" fmla="*/ 2147483647 h 234"/>
                      <a:gd name="T36" fmla="*/ 2147483647 w 256"/>
                      <a:gd name="T37" fmla="*/ 2147483647 h 234"/>
                      <a:gd name="T38" fmla="*/ 2147483647 w 256"/>
                      <a:gd name="T39" fmla="*/ 2147483647 h 234"/>
                      <a:gd name="T40" fmla="*/ 2147483647 w 256"/>
                      <a:gd name="T41" fmla="*/ 2147483647 h 234"/>
                      <a:gd name="T42" fmla="*/ 0 w 256"/>
                      <a:gd name="T43" fmla="*/ 2147483647 h 234"/>
                      <a:gd name="T44" fmla="*/ 2147483647 w 256"/>
                      <a:gd name="T45" fmla="*/ 2147483647 h 234"/>
                      <a:gd name="T46" fmla="*/ 2147483647 w 256"/>
                      <a:gd name="T47" fmla="*/ 2147483647 h 234"/>
                      <a:gd name="T48" fmla="*/ 2147483647 w 256"/>
                      <a:gd name="T49" fmla="*/ 2147483647 h 234"/>
                      <a:gd name="T50" fmla="*/ 2147483647 w 256"/>
                      <a:gd name="T51" fmla="*/ 2147483647 h 234"/>
                      <a:gd name="T52" fmla="*/ 2147483647 w 256"/>
                      <a:gd name="T53" fmla="*/ 2147483647 h 234"/>
                      <a:gd name="T54" fmla="*/ 2147483647 w 256"/>
                      <a:gd name="T55" fmla="*/ 2147483647 h 234"/>
                      <a:gd name="T56" fmla="*/ 2147483647 w 256"/>
                      <a:gd name="T57" fmla="*/ 2147483647 h 234"/>
                      <a:gd name="T58" fmla="*/ 2147483647 w 256"/>
                      <a:gd name="T59" fmla="*/ 2147483647 h 234"/>
                      <a:gd name="T60" fmla="*/ 2147483647 w 256"/>
                      <a:gd name="T61" fmla="*/ 2147483647 h 234"/>
                      <a:gd name="T62" fmla="*/ 2147483647 w 256"/>
                      <a:gd name="T63" fmla="*/ 2147483647 h 234"/>
                      <a:gd name="T64" fmla="*/ 2147483647 w 256"/>
                      <a:gd name="T65" fmla="*/ 2147483647 h 234"/>
                      <a:gd name="T66" fmla="*/ 2147483647 w 256"/>
                      <a:gd name="T67" fmla="*/ 2147483647 h 234"/>
                      <a:gd name="T68" fmla="*/ 2147483647 w 256"/>
                      <a:gd name="T69" fmla="*/ 2147483647 h 234"/>
                      <a:gd name="T70" fmla="*/ 2147483647 w 256"/>
                      <a:gd name="T71" fmla="*/ 2147483647 h 234"/>
                      <a:gd name="T72" fmla="*/ 2147483647 w 256"/>
                      <a:gd name="T73" fmla="*/ 2147483647 h 234"/>
                      <a:gd name="T74" fmla="*/ 2147483647 w 256"/>
                      <a:gd name="T75" fmla="*/ 2147483647 h 234"/>
                      <a:gd name="T76" fmla="*/ 2147483647 w 256"/>
                      <a:gd name="T77" fmla="*/ 2147483647 h 234"/>
                      <a:gd name="T78" fmla="*/ 2147483647 w 256"/>
                      <a:gd name="T79" fmla="*/ 2147483647 h 234"/>
                      <a:gd name="T80" fmla="*/ 2147483647 w 256"/>
                      <a:gd name="T81" fmla="*/ 2147483647 h 234"/>
                      <a:gd name="T82" fmla="*/ 2147483647 w 256"/>
                      <a:gd name="T83" fmla="*/ 2147483647 h 234"/>
                      <a:gd name="T84" fmla="*/ 2147483647 w 256"/>
                      <a:gd name="T85" fmla="*/ 2147483647 h 234"/>
                      <a:gd name="T86" fmla="*/ 2147483647 w 256"/>
                      <a:gd name="T87" fmla="*/ 2147483647 h 234"/>
                      <a:gd name="T88" fmla="*/ 2147483647 w 256"/>
                      <a:gd name="T89" fmla="*/ 2147483647 h 234"/>
                      <a:gd name="T90" fmla="*/ 2147483647 w 256"/>
                      <a:gd name="T91" fmla="*/ 2147483647 h 234"/>
                      <a:gd name="T92" fmla="*/ 2147483647 w 256"/>
                      <a:gd name="T93" fmla="*/ 2147483647 h 234"/>
                      <a:gd name="T94" fmla="*/ 2147483647 w 256"/>
                      <a:gd name="T95" fmla="*/ 2147483647 h 234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256"/>
                      <a:gd name="T145" fmla="*/ 0 h 234"/>
                      <a:gd name="T146" fmla="*/ 256 w 256"/>
                      <a:gd name="T147" fmla="*/ 234 h 234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256" h="234">
                        <a:moveTo>
                          <a:pt x="254" y="88"/>
                        </a:moveTo>
                        <a:lnTo>
                          <a:pt x="252" y="92"/>
                        </a:lnTo>
                        <a:lnTo>
                          <a:pt x="254" y="98"/>
                        </a:lnTo>
                        <a:lnTo>
                          <a:pt x="256" y="100"/>
                        </a:lnTo>
                        <a:lnTo>
                          <a:pt x="256" y="104"/>
                        </a:lnTo>
                        <a:lnTo>
                          <a:pt x="256" y="108"/>
                        </a:lnTo>
                        <a:lnTo>
                          <a:pt x="254" y="114"/>
                        </a:lnTo>
                        <a:lnTo>
                          <a:pt x="248" y="118"/>
                        </a:lnTo>
                        <a:lnTo>
                          <a:pt x="236" y="126"/>
                        </a:lnTo>
                        <a:lnTo>
                          <a:pt x="226" y="136"/>
                        </a:lnTo>
                        <a:lnTo>
                          <a:pt x="218" y="146"/>
                        </a:lnTo>
                        <a:lnTo>
                          <a:pt x="206" y="170"/>
                        </a:lnTo>
                        <a:lnTo>
                          <a:pt x="190" y="188"/>
                        </a:lnTo>
                        <a:lnTo>
                          <a:pt x="182" y="198"/>
                        </a:lnTo>
                        <a:lnTo>
                          <a:pt x="172" y="204"/>
                        </a:lnTo>
                        <a:lnTo>
                          <a:pt x="162" y="206"/>
                        </a:lnTo>
                        <a:lnTo>
                          <a:pt x="156" y="208"/>
                        </a:lnTo>
                        <a:lnTo>
                          <a:pt x="146" y="212"/>
                        </a:lnTo>
                        <a:lnTo>
                          <a:pt x="136" y="216"/>
                        </a:lnTo>
                        <a:lnTo>
                          <a:pt x="132" y="220"/>
                        </a:lnTo>
                        <a:lnTo>
                          <a:pt x="126" y="222"/>
                        </a:lnTo>
                        <a:lnTo>
                          <a:pt x="112" y="222"/>
                        </a:lnTo>
                        <a:lnTo>
                          <a:pt x="98" y="220"/>
                        </a:lnTo>
                        <a:lnTo>
                          <a:pt x="82" y="220"/>
                        </a:lnTo>
                        <a:lnTo>
                          <a:pt x="80" y="224"/>
                        </a:lnTo>
                        <a:lnTo>
                          <a:pt x="78" y="228"/>
                        </a:lnTo>
                        <a:lnTo>
                          <a:pt x="68" y="228"/>
                        </a:lnTo>
                        <a:lnTo>
                          <a:pt x="58" y="228"/>
                        </a:lnTo>
                        <a:lnTo>
                          <a:pt x="52" y="230"/>
                        </a:lnTo>
                        <a:lnTo>
                          <a:pt x="46" y="234"/>
                        </a:lnTo>
                        <a:lnTo>
                          <a:pt x="28" y="220"/>
                        </a:lnTo>
                        <a:lnTo>
                          <a:pt x="22" y="210"/>
                        </a:lnTo>
                        <a:lnTo>
                          <a:pt x="20" y="204"/>
                        </a:lnTo>
                        <a:lnTo>
                          <a:pt x="22" y="200"/>
                        </a:lnTo>
                        <a:lnTo>
                          <a:pt x="24" y="194"/>
                        </a:lnTo>
                        <a:lnTo>
                          <a:pt x="24" y="184"/>
                        </a:lnTo>
                        <a:lnTo>
                          <a:pt x="24" y="178"/>
                        </a:lnTo>
                        <a:lnTo>
                          <a:pt x="20" y="174"/>
                        </a:lnTo>
                        <a:lnTo>
                          <a:pt x="16" y="170"/>
                        </a:lnTo>
                        <a:lnTo>
                          <a:pt x="16" y="166"/>
                        </a:lnTo>
                        <a:lnTo>
                          <a:pt x="14" y="150"/>
                        </a:lnTo>
                        <a:lnTo>
                          <a:pt x="10" y="140"/>
                        </a:lnTo>
                        <a:lnTo>
                          <a:pt x="6" y="132"/>
                        </a:lnTo>
                        <a:lnTo>
                          <a:pt x="0" y="122"/>
                        </a:lnTo>
                        <a:lnTo>
                          <a:pt x="4" y="118"/>
                        </a:lnTo>
                        <a:lnTo>
                          <a:pt x="6" y="114"/>
                        </a:lnTo>
                        <a:lnTo>
                          <a:pt x="10" y="114"/>
                        </a:lnTo>
                        <a:lnTo>
                          <a:pt x="14" y="120"/>
                        </a:lnTo>
                        <a:lnTo>
                          <a:pt x="20" y="124"/>
                        </a:lnTo>
                        <a:lnTo>
                          <a:pt x="24" y="126"/>
                        </a:lnTo>
                        <a:lnTo>
                          <a:pt x="32" y="126"/>
                        </a:lnTo>
                        <a:lnTo>
                          <a:pt x="42" y="126"/>
                        </a:lnTo>
                        <a:lnTo>
                          <a:pt x="48" y="122"/>
                        </a:lnTo>
                        <a:lnTo>
                          <a:pt x="52" y="118"/>
                        </a:lnTo>
                        <a:lnTo>
                          <a:pt x="56" y="116"/>
                        </a:lnTo>
                        <a:lnTo>
                          <a:pt x="54" y="54"/>
                        </a:lnTo>
                        <a:lnTo>
                          <a:pt x="60" y="56"/>
                        </a:lnTo>
                        <a:lnTo>
                          <a:pt x="68" y="64"/>
                        </a:lnTo>
                        <a:lnTo>
                          <a:pt x="70" y="68"/>
                        </a:lnTo>
                        <a:lnTo>
                          <a:pt x="70" y="74"/>
                        </a:lnTo>
                        <a:lnTo>
                          <a:pt x="68" y="82"/>
                        </a:lnTo>
                        <a:lnTo>
                          <a:pt x="66" y="90"/>
                        </a:lnTo>
                        <a:lnTo>
                          <a:pt x="82" y="90"/>
                        </a:lnTo>
                        <a:lnTo>
                          <a:pt x="90" y="84"/>
                        </a:lnTo>
                        <a:lnTo>
                          <a:pt x="98" y="72"/>
                        </a:lnTo>
                        <a:lnTo>
                          <a:pt x="106" y="64"/>
                        </a:lnTo>
                        <a:lnTo>
                          <a:pt x="110" y="60"/>
                        </a:lnTo>
                        <a:lnTo>
                          <a:pt x="116" y="62"/>
                        </a:lnTo>
                        <a:lnTo>
                          <a:pt x="122" y="64"/>
                        </a:lnTo>
                        <a:lnTo>
                          <a:pt x="126" y="68"/>
                        </a:lnTo>
                        <a:lnTo>
                          <a:pt x="132" y="70"/>
                        </a:lnTo>
                        <a:lnTo>
                          <a:pt x="138" y="68"/>
                        </a:lnTo>
                        <a:lnTo>
                          <a:pt x="142" y="64"/>
                        </a:lnTo>
                        <a:lnTo>
                          <a:pt x="146" y="60"/>
                        </a:lnTo>
                        <a:lnTo>
                          <a:pt x="148" y="54"/>
                        </a:lnTo>
                        <a:lnTo>
                          <a:pt x="152" y="50"/>
                        </a:lnTo>
                        <a:lnTo>
                          <a:pt x="154" y="48"/>
                        </a:lnTo>
                        <a:lnTo>
                          <a:pt x="158" y="46"/>
                        </a:lnTo>
                        <a:lnTo>
                          <a:pt x="160" y="44"/>
                        </a:lnTo>
                        <a:lnTo>
                          <a:pt x="172" y="32"/>
                        </a:lnTo>
                        <a:lnTo>
                          <a:pt x="182" y="20"/>
                        </a:lnTo>
                        <a:lnTo>
                          <a:pt x="188" y="10"/>
                        </a:lnTo>
                        <a:lnTo>
                          <a:pt x="194" y="6"/>
                        </a:lnTo>
                        <a:lnTo>
                          <a:pt x="202" y="2"/>
                        </a:lnTo>
                        <a:lnTo>
                          <a:pt x="210" y="0"/>
                        </a:lnTo>
                        <a:lnTo>
                          <a:pt x="216" y="2"/>
                        </a:lnTo>
                        <a:lnTo>
                          <a:pt x="222" y="4"/>
                        </a:lnTo>
                        <a:lnTo>
                          <a:pt x="228" y="6"/>
                        </a:lnTo>
                        <a:lnTo>
                          <a:pt x="238" y="8"/>
                        </a:lnTo>
                        <a:lnTo>
                          <a:pt x="238" y="16"/>
                        </a:lnTo>
                        <a:lnTo>
                          <a:pt x="242" y="24"/>
                        </a:lnTo>
                        <a:lnTo>
                          <a:pt x="244" y="32"/>
                        </a:lnTo>
                        <a:lnTo>
                          <a:pt x="246" y="40"/>
                        </a:lnTo>
                        <a:lnTo>
                          <a:pt x="244" y="48"/>
                        </a:lnTo>
                        <a:lnTo>
                          <a:pt x="242" y="54"/>
                        </a:lnTo>
                        <a:lnTo>
                          <a:pt x="242" y="88"/>
                        </a:lnTo>
                        <a:lnTo>
                          <a:pt x="254" y="8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5" name="îṧ1íḑe">
                    <a:extLst>
                      <a:ext uri="{FF2B5EF4-FFF2-40B4-BE49-F238E27FC236}">
                        <a16:creationId xmlns:a16="http://schemas.microsoft.com/office/drawing/2014/main" xmlns="" id="{947E6384-D9F7-473D-9335-4F04B337864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72278" y="4737729"/>
                    <a:ext cx="59219" cy="60245"/>
                  </a:xfrm>
                  <a:custGeom>
                    <a:avLst/>
                    <a:gdLst>
                      <a:gd name="T0" fmla="*/ 2147483647 w 34"/>
                      <a:gd name="T1" fmla="*/ 0 h 36"/>
                      <a:gd name="T2" fmla="*/ 2147483647 w 34"/>
                      <a:gd name="T3" fmla="*/ 0 h 36"/>
                      <a:gd name="T4" fmla="*/ 2147483647 w 34"/>
                      <a:gd name="T5" fmla="*/ 2147483647 h 36"/>
                      <a:gd name="T6" fmla="*/ 2147483647 w 34"/>
                      <a:gd name="T7" fmla="*/ 2147483647 h 36"/>
                      <a:gd name="T8" fmla="*/ 0 w 34"/>
                      <a:gd name="T9" fmla="*/ 2147483647 h 36"/>
                      <a:gd name="T10" fmla="*/ 0 w 34"/>
                      <a:gd name="T11" fmla="*/ 2147483647 h 36"/>
                      <a:gd name="T12" fmla="*/ 2147483647 w 34"/>
                      <a:gd name="T13" fmla="*/ 2147483647 h 36"/>
                      <a:gd name="T14" fmla="*/ 2147483647 w 34"/>
                      <a:gd name="T15" fmla="*/ 2147483647 h 36"/>
                      <a:gd name="T16" fmla="*/ 2147483647 w 34"/>
                      <a:gd name="T17" fmla="*/ 2147483647 h 36"/>
                      <a:gd name="T18" fmla="*/ 2147483647 w 34"/>
                      <a:gd name="T19" fmla="*/ 2147483647 h 36"/>
                      <a:gd name="T20" fmla="*/ 2147483647 w 34"/>
                      <a:gd name="T21" fmla="*/ 2147483647 h 36"/>
                      <a:gd name="T22" fmla="*/ 2147483647 w 34"/>
                      <a:gd name="T23" fmla="*/ 2147483647 h 36"/>
                      <a:gd name="T24" fmla="*/ 2147483647 w 34"/>
                      <a:gd name="T25" fmla="*/ 2147483647 h 36"/>
                      <a:gd name="T26" fmla="*/ 2147483647 w 34"/>
                      <a:gd name="T27" fmla="*/ 2147483647 h 36"/>
                      <a:gd name="T28" fmla="*/ 2147483647 w 34"/>
                      <a:gd name="T29" fmla="*/ 2147483647 h 36"/>
                      <a:gd name="T30" fmla="*/ 2147483647 w 34"/>
                      <a:gd name="T31" fmla="*/ 2147483647 h 36"/>
                      <a:gd name="T32" fmla="*/ 2147483647 w 34"/>
                      <a:gd name="T33" fmla="*/ 0 h 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34"/>
                      <a:gd name="T52" fmla="*/ 0 h 36"/>
                      <a:gd name="T53" fmla="*/ 34 w 34"/>
                      <a:gd name="T54" fmla="*/ 36 h 36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34" h="36">
                        <a:moveTo>
                          <a:pt x="28" y="0"/>
                        </a:moveTo>
                        <a:lnTo>
                          <a:pt x="22" y="0"/>
                        </a:lnTo>
                        <a:lnTo>
                          <a:pt x="8" y="10"/>
                        </a:lnTo>
                        <a:lnTo>
                          <a:pt x="2" y="18"/>
                        </a:lnTo>
                        <a:lnTo>
                          <a:pt x="0" y="22"/>
                        </a:lnTo>
                        <a:lnTo>
                          <a:pt x="0" y="26"/>
                        </a:lnTo>
                        <a:lnTo>
                          <a:pt x="2" y="32"/>
                        </a:lnTo>
                        <a:lnTo>
                          <a:pt x="6" y="34"/>
                        </a:lnTo>
                        <a:lnTo>
                          <a:pt x="10" y="36"/>
                        </a:lnTo>
                        <a:lnTo>
                          <a:pt x="14" y="36"/>
                        </a:lnTo>
                        <a:lnTo>
                          <a:pt x="18" y="32"/>
                        </a:lnTo>
                        <a:lnTo>
                          <a:pt x="24" y="26"/>
                        </a:lnTo>
                        <a:lnTo>
                          <a:pt x="32" y="18"/>
                        </a:lnTo>
                        <a:lnTo>
                          <a:pt x="34" y="10"/>
                        </a:lnTo>
                        <a:lnTo>
                          <a:pt x="30" y="6"/>
                        </a:lnTo>
                        <a:lnTo>
                          <a:pt x="28" y="4"/>
                        </a:lnTo>
                        <a:lnTo>
                          <a:pt x="2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6" name="ïśļiḍê">
                    <a:extLst>
                      <a:ext uri="{FF2B5EF4-FFF2-40B4-BE49-F238E27FC236}">
                        <a16:creationId xmlns:a16="http://schemas.microsoft.com/office/drawing/2014/main" xmlns="" id="{77844FA8-18CC-4178-9FA7-138FCD772D9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72815" y="4653667"/>
                    <a:ext cx="34431" cy="40630"/>
                  </a:xfrm>
                  <a:custGeom>
                    <a:avLst/>
                    <a:gdLst>
                      <a:gd name="T0" fmla="*/ 2147483647 w 20"/>
                      <a:gd name="T1" fmla="*/ 2147483647 h 24"/>
                      <a:gd name="T2" fmla="*/ 2147483647 w 20"/>
                      <a:gd name="T3" fmla="*/ 2147483647 h 24"/>
                      <a:gd name="T4" fmla="*/ 2147483647 w 20"/>
                      <a:gd name="T5" fmla="*/ 2147483647 h 24"/>
                      <a:gd name="T6" fmla="*/ 2147483647 w 20"/>
                      <a:gd name="T7" fmla="*/ 2147483647 h 24"/>
                      <a:gd name="T8" fmla="*/ 2147483647 w 20"/>
                      <a:gd name="T9" fmla="*/ 2147483647 h 24"/>
                      <a:gd name="T10" fmla="*/ 2147483647 w 20"/>
                      <a:gd name="T11" fmla="*/ 2147483647 h 24"/>
                      <a:gd name="T12" fmla="*/ 0 w 20"/>
                      <a:gd name="T13" fmla="*/ 2147483647 h 24"/>
                      <a:gd name="T14" fmla="*/ 0 w 20"/>
                      <a:gd name="T15" fmla="*/ 2147483647 h 24"/>
                      <a:gd name="T16" fmla="*/ 0 w 20"/>
                      <a:gd name="T17" fmla="*/ 2147483647 h 24"/>
                      <a:gd name="T18" fmla="*/ 2147483647 w 20"/>
                      <a:gd name="T19" fmla="*/ 2147483647 h 24"/>
                      <a:gd name="T20" fmla="*/ 2147483647 w 20"/>
                      <a:gd name="T21" fmla="*/ 2147483647 h 24"/>
                      <a:gd name="T22" fmla="*/ 2147483647 w 20"/>
                      <a:gd name="T23" fmla="*/ 0 h 24"/>
                      <a:gd name="T24" fmla="*/ 2147483647 w 20"/>
                      <a:gd name="T25" fmla="*/ 0 h 24"/>
                      <a:gd name="T26" fmla="*/ 2147483647 w 20"/>
                      <a:gd name="T27" fmla="*/ 2147483647 h 24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20"/>
                      <a:gd name="T43" fmla="*/ 0 h 24"/>
                      <a:gd name="T44" fmla="*/ 20 w 20"/>
                      <a:gd name="T45" fmla="*/ 24 h 24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20" h="24">
                        <a:moveTo>
                          <a:pt x="20" y="18"/>
                        </a:moveTo>
                        <a:lnTo>
                          <a:pt x="18" y="22"/>
                        </a:lnTo>
                        <a:lnTo>
                          <a:pt x="16" y="24"/>
                        </a:lnTo>
                        <a:lnTo>
                          <a:pt x="14" y="24"/>
                        </a:lnTo>
                        <a:lnTo>
                          <a:pt x="6" y="24"/>
                        </a:lnTo>
                        <a:lnTo>
                          <a:pt x="2" y="22"/>
                        </a:lnTo>
                        <a:lnTo>
                          <a:pt x="0" y="18"/>
                        </a:lnTo>
                        <a:lnTo>
                          <a:pt x="0" y="12"/>
                        </a:lnTo>
                        <a:lnTo>
                          <a:pt x="0" y="8"/>
                        </a:lnTo>
                        <a:lnTo>
                          <a:pt x="2" y="6"/>
                        </a:lnTo>
                        <a:lnTo>
                          <a:pt x="8" y="2"/>
                        </a:lnTo>
                        <a:lnTo>
                          <a:pt x="14" y="0"/>
                        </a:lnTo>
                        <a:lnTo>
                          <a:pt x="20" y="0"/>
                        </a:lnTo>
                        <a:lnTo>
                          <a:pt x="20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7" name="iṩ1îḍê">
                    <a:extLst>
                      <a:ext uri="{FF2B5EF4-FFF2-40B4-BE49-F238E27FC236}">
                        <a16:creationId xmlns:a16="http://schemas.microsoft.com/office/drawing/2014/main" xmlns="" id="{9F244DEC-B6F0-4AC4-B9BC-9B6B476BBA0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43357" y="4339829"/>
                    <a:ext cx="209336" cy="211559"/>
                  </a:xfrm>
                  <a:custGeom>
                    <a:avLst/>
                    <a:gdLst>
                      <a:gd name="T0" fmla="*/ 2147483647 w 120"/>
                      <a:gd name="T1" fmla="*/ 0 h 126"/>
                      <a:gd name="T2" fmla="*/ 2147483647 w 120"/>
                      <a:gd name="T3" fmla="*/ 2147483647 h 126"/>
                      <a:gd name="T4" fmla="*/ 2147483647 w 120"/>
                      <a:gd name="T5" fmla="*/ 2147483647 h 126"/>
                      <a:gd name="T6" fmla="*/ 2147483647 w 120"/>
                      <a:gd name="T7" fmla="*/ 2147483647 h 126"/>
                      <a:gd name="T8" fmla="*/ 2147483647 w 120"/>
                      <a:gd name="T9" fmla="*/ 2147483647 h 126"/>
                      <a:gd name="T10" fmla="*/ 2147483647 w 120"/>
                      <a:gd name="T11" fmla="*/ 2147483647 h 126"/>
                      <a:gd name="T12" fmla="*/ 2147483647 w 120"/>
                      <a:gd name="T13" fmla="*/ 2147483647 h 126"/>
                      <a:gd name="T14" fmla="*/ 2147483647 w 120"/>
                      <a:gd name="T15" fmla="*/ 2147483647 h 126"/>
                      <a:gd name="T16" fmla="*/ 2147483647 w 120"/>
                      <a:gd name="T17" fmla="*/ 2147483647 h 126"/>
                      <a:gd name="T18" fmla="*/ 2147483647 w 120"/>
                      <a:gd name="T19" fmla="*/ 2147483647 h 126"/>
                      <a:gd name="T20" fmla="*/ 2147483647 w 120"/>
                      <a:gd name="T21" fmla="*/ 2147483647 h 126"/>
                      <a:gd name="T22" fmla="*/ 2147483647 w 120"/>
                      <a:gd name="T23" fmla="*/ 2147483647 h 126"/>
                      <a:gd name="T24" fmla="*/ 2147483647 w 120"/>
                      <a:gd name="T25" fmla="*/ 2147483647 h 126"/>
                      <a:gd name="T26" fmla="*/ 2147483647 w 120"/>
                      <a:gd name="T27" fmla="*/ 2147483647 h 126"/>
                      <a:gd name="T28" fmla="*/ 2147483647 w 120"/>
                      <a:gd name="T29" fmla="*/ 2147483647 h 126"/>
                      <a:gd name="T30" fmla="*/ 2147483647 w 120"/>
                      <a:gd name="T31" fmla="*/ 2147483647 h 126"/>
                      <a:gd name="T32" fmla="*/ 2147483647 w 120"/>
                      <a:gd name="T33" fmla="*/ 2147483647 h 126"/>
                      <a:gd name="T34" fmla="*/ 2147483647 w 120"/>
                      <a:gd name="T35" fmla="*/ 2147483647 h 126"/>
                      <a:gd name="T36" fmla="*/ 2147483647 w 120"/>
                      <a:gd name="T37" fmla="*/ 2147483647 h 126"/>
                      <a:gd name="T38" fmla="*/ 2147483647 w 120"/>
                      <a:gd name="T39" fmla="*/ 2147483647 h 126"/>
                      <a:gd name="T40" fmla="*/ 2147483647 w 120"/>
                      <a:gd name="T41" fmla="*/ 2147483647 h 126"/>
                      <a:gd name="T42" fmla="*/ 2147483647 w 120"/>
                      <a:gd name="T43" fmla="*/ 2147483647 h 126"/>
                      <a:gd name="T44" fmla="*/ 2147483647 w 120"/>
                      <a:gd name="T45" fmla="*/ 2147483647 h 126"/>
                      <a:gd name="T46" fmla="*/ 2147483647 w 120"/>
                      <a:gd name="T47" fmla="*/ 2147483647 h 126"/>
                      <a:gd name="T48" fmla="*/ 2147483647 w 120"/>
                      <a:gd name="T49" fmla="*/ 2147483647 h 126"/>
                      <a:gd name="T50" fmla="*/ 2147483647 w 120"/>
                      <a:gd name="T51" fmla="*/ 2147483647 h 126"/>
                      <a:gd name="T52" fmla="*/ 2147483647 w 120"/>
                      <a:gd name="T53" fmla="*/ 2147483647 h 126"/>
                      <a:gd name="T54" fmla="*/ 2147483647 w 120"/>
                      <a:gd name="T55" fmla="*/ 2147483647 h 126"/>
                      <a:gd name="T56" fmla="*/ 2147483647 w 120"/>
                      <a:gd name="T57" fmla="*/ 2147483647 h 126"/>
                      <a:gd name="T58" fmla="*/ 2147483647 w 120"/>
                      <a:gd name="T59" fmla="*/ 2147483647 h 126"/>
                      <a:gd name="T60" fmla="*/ 2147483647 w 120"/>
                      <a:gd name="T61" fmla="*/ 2147483647 h 126"/>
                      <a:gd name="T62" fmla="*/ 2147483647 w 120"/>
                      <a:gd name="T63" fmla="*/ 2147483647 h 126"/>
                      <a:gd name="T64" fmla="*/ 2147483647 w 120"/>
                      <a:gd name="T65" fmla="*/ 2147483647 h 126"/>
                      <a:gd name="T66" fmla="*/ 2147483647 w 120"/>
                      <a:gd name="T67" fmla="*/ 2147483647 h 126"/>
                      <a:gd name="T68" fmla="*/ 2147483647 w 120"/>
                      <a:gd name="T69" fmla="*/ 2147483647 h 126"/>
                      <a:gd name="T70" fmla="*/ 2147483647 w 120"/>
                      <a:gd name="T71" fmla="*/ 2147483647 h 126"/>
                      <a:gd name="T72" fmla="*/ 2147483647 w 120"/>
                      <a:gd name="T73" fmla="*/ 2147483647 h 126"/>
                      <a:gd name="T74" fmla="*/ 2147483647 w 120"/>
                      <a:gd name="T75" fmla="*/ 2147483647 h 126"/>
                      <a:gd name="T76" fmla="*/ 2147483647 w 120"/>
                      <a:gd name="T77" fmla="*/ 2147483647 h 126"/>
                      <a:gd name="T78" fmla="*/ 0 w 120"/>
                      <a:gd name="T79" fmla="*/ 2147483647 h 126"/>
                      <a:gd name="T80" fmla="*/ 0 w 120"/>
                      <a:gd name="T81" fmla="*/ 2147483647 h 126"/>
                      <a:gd name="T82" fmla="*/ 2147483647 w 120"/>
                      <a:gd name="T83" fmla="*/ 2147483647 h 126"/>
                      <a:gd name="T84" fmla="*/ 2147483647 w 120"/>
                      <a:gd name="T85" fmla="*/ 2147483647 h 126"/>
                      <a:gd name="T86" fmla="*/ 2147483647 w 120"/>
                      <a:gd name="T87" fmla="*/ 2147483647 h 126"/>
                      <a:gd name="T88" fmla="*/ 2147483647 w 120"/>
                      <a:gd name="T89" fmla="*/ 2147483647 h 126"/>
                      <a:gd name="T90" fmla="*/ 2147483647 w 120"/>
                      <a:gd name="T91" fmla="*/ 2147483647 h 126"/>
                      <a:gd name="T92" fmla="*/ 2147483647 w 120"/>
                      <a:gd name="T93" fmla="*/ 2147483647 h 126"/>
                      <a:gd name="T94" fmla="*/ 2147483647 w 120"/>
                      <a:gd name="T95" fmla="*/ 2147483647 h 126"/>
                      <a:gd name="T96" fmla="*/ 2147483647 w 120"/>
                      <a:gd name="T97" fmla="*/ 2147483647 h 126"/>
                      <a:gd name="T98" fmla="*/ 2147483647 w 120"/>
                      <a:gd name="T99" fmla="*/ 2147483647 h 126"/>
                      <a:gd name="T100" fmla="*/ 2147483647 w 120"/>
                      <a:gd name="T101" fmla="*/ 2147483647 h 126"/>
                      <a:gd name="T102" fmla="*/ 2147483647 w 120"/>
                      <a:gd name="T103" fmla="*/ 2147483647 h 126"/>
                      <a:gd name="T104" fmla="*/ 2147483647 w 120"/>
                      <a:gd name="T105" fmla="*/ 2147483647 h 126"/>
                      <a:gd name="T106" fmla="*/ 2147483647 w 120"/>
                      <a:gd name="T107" fmla="*/ 0 h 126"/>
                      <a:gd name="T108" fmla="*/ 2147483647 w 120"/>
                      <a:gd name="T109" fmla="*/ 0 h 126"/>
                      <a:gd name="T110" fmla="*/ 2147483647 w 120"/>
                      <a:gd name="T111" fmla="*/ 0 h 12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120"/>
                      <a:gd name="T169" fmla="*/ 0 h 126"/>
                      <a:gd name="T170" fmla="*/ 120 w 120"/>
                      <a:gd name="T171" fmla="*/ 126 h 126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120" h="126">
                        <a:moveTo>
                          <a:pt x="78" y="0"/>
                        </a:moveTo>
                        <a:lnTo>
                          <a:pt x="78" y="6"/>
                        </a:lnTo>
                        <a:lnTo>
                          <a:pt x="94" y="10"/>
                        </a:lnTo>
                        <a:lnTo>
                          <a:pt x="106" y="14"/>
                        </a:lnTo>
                        <a:lnTo>
                          <a:pt x="112" y="18"/>
                        </a:lnTo>
                        <a:lnTo>
                          <a:pt x="116" y="22"/>
                        </a:lnTo>
                        <a:lnTo>
                          <a:pt x="120" y="28"/>
                        </a:lnTo>
                        <a:lnTo>
                          <a:pt x="120" y="36"/>
                        </a:lnTo>
                        <a:lnTo>
                          <a:pt x="120" y="44"/>
                        </a:lnTo>
                        <a:lnTo>
                          <a:pt x="118" y="50"/>
                        </a:lnTo>
                        <a:lnTo>
                          <a:pt x="116" y="56"/>
                        </a:lnTo>
                        <a:lnTo>
                          <a:pt x="116" y="66"/>
                        </a:lnTo>
                        <a:lnTo>
                          <a:pt x="116" y="76"/>
                        </a:lnTo>
                        <a:lnTo>
                          <a:pt x="114" y="86"/>
                        </a:lnTo>
                        <a:lnTo>
                          <a:pt x="112" y="96"/>
                        </a:lnTo>
                        <a:lnTo>
                          <a:pt x="106" y="104"/>
                        </a:lnTo>
                        <a:lnTo>
                          <a:pt x="94" y="116"/>
                        </a:lnTo>
                        <a:lnTo>
                          <a:pt x="90" y="126"/>
                        </a:lnTo>
                        <a:lnTo>
                          <a:pt x="80" y="124"/>
                        </a:lnTo>
                        <a:lnTo>
                          <a:pt x="74" y="122"/>
                        </a:lnTo>
                        <a:lnTo>
                          <a:pt x="68" y="120"/>
                        </a:lnTo>
                        <a:lnTo>
                          <a:pt x="62" y="118"/>
                        </a:lnTo>
                        <a:lnTo>
                          <a:pt x="54" y="120"/>
                        </a:lnTo>
                        <a:lnTo>
                          <a:pt x="50" y="114"/>
                        </a:lnTo>
                        <a:lnTo>
                          <a:pt x="46" y="114"/>
                        </a:lnTo>
                        <a:lnTo>
                          <a:pt x="42" y="112"/>
                        </a:lnTo>
                        <a:lnTo>
                          <a:pt x="38" y="110"/>
                        </a:lnTo>
                        <a:lnTo>
                          <a:pt x="34" y="108"/>
                        </a:lnTo>
                        <a:lnTo>
                          <a:pt x="34" y="102"/>
                        </a:lnTo>
                        <a:lnTo>
                          <a:pt x="32" y="92"/>
                        </a:lnTo>
                        <a:lnTo>
                          <a:pt x="30" y="86"/>
                        </a:lnTo>
                        <a:lnTo>
                          <a:pt x="26" y="82"/>
                        </a:lnTo>
                        <a:lnTo>
                          <a:pt x="18" y="76"/>
                        </a:lnTo>
                        <a:lnTo>
                          <a:pt x="12" y="72"/>
                        </a:lnTo>
                        <a:lnTo>
                          <a:pt x="8" y="66"/>
                        </a:lnTo>
                        <a:lnTo>
                          <a:pt x="6" y="62"/>
                        </a:lnTo>
                        <a:lnTo>
                          <a:pt x="8" y="60"/>
                        </a:lnTo>
                        <a:lnTo>
                          <a:pt x="6" y="58"/>
                        </a:lnTo>
                        <a:lnTo>
                          <a:pt x="4" y="54"/>
                        </a:lnTo>
                        <a:lnTo>
                          <a:pt x="0" y="48"/>
                        </a:lnTo>
                        <a:lnTo>
                          <a:pt x="0" y="42"/>
                        </a:lnTo>
                        <a:lnTo>
                          <a:pt x="6" y="46"/>
                        </a:lnTo>
                        <a:lnTo>
                          <a:pt x="12" y="46"/>
                        </a:lnTo>
                        <a:lnTo>
                          <a:pt x="16" y="46"/>
                        </a:lnTo>
                        <a:lnTo>
                          <a:pt x="20" y="46"/>
                        </a:lnTo>
                        <a:lnTo>
                          <a:pt x="30" y="36"/>
                        </a:lnTo>
                        <a:lnTo>
                          <a:pt x="42" y="24"/>
                        </a:lnTo>
                        <a:lnTo>
                          <a:pt x="54" y="16"/>
                        </a:lnTo>
                        <a:lnTo>
                          <a:pt x="58" y="12"/>
                        </a:lnTo>
                        <a:lnTo>
                          <a:pt x="56" y="8"/>
                        </a:lnTo>
                        <a:lnTo>
                          <a:pt x="56" y="6"/>
                        </a:lnTo>
                        <a:lnTo>
                          <a:pt x="58" y="4"/>
                        </a:lnTo>
                        <a:lnTo>
                          <a:pt x="62" y="2"/>
                        </a:lnTo>
                        <a:lnTo>
                          <a:pt x="68" y="0"/>
                        </a:lnTo>
                        <a:lnTo>
                          <a:pt x="76" y="0"/>
                        </a:lnTo>
                        <a:lnTo>
                          <a:pt x="7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8" name="íṣļîḑé">
                    <a:extLst>
                      <a:ext uri="{FF2B5EF4-FFF2-40B4-BE49-F238E27FC236}">
                        <a16:creationId xmlns:a16="http://schemas.microsoft.com/office/drawing/2014/main" xmlns="" id="{98B68C18-41D8-4A98-A0B1-15B10FB17C7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52694" y="4157692"/>
                    <a:ext cx="85388" cy="226972"/>
                  </a:xfrm>
                  <a:custGeom>
                    <a:avLst/>
                    <a:gdLst>
                      <a:gd name="T0" fmla="*/ 0 w 48"/>
                      <a:gd name="T1" fmla="*/ 2147483647 h 136"/>
                      <a:gd name="T2" fmla="*/ 2147483647 w 48"/>
                      <a:gd name="T3" fmla="*/ 2147483647 h 136"/>
                      <a:gd name="T4" fmla="*/ 2147483647 w 48"/>
                      <a:gd name="T5" fmla="*/ 2147483647 h 136"/>
                      <a:gd name="T6" fmla="*/ 2147483647 w 48"/>
                      <a:gd name="T7" fmla="*/ 2147483647 h 136"/>
                      <a:gd name="T8" fmla="*/ 2147483647 w 48"/>
                      <a:gd name="T9" fmla="*/ 2147483647 h 136"/>
                      <a:gd name="T10" fmla="*/ 2147483647 w 48"/>
                      <a:gd name="T11" fmla="*/ 2147483647 h 136"/>
                      <a:gd name="T12" fmla="*/ 2147483647 w 48"/>
                      <a:gd name="T13" fmla="*/ 2147483647 h 136"/>
                      <a:gd name="T14" fmla="*/ 2147483647 w 48"/>
                      <a:gd name="T15" fmla="*/ 2147483647 h 136"/>
                      <a:gd name="T16" fmla="*/ 2147483647 w 48"/>
                      <a:gd name="T17" fmla="*/ 2147483647 h 136"/>
                      <a:gd name="T18" fmla="*/ 2147483647 w 48"/>
                      <a:gd name="T19" fmla="*/ 2147483647 h 136"/>
                      <a:gd name="T20" fmla="*/ 2147483647 w 48"/>
                      <a:gd name="T21" fmla="*/ 2147483647 h 136"/>
                      <a:gd name="T22" fmla="*/ 2147483647 w 48"/>
                      <a:gd name="T23" fmla="*/ 2147483647 h 136"/>
                      <a:gd name="T24" fmla="*/ 2147483647 w 48"/>
                      <a:gd name="T25" fmla="*/ 2147483647 h 136"/>
                      <a:gd name="T26" fmla="*/ 2147483647 w 48"/>
                      <a:gd name="T27" fmla="*/ 2147483647 h 136"/>
                      <a:gd name="T28" fmla="*/ 2147483647 w 48"/>
                      <a:gd name="T29" fmla="*/ 2147483647 h 136"/>
                      <a:gd name="T30" fmla="*/ 2147483647 w 48"/>
                      <a:gd name="T31" fmla="*/ 2147483647 h 136"/>
                      <a:gd name="T32" fmla="*/ 2147483647 w 48"/>
                      <a:gd name="T33" fmla="*/ 2147483647 h 136"/>
                      <a:gd name="T34" fmla="*/ 2147483647 w 48"/>
                      <a:gd name="T35" fmla="*/ 2147483647 h 136"/>
                      <a:gd name="T36" fmla="*/ 2147483647 w 48"/>
                      <a:gd name="T37" fmla="*/ 2147483647 h 136"/>
                      <a:gd name="T38" fmla="*/ 2147483647 w 48"/>
                      <a:gd name="T39" fmla="*/ 2147483647 h 136"/>
                      <a:gd name="T40" fmla="*/ 2147483647 w 48"/>
                      <a:gd name="T41" fmla="*/ 2147483647 h 136"/>
                      <a:gd name="T42" fmla="*/ 2147483647 w 48"/>
                      <a:gd name="T43" fmla="*/ 2147483647 h 136"/>
                      <a:gd name="T44" fmla="*/ 2147483647 w 48"/>
                      <a:gd name="T45" fmla="*/ 2147483647 h 136"/>
                      <a:gd name="T46" fmla="*/ 2147483647 w 48"/>
                      <a:gd name="T47" fmla="*/ 2147483647 h 136"/>
                      <a:gd name="T48" fmla="*/ 2147483647 w 48"/>
                      <a:gd name="T49" fmla="*/ 2147483647 h 136"/>
                      <a:gd name="T50" fmla="*/ 2147483647 w 48"/>
                      <a:gd name="T51" fmla="*/ 2147483647 h 136"/>
                      <a:gd name="T52" fmla="*/ 2147483647 w 48"/>
                      <a:gd name="T53" fmla="*/ 2147483647 h 136"/>
                      <a:gd name="T54" fmla="*/ 2147483647 w 48"/>
                      <a:gd name="T55" fmla="*/ 2147483647 h 136"/>
                      <a:gd name="T56" fmla="*/ 2147483647 w 48"/>
                      <a:gd name="T57" fmla="*/ 2147483647 h 136"/>
                      <a:gd name="T58" fmla="*/ 2147483647 w 48"/>
                      <a:gd name="T59" fmla="*/ 2147483647 h 136"/>
                      <a:gd name="T60" fmla="*/ 2147483647 w 48"/>
                      <a:gd name="T61" fmla="*/ 2147483647 h 136"/>
                      <a:gd name="T62" fmla="*/ 2147483647 w 48"/>
                      <a:gd name="T63" fmla="*/ 2147483647 h 136"/>
                      <a:gd name="T64" fmla="*/ 2147483647 w 48"/>
                      <a:gd name="T65" fmla="*/ 0 h 136"/>
                      <a:gd name="T66" fmla="*/ 2147483647 w 48"/>
                      <a:gd name="T67" fmla="*/ 0 h 136"/>
                      <a:gd name="T68" fmla="*/ 2147483647 w 48"/>
                      <a:gd name="T69" fmla="*/ 2147483647 h 136"/>
                      <a:gd name="T70" fmla="*/ 2147483647 w 48"/>
                      <a:gd name="T71" fmla="*/ 2147483647 h 136"/>
                      <a:gd name="T72" fmla="*/ 2147483647 w 48"/>
                      <a:gd name="T73" fmla="*/ 2147483647 h 136"/>
                      <a:gd name="T74" fmla="*/ 2147483647 w 48"/>
                      <a:gd name="T75" fmla="*/ 2147483647 h 136"/>
                      <a:gd name="T76" fmla="*/ 2147483647 w 48"/>
                      <a:gd name="T77" fmla="*/ 2147483647 h 136"/>
                      <a:gd name="T78" fmla="*/ 2147483647 w 48"/>
                      <a:gd name="T79" fmla="*/ 2147483647 h 136"/>
                      <a:gd name="T80" fmla="*/ 2147483647 w 48"/>
                      <a:gd name="T81" fmla="*/ 2147483647 h 136"/>
                      <a:gd name="T82" fmla="*/ 2147483647 w 48"/>
                      <a:gd name="T83" fmla="*/ 2147483647 h 136"/>
                      <a:gd name="T84" fmla="*/ 2147483647 w 48"/>
                      <a:gd name="T85" fmla="*/ 2147483647 h 136"/>
                      <a:gd name="T86" fmla="*/ 2147483647 w 48"/>
                      <a:gd name="T87" fmla="*/ 2147483647 h 136"/>
                      <a:gd name="T88" fmla="*/ 0 w 48"/>
                      <a:gd name="T89" fmla="*/ 2147483647 h 136"/>
                      <a:gd name="T90" fmla="*/ 0 w 48"/>
                      <a:gd name="T91" fmla="*/ 2147483647 h 136"/>
                      <a:gd name="T92" fmla="*/ 0 w 48"/>
                      <a:gd name="T93" fmla="*/ 2147483647 h 136"/>
                      <a:gd name="T94" fmla="*/ 0 w 48"/>
                      <a:gd name="T95" fmla="*/ 2147483647 h 136"/>
                      <a:gd name="T96" fmla="*/ 0 w 48"/>
                      <a:gd name="T97" fmla="*/ 2147483647 h 1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48"/>
                      <a:gd name="T148" fmla="*/ 0 h 136"/>
                      <a:gd name="T149" fmla="*/ 48 w 48"/>
                      <a:gd name="T150" fmla="*/ 136 h 136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48" h="136">
                        <a:moveTo>
                          <a:pt x="0" y="82"/>
                        </a:moveTo>
                        <a:lnTo>
                          <a:pt x="6" y="82"/>
                        </a:lnTo>
                        <a:lnTo>
                          <a:pt x="8" y="88"/>
                        </a:lnTo>
                        <a:lnTo>
                          <a:pt x="12" y="90"/>
                        </a:lnTo>
                        <a:lnTo>
                          <a:pt x="18" y="90"/>
                        </a:lnTo>
                        <a:lnTo>
                          <a:pt x="26" y="90"/>
                        </a:lnTo>
                        <a:lnTo>
                          <a:pt x="26" y="100"/>
                        </a:lnTo>
                        <a:lnTo>
                          <a:pt x="24" y="108"/>
                        </a:lnTo>
                        <a:lnTo>
                          <a:pt x="22" y="118"/>
                        </a:lnTo>
                        <a:lnTo>
                          <a:pt x="24" y="126"/>
                        </a:lnTo>
                        <a:lnTo>
                          <a:pt x="28" y="128"/>
                        </a:lnTo>
                        <a:lnTo>
                          <a:pt x="32" y="132"/>
                        </a:lnTo>
                        <a:lnTo>
                          <a:pt x="34" y="136"/>
                        </a:lnTo>
                        <a:lnTo>
                          <a:pt x="34" y="128"/>
                        </a:lnTo>
                        <a:lnTo>
                          <a:pt x="36" y="126"/>
                        </a:lnTo>
                        <a:lnTo>
                          <a:pt x="38" y="124"/>
                        </a:lnTo>
                        <a:lnTo>
                          <a:pt x="42" y="120"/>
                        </a:lnTo>
                        <a:lnTo>
                          <a:pt x="44" y="118"/>
                        </a:lnTo>
                        <a:lnTo>
                          <a:pt x="46" y="112"/>
                        </a:lnTo>
                        <a:lnTo>
                          <a:pt x="48" y="106"/>
                        </a:lnTo>
                        <a:lnTo>
                          <a:pt x="48" y="98"/>
                        </a:lnTo>
                        <a:lnTo>
                          <a:pt x="48" y="92"/>
                        </a:lnTo>
                        <a:lnTo>
                          <a:pt x="44" y="86"/>
                        </a:lnTo>
                        <a:lnTo>
                          <a:pt x="36" y="74"/>
                        </a:lnTo>
                        <a:lnTo>
                          <a:pt x="30" y="66"/>
                        </a:lnTo>
                        <a:lnTo>
                          <a:pt x="28" y="60"/>
                        </a:lnTo>
                        <a:lnTo>
                          <a:pt x="26" y="54"/>
                        </a:lnTo>
                        <a:lnTo>
                          <a:pt x="28" y="46"/>
                        </a:lnTo>
                        <a:lnTo>
                          <a:pt x="30" y="38"/>
                        </a:lnTo>
                        <a:lnTo>
                          <a:pt x="30" y="12"/>
                        </a:lnTo>
                        <a:lnTo>
                          <a:pt x="28" y="10"/>
                        </a:lnTo>
                        <a:lnTo>
                          <a:pt x="26" y="6"/>
                        </a:lnTo>
                        <a:lnTo>
                          <a:pt x="24" y="0"/>
                        </a:lnTo>
                        <a:lnTo>
                          <a:pt x="8" y="0"/>
                        </a:lnTo>
                        <a:lnTo>
                          <a:pt x="10" y="8"/>
                        </a:lnTo>
                        <a:lnTo>
                          <a:pt x="14" y="18"/>
                        </a:lnTo>
                        <a:lnTo>
                          <a:pt x="12" y="20"/>
                        </a:lnTo>
                        <a:lnTo>
                          <a:pt x="10" y="24"/>
                        </a:lnTo>
                        <a:lnTo>
                          <a:pt x="6" y="28"/>
                        </a:lnTo>
                        <a:lnTo>
                          <a:pt x="6" y="34"/>
                        </a:lnTo>
                        <a:lnTo>
                          <a:pt x="6" y="44"/>
                        </a:lnTo>
                        <a:lnTo>
                          <a:pt x="8" y="50"/>
                        </a:lnTo>
                        <a:lnTo>
                          <a:pt x="4" y="56"/>
                        </a:lnTo>
                        <a:lnTo>
                          <a:pt x="2" y="62"/>
                        </a:lnTo>
                        <a:lnTo>
                          <a:pt x="0" y="68"/>
                        </a:lnTo>
                        <a:lnTo>
                          <a:pt x="0" y="74"/>
                        </a:lnTo>
                        <a:lnTo>
                          <a:pt x="0" y="76"/>
                        </a:lnTo>
                        <a:lnTo>
                          <a:pt x="0" y="80"/>
                        </a:lnTo>
                        <a:lnTo>
                          <a:pt x="0" y="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9" name="íSļïḋe">
                    <a:extLst>
                      <a:ext uri="{FF2B5EF4-FFF2-40B4-BE49-F238E27FC236}">
                        <a16:creationId xmlns:a16="http://schemas.microsoft.com/office/drawing/2014/main" xmlns="" id="{CEC1AEE4-4D93-421C-BA8A-96085B9E27B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52461" y="4114259"/>
                    <a:ext cx="325022" cy="302629"/>
                  </a:xfrm>
                  <a:custGeom>
                    <a:avLst/>
                    <a:gdLst>
                      <a:gd name="T0" fmla="*/ 2147483647 w 186"/>
                      <a:gd name="T1" fmla="*/ 2147483647 h 182"/>
                      <a:gd name="T2" fmla="*/ 2147483647 w 186"/>
                      <a:gd name="T3" fmla="*/ 2147483647 h 182"/>
                      <a:gd name="T4" fmla="*/ 2147483647 w 186"/>
                      <a:gd name="T5" fmla="*/ 2147483647 h 182"/>
                      <a:gd name="T6" fmla="*/ 2147483647 w 186"/>
                      <a:gd name="T7" fmla="*/ 2147483647 h 182"/>
                      <a:gd name="T8" fmla="*/ 2147483647 w 186"/>
                      <a:gd name="T9" fmla="*/ 2147483647 h 182"/>
                      <a:gd name="T10" fmla="*/ 2147483647 w 186"/>
                      <a:gd name="T11" fmla="*/ 2147483647 h 182"/>
                      <a:gd name="T12" fmla="*/ 2147483647 w 186"/>
                      <a:gd name="T13" fmla="*/ 2147483647 h 182"/>
                      <a:gd name="T14" fmla="*/ 2147483647 w 186"/>
                      <a:gd name="T15" fmla="*/ 2147483647 h 182"/>
                      <a:gd name="T16" fmla="*/ 2147483647 w 186"/>
                      <a:gd name="T17" fmla="*/ 2147483647 h 182"/>
                      <a:gd name="T18" fmla="*/ 2147483647 w 186"/>
                      <a:gd name="T19" fmla="*/ 2147483647 h 182"/>
                      <a:gd name="T20" fmla="*/ 2147483647 w 186"/>
                      <a:gd name="T21" fmla="*/ 2147483647 h 182"/>
                      <a:gd name="T22" fmla="*/ 2147483647 w 186"/>
                      <a:gd name="T23" fmla="*/ 2147483647 h 182"/>
                      <a:gd name="T24" fmla="*/ 2147483647 w 186"/>
                      <a:gd name="T25" fmla="*/ 2147483647 h 182"/>
                      <a:gd name="T26" fmla="*/ 2147483647 w 186"/>
                      <a:gd name="T27" fmla="*/ 2147483647 h 182"/>
                      <a:gd name="T28" fmla="*/ 2147483647 w 186"/>
                      <a:gd name="T29" fmla="*/ 2147483647 h 182"/>
                      <a:gd name="T30" fmla="*/ 2147483647 w 186"/>
                      <a:gd name="T31" fmla="*/ 2147483647 h 182"/>
                      <a:gd name="T32" fmla="*/ 2147483647 w 186"/>
                      <a:gd name="T33" fmla="*/ 2147483647 h 182"/>
                      <a:gd name="T34" fmla="*/ 2147483647 w 186"/>
                      <a:gd name="T35" fmla="*/ 0 h 182"/>
                      <a:gd name="T36" fmla="*/ 2147483647 w 186"/>
                      <a:gd name="T37" fmla="*/ 2147483647 h 182"/>
                      <a:gd name="T38" fmla="*/ 2147483647 w 186"/>
                      <a:gd name="T39" fmla="*/ 2147483647 h 182"/>
                      <a:gd name="T40" fmla="*/ 2147483647 w 186"/>
                      <a:gd name="T41" fmla="*/ 2147483647 h 182"/>
                      <a:gd name="T42" fmla="*/ 2147483647 w 186"/>
                      <a:gd name="T43" fmla="*/ 2147483647 h 182"/>
                      <a:gd name="T44" fmla="*/ 2147483647 w 186"/>
                      <a:gd name="T45" fmla="*/ 2147483647 h 182"/>
                      <a:gd name="T46" fmla="*/ 2147483647 w 186"/>
                      <a:gd name="T47" fmla="*/ 2147483647 h 182"/>
                      <a:gd name="T48" fmla="*/ 2147483647 w 186"/>
                      <a:gd name="T49" fmla="*/ 2147483647 h 182"/>
                      <a:gd name="T50" fmla="*/ 2147483647 w 186"/>
                      <a:gd name="T51" fmla="*/ 2147483647 h 182"/>
                      <a:gd name="T52" fmla="*/ 2147483647 w 186"/>
                      <a:gd name="T53" fmla="*/ 2147483647 h 182"/>
                      <a:gd name="T54" fmla="*/ 2147483647 w 186"/>
                      <a:gd name="T55" fmla="*/ 2147483647 h 182"/>
                      <a:gd name="T56" fmla="*/ 2147483647 w 186"/>
                      <a:gd name="T57" fmla="*/ 2147483647 h 182"/>
                      <a:gd name="T58" fmla="*/ 2147483647 w 186"/>
                      <a:gd name="T59" fmla="*/ 2147483647 h 182"/>
                      <a:gd name="T60" fmla="*/ 2147483647 w 186"/>
                      <a:gd name="T61" fmla="*/ 2147483647 h 182"/>
                      <a:gd name="T62" fmla="*/ 2147483647 w 186"/>
                      <a:gd name="T63" fmla="*/ 2147483647 h 182"/>
                      <a:gd name="T64" fmla="*/ 2147483647 w 186"/>
                      <a:gd name="T65" fmla="*/ 2147483647 h 182"/>
                      <a:gd name="T66" fmla="*/ 2147483647 w 186"/>
                      <a:gd name="T67" fmla="*/ 2147483647 h 182"/>
                      <a:gd name="T68" fmla="*/ 2147483647 w 186"/>
                      <a:gd name="T69" fmla="*/ 2147483647 h 182"/>
                      <a:gd name="T70" fmla="*/ 2147483647 w 186"/>
                      <a:gd name="T71" fmla="*/ 2147483647 h 182"/>
                      <a:gd name="T72" fmla="*/ 0 w 186"/>
                      <a:gd name="T73" fmla="*/ 2147483647 h 182"/>
                      <a:gd name="T74" fmla="*/ 2147483647 w 186"/>
                      <a:gd name="T75" fmla="*/ 2147483647 h 182"/>
                      <a:gd name="T76" fmla="*/ 2147483647 w 186"/>
                      <a:gd name="T77" fmla="*/ 2147483647 h 182"/>
                      <a:gd name="T78" fmla="*/ 2147483647 w 186"/>
                      <a:gd name="T79" fmla="*/ 2147483647 h 182"/>
                      <a:gd name="T80" fmla="*/ 2147483647 w 186"/>
                      <a:gd name="T81" fmla="*/ 2147483647 h 182"/>
                      <a:gd name="T82" fmla="*/ 2147483647 w 186"/>
                      <a:gd name="T83" fmla="*/ 2147483647 h 182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186"/>
                      <a:gd name="T127" fmla="*/ 0 h 182"/>
                      <a:gd name="T128" fmla="*/ 186 w 186"/>
                      <a:gd name="T129" fmla="*/ 182 h 182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186" h="182">
                        <a:moveTo>
                          <a:pt x="72" y="182"/>
                        </a:moveTo>
                        <a:lnTo>
                          <a:pt x="82" y="172"/>
                        </a:lnTo>
                        <a:lnTo>
                          <a:pt x="94" y="160"/>
                        </a:lnTo>
                        <a:lnTo>
                          <a:pt x="106" y="152"/>
                        </a:lnTo>
                        <a:lnTo>
                          <a:pt x="110" y="148"/>
                        </a:lnTo>
                        <a:lnTo>
                          <a:pt x="108" y="144"/>
                        </a:lnTo>
                        <a:lnTo>
                          <a:pt x="108" y="142"/>
                        </a:lnTo>
                        <a:lnTo>
                          <a:pt x="110" y="140"/>
                        </a:lnTo>
                        <a:lnTo>
                          <a:pt x="114" y="138"/>
                        </a:lnTo>
                        <a:lnTo>
                          <a:pt x="120" y="136"/>
                        </a:lnTo>
                        <a:lnTo>
                          <a:pt x="130" y="136"/>
                        </a:lnTo>
                        <a:lnTo>
                          <a:pt x="128" y="132"/>
                        </a:lnTo>
                        <a:lnTo>
                          <a:pt x="128" y="128"/>
                        </a:lnTo>
                        <a:lnTo>
                          <a:pt x="128" y="126"/>
                        </a:lnTo>
                        <a:lnTo>
                          <a:pt x="134" y="124"/>
                        </a:lnTo>
                        <a:lnTo>
                          <a:pt x="140" y="120"/>
                        </a:lnTo>
                        <a:lnTo>
                          <a:pt x="150" y="116"/>
                        </a:lnTo>
                        <a:lnTo>
                          <a:pt x="162" y="114"/>
                        </a:lnTo>
                        <a:lnTo>
                          <a:pt x="172" y="108"/>
                        </a:lnTo>
                        <a:lnTo>
                          <a:pt x="172" y="98"/>
                        </a:lnTo>
                        <a:lnTo>
                          <a:pt x="172" y="92"/>
                        </a:lnTo>
                        <a:lnTo>
                          <a:pt x="174" y="86"/>
                        </a:lnTo>
                        <a:lnTo>
                          <a:pt x="180" y="76"/>
                        </a:lnTo>
                        <a:lnTo>
                          <a:pt x="178" y="70"/>
                        </a:lnTo>
                        <a:lnTo>
                          <a:pt x="178" y="60"/>
                        </a:lnTo>
                        <a:lnTo>
                          <a:pt x="178" y="54"/>
                        </a:lnTo>
                        <a:lnTo>
                          <a:pt x="182" y="50"/>
                        </a:lnTo>
                        <a:lnTo>
                          <a:pt x="184" y="46"/>
                        </a:lnTo>
                        <a:lnTo>
                          <a:pt x="186" y="44"/>
                        </a:lnTo>
                        <a:lnTo>
                          <a:pt x="182" y="34"/>
                        </a:lnTo>
                        <a:lnTo>
                          <a:pt x="180" y="26"/>
                        </a:lnTo>
                        <a:lnTo>
                          <a:pt x="166" y="16"/>
                        </a:lnTo>
                        <a:lnTo>
                          <a:pt x="160" y="12"/>
                        </a:lnTo>
                        <a:lnTo>
                          <a:pt x="150" y="8"/>
                        </a:lnTo>
                        <a:lnTo>
                          <a:pt x="146" y="6"/>
                        </a:lnTo>
                        <a:lnTo>
                          <a:pt x="140" y="0"/>
                        </a:lnTo>
                        <a:lnTo>
                          <a:pt x="136" y="0"/>
                        </a:lnTo>
                        <a:lnTo>
                          <a:pt x="128" y="2"/>
                        </a:lnTo>
                        <a:lnTo>
                          <a:pt x="118" y="8"/>
                        </a:lnTo>
                        <a:lnTo>
                          <a:pt x="112" y="10"/>
                        </a:lnTo>
                        <a:lnTo>
                          <a:pt x="108" y="14"/>
                        </a:lnTo>
                        <a:lnTo>
                          <a:pt x="106" y="18"/>
                        </a:lnTo>
                        <a:lnTo>
                          <a:pt x="104" y="24"/>
                        </a:lnTo>
                        <a:lnTo>
                          <a:pt x="104" y="62"/>
                        </a:lnTo>
                        <a:lnTo>
                          <a:pt x="106" y="70"/>
                        </a:lnTo>
                        <a:lnTo>
                          <a:pt x="108" y="72"/>
                        </a:lnTo>
                        <a:lnTo>
                          <a:pt x="114" y="76"/>
                        </a:lnTo>
                        <a:lnTo>
                          <a:pt x="124" y="76"/>
                        </a:lnTo>
                        <a:lnTo>
                          <a:pt x="124" y="88"/>
                        </a:lnTo>
                        <a:lnTo>
                          <a:pt x="122" y="92"/>
                        </a:lnTo>
                        <a:lnTo>
                          <a:pt x="120" y="96"/>
                        </a:lnTo>
                        <a:lnTo>
                          <a:pt x="116" y="98"/>
                        </a:lnTo>
                        <a:lnTo>
                          <a:pt x="114" y="98"/>
                        </a:lnTo>
                        <a:lnTo>
                          <a:pt x="110" y="90"/>
                        </a:lnTo>
                        <a:lnTo>
                          <a:pt x="106" y="86"/>
                        </a:lnTo>
                        <a:lnTo>
                          <a:pt x="96" y="78"/>
                        </a:lnTo>
                        <a:lnTo>
                          <a:pt x="90" y="72"/>
                        </a:lnTo>
                        <a:lnTo>
                          <a:pt x="86" y="70"/>
                        </a:lnTo>
                        <a:lnTo>
                          <a:pt x="86" y="66"/>
                        </a:lnTo>
                        <a:lnTo>
                          <a:pt x="80" y="68"/>
                        </a:lnTo>
                        <a:lnTo>
                          <a:pt x="78" y="70"/>
                        </a:lnTo>
                        <a:lnTo>
                          <a:pt x="76" y="70"/>
                        </a:lnTo>
                        <a:lnTo>
                          <a:pt x="72" y="72"/>
                        </a:lnTo>
                        <a:lnTo>
                          <a:pt x="66" y="70"/>
                        </a:lnTo>
                        <a:lnTo>
                          <a:pt x="60" y="68"/>
                        </a:lnTo>
                        <a:lnTo>
                          <a:pt x="56" y="64"/>
                        </a:lnTo>
                        <a:lnTo>
                          <a:pt x="54" y="60"/>
                        </a:lnTo>
                        <a:lnTo>
                          <a:pt x="32" y="52"/>
                        </a:lnTo>
                        <a:lnTo>
                          <a:pt x="32" y="82"/>
                        </a:lnTo>
                        <a:lnTo>
                          <a:pt x="30" y="86"/>
                        </a:lnTo>
                        <a:lnTo>
                          <a:pt x="26" y="88"/>
                        </a:lnTo>
                        <a:lnTo>
                          <a:pt x="24" y="88"/>
                        </a:lnTo>
                        <a:lnTo>
                          <a:pt x="0" y="88"/>
                        </a:lnTo>
                        <a:lnTo>
                          <a:pt x="0" y="152"/>
                        </a:lnTo>
                        <a:lnTo>
                          <a:pt x="16" y="170"/>
                        </a:lnTo>
                        <a:lnTo>
                          <a:pt x="18" y="172"/>
                        </a:lnTo>
                        <a:lnTo>
                          <a:pt x="22" y="174"/>
                        </a:lnTo>
                        <a:lnTo>
                          <a:pt x="28" y="172"/>
                        </a:lnTo>
                        <a:lnTo>
                          <a:pt x="36" y="170"/>
                        </a:lnTo>
                        <a:lnTo>
                          <a:pt x="40" y="172"/>
                        </a:lnTo>
                        <a:lnTo>
                          <a:pt x="46" y="176"/>
                        </a:lnTo>
                        <a:lnTo>
                          <a:pt x="52" y="178"/>
                        </a:lnTo>
                        <a:lnTo>
                          <a:pt x="58" y="182"/>
                        </a:lnTo>
                        <a:lnTo>
                          <a:pt x="72" y="1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0" name="ïSľíďê">
                    <a:extLst>
                      <a:ext uri="{FF2B5EF4-FFF2-40B4-BE49-F238E27FC236}">
                        <a16:creationId xmlns:a16="http://schemas.microsoft.com/office/drawing/2014/main" xmlns="" id="{341D23B9-06BB-4144-8AC7-BE2CC0BE4C3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66001" y="4047007"/>
                    <a:ext cx="342926" cy="365677"/>
                  </a:xfrm>
                  <a:custGeom>
                    <a:avLst/>
                    <a:gdLst>
                      <a:gd name="T0" fmla="*/ 2147483647 w 197"/>
                      <a:gd name="T1" fmla="*/ 2147483647 h 220"/>
                      <a:gd name="T2" fmla="*/ 2147483647 w 197"/>
                      <a:gd name="T3" fmla="*/ 2147483647 h 220"/>
                      <a:gd name="T4" fmla="*/ 2147483647 w 197"/>
                      <a:gd name="T5" fmla="*/ 2147483647 h 220"/>
                      <a:gd name="T6" fmla="*/ 2147483647 w 197"/>
                      <a:gd name="T7" fmla="*/ 2147483647 h 220"/>
                      <a:gd name="T8" fmla="*/ 2147483647 w 197"/>
                      <a:gd name="T9" fmla="*/ 2147483647 h 220"/>
                      <a:gd name="T10" fmla="*/ 2147483647 w 197"/>
                      <a:gd name="T11" fmla="*/ 2147483647 h 220"/>
                      <a:gd name="T12" fmla="*/ 0 w 197"/>
                      <a:gd name="T13" fmla="*/ 2147483647 h 220"/>
                      <a:gd name="T14" fmla="*/ 2147483647 w 197"/>
                      <a:gd name="T15" fmla="*/ 2147483647 h 220"/>
                      <a:gd name="T16" fmla="*/ 2147483647 w 197"/>
                      <a:gd name="T17" fmla="*/ 2147483647 h 220"/>
                      <a:gd name="T18" fmla="*/ 2147483647 w 197"/>
                      <a:gd name="T19" fmla="*/ 2147483647 h 220"/>
                      <a:gd name="T20" fmla="*/ 2147483647 w 197"/>
                      <a:gd name="T21" fmla="*/ 2147483647 h 220"/>
                      <a:gd name="T22" fmla="*/ 2147483647 w 197"/>
                      <a:gd name="T23" fmla="*/ 2147483647 h 220"/>
                      <a:gd name="T24" fmla="*/ 2147483647 w 197"/>
                      <a:gd name="T25" fmla="*/ 2147483647 h 220"/>
                      <a:gd name="T26" fmla="*/ 2147483647 w 197"/>
                      <a:gd name="T27" fmla="*/ 2147483647 h 220"/>
                      <a:gd name="T28" fmla="*/ 2147483647 w 197"/>
                      <a:gd name="T29" fmla="*/ 2147483647 h 220"/>
                      <a:gd name="T30" fmla="*/ 2147483647 w 197"/>
                      <a:gd name="T31" fmla="*/ 2147483647 h 220"/>
                      <a:gd name="T32" fmla="*/ 2147483647 w 197"/>
                      <a:gd name="T33" fmla="*/ 2147483647 h 220"/>
                      <a:gd name="T34" fmla="*/ 2147483647 w 197"/>
                      <a:gd name="T35" fmla="*/ 0 h 220"/>
                      <a:gd name="T36" fmla="*/ 2147483647 w 197"/>
                      <a:gd name="T37" fmla="*/ 2147483647 h 220"/>
                      <a:gd name="T38" fmla="*/ 2147483647 w 197"/>
                      <a:gd name="T39" fmla="*/ 2147483647 h 220"/>
                      <a:gd name="T40" fmla="*/ 2147483647 w 197"/>
                      <a:gd name="T41" fmla="*/ 2147483647 h 220"/>
                      <a:gd name="T42" fmla="*/ 2147483647 w 197"/>
                      <a:gd name="T43" fmla="*/ 2147483647 h 220"/>
                      <a:gd name="T44" fmla="*/ 2147483647 w 197"/>
                      <a:gd name="T45" fmla="*/ 2147483647 h 220"/>
                      <a:gd name="T46" fmla="*/ 2147483647 w 197"/>
                      <a:gd name="T47" fmla="*/ 2147483647 h 220"/>
                      <a:gd name="T48" fmla="*/ 2147483647 w 197"/>
                      <a:gd name="T49" fmla="*/ 2147483647 h 220"/>
                      <a:gd name="T50" fmla="*/ 2147483647 w 197"/>
                      <a:gd name="T51" fmla="*/ 2147483647 h 220"/>
                      <a:gd name="T52" fmla="*/ 2147483647 w 197"/>
                      <a:gd name="T53" fmla="*/ 2147483647 h 220"/>
                      <a:gd name="T54" fmla="*/ 2147483647 w 197"/>
                      <a:gd name="T55" fmla="*/ 2147483647 h 220"/>
                      <a:gd name="T56" fmla="*/ 2147483647 w 197"/>
                      <a:gd name="T57" fmla="*/ 2147483647 h 220"/>
                      <a:gd name="T58" fmla="*/ 2147483647 w 197"/>
                      <a:gd name="T59" fmla="*/ 2147483647 h 220"/>
                      <a:gd name="T60" fmla="*/ 2147483647 w 197"/>
                      <a:gd name="T61" fmla="*/ 2147483647 h 220"/>
                      <a:gd name="T62" fmla="*/ 2147483647 w 197"/>
                      <a:gd name="T63" fmla="*/ 2147483647 h 220"/>
                      <a:gd name="T64" fmla="*/ 2147483647 w 197"/>
                      <a:gd name="T65" fmla="*/ 2147483647 h 220"/>
                      <a:gd name="T66" fmla="*/ 2147483647 w 197"/>
                      <a:gd name="T67" fmla="*/ 2147483647 h 220"/>
                      <a:gd name="T68" fmla="*/ 2147483647 w 197"/>
                      <a:gd name="T69" fmla="*/ 2147483647 h 220"/>
                      <a:gd name="T70" fmla="*/ 2147483647 w 197"/>
                      <a:gd name="T71" fmla="*/ 2147483647 h 220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197"/>
                      <a:gd name="T109" fmla="*/ 0 h 220"/>
                      <a:gd name="T110" fmla="*/ 197 w 197"/>
                      <a:gd name="T111" fmla="*/ 220 h 220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197" h="220">
                        <a:moveTo>
                          <a:pt x="181" y="212"/>
                        </a:moveTo>
                        <a:lnTo>
                          <a:pt x="159" y="220"/>
                        </a:lnTo>
                        <a:lnTo>
                          <a:pt x="117" y="220"/>
                        </a:lnTo>
                        <a:lnTo>
                          <a:pt x="107" y="216"/>
                        </a:lnTo>
                        <a:lnTo>
                          <a:pt x="105" y="214"/>
                        </a:lnTo>
                        <a:lnTo>
                          <a:pt x="101" y="210"/>
                        </a:lnTo>
                        <a:lnTo>
                          <a:pt x="33" y="210"/>
                        </a:lnTo>
                        <a:lnTo>
                          <a:pt x="27" y="206"/>
                        </a:lnTo>
                        <a:lnTo>
                          <a:pt x="25" y="204"/>
                        </a:lnTo>
                        <a:lnTo>
                          <a:pt x="21" y="204"/>
                        </a:lnTo>
                        <a:lnTo>
                          <a:pt x="11" y="206"/>
                        </a:lnTo>
                        <a:lnTo>
                          <a:pt x="4" y="206"/>
                        </a:lnTo>
                        <a:lnTo>
                          <a:pt x="0" y="204"/>
                        </a:lnTo>
                        <a:lnTo>
                          <a:pt x="0" y="194"/>
                        </a:lnTo>
                        <a:lnTo>
                          <a:pt x="4" y="188"/>
                        </a:lnTo>
                        <a:lnTo>
                          <a:pt x="4" y="180"/>
                        </a:lnTo>
                        <a:lnTo>
                          <a:pt x="4" y="174"/>
                        </a:lnTo>
                        <a:lnTo>
                          <a:pt x="7" y="162"/>
                        </a:lnTo>
                        <a:lnTo>
                          <a:pt x="11" y="150"/>
                        </a:lnTo>
                        <a:lnTo>
                          <a:pt x="13" y="140"/>
                        </a:lnTo>
                        <a:lnTo>
                          <a:pt x="19" y="132"/>
                        </a:lnTo>
                        <a:lnTo>
                          <a:pt x="25" y="122"/>
                        </a:lnTo>
                        <a:lnTo>
                          <a:pt x="31" y="112"/>
                        </a:lnTo>
                        <a:lnTo>
                          <a:pt x="35" y="104"/>
                        </a:lnTo>
                        <a:lnTo>
                          <a:pt x="35" y="92"/>
                        </a:lnTo>
                        <a:lnTo>
                          <a:pt x="33" y="84"/>
                        </a:lnTo>
                        <a:lnTo>
                          <a:pt x="29" y="74"/>
                        </a:lnTo>
                        <a:lnTo>
                          <a:pt x="25" y="66"/>
                        </a:lnTo>
                        <a:lnTo>
                          <a:pt x="23" y="56"/>
                        </a:lnTo>
                        <a:lnTo>
                          <a:pt x="23" y="52"/>
                        </a:lnTo>
                        <a:lnTo>
                          <a:pt x="25" y="48"/>
                        </a:lnTo>
                        <a:lnTo>
                          <a:pt x="27" y="44"/>
                        </a:lnTo>
                        <a:lnTo>
                          <a:pt x="27" y="40"/>
                        </a:lnTo>
                        <a:lnTo>
                          <a:pt x="27" y="32"/>
                        </a:lnTo>
                        <a:lnTo>
                          <a:pt x="23" y="24"/>
                        </a:lnTo>
                        <a:lnTo>
                          <a:pt x="15" y="0"/>
                        </a:lnTo>
                        <a:lnTo>
                          <a:pt x="79" y="0"/>
                        </a:lnTo>
                        <a:lnTo>
                          <a:pt x="79" y="12"/>
                        </a:lnTo>
                        <a:lnTo>
                          <a:pt x="85" y="24"/>
                        </a:lnTo>
                        <a:lnTo>
                          <a:pt x="93" y="32"/>
                        </a:lnTo>
                        <a:lnTo>
                          <a:pt x="95" y="34"/>
                        </a:lnTo>
                        <a:lnTo>
                          <a:pt x="99" y="34"/>
                        </a:lnTo>
                        <a:lnTo>
                          <a:pt x="111" y="34"/>
                        </a:lnTo>
                        <a:lnTo>
                          <a:pt x="119" y="34"/>
                        </a:lnTo>
                        <a:lnTo>
                          <a:pt x="121" y="32"/>
                        </a:lnTo>
                        <a:lnTo>
                          <a:pt x="123" y="28"/>
                        </a:lnTo>
                        <a:lnTo>
                          <a:pt x="123" y="20"/>
                        </a:lnTo>
                        <a:lnTo>
                          <a:pt x="143" y="20"/>
                        </a:lnTo>
                        <a:lnTo>
                          <a:pt x="145" y="22"/>
                        </a:lnTo>
                        <a:lnTo>
                          <a:pt x="147" y="24"/>
                        </a:lnTo>
                        <a:lnTo>
                          <a:pt x="151" y="26"/>
                        </a:lnTo>
                        <a:lnTo>
                          <a:pt x="159" y="26"/>
                        </a:lnTo>
                        <a:lnTo>
                          <a:pt x="165" y="24"/>
                        </a:lnTo>
                        <a:lnTo>
                          <a:pt x="167" y="46"/>
                        </a:lnTo>
                        <a:lnTo>
                          <a:pt x="165" y="68"/>
                        </a:lnTo>
                        <a:lnTo>
                          <a:pt x="165" y="72"/>
                        </a:lnTo>
                        <a:lnTo>
                          <a:pt x="169" y="74"/>
                        </a:lnTo>
                        <a:lnTo>
                          <a:pt x="171" y="82"/>
                        </a:lnTo>
                        <a:lnTo>
                          <a:pt x="171" y="86"/>
                        </a:lnTo>
                        <a:lnTo>
                          <a:pt x="169" y="92"/>
                        </a:lnTo>
                        <a:lnTo>
                          <a:pt x="175" y="94"/>
                        </a:lnTo>
                        <a:lnTo>
                          <a:pt x="179" y="94"/>
                        </a:lnTo>
                        <a:lnTo>
                          <a:pt x="183" y="92"/>
                        </a:lnTo>
                        <a:lnTo>
                          <a:pt x="191" y="92"/>
                        </a:lnTo>
                        <a:lnTo>
                          <a:pt x="197" y="92"/>
                        </a:lnTo>
                        <a:lnTo>
                          <a:pt x="197" y="122"/>
                        </a:lnTo>
                        <a:lnTo>
                          <a:pt x="195" y="126"/>
                        </a:lnTo>
                        <a:lnTo>
                          <a:pt x="191" y="128"/>
                        </a:lnTo>
                        <a:lnTo>
                          <a:pt x="189" y="128"/>
                        </a:lnTo>
                        <a:lnTo>
                          <a:pt x="165" y="128"/>
                        </a:lnTo>
                        <a:lnTo>
                          <a:pt x="165" y="192"/>
                        </a:lnTo>
                        <a:lnTo>
                          <a:pt x="181" y="210"/>
                        </a:lnTo>
                        <a:lnTo>
                          <a:pt x="181" y="2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1" name="iṣļîde">
                    <a:extLst>
                      <a:ext uri="{FF2B5EF4-FFF2-40B4-BE49-F238E27FC236}">
                        <a16:creationId xmlns:a16="http://schemas.microsoft.com/office/drawing/2014/main" xmlns="" id="{194BBD8F-F67B-47F0-97A2-A6DD67E229B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79469" y="4408481"/>
                    <a:ext cx="258916" cy="278810"/>
                  </a:xfrm>
                  <a:custGeom>
                    <a:avLst/>
                    <a:gdLst>
                      <a:gd name="T0" fmla="*/ 2147483647 w 148"/>
                      <a:gd name="T1" fmla="*/ 2147483647 h 168"/>
                      <a:gd name="T2" fmla="*/ 2147483647 w 148"/>
                      <a:gd name="T3" fmla="*/ 2147483647 h 168"/>
                      <a:gd name="T4" fmla="*/ 2147483647 w 148"/>
                      <a:gd name="T5" fmla="*/ 2147483647 h 168"/>
                      <a:gd name="T6" fmla="*/ 2147483647 w 148"/>
                      <a:gd name="T7" fmla="*/ 2147483647 h 168"/>
                      <a:gd name="T8" fmla="*/ 2147483647 w 148"/>
                      <a:gd name="T9" fmla="*/ 2147483647 h 168"/>
                      <a:gd name="T10" fmla="*/ 2147483647 w 148"/>
                      <a:gd name="T11" fmla="*/ 2147483647 h 168"/>
                      <a:gd name="T12" fmla="*/ 2147483647 w 148"/>
                      <a:gd name="T13" fmla="*/ 2147483647 h 168"/>
                      <a:gd name="T14" fmla="*/ 2147483647 w 148"/>
                      <a:gd name="T15" fmla="*/ 2147483647 h 168"/>
                      <a:gd name="T16" fmla="*/ 2147483647 w 148"/>
                      <a:gd name="T17" fmla="*/ 2147483647 h 168"/>
                      <a:gd name="T18" fmla="*/ 2147483647 w 148"/>
                      <a:gd name="T19" fmla="*/ 2147483647 h 168"/>
                      <a:gd name="T20" fmla="*/ 2147483647 w 148"/>
                      <a:gd name="T21" fmla="*/ 2147483647 h 168"/>
                      <a:gd name="T22" fmla="*/ 2147483647 w 148"/>
                      <a:gd name="T23" fmla="*/ 2147483647 h 168"/>
                      <a:gd name="T24" fmla="*/ 2147483647 w 148"/>
                      <a:gd name="T25" fmla="*/ 2147483647 h 168"/>
                      <a:gd name="T26" fmla="*/ 2147483647 w 148"/>
                      <a:gd name="T27" fmla="*/ 2147483647 h 168"/>
                      <a:gd name="T28" fmla="*/ 2147483647 w 148"/>
                      <a:gd name="T29" fmla="*/ 2147483647 h 168"/>
                      <a:gd name="T30" fmla="*/ 2147483647 w 148"/>
                      <a:gd name="T31" fmla="*/ 2147483647 h 168"/>
                      <a:gd name="T32" fmla="*/ 2147483647 w 148"/>
                      <a:gd name="T33" fmla="*/ 2147483647 h 168"/>
                      <a:gd name="T34" fmla="*/ 2147483647 w 148"/>
                      <a:gd name="T35" fmla="*/ 2147483647 h 168"/>
                      <a:gd name="T36" fmla="*/ 2147483647 w 148"/>
                      <a:gd name="T37" fmla="*/ 2147483647 h 168"/>
                      <a:gd name="T38" fmla="*/ 2147483647 w 148"/>
                      <a:gd name="T39" fmla="*/ 2147483647 h 168"/>
                      <a:gd name="T40" fmla="*/ 2147483647 w 148"/>
                      <a:gd name="T41" fmla="*/ 2147483647 h 168"/>
                      <a:gd name="T42" fmla="*/ 2147483647 w 148"/>
                      <a:gd name="T43" fmla="*/ 2147483647 h 168"/>
                      <a:gd name="T44" fmla="*/ 2147483647 w 148"/>
                      <a:gd name="T45" fmla="*/ 2147483647 h 168"/>
                      <a:gd name="T46" fmla="*/ 2147483647 w 148"/>
                      <a:gd name="T47" fmla="*/ 2147483647 h 168"/>
                      <a:gd name="T48" fmla="*/ 2147483647 w 148"/>
                      <a:gd name="T49" fmla="*/ 2147483647 h 168"/>
                      <a:gd name="T50" fmla="*/ 2147483647 w 148"/>
                      <a:gd name="T51" fmla="*/ 2147483647 h 168"/>
                      <a:gd name="T52" fmla="*/ 2147483647 w 148"/>
                      <a:gd name="T53" fmla="*/ 2147483647 h 168"/>
                      <a:gd name="T54" fmla="*/ 2147483647 w 148"/>
                      <a:gd name="T55" fmla="*/ 2147483647 h 168"/>
                      <a:gd name="T56" fmla="*/ 2147483647 w 148"/>
                      <a:gd name="T57" fmla="*/ 2147483647 h 168"/>
                      <a:gd name="T58" fmla="*/ 2147483647 w 148"/>
                      <a:gd name="T59" fmla="*/ 2147483647 h 168"/>
                      <a:gd name="T60" fmla="*/ 2147483647 w 148"/>
                      <a:gd name="T61" fmla="*/ 2147483647 h 168"/>
                      <a:gd name="T62" fmla="*/ 2147483647 w 148"/>
                      <a:gd name="T63" fmla="*/ 2147483647 h 168"/>
                      <a:gd name="T64" fmla="*/ 2147483647 w 148"/>
                      <a:gd name="T65" fmla="*/ 2147483647 h 168"/>
                      <a:gd name="T66" fmla="*/ 2147483647 w 148"/>
                      <a:gd name="T67" fmla="*/ 2147483647 h 168"/>
                      <a:gd name="T68" fmla="*/ 2147483647 w 148"/>
                      <a:gd name="T69" fmla="*/ 2147483647 h 168"/>
                      <a:gd name="T70" fmla="*/ 2147483647 w 148"/>
                      <a:gd name="T71" fmla="*/ 2147483647 h 168"/>
                      <a:gd name="T72" fmla="*/ 2147483647 w 148"/>
                      <a:gd name="T73" fmla="*/ 2147483647 h 168"/>
                      <a:gd name="T74" fmla="*/ 2147483647 w 148"/>
                      <a:gd name="T75" fmla="*/ 2147483647 h 168"/>
                      <a:gd name="T76" fmla="*/ 2147483647 w 148"/>
                      <a:gd name="T77" fmla="*/ 2147483647 h 168"/>
                      <a:gd name="T78" fmla="*/ 2147483647 w 148"/>
                      <a:gd name="T79" fmla="*/ 2147483647 h 168"/>
                      <a:gd name="T80" fmla="*/ 2147483647 w 148"/>
                      <a:gd name="T81" fmla="*/ 2147483647 h 168"/>
                      <a:gd name="T82" fmla="*/ 2147483647 w 148"/>
                      <a:gd name="T83" fmla="*/ 2147483647 h 168"/>
                      <a:gd name="T84" fmla="*/ 2147483647 w 148"/>
                      <a:gd name="T85" fmla="*/ 2147483647 h 168"/>
                      <a:gd name="T86" fmla="*/ 2147483647 w 148"/>
                      <a:gd name="T87" fmla="*/ 2147483647 h 168"/>
                      <a:gd name="T88" fmla="*/ 2147483647 w 148"/>
                      <a:gd name="T89" fmla="*/ 2147483647 h 168"/>
                      <a:gd name="T90" fmla="*/ 0 w 148"/>
                      <a:gd name="T91" fmla="*/ 2147483647 h 168"/>
                      <a:gd name="T92" fmla="*/ 0 w 148"/>
                      <a:gd name="T93" fmla="*/ 2147483647 h 168"/>
                      <a:gd name="T94" fmla="*/ 2147483647 w 148"/>
                      <a:gd name="T95" fmla="*/ 2147483647 h 168"/>
                      <a:gd name="T96" fmla="*/ 2147483647 w 148"/>
                      <a:gd name="T97" fmla="*/ 2147483647 h 168"/>
                      <a:gd name="T98" fmla="*/ 2147483647 w 148"/>
                      <a:gd name="T99" fmla="*/ 2147483647 h 168"/>
                      <a:gd name="T100" fmla="*/ 2147483647 w 148"/>
                      <a:gd name="T101" fmla="*/ 2147483647 h 168"/>
                      <a:gd name="T102" fmla="*/ 2147483647 w 148"/>
                      <a:gd name="T103" fmla="*/ 2147483647 h 168"/>
                      <a:gd name="T104" fmla="*/ 2147483647 w 148"/>
                      <a:gd name="T105" fmla="*/ 2147483647 h 168"/>
                      <a:gd name="T106" fmla="*/ 2147483647 w 148"/>
                      <a:gd name="T107" fmla="*/ 2147483647 h 168"/>
                      <a:gd name="T108" fmla="*/ 2147483647 w 148"/>
                      <a:gd name="T109" fmla="*/ 0 h 168"/>
                      <a:gd name="T110" fmla="*/ 2147483647 w 148"/>
                      <a:gd name="T111" fmla="*/ 0 h 168"/>
                      <a:gd name="T112" fmla="*/ 2147483647 w 148"/>
                      <a:gd name="T113" fmla="*/ 2147483647 h 168"/>
                      <a:gd name="T114" fmla="*/ 2147483647 w 148"/>
                      <a:gd name="T115" fmla="*/ 2147483647 h 168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w 148"/>
                      <a:gd name="T175" fmla="*/ 0 h 168"/>
                      <a:gd name="T176" fmla="*/ 148 w 148"/>
                      <a:gd name="T177" fmla="*/ 168 h 168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T174" t="T175" r="T176" b="T177"/>
                    <a:pathLst>
                      <a:path w="148" h="168">
                        <a:moveTo>
                          <a:pt x="94" y="8"/>
                        </a:moveTo>
                        <a:lnTo>
                          <a:pt x="98" y="14"/>
                        </a:lnTo>
                        <a:lnTo>
                          <a:pt x="100" y="18"/>
                        </a:lnTo>
                        <a:lnTo>
                          <a:pt x="102" y="20"/>
                        </a:lnTo>
                        <a:lnTo>
                          <a:pt x="100" y="22"/>
                        </a:lnTo>
                        <a:lnTo>
                          <a:pt x="102" y="26"/>
                        </a:lnTo>
                        <a:lnTo>
                          <a:pt x="106" y="32"/>
                        </a:lnTo>
                        <a:lnTo>
                          <a:pt x="112" y="36"/>
                        </a:lnTo>
                        <a:lnTo>
                          <a:pt x="120" y="42"/>
                        </a:lnTo>
                        <a:lnTo>
                          <a:pt x="124" y="46"/>
                        </a:lnTo>
                        <a:lnTo>
                          <a:pt x="126" y="52"/>
                        </a:lnTo>
                        <a:lnTo>
                          <a:pt x="128" y="62"/>
                        </a:lnTo>
                        <a:lnTo>
                          <a:pt x="128" y="68"/>
                        </a:lnTo>
                        <a:lnTo>
                          <a:pt x="132" y="70"/>
                        </a:lnTo>
                        <a:lnTo>
                          <a:pt x="136" y="72"/>
                        </a:lnTo>
                        <a:lnTo>
                          <a:pt x="140" y="74"/>
                        </a:lnTo>
                        <a:lnTo>
                          <a:pt x="144" y="74"/>
                        </a:lnTo>
                        <a:lnTo>
                          <a:pt x="148" y="80"/>
                        </a:lnTo>
                        <a:lnTo>
                          <a:pt x="140" y="84"/>
                        </a:lnTo>
                        <a:lnTo>
                          <a:pt x="134" y="88"/>
                        </a:lnTo>
                        <a:lnTo>
                          <a:pt x="126" y="100"/>
                        </a:lnTo>
                        <a:lnTo>
                          <a:pt x="116" y="112"/>
                        </a:lnTo>
                        <a:lnTo>
                          <a:pt x="106" y="122"/>
                        </a:lnTo>
                        <a:lnTo>
                          <a:pt x="104" y="124"/>
                        </a:lnTo>
                        <a:lnTo>
                          <a:pt x="100" y="126"/>
                        </a:lnTo>
                        <a:lnTo>
                          <a:pt x="98" y="128"/>
                        </a:lnTo>
                        <a:lnTo>
                          <a:pt x="94" y="132"/>
                        </a:lnTo>
                        <a:lnTo>
                          <a:pt x="92" y="138"/>
                        </a:lnTo>
                        <a:lnTo>
                          <a:pt x="88" y="142"/>
                        </a:lnTo>
                        <a:lnTo>
                          <a:pt x="84" y="146"/>
                        </a:lnTo>
                        <a:lnTo>
                          <a:pt x="78" y="148"/>
                        </a:lnTo>
                        <a:lnTo>
                          <a:pt x="72" y="146"/>
                        </a:lnTo>
                        <a:lnTo>
                          <a:pt x="68" y="142"/>
                        </a:lnTo>
                        <a:lnTo>
                          <a:pt x="62" y="140"/>
                        </a:lnTo>
                        <a:lnTo>
                          <a:pt x="56" y="138"/>
                        </a:lnTo>
                        <a:lnTo>
                          <a:pt x="52" y="142"/>
                        </a:lnTo>
                        <a:lnTo>
                          <a:pt x="44" y="150"/>
                        </a:lnTo>
                        <a:lnTo>
                          <a:pt x="36" y="162"/>
                        </a:lnTo>
                        <a:lnTo>
                          <a:pt x="28" y="168"/>
                        </a:lnTo>
                        <a:lnTo>
                          <a:pt x="12" y="168"/>
                        </a:lnTo>
                        <a:lnTo>
                          <a:pt x="14" y="160"/>
                        </a:lnTo>
                        <a:lnTo>
                          <a:pt x="16" y="152"/>
                        </a:lnTo>
                        <a:lnTo>
                          <a:pt x="16" y="146"/>
                        </a:lnTo>
                        <a:lnTo>
                          <a:pt x="14" y="142"/>
                        </a:lnTo>
                        <a:lnTo>
                          <a:pt x="6" y="134"/>
                        </a:lnTo>
                        <a:lnTo>
                          <a:pt x="0" y="132"/>
                        </a:lnTo>
                        <a:lnTo>
                          <a:pt x="0" y="78"/>
                        </a:lnTo>
                        <a:lnTo>
                          <a:pt x="20" y="78"/>
                        </a:lnTo>
                        <a:lnTo>
                          <a:pt x="20" y="10"/>
                        </a:lnTo>
                        <a:lnTo>
                          <a:pt x="42" y="8"/>
                        </a:lnTo>
                        <a:lnTo>
                          <a:pt x="60" y="6"/>
                        </a:lnTo>
                        <a:lnTo>
                          <a:pt x="64" y="12"/>
                        </a:lnTo>
                        <a:lnTo>
                          <a:pt x="78" y="6"/>
                        </a:lnTo>
                        <a:lnTo>
                          <a:pt x="82" y="2"/>
                        </a:lnTo>
                        <a:lnTo>
                          <a:pt x="88" y="0"/>
                        </a:lnTo>
                        <a:lnTo>
                          <a:pt x="92" y="0"/>
                        </a:lnTo>
                        <a:lnTo>
                          <a:pt x="94" y="2"/>
                        </a:lnTo>
                        <a:lnTo>
                          <a:pt x="94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2" name="iSḷiḑè">
                    <a:extLst>
                      <a:ext uri="{FF2B5EF4-FFF2-40B4-BE49-F238E27FC236}">
                        <a16:creationId xmlns:a16="http://schemas.microsoft.com/office/drawing/2014/main" xmlns="" id="{17B7C68C-0300-4886-BC15-8DA733398E3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75479" y="3359088"/>
                    <a:ext cx="141853" cy="138705"/>
                  </a:xfrm>
                  <a:custGeom>
                    <a:avLst/>
                    <a:gdLst>
                      <a:gd name="T0" fmla="*/ 2147483647 w 82"/>
                      <a:gd name="T1" fmla="*/ 2147483647 h 82"/>
                      <a:gd name="T2" fmla="*/ 2147483647 w 82"/>
                      <a:gd name="T3" fmla="*/ 2147483647 h 82"/>
                      <a:gd name="T4" fmla="*/ 2147483647 w 82"/>
                      <a:gd name="T5" fmla="*/ 2147483647 h 82"/>
                      <a:gd name="T6" fmla="*/ 2147483647 w 82"/>
                      <a:gd name="T7" fmla="*/ 2147483647 h 82"/>
                      <a:gd name="T8" fmla="*/ 2147483647 w 82"/>
                      <a:gd name="T9" fmla="*/ 2147483647 h 82"/>
                      <a:gd name="T10" fmla="*/ 2147483647 w 82"/>
                      <a:gd name="T11" fmla="*/ 2147483647 h 82"/>
                      <a:gd name="T12" fmla="*/ 2147483647 w 82"/>
                      <a:gd name="T13" fmla="*/ 2147483647 h 82"/>
                      <a:gd name="T14" fmla="*/ 2147483647 w 82"/>
                      <a:gd name="T15" fmla="*/ 2147483647 h 82"/>
                      <a:gd name="T16" fmla="*/ 2147483647 w 82"/>
                      <a:gd name="T17" fmla="*/ 2147483647 h 82"/>
                      <a:gd name="T18" fmla="*/ 2147483647 w 82"/>
                      <a:gd name="T19" fmla="*/ 2147483647 h 82"/>
                      <a:gd name="T20" fmla="*/ 2147483647 w 82"/>
                      <a:gd name="T21" fmla="*/ 2147483647 h 82"/>
                      <a:gd name="T22" fmla="*/ 2147483647 w 82"/>
                      <a:gd name="T23" fmla="*/ 2147483647 h 82"/>
                      <a:gd name="T24" fmla="*/ 2147483647 w 82"/>
                      <a:gd name="T25" fmla="*/ 2147483647 h 82"/>
                      <a:gd name="T26" fmla="*/ 2147483647 w 82"/>
                      <a:gd name="T27" fmla="*/ 2147483647 h 82"/>
                      <a:gd name="T28" fmla="*/ 2147483647 w 82"/>
                      <a:gd name="T29" fmla="*/ 2147483647 h 82"/>
                      <a:gd name="T30" fmla="*/ 2147483647 w 82"/>
                      <a:gd name="T31" fmla="*/ 2147483647 h 82"/>
                      <a:gd name="T32" fmla="*/ 2147483647 w 82"/>
                      <a:gd name="T33" fmla="*/ 2147483647 h 82"/>
                      <a:gd name="T34" fmla="*/ 2147483647 w 82"/>
                      <a:gd name="T35" fmla="*/ 2147483647 h 82"/>
                      <a:gd name="T36" fmla="*/ 2147483647 w 82"/>
                      <a:gd name="T37" fmla="*/ 2147483647 h 82"/>
                      <a:gd name="T38" fmla="*/ 2147483647 w 82"/>
                      <a:gd name="T39" fmla="*/ 2147483647 h 82"/>
                      <a:gd name="T40" fmla="*/ 2147483647 w 82"/>
                      <a:gd name="T41" fmla="*/ 2147483647 h 82"/>
                      <a:gd name="T42" fmla="*/ 2147483647 w 82"/>
                      <a:gd name="T43" fmla="*/ 2147483647 h 82"/>
                      <a:gd name="T44" fmla="*/ 2147483647 w 82"/>
                      <a:gd name="T45" fmla="*/ 2147483647 h 82"/>
                      <a:gd name="T46" fmla="*/ 2147483647 w 82"/>
                      <a:gd name="T47" fmla="*/ 2147483647 h 82"/>
                      <a:gd name="T48" fmla="*/ 0 w 82"/>
                      <a:gd name="T49" fmla="*/ 2147483647 h 82"/>
                      <a:gd name="T50" fmla="*/ 2147483647 w 82"/>
                      <a:gd name="T51" fmla="*/ 2147483647 h 82"/>
                      <a:gd name="T52" fmla="*/ 2147483647 w 82"/>
                      <a:gd name="T53" fmla="*/ 2147483647 h 82"/>
                      <a:gd name="T54" fmla="*/ 2147483647 w 82"/>
                      <a:gd name="T55" fmla="*/ 2147483647 h 82"/>
                      <a:gd name="T56" fmla="*/ 2147483647 w 82"/>
                      <a:gd name="T57" fmla="*/ 2147483647 h 82"/>
                      <a:gd name="T58" fmla="*/ 2147483647 w 82"/>
                      <a:gd name="T59" fmla="*/ 2147483647 h 82"/>
                      <a:gd name="T60" fmla="*/ 2147483647 w 82"/>
                      <a:gd name="T61" fmla="*/ 2147483647 h 82"/>
                      <a:gd name="T62" fmla="*/ 2147483647 w 82"/>
                      <a:gd name="T63" fmla="*/ 2147483647 h 82"/>
                      <a:gd name="T64" fmla="*/ 2147483647 w 82"/>
                      <a:gd name="T65" fmla="*/ 0 h 82"/>
                      <a:gd name="T66" fmla="*/ 2147483647 w 82"/>
                      <a:gd name="T67" fmla="*/ 0 h 82"/>
                      <a:gd name="T68" fmla="*/ 2147483647 w 82"/>
                      <a:gd name="T69" fmla="*/ 2147483647 h 82"/>
                      <a:gd name="T70" fmla="*/ 2147483647 w 82"/>
                      <a:gd name="T71" fmla="*/ 2147483647 h 82"/>
                      <a:gd name="T72" fmla="*/ 2147483647 w 82"/>
                      <a:gd name="T73" fmla="*/ 2147483647 h 82"/>
                      <a:gd name="T74" fmla="*/ 2147483647 w 82"/>
                      <a:gd name="T75" fmla="*/ 2147483647 h 82"/>
                      <a:gd name="T76" fmla="*/ 2147483647 w 82"/>
                      <a:gd name="T77" fmla="*/ 2147483647 h 82"/>
                      <a:gd name="T78" fmla="*/ 2147483647 w 82"/>
                      <a:gd name="T79" fmla="*/ 2147483647 h 82"/>
                      <a:gd name="T80" fmla="*/ 2147483647 w 82"/>
                      <a:gd name="T81" fmla="*/ 2147483647 h 82"/>
                      <a:gd name="T82" fmla="*/ 2147483647 w 82"/>
                      <a:gd name="T83" fmla="*/ 2147483647 h 82"/>
                      <a:gd name="T84" fmla="*/ 2147483647 w 82"/>
                      <a:gd name="T85" fmla="*/ 2147483647 h 82"/>
                      <a:gd name="T86" fmla="*/ 2147483647 w 82"/>
                      <a:gd name="T87" fmla="*/ 2147483647 h 82"/>
                      <a:gd name="T88" fmla="*/ 2147483647 w 82"/>
                      <a:gd name="T89" fmla="*/ 2147483647 h 82"/>
                      <a:gd name="T90" fmla="*/ 2147483647 w 82"/>
                      <a:gd name="T91" fmla="*/ 2147483647 h 82"/>
                      <a:gd name="T92" fmla="*/ 2147483647 w 82"/>
                      <a:gd name="T93" fmla="*/ 2147483647 h 82"/>
                      <a:gd name="T94" fmla="*/ 2147483647 w 82"/>
                      <a:gd name="T95" fmla="*/ 2147483647 h 82"/>
                      <a:gd name="T96" fmla="*/ 2147483647 w 82"/>
                      <a:gd name="T97" fmla="*/ 2147483647 h 82"/>
                      <a:gd name="T98" fmla="*/ 2147483647 w 82"/>
                      <a:gd name="T99" fmla="*/ 2147483647 h 82"/>
                      <a:gd name="T100" fmla="*/ 2147483647 w 82"/>
                      <a:gd name="T101" fmla="*/ 2147483647 h 82"/>
                      <a:gd name="T102" fmla="*/ 2147483647 w 82"/>
                      <a:gd name="T103" fmla="*/ 2147483647 h 82"/>
                      <a:gd name="T104" fmla="*/ 2147483647 w 82"/>
                      <a:gd name="T105" fmla="*/ 2147483647 h 82"/>
                      <a:gd name="T106" fmla="*/ 2147483647 w 82"/>
                      <a:gd name="T107" fmla="*/ 2147483647 h 82"/>
                      <a:gd name="T108" fmla="*/ 2147483647 w 82"/>
                      <a:gd name="T109" fmla="*/ 2147483647 h 82"/>
                      <a:gd name="T110" fmla="*/ 2147483647 w 82"/>
                      <a:gd name="T111" fmla="*/ 2147483647 h 82"/>
                      <a:gd name="T112" fmla="*/ 2147483647 w 82"/>
                      <a:gd name="T113" fmla="*/ 2147483647 h 82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82"/>
                      <a:gd name="T172" fmla="*/ 0 h 82"/>
                      <a:gd name="T173" fmla="*/ 82 w 82"/>
                      <a:gd name="T174" fmla="*/ 82 h 82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82" h="82">
                        <a:moveTo>
                          <a:pt x="6" y="78"/>
                        </a:moveTo>
                        <a:lnTo>
                          <a:pt x="4" y="74"/>
                        </a:lnTo>
                        <a:lnTo>
                          <a:pt x="4" y="68"/>
                        </a:lnTo>
                        <a:lnTo>
                          <a:pt x="4" y="62"/>
                        </a:lnTo>
                        <a:lnTo>
                          <a:pt x="16" y="62"/>
                        </a:lnTo>
                        <a:lnTo>
                          <a:pt x="28" y="60"/>
                        </a:lnTo>
                        <a:lnTo>
                          <a:pt x="28" y="58"/>
                        </a:lnTo>
                        <a:lnTo>
                          <a:pt x="34" y="60"/>
                        </a:lnTo>
                        <a:lnTo>
                          <a:pt x="42" y="62"/>
                        </a:lnTo>
                        <a:lnTo>
                          <a:pt x="46" y="60"/>
                        </a:lnTo>
                        <a:lnTo>
                          <a:pt x="50" y="58"/>
                        </a:lnTo>
                        <a:lnTo>
                          <a:pt x="38" y="56"/>
                        </a:lnTo>
                        <a:lnTo>
                          <a:pt x="32" y="54"/>
                        </a:lnTo>
                        <a:lnTo>
                          <a:pt x="30" y="50"/>
                        </a:lnTo>
                        <a:lnTo>
                          <a:pt x="26" y="52"/>
                        </a:lnTo>
                        <a:lnTo>
                          <a:pt x="24" y="54"/>
                        </a:lnTo>
                        <a:lnTo>
                          <a:pt x="22" y="56"/>
                        </a:lnTo>
                        <a:lnTo>
                          <a:pt x="18" y="58"/>
                        </a:lnTo>
                        <a:lnTo>
                          <a:pt x="6" y="56"/>
                        </a:lnTo>
                        <a:lnTo>
                          <a:pt x="6" y="52"/>
                        </a:lnTo>
                        <a:lnTo>
                          <a:pt x="8" y="46"/>
                        </a:lnTo>
                        <a:lnTo>
                          <a:pt x="6" y="40"/>
                        </a:lnTo>
                        <a:lnTo>
                          <a:pt x="4" y="36"/>
                        </a:lnTo>
                        <a:lnTo>
                          <a:pt x="2" y="32"/>
                        </a:lnTo>
                        <a:lnTo>
                          <a:pt x="0" y="30"/>
                        </a:lnTo>
                        <a:lnTo>
                          <a:pt x="2" y="24"/>
                        </a:lnTo>
                        <a:lnTo>
                          <a:pt x="4" y="16"/>
                        </a:lnTo>
                        <a:lnTo>
                          <a:pt x="10" y="4"/>
                        </a:lnTo>
                        <a:lnTo>
                          <a:pt x="14" y="4"/>
                        </a:lnTo>
                        <a:lnTo>
                          <a:pt x="16" y="4"/>
                        </a:lnTo>
                        <a:lnTo>
                          <a:pt x="20" y="4"/>
                        </a:lnTo>
                        <a:lnTo>
                          <a:pt x="22" y="2"/>
                        </a:lnTo>
                        <a:lnTo>
                          <a:pt x="26" y="0"/>
                        </a:lnTo>
                        <a:lnTo>
                          <a:pt x="30" y="0"/>
                        </a:lnTo>
                        <a:lnTo>
                          <a:pt x="38" y="2"/>
                        </a:lnTo>
                        <a:lnTo>
                          <a:pt x="46" y="6"/>
                        </a:lnTo>
                        <a:lnTo>
                          <a:pt x="52" y="8"/>
                        </a:lnTo>
                        <a:lnTo>
                          <a:pt x="54" y="14"/>
                        </a:lnTo>
                        <a:lnTo>
                          <a:pt x="64" y="28"/>
                        </a:lnTo>
                        <a:lnTo>
                          <a:pt x="68" y="32"/>
                        </a:lnTo>
                        <a:lnTo>
                          <a:pt x="74" y="36"/>
                        </a:lnTo>
                        <a:lnTo>
                          <a:pt x="72" y="36"/>
                        </a:lnTo>
                        <a:lnTo>
                          <a:pt x="76" y="48"/>
                        </a:lnTo>
                        <a:lnTo>
                          <a:pt x="80" y="58"/>
                        </a:lnTo>
                        <a:lnTo>
                          <a:pt x="82" y="66"/>
                        </a:lnTo>
                        <a:lnTo>
                          <a:pt x="82" y="72"/>
                        </a:lnTo>
                        <a:lnTo>
                          <a:pt x="82" y="80"/>
                        </a:lnTo>
                        <a:lnTo>
                          <a:pt x="80" y="80"/>
                        </a:lnTo>
                        <a:lnTo>
                          <a:pt x="74" y="82"/>
                        </a:lnTo>
                        <a:lnTo>
                          <a:pt x="68" y="80"/>
                        </a:lnTo>
                        <a:lnTo>
                          <a:pt x="62" y="78"/>
                        </a:lnTo>
                        <a:lnTo>
                          <a:pt x="56" y="76"/>
                        </a:lnTo>
                        <a:lnTo>
                          <a:pt x="50" y="74"/>
                        </a:lnTo>
                        <a:lnTo>
                          <a:pt x="38" y="74"/>
                        </a:lnTo>
                        <a:lnTo>
                          <a:pt x="26" y="76"/>
                        </a:lnTo>
                        <a:lnTo>
                          <a:pt x="18" y="78"/>
                        </a:lnTo>
                        <a:lnTo>
                          <a:pt x="6" y="7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3" name="îṡ1iďé">
                    <a:extLst>
                      <a:ext uri="{FF2B5EF4-FFF2-40B4-BE49-F238E27FC236}">
                        <a16:creationId xmlns:a16="http://schemas.microsoft.com/office/drawing/2014/main" xmlns="" id="{41CF8511-69BF-417F-B01B-4839DDA56A7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85119" y="3483783"/>
                    <a:ext cx="78501" cy="39230"/>
                  </a:xfrm>
                  <a:custGeom>
                    <a:avLst/>
                    <a:gdLst>
                      <a:gd name="T0" fmla="*/ 0 w 44"/>
                      <a:gd name="T1" fmla="*/ 2147483647 h 24"/>
                      <a:gd name="T2" fmla="*/ 2147483647 w 44"/>
                      <a:gd name="T3" fmla="*/ 2147483647 h 24"/>
                      <a:gd name="T4" fmla="*/ 2147483647 w 44"/>
                      <a:gd name="T5" fmla="*/ 2147483647 h 24"/>
                      <a:gd name="T6" fmla="*/ 2147483647 w 44"/>
                      <a:gd name="T7" fmla="*/ 0 h 24"/>
                      <a:gd name="T8" fmla="*/ 2147483647 w 44"/>
                      <a:gd name="T9" fmla="*/ 0 h 24"/>
                      <a:gd name="T10" fmla="*/ 2147483647 w 44"/>
                      <a:gd name="T11" fmla="*/ 2147483647 h 24"/>
                      <a:gd name="T12" fmla="*/ 2147483647 w 44"/>
                      <a:gd name="T13" fmla="*/ 2147483647 h 24"/>
                      <a:gd name="T14" fmla="*/ 2147483647 w 44"/>
                      <a:gd name="T15" fmla="*/ 2147483647 h 24"/>
                      <a:gd name="T16" fmla="*/ 2147483647 w 44"/>
                      <a:gd name="T17" fmla="*/ 2147483647 h 24"/>
                      <a:gd name="T18" fmla="*/ 2147483647 w 44"/>
                      <a:gd name="T19" fmla="*/ 2147483647 h 24"/>
                      <a:gd name="T20" fmla="*/ 2147483647 w 44"/>
                      <a:gd name="T21" fmla="*/ 2147483647 h 24"/>
                      <a:gd name="T22" fmla="*/ 2147483647 w 44"/>
                      <a:gd name="T23" fmla="*/ 2147483647 h 24"/>
                      <a:gd name="T24" fmla="*/ 2147483647 w 44"/>
                      <a:gd name="T25" fmla="*/ 2147483647 h 24"/>
                      <a:gd name="T26" fmla="*/ 2147483647 w 44"/>
                      <a:gd name="T27" fmla="*/ 2147483647 h 24"/>
                      <a:gd name="T28" fmla="*/ 2147483647 w 44"/>
                      <a:gd name="T29" fmla="*/ 2147483647 h 24"/>
                      <a:gd name="T30" fmla="*/ 2147483647 w 44"/>
                      <a:gd name="T31" fmla="*/ 2147483647 h 24"/>
                      <a:gd name="T32" fmla="*/ 2147483647 w 44"/>
                      <a:gd name="T33" fmla="*/ 2147483647 h 24"/>
                      <a:gd name="T34" fmla="*/ 2147483647 w 44"/>
                      <a:gd name="T35" fmla="*/ 2147483647 h 24"/>
                      <a:gd name="T36" fmla="*/ 2147483647 w 44"/>
                      <a:gd name="T37" fmla="*/ 2147483647 h 24"/>
                      <a:gd name="T38" fmla="*/ 0 w 44"/>
                      <a:gd name="T39" fmla="*/ 2147483647 h 24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44"/>
                      <a:gd name="T61" fmla="*/ 0 h 24"/>
                      <a:gd name="T62" fmla="*/ 44 w 44"/>
                      <a:gd name="T63" fmla="*/ 24 h 24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44" h="24">
                        <a:moveTo>
                          <a:pt x="0" y="4"/>
                        </a:moveTo>
                        <a:lnTo>
                          <a:pt x="12" y="4"/>
                        </a:lnTo>
                        <a:lnTo>
                          <a:pt x="20" y="2"/>
                        </a:lnTo>
                        <a:lnTo>
                          <a:pt x="32" y="0"/>
                        </a:lnTo>
                        <a:lnTo>
                          <a:pt x="44" y="0"/>
                        </a:lnTo>
                        <a:lnTo>
                          <a:pt x="44" y="4"/>
                        </a:lnTo>
                        <a:lnTo>
                          <a:pt x="44" y="8"/>
                        </a:lnTo>
                        <a:lnTo>
                          <a:pt x="40" y="8"/>
                        </a:lnTo>
                        <a:lnTo>
                          <a:pt x="42" y="12"/>
                        </a:lnTo>
                        <a:lnTo>
                          <a:pt x="44" y="12"/>
                        </a:lnTo>
                        <a:lnTo>
                          <a:pt x="44" y="16"/>
                        </a:lnTo>
                        <a:lnTo>
                          <a:pt x="38" y="18"/>
                        </a:lnTo>
                        <a:lnTo>
                          <a:pt x="34" y="20"/>
                        </a:lnTo>
                        <a:lnTo>
                          <a:pt x="30" y="22"/>
                        </a:lnTo>
                        <a:lnTo>
                          <a:pt x="26" y="24"/>
                        </a:lnTo>
                        <a:lnTo>
                          <a:pt x="20" y="16"/>
                        </a:lnTo>
                        <a:lnTo>
                          <a:pt x="18" y="14"/>
                        </a:lnTo>
                        <a:lnTo>
                          <a:pt x="16" y="12"/>
                        </a:lnTo>
                        <a:lnTo>
                          <a:pt x="8" y="8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4" name="işlídé">
                    <a:extLst>
                      <a:ext uri="{FF2B5EF4-FFF2-40B4-BE49-F238E27FC236}">
                        <a16:creationId xmlns:a16="http://schemas.microsoft.com/office/drawing/2014/main" xmlns="" id="{3EFF5D20-B61B-4397-A96F-BE9BF6B657D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30567" y="3483783"/>
                    <a:ext cx="192810" cy="158320"/>
                  </a:xfrm>
                  <a:custGeom>
                    <a:avLst/>
                    <a:gdLst>
                      <a:gd name="T0" fmla="*/ 2147483647 w 110"/>
                      <a:gd name="T1" fmla="*/ 2147483647 h 96"/>
                      <a:gd name="T2" fmla="*/ 2147483647 w 110"/>
                      <a:gd name="T3" fmla="*/ 2147483647 h 96"/>
                      <a:gd name="T4" fmla="*/ 2147483647 w 110"/>
                      <a:gd name="T5" fmla="*/ 2147483647 h 96"/>
                      <a:gd name="T6" fmla="*/ 2147483647 w 110"/>
                      <a:gd name="T7" fmla="*/ 2147483647 h 96"/>
                      <a:gd name="T8" fmla="*/ 2147483647 w 110"/>
                      <a:gd name="T9" fmla="*/ 2147483647 h 96"/>
                      <a:gd name="T10" fmla="*/ 2147483647 w 110"/>
                      <a:gd name="T11" fmla="*/ 2147483647 h 96"/>
                      <a:gd name="T12" fmla="*/ 2147483647 w 110"/>
                      <a:gd name="T13" fmla="*/ 2147483647 h 96"/>
                      <a:gd name="T14" fmla="*/ 2147483647 w 110"/>
                      <a:gd name="T15" fmla="*/ 2147483647 h 96"/>
                      <a:gd name="T16" fmla="*/ 2147483647 w 110"/>
                      <a:gd name="T17" fmla="*/ 2147483647 h 96"/>
                      <a:gd name="T18" fmla="*/ 2147483647 w 110"/>
                      <a:gd name="T19" fmla="*/ 2147483647 h 96"/>
                      <a:gd name="T20" fmla="*/ 2147483647 w 110"/>
                      <a:gd name="T21" fmla="*/ 2147483647 h 96"/>
                      <a:gd name="T22" fmla="*/ 2147483647 w 110"/>
                      <a:gd name="T23" fmla="*/ 2147483647 h 96"/>
                      <a:gd name="T24" fmla="*/ 2147483647 w 110"/>
                      <a:gd name="T25" fmla="*/ 2147483647 h 96"/>
                      <a:gd name="T26" fmla="*/ 2147483647 w 110"/>
                      <a:gd name="T27" fmla="*/ 2147483647 h 96"/>
                      <a:gd name="T28" fmla="*/ 2147483647 w 110"/>
                      <a:gd name="T29" fmla="*/ 2147483647 h 96"/>
                      <a:gd name="T30" fmla="*/ 2147483647 w 110"/>
                      <a:gd name="T31" fmla="*/ 2147483647 h 96"/>
                      <a:gd name="T32" fmla="*/ 2147483647 w 110"/>
                      <a:gd name="T33" fmla="*/ 2147483647 h 96"/>
                      <a:gd name="T34" fmla="*/ 2147483647 w 110"/>
                      <a:gd name="T35" fmla="*/ 2147483647 h 96"/>
                      <a:gd name="T36" fmla="*/ 2147483647 w 110"/>
                      <a:gd name="T37" fmla="*/ 2147483647 h 96"/>
                      <a:gd name="T38" fmla="*/ 2147483647 w 110"/>
                      <a:gd name="T39" fmla="*/ 2147483647 h 96"/>
                      <a:gd name="T40" fmla="*/ 2147483647 w 110"/>
                      <a:gd name="T41" fmla="*/ 2147483647 h 96"/>
                      <a:gd name="T42" fmla="*/ 2147483647 w 110"/>
                      <a:gd name="T43" fmla="*/ 2147483647 h 96"/>
                      <a:gd name="T44" fmla="*/ 2147483647 w 110"/>
                      <a:gd name="T45" fmla="*/ 2147483647 h 96"/>
                      <a:gd name="T46" fmla="*/ 2147483647 w 110"/>
                      <a:gd name="T47" fmla="*/ 2147483647 h 96"/>
                      <a:gd name="T48" fmla="*/ 2147483647 w 110"/>
                      <a:gd name="T49" fmla="*/ 2147483647 h 96"/>
                      <a:gd name="T50" fmla="*/ 2147483647 w 110"/>
                      <a:gd name="T51" fmla="*/ 2147483647 h 96"/>
                      <a:gd name="T52" fmla="*/ 2147483647 w 110"/>
                      <a:gd name="T53" fmla="*/ 2147483647 h 96"/>
                      <a:gd name="T54" fmla="*/ 2147483647 w 110"/>
                      <a:gd name="T55" fmla="*/ 2147483647 h 96"/>
                      <a:gd name="T56" fmla="*/ 2147483647 w 110"/>
                      <a:gd name="T57" fmla="*/ 2147483647 h 96"/>
                      <a:gd name="T58" fmla="*/ 2147483647 w 110"/>
                      <a:gd name="T59" fmla="*/ 2147483647 h 96"/>
                      <a:gd name="T60" fmla="*/ 2147483647 w 110"/>
                      <a:gd name="T61" fmla="*/ 2147483647 h 96"/>
                      <a:gd name="T62" fmla="*/ 2147483647 w 110"/>
                      <a:gd name="T63" fmla="*/ 2147483647 h 9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110"/>
                      <a:gd name="T97" fmla="*/ 0 h 96"/>
                      <a:gd name="T98" fmla="*/ 110 w 110"/>
                      <a:gd name="T99" fmla="*/ 96 h 9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110" h="96">
                        <a:moveTo>
                          <a:pt x="28" y="66"/>
                        </a:moveTo>
                        <a:lnTo>
                          <a:pt x="32" y="60"/>
                        </a:lnTo>
                        <a:lnTo>
                          <a:pt x="38" y="54"/>
                        </a:lnTo>
                        <a:lnTo>
                          <a:pt x="44" y="48"/>
                        </a:lnTo>
                        <a:lnTo>
                          <a:pt x="50" y="46"/>
                        </a:lnTo>
                        <a:lnTo>
                          <a:pt x="56" y="48"/>
                        </a:lnTo>
                        <a:lnTo>
                          <a:pt x="60" y="50"/>
                        </a:lnTo>
                        <a:lnTo>
                          <a:pt x="62" y="54"/>
                        </a:lnTo>
                        <a:lnTo>
                          <a:pt x="64" y="60"/>
                        </a:lnTo>
                        <a:lnTo>
                          <a:pt x="66" y="68"/>
                        </a:lnTo>
                        <a:lnTo>
                          <a:pt x="70" y="78"/>
                        </a:lnTo>
                        <a:lnTo>
                          <a:pt x="74" y="76"/>
                        </a:lnTo>
                        <a:lnTo>
                          <a:pt x="76" y="74"/>
                        </a:lnTo>
                        <a:lnTo>
                          <a:pt x="84" y="78"/>
                        </a:lnTo>
                        <a:lnTo>
                          <a:pt x="84" y="90"/>
                        </a:lnTo>
                        <a:lnTo>
                          <a:pt x="86" y="96"/>
                        </a:lnTo>
                        <a:lnTo>
                          <a:pt x="90" y="96"/>
                        </a:lnTo>
                        <a:lnTo>
                          <a:pt x="96" y="96"/>
                        </a:lnTo>
                        <a:lnTo>
                          <a:pt x="100" y="96"/>
                        </a:lnTo>
                        <a:lnTo>
                          <a:pt x="102" y="96"/>
                        </a:lnTo>
                        <a:lnTo>
                          <a:pt x="104" y="92"/>
                        </a:lnTo>
                        <a:lnTo>
                          <a:pt x="106" y="84"/>
                        </a:lnTo>
                        <a:lnTo>
                          <a:pt x="106" y="82"/>
                        </a:lnTo>
                        <a:lnTo>
                          <a:pt x="104" y="80"/>
                        </a:lnTo>
                        <a:lnTo>
                          <a:pt x="102" y="78"/>
                        </a:lnTo>
                        <a:lnTo>
                          <a:pt x="102" y="76"/>
                        </a:lnTo>
                        <a:lnTo>
                          <a:pt x="106" y="74"/>
                        </a:lnTo>
                        <a:lnTo>
                          <a:pt x="110" y="72"/>
                        </a:lnTo>
                        <a:lnTo>
                          <a:pt x="108" y="68"/>
                        </a:lnTo>
                        <a:lnTo>
                          <a:pt x="106" y="64"/>
                        </a:lnTo>
                        <a:lnTo>
                          <a:pt x="104" y="52"/>
                        </a:lnTo>
                        <a:lnTo>
                          <a:pt x="106" y="46"/>
                        </a:lnTo>
                        <a:lnTo>
                          <a:pt x="106" y="44"/>
                        </a:lnTo>
                        <a:lnTo>
                          <a:pt x="110" y="44"/>
                        </a:lnTo>
                        <a:lnTo>
                          <a:pt x="104" y="42"/>
                        </a:lnTo>
                        <a:lnTo>
                          <a:pt x="102" y="40"/>
                        </a:lnTo>
                        <a:lnTo>
                          <a:pt x="98" y="26"/>
                        </a:lnTo>
                        <a:lnTo>
                          <a:pt x="94" y="14"/>
                        </a:lnTo>
                        <a:lnTo>
                          <a:pt x="90" y="8"/>
                        </a:lnTo>
                        <a:lnTo>
                          <a:pt x="84" y="6"/>
                        </a:lnTo>
                        <a:lnTo>
                          <a:pt x="82" y="8"/>
                        </a:lnTo>
                        <a:lnTo>
                          <a:pt x="80" y="10"/>
                        </a:lnTo>
                        <a:lnTo>
                          <a:pt x="74" y="10"/>
                        </a:lnTo>
                        <a:lnTo>
                          <a:pt x="60" y="8"/>
                        </a:lnTo>
                        <a:lnTo>
                          <a:pt x="50" y="6"/>
                        </a:lnTo>
                        <a:lnTo>
                          <a:pt x="48" y="6"/>
                        </a:lnTo>
                        <a:lnTo>
                          <a:pt x="42" y="8"/>
                        </a:lnTo>
                        <a:lnTo>
                          <a:pt x="36" y="6"/>
                        </a:lnTo>
                        <a:lnTo>
                          <a:pt x="30" y="4"/>
                        </a:lnTo>
                        <a:lnTo>
                          <a:pt x="24" y="2"/>
                        </a:lnTo>
                        <a:lnTo>
                          <a:pt x="18" y="0"/>
                        </a:lnTo>
                        <a:lnTo>
                          <a:pt x="18" y="4"/>
                        </a:lnTo>
                        <a:lnTo>
                          <a:pt x="18" y="8"/>
                        </a:lnTo>
                        <a:lnTo>
                          <a:pt x="14" y="8"/>
                        </a:lnTo>
                        <a:lnTo>
                          <a:pt x="16" y="12"/>
                        </a:lnTo>
                        <a:lnTo>
                          <a:pt x="18" y="12"/>
                        </a:lnTo>
                        <a:lnTo>
                          <a:pt x="18" y="16"/>
                        </a:lnTo>
                        <a:lnTo>
                          <a:pt x="12" y="18"/>
                        </a:lnTo>
                        <a:lnTo>
                          <a:pt x="8" y="20"/>
                        </a:lnTo>
                        <a:lnTo>
                          <a:pt x="4" y="22"/>
                        </a:lnTo>
                        <a:lnTo>
                          <a:pt x="0" y="24"/>
                        </a:lnTo>
                        <a:lnTo>
                          <a:pt x="16" y="42"/>
                        </a:lnTo>
                        <a:lnTo>
                          <a:pt x="22" y="52"/>
                        </a:lnTo>
                        <a:lnTo>
                          <a:pt x="28" y="6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5" name="îS1îḋè">
                    <a:extLst>
                      <a:ext uri="{FF2B5EF4-FFF2-40B4-BE49-F238E27FC236}">
                        <a16:creationId xmlns:a16="http://schemas.microsoft.com/office/drawing/2014/main" xmlns="" id="{13ADA11A-CF84-4F66-AEC6-63BC8D21212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80147" y="3559440"/>
                    <a:ext cx="74370" cy="93870"/>
                  </a:xfrm>
                  <a:custGeom>
                    <a:avLst/>
                    <a:gdLst>
                      <a:gd name="T0" fmla="*/ 2147483647 w 42"/>
                      <a:gd name="T1" fmla="*/ 2147483647 h 56"/>
                      <a:gd name="T2" fmla="*/ 2147483647 w 42"/>
                      <a:gd name="T3" fmla="*/ 2147483647 h 56"/>
                      <a:gd name="T4" fmla="*/ 2147483647 w 42"/>
                      <a:gd name="T5" fmla="*/ 2147483647 h 56"/>
                      <a:gd name="T6" fmla="*/ 2147483647 w 42"/>
                      <a:gd name="T7" fmla="*/ 2147483647 h 56"/>
                      <a:gd name="T8" fmla="*/ 2147483647 w 42"/>
                      <a:gd name="T9" fmla="*/ 2147483647 h 56"/>
                      <a:gd name="T10" fmla="*/ 0 w 42"/>
                      <a:gd name="T11" fmla="*/ 2147483647 h 56"/>
                      <a:gd name="T12" fmla="*/ 2147483647 w 42"/>
                      <a:gd name="T13" fmla="*/ 2147483647 h 56"/>
                      <a:gd name="T14" fmla="*/ 2147483647 w 42"/>
                      <a:gd name="T15" fmla="*/ 2147483647 h 56"/>
                      <a:gd name="T16" fmla="*/ 2147483647 w 42"/>
                      <a:gd name="T17" fmla="*/ 2147483647 h 56"/>
                      <a:gd name="T18" fmla="*/ 2147483647 w 42"/>
                      <a:gd name="T19" fmla="*/ 0 h 56"/>
                      <a:gd name="T20" fmla="*/ 2147483647 w 42"/>
                      <a:gd name="T21" fmla="*/ 2147483647 h 56"/>
                      <a:gd name="T22" fmla="*/ 2147483647 w 42"/>
                      <a:gd name="T23" fmla="*/ 2147483647 h 56"/>
                      <a:gd name="T24" fmla="*/ 2147483647 w 42"/>
                      <a:gd name="T25" fmla="*/ 2147483647 h 56"/>
                      <a:gd name="T26" fmla="*/ 2147483647 w 42"/>
                      <a:gd name="T27" fmla="*/ 2147483647 h 56"/>
                      <a:gd name="T28" fmla="*/ 2147483647 w 42"/>
                      <a:gd name="T29" fmla="*/ 2147483647 h 56"/>
                      <a:gd name="T30" fmla="*/ 2147483647 w 42"/>
                      <a:gd name="T31" fmla="*/ 2147483647 h 56"/>
                      <a:gd name="T32" fmla="*/ 2147483647 w 42"/>
                      <a:gd name="T33" fmla="*/ 2147483647 h 56"/>
                      <a:gd name="T34" fmla="*/ 2147483647 w 42"/>
                      <a:gd name="T35" fmla="*/ 2147483647 h 56"/>
                      <a:gd name="T36" fmla="*/ 2147483647 w 42"/>
                      <a:gd name="T37" fmla="*/ 2147483647 h 56"/>
                      <a:gd name="T38" fmla="*/ 2147483647 w 42"/>
                      <a:gd name="T39" fmla="*/ 2147483647 h 56"/>
                      <a:gd name="T40" fmla="*/ 2147483647 w 42"/>
                      <a:gd name="T41" fmla="*/ 2147483647 h 5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42"/>
                      <a:gd name="T64" fmla="*/ 0 h 56"/>
                      <a:gd name="T65" fmla="*/ 42 w 42"/>
                      <a:gd name="T66" fmla="*/ 56 h 56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42" h="56">
                        <a:moveTo>
                          <a:pt x="24" y="56"/>
                        </a:moveTo>
                        <a:lnTo>
                          <a:pt x="18" y="50"/>
                        </a:lnTo>
                        <a:lnTo>
                          <a:pt x="12" y="46"/>
                        </a:lnTo>
                        <a:lnTo>
                          <a:pt x="6" y="38"/>
                        </a:lnTo>
                        <a:lnTo>
                          <a:pt x="2" y="30"/>
                        </a:lnTo>
                        <a:lnTo>
                          <a:pt x="0" y="20"/>
                        </a:lnTo>
                        <a:lnTo>
                          <a:pt x="4" y="14"/>
                        </a:lnTo>
                        <a:lnTo>
                          <a:pt x="10" y="8"/>
                        </a:lnTo>
                        <a:lnTo>
                          <a:pt x="16" y="2"/>
                        </a:lnTo>
                        <a:lnTo>
                          <a:pt x="22" y="0"/>
                        </a:lnTo>
                        <a:lnTo>
                          <a:pt x="28" y="2"/>
                        </a:lnTo>
                        <a:lnTo>
                          <a:pt x="32" y="4"/>
                        </a:lnTo>
                        <a:lnTo>
                          <a:pt x="34" y="8"/>
                        </a:lnTo>
                        <a:lnTo>
                          <a:pt x="36" y="14"/>
                        </a:lnTo>
                        <a:lnTo>
                          <a:pt x="38" y="22"/>
                        </a:lnTo>
                        <a:lnTo>
                          <a:pt x="42" y="32"/>
                        </a:lnTo>
                        <a:lnTo>
                          <a:pt x="40" y="36"/>
                        </a:lnTo>
                        <a:lnTo>
                          <a:pt x="38" y="42"/>
                        </a:lnTo>
                        <a:lnTo>
                          <a:pt x="34" y="48"/>
                        </a:lnTo>
                        <a:lnTo>
                          <a:pt x="28" y="52"/>
                        </a:lnTo>
                        <a:lnTo>
                          <a:pt x="24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6" name="îṧľíḑê">
                    <a:extLst>
                      <a:ext uri="{FF2B5EF4-FFF2-40B4-BE49-F238E27FC236}">
                        <a16:creationId xmlns:a16="http://schemas.microsoft.com/office/drawing/2014/main" xmlns="" id="{93CD5551-4C0E-4344-9713-EBC5A13ABF1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21464" y="3608478"/>
                    <a:ext cx="111555" cy="117690"/>
                  </a:xfrm>
                  <a:custGeom>
                    <a:avLst/>
                    <a:gdLst>
                      <a:gd name="T0" fmla="*/ 2147483647 w 64"/>
                      <a:gd name="T1" fmla="*/ 2147483647 h 72"/>
                      <a:gd name="T2" fmla="*/ 2147483647 w 64"/>
                      <a:gd name="T3" fmla="*/ 2147483647 h 72"/>
                      <a:gd name="T4" fmla="*/ 2147483647 w 64"/>
                      <a:gd name="T5" fmla="*/ 2147483647 h 72"/>
                      <a:gd name="T6" fmla="*/ 2147483647 w 64"/>
                      <a:gd name="T7" fmla="*/ 2147483647 h 72"/>
                      <a:gd name="T8" fmla="*/ 2147483647 w 64"/>
                      <a:gd name="T9" fmla="*/ 2147483647 h 72"/>
                      <a:gd name="T10" fmla="*/ 0 w 64"/>
                      <a:gd name="T11" fmla="*/ 2147483647 h 72"/>
                      <a:gd name="T12" fmla="*/ 2147483647 w 64"/>
                      <a:gd name="T13" fmla="*/ 2147483647 h 72"/>
                      <a:gd name="T14" fmla="*/ 2147483647 w 64"/>
                      <a:gd name="T15" fmla="*/ 2147483647 h 72"/>
                      <a:gd name="T16" fmla="*/ 2147483647 w 64"/>
                      <a:gd name="T17" fmla="*/ 2147483647 h 72"/>
                      <a:gd name="T18" fmla="*/ 2147483647 w 64"/>
                      <a:gd name="T19" fmla="*/ 2147483647 h 72"/>
                      <a:gd name="T20" fmla="*/ 2147483647 w 64"/>
                      <a:gd name="T21" fmla="*/ 2147483647 h 72"/>
                      <a:gd name="T22" fmla="*/ 2147483647 w 64"/>
                      <a:gd name="T23" fmla="*/ 2147483647 h 72"/>
                      <a:gd name="T24" fmla="*/ 2147483647 w 64"/>
                      <a:gd name="T25" fmla="*/ 2147483647 h 72"/>
                      <a:gd name="T26" fmla="*/ 2147483647 w 64"/>
                      <a:gd name="T27" fmla="*/ 0 h 72"/>
                      <a:gd name="T28" fmla="*/ 2147483647 w 64"/>
                      <a:gd name="T29" fmla="*/ 2147483647 h 72"/>
                      <a:gd name="T30" fmla="*/ 2147483647 w 64"/>
                      <a:gd name="T31" fmla="*/ 2147483647 h 72"/>
                      <a:gd name="T32" fmla="*/ 2147483647 w 64"/>
                      <a:gd name="T33" fmla="*/ 2147483647 h 72"/>
                      <a:gd name="T34" fmla="*/ 2147483647 w 64"/>
                      <a:gd name="T35" fmla="*/ 2147483647 h 72"/>
                      <a:gd name="T36" fmla="*/ 2147483647 w 64"/>
                      <a:gd name="T37" fmla="*/ 2147483647 h 72"/>
                      <a:gd name="T38" fmla="*/ 2147483647 w 64"/>
                      <a:gd name="T39" fmla="*/ 2147483647 h 72"/>
                      <a:gd name="T40" fmla="*/ 2147483647 w 64"/>
                      <a:gd name="T41" fmla="*/ 2147483647 h 72"/>
                      <a:gd name="T42" fmla="*/ 2147483647 w 64"/>
                      <a:gd name="T43" fmla="*/ 2147483647 h 72"/>
                      <a:gd name="T44" fmla="*/ 2147483647 w 64"/>
                      <a:gd name="T45" fmla="*/ 2147483647 h 72"/>
                      <a:gd name="T46" fmla="*/ 2147483647 w 64"/>
                      <a:gd name="T47" fmla="*/ 2147483647 h 72"/>
                      <a:gd name="T48" fmla="*/ 2147483647 w 64"/>
                      <a:gd name="T49" fmla="*/ 2147483647 h 72"/>
                      <a:gd name="T50" fmla="*/ 2147483647 w 64"/>
                      <a:gd name="T51" fmla="*/ 2147483647 h 72"/>
                      <a:gd name="T52" fmla="*/ 2147483647 w 64"/>
                      <a:gd name="T53" fmla="*/ 2147483647 h 72"/>
                      <a:gd name="T54" fmla="*/ 2147483647 w 64"/>
                      <a:gd name="T55" fmla="*/ 2147483647 h 72"/>
                      <a:gd name="T56" fmla="*/ 2147483647 w 64"/>
                      <a:gd name="T57" fmla="*/ 2147483647 h 72"/>
                      <a:gd name="T58" fmla="*/ 2147483647 w 64"/>
                      <a:gd name="T59" fmla="*/ 2147483647 h 72"/>
                      <a:gd name="T60" fmla="*/ 2147483647 w 64"/>
                      <a:gd name="T61" fmla="*/ 2147483647 h 72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w 64"/>
                      <a:gd name="T94" fmla="*/ 0 h 72"/>
                      <a:gd name="T95" fmla="*/ 64 w 64"/>
                      <a:gd name="T96" fmla="*/ 72 h 72"/>
                    </a:gdLst>
                    <a:ahLst/>
                    <a:cxnLst>
                      <a:cxn ang="T62">
                        <a:pos x="T0" y="T1"/>
                      </a:cxn>
                      <a:cxn ang="T63">
                        <a:pos x="T2" y="T3"/>
                      </a:cxn>
                      <a:cxn ang="T64">
                        <a:pos x="T4" y="T5"/>
                      </a:cxn>
                      <a:cxn ang="T65">
                        <a:pos x="T6" y="T7"/>
                      </a:cxn>
                      <a:cxn ang="T66">
                        <a:pos x="T8" y="T9"/>
                      </a:cxn>
                      <a:cxn ang="T67">
                        <a:pos x="T10" y="T11"/>
                      </a:cxn>
                      <a:cxn ang="T68">
                        <a:pos x="T12" y="T13"/>
                      </a:cxn>
                      <a:cxn ang="T69">
                        <a:pos x="T14" y="T15"/>
                      </a:cxn>
                      <a:cxn ang="T70">
                        <a:pos x="T16" y="T17"/>
                      </a:cxn>
                      <a:cxn ang="T71">
                        <a:pos x="T18" y="T19"/>
                      </a:cxn>
                      <a:cxn ang="T72">
                        <a:pos x="T20" y="T21"/>
                      </a:cxn>
                      <a:cxn ang="T73">
                        <a:pos x="T22" y="T23"/>
                      </a:cxn>
                      <a:cxn ang="T74">
                        <a:pos x="T24" y="T25"/>
                      </a:cxn>
                      <a:cxn ang="T75">
                        <a:pos x="T26" y="T27"/>
                      </a:cxn>
                      <a:cxn ang="T76">
                        <a:pos x="T28" y="T29"/>
                      </a:cxn>
                      <a:cxn ang="T77">
                        <a:pos x="T30" y="T31"/>
                      </a:cxn>
                      <a:cxn ang="T78">
                        <a:pos x="T32" y="T33"/>
                      </a:cxn>
                      <a:cxn ang="T79">
                        <a:pos x="T34" y="T35"/>
                      </a:cxn>
                      <a:cxn ang="T80">
                        <a:pos x="T36" y="T37"/>
                      </a:cxn>
                      <a:cxn ang="T81">
                        <a:pos x="T38" y="T39"/>
                      </a:cxn>
                      <a:cxn ang="T82">
                        <a:pos x="T40" y="T41"/>
                      </a:cxn>
                      <a:cxn ang="T83">
                        <a:pos x="T42" y="T43"/>
                      </a:cxn>
                      <a:cxn ang="T84">
                        <a:pos x="T44" y="T45"/>
                      </a:cxn>
                      <a:cxn ang="T85">
                        <a:pos x="T46" y="T47"/>
                      </a:cxn>
                      <a:cxn ang="T86">
                        <a:pos x="T48" y="T49"/>
                      </a:cxn>
                      <a:cxn ang="T87">
                        <a:pos x="T50" y="T51"/>
                      </a:cxn>
                      <a:cxn ang="T88">
                        <a:pos x="T52" y="T53"/>
                      </a:cxn>
                      <a:cxn ang="T89">
                        <a:pos x="T54" y="T55"/>
                      </a:cxn>
                      <a:cxn ang="T90">
                        <a:pos x="T56" y="T57"/>
                      </a:cxn>
                      <a:cxn ang="T91">
                        <a:pos x="T58" y="T59"/>
                      </a:cxn>
                      <a:cxn ang="T92">
                        <a:pos x="T60" y="T61"/>
                      </a:cxn>
                    </a:cxnLst>
                    <a:rect l="T93" t="T94" r="T95" b="T96"/>
                    <a:pathLst>
                      <a:path w="64" h="72">
                        <a:moveTo>
                          <a:pt x="62" y="72"/>
                        </a:moveTo>
                        <a:lnTo>
                          <a:pt x="54" y="70"/>
                        </a:lnTo>
                        <a:lnTo>
                          <a:pt x="50" y="66"/>
                        </a:lnTo>
                        <a:lnTo>
                          <a:pt x="40" y="56"/>
                        </a:lnTo>
                        <a:lnTo>
                          <a:pt x="20" y="44"/>
                        </a:lnTo>
                        <a:lnTo>
                          <a:pt x="0" y="28"/>
                        </a:lnTo>
                        <a:lnTo>
                          <a:pt x="2" y="26"/>
                        </a:lnTo>
                        <a:lnTo>
                          <a:pt x="4" y="24"/>
                        </a:lnTo>
                        <a:lnTo>
                          <a:pt x="10" y="20"/>
                        </a:lnTo>
                        <a:lnTo>
                          <a:pt x="14" y="14"/>
                        </a:lnTo>
                        <a:lnTo>
                          <a:pt x="16" y="8"/>
                        </a:lnTo>
                        <a:lnTo>
                          <a:pt x="18" y="4"/>
                        </a:lnTo>
                        <a:lnTo>
                          <a:pt x="22" y="2"/>
                        </a:lnTo>
                        <a:lnTo>
                          <a:pt x="24" y="0"/>
                        </a:lnTo>
                        <a:lnTo>
                          <a:pt x="32" y="4"/>
                        </a:lnTo>
                        <a:lnTo>
                          <a:pt x="32" y="16"/>
                        </a:lnTo>
                        <a:lnTo>
                          <a:pt x="34" y="22"/>
                        </a:lnTo>
                        <a:lnTo>
                          <a:pt x="38" y="22"/>
                        </a:lnTo>
                        <a:lnTo>
                          <a:pt x="44" y="22"/>
                        </a:lnTo>
                        <a:lnTo>
                          <a:pt x="50" y="22"/>
                        </a:lnTo>
                        <a:lnTo>
                          <a:pt x="50" y="24"/>
                        </a:lnTo>
                        <a:lnTo>
                          <a:pt x="50" y="28"/>
                        </a:lnTo>
                        <a:lnTo>
                          <a:pt x="50" y="34"/>
                        </a:lnTo>
                        <a:lnTo>
                          <a:pt x="50" y="38"/>
                        </a:lnTo>
                        <a:lnTo>
                          <a:pt x="50" y="42"/>
                        </a:lnTo>
                        <a:lnTo>
                          <a:pt x="56" y="46"/>
                        </a:lnTo>
                        <a:lnTo>
                          <a:pt x="62" y="48"/>
                        </a:lnTo>
                        <a:lnTo>
                          <a:pt x="64" y="52"/>
                        </a:lnTo>
                        <a:lnTo>
                          <a:pt x="64" y="54"/>
                        </a:lnTo>
                        <a:lnTo>
                          <a:pt x="62" y="70"/>
                        </a:lnTo>
                        <a:lnTo>
                          <a:pt x="62" y="7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7" name="íṧļîḑè">
                    <a:extLst>
                      <a:ext uri="{FF2B5EF4-FFF2-40B4-BE49-F238E27FC236}">
                        <a16:creationId xmlns:a16="http://schemas.microsoft.com/office/drawing/2014/main" xmlns="" id="{2131ECBC-7431-4364-8A6E-AB34A37E1DF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82598" y="3408126"/>
                    <a:ext cx="212091" cy="165325"/>
                  </a:xfrm>
                  <a:custGeom>
                    <a:avLst/>
                    <a:gdLst>
                      <a:gd name="T0" fmla="*/ 2147483647 w 122"/>
                      <a:gd name="T1" fmla="*/ 2147483647 h 98"/>
                      <a:gd name="T2" fmla="*/ 2147483647 w 122"/>
                      <a:gd name="T3" fmla="*/ 2147483647 h 98"/>
                      <a:gd name="T4" fmla="*/ 2147483647 w 122"/>
                      <a:gd name="T5" fmla="*/ 2147483647 h 98"/>
                      <a:gd name="T6" fmla="*/ 2147483647 w 122"/>
                      <a:gd name="T7" fmla="*/ 2147483647 h 98"/>
                      <a:gd name="T8" fmla="*/ 2147483647 w 122"/>
                      <a:gd name="T9" fmla="*/ 2147483647 h 98"/>
                      <a:gd name="T10" fmla="*/ 2147483647 w 122"/>
                      <a:gd name="T11" fmla="*/ 2147483647 h 98"/>
                      <a:gd name="T12" fmla="*/ 2147483647 w 122"/>
                      <a:gd name="T13" fmla="*/ 2147483647 h 98"/>
                      <a:gd name="T14" fmla="*/ 2147483647 w 122"/>
                      <a:gd name="T15" fmla="*/ 2147483647 h 98"/>
                      <a:gd name="T16" fmla="*/ 2147483647 w 122"/>
                      <a:gd name="T17" fmla="*/ 2147483647 h 98"/>
                      <a:gd name="T18" fmla="*/ 2147483647 w 122"/>
                      <a:gd name="T19" fmla="*/ 2147483647 h 98"/>
                      <a:gd name="T20" fmla="*/ 2147483647 w 122"/>
                      <a:gd name="T21" fmla="*/ 2147483647 h 98"/>
                      <a:gd name="T22" fmla="*/ 2147483647 w 122"/>
                      <a:gd name="T23" fmla="*/ 2147483647 h 98"/>
                      <a:gd name="T24" fmla="*/ 2147483647 w 122"/>
                      <a:gd name="T25" fmla="*/ 0 h 98"/>
                      <a:gd name="T26" fmla="*/ 2147483647 w 122"/>
                      <a:gd name="T27" fmla="*/ 2147483647 h 98"/>
                      <a:gd name="T28" fmla="*/ 2147483647 w 122"/>
                      <a:gd name="T29" fmla="*/ 2147483647 h 98"/>
                      <a:gd name="T30" fmla="*/ 2147483647 w 122"/>
                      <a:gd name="T31" fmla="*/ 2147483647 h 98"/>
                      <a:gd name="T32" fmla="*/ 2147483647 w 122"/>
                      <a:gd name="T33" fmla="*/ 2147483647 h 98"/>
                      <a:gd name="T34" fmla="*/ 2147483647 w 122"/>
                      <a:gd name="T35" fmla="*/ 2147483647 h 98"/>
                      <a:gd name="T36" fmla="*/ 2147483647 w 122"/>
                      <a:gd name="T37" fmla="*/ 2147483647 h 98"/>
                      <a:gd name="T38" fmla="*/ 2147483647 w 122"/>
                      <a:gd name="T39" fmla="*/ 2147483647 h 98"/>
                      <a:gd name="T40" fmla="*/ 2147483647 w 122"/>
                      <a:gd name="T41" fmla="*/ 2147483647 h 98"/>
                      <a:gd name="T42" fmla="*/ 2147483647 w 122"/>
                      <a:gd name="T43" fmla="*/ 2147483647 h 98"/>
                      <a:gd name="T44" fmla="*/ 2147483647 w 122"/>
                      <a:gd name="T45" fmla="*/ 2147483647 h 98"/>
                      <a:gd name="T46" fmla="*/ 2147483647 w 122"/>
                      <a:gd name="T47" fmla="*/ 2147483647 h 98"/>
                      <a:gd name="T48" fmla="*/ 2147483647 w 122"/>
                      <a:gd name="T49" fmla="*/ 2147483647 h 98"/>
                      <a:gd name="T50" fmla="*/ 2147483647 w 122"/>
                      <a:gd name="T51" fmla="*/ 2147483647 h 98"/>
                      <a:gd name="T52" fmla="*/ 2147483647 w 122"/>
                      <a:gd name="T53" fmla="*/ 2147483647 h 98"/>
                      <a:gd name="T54" fmla="*/ 2147483647 w 122"/>
                      <a:gd name="T55" fmla="*/ 2147483647 h 98"/>
                      <a:gd name="T56" fmla="*/ 2147483647 w 122"/>
                      <a:gd name="T57" fmla="*/ 2147483647 h 98"/>
                      <a:gd name="T58" fmla="*/ 2147483647 w 122"/>
                      <a:gd name="T59" fmla="*/ 2147483647 h 98"/>
                      <a:gd name="T60" fmla="*/ 0 w 122"/>
                      <a:gd name="T61" fmla="*/ 2147483647 h 98"/>
                      <a:gd name="T62" fmla="*/ 2147483647 w 122"/>
                      <a:gd name="T63" fmla="*/ 2147483647 h 98"/>
                      <a:gd name="T64" fmla="*/ 2147483647 w 122"/>
                      <a:gd name="T65" fmla="*/ 2147483647 h 98"/>
                      <a:gd name="T66" fmla="*/ 2147483647 w 122"/>
                      <a:gd name="T67" fmla="*/ 2147483647 h 98"/>
                      <a:gd name="T68" fmla="*/ 2147483647 w 122"/>
                      <a:gd name="T69" fmla="*/ 2147483647 h 98"/>
                      <a:gd name="T70" fmla="*/ 2147483647 w 122"/>
                      <a:gd name="T71" fmla="*/ 2147483647 h 98"/>
                      <a:gd name="T72" fmla="*/ 2147483647 w 122"/>
                      <a:gd name="T73" fmla="*/ 2147483647 h 98"/>
                      <a:gd name="T74" fmla="*/ 2147483647 w 122"/>
                      <a:gd name="T75" fmla="*/ 2147483647 h 98"/>
                      <a:gd name="T76" fmla="*/ 2147483647 w 122"/>
                      <a:gd name="T77" fmla="*/ 2147483647 h 98"/>
                      <a:gd name="T78" fmla="*/ 2147483647 w 122"/>
                      <a:gd name="T79" fmla="*/ 2147483647 h 98"/>
                      <a:gd name="T80" fmla="*/ 2147483647 w 122"/>
                      <a:gd name="T81" fmla="*/ 2147483647 h 98"/>
                      <a:gd name="T82" fmla="*/ 2147483647 w 122"/>
                      <a:gd name="T83" fmla="*/ 2147483647 h 98"/>
                      <a:gd name="T84" fmla="*/ 2147483647 w 122"/>
                      <a:gd name="T85" fmla="*/ 2147483647 h 98"/>
                      <a:gd name="T86" fmla="*/ 2147483647 w 122"/>
                      <a:gd name="T87" fmla="*/ 2147483647 h 98"/>
                      <a:gd name="T88" fmla="*/ 2147483647 w 122"/>
                      <a:gd name="T89" fmla="*/ 2147483647 h 98"/>
                      <a:gd name="T90" fmla="*/ 2147483647 w 122"/>
                      <a:gd name="T91" fmla="*/ 2147483647 h 98"/>
                      <a:gd name="T92" fmla="*/ 2147483647 w 122"/>
                      <a:gd name="T93" fmla="*/ 2147483647 h 98"/>
                      <a:gd name="T94" fmla="*/ 2147483647 w 122"/>
                      <a:gd name="T95" fmla="*/ 2147483647 h 98"/>
                      <a:gd name="T96" fmla="*/ 2147483647 w 122"/>
                      <a:gd name="T97" fmla="*/ 2147483647 h 98"/>
                      <a:gd name="T98" fmla="*/ 2147483647 w 122"/>
                      <a:gd name="T99" fmla="*/ 2147483647 h 98"/>
                      <a:gd name="T100" fmla="*/ 2147483647 w 122"/>
                      <a:gd name="T101" fmla="*/ 2147483647 h 98"/>
                      <a:gd name="T102" fmla="*/ 2147483647 w 122"/>
                      <a:gd name="T103" fmla="*/ 2147483647 h 98"/>
                      <a:gd name="T104" fmla="*/ 2147483647 w 122"/>
                      <a:gd name="T105" fmla="*/ 2147483647 h 98"/>
                      <a:gd name="T106" fmla="*/ 2147483647 w 122"/>
                      <a:gd name="T107" fmla="*/ 2147483647 h 98"/>
                      <a:gd name="T108" fmla="*/ 2147483647 w 122"/>
                      <a:gd name="T109" fmla="*/ 2147483647 h 98"/>
                      <a:gd name="T110" fmla="*/ 2147483647 w 122"/>
                      <a:gd name="T111" fmla="*/ 2147483647 h 98"/>
                      <a:gd name="T112" fmla="*/ 2147483647 w 122"/>
                      <a:gd name="T113" fmla="*/ 2147483647 h 98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122"/>
                      <a:gd name="T172" fmla="*/ 0 h 98"/>
                      <a:gd name="T173" fmla="*/ 122 w 122"/>
                      <a:gd name="T174" fmla="*/ 98 h 98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122" h="98">
                        <a:moveTo>
                          <a:pt x="122" y="48"/>
                        </a:moveTo>
                        <a:lnTo>
                          <a:pt x="120" y="44"/>
                        </a:lnTo>
                        <a:lnTo>
                          <a:pt x="114" y="42"/>
                        </a:lnTo>
                        <a:lnTo>
                          <a:pt x="108" y="42"/>
                        </a:lnTo>
                        <a:lnTo>
                          <a:pt x="104" y="38"/>
                        </a:lnTo>
                        <a:lnTo>
                          <a:pt x="104" y="34"/>
                        </a:lnTo>
                        <a:lnTo>
                          <a:pt x="104" y="30"/>
                        </a:lnTo>
                        <a:lnTo>
                          <a:pt x="104" y="26"/>
                        </a:lnTo>
                        <a:lnTo>
                          <a:pt x="102" y="22"/>
                        </a:lnTo>
                        <a:lnTo>
                          <a:pt x="98" y="18"/>
                        </a:lnTo>
                        <a:lnTo>
                          <a:pt x="94" y="16"/>
                        </a:lnTo>
                        <a:lnTo>
                          <a:pt x="90" y="10"/>
                        </a:lnTo>
                        <a:lnTo>
                          <a:pt x="90" y="0"/>
                        </a:lnTo>
                        <a:lnTo>
                          <a:pt x="68" y="6"/>
                        </a:lnTo>
                        <a:lnTo>
                          <a:pt x="46" y="14"/>
                        </a:lnTo>
                        <a:lnTo>
                          <a:pt x="42" y="16"/>
                        </a:lnTo>
                        <a:lnTo>
                          <a:pt x="40" y="18"/>
                        </a:lnTo>
                        <a:lnTo>
                          <a:pt x="38" y="24"/>
                        </a:lnTo>
                        <a:lnTo>
                          <a:pt x="34" y="30"/>
                        </a:lnTo>
                        <a:lnTo>
                          <a:pt x="32" y="30"/>
                        </a:lnTo>
                        <a:lnTo>
                          <a:pt x="28" y="30"/>
                        </a:lnTo>
                        <a:lnTo>
                          <a:pt x="20" y="30"/>
                        </a:lnTo>
                        <a:lnTo>
                          <a:pt x="20" y="40"/>
                        </a:lnTo>
                        <a:lnTo>
                          <a:pt x="20" y="46"/>
                        </a:lnTo>
                        <a:lnTo>
                          <a:pt x="18" y="50"/>
                        </a:lnTo>
                        <a:lnTo>
                          <a:pt x="12" y="54"/>
                        </a:lnTo>
                        <a:lnTo>
                          <a:pt x="6" y="58"/>
                        </a:lnTo>
                        <a:lnTo>
                          <a:pt x="4" y="62"/>
                        </a:lnTo>
                        <a:lnTo>
                          <a:pt x="4" y="66"/>
                        </a:lnTo>
                        <a:lnTo>
                          <a:pt x="2" y="74"/>
                        </a:lnTo>
                        <a:lnTo>
                          <a:pt x="0" y="80"/>
                        </a:lnTo>
                        <a:lnTo>
                          <a:pt x="4" y="84"/>
                        </a:lnTo>
                        <a:lnTo>
                          <a:pt x="8" y="90"/>
                        </a:lnTo>
                        <a:lnTo>
                          <a:pt x="12" y="94"/>
                        </a:lnTo>
                        <a:lnTo>
                          <a:pt x="18" y="96"/>
                        </a:lnTo>
                        <a:lnTo>
                          <a:pt x="22" y="96"/>
                        </a:lnTo>
                        <a:lnTo>
                          <a:pt x="24" y="94"/>
                        </a:lnTo>
                        <a:lnTo>
                          <a:pt x="28" y="92"/>
                        </a:lnTo>
                        <a:lnTo>
                          <a:pt x="32" y="92"/>
                        </a:lnTo>
                        <a:lnTo>
                          <a:pt x="36" y="92"/>
                        </a:lnTo>
                        <a:lnTo>
                          <a:pt x="38" y="94"/>
                        </a:lnTo>
                        <a:lnTo>
                          <a:pt x="40" y="98"/>
                        </a:lnTo>
                        <a:lnTo>
                          <a:pt x="42" y="98"/>
                        </a:lnTo>
                        <a:lnTo>
                          <a:pt x="42" y="86"/>
                        </a:lnTo>
                        <a:lnTo>
                          <a:pt x="42" y="72"/>
                        </a:lnTo>
                        <a:lnTo>
                          <a:pt x="50" y="72"/>
                        </a:lnTo>
                        <a:lnTo>
                          <a:pt x="58" y="72"/>
                        </a:lnTo>
                        <a:lnTo>
                          <a:pt x="76" y="72"/>
                        </a:lnTo>
                        <a:lnTo>
                          <a:pt x="106" y="72"/>
                        </a:lnTo>
                        <a:lnTo>
                          <a:pt x="106" y="68"/>
                        </a:lnTo>
                        <a:lnTo>
                          <a:pt x="108" y="66"/>
                        </a:lnTo>
                        <a:lnTo>
                          <a:pt x="114" y="64"/>
                        </a:lnTo>
                        <a:lnTo>
                          <a:pt x="122" y="60"/>
                        </a:lnTo>
                        <a:lnTo>
                          <a:pt x="122" y="58"/>
                        </a:lnTo>
                        <a:lnTo>
                          <a:pt x="122" y="56"/>
                        </a:lnTo>
                        <a:lnTo>
                          <a:pt x="122" y="50"/>
                        </a:lnTo>
                        <a:lnTo>
                          <a:pt x="122" y="4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8" name="ï$ľíḍê">
                    <a:extLst>
                      <a:ext uri="{FF2B5EF4-FFF2-40B4-BE49-F238E27FC236}">
                        <a16:creationId xmlns:a16="http://schemas.microsoft.com/office/drawing/2014/main" xmlns="" id="{B6075806-1B80-49FF-86F6-56ABE4589E5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10983" y="3542627"/>
                    <a:ext cx="154248" cy="183539"/>
                  </a:xfrm>
                  <a:custGeom>
                    <a:avLst/>
                    <a:gdLst>
                      <a:gd name="T0" fmla="*/ 2147483647 w 90"/>
                      <a:gd name="T1" fmla="*/ 2147483647 h 110"/>
                      <a:gd name="T2" fmla="*/ 2147483647 w 90"/>
                      <a:gd name="T3" fmla="*/ 2147483647 h 110"/>
                      <a:gd name="T4" fmla="*/ 0 w 90"/>
                      <a:gd name="T5" fmla="*/ 2147483647 h 110"/>
                      <a:gd name="T6" fmla="*/ 2147483647 w 90"/>
                      <a:gd name="T7" fmla="*/ 2147483647 h 110"/>
                      <a:gd name="T8" fmla="*/ 2147483647 w 90"/>
                      <a:gd name="T9" fmla="*/ 2147483647 h 110"/>
                      <a:gd name="T10" fmla="*/ 2147483647 w 90"/>
                      <a:gd name="T11" fmla="*/ 2147483647 h 110"/>
                      <a:gd name="T12" fmla="*/ 2147483647 w 90"/>
                      <a:gd name="T13" fmla="*/ 2147483647 h 110"/>
                      <a:gd name="T14" fmla="*/ 2147483647 w 90"/>
                      <a:gd name="T15" fmla="*/ 2147483647 h 110"/>
                      <a:gd name="T16" fmla="*/ 2147483647 w 90"/>
                      <a:gd name="T17" fmla="*/ 2147483647 h 110"/>
                      <a:gd name="T18" fmla="*/ 2147483647 w 90"/>
                      <a:gd name="T19" fmla="*/ 0 h 110"/>
                      <a:gd name="T20" fmla="*/ 2147483647 w 90"/>
                      <a:gd name="T21" fmla="*/ 2147483647 h 110"/>
                      <a:gd name="T22" fmla="*/ 2147483647 w 90"/>
                      <a:gd name="T23" fmla="*/ 2147483647 h 110"/>
                      <a:gd name="T24" fmla="*/ 2147483647 w 90"/>
                      <a:gd name="T25" fmla="*/ 2147483647 h 110"/>
                      <a:gd name="T26" fmla="*/ 2147483647 w 90"/>
                      <a:gd name="T27" fmla="*/ 2147483647 h 110"/>
                      <a:gd name="T28" fmla="*/ 2147483647 w 90"/>
                      <a:gd name="T29" fmla="*/ 2147483647 h 110"/>
                      <a:gd name="T30" fmla="*/ 2147483647 w 90"/>
                      <a:gd name="T31" fmla="*/ 2147483647 h 110"/>
                      <a:gd name="T32" fmla="*/ 2147483647 w 90"/>
                      <a:gd name="T33" fmla="*/ 2147483647 h 110"/>
                      <a:gd name="T34" fmla="*/ 2147483647 w 90"/>
                      <a:gd name="T35" fmla="*/ 2147483647 h 110"/>
                      <a:gd name="T36" fmla="*/ 2147483647 w 90"/>
                      <a:gd name="T37" fmla="*/ 2147483647 h 110"/>
                      <a:gd name="T38" fmla="*/ 2147483647 w 90"/>
                      <a:gd name="T39" fmla="*/ 2147483647 h 110"/>
                      <a:gd name="T40" fmla="*/ 2147483647 w 90"/>
                      <a:gd name="T41" fmla="*/ 2147483647 h 110"/>
                      <a:gd name="T42" fmla="*/ 2147483647 w 90"/>
                      <a:gd name="T43" fmla="*/ 2147483647 h 110"/>
                      <a:gd name="T44" fmla="*/ 2147483647 w 90"/>
                      <a:gd name="T45" fmla="*/ 2147483647 h 110"/>
                      <a:gd name="T46" fmla="*/ 2147483647 w 90"/>
                      <a:gd name="T47" fmla="*/ 2147483647 h 110"/>
                      <a:gd name="T48" fmla="*/ 2147483647 w 90"/>
                      <a:gd name="T49" fmla="*/ 2147483647 h 110"/>
                      <a:gd name="T50" fmla="*/ 2147483647 w 90"/>
                      <a:gd name="T51" fmla="*/ 2147483647 h 110"/>
                      <a:gd name="T52" fmla="*/ 2147483647 w 90"/>
                      <a:gd name="T53" fmla="*/ 2147483647 h 110"/>
                      <a:gd name="T54" fmla="*/ 2147483647 w 90"/>
                      <a:gd name="T55" fmla="*/ 2147483647 h 110"/>
                      <a:gd name="T56" fmla="*/ 0 w 90"/>
                      <a:gd name="T57" fmla="*/ 2147483647 h 110"/>
                      <a:gd name="T58" fmla="*/ 0 w 90"/>
                      <a:gd name="T59" fmla="*/ 2147483647 h 110"/>
                      <a:gd name="T60" fmla="*/ 0 w 90"/>
                      <a:gd name="T61" fmla="*/ 2147483647 h 110"/>
                      <a:gd name="T62" fmla="*/ 2147483647 w 90"/>
                      <a:gd name="T63" fmla="*/ 2147483647 h 110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90"/>
                      <a:gd name="T97" fmla="*/ 0 h 110"/>
                      <a:gd name="T98" fmla="*/ 90 w 90"/>
                      <a:gd name="T99" fmla="*/ 110 h 110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90" h="110">
                        <a:moveTo>
                          <a:pt x="2" y="56"/>
                        </a:moveTo>
                        <a:lnTo>
                          <a:pt x="4" y="48"/>
                        </a:lnTo>
                        <a:lnTo>
                          <a:pt x="4" y="46"/>
                        </a:lnTo>
                        <a:lnTo>
                          <a:pt x="2" y="44"/>
                        </a:lnTo>
                        <a:lnTo>
                          <a:pt x="0" y="42"/>
                        </a:lnTo>
                        <a:lnTo>
                          <a:pt x="0" y="40"/>
                        </a:lnTo>
                        <a:lnTo>
                          <a:pt x="4" y="38"/>
                        </a:lnTo>
                        <a:lnTo>
                          <a:pt x="8" y="36"/>
                        </a:lnTo>
                        <a:lnTo>
                          <a:pt x="6" y="32"/>
                        </a:lnTo>
                        <a:lnTo>
                          <a:pt x="4" y="28"/>
                        </a:lnTo>
                        <a:lnTo>
                          <a:pt x="2" y="16"/>
                        </a:lnTo>
                        <a:lnTo>
                          <a:pt x="4" y="10"/>
                        </a:lnTo>
                        <a:lnTo>
                          <a:pt x="4" y="8"/>
                        </a:lnTo>
                        <a:lnTo>
                          <a:pt x="8" y="8"/>
                        </a:lnTo>
                        <a:lnTo>
                          <a:pt x="14" y="6"/>
                        </a:lnTo>
                        <a:lnTo>
                          <a:pt x="20" y="4"/>
                        </a:lnTo>
                        <a:lnTo>
                          <a:pt x="28" y="2"/>
                        </a:lnTo>
                        <a:lnTo>
                          <a:pt x="32" y="8"/>
                        </a:lnTo>
                        <a:lnTo>
                          <a:pt x="38" y="4"/>
                        </a:lnTo>
                        <a:lnTo>
                          <a:pt x="42" y="0"/>
                        </a:lnTo>
                        <a:lnTo>
                          <a:pt x="46" y="4"/>
                        </a:lnTo>
                        <a:lnTo>
                          <a:pt x="50" y="10"/>
                        </a:lnTo>
                        <a:lnTo>
                          <a:pt x="54" y="14"/>
                        </a:lnTo>
                        <a:lnTo>
                          <a:pt x="60" y="16"/>
                        </a:lnTo>
                        <a:lnTo>
                          <a:pt x="64" y="16"/>
                        </a:lnTo>
                        <a:lnTo>
                          <a:pt x="66" y="14"/>
                        </a:lnTo>
                        <a:lnTo>
                          <a:pt x="70" y="12"/>
                        </a:lnTo>
                        <a:lnTo>
                          <a:pt x="74" y="12"/>
                        </a:lnTo>
                        <a:lnTo>
                          <a:pt x="78" y="12"/>
                        </a:lnTo>
                        <a:lnTo>
                          <a:pt x="80" y="14"/>
                        </a:lnTo>
                        <a:lnTo>
                          <a:pt x="82" y="18"/>
                        </a:lnTo>
                        <a:lnTo>
                          <a:pt x="84" y="18"/>
                        </a:lnTo>
                        <a:lnTo>
                          <a:pt x="88" y="28"/>
                        </a:lnTo>
                        <a:lnTo>
                          <a:pt x="90" y="32"/>
                        </a:lnTo>
                        <a:lnTo>
                          <a:pt x="90" y="36"/>
                        </a:lnTo>
                        <a:lnTo>
                          <a:pt x="88" y="46"/>
                        </a:lnTo>
                        <a:lnTo>
                          <a:pt x="84" y="54"/>
                        </a:lnTo>
                        <a:lnTo>
                          <a:pt x="82" y="60"/>
                        </a:lnTo>
                        <a:lnTo>
                          <a:pt x="80" y="70"/>
                        </a:lnTo>
                        <a:lnTo>
                          <a:pt x="82" y="86"/>
                        </a:lnTo>
                        <a:lnTo>
                          <a:pt x="84" y="92"/>
                        </a:lnTo>
                        <a:lnTo>
                          <a:pt x="88" y="98"/>
                        </a:lnTo>
                        <a:lnTo>
                          <a:pt x="88" y="104"/>
                        </a:lnTo>
                        <a:lnTo>
                          <a:pt x="78" y="98"/>
                        </a:lnTo>
                        <a:lnTo>
                          <a:pt x="70" y="96"/>
                        </a:lnTo>
                        <a:lnTo>
                          <a:pt x="62" y="96"/>
                        </a:lnTo>
                        <a:lnTo>
                          <a:pt x="54" y="96"/>
                        </a:lnTo>
                        <a:lnTo>
                          <a:pt x="48" y="98"/>
                        </a:lnTo>
                        <a:lnTo>
                          <a:pt x="36" y="102"/>
                        </a:lnTo>
                        <a:lnTo>
                          <a:pt x="26" y="108"/>
                        </a:lnTo>
                        <a:lnTo>
                          <a:pt x="20" y="110"/>
                        </a:lnTo>
                        <a:lnTo>
                          <a:pt x="12" y="110"/>
                        </a:lnTo>
                        <a:lnTo>
                          <a:pt x="14" y="92"/>
                        </a:lnTo>
                        <a:lnTo>
                          <a:pt x="14" y="90"/>
                        </a:lnTo>
                        <a:lnTo>
                          <a:pt x="12" y="86"/>
                        </a:lnTo>
                        <a:lnTo>
                          <a:pt x="6" y="84"/>
                        </a:lnTo>
                        <a:lnTo>
                          <a:pt x="0" y="80"/>
                        </a:lnTo>
                        <a:lnTo>
                          <a:pt x="0" y="76"/>
                        </a:lnTo>
                        <a:lnTo>
                          <a:pt x="0" y="72"/>
                        </a:lnTo>
                        <a:lnTo>
                          <a:pt x="0" y="66"/>
                        </a:lnTo>
                        <a:lnTo>
                          <a:pt x="0" y="62"/>
                        </a:lnTo>
                        <a:lnTo>
                          <a:pt x="0" y="60"/>
                        </a:lnTo>
                        <a:lnTo>
                          <a:pt x="0" y="58"/>
                        </a:lnTo>
                        <a:lnTo>
                          <a:pt x="2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9" name="ïṣ1ïḋe">
                    <a:extLst>
                      <a:ext uri="{FF2B5EF4-FFF2-40B4-BE49-F238E27FC236}">
                        <a16:creationId xmlns:a16="http://schemas.microsoft.com/office/drawing/2014/main" xmlns="" id="{C00D4160-04C9-4BD3-A94B-8F6C9334D57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48705" y="3530018"/>
                    <a:ext cx="122572" cy="186341"/>
                  </a:xfrm>
                  <a:custGeom>
                    <a:avLst/>
                    <a:gdLst>
                      <a:gd name="T0" fmla="*/ 2147483647 w 70"/>
                      <a:gd name="T1" fmla="*/ 2147483647 h 112"/>
                      <a:gd name="T2" fmla="*/ 2147483647 w 70"/>
                      <a:gd name="T3" fmla="*/ 2147483647 h 112"/>
                      <a:gd name="T4" fmla="*/ 2147483647 w 70"/>
                      <a:gd name="T5" fmla="*/ 2147483647 h 112"/>
                      <a:gd name="T6" fmla="*/ 2147483647 w 70"/>
                      <a:gd name="T7" fmla="*/ 2147483647 h 112"/>
                      <a:gd name="T8" fmla="*/ 2147483647 w 70"/>
                      <a:gd name="T9" fmla="*/ 2147483647 h 112"/>
                      <a:gd name="T10" fmla="*/ 2147483647 w 70"/>
                      <a:gd name="T11" fmla="*/ 2147483647 h 112"/>
                      <a:gd name="T12" fmla="*/ 2147483647 w 70"/>
                      <a:gd name="T13" fmla="*/ 2147483647 h 112"/>
                      <a:gd name="T14" fmla="*/ 2147483647 w 70"/>
                      <a:gd name="T15" fmla="*/ 2147483647 h 112"/>
                      <a:gd name="T16" fmla="*/ 0 w 70"/>
                      <a:gd name="T17" fmla="*/ 2147483647 h 112"/>
                      <a:gd name="T18" fmla="*/ 2147483647 w 70"/>
                      <a:gd name="T19" fmla="*/ 2147483647 h 112"/>
                      <a:gd name="T20" fmla="*/ 2147483647 w 70"/>
                      <a:gd name="T21" fmla="*/ 2147483647 h 112"/>
                      <a:gd name="T22" fmla="*/ 2147483647 w 70"/>
                      <a:gd name="T23" fmla="*/ 2147483647 h 112"/>
                      <a:gd name="T24" fmla="*/ 2147483647 w 70"/>
                      <a:gd name="T25" fmla="*/ 2147483647 h 112"/>
                      <a:gd name="T26" fmla="*/ 2147483647 w 70"/>
                      <a:gd name="T27" fmla="*/ 2147483647 h 112"/>
                      <a:gd name="T28" fmla="*/ 2147483647 w 70"/>
                      <a:gd name="T29" fmla="*/ 2147483647 h 112"/>
                      <a:gd name="T30" fmla="*/ 2147483647 w 70"/>
                      <a:gd name="T31" fmla="*/ 2147483647 h 112"/>
                      <a:gd name="T32" fmla="*/ 2147483647 w 70"/>
                      <a:gd name="T33" fmla="*/ 2147483647 h 112"/>
                      <a:gd name="T34" fmla="*/ 2147483647 w 70"/>
                      <a:gd name="T35" fmla="*/ 0 h 112"/>
                      <a:gd name="T36" fmla="*/ 2147483647 w 70"/>
                      <a:gd name="T37" fmla="*/ 0 h 112"/>
                      <a:gd name="T38" fmla="*/ 2147483647 w 70"/>
                      <a:gd name="T39" fmla="*/ 0 h 112"/>
                      <a:gd name="T40" fmla="*/ 2147483647 w 70"/>
                      <a:gd name="T41" fmla="*/ 0 h 112"/>
                      <a:gd name="T42" fmla="*/ 2147483647 w 70"/>
                      <a:gd name="T43" fmla="*/ 0 h 112"/>
                      <a:gd name="T44" fmla="*/ 2147483647 w 70"/>
                      <a:gd name="T45" fmla="*/ 2147483647 h 112"/>
                      <a:gd name="T46" fmla="*/ 2147483647 w 70"/>
                      <a:gd name="T47" fmla="*/ 2147483647 h 112"/>
                      <a:gd name="T48" fmla="*/ 2147483647 w 70"/>
                      <a:gd name="T49" fmla="*/ 2147483647 h 112"/>
                      <a:gd name="T50" fmla="*/ 2147483647 w 70"/>
                      <a:gd name="T51" fmla="*/ 2147483647 h 112"/>
                      <a:gd name="T52" fmla="*/ 2147483647 w 70"/>
                      <a:gd name="T53" fmla="*/ 2147483647 h 112"/>
                      <a:gd name="T54" fmla="*/ 2147483647 w 70"/>
                      <a:gd name="T55" fmla="*/ 2147483647 h 112"/>
                      <a:gd name="T56" fmla="*/ 2147483647 w 70"/>
                      <a:gd name="T57" fmla="*/ 2147483647 h 112"/>
                      <a:gd name="T58" fmla="*/ 2147483647 w 70"/>
                      <a:gd name="T59" fmla="*/ 2147483647 h 112"/>
                      <a:gd name="T60" fmla="*/ 2147483647 w 70"/>
                      <a:gd name="T61" fmla="*/ 2147483647 h 112"/>
                      <a:gd name="T62" fmla="*/ 2147483647 w 70"/>
                      <a:gd name="T63" fmla="*/ 2147483647 h 112"/>
                      <a:gd name="T64" fmla="*/ 2147483647 w 70"/>
                      <a:gd name="T65" fmla="*/ 2147483647 h 112"/>
                      <a:gd name="T66" fmla="*/ 2147483647 w 70"/>
                      <a:gd name="T67" fmla="*/ 2147483647 h 112"/>
                      <a:gd name="T68" fmla="*/ 2147483647 w 70"/>
                      <a:gd name="T69" fmla="*/ 2147483647 h 112"/>
                      <a:gd name="T70" fmla="*/ 2147483647 w 70"/>
                      <a:gd name="T71" fmla="*/ 2147483647 h 112"/>
                      <a:gd name="T72" fmla="*/ 2147483647 w 70"/>
                      <a:gd name="T73" fmla="*/ 2147483647 h 112"/>
                      <a:gd name="T74" fmla="*/ 2147483647 w 70"/>
                      <a:gd name="T75" fmla="*/ 2147483647 h 112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70"/>
                      <a:gd name="T115" fmla="*/ 0 h 112"/>
                      <a:gd name="T116" fmla="*/ 70 w 70"/>
                      <a:gd name="T117" fmla="*/ 112 h 112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70" h="112">
                        <a:moveTo>
                          <a:pt x="68" y="92"/>
                        </a:moveTo>
                        <a:lnTo>
                          <a:pt x="60" y="94"/>
                        </a:lnTo>
                        <a:lnTo>
                          <a:pt x="50" y="98"/>
                        </a:lnTo>
                        <a:lnTo>
                          <a:pt x="34" y="108"/>
                        </a:lnTo>
                        <a:lnTo>
                          <a:pt x="28" y="110"/>
                        </a:lnTo>
                        <a:lnTo>
                          <a:pt x="16" y="112"/>
                        </a:lnTo>
                        <a:lnTo>
                          <a:pt x="8" y="112"/>
                        </a:lnTo>
                        <a:lnTo>
                          <a:pt x="2" y="94"/>
                        </a:lnTo>
                        <a:lnTo>
                          <a:pt x="0" y="78"/>
                        </a:lnTo>
                        <a:lnTo>
                          <a:pt x="2" y="68"/>
                        </a:lnTo>
                        <a:lnTo>
                          <a:pt x="4" y="62"/>
                        </a:lnTo>
                        <a:lnTo>
                          <a:pt x="8" y="54"/>
                        </a:lnTo>
                        <a:lnTo>
                          <a:pt x="10" y="44"/>
                        </a:lnTo>
                        <a:lnTo>
                          <a:pt x="10" y="40"/>
                        </a:lnTo>
                        <a:lnTo>
                          <a:pt x="8" y="36"/>
                        </a:lnTo>
                        <a:lnTo>
                          <a:pt x="4" y="26"/>
                        </a:lnTo>
                        <a:lnTo>
                          <a:pt x="4" y="14"/>
                        </a:lnTo>
                        <a:lnTo>
                          <a:pt x="4" y="0"/>
                        </a:lnTo>
                        <a:lnTo>
                          <a:pt x="12" y="0"/>
                        </a:lnTo>
                        <a:lnTo>
                          <a:pt x="20" y="0"/>
                        </a:lnTo>
                        <a:lnTo>
                          <a:pt x="38" y="0"/>
                        </a:lnTo>
                        <a:lnTo>
                          <a:pt x="50" y="0"/>
                        </a:lnTo>
                        <a:lnTo>
                          <a:pt x="52" y="6"/>
                        </a:lnTo>
                        <a:lnTo>
                          <a:pt x="54" y="12"/>
                        </a:lnTo>
                        <a:lnTo>
                          <a:pt x="56" y="14"/>
                        </a:lnTo>
                        <a:lnTo>
                          <a:pt x="56" y="20"/>
                        </a:lnTo>
                        <a:lnTo>
                          <a:pt x="56" y="26"/>
                        </a:lnTo>
                        <a:lnTo>
                          <a:pt x="56" y="28"/>
                        </a:lnTo>
                        <a:lnTo>
                          <a:pt x="56" y="30"/>
                        </a:lnTo>
                        <a:lnTo>
                          <a:pt x="58" y="36"/>
                        </a:lnTo>
                        <a:lnTo>
                          <a:pt x="58" y="40"/>
                        </a:lnTo>
                        <a:lnTo>
                          <a:pt x="58" y="44"/>
                        </a:lnTo>
                        <a:lnTo>
                          <a:pt x="60" y="50"/>
                        </a:lnTo>
                        <a:lnTo>
                          <a:pt x="60" y="74"/>
                        </a:lnTo>
                        <a:lnTo>
                          <a:pt x="56" y="76"/>
                        </a:lnTo>
                        <a:lnTo>
                          <a:pt x="62" y="84"/>
                        </a:lnTo>
                        <a:lnTo>
                          <a:pt x="70" y="92"/>
                        </a:lnTo>
                        <a:lnTo>
                          <a:pt x="68" y="9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0" name="îṧľïde">
                    <a:extLst>
                      <a:ext uri="{FF2B5EF4-FFF2-40B4-BE49-F238E27FC236}">
                        <a16:creationId xmlns:a16="http://schemas.microsoft.com/office/drawing/2014/main" xmlns="" id="{4F420953-4C38-4D0C-8924-A9F444EB2E9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36847" y="3530018"/>
                    <a:ext cx="50957" cy="154117"/>
                  </a:xfrm>
                  <a:custGeom>
                    <a:avLst/>
                    <a:gdLst>
                      <a:gd name="T0" fmla="*/ 2147483647 w 30"/>
                      <a:gd name="T1" fmla="*/ 2147483647 h 92"/>
                      <a:gd name="T2" fmla="*/ 2147483647 w 30"/>
                      <a:gd name="T3" fmla="*/ 2147483647 h 92"/>
                      <a:gd name="T4" fmla="*/ 2147483647 w 30"/>
                      <a:gd name="T5" fmla="*/ 2147483647 h 92"/>
                      <a:gd name="T6" fmla="*/ 2147483647 w 30"/>
                      <a:gd name="T7" fmla="*/ 2147483647 h 92"/>
                      <a:gd name="T8" fmla="*/ 2147483647 w 30"/>
                      <a:gd name="T9" fmla="*/ 2147483647 h 92"/>
                      <a:gd name="T10" fmla="*/ 2147483647 w 30"/>
                      <a:gd name="T11" fmla="*/ 2147483647 h 92"/>
                      <a:gd name="T12" fmla="*/ 2147483647 w 30"/>
                      <a:gd name="T13" fmla="*/ 2147483647 h 92"/>
                      <a:gd name="T14" fmla="*/ 2147483647 w 30"/>
                      <a:gd name="T15" fmla="*/ 2147483647 h 92"/>
                      <a:gd name="T16" fmla="*/ 2147483647 w 30"/>
                      <a:gd name="T17" fmla="*/ 2147483647 h 92"/>
                      <a:gd name="T18" fmla="*/ 2147483647 w 30"/>
                      <a:gd name="T19" fmla="*/ 2147483647 h 92"/>
                      <a:gd name="T20" fmla="*/ 2147483647 w 30"/>
                      <a:gd name="T21" fmla="*/ 2147483647 h 92"/>
                      <a:gd name="T22" fmla="*/ 2147483647 w 30"/>
                      <a:gd name="T23" fmla="*/ 2147483647 h 92"/>
                      <a:gd name="T24" fmla="*/ 2147483647 w 30"/>
                      <a:gd name="T25" fmla="*/ 2147483647 h 92"/>
                      <a:gd name="T26" fmla="*/ 2147483647 w 30"/>
                      <a:gd name="T27" fmla="*/ 2147483647 h 92"/>
                      <a:gd name="T28" fmla="*/ 2147483647 w 30"/>
                      <a:gd name="T29" fmla="*/ 2147483647 h 92"/>
                      <a:gd name="T30" fmla="*/ 0 w 30"/>
                      <a:gd name="T31" fmla="*/ 0 h 92"/>
                      <a:gd name="T32" fmla="*/ 2147483647 w 30"/>
                      <a:gd name="T33" fmla="*/ 0 h 92"/>
                      <a:gd name="T34" fmla="*/ 2147483647 w 30"/>
                      <a:gd name="T35" fmla="*/ 2147483647 h 92"/>
                      <a:gd name="T36" fmla="*/ 2147483647 w 30"/>
                      <a:gd name="T37" fmla="*/ 2147483647 h 92"/>
                      <a:gd name="T38" fmla="*/ 2147483647 w 30"/>
                      <a:gd name="T39" fmla="*/ 2147483647 h 92"/>
                      <a:gd name="T40" fmla="*/ 2147483647 w 30"/>
                      <a:gd name="T41" fmla="*/ 2147483647 h 92"/>
                      <a:gd name="T42" fmla="*/ 2147483647 w 30"/>
                      <a:gd name="T43" fmla="*/ 2147483647 h 92"/>
                      <a:gd name="T44" fmla="*/ 2147483647 w 30"/>
                      <a:gd name="T45" fmla="*/ 2147483647 h 92"/>
                      <a:gd name="T46" fmla="*/ 2147483647 w 30"/>
                      <a:gd name="T47" fmla="*/ 2147483647 h 92"/>
                      <a:gd name="T48" fmla="*/ 2147483647 w 30"/>
                      <a:gd name="T49" fmla="*/ 2147483647 h 92"/>
                      <a:gd name="T50" fmla="*/ 2147483647 w 30"/>
                      <a:gd name="T51" fmla="*/ 2147483647 h 92"/>
                      <a:gd name="T52" fmla="*/ 2147483647 w 30"/>
                      <a:gd name="T53" fmla="*/ 2147483647 h 92"/>
                      <a:gd name="T54" fmla="*/ 2147483647 w 30"/>
                      <a:gd name="T55" fmla="*/ 2147483647 h 92"/>
                      <a:gd name="T56" fmla="*/ 2147483647 w 30"/>
                      <a:gd name="T57" fmla="*/ 2147483647 h 92"/>
                      <a:gd name="T58" fmla="*/ 2147483647 w 30"/>
                      <a:gd name="T59" fmla="*/ 2147483647 h 92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30"/>
                      <a:gd name="T91" fmla="*/ 0 h 92"/>
                      <a:gd name="T92" fmla="*/ 30 w 30"/>
                      <a:gd name="T93" fmla="*/ 92 h 92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30" h="92">
                        <a:moveTo>
                          <a:pt x="20" y="92"/>
                        </a:moveTo>
                        <a:lnTo>
                          <a:pt x="12" y="84"/>
                        </a:lnTo>
                        <a:lnTo>
                          <a:pt x="6" y="76"/>
                        </a:lnTo>
                        <a:lnTo>
                          <a:pt x="10" y="74"/>
                        </a:lnTo>
                        <a:lnTo>
                          <a:pt x="10" y="50"/>
                        </a:lnTo>
                        <a:lnTo>
                          <a:pt x="8" y="44"/>
                        </a:lnTo>
                        <a:lnTo>
                          <a:pt x="8" y="40"/>
                        </a:lnTo>
                        <a:lnTo>
                          <a:pt x="8" y="36"/>
                        </a:lnTo>
                        <a:lnTo>
                          <a:pt x="6" y="30"/>
                        </a:lnTo>
                        <a:lnTo>
                          <a:pt x="6" y="28"/>
                        </a:lnTo>
                        <a:lnTo>
                          <a:pt x="6" y="26"/>
                        </a:lnTo>
                        <a:lnTo>
                          <a:pt x="6" y="20"/>
                        </a:lnTo>
                        <a:lnTo>
                          <a:pt x="6" y="14"/>
                        </a:lnTo>
                        <a:lnTo>
                          <a:pt x="4" y="12"/>
                        </a:lnTo>
                        <a:lnTo>
                          <a:pt x="2" y="6"/>
                        </a:lnTo>
                        <a:lnTo>
                          <a:pt x="0" y="0"/>
                        </a:lnTo>
                        <a:lnTo>
                          <a:pt x="18" y="0"/>
                        </a:lnTo>
                        <a:lnTo>
                          <a:pt x="14" y="4"/>
                        </a:lnTo>
                        <a:lnTo>
                          <a:pt x="14" y="10"/>
                        </a:lnTo>
                        <a:lnTo>
                          <a:pt x="14" y="12"/>
                        </a:lnTo>
                        <a:lnTo>
                          <a:pt x="16" y="16"/>
                        </a:lnTo>
                        <a:lnTo>
                          <a:pt x="24" y="22"/>
                        </a:lnTo>
                        <a:lnTo>
                          <a:pt x="24" y="26"/>
                        </a:lnTo>
                        <a:lnTo>
                          <a:pt x="24" y="40"/>
                        </a:lnTo>
                        <a:lnTo>
                          <a:pt x="26" y="52"/>
                        </a:lnTo>
                        <a:lnTo>
                          <a:pt x="26" y="64"/>
                        </a:lnTo>
                        <a:lnTo>
                          <a:pt x="28" y="84"/>
                        </a:lnTo>
                        <a:lnTo>
                          <a:pt x="28" y="86"/>
                        </a:lnTo>
                        <a:lnTo>
                          <a:pt x="30" y="88"/>
                        </a:lnTo>
                        <a:lnTo>
                          <a:pt x="20" y="9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1" name="iṥḷîḑê">
                    <a:extLst>
                      <a:ext uri="{FF2B5EF4-FFF2-40B4-BE49-F238E27FC236}">
                        <a16:creationId xmlns:a16="http://schemas.microsoft.com/office/drawing/2014/main" xmlns="" id="{228A316E-7135-4FAD-BADF-412FA2D41DA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61637" y="3492189"/>
                    <a:ext cx="81255" cy="184939"/>
                  </a:xfrm>
                  <a:custGeom>
                    <a:avLst/>
                    <a:gdLst>
                      <a:gd name="T0" fmla="*/ 2147483647 w 46"/>
                      <a:gd name="T1" fmla="*/ 2147483647 h 110"/>
                      <a:gd name="T2" fmla="*/ 2147483647 w 46"/>
                      <a:gd name="T3" fmla="*/ 2147483647 h 110"/>
                      <a:gd name="T4" fmla="*/ 2147483647 w 46"/>
                      <a:gd name="T5" fmla="*/ 2147483647 h 110"/>
                      <a:gd name="T6" fmla="*/ 2147483647 w 46"/>
                      <a:gd name="T7" fmla="*/ 2147483647 h 110"/>
                      <a:gd name="T8" fmla="*/ 2147483647 w 46"/>
                      <a:gd name="T9" fmla="*/ 2147483647 h 110"/>
                      <a:gd name="T10" fmla="*/ 2147483647 w 46"/>
                      <a:gd name="T11" fmla="*/ 2147483647 h 110"/>
                      <a:gd name="T12" fmla="*/ 2147483647 w 46"/>
                      <a:gd name="T13" fmla="*/ 2147483647 h 110"/>
                      <a:gd name="T14" fmla="*/ 2147483647 w 46"/>
                      <a:gd name="T15" fmla="*/ 2147483647 h 110"/>
                      <a:gd name="T16" fmla="*/ 2147483647 w 46"/>
                      <a:gd name="T17" fmla="*/ 2147483647 h 110"/>
                      <a:gd name="T18" fmla="*/ 2147483647 w 46"/>
                      <a:gd name="T19" fmla="*/ 0 h 110"/>
                      <a:gd name="T20" fmla="*/ 2147483647 w 46"/>
                      <a:gd name="T21" fmla="*/ 2147483647 h 110"/>
                      <a:gd name="T22" fmla="*/ 2147483647 w 46"/>
                      <a:gd name="T23" fmla="*/ 0 h 110"/>
                      <a:gd name="T24" fmla="*/ 2147483647 w 46"/>
                      <a:gd name="T25" fmla="*/ 2147483647 h 110"/>
                      <a:gd name="T26" fmla="*/ 2147483647 w 46"/>
                      <a:gd name="T27" fmla="*/ 2147483647 h 110"/>
                      <a:gd name="T28" fmla="*/ 2147483647 w 46"/>
                      <a:gd name="T29" fmla="*/ 2147483647 h 110"/>
                      <a:gd name="T30" fmla="*/ 2147483647 w 46"/>
                      <a:gd name="T31" fmla="*/ 2147483647 h 110"/>
                      <a:gd name="T32" fmla="*/ 2147483647 w 46"/>
                      <a:gd name="T33" fmla="*/ 2147483647 h 110"/>
                      <a:gd name="T34" fmla="*/ 2147483647 w 46"/>
                      <a:gd name="T35" fmla="*/ 2147483647 h 110"/>
                      <a:gd name="T36" fmla="*/ 2147483647 w 46"/>
                      <a:gd name="T37" fmla="*/ 2147483647 h 110"/>
                      <a:gd name="T38" fmla="*/ 0 w 46"/>
                      <a:gd name="T39" fmla="*/ 2147483647 h 110"/>
                      <a:gd name="T40" fmla="*/ 0 w 46"/>
                      <a:gd name="T41" fmla="*/ 2147483647 h 110"/>
                      <a:gd name="T42" fmla="*/ 0 w 46"/>
                      <a:gd name="T43" fmla="*/ 2147483647 h 110"/>
                      <a:gd name="T44" fmla="*/ 2147483647 w 46"/>
                      <a:gd name="T45" fmla="*/ 2147483647 h 110"/>
                      <a:gd name="T46" fmla="*/ 2147483647 w 46"/>
                      <a:gd name="T47" fmla="*/ 2147483647 h 110"/>
                      <a:gd name="T48" fmla="*/ 2147483647 w 46"/>
                      <a:gd name="T49" fmla="*/ 2147483647 h 110"/>
                      <a:gd name="T50" fmla="*/ 2147483647 w 46"/>
                      <a:gd name="T51" fmla="*/ 2147483647 h 110"/>
                      <a:gd name="T52" fmla="*/ 2147483647 w 46"/>
                      <a:gd name="T53" fmla="*/ 2147483647 h 110"/>
                      <a:gd name="T54" fmla="*/ 2147483647 w 46"/>
                      <a:gd name="T55" fmla="*/ 2147483647 h 110"/>
                      <a:gd name="T56" fmla="*/ 2147483647 w 46"/>
                      <a:gd name="T57" fmla="*/ 2147483647 h 110"/>
                      <a:gd name="T58" fmla="*/ 2147483647 w 46"/>
                      <a:gd name="T59" fmla="*/ 2147483647 h 110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46"/>
                      <a:gd name="T91" fmla="*/ 0 h 110"/>
                      <a:gd name="T92" fmla="*/ 46 w 46"/>
                      <a:gd name="T93" fmla="*/ 110 h 110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46" h="110">
                        <a:moveTo>
                          <a:pt x="16" y="110"/>
                        </a:moveTo>
                        <a:lnTo>
                          <a:pt x="30" y="104"/>
                        </a:lnTo>
                        <a:lnTo>
                          <a:pt x="30" y="60"/>
                        </a:lnTo>
                        <a:lnTo>
                          <a:pt x="40" y="46"/>
                        </a:lnTo>
                        <a:lnTo>
                          <a:pt x="44" y="36"/>
                        </a:lnTo>
                        <a:lnTo>
                          <a:pt x="46" y="30"/>
                        </a:lnTo>
                        <a:lnTo>
                          <a:pt x="44" y="18"/>
                        </a:lnTo>
                        <a:lnTo>
                          <a:pt x="40" y="10"/>
                        </a:lnTo>
                        <a:lnTo>
                          <a:pt x="34" y="6"/>
                        </a:lnTo>
                        <a:lnTo>
                          <a:pt x="30" y="0"/>
                        </a:lnTo>
                        <a:lnTo>
                          <a:pt x="20" y="2"/>
                        </a:lnTo>
                        <a:lnTo>
                          <a:pt x="20" y="0"/>
                        </a:lnTo>
                        <a:lnTo>
                          <a:pt x="20" y="6"/>
                        </a:lnTo>
                        <a:lnTo>
                          <a:pt x="20" y="8"/>
                        </a:lnTo>
                        <a:lnTo>
                          <a:pt x="20" y="10"/>
                        </a:lnTo>
                        <a:lnTo>
                          <a:pt x="12" y="14"/>
                        </a:lnTo>
                        <a:lnTo>
                          <a:pt x="6" y="16"/>
                        </a:lnTo>
                        <a:lnTo>
                          <a:pt x="4" y="18"/>
                        </a:lnTo>
                        <a:lnTo>
                          <a:pt x="4" y="22"/>
                        </a:lnTo>
                        <a:lnTo>
                          <a:pt x="0" y="26"/>
                        </a:lnTo>
                        <a:lnTo>
                          <a:pt x="0" y="32"/>
                        </a:lnTo>
                        <a:lnTo>
                          <a:pt x="0" y="34"/>
                        </a:lnTo>
                        <a:lnTo>
                          <a:pt x="2" y="38"/>
                        </a:lnTo>
                        <a:lnTo>
                          <a:pt x="10" y="44"/>
                        </a:lnTo>
                        <a:lnTo>
                          <a:pt x="10" y="48"/>
                        </a:lnTo>
                        <a:lnTo>
                          <a:pt x="10" y="62"/>
                        </a:lnTo>
                        <a:lnTo>
                          <a:pt x="12" y="74"/>
                        </a:lnTo>
                        <a:lnTo>
                          <a:pt x="12" y="86"/>
                        </a:lnTo>
                        <a:lnTo>
                          <a:pt x="14" y="106"/>
                        </a:lnTo>
                        <a:lnTo>
                          <a:pt x="16" y="1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2" name="ïṡḻíďe">
                    <a:extLst>
                      <a:ext uri="{FF2B5EF4-FFF2-40B4-BE49-F238E27FC236}">
                        <a16:creationId xmlns:a16="http://schemas.microsoft.com/office/drawing/2014/main" xmlns="" id="{11DAEB1F-79EE-4F06-A469-B482C3026B2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13971" y="3443152"/>
                    <a:ext cx="329154" cy="290018"/>
                  </a:xfrm>
                  <a:custGeom>
                    <a:avLst/>
                    <a:gdLst>
                      <a:gd name="T0" fmla="*/ 2147483647 w 189"/>
                      <a:gd name="T1" fmla="*/ 2147483647 h 174"/>
                      <a:gd name="T2" fmla="*/ 2147483647 w 189"/>
                      <a:gd name="T3" fmla="*/ 2147483647 h 174"/>
                      <a:gd name="T4" fmla="*/ 2147483647 w 189"/>
                      <a:gd name="T5" fmla="*/ 2147483647 h 174"/>
                      <a:gd name="T6" fmla="*/ 2147483647 w 189"/>
                      <a:gd name="T7" fmla="*/ 2147483647 h 174"/>
                      <a:gd name="T8" fmla="*/ 2147483647 w 189"/>
                      <a:gd name="T9" fmla="*/ 2147483647 h 174"/>
                      <a:gd name="T10" fmla="*/ 0 w 189"/>
                      <a:gd name="T11" fmla="*/ 2147483647 h 174"/>
                      <a:gd name="T12" fmla="*/ 2147483647 w 189"/>
                      <a:gd name="T13" fmla="*/ 2147483647 h 174"/>
                      <a:gd name="T14" fmla="*/ 2147483647 w 189"/>
                      <a:gd name="T15" fmla="*/ 2147483647 h 174"/>
                      <a:gd name="T16" fmla="*/ 2147483647 w 189"/>
                      <a:gd name="T17" fmla="*/ 2147483647 h 174"/>
                      <a:gd name="T18" fmla="*/ 2147483647 w 189"/>
                      <a:gd name="T19" fmla="*/ 2147483647 h 174"/>
                      <a:gd name="T20" fmla="*/ 2147483647 w 189"/>
                      <a:gd name="T21" fmla="*/ 0 h 174"/>
                      <a:gd name="T22" fmla="*/ 2147483647 w 189"/>
                      <a:gd name="T23" fmla="*/ 0 h 174"/>
                      <a:gd name="T24" fmla="*/ 2147483647 w 189"/>
                      <a:gd name="T25" fmla="*/ 2147483647 h 174"/>
                      <a:gd name="T26" fmla="*/ 2147483647 w 189"/>
                      <a:gd name="T27" fmla="*/ 2147483647 h 174"/>
                      <a:gd name="T28" fmla="*/ 2147483647 w 189"/>
                      <a:gd name="T29" fmla="*/ 2147483647 h 174"/>
                      <a:gd name="T30" fmla="*/ 2147483647 w 189"/>
                      <a:gd name="T31" fmla="*/ 2147483647 h 174"/>
                      <a:gd name="T32" fmla="*/ 2147483647 w 189"/>
                      <a:gd name="T33" fmla="*/ 2147483647 h 174"/>
                      <a:gd name="T34" fmla="*/ 2147483647 w 189"/>
                      <a:gd name="T35" fmla="*/ 2147483647 h 174"/>
                      <a:gd name="T36" fmla="*/ 2147483647 w 189"/>
                      <a:gd name="T37" fmla="*/ 2147483647 h 174"/>
                      <a:gd name="T38" fmla="*/ 2147483647 w 189"/>
                      <a:gd name="T39" fmla="*/ 2147483647 h 174"/>
                      <a:gd name="T40" fmla="*/ 2147483647 w 189"/>
                      <a:gd name="T41" fmla="*/ 2147483647 h 174"/>
                      <a:gd name="T42" fmla="*/ 2147483647 w 189"/>
                      <a:gd name="T43" fmla="*/ 2147483647 h 174"/>
                      <a:gd name="T44" fmla="*/ 2147483647 w 189"/>
                      <a:gd name="T45" fmla="*/ 2147483647 h 174"/>
                      <a:gd name="T46" fmla="*/ 2147483647 w 189"/>
                      <a:gd name="T47" fmla="*/ 0 h 174"/>
                      <a:gd name="T48" fmla="*/ 2147483647 w 189"/>
                      <a:gd name="T49" fmla="*/ 2147483647 h 174"/>
                      <a:gd name="T50" fmla="*/ 2147483647 w 189"/>
                      <a:gd name="T51" fmla="*/ 2147483647 h 174"/>
                      <a:gd name="T52" fmla="*/ 2147483647 w 189"/>
                      <a:gd name="T53" fmla="*/ 2147483647 h 174"/>
                      <a:gd name="T54" fmla="*/ 2147483647 w 189"/>
                      <a:gd name="T55" fmla="*/ 2147483647 h 174"/>
                      <a:gd name="T56" fmla="*/ 2147483647 w 189"/>
                      <a:gd name="T57" fmla="*/ 2147483647 h 174"/>
                      <a:gd name="T58" fmla="*/ 2147483647 w 189"/>
                      <a:gd name="T59" fmla="*/ 2147483647 h 174"/>
                      <a:gd name="T60" fmla="*/ 2147483647 w 189"/>
                      <a:gd name="T61" fmla="*/ 2147483647 h 174"/>
                      <a:gd name="T62" fmla="*/ 2147483647 w 189"/>
                      <a:gd name="T63" fmla="*/ 2147483647 h 174"/>
                      <a:gd name="T64" fmla="*/ 2147483647 w 189"/>
                      <a:gd name="T65" fmla="*/ 2147483647 h 174"/>
                      <a:gd name="T66" fmla="*/ 2147483647 w 189"/>
                      <a:gd name="T67" fmla="*/ 2147483647 h 174"/>
                      <a:gd name="T68" fmla="*/ 2147483647 w 189"/>
                      <a:gd name="T69" fmla="*/ 2147483647 h 174"/>
                      <a:gd name="T70" fmla="*/ 2147483647 w 189"/>
                      <a:gd name="T71" fmla="*/ 2147483647 h 174"/>
                      <a:gd name="T72" fmla="*/ 2147483647 w 189"/>
                      <a:gd name="T73" fmla="*/ 2147483647 h 174"/>
                      <a:gd name="T74" fmla="*/ 2147483647 w 189"/>
                      <a:gd name="T75" fmla="*/ 2147483647 h 174"/>
                      <a:gd name="T76" fmla="*/ 2147483647 w 189"/>
                      <a:gd name="T77" fmla="*/ 2147483647 h 174"/>
                      <a:gd name="T78" fmla="*/ 2147483647 w 189"/>
                      <a:gd name="T79" fmla="*/ 2147483647 h 174"/>
                      <a:gd name="T80" fmla="*/ 2147483647 w 189"/>
                      <a:gd name="T81" fmla="*/ 2147483647 h 17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89"/>
                      <a:gd name="T124" fmla="*/ 0 h 174"/>
                      <a:gd name="T125" fmla="*/ 189 w 189"/>
                      <a:gd name="T126" fmla="*/ 174 h 174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89" h="174">
                        <a:moveTo>
                          <a:pt x="90" y="168"/>
                        </a:moveTo>
                        <a:lnTo>
                          <a:pt x="74" y="170"/>
                        </a:lnTo>
                        <a:lnTo>
                          <a:pt x="58" y="174"/>
                        </a:lnTo>
                        <a:lnTo>
                          <a:pt x="52" y="172"/>
                        </a:lnTo>
                        <a:lnTo>
                          <a:pt x="46" y="166"/>
                        </a:lnTo>
                        <a:lnTo>
                          <a:pt x="40" y="152"/>
                        </a:lnTo>
                        <a:lnTo>
                          <a:pt x="36" y="146"/>
                        </a:lnTo>
                        <a:lnTo>
                          <a:pt x="32" y="138"/>
                        </a:lnTo>
                        <a:lnTo>
                          <a:pt x="24" y="134"/>
                        </a:lnTo>
                        <a:lnTo>
                          <a:pt x="18" y="132"/>
                        </a:lnTo>
                        <a:lnTo>
                          <a:pt x="0" y="134"/>
                        </a:lnTo>
                        <a:lnTo>
                          <a:pt x="0" y="90"/>
                        </a:lnTo>
                        <a:lnTo>
                          <a:pt x="10" y="76"/>
                        </a:lnTo>
                        <a:lnTo>
                          <a:pt x="14" y="66"/>
                        </a:lnTo>
                        <a:lnTo>
                          <a:pt x="16" y="60"/>
                        </a:lnTo>
                        <a:lnTo>
                          <a:pt x="14" y="48"/>
                        </a:lnTo>
                        <a:lnTo>
                          <a:pt x="10" y="40"/>
                        </a:lnTo>
                        <a:lnTo>
                          <a:pt x="14" y="26"/>
                        </a:lnTo>
                        <a:lnTo>
                          <a:pt x="18" y="12"/>
                        </a:lnTo>
                        <a:lnTo>
                          <a:pt x="22" y="8"/>
                        </a:lnTo>
                        <a:lnTo>
                          <a:pt x="28" y="4"/>
                        </a:lnTo>
                        <a:lnTo>
                          <a:pt x="34" y="0"/>
                        </a:lnTo>
                        <a:lnTo>
                          <a:pt x="44" y="0"/>
                        </a:lnTo>
                        <a:lnTo>
                          <a:pt x="46" y="0"/>
                        </a:lnTo>
                        <a:lnTo>
                          <a:pt x="50" y="2"/>
                        </a:lnTo>
                        <a:lnTo>
                          <a:pt x="56" y="8"/>
                        </a:lnTo>
                        <a:lnTo>
                          <a:pt x="62" y="12"/>
                        </a:lnTo>
                        <a:lnTo>
                          <a:pt x="64" y="14"/>
                        </a:lnTo>
                        <a:lnTo>
                          <a:pt x="68" y="16"/>
                        </a:lnTo>
                        <a:lnTo>
                          <a:pt x="72" y="14"/>
                        </a:lnTo>
                        <a:lnTo>
                          <a:pt x="72" y="12"/>
                        </a:lnTo>
                        <a:lnTo>
                          <a:pt x="74" y="10"/>
                        </a:lnTo>
                        <a:lnTo>
                          <a:pt x="78" y="10"/>
                        </a:lnTo>
                        <a:lnTo>
                          <a:pt x="86" y="10"/>
                        </a:lnTo>
                        <a:lnTo>
                          <a:pt x="90" y="14"/>
                        </a:lnTo>
                        <a:lnTo>
                          <a:pt x="94" y="16"/>
                        </a:lnTo>
                        <a:lnTo>
                          <a:pt x="100" y="18"/>
                        </a:lnTo>
                        <a:lnTo>
                          <a:pt x="108" y="16"/>
                        </a:lnTo>
                        <a:lnTo>
                          <a:pt x="114" y="12"/>
                        </a:lnTo>
                        <a:lnTo>
                          <a:pt x="120" y="10"/>
                        </a:lnTo>
                        <a:lnTo>
                          <a:pt x="128" y="8"/>
                        </a:lnTo>
                        <a:lnTo>
                          <a:pt x="134" y="8"/>
                        </a:lnTo>
                        <a:lnTo>
                          <a:pt x="138" y="10"/>
                        </a:lnTo>
                        <a:lnTo>
                          <a:pt x="142" y="10"/>
                        </a:lnTo>
                        <a:lnTo>
                          <a:pt x="151" y="12"/>
                        </a:lnTo>
                        <a:lnTo>
                          <a:pt x="155" y="10"/>
                        </a:lnTo>
                        <a:lnTo>
                          <a:pt x="161" y="8"/>
                        </a:lnTo>
                        <a:lnTo>
                          <a:pt x="171" y="0"/>
                        </a:lnTo>
                        <a:lnTo>
                          <a:pt x="175" y="6"/>
                        </a:lnTo>
                        <a:lnTo>
                          <a:pt x="179" y="10"/>
                        </a:lnTo>
                        <a:lnTo>
                          <a:pt x="183" y="22"/>
                        </a:lnTo>
                        <a:lnTo>
                          <a:pt x="185" y="26"/>
                        </a:lnTo>
                        <a:lnTo>
                          <a:pt x="189" y="30"/>
                        </a:lnTo>
                        <a:lnTo>
                          <a:pt x="187" y="46"/>
                        </a:lnTo>
                        <a:lnTo>
                          <a:pt x="183" y="46"/>
                        </a:lnTo>
                        <a:lnTo>
                          <a:pt x="179" y="46"/>
                        </a:lnTo>
                        <a:lnTo>
                          <a:pt x="175" y="60"/>
                        </a:lnTo>
                        <a:lnTo>
                          <a:pt x="171" y="70"/>
                        </a:lnTo>
                        <a:lnTo>
                          <a:pt x="165" y="82"/>
                        </a:lnTo>
                        <a:lnTo>
                          <a:pt x="161" y="92"/>
                        </a:lnTo>
                        <a:lnTo>
                          <a:pt x="159" y="94"/>
                        </a:lnTo>
                        <a:lnTo>
                          <a:pt x="157" y="96"/>
                        </a:lnTo>
                        <a:lnTo>
                          <a:pt x="155" y="98"/>
                        </a:lnTo>
                        <a:lnTo>
                          <a:pt x="153" y="98"/>
                        </a:lnTo>
                        <a:lnTo>
                          <a:pt x="151" y="108"/>
                        </a:lnTo>
                        <a:lnTo>
                          <a:pt x="146" y="120"/>
                        </a:lnTo>
                        <a:lnTo>
                          <a:pt x="142" y="130"/>
                        </a:lnTo>
                        <a:lnTo>
                          <a:pt x="138" y="134"/>
                        </a:lnTo>
                        <a:lnTo>
                          <a:pt x="134" y="136"/>
                        </a:lnTo>
                        <a:lnTo>
                          <a:pt x="132" y="134"/>
                        </a:lnTo>
                        <a:lnTo>
                          <a:pt x="130" y="132"/>
                        </a:lnTo>
                        <a:lnTo>
                          <a:pt x="128" y="124"/>
                        </a:lnTo>
                        <a:lnTo>
                          <a:pt x="122" y="126"/>
                        </a:lnTo>
                        <a:lnTo>
                          <a:pt x="116" y="130"/>
                        </a:lnTo>
                        <a:lnTo>
                          <a:pt x="110" y="134"/>
                        </a:lnTo>
                        <a:lnTo>
                          <a:pt x="104" y="138"/>
                        </a:lnTo>
                        <a:lnTo>
                          <a:pt x="100" y="146"/>
                        </a:lnTo>
                        <a:lnTo>
                          <a:pt x="98" y="150"/>
                        </a:lnTo>
                        <a:lnTo>
                          <a:pt x="96" y="158"/>
                        </a:lnTo>
                        <a:lnTo>
                          <a:pt x="96" y="168"/>
                        </a:lnTo>
                        <a:lnTo>
                          <a:pt x="94" y="168"/>
                        </a:lnTo>
                        <a:lnTo>
                          <a:pt x="90" y="16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3" name="iṥlïḍê">
                    <a:extLst>
                      <a:ext uri="{FF2B5EF4-FFF2-40B4-BE49-F238E27FC236}">
                        <a16:creationId xmlns:a16="http://schemas.microsoft.com/office/drawing/2014/main" xmlns="" id="{FD95F495-70DE-47A6-B47C-33F1E563F59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70973" y="3458564"/>
                    <a:ext cx="221732" cy="347463"/>
                  </a:xfrm>
                  <a:custGeom>
                    <a:avLst/>
                    <a:gdLst>
                      <a:gd name="T0" fmla="*/ 2147483647 w 127"/>
                      <a:gd name="T1" fmla="*/ 2147483647 h 208"/>
                      <a:gd name="T2" fmla="*/ 2147483647 w 127"/>
                      <a:gd name="T3" fmla="*/ 2147483647 h 208"/>
                      <a:gd name="T4" fmla="*/ 2147483647 w 127"/>
                      <a:gd name="T5" fmla="*/ 2147483647 h 208"/>
                      <a:gd name="T6" fmla="*/ 2147483647 w 127"/>
                      <a:gd name="T7" fmla="*/ 2147483647 h 208"/>
                      <a:gd name="T8" fmla="*/ 2147483647 w 127"/>
                      <a:gd name="T9" fmla="*/ 2147483647 h 208"/>
                      <a:gd name="T10" fmla="*/ 2147483647 w 127"/>
                      <a:gd name="T11" fmla="*/ 2147483647 h 208"/>
                      <a:gd name="T12" fmla="*/ 2147483647 w 127"/>
                      <a:gd name="T13" fmla="*/ 2147483647 h 208"/>
                      <a:gd name="T14" fmla="*/ 2147483647 w 127"/>
                      <a:gd name="T15" fmla="*/ 2147483647 h 208"/>
                      <a:gd name="T16" fmla="*/ 2147483647 w 127"/>
                      <a:gd name="T17" fmla="*/ 2147483647 h 208"/>
                      <a:gd name="T18" fmla="*/ 2147483647 w 127"/>
                      <a:gd name="T19" fmla="*/ 2147483647 h 208"/>
                      <a:gd name="T20" fmla="*/ 2147483647 w 127"/>
                      <a:gd name="T21" fmla="*/ 2147483647 h 208"/>
                      <a:gd name="T22" fmla="*/ 2147483647 w 127"/>
                      <a:gd name="T23" fmla="*/ 2147483647 h 208"/>
                      <a:gd name="T24" fmla="*/ 2147483647 w 127"/>
                      <a:gd name="T25" fmla="*/ 2147483647 h 208"/>
                      <a:gd name="T26" fmla="*/ 2147483647 w 127"/>
                      <a:gd name="T27" fmla="*/ 2147483647 h 208"/>
                      <a:gd name="T28" fmla="*/ 2147483647 w 127"/>
                      <a:gd name="T29" fmla="*/ 2147483647 h 208"/>
                      <a:gd name="T30" fmla="*/ 2147483647 w 127"/>
                      <a:gd name="T31" fmla="*/ 2147483647 h 208"/>
                      <a:gd name="T32" fmla="*/ 2147483647 w 127"/>
                      <a:gd name="T33" fmla="*/ 2147483647 h 208"/>
                      <a:gd name="T34" fmla="*/ 2147483647 w 127"/>
                      <a:gd name="T35" fmla="*/ 2147483647 h 208"/>
                      <a:gd name="T36" fmla="*/ 2147483647 w 127"/>
                      <a:gd name="T37" fmla="*/ 2147483647 h 208"/>
                      <a:gd name="T38" fmla="*/ 2147483647 w 127"/>
                      <a:gd name="T39" fmla="*/ 2147483647 h 208"/>
                      <a:gd name="T40" fmla="*/ 2147483647 w 127"/>
                      <a:gd name="T41" fmla="*/ 2147483647 h 208"/>
                      <a:gd name="T42" fmla="*/ 2147483647 w 127"/>
                      <a:gd name="T43" fmla="*/ 2147483647 h 208"/>
                      <a:gd name="T44" fmla="*/ 2147483647 w 127"/>
                      <a:gd name="T45" fmla="*/ 2147483647 h 208"/>
                      <a:gd name="T46" fmla="*/ 2147483647 w 127"/>
                      <a:gd name="T47" fmla="*/ 2147483647 h 208"/>
                      <a:gd name="T48" fmla="*/ 2147483647 w 127"/>
                      <a:gd name="T49" fmla="*/ 2147483647 h 208"/>
                      <a:gd name="T50" fmla="*/ 2147483647 w 127"/>
                      <a:gd name="T51" fmla="*/ 2147483647 h 208"/>
                      <a:gd name="T52" fmla="*/ 2147483647 w 127"/>
                      <a:gd name="T53" fmla="*/ 2147483647 h 208"/>
                      <a:gd name="T54" fmla="*/ 2147483647 w 127"/>
                      <a:gd name="T55" fmla="*/ 2147483647 h 208"/>
                      <a:gd name="T56" fmla="*/ 2147483647 w 127"/>
                      <a:gd name="T57" fmla="*/ 2147483647 h 208"/>
                      <a:gd name="T58" fmla="*/ 2147483647 w 127"/>
                      <a:gd name="T59" fmla="*/ 2147483647 h 208"/>
                      <a:gd name="T60" fmla="*/ 2147483647 w 127"/>
                      <a:gd name="T61" fmla="*/ 2147483647 h 208"/>
                      <a:gd name="T62" fmla="*/ 2147483647 w 127"/>
                      <a:gd name="T63" fmla="*/ 2147483647 h 208"/>
                      <a:gd name="T64" fmla="*/ 2147483647 w 127"/>
                      <a:gd name="T65" fmla="*/ 2147483647 h 208"/>
                      <a:gd name="T66" fmla="*/ 2147483647 w 127"/>
                      <a:gd name="T67" fmla="*/ 2147483647 h 208"/>
                      <a:gd name="T68" fmla="*/ 2147483647 w 127"/>
                      <a:gd name="T69" fmla="*/ 2147483647 h 208"/>
                      <a:gd name="T70" fmla="*/ 2147483647 w 127"/>
                      <a:gd name="T71" fmla="*/ 2147483647 h 208"/>
                      <a:gd name="T72" fmla="*/ 2147483647 w 127"/>
                      <a:gd name="T73" fmla="*/ 2147483647 h 208"/>
                      <a:gd name="T74" fmla="*/ 2147483647 w 127"/>
                      <a:gd name="T75" fmla="*/ 2147483647 h 208"/>
                      <a:gd name="T76" fmla="*/ 0 w 127"/>
                      <a:gd name="T77" fmla="*/ 2147483647 h 208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127"/>
                      <a:gd name="T118" fmla="*/ 0 h 208"/>
                      <a:gd name="T119" fmla="*/ 127 w 127"/>
                      <a:gd name="T120" fmla="*/ 208 h 208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127" h="208">
                        <a:moveTo>
                          <a:pt x="6" y="158"/>
                        </a:moveTo>
                        <a:lnTo>
                          <a:pt x="6" y="148"/>
                        </a:lnTo>
                        <a:lnTo>
                          <a:pt x="8" y="140"/>
                        </a:lnTo>
                        <a:lnTo>
                          <a:pt x="10" y="136"/>
                        </a:lnTo>
                        <a:lnTo>
                          <a:pt x="14" y="128"/>
                        </a:lnTo>
                        <a:lnTo>
                          <a:pt x="20" y="124"/>
                        </a:lnTo>
                        <a:lnTo>
                          <a:pt x="26" y="120"/>
                        </a:lnTo>
                        <a:lnTo>
                          <a:pt x="32" y="116"/>
                        </a:lnTo>
                        <a:lnTo>
                          <a:pt x="38" y="114"/>
                        </a:lnTo>
                        <a:lnTo>
                          <a:pt x="40" y="122"/>
                        </a:lnTo>
                        <a:lnTo>
                          <a:pt x="42" y="124"/>
                        </a:lnTo>
                        <a:lnTo>
                          <a:pt x="44" y="126"/>
                        </a:lnTo>
                        <a:lnTo>
                          <a:pt x="48" y="124"/>
                        </a:lnTo>
                        <a:lnTo>
                          <a:pt x="52" y="120"/>
                        </a:lnTo>
                        <a:lnTo>
                          <a:pt x="56" y="110"/>
                        </a:lnTo>
                        <a:lnTo>
                          <a:pt x="61" y="98"/>
                        </a:lnTo>
                        <a:lnTo>
                          <a:pt x="63" y="88"/>
                        </a:lnTo>
                        <a:lnTo>
                          <a:pt x="65" y="88"/>
                        </a:lnTo>
                        <a:lnTo>
                          <a:pt x="67" y="86"/>
                        </a:lnTo>
                        <a:lnTo>
                          <a:pt x="69" y="84"/>
                        </a:lnTo>
                        <a:lnTo>
                          <a:pt x="71" y="82"/>
                        </a:lnTo>
                        <a:lnTo>
                          <a:pt x="75" y="72"/>
                        </a:lnTo>
                        <a:lnTo>
                          <a:pt x="81" y="60"/>
                        </a:lnTo>
                        <a:lnTo>
                          <a:pt x="85" y="50"/>
                        </a:lnTo>
                        <a:lnTo>
                          <a:pt x="89" y="36"/>
                        </a:lnTo>
                        <a:lnTo>
                          <a:pt x="93" y="36"/>
                        </a:lnTo>
                        <a:lnTo>
                          <a:pt x="97" y="36"/>
                        </a:lnTo>
                        <a:lnTo>
                          <a:pt x="99" y="20"/>
                        </a:lnTo>
                        <a:lnTo>
                          <a:pt x="95" y="16"/>
                        </a:lnTo>
                        <a:lnTo>
                          <a:pt x="93" y="12"/>
                        </a:lnTo>
                        <a:lnTo>
                          <a:pt x="89" y="0"/>
                        </a:lnTo>
                        <a:lnTo>
                          <a:pt x="91" y="2"/>
                        </a:lnTo>
                        <a:lnTo>
                          <a:pt x="93" y="0"/>
                        </a:lnTo>
                        <a:lnTo>
                          <a:pt x="97" y="6"/>
                        </a:lnTo>
                        <a:lnTo>
                          <a:pt x="103" y="14"/>
                        </a:lnTo>
                        <a:lnTo>
                          <a:pt x="107" y="20"/>
                        </a:lnTo>
                        <a:lnTo>
                          <a:pt x="109" y="26"/>
                        </a:lnTo>
                        <a:lnTo>
                          <a:pt x="107" y="44"/>
                        </a:lnTo>
                        <a:lnTo>
                          <a:pt x="109" y="50"/>
                        </a:lnTo>
                        <a:lnTo>
                          <a:pt x="109" y="54"/>
                        </a:lnTo>
                        <a:lnTo>
                          <a:pt x="117" y="60"/>
                        </a:lnTo>
                        <a:lnTo>
                          <a:pt x="99" y="60"/>
                        </a:lnTo>
                        <a:lnTo>
                          <a:pt x="93" y="62"/>
                        </a:lnTo>
                        <a:lnTo>
                          <a:pt x="91" y="64"/>
                        </a:lnTo>
                        <a:lnTo>
                          <a:pt x="89" y="66"/>
                        </a:lnTo>
                        <a:lnTo>
                          <a:pt x="93" y="70"/>
                        </a:lnTo>
                        <a:lnTo>
                          <a:pt x="101" y="78"/>
                        </a:lnTo>
                        <a:lnTo>
                          <a:pt x="111" y="88"/>
                        </a:lnTo>
                        <a:lnTo>
                          <a:pt x="115" y="96"/>
                        </a:lnTo>
                        <a:lnTo>
                          <a:pt x="117" y="106"/>
                        </a:lnTo>
                        <a:lnTo>
                          <a:pt x="113" y="110"/>
                        </a:lnTo>
                        <a:lnTo>
                          <a:pt x="107" y="116"/>
                        </a:lnTo>
                        <a:lnTo>
                          <a:pt x="101" y="126"/>
                        </a:lnTo>
                        <a:lnTo>
                          <a:pt x="99" y="136"/>
                        </a:lnTo>
                        <a:lnTo>
                          <a:pt x="99" y="144"/>
                        </a:lnTo>
                        <a:lnTo>
                          <a:pt x="101" y="154"/>
                        </a:lnTo>
                        <a:lnTo>
                          <a:pt x="109" y="168"/>
                        </a:lnTo>
                        <a:lnTo>
                          <a:pt x="119" y="182"/>
                        </a:lnTo>
                        <a:lnTo>
                          <a:pt x="127" y="194"/>
                        </a:lnTo>
                        <a:lnTo>
                          <a:pt x="127" y="208"/>
                        </a:lnTo>
                        <a:lnTo>
                          <a:pt x="121" y="208"/>
                        </a:lnTo>
                        <a:lnTo>
                          <a:pt x="111" y="208"/>
                        </a:lnTo>
                        <a:lnTo>
                          <a:pt x="107" y="206"/>
                        </a:lnTo>
                        <a:lnTo>
                          <a:pt x="103" y="204"/>
                        </a:lnTo>
                        <a:lnTo>
                          <a:pt x="81" y="204"/>
                        </a:lnTo>
                        <a:lnTo>
                          <a:pt x="81" y="202"/>
                        </a:lnTo>
                        <a:lnTo>
                          <a:pt x="46" y="200"/>
                        </a:lnTo>
                        <a:lnTo>
                          <a:pt x="46" y="204"/>
                        </a:lnTo>
                        <a:lnTo>
                          <a:pt x="22" y="202"/>
                        </a:lnTo>
                        <a:lnTo>
                          <a:pt x="24" y="198"/>
                        </a:lnTo>
                        <a:lnTo>
                          <a:pt x="24" y="188"/>
                        </a:lnTo>
                        <a:lnTo>
                          <a:pt x="22" y="182"/>
                        </a:lnTo>
                        <a:lnTo>
                          <a:pt x="22" y="174"/>
                        </a:lnTo>
                        <a:lnTo>
                          <a:pt x="24" y="168"/>
                        </a:lnTo>
                        <a:lnTo>
                          <a:pt x="14" y="166"/>
                        </a:lnTo>
                        <a:lnTo>
                          <a:pt x="10" y="164"/>
                        </a:lnTo>
                        <a:lnTo>
                          <a:pt x="6" y="160"/>
                        </a:lnTo>
                        <a:lnTo>
                          <a:pt x="0" y="158"/>
                        </a:lnTo>
                        <a:lnTo>
                          <a:pt x="6" y="15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4" name="íśḷiḑé">
                    <a:extLst>
                      <a:ext uri="{FF2B5EF4-FFF2-40B4-BE49-F238E27FC236}">
                        <a16:creationId xmlns:a16="http://schemas.microsoft.com/office/drawing/2014/main" xmlns="" id="{08D9A49E-2B05-474D-9C11-30F5C8BBDFD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87500" y="3793417"/>
                    <a:ext cx="155625" cy="184939"/>
                  </a:xfrm>
                  <a:custGeom>
                    <a:avLst/>
                    <a:gdLst>
                      <a:gd name="T0" fmla="*/ 2147483647 w 89"/>
                      <a:gd name="T1" fmla="*/ 2147483647 h 110"/>
                      <a:gd name="T2" fmla="*/ 2147483647 w 89"/>
                      <a:gd name="T3" fmla="*/ 2147483647 h 110"/>
                      <a:gd name="T4" fmla="*/ 2147483647 w 89"/>
                      <a:gd name="T5" fmla="*/ 2147483647 h 110"/>
                      <a:gd name="T6" fmla="*/ 2147483647 w 89"/>
                      <a:gd name="T7" fmla="*/ 2147483647 h 110"/>
                      <a:gd name="T8" fmla="*/ 2147483647 w 89"/>
                      <a:gd name="T9" fmla="*/ 2147483647 h 110"/>
                      <a:gd name="T10" fmla="*/ 2147483647 w 89"/>
                      <a:gd name="T11" fmla="*/ 2147483647 h 110"/>
                      <a:gd name="T12" fmla="*/ 0 w 89"/>
                      <a:gd name="T13" fmla="*/ 2147483647 h 110"/>
                      <a:gd name="T14" fmla="*/ 0 w 89"/>
                      <a:gd name="T15" fmla="*/ 2147483647 h 110"/>
                      <a:gd name="T16" fmla="*/ 2147483647 w 89"/>
                      <a:gd name="T17" fmla="*/ 2147483647 h 110"/>
                      <a:gd name="T18" fmla="*/ 2147483647 w 89"/>
                      <a:gd name="T19" fmla="*/ 2147483647 h 110"/>
                      <a:gd name="T20" fmla="*/ 2147483647 w 89"/>
                      <a:gd name="T21" fmla="*/ 2147483647 h 110"/>
                      <a:gd name="T22" fmla="*/ 2147483647 w 89"/>
                      <a:gd name="T23" fmla="*/ 2147483647 h 110"/>
                      <a:gd name="T24" fmla="*/ 2147483647 w 89"/>
                      <a:gd name="T25" fmla="*/ 2147483647 h 110"/>
                      <a:gd name="T26" fmla="*/ 2147483647 w 89"/>
                      <a:gd name="T27" fmla="*/ 2147483647 h 110"/>
                      <a:gd name="T28" fmla="*/ 2147483647 w 89"/>
                      <a:gd name="T29" fmla="*/ 2147483647 h 110"/>
                      <a:gd name="T30" fmla="*/ 2147483647 w 89"/>
                      <a:gd name="T31" fmla="*/ 2147483647 h 110"/>
                      <a:gd name="T32" fmla="*/ 2147483647 w 89"/>
                      <a:gd name="T33" fmla="*/ 2147483647 h 110"/>
                      <a:gd name="T34" fmla="*/ 2147483647 w 89"/>
                      <a:gd name="T35" fmla="*/ 2147483647 h 110"/>
                      <a:gd name="T36" fmla="*/ 2147483647 w 89"/>
                      <a:gd name="T37" fmla="*/ 2147483647 h 110"/>
                      <a:gd name="T38" fmla="*/ 2147483647 w 89"/>
                      <a:gd name="T39" fmla="*/ 2147483647 h 110"/>
                      <a:gd name="T40" fmla="*/ 2147483647 w 89"/>
                      <a:gd name="T41" fmla="*/ 2147483647 h 110"/>
                      <a:gd name="T42" fmla="*/ 2147483647 w 89"/>
                      <a:gd name="T43" fmla="*/ 2147483647 h 110"/>
                      <a:gd name="T44" fmla="*/ 2147483647 w 89"/>
                      <a:gd name="T45" fmla="*/ 2147483647 h 110"/>
                      <a:gd name="T46" fmla="*/ 2147483647 w 89"/>
                      <a:gd name="T47" fmla="*/ 2147483647 h 110"/>
                      <a:gd name="T48" fmla="*/ 2147483647 w 89"/>
                      <a:gd name="T49" fmla="*/ 2147483647 h 110"/>
                      <a:gd name="T50" fmla="*/ 2147483647 w 89"/>
                      <a:gd name="T51" fmla="*/ 2147483647 h 110"/>
                      <a:gd name="T52" fmla="*/ 2147483647 w 89"/>
                      <a:gd name="T53" fmla="*/ 2147483647 h 110"/>
                      <a:gd name="T54" fmla="*/ 2147483647 w 89"/>
                      <a:gd name="T55" fmla="*/ 2147483647 h 110"/>
                      <a:gd name="T56" fmla="*/ 2147483647 w 89"/>
                      <a:gd name="T57" fmla="*/ 2147483647 h 110"/>
                      <a:gd name="T58" fmla="*/ 2147483647 w 89"/>
                      <a:gd name="T59" fmla="*/ 2147483647 h 110"/>
                      <a:gd name="T60" fmla="*/ 2147483647 w 89"/>
                      <a:gd name="T61" fmla="*/ 2147483647 h 110"/>
                      <a:gd name="T62" fmla="*/ 2147483647 w 89"/>
                      <a:gd name="T63" fmla="*/ 2147483647 h 110"/>
                      <a:gd name="T64" fmla="*/ 2147483647 w 89"/>
                      <a:gd name="T65" fmla="*/ 2147483647 h 110"/>
                      <a:gd name="T66" fmla="*/ 2147483647 w 89"/>
                      <a:gd name="T67" fmla="*/ 2147483647 h 110"/>
                      <a:gd name="T68" fmla="*/ 2147483647 w 89"/>
                      <a:gd name="T69" fmla="*/ 2147483647 h 110"/>
                      <a:gd name="T70" fmla="*/ 2147483647 w 89"/>
                      <a:gd name="T71" fmla="*/ 2147483647 h 110"/>
                      <a:gd name="T72" fmla="*/ 2147483647 w 89"/>
                      <a:gd name="T73" fmla="*/ 2147483647 h 110"/>
                      <a:gd name="T74" fmla="*/ 2147483647 w 89"/>
                      <a:gd name="T75" fmla="*/ 2147483647 h 110"/>
                      <a:gd name="T76" fmla="*/ 2147483647 w 89"/>
                      <a:gd name="T77" fmla="*/ 2147483647 h 110"/>
                      <a:gd name="T78" fmla="*/ 2147483647 w 89"/>
                      <a:gd name="T79" fmla="*/ 2147483647 h 110"/>
                      <a:gd name="T80" fmla="*/ 2147483647 w 89"/>
                      <a:gd name="T81" fmla="*/ 2147483647 h 110"/>
                      <a:gd name="T82" fmla="*/ 2147483647 w 89"/>
                      <a:gd name="T83" fmla="*/ 2147483647 h 110"/>
                      <a:gd name="T84" fmla="*/ 2147483647 w 89"/>
                      <a:gd name="T85" fmla="*/ 2147483647 h 110"/>
                      <a:gd name="T86" fmla="*/ 2147483647 w 89"/>
                      <a:gd name="T87" fmla="*/ 2147483647 h 110"/>
                      <a:gd name="T88" fmla="*/ 2147483647 w 89"/>
                      <a:gd name="T89" fmla="*/ 2147483647 h 110"/>
                      <a:gd name="T90" fmla="*/ 2147483647 w 89"/>
                      <a:gd name="T91" fmla="*/ 2147483647 h 110"/>
                      <a:gd name="T92" fmla="*/ 2147483647 w 89"/>
                      <a:gd name="T93" fmla="*/ 2147483647 h 110"/>
                      <a:gd name="T94" fmla="*/ 2147483647 w 89"/>
                      <a:gd name="T95" fmla="*/ 2147483647 h 110"/>
                      <a:gd name="T96" fmla="*/ 2147483647 w 89"/>
                      <a:gd name="T97" fmla="*/ 2147483647 h 110"/>
                      <a:gd name="T98" fmla="*/ 2147483647 w 89"/>
                      <a:gd name="T99" fmla="*/ 2147483647 h 110"/>
                      <a:gd name="T100" fmla="*/ 2147483647 w 89"/>
                      <a:gd name="T101" fmla="*/ 0 h 110"/>
                      <a:gd name="T102" fmla="*/ 2147483647 w 89"/>
                      <a:gd name="T103" fmla="*/ 2147483647 h 110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w 89"/>
                      <a:gd name="T157" fmla="*/ 0 h 110"/>
                      <a:gd name="T158" fmla="*/ 89 w 89"/>
                      <a:gd name="T159" fmla="*/ 110 h 110"/>
                    </a:gdLst>
                    <a:ahLst/>
                    <a:cxnLst>
                      <a:cxn ang="T104">
                        <a:pos x="T0" y="T1"/>
                      </a:cxn>
                      <a:cxn ang="T105">
                        <a:pos x="T2" y="T3"/>
                      </a:cxn>
                      <a:cxn ang="T106">
                        <a:pos x="T4" y="T5"/>
                      </a:cxn>
                      <a:cxn ang="T107">
                        <a:pos x="T6" y="T7"/>
                      </a:cxn>
                      <a:cxn ang="T108">
                        <a:pos x="T8" y="T9"/>
                      </a:cxn>
                      <a:cxn ang="T109">
                        <a:pos x="T10" y="T11"/>
                      </a:cxn>
                      <a:cxn ang="T110">
                        <a:pos x="T12" y="T13"/>
                      </a:cxn>
                      <a:cxn ang="T111">
                        <a:pos x="T14" y="T15"/>
                      </a:cxn>
                      <a:cxn ang="T112">
                        <a:pos x="T16" y="T17"/>
                      </a:cxn>
                      <a:cxn ang="T113">
                        <a:pos x="T18" y="T19"/>
                      </a:cxn>
                      <a:cxn ang="T114">
                        <a:pos x="T20" y="T21"/>
                      </a:cxn>
                      <a:cxn ang="T115">
                        <a:pos x="T22" y="T23"/>
                      </a:cxn>
                      <a:cxn ang="T116">
                        <a:pos x="T24" y="T25"/>
                      </a:cxn>
                      <a:cxn ang="T117">
                        <a:pos x="T26" y="T27"/>
                      </a:cxn>
                      <a:cxn ang="T118">
                        <a:pos x="T28" y="T29"/>
                      </a:cxn>
                      <a:cxn ang="T119">
                        <a:pos x="T30" y="T31"/>
                      </a:cxn>
                      <a:cxn ang="T120">
                        <a:pos x="T32" y="T33"/>
                      </a:cxn>
                      <a:cxn ang="T121">
                        <a:pos x="T34" y="T35"/>
                      </a:cxn>
                      <a:cxn ang="T122">
                        <a:pos x="T36" y="T37"/>
                      </a:cxn>
                      <a:cxn ang="T123">
                        <a:pos x="T38" y="T39"/>
                      </a:cxn>
                      <a:cxn ang="T124">
                        <a:pos x="T40" y="T41"/>
                      </a:cxn>
                      <a:cxn ang="T125">
                        <a:pos x="T42" y="T43"/>
                      </a:cxn>
                      <a:cxn ang="T126">
                        <a:pos x="T44" y="T45"/>
                      </a:cxn>
                      <a:cxn ang="T127">
                        <a:pos x="T46" y="T47"/>
                      </a:cxn>
                      <a:cxn ang="T128">
                        <a:pos x="T48" y="T49"/>
                      </a:cxn>
                      <a:cxn ang="T129">
                        <a:pos x="T50" y="T51"/>
                      </a:cxn>
                      <a:cxn ang="T130">
                        <a:pos x="T52" y="T53"/>
                      </a:cxn>
                      <a:cxn ang="T131">
                        <a:pos x="T54" y="T55"/>
                      </a:cxn>
                      <a:cxn ang="T132">
                        <a:pos x="T56" y="T57"/>
                      </a:cxn>
                      <a:cxn ang="T133">
                        <a:pos x="T58" y="T59"/>
                      </a:cxn>
                      <a:cxn ang="T134">
                        <a:pos x="T60" y="T61"/>
                      </a:cxn>
                      <a:cxn ang="T135">
                        <a:pos x="T62" y="T63"/>
                      </a:cxn>
                      <a:cxn ang="T136">
                        <a:pos x="T64" y="T65"/>
                      </a:cxn>
                      <a:cxn ang="T137">
                        <a:pos x="T66" y="T67"/>
                      </a:cxn>
                      <a:cxn ang="T138">
                        <a:pos x="T68" y="T69"/>
                      </a:cxn>
                      <a:cxn ang="T139">
                        <a:pos x="T70" y="T71"/>
                      </a:cxn>
                      <a:cxn ang="T140">
                        <a:pos x="T72" y="T73"/>
                      </a:cxn>
                      <a:cxn ang="T141">
                        <a:pos x="T74" y="T75"/>
                      </a:cxn>
                      <a:cxn ang="T142">
                        <a:pos x="T76" y="T77"/>
                      </a:cxn>
                      <a:cxn ang="T143">
                        <a:pos x="T78" y="T79"/>
                      </a:cxn>
                      <a:cxn ang="T144">
                        <a:pos x="T80" y="T81"/>
                      </a:cxn>
                      <a:cxn ang="T145">
                        <a:pos x="T82" y="T83"/>
                      </a:cxn>
                      <a:cxn ang="T146">
                        <a:pos x="T84" y="T85"/>
                      </a:cxn>
                      <a:cxn ang="T147">
                        <a:pos x="T86" y="T87"/>
                      </a:cxn>
                      <a:cxn ang="T148">
                        <a:pos x="T88" y="T89"/>
                      </a:cxn>
                      <a:cxn ang="T149">
                        <a:pos x="T90" y="T91"/>
                      </a:cxn>
                      <a:cxn ang="T150">
                        <a:pos x="T92" y="T93"/>
                      </a:cxn>
                      <a:cxn ang="T151">
                        <a:pos x="T94" y="T95"/>
                      </a:cxn>
                      <a:cxn ang="T152">
                        <a:pos x="T96" y="T97"/>
                      </a:cxn>
                      <a:cxn ang="T153">
                        <a:pos x="T98" y="T99"/>
                      </a:cxn>
                      <a:cxn ang="T154">
                        <a:pos x="T100" y="T101"/>
                      </a:cxn>
                      <a:cxn ang="T155">
                        <a:pos x="T102" y="T103"/>
                      </a:cxn>
                    </a:cxnLst>
                    <a:rect l="T156" t="T157" r="T158" b="T159"/>
                    <a:pathLst>
                      <a:path w="89" h="110">
                        <a:moveTo>
                          <a:pt x="36" y="24"/>
                        </a:moveTo>
                        <a:lnTo>
                          <a:pt x="26" y="24"/>
                        </a:lnTo>
                        <a:lnTo>
                          <a:pt x="20" y="24"/>
                        </a:lnTo>
                        <a:lnTo>
                          <a:pt x="8" y="22"/>
                        </a:lnTo>
                        <a:lnTo>
                          <a:pt x="2" y="44"/>
                        </a:lnTo>
                        <a:lnTo>
                          <a:pt x="2" y="50"/>
                        </a:lnTo>
                        <a:lnTo>
                          <a:pt x="0" y="58"/>
                        </a:lnTo>
                        <a:lnTo>
                          <a:pt x="0" y="70"/>
                        </a:lnTo>
                        <a:lnTo>
                          <a:pt x="4" y="76"/>
                        </a:lnTo>
                        <a:lnTo>
                          <a:pt x="8" y="82"/>
                        </a:lnTo>
                        <a:lnTo>
                          <a:pt x="14" y="88"/>
                        </a:lnTo>
                        <a:lnTo>
                          <a:pt x="30" y="100"/>
                        </a:lnTo>
                        <a:lnTo>
                          <a:pt x="34" y="104"/>
                        </a:lnTo>
                        <a:lnTo>
                          <a:pt x="38" y="110"/>
                        </a:lnTo>
                        <a:lnTo>
                          <a:pt x="42" y="108"/>
                        </a:lnTo>
                        <a:lnTo>
                          <a:pt x="44" y="106"/>
                        </a:lnTo>
                        <a:lnTo>
                          <a:pt x="46" y="104"/>
                        </a:lnTo>
                        <a:lnTo>
                          <a:pt x="44" y="100"/>
                        </a:lnTo>
                        <a:lnTo>
                          <a:pt x="42" y="98"/>
                        </a:lnTo>
                        <a:lnTo>
                          <a:pt x="42" y="96"/>
                        </a:lnTo>
                        <a:lnTo>
                          <a:pt x="44" y="90"/>
                        </a:lnTo>
                        <a:lnTo>
                          <a:pt x="46" y="88"/>
                        </a:lnTo>
                        <a:lnTo>
                          <a:pt x="55" y="84"/>
                        </a:lnTo>
                        <a:lnTo>
                          <a:pt x="55" y="80"/>
                        </a:lnTo>
                        <a:lnTo>
                          <a:pt x="59" y="76"/>
                        </a:lnTo>
                        <a:lnTo>
                          <a:pt x="63" y="78"/>
                        </a:lnTo>
                        <a:lnTo>
                          <a:pt x="65" y="82"/>
                        </a:lnTo>
                        <a:lnTo>
                          <a:pt x="67" y="86"/>
                        </a:lnTo>
                        <a:lnTo>
                          <a:pt x="71" y="88"/>
                        </a:lnTo>
                        <a:lnTo>
                          <a:pt x="75" y="86"/>
                        </a:lnTo>
                        <a:lnTo>
                          <a:pt x="79" y="84"/>
                        </a:lnTo>
                        <a:lnTo>
                          <a:pt x="81" y="86"/>
                        </a:lnTo>
                        <a:lnTo>
                          <a:pt x="83" y="86"/>
                        </a:lnTo>
                        <a:lnTo>
                          <a:pt x="85" y="84"/>
                        </a:lnTo>
                        <a:lnTo>
                          <a:pt x="85" y="80"/>
                        </a:lnTo>
                        <a:lnTo>
                          <a:pt x="87" y="74"/>
                        </a:lnTo>
                        <a:lnTo>
                          <a:pt x="87" y="52"/>
                        </a:lnTo>
                        <a:lnTo>
                          <a:pt x="83" y="50"/>
                        </a:lnTo>
                        <a:lnTo>
                          <a:pt x="83" y="46"/>
                        </a:lnTo>
                        <a:lnTo>
                          <a:pt x="81" y="44"/>
                        </a:lnTo>
                        <a:lnTo>
                          <a:pt x="81" y="40"/>
                        </a:lnTo>
                        <a:lnTo>
                          <a:pt x="83" y="36"/>
                        </a:lnTo>
                        <a:lnTo>
                          <a:pt x="83" y="32"/>
                        </a:lnTo>
                        <a:lnTo>
                          <a:pt x="87" y="30"/>
                        </a:lnTo>
                        <a:lnTo>
                          <a:pt x="89" y="26"/>
                        </a:lnTo>
                        <a:lnTo>
                          <a:pt x="87" y="20"/>
                        </a:lnTo>
                        <a:lnTo>
                          <a:pt x="83" y="18"/>
                        </a:lnTo>
                        <a:lnTo>
                          <a:pt x="77" y="18"/>
                        </a:lnTo>
                        <a:lnTo>
                          <a:pt x="69" y="18"/>
                        </a:lnTo>
                        <a:lnTo>
                          <a:pt x="71" y="2"/>
                        </a:lnTo>
                        <a:lnTo>
                          <a:pt x="36" y="0"/>
                        </a:lnTo>
                        <a:lnTo>
                          <a:pt x="36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5" name="iŝļíḓé">
                    <a:extLst>
                      <a:ext uri="{FF2B5EF4-FFF2-40B4-BE49-F238E27FC236}">
                        <a16:creationId xmlns:a16="http://schemas.microsoft.com/office/drawing/2014/main" xmlns="" id="{77F1FF41-0791-4D0B-8685-120889D0159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54983" y="3756989"/>
                    <a:ext cx="203828" cy="256394"/>
                  </a:xfrm>
                  <a:custGeom>
                    <a:avLst/>
                    <a:gdLst>
                      <a:gd name="T0" fmla="*/ 2147483647 w 117"/>
                      <a:gd name="T1" fmla="*/ 2147483647 h 154"/>
                      <a:gd name="T2" fmla="*/ 2147483647 w 117"/>
                      <a:gd name="T3" fmla="*/ 2147483647 h 154"/>
                      <a:gd name="T4" fmla="*/ 2147483647 w 117"/>
                      <a:gd name="T5" fmla="*/ 2147483647 h 154"/>
                      <a:gd name="T6" fmla="*/ 0 w 117"/>
                      <a:gd name="T7" fmla="*/ 2147483647 h 154"/>
                      <a:gd name="T8" fmla="*/ 2147483647 w 117"/>
                      <a:gd name="T9" fmla="*/ 2147483647 h 154"/>
                      <a:gd name="T10" fmla="*/ 2147483647 w 117"/>
                      <a:gd name="T11" fmla="*/ 2147483647 h 154"/>
                      <a:gd name="T12" fmla="*/ 2147483647 w 117"/>
                      <a:gd name="T13" fmla="*/ 2147483647 h 154"/>
                      <a:gd name="T14" fmla="*/ 2147483647 w 117"/>
                      <a:gd name="T15" fmla="*/ 2147483647 h 154"/>
                      <a:gd name="T16" fmla="*/ 2147483647 w 117"/>
                      <a:gd name="T17" fmla="*/ 2147483647 h 154"/>
                      <a:gd name="T18" fmla="*/ 2147483647 w 117"/>
                      <a:gd name="T19" fmla="*/ 2147483647 h 154"/>
                      <a:gd name="T20" fmla="*/ 2147483647 w 117"/>
                      <a:gd name="T21" fmla="*/ 2147483647 h 154"/>
                      <a:gd name="T22" fmla="*/ 2147483647 w 117"/>
                      <a:gd name="T23" fmla="*/ 2147483647 h 154"/>
                      <a:gd name="T24" fmla="*/ 2147483647 w 117"/>
                      <a:gd name="T25" fmla="*/ 2147483647 h 154"/>
                      <a:gd name="T26" fmla="*/ 2147483647 w 117"/>
                      <a:gd name="T27" fmla="*/ 2147483647 h 154"/>
                      <a:gd name="T28" fmla="*/ 2147483647 w 117"/>
                      <a:gd name="T29" fmla="*/ 2147483647 h 154"/>
                      <a:gd name="T30" fmla="*/ 2147483647 w 117"/>
                      <a:gd name="T31" fmla="*/ 2147483647 h 154"/>
                      <a:gd name="T32" fmla="*/ 2147483647 w 117"/>
                      <a:gd name="T33" fmla="*/ 2147483647 h 154"/>
                      <a:gd name="T34" fmla="*/ 2147483647 w 117"/>
                      <a:gd name="T35" fmla="*/ 2147483647 h 154"/>
                      <a:gd name="T36" fmla="*/ 2147483647 w 117"/>
                      <a:gd name="T37" fmla="*/ 2147483647 h 154"/>
                      <a:gd name="T38" fmla="*/ 2147483647 w 117"/>
                      <a:gd name="T39" fmla="*/ 2147483647 h 154"/>
                      <a:gd name="T40" fmla="*/ 2147483647 w 117"/>
                      <a:gd name="T41" fmla="*/ 2147483647 h 154"/>
                      <a:gd name="T42" fmla="*/ 2147483647 w 117"/>
                      <a:gd name="T43" fmla="*/ 2147483647 h 154"/>
                      <a:gd name="T44" fmla="*/ 2147483647 w 117"/>
                      <a:gd name="T45" fmla="*/ 2147483647 h 154"/>
                      <a:gd name="T46" fmla="*/ 2147483647 w 117"/>
                      <a:gd name="T47" fmla="*/ 2147483647 h 154"/>
                      <a:gd name="T48" fmla="*/ 2147483647 w 117"/>
                      <a:gd name="T49" fmla="*/ 2147483647 h 154"/>
                      <a:gd name="T50" fmla="*/ 2147483647 w 117"/>
                      <a:gd name="T51" fmla="*/ 2147483647 h 154"/>
                      <a:gd name="T52" fmla="*/ 2147483647 w 117"/>
                      <a:gd name="T53" fmla="*/ 0 h 154"/>
                      <a:gd name="T54" fmla="*/ 2147483647 w 117"/>
                      <a:gd name="T55" fmla="*/ 2147483647 h 154"/>
                      <a:gd name="T56" fmla="*/ 2147483647 w 117"/>
                      <a:gd name="T57" fmla="*/ 2147483647 h 154"/>
                      <a:gd name="T58" fmla="*/ 2147483647 w 117"/>
                      <a:gd name="T59" fmla="*/ 2147483647 h 154"/>
                      <a:gd name="T60" fmla="*/ 2147483647 w 117"/>
                      <a:gd name="T61" fmla="*/ 2147483647 h 154"/>
                      <a:gd name="T62" fmla="*/ 2147483647 w 117"/>
                      <a:gd name="T63" fmla="*/ 2147483647 h 154"/>
                      <a:gd name="T64" fmla="*/ 2147483647 w 117"/>
                      <a:gd name="T65" fmla="*/ 2147483647 h 154"/>
                      <a:gd name="T66" fmla="*/ 2147483647 w 117"/>
                      <a:gd name="T67" fmla="*/ 2147483647 h 154"/>
                      <a:gd name="T68" fmla="*/ 2147483647 w 117"/>
                      <a:gd name="T69" fmla="*/ 2147483647 h 154"/>
                      <a:gd name="T70" fmla="*/ 2147483647 w 117"/>
                      <a:gd name="T71" fmla="*/ 2147483647 h 154"/>
                      <a:gd name="T72" fmla="*/ 2147483647 w 117"/>
                      <a:gd name="T73" fmla="*/ 2147483647 h 154"/>
                      <a:gd name="T74" fmla="*/ 2147483647 w 117"/>
                      <a:gd name="T75" fmla="*/ 2147483647 h 154"/>
                      <a:gd name="T76" fmla="*/ 2147483647 w 117"/>
                      <a:gd name="T77" fmla="*/ 2147483647 h 154"/>
                      <a:gd name="T78" fmla="*/ 2147483647 w 117"/>
                      <a:gd name="T79" fmla="*/ 2147483647 h 154"/>
                      <a:gd name="T80" fmla="*/ 2147483647 w 117"/>
                      <a:gd name="T81" fmla="*/ 2147483647 h 154"/>
                      <a:gd name="T82" fmla="*/ 2147483647 w 117"/>
                      <a:gd name="T83" fmla="*/ 2147483647 h 154"/>
                      <a:gd name="T84" fmla="*/ 2147483647 w 117"/>
                      <a:gd name="T85" fmla="*/ 2147483647 h 154"/>
                      <a:gd name="T86" fmla="*/ 2147483647 w 117"/>
                      <a:gd name="T87" fmla="*/ 2147483647 h 154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w 117"/>
                      <a:gd name="T133" fmla="*/ 0 h 154"/>
                      <a:gd name="T134" fmla="*/ 117 w 117"/>
                      <a:gd name="T135" fmla="*/ 154 h 154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T132" t="T133" r="T134" b="T135"/>
                    <a:pathLst>
                      <a:path w="117" h="154">
                        <a:moveTo>
                          <a:pt x="27" y="150"/>
                        </a:moveTo>
                        <a:lnTo>
                          <a:pt x="27" y="148"/>
                        </a:lnTo>
                        <a:lnTo>
                          <a:pt x="25" y="146"/>
                        </a:lnTo>
                        <a:lnTo>
                          <a:pt x="21" y="148"/>
                        </a:lnTo>
                        <a:lnTo>
                          <a:pt x="17" y="150"/>
                        </a:lnTo>
                        <a:lnTo>
                          <a:pt x="13" y="154"/>
                        </a:lnTo>
                        <a:lnTo>
                          <a:pt x="4" y="136"/>
                        </a:lnTo>
                        <a:lnTo>
                          <a:pt x="0" y="132"/>
                        </a:lnTo>
                        <a:lnTo>
                          <a:pt x="4" y="130"/>
                        </a:lnTo>
                        <a:lnTo>
                          <a:pt x="6" y="128"/>
                        </a:lnTo>
                        <a:lnTo>
                          <a:pt x="8" y="126"/>
                        </a:lnTo>
                        <a:lnTo>
                          <a:pt x="6" y="122"/>
                        </a:lnTo>
                        <a:lnTo>
                          <a:pt x="4" y="120"/>
                        </a:lnTo>
                        <a:lnTo>
                          <a:pt x="4" y="118"/>
                        </a:lnTo>
                        <a:lnTo>
                          <a:pt x="6" y="112"/>
                        </a:lnTo>
                        <a:lnTo>
                          <a:pt x="8" y="110"/>
                        </a:lnTo>
                        <a:lnTo>
                          <a:pt x="17" y="106"/>
                        </a:lnTo>
                        <a:lnTo>
                          <a:pt x="17" y="102"/>
                        </a:lnTo>
                        <a:lnTo>
                          <a:pt x="21" y="98"/>
                        </a:lnTo>
                        <a:lnTo>
                          <a:pt x="25" y="100"/>
                        </a:lnTo>
                        <a:lnTo>
                          <a:pt x="27" y="104"/>
                        </a:lnTo>
                        <a:lnTo>
                          <a:pt x="29" y="108"/>
                        </a:lnTo>
                        <a:lnTo>
                          <a:pt x="33" y="110"/>
                        </a:lnTo>
                        <a:lnTo>
                          <a:pt x="37" y="108"/>
                        </a:lnTo>
                        <a:lnTo>
                          <a:pt x="41" y="106"/>
                        </a:lnTo>
                        <a:lnTo>
                          <a:pt x="43" y="108"/>
                        </a:lnTo>
                        <a:lnTo>
                          <a:pt x="45" y="108"/>
                        </a:lnTo>
                        <a:lnTo>
                          <a:pt x="47" y="106"/>
                        </a:lnTo>
                        <a:lnTo>
                          <a:pt x="47" y="102"/>
                        </a:lnTo>
                        <a:lnTo>
                          <a:pt x="49" y="96"/>
                        </a:lnTo>
                        <a:lnTo>
                          <a:pt x="49" y="74"/>
                        </a:lnTo>
                        <a:lnTo>
                          <a:pt x="45" y="72"/>
                        </a:lnTo>
                        <a:lnTo>
                          <a:pt x="45" y="68"/>
                        </a:lnTo>
                        <a:lnTo>
                          <a:pt x="43" y="66"/>
                        </a:lnTo>
                        <a:lnTo>
                          <a:pt x="43" y="62"/>
                        </a:lnTo>
                        <a:lnTo>
                          <a:pt x="45" y="58"/>
                        </a:lnTo>
                        <a:lnTo>
                          <a:pt x="45" y="54"/>
                        </a:lnTo>
                        <a:lnTo>
                          <a:pt x="49" y="52"/>
                        </a:lnTo>
                        <a:lnTo>
                          <a:pt x="51" y="48"/>
                        </a:lnTo>
                        <a:lnTo>
                          <a:pt x="49" y="42"/>
                        </a:lnTo>
                        <a:lnTo>
                          <a:pt x="45" y="40"/>
                        </a:lnTo>
                        <a:lnTo>
                          <a:pt x="39" y="40"/>
                        </a:lnTo>
                        <a:lnTo>
                          <a:pt x="31" y="40"/>
                        </a:lnTo>
                        <a:lnTo>
                          <a:pt x="33" y="26"/>
                        </a:lnTo>
                        <a:lnTo>
                          <a:pt x="55" y="26"/>
                        </a:lnTo>
                        <a:lnTo>
                          <a:pt x="59" y="28"/>
                        </a:lnTo>
                        <a:lnTo>
                          <a:pt x="63" y="30"/>
                        </a:lnTo>
                        <a:lnTo>
                          <a:pt x="73" y="30"/>
                        </a:lnTo>
                        <a:lnTo>
                          <a:pt x="79" y="30"/>
                        </a:lnTo>
                        <a:lnTo>
                          <a:pt x="79" y="16"/>
                        </a:lnTo>
                        <a:lnTo>
                          <a:pt x="83" y="10"/>
                        </a:lnTo>
                        <a:lnTo>
                          <a:pt x="87" y="4"/>
                        </a:lnTo>
                        <a:lnTo>
                          <a:pt x="93" y="0"/>
                        </a:lnTo>
                        <a:lnTo>
                          <a:pt x="103" y="0"/>
                        </a:lnTo>
                        <a:lnTo>
                          <a:pt x="113" y="0"/>
                        </a:lnTo>
                        <a:lnTo>
                          <a:pt x="113" y="2"/>
                        </a:lnTo>
                        <a:lnTo>
                          <a:pt x="115" y="4"/>
                        </a:lnTo>
                        <a:lnTo>
                          <a:pt x="115" y="6"/>
                        </a:lnTo>
                        <a:lnTo>
                          <a:pt x="117" y="10"/>
                        </a:lnTo>
                        <a:lnTo>
                          <a:pt x="115" y="20"/>
                        </a:lnTo>
                        <a:lnTo>
                          <a:pt x="111" y="34"/>
                        </a:lnTo>
                        <a:lnTo>
                          <a:pt x="99" y="64"/>
                        </a:lnTo>
                        <a:lnTo>
                          <a:pt x="99" y="68"/>
                        </a:lnTo>
                        <a:lnTo>
                          <a:pt x="99" y="70"/>
                        </a:lnTo>
                        <a:lnTo>
                          <a:pt x="101" y="74"/>
                        </a:lnTo>
                        <a:lnTo>
                          <a:pt x="99" y="78"/>
                        </a:lnTo>
                        <a:lnTo>
                          <a:pt x="97" y="82"/>
                        </a:lnTo>
                        <a:lnTo>
                          <a:pt x="93" y="84"/>
                        </a:lnTo>
                        <a:lnTo>
                          <a:pt x="89" y="88"/>
                        </a:lnTo>
                        <a:lnTo>
                          <a:pt x="85" y="92"/>
                        </a:lnTo>
                        <a:lnTo>
                          <a:pt x="83" y="102"/>
                        </a:lnTo>
                        <a:lnTo>
                          <a:pt x="79" y="106"/>
                        </a:lnTo>
                        <a:lnTo>
                          <a:pt x="75" y="108"/>
                        </a:lnTo>
                        <a:lnTo>
                          <a:pt x="75" y="122"/>
                        </a:lnTo>
                        <a:lnTo>
                          <a:pt x="71" y="134"/>
                        </a:lnTo>
                        <a:lnTo>
                          <a:pt x="69" y="142"/>
                        </a:lnTo>
                        <a:lnTo>
                          <a:pt x="65" y="148"/>
                        </a:lnTo>
                        <a:lnTo>
                          <a:pt x="61" y="150"/>
                        </a:lnTo>
                        <a:lnTo>
                          <a:pt x="55" y="150"/>
                        </a:lnTo>
                        <a:lnTo>
                          <a:pt x="51" y="150"/>
                        </a:lnTo>
                        <a:lnTo>
                          <a:pt x="49" y="150"/>
                        </a:lnTo>
                        <a:lnTo>
                          <a:pt x="49" y="146"/>
                        </a:lnTo>
                        <a:lnTo>
                          <a:pt x="45" y="146"/>
                        </a:lnTo>
                        <a:lnTo>
                          <a:pt x="43" y="146"/>
                        </a:lnTo>
                        <a:lnTo>
                          <a:pt x="41" y="148"/>
                        </a:lnTo>
                        <a:lnTo>
                          <a:pt x="39" y="150"/>
                        </a:lnTo>
                        <a:lnTo>
                          <a:pt x="35" y="150"/>
                        </a:lnTo>
                        <a:lnTo>
                          <a:pt x="33" y="150"/>
                        </a:lnTo>
                        <a:lnTo>
                          <a:pt x="27" y="1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6" name="íṩḷíḑe">
                    <a:extLst>
                      <a:ext uri="{FF2B5EF4-FFF2-40B4-BE49-F238E27FC236}">
                        <a16:creationId xmlns:a16="http://schemas.microsoft.com/office/drawing/2014/main" xmlns="" id="{F518C5EA-0421-4BC0-A77D-E6432C3AB75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66001" y="4386064"/>
                    <a:ext cx="367716" cy="361473"/>
                  </a:xfrm>
                  <a:custGeom>
                    <a:avLst/>
                    <a:gdLst>
                      <a:gd name="T0" fmla="*/ 2147483647 w 211"/>
                      <a:gd name="T1" fmla="*/ 2147483647 h 216"/>
                      <a:gd name="T2" fmla="*/ 2147483647 w 211"/>
                      <a:gd name="T3" fmla="*/ 2147483647 h 216"/>
                      <a:gd name="T4" fmla="*/ 2147483647 w 211"/>
                      <a:gd name="T5" fmla="*/ 2147483647 h 216"/>
                      <a:gd name="T6" fmla="*/ 2147483647 w 211"/>
                      <a:gd name="T7" fmla="*/ 2147483647 h 216"/>
                      <a:gd name="T8" fmla="*/ 2147483647 w 211"/>
                      <a:gd name="T9" fmla="*/ 2147483647 h 216"/>
                      <a:gd name="T10" fmla="*/ 2147483647 w 211"/>
                      <a:gd name="T11" fmla="*/ 2147483647 h 216"/>
                      <a:gd name="T12" fmla="*/ 2147483647 w 211"/>
                      <a:gd name="T13" fmla="*/ 2147483647 h 216"/>
                      <a:gd name="T14" fmla="*/ 2147483647 w 211"/>
                      <a:gd name="T15" fmla="*/ 2147483647 h 216"/>
                      <a:gd name="T16" fmla="*/ 2147483647 w 211"/>
                      <a:gd name="T17" fmla="*/ 0 h 216"/>
                      <a:gd name="T18" fmla="*/ 2147483647 w 211"/>
                      <a:gd name="T19" fmla="*/ 0 h 216"/>
                      <a:gd name="T20" fmla="*/ 2147483647 w 211"/>
                      <a:gd name="T21" fmla="*/ 2147483647 h 216"/>
                      <a:gd name="T22" fmla="*/ 2147483647 w 211"/>
                      <a:gd name="T23" fmla="*/ 2147483647 h 216"/>
                      <a:gd name="T24" fmla="*/ 0 w 211"/>
                      <a:gd name="T25" fmla="*/ 0 h 216"/>
                      <a:gd name="T26" fmla="*/ 2147483647 w 211"/>
                      <a:gd name="T27" fmla="*/ 2147483647 h 216"/>
                      <a:gd name="T28" fmla="*/ 2147483647 w 211"/>
                      <a:gd name="T29" fmla="*/ 2147483647 h 216"/>
                      <a:gd name="T30" fmla="*/ 2147483647 w 211"/>
                      <a:gd name="T31" fmla="*/ 2147483647 h 216"/>
                      <a:gd name="T32" fmla="*/ 2147483647 w 211"/>
                      <a:gd name="T33" fmla="*/ 2147483647 h 216"/>
                      <a:gd name="T34" fmla="*/ 2147483647 w 211"/>
                      <a:gd name="T35" fmla="*/ 2147483647 h 216"/>
                      <a:gd name="T36" fmla="*/ 2147483647 w 211"/>
                      <a:gd name="T37" fmla="*/ 2147483647 h 216"/>
                      <a:gd name="T38" fmla="*/ 2147483647 w 211"/>
                      <a:gd name="T39" fmla="*/ 2147483647 h 216"/>
                      <a:gd name="T40" fmla="*/ 2147483647 w 211"/>
                      <a:gd name="T41" fmla="*/ 2147483647 h 216"/>
                      <a:gd name="T42" fmla="*/ 2147483647 w 211"/>
                      <a:gd name="T43" fmla="*/ 2147483647 h 216"/>
                      <a:gd name="T44" fmla="*/ 2147483647 w 211"/>
                      <a:gd name="T45" fmla="*/ 2147483647 h 216"/>
                      <a:gd name="T46" fmla="*/ 2147483647 w 211"/>
                      <a:gd name="T47" fmla="*/ 2147483647 h 216"/>
                      <a:gd name="T48" fmla="*/ 2147483647 w 211"/>
                      <a:gd name="T49" fmla="*/ 2147483647 h 216"/>
                      <a:gd name="T50" fmla="*/ 2147483647 w 211"/>
                      <a:gd name="T51" fmla="*/ 2147483647 h 216"/>
                      <a:gd name="T52" fmla="*/ 2147483647 w 211"/>
                      <a:gd name="T53" fmla="*/ 2147483647 h 216"/>
                      <a:gd name="T54" fmla="*/ 2147483647 w 211"/>
                      <a:gd name="T55" fmla="*/ 2147483647 h 216"/>
                      <a:gd name="T56" fmla="*/ 2147483647 w 211"/>
                      <a:gd name="T57" fmla="*/ 2147483647 h 216"/>
                      <a:gd name="T58" fmla="*/ 2147483647 w 211"/>
                      <a:gd name="T59" fmla="*/ 2147483647 h 216"/>
                      <a:gd name="T60" fmla="*/ 2147483647 w 211"/>
                      <a:gd name="T61" fmla="*/ 2147483647 h 216"/>
                      <a:gd name="T62" fmla="*/ 2147483647 w 211"/>
                      <a:gd name="T63" fmla="*/ 2147483647 h 216"/>
                      <a:gd name="T64" fmla="*/ 2147483647 w 211"/>
                      <a:gd name="T65" fmla="*/ 2147483647 h 216"/>
                      <a:gd name="T66" fmla="*/ 2147483647 w 211"/>
                      <a:gd name="T67" fmla="*/ 2147483647 h 216"/>
                      <a:gd name="T68" fmla="*/ 2147483647 w 211"/>
                      <a:gd name="T69" fmla="*/ 2147483647 h 216"/>
                      <a:gd name="T70" fmla="*/ 2147483647 w 211"/>
                      <a:gd name="T71" fmla="*/ 2147483647 h 216"/>
                      <a:gd name="T72" fmla="*/ 2147483647 w 211"/>
                      <a:gd name="T73" fmla="*/ 2147483647 h 216"/>
                      <a:gd name="T74" fmla="*/ 2147483647 w 211"/>
                      <a:gd name="T75" fmla="*/ 2147483647 h 216"/>
                      <a:gd name="T76" fmla="*/ 2147483647 w 211"/>
                      <a:gd name="T77" fmla="*/ 2147483647 h 216"/>
                      <a:gd name="T78" fmla="*/ 2147483647 w 211"/>
                      <a:gd name="T79" fmla="*/ 2147483647 h 216"/>
                      <a:gd name="T80" fmla="*/ 2147483647 w 211"/>
                      <a:gd name="T81" fmla="*/ 2147483647 h 216"/>
                      <a:gd name="T82" fmla="*/ 2147483647 w 211"/>
                      <a:gd name="T83" fmla="*/ 2147483647 h 216"/>
                      <a:gd name="T84" fmla="*/ 2147483647 w 211"/>
                      <a:gd name="T85" fmla="*/ 2147483647 h 216"/>
                      <a:gd name="T86" fmla="*/ 2147483647 w 211"/>
                      <a:gd name="T87" fmla="*/ 2147483647 h 216"/>
                      <a:gd name="T88" fmla="*/ 2147483647 w 211"/>
                      <a:gd name="T89" fmla="*/ 2147483647 h 216"/>
                      <a:gd name="T90" fmla="*/ 2147483647 w 211"/>
                      <a:gd name="T91" fmla="*/ 2147483647 h 216"/>
                      <a:gd name="T92" fmla="*/ 2147483647 w 211"/>
                      <a:gd name="T93" fmla="*/ 2147483647 h 216"/>
                      <a:gd name="T94" fmla="*/ 2147483647 w 211"/>
                      <a:gd name="T95" fmla="*/ 2147483647 h 216"/>
                      <a:gd name="T96" fmla="*/ 2147483647 w 211"/>
                      <a:gd name="T97" fmla="*/ 2147483647 h 216"/>
                      <a:gd name="T98" fmla="*/ 2147483647 w 211"/>
                      <a:gd name="T99" fmla="*/ 2147483647 h 216"/>
                      <a:gd name="T100" fmla="*/ 2147483647 w 211"/>
                      <a:gd name="T101" fmla="*/ 2147483647 h 216"/>
                      <a:gd name="T102" fmla="*/ 2147483647 w 211"/>
                      <a:gd name="T103" fmla="*/ 2147483647 h 216"/>
                      <a:gd name="T104" fmla="*/ 2147483647 w 211"/>
                      <a:gd name="T105" fmla="*/ 2147483647 h 216"/>
                      <a:gd name="T106" fmla="*/ 2147483647 w 211"/>
                      <a:gd name="T107" fmla="*/ 2147483647 h 216"/>
                      <a:gd name="T108" fmla="*/ 2147483647 w 211"/>
                      <a:gd name="T109" fmla="*/ 2147483647 h 216"/>
                      <a:gd name="T110" fmla="*/ 2147483647 w 211"/>
                      <a:gd name="T111" fmla="*/ 2147483647 h 21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211"/>
                      <a:gd name="T169" fmla="*/ 0 h 216"/>
                      <a:gd name="T170" fmla="*/ 211 w 211"/>
                      <a:gd name="T171" fmla="*/ 216 h 216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211" h="216">
                        <a:moveTo>
                          <a:pt x="181" y="8"/>
                        </a:moveTo>
                        <a:lnTo>
                          <a:pt x="159" y="16"/>
                        </a:lnTo>
                        <a:lnTo>
                          <a:pt x="117" y="16"/>
                        </a:lnTo>
                        <a:lnTo>
                          <a:pt x="107" y="12"/>
                        </a:lnTo>
                        <a:lnTo>
                          <a:pt x="105" y="10"/>
                        </a:lnTo>
                        <a:lnTo>
                          <a:pt x="101" y="6"/>
                        </a:lnTo>
                        <a:lnTo>
                          <a:pt x="33" y="6"/>
                        </a:lnTo>
                        <a:lnTo>
                          <a:pt x="27" y="2"/>
                        </a:lnTo>
                        <a:lnTo>
                          <a:pt x="25" y="0"/>
                        </a:lnTo>
                        <a:lnTo>
                          <a:pt x="21" y="0"/>
                        </a:lnTo>
                        <a:lnTo>
                          <a:pt x="11" y="2"/>
                        </a:lnTo>
                        <a:lnTo>
                          <a:pt x="4" y="2"/>
                        </a:lnTo>
                        <a:lnTo>
                          <a:pt x="0" y="0"/>
                        </a:lnTo>
                        <a:lnTo>
                          <a:pt x="2" y="16"/>
                        </a:lnTo>
                        <a:lnTo>
                          <a:pt x="7" y="30"/>
                        </a:lnTo>
                        <a:lnTo>
                          <a:pt x="13" y="42"/>
                        </a:lnTo>
                        <a:lnTo>
                          <a:pt x="21" y="54"/>
                        </a:lnTo>
                        <a:lnTo>
                          <a:pt x="29" y="66"/>
                        </a:lnTo>
                        <a:lnTo>
                          <a:pt x="37" y="76"/>
                        </a:lnTo>
                        <a:lnTo>
                          <a:pt x="39" y="90"/>
                        </a:lnTo>
                        <a:lnTo>
                          <a:pt x="41" y="104"/>
                        </a:lnTo>
                        <a:lnTo>
                          <a:pt x="41" y="126"/>
                        </a:lnTo>
                        <a:lnTo>
                          <a:pt x="43" y="152"/>
                        </a:lnTo>
                        <a:lnTo>
                          <a:pt x="45" y="174"/>
                        </a:lnTo>
                        <a:lnTo>
                          <a:pt x="49" y="184"/>
                        </a:lnTo>
                        <a:lnTo>
                          <a:pt x="53" y="194"/>
                        </a:lnTo>
                        <a:lnTo>
                          <a:pt x="61" y="204"/>
                        </a:lnTo>
                        <a:lnTo>
                          <a:pt x="69" y="212"/>
                        </a:lnTo>
                        <a:lnTo>
                          <a:pt x="73" y="208"/>
                        </a:lnTo>
                        <a:lnTo>
                          <a:pt x="75" y="204"/>
                        </a:lnTo>
                        <a:lnTo>
                          <a:pt x="79" y="204"/>
                        </a:lnTo>
                        <a:lnTo>
                          <a:pt x="83" y="210"/>
                        </a:lnTo>
                        <a:lnTo>
                          <a:pt x="89" y="214"/>
                        </a:lnTo>
                        <a:lnTo>
                          <a:pt x="93" y="216"/>
                        </a:lnTo>
                        <a:lnTo>
                          <a:pt x="101" y="216"/>
                        </a:lnTo>
                        <a:lnTo>
                          <a:pt x="111" y="216"/>
                        </a:lnTo>
                        <a:lnTo>
                          <a:pt x="117" y="212"/>
                        </a:lnTo>
                        <a:lnTo>
                          <a:pt x="121" y="208"/>
                        </a:lnTo>
                        <a:lnTo>
                          <a:pt x="125" y="206"/>
                        </a:lnTo>
                        <a:lnTo>
                          <a:pt x="123" y="144"/>
                        </a:lnTo>
                        <a:lnTo>
                          <a:pt x="123" y="90"/>
                        </a:lnTo>
                        <a:lnTo>
                          <a:pt x="143" y="90"/>
                        </a:lnTo>
                        <a:lnTo>
                          <a:pt x="143" y="22"/>
                        </a:lnTo>
                        <a:lnTo>
                          <a:pt x="165" y="20"/>
                        </a:lnTo>
                        <a:lnTo>
                          <a:pt x="183" y="18"/>
                        </a:lnTo>
                        <a:lnTo>
                          <a:pt x="187" y="24"/>
                        </a:lnTo>
                        <a:lnTo>
                          <a:pt x="201" y="18"/>
                        </a:lnTo>
                        <a:lnTo>
                          <a:pt x="205" y="14"/>
                        </a:lnTo>
                        <a:lnTo>
                          <a:pt x="211" y="12"/>
                        </a:lnTo>
                        <a:lnTo>
                          <a:pt x="205" y="8"/>
                        </a:lnTo>
                        <a:lnTo>
                          <a:pt x="201" y="6"/>
                        </a:lnTo>
                        <a:lnTo>
                          <a:pt x="193" y="8"/>
                        </a:lnTo>
                        <a:lnTo>
                          <a:pt x="187" y="10"/>
                        </a:lnTo>
                        <a:lnTo>
                          <a:pt x="183" y="8"/>
                        </a:lnTo>
                        <a:lnTo>
                          <a:pt x="181" y="6"/>
                        </a:lnTo>
                        <a:lnTo>
                          <a:pt x="181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7" name="îṡļîḍê">
                    <a:extLst>
                      <a:ext uri="{FF2B5EF4-FFF2-40B4-BE49-F238E27FC236}">
                        <a16:creationId xmlns:a16="http://schemas.microsoft.com/office/drawing/2014/main" xmlns="" id="{52D93124-541F-48E8-8E2C-0D1580BA2AB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51853" y="3314255"/>
                    <a:ext cx="184547" cy="165325"/>
                  </a:xfrm>
                  <a:custGeom>
                    <a:avLst/>
                    <a:gdLst>
                      <a:gd name="T0" fmla="*/ 2147483647 w 106"/>
                      <a:gd name="T1" fmla="*/ 0 h 98"/>
                      <a:gd name="T2" fmla="*/ 2147483647 w 106"/>
                      <a:gd name="T3" fmla="*/ 2147483647 h 98"/>
                      <a:gd name="T4" fmla="*/ 2147483647 w 106"/>
                      <a:gd name="T5" fmla="*/ 2147483647 h 98"/>
                      <a:gd name="T6" fmla="*/ 2147483647 w 106"/>
                      <a:gd name="T7" fmla="*/ 2147483647 h 98"/>
                      <a:gd name="T8" fmla="*/ 2147483647 w 106"/>
                      <a:gd name="T9" fmla="*/ 2147483647 h 98"/>
                      <a:gd name="T10" fmla="*/ 2147483647 w 106"/>
                      <a:gd name="T11" fmla="*/ 2147483647 h 98"/>
                      <a:gd name="T12" fmla="*/ 2147483647 w 106"/>
                      <a:gd name="T13" fmla="*/ 2147483647 h 98"/>
                      <a:gd name="T14" fmla="*/ 0 w 106"/>
                      <a:gd name="T15" fmla="*/ 2147483647 h 98"/>
                      <a:gd name="T16" fmla="*/ 0 w 106"/>
                      <a:gd name="T17" fmla="*/ 2147483647 h 98"/>
                      <a:gd name="T18" fmla="*/ 2147483647 w 106"/>
                      <a:gd name="T19" fmla="*/ 2147483647 h 98"/>
                      <a:gd name="T20" fmla="*/ 2147483647 w 106"/>
                      <a:gd name="T21" fmla="*/ 2147483647 h 98"/>
                      <a:gd name="T22" fmla="*/ 2147483647 w 106"/>
                      <a:gd name="T23" fmla="*/ 2147483647 h 98"/>
                      <a:gd name="T24" fmla="*/ 2147483647 w 106"/>
                      <a:gd name="T25" fmla="*/ 2147483647 h 98"/>
                      <a:gd name="T26" fmla="*/ 2147483647 w 106"/>
                      <a:gd name="T27" fmla="*/ 2147483647 h 98"/>
                      <a:gd name="T28" fmla="*/ 2147483647 w 106"/>
                      <a:gd name="T29" fmla="*/ 2147483647 h 98"/>
                      <a:gd name="T30" fmla="*/ 2147483647 w 106"/>
                      <a:gd name="T31" fmla="*/ 2147483647 h 98"/>
                      <a:gd name="T32" fmla="*/ 2147483647 w 106"/>
                      <a:gd name="T33" fmla="*/ 2147483647 h 98"/>
                      <a:gd name="T34" fmla="*/ 2147483647 w 106"/>
                      <a:gd name="T35" fmla="*/ 2147483647 h 98"/>
                      <a:gd name="T36" fmla="*/ 2147483647 w 106"/>
                      <a:gd name="T37" fmla="*/ 2147483647 h 98"/>
                      <a:gd name="T38" fmla="*/ 2147483647 w 106"/>
                      <a:gd name="T39" fmla="*/ 2147483647 h 98"/>
                      <a:gd name="T40" fmla="*/ 2147483647 w 106"/>
                      <a:gd name="T41" fmla="*/ 2147483647 h 98"/>
                      <a:gd name="T42" fmla="*/ 2147483647 w 106"/>
                      <a:gd name="T43" fmla="*/ 2147483647 h 98"/>
                      <a:gd name="T44" fmla="*/ 2147483647 w 106"/>
                      <a:gd name="T45" fmla="*/ 2147483647 h 98"/>
                      <a:gd name="T46" fmla="*/ 2147483647 w 106"/>
                      <a:gd name="T47" fmla="*/ 2147483647 h 98"/>
                      <a:gd name="T48" fmla="*/ 2147483647 w 106"/>
                      <a:gd name="T49" fmla="*/ 2147483647 h 98"/>
                      <a:gd name="T50" fmla="*/ 2147483647 w 106"/>
                      <a:gd name="T51" fmla="*/ 2147483647 h 98"/>
                      <a:gd name="T52" fmla="*/ 2147483647 w 106"/>
                      <a:gd name="T53" fmla="*/ 0 h 98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106"/>
                      <a:gd name="T82" fmla="*/ 0 h 98"/>
                      <a:gd name="T83" fmla="*/ 106 w 106"/>
                      <a:gd name="T84" fmla="*/ 98 h 98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106" h="98">
                        <a:moveTo>
                          <a:pt x="32" y="0"/>
                        </a:moveTo>
                        <a:lnTo>
                          <a:pt x="28" y="4"/>
                        </a:lnTo>
                        <a:lnTo>
                          <a:pt x="22" y="10"/>
                        </a:lnTo>
                        <a:lnTo>
                          <a:pt x="14" y="14"/>
                        </a:lnTo>
                        <a:lnTo>
                          <a:pt x="6" y="16"/>
                        </a:lnTo>
                        <a:lnTo>
                          <a:pt x="6" y="26"/>
                        </a:lnTo>
                        <a:lnTo>
                          <a:pt x="4" y="34"/>
                        </a:lnTo>
                        <a:lnTo>
                          <a:pt x="0" y="46"/>
                        </a:lnTo>
                        <a:lnTo>
                          <a:pt x="0" y="62"/>
                        </a:lnTo>
                        <a:lnTo>
                          <a:pt x="18" y="62"/>
                        </a:lnTo>
                        <a:lnTo>
                          <a:pt x="24" y="64"/>
                        </a:lnTo>
                        <a:lnTo>
                          <a:pt x="28" y="54"/>
                        </a:lnTo>
                        <a:lnTo>
                          <a:pt x="38" y="58"/>
                        </a:lnTo>
                        <a:lnTo>
                          <a:pt x="54" y="58"/>
                        </a:lnTo>
                        <a:lnTo>
                          <a:pt x="68" y="62"/>
                        </a:lnTo>
                        <a:lnTo>
                          <a:pt x="82" y="76"/>
                        </a:lnTo>
                        <a:lnTo>
                          <a:pt x="96" y="92"/>
                        </a:lnTo>
                        <a:lnTo>
                          <a:pt x="102" y="98"/>
                        </a:lnTo>
                        <a:lnTo>
                          <a:pt x="106" y="94"/>
                        </a:lnTo>
                        <a:lnTo>
                          <a:pt x="96" y="80"/>
                        </a:lnTo>
                        <a:lnTo>
                          <a:pt x="86" y="68"/>
                        </a:lnTo>
                        <a:lnTo>
                          <a:pt x="74" y="56"/>
                        </a:lnTo>
                        <a:lnTo>
                          <a:pt x="62" y="48"/>
                        </a:lnTo>
                        <a:lnTo>
                          <a:pt x="52" y="42"/>
                        </a:lnTo>
                        <a:lnTo>
                          <a:pt x="46" y="30"/>
                        </a:lnTo>
                        <a:lnTo>
                          <a:pt x="40" y="14"/>
                        </a:lnTo>
                        <a:lnTo>
                          <a:pt x="3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8" name="ïṣḷïďé">
                    <a:extLst>
                      <a:ext uri="{FF2B5EF4-FFF2-40B4-BE49-F238E27FC236}">
                        <a16:creationId xmlns:a16="http://schemas.microsoft.com/office/drawing/2014/main" xmlns="" id="{572A988B-A6A3-4CC9-A7C1-2DD914439F8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82365" y="3443152"/>
                    <a:ext cx="81255" cy="19615"/>
                  </a:xfrm>
                  <a:custGeom>
                    <a:avLst/>
                    <a:gdLst>
                      <a:gd name="T0" fmla="*/ 2147483647 w 46"/>
                      <a:gd name="T1" fmla="*/ 2147483647 h 12"/>
                      <a:gd name="T2" fmla="*/ 2147483647 w 46"/>
                      <a:gd name="T3" fmla="*/ 2147483647 h 12"/>
                      <a:gd name="T4" fmla="*/ 2147483647 w 46"/>
                      <a:gd name="T5" fmla="*/ 2147483647 h 12"/>
                      <a:gd name="T6" fmla="*/ 2147483647 w 46"/>
                      <a:gd name="T7" fmla="*/ 2147483647 h 12"/>
                      <a:gd name="T8" fmla="*/ 2147483647 w 46"/>
                      <a:gd name="T9" fmla="*/ 2147483647 h 12"/>
                      <a:gd name="T10" fmla="*/ 2147483647 w 46"/>
                      <a:gd name="T11" fmla="*/ 0 h 12"/>
                      <a:gd name="T12" fmla="*/ 2147483647 w 46"/>
                      <a:gd name="T13" fmla="*/ 2147483647 h 12"/>
                      <a:gd name="T14" fmla="*/ 2147483647 w 46"/>
                      <a:gd name="T15" fmla="*/ 2147483647 h 12"/>
                      <a:gd name="T16" fmla="*/ 2147483647 w 46"/>
                      <a:gd name="T17" fmla="*/ 2147483647 h 12"/>
                      <a:gd name="T18" fmla="*/ 2147483647 w 46"/>
                      <a:gd name="T19" fmla="*/ 2147483647 h 12"/>
                      <a:gd name="T20" fmla="*/ 2147483647 w 46"/>
                      <a:gd name="T21" fmla="*/ 2147483647 h 12"/>
                      <a:gd name="T22" fmla="*/ 2147483647 w 46"/>
                      <a:gd name="T23" fmla="*/ 2147483647 h 12"/>
                      <a:gd name="T24" fmla="*/ 2147483647 w 46"/>
                      <a:gd name="T25" fmla="*/ 2147483647 h 12"/>
                      <a:gd name="T26" fmla="*/ 2147483647 w 46"/>
                      <a:gd name="T27" fmla="*/ 2147483647 h 12"/>
                      <a:gd name="T28" fmla="*/ 2147483647 w 46"/>
                      <a:gd name="T29" fmla="*/ 2147483647 h 12"/>
                      <a:gd name="T30" fmla="*/ 0 w 46"/>
                      <a:gd name="T31" fmla="*/ 2147483647 h 12"/>
                      <a:gd name="T32" fmla="*/ 2147483647 w 46"/>
                      <a:gd name="T33" fmla="*/ 2147483647 h 12"/>
                      <a:gd name="T34" fmla="*/ 2147483647 w 46"/>
                      <a:gd name="T35" fmla="*/ 2147483647 h 12"/>
                      <a:gd name="T36" fmla="*/ 2147483647 w 46"/>
                      <a:gd name="T37" fmla="*/ 2147483647 h 12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46"/>
                      <a:gd name="T58" fmla="*/ 0 h 12"/>
                      <a:gd name="T59" fmla="*/ 46 w 46"/>
                      <a:gd name="T60" fmla="*/ 12 h 12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46" h="12">
                        <a:moveTo>
                          <a:pt x="4" y="6"/>
                        </a:moveTo>
                        <a:lnTo>
                          <a:pt x="14" y="8"/>
                        </a:lnTo>
                        <a:lnTo>
                          <a:pt x="18" y="6"/>
                        </a:lnTo>
                        <a:lnTo>
                          <a:pt x="20" y="4"/>
                        </a:lnTo>
                        <a:lnTo>
                          <a:pt x="22" y="2"/>
                        </a:lnTo>
                        <a:lnTo>
                          <a:pt x="26" y="0"/>
                        </a:lnTo>
                        <a:lnTo>
                          <a:pt x="28" y="4"/>
                        </a:lnTo>
                        <a:lnTo>
                          <a:pt x="34" y="6"/>
                        </a:lnTo>
                        <a:lnTo>
                          <a:pt x="46" y="8"/>
                        </a:lnTo>
                        <a:lnTo>
                          <a:pt x="42" y="10"/>
                        </a:lnTo>
                        <a:lnTo>
                          <a:pt x="38" y="12"/>
                        </a:lnTo>
                        <a:lnTo>
                          <a:pt x="30" y="10"/>
                        </a:lnTo>
                        <a:lnTo>
                          <a:pt x="24" y="8"/>
                        </a:lnTo>
                        <a:lnTo>
                          <a:pt x="24" y="10"/>
                        </a:lnTo>
                        <a:lnTo>
                          <a:pt x="12" y="12"/>
                        </a:lnTo>
                        <a:lnTo>
                          <a:pt x="0" y="12"/>
                        </a:lnTo>
                        <a:lnTo>
                          <a:pt x="2" y="8"/>
                        </a:lnTo>
                        <a:lnTo>
                          <a:pt x="2" y="6"/>
                        </a:lnTo>
                        <a:lnTo>
                          <a:pt x="4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9" name="îŝľîḑê">
                    <a:extLst>
                      <a:ext uri="{FF2B5EF4-FFF2-40B4-BE49-F238E27FC236}">
                        <a16:creationId xmlns:a16="http://schemas.microsoft.com/office/drawing/2014/main" xmlns="" id="{0DD44C1B-3CB4-40E4-BE0B-75A1B4B9DD2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77019" y="3999373"/>
                    <a:ext cx="24790" cy="37829"/>
                  </a:xfrm>
                  <a:custGeom>
                    <a:avLst/>
                    <a:gdLst>
                      <a:gd name="T0" fmla="*/ 2147483647 w 14"/>
                      <a:gd name="T1" fmla="*/ 2147483647 h 22"/>
                      <a:gd name="T2" fmla="*/ 0 w 14"/>
                      <a:gd name="T3" fmla="*/ 2147483647 h 22"/>
                      <a:gd name="T4" fmla="*/ 2147483647 w 14"/>
                      <a:gd name="T5" fmla="*/ 2147483647 h 22"/>
                      <a:gd name="T6" fmla="*/ 2147483647 w 14"/>
                      <a:gd name="T7" fmla="*/ 2147483647 h 22"/>
                      <a:gd name="T8" fmla="*/ 2147483647 w 14"/>
                      <a:gd name="T9" fmla="*/ 0 h 22"/>
                      <a:gd name="T10" fmla="*/ 2147483647 w 14"/>
                      <a:gd name="T11" fmla="*/ 2147483647 h 22"/>
                      <a:gd name="T12" fmla="*/ 2147483647 w 14"/>
                      <a:gd name="T13" fmla="*/ 2147483647 h 22"/>
                      <a:gd name="T14" fmla="*/ 2147483647 w 14"/>
                      <a:gd name="T15" fmla="*/ 2147483647 h 22"/>
                      <a:gd name="T16" fmla="*/ 2147483647 w 14"/>
                      <a:gd name="T17" fmla="*/ 2147483647 h 22"/>
                      <a:gd name="T18" fmla="*/ 2147483647 w 14"/>
                      <a:gd name="T19" fmla="*/ 2147483647 h 22"/>
                      <a:gd name="T20" fmla="*/ 2147483647 w 14"/>
                      <a:gd name="T21" fmla="*/ 2147483647 h 22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4"/>
                      <a:gd name="T34" fmla="*/ 0 h 22"/>
                      <a:gd name="T35" fmla="*/ 14 w 14"/>
                      <a:gd name="T36" fmla="*/ 22 h 22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4" h="22">
                        <a:moveTo>
                          <a:pt x="6" y="22"/>
                        </a:moveTo>
                        <a:lnTo>
                          <a:pt x="0" y="8"/>
                        </a:lnTo>
                        <a:lnTo>
                          <a:pt x="4" y="4"/>
                        </a:lnTo>
                        <a:lnTo>
                          <a:pt x="8" y="2"/>
                        </a:lnTo>
                        <a:lnTo>
                          <a:pt x="12" y="0"/>
                        </a:lnTo>
                        <a:lnTo>
                          <a:pt x="14" y="2"/>
                        </a:lnTo>
                        <a:lnTo>
                          <a:pt x="14" y="4"/>
                        </a:lnTo>
                        <a:lnTo>
                          <a:pt x="10" y="6"/>
                        </a:lnTo>
                        <a:lnTo>
                          <a:pt x="8" y="10"/>
                        </a:lnTo>
                        <a:lnTo>
                          <a:pt x="8" y="20"/>
                        </a:lnTo>
                        <a:lnTo>
                          <a:pt x="6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0" name="íšḻiḋê">
                    <a:extLst>
                      <a:ext uri="{FF2B5EF4-FFF2-40B4-BE49-F238E27FC236}">
                        <a16:creationId xmlns:a16="http://schemas.microsoft.com/office/drawing/2014/main" xmlns="" id="{D7A79ADE-81B2-4BF4-9146-201B88C7B4E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29657" y="1512495"/>
                    <a:ext cx="249276" cy="84063"/>
                  </a:xfrm>
                  <a:custGeom>
                    <a:avLst/>
                    <a:gdLst>
                      <a:gd name="T0" fmla="*/ 2147483647 w 143"/>
                      <a:gd name="T1" fmla="*/ 2147483647 h 50"/>
                      <a:gd name="T2" fmla="*/ 2147483647 w 143"/>
                      <a:gd name="T3" fmla="*/ 2147483647 h 50"/>
                      <a:gd name="T4" fmla="*/ 2147483647 w 143"/>
                      <a:gd name="T5" fmla="*/ 2147483647 h 50"/>
                      <a:gd name="T6" fmla="*/ 0 w 143"/>
                      <a:gd name="T7" fmla="*/ 2147483647 h 50"/>
                      <a:gd name="T8" fmla="*/ 0 w 143"/>
                      <a:gd name="T9" fmla="*/ 2147483647 h 50"/>
                      <a:gd name="T10" fmla="*/ 2147483647 w 143"/>
                      <a:gd name="T11" fmla="*/ 2147483647 h 50"/>
                      <a:gd name="T12" fmla="*/ 2147483647 w 143"/>
                      <a:gd name="T13" fmla="*/ 2147483647 h 50"/>
                      <a:gd name="T14" fmla="*/ 2147483647 w 143"/>
                      <a:gd name="T15" fmla="*/ 2147483647 h 50"/>
                      <a:gd name="T16" fmla="*/ 2147483647 w 143"/>
                      <a:gd name="T17" fmla="*/ 2147483647 h 50"/>
                      <a:gd name="T18" fmla="*/ 2147483647 w 143"/>
                      <a:gd name="T19" fmla="*/ 2147483647 h 50"/>
                      <a:gd name="T20" fmla="*/ 2147483647 w 143"/>
                      <a:gd name="T21" fmla="*/ 2147483647 h 50"/>
                      <a:gd name="T22" fmla="*/ 2147483647 w 143"/>
                      <a:gd name="T23" fmla="*/ 2147483647 h 50"/>
                      <a:gd name="T24" fmla="*/ 2147483647 w 143"/>
                      <a:gd name="T25" fmla="*/ 0 h 50"/>
                      <a:gd name="T26" fmla="*/ 2147483647 w 143"/>
                      <a:gd name="T27" fmla="*/ 0 h 50"/>
                      <a:gd name="T28" fmla="*/ 2147483647 w 143"/>
                      <a:gd name="T29" fmla="*/ 2147483647 h 50"/>
                      <a:gd name="T30" fmla="*/ 2147483647 w 143"/>
                      <a:gd name="T31" fmla="*/ 2147483647 h 50"/>
                      <a:gd name="T32" fmla="*/ 2147483647 w 143"/>
                      <a:gd name="T33" fmla="*/ 2147483647 h 50"/>
                      <a:gd name="T34" fmla="*/ 2147483647 w 143"/>
                      <a:gd name="T35" fmla="*/ 2147483647 h 50"/>
                      <a:gd name="T36" fmla="*/ 2147483647 w 143"/>
                      <a:gd name="T37" fmla="*/ 2147483647 h 50"/>
                      <a:gd name="T38" fmla="*/ 2147483647 w 143"/>
                      <a:gd name="T39" fmla="*/ 2147483647 h 50"/>
                      <a:gd name="T40" fmla="*/ 2147483647 w 143"/>
                      <a:gd name="T41" fmla="*/ 2147483647 h 50"/>
                      <a:gd name="T42" fmla="*/ 2147483647 w 143"/>
                      <a:gd name="T43" fmla="*/ 2147483647 h 50"/>
                      <a:gd name="T44" fmla="*/ 2147483647 w 143"/>
                      <a:gd name="T45" fmla="*/ 2147483647 h 50"/>
                      <a:gd name="T46" fmla="*/ 2147483647 w 143"/>
                      <a:gd name="T47" fmla="*/ 2147483647 h 50"/>
                      <a:gd name="T48" fmla="*/ 2147483647 w 143"/>
                      <a:gd name="T49" fmla="*/ 2147483647 h 50"/>
                      <a:gd name="T50" fmla="*/ 2147483647 w 143"/>
                      <a:gd name="T51" fmla="*/ 2147483647 h 50"/>
                      <a:gd name="T52" fmla="*/ 2147483647 w 143"/>
                      <a:gd name="T53" fmla="*/ 2147483647 h 50"/>
                      <a:gd name="T54" fmla="*/ 2147483647 w 143"/>
                      <a:gd name="T55" fmla="*/ 2147483647 h 50"/>
                      <a:gd name="T56" fmla="*/ 2147483647 w 143"/>
                      <a:gd name="T57" fmla="*/ 2147483647 h 50"/>
                      <a:gd name="T58" fmla="*/ 2147483647 w 143"/>
                      <a:gd name="T59" fmla="*/ 2147483647 h 50"/>
                      <a:gd name="T60" fmla="*/ 2147483647 w 143"/>
                      <a:gd name="T61" fmla="*/ 2147483647 h 50"/>
                      <a:gd name="T62" fmla="*/ 2147483647 w 143"/>
                      <a:gd name="T63" fmla="*/ 2147483647 h 50"/>
                      <a:gd name="T64" fmla="*/ 2147483647 w 143"/>
                      <a:gd name="T65" fmla="*/ 2147483647 h 50"/>
                      <a:gd name="T66" fmla="*/ 2147483647 w 143"/>
                      <a:gd name="T67" fmla="*/ 2147483647 h 50"/>
                      <a:gd name="T68" fmla="*/ 2147483647 w 143"/>
                      <a:gd name="T69" fmla="*/ 2147483647 h 50"/>
                      <a:gd name="T70" fmla="*/ 2147483647 w 143"/>
                      <a:gd name="T71" fmla="*/ 2147483647 h 50"/>
                      <a:gd name="T72" fmla="*/ 2147483647 w 143"/>
                      <a:gd name="T73" fmla="*/ 2147483647 h 50"/>
                      <a:gd name="T74" fmla="*/ 2147483647 w 143"/>
                      <a:gd name="T75" fmla="*/ 2147483647 h 50"/>
                      <a:gd name="T76" fmla="*/ 2147483647 w 143"/>
                      <a:gd name="T77" fmla="*/ 2147483647 h 50"/>
                      <a:gd name="T78" fmla="*/ 2147483647 w 143"/>
                      <a:gd name="T79" fmla="*/ 2147483647 h 50"/>
                      <a:gd name="T80" fmla="*/ 2147483647 w 143"/>
                      <a:gd name="T81" fmla="*/ 2147483647 h 50"/>
                      <a:gd name="T82" fmla="*/ 2147483647 w 143"/>
                      <a:gd name="T83" fmla="*/ 2147483647 h 50"/>
                      <a:gd name="T84" fmla="*/ 2147483647 w 143"/>
                      <a:gd name="T85" fmla="*/ 2147483647 h 50"/>
                      <a:gd name="T86" fmla="*/ 2147483647 w 143"/>
                      <a:gd name="T87" fmla="*/ 2147483647 h 50"/>
                      <a:gd name="T88" fmla="*/ 2147483647 w 143"/>
                      <a:gd name="T89" fmla="*/ 2147483647 h 50"/>
                      <a:gd name="T90" fmla="*/ 2147483647 w 143"/>
                      <a:gd name="T91" fmla="*/ 2147483647 h 50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w 143"/>
                      <a:gd name="T139" fmla="*/ 0 h 50"/>
                      <a:gd name="T140" fmla="*/ 143 w 143"/>
                      <a:gd name="T141" fmla="*/ 50 h 50"/>
                    </a:gdLst>
                    <a:ahLst/>
                    <a:cxnLst>
                      <a:cxn ang="T92">
                        <a:pos x="T0" y="T1"/>
                      </a:cxn>
                      <a:cxn ang="T93">
                        <a:pos x="T2" y="T3"/>
                      </a:cxn>
                      <a:cxn ang="T94">
                        <a:pos x="T4" y="T5"/>
                      </a:cxn>
                      <a:cxn ang="T95">
                        <a:pos x="T6" y="T7"/>
                      </a:cxn>
                      <a:cxn ang="T96">
                        <a:pos x="T8" y="T9"/>
                      </a:cxn>
                      <a:cxn ang="T97">
                        <a:pos x="T10" y="T11"/>
                      </a:cxn>
                      <a:cxn ang="T98">
                        <a:pos x="T12" y="T13"/>
                      </a:cxn>
                      <a:cxn ang="T99">
                        <a:pos x="T14" y="T15"/>
                      </a:cxn>
                      <a:cxn ang="T100">
                        <a:pos x="T16" y="T17"/>
                      </a:cxn>
                      <a:cxn ang="T101">
                        <a:pos x="T18" y="T19"/>
                      </a:cxn>
                      <a:cxn ang="T102">
                        <a:pos x="T20" y="T21"/>
                      </a:cxn>
                      <a:cxn ang="T103">
                        <a:pos x="T22" y="T23"/>
                      </a:cxn>
                      <a:cxn ang="T104">
                        <a:pos x="T24" y="T25"/>
                      </a:cxn>
                      <a:cxn ang="T105">
                        <a:pos x="T26" y="T27"/>
                      </a:cxn>
                      <a:cxn ang="T106">
                        <a:pos x="T28" y="T29"/>
                      </a:cxn>
                      <a:cxn ang="T107">
                        <a:pos x="T30" y="T31"/>
                      </a:cxn>
                      <a:cxn ang="T108">
                        <a:pos x="T32" y="T33"/>
                      </a:cxn>
                      <a:cxn ang="T109">
                        <a:pos x="T34" y="T35"/>
                      </a:cxn>
                      <a:cxn ang="T110">
                        <a:pos x="T36" y="T37"/>
                      </a:cxn>
                      <a:cxn ang="T111">
                        <a:pos x="T38" y="T39"/>
                      </a:cxn>
                      <a:cxn ang="T112">
                        <a:pos x="T40" y="T41"/>
                      </a:cxn>
                      <a:cxn ang="T113">
                        <a:pos x="T42" y="T43"/>
                      </a:cxn>
                      <a:cxn ang="T114">
                        <a:pos x="T44" y="T45"/>
                      </a:cxn>
                      <a:cxn ang="T115">
                        <a:pos x="T46" y="T47"/>
                      </a:cxn>
                      <a:cxn ang="T116">
                        <a:pos x="T48" y="T49"/>
                      </a:cxn>
                      <a:cxn ang="T117">
                        <a:pos x="T50" y="T51"/>
                      </a:cxn>
                      <a:cxn ang="T118">
                        <a:pos x="T52" y="T53"/>
                      </a:cxn>
                      <a:cxn ang="T119">
                        <a:pos x="T54" y="T55"/>
                      </a:cxn>
                      <a:cxn ang="T120">
                        <a:pos x="T56" y="T57"/>
                      </a:cxn>
                      <a:cxn ang="T121">
                        <a:pos x="T58" y="T59"/>
                      </a:cxn>
                      <a:cxn ang="T122">
                        <a:pos x="T60" y="T61"/>
                      </a:cxn>
                      <a:cxn ang="T123">
                        <a:pos x="T62" y="T63"/>
                      </a:cxn>
                      <a:cxn ang="T124">
                        <a:pos x="T64" y="T65"/>
                      </a:cxn>
                      <a:cxn ang="T125">
                        <a:pos x="T66" y="T67"/>
                      </a:cxn>
                      <a:cxn ang="T126">
                        <a:pos x="T68" y="T69"/>
                      </a:cxn>
                      <a:cxn ang="T127">
                        <a:pos x="T70" y="T71"/>
                      </a:cxn>
                      <a:cxn ang="T128">
                        <a:pos x="T72" y="T73"/>
                      </a:cxn>
                      <a:cxn ang="T129">
                        <a:pos x="T74" y="T75"/>
                      </a:cxn>
                      <a:cxn ang="T130">
                        <a:pos x="T76" y="T77"/>
                      </a:cxn>
                      <a:cxn ang="T131">
                        <a:pos x="T78" y="T79"/>
                      </a:cxn>
                      <a:cxn ang="T132">
                        <a:pos x="T80" y="T81"/>
                      </a:cxn>
                      <a:cxn ang="T133">
                        <a:pos x="T82" y="T83"/>
                      </a:cxn>
                      <a:cxn ang="T134">
                        <a:pos x="T84" y="T85"/>
                      </a:cxn>
                      <a:cxn ang="T135">
                        <a:pos x="T86" y="T87"/>
                      </a:cxn>
                      <a:cxn ang="T136">
                        <a:pos x="T88" y="T89"/>
                      </a:cxn>
                      <a:cxn ang="T137">
                        <a:pos x="T90" y="T91"/>
                      </a:cxn>
                    </a:cxnLst>
                    <a:rect l="T138" t="T139" r="T140" b="T141"/>
                    <a:pathLst>
                      <a:path w="143" h="50">
                        <a:moveTo>
                          <a:pt x="8" y="20"/>
                        </a:moveTo>
                        <a:lnTo>
                          <a:pt x="6" y="20"/>
                        </a:lnTo>
                        <a:lnTo>
                          <a:pt x="2" y="16"/>
                        </a:lnTo>
                        <a:lnTo>
                          <a:pt x="0" y="8"/>
                        </a:lnTo>
                        <a:lnTo>
                          <a:pt x="0" y="2"/>
                        </a:lnTo>
                        <a:lnTo>
                          <a:pt x="4" y="2"/>
                        </a:lnTo>
                        <a:lnTo>
                          <a:pt x="12" y="2"/>
                        </a:lnTo>
                        <a:lnTo>
                          <a:pt x="26" y="2"/>
                        </a:lnTo>
                        <a:lnTo>
                          <a:pt x="36" y="4"/>
                        </a:lnTo>
                        <a:lnTo>
                          <a:pt x="54" y="10"/>
                        </a:lnTo>
                        <a:lnTo>
                          <a:pt x="50" y="4"/>
                        </a:lnTo>
                        <a:lnTo>
                          <a:pt x="54" y="2"/>
                        </a:lnTo>
                        <a:lnTo>
                          <a:pt x="60" y="0"/>
                        </a:lnTo>
                        <a:lnTo>
                          <a:pt x="62" y="0"/>
                        </a:lnTo>
                        <a:lnTo>
                          <a:pt x="66" y="2"/>
                        </a:lnTo>
                        <a:lnTo>
                          <a:pt x="70" y="2"/>
                        </a:lnTo>
                        <a:lnTo>
                          <a:pt x="74" y="2"/>
                        </a:lnTo>
                        <a:lnTo>
                          <a:pt x="78" y="10"/>
                        </a:lnTo>
                        <a:lnTo>
                          <a:pt x="82" y="12"/>
                        </a:lnTo>
                        <a:lnTo>
                          <a:pt x="93" y="12"/>
                        </a:lnTo>
                        <a:lnTo>
                          <a:pt x="119" y="20"/>
                        </a:lnTo>
                        <a:lnTo>
                          <a:pt x="133" y="26"/>
                        </a:lnTo>
                        <a:lnTo>
                          <a:pt x="143" y="30"/>
                        </a:lnTo>
                        <a:lnTo>
                          <a:pt x="135" y="36"/>
                        </a:lnTo>
                        <a:lnTo>
                          <a:pt x="127" y="38"/>
                        </a:lnTo>
                        <a:lnTo>
                          <a:pt x="119" y="38"/>
                        </a:lnTo>
                        <a:lnTo>
                          <a:pt x="115" y="34"/>
                        </a:lnTo>
                        <a:lnTo>
                          <a:pt x="107" y="28"/>
                        </a:lnTo>
                        <a:lnTo>
                          <a:pt x="97" y="20"/>
                        </a:lnTo>
                        <a:lnTo>
                          <a:pt x="93" y="18"/>
                        </a:lnTo>
                        <a:lnTo>
                          <a:pt x="89" y="16"/>
                        </a:lnTo>
                        <a:lnTo>
                          <a:pt x="82" y="18"/>
                        </a:lnTo>
                        <a:lnTo>
                          <a:pt x="80" y="22"/>
                        </a:lnTo>
                        <a:lnTo>
                          <a:pt x="80" y="34"/>
                        </a:lnTo>
                        <a:lnTo>
                          <a:pt x="76" y="34"/>
                        </a:lnTo>
                        <a:lnTo>
                          <a:pt x="74" y="36"/>
                        </a:lnTo>
                        <a:lnTo>
                          <a:pt x="70" y="42"/>
                        </a:lnTo>
                        <a:lnTo>
                          <a:pt x="68" y="48"/>
                        </a:lnTo>
                        <a:lnTo>
                          <a:pt x="66" y="50"/>
                        </a:lnTo>
                        <a:lnTo>
                          <a:pt x="62" y="50"/>
                        </a:lnTo>
                        <a:lnTo>
                          <a:pt x="56" y="48"/>
                        </a:lnTo>
                        <a:lnTo>
                          <a:pt x="48" y="46"/>
                        </a:lnTo>
                        <a:lnTo>
                          <a:pt x="34" y="34"/>
                        </a:lnTo>
                        <a:lnTo>
                          <a:pt x="24" y="26"/>
                        </a:lnTo>
                        <a:lnTo>
                          <a:pt x="16" y="22"/>
                        </a:lnTo>
                        <a:lnTo>
                          <a:pt x="8" y="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1" name="iṡļiďè">
                    <a:extLst>
                      <a:ext uri="{FF2B5EF4-FFF2-40B4-BE49-F238E27FC236}">
                        <a16:creationId xmlns:a16="http://schemas.microsoft.com/office/drawing/2014/main" xmlns="" id="{B1B7E2E3-B888-44CD-86DD-54822574A1D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61869" y="1499885"/>
                    <a:ext cx="147361" cy="29422"/>
                  </a:xfrm>
                  <a:custGeom>
                    <a:avLst/>
                    <a:gdLst>
                      <a:gd name="T0" fmla="*/ 2147483647 w 85"/>
                      <a:gd name="T1" fmla="*/ 2147483647 h 18"/>
                      <a:gd name="T2" fmla="*/ 2147483647 w 85"/>
                      <a:gd name="T3" fmla="*/ 2147483647 h 18"/>
                      <a:gd name="T4" fmla="*/ 2147483647 w 85"/>
                      <a:gd name="T5" fmla="*/ 2147483647 h 18"/>
                      <a:gd name="T6" fmla="*/ 2147483647 w 85"/>
                      <a:gd name="T7" fmla="*/ 2147483647 h 18"/>
                      <a:gd name="T8" fmla="*/ 0 w 85"/>
                      <a:gd name="T9" fmla="*/ 2147483647 h 18"/>
                      <a:gd name="T10" fmla="*/ 2147483647 w 85"/>
                      <a:gd name="T11" fmla="*/ 2147483647 h 18"/>
                      <a:gd name="T12" fmla="*/ 2147483647 w 85"/>
                      <a:gd name="T13" fmla="*/ 2147483647 h 18"/>
                      <a:gd name="T14" fmla="*/ 2147483647 w 85"/>
                      <a:gd name="T15" fmla="*/ 0 h 18"/>
                      <a:gd name="T16" fmla="*/ 2147483647 w 85"/>
                      <a:gd name="T17" fmla="*/ 2147483647 h 18"/>
                      <a:gd name="T18" fmla="*/ 2147483647 w 85"/>
                      <a:gd name="T19" fmla="*/ 2147483647 h 18"/>
                      <a:gd name="T20" fmla="*/ 2147483647 w 85"/>
                      <a:gd name="T21" fmla="*/ 2147483647 h 18"/>
                      <a:gd name="T22" fmla="*/ 2147483647 w 85"/>
                      <a:gd name="T23" fmla="*/ 2147483647 h 18"/>
                      <a:gd name="T24" fmla="*/ 2147483647 w 85"/>
                      <a:gd name="T25" fmla="*/ 2147483647 h 18"/>
                      <a:gd name="T26" fmla="*/ 2147483647 w 85"/>
                      <a:gd name="T27" fmla="*/ 2147483647 h 18"/>
                      <a:gd name="T28" fmla="*/ 2147483647 w 85"/>
                      <a:gd name="T29" fmla="*/ 2147483647 h 18"/>
                      <a:gd name="T30" fmla="*/ 2147483647 w 85"/>
                      <a:gd name="T31" fmla="*/ 2147483647 h 18"/>
                      <a:gd name="T32" fmla="*/ 2147483647 w 85"/>
                      <a:gd name="T33" fmla="*/ 2147483647 h 18"/>
                      <a:gd name="T34" fmla="*/ 2147483647 w 85"/>
                      <a:gd name="T35" fmla="*/ 2147483647 h 18"/>
                      <a:gd name="T36" fmla="*/ 2147483647 w 85"/>
                      <a:gd name="T37" fmla="*/ 2147483647 h 18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85"/>
                      <a:gd name="T58" fmla="*/ 0 h 18"/>
                      <a:gd name="T59" fmla="*/ 85 w 85"/>
                      <a:gd name="T60" fmla="*/ 18 h 18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85" h="18">
                        <a:moveTo>
                          <a:pt x="31" y="18"/>
                        </a:moveTo>
                        <a:lnTo>
                          <a:pt x="23" y="16"/>
                        </a:lnTo>
                        <a:lnTo>
                          <a:pt x="15" y="14"/>
                        </a:lnTo>
                        <a:lnTo>
                          <a:pt x="6" y="10"/>
                        </a:lnTo>
                        <a:lnTo>
                          <a:pt x="0" y="6"/>
                        </a:lnTo>
                        <a:lnTo>
                          <a:pt x="6" y="4"/>
                        </a:lnTo>
                        <a:lnTo>
                          <a:pt x="13" y="2"/>
                        </a:lnTo>
                        <a:lnTo>
                          <a:pt x="21" y="0"/>
                        </a:lnTo>
                        <a:lnTo>
                          <a:pt x="27" y="2"/>
                        </a:lnTo>
                        <a:lnTo>
                          <a:pt x="41" y="4"/>
                        </a:lnTo>
                        <a:lnTo>
                          <a:pt x="55" y="4"/>
                        </a:lnTo>
                        <a:lnTo>
                          <a:pt x="71" y="6"/>
                        </a:lnTo>
                        <a:lnTo>
                          <a:pt x="85" y="8"/>
                        </a:lnTo>
                        <a:lnTo>
                          <a:pt x="79" y="12"/>
                        </a:lnTo>
                        <a:lnTo>
                          <a:pt x="73" y="14"/>
                        </a:lnTo>
                        <a:lnTo>
                          <a:pt x="67" y="18"/>
                        </a:lnTo>
                        <a:lnTo>
                          <a:pt x="63" y="18"/>
                        </a:lnTo>
                        <a:lnTo>
                          <a:pt x="47" y="18"/>
                        </a:lnTo>
                        <a:lnTo>
                          <a:pt x="31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2" name="íṣ1ide">
                    <a:extLst>
                      <a:ext uri="{FF2B5EF4-FFF2-40B4-BE49-F238E27FC236}">
                        <a16:creationId xmlns:a16="http://schemas.microsoft.com/office/drawing/2014/main" xmlns="" id="{FDAEABF6-0815-41C9-A7D1-4E16B990FAC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29353" y="2489031"/>
                    <a:ext cx="95028" cy="63047"/>
                  </a:xfrm>
                  <a:custGeom>
                    <a:avLst/>
                    <a:gdLst>
                      <a:gd name="T0" fmla="*/ 2147483647 w 54"/>
                      <a:gd name="T1" fmla="*/ 2147483647 h 38"/>
                      <a:gd name="T2" fmla="*/ 2147483647 w 54"/>
                      <a:gd name="T3" fmla="*/ 2147483647 h 38"/>
                      <a:gd name="T4" fmla="*/ 2147483647 w 54"/>
                      <a:gd name="T5" fmla="*/ 2147483647 h 38"/>
                      <a:gd name="T6" fmla="*/ 2147483647 w 54"/>
                      <a:gd name="T7" fmla="*/ 2147483647 h 38"/>
                      <a:gd name="T8" fmla="*/ 2147483647 w 54"/>
                      <a:gd name="T9" fmla="*/ 2147483647 h 38"/>
                      <a:gd name="T10" fmla="*/ 2147483647 w 54"/>
                      <a:gd name="T11" fmla="*/ 2147483647 h 38"/>
                      <a:gd name="T12" fmla="*/ 2147483647 w 54"/>
                      <a:gd name="T13" fmla="*/ 2147483647 h 38"/>
                      <a:gd name="T14" fmla="*/ 2147483647 w 54"/>
                      <a:gd name="T15" fmla="*/ 2147483647 h 38"/>
                      <a:gd name="T16" fmla="*/ 2147483647 w 54"/>
                      <a:gd name="T17" fmla="*/ 2147483647 h 38"/>
                      <a:gd name="T18" fmla="*/ 2147483647 w 54"/>
                      <a:gd name="T19" fmla="*/ 2147483647 h 38"/>
                      <a:gd name="T20" fmla="*/ 2147483647 w 54"/>
                      <a:gd name="T21" fmla="*/ 2147483647 h 38"/>
                      <a:gd name="T22" fmla="*/ 0 w 54"/>
                      <a:gd name="T23" fmla="*/ 2147483647 h 38"/>
                      <a:gd name="T24" fmla="*/ 0 w 54"/>
                      <a:gd name="T25" fmla="*/ 2147483647 h 38"/>
                      <a:gd name="T26" fmla="*/ 2147483647 w 54"/>
                      <a:gd name="T27" fmla="*/ 2147483647 h 38"/>
                      <a:gd name="T28" fmla="*/ 2147483647 w 54"/>
                      <a:gd name="T29" fmla="*/ 0 h 38"/>
                      <a:gd name="T30" fmla="*/ 2147483647 w 54"/>
                      <a:gd name="T31" fmla="*/ 0 h 38"/>
                      <a:gd name="T32" fmla="*/ 2147483647 w 54"/>
                      <a:gd name="T33" fmla="*/ 0 h 38"/>
                      <a:gd name="T34" fmla="*/ 2147483647 w 54"/>
                      <a:gd name="T35" fmla="*/ 2147483647 h 38"/>
                      <a:gd name="T36" fmla="*/ 2147483647 w 54"/>
                      <a:gd name="T37" fmla="*/ 2147483647 h 38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54"/>
                      <a:gd name="T58" fmla="*/ 0 h 38"/>
                      <a:gd name="T59" fmla="*/ 54 w 54"/>
                      <a:gd name="T60" fmla="*/ 38 h 38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54" h="38">
                        <a:moveTo>
                          <a:pt x="46" y="6"/>
                        </a:moveTo>
                        <a:lnTo>
                          <a:pt x="48" y="16"/>
                        </a:lnTo>
                        <a:lnTo>
                          <a:pt x="54" y="22"/>
                        </a:lnTo>
                        <a:lnTo>
                          <a:pt x="52" y="28"/>
                        </a:lnTo>
                        <a:lnTo>
                          <a:pt x="44" y="30"/>
                        </a:lnTo>
                        <a:lnTo>
                          <a:pt x="40" y="38"/>
                        </a:lnTo>
                        <a:lnTo>
                          <a:pt x="30" y="32"/>
                        </a:lnTo>
                        <a:lnTo>
                          <a:pt x="28" y="30"/>
                        </a:lnTo>
                        <a:lnTo>
                          <a:pt x="16" y="26"/>
                        </a:lnTo>
                        <a:lnTo>
                          <a:pt x="10" y="20"/>
                        </a:lnTo>
                        <a:lnTo>
                          <a:pt x="6" y="14"/>
                        </a:lnTo>
                        <a:lnTo>
                          <a:pt x="0" y="6"/>
                        </a:lnTo>
                        <a:lnTo>
                          <a:pt x="0" y="2"/>
                        </a:lnTo>
                        <a:lnTo>
                          <a:pt x="6" y="2"/>
                        </a:lnTo>
                        <a:lnTo>
                          <a:pt x="12" y="0"/>
                        </a:lnTo>
                        <a:lnTo>
                          <a:pt x="20" y="0"/>
                        </a:lnTo>
                        <a:lnTo>
                          <a:pt x="36" y="0"/>
                        </a:lnTo>
                        <a:lnTo>
                          <a:pt x="40" y="6"/>
                        </a:lnTo>
                        <a:lnTo>
                          <a:pt x="4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3" name="íŝḷîḋê">
                    <a:extLst>
                      <a:ext uri="{FF2B5EF4-FFF2-40B4-BE49-F238E27FC236}">
                        <a16:creationId xmlns:a16="http://schemas.microsoft.com/office/drawing/2014/main" xmlns="" id="{797DF16B-09E8-404B-A659-CF2F8F0491D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01808" y="2447000"/>
                    <a:ext cx="111555" cy="89667"/>
                  </a:xfrm>
                  <a:custGeom>
                    <a:avLst/>
                    <a:gdLst>
                      <a:gd name="T0" fmla="*/ 2147483647 w 64"/>
                      <a:gd name="T1" fmla="*/ 0 h 52"/>
                      <a:gd name="T2" fmla="*/ 2147483647 w 64"/>
                      <a:gd name="T3" fmla="*/ 2147483647 h 52"/>
                      <a:gd name="T4" fmla="*/ 2147483647 w 64"/>
                      <a:gd name="T5" fmla="*/ 2147483647 h 52"/>
                      <a:gd name="T6" fmla="*/ 2147483647 w 64"/>
                      <a:gd name="T7" fmla="*/ 2147483647 h 52"/>
                      <a:gd name="T8" fmla="*/ 2147483647 w 64"/>
                      <a:gd name="T9" fmla="*/ 2147483647 h 52"/>
                      <a:gd name="T10" fmla="*/ 2147483647 w 64"/>
                      <a:gd name="T11" fmla="*/ 2147483647 h 52"/>
                      <a:gd name="T12" fmla="*/ 2147483647 w 64"/>
                      <a:gd name="T13" fmla="*/ 2147483647 h 52"/>
                      <a:gd name="T14" fmla="*/ 2147483647 w 64"/>
                      <a:gd name="T15" fmla="*/ 2147483647 h 52"/>
                      <a:gd name="T16" fmla="*/ 2147483647 w 64"/>
                      <a:gd name="T17" fmla="*/ 2147483647 h 52"/>
                      <a:gd name="T18" fmla="*/ 2147483647 w 64"/>
                      <a:gd name="T19" fmla="*/ 2147483647 h 52"/>
                      <a:gd name="T20" fmla="*/ 2147483647 w 64"/>
                      <a:gd name="T21" fmla="*/ 2147483647 h 52"/>
                      <a:gd name="T22" fmla="*/ 2147483647 w 64"/>
                      <a:gd name="T23" fmla="*/ 2147483647 h 52"/>
                      <a:gd name="T24" fmla="*/ 2147483647 w 64"/>
                      <a:gd name="T25" fmla="*/ 2147483647 h 52"/>
                      <a:gd name="T26" fmla="*/ 2147483647 w 64"/>
                      <a:gd name="T27" fmla="*/ 2147483647 h 52"/>
                      <a:gd name="T28" fmla="*/ 2147483647 w 64"/>
                      <a:gd name="T29" fmla="*/ 2147483647 h 52"/>
                      <a:gd name="T30" fmla="*/ 2147483647 w 64"/>
                      <a:gd name="T31" fmla="*/ 2147483647 h 52"/>
                      <a:gd name="T32" fmla="*/ 2147483647 w 64"/>
                      <a:gd name="T33" fmla="*/ 2147483647 h 52"/>
                      <a:gd name="T34" fmla="*/ 2147483647 w 64"/>
                      <a:gd name="T35" fmla="*/ 2147483647 h 52"/>
                      <a:gd name="T36" fmla="*/ 2147483647 w 64"/>
                      <a:gd name="T37" fmla="*/ 2147483647 h 52"/>
                      <a:gd name="T38" fmla="*/ 0 w 64"/>
                      <a:gd name="T39" fmla="*/ 2147483647 h 52"/>
                      <a:gd name="T40" fmla="*/ 2147483647 w 64"/>
                      <a:gd name="T41" fmla="*/ 2147483647 h 52"/>
                      <a:gd name="T42" fmla="*/ 2147483647 w 64"/>
                      <a:gd name="T43" fmla="*/ 2147483647 h 52"/>
                      <a:gd name="T44" fmla="*/ 2147483647 w 64"/>
                      <a:gd name="T45" fmla="*/ 2147483647 h 52"/>
                      <a:gd name="T46" fmla="*/ 2147483647 w 64"/>
                      <a:gd name="T47" fmla="*/ 0 h 52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w 64"/>
                      <a:gd name="T73" fmla="*/ 0 h 52"/>
                      <a:gd name="T74" fmla="*/ 64 w 64"/>
                      <a:gd name="T75" fmla="*/ 52 h 52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T72" t="T73" r="T74" b="T75"/>
                    <a:pathLst>
                      <a:path w="64" h="52">
                        <a:moveTo>
                          <a:pt x="28" y="0"/>
                        </a:moveTo>
                        <a:lnTo>
                          <a:pt x="38" y="10"/>
                        </a:lnTo>
                        <a:lnTo>
                          <a:pt x="44" y="12"/>
                        </a:lnTo>
                        <a:lnTo>
                          <a:pt x="48" y="12"/>
                        </a:lnTo>
                        <a:lnTo>
                          <a:pt x="58" y="10"/>
                        </a:lnTo>
                        <a:lnTo>
                          <a:pt x="64" y="24"/>
                        </a:lnTo>
                        <a:lnTo>
                          <a:pt x="62" y="30"/>
                        </a:lnTo>
                        <a:lnTo>
                          <a:pt x="56" y="30"/>
                        </a:lnTo>
                        <a:lnTo>
                          <a:pt x="52" y="24"/>
                        </a:lnTo>
                        <a:lnTo>
                          <a:pt x="36" y="24"/>
                        </a:lnTo>
                        <a:lnTo>
                          <a:pt x="28" y="24"/>
                        </a:lnTo>
                        <a:lnTo>
                          <a:pt x="22" y="26"/>
                        </a:lnTo>
                        <a:lnTo>
                          <a:pt x="16" y="26"/>
                        </a:lnTo>
                        <a:lnTo>
                          <a:pt x="16" y="30"/>
                        </a:lnTo>
                        <a:lnTo>
                          <a:pt x="22" y="38"/>
                        </a:lnTo>
                        <a:lnTo>
                          <a:pt x="26" y="44"/>
                        </a:lnTo>
                        <a:lnTo>
                          <a:pt x="32" y="50"/>
                        </a:lnTo>
                        <a:lnTo>
                          <a:pt x="18" y="52"/>
                        </a:lnTo>
                        <a:lnTo>
                          <a:pt x="8" y="36"/>
                        </a:lnTo>
                        <a:lnTo>
                          <a:pt x="0" y="18"/>
                        </a:lnTo>
                        <a:lnTo>
                          <a:pt x="8" y="18"/>
                        </a:lnTo>
                        <a:lnTo>
                          <a:pt x="12" y="10"/>
                        </a:lnTo>
                        <a:lnTo>
                          <a:pt x="14" y="4"/>
                        </a:lnTo>
                        <a:lnTo>
                          <a:pt x="2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4" name="ïśḻïḓe">
                    <a:extLst>
                      <a:ext uri="{FF2B5EF4-FFF2-40B4-BE49-F238E27FC236}">
                        <a16:creationId xmlns:a16="http://schemas.microsoft.com/office/drawing/2014/main" xmlns="" id="{2E9A456A-C1AB-4929-A102-36AA15F36FD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63782" y="1774492"/>
                    <a:ext cx="256163" cy="281612"/>
                  </a:xfrm>
                  <a:custGeom>
                    <a:avLst/>
                    <a:gdLst>
                      <a:gd name="T0" fmla="*/ 2147483647 w 146"/>
                      <a:gd name="T1" fmla="*/ 2147483647 h 168"/>
                      <a:gd name="T2" fmla="*/ 2147483647 w 146"/>
                      <a:gd name="T3" fmla="*/ 2147483647 h 168"/>
                      <a:gd name="T4" fmla="*/ 2147483647 w 146"/>
                      <a:gd name="T5" fmla="*/ 2147483647 h 168"/>
                      <a:gd name="T6" fmla="*/ 2147483647 w 146"/>
                      <a:gd name="T7" fmla="*/ 2147483647 h 168"/>
                      <a:gd name="T8" fmla="*/ 2147483647 w 146"/>
                      <a:gd name="T9" fmla="*/ 2147483647 h 168"/>
                      <a:gd name="T10" fmla="*/ 2147483647 w 146"/>
                      <a:gd name="T11" fmla="*/ 2147483647 h 168"/>
                      <a:gd name="T12" fmla="*/ 2147483647 w 146"/>
                      <a:gd name="T13" fmla="*/ 2147483647 h 168"/>
                      <a:gd name="T14" fmla="*/ 2147483647 w 146"/>
                      <a:gd name="T15" fmla="*/ 2147483647 h 168"/>
                      <a:gd name="T16" fmla="*/ 2147483647 w 146"/>
                      <a:gd name="T17" fmla="*/ 2147483647 h 168"/>
                      <a:gd name="T18" fmla="*/ 2147483647 w 146"/>
                      <a:gd name="T19" fmla="*/ 2147483647 h 168"/>
                      <a:gd name="T20" fmla="*/ 2147483647 w 146"/>
                      <a:gd name="T21" fmla="*/ 2147483647 h 168"/>
                      <a:gd name="T22" fmla="*/ 2147483647 w 146"/>
                      <a:gd name="T23" fmla="*/ 2147483647 h 168"/>
                      <a:gd name="T24" fmla="*/ 2147483647 w 146"/>
                      <a:gd name="T25" fmla="*/ 2147483647 h 168"/>
                      <a:gd name="T26" fmla="*/ 2147483647 w 146"/>
                      <a:gd name="T27" fmla="*/ 2147483647 h 168"/>
                      <a:gd name="T28" fmla="*/ 2147483647 w 146"/>
                      <a:gd name="T29" fmla="*/ 2147483647 h 168"/>
                      <a:gd name="T30" fmla="*/ 2147483647 w 146"/>
                      <a:gd name="T31" fmla="*/ 2147483647 h 168"/>
                      <a:gd name="T32" fmla="*/ 2147483647 w 146"/>
                      <a:gd name="T33" fmla="*/ 2147483647 h 168"/>
                      <a:gd name="T34" fmla="*/ 2147483647 w 146"/>
                      <a:gd name="T35" fmla="*/ 2147483647 h 168"/>
                      <a:gd name="T36" fmla="*/ 2147483647 w 146"/>
                      <a:gd name="T37" fmla="*/ 2147483647 h 168"/>
                      <a:gd name="T38" fmla="*/ 2147483647 w 146"/>
                      <a:gd name="T39" fmla="*/ 2147483647 h 168"/>
                      <a:gd name="T40" fmla="*/ 2147483647 w 146"/>
                      <a:gd name="T41" fmla="*/ 2147483647 h 168"/>
                      <a:gd name="T42" fmla="*/ 2147483647 w 146"/>
                      <a:gd name="T43" fmla="*/ 2147483647 h 168"/>
                      <a:gd name="T44" fmla="*/ 2147483647 w 146"/>
                      <a:gd name="T45" fmla="*/ 2147483647 h 168"/>
                      <a:gd name="T46" fmla="*/ 2147483647 w 146"/>
                      <a:gd name="T47" fmla="*/ 2147483647 h 168"/>
                      <a:gd name="T48" fmla="*/ 2147483647 w 146"/>
                      <a:gd name="T49" fmla="*/ 2147483647 h 168"/>
                      <a:gd name="T50" fmla="*/ 2147483647 w 146"/>
                      <a:gd name="T51" fmla="*/ 2147483647 h 168"/>
                      <a:gd name="T52" fmla="*/ 2147483647 w 146"/>
                      <a:gd name="T53" fmla="*/ 2147483647 h 168"/>
                      <a:gd name="T54" fmla="*/ 2147483647 w 146"/>
                      <a:gd name="T55" fmla="*/ 2147483647 h 168"/>
                      <a:gd name="T56" fmla="*/ 2147483647 w 146"/>
                      <a:gd name="T57" fmla="*/ 2147483647 h 168"/>
                      <a:gd name="T58" fmla="*/ 2147483647 w 146"/>
                      <a:gd name="T59" fmla="*/ 2147483647 h 168"/>
                      <a:gd name="T60" fmla="*/ 2147483647 w 146"/>
                      <a:gd name="T61" fmla="*/ 2147483647 h 168"/>
                      <a:gd name="T62" fmla="*/ 2147483647 w 146"/>
                      <a:gd name="T63" fmla="*/ 2147483647 h 168"/>
                      <a:gd name="T64" fmla="*/ 2147483647 w 146"/>
                      <a:gd name="T65" fmla="*/ 2147483647 h 168"/>
                      <a:gd name="T66" fmla="*/ 2147483647 w 146"/>
                      <a:gd name="T67" fmla="*/ 2147483647 h 168"/>
                      <a:gd name="T68" fmla="*/ 2147483647 w 146"/>
                      <a:gd name="T69" fmla="*/ 2147483647 h 168"/>
                      <a:gd name="T70" fmla="*/ 2147483647 w 146"/>
                      <a:gd name="T71" fmla="*/ 2147483647 h 168"/>
                      <a:gd name="T72" fmla="*/ 2147483647 w 146"/>
                      <a:gd name="T73" fmla="*/ 2147483647 h 168"/>
                      <a:gd name="T74" fmla="*/ 2147483647 w 146"/>
                      <a:gd name="T75" fmla="*/ 2147483647 h 168"/>
                      <a:gd name="T76" fmla="*/ 2147483647 w 146"/>
                      <a:gd name="T77" fmla="*/ 2147483647 h 168"/>
                      <a:gd name="T78" fmla="*/ 2147483647 w 146"/>
                      <a:gd name="T79" fmla="*/ 2147483647 h 168"/>
                      <a:gd name="T80" fmla="*/ 2147483647 w 146"/>
                      <a:gd name="T81" fmla="*/ 2147483647 h 168"/>
                      <a:gd name="T82" fmla="*/ 2147483647 w 146"/>
                      <a:gd name="T83" fmla="*/ 0 h 168"/>
                      <a:gd name="T84" fmla="*/ 2147483647 w 146"/>
                      <a:gd name="T85" fmla="*/ 2147483647 h 168"/>
                      <a:gd name="T86" fmla="*/ 2147483647 w 146"/>
                      <a:gd name="T87" fmla="*/ 2147483647 h 168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w 146"/>
                      <a:gd name="T133" fmla="*/ 0 h 168"/>
                      <a:gd name="T134" fmla="*/ 146 w 146"/>
                      <a:gd name="T135" fmla="*/ 168 h 168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T132" t="T133" r="T134" b="T135"/>
                    <a:pathLst>
                      <a:path w="146" h="168">
                        <a:moveTo>
                          <a:pt x="98" y="16"/>
                        </a:moveTo>
                        <a:lnTo>
                          <a:pt x="92" y="20"/>
                        </a:lnTo>
                        <a:lnTo>
                          <a:pt x="90" y="24"/>
                        </a:lnTo>
                        <a:lnTo>
                          <a:pt x="90" y="26"/>
                        </a:lnTo>
                        <a:lnTo>
                          <a:pt x="90" y="30"/>
                        </a:lnTo>
                        <a:lnTo>
                          <a:pt x="92" y="32"/>
                        </a:lnTo>
                        <a:lnTo>
                          <a:pt x="100" y="34"/>
                        </a:lnTo>
                        <a:lnTo>
                          <a:pt x="108" y="36"/>
                        </a:lnTo>
                        <a:lnTo>
                          <a:pt x="110" y="38"/>
                        </a:lnTo>
                        <a:lnTo>
                          <a:pt x="110" y="40"/>
                        </a:lnTo>
                        <a:lnTo>
                          <a:pt x="110" y="44"/>
                        </a:lnTo>
                        <a:lnTo>
                          <a:pt x="108" y="48"/>
                        </a:lnTo>
                        <a:lnTo>
                          <a:pt x="104" y="50"/>
                        </a:lnTo>
                        <a:lnTo>
                          <a:pt x="104" y="54"/>
                        </a:lnTo>
                        <a:lnTo>
                          <a:pt x="106" y="56"/>
                        </a:lnTo>
                        <a:lnTo>
                          <a:pt x="108" y="54"/>
                        </a:lnTo>
                        <a:lnTo>
                          <a:pt x="114" y="54"/>
                        </a:lnTo>
                        <a:lnTo>
                          <a:pt x="114" y="64"/>
                        </a:lnTo>
                        <a:lnTo>
                          <a:pt x="118" y="76"/>
                        </a:lnTo>
                        <a:lnTo>
                          <a:pt x="120" y="82"/>
                        </a:lnTo>
                        <a:lnTo>
                          <a:pt x="122" y="86"/>
                        </a:lnTo>
                        <a:lnTo>
                          <a:pt x="126" y="88"/>
                        </a:lnTo>
                        <a:lnTo>
                          <a:pt x="126" y="92"/>
                        </a:lnTo>
                        <a:lnTo>
                          <a:pt x="128" y="98"/>
                        </a:lnTo>
                        <a:lnTo>
                          <a:pt x="130" y="102"/>
                        </a:lnTo>
                        <a:lnTo>
                          <a:pt x="130" y="108"/>
                        </a:lnTo>
                        <a:lnTo>
                          <a:pt x="140" y="112"/>
                        </a:lnTo>
                        <a:lnTo>
                          <a:pt x="146" y="118"/>
                        </a:lnTo>
                        <a:lnTo>
                          <a:pt x="146" y="130"/>
                        </a:lnTo>
                        <a:lnTo>
                          <a:pt x="136" y="132"/>
                        </a:lnTo>
                        <a:lnTo>
                          <a:pt x="128" y="138"/>
                        </a:lnTo>
                        <a:lnTo>
                          <a:pt x="122" y="144"/>
                        </a:lnTo>
                        <a:lnTo>
                          <a:pt x="118" y="150"/>
                        </a:lnTo>
                        <a:lnTo>
                          <a:pt x="112" y="154"/>
                        </a:lnTo>
                        <a:lnTo>
                          <a:pt x="106" y="158"/>
                        </a:lnTo>
                        <a:lnTo>
                          <a:pt x="96" y="158"/>
                        </a:lnTo>
                        <a:lnTo>
                          <a:pt x="90" y="160"/>
                        </a:lnTo>
                        <a:lnTo>
                          <a:pt x="88" y="162"/>
                        </a:lnTo>
                        <a:lnTo>
                          <a:pt x="86" y="162"/>
                        </a:lnTo>
                        <a:lnTo>
                          <a:pt x="78" y="162"/>
                        </a:lnTo>
                        <a:lnTo>
                          <a:pt x="70" y="164"/>
                        </a:lnTo>
                        <a:lnTo>
                          <a:pt x="64" y="164"/>
                        </a:lnTo>
                        <a:lnTo>
                          <a:pt x="50" y="168"/>
                        </a:lnTo>
                        <a:lnTo>
                          <a:pt x="44" y="166"/>
                        </a:lnTo>
                        <a:lnTo>
                          <a:pt x="40" y="162"/>
                        </a:lnTo>
                        <a:lnTo>
                          <a:pt x="36" y="160"/>
                        </a:lnTo>
                        <a:lnTo>
                          <a:pt x="34" y="158"/>
                        </a:lnTo>
                        <a:lnTo>
                          <a:pt x="32" y="156"/>
                        </a:lnTo>
                        <a:lnTo>
                          <a:pt x="28" y="152"/>
                        </a:lnTo>
                        <a:lnTo>
                          <a:pt x="24" y="138"/>
                        </a:lnTo>
                        <a:lnTo>
                          <a:pt x="20" y="118"/>
                        </a:lnTo>
                        <a:lnTo>
                          <a:pt x="22" y="108"/>
                        </a:lnTo>
                        <a:lnTo>
                          <a:pt x="26" y="104"/>
                        </a:lnTo>
                        <a:lnTo>
                          <a:pt x="34" y="100"/>
                        </a:lnTo>
                        <a:lnTo>
                          <a:pt x="40" y="94"/>
                        </a:lnTo>
                        <a:lnTo>
                          <a:pt x="50" y="90"/>
                        </a:lnTo>
                        <a:lnTo>
                          <a:pt x="58" y="86"/>
                        </a:lnTo>
                        <a:lnTo>
                          <a:pt x="62" y="80"/>
                        </a:lnTo>
                        <a:lnTo>
                          <a:pt x="64" y="74"/>
                        </a:lnTo>
                        <a:lnTo>
                          <a:pt x="54" y="74"/>
                        </a:lnTo>
                        <a:lnTo>
                          <a:pt x="44" y="74"/>
                        </a:lnTo>
                        <a:lnTo>
                          <a:pt x="40" y="62"/>
                        </a:lnTo>
                        <a:lnTo>
                          <a:pt x="38" y="54"/>
                        </a:lnTo>
                        <a:lnTo>
                          <a:pt x="36" y="46"/>
                        </a:lnTo>
                        <a:lnTo>
                          <a:pt x="32" y="34"/>
                        </a:lnTo>
                        <a:lnTo>
                          <a:pt x="26" y="28"/>
                        </a:lnTo>
                        <a:lnTo>
                          <a:pt x="16" y="26"/>
                        </a:lnTo>
                        <a:lnTo>
                          <a:pt x="8" y="22"/>
                        </a:lnTo>
                        <a:lnTo>
                          <a:pt x="0" y="18"/>
                        </a:lnTo>
                        <a:lnTo>
                          <a:pt x="4" y="16"/>
                        </a:lnTo>
                        <a:lnTo>
                          <a:pt x="6" y="16"/>
                        </a:lnTo>
                        <a:lnTo>
                          <a:pt x="8" y="16"/>
                        </a:lnTo>
                        <a:lnTo>
                          <a:pt x="16" y="18"/>
                        </a:lnTo>
                        <a:lnTo>
                          <a:pt x="26" y="20"/>
                        </a:lnTo>
                        <a:lnTo>
                          <a:pt x="36" y="24"/>
                        </a:lnTo>
                        <a:lnTo>
                          <a:pt x="46" y="26"/>
                        </a:lnTo>
                        <a:lnTo>
                          <a:pt x="52" y="26"/>
                        </a:lnTo>
                        <a:lnTo>
                          <a:pt x="56" y="22"/>
                        </a:lnTo>
                        <a:lnTo>
                          <a:pt x="58" y="18"/>
                        </a:lnTo>
                        <a:lnTo>
                          <a:pt x="60" y="14"/>
                        </a:lnTo>
                        <a:lnTo>
                          <a:pt x="60" y="8"/>
                        </a:lnTo>
                        <a:lnTo>
                          <a:pt x="62" y="4"/>
                        </a:lnTo>
                        <a:lnTo>
                          <a:pt x="64" y="2"/>
                        </a:lnTo>
                        <a:lnTo>
                          <a:pt x="70" y="0"/>
                        </a:lnTo>
                        <a:lnTo>
                          <a:pt x="82" y="2"/>
                        </a:lnTo>
                        <a:lnTo>
                          <a:pt x="90" y="6"/>
                        </a:lnTo>
                        <a:lnTo>
                          <a:pt x="96" y="10"/>
                        </a:lnTo>
                        <a:lnTo>
                          <a:pt x="104" y="14"/>
                        </a:lnTo>
                        <a:lnTo>
                          <a:pt x="98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5" name="íṧḷïďé">
                    <a:extLst>
                      <a:ext uri="{FF2B5EF4-FFF2-40B4-BE49-F238E27FC236}">
                        <a16:creationId xmlns:a16="http://schemas.microsoft.com/office/drawing/2014/main" xmlns="" id="{47E4EEF6-3ADD-474A-8AFD-A5F6650F345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56592" y="2777649"/>
                    <a:ext cx="74370" cy="14010"/>
                  </a:xfrm>
                  <a:custGeom>
                    <a:avLst/>
                    <a:gdLst>
                      <a:gd name="T0" fmla="*/ 2147483647 w 42"/>
                      <a:gd name="T1" fmla="*/ 2147483647 h 8"/>
                      <a:gd name="T2" fmla="*/ 2147483647 w 42"/>
                      <a:gd name="T3" fmla="*/ 2147483647 h 8"/>
                      <a:gd name="T4" fmla="*/ 0 w 42"/>
                      <a:gd name="T5" fmla="*/ 0 h 8"/>
                      <a:gd name="T6" fmla="*/ 2147483647 w 42"/>
                      <a:gd name="T7" fmla="*/ 2147483647 h 8"/>
                      <a:gd name="T8" fmla="*/ 2147483647 w 42"/>
                      <a:gd name="T9" fmla="*/ 2147483647 h 8"/>
                      <a:gd name="T10" fmla="*/ 2147483647 w 42"/>
                      <a:gd name="T11" fmla="*/ 2147483647 h 8"/>
                      <a:gd name="T12" fmla="*/ 2147483647 w 42"/>
                      <a:gd name="T13" fmla="*/ 2147483647 h 8"/>
                      <a:gd name="T14" fmla="*/ 2147483647 w 42"/>
                      <a:gd name="T15" fmla="*/ 2147483647 h 8"/>
                      <a:gd name="T16" fmla="*/ 2147483647 w 42"/>
                      <a:gd name="T17" fmla="*/ 2147483647 h 8"/>
                      <a:gd name="T18" fmla="*/ 2147483647 w 42"/>
                      <a:gd name="T19" fmla="*/ 0 h 8"/>
                      <a:gd name="T20" fmla="*/ 2147483647 w 42"/>
                      <a:gd name="T21" fmla="*/ 2147483647 h 8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42"/>
                      <a:gd name="T34" fmla="*/ 0 h 8"/>
                      <a:gd name="T35" fmla="*/ 42 w 42"/>
                      <a:gd name="T36" fmla="*/ 8 h 8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42" h="8">
                        <a:moveTo>
                          <a:pt x="20" y="2"/>
                        </a:moveTo>
                        <a:lnTo>
                          <a:pt x="8" y="2"/>
                        </a:lnTo>
                        <a:lnTo>
                          <a:pt x="0" y="0"/>
                        </a:lnTo>
                        <a:lnTo>
                          <a:pt x="4" y="2"/>
                        </a:lnTo>
                        <a:lnTo>
                          <a:pt x="8" y="6"/>
                        </a:lnTo>
                        <a:lnTo>
                          <a:pt x="22" y="8"/>
                        </a:lnTo>
                        <a:lnTo>
                          <a:pt x="34" y="8"/>
                        </a:lnTo>
                        <a:lnTo>
                          <a:pt x="42" y="6"/>
                        </a:lnTo>
                        <a:lnTo>
                          <a:pt x="36" y="2"/>
                        </a:lnTo>
                        <a:lnTo>
                          <a:pt x="32" y="0"/>
                        </a:lnTo>
                        <a:lnTo>
                          <a:pt x="2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6" name="iṥ1ïḋe">
                    <a:extLst>
                      <a:ext uri="{FF2B5EF4-FFF2-40B4-BE49-F238E27FC236}">
                        <a16:creationId xmlns:a16="http://schemas.microsoft.com/office/drawing/2014/main" xmlns="" id="{EC0E02E0-2262-4091-98AE-168C264ADE4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94689" y="2641748"/>
                    <a:ext cx="28921" cy="19615"/>
                  </a:xfrm>
                  <a:custGeom>
                    <a:avLst/>
                    <a:gdLst>
                      <a:gd name="T0" fmla="*/ 2147483647 w 16"/>
                      <a:gd name="T1" fmla="*/ 2147483647 h 10"/>
                      <a:gd name="T2" fmla="*/ 2147483647 w 16"/>
                      <a:gd name="T3" fmla="*/ 0 h 10"/>
                      <a:gd name="T4" fmla="*/ 2147483647 w 16"/>
                      <a:gd name="T5" fmla="*/ 0 h 10"/>
                      <a:gd name="T6" fmla="*/ 2147483647 w 16"/>
                      <a:gd name="T7" fmla="*/ 0 h 10"/>
                      <a:gd name="T8" fmla="*/ 2147483647 w 16"/>
                      <a:gd name="T9" fmla="*/ 2147483647 h 10"/>
                      <a:gd name="T10" fmla="*/ 0 w 16"/>
                      <a:gd name="T11" fmla="*/ 2147483647 h 10"/>
                      <a:gd name="T12" fmla="*/ 2147483647 w 16"/>
                      <a:gd name="T13" fmla="*/ 2147483647 h 10"/>
                      <a:gd name="T14" fmla="*/ 2147483647 w 16"/>
                      <a:gd name="T15" fmla="*/ 2147483647 h 10"/>
                      <a:gd name="T16" fmla="*/ 2147483647 w 16"/>
                      <a:gd name="T17" fmla="*/ 2147483647 h 10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6"/>
                      <a:gd name="T28" fmla="*/ 0 h 10"/>
                      <a:gd name="T29" fmla="*/ 16 w 16"/>
                      <a:gd name="T30" fmla="*/ 10 h 10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6" h="10">
                        <a:moveTo>
                          <a:pt x="16" y="6"/>
                        </a:moveTo>
                        <a:lnTo>
                          <a:pt x="12" y="0"/>
                        </a:lnTo>
                        <a:lnTo>
                          <a:pt x="6" y="0"/>
                        </a:lnTo>
                        <a:lnTo>
                          <a:pt x="4" y="0"/>
                        </a:lnTo>
                        <a:lnTo>
                          <a:pt x="2" y="2"/>
                        </a:lnTo>
                        <a:lnTo>
                          <a:pt x="0" y="10"/>
                        </a:lnTo>
                        <a:lnTo>
                          <a:pt x="16" y="10"/>
                        </a:lnTo>
                        <a:lnTo>
                          <a:pt x="14" y="4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7" name="íšḷíḍe">
                    <a:extLst>
                      <a:ext uri="{FF2B5EF4-FFF2-40B4-BE49-F238E27FC236}">
                        <a16:creationId xmlns:a16="http://schemas.microsoft.com/office/drawing/2014/main" xmlns="" id="{A3236781-2C3C-4345-B43F-0E986FECCC4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82598" y="2077121"/>
                    <a:ext cx="191434" cy="257794"/>
                  </a:xfrm>
                  <a:custGeom>
                    <a:avLst/>
                    <a:gdLst>
                      <a:gd name="T0" fmla="*/ 2147483647 w 110"/>
                      <a:gd name="T1" fmla="*/ 2147483647 h 154"/>
                      <a:gd name="T2" fmla="*/ 2147483647 w 110"/>
                      <a:gd name="T3" fmla="*/ 2147483647 h 154"/>
                      <a:gd name="T4" fmla="*/ 2147483647 w 110"/>
                      <a:gd name="T5" fmla="*/ 2147483647 h 154"/>
                      <a:gd name="T6" fmla="*/ 2147483647 w 110"/>
                      <a:gd name="T7" fmla="*/ 2147483647 h 154"/>
                      <a:gd name="T8" fmla="*/ 2147483647 w 110"/>
                      <a:gd name="T9" fmla="*/ 2147483647 h 154"/>
                      <a:gd name="T10" fmla="*/ 2147483647 w 110"/>
                      <a:gd name="T11" fmla="*/ 2147483647 h 154"/>
                      <a:gd name="T12" fmla="*/ 2147483647 w 110"/>
                      <a:gd name="T13" fmla="*/ 2147483647 h 154"/>
                      <a:gd name="T14" fmla="*/ 2147483647 w 110"/>
                      <a:gd name="T15" fmla="*/ 2147483647 h 154"/>
                      <a:gd name="T16" fmla="*/ 2147483647 w 110"/>
                      <a:gd name="T17" fmla="*/ 2147483647 h 154"/>
                      <a:gd name="T18" fmla="*/ 2147483647 w 110"/>
                      <a:gd name="T19" fmla="*/ 2147483647 h 154"/>
                      <a:gd name="T20" fmla="*/ 2147483647 w 110"/>
                      <a:gd name="T21" fmla="*/ 2147483647 h 154"/>
                      <a:gd name="T22" fmla="*/ 2147483647 w 110"/>
                      <a:gd name="T23" fmla="*/ 2147483647 h 154"/>
                      <a:gd name="T24" fmla="*/ 2147483647 w 110"/>
                      <a:gd name="T25" fmla="*/ 2147483647 h 154"/>
                      <a:gd name="T26" fmla="*/ 2147483647 w 110"/>
                      <a:gd name="T27" fmla="*/ 2147483647 h 154"/>
                      <a:gd name="T28" fmla="*/ 2147483647 w 110"/>
                      <a:gd name="T29" fmla="*/ 2147483647 h 154"/>
                      <a:gd name="T30" fmla="*/ 2147483647 w 110"/>
                      <a:gd name="T31" fmla="*/ 2147483647 h 154"/>
                      <a:gd name="T32" fmla="*/ 2147483647 w 110"/>
                      <a:gd name="T33" fmla="*/ 2147483647 h 154"/>
                      <a:gd name="T34" fmla="*/ 2147483647 w 110"/>
                      <a:gd name="T35" fmla="*/ 2147483647 h 154"/>
                      <a:gd name="T36" fmla="*/ 2147483647 w 110"/>
                      <a:gd name="T37" fmla="*/ 2147483647 h 154"/>
                      <a:gd name="T38" fmla="*/ 2147483647 w 110"/>
                      <a:gd name="T39" fmla="*/ 2147483647 h 154"/>
                      <a:gd name="T40" fmla="*/ 2147483647 w 110"/>
                      <a:gd name="T41" fmla="*/ 2147483647 h 154"/>
                      <a:gd name="T42" fmla="*/ 2147483647 w 110"/>
                      <a:gd name="T43" fmla="*/ 2147483647 h 154"/>
                      <a:gd name="T44" fmla="*/ 2147483647 w 110"/>
                      <a:gd name="T45" fmla="*/ 2147483647 h 154"/>
                      <a:gd name="T46" fmla="*/ 2147483647 w 110"/>
                      <a:gd name="T47" fmla="*/ 2147483647 h 154"/>
                      <a:gd name="T48" fmla="*/ 2147483647 w 110"/>
                      <a:gd name="T49" fmla="*/ 2147483647 h 154"/>
                      <a:gd name="T50" fmla="*/ 2147483647 w 110"/>
                      <a:gd name="T51" fmla="*/ 2147483647 h 154"/>
                      <a:gd name="T52" fmla="*/ 2147483647 w 110"/>
                      <a:gd name="T53" fmla="*/ 2147483647 h 154"/>
                      <a:gd name="T54" fmla="*/ 2147483647 w 110"/>
                      <a:gd name="T55" fmla="*/ 2147483647 h 154"/>
                      <a:gd name="T56" fmla="*/ 2147483647 w 110"/>
                      <a:gd name="T57" fmla="*/ 2147483647 h 154"/>
                      <a:gd name="T58" fmla="*/ 2147483647 w 110"/>
                      <a:gd name="T59" fmla="*/ 2147483647 h 154"/>
                      <a:gd name="T60" fmla="*/ 0 w 110"/>
                      <a:gd name="T61" fmla="*/ 2147483647 h 154"/>
                      <a:gd name="T62" fmla="*/ 2147483647 w 110"/>
                      <a:gd name="T63" fmla="*/ 2147483647 h 154"/>
                      <a:gd name="T64" fmla="*/ 2147483647 w 110"/>
                      <a:gd name="T65" fmla="*/ 0 h 154"/>
                      <a:gd name="T66" fmla="*/ 2147483647 w 110"/>
                      <a:gd name="T67" fmla="*/ 2147483647 h 154"/>
                      <a:gd name="T68" fmla="*/ 2147483647 w 110"/>
                      <a:gd name="T69" fmla="*/ 2147483647 h 154"/>
                      <a:gd name="T70" fmla="*/ 2147483647 w 110"/>
                      <a:gd name="T71" fmla="*/ 2147483647 h 154"/>
                      <a:gd name="T72" fmla="*/ 2147483647 w 110"/>
                      <a:gd name="T73" fmla="*/ 2147483647 h 154"/>
                      <a:gd name="T74" fmla="*/ 2147483647 w 110"/>
                      <a:gd name="T75" fmla="*/ 2147483647 h 154"/>
                      <a:gd name="T76" fmla="*/ 2147483647 w 110"/>
                      <a:gd name="T77" fmla="*/ 2147483647 h 154"/>
                      <a:gd name="T78" fmla="*/ 2147483647 w 110"/>
                      <a:gd name="T79" fmla="*/ 2147483647 h 154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110"/>
                      <a:gd name="T121" fmla="*/ 0 h 154"/>
                      <a:gd name="T122" fmla="*/ 110 w 110"/>
                      <a:gd name="T123" fmla="*/ 154 h 154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110" h="154">
                        <a:moveTo>
                          <a:pt x="76" y="82"/>
                        </a:moveTo>
                        <a:lnTo>
                          <a:pt x="82" y="86"/>
                        </a:lnTo>
                        <a:lnTo>
                          <a:pt x="88" y="90"/>
                        </a:lnTo>
                        <a:lnTo>
                          <a:pt x="90" y="94"/>
                        </a:lnTo>
                        <a:lnTo>
                          <a:pt x="90" y="100"/>
                        </a:lnTo>
                        <a:lnTo>
                          <a:pt x="90" y="104"/>
                        </a:lnTo>
                        <a:lnTo>
                          <a:pt x="90" y="108"/>
                        </a:lnTo>
                        <a:lnTo>
                          <a:pt x="94" y="106"/>
                        </a:lnTo>
                        <a:lnTo>
                          <a:pt x="104" y="104"/>
                        </a:lnTo>
                        <a:lnTo>
                          <a:pt x="108" y="110"/>
                        </a:lnTo>
                        <a:lnTo>
                          <a:pt x="110" y="114"/>
                        </a:lnTo>
                        <a:lnTo>
                          <a:pt x="108" y="118"/>
                        </a:lnTo>
                        <a:lnTo>
                          <a:pt x="104" y="122"/>
                        </a:lnTo>
                        <a:lnTo>
                          <a:pt x="94" y="128"/>
                        </a:lnTo>
                        <a:lnTo>
                          <a:pt x="94" y="130"/>
                        </a:lnTo>
                        <a:lnTo>
                          <a:pt x="98" y="132"/>
                        </a:lnTo>
                        <a:lnTo>
                          <a:pt x="104" y="134"/>
                        </a:lnTo>
                        <a:lnTo>
                          <a:pt x="102" y="138"/>
                        </a:lnTo>
                        <a:lnTo>
                          <a:pt x="98" y="142"/>
                        </a:lnTo>
                        <a:lnTo>
                          <a:pt x="92" y="144"/>
                        </a:lnTo>
                        <a:lnTo>
                          <a:pt x="82" y="144"/>
                        </a:lnTo>
                        <a:lnTo>
                          <a:pt x="66" y="144"/>
                        </a:lnTo>
                        <a:lnTo>
                          <a:pt x="50" y="144"/>
                        </a:lnTo>
                        <a:lnTo>
                          <a:pt x="40" y="144"/>
                        </a:lnTo>
                        <a:lnTo>
                          <a:pt x="40" y="148"/>
                        </a:lnTo>
                        <a:lnTo>
                          <a:pt x="40" y="152"/>
                        </a:lnTo>
                        <a:lnTo>
                          <a:pt x="34" y="152"/>
                        </a:lnTo>
                        <a:lnTo>
                          <a:pt x="26" y="154"/>
                        </a:lnTo>
                        <a:lnTo>
                          <a:pt x="18" y="154"/>
                        </a:lnTo>
                        <a:lnTo>
                          <a:pt x="12" y="154"/>
                        </a:lnTo>
                        <a:lnTo>
                          <a:pt x="14" y="148"/>
                        </a:lnTo>
                        <a:lnTo>
                          <a:pt x="18" y="144"/>
                        </a:lnTo>
                        <a:lnTo>
                          <a:pt x="24" y="142"/>
                        </a:lnTo>
                        <a:lnTo>
                          <a:pt x="30" y="140"/>
                        </a:lnTo>
                        <a:lnTo>
                          <a:pt x="42" y="136"/>
                        </a:lnTo>
                        <a:lnTo>
                          <a:pt x="46" y="132"/>
                        </a:lnTo>
                        <a:lnTo>
                          <a:pt x="50" y="128"/>
                        </a:lnTo>
                        <a:lnTo>
                          <a:pt x="32" y="126"/>
                        </a:lnTo>
                        <a:lnTo>
                          <a:pt x="24" y="124"/>
                        </a:lnTo>
                        <a:lnTo>
                          <a:pt x="18" y="122"/>
                        </a:lnTo>
                        <a:lnTo>
                          <a:pt x="26" y="114"/>
                        </a:lnTo>
                        <a:lnTo>
                          <a:pt x="36" y="108"/>
                        </a:lnTo>
                        <a:lnTo>
                          <a:pt x="36" y="104"/>
                        </a:lnTo>
                        <a:lnTo>
                          <a:pt x="36" y="100"/>
                        </a:lnTo>
                        <a:lnTo>
                          <a:pt x="38" y="98"/>
                        </a:lnTo>
                        <a:lnTo>
                          <a:pt x="40" y="94"/>
                        </a:lnTo>
                        <a:lnTo>
                          <a:pt x="48" y="90"/>
                        </a:lnTo>
                        <a:lnTo>
                          <a:pt x="42" y="84"/>
                        </a:lnTo>
                        <a:lnTo>
                          <a:pt x="40" y="80"/>
                        </a:lnTo>
                        <a:lnTo>
                          <a:pt x="40" y="76"/>
                        </a:lnTo>
                        <a:lnTo>
                          <a:pt x="40" y="70"/>
                        </a:lnTo>
                        <a:lnTo>
                          <a:pt x="42" y="68"/>
                        </a:lnTo>
                        <a:lnTo>
                          <a:pt x="40" y="62"/>
                        </a:lnTo>
                        <a:lnTo>
                          <a:pt x="38" y="58"/>
                        </a:lnTo>
                        <a:lnTo>
                          <a:pt x="14" y="58"/>
                        </a:lnTo>
                        <a:lnTo>
                          <a:pt x="12" y="56"/>
                        </a:lnTo>
                        <a:lnTo>
                          <a:pt x="12" y="50"/>
                        </a:lnTo>
                        <a:lnTo>
                          <a:pt x="10" y="48"/>
                        </a:lnTo>
                        <a:lnTo>
                          <a:pt x="6" y="46"/>
                        </a:lnTo>
                        <a:lnTo>
                          <a:pt x="12" y="36"/>
                        </a:lnTo>
                        <a:lnTo>
                          <a:pt x="6" y="32"/>
                        </a:lnTo>
                        <a:lnTo>
                          <a:pt x="0" y="28"/>
                        </a:lnTo>
                        <a:lnTo>
                          <a:pt x="10" y="20"/>
                        </a:lnTo>
                        <a:lnTo>
                          <a:pt x="22" y="10"/>
                        </a:lnTo>
                        <a:lnTo>
                          <a:pt x="38" y="4"/>
                        </a:lnTo>
                        <a:lnTo>
                          <a:pt x="50" y="0"/>
                        </a:lnTo>
                        <a:lnTo>
                          <a:pt x="48" y="8"/>
                        </a:lnTo>
                        <a:lnTo>
                          <a:pt x="46" y="12"/>
                        </a:lnTo>
                        <a:lnTo>
                          <a:pt x="42" y="16"/>
                        </a:lnTo>
                        <a:lnTo>
                          <a:pt x="38" y="20"/>
                        </a:lnTo>
                        <a:lnTo>
                          <a:pt x="46" y="22"/>
                        </a:lnTo>
                        <a:lnTo>
                          <a:pt x="54" y="22"/>
                        </a:lnTo>
                        <a:lnTo>
                          <a:pt x="60" y="24"/>
                        </a:lnTo>
                        <a:lnTo>
                          <a:pt x="66" y="26"/>
                        </a:lnTo>
                        <a:lnTo>
                          <a:pt x="58" y="36"/>
                        </a:lnTo>
                        <a:lnTo>
                          <a:pt x="54" y="40"/>
                        </a:lnTo>
                        <a:lnTo>
                          <a:pt x="54" y="46"/>
                        </a:lnTo>
                        <a:lnTo>
                          <a:pt x="56" y="56"/>
                        </a:lnTo>
                        <a:lnTo>
                          <a:pt x="62" y="64"/>
                        </a:lnTo>
                        <a:lnTo>
                          <a:pt x="74" y="82"/>
                        </a:lnTo>
                        <a:lnTo>
                          <a:pt x="76" y="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8" name="îṩļíḋê">
                    <a:extLst>
                      <a:ext uri="{FF2B5EF4-FFF2-40B4-BE49-F238E27FC236}">
                        <a16:creationId xmlns:a16="http://schemas.microsoft.com/office/drawing/2014/main" xmlns="" id="{CAE17511-1BC6-44AD-84D6-45D06F21F63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98588" y="2189205"/>
                    <a:ext cx="106046" cy="105079"/>
                  </a:xfrm>
                  <a:custGeom>
                    <a:avLst/>
                    <a:gdLst>
                      <a:gd name="T0" fmla="*/ 2147483647 w 60"/>
                      <a:gd name="T1" fmla="*/ 2147483647 h 64"/>
                      <a:gd name="T2" fmla="*/ 2147483647 w 60"/>
                      <a:gd name="T3" fmla="*/ 2147483647 h 64"/>
                      <a:gd name="T4" fmla="*/ 2147483647 w 60"/>
                      <a:gd name="T5" fmla="*/ 2147483647 h 64"/>
                      <a:gd name="T6" fmla="*/ 2147483647 w 60"/>
                      <a:gd name="T7" fmla="*/ 0 h 64"/>
                      <a:gd name="T8" fmla="*/ 2147483647 w 60"/>
                      <a:gd name="T9" fmla="*/ 0 h 64"/>
                      <a:gd name="T10" fmla="*/ 2147483647 w 60"/>
                      <a:gd name="T11" fmla="*/ 0 h 64"/>
                      <a:gd name="T12" fmla="*/ 2147483647 w 60"/>
                      <a:gd name="T13" fmla="*/ 2147483647 h 64"/>
                      <a:gd name="T14" fmla="*/ 2147483647 w 60"/>
                      <a:gd name="T15" fmla="*/ 2147483647 h 64"/>
                      <a:gd name="T16" fmla="*/ 2147483647 w 60"/>
                      <a:gd name="T17" fmla="*/ 2147483647 h 64"/>
                      <a:gd name="T18" fmla="*/ 2147483647 w 60"/>
                      <a:gd name="T19" fmla="*/ 2147483647 h 64"/>
                      <a:gd name="T20" fmla="*/ 2147483647 w 60"/>
                      <a:gd name="T21" fmla="*/ 2147483647 h 64"/>
                      <a:gd name="T22" fmla="*/ 2147483647 w 60"/>
                      <a:gd name="T23" fmla="*/ 2147483647 h 64"/>
                      <a:gd name="T24" fmla="*/ 2147483647 w 60"/>
                      <a:gd name="T25" fmla="*/ 2147483647 h 64"/>
                      <a:gd name="T26" fmla="*/ 2147483647 w 60"/>
                      <a:gd name="T27" fmla="*/ 2147483647 h 64"/>
                      <a:gd name="T28" fmla="*/ 2147483647 w 60"/>
                      <a:gd name="T29" fmla="*/ 2147483647 h 64"/>
                      <a:gd name="T30" fmla="*/ 2147483647 w 60"/>
                      <a:gd name="T31" fmla="*/ 2147483647 h 64"/>
                      <a:gd name="T32" fmla="*/ 2147483647 w 60"/>
                      <a:gd name="T33" fmla="*/ 2147483647 h 64"/>
                      <a:gd name="T34" fmla="*/ 2147483647 w 60"/>
                      <a:gd name="T35" fmla="*/ 2147483647 h 64"/>
                      <a:gd name="T36" fmla="*/ 2147483647 w 60"/>
                      <a:gd name="T37" fmla="*/ 2147483647 h 64"/>
                      <a:gd name="T38" fmla="*/ 2147483647 w 60"/>
                      <a:gd name="T39" fmla="*/ 2147483647 h 64"/>
                      <a:gd name="T40" fmla="*/ 2147483647 w 60"/>
                      <a:gd name="T41" fmla="*/ 2147483647 h 64"/>
                      <a:gd name="T42" fmla="*/ 2147483647 w 60"/>
                      <a:gd name="T43" fmla="*/ 2147483647 h 64"/>
                      <a:gd name="T44" fmla="*/ 2147483647 w 60"/>
                      <a:gd name="T45" fmla="*/ 2147483647 h 64"/>
                      <a:gd name="T46" fmla="*/ 2147483647 w 60"/>
                      <a:gd name="T47" fmla="*/ 2147483647 h 64"/>
                      <a:gd name="T48" fmla="*/ 0 w 60"/>
                      <a:gd name="T49" fmla="*/ 2147483647 h 64"/>
                      <a:gd name="T50" fmla="*/ 2147483647 w 60"/>
                      <a:gd name="T51" fmla="*/ 2147483647 h 64"/>
                      <a:gd name="T52" fmla="*/ 2147483647 w 60"/>
                      <a:gd name="T53" fmla="*/ 2147483647 h 64"/>
                      <a:gd name="T54" fmla="*/ 2147483647 w 60"/>
                      <a:gd name="T55" fmla="*/ 2147483647 h 64"/>
                      <a:gd name="T56" fmla="*/ 2147483647 w 60"/>
                      <a:gd name="T57" fmla="*/ 2147483647 h 64"/>
                      <a:gd name="T58" fmla="*/ 2147483647 w 60"/>
                      <a:gd name="T59" fmla="*/ 2147483647 h 64"/>
                      <a:gd name="T60" fmla="*/ 2147483647 w 60"/>
                      <a:gd name="T61" fmla="*/ 2147483647 h 64"/>
                      <a:gd name="T62" fmla="*/ 2147483647 w 60"/>
                      <a:gd name="T63" fmla="*/ 2147483647 h 64"/>
                      <a:gd name="T64" fmla="*/ 2147483647 w 60"/>
                      <a:gd name="T65" fmla="*/ 2147483647 h 64"/>
                      <a:gd name="T66" fmla="*/ 2147483647 w 60"/>
                      <a:gd name="T67" fmla="*/ 2147483647 h 64"/>
                      <a:gd name="T68" fmla="*/ 2147483647 w 60"/>
                      <a:gd name="T69" fmla="*/ 2147483647 h 64"/>
                      <a:gd name="T70" fmla="*/ 2147483647 w 60"/>
                      <a:gd name="T71" fmla="*/ 2147483647 h 64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60"/>
                      <a:gd name="T109" fmla="*/ 0 h 64"/>
                      <a:gd name="T110" fmla="*/ 60 w 60"/>
                      <a:gd name="T111" fmla="*/ 64 h 64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60" h="64">
                        <a:moveTo>
                          <a:pt x="32" y="20"/>
                        </a:moveTo>
                        <a:lnTo>
                          <a:pt x="32" y="4"/>
                        </a:lnTo>
                        <a:lnTo>
                          <a:pt x="32" y="2"/>
                        </a:lnTo>
                        <a:lnTo>
                          <a:pt x="34" y="0"/>
                        </a:lnTo>
                        <a:lnTo>
                          <a:pt x="44" y="0"/>
                        </a:lnTo>
                        <a:lnTo>
                          <a:pt x="56" y="0"/>
                        </a:lnTo>
                        <a:lnTo>
                          <a:pt x="60" y="2"/>
                        </a:lnTo>
                        <a:lnTo>
                          <a:pt x="60" y="6"/>
                        </a:lnTo>
                        <a:lnTo>
                          <a:pt x="58" y="14"/>
                        </a:lnTo>
                        <a:lnTo>
                          <a:pt x="54" y="18"/>
                        </a:lnTo>
                        <a:lnTo>
                          <a:pt x="50" y="20"/>
                        </a:lnTo>
                        <a:lnTo>
                          <a:pt x="48" y="24"/>
                        </a:lnTo>
                        <a:lnTo>
                          <a:pt x="50" y="26"/>
                        </a:lnTo>
                        <a:lnTo>
                          <a:pt x="52" y="30"/>
                        </a:lnTo>
                        <a:lnTo>
                          <a:pt x="54" y="32"/>
                        </a:lnTo>
                        <a:lnTo>
                          <a:pt x="56" y="36"/>
                        </a:lnTo>
                        <a:lnTo>
                          <a:pt x="54" y="42"/>
                        </a:lnTo>
                        <a:lnTo>
                          <a:pt x="50" y="46"/>
                        </a:lnTo>
                        <a:lnTo>
                          <a:pt x="38" y="54"/>
                        </a:lnTo>
                        <a:lnTo>
                          <a:pt x="24" y="62"/>
                        </a:lnTo>
                        <a:lnTo>
                          <a:pt x="16" y="64"/>
                        </a:lnTo>
                        <a:lnTo>
                          <a:pt x="10" y="64"/>
                        </a:lnTo>
                        <a:lnTo>
                          <a:pt x="6" y="64"/>
                        </a:lnTo>
                        <a:lnTo>
                          <a:pt x="4" y="62"/>
                        </a:lnTo>
                        <a:lnTo>
                          <a:pt x="0" y="56"/>
                        </a:lnTo>
                        <a:lnTo>
                          <a:pt x="2" y="52"/>
                        </a:lnTo>
                        <a:lnTo>
                          <a:pt x="6" y="48"/>
                        </a:lnTo>
                        <a:lnTo>
                          <a:pt x="14" y="40"/>
                        </a:lnTo>
                        <a:lnTo>
                          <a:pt x="6" y="34"/>
                        </a:lnTo>
                        <a:lnTo>
                          <a:pt x="2" y="30"/>
                        </a:lnTo>
                        <a:lnTo>
                          <a:pt x="6" y="26"/>
                        </a:lnTo>
                        <a:lnTo>
                          <a:pt x="4" y="20"/>
                        </a:lnTo>
                        <a:lnTo>
                          <a:pt x="10" y="18"/>
                        </a:lnTo>
                        <a:lnTo>
                          <a:pt x="20" y="16"/>
                        </a:lnTo>
                        <a:lnTo>
                          <a:pt x="26" y="18"/>
                        </a:lnTo>
                        <a:lnTo>
                          <a:pt x="32" y="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9" name="iṧļïdê">
                    <a:extLst>
                      <a:ext uri="{FF2B5EF4-FFF2-40B4-BE49-F238E27FC236}">
                        <a16:creationId xmlns:a16="http://schemas.microsoft.com/office/drawing/2014/main" xmlns="" id="{4C8BD7C1-53A4-428E-9338-9460168B3D9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64087" y="2552079"/>
                    <a:ext cx="16526" cy="46234"/>
                  </a:xfrm>
                  <a:custGeom>
                    <a:avLst/>
                    <a:gdLst>
                      <a:gd name="T0" fmla="*/ 0 w 10"/>
                      <a:gd name="T1" fmla="*/ 2147483647 h 28"/>
                      <a:gd name="T2" fmla="*/ 0 w 10"/>
                      <a:gd name="T3" fmla="*/ 2147483647 h 28"/>
                      <a:gd name="T4" fmla="*/ 2147483647 w 10"/>
                      <a:gd name="T5" fmla="*/ 2147483647 h 28"/>
                      <a:gd name="T6" fmla="*/ 2147483647 w 10"/>
                      <a:gd name="T7" fmla="*/ 0 h 28"/>
                      <a:gd name="T8" fmla="*/ 2147483647 w 10"/>
                      <a:gd name="T9" fmla="*/ 2147483647 h 28"/>
                      <a:gd name="T10" fmla="*/ 2147483647 w 10"/>
                      <a:gd name="T11" fmla="*/ 2147483647 h 28"/>
                      <a:gd name="T12" fmla="*/ 2147483647 w 10"/>
                      <a:gd name="T13" fmla="*/ 2147483647 h 28"/>
                      <a:gd name="T14" fmla="*/ 0 w 10"/>
                      <a:gd name="T15" fmla="*/ 2147483647 h 2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0"/>
                      <a:gd name="T25" fmla="*/ 0 h 28"/>
                      <a:gd name="T26" fmla="*/ 10 w 10"/>
                      <a:gd name="T27" fmla="*/ 28 h 2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0" h="28">
                        <a:moveTo>
                          <a:pt x="0" y="28"/>
                        </a:moveTo>
                        <a:lnTo>
                          <a:pt x="0" y="12"/>
                        </a:lnTo>
                        <a:lnTo>
                          <a:pt x="2" y="6"/>
                        </a:lnTo>
                        <a:lnTo>
                          <a:pt x="6" y="0"/>
                        </a:lnTo>
                        <a:lnTo>
                          <a:pt x="8" y="6"/>
                        </a:lnTo>
                        <a:lnTo>
                          <a:pt x="10" y="10"/>
                        </a:lnTo>
                        <a:lnTo>
                          <a:pt x="10" y="28"/>
                        </a:lnTo>
                        <a:lnTo>
                          <a:pt x="0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0" name="ïśḷîḓe">
                    <a:extLst>
                      <a:ext uri="{FF2B5EF4-FFF2-40B4-BE49-F238E27FC236}">
                        <a16:creationId xmlns:a16="http://schemas.microsoft.com/office/drawing/2014/main" xmlns="" id="{8BCEF35D-416F-4B83-A42D-67EDFFC7B48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39296" y="2605318"/>
                    <a:ext cx="48203" cy="65850"/>
                  </a:xfrm>
                  <a:custGeom>
                    <a:avLst/>
                    <a:gdLst>
                      <a:gd name="T0" fmla="*/ 2147483647 w 28"/>
                      <a:gd name="T1" fmla="*/ 2147483647 h 40"/>
                      <a:gd name="T2" fmla="*/ 2147483647 w 28"/>
                      <a:gd name="T3" fmla="*/ 2147483647 h 40"/>
                      <a:gd name="T4" fmla="*/ 2147483647 w 28"/>
                      <a:gd name="T5" fmla="*/ 0 h 40"/>
                      <a:gd name="T6" fmla="*/ 2147483647 w 28"/>
                      <a:gd name="T7" fmla="*/ 2147483647 h 40"/>
                      <a:gd name="T8" fmla="*/ 2147483647 w 28"/>
                      <a:gd name="T9" fmla="*/ 2147483647 h 40"/>
                      <a:gd name="T10" fmla="*/ 2147483647 w 28"/>
                      <a:gd name="T11" fmla="*/ 2147483647 h 40"/>
                      <a:gd name="T12" fmla="*/ 2147483647 w 28"/>
                      <a:gd name="T13" fmla="*/ 2147483647 h 40"/>
                      <a:gd name="T14" fmla="*/ 2147483647 w 28"/>
                      <a:gd name="T15" fmla="*/ 2147483647 h 40"/>
                      <a:gd name="T16" fmla="*/ 2147483647 w 28"/>
                      <a:gd name="T17" fmla="*/ 2147483647 h 40"/>
                      <a:gd name="T18" fmla="*/ 2147483647 w 28"/>
                      <a:gd name="T19" fmla="*/ 2147483647 h 40"/>
                      <a:gd name="T20" fmla="*/ 2147483647 w 28"/>
                      <a:gd name="T21" fmla="*/ 2147483647 h 40"/>
                      <a:gd name="T22" fmla="*/ 2147483647 w 28"/>
                      <a:gd name="T23" fmla="*/ 2147483647 h 40"/>
                      <a:gd name="T24" fmla="*/ 2147483647 w 28"/>
                      <a:gd name="T25" fmla="*/ 2147483647 h 40"/>
                      <a:gd name="T26" fmla="*/ 2147483647 w 28"/>
                      <a:gd name="T27" fmla="*/ 2147483647 h 40"/>
                      <a:gd name="T28" fmla="*/ 0 w 28"/>
                      <a:gd name="T29" fmla="*/ 2147483647 h 40"/>
                      <a:gd name="T30" fmla="*/ 2147483647 w 28"/>
                      <a:gd name="T31" fmla="*/ 2147483647 h 40"/>
                      <a:gd name="T32" fmla="*/ 2147483647 w 28"/>
                      <a:gd name="T33" fmla="*/ 2147483647 h 40"/>
                      <a:gd name="T34" fmla="*/ 2147483647 w 28"/>
                      <a:gd name="T35" fmla="*/ 2147483647 h 40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28"/>
                      <a:gd name="T55" fmla="*/ 0 h 40"/>
                      <a:gd name="T56" fmla="*/ 28 w 28"/>
                      <a:gd name="T57" fmla="*/ 40 h 40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28" h="40">
                        <a:moveTo>
                          <a:pt x="12" y="8"/>
                        </a:moveTo>
                        <a:lnTo>
                          <a:pt x="16" y="4"/>
                        </a:lnTo>
                        <a:lnTo>
                          <a:pt x="20" y="0"/>
                        </a:lnTo>
                        <a:lnTo>
                          <a:pt x="24" y="4"/>
                        </a:lnTo>
                        <a:lnTo>
                          <a:pt x="28" y="8"/>
                        </a:lnTo>
                        <a:lnTo>
                          <a:pt x="28" y="34"/>
                        </a:lnTo>
                        <a:lnTo>
                          <a:pt x="24" y="36"/>
                        </a:lnTo>
                        <a:lnTo>
                          <a:pt x="20" y="38"/>
                        </a:lnTo>
                        <a:lnTo>
                          <a:pt x="14" y="40"/>
                        </a:lnTo>
                        <a:lnTo>
                          <a:pt x="10" y="36"/>
                        </a:lnTo>
                        <a:lnTo>
                          <a:pt x="10" y="34"/>
                        </a:lnTo>
                        <a:lnTo>
                          <a:pt x="10" y="30"/>
                        </a:lnTo>
                        <a:lnTo>
                          <a:pt x="10" y="14"/>
                        </a:lnTo>
                        <a:lnTo>
                          <a:pt x="4" y="12"/>
                        </a:lnTo>
                        <a:lnTo>
                          <a:pt x="0" y="8"/>
                        </a:lnTo>
                        <a:lnTo>
                          <a:pt x="4" y="6"/>
                        </a:lnTo>
                        <a:lnTo>
                          <a:pt x="8" y="6"/>
                        </a:lnTo>
                        <a:lnTo>
                          <a:pt x="12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1" name="îṥḷídé">
                    <a:extLst>
                      <a:ext uri="{FF2B5EF4-FFF2-40B4-BE49-F238E27FC236}">
                        <a16:creationId xmlns:a16="http://schemas.microsoft.com/office/drawing/2014/main" xmlns="" id="{9FD0EE5D-0B33-4814-BCC2-EEABBD6B521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66001" y="2697789"/>
                    <a:ext cx="70237" cy="40630"/>
                  </a:xfrm>
                  <a:custGeom>
                    <a:avLst/>
                    <a:gdLst>
                      <a:gd name="T0" fmla="*/ 2147483647 w 41"/>
                      <a:gd name="T1" fmla="*/ 2147483647 h 24"/>
                      <a:gd name="T2" fmla="*/ 2147483647 w 41"/>
                      <a:gd name="T3" fmla="*/ 2147483647 h 24"/>
                      <a:gd name="T4" fmla="*/ 2147483647 w 41"/>
                      <a:gd name="T5" fmla="*/ 2147483647 h 24"/>
                      <a:gd name="T6" fmla="*/ 2147483647 w 41"/>
                      <a:gd name="T7" fmla="*/ 2147483647 h 24"/>
                      <a:gd name="T8" fmla="*/ 2147483647 w 41"/>
                      <a:gd name="T9" fmla="*/ 2147483647 h 24"/>
                      <a:gd name="T10" fmla="*/ 2147483647 w 41"/>
                      <a:gd name="T11" fmla="*/ 2147483647 h 24"/>
                      <a:gd name="T12" fmla="*/ 2147483647 w 41"/>
                      <a:gd name="T13" fmla="*/ 2147483647 h 24"/>
                      <a:gd name="T14" fmla="*/ 2147483647 w 41"/>
                      <a:gd name="T15" fmla="*/ 2147483647 h 24"/>
                      <a:gd name="T16" fmla="*/ 0 w 41"/>
                      <a:gd name="T17" fmla="*/ 2147483647 h 24"/>
                      <a:gd name="T18" fmla="*/ 0 w 41"/>
                      <a:gd name="T19" fmla="*/ 2147483647 h 24"/>
                      <a:gd name="T20" fmla="*/ 2147483647 w 41"/>
                      <a:gd name="T21" fmla="*/ 0 h 24"/>
                      <a:gd name="T22" fmla="*/ 2147483647 w 41"/>
                      <a:gd name="T23" fmla="*/ 0 h 24"/>
                      <a:gd name="T24" fmla="*/ 2147483647 w 41"/>
                      <a:gd name="T25" fmla="*/ 2147483647 h 24"/>
                      <a:gd name="T26" fmla="*/ 2147483647 w 41"/>
                      <a:gd name="T27" fmla="*/ 2147483647 h 24"/>
                      <a:gd name="T28" fmla="*/ 2147483647 w 41"/>
                      <a:gd name="T29" fmla="*/ 2147483647 h 24"/>
                      <a:gd name="T30" fmla="*/ 2147483647 w 41"/>
                      <a:gd name="T31" fmla="*/ 0 h 24"/>
                      <a:gd name="T32" fmla="*/ 2147483647 w 41"/>
                      <a:gd name="T33" fmla="*/ 2147483647 h 24"/>
                      <a:gd name="T34" fmla="*/ 2147483647 w 41"/>
                      <a:gd name="T35" fmla="*/ 2147483647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41"/>
                      <a:gd name="T55" fmla="*/ 0 h 24"/>
                      <a:gd name="T56" fmla="*/ 41 w 41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41" h="24">
                        <a:moveTo>
                          <a:pt x="41" y="12"/>
                        </a:moveTo>
                        <a:lnTo>
                          <a:pt x="39" y="16"/>
                        </a:lnTo>
                        <a:lnTo>
                          <a:pt x="39" y="18"/>
                        </a:lnTo>
                        <a:lnTo>
                          <a:pt x="39" y="22"/>
                        </a:lnTo>
                        <a:lnTo>
                          <a:pt x="39" y="24"/>
                        </a:lnTo>
                        <a:lnTo>
                          <a:pt x="31" y="22"/>
                        </a:lnTo>
                        <a:lnTo>
                          <a:pt x="17" y="16"/>
                        </a:lnTo>
                        <a:lnTo>
                          <a:pt x="4" y="10"/>
                        </a:lnTo>
                        <a:lnTo>
                          <a:pt x="0" y="6"/>
                        </a:lnTo>
                        <a:lnTo>
                          <a:pt x="0" y="2"/>
                        </a:lnTo>
                        <a:lnTo>
                          <a:pt x="2" y="0"/>
                        </a:lnTo>
                        <a:lnTo>
                          <a:pt x="9" y="0"/>
                        </a:lnTo>
                        <a:lnTo>
                          <a:pt x="19" y="2"/>
                        </a:lnTo>
                        <a:lnTo>
                          <a:pt x="27" y="4"/>
                        </a:lnTo>
                        <a:lnTo>
                          <a:pt x="33" y="2"/>
                        </a:lnTo>
                        <a:lnTo>
                          <a:pt x="41" y="0"/>
                        </a:lnTo>
                        <a:lnTo>
                          <a:pt x="41" y="4"/>
                        </a:lnTo>
                        <a:lnTo>
                          <a:pt x="41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2" name="ïṩľîḋè">
                    <a:extLst>
                      <a:ext uri="{FF2B5EF4-FFF2-40B4-BE49-F238E27FC236}">
                        <a16:creationId xmlns:a16="http://schemas.microsoft.com/office/drawing/2014/main" xmlns="" id="{5FF1B279-C583-4859-ABBC-E200C10F0A7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80613" y="2155580"/>
                    <a:ext cx="41317" cy="47636"/>
                  </a:xfrm>
                  <a:custGeom>
                    <a:avLst/>
                    <a:gdLst>
                      <a:gd name="T0" fmla="*/ 2147483647 w 24"/>
                      <a:gd name="T1" fmla="*/ 2147483647 h 30"/>
                      <a:gd name="T2" fmla="*/ 2147483647 w 24"/>
                      <a:gd name="T3" fmla="*/ 2147483647 h 30"/>
                      <a:gd name="T4" fmla="*/ 2147483647 w 24"/>
                      <a:gd name="T5" fmla="*/ 2147483647 h 30"/>
                      <a:gd name="T6" fmla="*/ 2147483647 w 24"/>
                      <a:gd name="T7" fmla="*/ 2147483647 h 30"/>
                      <a:gd name="T8" fmla="*/ 2147483647 w 24"/>
                      <a:gd name="T9" fmla="*/ 2147483647 h 30"/>
                      <a:gd name="T10" fmla="*/ 2147483647 w 24"/>
                      <a:gd name="T11" fmla="*/ 2147483647 h 30"/>
                      <a:gd name="T12" fmla="*/ 2147483647 w 24"/>
                      <a:gd name="T13" fmla="*/ 2147483647 h 30"/>
                      <a:gd name="T14" fmla="*/ 2147483647 w 24"/>
                      <a:gd name="T15" fmla="*/ 2147483647 h 30"/>
                      <a:gd name="T16" fmla="*/ 2147483647 w 24"/>
                      <a:gd name="T17" fmla="*/ 2147483647 h 30"/>
                      <a:gd name="T18" fmla="*/ 2147483647 w 24"/>
                      <a:gd name="T19" fmla="*/ 2147483647 h 30"/>
                      <a:gd name="T20" fmla="*/ 2147483647 w 24"/>
                      <a:gd name="T21" fmla="*/ 2147483647 h 30"/>
                      <a:gd name="T22" fmla="*/ 2147483647 w 24"/>
                      <a:gd name="T23" fmla="*/ 2147483647 h 30"/>
                      <a:gd name="T24" fmla="*/ 2147483647 w 24"/>
                      <a:gd name="T25" fmla="*/ 2147483647 h 30"/>
                      <a:gd name="T26" fmla="*/ 2147483647 w 24"/>
                      <a:gd name="T27" fmla="*/ 2147483647 h 30"/>
                      <a:gd name="T28" fmla="*/ 0 w 24"/>
                      <a:gd name="T29" fmla="*/ 2147483647 h 30"/>
                      <a:gd name="T30" fmla="*/ 0 w 24"/>
                      <a:gd name="T31" fmla="*/ 2147483647 h 30"/>
                      <a:gd name="T32" fmla="*/ 2147483647 w 24"/>
                      <a:gd name="T33" fmla="*/ 2147483647 h 30"/>
                      <a:gd name="T34" fmla="*/ 2147483647 w 24"/>
                      <a:gd name="T35" fmla="*/ 0 h 30"/>
                      <a:gd name="T36" fmla="*/ 2147483647 w 24"/>
                      <a:gd name="T37" fmla="*/ 0 h 30"/>
                      <a:gd name="T38" fmla="*/ 2147483647 w 24"/>
                      <a:gd name="T39" fmla="*/ 0 h 30"/>
                      <a:gd name="T40" fmla="*/ 2147483647 w 24"/>
                      <a:gd name="T41" fmla="*/ 2147483647 h 30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24"/>
                      <a:gd name="T64" fmla="*/ 0 h 30"/>
                      <a:gd name="T65" fmla="*/ 24 w 24"/>
                      <a:gd name="T66" fmla="*/ 30 h 30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24" h="30">
                        <a:moveTo>
                          <a:pt x="12" y="4"/>
                        </a:moveTo>
                        <a:lnTo>
                          <a:pt x="12" y="12"/>
                        </a:lnTo>
                        <a:lnTo>
                          <a:pt x="18" y="8"/>
                        </a:lnTo>
                        <a:lnTo>
                          <a:pt x="24" y="4"/>
                        </a:lnTo>
                        <a:lnTo>
                          <a:pt x="24" y="16"/>
                        </a:lnTo>
                        <a:lnTo>
                          <a:pt x="22" y="20"/>
                        </a:lnTo>
                        <a:lnTo>
                          <a:pt x="18" y="26"/>
                        </a:lnTo>
                        <a:lnTo>
                          <a:pt x="16" y="30"/>
                        </a:lnTo>
                        <a:lnTo>
                          <a:pt x="14" y="30"/>
                        </a:lnTo>
                        <a:lnTo>
                          <a:pt x="14" y="28"/>
                        </a:lnTo>
                        <a:lnTo>
                          <a:pt x="12" y="24"/>
                        </a:lnTo>
                        <a:lnTo>
                          <a:pt x="10" y="20"/>
                        </a:lnTo>
                        <a:lnTo>
                          <a:pt x="6" y="14"/>
                        </a:lnTo>
                        <a:lnTo>
                          <a:pt x="2" y="10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4" y="0"/>
                        </a:lnTo>
                        <a:lnTo>
                          <a:pt x="6" y="0"/>
                        </a:lnTo>
                        <a:lnTo>
                          <a:pt x="8" y="0"/>
                        </a:lnTo>
                        <a:lnTo>
                          <a:pt x="12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3" name="iṣḻîḋe">
                    <a:extLst>
                      <a:ext uri="{FF2B5EF4-FFF2-40B4-BE49-F238E27FC236}">
                        <a16:creationId xmlns:a16="http://schemas.microsoft.com/office/drawing/2014/main" xmlns="" id="{C69178BA-F36E-4B6E-BE7B-22C3207F841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80613" y="1803914"/>
                    <a:ext cx="260294" cy="376884"/>
                  </a:xfrm>
                  <a:custGeom>
                    <a:avLst/>
                    <a:gdLst>
                      <a:gd name="T0" fmla="*/ 2147483647 w 149"/>
                      <a:gd name="T1" fmla="*/ 2147483647 h 224"/>
                      <a:gd name="T2" fmla="*/ 2147483647 w 149"/>
                      <a:gd name="T3" fmla="*/ 2147483647 h 224"/>
                      <a:gd name="T4" fmla="*/ 2147483647 w 149"/>
                      <a:gd name="T5" fmla="*/ 2147483647 h 224"/>
                      <a:gd name="T6" fmla="*/ 2147483647 w 149"/>
                      <a:gd name="T7" fmla="*/ 2147483647 h 224"/>
                      <a:gd name="T8" fmla="*/ 2147483647 w 149"/>
                      <a:gd name="T9" fmla="*/ 2147483647 h 224"/>
                      <a:gd name="T10" fmla="*/ 2147483647 w 149"/>
                      <a:gd name="T11" fmla="*/ 2147483647 h 224"/>
                      <a:gd name="T12" fmla="*/ 2147483647 w 149"/>
                      <a:gd name="T13" fmla="*/ 2147483647 h 224"/>
                      <a:gd name="T14" fmla="*/ 2147483647 w 149"/>
                      <a:gd name="T15" fmla="*/ 2147483647 h 224"/>
                      <a:gd name="T16" fmla="*/ 2147483647 w 149"/>
                      <a:gd name="T17" fmla="*/ 2147483647 h 224"/>
                      <a:gd name="T18" fmla="*/ 2147483647 w 149"/>
                      <a:gd name="T19" fmla="*/ 2147483647 h 224"/>
                      <a:gd name="T20" fmla="*/ 2147483647 w 149"/>
                      <a:gd name="T21" fmla="*/ 2147483647 h 224"/>
                      <a:gd name="T22" fmla="*/ 2147483647 w 149"/>
                      <a:gd name="T23" fmla="*/ 2147483647 h 224"/>
                      <a:gd name="T24" fmla="*/ 2147483647 w 149"/>
                      <a:gd name="T25" fmla="*/ 2147483647 h 224"/>
                      <a:gd name="T26" fmla="*/ 2147483647 w 149"/>
                      <a:gd name="T27" fmla="*/ 2147483647 h 224"/>
                      <a:gd name="T28" fmla="*/ 2147483647 w 149"/>
                      <a:gd name="T29" fmla="*/ 2147483647 h 224"/>
                      <a:gd name="T30" fmla="*/ 2147483647 w 149"/>
                      <a:gd name="T31" fmla="*/ 2147483647 h 224"/>
                      <a:gd name="T32" fmla="*/ 0 w 149"/>
                      <a:gd name="T33" fmla="*/ 2147483647 h 224"/>
                      <a:gd name="T34" fmla="*/ 2147483647 w 149"/>
                      <a:gd name="T35" fmla="*/ 2147483647 h 224"/>
                      <a:gd name="T36" fmla="*/ 2147483647 w 149"/>
                      <a:gd name="T37" fmla="*/ 2147483647 h 224"/>
                      <a:gd name="T38" fmla="*/ 2147483647 w 149"/>
                      <a:gd name="T39" fmla="*/ 2147483647 h 224"/>
                      <a:gd name="T40" fmla="*/ 2147483647 w 149"/>
                      <a:gd name="T41" fmla="*/ 2147483647 h 224"/>
                      <a:gd name="T42" fmla="*/ 2147483647 w 149"/>
                      <a:gd name="T43" fmla="*/ 2147483647 h 224"/>
                      <a:gd name="T44" fmla="*/ 2147483647 w 149"/>
                      <a:gd name="T45" fmla="*/ 2147483647 h 224"/>
                      <a:gd name="T46" fmla="*/ 2147483647 w 149"/>
                      <a:gd name="T47" fmla="*/ 2147483647 h 224"/>
                      <a:gd name="T48" fmla="*/ 2147483647 w 149"/>
                      <a:gd name="T49" fmla="*/ 2147483647 h 224"/>
                      <a:gd name="T50" fmla="*/ 2147483647 w 149"/>
                      <a:gd name="T51" fmla="*/ 2147483647 h 224"/>
                      <a:gd name="T52" fmla="*/ 2147483647 w 149"/>
                      <a:gd name="T53" fmla="*/ 2147483647 h 224"/>
                      <a:gd name="T54" fmla="*/ 2147483647 w 149"/>
                      <a:gd name="T55" fmla="*/ 2147483647 h 224"/>
                      <a:gd name="T56" fmla="*/ 2147483647 w 149"/>
                      <a:gd name="T57" fmla="*/ 2147483647 h 224"/>
                      <a:gd name="T58" fmla="*/ 2147483647 w 149"/>
                      <a:gd name="T59" fmla="*/ 2147483647 h 224"/>
                      <a:gd name="T60" fmla="*/ 2147483647 w 149"/>
                      <a:gd name="T61" fmla="*/ 2147483647 h 224"/>
                      <a:gd name="T62" fmla="*/ 2147483647 w 149"/>
                      <a:gd name="T63" fmla="*/ 2147483647 h 224"/>
                      <a:gd name="T64" fmla="*/ 2147483647 w 149"/>
                      <a:gd name="T65" fmla="*/ 2147483647 h 224"/>
                      <a:gd name="T66" fmla="*/ 2147483647 w 149"/>
                      <a:gd name="T67" fmla="*/ 2147483647 h 224"/>
                      <a:gd name="T68" fmla="*/ 2147483647 w 149"/>
                      <a:gd name="T69" fmla="*/ 2147483647 h 224"/>
                      <a:gd name="T70" fmla="*/ 2147483647 w 149"/>
                      <a:gd name="T71" fmla="*/ 2147483647 h 224"/>
                      <a:gd name="T72" fmla="*/ 2147483647 w 149"/>
                      <a:gd name="T73" fmla="*/ 2147483647 h 224"/>
                      <a:gd name="T74" fmla="*/ 2147483647 w 149"/>
                      <a:gd name="T75" fmla="*/ 2147483647 h 224"/>
                      <a:gd name="T76" fmla="*/ 2147483647 w 149"/>
                      <a:gd name="T77" fmla="*/ 2147483647 h 224"/>
                      <a:gd name="T78" fmla="*/ 2147483647 w 149"/>
                      <a:gd name="T79" fmla="*/ 2147483647 h 224"/>
                      <a:gd name="T80" fmla="*/ 2147483647 w 149"/>
                      <a:gd name="T81" fmla="*/ 2147483647 h 22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49"/>
                      <a:gd name="T124" fmla="*/ 0 h 224"/>
                      <a:gd name="T125" fmla="*/ 149 w 149"/>
                      <a:gd name="T126" fmla="*/ 224 h 224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49" h="224">
                        <a:moveTo>
                          <a:pt x="149" y="56"/>
                        </a:moveTo>
                        <a:lnTo>
                          <a:pt x="145" y="44"/>
                        </a:lnTo>
                        <a:lnTo>
                          <a:pt x="143" y="36"/>
                        </a:lnTo>
                        <a:lnTo>
                          <a:pt x="141" y="28"/>
                        </a:lnTo>
                        <a:lnTo>
                          <a:pt x="137" y="16"/>
                        </a:lnTo>
                        <a:lnTo>
                          <a:pt x="131" y="10"/>
                        </a:lnTo>
                        <a:lnTo>
                          <a:pt x="121" y="8"/>
                        </a:lnTo>
                        <a:lnTo>
                          <a:pt x="113" y="4"/>
                        </a:lnTo>
                        <a:lnTo>
                          <a:pt x="105" y="0"/>
                        </a:lnTo>
                        <a:lnTo>
                          <a:pt x="97" y="4"/>
                        </a:lnTo>
                        <a:lnTo>
                          <a:pt x="89" y="6"/>
                        </a:lnTo>
                        <a:lnTo>
                          <a:pt x="77" y="6"/>
                        </a:lnTo>
                        <a:lnTo>
                          <a:pt x="65" y="8"/>
                        </a:lnTo>
                        <a:lnTo>
                          <a:pt x="59" y="12"/>
                        </a:lnTo>
                        <a:lnTo>
                          <a:pt x="50" y="22"/>
                        </a:lnTo>
                        <a:lnTo>
                          <a:pt x="42" y="32"/>
                        </a:lnTo>
                        <a:lnTo>
                          <a:pt x="36" y="42"/>
                        </a:lnTo>
                        <a:lnTo>
                          <a:pt x="32" y="54"/>
                        </a:lnTo>
                        <a:lnTo>
                          <a:pt x="30" y="64"/>
                        </a:lnTo>
                        <a:lnTo>
                          <a:pt x="30" y="76"/>
                        </a:lnTo>
                        <a:lnTo>
                          <a:pt x="22" y="76"/>
                        </a:lnTo>
                        <a:lnTo>
                          <a:pt x="12" y="76"/>
                        </a:lnTo>
                        <a:lnTo>
                          <a:pt x="8" y="78"/>
                        </a:lnTo>
                        <a:lnTo>
                          <a:pt x="6" y="82"/>
                        </a:lnTo>
                        <a:lnTo>
                          <a:pt x="4" y="86"/>
                        </a:lnTo>
                        <a:lnTo>
                          <a:pt x="4" y="90"/>
                        </a:lnTo>
                        <a:lnTo>
                          <a:pt x="4" y="98"/>
                        </a:lnTo>
                        <a:lnTo>
                          <a:pt x="8" y="108"/>
                        </a:lnTo>
                        <a:lnTo>
                          <a:pt x="12" y="122"/>
                        </a:lnTo>
                        <a:lnTo>
                          <a:pt x="12" y="130"/>
                        </a:lnTo>
                        <a:lnTo>
                          <a:pt x="12" y="132"/>
                        </a:lnTo>
                        <a:lnTo>
                          <a:pt x="14" y="134"/>
                        </a:lnTo>
                        <a:lnTo>
                          <a:pt x="20" y="138"/>
                        </a:lnTo>
                        <a:lnTo>
                          <a:pt x="0" y="168"/>
                        </a:lnTo>
                        <a:lnTo>
                          <a:pt x="4" y="172"/>
                        </a:lnTo>
                        <a:lnTo>
                          <a:pt x="14" y="182"/>
                        </a:lnTo>
                        <a:lnTo>
                          <a:pt x="28" y="202"/>
                        </a:lnTo>
                        <a:lnTo>
                          <a:pt x="30" y="204"/>
                        </a:lnTo>
                        <a:lnTo>
                          <a:pt x="30" y="208"/>
                        </a:lnTo>
                        <a:lnTo>
                          <a:pt x="28" y="216"/>
                        </a:lnTo>
                        <a:lnTo>
                          <a:pt x="30" y="218"/>
                        </a:lnTo>
                        <a:lnTo>
                          <a:pt x="30" y="222"/>
                        </a:lnTo>
                        <a:lnTo>
                          <a:pt x="32" y="224"/>
                        </a:lnTo>
                        <a:lnTo>
                          <a:pt x="38" y="224"/>
                        </a:lnTo>
                        <a:lnTo>
                          <a:pt x="50" y="224"/>
                        </a:lnTo>
                        <a:lnTo>
                          <a:pt x="52" y="216"/>
                        </a:lnTo>
                        <a:lnTo>
                          <a:pt x="57" y="214"/>
                        </a:lnTo>
                        <a:lnTo>
                          <a:pt x="63" y="212"/>
                        </a:lnTo>
                        <a:lnTo>
                          <a:pt x="73" y="212"/>
                        </a:lnTo>
                        <a:lnTo>
                          <a:pt x="73" y="208"/>
                        </a:lnTo>
                        <a:lnTo>
                          <a:pt x="79" y="208"/>
                        </a:lnTo>
                        <a:lnTo>
                          <a:pt x="81" y="204"/>
                        </a:lnTo>
                        <a:lnTo>
                          <a:pt x="81" y="200"/>
                        </a:lnTo>
                        <a:lnTo>
                          <a:pt x="83" y="200"/>
                        </a:lnTo>
                        <a:lnTo>
                          <a:pt x="79" y="196"/>
                        </a:lnTo>
                        <a:lnTo>
                          <a:pt x="79" y="170"/>
                        </a:lnTo>
                        <a:lnTo>
                          <a:pt x="85" y="166"/>
                        </a:lnTo>
                        <a:lnTo>
                          <a:pt x="89" y="164"/>
                        </a:lnTo>
                        <a:lnTo>
                          <a:pt x="95" y="160"/>
                        </a:lnTo>
                        <a:lnTo>
                          <a:pt x="99" y="156"/>
                        </a:lnTo>
                        <a:lnTo>
                          <a:pt x="79" y="156"/>
                        </a:lnTo>
                        <a:lnTo>
                          <a:pt x="95" y="154"/>
                        </a:lnTo>
                        <a:lnTo>
                          <a:pt x="101" y="152"/>
                        </a:lnTo>
                        <a:lnTo>
                          <a:pt x="105" y="150"/>
                        </a:lnTo>
                        <a:lnTo>
                          <a:pt x="105" y="146"/>
                        </a:lnTo>
                        <a:lnTo>
                          <a:pt x="87" y="140"/>
                        </a:lnTo>
                        <a:lnTo>
                          <a:pt x="81" y="134"/>
                        </a:lnTo>
                        <a:lnTo>
                          <a:pt x="79" y="130"/>
                        </a:lnTo>
                        <a:lnTo>
                          <a:pt x="77" y="124"/>
                        </a:lnTo>
                        <a:lnTo>
                          <a:pt x="79" y="114"/>
                        </a:lnTo>
                        <a:lnTo>
                          <a:pt x="85" y="104"/>
                        </a:lnTo>
                        <a:lnTo>
                          <a:pt x="91" y="98"/>
                        </a:lnTo>
                        <a:lnTo>
                          <a:pt x="99" y="92"/>
                        </a:lnTo>
                        <a:lnTo>
                          <a:pt x="113" y="84"/>
                        </a:lnTo>
                        <a:lnTo>
                          <a:pt x="119" y="78"/>
                        </a:lnTo>
                        <a:lnTo>
                          <a:pt x="121" y="72"/>
                        </a:lnTo>
                        <a:lnTo>
                          <a:pt x="121" y="66"/>
                        </a:lnTo>
                        <a:lnTo>
                          <a:pt x="121" y="62"/>
                        </a:lnTo>
                        <a:lnTo>
                          <a:pt x="123" y="60"/>
                        </a:lnTo>
                        <a:lnTo>
                          <a:pt x="129" y="58"/>
                        </a:lnTo>
                        <a:lnTo>
                          <a:pt x="137" y="56"/>
                        </a:lnTo>
                        <a:lnTo>
                          <a:pt x="141" y="56"/>
                        </a:lnTo>
                        <a:lnTo>
                          <a:pt x="149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4" name="îşļïďe">
                    <a:extLst>
                      <a:ext uri="{FF2B5EF4-FFF2-40B4-BE49-F238E27FC236}">
                        <a16:creationId xmlns:a16="http://schemas.microsoft.com/office/drawing/2014/main" xmlns="" id="{4F94CDA7-DB71-48AE-9F8C-983947A9FEF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48400" y="1749274"/>
                    <a:ext cx="513702" cy="358672"/>
                  </a:xfrm>
                  <a:custGeom>
                    <a:avLst/>
                    <a:gdLst>
                      <a:gd name="T0" fmla="*/ 2147483647 w 295"/>
                      <a:gd name="T1" fmla="*/ 2147483647 h 214"/>
                      <a:gd name="T2" fmla="*/ 2147483647 w 295"/>
                      <a:gd name="T3" fmla="*/ 2147483647 h 214"/>
                      <a:gd name="T4" fmla="*/ 2147483647 w 295"/>
                      <a:gd name="T5" fmla="*/ 2147483647 h 214"/>
                      <a:gd name="T6" fmla="*/ 2147483647 w 295"/>
                      <a:gd name="T7" fmla="*/ 2147483647 h 214"/>
                      <a:gd name="T8" fmla="*/ 2147483647 w 295"/>
                      <a:gd name="T9" fmla="*/ 2147483647 h 214"/>
                      <a:gd name="T10" fmla="*/ 2147483647 w 295"/>
                      <a:gd name="T11" fmla="*/ 2147483647 h 214"/>
                      <a:gd name="T12" fmla="*/ 2147483647 w 295"/>
                      <a:gd name="T13" fmla="*/ 2147483647 h 214"/>
                      <a:gd name="T14" fmla="*/ 2147483647 w 295"/>
                      <a:gd name="T15" fmla="*/ 2147483647 h 214"/>
                      <a:gd name="T16" fmla="*/ 2147483647 w 295"/>
                      <a:gd name="T17" fmla="*/ 2147483647 h 214"/>
                      <a:gd name="T18" fmla="*/ 2147483647 w 295"/>
                      <a:gd name="T19" fmla="*/ 2147483647 h 214"/>
                      <a:gd name="T20" fmla="*/ 2147483647 w 295"/>
                      <a:gd name="T21" fmla="*/ 2147483647 h 214"/>
                      <a:gd name="T22" fmla="*/ 2147483647 w 295"/>
                      <a:gd name="T23" fmla="*/ 2147483647 h 214"/>
                      <a:gd name="T24" fmla="*/ 2147483647 w 295"/>
                      <a:gd name="T25" fmla="*/ 2147483647 h 214"/>
                      <a:gd name="T26" fmla="*/ 2147483647 w 295"/>
                      <a:gd name="T27" fmla="*/ 2147483647 h 214"/>
                      <a:gd name="T28" fmla="*/ 2147483647 w 295"/>
                      <a:gd name="T29" fmla="*/ 2147483647 h 214"/>
                      <a:gd name="T30" fmla="*/ 2147483647 w 295"/>
                      <a:gd name="T31" fmla="*/ 2147483647 h 214"/>
                      <a:gd name="T32" fmla="*/ 2147483647 w 295"/>
                      <a:gd name="T33" fmla="*/ 2147483647 h 214"/>
                      <a:gd name="T34" fmla="*/ 2147483647 w 295"/>
                      <a:gd name="T35" fmla="*/ 2147483647 h 214"/>
                      <a:gd name="T36" fmla="*/ 2147483647 w 295"/>
                      <a:gd name="T37" fmla="*/ 2147483647 h 214"/>
                      <a:gd name="T38" fmla="*/ 2147483647 w 295"/>
                      <a:gd name="T39" fmla="*/ 2147483647 h 214"/>
                      <a:gd name="T40" fmla="*/ 2147483647 w 295"/>
                      <a:gd name="T41" fmla="*/ 2147483647 h 214"/>
                      <a:gd name="T42" fmla="*/ 2147483647 w 295"/>
                      <a:gd name="T43" fmla="*/ 2147483647 h 214"/>
                      <a:gd name="T44" fmla="*/ 0 w 295"/>
                      <a:gd name="T45" fmla="*/ 2147483647 h 214"/>
                      <a:gd name="T46" fmla="*/ 2147483647 w 295"/>
                      <a:gd name="T47" fmla="*/ 2147483647 h 214"/>
                      <a:gd name="T48" fmla="*/ 2147483647 w 295"/>
                      <a:gd name="T49" fmla="*/ 2147483647 h 214"/>
                      <a:gd name="T50" fmla="*/ 2147483647 w 295"/>
                      <a:gd name="T51" fmla="*/ 2147483647 h 214"/>
                      <a:gd name="T52" fmla="*/ 2147483647 w 295"/>
                      <a:gd name="T53" fmla="*/ 2147483647 h 214"/>
                      <a:gd name="T54" fmla="*/ 2147483647 w 295"/>
                      <a:gd name="T55" fmla="*/ 2147483647 h 214"/>
                      <a:gd name="T56" fmla="*/ 2147483647 w 295"/>
                      <a:gd name="T57" fmla="*/ 2147483647 h 214"/>
                      <a:gd name="T58" fmla="*/ 2147483647 w 295"/>
                      <a:gd name="T59" fmla="*/ 2147483647 h 214"/>
                      <a:gd name="T60" fmla="*/ 2147483647 w 295"/>
                      <a:gd name="T61" fmla="*/ 2147483647 h 214"/>
                      <a:gd name="T62" fmla="*/ 2147483647 w 295"/>
                      <a:gd name="T63" fmla="*/ 2147483647 h 214"/>
                      <a:gd name="T64" fmla="*/ 2147483647 w 295"/>
                      <a:gd name="T65" fmla="*/ 2147483647 h 214"/>
                      <a:gd name="T66" fmla="*/ 2147483647 w 295"/>
                      <a:gd name="T67" fmla="*/ 2147483647 h 214"/>
                      <a:gd name="T68" fmla="*/ 2147483647 w 295"/>
                      <a:gd name="T69" fmla="*/ 2147483647 h 214"/>
                      <a:gd name="T70" fmla="*/ 2147483647 w 295"/>
                      <a:gd name="T71" fmla="*/ 2147483647 h 214"/>
                      <a:gd name="T72" fmla="*/ 2147483647 w 295"/>
                      <a:gd name="T73" fmla="*/ 2147483647 h 214"/>
                      <a:gd name="T74" fmla="*/ 2147483647 w 295"/>
                      <a:gd name="T75" fmla="*/ 2147483647 h 214"/>
                      <a:gd name="T76" fmla="*/ 2147483647 w 295"/>
                      <a:gd name="T77" fmla="*/ 2147483647 h 214"/>
                      <a:gd name="T78" fmla="*/ 2147483647 w 295"/>
                      <a:gd name="T79" fmla="*/ 2147483647 h 214"/>
                      <a:gd name="T80" fmla="*/ 2147483647 w 295"/>
                      <a:gd name="T81" fmla="*/ 2147483647 h 214"/>
                      <a:gd name="T82" fmla="*/ 2147483647 w 295"/>
                      <a:gd name="T83" fmla="*/ 0 h 214"/>
                      <a:gd name="T84" fmla="*/ 2147483647 w 295"/>
                      <a:gd name="T85" fmla="*/ 2147483647 h 214"/>
                      <a:gd name="T86" fmla="*/ 2147483647 w 295"/>
                      <a:gd name="T87" fmla="*/ 2147483647 h 214"/>
                      <a:gd name="T88" fmla="*/ 2147483647 w 295"/>
                      <a:gd name="T89" fmla="*/ 2147483647 h 214"/>
                      <a:gd name="T90" fmla="*/ 2147483647 w 295"/>
                      <a:gd name="T91" fmla="*/ 2147483647 h 214"/>
                      <a:gd name="T92" fmla="*/ 2147483647 w 295"/>
                      <a:gd name="T93" fmla="*/ 2147483647 h 214"/>
                      <a:gd name="T94" fmla="*/ 2147483647 w 295"/>
                      <a:gd name="T95" fmla="*/ 2147483647 h 214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295"/>
                      <a:gd name="T145" fmla="*/ 0 h 214"/>
                      <a:gd name="T146" fmla="*/ 295 w 295"/>
                      <a:gd name="T147" fmla="*/ 214 h 214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295" h="214">
                        <a:moveTo>
                          <a:pt x="285" y="28"/>
                        </a:moveTo>
                        <a:lnTo>
                          <a:pt x="277" y="24"/>
                        </a:lnTo>
                        <a:lnTo>
                          <a:pt x="271" y="20"/>
                        </a:lnTo>
                        <a:lnTo>
                          <a:pt x="263" y="16"/>
                        </a:lnTo>
                        <a:lnTo>
                          <a:pt x="251" y="14"/>
                        </a:lnTo>
                        <a:lnTo>
                          <a:pt x="245" y="16"/>
                        </a:lnTo>
                        <a:lnTo>
                          <a:pt x="243" y="18"/>
                        </a:lnTo>
                        <a:lnTo>
                          <a:pt x="241" y="22"/>
                        </a:lnTo>
                        <a:lnTo>
                          <a:pt x="241" y="28"/>
                        </a:lnTo>
                        <a:lnTo>
                          <a:pt x="239" y="32"/>
                        </a:lnTo>
                        <a:lnTo>
                          <a:pt x="237" y="36"/>
                        </a:lnTo>
                        <a:lnTo>
                          <a:pt x="233" y="40"/>
                        </a:lnTo>
                        <a:lnTo>
                          <a:pt x="227" y="40"/>
                        </a:lnTo>
                        <a:lnTo>
                          <a:pt x="217" y="38"/>
                        </a:lnTo>
                        <a:lnTo>
                          <a:pt x="207" y="34"/>
                        </a:lnTo>
                        <a:lnTo>
                          <a:pt x="197" y="32"/>
                        </a:lnTo>
                        <a:lnTo>
                          <a:pt x="189" y="30"/>
                        </a:lnTo>
                        <a:lnTo>
                          <a:pt x="187" y="30"/>
                        </a:lnTo>
                        <a:lnTo>
                          <a:pt x="185" y="30"/>
                        </a:lnTo>
                        <a:lnTo>
                          <a:pt x="181" y="32"/>
                        </a:lnTo>
                        <a:lnTo>
                          <a:pt x="173" y="36"/>
                        </a:lnTo>
                        <a:lnTo>
                          <a:pt x="165" y="38"/>
                        </a:lnTo>
                        <a:lnTo>
                          <a:pt x="153" y="38"/>
                        </a:lnTo>
                        <a:lnTo>
                          <a:pt x="141" y="40"/>
                        </a:lnTo>
                        <a:lnTo>
                          <a:pt x="135" y="44"/>
                        </a:lnTo>
                        <a:lnTo>
                          <a:pt x="126" y="54"/>
                        </a:lnTo>
                        <a:lnTo>
                          <a:pt x="118" y="64"/>
                        </a:lnTo>
                        <a:lnTo>
                          <a:pt x="112" y="74"/>
                        </a:lnTo>
                        <a:lnTo>
                          <a:pt x="108" y="86"/>
                        </a:lnTo>
                        <a:lnTo>
                          <a:pt x="106" y="96"/>
                        </a:lnTo>
                        <a:lnTo>
                          <a:pt x="106" y="108"/>
                        </a:lnTo>
                        <a:lnTo>
                          <a:pt x="98" y="108"/>
                        </a:lnTo>
                        <a:lnTo>
                          <a:pt x="88" y="108"/>
                        </a:lnTo>
                        <a:lnTo>
                          <a:pt x="84" y="110"/>
                        </a:lnTo>
                        <a:lnTo>
                          <a:pt x="82" y="114"/>
                        </a:lnTo>
                        <a:lnTo>
                          <a:pt x="80" y="118"/>
                        </a:lnTo>
                        <a:lnTo>
                          <a:pt x="80" y="122"/>
                        </a:lnTo>
                        <a:lnTo>
                          <a:pt x="80" y="130"/>
                        </a:lnTo>
                        <a:lnTo>
                          <a:pt x="84" y="140"/>
                        </a:lnTo>
                        <a:lnTo>
                          <a:pt x="88" y="154"/>
                        </a:lnTo>
                        <a:lnTo>
                          <a:pt x="88" y="162"/>
                        </a:lnTo>
                        <a:lnTo>
                          <a:pt x="88" y="164"/>
                        </a:lnTo>
                        <a:lnTo>
                          <a:pt x="90" y="166"/>
                        </a:lnTo>
                        <a:lnTo>
                          <a:pt x="96" y="170"/>
                        </a:lnTo>
                        <a:lnTo>
                          <a:pt x="76" y="200"/>
                        </a:lnTo>
                        <a:lnTo>
                          <a:pt x="70" y="198"/>
                        </a:lnTo>
                        <a:lnTo>
                          <a:pt x="68" y="196"/>
                        </a:lnTo>
                        <a:lnTo>
                          <a:pt x="64" y="188"/>
                        </a:lnTo>
                        <a:lnTo>
                          <a:pt x="62" y="192"/>
                        </a:lnTo>
                        <a:lnTo>
                          <a:pt x="62" y="196"/>
                        </a:lnTo>
                        <a:lnTo>
                          <a:pt x="50" y="206"/>
                        </a:lnTo>
                        <a:lnTo>
                          <a:pt x="42" y="210"/>
                        </a:lnTo>
                        <a:lnTo>
                          <a:pt x="36" y="214"/>
                        </a:lnTo>
                        <a:lnTo>
                          <a:pt x="26" y="212"/>
                        </a:lnTo>
                        <a:lnTo>
                          <a:pt x="18" y="208"/>
                        </a:lnTo>
                        <a:lnTo>
                          <a:pt x="10" y="204"/>
                        </a:lnTo>
                        <a:lnTo>
                          <a:pt x="8" y="202"/>
                        </a:lnTo>
                        <a:lnTo>
                          <a:pt x="8" y="200"/>
                        </a:lnTo>
                        <a:lnTo>
                          <a:pt x="10" y="196"/>
                        </a:lnTo>
                        <a:lnTo>
                          <a:pt x="12" y="194"/>
                        </a:lnTo>
                        <a:lnTo>
                          <a:pt x="6" y="192"/>
                        </a:lnTo>
                        <a:lnTo>
                          <a:pt x="2" y="190"/>
                        </a:lnTo>
                        <a:lnTo>
                          <a:pt x="2" y="188"/>
                        </a:lnTo>
                        <a:lnTo>
                          <a:pt x="2" y="184"/>
                        </a:lnTo>
                        <a:lnTo>
                          <a:pt x="4" y="178"/>
                        </a:lnTo>
                        <a:lnTo>
                          <a:pt x="8" y="174"/>
                        </a:lnTo>
                        <a:lnTo>
                          <a:pt x="4" y="168"/>
                        </a:lnTo>
                        <a:lnTo>
                          <a:pt x="2" y="160"/>
                        </a:lnTo>
                        <a:lnTo>
                          <a:pt x="0" y="144"/>
                        </a:lnTo>
                        <a:lnTo>
                          <a:pt x="10" y="144"/>
                        </a:lnTo>
                        <a:lnTo>
                          <a:pt x="16" y="140"/>
                        </a:lnTo>
                        <a:lnTo>
                          <a:pt x="22" y="136"/>
                        </a:lnTo>
                        <a:lnTo>
                          <a:pt x="24" y="128"/>
                        </a:lnTo>
                        <a:lnTo>
                          <a:pt x="32" y="128"/>
                        </a:lnTo>
                        <a:lnTo>
                          <a:pt x="38" y="124"/>
                        </a:lnTo>
                        <a:lnTo>
                          <a:pt x="44" y="122"/>
                        </a:lnTo>
                        <a:lnTo>
                          <a:pt x="52" y="122"/>
                        </a:lnTo>
                        <a:lnTo>
                          <a:pt x="54" y="120"/>
                        </a:lnTo>
                        <a:lnTo>
                          <a:pt x="58" y="116"/>
                        </a:lnTo>
                        <a:lnTo>
                          <a:pt x="60" y="118"/>
                        </a:lnTo>
                        <a:lnTo>
                          <a:pt x="64" y="118"/>
                        </a:lnTo>
                        <a:lnTo>
                          <a:pt x="70" y="118"/>
                        </a:lnTo>
                        <a:lnTo>
                          <a:pt x="72" y="116"/>
                        </a:lnTo>
                        <a:lnTo>
                          <a:pt x="62" y="116"/>
                        </a:lnTo>
                        <a:lnTo>
                          <a:pt x="60" y="114"/>
                        </a:lnTo>
                        <a:lnTo>
                          <a:pt x="58" y="110"/>
                        </a:lnTo>
                        <a:lnTo>
                          <a:pt x="60" y="106"/>
                        </a:lnTo>
                        <a:lnTo>
                          <a:pt x="66" y="102"/>
                        </a:lnTo>
                        <a:lnTo>
                          <a:pt x="76" y="98"/>
                        </a:lnTo>
                        <a:lnTo>
                          <a:pt x="80" y="94"/>
                        </a:lnTo>
                        <a:lnTo>
                          <a:pt x="86" y="86"/>
                        </a:lnTo>
                        <a:lnTo>
                          <a:pt x="92" y="70"/>
                        </a:lnTo>
                        <a:lnTo>
                          <a:pt x="94" y="68"/>
                        </a:lnTo>
                        <a:lnTo>
                          <a:pt x="96" y="68"/>
                        </a:lnTo>
                        <a:lnTo>
                          <a:pt x="102" y="64"/>
                        </a:lnTo>
                        <a:lnTo>
                          <a:pt x="106" y="60"/>
                        </a:lnTo>
                        <a:lnTo>
                          <a:pt x="108" y="56"/>
                        </a:lnTo>
                        <a:lnTo>
                          <a:pt x="108" y="52"/>
                        </a:lnTo>
                        <a:lnTo>
                          <a:pt x="112" y="50"/>
                        </a:lnTo>
                        <a:lnTo>
                          <a:pt x="116" y="48"/>
                        </a:lnTo>
                        <a:lnTo>
                          <a:pt x="116" y="40"/>
                        </a:lnTo>
                        <a:lnTo>
                          <a:pt x="106" y="44"/>
                        </a:lnTo>
                        <a:lnTo>
                          <a:pt x="104" y="44"/>
                        </a:lnTo>
                        <a:lnTo>
                          <a:pt x="100" y="42"/>
                        </a:lnTo>
                        <a:lnTo>
                          <a:pt x="106" y="42"/>
                        </a:lnTo>
                        <a:lnTo>
                          <a:pt x="106" y="40"/>
                        </a:lnTo>
                        <a:lnTo>
                          <a:pt x="112" y="38"/>
                        </a:lnTo>
                        <a:lnTo>
                          <a:pt x="114" y="34"/>
                        </a:lnTo>
                        <a:lnTo>
                          <a:pt x="116" y="34"/>
                        </a:lnTo>
                        <a:lnTo>
                          <a:pt x="120" y="36"/>
                        </a:lnTo>
                        <a:lnTo>
                          <a:pt x="135" y="36"/>
                        </a:lnTo>
                        <a:lnTo>
                          <a:pt x="135" y="28"/>
                        </a:lnTo>
                        <a:lnTo>
                          <a:pt x="135" y="26"/>
                        </a:lnTo>
                        <a:lnTo>
                          <a:pt x="139" y="26"/>
                        </a:lnTo>
                        <a:lnTo>
                          <a:pt x="145" y="28"/>
                        </a:lnTo>
                        <a:lnTo>
                          <a:pt x="155" y="22"/>
                        </a:lnTo>
                        <a:lnTo>
                          <a:pt x="161" y="16"/>
                        </a:lnTo>
                        <a:lnTo>
                          <a:pt x="165" y="12"/>
                        </a:lnTo>
                        <a:lnTo>
                          <a:pt x="167" y="14"/>
                        </a:lnTo>
                        <a:lnTo>
                          <a:pt x="169" y="16"/>
                        </a:lnTo>
                        <a:lnTo>
                          <a:pt x="175" y="18"/>
                        </a:lnTo>
                        <a:lnTo>
                          <a:pt x="181" y="16"/>
                        </a:lnTo>
                        <a:lnTo>
                          <a:pt x="185" y="12"/>
                        </a:lnTo>
                        <a:lnTo>
                          <a:pt x="189" y="8"/>
                        </a:lnTo>
                        <a:lnTo>
                          <a:pt x="209" y="4"/>
                        </a:lnTo>
                        <a:lnTo>
                          <a:pt x="227" y="0"/>
                        </a:lnTo>
                        <a:lnTo>
                          <a:pt x="233" y="2"/>
                        </a:lnTo>
                        <a:lnTo>
                          <a:pt x="239" y="4"/>
                        </a:lnTo>
                        <a:lnTo>
                          <a:pt x="243" y="8"/>
                        </a:lnTo>
                        <a:lnTo>
                          <a:pt x="245" y="12"/>
                        </a:lnTo>
                        <a:lnTo>
                          <a:pt x="249" y="6"/>
                        </a:lnTo>
                        <a:lnTo>
                          <a:pt x="251" y="2"/>
                        </a:lnTo>
                        <a:lnTo>
                          <a:pt x="257" y="2"/>
                        </a:lnTo>
                        <a:lnTo>
                          <a:pt x="265" y="2"/>
                        </a:lnTo>
                        <a:lnTo>
                          <a:pt x="271" y="4"/>
                        </a:lnTo>
                        <a:lnTo>
                          <a:pt x="279" y="6"/>
                        </a:lnTo>
                        <a:lnTo>
                          <a:pt x="289" y="6"/>
                        </a:lnTo>
                        <a:lnTo>
                          <a:pt x="289" y="14"/>
                        </a:lnTo>
                        <a:lnTo>
                          <a:pt x="277" y="14"/>
                        </a:lnTo>
                        <a:lnTo>
                          <a:pt x="281" y="16"/>
                        </a:lnTo>
                        <a:lnTo>
                          <a:pt x="287" y="18"/>
                        </a:lnTo>
                        <a:lnTo>
                          <a:pt x="291" y="18"/>
                        </a:lnTo>
                        <a:lnTo>
                          <a:pt x="295" y="14"/>
                        </a:lnTo>
                        <a:lnTo>
                          <a:pt x="295" y="26"/>
                        </a:lnTo>
                        <a:lnTo>
                          <a:pt x="279" y="30"/>
                        </a:lnTo>
                        <a:lnTo>
                          <a:pt x="285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5" name="iśľiḓê">
                    <a:extLst>
                      <a:ext uri="{FF2B5EF4-FFF2-40B4-BE49-F238E27FC236}">
                        <a16:creationId xmlns:a16="http://schemas.microsoft.com/office/drawing/2014/main" xmlns="" id="{9CD7290E-3B3E-4509-9696-8D9F09DDC8F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62942" y="2057506"/>
                    <a:ext cx="99160" cy="57443"/>
                  </a:xfrm>
                  <a:custGeom>
                    <a:avLst/>
                    <a:gdLst>
                      <a:gd name="T0" fmla="*/ 2147483647 w 58"/>
                      <a:gd name="T1" fmla="*/ 2147483647 h 34"/>
                      <a:gd name="T2" fmla="*/ 2147483647 w 58"/>
                      <a:gd name="T3" fmla="*/ 2147483647 h 34"/>
                      <a:gd name="T4" fmla="*/ 2147483647 w 58"/>
                      <a:gd name="T5" fmla="*/ 2147483647 h 34"/>
                      <a:gd name="T6" fmla="*/ 2147483647 w 58"/>
                      <a:gd name="T7" fmla="*/ 2147483647 h 34"/>
                      <a:gd name="T8" fmla="*/ 2147483647 w 58"/>
                      <a:gd name="T9" fmla="*/ 2147483647 h 34"/>
                      <a:gd name="T10" fmla="*/ 2147483647 w 58"/>
                      <a:gd name="T11" fmla="*/ 2147483647 h 34"/>
                      <a:gd name="T12" fmla="*/ 2147483647 w 58"/>
                      <a:gd name="T13" fmla="*/ 2147483647 h 34"/>
                      <a:gd name="T14" fmla="*/ 2147483647 w 58"/>
                      <a:gd name="T15" fmla="*/ 2147483647 h 34"/>
                      <a:gd name="T16" fmla="*/ 2147483647 w 58"/>
                      <a:gd name="T17" fmla="*/ 2147483647 h 34"/>
                      <a:gd name="T18" fmla="*/ 2147483647 w 58"/>
                      <a:gd name="T19" fmla="*/ 0 h 34"/>
                      <a:gd name="T20" fmla="*/ 2147483647 w 58"/>
                      <a:gd name="T21" fmla="*/ 0 h 34"/>
                      <a:gd name="T22" fmla="*/ 2147483647 w 58"/>
                      <a:gd name="T23" fmla="*/ 2147483647 h 34"/>
                      <a:gd name="T24" fmla="*/ 2147483647 w 58"/>
                      <a:gd name="T25" fmla="*/ 2147483647 h 34"/>
                      <a:gd name="T26" fmla="*/ 2147483647 w 58"/>
                      <a:gd name="T27" fmla="*/ 2147483647 h 34"/>
                      <a:gd name="T28" fmla="*/ 0 w 58"/>
                      <a:gd name="T29" fmla="*/ 2147483647 h 34"/>
                      <a:gd name="T30" fmla="*/ 2147483647 w 58"/>
                      <a:gd name="T31" fmla="*/ 2147483647 h 34"/>
                      <a:gd name="T32" fmla="*/ 2147483647 w 58"/>
                      <a:gd name="T33" fmla="*/ 2147483647 h 34"/>
                      <a:gd name="T34" fmla="*/ 2147483647 w 58"/>
                      <a:gd name="T35" fmla="*/ 2147483647 h 34"/>
                      <a:gd name="T36" fmla="*/ 2147483647 w 58"/>
                      <a:gd name="T37" fmla="*/ 2147483647 h 34"/>
                      <a:gd name="T38" fmla="*/ 2147483647 w 58"/>
                      <a:gd name="T39" fmla="*/ 2147483647 h 34"/>
                      <a:gd name="T40" fmla="*/ 2147483647 w 58"/>
                      <a:gd name="T41" fmla="*/ 2147483647 h 34"/>
                      <a:gd name="T42" fmla="*/ 2147483647 w 58"/>
                      <a:gd name="T43" fmla="*/ 2147483647 h 34"/>
                      <a:gd name="T44" fmla="*/ 2147483647 w 58"/>
                      <a:gd name="T45" fmla="*/ 2147483647 h 34"/>
                      <a:gd name="T46" fmla="*/ 2147483647 w 58"/>
                      <a:gd name="T47" fmla="*/ 2147483647 h 34"/>
                      <a:gd name="T48" fmla="*/ 2147483647 w 58"/>
                      <a:gd name="T49" fmla="*/ 2147483647 h 34"/>
                      <a:gd name="T50" fmla="*/ 2147483647 w 58"/>
                      <a:gd name="T51" fmla="*/ 2147483647 h 34"/>
                      <a:gd name="T52" fmla="*/ 2147483647 w 58"/>
                      <a:gd name="T53" fmla="*/ 2147483647 h 34"/>
                      <a:gd name="T54" fmla="*/ 2147483647 w 58"/>
                      <a:gd name="T55" fmla="*/ 2147483647 h 34"/>
                      <a:gd name="T56" fmla="*/ 2147483647 w 58"/>
                      <a:gd name="T57" fmla="*/ 2147483647 h 34"/>
                      <a:gd name="T58" fmla="*/ 2147483647 w 58"/>
                      <a:gd name="T59" fmla="*/ 2147483647 h 34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58"/>
                      <a:gd name="T91" fmla="*/ 0 h 34"/>
                      <a:gd name="T92" fmla="*/ 58 w 58"/>
                      <a:gd name="T93" fmla="*/ 34 h 34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58" h="34">
                        <a:moveTo>
                          <a:pt x="58" y="34"/>
                        </a:moveTo>
                        <a:lnTo>
                          <a:pt x="52" y="24"/>
                        </a:lnTo>
                        <a:lnTo>
                          <a:pt x="48" y="16"/>
                        </a:lnTo>
                        <a:lnTo>
                          <a:pt x="52" y="16"/>
                        </a:lnTo>
                        <a:lnTo>
                          <a:pt x="54" y="14"/>
                        </a:lnTo>
                        <a:lnTo>
                          <a:pt x="54" y="4"/>
                        </a:lnTo>
                        <a:lnTo>
                          <a:pt x="48" y="6"/>
                        </a:lnTo>
                        <a:lnTo>
                          <a:pt x="44" y="6"/>
                        </a:lnTo>
                        <a:lnTo>
                          <a:pt x="40" y="4"/>
                        </a:lnTo>
                        <a:lnTo>
                          <a:pt x="32" y="0"/>
                        </a:lnTo>
                        <a:lnTo>
                          <a:pt x="24" y="0"/>
                        </a:lnTo>
                        <a:lnTo>
                          <a:pt x="14" y="2"/>
                        </a:lnTo>
                        <a:lnTo>
                          <a:pt x="6" y="6"/>
                        </a:lnTo>
                        <a:lnTo>
                          <a:pt x="2" y="8"/>
                        </a:lnTo>
                        <a:lnTo>
                          <a:pt x="0" y="10"/>
                        </a:lnTo>
                        <a:lnTo>
                          <a:pt x="2" y="16"/>
                        </a:lnTo>
                        <a:lnTo>
                          <a:pt x="6" y="20"/>
                        </a:lnTo>
                        <a:lnTo>
                          <a:pt x="10" y="22"/>
                        </a:lnTo>
                        <a:lnTo>
                          <a:pt x="18" y="24"/>
                        </a:lnTo>
                        <a:lnTo>
                          <a:pt x="26" y="22"/>
                        </a:lnTo>
                        <a:lnTo>
                          <a:pt x="30" y="22"/>
                        </a:lnTo>
                        <a:lnTo>
                          <a:pt x="34" y="24"/>
                        </a:lnTo>
                        <a:lnTo>
                          <a:pt x="36" y="28"/>
                        </a:lnTo>
                        <a:lnTo>
                          <a:pt x="38" y="32"/>
                        </a:lnTo>
                        <a:lnTo>
                          <a:pt x="42" y="34"/>
                        </a:lnTo>
                        <a:lnTo>
                          <a:pt x="44" y="34"/>
                        </a:lnTo>
                        <a:lnTo>
                          <a:pt x="46" y="30"/>
                        </a:lnTo>
                        <a:lnTo>
                          <a:pt x="50" y="30"/>
                        </a:lnTo>
                        <a:lnTo>
                          <a:pt x="54" y="32"/>
                        </a:lnTo>
                        <a:lnTo>
                          <a:pt x="58" y="3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6" name="íš1îḑê">
                    <a:extLst>
                      <a:ext uri="{FF2B5EF4-FFF2-40B4-BE49-F238E27FC236}">
                        <a16:creationId xmlns:a16="http://schemas.microsoft.com/office/drawing/2014/main" xmlns="" id="{10224DCB-D3D7-4C02-ACE7-59C3F1D0B70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24380" y="2093934"/>
                    <a:ext cx="148739" cy="86865"/>
                  </a:xfrm>
                  <a:custGeom>
                    <a:avLst/>
                    <a:gdLst>
                      <a:gd name="T0" fmla="*/ 2147483647 w 86"/>
                      <a:gd name="T1" fmla="*/ 2147483647 h 50"/>
                      <a:gd name="T2" fmla="*/ 2147483647 w 86"/>
                      <a:gd name="T3" fmla="*/ 2147483647 h 50"/>
                      <a:gd name="T4" fmla="*/ 2147483647 w 86"/>
                      <a:gd name="T5" fmla="*/ 2147483647 h 50"/>
                      <a:gd name="T6" fmla="*/ 2147483647 w 86"/>
                      <a:gd name="T7" fmla="*/ 2147483647 h 50"/>
                      <a:gd name="T8" fmla="*/ 2147483647 w 86"/>
                      <a:gd name="T9" fmla="*/ 2147483647 h 50"/>
                      <a:gd name="T10" fmla="*/ 2147483647 w 86"/>
                      <a:gd name="T11" fmla="*/ 2147483647 h 50"/>
                      <a:gd name="T12" fmla="*/ 2147483647 w 86"/>
                      <a:gd name="T13" fmla="*/ 2147483647 h 50"/>
                      <a:gd name="T14" fmla="*/ 2147483647 w 86"/>
                      <a:gd name="T15" fmla="*/ 2147483647 h 50"/>
                      <a:gd name="T16" fmla="*/ 2147483647 w 86"/>
                      <a:gd name="T17" fmla="*/ 2147483647 h 50"/>
                      <a:gd name="T18" fmla="*/ 2147483647 w 86"/>
                      <a:gd name="T19" fmla="*/ 2147483647 h 50"/>
                      <a:gd name="T20" fmla="*/ 2147483647 w 86"/>
                      <a:gd name="T21" fmla="*/ 2147483647 h 50"/>
                      <a:gd name="T22" fmla="*/ 2147483647 w 86"/>
                      <a:gd name="T23" fmla="*/ 2147483647 h 50"/>
                      <a:gd name="T24" fmla="*/ 2147483647 w 86"/>
                      <a:gd name="T25" fmla="*/ 2147483647 h 50"/>
                      <a:gd name="T26" fmla="*/ 2147483647 w 86"/>
                      <a:gd name="T27" fmla="*/ 2147483647 h 50"/>
                      <a:gd name="T28" fmla="*/ 2147483647 w 86"/>
                      <a:gd name="T29" fmla="*/ 2147483647 h 50"/>
                      <a:gd name="T30" fmla="*/ 2147483647 w 86"/>
                      <a:gd name="T31" fmla="*/ 2147483647 h 50"/>
                      <a:gd name="T32" fmla="*/ 2147483647 w 86"/>
                      <a:gd name="T33" fmla="*/ 2147483647 h 50"/>
                      <a:gd name="T34" fmla="*/ 2147483647 w 86"/>
                      <a:gd name="T35" fmla="*/ 0 h 50"/>
                      <a:gd name="T36" fmla="*/ 2147483647 w 86"/>
                      <a:gd name="T37" fmla="*/ 0 h 50"/>
                      <a:gd name="T38" fmla="*/ 2147483647 w 86"/>
                      <a:gd name="T39" fmla="*/ 2147483647 h 50"/>
                      <a:gd name="T40" fmla="*/ 2147483647 w 86"/>
                      <a:gd name="T41" fmla="*/ 2147483647 h 50"/>
                      <a:gd name="T42" fmla="*/ 2147483647 w 86"/>
                      <a:gd name="T43" fmla="*/ 2147483647 h 50"/>
                      <a:gd name="T44" fmla="*/ 2147483647 w 86"/>
                      <a:gd name="T45" fmla="*/ 2147483647 h 50"/>
                      <a:gd name="T46" fmla="*/ 2147483647 w 86"/>
                      <a:gd name="T47" fmla="*/ 2147483647 h 50"/>
                      <a:gd name="T48" fmla="*/ 2147483647 w 86"/>
                      <a:gd name="T49" fmla="*/ 2147483647 h 50"/>
                      <a:gd name="T50" fmla="*/ 2147483647 w 86"/>
                      <a:gd name="T51" fmla="*/ 2147483647 h 50"/>
                      <a:gd name="T52" fmla="*/ 2147483647 w 86"/>
                      <a:gd name="T53" fmla="*/ 2147483647 h 50"/>
                      <a:gd name="T54" fmla="*/ 2147483647 w 86"/>
                      <a:gd name="T55" fmla="*/ 2147483647 h 50"/>
                      <a:gd name="T56" fmla="*/ 2147483647 w 86"/>
                      <a:gd name="T57" fmla="*/ 2147483647 h 50"/>
                      <a:gd name="T58" fmla="*/ 2147483647 w 86"/>
                      <a:gd name="T59" fmla="*/ 2147483647 h 50"/>
                      <a:gd name="T60" fmla="*/ 2147483647 w 86"/>
                      <a:gd name="T61" fmla="*/ 2147483647 h 50"/>
                      <a:gd name="T62" fmla="*/ 2147483647 w 86"/>
                      <a:gd name="T63" fmla="*/ 2147483647 h 50"/>
                      <a:gd name="T64" fmla="*/ 2147483647 w 86"/>
                      <a:gd name="T65" fmla="*/ 2147483647 h 50"/>
                      <a:gd name="T66" fmla="*/ 2147483647 w 86"/>
                      <a:gd name="T67" fmla="*/ 2147483647 h 50"/>
                      <a:gd name="T68" fmla="*/ 2147483647 w 86"/>
                      <a:gd name="T69" fmla="*/ 2147483647 h 50"/>
                      <a:gd name="T70" fmla="*/ 2147483647 w 86"/>
                      <a:gd name="T71" fmla="*/ 2147483647 h 50"/>
                      <a:gd name="T72" fmla="*/ 0 w 86"/>
                      <a:gd name="T73" fmla="*/ 2147483647 h 50"/>
                      <a:gd name="T74" fmla="*/ 2147483647 w 86"/>
                      <a:gd name="T75" fmla="*/ 2147483647 h 50"/>
                      <a:gd name="T76" fmla="*/ 2147483647 w 86"/>
                      <a:gd name="T77" fmla="*/ 2147483647 h 50"/>
                      <a:gd name="T78" fmla="*/ 2147483647 w 86"/>
                      <a:gd name="T79" fmla="*/ 2147483647 h 50"/>
                      <a:gd name="T80" fmla="*/ 2147483647 w 86"/>
                      <a:gd name="T81" fmla="*/ 2147483647 h 50"/>
                      <a:gd name="T82" fmla="*/ 2147483647 w 86"/>
                      <a:gd name="T83" fmla="*/ 2147483647 h 50"/>
                      <a:gd name="T84" fmla="*/ 2147483647 w 86"/>
                      <a:gd name="T85" fmla="*/ 2147483647 h 50"/>
                      <a:gd name="T86" fmla="*/ 2147483647 w 86"/>
                      <a:gd name="T87" fmla="*/ 2147483647 h 50"/>
                      <a:gd name="T88" fmla="*/ 2147483647 w 86"/>
                      <a:gd name="T89" fmla="*/ 2147483647 h 50"/>
                      <a:gd name="T90" fmla="*/ 2147483647 w 86"/>
                      <a:gd name="T91" fmla="*/ 2147483647 h 50"/>
                      <a:gd name="T92" fmla="*/ 2147483647 w 86"/>
                      <a:gd name="T93" fmla="*/ 2147483647 h 50"/>
                      <a:gd name="T94" fmla="*/ 2147483647 w 86"/>
                      <a:gd name="T95" fmla="*/ 2147483647 h 50"/>
                      <a:gd name="T96" fmla="*/ 2147483647 w 86"/>
                      <a:gd name="T97" fmla="*/ 2147483647 h 50"/>
                      <a:gd name="T98" fmla="*/ 2147483647 w 86"/>
                      <a:gd name="T99" fmla="*/ 2147483647 h 50"/>
                      <a:gd name="T100" fmla="*/ 2147483647 w 86"/>
                      <a:gd name="T101" fmla="*/ 2147483647 h 50"/>
                      <a:gd name="T102" fmla="*/ 2147483647 w 86"/>
                      <a:gd name="T103" fmla="*/ 2147483647 h 50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w 86"/>
                      <a:gd name="T157" fmla="*/ 0 h 50"/>
                      <a:gd name="T158" fmla="*/ 86 w 86"/>
                      <a:gd name="T159" fmla="*/ 50 h 50"/>
                    </a:gdLst>
                    <a:ahLst/>
                    <a:cxnLst>
                      <a:cxn ang="T104">
                        <a:pos x="T0" y="T1"/>
                      </a:cxn>
                      <a:cxn ang="T105">
                        <a:pos x="T2" y="T3"/>
                      </a:cxn>
                      <a:cxn ang="T106">
                        <a:pos x="T4" y="T5"/>
                      </a:cxn>
                      <a:cxn ang="T107">
                        <a:pos x="T6" y="T7"/>
                      </a:cxn>
                      <a:cxn ang="T108">
                        <a:pos x="T8" y="T9"/>
                      </a:cxn>
                      <a:cxn ang="T109">
                        <a:pos x="T10" y="T11"/>
                      </a:cxn>
                      <a:cxn ang="T110">
                        <a:pos x="T12" y="T13"/>
                      </a:cxn>
                      <a:cxn ang="T111">
                        <a:pos x="T14" y="T15"/>
                      </a:cxn>
                      <a:cxn ang="T112">
                        <a:pos x="T16" y="T17"/>
                      </a:cxn>
                      <a:cxn ang="T113">
                        <a:pos x="T18" y="T19"/>
                      </a:cxn>
                      <a:cxn ang="T114">
                        <a:pos x="T20" y="T21"/>
                      </a:cxn>
                      <a:cxn ang="T115">
                        <a:pos x="T22" y="T23"/>
                      </a:cxn>
                      <a:cxn ang="T116">
                        <a:pos x="T24" y="T25"/>
                      </a:cxn>
                      <a:cxn ang="T117">
                        <a:pos x="T26" y="T27"/>
                      </a:cxn>
                      <a:cxn ang="T118">
                        <a:pos x="T28" y="T29"/>
                      </a:cxn>
                      <a:cxn ang="T119">
                        <a:pos x="T30" y="T31"/>
                      </a:cxn>
                      <a:cxn ang="T120">
                        <a:pos x="T32" y="T33"/>
                      </a:cxn>
                      <a:cxn ang="T121">
                        <a:pos x="T34" y="T35"/>
                      </a:cxn>
                      <a:cxn ang="T122">
                        <a:pos x="T36" y="T37"/>
                      </a:cxn>
                      <a:cxn ang="T123">
                        <a:pos x="T38" y="T39"/>
                      </a:cxn>
                      <a:cxn ang="T124">
                        <a:pos x="T40" y="T41"/>
                      </a:cxn>
                      <a:cxn ang="T125">
                        <a:pos x="T42" y="T43"/>
                      </a:cxn>
                      <a:cxn ang="T126">
                        <a:pos x="T44" y="T45"/>
                      </a:cxn>
                      <a:cxn ang="T127">
                        <a:pos x="T46" y="T47"/>
                      </a:cxn>
                      <a:cxn ang="T128">
                        <a:pos x="T48" y="T49"/>
                      </a:cxn>
                      <a:cxn ang="T129">
                        <a:pos x="T50" y="T51"/>
                      </a:cxn>
                      <a:cxn ang="T130">
                        <a:pos x="T52" y="T53"/>
                      </a:cxn>
                      <a:cxn ang="T131">
                        <a:pos x="T54" y="T55"/>
                      </a:cxn>
                      <a:cxn ang="T132">
                        <a:pos x="T56" y="T57"/>
                      </a:cxn>
                      <a:cxn ang="T133">
                        <a:pos x="T58" y="T59"/>
                      </a:cxn>
                      <a:cxn ang="T134">
                        <a:pos x="T60" y="T61"/>
                      </a:cxn>
                      <a:cxn ang="T135">
                        <a:pos x="T62" y="T63"/>
                      </a:cxn>
                      <a:cxn ang="T136">
                        <a:pos x="T64" y="T65"/>
                      </a:cxn>
                      <a:cxn ang="T137">
                        <a:pos x="T66" y="T67"/>
                      </a:cxn>
                      <a:cxn ang="T138">
                        <a:pos x="T68" y="T69"/>
                      </a:cxn>
                      <a:cxn ang="T139">
                        <a:pos x="T70" y="T71"/>
                      </a:cxn>
                      <a:cxn ang="T140">
                        <a:pos x="T72" y="T73"/>
                      </a:cxn>
                      <a:cxn ang="T141">
                        <a:pos x="T74" y="T75"/>
                      </a:cxn>
                      <a:cxn ang="T142">
                        <a:pos x="T76" y="T77"/>
                      </a:cxn>
                      <a:cxn ang="T143">
                        <a:pos x="T78" y="T79"/>
                      </a:cxn>
                      <a:cxn ang="T144">
                        <a:pos x="T80" y="T81"/>
                      </a:cxn>
                      <a:cxn ang="T145">
                        <a:pos x="T82" y="T83"/>
                      </a:cxn>
                      <a:cxn ang="T146">
                        <a:pos x="T84" y="T85"/>
                      </a:cxn>
                      <a:cxn ang="T147">
                        <a:pos x="T86" y="T87"/>
                      </a:cxn>
                      <a:cxn ang="T148">
                        <a:pos x="T88" y="T89"/>
                      </a:cxn>
                      <a:cxn ang="T149">
                        <a:pos x="T90" y="T91"/>
                      </a:cxn>
                      <a:cxn ang="T150">
                        <a:pos x="T92" y="T93"/>
                      </a:cxn>
                      <a:cxn ang="T151">
                        <a:pos x="T94" y="T95"/>
                      </a:cxn>
                      <a:cxn ang="T152">
                        <a:pos x="T96" y="T97"/>
                      </a:cxn>
                      <a:cxn ang="T153">
                        <a:pos x="T98" y="T99"/>
                      </a:cxn>
                      <a:cxn ang="T154">
                        <a:pos x="T100" y="T101"/>
                      </a:cxn>
                      <a:cxn ang="T155">
                        <a:pos x="T102" y="T103"/>
                      </a:cxn>
                    </a:cxnLst>
                    <a:rect l="T156" t="T157" r="T158" b="T159"/>
                    <a:pathLst>
                      <a:path w="86" h="50">
                        <a:moveTo>
                          <a:pt x="68" y="50"/>
                        </a:moveTo>
                        <a:lnTo>
                          <a:pt x="74" y="50"/>
                        </a:lnTo>
                        <a:lnTo>
                          <a:pt x="80" y="48"/>
                        </a:lnTo>
                        <a:lnTo>
                          <a:pt x="84" y="46"/>
                        </a:lnTo>
                        <a:lnTo>
                          <a:pt x="86" y="42"/>
                        </a:lnTo>
                        <a:lnTo>
                          <a:pt x="86" y="38"/>
                        </a:lnTo>
                        <a:lnTo>
                          <a:pt x="84" y="30"/>
                        </a:lnTo>
                        <a:lnTo>
                          <a:pt x="84" y="26"/>
                        </a:lnTo>
                        <a:lnTo>
                          <a:pt x="80" y="12"/>
                        </a:lnTo>
                        <a:lnTo>
                          <a:pt x="76" y="10"/>
                        </a:lnTo>
                        <a:lnTo>
                          <a:pt x="72" y="8"/>
                        </a:lnTo>
                        <a:lnTo>
                          <a:pt x="68" y="8"/>
                        </a:lnTo>
                        <a:lnTo>
                          <a:pt x="66" y="12"/>
                        </a:lnTo>
                        <a:lnTo>
                          <a:pt x="64" y="12"/>
                        </a:lnTo>
                        <a:lnTo>
                          <a:pt x="60" y="10"/>
                        </a:lnTo>
                        <a:lnTo>
                          <a:pt x="58" y="6"/>
                        </a:lnTo>
                        <a:lnTo>
                          <a:pt x="56" y="2"/>
                        </a:lnTo>
                        <a:lnTo>
                          <a:pt x="52" y="0"/>
                        </a:lnTo>
                        <a:lnTo>
                          <a:pt x="48" y="0"/>
                        </a:lnTo>
                        <a:lnTo>
                          <a:pt x="40" y="2"/>
                        </a:lnTo>
                        <a:lnTo>
                          <a:pt x="42" y="4"/>
                        </a:lnTo>
                        <a:lnTo>
                          <a:pt x="44" y="12"/>
                        </a:lnTo>
                        <a:lnTo>
                          <a:pt x="42" y="16"/>
                        </a:lnTo>
                        <a:lnTo>
                          <a:pt x="42" y="18"/>
                        </a:lnTo>
                        <a:lnTo>
                          <a:pt x="38" y="22"/>
                        </a:lnTo>
                        <a:lnTo>
                          <a:pt x="32" y="24"/>
                        </a:lnTo>
                        <a:lnTo>
                          <a:pt x="30" y="24"/>
                        </a:lnTo>
                        <a:lnTo>
                          <a:pt x="28" y="22"/>
                        </a:lnTo>
                        <a:lnTo>
                          <a:pt x="24" y="18"/>
                        </a:lnTo>
                        <a:lnTo>
                          <a:pt x="18" y="12"/>
                        </a:lnTo>
                        <a:lnTo>
                          <a:pt x="16" y="10"/>
                        </a:lnTo>
                        <a:lnTo>
                          <a:pt x="12" y="10"/>
                        </a:lnTo>
                        <a:lnTo>
                          <a:pt x="8" y="10"/>
                        </a:lnTo>
                        <a:lnTo>
                          <a:pt x="6" y="12"/>
                        </a:lnTo>
                        <a:lnTo>
                          <a:pt x="2" y="20"/>
                        </a:lnTo>
                        <a:lnTo>
                          <a:pt x="2" y="26"/>
                        </a:lnTo>
                        <a:lnTo>
                          <a:pt x="0" y="30"/>
                        </a:lnTo>
                        <a:lnTo>
                          <a:pt x="2" y="38"/>
                        </a:lnTo>
                        <a:lnTo>
                          <a:pt x="2" y="36"/>
                        </a:lnTo>
                        <a:lnTo>
                          <a:pt x="4" y="34"/>
                        </a:lnTo>
                        <a:lnTo>
                          <a:pt x="12" y="34"/>
                        </a:lnTo>
                        <a:lnTo>
                          <a:pt x="24" y="34"/>
                        </a:lnTo>
                        <a:lnTo>
                          <a:pt x="28" y="36"/>
                        </a:lnTo>
                        <a:lnTo>
                          <a:pt x="34" y="38"/>
                        </a:lnTo>
                        <a:lnTo>
                          <a:pt x="42" y="36"/>
                        </a:lnTo>
                        <a:lnTo>
                          <a:pt x="50" y="32"/>
                        </a:lnTo>
                        <a:lnTo>
                          <a:pt x="54" y="38"/>
                        </a:lnTo>
                        <a:lnTo>
                          <a:pt x="58" y="40"/>
                        </a:lnTo>
                        <a:lnTo>
                          <a:pt x="58" y="44"/>
                        </a:lnTo>
                        <a:lnTo>
                          <a:pt x="60" y="48"/>
                        </a:lnTo>
                        <a:lnTo>
                          <a:pt x="66" y="50"/>
                        </a:lnTo>
                        <a:lnTo>
                          <a:pt x="68" y="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7" name="î$ľïḍê">
                    <a:extLst>
                      <a:ext uri="{FF2B5EF4-FFF2-40B4-BE49-F238E27FC236}">
                        <a16:creationId xmlns:a16="http://schemas.microsoft.com/office/drawing/2014/main" xmlns="" id="{4E637349-C366-4BAE-ADC3-A1E35C5DD3C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24380" y="2148575"/>
                    <a:ext cx="111555" cy="78458"/>
                  </a:xfrm>
                  <a:custGeom>
                    <a:avLst/>
                    <a:gdLst>
                      <a:gd name="T0" fmla="*/ 2147483647 w 64"/>
                      <a:gd name="T1" fmla="*/ 2147483647 h 48"/>
                      <a:gd name="T2" fmla="*/ 2147483647 w 64"/>
                      <a:gd name="T3" fmla="*/ 2147483647 h 48"/>
                      <a:gd name="T4" fmla="*/ 2147483647 w 64"/>
                      <a:gd name="T5" fmla="*/ 2147483647 h 48"/>
                      <a:gd name="T6" fmla="*/ 2147483647 w 64"/>
                      <a:gd name="T7" fmla="*/ 2147483647 h 48"/>
                      <a:gd name="T8" fmla="*/ 2147483647 w 64"/>
                      <a:gd name="T9" fmla="*/ 2147483647 h 48"/>
                      <a:gd name="T10" fmla="*/ 2147483647 w 64"/>
                      <a:gd name="T11" fmla="*/ 0 h 48"/>
                      <a:gd name="T12" fmla="*/ 2147483647 w 64"/>
                      <a:gd name="T13" fmla="*/ 2147483647 h 48"/>
                      <a:gd name="T14" fmla="*/ 2147483647 w 64"/>
                      <a:gd name="T15" fmla="*/ 2147483647 h 48"/>
                      <a:gd name="T16" fmla="*/ 2147483647 w 64"/>
                      <a:gd name="T17" fmla="*/ 2147483647 h 48"/>
                      <a:gd name="T18" fmla="*/ 2147483647 w 64"/>
                      <a:gd name="T19" fmla="*/ 2147483647 h 48"/>
                      <a:gd name="T20" fmla="*/ 2147483647 w 64"/>
                      <a:gd name="T21" fmla="*/ 2147483647 h 48"/>
                      <a:gd name="T22" fmla="*/ 2147483647 w 64"/>
                      <a:gd name="T23" fmla="*/ 2147483647 h 48"/>
                      <a:gd name="T24" fmla="*/ 2147483647 w 64"/>
                      <a:gd name="T25" fmla="*/ 2147483647 h 48"/>
                      <a:gd name="T26" fmla="*/ 0 w 64"/>
                      <a:gd name="T27" fmla="*/ 2147483647 h 48"/>
                      <a:gd name="T28" fmla="*/ 0 w 64"/>
                      <a:gd name="T29" fmla="*/ 2147483647 h 48"/>
                      <a:gd name="T30" fmla="*/ 2147483647 w 64"/>
                      <a:gd name="T31" fmla="*/ 2147483647 h 48"/>
                      <a:gd name="T32" fmla="*/ 2147483647 w 64"/>
                      <a:gd name="T33" fmla="*/ 2147483647 h 48"/>
                      <a:gd name="T34" fmla="*/ 2147483647 w 64"/>
                      <a:gd name="T35" fmla="*/ 2147483647 h 48"/>
                      <a:gd name="T36" fmla="*/ 2147483647 w 64"/>
                      <a:gd name="T37" fmla="*/ 2147483647 h 48"/>
                      <a:gd name="T38" fmla="*/ 2147483647 w 64"/>
                      <a:gd name="T39" fmla="*/ 2147483647 h 48"/>
                      <a:gd name="T40" fmla="*/ 2147483647 w 64"/>
                      <a:gd name="T41" fmla="*/ 2147483647 h 48"/>
                      <a:gd name="T42" fmla="*/ 2147483647 w 64"/>
                      <a:gd name="T43" fmla="*/ 2147483647 h 48"/>
                      <a:gd name="T44" fmla="*/ 2147483647 w 64"/>
                      <a:gd name="T45" fmla="*/ 2147483647 h 48"/>
                      <a:gd name="T46" fmla="*/ 2147483647 w 64"/>
                      <a:gd name="T47" fmla="*/ 2147483647 h 48"/>
                      <a:gd name="T48" fmla="*/ 2147483647 w 64"/>
                      <a:gd name="T49" fmla="*/ 2147483647 h 48"/>
                      <a:gd name="T50" fmla="*/ 2147483647 w 64"/>
                      <a:gd name="T51" fmla="*/ 2147483647 h 48"/>
                      <a:gd name="T52" fmla="*/ 2147483647 w 64"/>
                      <a:gd name="T53" fmla="*/ 2147483647 h 48"/>
                      <a:gd name="T54" fmla="*/ 2147483647 w 64"/>
                      <a:gd name="T55" fmla="*/ 2147483647 h 48"/>
                      <a:gd name="T56" fmla="*/ 2147483647 w 64"/>
                      <a:gd name="T57" fmla="*/ 2147483647 h 48"/>
                      <a:gd name="T58" fmla="*/ 2147483647 w 64"/>
                      <a:gd name="T59" fmla="*/ 2147483647 h 48"/>
                      <a:gd name="T60" fmla="*/ 2147483647 w 64"/>
                      <a:gd name="T61" fmla="*/ 2147483647 h 48"/>
                      <a:gd name="T62" fmla="*/ 2147483647 w 64"/>
                      <a:gd name="T63" fmla="*/ 2147483647 h 48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64"/>
                      <a:gd name="T97" fmla="*/ 0 h 48"/>
                      <a:gd name="T98" fmla="*/ 64 w 64"/>
                      <a:gd name="T99" fmla="*/ 48 h 48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64" h="48">
                        <a:moveTo>
                          <a:pt x="64" y="18"/>
                        </a:moveTo>
                        <a:lnTo>
                          <a:pt x="60" y="16"/>
                        </a:lnTo>
                        <a:lnTo>
                          <a:pt x="58" y="12"/>
                        </a:lnTo>
                        <a:lnTo>
                          <a:pt x="58" y="8"/>
                        </a:lnTo>
                        <a:lnTo>
                          <a:pt x="54" y="6"/>
                        </a:lnTo>
                        <a:lnTo>
                          <a:pt x="50" y="0"/>
                        </a:lnTo>
                        <a:lnTo>
                          <a:pt x="42" y="4"/>
                        </a:lnTo>
                        <a:lnTo>
                          <a:pt x="34" y="6"/>
                        </a:lnTo>
                        <a:lnTo>
                          <a:pt x="28" y="4"/>
                        </a:lnTo>
                        <a:lnTo>
                          <a:pt x="24" y="2"/>
                        </a:lnTo>
                        <a:lnTo>
                          <a:pt x="12" y="2"/>
                        </a:lnTo>
                        <a:lnTo>
                          <a:pt x="4" y="2"/>
                        </a:lnTo>
                        <a:lnTo>
                          <a:pt x="2" y="4"/>
                        </a:lnTo>
                        <a:lnTo>
                          <a:pt x="0" y="6"/>
                        </a:lnTo>
                        <a:lnTo>
                          <a:pt x="0" y="20"/>
                        </a:lnTo>
                        <a:lnTo>
                          <a:pt x="8" y="20"/>
                        </a:lnTo>
                        <a:lnTo>
                          <a:pt x="16" y="20"/>
                        </a:lnTo>
                        <a:lnTo>
                          <a:pt x="22" y="22"/>
                        </a:lnTo>
                        <a:lnTo>
                          <a:pt x="28" y="24"/>
                        </a:lnTo>
                        <a:lnTo>
                          <a:pt x="26" y="36"/>
                        </a:lnTo>
                        <a:lnTo>
                          <a:pt x="30" y="40"/>
                        </a:lnTo>
                        <a:lnTo>
                          <a:pt x="32" y="40"/>
                        </a:lnTo>
                        <a:lnTo>
                          <a:pt x="34" y="42"/>
                        </a:lnTo>
                        <a:lnTo>
                          <a:pt x="38" y="46"/>
                        </a:lnTo>
                        <a:lnTo>
                          <a:pt x="40" y="48"/>
                        </a:lnTo>
                        <a:lnTo>
                          <a:pt x="44" y="46"/>
                        </a:lnTo>
                        <a:lnTo>
                          <a:pt x="50" y="46"/>
                        </a:lnTo>
                        <a:lnTo>
                          <a:pt x="56" y="34"/>
                        </a:lnTo>
                        <a:lnTo>
                          <a:pt x="58" y="30"/>
                        </a:lnTo>
                        <a:lnTo>
                          <a:pt x="64" y="24"/>
                        </a:lnTo>
                        <a:lnTo>
                          <a:pt x="64" y="20"/>
                        </a:lnTo>
                        <a:lnTo>
                          <a:pt x="64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8" name="íṡľíḓé">
                    <a:extLst>
                      <a:ext uri="{FF2B5EF4-FFF2-40B4-BE49-F238E27FC236}">
                        <a16:creationId xmlns:a16="http://schemas.microsoft.com/office/drawing/2014/main" xmlns="" id="{F3E452A3-DABA-4EB3-9572-CF045EA9DDE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02344" y="2182200"/>
                    <a:ext cx="71616" cy="26620"/>
                  </a:xfrm>
                  <a:custGeom>
                    <a:avLst/>
                    <a:gdLst>
                      <a:gd name="T0" fmla="*/ 2147483647 w 40"/>
                      <a:gd name="T1" fmla="*/ 2147483647 h 16"/>
                      <a:gd name="T2" fmla="*/ 2147483647 w 40"/>
                      <a:gd name="T3" fmla="*/ 2147483647 h 16"/>
                      <a:gd name="T4" fmla="*/ 2147483647 w 40"/>
                      <a:gd name="T5" fmla="*/ 2147483647 h 16"/>
                      <a:gd name="T6" fmla="*/ 2147483647 w 40"/>
                      <a:gd name="T7" fmla="*/ 0 h 16"/>
                      <a:gd name="T8" fmla="*/ 2147483647 w 40"/>
                      <a:gd name="T9" fmla="*/ 0 h 16"/>
                      <a:gd name="T10" fmla="*/ 2147483647 w 40"/>
                      <a:gd name="T11" fmla="*/ 0 h 16"/>
                      <a:gd name="T12" fmla="*/ 2147483647 w 40"/>
                      <a:gd name="T13" fmla="*/ 2147483647 h 16"/>
                      <a:gd name="T14" fmla="*/ 2147483647 w 40"/>
                      <a:gd name="T15" fmla="*/ 2147483647 h 16"/>
                      <a:gd name="T16" fmla="*/ 2147483647 w 40"/>
                      <a:gd name="T17" fmla="*/ 2147483647 h 16"/>
                      <a:gd name="T18" fmla="*/ 2147483647 w 40"/>
                      <a:gd name="T19" fmla="*/ 2147483647 h 16"/>
                      <a:gd name="T20" fmla="*/ 0 w 40"/>
                      <a:gd name="T21" fmla="*/ 2147483647 h 16"/>
                      <a:gd name="T22" fmla="*/ 2147483647 w 40"/>
                      <a:gd name="T23" fmla="*/ 2147483647 h 1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40"/>
                      <a:gd name="T37" fmla="*/ 0 h 16"/>
                      <a:gd name="T38" fmla="*/ 40 w 40"/>
                      <a:gd name="T39" fmla="*/ 16 h 1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40" h="16">
                        <a:moveTo>
                          <a:pt x="38" y="16"/>
                        </a:moveTo>
                        <a:lnTo>
                          <a:pt x="40" y="4"/>
                        </a:lnTo>
                        <a:lnTo>
                          <a:pt x="34" y="2"/>
                        </a:lnTo>
                        <a:lnTo>
                          <a:pt x="28" y="0"/>
                        </a:lnTo>
                        <a:lnTo>
                          <a:pt x="20" y="0"/>
                        </a:lnTo>
                        <a:lnTo>
                          <a:pt x="14" y="0"/>
                        </a:lnTo>
                        <a:lnTo>
                          <a:pt x="12" y="6"/>
                        </a:lnTo>
                        <a:lnTo>
                          <a:pt x="8" y="6"/>
                        </a:lnTo>
                        <a:lnTo>
                          <a:pt x="4" y="8"/>
                        </a:lnTo>
                        <a:lnTo>
                          <a:pt x="2" y="12"/>
                        </a:lnTo>
                        <a:lnTo>
                          <a:pt x="0" y="16"/>
                        </a:lnTo>
                        <a:lnTo>
                          <a:pt x="38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9" name="iṡḻíďê">
                    <a:extLst>
                      <a:ext uri="{FF2B5EF4-FFF2-40B4-BE49-F238E27FC236}">
                        <a16:creationId xmlns:a16="http://schemas.microsoft.com/office/drawing/2014/main" xmlns="" id="{B254EA98-65E2-4542-A984-DDA059F8FBB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98588" y="2580100"/>
                    <a:ext cx="71616" cy="149914"/>
                  </a:xfrm>
                  <a:custGeom>
                    <a:avLst/>
                    <a:gdLst>
                      <a:gd name="T0" fmla="*/ 2147483647 w 40"/>
                      <a:gd name="T1" fmla="*/ 2147483647 h 90"/>
                      <a:gd name="T2" fmla="*/ 2147483647 w 40"/>
                      <a:gd name="T3" fmla="*/ 2147483647 h 90"/>
                      <a:gd name="T4" fmla="*/ 2147483647 w 40"/>
                      <a:gd name="T5" fmla="*/ 2147483647 h 90"/>
                      <a:gd name="T6" fmla="*/ 2147483647 w 40"/>
                      <a:gd name="T7" fmla="*/ 2147483647 h 90"/>
                      <a:gd name="T8" fmla="*/ 2147483647 w 40"/>
                      <a:gd name="T9" fmla="*/ 2147483647 h 90"/>
                      <a:gd name="T10" fmla="*/ 2147483647 w 40"/>
                      <a:gd name="T11" fmla="*/ 2147483647 h 90"/>
                      <a:gd name="T12" fmla="*/ 2147483647 w 40"/>
                      <a:gd name="T13" fmla="*/ 2147483647 h 90"/>
                      <a:gd name="T14" fmla="*/ 2147483647 w 40"/>
                      <a:gd name="T15" fmla="*/ 2147483647 h 90"/>
                      <a:gd name="T16" fmla="*/ 0 w 40"/>
                      <a:gd name="T17" fmla="*/ 2147483647 h 90"/>
                      <a:gd name="T18" fmla="*/ 0 w 40"/>
                      <a:gd name="T19" fmla="*/ 2147483647 h 90"/>
                      <a:gd name="T20" fmla="*/ 0 w 40"/>
                      <a:gd name="T21" fmla="*/ 2147483647 h 90"/>
                      <a:gd name="T22" fmla="*/ 2147483647 w 40"/>
                      <a:gd name="T23" fmla="*/ 2147483647 h 90"/>
                      <a:gd name="T24" fmla="*/ 2147483647 w 40"/>
                      <a:gd name="T25" fmla="*/ 2147483647 h 90"/>
                      <a:gd name="T26" fmla="*/ 2147483647 w 40"/>
                      <a:gd name="T27" fmla="*/ 2147483647 h 90"/>
                      <a:gd name="T28" fmla="*/ 2147483647 w 40"/>
                      <a:gd name="T29" fmla="*/ 2147483647 h 90"/>
                      <a:gd name="T30" fmla="*/ 2147483647 w 40"/>
                      <a:gd name="T31" fmla="*/ 2147483647 h 90"/>
                      <a:gd name="T32" fmla="*/ 2147483647 w 40"/>
                      <a:gd name="T33" fmla="*/ 2147483647 h 90"/>
                      <a:gd name="T34" fmla="*/ 2147483647 w 40"/>
                      <a:gd name="T35" fmla="*/ 2147483647 h 90"/>
                      <a:gd name="T36" fmla="*/ 2147483647 w 40"/>
                      <a:gd name="T37" fmla="*/ 2147483647 h 90"/>
                      <a:gd name="T38" fmla="*/ 2147483647 w 40"/>
                      <a:gd name="T39" fmla="*/ 2147483647 h 90"/>
                      <a:gd name="T40" fmla="*/ 2147483647 w 40"/>
                      <a:gd name="T41" fmla="*/ 2147483647 h 90"/>
                      <a:gd name="T42" fmla="*/ 2147483647 w 40"/>
                      <a:gd name="T43" fmla="*/ 0 h 90"/>
                      <a:gd name="T44" fmla="*/ 2147483647 w 40"/>
                      <a:gd name="T45" fmla="*/ 2147483647 h 90"/>
                      <a:gd name="T46" fmla="*/ 2147483647 w 40"/>
                      <a:gd name="T47" fmla="*/ 2147483647 h 90"/>
                      <a:gd name="T48" fmla="*/ 2147483647 w 40"/>
                      <a:gd name="T49" fmla="*/ 2147483647 h 90"/>
                      <a:gd name="T50" fmla="*/ 2147483647 w 40"/>
                      <a:gd name="T51" fmla="*/ 2147483647 h 90"/>
                      <a:gd name="T52" fmla="*/ 2147483647 w 40"/>
                      <a:gd name="T53" fmla="*/ 2147483647 h 90"/>
                      <a:gd name="T54" fmla="*/ 2147483647 w 40"/>
                      <a:gd name="T55" fmla="*/ 2147483647 h 90"/>
                      <a:gd name="T56" fmla="*/ 2147483647 w 40"/>
                      <a:gd name="T57" fmla="*/ 2147483647 h 90"/>
                      <a:gd name="T58" fmla="*/ 2147483647 w 40"/>
                      <a:gd name="T59" fmla="*/ 2147483647 h 90"/>
                      <a:gd name="T60" fmla="*/ 2147483647 w 40"/>
                      <a:gd name="T61" fmla="*/ 2147483647 h 90"/>
                      <a:gd name="T62" fmla="*/ 2147483647 w 40"/>
                      <a:gd name="T63" fmla="*/ 2147483647 h 90"/>
                      <a:gd name="T64" fmla="*/ 2147483647 w 40"/>
                      <a:gd name="T65" fmla="*/ 2147483647 h 90"/>
                      <a:gd name="T66" fmla="*/ 2147483647 w 40"/>
                      <a:gd name="T67" fmla="*/ 2147483647 h 90"/>
                      <a:gd name="T68" fmla="*/ 2147483647 w 40"/>
                      <a:gd name="T69" fmla="*/ 2147483647 h 90"/>
                      <a:gd name="T70" fmla="*/ 2147483647 w 40"/>
                      <a:gd name="T71" fmla="*/ 2147483647 h 90"/>
                      <a:gd name="T72" fmla="*/ 2147483647 w 40"/>
                      <a:gd name="T73" fmla="*/ 2147483647 h 90"/>
                      <a:gd name="T74" fmla="*/ 2147483647 w 40"/>
                      <a:gd name="T75" fmla="*/ 2147483647 h 90"/>
                      <a:gd name="T76" fmla="*/ 2147483647 w 40"/>
                      <a:gd name="T77" fmla="*/ 2147483647 h 90"/>
                      <a:gd name="T78" fmla="*/ 2147483647 w 40"/>
                      <a:gd name="T79" fmla="*/ 2147483647 h 90"/>
                      <a:gd name="T80" fmla="*/ 2147483647 w 40"/>
                      <a:gd name="T81" fmla="*/ 2147483647 h 90"/>
                      <a:gd name="T82" fmla="*/ 2147483647 w 40"/>
                      <a:gd name="T83" fmla="*/ 2147483647 h 90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40"/>
                      <a:gd name="T127" fmla="*/ 0 h 90"/>
                      <a:gd name="T128" fmla="*/ 40 w 40"/>
                      <a:gd name="T129" fmla="*/ 90 h 90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40" h="90">
                        <a:moveTo>
                          <a:pt x="24" y="90"/>
                        </a:moveTo>
                        <a:lnTo>
                          <a:pt x="16" y="90"/>
                        </a:lnTo>
                        <a:lnTo>
                          <a:pt x="12" y="90"/>
                        </a:lnTo>
                        <a:lnTo>
                          <a:pt x="8" y="90"/>
                        </a:lnTo>
                        <a:lnTo>
                          <a:pt x="6" y="76"/>
                        </a:lnTo>
                        <a:lnTo>
                          <a:pt x="8" y="66"/>
                        </a:lnTo>
                        <a:lnTo>
                          <a:pt x="6" y="64"/>
                        </a:lnTo>
                        <a:lnTo>
                          <a:pt x="4" y="64"/>
                        </a:lnTo>
                        <a:lnTo>
                          <a:pt x="0" y="62"/>
                        </a:lnTo>
                        <a:lnTo>
                          <a:pt x="0" y="58"/>
                        </a:lnTo>
                        <a:lnTo>
                          <a:pt x="0" y="52"/>
                        </a:lnTo>
                        <a:lnTo>
                          <a:pt x="2" y="48"/>
                        </a:lnTo>
                        <a:lnTo>
                          <a:pt x="6" y="38"/>
                        </a:lnTo>
                        <a:lnTo>
                          <a:pt x="10" y="32"/>
                        </a:lnTo>
                        <a:lnTo>
                          <a:pt x="12" y="26"/>
                        </a:lnTo>
                        <a:lnTo>
                          <a:pt x="12" y="22"/>
                        </a:lnTo>
                        <a:lnTo>
                          <a:pt x="12" y="18"/>
                        </a:lnTo>
                        <a:lnTo>
                          <a:pt x="10" y="16"/>
                        </a:lnTo>
                        <a:lnTo>
                          <a:pt x="8" y="14"/>
                        </a:lnTo>
                        <a:lnTo>
                          <a:pt x="8" y="12"/>
                        </a:lnTo>
                        <a:lnTo>
                          <a:pt x="10" y="6"/>
                        </a:lnTo>
                        <a:lnTo>
                          <a:pt x="12" y="0"/>
                        </a:lnTo>
                        <a:lnTo>
                          <a:pt x="16" y="4"/>
                        </a:lnTo>
                        <a:lnTo>
                          <a:pt x="22" y="6"/>
                        </a:lnTo>
                        <a:lnTo>
                          <a:pt x="36" y="6"/>
                        </a:lnTo>
                        <a:lnTo>
                          <a:pt x="38" y="8"/>
                        </a:lnTo>
                        <a:lnTo>
                          <a:pt x="40" y="12"/>
                        </a:lnTo>
                        <a:lnTo>
                          <a:pt x="38" y="24"/>
                        </a:lnTo>
                        <a:lnTo>
                          <a:pt x="34" y="34"/>
                        </a:lnTo>
                        <a:lnTo>
                          <a:pt x="30" y="40"/>
                        </a:lnTo>
                        <a:lnTo>
                          <a:pt x="28" y="50"/>
                        </a:lnTo>
                        <a:lnTo>
                          <a:pt x="30" y="54"/>
                        </a:lnTo>
                        <a:lnTo>
                          <a:pt x="30" y="60"/>
                        </a:lnTo>
                        <a:lnTo>
                          <a:pt x="30" y="64"/>
                        </a:lnTo>
                        <a:lnTo>
                          <a:pt x="28" y="68"/>
                        </a:lnTo>
                        <a:lnTo>
                          <a:pt x="30" y="70"/>
                        </a:lnTo>
                        <a:lnTo>
                          <a:pt x="32" y="74"/>
                        </a:lnTo>
                        <a:lnTo>
                          <a:pt x="30" y="78"/>
                        </a:lnTo>
                        <a:lnTo>
                          <a:pt x="28" y="80"/>
                        </a:lnTo>
                        <a:lnTo>
                          <a:pt x="26" y="84"/>
                        </a:lnTo>
                        <a:lnTo>
                          <a:pt x="24" y="86"/>
                        </a:lnTo>
                        <a:lnTo>
                          <a:pt x="24" y="9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0" name="îṧḷíḍê">
                    <a:extLst>
                      <a:ext uri="{FF2B5EF4-FFF2-40B4-BE49-F238E27FC236}">
                        <a16:creationId xmlns:a16="http://schemas.microsoft.com/office/drawing/2014/main" xmlns="" id="{479C1FCB-E8B4-49AD-895D-98AFB9F0FBE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10983" y="2528262"/>
                    <a:ext cx="302987" cy="232575"/>
                  </a:xfrm>
                  <a:custGeom>
                    <a:avLst/>
                    <a:gdLst>
                      <a:gd name="T0" fmla="*/ 2147483647 w 174"/>
                      <a:gd name="T1" fmla="*/ 2147483647 h 140"/>
                      <a:gd name="T2" fmla="*/ 2147483647 w 174"/>
                      <a:gd name="T3" fmla="*/ 2147483647 h 140"/>
                      <a:gd name="T4" fmla="*/ 2147483647 w 174"/>
                      <a:gd name="T5" fmla="*/ 2147483647 h 140"/>
                      <a:gd name="T6" fmla="*/ 2147483647 w 174"/>
                      <a:gd name="T7" fmla="*/ 2147483647 h 140"/>
                      <a:gd name="T8" fmla="*/ 2147483647 w 174"/>
                      <a:gd name="T9" fmla="*/ 2147483647 h 140"/>
                      <a:gd name="T10" fmla="*/ 2147483647 w 174"/>
                      <a:gd name="T11" fmla="*/ 2147483647 h 140"/>
                      <a:gd name="T12" fmla="*/ 2147483647 w 174"/>
                      <a:gd name="T13" fmla="*/ 2147483647 h 140"/>
                      <a:gd name="T14" fmla="*/ 2147483647 w 174"/>
                      <a:gd name="T15" fmla="*/ 2147483647 h 140"/>
                      <a:gd name="T16" fmla="*/ 2147483647 w 174"/>
                      <a:gd name="T17" fmla="*/ 2147483647 h 140"/>
                      <a:gd name="T18" fmla="*/ 2147483647 w 174"/>
                      <a:gd name="T19" fmla="*/ 2147483647 h 140"/>
                      <a:gd name="T20" fmla="*/ 2147483647 w 174"/>
                      <a:gd name="T21" fmla="*/ 2147483647 h 140"/>
                      <a:gd name="T22" fmla="*/ 2147483647 w 174"/>
                      <a:gd name="T23" fmla="*/ 2147483647 h 140"/>
                      <a:gd name="T24" fmla="*/ 2147483647 w 174"/>
                      <a:gd name="T25" fmla="*/ 2147483647 h 140"/>
                      <a:gd name="T26" fmla="*/ 2147483647 w 174"/>
                      <a:gd name="T27" fmla="*/ 2147483647 h 140"/>
                      <a:gd name="T28" fmla="*/ 2147483647 w 174"/>
                      <a:gd name="T29" fmla="*/ 2147483647 h 140"/>
                      <a:gd name="T30" fmla="*/ 2147483647 w 174"/>
                      <a:gd name="T31" fmla="*/ 2147483647 h 140"/>
                      <a:gd name="T32" fmla="*/ 2147483647 w 174"/>
                      <a:gd name="T33" fmla="*/ 2147483647 h 140"/>
                      <a:gd name="T34" fmla="*/ 2147483647 w 174"/>
                      <a:gd name="T35" fmla="*/ 2147483647 h 140"/>
                      <a:gd name="T36" fmla="*/ 2147483647 w 174"/>
                      <a:gd name="T37" fmla="*/ 2147483647 h 140"/>
                      <a:gd name="T38" fmla="*/ 2147483647 w 174"/>
                      <a:gd name="T39" fmla="*/ 2147483647 h 140"/>
                      <a:gd name="T40" fmla="*/ 2147483647 w 174"/>
                      <a:gd name="T41" fmla="*/ 2147483647 h 140"/>
                      <a:gd name="T42" fmla="*/ 2147483647 w 174"/>
                      <a:gd name="T43" fmla="*/ 2147483647 h 140"/>
                      <a:gd name="T44" fmla="*/ 2147483647 w 174"/>
                      <a:gd name="T45" fmla="*/ 2147483647 h 140"/>
                      <a:gd name="T46" fmla="*/ 2147483647 w 174"/>
                      <a:gd name="T47" fmla="*/ 2147483647 h 140"/>
                      <a:gd name="T48" fmla="*/ 2147483647 w 174"/>
                      <a:gd name="T49" fmla="*/ 2147483647 h 140"/>
                      <a:gd name="T50" fmla="*/ 2147483647 w 174"/>
                      <a:gd name="T51" fmla="*/ 2147483647 h 140"/>
                      <a:gd name="T52" fmla="*/ 0 w 174"/>
                      <a:gd name="T53" fmla="*/ 2147483647 h 140"/>
                      <a:gd name="T54" fmla="*/ 0 w 174"/>
                      <a:gd name="T55" fmla="*/ 2147483647 h 140"/>
                      <a:gd name="T56" fmla="*/ 2147483647 w 174"/>
                      <a:gd name="T57" fmla="*/ 2147483647 h 140"/>
                      <a:gd name="T58" fmla="*/ 2147483647 w 174"/>
                      <a:gd name="T59" fmla="*/ 0 h 140"/>
                      <a:gd name="T60" fmla="*/ 2147483647 w 174"/>
                      <a:gd name="T61" fmla="*/ 2147483647 h 140"/>
                      <a:gd name="T62" fmla="*/ 2147483647 w 174"/>
                      <a:gd name="T63" fmla="*/ 2147483647 h 140"/>
                      <a:gd name="T64" fmla="*/ 2147483647 w 174"/>
                      <a:gd name="T65" fmla="*/ 2147483647 h 140"/>
                      <a:gd name="T66" fmla="*/ 2147483647 w 174"/>
                      <a:gd name="T67" fmla="*/ 2147483647 h 140"/>
                      <a:gd name="T68" fmla="*/ 2147483647 w 174"/>
                      <a:gd name="T69" fmla="*/ 2147483647 h 140"/>
                      <a:gd name="T70" fmla="*/ 2147483647 w 174"/>
                      <a:gd name="T71" fmla="*/ 2147483647 h 140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174"/>
                      <a:gd name="T109" fmla="*/ 0 h 140"/>
                      <a:gd name="T110" fmla="*/ 174 w 174"/>
                      <a:gd name="T111" fmla="*/ 140 h 140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174" h="140">
                        <a:moveTo>
                          <a:pt x="174" y="32"/>
                        </a:moveTo>
                        <a:lnTo>
                          <a:pt x="174" y="34"/>
                        </a:lnTo>
                        <a:lnTo>
                          <a:pt x="168" y="38"/>
                        </a:lnTo>
                        <a:lnTo>
                          <a:pt x="164" y="44"/>
                        </a:lnTo>
                        <a:lnTo>
                          <a:pt x="146" y="52"/>
                        </a:lnTo>
                        <a:lnTo>
                          <a:pt x="138" y="56"/>
                        </a:lnTo>
                        <a:lnTo>
                          <a:pt x="134" y="62"/>
                        </a:lnTo>
                        <a:lnTo>
                          <a:pt x="128" y="68"/>
                        </a:lnTo>
                        <a:lnTo>
                          <a:pt x="126" y="80"/>
                        </a:lnTo>
                        <a:lnTo>
                          <a:pt x="128" y="86"/>
                        </a:lnTo>
                        <a:lnTo>
                          <a:pt x="132" y="90"/>
                        </a:lnTo>
                        <a:lnTo>
                          <a:pt x="124" y="96"/>
                        </a:lnTo>
                        <a:lnTo>
                          <a:pt x="112" y="108"/>
                        </a:lnTo>
                        <a:lnTo>
                          <a:pt x="106" y="118"/>
                        </a:lnTo>
                        <a:lnTo>
                          <a:pt x="102" y="122"/>
                        </a:lnTo>
                        <a:lnTo>
                          <a:pt x="102" y="126"/>
                        </a:lnTo>
                        <a:lnTo>
                          <a:pt x="70" y="126"/>
                        </a:lnTo>
                        <a:lnTo>
                          <a:pt x="64" y="128"/>
                        </a:lnTo>
                        <a:lnTo>
                          <a:pt x="62" y="132"/>
                        </a:lnTo>
                        <a:lnTo>
                          <a:pt x="56" y="134"/>
                        </a:lnTo>
                        <a:lnTo>
                          <a:pt x="54" y="136"/>
                        </a:lnTo>
                        <a:lnTo>
                          <a:pt x="50" y="140"/>
                        </a:lnTo>
                        <a:lnTo>
                          <a:pt x="48" y="140"/>
                        </a:lnTo>
                        <a:lnTo>
                          <a:pt x="42" y="140"/>
                        </a:lnTo>
                        <a:lnTo>
                          <a:pt x="38" y="136"/>
                        </a:lnTo>
                        <a:lnTo>
                          <a:pt x="36" y="130"/>
                        </a:lnTo>
                        <a:lnTo>
                          <a:pt x="36" y="124"/>
                        </a:lnTo>
                        <a:lnTo>
                          <a:pt x="34" y="122"/>
                        </a:lnTo>
                        <a:lnTo>
                          <a:pt x="30" y="120"/>
                        </a:lnTo>
                        <a:lnTo>
                          <a:pt x="24" y="120"/>
                        </a:lnTo>
                        <a:lnTo>
                          <a:pt x="18" y="120"/>
                        </a:lnTo>
                        <a:lnTo>
                          <a:pt x="20" y="116"/>
                        </a:lnTo>
                        <a:lnTo>
                          <a:pt x="22" y="112"/>
                        </a:lnTo>
                        <a:lnTo>
                          <a:pt x="24" y="108"/>
                        </a:lnTo>
                        <a:lnTo>
                          <a:pt x="26" y="104"/>
                        </a:lnTo>
                        <a:lnTo>
                          <a:pt x="24" y="100"/>
                        </a:lnTo>
                        <a:lnTo>
                          <a:pt x="22" y="98"/>
                        </a:lnTo>
                        <a:lnTo>
                          <a:pt x="24" y="94"/>
                        </a:lnTo>
                        <a:lnTo>
                          <a:pt x="24" y="90"/>
                        </a:lnTo>
                        <a:lnTo>
                          <a:pt x="24" y="84"/>
                        </a:lnTo>
                        <a:lnTo>
                          <a:pt x="22" y="80"/>
                        </a:lnTo>
                        <a:lnTo>
                          <a:pt x="24" y="70"/>
                        </a:lnTo>
                        <a:lnTo>
                          <a:pt x="28" y="64"/>
                        </a:lnTo>
                        <a:lnTo>
                          <a:pt x="32" y="54"/>
                        </a:lnTo>
                        <a:lnTo>
                          <a:pt x="34" y="42"/>
                        </a:lnTo>
                        <a:lnTo>
                          <a:pt x="32" y="38"/>
                        </a:lnTo>
                        <a:lnTo>
                          <a:pt x="30" y="36"/>
                        </a:lnTo>
                        <a:lnTo>
                          <a:pt x="16" y="36"/>
                        </a:lnTo>
                        <a:lnTo>
                          <a:pt x="10" y="34"/>
                        </a:lnTo>
                        <a:lnTo>
                          <a:pt x="6" y="30"/>
                        </a:lnTo>
                        <a:lnTo>
                          <a:pt x="6" y="26"/>
                        </a:lnTo>
                        <a:lnTo>
                          <a:pt x="4" y="22"/>
                        </a:lnTo>
                        <a:lnTo>
                          <a:pt x="2" y="18"/>
                        </a:lnTo>
                        <a:lnTo>
                          <a:pt x="0" y="16"/>
                        </a:lnTo>
                        <a:lnTo>
                          <a:pt x="0" y="12"/>
                        </a:lnTo>
                        <a:lnTo>
                          <a:pt x="0" y="10"/>
                        </a:lnTo>
                        <a:lnTo>
                          <a:pt x="4" y="8"/>
                        </a:lnTo>
                        <a:lnTo>
                          <a:pt x="12" y="6"/>
                        </a:lnTo>
                        <a:lnTo>
                          <a:pt x="12" y="2"/>
                        </a:lnTo>
                        <a:lnTo>
                          <a:pt x="14" y="0"/>
                        </a:lnTo>
                        <a:lnTo>
                          <a:pt x="20" y="0"/>
                        </a:lnTo>
                        <a:lnTo>
                          <a:pt x="40" y="2"/>
                        </a:lnTo>
                        <a:lnTo>
                          <a:pt x="60" y="4"/>
                        </a:lnTo>
                        <a:lnTo>
                          <a:pt x="80" y="8"/>
                        </a:lnTo>
                        <a:lnTo>
                          <a:pt x="102" y="10"/>
                        </a:lnTo>
                        <a:lnTo>
                          <a:pt x="124" y="16"/>
                        </a:lnTo>
                        <a:lnTo>
                          <a:pt x="136" y="18"/>
                        </a:lnTo>
                        <a:lnTo>
                          <a:pt x="150" y="20"/>
                        </a:lnTo>
                        <a:lnTo>
                          <a:pt x="152" y="20"/>
                        </a:lnTo>
                        <a:lnTo>
                          <a:pt x="154" y="22"/>
                        </a:lnTo>
                        <a:lnTo>
                          <a:pt x="160" y="26"/>
                        </a:lnTo>
                        <a:lnTo>
                          <a:pt x="174" y="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1" name="iŝḷíḋè">
                    <a:extLst>
                      <a:ext uri="{FF2B5EF4-FFF2-40B4-BE49-F238E27FC236}">
                        <a16:creationId xmlns:a16="http://schemas.microsoft.com/office/drawing/2014/main" xmlns="" id="{6F050D9C-9E32-4146-B5F2-DB8B3B848CD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21160" y="2311097"/>
                    <a:ext cx="312628" cy="271804"/>
                  </a:xfrm>
                  <a:custGeom>
                    <a:avLst/>
                    <a:gdLst>
                      <a:gd name="T0" fmla="*/ 2147483647 w 178"/>
                      <a:gd name="T1" fmla="*/ 2147483647 h 162"/>
                      <a:gd name="T2" fmla="*/ 2147483647 w 178"/>
                      <a:gd name="T3" fmla="*/ 2147483647 h 162"/>
                      <a:gd name="T4" fmla="*/ 2147483647 w 178"/>
                      <a:gd name="T5" fmla="*/ 2147483647 h 162"/>
                      <a:gd name="T6" fmla="*/ 2147483647 w 178"/>
                      <a:gd name="T7" fmla="*/ 2147483647 h 162"/>
                      <a:gd name="T8" fmla="*/ 2147483647 w 178"/>
                      <a:gd name="T9" fmla="*/ 2147483647 h 162"/>
                      <a:gd name="T10" fmla="*/ 2147483647 w 178"/>
                      <a:gd name="T11" fmla="*/ 2147483647 h 162"/>
                      <a:gd name="T12" fmla="*/ 2147483647 w 178"/>
                      <a:gd name="T13" fmla="*/ 2147483647 h 162"/>
                      <a:gd name="T14" fmla="*/ 2147483647 w 178"/>
                      <a:gd name="T15" fmla="*/ 2147483647 h 162"/>
                      <a:gd name="T16" fmla="*/ 2147483647 w 178"/>
                      <a:gd name="T17" fmla="*/ 2147483647 h 162"/>
                      <a:gd name="T18" fmla="*/ 2147483647 w 178"/>
                      <a:gd name="T19" fmla="*/ 2147483647 h 162"/>
                      <a:gd name="T20" fmla="*/ 2147483647 w 178"/>
                      <a:gd name="T21" fmla="*/ 2147483647 h 162"/>
                      <a:gd name="T22" fmla="*/ 2147483647 w 178"/>
                      <a:gd name="T23" fmla="*/ 2147483647 h 162"/>
                      <a:gd name="T24" fmla="*/ 2147483647 w 178"/>
                      <a:gd name="T25" fmla="*/ 2147483647 h 162"/>
                      <a:gd name="T26" fmla="*/ 2147483647 w 178"/>
                      <a:gd name="T27" fmla="*/ 2147483647 h 162"/>
                      <a:gd name="T28" fmla="*/ 2147483647 w 178"/>
                      <a:gd name="T29" fmla="*/ 2147483647 h 162"/>
                      <a:gd name="T30" fmla="*/ 2147483647 w 178"/>
                      <a:gd name="T31" fmla="*/ 2147483647 h 162"/>
                      <a:gd name="T32" fmla="*/ 2147483647 w 178"/>
                      <a:gd name="T33" fmla="*/ 2147483647 h 162"/>
                      <a:gd name="T34" fmla="*/ 2147483647 w 178"/>
                      <a:gd name="T35" fmla="*/ 2147483647 h 162"/>
                      <a:gd name="T36" fmla="*/ 2147483647 w 178"/>
                      <a:gd name="T37" fmla="*/ 2147483647 h 162"/>
                      <a:gd name="T38" fmla="*/ 2147483647 w 178"/>
                      <a:gd name="T39" fmla="*/ 2147483647 h 162"/>
                      <a:gd name="T40" fmla="*/ 2147483647 w 178"/>
                      <a:gd name="T41" fmla="*/ 2147483647 h 162"/>
                      <a:gd name="T42" fmla="*/ 2147483647 w 178"/>
                      <a:gd name="T43" fmla="*/ 2147483647 h 162"/>
                      <a:gd name="T44" fmla="*/ 2147483647 w 178"/>
                      <a:gd name="T45" fmla="*/ 2147483647 h 162"/>
                      <a:gd name="T46" fmla="*/ 2147483647 w 178"/>
                      <a:gd name="T47" fmla="*/ 2147483647 h 162"/>
                      <a:gd name="T48" fmla="*/ 2147483647 w 178"/>
                      <a:gd name="T49" fmla="*/ 2147483647 h 162"/>
                      <a:gd name="T50" fmla="*/ 2147483647 w 178"/>
                      <a:gd name="T51" fmla="*/ 2147483647 h 162"/>
                      <a:gd name="T52" fmla="*/ 2147483647 w 178"/>
                      <a:gd name="T53" fmla="*/ 2147483647 h 162"/>
                      <a:gd name="T54" fmla="*/ 2147483647 w 178"/>
                      <a:gd name="T55" fmla="*/ 2147483647 h 162"/>
                      <a:gd name="T56" fmla="*/ 2147483647 w 178"/>
                      <a:gd name="T57" fmla="*/ 2147483647 h 162"/>
                      <a:gd name="T58" fmla="*/ 2147483647 w 178"/>
                      <a:gd name="T59" fmla="*/ 2147483647 h 162"/>
                      <a:gd name="T60" fmla="*/ 2147483647 w 178"/>
                      <a:gd name="T61" fmla="*/ 2147483647 h 162"/>
                      <a:gd name="T62" fmla="*/ 2147483647 w 178"/>
                      <a:gd name="T63" fmla="*/ 0 h 162"/>
                      <a:gd name="T64" fmla="*/ 2147483647 w 178"/>
                      <a:gd name="T65" fmla="*/ 2147483647 h 162"/>
                      <a:gd name="T66" fmla="*/ 2147483647 w 178"/>
                      <a:gd name="T67" fmla="*/ 2147483647 h 162"/>
                      <a:gd name="T68" fmla="*/ 2147483647 w 178"/>
                      <a:gd name="T69" fmla="*/ 2147483647 h 162"/>
                      <a:gd name="T70" fmla="*/ 2147483647 w 178"/>
                      <a:gd name="T71" fmla="*/ 2147483647 h 162"/>
                      <a:gd name="T72" fmla="*/ 2147483647 w 178"/>
                      <a:gd name="T73" fmla="*/ 2147483647 h 162"/>
                      <a:gd name="T74" fmla="*/ 2147483647 w 178"/>
                      <a:gd name="T75" fmla="*/ 2147483647 h 162"/>
                      <a:gd name="T76" fmla="*/ 2147483647 w 178"/>
                      <a:gd name="T77" fmla="*/ 2147483647 h 162"/>
                      <a:gd name="T78" fmla="*/ 2147483647 w 178"/>
                      <a:gd name="T79" fmla="*/ 2147483647 h 162"/>
                      <a:gd name="T80" fmla="*/ 2147483647 w 178"/>
                      <a:gd name="T81" fmla="*/ 2147483647 h 162"/>
                      <a:gd name="T82" fmla="*/ 2147483647 w 178"/>
                      <a:gd name="T83" fmla="*/ 2147483647 h 162"/>
                      <a:gd name="T84" fmla="*/ 2147483647 w 178"/>
                      <a:gd name="T85" fmla="*/ 2147483647 h 162"/>
                      <a:gd name="T86" fmla="*/ 2147483647 w 178"/>
                      <a:gd name="T87" fmla="*/ 2147483647 h 162"/>
                      <a:gd name="T88" fmla="*/ 2147483647 w 178"/>
                      <a:gd name="T89" fmla="*/ 2147483647 h 162"/>
                      <a:gd name="T90" fmla="*/ 2147483647 w 178"/>
                      <a:gd name="T91" fmla="*/ 2147483647 h 162"/>
                      <a:gd name="T92" fmla="*/ 2147483647 w 178"/>
                      <a:gd name="T93" fmla="*/ 2147483647 h 162"/>
                      <a:gd name="T94" fmla="*/ 2147483647 w 178"/>
                      <a:gd name="T95" fmla="*/ 2147483647 h 162"/>
                      <a:gd name="T96" fmla="*/ 2147483647 w 178"/>
                      <a:gd name="T97" fmla="*/ 2147483647 h 162"/>
                      <a:gd name="T98" fmla="*/ 2147483647 w 178"/>
                      <a:gd name="T99" fmla="*/ 2147483647 h 162"/>
                      <a:gd name="T100" fmla="*/ 2147483647 w 178"/>
                      <a:gd name="T101" fmla="*/ 2147483647 h 162"/>
                      <a:gd name="T102" fmla="*/ 2147483647 w 178"/>
                      <a:gd name="T103" fmla="*/ 2147483647 h 162"/>
                      <a:gd name="T104" fmla="*/ 2147483647 w 178"/>
                      <a:gd name="T105" fmla="*/ 2147483647 h 162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w 178"/>
                      <a:gd name="T160" fmla="*/ 0 h 162"/>
                      <a:gd name="T161" fmla="*/ 178 w 178"/>
                      <a:gd name="T162" fmla="*/ 162 h 162"/>
                    </a:gdLst>
                    <a:ahLst/>
                    <a:cxnLst>
                      <a:cxn ang="T106">
                        <a:pos x="T0" y="T1"/>
                      </a:cxn>
                      <a:cxn ang="T107">
                        <a:pos x="T2" y="T3"/>
                      </a:cxn>
                      <a:cxn ang="T108">
                        <a:pos x="T4" y="T5"/>
                      </a:cxn>
                      <a:cxn ang="T109">
                        <a:pos x="T6" y="T7"/>
                      </a:cxn>
                      <a:cxn ang="T110">
                        <a:pos x="T8" y="T9"/>
                      </a:cxn>
                      <a:cxn ang="T111">
                        <a:pos x="T10" y="T11"/>
                      </a:cxn>
                      <a:cxn ang="T112">
                        <a:pos x="T12" y="T13"/>
                      </a:cxn>
                      <a:cxn ang="T113">
                        <a:pos x="T14" y="T15"/>
                      </a:cxn>
                      <a:cxn ang="T114">
                        <a:pos x="T16" y="T17"/>
                      </a:cxn>
                      <a:cxn ang="T115">
                        <a:pos x="T18" y="T19"/>
                      </a:cxn>
                      <a:cxn ang="T116">
                        <a:pos x="T20" y="T21"/>
                      </a:cxn>
                      <a:cxn ang="T117">
                        <a:pos x="T22" y="T23"/>
                      </a:cxn>
                      <a:cxn ang="T118">
                        <a:pos x="T24" y="T25"/>
                      </a:cxn>
                      <a:cxn ang="T119">
                        <a:pos x="T26" y="T27"/>
                      </a:cxn>
                      <a:cxn ang="T120">
                        <a:pos x="T28" y="T29"/>
                      </a:cxn>
                      <a:cxn ang="T121">
                        <a:pos x="T30" y="T31"/>
                      </a:cxn>
                      <a:cxn ang="T122">
                        <a:pos x="T32" y="T33"/>
                      </a:cxn>
                      <a:cxn ang="T123">
                        <a:pos x="T34" y="T35"/>
                      </a:cxn>
                      <a:cxn ang="T124">
                        <a:pos x="T36" y="T37"/>
                      </a:cxn>
                      <a:cxn ang="T125">
                        <a:pos x="T38" y="T39"/>
                      </a:cxn>
                      <a:cxn ang="T126">
                        <a:pos x="T40" y="T41"/>
                      </a:cxn>
                      <a:cxn ang="T127">
                        <a:pos x="T42" y="T43"/>
                      </a:cxn>
                      <a:cxn ang="T128">
                        <a:pos x="T44" y="T45"/>
                      </a:cxn>
                      <a:cxn ang="T129">
                        <a:pos x="T46" y="T47"/>
                      </a:cxn>
                      <a:cxn ang="T130">
                        <a:pos x="T48" y="T49"/>
                      </a:cxn>
                      <a:cxn ang="T131">
                        <a:pos x="T50" y="T51"/>
                      </a:cxn>
                      <a:cxn ang="T132">
                        <a:pos x="T52" y="T53"/>
                      </a:cxn>
                      <a:cxn ang="T133">
                        <a:pos x="T54" y="T55"/>
                      </a:cxn>
                      <a:cxn ang="T134">
                        <a:pos x="T56" y="T57"/>
                      </a:cxn>
                      <a:cxn ang="T135">
                        <a:pos x="T58" y="T59"/>
                      </a:cxn>
                      <a:cxn ang="T136">
                        <a:pos x="T60" y="T61"/>
                      </a:cxn>
                      <a:cxn ang="T137">
                        <a:pos x="T62" y="T63"/>
                      </a:cxn>
                      <a:cxn ang="T138">
                        <a:pos x="T64" y="T65"/>
                      </a:cxn>
                      <a:cxn ang="T139">
                        <a:pos x="T66" y="T67"/>
                      </a:cxn>
                      <a:cxn ang="T140">
                        <a:pos x="T68" y="T69"/>
                      </a:cxn>
                      <a:cxn ang="T141">
                        <a:pos x="T70" y="T71"/>
                      </a:cxn>
                      <a:cxn ang="T142">
                        <a:pos x="T72" y="T73"/>
                      </a:cxn>
                      <a:cxn ang="T143">
                        <a:pos x="T74" y="T75"/>
                      </a:cxn>
                      <a:cxn ang="T144">
                        <a:pos x="T76" y="T77"/>
                      </a:cxn>
                      <a:cxn ang="T145">
                        <a:pos x="T78" y="T79"/>
                      </a:cxn>
                      <a:cxn ang="T146">
                        <a:pos x="T80" y="T81"/>
                      </a:cxn>
                      <a:cxn ang="T147">
                        <a:pos x="T82" y="T83"/>
                      </a:cxn>
                      <a:cxn ang="T148">
                        <a:pos x="T84" y="T85"/>
                      </a:cxn>
                      <a:cxn ang="T149">
                        <a:pos x="T86" y="T87"/>
                      </a:cxn>
                      <a:cxn ang="T150">
                        <a:pos x="T88" y="T89"/>
                      </a:cxn>
                      <a:cxn ang="T151">
                        <a:pos x="T90" y="T91"/>
                      </a:cxn>
                      <a:cxn ang="T152">
                        <a:pos x="T92" y="T93"/>
                      </a:cxn>
                      <a:cxn ang="T153">
                        <a:pos x="T94" y="T95"/>
                      </a:cxn>
                      <a:cxn ang="T154">
                        <a:pos x="T96" y="T97"/>
                      </a:cxn>
                      <a:cxn ang="T155">
                        <a:pos x="T98" y="T99"/>
                      </a:cxn>
                      <a:cxn ang="T156">
                        <a:pos x="T100" y="T101"/>
                      </a:cxn>
                      <a:cxn ang="T157">
                        <a:pos x="T102" y="T103"/>
                      </a:cxn>
                      <a:cxn ang="T158">
                        <a:pos x="T104" y="T105"/>
                      </a:cxn>
                    </a:cxnLst>
                    <a:rect l="T159" t="T160" r="T161" b="T162"/>
                    <a:pathLst>
                      <a:path w="178" h="162">
                        <a:moveTo>
                          <a:pt x="178" y="128"/>
                        </a:moveTo>
                        <a:lnTo>
                          <a:pt x="174" y="128"/>
                        </a:lnTo>
                        <a:lnTo>
                          <a:pt x="168" y="132"/>
                        </a:lnTo>
                        <a:lnTo>
                          <a:pt x="162" y="136"/>
                        </a:lnTo>
                        <a:lnTo>
                          <a:pt x="158" y="140"/>
                        </a:lnTo>
                        <a:lnTo>
                          <a:pt x="154" y="142"/>
                        </a:lnTo>
                        <a:lnTo>
                          <a:pt x="146" y="140"/>
                        </a:lnTo>
                        <a:lnTo>
                          <a:pt x="138" y="138"/>
                        </a:lnTo>
                        <a:lnTo>
                          <a:pt x="132" y="134"/>
                        </a:lnTo>
                        <a:lnTo>
                          <a:pt x="126" y="134"/>
                        </a:lnTo>
                        <a:lnTo>
                          <a:pt x="120" y="134"/>
                        </a:lnTo>
                        <a:lnTo>
                          <a:pt x="114" y="138"/>
                        </a:lnTo>
                        <a:lnTo>
                          <a:pt x="110" y="142"/>
                        </a:lnTo>
                        <a:lnTo>
                          <a:pt x="110" y="150"/>
                        </a:lnTo>
                        <a:lnTo>
                          <a:pt x="110" y="162"/>
                        </a:lnTo>
                        <a:lnTo>
                          <a:pt x="96" y="156"/>
                        </a:lnTo>
                        <a:lnTo>
                          <a:pt x="90" y="152"/>
                        </a:lnTo>
                        <a:lnTo>
                          <a:pt x="88" y="150"/>
                        </a:lnTo>
                        <a:lnTo>
                          <a:pt x="86" y="150"/>
                        </a:lnTo>
                        <a:lnTo>
                          <a:pt x="72" y="148"/>
                        </a:lnTo>
                        <a:lnTo>
                          <a:pt x="60" y="146"/>
                        </a:lnTo>
                        <a:lnTo>
                          <a:pt x="38" y="140"/>
                        </a:lnTo>
                        <a:lnTo>
                          <a:pt x="42" y="138"/>
                        </a:lnTo>
                        <a:lnTo>
                          <a:pt x="44" y="136"/>
                        </a:lnTo>
                        <a:lnTo>
                          <a:pt x="46" y="126"/>
                        </a:lnTo>
                        <a:lnTo>
                          <a:pt x="48" y="114"/>
                        </a:lnTo>
                        <a:lnTo>
                          <a:pt x="48" y="106"/>
                        </a:lnTo>
                        <a:lnTo>
                          <a:pt x="48" y="92"/>
                        </a:lnTo>
                        <a:lnTo>
                          <a:pt x="44" y="80"/>
                        </a:lnTo>
                        <a:lnTo>
                          <a:pt x="38" y="68"/>
                        </a:lnTo>
                        <a:lnTo>
                          <a:pt x="34" y="64"/>
                        </a:lnTo>
                        <a:lnTo>
                          <a:pt x="30" y="62"/>
                        </a:lnTo>
                        <a:lnTo>
                          <a:pt x="12" y="60"/>
                        </a:lnTo>
                        <a:lnTo>
                          <a:pt x="8" y="58"/>
                        </a:lnTo>
                        <a:lnTo>
                          <a:pt x="4" y="54"/>
                        </a:lnTo>
                        <a:lnTo>
                          <a:pt x="2" y="50"/>
                        </a:lnTo>
                        <a:lnTo>
                          <a:pt x="0" y="44"/>
                        </a:lnTo>
                        <a:lnTo>
                          <a:pt x="6" y="42"/>
                        </a:lnTo>
                        <a:lnTo>
                          <a:pt x="12" y="40"/>
                        </a:lnTo>
                        <a:lnTo>
                          <a:pt x="16" y="36"/>
                        </a:lnTo>
                        <a:lnTo>
                          <a:pt x="20" y="36"/>
                        </a:lnTo>
                        <a:lnTo>
                          <a:pt x="24" y="36"/>
                        </a:lnTo>
                        <a:lnTo>
                          <a:pt x="28" y="38"/>
                        </a:lnTo>
                        <a:lnTo>
                          <a:pt x="32" y="40"/>
                        </a:lnTo>
                        <a:lnTo>
                          <a:pt x="38" y="42"/>
                        </a:lnTo>
                        <a:lnTo>
                          <a:pt x="42" y="42"/>
                        </a:lnTo>
                        <a:lnTo>
                          <a:pt x="44" y="40"/>
                        </a:lnTo>
                        <a:lnTo>
                          <a:pt x="44" y="36"/>
                        </a:lnTo>
                        <a:lnTo>
                          <a:pt x="44" y="34"/>
                        </a:lnTo>
                        <a:lnTo>
                          <a:pt x="40" y="32"/>
                        </a:lnTo>
                        <a:lnTo>
                          <a:pt x="40" y="26"/>
                        </a:lnTo>
                        <a:lnTo>
                          <a:pt x="46" y="26"/>
                        </a:lnTo>
                        <a:lnTo>
                          <a:pt x="50" y="28"/>
                        </a:lnTo>
                        <a:lnTo>
                          <a:pt x="56" y="30"/>
                        </a:lnTo>
                        <a:lnTo>
                          <a:pt x="62" y="30"/>
                        </a:lnTo>
                        <a:lnTo>
                          <a:pt x="66" y="30"/>
                        </a:lnTo>
                        <a:lnTo>
                          <a:pt x="66" y="28"/>
                        </a:lnTo>
                        <a:lnTo>
                          <a:pt x="68" y="22"/>
                        </a:lnTo>
                        <a:lnTo>
                          <a:pt x="72" y="18"/>
                        </a:lnTo>
                        <a:lnTo>
                          <a:pt x="80" y="14"/>
                        </a:lnTo>
                        <a:lnTo>
                          <a:pt x="86" y="10"/>
                        </a:lnTo>
                        <a:lnTo>
                          <a:pt x="86" y="6"/>
                        </a:lnTo>
                        <a:lnTo>
                          <a:pt x="88" y="2"/>
                        </a:lnTo>
                        <a:lnTo>
                          <a:pt x="98" y="0"/>
                        </a:lnTo>
                        <a:lnTo>
                          <a:pt x="100" y="4"/>
                        </a:lnTo>
                        <a:lnTo>
                          <a:pt x="106" y="8"/>
                        </a:lnTo>
                        <a:lnTo>
                          <a:pt x="112" y="10"/>
                        </a:lnTo>
                        <a:lnTo>
                          <a:pt x="120" y="12"/>
                        </a:lnTo>
                        <a:lnTo>
                          <a:pt x="120" y="16"/>
                        </a:lnTo>
                        <a:lnTo>
                          <a:pt x="122" y="18"/>
                        </a:lnTo>
                        <a:lnTo>
                          <a:pt x="126" y="20"/>
                        </a:lnTo>
                        <a:lnTo>
                          <a:pt x="130" y="20"/>
                        </a:lnTo>
                        <a:lnTo>
                          <a:pt x="130" y="22"/>
                        </a:lnTo>
                        <a:lnTo>
                          <a:pt x="132" y="22"/>
                        </a:lnTo>
                        <a:lnTo>
                          <a:pt x="136" y="26"/>
                        </a:lnTo>
                        <a:lnTo>
                          <a:pt x="140" y="28"/>
                        </a:lnTo>
                        <a:lnTo>
                          <a:pt x="150" y="28"/>
                        </a:lnTo>
                        <a:lnTo>
                          <a:pt x="154" y="30"/>
                        </a:lnTo>
                        <a:lnTo>
                          <a:pt x="160" y="32"/>
                        </a:lnTo>
                        <a:lnTo>
                          <a:pt x="168" y="34"/>
                        </a:lnTo>
                        <a:lnTo>
                          <a:pt x="176" y="36"/>
                        </a:lnTo>
                        <a:lnTo>
                          <a:pt x="174" y="44"/>
                        </a:lnTo>
                        <a:lnTo>
                          <a:pt x="172" y="54"/>
                        </a:lnTo>
                        <a:lnTo>
                          <a:pt x="168" y="60"/>
                        </a:lnTo>
                        <a:lnTo>
                          <a:pt x="166" y="62"/>
                        </a:lnTo>
                        <a:lnTo>
                          <a:pt x="164" y="64"/>
                        </a:lnTo>
                        <a:lnTo>
                          <a:pt x="162" y="68"/>
                        </a:lnTo>
                        <a:lnTo>
                          <a:pt x="158" y="70"/>
                        </a:lnTo>
                        <a:lnTo>
                          <a:pt x="154" y="74"/>
                        </a:lnTo>
                        <a:lnTo>
                          <a:pt x="150" y="82"/>
                        </a:lnTo>
                        <a:lnTo>
                          <a:pt x="150" y="88"/>
                        </a:lnTo>
                        <a:lnTo>
                          <a:pt x="154" y="88"/>
                        </a:lnTo>
                        <a:lnTo>
                          <a:pt x="154" y="86"/>
                        </a:lnTo>
                        <a:lnTo>
                          <a:pt x="154" y="84"/>
                        </a:lnTo>
                        <a:lnTo>
                          <a:pt x="158" y="86"/>
                        </a:lnTo>
                        <a:lnTo>
                          <a:pt x="160" y="84"/>
                        </a:lnTo>
                        <a:lnTo>
                          <a:pt x="162" y="94"/>
                        </a:lnTo>
                        <a:lnTo>
                          <a:pt x="162" y="96"/>
                        </a:lnTo>
                        <a:lnTo>
                          <a:pt x="164" y="98"/>
                        </a:lnTo>
                        <a:lnTo>
                          <a:pt x="166" y="100"/>
                        </a:lnTo>
                        <a:lnTo>
                          <a:pt x="166" y="102"/>
                        </a:lnTo>
                        <a:lnTo>
                          <a:pt x="158" y="108"/>
                        </a:lnTo>
                        <a:lnTo>
                          <a:pt x="166" y="118"/>
                        </a:lnTo>
                        <a:lnTo>
                          <a:pt x="170" y="124"/>
                        </a:lnTo>
                        <a:lnTo>
                          <a:pt x="176" y="128"/>
                        </a:lnTo>
                        <a:lnTo>
                          <a:pt x="178" y="1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2" name="íṥḻïde">
                    <a:extLst>
                      <a:ext uri="{FF2B5EF4-FFF2-40B4-BE49-F238E27FC236}">
                        <a16:creationId xmlns:a16="http://schemas.microsoft.com/office/drawing/2014/main" xmlns="" id="{E8B11C00-2AD9-4F75-AEDB-AFC89392D47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90558" y="2302692"/>
                    <a:ext cx="96405" cy="56043"/>
                  </a:xfrm>
                  <a:custGeom>
                    <a:avLst/>
                    <a:gdLst>
                      <a:gd name="T0" fmla="*/ 2147483647 w 54"/>
                      <a:gd name="T1" fmla="*/ 2147483647 h 34"/>
                      <a:gd name="T2" fmla="*/ 2147483647 w 54"/>
                      <a:gd name="T3" fmla="*/ 2147483647 h 34"/>
                      <a:gd name="T4" fmla="*/ 2147483647 w 54"/>
                      <a:gd name="T5" fmla="*/ 2147483647 h 34"/>
                      <a:gd name="T6" fmla="*/ 2147483647 w 54"/>
                      <a:gd name="T7" fmla="*/ 2147483647 h 34"/>
                      <a:gd name="T8" fmla="*/ 2147483647 w 54"/>
                      <a:gd name="T9" fmla="*/ 2147483647 h 34"/>
                      <a:gd name="T10" fmla="*/ 2147483647 w 54"/>
                      <a:gd name="T11" fmla="*/ 2147483647 h 34"/>
                      <a:gd name="T12" fmla="*/ 2147483647 w 54"/>
                      <a:gd name="T13" fmla="*/ 2147483647 h 34"/>
                      <a:gd name="T14" fmla="*/ 2147483647 w 54"/>
                      <a:gd name="T15" fmla="*/ 2147483647 h 34"/>
                      <a:gd name="T16" fmla="*/ 2147483647 w 54"/>
                      <a:gd name="T17" fmla="*/ 2147483647 h 34"/>
                      <a:gd name="T18" fmla="*/ 2147483647 w 54"/>
                      <a:gd name="T19" fmla="*/ 2147483647 h 34"/>
                      <a:gd name="T20" fmla="*/ 2147483647 w 54"/>
                      <a:gd name="T21" fmla="*/ 2147483647 h 34"/>
                      <a:gd name="T22" fmla="*/ 2147483647 w 54"/>
                      <a:gd name="T23" fmla="*/ 0 h 34"/>
                      <a:gd name="T24" fmla="*/ 2147483647 w 54"/>
                      <a:gd name="T25" fmla="*/ 2147483647 h 34"/>
                      <a:gd name="T26" fmla="*/ 2147483647 w 54"/>
                      <a:gd name="T27" fmla="*/ 2147483647 h 34"/>
                      <a:gd name="T28" fmla="*/ 2147483647 w 54"/>
                      <a:gd name="T29" fmla="*/ 0 h 34"/>
                      <a:gd name="T30" fmla="*/ 0 w 54"/>
                      <a:gd name="T31" fmla="*/ 2147483647 h 34"/>
                      <a:gd name="T32" fmla="*/ 2147483647 w 54"/>
                      <a:gd name="T33" fmla="*/ 2147483647 h 34"/>
                      <a:gd name="T34" fmla="*/ 2147483647 w 54"/>
                      <a:gd name="T35" fmla="*/ 2147483647 h 34"/>
                      <a:gd name="T36" fmla="*/ 2147483647 w 54"/>
                      <a:gd name="T37" fmla="*/ 2147483647 h 34"/>
                      <a:gd name="T38" fmla="*/ 2147483647 w 54"/>
                      <a:gd name="T39" fmla="*/ 2147483647 h 34"/>
                      <a:gd name="T40" fmla="*/ 2147483647 w 54"/>
                      <a:gd name="T41" fmla="*/ 2147483647 h 34"/>
                      <a:gd name="T42" fmla="*/ 2147483647 w 54"/>
                      <a:gd name="T43" fmla="*/ 2147483647 h 34"/>
                      <a:gd name="T44" fmla="*/ 2147483647 w 54"/>
                      <a:gd name="T45" fmla="*/ 2147483647 h 34"/>
                      <a:gd name="T46" fmla="*/ 2147483647 w 54"/>
                      <a:gd name="T47" fmla="*/ 2147483647 h 34"/>
                      <a:gd name="T48" fmla="*/ 2147483647 w 54"/>
                      <a:gd name="T49" fmla="*/ 2147483647 h 34"/>
                      <a:gd name="T50" fmla="*/ 2147483647 w 54"/>
                      <a:gd name="T51" fmla="*/ 2147483647 h 34"/>
                      <a:gd name="T52" fmla="*/ 2147483647 w 54"/>
                      <a:gd name="T53" fmla="*/ 2147483647 h 34"/>
                      <a:gd name="T54" fmla="*/ 2147483647 w 54"/>
                      <a:gd name="T55" fmla="*/ 2147483647 h 34"/>
                      <a:gd name="T56" fmla="*/ 2147483647 w 54"/>
                      <a:gd name="T57" fmla="*/ 2147483647 h 34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w 54"/>
                      <a:gd name="T88" fmla="*/ 0 h 34"/>
                      <a:gd name="T89" fmla="*/ 54 w 54"/>
                      <a:gd name="T90" fmla="*/ 34 h 34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T87" t="T88" r="T89" b="T90"/>
                    <a:pathLst>
                      <a:path w="54" h="34">
                        <a:moveTo>
                          <a:pt x="46" y="34"/>
                        </a:moveTo>
                        <a:lnTo>
                          <a:pt x="46" y="32"/>
                        </a:lnTo>
                        <a:lnTo>
                          <a:pt x="46" y="30"/>
                        </a:lnTo>
                        <a:lnTo>
                          <a:pt x="44" y="28"/>
                        </a:lnTo>
                        <a:lnTo>
                          <a:pt x="46" y="26"/>
                        </a:lnTo>
                        <a:lnTo>
                          <a:pt x="48" y="22"/>
                        </a:lnTo>
                        <a:lnTo>
                          <a:pt x="52" y="20"/>
                        </a:lnTo>
                        <a:lnTo>
                          <a:pt x="54" y="16"/>
                        </a:lnTo>
                        <a:lnTo>
                          <a:pt x="52" y="12"/>
                        </a:lnTo>
                        <a:lnTo>
                          <a:pt x="50" y="10"/>
                        </a:lnTo>
                        <a:lnTo>
                          <a:pt x="44" y="6"/>
                        </a:lnTo>
                        <a:lnTo>
                          <a:pt x="30" y="0"/>
                        </a:lnTo>
                        <a:lnTo>
                          <a:pt x="16" y="4"/>
                        </a:lnTo>
                        <a:lnTo>
                          <a:pt x="12" y="2"/>
                        </a:lnTo>
                        <a:lnTo>
                          <a:pt x="10" y="0"/>
                        </a:lnTo>
                        <a:lnTo>
                          <a:pt x="0" y="6"/>
                        </a:lnTo>
                        <a:lnTo>
                          <a:pt x="2" y="10"/>
                        </a:lnTo>
                        <a:lnTo>
                          <a:pt x="8" y="14"/>
                        </a:lnTo>
                        <a:lnTo>
                          <a:pt x="14" y="16"/>
                        </a:lnTo>
                        <a:lnTo>
                          <a:pt x="22" y="18"/>
                        </a:lnTo>
                        <a:lnTo>
                          <a:pt x="22" y="22"/>
                        </a:lnTo>
                        <a:lnTo>
                          <a:pt x="24" y="24"/>
                        </a:lnTo>
                        <a:lnTo>
                          <a:pt x="28" y="26"/>
                        </a:lnTo>
                        <a:lnTo>
                          <a:pt x="32" y="26"/>
                        </a:lnTo>
                        <a:lnTo>
                          <a:pt x="32" y="28"/>
                        </a:lnTo>
                        <a:lnTo>
                          <a:pt x="34" y="28"/>
                        </a:lnTo>
                        <a:lnTo>
                          <a:pt x="38" y="32"/>
                        </a:lnTo>
                        <a:lnTo>
                          <a:pt x="42" y="34"/>
                        </a:lnTo>
                        <a:lnTo>
                          <a:pt x="46" y="3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3" name="ïṣľîḍé">
                    <a:extLst>
                      <a:ext uri="{FF2B5EF4-FFF2-40B4-BE49-F238E27FC236}">
                        <a16:creationId xmlns:a16="http://schemas.microsoft.com/office/drawing/2014/main" xmlns="" id="{8987C1DB-4A3F-41D5-80AE-98D9E991140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11216" y="2229837"/>
                    <a:ext cx="85388" cy="84063"/>
                  </a:xfrm>
                  <a:custGeom>
                    <a:avLst/>
                    <a:gdLst>
                      <a:gd name="T0" fmla="*/ 2147483647 w 50"/>
                      <a:gd name="T1" fmla="*/ 0 h 50"/>
                      <a:gd name="T2" fmla="*/ 2147483647 w 50"/>
                      <a:gd name="T3" fmla="*/ 2147483647 h 50"/>
                      <a:gd name="T4" fmla="*/ 2147483647 w 50"/>
                      <a:gd name="T5" fmla="*/ 2147483647 h 50"/>
                      <a:gd name="T6" fmla="*/ 2147483647 w 50"/>
                      <a:gd name="T7" fmla="*/ 2147483647 h 50"/>
                      <a:gd name="T8" fmla="*/ 2147483647 w 50"/>
                      <a:gd name="T9" fmla="*/ 2147483647 h 50"/>
                      <a:gd name="T10" fmla="*/ 2147483647 w 50"/>
                      <a:gd name="T11" fmla="*/ 2147483647 h 50"/>
                      <a:gd name="T12" fmla="*/ 2147483647 w 50"/>
                      <a:gd name="T13" fmla="*/ 2147483647 h 50"/>
                      <a:gd name="T14" fmla="*/ 2147483647 w 50"/>
                      <a:gd name="T15" fmla="*/ 2147483647 h 50"/>
                      <a:gd name="T16" fmla="*/ 2147483647 w 50"/>
                      <a:gd name="T17" fmla="*/ 2147483647 h 50"/>
                      <a:gd name="T18" fmla="*/ 2147483647 w 50"/>
                      <a:gd name="T19" fmla="*/ 2147483647 h 50"/>
                      <a:gd name="T20" fmla="*/ 2147483647 w 50"/>
                      <a:gd name="T21" fmla="*/ 2147483647 h 50"/>
                      <a:gd name="T22" fmla="*/ 2147483647 w 50"/>
                      <a:gd name="T23" fmla="*/ 2147483647 h 50"/>
                      <a:gd name="T24" fmla="*/ 2147483647 w 50"/>
                      <a:gd name="T25" fmla="*/ 2147483647 h 50"/>
                      <a:gd name="T26" fmla="*/ 2147483647 w 50"/>
                      <a:gd name="T27" fmla="*/ 2147483647 h 50"/>
                      <a:gd name="T28" fmla="*/ 2147483647 w 50"/>
                      <a:gd name="T29" fmla="*/ 2147483647 h 50"/>
                      <a:gd name="T30" fmla="*/ 0 w 50"/>
                      <a:gd name="T31" fmla="*/ 2147483647 h 50"/>
                      <a:gd name="T32" fmla="*/ 2147483647 w 50"/>
                      <a:gd name="T33" fmla="*/ 2147483647 h 50"/>
                      <a:gd name="T34" fmla="*/ 2147483647 w 50"/>
                      <a:gd name="T35" fmla="*/ 2147483647 h 50"/>
                      <a:gd name="T36" fmla="*/ 2147483647 w 50"/>
                      <a:gd name="T37" fmla="*/ 2147483647 h 50"/>
                      <a:gd name="T38" fmla="*/ 2147483647 w 50"/>
                      <a:gd name="T39" fmla="*/ 2147483647 h 50"/>
                      <a:gd name="T40" fmla="*/ 2147483647 w 50"/>
                      <a:gd name="T41" fmla="*/ 2147483647 h 50"/>
                      <a:gd name="T42" fmla="*/ 2147483647 w 50"/>
                      <a:gd name="T43" fmla="*/ 2147483647 h 50"/>
                      <a:gd name="T44" fmla="*/ 2147483647 w 50"/>
                      <a:gd name="T45" fmla="*/ 2147483647 h 50"/>
                      <a:gd name="T46" fmla="*/ 2147483647 w 50"/>
                      <a:gd name="T47" fmla="*/ 2147483647 h 50"/>
                      <a:gd name="T48" fmla="*/ 2147483647 w 50"/>
                      <a:gd name="T49" fmla="*/ 2147483647 h 50"/>
                      <a:gd name="T50" fmla="*/ 2147483647 w 50"/>
                      <a:gd name="T51" fmla="*/ 0 h 50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w 50"/>
                      <a:gd name="T79" fmla="*/ 0 h 50"/>
                      <a:gd name="T80" fmla="*/ 50 w 50"/>
                      <a:gd name="T81" fmla="*/ 50 h 50"/>
                    </a:gdLst>
                    <a:ahLst/>
                    <a:cxnLst>
                      <a:cxn ang="T52">
                        <a:pos x="T0" y="T1"/>
                      </a:cxn>
                      <a:cxn ang="T53">
                        <a:pos x="T2" y="T3"/>
                      </a:cxn>
                      <a:cxn ang="T54">
                        <a:pos x="T4" y="T5"/>
                      </a:cxn>
                      <a:cxn ang="T55">
                        <a:pos x="T6" y="T7"/>
                      </a:cxn>
                      <a:cxn ang="T56">
                        <a:pos x="T8" y="T9"/>
                      </a:cxn>
                      <a:cxn ang="T57">
                        <a:pos x="T10" y="T11"/>
                      </a:cxn>
                      <a:cxn ang="T58">
                        <a:pos x="T12" y="T13"/>
                      </a:cxn>
                      <a:cxn ang="T59">
                        <a:pos x="T14" y="T15"/>
                      </a:cxn>
                      <a:cxn ang="T60">
                        <a:pos x="T16" y="T17"/>
                      </a:cxn>
                      <a:cxn ang="T61">
                        <a:pos x="T18" y="T19"/>
                      </a:cxn>
                      <a:cxn ang="T62">
                        <a:pos x="T20" y="T21"/>
                      </a:cxn>
                      <a:cxn ang="T63">
                        <a:pos x="T22" y="T23"/>
                      </a:cxn>
                      <a:cxn ang="T64">
                        <a:pos x="T24" y="T25"/>
                      </a:cxn>
                      <a:cxn ang="T65">
                        <a:pos x="T26" y="T27"/>
                      </a:cxn>
                      <a:cxn ang="T66">
                        <a:pos x="T28" y="T29"/>
                      </a:cxn>
                      <a:cxn ang="T67">
                        <a:pos x="T30" y="T31"/>
                      </a:cxn>
                      <a:cxn ang="T68">
                        <a:pos x="T32" y="T33"/>
                      </a:cxn>
                      <a:cxn ang="T69">
                        <a:pos x="T34" y="T35"/>
                      </a:cxn>
                      <a:cxn ang="T70">
                        <a:pos x="T36" y="T37"/>
                      </a:cxn>
                      <a:cxn ang="T71">
                        <a:pos x="T38" y="T39"/>
                      </a:cxn>
                      <a:cxn ang="T72">
                        <a:pos x="T40" y="T41"/>
                      </a:cxn>
                      <a:cxn ang="T73">
                        <a:pos x="T42" y="T43"/>
                      </a:cxn>
                      <a:cxn ang="T74">
                        <a:pos x="T44" y="T45"/>
                      </a:cxn>
                      <a:cxn ang="T75">
                        <a:pos x="T46" y="T47"/>
                      </a:cxn>
                      <a:cxn ang="T76">
                        <a:pos x="T48" y="T49"/>
                      </a:cxn>
                      <a:cxn ang="T77">
                        <a:pos x="T50" y="T51"/>
                      </a:cxn>
                    </a:cxnLst>
                    <a:rect l="T78" t="T79" r="T80" b="T81"/>
                    <a:pathLst>
                      <a:path w="50" h="50">
                        <a:moveTo>
                          <a:pt x="50" y="0"/>
                        </a:moveTo>
                        <a:lnTo>
                          <a:pt x="50" y="10"/>
                        </a:lnTo>
                        <a:lnTo>
                          <a:pt x="48" y="18"/>
                        </a:lnTo>
                        <a:lnTo>
                          <a:pt x="48" y="24"/>
                        </a:lnTo>
                        <a:lnTo>
                          <a:pt x="50" y="24"/>
                        </a:lnTo>
                        <a:lnTo>
                          <a:pt x="46" y="30"/>
                        </a:lnTo>
                        <a:lnTo>
                          <a:pt x="44" y="34"/>
                        </a:lnTo>
                        <a:lnTo>
                          <a:pt x="42" y="38"/>
                        </a:lnTo>
                        <a:lnTo>
                          <a:pt x="40" y="44"/>
                        </a:lnTo>
                        <a:lnTo>
                          <a:pt x="38" y="48"/>
                        </a:lnTo>
                        <a:lnTo>
                          <a:pt x="36" y="50"/>
                        </a:lnTo>
                        <a:lnTo>
                          <a:pt x="26" y="46"/>
                        </a:lnTo>
                        <a:lnTo>
                          <a:pt x="20" y="42"/>
                        </a:lnTo>
                        <a:lnTo>
                          <a:pt x="6" y="46"/>
                        </a:lnTo>
                        <a:lnTo>
                          <a:pt x="2" y="44"/>
                        </a:lnTo>
                        <a:lnTo>
                          <a:pt x="0" y="42"/>
                        </a:lnTo>
                        <a:lnTo>
                          <a:pt x="10" y="36"/>
                        </a:lnTo>
                        <a:lnTo>
                          <a:pt x="14" y="30"/>
                        </a:lnTo>
                        <a:lnTo>
                          <a:pt x="18" y="24"/>
                        </a:lnTo>
                        <a:lnTo>
                          <a:pt x="20" y="18"/>
                        </a:lnTo>
                        <a:lnTo>
                          <a:pt x="22" y="14"/>
                        </a:lnTo>
                        <a:lnTo>
                          <a:pt x="28" y="14"/>
                        </a:lnTo>
                        <a:lnTo>
                          <a:pt x="32" y="6"/>
                        </a:lnTo>
                        <a:lnTo>
                          <a:pt x="38" y="4"/>
                        </a:lnTo>
                        <a:lnTo>
                          <a:pt x="42" y="2"/>
                        </a:lnTo>
                        <a:lnTo>
                          <a:pt x="5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4" name="îŝļïdè">
                    <a:extLst>
                      <a:ext uri="{FF2B5EF4-FFF2-40B4-BE49-F238E27FC236}">
                        <a16:creationId xmlns:a16="http://schemas.microsoft.com/office/drawing/2014/main" xmlns="" id="{3B5ADE86-C922-4F9F-AAD3-58E8032E80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26902" y="2114949"/>
                    <a:ext cx="53711" cy="85465"/>
                  </a:xfrm>
                  <a:custGeom>
                    <a:avLst/>
                    <a:gdLst>
                      <a:gd name="T0" fmla="*/ 2147483647 w 32"/>
                      <a:gd name="T1" fmla="*/ 2147483647 h 52"/>
                      <a:gd name="T2" fmla="*/ 2147483647 w 32"/>
                      <a:gd name="T3" fmla="*/ 2147483647 h 52"/>
                      <a:gd name="T4" fmla="*/ 2147483647 w 32"/>
                      <a:gd name="T5" fmla="*/ 2147483647 h 52"/>
                      <a:gd name="T6" fmla="*/ 2147483647 w 32"/>
                      <a:gd name="T7" fmla="*/ 2147483647 h 52"/>
                      <a:gd name="T8" fmla="*/ 2147483647 w 32"/>
                      <a:gd name="T9" fmla="*/ 2147483647 h 52"/>
                      <a:gd name="T10" fmla="*/ 2147483647 w 32"/>
                      <a:gd name="T11" fmla="*/ 2147483647 h 52"/>
                      <a:gd name="T12" fmla="*/ 2147483647 w 32"/>
                      <a:gd name="T13" fmla="*/ 2147483647 h 52"/>
                      <a:gd name="T14" fmla="*/ 2147483647 w 32"/>
                      <a:gd name="T15" fmla="*/ 2147483647 h 52"/>
                      <a:gd name="T16" fmla="*/ 0 w 32"/>
                      <a:gd name="T17" fmla="*/ 2147483647 h 52"/>
                      <a:gd name="T18" fmla="*/ 2147483647 w 32"/>
                      <a:gd name="T19" fmla="*/ 2147483647 h 52"/>
                      <a:gd name="T20" fmla="*/ 2147483647 w 32"/>
                      <a:gd name="T21" fmla="*/ 2147483647 h 52"/>
                      <a:gd name="T22" fmla="*/ 2147483647 w 32"/>
                      <a:gd name="T23" fmla="*/ 2147483647 h 52"/>
                      <a:gd name="T24" fmla="*/ 2147483647 w 32"/>
                      <a:gd name="T25" fmla="*/ 0 h 52"/>
                      <a:gd name="T26" fmla="*/ 2147483647 w 32"/>
                      <a:gd name="T27" fmla="*/ 2147483647 h 52"/>
                      <a:gd name="T28" fmla="*/ 2147483647 w 32"/>
                      <a:gd name="T29" fmla="*/ 2147483647 h 52"/>
                      <a:gd name="T30" fmla="*/ 2147483647 w 32"/>
                      <a:gd name="T31" fmla="*/ 2147483647 h 52"/>
                      <a:gd name="T32" fmla="*/ 2147483647 w 32"/>
                      <a:gd name="T33" fmla="*/ 2147483647 h 52"/>
                      <a:gd name="T34" fmla="*/ 2147483647 w 32"/>
                      <a:gd name="T35" fmla="*/ 2147483647 h 52"/>
                      <a:gd name="T36" fmla="*/ 2147483647 w 32"/>
                      <a:gd name="T37" fmla="*/ 2147483647 h 52"/>
                      <a:gd name="T38" fmla="*/ 2147483647 w 32"/>
                      <a:gd name="T39" fmla="*/ 2147483647 h 52"/>
                      <a:gd name="T40" fmla="*/ 2147483647 w 32"/>
                      <a:gd name="T41" fmla="*/ 2147483647 h 52"/>
                      <a:gd name="T42" fmla="*/ 2147483647 w 32"/>
                      <a:gd name="T43" fmla="*/ 2147483647 h 52"/>
                      <a:gd name="T44" fmla="*/ 2147483647 w 32"/>
                      <a:gd name="T45" fmla="*/ 2147483647 h 52"/>
                      <a:gd name="T46" fmla="*/ 2147483647 w 32"/>
                      <a:gd name="T47" fmla="*/ 2147483647 h 52"/>
                      <a:gd name="T48" fmla="*/ 2147483647 w 32"/>
                      <a:gd name="T49" fmla="*/ 2147483647 h 52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32"/>
                      <a:gd name="T76" fmla="*/ 0 h 52"/>
                      <a:gd name="T77" fmla="*/ 32 w 32"/>
                      <a:gd name="T78" fmla="*/ 52 h 52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32" h="52">
                        <a:moveTo>
                          <a:pt x="22" y="52"/>
                        </a:moveTo>
                        <a:lnTo>
                          <a:pt x="8" y="52"/>
                        </a:lnTo>
                        <a:lnTo>
                          <a:pt x="10" y="52"/>
                        </a:lnTo>
                        <a:lnTo>
                          <a:pt x="12" y="50"/>
                        </a:lnTo>
                        <a:lnTo>
                          <a:pt x="6" y="50"/>
                        </a:lnTo>
                        <a:lnTo>
                          <a:pt x="6" y="42"/>
                        </a:lnTo>
                        <a:lnTo>
                          <a:pt x="4" y="38"/>
                        </a:lnTo>
                        <a:lnTo>
                          <a:pt x="2" y="32"/>
                        </a:lnTo>
                        <a:lnTo>
                          <a:pt x="0" y="26"/>
                        </a:lnTo>
                        <a:lnTo>
                          <a:pt x="2" y="22"/>
                        </a:lnTo>
                        <a:lnTo>
                          <a:pt x="4" y="18"/>
                        </a:lnTo>
                        <a:lnTo>
                          <a:pt x="12" y="12"/>
                        </a:lnTo>
                        <a:lnTo>
                          <a:pt x="28" y="0"/>
                        </a:lnTo>
                        <a:lnTo>
                          <a:pt x="28" y="14"/>
                        </a:lnTo>
                        <a:lnTo>
                          <a:pt x="26" y="16"/>
                        </a:lnTo>
                        <a:lnTo>
                          <a:pt x="28" y="18"/>
                        </a:lnTo>
                        <a:lnTo>
                          <a:pt x="32" y="20"/>
                        </a:lnTo>
                        <a:lnTo>
                          <a:pt x="30" y="24"/>
                        </a:lnTo>
                        <a:lnTo>
                          <a:pt x="28" y="28"/>
                        </a:lnTo>
                        <a:lnTo>
                          <a:pt x="26" y="28"/>
                        </a:lnTo>
                        <a:lnTo>
                          <a:pt x="22" y="30"/>
                        </a:lnTo>
                        <a:lnTo>
                          <a:pt x="24" y="36"/>
                        </a:lnTo>
                        <a:lnTo>
                          <a:pt x="28" y="40"/>
                        </a:lnTo>
                        <a:lnTo>
                          <a:pt x="22" y="40"/>
                        </a:lnTo>
                        <a:lnTo>
                          <a:pt x="22" y="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5" name="ïşḻidê">
                    <a:extLst>
                      <a:ext uri="{FF2B5EF4-FFF2-40B4-BE49-F238E27FC236}">
                        <a16:creationId xmlns:a16="http://schemas.microsoft.com/office/drawing/2014/main" xmlns="" id="{22EC8B97-5548-46F5-83A8-5859E35D85A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71814" y="2200414"/>
                    <a:ext cx="223109" cy="218565"/>
                  </a:xfrm>
                  <a:custGeom>
                    <a:avLst/>
                    <a:gdLst>
                      <a:gd name="T0" fmla="*/ 2147483647 w 127"/>
                      <a:gd name="T1" fmla="*/ 2147483647 h 130"/>
                      <a:gd name="T2" fmla="*/ 2147483647 w 127"/>
                      <a:gd name="T3" fmla="*/ 2147483647 h 130"/>
                      <a:gd name="T4" fmla="*/ 2147483647 w 127"/>
                      <a:gd name="T5" fmla="*/ 2147483647 h 130"/>
                      <a:gd name="T6" fmla="*/ 2147483647 w 127"/>
                      <a:gd name="T7" fmla="*/ 2147483647 h 130"/>
                      <a:gd name="T8" fmla="*/ 2147483647 w 127"/>
                      <a:gd name="T9" fmla="*/ 2147483647 h 130"/>
                      <a:gd name="T10" fmla="*/ 2147483647 w 127"/>
                      <a:gd name="T11" fmla="*/ 2147483647 h 130"/>
                      <a:gd name="T12" fmla="*/ 2147483647 w 127"/>
                      <a:gd name="T13" fmla="*/ 2147483647 h 130"/>
                      <a:gd name="T14" fmla="*/ 2147483647 w 127"/>
                      <a:gd name="T15" fmla="*/ 2147483647 h 130"/>
                      <a:gd name="T16" fmla="*/ 2147483647 w 127"/>
                      <a:gd name="T17" fmla="*/ 2147483647 h 130"/>
                      <a:gd name="T18" fmla="*/ 2147483647 w 127"/>
                      <a:gd name="T19" fmla="*/ 2147483647 h 130"/>
                      <a:gd name="T20" fmla="*/ 2147483647 w 127"/>
                      <a:gd name="T21" fmla="*/ 2147483647 h 130"/>
                      <a:gd name="T22" fmla="*/ 2147483647 w 127"/>
                      <a:gd name="T23" fmla="*/ 2147483647 h 130"/>
                      <a:gd name="T24" fmla="*/ 2147483647 w 127"/>
                      <a:gd name="T25" fmla="*/ 2147483647 h 130"/>
                      <a:gd name="T26" fmla="*/ 2147483647 w 127"/>
                      <a:gd name="T27" fmla="*/ 2147483647 h 130"/>
                      <a:gd name="T28" fmla="*/ 2147483647 w 127"/>
                      <a:gd name="T29" fmla="*/ 2147483647 h 130"/>
                      <a:gd name="T30" fmla="*/ 2147483647 w 127"/>
                      <a:gd name="T31" fmla="*/ 2147483647 h 130"/>
                      <a:gd name="T32" fmla="*/ 2147483647 w 127"/>
                      <a:gd name="T33" fmla="*/ 2147483647 h 130"/>
                      <a:gd name="T34" fmla="*/ 2147483647 w 127"/>
                      <a:gd name="T35" fmla="*/ 2147483647 h 130"/>
                      <a:gd name="T36" fmla="*/ 2147483647 w 127"/>
                      <a:gd name="T37" fmla="*/ 2147483647 h 130"/>
                      <a:gd name="T38" fmla="*/ 2147483647 w 127"/>
                      <a:gd name="T39" fmla="*/ 0 h 130"/>
                      <a:gd name="T40" fmla="*/ 2147483647 w 127"/>
                      <a:gd name="T41" fmla="*/ 2147483647 h 130"/>
                      <a:gd name="T42" fmla="*/ 2147483647 w 127"/>
                      <a:gd name="T43" fmla="*/ 2147483647 h 130"/>
                      <a:gd name="T44" fmla="*/ 2147483647 w 127"/>
                      <a:gd name="T45" fmla="*/ 2147483647 h 130"/>
                      <a:gd name="T46" fmla="*/ 2147483647 w 127"/>
                      <a:gd name="T47" fmla="*/ 2147483647 h 130"/>
                      <a:gd name="T48" fmla="*/ 2147483647 w 127"/>
                      <a:gd name="T49" fmla="*/ 2147483647 h 130"/>
                      <a:gd name="T50" fmla="*/ 2147483647 w 127"/>
                      <a:gd name="T51" fmla="*/ 2147483647 h 130"/>
                      <a:gd name="T52" fmla="*/ 2147483647 w 127"/>
                      <a:gd name="T53" fmla="*/ 2147483647 h 130"/>
                      <a:gd name="T54" fmla="*/ 2147483647 w 127"/>
                      <a:gd name="T55" fmla="*/ 2147483647 h 130"/>
                      <a:gd name="T56" fmla="*/ 2147483647 w 127"/>
                      <a:gd name="T57" fmla="*/ 2147483647 h 130"/>
                      <a:gd name="T58" fmla="*/ 2147483647 w 127"/>
                      <a:gd name="T59" fmla="*/ 2147483647 h 130"/>
                      <a:gd name="T60" fmla="*/ 2147483647 w 127"/>
                      <a:gd name="T61" fmla="*/ 2147483647 h 130"/>
                      <a:gd name="T62" fmla="*/ 0 w 127"/>
                      <a:gd name="T63" fmla="*/ 2147483647 h 130"/>
                      <a:gd name="T64" fmla="*/ 2147483647 w 127"/>
                      <a:gd name="T65" fmla="*/ 2147483647 h 130"/>
                      <a:gd name="T66" fmla="*/ 2147483647 w 127"/>
                      <a:gd name="T67" fmla="*/ 2147483647 h 130"/>
                      <a:gd name="T68" fmla="*/ 2147483647 w 127"/>
                      <a:gd name="T69" fmla="*/ 2147483647 h 130"/>
                      <a:gd name="T70" fmla="*/ 2147483647 w 127"/>
                      <a:gd name="T71" fmla="*/ 2147483647 h 130"/>
                      <a:gd name="T72" fmla="*/ 2147483647 w 127"/>
                      <a:gd name="T73" fmla="*/ 2147483647 h 130"/>
                      <a:gd name="T74" fmla="*/ 2147483647 w 127"/>
                      <a:gd name="T75" fmla="*/ 2147483647 h 130"/>
                      <a:gd name="T76" fmla="*/ 2147483647 w 127"/>
                      <a:gd name="T77" fmla="*/ 2147483647 h 13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127"/>
                      <a:gd name="T118" fmla="*/ 0 h 130"/>
                      <a:gd name="T119" fmla="*/ 127 w 127"/>
                      <a:gd name="T120" fmla="*/ 130 h 13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127" h="130">
                        <a:moveTo>
                          <a:pt x="24" y="128"/>
                        </a:moveTo>
                        <a:lnTo>
                          <a:pt x="22" y="128"/>
                        </a:lnTo>
                        <a:lnTo>
                          <a:pt x="32" y="126"/>
                        </a:lnTo>
                        <a:lnTo>
                          <a:pt x="40" y="126"/>
                        </a:lnTo>
                        <a:lnTo>
                          <a:pt x="48" y="128"/>
                        </a:lnTo>
                        <a:lnTo>
                          <a:pt x="52" y="130"/>
                        </a:lnTo>
                        <a:lnTo>
                          <a:pt x="58" y="130"/>
                        </a:lnTo>
                        <a:lnTo>
                          <a:pt x="62" y="130"/>
                        </a:lnTo>
                        <a:lnTo>
                          <a:pt x="74" y="130"/>
                        </a:lnTo>
                        <a:lnTo>
                          <a:pt x="80" y="130"/>
                        </a:lnTo>
                        <a:lnTo>
                          <a:pt x="88" y="126"/>
                        </a:lnTo>
                        <a:lnTo>
                          <a:pt x="102" y="126"/>
                        </a:lnTo>
                        <a:lnTo>
                          <a:pt x="100" y="122"/>
                        </a:lnTo>
                        <a:lnTo>
                          <a:pt x="102" y="116"/>
                        </a:lnTo>
                        <a:lnTo>
                          <a:pt x="106" y="114"/>
                        </a:lnTo>
                        <a:lnTo>
                          <a:pt x="110" y="110"/>
                        </a:lnTo>
                        <a:lnTo>
                          <a:pt x="114" y="108"/>
                        </a:lnTo>
                        <a:lnTo>
                          <a:pt x="108" y="102"/>
                        </a:lnTo>
                        <a:lnTo>
                          <a:pt x="100" y="96"/>
                        </a:lnTo>
                        <a:lnTo>
                          <a:pt x="92" y="90"/>
                        </a:lnTo>
                        <a:lnTo>
                          <a:pt x="92" y="84"/>
                        </a:lnTo>
                        <a:lnTo>
                          <a:pt x="90" y="80"/>
                        </a:lnTo>
                        <a:lnTo>
                          <a:pt x="119" y="70"/>
                        </a:lnTo>
                        <a:lnTo>
                          <a:pt x="121" y="70"/>
                        </a:lnTo>
                        <a:lnTo>
                          <a:pt x="127" y="70"/>
                        </a:lnTo>
                        <a:lnTo>
                          <a:pt x="127" y="60"/>
                        </a:lnTo>
                        <a:lnTo>
                          <a:pt x="121" y="46"/>
                        </a:lnTo>
                        <a:lnTo>
                          <a:pt x="114" y="34"/>
                        </a:lnTo>
                        <a:lnTo>
                          <a:pt x="114" y="16"/>
                        </a:lnTo>
                        <a:lnTo>
                          <a:pt x="110" y="12"/>
                        </a:lnTo>
                        <a:lnTo>
                          <a:pt x="108" y="8"/>
                        </a:lnTo>
                        <a:lnTo>
                          <a:pt x="102" y="6"/>
                        </a:lnTo>
                        <a:lnTo>
                          <a:pt x="96" y="4"/>
                        </a:lnTo>
                        <a:lnTo>
                          <a:pt x="92" y="4"/>
                        </a:lnTo>
                        <a:lnTo>
                          <a:pt x="86" y="8"/>
                        </a:lnTo>
                        <a:lnTo>
                          <a:pt x="80" y="10"/>
                        </a:lnTo>
                        <a:lnTo>
                          <a:pt x="76" y="16"/>
                        </a:lnTo>
                        <a:lnTo>
                          <a:pt x="70" y="12"/>
                        </a:lnTo>
                        <a:lnTo>
                          <a:pt x="66" y="8"/>
                        </a:lnTo>
                        <a:lnTo>
                          <a:pt x="52" y="0"/>
                        </a:lnTo>
                        <a:lnTo>
                          <a:pt x="38" y="0"/>
                        </a:lnTo>
                        <a:lnTo>
                          <a:pt x="40" y="8"/>
                        </a:lnTo>
                        <a:lnTo>
                          <a:pt x="42" y="12"/>
                        </a:lnTo>
                        <a:lnTo>
                          <a:pt x="50" y="20"/>
                        </a:lnTo>
                        <a:lnTo>
                          <a:pt x="46" y="20"/>
                        </a:lnTo>
                        <a:lnTo>
                          <a:pt x="42" y="16"/>
                        </a:lnTo>
                        <a:lnTo>
                          <a:pt x="38" y="16"/>
                        </a:lnTo>
                        <a:lnTo>
                          <a:pt x="38" y="18"/>
                        </a:lnTo>
                        <a:lnTo>
                          <a:pt x="36" y="20"/>
                        </a:lnTo>
                        <a:lnTo>
                          <a:pt x="34" y="20"/>
                        </a:lnTo>
                        <a:lnTo>
                          <a:pt x="30" y="18"/>
                        </a:lnTo>
                        <a:lnTo>
                          <a:pt x="26" y="18"/>
                        </a:lnTo>
                        <a:lnTo>
                          <a:pt x="22" y="16"/>
                        </a:lnTo>
                        <a:lnTo>
                          <a:pt x="14" y="18"/>
                        </a:lnTo>
                        <a:lnTo>
                          <a:pt x="14" y="28"/>
                        </a:lnTo>
                        <a:lnTo>
                          <a:pt x="12" y="36"/>
                        </a:lnTo>
                        <a:lnTo>
                          <a:pt x="12" y="42"/>
                        </a:lnTo>
                        <a:lnTo>
                          <a:pt x="14" y="42"/>
                        </a:lnTo>
                        <a:lnTo>
                          <a:pt x="10" y="48"/>
                        </a:lnTo>
                        <a:lnTo>
                          <a:pt x="8" y="52"/>
                        </a:lnTo>
                        <a:lnTo>
                          <a:pt x="6" y="56"/>
                        </a:lnTo>
                        <a:lnTo>
                          <a:pt x="4" y="62"/>
                        </a:lnTo>
                        <a:lnTo>
                          <a:pt x="2" y="66"/>
                        </a:lnTo>
                        <a:lnTo>
                          <a:pt x="0" y="68"/>
                        </a:lnTo>
                        <a:lnTo>
                          <a:pt x="4" y="72"/>
                        </a:lnTo>
                        <a:lnTo>
                          <a:pt x="8" y="76"/>
                        </a:lnTo>
                        <a:lnTo>
                          <a:pt x="6" y="78"/>
                        </a:lnTo>
                        <a:lnTo>
                          <a:pt x="6" y="80"/>
                        </a:lnTo>
                        <a:lnTo>
                          <a:pt x="10" y="88"/>
                        </a:lnTo>
                        <a:lnTo>
                          <a:pt x="10" y="92"/>
                        </a:lnTo>
                        <a:lnTo>
                          <a:pt x="10" y="94"/>
                        </a:lnTo>
                        <a:lnTo>
                          <a:pt x="10" y="96"/>
                        </a:lnTo>
                        <a:lnTo>
                          <a:pt x="20" y="98"/>
                        </a:lnTo>
                        <a:lnTo>
                          <a:pt x="24" y="100"/>
                        </a:lnTo>
                        <a:lnTo>
                          <a:pt x="32" y="102"/>
                        </a:lnTo>
                        <a:lnTo>
                          <a:pt x="30" y="112"/>
                        </a:lnTo>
                        <a:lnTo>
                          <a:pt x="28" y="120"/>
                        </a:lnTo>
                        <a:lnTo>
                          <a:pt x="24" y="126"/>
                        </a:lnTo>
                        <a:lnTo>
                          <a:pt x="24" y="1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6" name="iSḷîḓé">
                    <a:extLst>
                      <a:ext uri="{FF2B5EF4-FFF2-40B4-BE49-F238E27FC236}">
                        <a16:creationId xmlns:a16="http://schemas.microsoft.com/office/drawing/2014/main" xmlns="" id="{DD64A7C5-7A3B-48D5-A209-0FA9595CE98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84208" y="2411975"/>
                    <a:ext cx="103291" cy="49037"/>
                  </a:xfrm>
                  <a:custGeom>
                    <a:avLst/>
                    <a:gdLst>
                      <a:gd name="T0" fmla="*/ 2147483647 w 60"/>
                      <a:gd name="T1" fmla="*/ 2147483647 h 30"/>
                      <a:gd name="T2" fmla="*/ 2147483647 w 60"/>
                      <a:gd name="T3" fmla="*/ 2147483647 h 30"/>
                      <a:gd name="T4" fmla="*/ 2147483647 w 60"/>
                      <a:gd name="T5" fmla="*/ 0 h 30"/>
                      <a:gd name="T6" fmla="*/ 2147483647 w 60"/>
                      <a:gd name="T7" fmla="*/ 0 h 30"/>
                      <a:gd name="T8" fmla="*/ 2147483647 w 60"/>
                      <a:gd name="T9" fmla="*/ 2147483647 h 30"/>
                      <a:gd name="T10" fmla="*/ 2147483647 w 60"/>
                      <a:gd name="T11" fmla="*/ 2147483647 h 30"/>
                      <a:gd name="T12" fmla="*/ 2147483647 w 60"/>
                      <a:gd name="T13" fmla="*/ 0 h 30"/>
                      <a:gd name="T14" fmla="*/ 2147483647 w 60"/>
                      <a:gd name="T15" fmla="*/ 2147483647 h 30"/>
                      <a:gd name="T16" fmla="*/ 2147483647 w 60"/>
                      <a:gd name="T17" fmla="*/ 2147483647 h 30"/>
                      <a:gd name="T18" fmla="*/ 2147483647 w 60"/>
                      <a:gd name="T19" fmla="*/ 2147483647 h 30"/>
                      <a:gd name="T20" fmla="*/ 2147483647 w 60"/>
                      <a:gd name="T21" fmla="*/ 2147483647 h 30"/>
                      <a:gd name="T22" fmla="*/ 2147483647 w 60"/>
                      <a:gd name="T23" fmla="*/ 2147483647 h 30"/>
                      <a:gd name="T24" fmla="*/ 0 w 60"/>
                      <a:gd name="T25" fmla="*/ 2147483647 h 30"/>
                      <a:gd name="T26" fmla="*/ 0 w 60"/>
                      <a:gd name="T27" fmla="*/ 2147483647 h 30"/>
                      <a:gd name="T28" fmla="*/ 2147483647 w 60"/>
                      <a:gd name="T29" fmla="*/ 2147483647 h 30"/>
                      <a:gd name="T30" fmla="*/ 2147483647 w 60"/>
                      <a:gd name="T31" fmla="*/ 2147483647 h 30"/>
                      <a:gd name="T32" fmla="*/ 2147483647 w 60"/>
                      <a:gd name="T33" fmla="*/ 2147483647 h 30"/>
                      <a:gd name="T34" fmla="*/ 2147483647 w 60"/>
                      <a:gd name="T35" fmla="*/ 2147483647 h 30"/>
                      <a:gd name="T36" fmla="*/ 2147483647 w 60"/>
                      <a:gd name="T37" fmla="*/ 2147483647 h 30"/>
                      <a:gd name="T38" fmla="*/ 2147483647 w 60"/>
                      <a:gd name="T39" fmla="*/ 2147483647 h 30"/>
                      <a:gd name="T40" fmla="*/ 2147483647 w 60"/>
                      <a:gd name="T41" fmla="*/ 2147483647 h 30"/>
                      <a:gd name="T42" fmla="*/ 2147483647 w 60"/>
                      <a:gd name="T43" fmla="*/ 2147483647 h 30"/>
                      <a:gd name="T44" fmla="*/ 2147483647 w 60"/>
                      <a:gd name="T45" fmla="*/ 2147483647 h 30"/>
                      <a:gd name="T46" fmla="*/ 2147483647 w 60"/>
                      <a:gd name="T47" fmla="*/ 2147483647 h 30"/>
                      <a:gd name="T48" fmla="*/ 2147483647 w 60"/>
                      <a:gd name="T49" fmla="*/ 2147483647 h 30"/>
                      <a:gd name="T50" fmla="*/ 2147483647 w 60"/>
                      <a:gd name="T51" fmla="*/ 2147483647 h 30"/>
                      <a:gd name="T52" fmla="*/ 2147483647 w 60"/>
                      <a:gd name="T53" fmla="*/ 2147483647 h 30"/>
                      <a:gd name="T54" fmla="*/ 2147483647 w 60"/>
                      <a:gd name="T55" fmla="*/ 2147483647 h 30"/>
                      <a:gd name="T56" fmla="*/ 2147483647 w 60"/>
                      <a:gd name="T57" fmla="*/ 2147483647 h 30"/>
                      <a:gd name="T58" fmla="*/ 2147483647 w 60"/>
                      <a:gd name="T59" fmla="*/ 2147483647 h 30"/>
                      <a:gd name="T60" fmla="*/ 2147483647 w 60"/>
                      <a:gd name="T61" fmla="*/ 2147483647 h 30"/>
                      <a:gd name="T62" fmla="*/ 2147483647 w 60"/>
                      <a:gd name="T63" fmla="*/ 2147483647 h 30"/>
                      <a:gd name="T64" fmla="*/ 2147483647 w 60"/>
                      <a:gd name="T65" fmla="*/ 2147483647 h 30"/>
                      <a:gd name="T66" fmla="*/ 2147483647 w 60"/>
                      <a:gd name="T67" fmla="*/ 2147483647 h 30"/>
                      <a:gd name="T68" fmla="*/ 2147483647 w 60"/>
                      <a:gd name="T69" fmla="*/ 2147483647 h 30"/>
                      <a:gd name="T70" fmla="*/ 2147483647 w 60"/>
                      <a:gd name="T71" fmla="*/ 2147483647 h 30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60"/>
                      <a:gd name="T109" fmla="*/ 0 h 30"/>
                      <a:gd name="T110" fmla="*/ 60 w 60"/>
                      <a:gd name="T111" fmla="*/ 30 h 30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60" h="30">
                        <a:moveTo>
                          <a:pt x="50" y="4"/>
                        </a:moveTo>
                        <a:lnTo>
                          <a:pt x="44" y="2"/>
                        </a:lnTo>
                        <a:lnTo>
                          <a:pt x="34" y="0"/>
                        </a:lnTo>
                        <a:lnTo>
                          <a:pt x="26" y="0"/>
                        </a:lnTo>
                        <a:lnTo>
                          <a:pt x="16" y="2"/>
                        </a:lnTo>
                        <a:lnTo>
                          <a:pt x="18" y="2"/>
                        </a:lnTo>
                        <a:lnTo>
                          <a:pt x="18" y="0"/>
                        </a:lnTo>
                        <a:lnTo>
                          <a:pt x="16" y="2"/>
                        </a:lnTo>
                        <a:lnTo>
                          <a:pt x="14" y="4"/>
                        </a:lnTo>
                        <a:lnTo>
                          <a:pt x="12" y="8"/>
                        </a:lnTo>
                        <a:lnTo>
                          <a:pt x="8" y="10"/>
                        </a:lnTo>
                        <a:lnTo>
                          <a:pt x="4" y="14"/>
                        </a:lnTo>
                        <a:lnTo>
                          <a:pt x="0" y="22"/>
                        </a:lnTo>
                        <a:lnTo>
                          <a:pt x="0" y="28"/>
                        </a:lnTo>
                        <a:lnTo>
                          <a:pt x="4" y="28"/>
                        </a:lnTo>
                        <a:lnTo>
                          <a:pt x="4" y="26"/>
                        </a:lnTo>
                        <a:lnTo>
                          <a:pt x="4" y="24"/>
                        </a:lnTo>
                        <a:lnTo>
                          <a:pt x="8" y="26"/>
                        </a:lnTo>
                        <a:lnTo>
                          <a:pt x="10" y="24"/>
                        </a:lnTo>
                        <a:lnTo>
                          <a:pt x="12" y="30"/>
                        </a:lnTo>
                        <a:lnTo>
                          <a:pt x="26" y="30"/>
                        </a:lnTo>
                        <a:lnTo>
                          <a:pt x="28" y="28"/>
                        </a:lnTo>
                        <a:lnTo>
                          <a:pt x="30" y="26"/>
                        </a:lnTo>
                        <a:lnTo>
                          <a:pt x="32" y="26"/>
                        </a:lnTo>
                        <a:lnTo>
                          <a:pt x="36" y="28"/>
                        </a:lnTo>
                        <a:lnTo>
                          <a:pt x="40" y="30"/>
                        </a:lnTo>
                        <a:lnTo>
                          <a:pt x="44" y="30"/>
                        </a:lnTo>
                        <a:lnTo>
                          <a:pt x="44" y="26"/>
                        </a:lnTo>
                        <a:lnTo>
                          <a:pt x="48" y="24"/>
                        </a:lnTo>
                        <a:lnTo>
                          <a:pt x="54" y="22"/>
                        </a:lnTo>
                        <a:lnTo>
                          <a:pt x="60" y="20"/>
                        </a:lnTo>
                        <a:lnTo>
                          <a:pt x="60" y="14"/>
                        </a:lnTo>
                        <a:lnTo>
                          <a:pt x="58" y="14"/>
                        </a:lnTo>
                        <a:lnTo>
                          <a:pt x="54" y="12"/>
                        </a:lnTo>
                        <a:lnTo>
                          <a:pt x="50" y="8"/>
                        </a:lnTo>
                        <a:lnTo>
                          <a:pt x="50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7" name="iS1iďe">
                    <a:extLst>
                      <a:ext uri="{FF2B5EF4-FFF2-40B4-BE49-F238E27FC236}">
                        <a16:creationId xmlns:a16="http://schemas.microsoft.com/office/drawing/2014/main" xmlns="" id="{8BD19DFB-52A9-452F-9AC2-E929AE1F34E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70973" y="2371343"/>
                    <a:ext cx="187301" cy="75657"/>
                  </a:xfrm>
                  <a:custGeom>
                    <a:avLst/>
                    <a:gdLst>
                      <a:gd name="T0" fmla="*/ 2147483647 w 107"/>
                      <a:gd name="T1" fmla="*/ 2147483647 h 46"/>
                      <a:gd name="T2" fmla="*/ 2147483647 w 107"/>
                      <a:gd name="T3" fmla="*/ 2147483647 h 46"/>
                      <a:gd name="T4" fmla="*/ 2147483647 w 107"/>
                      <a:gd name="T5" fmla="*/ 2147483647 h 46"/>
                      <a:gd name="T6" fmla="*/ 2147483647 w 107"/>
                      <a:gd name="T7" fmla="*/ 2147483647 h 46"/>
                      <a:gd name="T8" fmla="*/ 2147483647 w 107"/>
                      <a:gd name="T9" fmla="*/ 0 h 46"/>
                      <a:gd name="T10" fmla="*/ 2147483647 w 107"/>
                      <a:gd name="T11" fmla="*/ 2147483647 h 46"/>
                      <a:gd name="T12" fmla="*/ 2147483647 w 107"/>
                      <a:gd name="T13" fmla="*/ 2147483647 h 46"/>
                      <a:gd name="T14" fmla="*/ 2147483647 w 107"/>
                      <a:gd name="T15" fmla="*/ 2147483647 h 46"/>
                      <a:gd name="T16" fmla="*/ 2147483647 w 107"/>
                      <a:gd name="T17" fmla="*/ 2147483647 h 46"/>
                      <a:gd name="T18" fmla="*/ 2147483647 w 107"/>
                      <a:gd name="T19" fmla="*/ 2147483647 h 46"/>
                      <a:gd name="T20" fmla="*/ 2147483647 w 107"/>
                      <a:gd name="T21" fmla="*/ 2147483647 h 46"/>
                      <a:gd name="T22" fmla="*/ 2147483647 w 107"/>
                      <a:gd name="T23" fmla="*/ 2147483647 h 46"/>
                      <a:gd name="T24" fmla="*/ 2147483647 w 107"/>
                      <a:gd name="T25" fmla="*/ 2147483647 h 46"/>
                      <a:gd name="T26" fmla="*/ 2147483647 w 107"/>
                      <a:gd name="T27" fmla="*/ 2147483647 h 46"/>
                      <a:gd name="T28" fmla="*/ 2147483647 w 107"/>
                      <a:gd name="T29" fmla="*/ 2147483647 h 46"/>
                      <a:gd name="T30" fmla="*/ 2147483647 w 107"/>
                      <a:gd name="T31" fmla="*/ 2147483647 h 46"/>
                      <a:gd name="T32" fmla="*/ 2147483647 w 107"/>
                      <a:gd name="T33" fmla="*/ 2147483647 h 46"/>
                      <a:gd name="T34" fmla="*/ 2147483647 w 107"/>
                      <a:gd name="T35" fmla="*/ 2147483647 h 46"/>
                      <a:gd name="T36" fmla="*/ 2147483647 w 107"/>
                      <a:gd name="T37" fmla="*/ 2147483647 h 46"/>
                      <a:gd name="T38" fmla="*/ 2147483647 w 107"/>
                      <a:gd name="T39" fmla="*/ 2147483647 h 46"/>
                      <a:gd name="T40" fmla="*/ 2147483647 w 107"/>
                      <a:gd name="T41" fmla="*/ 2147483647 h 46"/>
                      <a:gd name="T42" fmla="*/ 2147483647 w 107"/>
                      <a:gd name="T43" fmla="*/ 2147483647 h 46"/>
                      <a:gd name="T44" fmla="*/ 2147483647 w 107"/>
                      <a:gd name="T45" fmla="*/ 2147483647 h 46"/>
                      <a:gd name="T46" fmla="*/ 2147483647 w 107"/>
                      <a:gd name="T47" fmla="*/ 2147483647 h 46"/>
                      <a:gd name="T48" fmla="*/ 2147483647 w 107"/>
                      <a:gd name="T49" fmla="*/ 2147483647 h 46"/>
                      <a:gd name="T50" fmla="*/ 2147483647 w 107"/>
                      <a:gd name="T51" fmla="*/ 2147483647 h 46"/>
                      <a:gd name="T52" fmla="*/ 2147483647 w 107"/>
                      <a:gd name="T53" fmla="*/ 2147483647 h 46"/>
                      <a:gd name="T54" fmla="*/ 2147483647 w 107"/>
                      <a:gd name="T55" fmla="*/ 2147483647 h 46"/>
                      <a:gd name="T56" fmla="*/ 0 w 107"/>
                      <a:gd name="T57" fmla="*/ 2147483647 h 46"/>
                      <a:gd name="T58" fmla="*/ 0 w 107"/>
                      <a:gd name="T59" fmla="*/ 2147483647 h 46"/>
                      <a:gd name="T60" fmla="*/ 2147483647 w 107"/>
                      <a:gd name="T61" fmla="*/ 2147483647 h 46"/>
                      <a:gd name="T62" fmla="*/ 2147483647 w 107"/>
                      <a:gd name="T63" fmla="*/ 2147483647 h 46"/>
                      <a:gd name="T64" fmla="*/ 2147483647 w 107"/>
                      <a:gd name="T65" fmla="*/ 2147483647 h 46"/>
                      <a:gd name="T66" fmla="*/ 2147483647 w 107"/>
                      <a:gd name="T67" fmla="*/ 2147483647 h 46"/>
                      <a:gd name="T68" fmla="*/ 2147483647 w 107"/>
                      <a:gd name="T69" fmla="*/ 2147483647 h 46"/>
                      <a:gd name="T70" fmla="*/ 2147483647 w 107"/>
                      <a:gd name="T71" fmla="*/ 2147483647 h 46"/>
                      <a:gd name="T72" fmla="*/ 2147483647 w 107"/>
                      <a:gd name="T73" fmla="*/ 2147483647 h 46"/>
                      <a:gd name="T74" fmla="*/ 2147483647 w 107"/>
                      <a:gd name="T75" fmla="*/ 2147483647 h 46"/>
                      <a:gd name="T76" fmla="*/ 2147483647 w 107"/>
                      <a:gd name="T77" fmla="*/ 2147483647 h 46"/>
                      <a:gd name="T78" fmla="*/ 2147483647 w 107"/>
                      <a:gd name="T79" fmla="*/ 2147483647 h 46"/>
                      <a:gd name="T80" fmla="*/ 2147483647 w 107"/>
                      <a:gd name="T81" fmla="*/ 2147483647 h 46"/>
                      <a:gd name="T82" fmla="*/ 2147483647 w 107"/>
                      <a:gd name="T83" fmla="*/ 2147483647 h 4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107"/>
                      <a:gd name="T127" fmla="*/ 0 h 46"/>
                      <a:gd name="T128" fmla="*/ 107 w 107"/>
                      <a:gd name="T129" fmla="*/ 46 h 46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107" h="46">
                        <a:moveTo>
                          <a:pt x="65" y="8"/>
                        </a:moveTo>
                        <a:lnTo>
                          <a:pt x="69" y="6"/>
                        </a:lnTo>
                        <a:lnTo>
                          <a:pt x="71" y="4"/>
                        </a:lnTo>
                        <a:lnTo>
                          <a:pt x="75" y="2"/>
                        </a:lnTo>
                        <a:lnTo>
                          <a:pt x="79" y="0"/>
                        </a:lnTo>
                        <a:lnTo>
                          <a:pt x="85" y="2"/>
                        </a:lnTo>
                        <a:lnTo>
                          <a:pt x="91" y="4"/>
                        </a:lnTo>
                        <a:lnTo>
                          <a:pt x="95" y="6"/>
                        </a:lnTo>
                        <a:lnTo>
                          <a:pt x="101" y="6"/>
                        </a:lnTo>
                        <a:lnTo>
                          <a:pt x="103" y="14"/>
                        </a:lnTo>
                        <a:lnTo>
                          <a:pt x="107" y="18"/>
                        </a:lnTo>
                        <a:lnTo>
                          <a:pt x="101" y="24"/>
                        </a:lnTo>
                        <a:lnTo>
                          <a:pt x="99" y="30"/>
                        </a:lnTo>
                        <a:lnTo>
                          <a:pt x="95" y="38"/>
                        </a:lnTo>
                        <a:lnTo>
                          <a:pt x="93" y="40"/>
                        </a:lnTo>
                        <a:lnTo>
                          <a:pt x="79" y="42"/>
                        </a:lnTo>
                        <a:lnTo>
                          <a:pt x="75" y="44"/>
                        </a:lnTo>
                        <a:lnTo>
                          <a:pt x="73" y="44"/>
                        </a:lnTo>
                        <a:lnTo>
                          <a:pt x="65" y="46"/>
                        </a:lnTo>
                        <a:lnTo>
                          <a:pt x="52" y="44"/>
                        </a:lnTo>
                        <a:lnTo>
                          <a:pt x="42" y="40"/>
                        </a:lnTo>
                        <a:lnTo>
                          <a:pt x="36" y="38"/>
                        </a:lnTo>
                        <a:lnTo>
                          <a:pt x="26" y="36"/>
                        </a:lnTo>
                        <a:lnTo>
                          <a:pt x="22" y="36"/>
                        </a:lnTo>
                        <a:lnTo>
                          <a:pt x="22" y="38"/>
                        </a:lnTo>
                        <a:lnTo>
                          <a:pt x="10" y="38"/>
                        </a:lnTo>
                        <a:lnTo>
                          <a:pt x="8" y="38"/>
                        </a:lnTo>
                        <a:lnTo>
                          <a:pt x="4" y="36"/>
                        </a:lnTo>
                        <a:lnTo>
                          <a:pt x="0" y="32"/>
                        </a:lnTo>
                        <a:lnTo>
                          <a:pt x="0" y="28"/>
                        </a:lnTo>
                        <a:lnTo>
                          <a:pt x="6" y="28"/>
                        </a:lnTo>
                        <a:lnTo>
                          <a:pt x="18" y="28"/>
                        </a:lnTo>
                        <a:lnTo>
                          <a:pt x="24" y="28"/>
                        </a:lnTo>
                        <a:lnTo>
                          <a:pt x="32" y="24"/>
                        </a:lnTo>
                        <a:lnTo>
                          <a:pt x="46" y="24"/>
                        </a:lnTo>
                        <a:lnTo>
                          <a:pt x="44" y="20"/>
                        </a:lnTo>
                        <a:lnTo>
                          <a:pt x="46" y="14"/>
                        </a:lnTo>
                        <a:lnTo>
                          <a:pt x="50" y="12"/>
                        </a:lnTo>
                        <a:lnTo>
                          <a:pt x="54" y="8"/>
                        </a:lnTo>
                        <a:lnTo>
                          <a:pt x="58" y="6"/>
                        </a:lnTo>
                        <a:lnTo>
                          <a:pt x="56" y="6"/>
                        </a:lnTo>
                        <a:lnTo>
                          <a:pt x="65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8" name="îslïḑè">
                    <a:extLst>
                      <a:ext uri="{FF2B5EF4-FFF2-40B4-BE49-F238E27FC236}">
                        <a16:creationId xmlns:a16="http://schemas.microsoft.com/office/drawing/2014/main" xmlns="" id="{06209FEC-F0D4-4FED-B8BC-96232C92387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96603" y="2430188"/>
                    <a:ext cx="323646" cy="273206"/>
                  </a:xfrm>
                  <a:custGeom>
                    <a:avLst/>
                    <a:gdLst>
                      <a:gd name="T0" fmla="*/ 2147483647 w 185"/>
                      <a:gd name="T1" fmla="*/ 2147483647 h 162"/>
                      <a:gd name="T2" fmla="*/ 0 w 185"/>
                      <a:gd name="T3" fmla="*/ 2147483647 h 162"/>
                      <a:gd name="T4" fmla="*/ 2147483647 w 185"/>
                      <a:gd name="T5" fmla="*/ 2147483647 h 162"/>
                      <a:gd name="T6" fmla="*/ 2147483647 w 185"/>
                      <a:gd name="T7" fmla="*/ 2147483647 h 162"/>
                      <a:gd name="T8" fmla="*/ 2147483647 w 185"/>
                      <a:gd name="T9" fmla="*/ 2147483647 h 162"/>
                      <a:gd name="T10" fmla="*/ 2147483647 w 185"/>
                      <a:gd name="T11" fmla="*/ 2147483647 h 162"/>
                      <a:gd name="T12" fmla="*/ 2147483647 w 185"/>
                      <a:gd name="T13" fmla="*/ 2147483647 h 162"/>
                      <a:gd name="T14" fmla="*/ 2147483647 w 185"/>
                      <a:gd name="T15" fmla="*/ 2147483647 h 162"/>
                      <a:gd name="T16" fmla="*/ 2147483647 w 185"/>
                      <a:gd name="T17" fmla="*/ 2147483647 h 162"/>
                      <a:gd name="T18" fmla="*/ 2147483647 w 185"/>
                      <a:gd name="T19" fmla="*/ 2147483647 h 162"/>
                      <a:gd name="T20" fmla="*/ 2147483647 w 185"/>
                      <a:gd name="T21" fmla="*/ 2147483647 h 162"/>
                      <a:gd name="T22" fmla="*/ 2147483647 w 185"/>
                      <a:gd name="T23" fmla="*/ 0 h 162"/>
                      <a:gd name="T24" fmla="*/ 2147483647 w 185"/>
                      <a:gd name="T25" fmla="*/ 2147483647 h 162"/>
                      <a:gd name="T26" fmla="*/ 2147483647 w 185"/>
                      <a:gd name="T27" fmla="*/ 2147483647 h 162"/>
                      <a:gd name="T28" fmla="*/ 2147483647 w 185"/>
                      <a:gd name="T29" fmla="*/ 2147483647 h 162"/>
                      <a:gd name="T30" fmla="*/ 2147483647 w 185"/>
                      <a:gd name="T31" fmla="*/ 2147483647 h 162"/>
                      <a:gd name="T32" fmla="*/ 2147483647 w 185"/>
                      <a:gd name="T33" fmla="*/ 2147483647 h 162"/>
                      <a:gd name="T34" fmla="*/ 2147483647 w 185"/>
                      <a:gd name="T35" fmla="*/ 2147483647 h 162"/>
                      <a:gd name="T36" fmla="*/ 2147483647 w 185"/>
                      <a:gd name="T37" fmla="*/ 2147483647 h 162"/>
                      <a:gd name="T38" fmla="*/ 2147483647 w 185"/>
                      <a:gd name="T39" fmla="*/ 2147483647 h 162"/>
                      <a:gd name="T40" fmla="*/ 2147483647 w 185"/>
                      <a:gd name="T41" fmla="*/ 2147483647 h 162"/>
                      <a:gd name="T42" fmla="*/ 2147483647 w 185"/>
                      <a:gd name="T43" fmla="*/ 2147483647 h 162"/>
                      <a:gd name="T44" fmla="*/ 2147483647 w 185"/>
                      <a:gd name="T45" fmla="*/ 2147483647 h 162"/>
                      <a:gd name="T46" fmla="*/ 2147483647 w 185"/>
                      <a:gd name="T47" fmla="*/ 2147483647 h 162"/>
                      <a:gd name="T48" fmla="*/ 2147483647 w 185"/>
                      <a:gd name="T49" fmla="*/ 2147483647 h 162"/>
                      <a:gd name="T50" fmla="*/ 2147483647 w 185"/>
                      <a:gd name="T51" fmla="*/ 2147483647 h 162"/>
                      <a:gd name="T52" fmla="*/ 2147483647 w 185"/>
                      <a:gd name="T53" fmla="*/ 2147483647 h 162"/>
                      <a:gd name="T54" fmla="*/ 2147483647 w 185"/>
                      <a:gd name="T55" fmla="*/ 2147483647 h 162"/>
                      <a:gd name="T56" fmla="*/ 2147483647 w 185"/>
                      <a:gd name="T57" fmla="*/ 2147483647 h 162"/>
                      <a:gd name="T58" fmla="*/ 2147483647 w 185"/>
                      <a:gd name="T59" fmla="*/ 2147483647 h 162"/>
                      <a:gd name="T60" fmla="*/ 2147483647 w 185"/>
                      <a:gd name="T61" fmla="*/ 2147483647 h 162"/>
                      <a:gd name="T62" fmla="*/ 2147483647 w 185"/>
                      <a:gd name="T63" fmla="*/ 2147483647 h 162"/>
                      <a:gd name="T64" fmla="*/ 2147483647 w 185"/>
                      <a:gd name="T65" fmla="*/ 2147483647 h 162"/>
                      <a:gd name="T66" fmla="*/ 2147483647 w 185"/>
                      <a:gd name="T67" fmla="*/ 2147483647 h 162"/>
                      <a:gd name="T68" fmla="*/ 2147483647 w 185"/>
                      <a:gd name="T69" fmla="*/ 2147483647 h 162"/>
                      <a:gd name="T70" fmla="*/ 2147483647 w 185"/>
                      <a:gd name="T71" fmla="*/ 2147483647 h 162"/>
                      <a:gd name="T72" fmla="*/ 2147483647 w 185"/>
                      <a:gd name="T73" fmla="*/ 2147483647 h 162"/>
                      <a:gd name="T74" fmla="*/ 2147483647 w 185"/>
                      <a:gd name="T75" fmla="*/ 2147483647 h 162"/>
                      <a:gd name="T76" fmla="*/ 2147483647 w 185"/>
                      <a:gd name="T77" fmla="*/ 2147483647 h 162"/>
                      <a:gd name="T78" fmla="*/ 2147483647 w 185"/>
                      <a:gd name="T79" fmla="*/ 2147483647 h 162"/>
                      <a:gd name="T80" fmla="*/ 2147483647 w 185"/>
                      <a:gd name="T81" fmla="*/ 2147483647 h 162"/>
                      <a:gd name="T82" fmla="*/ 2147483647 w 185"/>
                      <a:gd name="T83" fmla="*/ 2147483647 h 162"/>
                      <a:gd name="T84" fmla="*/ 2147483647 w 185"/>
                      <a:gd name="T85" fmla="*/ 2147483647 h 162"/>
                      <a:gd name="T86" fmla="*/ 2147483647 w 185"/>
                      <a:gd name="T87" fmla="*/ 2147483647 h 162"/>
                      <a:gd name="T88" fmla="*/ 2147483647 w 185"/>
                      <a:gd name="T89" fmla="*/ 2147483647 h 162"/>
                      <a:gd name="T90" fmla="*/ 2147483647 w 185"/>
                      <a:gd name="T91" fmla="*/ 2147483647 h 162"/>
                      <a:gd name="T92" fmla="*/ 2147483647 w 185"/>
                      <a:gd name="T93" fmla="*/ 2147483647 h 162"/>
                      <a:gd name="T94" fmla="*/ 2147483647 w 185"/>
                      <a:gd name="T95" fmla="*/ 2147483647 h 162"/>
                      <a:gd name="T96" fmla="*/ 2147483647 w 185"/>
                      <a:gd name="T97" fmla="*/ 2147483647 h 162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185"/>
                      <a:gd name="T148" fmla="*/ 0 h 162"/>
                      <a:gd name="T149" fmla="*/ 185 w 185"/>
                      <a:gd name="T150" fmla="*/ 162 h 162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185" h="162">
                        <a:moveTo>
                          <a:pt x="18" y="56"/>
                        </a:moveTo>
                        <a:lnTo>
                          <a:pt x="12" y="52"/>
                        </a:lnTo>
                        <a:lnTo>
                          <a:pt x="8" y="46"/>
                        </a:lnTo>
                        <a:lnTo>
                          <a:pt x="0" y="36"/>
                        </a:lnTo>
                        <a:lnTo>
                          <a:pt x="8" y="30"/>
                        </a:lnTo>
                        <a:lnTo>
                          <a:pt x="8" y="28"/>
                        </a:lnTo>
                        <a:lnTo>
                          <a:pt x="6" y="26"/>
                        </a:lnTo>
                        <a:lnTo>
                          <a:pt x="4" y="24"/>
                        </a:lnTo>
                        <a:lnTo>
                          <a:pt x="4" y="22"/>
                        </a:lnTo>
                        <a:lnTo>
                          <a:pt x="4" y="18"/>
                        </a:lnTo>
                        <a:lnTo>
                          <a:pt x="18" y="18"/>
                        </a:lnTo>
                        <a:lnTo>
                          <a:pt x="20" y="16"/>
                        </a:lnTo>
                        <a:lnTo>
                          <a:pt x="22" y="14"/>
                        </a:lnTo>
                        <a:lnTo>
                          <a:pt x="24" y="14"/>
                        </a:lnTo>
                        <a:lnTo>
                          <a:pt x="28" y="16"/>
                        </a:lnTo>
                        <a:lnTo>
                          <a:pt x="32" y="18"/>
                        </a:lnTo>
                        <a:lnTo>
                          <a:pt x="36" y="18"/>
                        </a:lnTo>
                        <a:lnTo>
                          <a:pt x="36" y="14"/>
                        </a:lnTo>
                        <a:lnTo>
                          <a:pt x="40" y="12"/>
                        </a:lnTo>
                        <a:lnTo>
                          <a:pt x="46" y="10"/>
                        </a:lnTo>
                        <a:lnTo>
                          <a:pt x="52" y="8"/>
                        </a:lnTo>
                        <a:lnTo>
                          <a:pt x="52" y="2"/>
                        </a:lnTo>
                        <a:lnTo>
                          <a:pt x="64" y="2"/>
                        </a:lnTo>
                        <a:lnTo>
                          <a:pt x="64" y="0"/>
                        </a:lnTo>
                        <a:lnTo>
                          <a:pt x="68" y="0"/>
                        </a:lnTo>
                        <a:lnTo>
                          <a:pt x="74" y="2"/>
                        </a:lnTo>
                        <a:lnTo>
                          <a:pt x="80" y="2"/>
                        </a:lnTo>
                        <a:lnTo>
                          <a:pt x="94" y="8"/>
                        </a:lnTo>
                        <a:lnTo>
                          <a:pt x="96" y="8"/>
                        </a:lnTo>
                        <a:lnTo>
                          <a:pt x="96" y="16"/>
                        </a:lnTo>
                        <a:lnTo>
                          <a:pt x="88" y="24"/>
                        </a:lnTo>
                        <a:lnTo>
                          <a:pt x="86" y="28"/>
                        </a:lnTo>
                        <a:lnTo>
                          <a:pt x="86" y="32"/>
                        </a:lnTo>
                        <a:lnTo>
                          <a:pt x="84" y="38"/>
                        </a:lnTo>
                        <a:lnTo>
                          <a:pt x="84" y="44"/>
                        </a:lnTo>
                        <a:lnTo>
                          <a:pt x="84" y="48"/>
                        </a:lnTo>
                        <a:lnTo>
                          <a:pt x="88" y="52"/>
                        </a:lnTo>
                        <a:lnTo>
                          <a:pt x="96" y="58"/>
                        </a:lnTo>
                        <a:lnTo>
                          <a:pt x="107" y="62"/>
                        </a:lnTo>
                        <a:lnTo>
                          <a:pt x="109" y="64"/>
                        </a:lnTo>
                        <a:lnTo>
                          <a:pt x="115" y="68"/>
                        </a:lnTo>
                        <a:lnTo>
                          <a:pt x="119" y="72"/>
                        </a:lnTo>
                        <a:lnTo>
                          <a:pt x="121" y="80"/>
                        </a:lnTo>
                        <a:lnTo>
                          <a:pt x="125" y="86"/>
                        </a:lnTo>
                        <a:lnTo>
                          <a:pt x="131" y="90"/>
                        </a:lnTo>
                        <a:lnTo>
                          <a:pt x="135" y="92"/>
                        </a:lnTo>
                        <a:lnTo>
                          <a:pt x="137" y="92"/>
                        </a:lnTo>
                        <a:lnTo>
                          <a:pt x="139" y="90"/>
                        </a:lnTo>
                        <a:lnTo>
                          <a:pt x="141" y="94"/>
                        </a:lnTo>
                        <a:lnTo>
                          <a:pt x="145" y="98"/>
                        </a:lnTo>
                        <a:lnTo>
                          <a:pt x="149" y="102"/>
                        </a:lnTo>
                        <a:lnTo>
                          <a:pt x="161" y="108"/>
                        </a:lnTo>
                        <a:lnTo>
                          <a:pt x="173" y="114"/>
                        </a:lnTo>
                        <a:lnTo>
                          <a:pt x="179" y="120"/>
                        </a:lnTo>
                        <a:lnTo>
                          <a:pt x="185" y="124"/>
                        </a:lnTo>
                        <a:lnTo>
                          <a:pt x="179" y="124"/>
                        </a:lnTo>
                        <a:lnTo>
                          <a:pt x="173" y="124"/>
                        </a:lnTo>
                        <a:lnTo>
                          <a:pt x="169" y="122"/>
                        </a:lnTo>
                        <a:lnTo>
                          <a:pt x="163" y="118"/>
                        </a:lnTo>
                        <a:lnTo>
                          <a:pt x="159" y="118"/>
                        </a:lnTo>
                        <a:lnTo>
                          <a:pt x="153" y="120"/>
                        </a:lnTo>
                        <a:lnTo>
                          <a:pt x="153" y="124"/>
                        </a:lnTo>
                        <a:lnTo>
                          <a:pt x="153" y="126"/>
                        </a:lnTo>
                        <a:lnTo>
                          <a:pt x="155" y="128"/>
                        </a:lnTo>
                        <a:lnTo>
                          <a:pt x="159" y="132"/>
                        </a:lnTo>
                        <a:lnTo>
                          <a:pt x="161" y="136"/>
                        </a:lnTo>
                        <a:lnTo>
                          <a:pt x="163" y="138"/>
                        </a:lnTo>
                        <a:lnTo>
                          <a:pt x="163" y="140"/>
                        </a:lnTo>
                        <a:lnTo>
                          <a:pt x="163" y="144"/>
                        </a:lnTo>
                        <a:lnTo>
                          <a:pt x="161" y="146"/>
                        </a:lnTo>
                        <a:lnTo>
                          <a:pt x="155" y="144"/>
                        </a:lnTo>
                        <a:lnTo>
                          <a:pt x="155" y="152"/>
                        </a:lnTo>
                        <a:lnTo>
                          <a:pt x="155" y="154"/>
                        </a:lnTo>
                        <a:lnTo>
                          <a:pt x="151" y="158"/>
                        </a:lnTo>
                        <a:lnTo>
                          <a:pt x="147" y="162"/>
                        </a:lnTo>
                        <a:lnTo>
                          <a:pt x="141" y="162"/>
                        </a:lnTo>
                        <a:lnTo>
                          <a:pt x="141" y="156"/>
                        </a:lnTo>
                        <a:lnTo>
                          <a:pt x="145" y="152"/>
                        </a:lnTo>
                        <a:lnTo>
                          <a:pt x="147" y="148"/>
                        </a:lnTo>
                        <a:lnTo>
                          <a:pt x="147" y="142"/>
                        </a:lnTo>
                        <a:lnTo>
                          <a:pt x="147" y="136"/>
                        </a:lnTo>
                        <a:lnTo>
                          <a:pt x="145" y="132"/>
                        </a:lnTo>
                        <a:lnTo>
                          <a:pt x="141" y="126"/>
                        </a:lnTo>
                        <a:lnTo>
                          <a:pt x="135" y="124"/>
                        </a:lnTo>
                        <a:lnTo>
                          <a:pt x="129" y="120"/>
                        </a:lnTo>
                        <a:lnTo>
                          <a:pt x="119" y="112"/>
                        </a:lnTo>
                        <a:lnTo>
                          <a:pt x="107" y="104"/>
                        </a:lnTo>
                        <a:lnTo>
                          <a:pt x="84" y="92"/>
                        </a:lnTo>
                        <a:lnTo>
                          <a:pt x="74" y="84"/>
                        </a:lnTo>
                        <a:lnTo>
                          <a:pt x="64" y="74"/>
                        </a:lnTo>
                        <a:lnTo>
                          <a:pt x="56" y="64"/>
                        </a:lnTo>
                        <a:lnTo>
                          <a:pt x="52" y="50"/>
                        </a:lnTo>
                        <a:lnTo>
                          <a:pt x="42" y="48"/>
                        </a:lnTo>
                        <a:lnTo>
                          <a:pt x="36" y="44"/>
                        </a:lnTo>
                        <a:lnTo>
                          <a:pt x="30" y="46"/>
                        </a:lnTo>
                        <a:lnTo>
                          <a:pt x="28" y="50"/>
                        </a:lnTo>
                        <a:lnTo>
                          <a:pt x="24" y="54"/>
                        </a:lnTo>
                        <a:lnTo>
                          <a:pt x="20" y="56"/>
                        </a:lnTo>
                        <a:lnTo>
                          <a:pt x="18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9" name="íṧľiḓé">
                    <a:extLst>
                      <a:ext uri="{FF2B5EF4-FFF2-40B4-BE49-F238E27FC236}">
                        <a16:creationId xmlns:a16="http://schemas.microsoft.com/office/drawing/2014/main" xmlns="" id="{E95CDDA0-FC42-488B-B402-61ADD81E1C5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71509" y="2197612"/>
                    <a:ext cx="246522" cy="166726"/>
                  </a:xfrm>
                  <a:custGeom>
                    <a:avLst/>
                    <a:gdLst>
                      <a:gd name="T0" fmla="*/ 2147483647 w 141"/>
                      <a:gd name="T1" fmla="*/ 2147483647 h 100"/>
                      <a:gd name="T2" fmla="*/ 2147483647 w 141"/>
                      <a:gd name="T3" fmla="*/ 2147483647 h 100"/>
                      <a:gd name="T4" fmla="*/ 2147483647 w 141"/>
                      <a:gd name="T5" fmla="*/ 2147483647 h 100"/>
                      <a:gd name="T6" fmla="*/ 2147483647 w 141"/>
                      <a:gd name="T7" fmla="*/ 2147483647 h 100"/>
                      <a:gd name="T8" fmla="*/ 2147483647 w 141"/>
                      <a:gd name="T9" fmla="*/ 2147483647 h 100"/>
                      <a:gd name="T10" fmla="*/ 2147483647 w 141"/>
                      <a:gd name="T11" fmla="*/ 2147483647 h 100"/>
                      <a:gd name="T12" fmla="*/ 2147483647 w 141"/>
                      <a:gd name="T13" fmla="*/ 2147483647 h 100"/>
                      <a:gd name="T14" fmla="*/ 2147483647 w 141"/>
                      <a:gd name="T15" fmla="*/ 2147483647 h 100"/>
                      <a:gd name="T16" fmla="*/ 2147483647 w 141"/>
                      <a:gd name="T17" fmla="*/ 2147483647 h 100"/>
                      <a:gd name="T18" fmla="*/ 2147483647 w 141"/>
                      <a:gd name="T19" fmla="*/ 2147483647 h 100"/>
                      <a:gd name="T20" fmla="*/ 2147483647 w 141"/>
                      <a:gd name="T21" fmla="*/ 2147483647 h 100"/>
                      <a:gd name="T22" fmla="*/ 2147483647 w 141"/>
                      <a:gd name="T23" fmla="*/ 2147483647 h 100"/>
                      <a:gd name="T24" fmla="*/ 2147483647 w 141"/>
                      <a:gd name="T25" fmla="*/ 2147483647 h 100"/>
                      <a:gd name="T26" fmla="*/ 2147483647 w 141"/>
                      <a:gd name="T27" fmla="*/ 2147483647 h 100"/>
                      <a:gd name="T28" fmla="*/ 2147483647 w 141"/>
                      <a:gd name="T29" fmla="*/ 2147483647 h 100"/>
                      <a:gd name="T30" fmla="*/ 2147483647 w 141"/>
                      <a:gd name="T31" fmla="*/ 2147483647 h 100"/>
                      <a:gd name="T32" fmla="*/ 2147483647 w 141"/>
                      <a:gd name="T33" fmla="*/ 2147483647 h 100"/>
                      <a:gd name="T34" fmla="*/ 2147483647 w 141"/>
                      <a:gd name="T35" fmla="*/ 2147483647 h 100"/>
                      <a:gd name="T36" fmla="*/ 2147483647 w 141"/>
                      <a:gd name="T37" fmla="*/ 2147483647 h 100"/>
                      <a:gd name="T38" fmla="*/ 2147483647 w 141"/>
                      <a:gd name="T39" fmla="*/ 2147483647 h 100"/>
                      <a:gd name="T40" fmla="*/ 2147483647 w 141"/>
                      <a:gd name="T41" fmla="*/ 2147483647 h 100"/>
                      <a:gd name="T42" fmla="*/ 2147483647 w 141"/>
                      <a:gd name="T43" fmla="*/ 2147483647 h 100"/>
                      <a:gd name="T44" fmla="*/ 2147483647 w 141"/>
                      <a:gd name="T45" fmla="*/ 2147483647 h 100"/>
                      <a:gd name="T46" fmla="*/ 2147483647 w 141"/>
                      <a:gd name="T47" fmla="*/ 2147483647 h 100"/>
                      <a:gd name="T48" fmla="*/ 0 w 141"/>
                      <a:gd name="T49" fmla="*/ 2147483647 h 100"/>
                      <a:gd name="T50" fmla="*/ 0 w 141"/>
                      <a:gd name="T51" fmla="*/ 2147483647 h 100"/>
                      <a:gd name="T52" fmla="*/ 2147483647 w 141"/>
                      <a:gd name="T53" fmla="*/ 2147483647 h 100"/>
                      <a:gd name="T54" fmla="*/ 2147483647 w 141"/>
                      <a:gd name="T55" fmla="*/ 2147483647 h 100"/>
                      <a:gd name="T56" fmla="*/ 2147483647 w 141"/>
                      <a:gd name="T57" fmla="*/ 2147483647 h 100"/>
                      <a:gd name="T58" fmla="*/ 2147483647 w 141"/>
                      <a:gd name="T59" fmla="*/ 0 h 100"/>
                      <a:gd name="T60" fmla="*/ 2147483647 w 141"/>
                      <a:gd name="T61" fmla="*/ 0 h 100"/>
                      <a:gd name="T62" fmla="*/ 2147483647 w 141"/>
                      <a:gd name="T63" fmla="*/ 2147483647 h 100"/>
                      <a:gd name="T64" fmla="*/ 2147483647 w 141"/>
                      <a:gd name="T65" fmla="*/ 2147483647 h 100"/>
                      <a:gd name="T66" fmla="*/ 2147483647 w 141"/>
                      <a:gd name="T67" fmla="*/ 2147483647 h 100"/>
                      <a:gd name="T68" fmla="*/ 2147483647 w 141"/>
                      <a:gd name="T69" fmla="*/ 2147483647 h 100"/>
                      <a:gd name="T70" fmla="*/ 2147483647 w 141"/>
                      <a:gd name="T71" fmla="*/ 2147483647 h 100"/>
                      <a:gd name="T72" fmla="*/ 2147483647 w 141"/>
                      <a:gd name="T73" fmla="*/ 2147483647 h 100"/>
                      <a:gd name="T74" fmla="*/ 2147483647 w 141"/>
                      <a:gd name="T75" fmla="*/ 2147483647 h 100"/>
                      <a:gd name="T76" fmla="*/ 2147483647 w 141"/>
                      <a:gd name="T77" fmla="*/ 2147483647 h 100"/>
                      <a:gd name="T78" fmla="*/ 2147483647 w 141"/>
                      <a:gd name="T79" fmla="*/ 2147483647 h 100"/>
                      <a:gd name="T80" fmla="*/ 2147483647 w 141"/>
                      <a:gd name="T81" fmla="*/ 2147483647 h 100"/>
                      <a:gd name="T82" fmla="*/ 2147483647 w 141"/>
                      <a:gd name="T83" fmla="*/ 2147483647 h 100"/>
                      <a:gd name="T84" fmla="*/ 2147483647 w 141"/>
                      <a:gd name="T85" fmla="*/ 2147483647 h 100"/>
                      <a:gd name="T86" fmla="*/ 2147483647 w 141"/>
                      <a:gd name="T87" fmla="*/ 2147483647 h 100"/>
                      <a:gd name="T88" fmla="*/ 2147483647 w 141"/>
                      <a:gd name="T89" fmla="*/ 2147483647 h 100"/>
                      <a:gd name="T90" fmla="*/ 2147483647 w 141"/>
                      <a:gd name="T91" fmla="*/ 2147483647 h 100"/>
                      <a:gd name="T92" fmla="*/ 2147483647 w 141"/>
                      <a:gd name="T93" fmla="*/ 2147483647 h 100"/>
                      <a:gd name="T94" fmla="*/ 2147483647 w 141"/>
                      <a:gd name="T95" fmla="*/ 2147483647 h 100"/>
                      <a:gd name="T96" fmla="*/ 2147483647 w 141"/>
                      <a:gd name="T97" fmla="*/ 2147483647 h 100"/>
                      <a:gd name="T98" fmla="*/ 2147483647 w 141"/>
                      <a:gd name="T99" fmla="*/ 2147483647 h 100"/>
                      <a:gd name="T100" fmla="*/ 2147483647 w 141"/>
                      <a:gd name="T101" fmla="*/ 2147483647 h 100"/>
                      <a:gd name="T102" fmla="*/ 2147483647 w 141"/>
                      <a:gd name="T103" fmla="*/ 2147483647 h 100"/>
                      <a:gd name="T104" fmla="*/ 2147483647 w 141"/>
                      <a:gd name="T105" fmla="*/ 2147483647 h 100"/>
                      <a:gd name="T106" fmla="*/ 2147483647 w 141"/>
                      <a:gd name="T107" fmla="*/ 2147483647 h 100"/>
                      <a:gd name="T108" fmla="*/ 2147483647 w 141"/>
                      <a:gd name="T109" fmla="*/ 2147483647 h 100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141"/>
                      <a:gd name="T166" fmla="*/ 0 h 100"/>
                      <a:gd name="T167" fmla="*/ 141 w 141"/>
                      <a:gd name="T168" fmla="*/ 100 h 100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141" h="100">
                        <a:moveTo>
                          <a:pt x="121" y="100"/>
                        </a:moveTo>
                        <a:lnTo>
                          <a:pt x="117" y="100"/>
                        </a:lnTo>
                        <a:lnTo>
                          <a:pt x="111" y="100"/>
                        </a:lnTo>
                        <a:lnTo>
                          <a:pt x="101" y="98"/>
                        </a:lnTo>
                        <a:lnTo>
                          <a:pt x="91" y="100"/>
                        </a:lnTo>
                        <a:lnTo>
                          <a:pt x="85" y="100"/>
                        </a:lnTo>
                        <a:lnTo>
                          <a:pt x="83" y="100"/>
                        </a:lnTo>
                        <a:lnTo>
                          <a:pt x="81" y="96"/>
                        </a:lnTo>
                        <a:lnTo>
                          <a:pt x="75" y="96"/>
                        </a:lnTo>
                        <a:lnTo>
                          <a:pt x="71" y="96"/>
                        </a:lnTo>
                        <a:lnTo>
                          <a:pt x="69" y="96"/>
                        </a:lnTo>
                        <a:lnTo>
                          <a:pt x="67" y="94"/>
                        </a:lnTo>
                        <a:lnTo>
                          <a:pt x="65" y="88"/>
                        </a:lnTo>
                        <a:lnTo>
                          <a:pt x="61" y="86"/>
                        </a:lnTo>
                        <a:lnTo>
                          <a:pt x="55" y="84"/>
                        </a:lnTo>
                        <a:lnTo>
                          <a:pt x="47" y="82"/>
                        </a:lnTo>
                        <a:lnTo>
                          <a:pt x="43" y="78"/>
                        </a:lnTo>
                        <a:lnTo>
                          <a:pt x="41" y="82"/>
                        </a:lnTo>
                        <a:lnTo>
                          <a:pt x="37" y="82"/>
                        </a:lnTo>
                        <a:lnTo>
                          <a:pt x="35" y="82"/>
                        </a:lnTo>
                        <a:lnTo>
                          <a:pt x="35" y="78"/>
                        </a:lnTo>
                        <a:lnTo>
                          <a:pt x="13" y="72"/>
                        </a:lnTo>
                        <a:lnTo>
                          <a:pt x="13" y="62"/>
                        </a:lnTo>
                        <a:lnTo>
                          <a:pt x="7" y="48"/>
                        </a:lnTo>
                        <a:lnTo>
                          <a:pt x="0" y="36"/>
                        </a:lnTo>
                        <a:lnTo>
                          <a:pt x="0" y="18"/>
                        </a:lnTo>
                        <a:lnTo>
                          <a:pt x="5" y="18"/>
                        </a:lnTo>
                        <a:lnTo>
                          <a:pt x="13" y="16"/>
                        </a:lnTo>
                        <a:lnTo>
                          <a:pt x="25" y="10"/>
                        </a:lnTo>
                        <a:lnTo>
                          <a:pt x="41" y="0"/>
                        </a:lnTo>
                        <a:lnTo>
                          <a:pt x="59" y="0"/>
                        </a:lnTo>
                        <a:lnTo>
                          <a:pt x="61" y="4"/>
                        </a:lnTo>
                        <a:lnTo>
                          <a:pt x="61" y="6"/>
                        </a:lnTo>
                        <a:lnTo>
                          <a:pt x="65" y="8"/>
                        </a:lnTo>
                        <a:lnTo>
                          <a:pt x="75" y="6"/>
                        </a:lnTo>
                        <a:lnTo>
                          <a:pt x="113" y="6"/>
                        </a:lnTo>
                        <a:lnTo>
                          <a:pt x="117" y="10"/>
                        </a:lnTo>
                        <a:lnTo>
                          <a:pt x="119" y="12"/>
                        </a:lnTo>
                        <a:lnTo>
                          <a:pt x="123" y="14"/>
                        </a:lnTo>
                        <a:lnTo>
                          <a:pt x="125" y="16"/>
                        </a:lnTo>
                        <a:lnTo>
                          <a:pt x="129" y="22"/>
                        </a:lnTo>
                        <a:lnTo>
                          <a:pt x="131" y="28"/>
                        </a:lnTo>
                        <a:lnTo>
                          <a:pt x="131" y="34"/>
                        </a:lnTo>
                        <a:lnTo>
                          <a:pt x="135" y="40"/>
                        </a:lnTo>
                        <a:lnTo>
                          <a:pt x="129" y="44"/>
                        </a:lnTo>
                        <a:lnTo>
                          <a:pt x="127" y="46"/>
                        </a:lnTo>
                        <a:lnTo>
                          <a:pt x="125" y="46"/>
                        </a:lnTo>
                        <a:lnTo>
                          <a:pt x="125" y="50"/>
                        </a:lnTo>
                        <a:lnTo>
                          <a:pt x="127" y="54"/>
                        </a:lnTo>
                        <a:lnTo>
                          <a:pt x="133" y="62"/>
                        </a:lnTo>
                        <a:lnTo>
                          <a:pt x="141" y="76"/>
                        </a:lnTo>
                        <a:lnTo>
                          <a:pt x="135" y="80"/>
                        </a:lnTo>
                        <a:lnTo>
                          <a:pt x="131" y="88"/>
                        </a:lnTo>
                        <a:lnTo>
                          <a:pt x="121" y="98"/>
                        </a:lnTo>
                        <a:lnTo>
                          <a:pt x="121" y="10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0" name="iṡļiḍè">
                    <a:extLst>
                      <a:ext uri="{FF2B5EF4-FFF2-40B4-BE49-F238E27FC236}">
                        <a16:creationId xmlns:a16="http://schemas.microsoft.com/office/drawing/2014/main" xmlns="" id="{56199042-AD59-477B-A358-A048BAB5AE4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27135" y="2566090"/>
                    <a:ext cx="49580" cy="86865"/>
                  </a:xfrm>
                  <a:custGeom>
                    <a:avLst/>
                    <a:gdLst>
                      <a:gd name="T0" fmla="*/ 2147483647 w 28"/>
                      <a:gd name="T1" fmla="*/ 2147483647 h 52"/>
                      <a:gd name="T2" fmla="*/ 2147483647 w 28"/>
                      <a:gd name="T3" fmla="*/ 2147483647 h 52"/>
                      <a:gd name="T4" fmla="*/ 2147483647 w 28"/>
                      <a:gd name="T5" fmla="*/ 2147483647 h 52"/>
                      <a:gd name="T6" fmla="*/ 2147483647 w 28"/>
                      <a:gd name="T7" fmla="*/ 2147483647 h 52"/>
                      <a:gd name="T8" fmla="*/ 2147483647 w 28"/>
                      <a:gd name="T9" fmla="*/ 2147483647 h 52"/>
                      <a:gd name="T10" fmla="*/ 2147483647 w 28"/>
                      <a:gd name="T11" fmla="*/ 2147483647 h 52"/>
                      <a:gd name="T12" fmla="*/ 2147483647 w 28"/>
                      <a:gd name="T13" fmla="*/ 2147483647 h 52"/>
                      <a:gd name="T14" fmla="*/ 2147483647 w 28"/>
                      <a:gd name="T15" fmla="*/ 2147483647 h 52"/>
                      <a:gd name="T16" fmla="*/ 2147483647 w 28"/>
                      <a:gd name="T17" fmla="*/ 2147483647 h 52"/>
                      <a:gd name="T18" fmla="*/ 0 w 28"/>
                      <a:gd name="T19" fmla="*/ 2147483647 h 52"/>
                      <a:gd name="T20" fmla="*/ 2147483647 w 28"/>
                      <a:gd name="T21" fmla="*/ 2147483647 h 52"/>
                      <a:gd name="T22" fmla="*/ 2147483647 w 28"/>
                      <a:gd name="T23" fmla="*/ 2147483647 h 52"/>
                      <a:gd name="T24" fmla="*/ 2147483647 w 28"/>
                      <a:gd name="T25" fmla="*/ 0 h 52"/>
                      <a:gd name="T26" fmla="*/ 2147483647 w 28"/>
                      <a:gd name="T27" fmla="*/ 0 h 52"/>
                      <a:gd name="T28" fmla="*/ 2147483647 w 28"/>
                      <a:gd name="T29" fmla="*/ 0 h 52"/>
                      <a:gd name="T30" fmla="*/ 2147483647 w 28"/>
                      <a:gd name="T31" fmla="*/ 2147483647 h 52"/>
                      <a:gd name="T32" fmla="*/ 2147483647 w 28"/>
                      <a:gd name="T33" fmla="*/ 2147483647 h 52"/>
                      <a:gd name="T34" fmla="*/ 2147483647 w 28"/>
                      <a:gd name="T35" fmla="*/ 2147483647 h 52"/>
                      <a:gd name="T36" fmla="*/ 2147483647 w 28"/>
                      <a:gd name="T37" fmla="*/ 2147483647 h 52"/>
                      <a:gd name="T38" fmla="*/ 2147483647 w 28"/>
                      <a:gd name="T39" fmla="*/ 2147483647 h 52"/>
                      <a:gd name="T40" fmla="*/ 2147483647 w 28"/>
                      <a:gd name="T41" fmla="*/ 2147483647 h 52"/>
                      <a:gd name="T42" fmla="*/ 2147483647 w 28"/>
                      <a:gd name="T43" fmla="*/ 2147483647 h 52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28"/>
                      <a:gd name="T67" fmla="*/ 0 h 52"/>
                      <a:gd name="T68" fmla="*/ 28 w 28"/>
                      <a:gd name="T69" fmla="*/ 52 h 52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28" h="52">
                        <a:moveTo>
                          <a:pt x="28" y="30"/>
                        </a:moveTo>
                        <a:lnTo>
                          <a:pt x="28" y="38"/>
                        </a:lnTo>
                        <a:lnTo>
                          <a:pt x="24" y="42"/>
                        </a:lnTo>
                        <a:lnTo>
                          <a:pt x="20" y="46"/>
                        </a:lnTo>
                        <a:lnTo>
                          <a:pt x="16" y="52"/>
                        </a:lnTo>
                        <a:lnTo>
                          <a:pt x="12" y="46"/>
                        </a:lnTo>
                        <a:lnTo>
                          <a:pt x="8" y="42"/>
                        </a:lnTo>
                        <a:lnTo>
                          <a:pt x="6" y="26"/>
                        </a:lnTo>
                        <a:lnTo>
                          <a:pt x="4" y="16"/>
                        </a:lnTo>
                        <a:lnTo>
                          <a:pt x="0" y="8"/>
                        </a:lnTo>
                        <a:lnTo>
                          <a:pt x="2" y="6"/>
                        </a:lnTo>
                        <a:lnTo>
                          <a:pt x="2" y="2"/>
                        </a:lnTo>
                        <a:lnTo>
                          <a:pt x="2" y="0"/>
                        </a:lnTo>
                        <a:lnTo>
                          <a:pt x="6" y="0"/>
                        </a:lnTo>
                        <a:lnTo>
                          <a:pt x="10" y="0"/>
                        </a:lnTo>
                        <a:lnTo>
                          <a:pt x="12" y="2"/>
                        </a:lnTo>
                        <a:lnTo>
                          <a:pt x="18" y="8"/>
                        </a:lnTo>
                        <a:lnTo>
                          <a:pt x="18" y="16"/>
                        </a:lnTo>
                        <a:lnTo>
                          <a:pt x="18" y="22"/>
                        </a:lnTo>
                        <a:lnTo>
                          <a:pt x="22" y="28"/>
                        </a:lnTo>
                        <a:lnTo>
                          <a:pt x="26" y="28"/>
                        </a:lnTo>
                        <a:lnTo>
                          <a:pt x="28" y="3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1" name="î$ľiḓe">
                    <a:extLst>
                      <a:ext uri="{FF2B5EF4-FFF2-40B4-BE49-F238E27FC236}">
                        <a16:creationId xmlns:a16="http://schemas.microsoft.com/office/drawing/2014/main" xmlns="" id="{21D86E95-85D3-4F94-81D9-1BE5522FE49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54680" y="2591308"/>
                    <a:ext cx="165266" cy="163924"/>
                  </a:xfrm>
                  <a:custGeom>
                    <a:avLst/>
                    <a:gdLst>
                      <a:gd name="T0" fmla="*/ 2147483647 w 94"/>
                      <a:gd name="T1" fmla="*/ 2147483647 h 98"/>
                      <a:gd name="T2" fmla="*/ 2147483647 w 94"/>
                      <a:gd name="T3" fmla="*/ 2147483647 h 98"/>
                      <a:gd name="T4" fmla="*/ 2147483647 w 94"/>
                      <a:gd name="T5" fmla="*/ 2147483647 h 98"/>
                      <a:gd name="T6" fmla="*/ 2147483647 w 94"/>
                      <a:gd name="T7" fmla="*/ 2147483647 h 98"/>
                      <a:gd name="T8" fmla="*/ 2147483647 w 94"/>
                      <a:gd name="T9" fmla="*/ 2147483647 h 98"/>
                      <a:gd name="T10" fmla="*/ 2147483647 w 94"/>
                      <a:gd name="T11" fmla="*/ 2147483647 h 98"/>
                      <a:gd name="T12" fmla="*/ 2147483647 w 94"/>
                      <a:gd name="T13" fmla="*/ 2147483647 h 98"/>
                      <a:gd name="T14" fmla="*/ 2147483647 w 94"/>
                      <a:gd name="T15" fmla="*/ 2147483647 h 98"/>
                      <a:gd name="T16" fmla="*/ 2147483647 w 94"/>
                      <a:gd name="T17" fmla="*/ 2147483647 h 98"/>
                      <a:gd name="T18" fmla="*/ 2147483647 w 94"/>
                      <a:gd name="T19" fmla="*/ 0 h 98"/>
                      <a:gd name="T20" fmla="*/ 2147483647 w 94"/>
                      <a:gd name="T21" fmla="*/ 2147483647 h 98"/>
                      <a:gd name="T22" fmla="*/ 2147483647 w 94"/>
                      <a:gd name="T23" fmla="*/ 2147483647 h 98"/>
                      <a:gd name="T24" fmla="*/ 2147483647 w 94"/>
                      <a:gd name="T25" fmla="*/ 2147483647 h 98"/>
                      <a:gd name="T26" fmla="*/ 2147483647 w 94"/>
                      <a:gd name="T27" fmla="*/ 2147483647 h 98"/>
                      <a:gd name="T28" fmla="*/ 2147483647 w 94"/>
                      <a:gd name="T29" fmla="*/ 2147483647 h 98"/>
                      <a:gd name="T30" fmla="*/ 2147483647 w 94"/>
                      <a:gd name="T31" fmla="*/ 2147483647 h 98"/>
                      <a:gd name="T32" fmla="*/ 2147483647 w 94"/>
                      <a:gd name="T33" fmla="*/ 2147483647 h 98"/>
                      <a:gd name="T34" fmla="*/ 2147483647 w 94"/>
                      <a:gd name="T35" fmla="*/ 2147483647 h 98"/>
                      <a:gd name="T36" fmla="*/ 2147483647 w 94"/>
                      <a:gd name="T37" fmla="*/ 2147483647 h 98"/>
                      <a:gd name="T38" fmla="*/ 2147483647 w 94"/>
                      <a:gd name="T39" fmla="*/ 2147483647 h 98"/>
                      <a:gd name="T40" fmla="*/ 2147483647 w 94"/>
                      <a:gd name="T41" fmla="*/ 2147483647 h 98"/>
                      <a:gd name="T42" fmla="*/ 2147483647 w 94"/>
                      <a:gd name="T43" fmla="*/ 2147483647 h 98"/>
                      <a:gd name="T44" fmla="*/ 2147483647 w 94"/>
                      <a:gd name="T45" fmla="*/ 2147483647 h 98"/>
                      <a:gd name="T46" fmla="*/ 2147483647 w 94"/>
                      <a:gd name="T47" fmla="*/ 2147483647 h 98"/>
                      <a:gd name="T48" fmla="*/ 2147483647 w 94"/>
                      <a:gd name="T49" fmla="*/ 2147483647 h 98"/>
                      <a:gd name="T50" fmla="*/ 2147483647 w 94"/>
                      <a:gd name="T51" fmla="*/ 2147483647 h 98"/>
                      <a:gd name="T52" fmla="*/ 2147483647 w 94"/>
                      <a:gd name="T53" fmla="*/ 2147483647 h 98"/>
                      <a:gd name="T54" fmla="*/ 2147483647 w 94"/>
                      <a:gd name="T55" fmla="*/ 2147483647 h 98"/>
                      <a:gd name="T56" fmla="*/ 2147483647 w 94"/>
                      <a:gd name="T57" fmla="*/ 2147483647 h 98"/>
                      <a:gd name="T58" fmla="*/ 2147483647 w 94"/>
                      <a:gd name="T59" fmla="*/ 2147483647 h 98"/>
                      <a:gd name="T60" fmla="*/ 2147483647 w 94"/>
                      <a:gd name="T61" fmla="*/ 2147483647 h 98"/>
                      <a:gd name="T62" fmla="*/ 2147483647 w 94"/>
                      <a:gd name="T63" fmla="*/ 2147483647 h 98"/>
                      <a:gd name="T64" fmla="*/ 2147483647 w 94"/>
                      <a:gd name="T65" fmla="*/ 2147483647 h 98"/>
                      <a:gd name="T66" fmla="*/ 2147483647 w 94"/>
                      <a:gd name="T67" fmla="*/ 2147483647 h 98"/>
                      <a:gd name="T68" fmla="*/ 2147483647 w 94"/>
                      <a:gd name="T69" fmla="*/ 2147483647 h 98"/>
                      <a:gd name="T70" fmla="*/ 2147483647 w 94"/>
                      <a:gd name="T71" fmla="*/ 2147483647 h 98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94"/>
                      <a:gd name="T109" fmla="*/ 0 h 98"/>
                      <a:gd name="T110" fmla="*/ 94 w 94"/>
                      <a:gd name="T111" fmla="*/ 98 h 98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94" h="98">
                        <a:moveTo>
                          <a:pt x="12" y="14"/>
                        </a:moveTo>
                        <a:lnTo>
                          <a:pt x="20" y="12"/>
                        </a:lnTo>
                        <a:lnTo>
                          <a:pt x="30" y="10"/>
                        </a:lnTo>
                        <a:lnTo>
                          <a:pt x="36" y="8"/>
                        </a:lnTo>
                        <a:lnTo>
                          <a:pt x="38" y="6"/>
                        </a:lnTo>
                        <a:lnTo>
                          <a:pt x="38" y="2"/>
                        </a:lnTo>
                        <a:lnTo>
                          <a:pt x="38" y="4"/>
                        </a:lnTo>
                        <a:lnTo>
                          <a:pt x="42" y="4"/>
                        </a:lnTo>
                        <a:lnTo>
                          <a:pt x="48" y="4"/>
                        </a:lnTo>
                        <a:lnTo>
                          <a:pt x="54" y="2"/>
                        </a:lnTo>
                        <a:lnTo>
                          <a:pt x="60" y="0"/>
                        </a:lnTo>
                        <a:lnTo>
                          <a:pt x="64" y="2"/>
                        </a:lnTo>
                        <a:lnTo>
                          <a:pt x="66" y="4"/>
                        </a:lnTo>
                        <a:lnTo>
                          <a:pt x="70" y="6"/>
                        </a:lnTo>
                        <a:lnTo>
                          <a:pt x="76" y="6"/>
                        </a:lnTo>
                        <a:lnTo>
                          <a:pt x="78" y="6"/>
                        </a:lnTo>
                        <a:lnTo>
                          <a:pt x="80" y="4"/>
                        </a:lnTo>
                        <a:lnTo>
                          <a:pt x="84" y="4"/>
                        </a:lnTo>
                        <a:lnTo>
                          <a:pt x="86" y="0"/>
                        </a:lnTo>
                        <a:lnTo>
                          <a:pt x="88" y="0"/>
                        </a:lnTo>
                        <a:lnTo>
                          <a:pt x="90" y="2"/>
                        </a:lnTo>
                        <a:lnTo>
                          <a:pt x="90" y="4"/>
                        </a:lnTo>
                        <a:lnTo>
                          <a:pt x="94" y="6"/>
                        </a:lnTo>
                        <a:lnTo>
                          <a:pt x="94" y="16"/>
                        </a:lnTo>
                        <a:lnTo>
                          <a:pt x="58" y="16"/>
                        </a:lnTo>
                        <a:lnTo>
                          <a:pt x="60" y="20"/>
                        </a:lnTo>
                        <a:lnTo>
                          <a:pt x="62" y="24"/>
                        </a:lnTo>
                        <a:lnTo>
                          <a:pt x="58" y="24"/>
                        </a:lnTo>
                        <a:lnTo>
                          <a:pt x="56" y="26"/>
                        </a:lnTo>
                        <a:lnTo>
                          <a:pt x="56" y="28"/>
                        </a:lnTo>
                        <a:lnTo>
                          <a:pt x="50" y="28"/>
                        </a:lnTo>
                        <a:lnTo>
                          <a:pt x="46" y="26"/>
                        </a:lnTo>
                        <a:lnTo>
                          <a:pt x="40" y="20"/>
                        </a:lnTo>
                        <a:lnTo>
                          <a:pt x="38" y="22"/>
                        </a:lnTo>
                        <a:lnTo>
                          <a:pt x="38" y="24"/>
                        </a:lnTo>
                        <a:lnTo>
                          <a:pt x="40" y="28"/>
                        </a:lnTo>
                        <a:lnTo>
                          <a:pt x="40" y="32"/>
                        </a:lnTo>
                        <a:lnTo>
                          <a:pt x="44" y="38"/>
                        </a:lnTo>
                        <a:lnTo>
                          <a:pt x="48" y="44"/>
                        </a:lnTo>
                        <a:lnTo>
                          <a:pt x="54" y="48"/>
                        </a:lnTo>
                        <a:lnTo>
                          <a:pt x="66" y="56"/>
                        </a:lnTo>
                        <a:lnTo>
                          <a:pt x="70" y="60"/>
                        </a:lnTo>
                        <a:lnTo>
                          <a:pt x="74" y="64"/>
                        </a:lnTo>
                        <a:lnTo>
                          <a:pt x="66" y="64"/>
                        </a:lnTo>
                        <a:lnTo>
                          <a:pt x="64" y="68"/>
                        </a:lnTo>
                        <a:lnTo>
                          <a:pt x="60" y="68"/>
                        </a:lnTo>
                        <a:lnTo>
                          <a:pt x="56" y="66"/>
                        </a:lnTo>
                        <a:lnTo>
                          <a:pt x="52" y="64"/>
                        </a:lnTo>
                        <a:lnTo>
                          <a:pt x="54" y="70"/>
                        </a:lnTo>
                        <a:lnTo>
                          <a:pt x="58" y="74"/>
                        </a:lnTo>
                        <a:lnTo>
                          <a:pt x="52" y="76"/>
                        </a:lnTo>
                        <a:lnTo>
                          <a:pt x="46" y="74"/>
                        </a:lnTo>
                        <a:lnTo>
                          <a:pt x="48" y="82"/>
                        </a:lnTo>
                        <a:lnTo>
                          <a:pt x="50" y="84"/>
                        </a:lnTo>
                        <a:lnTo>
                          <a:pt x="52" y="90"/>
                        </a:lnTo>
                        <a:lnTo>
                          <a:pt x="54" y="98"/>
                        </a:lnTo>
                        <a:lnTo>
                          <a:pt x="48" y="92"/>
                        </a:lnTo>
                        <a:lnTo>
                          <a:pt x="42" y="90"/>
                        </a:lnTo>
                        <a:lnTo>
                          <a:pt x="38" y="88"/>
                        </a:lnTo>
                        <a:lnTo>
                          <a:pt x="38" y="84"/>
                        </a:lnTo>
                        <a:lnTo>
                          <a:pt x="34" y="84"/>
                        </a:lnTo>
                        <a:lnTo>
                          <a:pt x="30" y="82"/>
                        </a:lnTo>
                        <a:lnTo>
                          <a:pt x="26" y="82"/>
                        </a:lnTo>
                        <a:lnTo>
                          <a:pt x="24" y="78"/>
                        </a:lnTo>
                        <a:lnTo>
                          <a:pt x="20" y="68"/>
                        </a:lnTo>
                        <a:lnTo>
                          <a:pt x="18" y="58"/>
                        </a:lnTo>
                        <a:lnTo>
                          <a:pt x="14" y="48"/>
                        </a:lnTo>
                        <a:lnTo>
                          <a:pt x="12" y="46"/>
                        </a:lnTo>
                        <a:lnTo>
                          <a:pt x="0" y="36"/>
                        </a:lnTo>
                        <a:lnTo>
                          <a:pt x="4" y="30"/>
                        </a:lnTo>
                        <a:lnTo>
                          <a:pt x="8" y="26"/>
                        </a:lnTo>
                        <a:lnTo>
                          <a:pt x="12" y="22"/>
                        </a:lnTo>
                        <a:lnTo>
                          <a:pt x="1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2" name="ísḻïḑè">
                    <a:extLst>
                      <a:ext uri="{FF2B5EF4-FFF2-40B4-BE49-F238E27FC236}">
                        <a16:creationId xmlns:a16="http://schemas.microsoft.com/office/drawing/2014/main" xmlns="" id="{8A5C489C-0611-4AF4-89B6-685F8B918A6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47256" y="2346124"/>
                    <a:ext cx="136343" cy="65850"/>
                  </a:xfrm>
                  <a:custGeom>
                    <a:avLst/>
                    <a:gdLst>
                      <a:gd name="T0" fmla="*/ 2147483647 w 78"/>
                      <a:gd name="T1" fmla="*/ 0 h 40"/>
                      <a:gd name="T2" fmla="*/ 2147483647 w 78"/>
                      <a:gd name="T3" fmla="*/ 2147483647 h 40"/>
                      <a:gd name="T4" fmla="*/ 2147483647 w 78"/>
                      <a:gd name="T5" fmla="*/ 2147483647 h 40"/>
                      <a:gd name="T6" fmla="*/ 2147483647 w 78"/>
                      <a:gd name="T7" fmla="*/ 2147483647 h 40"/>
                      <a:gd name="T8" fmla="*/ 2147483647 w 78"/>
                      <a:gd name="T9" fmla="*/ 2147483647 h 40"/>
                      <a:gd name="T10" fmla="*/ 2147483647 w 78"/>
                      <a:gd name="T11" fmla="*/ 2147483647 h 40"/>
                      <a:gd name="T12" fmla="*/ 2147483647 w 78"/>
                      <a:gd name="T13" fmla="*/ 2147483647 h 40"/>
                      <a:gd name="T14" fmla="*/ 2147483647 w 78"/>
                      <a:gd name="T15" fmla="*/ 2147483647 h 40"/>
                      <a:gd name="T16" fmla="*/ 2147483647 w 78"/>
                      <a:gd name="T17" fmla="*/ 2147483647 h 40"/>
                      <a:gd name="T18" fmla="*/ 2147483647 w 78"/>
                      <a:gd name="T19" fmla="*/ 2147483647 h 40"/>
                      <a:gd name="T20" fmla="*/ 2147483647 w 78"/>
                      <a:gd name="T21" fmla="*/ 2147483647 h 40"/>
                      <a:gd name="T22" fmla="*/ 2147483647 w 78"/>
                      <a:gd name="T23" fmla="*/ 2147483647 h 40"/>
                      <a:gd name="T24" fmla="*/ 2147483647 w 78"/>
                      <a:gd name="T25" fmla="*/ 2147483647 h 40"/>
                      <a:gd name="T26" fmla="*/ 2147483647 w 78"/>
                      <a:gd name="T27" fmla="*/ 2147483647 h 40"/>
                      <a:gd name="T28" fmla="*/ 2147483647 w 78"/>
                      <a:gd name="T29" fmla="*/ 2147483647 h 40"/>
                      <a:gd name="T30" fmla="*/ 2147483647 w 78"/>
                      <a:gd name="T31" fmla="*/ 2147483647 h 40"/>
                      <a:gd name="T32" fmla="*/ 2147483647 w 78"/>
                      <a:gd name="T33" fmla="*/ 2147483647 h 40"/>
                      <a:gd name="T34" fmla="*/ 2147483647 w 78"/>
                      <a:gd name="T35" fmla="*/ 2147483647 h 40"/>
                      <a:gd name="T36" fmla="*/ 2147483647 w 78"/>
                      <a:gd name="T37" fmla="*/ 2147483647 h 40"/>
                      <a:gd name="T38" fmla="*/ 2147483647 w 78"/>
                      <a:gd name="T39" fmla="*/ 2147483647 h 40"/>
                      <a:gd name="T40" fmla="*/ 2147483647 w 78"/>
                      <a:gd name="T41" fmla="*/ 2147483647 h 40"/>
                      <a:gd name="T42" fmla="*/ 2147483647 w 78"/>
                      <a:gd name="T43" fmla="*/ 2147483647 h 40"/>
                      <a:gd name="T44" fmla="*/ 2147483647 w 78"/>
                      <a:gd name="T45" fmla="*/ 2147483647 h 40"/>
                      <a:gd name="T46" fmla="*/ 2147483647 w 78"/>
                      <a:gd name="T47" fmla="*/ 2147483647 h 40"/>
                      <a:gd name="T48" fmla="*/ 2147483647 w 78"/>
                      <a:gd name="T49" fmla="*/ 2147483647 h 40"/>
                      <a:gd name="T50" fmla="*/ 2147483647 w 78"/>
                      <a:gd name="T51" fmla="*/ 2147483647 h 40"/>
                      <a:gd name="T52" fmla="*/ 2147483647 w 78"/>
                      <a:gd name="T53" fmla="*/ 2147483647 h 40"/>
                      <a:gd name="T54" fmla="*/ 0 w 78"/>
                      <a:gd name="T55" fmla="*/ 2147483647 h 40"/>
                      <a:gd name="T56" fmla="*/ 2147483647 w 78"/>
                      <a:gd name="T57" fmla="*/ 2147483647 h 40"/>
                      <a:gd name="T58" fmla="*/ 2147483647 w 78"/>
                      <a:gd name="T59" fmla="*/ 2147483647 h 40"/>
                      <a:gd name="T60" fmla="*/ 2147483647 w 78"/>
                      <a:gd name="T61" fmla="*/ 2147483647 h 40"/>
                      <a:gd name="T62" fmla="*/ 2147483647 w 78"/>
                      <a:gd name="T63" fmla="*/ 2147483647 h 40"/>
                      <a:gd name="T64" fmla="*/ 2147483647 w 78"/>
                      <a:gd name="T65" fmla="*/ 2147483647 h 40"/>
                      <a:gd name="T66" fmla="*/ 2147483647 w 78"/>
                      <a:gd name="T67" fmla="*/ 2147483647 h 40"/>
                      <a:gd name="T68" fmla="*/ 2147483647 w 78"/>
                      <a:gd name="T69" fmla="*/ 0 h 40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78"/>
                      <a:gd name="T106" fmla="*/ 0 h 40"/>
                      <a:gd name="T107" fmla="*/ 78 w 78"/>
                      <a:gd name="T108" fmla="*/ 40 h 40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78" h="40">
                        <a:moveTo>
                          <a:pt x="22" y="0"/>
                        </a:moveTo>
                        <a:lnTo>
                          <a:pt x="24" y="6"/>
                        </a:lnTo>
                        <a:lnTo>
                          <a:pt x="26" y="8"/>
                        </a:lnTo>
                        <a:lnTo>
                          <a:pt x="28" y="8"/>
                        </a:lnTo>
                        <a:lnTo>
                          <a:pt x="32" y="8"/>
                        </a:lnTo>
                        <a:lnTo>
                          <a:pt x="38" y="8"/>
                        </a:lnTo>
                        <a:lnTo>
                          <a:pt x="40" y="12"/>
                        </a:lnTo>
                        <a:lnTo>
                          <a:pt x="42" y="12"/>
                        </a:lnTo>
                        <a:lnTo>
                          <a:pt x="48" y="12"/>
                        </a:lnTo>
                        <a:lnTo>
                          <a:pt x="58" y="10"/>
                        </a:lnTo>
                        <a:lnTo>
                          <a:pt x="68" y="12"/>
                        </a:lnTo>
                        <a:lnTo>
                          <a:pt x="74" y="12"/>
                        </a:lnTo>
                        <a:lnTo>
                          <a:pt x="78" y="12"/>
                        </a:lnTo>
                        <a:lnTo>
                          <a:pt x="78" y="16"/>
                        </a:lnTo>
                        <a:lnTo>
                          <a:pt x="76" y="24"/>
                        </a:lnTo>
                        <a:lnTo>
                          <a:pt x="76" y="26"/>
                        </a:lnTo>
                        <a:lnTo>
                          <a:pt x="72" y="26"/>
                        </a:lnTo>
                        <a:lnTo>
                          <a:pt x="64" y="24"/>
                        </a:lnTo>
                        <a:lnTo>
                          <a:pt x="56" y="24"/>
                        </a:lnTo>
                        <a:lnTo>
                          <a:pt x="52" y="24"/>
                        </a:lnTo>
                        <a:lnTo>
                          <a:pt x="50" y="26"/>
                        </a:lnTo>
                        <a:lnTo>
                          <a:pt x="46" y="30"/>
                        </a:lnTo>
                        <a:lnTo>
                          <a:pt x="36" y="34"/>
                        </a:lnTo>
                        <a:lnTo>
                          <a:pt x="20" y="40"/>
                        </a:lnTo>
                        <a:lnTo>
                          <a:pt x="12" y="38"/>
                        </a:lnTo>
                        <a:lnTo>
                          <a:pt x="6" y="34"/>
                        </a:lnTo>
                        <a:lnTo>
                          <a:pt x="2" y="30"/>
                        </a:lnTo>
                        <a:lnTo>
                          <a:pt x="0" y="22"/>
                        </a:lnTo>
                        <a:lnTo>
                          <a:pt x="6" y="16"/>
                        </a:lnTo>
                        <a:lnTo>
                          <a:pt x="12" y="14"/>
                        </a:lnTo>
                        <a:lnTo>
                          <a:pt x="18" y="12"/>
                        </a:lnTo>
                        <a:lnTo>
                          <a:pt x="18" y="10"/>
                        </a:lnTo>
                        <a:lnTo>
                          <a:pt x="18" y="6"/>
                        </a:lnTo>
                        <a:lnTo>
                          <a:pt x="20" y="6"/>
                        </a:lnTo>
                        <a:lnTo>
                          <a:pt x="2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3" name="íṣḷíḋê">
                    <a:extLst>
                      <a:ext uri="{FF2B5EF4-FFF2-40B4-BE49-F238E27FC236}">
                        <a16:creationId xmlns:a16="http://schemas.microsoft.com/office/drawing/2014/main" xmlns="" id="{4E820451-230C-44F0-A7B8-7073A60B95F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28815" y="2319504"/>
                    <a:ext cx="157003" cy="65850"/>
                  </a:xfrm>
                  <a:custGeom>
                    <a:avLst/>
                    <a:gdLst>
                      <a:gd name="T0" fmla="*/ 2147483647 w 89"/>
                      <a:gd name="T1" fmla="*/ 2147483647 h 40"/>
                      <a:gd name="T2" fmla="*/ 2147483647 w 89"/>
                      <a:gd name="T3" fmla="*/ 2147483647 h 40"/>
                      <a:gd name="T4" fmla="*/ 2147483647 w 89"/>
                      <a:gd name="T5" fmla="*/ 2147483647 h 40"/>
                      <a:gd name="T6" fmla="*/ 2147483647 w 89"/>
                      <a:gd name="T7" fmla="*/ 2147483647 h 40"/>
                      <a:gd name="T8" fmla="*/ 2147483647 w 89"/>
                      <a:gd name="T9" fmla="*/ 2147483647 h 40"/>
                      <a:gd name="T10" fmla="*/ 2147483647 w 89"/>
                      <a:gd name="T11" fmla="*/ 2147483647 h 40"/>
                      <a:gd name="T12" fmla="*/ 2147483647 w 89"/>
                      <a:gd name="T13" fmla="*/ 2147483647 h 40"/>
                      <a:gd name="T14" fmla="*/ 2147483647 w 89"/>
                      <a:gd name="T15" fmla="*/ 2147483647 h 40"/>
                      <a:gd name="T16" fmla="*/ 2147483647 w 89"/>
                      <a:gd name="T17" fmla="*/ 2147483647 h 40"/>
                      <a:gd name="T18" fmla="*/ 2147483647 w 89"/>
                      <a:gd name="T19" fmla="*/ 0 h 40"/>
                      <a:gd name="T20" fmla="*/ 2147483647 w 89"/>
                      <a:gd name="T21" fmla="*/ 0 h 40"/>
                      <a:gd name="T22" fmla="*/ 2147483647 w 89"/>
                      <a:gd name="T23" fmla="*/ 0 h 40"/>
                      <a:gd name="T24" fmla="*/ 0 w 89"/>
                      <a:gd name="T25" fmla="*/ 2147483647 h 40"/>
                      <a:gd name="T26" fmla="*/ 2147483647 w 89"/>
                      <a:gd name="T27" fmla="*/ 2147483647 h 40"/>
                      <a:gd name="T28" fmla="*/ 2147483647 w 89"/>
                      <a:gd name="T29" fmla="*/ 2147483647 h 40"/>
                      <a:gd name="T30" fmla="*/ 2147483647 w 89"/>
                      <a:gd name="T31" fmla="*/ 2147483647 h 40"/>
                      <a:gd name="T32" fmla="*/ 2147483647 w 89"/>
                      <a:gd name="T33" fmla="*/ 2147483647 h 40"/>
                      <a:gd name="T34" fmla="*/ 2147483647 w 89"/>
                      <a:gd name="T35" fmla="*/ 2147483647 h 40"/>
                      <a:gd name="T36" fmla="*/ 2147483647 w 89"/>
                      <a:gd name="T37" fmla="*/ 2147483647 h 40"/>
                      <a:gd name="T38" fmla="*/ 2147483647 w 89"/>
                      <a:gd name="T39" fmla="*/ 2147483647 h 40"/>
                      <a:gd name="T40" fmla="*/ 2147483647 w 89"/>
                      <a:gd name="T41" fmla="*/ 2147483647 h 40"/>
                      <a:gd name="T42" fmla="*/ 2147483647 w 89"/>
                      <a:gd name="T43" fmla="*/ 2147483647 h 40"/>
                      <a:gd name="T44" fmla="*/ 2147483647 w 89"/>
                      <a:gd name="T45" fmla="*/ 2147483647 h 40"/>
                      <a:gd name="T46" fmla="*/ 2147483647 w 89"/>
                      <a:gd name="T47" fmla="*/ 2147483647 h 40"/>
                      <a:gd name="T48" fmla="*/ 2147483647 w 89"/>
                      <a:gd name="T49" fmla="*/ 2147483647 h 40"/>
                      <a:gd name="T50" fmla="*/ 2147483647 w 89"/>
                      <a:gd name="T51" fmla="*/ 2147483647 h 40"/>
                      <a:gd name="T52" fmla="*/ 2147483647 w 89"/>
                      <a:gd name="T53" fmla="*/ 2147483647 h 40"/>
                      <a:gd name="T54" fmla="*/ 2147483647 w 89"/>
                      <a:gd name="T55" fmla="*/ 2147483647 h 40"/>
                      <a:gd name="T56" fmla="*/ 2147483647 w 89"/>
                      <a:gd name="T57" fmla="*/ 2147483647 h 40"/>
                      <a:gd name="T58" fmla="*/ 2147483647 w 89"/>
                      <a:gd name="T59" fmla="*/ 2147483647 h 40"/>
                      <a:gd name="T60" fmla="*/ 2147483647 w 89"/>
                      <a:gd name="T61" fmla="*/ 2147483647 h 40"/>
                      <a:gd name="T62" fmla="*/ 2147483647 w 89"/>
                      <a:gd name="T63" fmla="*/ 2147483647 h 40"/>
                      <a:gd name="T64" fmla="*/ 2147483647 w 89"/>
                      <a:gd name="T65" fmla="*/ 2147483647 h 40"/>
                      <a:gd name="T66" fmla="*/ 2147483647 w 89"/>
                      <a:gd name="T67" fmla="*/ 2147483647 h 40"/>
                      <a:gd name="T68" fmla="*/ 2147483647 w 89"/>
                      <a:gd name="T69" fmla="*/ 2147483647 h 40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89"/>
                      <a:gd name="T106" fmla="*/ 0 h 40"/>
                      <a:gd name="T107" fmla="*/ 89 w 89"/>
                      <a:gd name="T108" fmla="*/ 40 h 40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89" h="40">
                        <a:moveTo>
                          <a:pt x="89" y="16"/>
                        </a:moveTo>
                        <a:lnTo>
                          <a:pt x="85" y="14"/>
                        </a:lnTo>
                        <a:lnTo>
                          <a:pt x="79" y="12"/>
                        </a:lnTo>
                        <a:lnTo>
                          <a:pt x="71" y="10"/>
                        </a:lnTo>
                        <a:lnTo>
                          <a:pt x="67" y="6"/>
                        </a:lnTo>
                        <a:lnTo>
                          <a:pt x="65" y="10"/>
                        </a:lnTo>
                        <a:lnTo>
                          <a:pt x="61" y="10"/>
                        </a:lnTo>
                        <a:lnTo>
                          <a:pt x="59" y="10"/>
                        </a:lnTo>
                        <a:lnTo>
                          <a:pt x="59" y="6"/>
                        </a:lnTo>
                        <a:lnTo>
                          <a:pt x="37" y="0"/>
                        </a:lnTo>
                        <a:lnTo>
                          <a:pt x="31" y="0"/>
                        </a:lnTo>
                        <a:lnTo>
                          <a:pt x="29" y="0"/>
                        </a:lnTo>
                        <a:lnTo>
                          <a:pt x="0" y="10"/>
                        </a:lnTo>
                        <a:lnTo>
                          <a:pt x="2" y="14"/>
                        </a:lnTo>
                        <a:lnTo>
                          <a:pt x="2" y="20"/>
                        </a:lnTo>
                        <a:lnTo>
                          <a:pt x="10" y="26"/>
                        </a:lnTo>
                        <a:lnTo>
                          <a:pt x="18" y="32"/>
                        </a:lnTo>
                        <a:lnTo>
                          <a:pt x="24" y="38"/>
                        </a:lnTo>
                        <a:lnTo>
                          <a:pt x="31" y="40"/>
                        </a:lnTo>
                        <a:lnTo>
                          <a:pt x="35" y="38"/>
                        </a:lnTo>
                        <a:lnTo>
                          <a:pt x="37" y="36"/>
                        </a:lnTo>
                        <a:lnTo>
                          <a:pt x="41" y="34"/>
                        </a:lnTo>
                        <a:lnTo>
                          <a:pt x="45" y="32"/>
                        </a:lnTo>
                        <a:lnTo>
                          <a:pt x="51" y="34"/>
                        </a:lnTo>
                        <a:lnTo>
                          <a:pt x="55" y="36"/>
                        </a:lnTo>
                        <a:lnTo>
                          <a:pt x="61" y="38"/>
                        </a:lnTo>
                        <a:lnTo>
                          <a:pt x="65" y="38"/>
                        </a:lnTo>
                        <a:lnTo>
                          <a:pt x="67" y="38"/>
                        </a:lnTo>
                        <a:lnTo>
                          <a:pt x="73" y="32"/>
                        </a:lnTo>
                        <a:lnTo>
                          <a:pt x="79" y="30"/>
                        </a:lnTo>
                        <a:lnTo>
                          <a:pt x="85" y="28"/>
                        </a:lnTo>
                        <a:lnTo>
                          <a:pt x="85" y="26"/>
                        </a:lnTo>
                        <a:lnTo>
                          <a:pt x="85" y="22"/>
                        </a:lnTo>
                        <a:lnTo>
                          <a:pt x="87" y="22"/>
                        </a:lnTo>
                        <a:lnTo>
                          <a:pt x="89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4" name="ísľíḓè">
                    <a:extLst>
                      <a:ext uri="{FF2B5EF4-FFF2-40B4-BE49-F238E27FC236}">
                        <a16:creationId xmlns:a16="http://schemas.microsoft.com/office/drawing/2014/main" xmlns="" id="{C9288DCE-D715-4EDE-8201-B85755D1D8E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95154" y="2381150"/>
                    <a:ext cx="86765" cy="82662"/>
                  </a:xfrm>
                  <a:custGeom>
                    <a:avLst/>
                    <a:gdLst>
                      <a:gd name="T0" fmla="*/ 2147483647 w 50"/>
                      <a:gd name="T1" fmla="*/ 2147483647 h 50"/>
                      <a:gd name="T2" fmla="*/ 2147483647 w 50"/>
                      <a:gd name="T3" fmla="*/ 2147483647 h 50"/>
                      <a:gd name="T4" fmla="*/ 2147483647 w 50"/>
                      <a:gd name="T5" fmla="*/ 2147483647 h 50"/>
                      <a:gd name="T6" fmla="*/ 2147483647 w 50"/>
                      <a:gd name="T7" fmla="*/ 2147483647 h 50"/>
                      <a:gd name="T8" fmla="*/ 2147483647 w 50"/>
                      <a:gd name="T9" fmla="*/ 2147483647 h 50"/>
                      <a:gd name="T10" fmla="*/ 0 w 50"/>
                      <a:gd name="T11" fmla="*/ 2147483647 h 50"/>
                      <a:gd name="T12" fmla="*/ 2147483647 w 50"/>
                      <a:gd name="T13" fmla="*/ 0 h 50"/>
                      <a:gd name="T14" fmla="*/ 2147483647 w 50"/>
                      <a:gd name="T15" fmla="*/ 2147483647 h 50"/>
                      <a:gd name="T16" fmla="*/ 2147483647 w 50"/>
                      <a:gd name="T17" fmla="*/ 2147483647 h 50"/>
                      <a:gd name="T18" fmla="*/ 2147483647 w 50"/>
                      <a:gd name="T19" fmla="*/ 2147483647 h 50"/>
                      <a:gd name="T20" fmla="*/ 2147483647 w 50"/>
                      <a:gd name="T21" fmla="*/ 2147483647 h 50"/>
                      <a:gd name="T22" fmla="*/ 2147483647 w 50"/>
                      <a:gd name="T23" fmla="*/ 2147483647 h 50"/>
                      <a:gd name="T24" fmla="*/ 2147483647 w 50"/>
                      <a:gd name="T25" fmla="*/ 2147483647 h 50"/>
                      <a:gd name="T26" fmla="*/ 2147483647 w 50"/>
                      <a:gd name="T27" fmla="*/ 2147483647 h 50"/>
                      <a:gd name="T28" fmla="*/ 2147483647 w 50"/>
                      <a:gd name="T29" fmla="*/ 2147483647 h 50"/>
                      <a:gd name="T30" fmla="*/ 2147483647 w 50"/>
                      <a:gd name="T31" fmla="*/ 2147483647 h 50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50"/>
                      <a:gd name="T49" fmla="*/ 0 h 50"/>
                      <a:gd name="T50" fmla="*/ 50 w 50"/>
                      <a:gd name="T51" fmla="*/ 50 h 50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50" h="50">
                        <a:moveTo>
                          <a:pt x="26" y="50"/>
                        </a:moveTo>
                        <a:lnTo>
                          <a:pt x="22" y="34"/>
                        </a:lnTo>
                        <a:lnTo>
                          <a:pt x="18" y="24"/>
                        </a:lnTo>
                        <a:lnTo>
                          <a:pt x="14" y="16"/>
                        </a:lnTo>
                        <a:lnTo>
                          <a:pt x="8" y="10"/>
                        </a:lnTo>
                        <a:lnTo>
                          <a:pt x="0" y="8"/>
                        </a:lnTo>
                        <a:lnTo>
                          <a:pt x="16" y="0"/>
                        </a:lnTo>
                        <a:lnTo>
                          <a:pt x="24" y="2"/>
                        </a:lnTo>
                        <a:lnTo>
                          <a:pt x="32" y="6"/>
                        </a:lnTo>
                        <a:lnTo>
                          <a:pt x="40" y="18"/>
                        </a:lnTo>
                        <a:lnTo>
                          <a:pt x="44" y="24"/>
                        </a:lnTo>
                        <a:lnTo>
                          <a:pt x="50" y="36"/>
                        </a:lnTo>
                        <a:lnTo>
                          <a:pt x="34" y="34"/>
                        </a:lnTo>
                        <a:lnTo>
                          <a:pt x="34" y="44"/>
                        </a:lnTo>
                        <a:lnTo>
                          <a:pt x="26" y="48"/>
                        </a:lnTo>
                        <a:lnTo>
                          <a:pt x="26" y="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5" name="íSliḍè">
                    <a:extLst>
                      <a:ext uri="{FF2B5EF4-FFF2-40B4-BE49-F238E27FC236}">
                        <a16:creationId xmlns:a16="http://schemas.microsoft.com/office/drawing/2014/main" xmlns="" id="{4F5EFB7D-AF72-48AC-A88B-FCCBA4210FA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33484" y="2385353"/>
                    <a:ext cx="168021" cy="84063"/>
                  </a:xfrm>
                  <a:custGeom>
                    <a:avLst/>
                    <a:gdLst>
                      <a:gd name="T0" fmla="*/ 2147483647 w 96"/>
                      <a:gd name="T1" fmla="*/ 2147483647 h 50"/>
                      <a:gd name="T2" fmla="*/ 2147483647 w 96"/>
                      <a:gd name="T3" fmla="*/ 2147483647 h 50"/>
                      <a:gd name="T4" fmla="*/ 2147483647 w 96"/>
                      <a:gd name="T5" fmla="*/ 2147483647 h 50"/>
                      <a:gd name="T6" fmla="*/ 2147483647 w 96"/>
                      <a:gd name="T7" fmla="*/ 2147483647 h 50"/>
                      <a:gd name="T8" fmla="*/ 2147483647 w 96"/>
                      <a:gd name="T9" fmla="*/ 2147483647 h 50"/>
                      <a:gd name="T10" fmla="*/ 2147483647 w 96"/>
                      <a:gd name="T11" fmla="*/ 2147483647 h 50"/>
                      <a:gd name="T12" fmla="*/ 2147483647 w 96"/>
                      <a:gd name="T13" fmla="*/ 2147483647 h 50"/>
                      <a:gd name="T14" fmla="*/ 2147483647 w 96"/>
                      <a:gd name="T15" fmla="*/ 2147483647 h 50"/>
                      <a:gd name="T16" fmla="*/ 2147483647 w 96"/>
                      <a:gd name="T17" fmla="*/ 2147483647 h 50"/>
                      <a:gd name="T18" fmla="*/ 2147483647 w 96"/>
                      <a:gd name="T19" fmla="*/ 2147483647 h 50"/>
                      <a:gd name="T20" fmla="*/ 0 w 96"/>
                      <a:gd name="T21" fmla="*/ 2147483647 h 50"/>
                      <a:gd name="T22" fmla="*/ 2147483647 w 96"/>
                      <a:gd name="T23" fmla="*/ 2147483647 h 50"/>
                      <a:gd name="T24" fmla="*/ 2147483647 w 96"/>
                      <a:gd name="T25" fmla="*/ 2147483647 h 50"/>
                      <a:gd name="T26" fmla="*/ 2147483647 w 96"/>
                      <a:gd name="T27" fmla="*/ 2147483647 h 50"/>
                      <a:gd name="T28" fmla="*/ 2147483647 w 96"/>
                      <a:gd name="T29" fmla="*/ 2147483647 h 50"/>
                      <a:gd name="T30" fmla="*/ 2147483647 w 96"/>
                      <a:gd name="T31" fmla="*/ 2147483647 h 50"/>
                      <a:gd name="T32" fmla="*/ 2147483647 w 96"/>
                      <a:gd name="T33" fmla="*/ 2147483647 h 50"/>
                      <a:gd name="T34" fmla="*/ 2147483647 w 96"/>
                      <a:gd name="T35" fmla="*/ 2147483647 h 50"/>
                      <a:gd name="T36" fmla="*/ 2147483647 w 96"/>
                      <a:gd name="T37" fmla="*/ 2147483647 h 50"/>
                      <a:gd name="T38" fmla="*/ 2147483647 w 96"/>
                      <a:gd name="T39" fmla="*/ 2147483647 h 50"/>
                      <a:gd name="T40" fmla="*/ 2147483647 w 96"/>
                      <a:gd name="T41" fmla="*/ 0 h 50"/>
                      <a:gd name="T42" fmla="*/ 2147483647 w 96"/>
                      <a:gd name="T43" fmla="*/ 0 h 50"/>
                      <a:gd name="T44" fmla="*/ 2147483647 w 96"/>
                      <a:gd name="T45" fmla="*/ 0 h 50"/>
                      <a:gd name="T46" fmla="*/ 2147483647 w 96"/>
                      <a:gd name="T47" fmla="*/ 2147483647 h 50"/>
                      <a:gd name="T48" fmla="*/ 2147483647 w 96"/>
                      <a:gd name="T49" fmla="*/ 2147483647 h 50"/>
                      <a:gd name="T50" fmla="*/ 2147483647 w 96"/>
                      <a:gd name="T51" fmla="*/ 2147483647 h 50"/>
                      <a:gd name="T52" fmla="*/ 2147483647 w 96"/>
                      <a:gd name="T53" fmla="*/ 2147483647 h 50"/>
                      <a:gd name="T54" fmla="*/ 2147483647 w 96"/>
                      <a:gd name="T55" fmla="*/ 2147483647 h 50"/>
                      <a:gd name="T56" fmla="*/ 2147483647 w 96"/>
                      <a:gd name="T57" fmla="*/ 2147483647 h 50"/>
                      <a:gd name="T58" fmla="*/ 2147483647 w 96"/>
                      <a:gd name="T59" fmla="*/ 2147483647 h 50"/>
                      <a:gd name="T60" fmla="*/ 2147483647 w 96"/>
                      <a:gd name="T61" fmla="*/ 2147483647 h 50"/>
                      <a:gd name="T62" fmla="*/ 2147483647 w 96"/>
                      <a:gd name="T63" fmla="*/ 2147483647 h 50"/>
                      <a:gd name="T64" fmla="*/ 2147483647 w 96"/>
                      <a:gd name="T65" fmla="*/ 2147483647 h 50"/>
                      <a:gd name="T66" fmla="*/ 2147483647 w 96"/>
                      <a:gd name="T67" fmla="*/ 2147483647 h 50"/>
                      <a:gd name="T68" fmla="*/ 2147483647 w 96"/>
                      <a:gd name="T69" fmla="*/ 2147483647 h 50"/>
                      <a:gd name="T70" fmla="*/ 2147483647 w 96"/>
                      <a:gd name="T71" fmla="*/ 2147483647 h 50"/>
                      <a:gd name="T72" fmla="*/ 2147483647 w 96"/>
                      <a:gd name="T73" fmla="*/ 2147483647 h 50"/>
                      <a:gd name="T74" fmla="*/ 2147483647 w 96"/>
                      <a:gd name="T75" fmla="*/ 2147483647 h 50"/>
                      <a:gd name="T76" fmla="*/ 2147483647 w 96"/>
                      <a:gd name="T77" fmla="*/ 2147483647 h 5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96"/>
                      <a:gd name="T118" fmla="*/ 0 h 50"/>
                      <a:gd name="T119" fmla="*/ 96 w 96"/>
                      <a:gd name="T120" fmla="*/ 50 h 5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96" h="50">
                        <a:moveTo>
                          <a:pt x="58" y="46"/>
                        </a:moveTo>
                        <a:lnTo>
                          <a:pt x="56" y="44"/>
                        </a:lnTo>
                        <a:lnTo>
                          <a:pt x="54" y="42"/>
                        </a:lnTo>
                        <a:lnTo>
                          <a:pt x="44" y="46"/>
                        </a:lnTo>
                        <a:lnTo>
                          <a:pt x="38" y="48"/>
                        </a:lnTo>
                        <a:lnTo>
                          <a:pt x="30" y="50"/>
                        </a:lnTo>
                        <a:lnTo>
                          <a:pt x="26" y="50"/>
                        </a:lnTo>
                        <a:lnTo>
                          <a:pt x="22" y="48"/>
                        </a:lnTo>
                        <a:lnTo>
                          <a:pt x="16" y="44"/>
                        </a:lnTo>
                        <a:lnTo>
                          <a:pt x="8" y="38"/>
                        </a:lnTo>
                        <a:lnTo>
                          <a:pt x="0" y="32"/>
                        </a:lnTo>
                        <a:lnTo>
                          <a:pt x="2" y="30"/>
                        </a:lnTo>
                        <a:lnTo>
                          <a:pt x="6" y="22"/>
                        </a:lnTo>
                        <a:lnTo>
                          <a:pt x="8" y="16"/>
                        </a:lnTo>
                        <a:lnTo>
                          <a:pt x="14" y="10"/>
                        </a:lnTo>
                        <a:lnTo>
                          <a:pt x="20" y="14"/>
                        </a:lnTo>
                        <a:lnTo>
                          <a:pt x="28" y="16"/>
                        </a:lnTo>
                        <a:lnTo>
                          <a:pt x="44" y="10"/>
                        </a:lnTo>
                        <a:lnTo>
                          <a:pt x="54" y="6"/>
                        </a:lnTo>
                        <a:lnTo>
                          <a:pt x="58" y="2"/>
                        </a:lnTo>
                        <a:lnTo>
                          <a:pt x="60" y="0"/>
                        </a:lnTo>
                        <a:lnTo>
                          <a:pt x="64" y="0"/>
                        </a:lnTo>
                        <a:lnTo>
                          <a:pt x="72" y="0"/>
                        </a:lnTo>
                        <a:lnTo>
                          <a:pt x="80" y="2"/>
                        </a:lnTo>
                        <a:lnTo>
                          <a:pt x="84" y="2"/>
                        </a:lnTo>
                        <a:lnTo>
                          <a:pt x="86" y="4"/>
                        </a:lnTo>
                        <a:lnTo>
                          <a:pt x="90" y="6"/>
                        </a:lnTo>
                        <a:lnTo>
                          <a:pt x="96" y="8"/>
                        </a:lnTo>
                        <a:lnTo>
                          <a:pt x="94" y="14"/>
                        </a:lnTo>
                        <a:lnTo>
                          <a:pt x="90" y="16"/>
                        </a:lnTo>
                        <a:lnTo>
                          <a:pt x="86" y="18"/>
                        </a:lnTo>
                        <a:lnTo>
                          <a:pt x="82" y="22"/>
                        </a:lnTo>
                        <a:lnTo>
                          <a:pt x="82" y="30"/>
                        </a:lnTo>
                        <a:lnTo>
                          <a:pt x="80" y="36"/>
                        </a:lnTo>
                        <a:lnTo>
                          <a:pt x="78" y="38"/>
                        </a:lnTo>
                        <a:lnTo>
                          <a:pt x="74" y="42"/>
                        </a:lnTo>
                        <a:lnTo>
                          <a:pt x="68" y="42"/>
                        </a:lnTo>
                        <a:lnTo>
                          <a:pt x="62" y="42"/>
                        </a:lnTo>
                        <a:lnTo>
                          <a:pt x="58" y="4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6" name="išļïḑé">
                    <a:extLst>
                      <a:ext uri="{FF2B5EF4-FFF2-40B4-BE49-F238E27FC236}">
                        <a16:creationId xmlns:a16="http://schemas.microsoft.com/office/drawing/2014/main" xmlns="" id="{8D2B4584-0D43-401A-AE39-FBBD55E1F65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79469" y="2257857"/>
                    <a:ext cx="454481" cy="247988"/>
                  </a:xfrm>
                  <a:custGeom>
                    <a:avLst/>
                    <a:gdLst>
                      <a:gd name="T0" fmla="*/ 2147483647 w 260"/>
                      <a:gd name="T1" fmla="*/ 2147483647 h 148"/>
                      <a:gd name="T2" fmla="*/ 2147483647 w 260"/>
                      <a:gd name="T3" fmla="*/ 2147483647 h 148"/>
                      <a:gd name="T4" fmla="*/ 2147483647 w 260"/>
                      <a:gd name="T5" fmla="*/ 2147483647 h 148"/>
                      <a:gd name="T6" fmla="*/ 2147483647 w 260"/>
                      <a:gd name="T7" fmla="*/ 2147483647 h 148"/>
                      <a:gd name="T8" fmla="*/ 2147483647 w 260"/>
                      <a:gd name="T9" fmla="*/ 2147483647 h 148"/>
                      <a:gd name="T10" fmla="*/ 2147483647 w 260"/>
                      <a:gd name="T11" fmla="*/ 2147483647 h 148"/>
                      <a:gd name="T12" fmla="*/ 2147483647 w 260"/>
                      <a:gd name="T13" fmla="*/ 2147483647 h 148"/>
                      <a:gd name="T14" fmla="*/ 2147483647 w 260"/>
                      <a:gd name="T15" fmla="*/ 2147483647 h 148"/>
                      <a:gd name="T16" fmla="*/ 2147483647 w 260"/>
                      <a:gd name="T17" fmla="*/ 2147483647 h 148"/>
                      <a:gd name="T18" fmla="*/ 2147483647 w 260"/>
                      <a:gd name="T19" fmla="*/ 2147483647 h 148"/>
                      <a:gd name="T20" fmla="*/ 2147483647 w 260"/>
                      <a:gd name="T21" fmla="*/ 2147483647 h 148"/>
                      <a:gd name="T22" fmla="*/ 2147483647 w 260"/>
                      <a:gd name="T23" fmla="*/ 2147483647 h 148"/>
                      <a:gd name="T24" fmla="*/ 2147483647 w 260"/>
                      <a:gd name="T25" fmla="*/ 2147483647 h 148"/>
                      <a:gd name="T26" fmla="*/ 2147483647 w 260"/>
                      <a:gd name="T27" fmla="*/ 2147483647 h 148"/>
                      <a:gd name="T28" fmla="*/ 2147483647 w 260"/>
                      <a:gd name="T29" fmla="*/ 2147483647 h 148"/>
                      <a:gd name="T30" fmla="*/ 2147483647 w 260"/>
                      <a:gd name="T31" fmla="*/ 2147483647 h 148"/>
                      <a:gd name="T32" fmla="*/ 2147483647 w 260"/>
                      <a:gd name="T33" fmla="*/ 2147483647 h 148"/>
                      <a:gd name="T34" fmla="*/ 2147483647 w 260"/>
                      <a:gd name="T35" fmla="*/ 2147483647 h 148"/>
                      <a:gd name="T36" fmla="*/ 2147483647 w 260"/>
                      <a:gd name="T37" fmla="*/ 2147483647 h 148"/>
                      <a:gd name="T38" fmla="*/ 2147483647 w 260"/>
                      <a:gd name="T39" fmla="*/ 2147483647 h 148"/>
                      <a:gd name="T40" fmla="*/ 2147483647 w 260"/>
                      <a:gd name="T41" fmla="*/ 2147483647 h 148"/>
                      <a:gd name="T42" fmla="*/ 2147483647 w 260"/>
                      <a:gd name="T43" fmla="*/ 2147483647 h 148"/>
                      <a:gd name="T44" fmla="*/ 2147483647 w 260"/>
                      <a:gd name="T45" fmla="*/ 2147483647 h 148"/>
                      <a:gd name="T46" fmla="*/ 2147483647 w 260"/>
                      <a:gd name="T47" fmla="*/ 2147483647 h 148"/>
                      <a:gd name="T48" fmla="*/ 2147483647 w 260"/>
                      <a:gd name="T49" fmla="*/ 2147483647 h 148"/>
                      <a:gd name="T50" fmla="*/ 2147483647 w 260"/>
                      <a:gd name="T51" fmla="*/ 2147483647 h 148"/>
                      <a:gd name="T52" fmla="*/ 2147483647 w 260"/>
                      <a:gd name="T53" fmla="*/ 2147483647 h 148"/>
                      <a:gd name="T54" fmla="*/ 2147483647 w 260"/>
                      <a:gd name="T55" fmla="*/ 2147483647 h 148"/>
                      <a:gd name="T56" fmla="*/ 2147483647 w 260"/>
                      <a:gd name="T57" fmla="*/ 2147483647 h 148"/>
                      <a:gd name="T58" fmla="*/ 2147483647 w 260"/>
                      <a:gd name="T59" fmla="*/ 2147483647 h 148"/>
                      <a:gd name="T60" fmla="*/ 2147483647 w 260"/>
                      <a:gd name="T61" fmla="*/ 2147483647 h 148"/>
                      <a:gd name="T62" fmla="*/ 2147483647 w 260"/>
                      <a:gd name="T63" fmla="*/ 2147483647 h 148"/>
                      <a:gd name="T64" fmla="*/ 2147483647 w 260"/>
                      <a:gd name="T65" fmla="*/ 2147483647 h 148"/>
                      <a:gd name="T66" fmla="*/ 2147483647 w 260"/>
                      <a:gd name="T67" fmla="*/ 2147483647 h 148"/>
                      <a:gd name="T68" fmla="*/ 2147483647 w 260"/>
                      <a:gd name="T69" fmla="*/ 2147483647 h 148"/>
                      <a:gd name="T70" fmla="*/ 2147483647 w 260"/>
                      <a:gd name="T71" fmla="*/ 2147483647 h 148"/>
                      <a:gd name="T72" fmla="*/ 2147483647 w 260"/>
                      <a:gd name="T73" fmla="*/ 2147483647 h 148"/>
                      <a:gd name="T74" fmla="*/ 2147483647 w 260"/>
                      <a:gd name="T75" fmla="*/ 2147483647 h 148"/>
                      <a:gd name="T76" fmla="*/ 2147483647 w 260"/>
                      <a:gd name="T77" fmla="*/ 2147483647 h 148"/>
                      <a:gd name="T78" fmla="*/ 2147483647 w 260"/>
                      <a:gd name="T79" fmla="*/ 2147483647 h 148"/>
                      <a:gd name="T80" fmla="*/ 2147483647 w 260"/>
                      <a:gd name="T81" fmla="*/ 2147483647 h 148"/>
                      <a:gd name="T82" fmla="*/ 2147483647 w 260"/>
                      <a:gd name="T83" fmla="*/ 2147483647 h 148"/>
                      <a:gd name="T84" fmla="*/ 2147483647 w 260"/>
                      <a:gd name="T85" fmla="*/ 2147483647 h 148"/>
                      <a:gd name="T86" fmla="*/ 2147483647 w 260"/>
                      <a:gd name="T87" fmla="*/ 2147483647 h 148"/>
                      <a:gd name="T88" fmla="*/ 2147483647 w 260"/>
                      <a:gd name="T89" fmla="*/ 2147483647 h 148"/>
                      <a:gd name="T90" fmla="*/ 2147483647 w 260"/>
                      <a:gd name="T91" fmla="*/ 2147483647 h 148"/>
                      <a:gd name="T92" fmla="*/ 2147483647 w 260"/>
                      <a:gd name="T93" fmla="*/ 2147483647 h 148"/>
                      <a:gd name="T94" fmla="*/ 2147483647 w 260"/>
                      <a:gd name="T95" fmla="*/ 2147483647 h 148"/>
                      <a:gd name="T96" fmla="*/ 2147483647 w 260"/>
                      <a:gd name="T97" fmla="*/ 2147483647 h 148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260"/>
                      <a:gd name="T148" fmla="*/ 0 h 148"/>
                      <a:gd name="T149" fmla="*/ 260 w 260"/>
                      <a:gd name="T150" fmla="*/ 148 h 148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260" h="148">
                        <a:moveTo>
                          <a:pt x="66" y="82"/>
                        </a:moveTo>
                        <a:lnTo>
                          <a:pt x="60" y="84"/>
                        </a:lnTo>
                        <a:lnTo>
                          <a:pt x="54" y="88"/>
                        </a:lnTo>
                        <a:lnTo>
                          <a:pt x="44" y="90"/>
                        </a:lnTo>
                        <a:lnTo>
                          <a:pt x="36" y="90"/>
                        </a:lnTo>
                        <a:lnTo>
                          <a:pt x="26" y="88"/>
                        </a:lnTo>
                        <a:lnTo>
                          <a:pt x="18" y="84"/>
                        </a:lnTo>
                        <a:lnTo>
                          <a:pt x="12" y="84"/>
                        </a:lnTo>
                        <a:lnTo>
                          <a:pt x="6" y="82"/>
                        </a:lnTo>
                        <a:lnTo>
                          <a:pt x="2" y="80"/>
                        </a:lnTo>
                        <a:lnTo>
                          <a:pt x="0" y="78"/>
                        </a:lnTo>
                        <a:lnTo>
                          <a:pt x="2" y="66"/>
                        </a:lnTo>
                        <a:lnTo>
                          <a:pt x="2" y="62"/>
                        </a:lnTo>
                        <a:lnTo>
                          <a:pt x="12" y="52"/>
                        </a:lnTo>
                        <a:lnTo>
                          <a:pt x="16" y="44"/>
                        </a:lnTo>
                        <a:lnTo>
                          <a:pt x="22" y="38"/>
                        </a:lnTo>
                        <a:lnTo>
                          <a:pt x="16" y="30"/>
                        </a:lnTo>
                        <a:lnTo>
                          <a:pt x="8" y="20"/>
                        </a:lnTo>
                        <a:lnTo>
                          <a:pt x="6" y="14"/>
                        </a:lnTo>
                        <a:lnTo>
                          <a:pt x="24" y="10"/>
                        </a:lnTo>
                        <a:lnTo>
                          <a:pt x="46" y="10"/>
                        </a:lnTo>
                        <a:lnTo>
                          <a:pt x="64" y="10"/>
                        </a:lnTo>
                        <a:lnTo>
                          <a:pt x="80" y="16"/>
                        </a:lnTo>
                        <a:lnTo>
                          <a:pt x="96" y="14"/>
                        </a:lnTo>
                        <a:lnTo>
                          <a:pt x="112" y="16"/>
                        </a:lnTo>
                        <a:lnTo>
                          <a:pt x="116" y="8"/>
                        </a:lnTo>
                        <a:lnTo>
                          <a:pt x="128" y="6"/>
                        </a:lnTo>
                        <a:lnTo>
                          <a:pt x="138" y="6"/>
                        </a:lnTo>
                        <a:lnTo>
                          <a:pt x="156" y="0"/>
                        </a:lnTo>
                        <a:lnTo>
                          <a:pt x="166" y="8"/>
                        </a:lnTo>
                        <a:lnTo>
                          <a:pt x="166" y="14"/>
                        </a:lnTo>
                        <a:lnTo>
                          <a:pt x="168" y="22"/>
                        </a:lnTo>
                        <a:lnTo>
                          <a:pt x="184" y="24"/>
                        </a:lnTo>
                        <a:lnTo>
                          <a:pt x="186" y="30"/>
                        </a:lnTo>
                        <a:lnTo>
                          <a:pt x="188" y="36"/>
                        </a:lnTo>
                        <a:lnTo>
                          <a:pt x="198" y="36"/>
                        </a:lnTo>
                        <a:lnTo>
                          <a:pt x="202" y="40"/>
                        </a:lnTo>
                        <a:lnTo>
                          <a:pt x="216" y="36"/>
                        </a:lnTo>
                        <a:lnTo>
                          <a:pt x="222" y="44"/>
                        </a:lnTo>
                        <a:lnTo>
                          <a:pt x="234" y="48"/>
                        </a:lnTo>
                        <a:lnTo>
                          <a:pt x="248" y="50"/>
                        </a:lnTo>
                        <a:lnTo>
                          <a:pt x="260" y="56"/>
                        </a:lnTo>
                        <a:lnTo>
                          <a:pt x="260" y="58"/>
                        </a:lnTo>
                        <a:lnTo>
                          <a:pt x="254" y="64"/>
                        </a:lnTo>
                        <a:lnTo>
                          <a:pt x="258" y="72"/>
                        </a:lnTo>
                        <a:lnTo>
                          <a:pt x="260" y="78"/>
                        </a:lnTo>
                        <a:lnTo>
                          <a:pt x="260" y="84"/>
                        </a:lnTo>
                        <a:lnTo>
                          <a:pt x="244" y="84"/>
                        </a:lnTo>
                        <a:lnTo>
                          <a:pt x="240" y="88"/>
                        </a:lnTo>
                        <a:lnTo>
                          <a:pt x="236" y="92"/>
                        </a:lnTo>
                        <a:lnTo>
                          <a:pt x="236" y="100"/>
                        </a:lnTo>
                        <a:lnTo>
                          <a:pt x="226" y="100"/>
                        </a:lnTo>
                        <a:lnTo>
                          <a:pt x="216" y="100"/>
                        </a:lnTo>
                        <a:lnTo>
                          <a:pt x="208" y="106"/>
                        </a:lnTo>
                        <a:lnTo>
                          <a:pt x="204" y="108"/>
                        </a:lnTo>
                        <a:lnTo>
                          <a:pt x="190" y="112"/>
                        </a:lnTo>
                        <a:lnTo>
                          <a:pt x="182" y="116"/>
                        </a:lnTo>
                        <a:lnTo>
                          <a:pt x="184" y="118"/>
                        </a:lnTo>
                        <a:lnTo>
                          <a:pt x="186" y="122"/>
                        </a:lnTo>
                        <a:lnTo>
                          <a:pt x="194" y="128"/>
                        </a:lnTo>
                        <a:lnTo>
                          <a:pt x="204" y="130"/>
                        </a:lnTo>
                        <a:lnTo>
                          <a:pt x="212" y="138"/>
                        </a:lnTo>
                        <a:lnTo>
                          <a:pt x="204" y="138"/>
                        </a:lnTo>
                        <a:lnTo>
                          <a:pt x="200" y="140"/>
                        </a:lnTo>
                        <a:lnTo>
                          <a:pt x="192" y="144"/>
                        </a:lnTo>
                        <a:lnTo>
                          <a:pt x="186" y="146"/>
                        </a:lnTo>
                        <a:lnTo>
                          <a:pt x="176" y="148"/>
                        </a:lnTo>
                        <a:lnTo>
                          <a:pt x="174" y="138"/>
                        </a:lnTo>
                        <a:lnTo>
                          <a:pt x="170" y="134"/>
                        </a:lnTo>
                        <a:lnTo>
                          <a:pt x="160" y="128"/>
                        </a:lnTo>
                        <a:lnTo>
                          <a:pt x="166" y="120"/>
                        </a:lnTo>
                        <a:lnTo>
                          <a:pt x="172" y="118"/>
                        </a:lnTo>
                        <a:lnTo>
                          <a:pt x="164" y="118"/>
                        </a:lnTo>
                        <a:lnTo>
                          <a:pt x="160" y="118"/>
                        </a:lnTo>
                        <a:lnTo>
                          <a:pt x="152" y="116"/>
                        </a:lnTo>
                        <a:lnTo>
                          <a:pt x="146" y="114"/>
                        </a:lnTo>
                        <a:lnTo>
                          <a:pt x="144" y="112"/>
                        </a:lnTo>
                        <a:lnTo>
                          <a:pt x="140" y="108"/>
                        </a:lnTo>
                        <a:lnTo>
                          <a:pt x="132" y="108"/>
                        </a:lnTo>
                        <a:lnTo>
                          <a:pt x="130" y="112"/>
                        </a:lnTo>
                        <a:lnTo>
                          <a:pt x="128" y="116"/>
                        </a:lnTo>
                        <a:lnTo>
                          <a:pt x="124" y="120"/>
                        </a:lnTo>
                        <a:lnTo>
                          <a:pt x="118" y="126"/>
                        </a:lnTo>
                        <a:lnTo>
                          <a:pt x="114" y="128"/>
                        </a:lnTo>
                        <a:lnTo>
                          <a:pt x="110" y="126"/>
                        </a:lnTo>
                        <a:lnTo>
                          <a:pt x="102" y="128"/>
                        </a:lnTo>
                        <a:lnTo>
                          <a:pt x="94" y="132"/>
                        </a:lnTo>
                        <a:lnTo>
                          <a:pt x="92" y="124"/>
                        </a:lnTo>
                        <a:lnTo>
                          <a:pt x="100" y="118"/>
                        </a:lnTo>
                        <a:lnTo>
                          <a:pt x="100" y="108"/>
                        </a:lnTo>
                        <a:lnTo>
                          <a:pt x="106" y="108"/>
                        </a:lnTo>
                        <a:lnTo>
                          <a:pt x="116" y="110"/>
                        </a:lnTo>
                        <a:lnTo>
                          <a:pt x="110" y="98"/>
                        </a:lnTo>
                        <a:lnTo>
                          <a:pt x="106" y="92"/>
                        </a:lnTo>
                        <a:lnTo>
                          <a:pt x="98" y="80"/>
                        </a:lnTo>
                        <a:lnTo>
                          <a:pt x="90" y="76"/>
                        </a:lnTo>
                        <a:lnTo>
                          <a:pt x="82" y="74"/>
                        </a:lnTo>
                        <a:lnTo>
                          <a:pt x="74" y="78"/>
                        </a:lnTo>
                        <a:lnTo>
                          <a:pt x="66" y="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7" name="îṩľiḑé">
                    <a:extLst>
                      <a:ext uri="{FF2B5EF4-FFF2-40B4-BE49-F238E27FC236}">
                        <a16:creationId xmlns:a16="http://schemas.microsoft.com/office/drawing/2014/main" xmlns="" id="{9E88F465-47B5-4DD0-95BB-6902FE66CE9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90486" y="2148575"/>
                    <a:ext cx="231372" cy="135904"/>
                  </a:xfrm>
                  <a:custGeom>
                    <a:avLst/>
                    <a:gdLst>
                      <a:gd name="T0" fmla="*/ 2147483647 w 132"/>
                      <a:gd name="T1" fmla="*/ 2147483647 h 82"/>
                      <a:gd name="T2" fmla="*/ 2147483647 w 132"/>
                      <a:gd name="T3" fmla="*/ 2147483647 h 82"/>
                      <a:gd name="T4" fmla="*/ 2147483647 w 132"/>
                      <a:gd name="T5" fmla="*/ 2147483647 h 82"/>
                      <a:gd name="T6" fmla="*/ 2147483647 w 132"/>
                      <a:gd name="T7" fmla="*/ 2147483647 h 82"/>
                      <a:gd name="T8" fmla="*/ 2147483647 w 132"/>
                      <a:gd name="T9" fmla="*/ 2147483647 h 82"/>
                      <a:gd name="T10" fmla="*/ 2147483647 w 132"/>
                      <a:gd name="T11" fmla="*/ 2147483647 h 82"/>
                      <a:gd name="T12" fmla="*/ 2147483647 w 132"/>
                      <a:gd name="T13" fmla="*/ 2147483647 h 82"/>
                      <a:gd name="T14" fmla="*/ 2147483647 w 132"/>
                      <a:gd name="T15" fmla="*/ 2147483647 h 82"/>
                      <a:gd name="T16" fmla="*/ 2147483647 w 132"/>
                      <a:gd name="T17" fmla="*/ 2147483647 h 82"/>
                      <a:gd name="T18" fmla="*/ 2147483647 w 132"/>
                      <a:gd name="T19" fmla="*/ 2147483647 h 82"/>
                      <a:gd name="T20" fmla="*/ 2147483647 w 132"/>
                      <a:gd name="T21" fmla="*/ 2147483647 h 82"/>
                      <a:gd name="T22" fmla="*/ 2147483647 w 132"/>
                      <a:gd name="T23" fmla="*/ 2147483647 h 82"/>
                      <a:gd name="T24" fmla="*/ 2147483647 w 132"/>
                      <a:gd name="T25" fmla="*/ 2147483647 h 82"/>
                      <a:gd name="T26" fmla="*/ 0 w 132"/>
                      <a:gd name="T27" fmla="*/ 2147483647 h 82"/>
                      <a:gd name="T28" fmla="*/ 0 w 132"/>
                      <a:gd name="T29" fmla="*/ 2147483647 h 82"/>
                      <a:gd name="T30" fmla="*/ 2147483647 w 132"/>
                      <a:gd name="T31" fmla="*/ 2147483647 h 82"/>
                      <a:gd name="T32" fmla="*/ 2147483647 w 132"/>
                      <a:gd name="T33" fmla="*/ 2147483647 h 82"/>
                      <a:gd name="T34" fmla="*/ 2147483647 w 132"/>
                      <a:gd name="T35" fmla="*/ 2147483647 h 82"/>
                      <a:gd name="T36" fmla="*/ 2147483647 w 132"/>
                      <a:gd name="T37" fmla="*/ 2147483647 h 82"/>
                      <a:gd name="T38" fmla="*/ 2147483647 w 132"/>
                      <a:gd name="T39" fmla="*/ 2147483647 h 82"/>
                      <a:gd name="T40" fmla="*/ 2147483647 w 132"/>
                      <a:gd name="T41" fmla="*/ 2147483647 h 82"/>
                      <a:gd name="T42" fmla="*/ 2147483647 w 132"/>
                      <a:gd name="T43" fmla="*/ 2147483647 h 82"/>
                      <a:gd name="T44" fmla="*/ 2147483647 w 132"/>
                      <a:gd name="T45" fmla="*/ 2147483647 h 82"/>
                      <a:gd name="T46" fmla="*/ 2147483647 w 132"/>
                      <a:gd name="T47" fmla="*/ 2147483647 h 82"/>
                      <a:gd name="T48" fmla="*/ 2147483647 w 132"/>
                      <a:gd name="T49" fmla="*/ 2147483647 h 82"/>
                      <a:gd name="T50" fmla="*/ 2147483647 w 132"/>
                      <a:gd name="T51" fmla="*/ 2147483647 h 82"/>
                      <a:gd name="T52" fmla="*/ 2147483647 w 132"/>
                      <a:gd name="T53" fmla="*/ 2147483647 h 82"/>
                      <a:gd name="T54" fmla="*/ 2147483647 w 132"/>
                      <a:gd name="T55" fmla="*/ 2147483647 h 82"/>
                      <a:gd name="T56" fmla="*/ 2147483647 w 132"/>
                      <a:gd name="T57" fmla="*/ 0 h 82"/>
                      <a:gd name="T58" fmla="*/ 2147483647 w 132"/>
                      <a:gd name="T59" fmla="*/ 2147483647 h 82"/>
                      <a:gd name="T60" fmla="*/ 2147483647 w 132"/>
                      <a:gd name="T61" fmla="*/ 2147483647 h 82"/>
                      <a:gd name="T62" fmla="*/ 2147483647 w 132"/>
                      <a:gd name="T63" fmla="*/ 2147483647 h 82"/>
                      <a:gd name="T64" fmla="*/ 2147483647 w 132"/>
                      <a:gd name="T65" fmla="*/ 2147483647 h 82"/>
                      <a:gd name="T66" fmla="*/ 2147483647 w 132"/>
                      <a:gd name="T67" fmla="*/ 2147483647 h 82"/>
                      <a:gd name="T68" fmla="*/ 2147483647 w 132"/>
                      <a:gd name="T69" fmla="*/ 2147483647 h 82"/>
                      <a:gd name="T70" fmla="*/ 2147483647 w 132"/>
                      <a:gd name="T71" fmla="*/ 2147483647 h 82"/>
                      <a:gd name="T72" fmla="*/ 2147483647 w 132"/>
                      <a:gd name="T73" fmla="*/ 2147483647 h 82"/>
                      <a:gd name="T74" fmla="*/ 2147483647 w 132"/>
                      <a:gd name="T75" fmla="*/ 2147483647 h 82"/>
                      <a:gd name="T76" fmla="*/ 2147483647 w 132"/>
                      <a:gd name="T77" fmla="*/ 2147483647 h 82"/>
                      <a:gd name="T78" fmla="*/ 2147483647 w 132"/>
                      <a:gd name="T79" fmla="*/ 2147483647 h 82"/>
                      <a:gd name="T80" fmla="*/ 2147483647 w 132"/>
                      <a:gd name="T81" fmla="*/ 2147483647 h 82"/>
                      <a:gd name="T82" fmla="*/ 2147483647 w 132"/>
                      <a:gd name="T83" fmla="*/ 2147483647 h 82"/>
                      <a:gd name="T84" fmla="*/ 2147483647 w 132"/>
                      <a:gd name="T85" fmla="*/ 2147483647 h 82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w 132"/>
                      <a:gd name="T130" fmla="*/ 0 h 82"/>
                      <a:gd name="T131" fmla="*/ 132 w 132"/>
                      <a:gd name="T132" fmla="*/ 82 h 82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T129" t="T130" r="T131" b="T132"/>
                    <a:pathLst>
                      <a:path w="132" h="82">
                        <a:moveTo>
                          <a:pt x="122" y="72"/>
                        </a:moveTo>
                        <a:lnTo>
                          <a:pt x="110" y="74"/>
                        </a:lnTo>
                        <a:lnTo>
                          <a:pt x="106" y="82"/>
                        </a:lnTo>
                        <a:lnTo>
                          <a:pt x="98" y="82"/>
                        </a:lnTo>
                        <a:lnTo>
                          <a:pt x="90" y="80"/>
                        </a:lnTo>
                        <a:lnTo>
                          <a:pt x="80" y="82"/>
                        </a:lnTo>
                        <a:lnTo>
                          <a:pt x="74" y="82"/>
                        </a:lnTo>
                        <a:lnTo>
                          <a:pt x="62" y="78"/>
                        </a:lnTo>
                        <a:lnTo>
                          <a:pt x="58" y="76"/>
                        </a:lnTo>
                        <a:lnTo>
                          <a:pt x="40" y="76"/>
                        </a:lnTo>
                        <a:lnTo>
                          <a:pt x="30" y="76"/>
                        </a:lnTo>
                        <a:lnTo>
                          <a:pt x="22" y="76"/>
                        </a:lnTo>
                        <a:lnTo>
                          <a:pt x="16" y="78"/>
                        </a:lnTo>
                        <a:lnTo>
                          <a:pt x="0" y="80"/>
                        </a:lnTo>
                        <a:lnTo>
                          <a:pt x="0" y="76"/>
                        </a:lnTo>
                        <a:lnTo>
                          <a:pt x="10" y="70"/>
                        </a:lnTo>
                        <a:lnTo>
                          <a:pt x="6" y="64"/>
                        </a:lnTo>
                        <a:lnTo>
                          <a:pt x="4" y="52"/>
                        </a:lnTo>
                        <a:lnTo>
                          <a:pt x="2" y="48"/>
                        </a:lnTo>
                        <a:lnTo>
                          <a:pt x="12" y="46"/>
                        </a:lnTo>
                        <a:lnTo>
                          <a:pt x="18" y="34"/>
                        </a:lnTo>
                        <a:lnTo>
                          <a:pt x="26" y="24"/>
                        </a:lnTo>
                        <a:lnTo>
                          <a:pt x="26" y="18"/>
                        </a:lnTo>
                        <a:lnTo>
                          <a:pt x="30" y="18"/>
                        </a:lnTo>
                        <a:lnTo>
                          <a:pt x="36" y="18"/>
                        </a:lnTo>
                        <a:lnTo>
                          <a:pt x="46" y="14"/>
                        </a:lnTo>
                        <a:lnTo>
                          <a:pt x="48" y="6"/>
                        </a:lnTo>
                        <a:lnTo>
                          <a:pt x="60" y="4"/>
                        </a:lnTo>
                        <a:lnTo>
                          <a:pt x="68" y="0"/>
                        </a:lnTo>
                        <a:lnTo>
                          <a:pt x="76" y="4"/>
                        </a:lnTo>
                        <a:lnTo>
                          <a:pt x="98" y="4"/>
                        </a:lnTo>
                        <a:lnTo>
                          <a:pt x="106" y="16"/>
                        </a:lnTo>
                        <a:lnTo>
                          <a:pt x="106" y="24"/>
                        </a:lnTo>
                        <a:lnTo>
                          <a:pt x="112" y="28"/>
                        </a:lnTo>
                        <a:lnTo>
                          <a:pt x="116" y="34"/>
                        </a:lnTo>
                        <a:lnTo>
                          <a:pt x="120" y="40"/>
                        </a:lnTo>
                        <a:lnTo>
                          <a:pt x="122" y="42"/>
                        </a:lnTo>
                        <a:lnTo>
                          <a:pt x="130" y="44"/>
                        </a:lnTo>
                        <a:lnTo>
                          <a:pt x="132" y="50"/>
                        </a:lnTo>
                        <a:lnTo>
                          <a:pt x="126" y="52"/>
                        </a:lnTo>
                        <a:lnTo>
                          <a:pt x="114" y="54"/>
                        </a:lnTo>
                        <a:lnTo>
                          <a:pt x="118" y="62"/>
                        </a:lnTo>
                        <a:lnTo>
                          <a:pt x="122" y="7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8" name="îŝliḓe">
                    <a:extLst>
                      <a:ext uri="{FF2B5EF4-FFF2-40B4-BE49-F238E27FC236}">
                        <a16:creationId xmlns:a16="http://schemas.microsoft.com/office/drawing/2014/main" xmlns="" id="{EB6244AB-EEC5-4A5B-91A7-D7B581F64D5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66001" y="2437193"/>
                    <a:ext cx="85388" cy="61646"/>
                  </a:xfrm>
                  <a:custGeom>
                    <a:avLst/>
                    <a:gdLst>
                      <a:gd name="T0" fmla="*/ 0 w 49"/>
                      <a:gd name="T1" fmla="*/ 2147483647 h 36"/>
                      <a:gd name="T2" fmla="*/ 2147483647 w 49"/>
                      <a:gd name="T3" fmla="*/ 2147483647 h 36"/>
                      <a:gd name="T4" fmla="*/ 2147483647 w 49"/>
                      <a:gd name="T5" fmla="*/ 2147483647 h 36"/>
                      <a:gd name="T6" fmla="*/ 2147483647 w 49"/>
                      <a:gd name="T7" fmla="*/ 2147483647 h 36"/>
                      <a:gd name="T8" fmla="*/ 2147483647 w 49"/>
                      <a:gd name="T9" fmla="*/ 0 h 36"/>
                      <a:gd name="T10" fmla="*/ 2147483647 w 49"/>
                      <a:gd name="T11" fmla="*/ 2147483647 h 36"/>
                      <a:gd name="T12" fmla="*/ 2147483647 w 49"/>
                      <a:gd name="T13" fmla="*/ 2147483647 h 36"/>
                      <a:gd name="T14" fmla="*/ 2147483647 w 49"/>
                      <a:gd name="T15" fmla="*/ 2147483647 h 36"/>
                      <a:gd name="T16" fmla="*/ 2147483647 w 49"/>
                      <a:gd name="T17" fmla="*/ 2147483647 h 36"/>
                      <a:gd name="T18" fmla="*/ 2147483647 w 49"/>
                      <a:gd name="T19" fmla="*/ 2147483647 h 36"/>
                      <a:gd name="T20" fmla="*/ 2147483647 w 49"/>
                      <a:gd name="T21" fmla="*/ 2147483647 h 36"/>
                      <a:gd name="T22" fmla="*/ 2147483647 w 49"/>
                      <a:gd name="T23" fmla="*/ 2147483647 h 36"/>
                      <a:gd name="T24" fmla="*/ 2147483647 w 49"/>
                      <a:gd name="T25" fmla="*/ 2147483647 h 36"/>
                      <a:gd name="T26" fmla="*/ 2147483647 w 49"/>
                      <a:gd name="T27" fmla="*/ 2147483647 h 36"/>
                      <a:gd name="T28" fmla="*/ 2147483647 w 49"/>
                      <a:gd name="T29" fmla="*/ 2147483647 h 36"/>
                      <a:gd name="T30" fmla="*/ 0 w 49"/>
                      <a:gd name="T31" fmla="*/ 2147483647 h 36"/>
                      <a:gd name="T32" fmla="*/ 0 w 49"/>
                      <a:gd name="T33" fmla="*/ 2147483647 h 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49"/>
                      <a:gd name="T52" fmla="*/ 0 h 36"/>
                      <a:gd name="T53" fmla="*/ 49 w 49"/>
                      <a:gd name="T54" fmla="*/ 36 h 36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49" h="36">
                        <a:moveTo>
                          <a:pt x="0" y="4"/>
                        </a:moveTo>
                        <a:lnTo>
                          <a:pt x="13" y="6"/>
                        </a:lnTo>
                        <a:lnTo>
                          <a:pt x="21" y="4"/>
                        </a:lnTo>
                        <a:lnTo>
                          <a:pt x="25" y="2"/>
                        </a:lnTo>
                        <a:lnTo>
                          <a:pt x="39" y="0"/>
                        </a:lnTo>
                        <a:lnTo>
                          <a:pt x="49" y="6"/>
                        </a:lnTo>
                        <a:lnTo>
                          <a:pt x="35" y="10"/>
                        </a:lnTo>
                        <a:lnTo>
                          <a:pt x="33" y="16"/>
                        </a:lnTo>
                        <a:lnTo>
                          <a:pt x="29" y="24"/>
                        </a:lnTo>
                        <a:lnTo>
                          <a:pt x="21" y="24"/>
                        </a:lnTo>
                        <a:lnTo>
                          <a:pt x="17" y="28"/>
                        </a:lnTo>
                        <a:lnTo>
                          <a:pt x="15" y="36"/>
                        </a:lnTo>
                        <a:lnTo>
                          <a:pt x="11" y="32"/>
                        </a:lnTo>
                        <a:lnTo>
                          <a:pt x="7" y="26"/>
                        </a:lnTo>
                        <a:lnTo>
                          <a:pt x="4" y="18"/>
                        </a:lnTo>
                        <a:lnTo>
                          <a:pt x="0" y="14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9" name="ïṧ1îďè">
                    <a:extLst>
                      <a:ext uri="{FF2B5EF4-FFF2-40B4-BE49-F238E27FC236}">
                        <a16:creationId xmlns:a16="http://schemas.microsoft.com/office/drawing/2014/main" xmlns="" id="{A2778DA1-CCE6-409B-BA0B-97E3F3E9A0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58811" y="2574496"/>
                    <a:ext cx="61975" cy="39230"/>
                  </a:xfrm>
                  <a:custGeom>
                    <a:avLst/>
                    <a:gdLst>
                      <a:gd name="T0" fmla="*/ 2147483647 w 36"/>
                      <a:gd name="T1" fmla="*/ 0 h 24"/>
                      <a:gd name="T2" fmla="*/ 2147483647 w 36"/>
                      <a:gd name="T3" fmla="*/ 2147483647 h 24"/>
                      <a:gd name="T4" fmla="*/ 2147483647 w 36"/>
                      <a:gd name="T5" fmla="*/ 2147483647 h 24"/>
                      <a:gd name="T6" fmla="*/ 2147483647 w 36"/>
                      <a:gd name="T7" fmla="*/ 2147483647 h 24"/>
                      <a:gd name="T8" fmla="*/ 2147483647 w 36"/>
                      <a:gd name="T9" fmla="*/ 2147483647 h 24"/>
                      <a:gd name="T10" fmla="*/ 2147483647 w 36"/>
                      <a:gd name="T11" fmla="*/ 2147483647 h 24"/>
                      <a:gd name="T12" fmla="*/ 2147483647 w 36"/>
                      <a:gd name="T13" fmla="*/ 2147483647 h 24"/>
                      <a:gd name="T14" fmla="*/ 0 w 36"/>
                      <a:gd name="T15" fmla="*/ 2147483647 h 24"/>
                      <a:gd name="T16" fmla="*/ 0 w 36"/>
                      <a:gd name="T17" fmla="*/ 2147483647 h 24"/>
                      <a:gd name="T18" fmla="*/ 2147483647 w 36"/>
                      <a:gd name="T19" fmla="*/ 2147483647 h 24"/>
                      <a:gd name="T20" fmla="*/ 2147483647 w 36"/>
                      <a:gd name="T21" fmla="*/ 0 h 24"/>
                      <a:gd name="T22" fmla="*/ 2147483647 w 36"/>
                      <a:gd name="T23" fmla="*/ 0 h 24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36"/>
                      <a:gd name="T37" fmla="*/ 0 h 24"/>
                      <a:gd name="T38" fmla="*/ 36 w 36"/>
                      <a:gd name="T39" fmla="*/ 24 h 24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36" h="24">
                        <a:moveTo>
                          <a:pt x="26" y="0"/>
                        </a:moveTo>
                        <a:lnTo>
                          <a:pt x="36" y="4"/>
                        </a:lnTo>
                        <a:lnTo>
                          <a:pt x="36" y="16"/>
                        </a:lnTo>
                        <a:lnTo>
                          <a:pt x="30" y="20"/>
                        </a:lnTo>
                        <a:lnTo>
                          <a:pt x="10" y="24"/>
                        </a:lnTo>
                        <a:lnTo>
                          <a:pt x="6" y="22"/>
                        </a:lnTo>
                        <a:lnTo>
                          <a:pt x="4" y="22"/>
                        </a:lnTo>
                        <a:lnTo>
                          <a:pt x="0" y="16"/>
                        </a:lnTo>
                        <a:lnTo>
                          <a:pt x="0" y="2"/>
                        </a:lnTo>
                        <a:lnTo>
                          <a:pt x="8" y="2"/>
                        </a:lnTo>
                        <a:lnTo>
                          <a:pt x="12" y="0"/>
                        </a:lnTo>
                        <a:lnTo>
                          <a:pt x="2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0" name="ïSľiḓé">
                    <a:extLst>
                      <a:ext uri="{FF2B5EF4-FFF2-40B4-BE49-F238E27FC236}">
                        <a16:creationId xmlns:a16="http://schemas.microsoft.com/office/drawing/2014/main" xmlns="" id="{FDBF7E81-D1C8-4EF7-BA1E-1D747157ABA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34021" y="2395161"/>
                    <a:ext cx="247898" cy="133100"/>
                  </a:xfrm>
                  <a:custGeom>
                    <a:avLst/>
                    <a:gdLst>
                      <a:gd name="T0" fmla="*/ 2147483647 w 142"/>
                      <a:gd name="T1" fmla="*/ 2147483647 h 80"/>
                      <a:gd name="T2" fmla="*/ 2147483647 w 142"/>
                      <a:gd name="T3" fmla="*/ 2147483647 h 80"/>
                      <a:gd name="T4" fmla="*/ 2147483647 w 142"/>
                      <a:gd name="T5" fmla="*/ 2147483647 h 80"/>
                      <a:gd name="T6" fmla="*/ 2147483647 w 142"/>
                      <a:gd name="T7" fmla="*/ 2147483647 h 80"/>
                      <a:gd name="T8" fmla="*/ 2147483647 w 142"/>
                      <a:gd name="T9" fmla="*/ 2147483647 h 80"/>
                      <a:gd name="T10" fmla="*/ 2147483647 w 142"/>
                      <a:gd name="T11" fmla="*/ 2147483647 h 80"/>
                      <a:gd name="T12" fmla="*/ 2147483647 w 142"/>
                      <a:gd name="T13" fmla="*/ 2147483647 h 80"/>
                      <a:gd name="T14" fmla="*/ 2147483647 w 142"/>
                      <a:gd name="T15" fmla="*/ 2147483647 h 80"/>
                      <a:gd name="T16" fmla="*/ 2147483647 w 142"/>
                      <a:gd name="T17" fmla="*/ 2147483647 h 80"/>
                      <a:gd name="T18" fmla="*/ 2147483647 w 142"/>
                      <a:gd name="T19" fmla="*/ 2147483647 h 80"/>
                      <a:gd name="T20" fmla="*/ 2147483647 w 142"/>
                      <a:gd name="T21" fmla="*/ 2147483647 h 80"/>
                      <a:gd name="T22" fmla="*/ 0 w 142"/>
                      <a:gd name="T23" fmla="*/ 2147483647 h 80"/>
                      <a:gd name="T24" fmla="*/ 2147483647 w 142"/>
                      <a:gd name="T25" fmla="*/ 2147483647 h 80"/>
                      <a:gd name="T26" fmla="*/ 2147483647 w 142"/>
                      <a:gd name="T27" fmla="*/ 2147483647 h 80"/>
                      <a:gd name="T28" fmla="*/ 2147483647 w 142"/>
                      <a:gd name="T29" fmla="*/ 2147483647 h 80"/>
                      <a:gd name="T30" fmla="*/ 2147483647 w 142"/>
                      <a:gd name="T31" fmla="*/ 2147483647 h 80"/>
                      <a:gd name="T32" fmla="*/ 2147483647 w 142"/>
                      <a:gd name="T33" fmla="*/ 2147483647 h 80"/>
                      <a:gd name="T34" fmla="*/ 2147483647 w 142"/>
                      <a:gd name="T35" fmla="*/ 2147483647 h 80"/>
                      <a:gd name="T36" fmla="*/ 2147483647 w 142"/>
                      <a:gd name="T37" fmla="*/ 2147483647 h 80"/>
                      <a:gd name="T38" fmla="*/ 2147483647 w 142"/>
                      <a:gd name="T39" fmla="*/ 2147483647 h 80"/>
                      <a:gd name="T40" fmla="*/ 2147483647 w 142"/>
                      <a:gd name="T41" fmla="*/ 2147483647 h 80"/>
                      <a:gd name="T42" fmla="*/ 2147483647 w 142"/>
                      <a:gd name="T43" fmla="*/ 2147483647 h 80"/>
                      <a:gd name="T44" fmla="*/ 2147483647 w 142"/>
                      <a:gd name="T45" fmla="*/ 2147483647 h 80"/>
                      <a:gd name="T46" fmla="*/ 2147483647 w 142"/>
                      <a:gd name="T47" fmla="*/ 2147483647 h 80"/>
                      <a:gd name="T48" fmla="*/ 2147483647 w 142"/>
                      <a:gd name="T49" fmla="*/ 2147483647 h 80"/>
                      <a:gd name="T50" fmla="*/ 2147483647 w 142"/>
                      <a:gd name="T51" fmla="*/ 2147483647 h 80"/>
                      <a:gd name="T52" fmla="*/ 2147483647 w 142"/>
                      <a:gd name="T53" fmla="*/ 2147483647 h 80"/>
                      <a:gd name="T54" fmla="*/ 2147483647 w 142"/>
                      <a:gd name="T55" fmla="*/ 2147483647 h 80"/>
                      <a:gd name="T56" fmla="*/ 2147483647 w 142"/>
                      <a:gd name="T57" fmla="*/ 0 h 80"/>
                      <a:gd name="T58" fmla="*/ 2147483647 w 142"/>
                      <a:gd name="T59" fmla="*/ 2147483647 h 80"/>
                      <a:gd name="T60" fmla="*/ 2147483647 w 142"/>
                      <a:gd name="T61" fmla="*/ 2147483647 h 80"/>
                      <a:gd name="T62" fmla="*/ 2147483647 w 142"/>
                      <a:gd name="T63" fmla="*/ 2147483647 h 80"/>
                      <a:gd name="T64" fmla="*/ 2147483647 w 142"/>
                      <a:gd name="T65" fmla="*/ 2147483647 h 80"/>
                      <a:gd name="T66" fmla="*/ 2147483647 w 142"/>
                      <a:gd name="T67" fmla="*/ 2147483647 h 80"/>
                      <a:gd name="T68" fmla="*/ 2147483647 w 142"/>
                      <a:gd name="T69" fmla="*/ 2147483647 h 80"/>
                      <a:gd name="T70" fmla="*/ 2147483647 w 142"/>
                      <a:gd name="T71" fmla="*/ 2147483647 h 80"/>
                      <a:gd name="T72" fmla="*/ 2147483647 w 142"/>
                      <a:gd name="T73" fmla="*/ 2147483647 h 80"/>
                      <a:gd name="T74" fmla="*/ 2147483647 w 142"/>
                      <a:gd name="T75" fmla="*/ 2147483647 h 80"/>
                      <a:gd name="T76" fmla="*/ 2147483647 w 142"/>
                      <a:gd name="T77" fmla="*/ 2147483647 h 80"/>
                      <a:gd name="T78" fmla="*/ 2147483647 w 142"/>
                      <a:gd name="T79" fmla="*/ 2147483647 h 80"/>
                      <a:gd name="T80" fmla="*/ 2147483647 w 142"/>
                      <a:gd name="T81" fmla="*/ 2147483647 h 80"/>
                      <a:gd name="T82" fmla="*/ 2147483647 w 142"/>
                      <a:gd name="T83" fmla="*/ 2147483647 h 80"/>
                      <a:gd name="T84" fmla="*/ 2147483647 w 142"/>
                      <a:gd name="T85" fmla="*/ 2147483647 h 80"/>
                      <a:gd name="T86" fmla="*/ 2147483647 w 142"/>
                      <a:gd name="T87" fmla="*/ 2147483647 h 80"/>
                      <a:gd name="T88" fmla="*/ 2147483647 w 142"/>
                      <a:gd name="T89" fmla="*/ 2147483647 h 80"/>
                      <a:gd name="T90" fmla="*/ 2147483647 w 142"/>
                      <a:gd name="T91" fmla="*/ 2147483647 h 80"/>
                      <a:gd name="T92" fmla="*/ 2147483647 w 142"/>
                      <a:gd name="T93" fmla="*/ 2147483647 h 80"/>
                      <a:gd name="T94" fmla="*/ 2147483647 w 142"/>
                      <a:gd name="T95" fmla="*/ 2147483647 h 80"/>
                      <a:gd name="T96" fmla="*/ 2147483647 w 142"/>
                      <a:gd name="T97" fmla="*/ 2147483647 h 80"/>
                      <a:gd name="T98" fmla="*/ 2147483647 w 142"/>
                      <a:gd name="T99" fmla="*/ 2147483647 h 80"/>
                      <a:gd name="T100" fmla="*/ 2147483647 w 142"/>
                      <a:gd name="T101" fmla="*/ 2147483647 h 80"/>
                      <a:gd name="T102" fmla="*/ 2147483647 w 142"/>
                      <a:gd name="T103" fmla="*/ 2147483647 h 80"/>
                      <a:gd name="T104" fmla="*/ 2147483647 w 142"/>
                      <a:gd name="T105" fmla="*/ 2147483647 h 80"/>
                      <a:gd name="T106" fmla="*/ 2147483647 w 142"/>
                      <a:gd name="T107" fmla="*/ 2147483647 h 80"/>
                      <a:gd name="T108" fmla="*/ 2147483647 w 142"/>
                      <a:gd name="T109" fmla="*/ 2147483647 h 80"/>
                      <a:gd name="T110" fmla="*/ 2147483647 w 142"/>
                      <a:gd name="T111" fmla="*/ 2147483647 h 80"/>
                      <a:gd name="T112" fmla="*/ 2147483647 w 142"/>
                      <a:gd name="T113" fmla="*/ 2147483647 h 80"/>
                      <a:gd name="T114" fmla="*/ 2147483647 w 142"/>
                      <a:gd name="T115" fmla="*/ 2147483647 h 80"/>
                      <a:gd name="T116" fmla="*/ 2147483647 w 142"/>
                      <a:gd name="T117" fmla="*/ 2147483647 h 80"/>
                      <a:gd name="T118" fmla="*/ 2147483647 w 142"/>
                      <a:gd name="T119" fmla="*/ 2147483647 h 80"/>
                      <a:gd name="T120" fmla="*/ 2147483647 w 142"/>
                      <a:gd name="T121" fmla="*/ 2147483647 h 80"/>
                      <a:gd name="T122" fmla="*/ 2147483647 w 142"/>
                      <a:gd name="T123" fmla="*/ 2147483647 h 80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w 142"/>
                      <a:gd name="T187" fmla="*/ 0 h 80"/>
                      <a:gd name="T188" fmla="*/ 142 w 142"/>
                      <a:gd name="T189" fmla="*/ 80 h 80"/>
                    </a:gdLst>
                    <a:ahLst/>
                    <a:cxnLst>
                      <a:cxn ang="T124">
                        <a:pos x="T0" y="T1"/>
                      </a:cxn>
                      <a:cxn ang="T125">
                        <a:pos x="T2" y="T3"/>
                      </a:cxn>
                      <a:cxn ang="T126">
                        <a:pos x="T4" y="T5"/>
                      </a:cxn>
                      <a:cxn ang="T127">
                        <a:pos x="T6" y="T7"/>
                      </a:cxn>
                      <a:cxn ang="T128">
                        <a:pos x="T8" y="T9"/>
                      </a:cxn>
                      <a:cxn ang="T129">
                        <a:pos x="T10" y="T11"/>
                      </a:cxn>
                      <a:cxn ang="T130">
                        <a:pos x="T12" y="T13"/>
                      </a:cxn>
                      <a:cxn ang="T131">
                        <a:pos x="T14" y="T15"/>
                      </a:cxn>
                      <a:cxn ang="T132">
                        <a:pos x="T16" y="T17"/>
                      </a:cxn>
                      <a:cxn ang="T133">
                        <a:pos x="T18" y="T19"/>
                      </a:cxn>
                      <a:cxn ang="T134">
                        <a:pos x="T20" y="T21"/>
                      </a:cxn>
                      <a:cxn ang="T135">
                        <a:pos x="T22" y="T23"/>
                      </a:cxn>
                      <a:cxn ang="T136">
                        <a:pos x="T24" y="T25"/>
                      </a:cxn>
                      <a:cxn ang="T137">
                        <a:pos x="T26" y="T27"/>
                      </a:cxn>
                      <a:cxn ang="T138">
                        <a:pos x="T28" y="T29"/>
                      </a:cxn>
                      <a:cxn ang="T139">
                        <a:pos x="T30" y="T31"/>
                      </a:cxn>
                      <a:cxn ang="T140">
                        <a:pos x="T32" y="T33"/>
                      </a:cxn>
                      <a:cxn ang="T141">
                        <a:pos x="T34" y="T35"/>
                      </a:cxn>
                      <a:cxn ang="T142">
                        <a:pos x="T36" y="T37"/>
                      </a:cxn>
                      <a:cxn ang="T143">
                        <a:pos x="T38" y="T39"/>
                      </a:cxn>
                      <a:cxn ang="T144">
                        <a:pos x="T40" y="T41"/>
                      </a:cxn>
                      <a:cxn ang="T145">
                        <a:pos x="T42" y="T43"/>
                      </a:cxn>
                      <a:cxn ang="T146">
                        <a:pos x="T44" y="T45"/>
                      </a:cxn>
                      <a:cxn ang="T147">
                        <a:pos x="T46" y="T47"/>
                      </a:cxn>
                      <a:cxn ang="T148">
                        <a:pos x="T48" y="T49"/>
                      </a:cxn>
                      <a:cxn ang="T149">
                        <a:pos x="T50" y="T51"/>
                      </a:cxn>
                      <a:cxn ang="T150">
                        <a:pos x="T52" y="T53"/>
                      </a:cxn>
                      <a:cxn ang="T151">
                        <a:pos x="T54" y="T55"/>
                      </a:cxn>
                      <a:cxn ang="T152">
                        <a:pos x="T56" y="T57"/>
                      </a:cxn>
                      <a:cxn ang="T153">
                        <a:pos x="T58" y="T59"/>
                      </a:cxn>
                      <a:cxn ang="T154">
                        <a:pos x="T60" y="T61"/>
                      </a:cxn>
                      <a:cxn ang="T155">
                        <a:pos x="T62" y="T63"/>
                      </a:cxn>
                      <a:cxn ang="T156">
                        <a:pos x="T64" y="T65"/>
                      </a:cxn>
                      <a:cxn ang="T157">
                        <a:pos x="T66" y="T67"/>
                      </a:cxn>
                      <a:cxn ang="T158">
                        <a:pos x="T68" y="T69"/>
                      </a:cxn>
                      <a:cxn ang="T159">
                        <a:pos x="T70" y="T71"/>
                      </a:cxn>
                      <a:cxn ang="T160">
                        <a:pos x="T72" y="T73"/>
                      </a:cxn>
                      <a:cxn ang="T161">
                        <a:pos x="T74" y="T75"/>
                      </a:cxn>
                      <a:cxn ang="T162">
                        <a:pos x="T76" y="T77"/>
                      </a:cxn>
                      <a:cxn ang="T163">
                        <a:pos x="T78" y="T79"/>
                      </a:cxn>
                      <a:cxn ang="T164">
                        <a:pos x="T80" y="T81"/>
                      </a:cxn>
                      <a:cxn ang="T165">
                        <a:pos x="T82" y="T83"/>
                      </a:cxn>
                      <a:cxn ang="T166">
                        <a:pos x="T84" y="T85"/>
                      </a:cxn>
                      <a:cxn ang="T167">
                        <a:pos x="T86" y="T87"/>
                      </a:cxn>
                      <a:cxn ang="T168">
                        <a:pos x="T88" y="T89"/>
                      </a:cxn>
                      <a:cxn ang="T169">
                        <a:pos x="T90" y="T91"/>
                      </a:cxn>
                      <a:cxn ang="T170">
                        <a:pos x="T92" y="T93"/>
                      </a:cxn>
                      <a:cxn ang="T171">
                        <a:pos x="T94" y="T95"/>
                      </a:cxn>
                      <a:cxn ang="T172">
                        <a:pos x="T96" y="T97"/>
                      </a:cxn>
                      <a:cxn ang="T173">
                        <a:pos x="T98" y="T99"/>
                      </a:cxn>
                      <a:cxn ang="T174">
                        <a:pos x="T100" y="T101"/>
                      </a:cxn>
                      <a:cxn ang="T175">
                        <a:pos x="T102" y="T103"/>
                      </a:cxn>
                      <a:cxn ang="T176">
                        <a:pos x="T104" y="T105"/>
                      </a:cxn>
                      <a:cxn ang="T177">
                        <a:pos x="T106" y="T107"/>
                      </a:cxn>
                      <a:cxn ang="T178">
                        <a:pos x="T108" y="T109"/>
                      </a:cxn>
                      <a:cxn ang="T179">
                        <a:pos x="T110" y="T111"/>
                      </a:cxn>
                      <a:cxn ang="T180">
                        <a:pos x="T112" y="T113"/>
                      </a:cxn>
                      <a:cxn ang="T181">
                        <a:pos x="T114" y="T115"/>
                      </a:cxn>
                      <a:cxn ang="T182">
                        <a:pos x="T116" y="T117"/>
                      </a:cxn>
                      <a:cxn ang="T183">
                        <a:pos x="T118" y="T119"/>
                      </a:cxn>
                      <a:cxn ang="T184">
                        <a:pos x="T120" y="T121"/>
                      </a:cxn>
                      <a:cxn ang="T185">
                        <a:pos x="T122" y="T123"/>
                      </a:cxn>
                    </a:cxnLst>
                    <a:rect l="T186" t="T187" r="T188" b="T189"/>
                    <a:pathLst>
                      <a:path w="142" h="80">
                        <a:moveTo>
                          <a:pt x="36" y="68"/>
                        </a:moveTo>
                        <a:lnTo>
                          <a:pt x="28" y="64"/>
                        </a:lnTo>
                        <a:lnTo>
                          <a:pt x="26" y="64"/>
                        </a:lnTo>
                        <a:lnTo>
                          <a:pt x="24" y="62"/>
                        </a:lnTo>
                        <a:lnTo>
                          <a:pt x="22" y="58"/>
                        </a:lnTo>
                        <a:lnTo>
                          <a:pt x="20" y="54"/>
                        </a:lnTo>
                        <a:lnTo>
                          <a:pt x="16" y="52"/>
                        </a:lnTo>
                        <a:lnTo>
                          <a:pt x="14" y="52"/>
                        </a:lnTo>
                        <a:lnTo>
                          <a:pt x="14" y="48"/>
                        </a:lnTo>
                        <a:lnTo>
                          <a:pt x="10" y="46"/>
                        </a:lnTo>
                        <a:lnTo>
                          <a:pt x="8" y="40"/>
                        </a:lnTo>
                        <a:lnTo>
                          <a:pt x="0" y="40"/>
                        </a:lnTo>
                        <a:lnTo>
                          <a:pt x="4" y="36"/>
                        </a:lnTo>
                        <a:lnTo>
                          <a:pt x="10" y="36"/>
                        </a:lnTo>
                        <a:lnTo>
                          <a:pt x="16" y="36"/>
                        </a:lnTo>
                        <a:lnTo>
                          <a:pt x="20" y="32"/>
                        </a:lnTo>
                        <a:lnTo>
                          <a:pt x="22" y="30"/>
                        </a:lnTo>
                        <a:lnTo>
                          <a:pt x="24" y="24"/>
                        </a:lnTo>
                        <a:lnTo>
                          <a:pt x="24" y="16"/>
                        </a:lnTo>
                        <a:lnTo>
                          <a:pt x="28" y="12"/>
                        </a:lnTo>
                        <a:lnTo>
                          <a:pt x="32" y="10"/>
                        </a:lnTo>
                        <a:lnTo>
                          <a:pt x="36" y="8"/>
                        </a:lnTo>
                        <a:lnTo>
                          <a:pt x="38" y="2"/>
                        </a:lnTo>
                        <a:lnTo>
                          <a:pt x="56" y="6"/>
                        </a:lnTo>
                        <a:lnTo>
                          <a:pt x="70" y="10"/>
                        </a:lnTo>
                        <a:lnTo>
                          <a:pt x="76" y="8"/>
                        </a:lnTo>
                        <a:lnTo>
                          <a:pt x="80" y="6"/>
                        </a:lnTo>
                        <a:lnTo>
                          <a:pt x="86" y="2"/>
                        </a:lnTo>
                        <a:lnTo>
                          <a:pt x="92" y="0"/>
                        </a:lnTo>
                        <a:lnTo>
                          <a:pt x="100" y="2"/>
                        </a:lnTo>
                        <a:lnTo>
                          <a:pt x="106" y="8"/>
                        </a:lnTo>
                        <a:lnTo>
                          <a:pt x="108" y="12"/>
                        </a:lnTo>
                        <a:lnTo>
                          <a:pt x="112" y="20"/>
                        </a:lnTo>
                        <a:lnTo>
                          <a:pt x="116" y="36"/>
                        </a:lnTo>
                        <a:lnTo>
                          <a:pt x="118" y="44"/>
                        </a:lnTo>
                        <a:lnTo>
                          <a:pt x="120" y="50"/>
                        </a:lnTo>
                        <a:lnTo>
                          <a:pt x="128" y="46"/>
                        </a:lnTo>
                        <a:lnTo>
                          <a:pt x="136" y="44"/>
                        </a:lnTo>
                        <a:lnTo>
                          <a:pt x="140" y="46"/>
                        </a:lnTo>
                        <a:lnTo>
                          <a:pt x="142" y="50"/>
                        </a:lnTo>
                        <a:lnTo>
                          <a:pt x="142" y="54"/>
                        </a:lnTo>
                        <a:lnTo>
                          <a:pt x="140" y="56"/>
                        </a:lnTo>
                        <a:lnTo>
                          <a:pt x="138" y="56"/>
                        </a:lnTo>
                        <a:lnTo>
                          <a:pt x="132" y="56"/>
                        </a:lnTo>
                        <a:lnTo>
                          <a:pt x="130" y="68"/>
                        </a:lnTo>
                        <a:lnTo>
                          <a:pt x="126" y="80"/>
                        </a:lnTo>
                        <a:lnTo>
                          <a:pt x="116" y="74"/>
                        </a:lnTo>
                        <a:lnTo>
                          <a:pt x="110" y="72"/>
                        </a:lnTo>
                        <a:lnTo>
                          <a:pt x="106" y="72"/>
                        </a:lnTo>
                        <a:lnTo>
                          <a:pt x="100" y="74"/>
                        </a:lnTo>
                        <a:lnTo>
                          <a:pt x="96" y="76"/>
                        </a:lnTo>
                        <a:lnTo>
                          <a:pt x="92" y="80"/>
                        </a:lnTo>
                        <a:lnTo>
                          <a:pt x="86" y="80"/>
                        </a:lnTo>
                        <a:lnTo>
                          <a:pt x="64" y="80"/>
                        </a:lnTo>
                        <a:lnTo>
                          <a:pt x="60" y="78"/>
                        </a:lnTo>
                        <a:lnTo>
                          <a:pt x="54" y="78"/>
                        </a:lnTo>
                        <a:lnTo>
                          <a:pt x="50" y="78"/>
                        </a:lnTo>
                        <a:lnTo>
                          <a:pt x="46" y="76"/>
                        </a:lnTo>
                        <a:lnTo>
                          <a:pt x="44" y="76"/>
                        </a:lnTo>
                        <a:lnTo>
                          <a:pt x="42" y="74"/>
                        </a:lnTo>
                        <a:lnTo>
                          <a:pt x="42" y="72"/>
                        </a:lnTo>
                        <a:lnTo>
                          <a:pt x="36" y="6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1" name="ïsļíḓé">
                    <a:extLst>
                      <a:ext uri="{FF2B5EF4-FFF2-40B4-BE49-F238E27FC236}">
                        <a16:creationId xmlns:a16="http://schemas.microsoft.com/office/drawing/2014/main" xmlns="" id="{D72E7EEC-5EC6-4081-B04A-CCFAF333A18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99591" y="2451203"/>
                    <a:ext cx="118441" cy="128898"/>
                  </a:xfrm>
                  <a:custGeom>
                    <a:avLst/>
                    <a:gdLst>
                      <a:gd name="T0" fmla="*/ 2147483647 w 68"/>
                      <a:gd name="T1" fmla="*/ 2147483647 h 76"/>
                      <a:gd name="T2" fmla="*/ 2147483647 w 68"/>
                      <a:gd name="T3" fmla="*/ 2147483647 h 76"/>
                      <a:gd name="T4" fmla="*/ 2147483647 w 68"/>
                      <a:gd name="T5" fmla="*/ 0 h 76"/>
                      <a:gd name="T6" fmla="*/ 2147483647 w 68"/>
                      <a:gd name="T7" fmla="*/ 2147483647 h 76"/>
                      <a:gd name="T8" fmla="*/ 2147483647 w 68"/>
                      <a:gd name="T9" fmla="*/ 2147483647 h 76"/>
                      <a:gd name="T10" fmla="*/ 2147483647 w 68"/>
                      <a:gd name="T11" fmla="*/ 2147483647 h 76"/>
                      <a:gd name="T12" fmla="*/ 2147483647 w 68"/>
                      <a:gd name="T13" fmla="*/ 2147483647 h 76"/>
                      <a:gd name="T14" fmla="*/ 2147483647 w 68"/>
                      <a:gd name="T15" fmla="*/ 2147483647 h 76"/>
                      <a:gd name="T16" fmla="*/ 2147483647 w 68"/>
                      <a:gd name="T17" fmla="*/ 2147483647 h 76"/>
                      <a:gd name="T18" fmla="*/ 2147483647 w 68"/>
                      <a:gd name="T19" fmla="*/ 2147483647 h 76"/>
                      <a:gd name="T20" fmla="*/ 2147483647 w 68"/>
                      <a:gd name="T21" fmla="*/ 2147483647 h 76"/>
                      <a:gd name="T22" fmla="*/ 2147483647 w 68"/>
                      <a:gd name="T23" fmla="*/ 2147483647 h 76"/>
                      <a:gd name="T24" fmla="*/ 2147483647 w 68"/>
                      <a:gd name="T25" fmla="*/ 2147483647 h 76"/>
                      <a:gd name="T26" fmla="*/ 2147483647 w 68"/>
                      <a:gd name="T27" fmla="*/ 2147483647 h 76"/>
                      <a:gd name="T28" fmla="*/ 2147483647 w 68"/>
                      <a:gd name="T29" fmla="*/ 2147483647 h 76"/>
                      <a:gd name="T30" fmla="*/ 2147483647 w 68"/>
                      <a:gd name="T31" fmla="*/ 2147483647 h 76"/>
                      <a:gd name="T32" fmla="*/ 2147483647 w 68"/>
                      <a:gd name="T33" fmla="*/ 2147483647 h 76"/>
                      <a:gd name="T34" fmla="*/ 2147483647 w 68"/>
                      <a:gd name="T35" fmla="*/ 2147483647 h 76"/>
                      <a:gd name="T36" fmla="*/ 2147483647 w 68"/>
                      <a:gd name="T37" fmla="*/ 2147483647 h 76"/>
                      <a:gd name="T38" fmla="*/ 2147483647 w 68"/>
                      <a:gd name="T39" fmla="*/ 2147483647 h 76"/>
                      <a:gd name="T40" fmla="*/ 2147483647 w 68"/>
                      <a:gd name="T41" fmla="*/ 2147483647 h 76"/>
                      <a:gd name="T42" fmla="*/ 2147483647 w 68"/>
                      <a:gd name="T43" fmla="*/ 2147483647 h 76"/>
                      <a:gd name="T44" fmla="*/ 2147483647 w 68"/>
                      <a:gd name="T45" fmla="*/ 2147483647 h 76"/>
                      <a:gd name="T46" fmla="*/ 2147483647 w 68"/>
                      <a:gd name="T47" fmla="*/ 2147483647 h 76"/>
                      <a:gd name="T48" fmla="*/ 2147483647 w 68"/>
                      <a:gd name="T49" fmla="*/ 2147483647 h 76"/>
                      <a:gd name="T50" fmla="*/ 2147483647 w 68"/>
                      <a:gd name="T51" fmla="*/ 2147483647 h 76"/>
                      <a:gd name="T52" fmla="*/ 2147483647 w 68"/>
                      <a:gd name="T53" fmla="*/ 2147483647 h 76"/>
                      <a:gd name="T54" fmla="*/ 2147483647 w 68"/>
                      <a:gd name="T55" fmla="*/ 2147483647 h 76"/>
                      <a:gd name="T56" fmla="*/ 2147483647 w 68"/>
                      <a:gd name="T57" fmla="*/ 2147483647 h 76"/>
                      <a:gd name="T58" fmla="*/ 0 w 68"/>
                      <a:gd name="T59" fmla="*/ 2147483647 h 76"/>
                      <a:gd name="T60" fmla="*/ 2147483647 w 68"/>
                      <a:gd name="T61" fmla="*/ 2147483647 h 76"/>
                      <a:gd name="T62" fmla="*/ 2147483647 w 68"/>
                      <a:gd name="T63" fmla="*/ 2147483647 h 76"/>
                      <a:gd name="T64" fmla="*/ 2147483647 w 68"/>
                      <a:gd name="T65" fmla="*/ 2147483647 h 76"/>
                      <a:gd name="T66" fmla="*/ 2147483647 w 68"/>
                      <a:gd name="T67" fmla="*/ 2147483647 h 76"/>
                      <a:gd name="T68" fmla="*/ 2147483647 w 68"/>
                      <a:gd name="T69" fmla="*/ 2147483647 h 76"/>
                      <a:gd name="T70" fmla="*/ 2147483647 w 68"/>
                      <a:gd name="T71" fmla="*/ 2147483647 h 76"/>
                      <a:gd name="T72" fmla="*/ 2147483647 w 68"/>
                      <a:gd name="T73" fmla="*/ 2147483647 h 7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w 68"/>
                      <a:gd name="T112" fmla="*/ 0 h 76"/>
                      <a:gd name="T113" fmla="*/ 68 w 68"/>
                      <a:gd name="T114" fmla="*/ 76 h 76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T111" t="T112" r="T113" b="T114"/>
                    <a:pathLst>
                      <a:path w="68" h="76">
                        <a:moveTo>
                          <a:pt x="2" y="8"/>
                        </a:moveTo>
                        <a:lnTo>
                          <a:pt x="6" y="6"/>
                        </a:lnTo>
                        <a:lnTo>
                          <a:pt x="16" y="0"/>
                        </a:lnTo>
                        <a:lnTo>
                          <a:pt x="20" y="6"/>
                        </a:lnTo>
                        <a:lnTo>
                          <a:pt x="28" y="6"/>
                        </a:lnTo>
                        <a:lnTo>
                          <a:pt x="30" y="12"/>
                        </a:lnTo>
                        <a:lnTo>
                          <a:pt x="34" y="14"/>
                        </a:lnTo>
                        <a:lnTo>
                          <a:pt x="34" y="18"/>
                        </a:lnTo>
                        <a:lnTo>
                          <a:pt x="36" y="18"/>
                        </a:lnTo>
                        <a:lnTo>
                          <a:pt x="40" y="20"/>
                        </a:lnTo>
                        <a:lnTo>
                          <a:pt x="42" y="28"/>
                        </a:lnTo>
                        <a:lnTo>
                          <a:pt x="48" y="30"/>
                        </a:lnTo>
                        <a:lnTo>
                          <a:pt x="56" y="34"/>
                        </a:lnTo>
                        <a:lnTo>
                          <a:pt x="62" y="38"/>
                        </a:lnTo>
                        <a:lnTo>
                          <a:pt x="62" y="44"/>
                        </a:lnTo>
                        <a:lnTo>
                          <a:pt x="64" y="48"/>
                        </a:lnTo>
                        <a:lnTo>
                          <a:pt x="68" y="56"/>
                        </a:lnTo>
                        <a:lnTo>
                          <a:pt x="64" y="62"/>
                        </a:lnTo>
                        <a:lnTo>
                          <a:pt x="60" y="70"/>
                        </a:lnTo>
                        <a:lnTo>
                          <a:pt x="60" y="74"/>
                        </a:lnTo>
                        <a:lnTo>
                          <a:pt x="46" y="74"/>
                        </a:lnTo>
                        <a:lnTo>
                          <a:pt x="42" y="76"/>
                        </a:lnTo>
                        <a:lnTo>
                          <a:pt x="34" y="76"/>
                        </a:lnTo>
                        <a:lnTo>
                          <a:pt x="26" y="68"/>
                        </a:lnTo>
                        <a:lnTo>
                          <a:pt x="18" y="68"/>
                        </a:lnTo>
                        <a:lnTo>
                          <a:pt x="18" y="70"/>
                        </a:lnTo>
                        <a:lnTo>
                          <a:pt x="16" y="74"/>
                        </a:lnTo>
                        <a:lnTo>
                          <a:pt x="16" y="76"/>
                        </a:lnTo>
                        <a:lnTo>
                          <a:pt x="10" y="66"/>
                        </a:lnTo>
                        <a:lnTo>
                          <a:pt x="0" y="60"/>
                        </a:lnTo>
                        <a:lnTo>
                          <a:pt x="4" y="52"/>
                        </a:lnTo>
                        <a:lnTo>
                          <a:pt x="12" y="50"/>
                        </a:lnTo>
                        <a:lnTo>
                          <a:pt x="14" y="44"/>
                        </a:lnTo>
                        <a:lnTo>
                          <a:pt x="8" y="38"/>
                        </a:lnTo>
                        <a:lnTo>
                          <a:pt x="6" y="28"/>
                        </a:lnTo>
                        <a:lnTo>
                          <a:pt x="8" y="22"/>
                        </a:lnTo>
                        <a:lnTo>
                          <a:pt x="2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2" name="ïṣ1iḓê">
                    <a:extLst>
                      <a:ext uri="{FF2B5EF4-FFF2-40B4-BE49-F238E27FC236}">
                        <a16:creationId xmlns:a16="http://schemas.microsoft.com/office/drawing/2014/main" xmlns="" id="{A5D297DC-C12F-4F4B-98C5-D567F7BD051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04259" y="2514251"/>
                    <a:ext cx="152871" cy="85465"/>
                  </a:xfrm>
                  <a:custGeom>
                    <a:avLst/>
                    <a:gdLst>
                      <a:gd name="T0" fmla="*/ 2147483647 w 88"/>
                      <a:gd name="T1" fmla="*/ 2147483647 h 52"/>
                      <a:gd name="T2" fmla="*/ 2147483647 w 88"/>
                      <a:gd name="T3" fmla="*/ 2147483647 h 52"/>
                      <a:gd name="T4" fmla="*/ 2147483647 w 88"/>
                      <a:gd name="T5" fmla="*/ 2147483647 h 52"/>
                      <a:gd name="T6" fmla="*/ 0 w 88"/>
                      <a:gd name="T7" fmla="*/ 2147483647 h 52"/>
                      <a:gd name="T8" fmla="*/ 2147483647 w 88"/>
                      <a:gd name="T9" fmla="*/ 2147483647 h 52"/>
                      <a:gd name="T10" fmla="*/ 2147483647 w 88"/>
                      <a:gd name="T11" fmla="*/ 2147483647 h 52"/>
                      <a:gd name="T12" fmla="*/ 2147483647 w 88"/>
                      <a:gd name="T13" fmla="*/ 2147483647 h 52"/>
                      <a:gd name="T14" fmla="*/ 2147483647 w 88"/>
                      <a:gd name="T15" fmla="*/ 2147483647 h 52"/>
                      <a:gd name="T16" fmla="*/ 2147483647 w 88"/>
                      <a:gd name="T17" fmla="*/ 2147483647 h 52"/>
                      <a:gd name="T18" fmla="*/ 2147483647 w 88"/>
                      <a:gd name="T19" fmla="*/ 2147483647 h 52"/>
                      <a:gd name="T20" fmla="*/ 2147483647 w 88"/>
                      <a:gd name="T21" fmla="*/ 2147483647 h 52"/>
                      <a:gd name="T22" fmla="*/ 2147483647 w 88"/>
                      <a:gd name="T23" fmla="*/ 2147483647 h 52"/>
                      <a:gd name="T24" fmla="*/ 2147483647 w 88"/>
                      <a:gd name="T25" fmla="*/ 2147483647 h 52"/>
                      <a:gd name="T26" fmla="*/ 2147483647 w 88"/>
                      <a:gd name="T27" fmla="*/ 2147483647 h 52"/>
                      <a:gd name="T28" fmla="*/ 2147483647 w 88"/>
                      <a:gd name="T29" fmla="*/ 2147483647 h 52"/>
                      <a:gd name="T30" fmla="*/ 2147483647 w 88"/>
                      <a:gd name="T31" fmla="*/ 2147483647 h 52"/>
                      <a:gd name="T32" fmla="*/ 2147483647 w 88"/>
                      <a:gd name="T33" fmla="*/ 2147483647 h 52"/>
                      <a:gd name="T34" fmla="*/ 2147483647 w 88"/>
                      <a:gd name="T35" fmla="*/ 2147483647 h 52"/>
                      <a:gd name="T36" fmla="*/ 2147483647 w 88"/>
                      <a:gd name="T37" fmla="*/ 2147483647 h 52"/>
                      <a:gd name="T38" fmla="*/ 2147483647 w 88"/>
                      <a:gd name="T39" fmla="*/ 2147483647 h 52"/>
                      <a:gd name="T40" fmla="*/ 2147483647 w 88"/>
                      <a:gd name="T41" fmla="*/ 2147483647 h 52"/>
                      <a:gd name="T42" fmla="*/ 2147483647 w 88"/>
                      <a:gd name="T43" fmla="*/ 0 h 52"/>
                      <a:gd name="T44" fmla="*/ 2147483647 w 88"/>
                      <a:gd name="T45" fmla="*/ 0 h 52"/>
                      <a:gd name="T46" fmla="*/ 2147483647 w 88"/>
                      <a:gd name="T47" fmla="*/ 2147483647 h 52"/>
                      <a:gd name="T48" fmla="*/ 2147483647 w 88"/>
                      <a:gd name="T49" fmla="*/ 2147483647 h 52"/>
                      <a:gd name="T50" fmla="*/ 2147483647 w 88"/>
                      <a:gd name="T51" fmla="*/ 2147483647 h 52"/>
                      <a:gd name="T52" fmla="*/ 2147483647 w 88"/>
                      <a:gd name="T53" fmla="*/ 2147483647 h 52"/>
                      <a:gd name="T54" fmla="*/ 2147483647 w 88"/>
                      <a:gd name="T55" fmla="*/ 2147483647 h 52"/>
                      <a:gd name="T56" fmla="*/ 2147483647 w 88"/>
                      <a:gd name="T57" fmla="*/ 2147483647 h 52"/>
                      <a:gd name="T58" fmla="*/ 2147483647 w 88"/>
                      <a:gd name="T59" fmla="*/ 2147483647 h 52"/>
                      <a:gd name="T60" fmla="*/ 2147483647 w 88"/>
                      <a:gd name="T61" fmla="*/ 2147483647 h 52"/>
                      <a:gd name="T62" fmla="*/ 2147483647 w 88"/>
                      <a:gd name="T63" fmla="*/ 2147483647 h 52"/>
                      <a:gd name="T64" fmla="*/ 2147483647 w 88"/>
                      <a:gd name="T65" fmla="*/ 2147483647 h 52"/>
                      <a:gd name="T66" fmla="*/ 2147483647 w 88"/>
                      <a:gd name="T67" fmla="*/ 2147483647 h 52"/>
                      <a:gd name="T68" fmla="*/ 2147483647 w 88"/>
                      <a:gd name="T69" fmla="*/ 2147483647 h 52"/>
                      <a:gd name="T70" fmla="*/ 2147483647 w 88"/>
                      <a:gd name="T71" fmla="*/ 2147483647 h 52"/>
                      <a:gd name="T72" fmla="*/ 2147483647 w 88"/>
                      <a:gd name="T73" fmla="*/ 2147483647 h 52"/>
                      <a:gd name="T74" fmla="*/ 2147483647 w 88"/>
                      <a:gd name="T75" fmla="*/ 2147483647 h 52"/>
                      <a:gd name="T76" fmla="*/ 2147483647 w 88"/>
                      <a:gd name="T77" fmla="*/ 2147483647 h 52"/>
                      <a:gd name="T78" fmla="*/ 2147483647 w 88"/>
                      <a:gd name="T79" fmla="*/ 2147483647 h 52"/>
                      <a:gd name="T80" fmla="*/ 2147483647 w 88"/>
                      <a:gd name="T81" fmla="*/ 2147483647 h 52"/>
                      <a:gd name="T82" fmla="*/ 2147483647 w 88"/>
                      <a:gd name="T83" fmla="*/ 2147483647 h 52"/>
                      <a:gd name="T84" fmla="*/ 2147483647 w 88"/>
                      <a:gd name="T85" fmla="*/ 2147483647 h 52"/>
                      <a:gd name="T86" fmla="*/ 2147483647 w 88"/>
                      <a:gd name="T87" fmla="*/ 2147483647 h 52"/>
                      <a:gd name="T88" fmla="*/ 2147483647 w 88"/>
                      <a:gd name="T89" fmla="*/ 2147483647 h 52"/>
                      <a:gd name="T90" fmla="*/ 2147483647 w 88"/>
                      <a:gd name="T91" fmla="*/ 2147483647 h 52"/>
                      <a:gd name="T92" fmla="*/ 2147483647 w 88"/>
                      <a:gd name="T93" fmla="*/ 2147483647 h 52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w 88"/>
                      <a:gd name="T142" fmla="*/ 0 h 52"/>
                      <a:gd name="T143" fmla="*/ 88 w 88"/>
                      <a:gd name="T144" fmla="*/ 52 h 52"/>
                    </a:gdLst>
                    <a:ahLst/>
                    <a:cxnLst>
                      <a:cxn ang="T94">
                        <a:pos x="T0" y="T1"/>
                      </a:cxn>
                      <a:cxn ang="T95">
                        <a:pos x="T2" y="T3"/>
                      </a:cxn>
                      <a:cxn ang="T96">
                        <a:pos x="T4" y="T5"/>
                      </a:cxn>
                      <a:cxn ang="T97">
                        <a:pos x="T6" y="T7"/>
                      </a:cxn>
                      <a:cxn ang="T98">
                        <a:pos x="T8" y="T9"/>
                      </a:cxn>
                      <a:cxn ang="T99">
                        <a:pos x="T10" y="T11"/>
                      </a:cxn>
                      <a:cxn ang="T100">
                        <a:pos x="T12" y="T13"/>
                      </a:cxn>
                      <a:cxn ang="T101">
                        <a:pos x="T14" y="T15"/>
                      </a:cxn>
                      <a:cxn ang="T102">
                        <a:pos x="T16" y="T17"/>
                      </a:cxn>
                      <a:cxn ang="T103">
                        <a:pos x="T18" y="T19"/>
                      </a:cxn>
                      <a:cxn ang="T104">
                        <a:pos x="T20" y="T21"/>
                      </a:cxn>
                      <a:cxn ang="T105">
                        <a:pos x="T22" y="T23"/>
                      </a:cxn>
                      <a:cxn ang="T106">
                        <a:pos x="T24" y="T25"/>
                      </a:cxn>
                      <a:cxn ang="T107">
                        <a:pos x="T26" y="T27"/>
                      </a:cxn>
                      <a:cxn ang="T108">
                        <a:pos x="T28" y="T29"/>
                      </a:cxn>
                      <a:cxn ang="T109">
                        <a:pos x="T30" y="T31"/>
                      </a:cxn>
                      <a:cxn ang="T110">
                        <a:pos x="T32" y="T33"/>
                      </a:cxn>
                      <a:cxn ang="T111">
                        <a:pos x="T34" y="T35"/>
                      </a:cxn>
                      <a:cxn ang="T112">
                        <a:pos x="T36" y="T37"/>
                      </a:cxn>
                      <a:cxn ang="T113">
                        <a:pos x="T38" y="T39"/>
                      </a:cxn>
                      <a:cxn ang="T114">
                        <a:pos x="T40" y="T41"/>
                      </a:cxn>
                      <a:cxn ang="T115">
                        <a:pos x="T42" y="T43"/>
                      </a:cxn>
                      <a:cxn ang="T116">
                        <a:pos x="T44" y="T45"/>
                      </a:cxn>
                      <a:cxn ang="T117">
                        <a:pos x="T46" y="T47"/>
                      </a:cxn>
                      <a:cxn ang="T118">
                        <a:pos x="T48" y="T49"/>
                      </a:cxn>
                      <a:cxn ang="T119">
                        <a:pos x="T50" y="T51"/>
                      </a:cxn>
                      <a:cxn ang="T120">
                        <a:pos x="T52" y="T53"/>
                      </a:cxn>
                      <a:cxn ang="T121">
                        <a:pos x="T54" y="T55"/>
                      </a:cxn>
                      <a:cxn ang="T122">
                        <a:pos x="T56" y="T57"/>
                      </a:cxn>
                      <a:cxn ang="T123">
                        <a:pos x="T58" y="T59"/>
                      </a:cxn>
                      <a:cxn ang="T124">
                        <a:pos x="T60" y="T61"/>
                      </a:cxn>
                      <a:cxn ang="T125">
                        <a:pos x="T62" y="T63"/>
                      </a:cxn>
                      <a:cxn ang="T126">
                        <a:pos x="T64" y="T65"/>
                      </a:cxn>
                      <a:cxn ang="T127">
                        <a:pos x="T66" y="T67"/>
                      </a:cxn>
                      <a:cxn ang="T128">
                        <a:pos x="T68" y="T69"/>
                      </a:cxn>
                      <a:cxn ang="T129">
                        <a:pos x="T70" y="T71"/>
                      </a:cxn>
                      <a:cxn ang="T130">
                        <a:pos x="T72" y="T73"/>
                      </a:cxn>
                      <a:cxn ang="T131">
                        <a:pos x="T74" y="T75"/>
                      </a:cxn>
                      <a:cxn ang="T132">
                        <a:pos x="T76" y="T77"/>
                      </a:cxn>
                      <a:cxn ang="T133">
                        <a:pos x="T78" y="T79"/>
                      </a:cxn>
                      <a:cxn ang="T134">
                        <a:pos x="T80" y="T81"/>
                      </a:cxn>
                      <a:cxn ang="T135">
                        <a:pos x="T82" y="T83"/>
                      </a:cxn>
                      <a:cxn ang="T136">
                        <a:pos x="T84" y="T85"/>
                      </a:cxn>
                      <a:cxn ang="T137">
                        <a:pos x="T86" y="T87"/>
                      </a:cxn>
                      <a:cxn ang="T138">
                        <a:pos x="T88" y="T89"/>
                      </a:cxn>
                      <a:cxn ang="T139">
                        <a:pos x="T90" y="T91"/>
                      </a:cxn>
                      <a:cxn ang="T140">
                        <a:pos x="T92" y="T93"/>
                      </a:cxn>
                    </a:cxnLst>
                    <a:rect l="T141" t="T142" r="T143" b="T144"/>
                    <a:pathLst>
                      <a:path w="88" h="52">
                        <a:moveTo>
                          <a:pt x="10" y="48"/>
                        </a:moveTo>
                        <a:lnTo>
                          <a:pt x="8" y="40"/>
                        </a:lnTo>
                        <a:lnTo>
                          <a:pt x="6" y="38"/>
                        </a:lnTo>
                        <a:lnTo>
                          <a:pt x="0" y="36"/>
                        </a:lnTo>
                        <a:lnTo>
                          <a:pt x="2" y="32"/>
                        </a:lnTo>
                        <a:lnTo>
                          <a:pt x="4" y="24"/>
                        </a:lnTo>
                        <a:lnTo>
                          <a:pt x="8" y="18"/>
                        </a:lnTo>
                        <a:lnTo>
                          <a:pt x="4" y="12"/>
                        </a:lnTo>
                        <a:lnTo>
                          <a:pt x="2" y="6"/>
                        </a:lnTo>
                        <a:lnTo>
                          <a:pt x="2" y="4"/>
                        </a:lnTo>
                        <a:lnTo>
                          <a:pt x="2" y="2"/>
                        </a:lnTo>
                        <a:lnTo>
                          <a:pt x="4" y="4"/>
                        </a:lnTo>
                        <a:lnTo>
                          <a:pt x="6" y="4"/>
                        </a:lnTo>
                        <a:lnTo>
                          <a:pt x="10" y="6"/>
                        </a:lnTo>
                        <a:lnTo>
                          <a:pt x="14" y="6"/>
                        </a:lnTo>
                        <a:lnTo>
                          <a:pt x="20" y="6"/>
                        </a:lnTo>
                        <a:lnTo>
                          <a:pt x="24" y="8"/>
                        </a:lnTo>
                        <a:lnTo>
                          <a:pt x="46" y="8"/>
                        </a:lnTo>
                        <a:lnTo>
                          <a:pt x="52" y="8"/>
                        </a:lnTo>
                        <a:lnTo>
                          <a:pt x="56" y="4"/>
                        </a:lnTo>
                        <a:lnTo>
                          <a:pt x="60" y="2"/>
                        </a:lnTo>
                        <a:lnTo>
                          <a:pt x="66" y="0"/>
                        </a:lnTo>
                        <a:lnTo>
                          <a:pt x="70" y="0"/>
                        </a:lnTo>
                        <a:lnTo>
                          <a:pt x="76" y="2"/>
                        </a:lnTo>
                        <a:lnTo>
                          <a:pt x="86" y="8"/>
                        </a:lnTo>
                        <a:lnTo>
                          <a:pt x="84" y="14"/>
                        </a:lnTo>
                        <a:lnTo>
                          <a:pt x="84" y="22"/>
                        </a:lnTo>
                        <a:lnTo>
                          <a:pt x="84" y="30"/>
                        </a:lnTo>
                        <a:lnTo>
                          <a:pt x="88" y="38"/>
                        </a:lnTo>
                        <a:lnTo>
                          <a:pt x="70" y="40"/>
                        </a:lnTo>
                        <a:lnTo>
                          <a:pt x="64" y="42"/>
                        </a:lnTo>
                        <a:lnTo>
                          <a:pt x="62" y="44"/>
                        </a:lnTo>
                        <a:lnTo>
                          <a:pt x="60" y="46"/>
                        </a:lnTo>
                        <a:lnTo>
                          <a:pt x="58" y="46"/>
                        </a:lnTo>
                        <a:lnTo>
                          <a:pt x="56" y="50"/>
                        </a:lnTo>
                        <a:lnTo>
                          <a:pt x="52" y="50"/>
                        </a:lnTo>
                        <a:lnTo>
                          <a:pt x="50" y="52"/>
                        </a:lnTo>
                        <a:lnTo>
                          <a:pt x="48" y="52"/>
                        </a:lnTo>
                        <a:lnTo>
                          <a:pt x="42" y="52"/>
                        </a:lnTo>
                        <a:lnTo>
                          <a:pt x="38" y="50"/>
                        </a:lnTo>
                        <a:lnTo>
                          <a:pt x="36" y="48"/>
                        </a:lnTo>
                        <a:lnTo>
                          <a:pt x="32" y="46"/>
                        </a:lnTo>
                        <a:lnTo>
                          <a:pt x="26" y="48"/>
                        </a:lnTo>
                        <a:lnTo>
                          <a:pt x="20" y="50"/>
                        </a:lnTo>
                        <a:lnTo>
                          <a:pt x="14" y="50"/>
                        </a:lnTo>
                        <a:lnTo>
                          <a:pt x="10" y="50"/>
                        </a:lnTo>
                        <a:lnTo>
                          <a:pt x="10" y="4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3" name="íSļïďe">
                    <a:extLst>
                      <a:ext uri="{FF2B5EF4-FFF2-40B4-BE49-F238E27FC236}">
                        <a16:creationId xmlns:a16="http://schemas.microsoft.com/office/drawing/2014/main" xmlns="" id="{B65E292B-A630-481F-B4D4-0857D5FD2D2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75104" y="2192007"/>
                    <a:ext cx="22036" cy="5604"/>
                  </a:xfrm>
                  <a:custGeom>
                    <a:avLst/>
                    <a:gdLst>
                      <a:gd name="T0" fmla="*/ 0 w 14"/>
                      <a:gd name="T1" fmla="*/ 2147483647 h 4"/>
                      <a:gd name="T2" fmla="*/ 2147483647 w 14"/>
                      <a:gd name="T3" fmla="*/ 2147483647 h 4"/>
                      <a:gd name="T4" fmla="*/ 2147483647 w 14"/>
                      <a:gd name="T5" fmla="*/ 2147483647 h 4"/>
                      <a:gd name="T6" fmla="*/ 2147483647 w 14"/>
                      <a:gd name="T7" fmla="*/ 2147483647 h 4"/>
                      <a:gd name="T8" fmla="*/ 2147483647 w 14"/>
                      <a:gd name="T9" fmla="*/ 0 h 4"/>
                      <a:gd name="T10" fmla="*/ 2147483647 w 14"/>
                      <a:gd name="T11" fmla="*/ 0 h 4"/>
                      <a:gd name="T12" fmla="*/ 0 w 14"/>
                      <a:gd name="T13" fmla="*/ 2147483647 h 4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4"/>
                      <a:gd name="T22" fmla="*/ 0 h 4"/>
                      <a:gd name="T23" fmla="*/ 14 w 14"/>
                      <a:gd name="T24" fmla="*/ 4 h 4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4" h="4">
                        <a:moveTo>
                          <a:pt x="0" y="2"/>
                        </a:moveTo>
                        <a:lnTo>
                          <a:pt x="6" y="4"/>
                        </a:lnTo>
                        <a:lnTo>
                          <a:pt x="8" y="4"/>
                        </a:lnTo>
                        <a:lnTo>
                          <a:pt x="14" y="2"/>
                        </a:lnTo>
                        <a:lnTo>
                          <a:pt x="8" y="0"/>
                        </a:lnTo>
                        <a:lnTo>
                          <a:pt x="4" y="0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4" name="iṩliḍé">
                    <a:extLst>
                      <a:ext uri="{FF2B5EF4-FFF2-40B4-BE49-F238E27FC236}">
                        <a16:creationId xmlns:a16="http://schemas.microsoft.com/office/drawing/2014/main" xmlns="" id="{C82FE4CE-ADD7-46D4-8B57-245A7967422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61637" y="2561886"/>
                    <a:ext cx="26167" cy="12610"/>
                  </a:xfrm>
                  <a:custGeom>
                    <a:avLst/>
                    <a:gdLst>
                      <a:gd name="T0" fmla="*/ 2147483647 w 16"/>
                      <a:gd name="T1" fmla="*/ 2147483647 h 8"/>
                      <a:gd name="T2" fmla="*/ 2147483647 w 16"/>
                      <a:gd name="T3" fmla="*/ 2147483647 h 8"/>
                      <a:gd name="T4" fmla="*/ 2147483647 w 16"/>
                      <a:gd name="T5" fmla="*/ 2147483647 h 8"/>
                      <a:gd name="T6" fmla="*/ 2147483647 w 16"/>
                      <a:gd name="T7" fmla="*/ 2147483647 h 8"/>
                      <a:gd name="T8" fmla="*/ 0 w 16"/>
                      <a:gd name="T9" fmla="*/ 2147483647 h 8"/>
                      <a:gd name="T10" fmla="*/ 0 w 16"/>
                      <a:gd name="T11" fmla="*/ 2147483647 h 8"/>
                      <a:gd name="T12" fmla="*/ 2147483647 w 16"/>
                      <a:gd name="T13" fmla="*/ 0 h 8"/>
                      <a:gd name="T14" fmla="*/ 2147483647 w 16"/>
                      <a:gd name="T15" fmla="*/ 0 h 8"/>
                      <a:gd name="T16" fmla="*/ 2147483647 w 16"/>
                      <a:gd name="T17" fmla="*/ 0 h 8"/>
                      <a:gd name="T18" fmla="*/ 2147483647 w 16"/>
                      <a:gd name="T19" fmla="*/ 2147483647 h 8"/>
                      <a:gd name="T20" fmla="*/ 2147483647 w 16"/>
                      <a:gd name="T21" fmla="*/ 2147483647 h 8"/>
                      <a:gd name="T22" fmla="*/ 2147483647 w 16"/>
                      <a:gd name="T23" fmla="*/ 2147483647 h 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6"/>
                      <a:gd name="T37" fmla="*/ 0 h 8"/>
                      <a:gd name="T38" fmla="*/ 16 w 16"/>
                      <a:gd name="T39" fmla="*/ 8 h 8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6" h="8">
                        <a:moveTo>
                          <a:pt x="14" y="4"/>
                        </a:moveTo>
                        <a:lnTo>
                          <a:pt x="12" y="6"/>
                        </a:lnTo>
                        <a:lnTo>
                          <a:pt x="6" y="8"/>
                        </a:lnTo>
                        <a:lnTo>
                          <a:pt x="2" y="8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2" y="0"/>
                        </a:lnTo>
                        <a:lnTo>
                          <a:pt x="6" y="0"/>
                        </a:lnTo>
                        <a:lnTo>
                          <a:pt x="8" y="0"/>
                        </a:lnTo>
                        <a:lnTo>
                          <a:pt x="10" y="2"/>
                        </a:lnTo>
                        <a:lnTo>
                          <a:pt x="16" y="6"/>
                        </a:lnTo>
                        <a:lnTo>
                          <a:pt x="14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5" name="íśḻiďè">
                    <a:extLst>
                      <a:ext uri="{FF2B5EF4-FFF2-40B4-BE49-F238E27FC236}">
                        <a16:creationId xmlns:a16="http://schemas.microsoft.com/office/drawing/2014/main" xmlns="" id="{36D8F90A-7278-45F0-B3E4-0BA2F09D42E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69059" y="2334916"/>
                    <a:ext cx="20657" cy="26620"/>
                  </a:xfrm>
                  <a:custGeom>
                    <a:avLst/>
                    <a:gdLst>
                      <a:gd name="T0" fmla="*/ 2147483647 w 12"/>
                      <a:gd name="T1" fmla="*/ 0 h 16"/>
                      <a:gd name="T2" fmla="*/ 2147483647 w 12"/>
                      <a:gd name="T3" fmla="*/ 2147483647 h 16"/>
                      <a:gd name="T4" fmla="*/ 2147483647 w 12"/>
                      <a:gd name="T5" fmla="*/ 2147483647 h 16"/>
                      <a:gd name="T6" fmla="*/ 2147483647 w 12"/>
                      <a:gd name="T7" fmla="*/ 2147483647 h 16"/>
                      <a:gd name="T8" fmla="*/ 0 w 12"/>
                      <a:gd name="T9" fmla="*/ 2147483647 h 16"/>
                      <a:gd name="T10" fmla="*/ 2147483647 w 12"/>
                      <a:gd name="T11" fmla="*/ 2147483647 h 16"/>
                      <a:gd name="T12" fmla="*/ 2147483647 w 12"/>
                      <a:gd name="T13" fmla="*/ 2147483647 h 16"/>
                      <a:gd name="T14" fmla="*/ 2147483647 w 12"/>
                      <a:gd name="T15" fmla="*/ 2147483647 h 16"/>
                      <a:gd name="T16" fmla="*/ 2147483647 w 12"/>
                      <a:gd name="T17" fmla="*/ 2147483647 h 16"/>
                      <a:gd name="T18" fmla="*/ 2147483647 w 12"/>
                      <a:gd name="T19" fmla="*/ 2147483647 h 16"/>
                      <a:gd name="T20" fmla="*/ 2147483647 w 12"/>
                      <a:gd name="T21" fmla="*/ 2147483647 h 16"/>
                      <a:gd name="T22" fmla="*/ 2147483647 w 12"/>
                      <a:gd name="T23" fmla="*/ 0 h 1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2"/>
                      <a:gd name="T37" fmla="*/ 0 h 16"/>
                      <a:gd name="T38" fmla="*/ 12 w 12"/>
                      <a:gd name="T39" fmla="*/ 16 h 1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2" h="16">
                        <a:moveTo>
                          <a:pt x="8" y="0"/>
                        </a:moveTo>
                        <a:lnTo>
                          <a:pt x="6" y="2"/>
                        </a:lnTo>
                        <a:lnTo>
                          <a:pt x="4" y="4"/>
                        </a:lnTo>
                        <a:lnTo>
                          <a:pt x="2" y="6"/>
                        </a:lnTo>
                        <a:lnTo>
                          <a:pt x="0" y="8"/>
                        </a:lnTo>
                        <a:lnTo>
                          <a:pt x="2" y="12"/>
                        </a:lnTo>
                        <a:lnTo>
                          <a:pt x="2" y="14"/>
                        </a:lnTo>
                        <a:lnTo>
                          <a:pt x="8" y="14"/>
                        </a:lnTo>
                        <a:lnTo>
                          <a:pt x="12" y="16"/>
                        </a:lnTo>
                        <a:lnTo>
                          <a:pt x="12" y="12"/>
                        </a:lnTo>
                        <a:lnTo>
                          <a:pt x="12" y="8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6" name="íṣḷîḍè">
                    <a:extLst>
                      <a:ext uri="{FF2B5EF4-FFF2-40B4-BE49-F238E27FC236}">
                        <a16:creationId xmlns:a16="http://schemas.microsoft.com/office/drawing/2014/main" xmlns="" id="{C7425CE5-20B0-43F4-BA82-8DF1C18AD6A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77483" y="2882728"/>
                    <a:ext cx="579809" cy="497376"/>
                  </a:xfrm>
                  <a:custGeom>
                    <a:avLst/>
                    <a:gdLst>
                      <a:gd name="T0" fmla="*/ 2147483647 w 332"/>
                      <a:gd name="T1" fmla="*/ 2147483647 h 298"/>
                      <a:gd name="T2" fmla="*/ 2147483647 w 332"/>
                      <a:gd name="T3" fmla="*/ 2147483647 h 298"/>
                      <a:gd name="T4" fmla="*/ 2147483647 w 332"/>
                      <a:gd name="T5" fmla="*/ 2147483647 h 298"/>
                      <a:gd name="T6" fmla="*/ 2147483647 w 332"/>
                      <a:gd name="T7" fmla="*/ 2147483647 h 298"/>
                      <a:gd name="T8" fmla="*/ 2147483647 w 332"/>
                      <a:gd name="T9" fmla="*/ 2147483647 h 298"/>
                      <a:gd name="T10" fmla="*/ 2147483647 w 332"/>
                      <a:gd name="T11" fmla="*/ 2147483647 h 298"/>
                      <a:gd name="T12" fmla="*/ 2147483647 w 332"/>
                      <a:gd name="T13" fmla="*/ 2147483647 h 298"/>
                      <a:gd name="T14" fmla="*/ 2147483647 w 332"/>
                      <a:gd name="T15" fmla="*/ 2147483647 h 298"/>
                      <a:gd name="T16" fmla="*/ 2147483647 w 332"/>
                      <a:gd name="T17" fmla="*/ 2147483647 h 298"/>
                      <a:gd name="T18" fmla="*/ 2147483647 w 332"/>
                      <a:gd name="T19" fmla="*/ 2147483647 h 298"/>
                      <a:gd name="T20" fmla="*/ 2147483647 w 332"/>
                      <a:gd name="T21" fmla="*/ 2147483647 h 298"/>
                      <a:gd name="T22" fmla="*/ 2147483647 w 332"/>
                      <a:gd name="T23" fmla="*/ 2147483647 h 298"/>
                      <a:gd name="T24" fmla="*/ 2147483647 w 332"/>
                      <a:gd name="T25" fmla="*/ 2147483647 h 298"/>
                      <a:gd name="T26" fmla="*/ 2147483647 w 332"/>
                      <a:gd name="T27" fmla="*/ 2147483647 h 298"/>
                      <a:gd name="T28" fmla="*/ 2147483647 w 332"/>
                      <a:gd name="T29" fmla="*/ 2147483647 h 298"/>
                      <a:gd name="T30" fmla="*/ 2147483647 w 332"/>
                      <a:gd name="T31" fmla="*/ 2147483647 h 298"/>
                      <a:gd name="T32" fmla="*/ 2147483647 w 332"/>
                      <a:gd name="T33" fmla="*/ 2147483647 h 298"/>
                      <a:gd name="T34" fmla="*/ 2147483647 w 332"/>
                      <a:gd name="T35" fmla="*/ 2147483647 h 298"/>
                      <a:gd name="T36" fmla="*/ 2147483647 w 332"/>
                      <a:gd name="T37" fmla="*/ 2147483647 h 298"/>
                      <a:gd name="T38" fmla="*/ 2147483647 w 332"/>
                      <a:gd name="T39" fmla="*/ 2147483647 h 298"/>
                      <a:gd name="T40" fmla="*/ 2147483647 w 332"/>
                      <a:gd name="T41" fmla="*/ 2147483647 h 298"/>
                      <a:gd name="T42" fmla="*/ 2147483647 w 332"/>
                      <a:gd name="T43" fmla="*/ 2147483647 h 298"/>
                      <a:gd name="T44" fmla="*/ 2147483647 w 332"/>
                      <a:gd name="T45" fmla="*/ 2147483647 h 298"/>
                      <a:gd name="T46" fmla="*/ 2147483647 w 332"/>
                      <a:gd name="T47" fmla="*/ 2147483647 h 298"/>
                      <a:gd name="T48" fmla="*/ 2147483647 w 332"/>
                      <a:gd name="T49" fmla="*/ 2147483647 h 298"/>
                      <a:gd name="T50" fmla="*/ 2147483647 w 332"/>
                      <a:gd name="T51" fmla="*/ 2147483647 h 298"/>
                      <a:gd name="T52" fmla="*/ 2147483647 w 332"/>
                      <a:gd name="T53" fmla="*/ 2147483647 h 298"/>
                      <a:gd name="T54" fmla="*/ 2147483647 w 332"/>
                      <a:gd name="T55" fmla="*/ 2147483647 h 298"/>
                      <a:gd name="T56" fmla="*/ 2147483647 w 332"/>
                      <a:gd name="T57" fmla="*/ 2147483647 h 298"/>
                      <a:gd name="T58" fmla="*/ 2147483647 w 332"/>
                      <a:gd name="T59" fmla="*/ 2147483647 h 298"/>
                      <a:gd name="T60" fmla="*/ 2147483647 w 332"/>
                      <a:gd name="T61" fmla="*/ 2147483647 h 298"/>
                      <a:gd name="T62" fmla="*/ 2147483647 w 332"/>
                      <a:gd name="T63" fmla="*/ 0 h 298"/>
                      <a:gd name="T64" fmla="*/ 2147483647 w 332"/>
                      <a:gd name="T65" fmla="*/ 2147483647 h 298"/>
                      <a:gd name="T66" fmla="*/ 2147483647 w 332"/>
                      <a:gd name="T67" fmla="*/ 2147483647 h 298"/>
                      <a:gd name="T68" fmla="*/ 2147483647 w 332"/>
                      <a:gd name="T69" fmla="*/ 2147483647 h 298"/>
                      <a:gd name="T70" fmla="*/ 2147483647 w 332"/>
                      <a:gd name="T71" fmla="*/ 2147483647 h 298"/>
                      <a:gd name="T72" fmla="*/ 2147483647 w 332"/>
                      <a:gd name="T73" fmla="*/ 2147483647 h 298"/>
                      <a:gd name="T74" fmla="*/ 2147483647 w 332"/>
                      <a:gd name="T75" fmla="*/ 2147483647 h 298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332"/>
                      <a:gd name="T115" fmla="*/ 0 h 298"/>
                      <a:gd name="T116" fmla="*/ 332 w 332"/>
                      <a:gd name="T117" fmla="*/ 298 h 298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332" h="298">
                        <a:moveTo>
                          <a:pt x="222" y="62"/>
                        </a:moveTo>
                        <a:lnTo>
                          <a:pt x="224" y="72"/>
                        </a:lnTo>
                        <a:lnTo>
                          <a:pt x="226" y="78"/>
                        </a:lnTo>
                        <a:lnTo>
                          <a:pt x="230" y="80"/>
                        </a:lnTo>
                        <a:lnTo>
                          <a:pt x="234" y="84"/>
                        </a:lnTo>
                        <a:lnTo>
                          <a:pt x="236" y="88"/>
                        </a:lnTo>
                        <a:lnTo>
                          <a:pt x="242" y="96"/>
                        </a:lnTo>
                        <a:lnTo>
                          <a:pt x="244" y="102"/>
                        </a:lnTo>
                        <a:lnTo>
                          <a:pt x="248" y="110"/>
                        </a:lnTo>
                        <a:lnTo>
                          <a:pt x="254" y="118"/>
                        </a:lnTo>
                        <a:lnTo>
                          <a:pt x="258" y="126"/>
                        </a:lnTo>
                        <a:lnTo>
                          <a:pt x="260" y="130"/>
                        </a:lnTo>
                        <a:lnTo>
                          <a:pt x="258" y="136"/>
                        </a:lnTo>
                        <a:lnTo>
                          <a:pt x="268" y="144"/>
                        </a:lnTo>
                        <a:lnTo>
                          <a:pt x="280" y="148"/>
                        </a:lnTo>
                        <a:lnTo>
                          <a:pt x="280" y="156"/>
                        </a:lnTo>
                        <a:lnTo>
                          <a:pt x="324" y="158"/>
                        </a:lnTo>
                        <a:lnTo>
                          <a:pt x="332" y="164"/>
                        </a:lnTo>
                        <a:lnTo>
                          <a:pt x="332" y="198"/>
                        </a:lnTo>
                        <a:lnTo>
                          <a:pt x="282" y="242"/>
                        </a:lnTo>
                        <a:lnTo>
                          <a:pt x="234" y="254"/>
                        </a:lnTo>
                        <a:lnTo>
                          <a:pt x="190" y="298"/>
                        </a:lnTo>
                        <a:lnTo>
                          <a:pt x="188" y="276"/>
                        </a:lnTo>
                        <a:lnTo>
                          <a:pt x="168" y="270"/>
                        </a:lnTo>
                        <a:lnTo>
                          <a:pt x="164" y="268"/>
                        </a:lnTo>
                        <a:lnTo>
                          <a:pt x="162" y="270"/>
                        </a:lnTo>
                        <a:lnTo>
                          <a:pt x="156" y="268"/>
                        </a:lnTo>
                        <a:lnTo>
                          <a:pt x="152" y="264"/>
                        </a:lnTo>
                        <a:lnTo>
                          <a:pt x="150" y="266"/>
                        </a:lnTo>
                        <a:lnTo>
                          <a:pt x="148" y="270"/>
                        </a:lnTo>
                        <a:lnTo>
                          <a:pt x="146" y="276"/>
                        </a:lnTo>
                        <a:lnTo>
                          <a:pt x="144" y="280"/>
                        </a:lnTo>
                        <a:lnTo>
                          <a:pt x="142" y="274"/>
                        </a:lnTo>
                        <a:lnTo>
                          <a:pt x="134" y="264"/>
                        </a:lnTo>
                        <a:lnTo>
                          <a:pt x="124" y="254"/>
                        </a:lnTo>
                        <a:lnTo>
                          <a:pt x="118" y="248"/>
                        </a:lnTo>
                        <a:lnTo>
                          <a:pt x="116" y="240"/>
                        </a:lnTo>
                        <a:lnTo>
                          <a:pt x="108" y="228"/>
                        </a:lnTo>
                        <a:lnTo>
                          <a:pt x="102" y="220"/>
                        </a:lnTo>
                        <a:lnTo>
                          <a:pt x="98" y="214"/>
                        </a:lnTo>
                        <a:lnTo>
                          <a:pt x="90" y="210"/>
                        </a:lnTo>
                        <a:lnTo>
                          <a:pt x="82" y="200"/>
                        </a:lnTo>
                        <a:lnTo>
                          <a:pt x="84" y="200"/>
                        </a:lnTo>
                        <a:lnTo>
                          <a:pt x="82" y="200"/>
                        </a:lnTo>
                        <a:lnTo>
                          <a:pt x="76" y="200"/>
                        </a:lnTo>
                        <a:lnTo>
                          <a:pt x="76" y="162"/>
                        </a:lnTo>
                        <a:lnTo>
                          <a:pt x="68" y="152"/>
                        </a:lnTo>
                        <a:lnTo>
                          <a:pt x="58" y="142"/>
                        </a:lnTo>
                        <a:lnTo>
                          <a:pt x="48" y="134"/>
                        </a:lnTo>
                        <a:lnTo>
                          <a:pt x="42" y="124"/>
                        </a:lnTo>
                        <a:lnTo>
                          <a:pt x="24" y="92"/>
                        </a:lnTo>
                        <a:lnTo>
                          <a:pt x="16" y="76"/>
                        </a:lnTo>
                        <a:lnTo>
                          <a:pt x="10" y="72"/>
                        </a:lnTo>
                        <a:lnTo>
                          <a:pt x="4" y="66"/>
                        </a:lnTo>
                        <a:lnTo>
                          <a:pt x="0" y="54"/>
                        </a:lnTo>
                        <a:lnTo>
                          <a:pt x="16" y="56"/>
                        </a:lnTo>
                        <a:lnTo>
                          <a:pt x="20" y="52"/>
                        </a:lnTo>
                        <a:lnTo>
                          <a:pt x="24" y="46"/>
                        </a:lnTo>
                        <a:lnTo>
                          <a:pt x="30" y="42"/>
                        </a:lnTo>
                        <a:lnTo>
                          <a:pt x="34" y="42"/>
                        </a:lnTo>
                        <a:lnTo>
                          <a:pt x="38" y="36"/>
                        </a:lnTo>
                        <a:lnTo>
                          <a:pt x="44" y="36"/>
                        </a:lnTo>
                        <a:lnTo>
                          <a:pt x="32" y="10"/>
                        </a:lnTo>
                        <a:lnTo>
                          <a:pt x="62" y="0"/>
                        </a:lnTo>
                        <a:lnTo>
                          <a:pt x="118" y="24"/>
                        </a:lnTo>
                        <a:lnTo>
                          <a:pt x="122" y="26"/>
                        </a:lnTo>
                        <a:lnTo>
                          <a:pt x="124" y="30"/>
                        </a:lnTo>
                        <a:lnTo>
                          <a:pt x="128" y="32"/>
                        </a:lnTo>
                        <a:lnTo>
                          <a:pt x="134" y="34"/>
                        </a:lnTo>
                        <a:lnTo>
                          <a:pt x="134" y="44"/>
                        </a:lnTo>
                        <a:lnTo>
                          <a:pt x="152" y="54"/>
                        </a:lnTo>
                        <a:lnTo>
                          <a:pt x="180" y="54"/>
                        </a:lnTo>
                        <a:lnTo>
                          <a:pt x="196" y="58"/>
                        </a:lnTo>
                        <a:lnTo>
                          <a:pt x="200" y="60"/>
                        </a:lnTo>
                        <a:lnTo>
                          <a:pt x="204" y="64"/>
                        </a:lnTo>
                        <a:lnTo>
                          <a:pt x="222" y="64"/>
                        </a:lnTo>
                        <a:lnTo>
                          <a:pt x="222" y="6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7" name="ïSḻíde">
                    <a:extLst>
                      <a:ext uri="{FF2B5EF4-FFF2-40B4-BE49-F238E27FC236}">
                        <a16:creationId xmlns:a16="http://schemas.microsoft.com/office/drawing/2014/main" xmlns="" id="{F20257D2-87DB-4875-9383-1BF96E31947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00359" y="2769244"/>
                    <a:ext cx="35808" cy="19615"/>
                  </a:xfrm>
                  <a:custGeom>
                    <a:avLst/>
                    <a:gdLst>
                      <a:gd name="T0" fmla="*/ 2147483647 w 20"/>
                      <a:gd name="T1" fmla="*/ 2147483647 h 12"/>
                      <a:gd name="T2" fmla="*/ 0 w 20"/>
                      <a:gd name="T3" fmla="*/ 2147483647 h 12"/>
                      <a:gd name="T4" fmla="*/ 0 w 20"/>
                      <a:gd name="T5" fmla="*/ 2147483647 h 12"/>
                      <a:gd name="T6" fmla="*/ 2147483647 w 20"/>
                      <a:gd name="T7" fmla="*/ 2147483647 h 12"/>
                      <a:gd name="T8" fmla="*/ 2147483647 w 20"/>
                      <a:gd name="T9" fmla="*/ 2147483647 h 12"/>
                      <a:gd name="T10" fmla="*/ 2147483647 w 20"/>
                      <a:gd name="T11" fmla="*/ 0 h 12"/>
                      <a:gd name="T12" fmla="*/ 2147483647 w 20"/>
                      <a:gd name="T13" fmla="*/ 2147483647 h 12"/>
                      <a:gd name="T14" fmla="*/ 2147483647 w 20"/>
                      <a:gd name="T15" fmla="*/ 2147483647 h 12"/>
                      <a:gd name="T16" fmla="*/ 2147483647 w 20"/>
                      <a:gd name="T17" fmla="*/ 0 h 12"/>
                      <a:gd name="T18" fmla="*/ 2147483647 w 20"/>
                      <a:gd name="T19" fmla="*/ 2147483647 h 12"/>
                      <a:gd name="T20" fmla="*/ 2147483647 w 20"/>
                      <a:gd name="T21" fmla="*/ 2147483647 h 12"/>
                      <a:gd name="T22" fmla="*/ 2147483647 w 20"/>
                      <a:gd name="T23" fmla="*/ 2147483647 h 12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20"/>
                      <a:gd name="T37" fmla="*/ 0 h 12"/>
                      <a:gd name="T38" fmla="*/ 20 w 20"/>
                      <a:gd name="T39" fmla="*/ 12 h 12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20" h="12">
                        <a:moveTo>
                          <a:pt x="8" y="12"/>
                        </a:moveTo>
                        <a:lnTo>
                          <a:pt x="0" y="12"/>
                        </a:lnTo>
                        <a:lnTo>
                          <a:pt x="0" y="8"/>
                        </a:lnTo>
                        <a:lnTo>
                          <a:pt x="2" y="6"/>
                        </a:lnTo>
                        <a:lnTo>
                          <a:pt x="4" y="4"/>
                        </a:lnTo>
                        <a:lnTo>
                          <a:pt x="6" y="0"/>
                        </a:lnTo>
                        <a:lnTo>
                          <a:pt x="8" y="4"/>
                        </a:lnTo>
                        <a:lnTo>
                          <a:pt x="12" y="4"/>
                        </a:lnTo>
                        <a:lnTo>
                          <a:pt x="20" y="0"/>
                        </a:lnTo>
                        <a:lnTo>
                          <a:pt x="20" y="4"/>
                        </a:lnTo>
                        <a:lnTo>
                          <a:pt x="16" y="8"/>
                        </a:lnTo>
                        <a:lnTo>
                          <a:pt x="8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8" name="iṧ1íḋê">
                    <a:extLst>
                      <a:ext uri="{FF2B5EF4-FFF2-40B4-BE49-F238E27FC236}">
                        <a16:creationId xmlns:a16="http://schemas.microsoft.com/office/drawing/2014/main" xmlns="" id="{9DD50434-259E-46F9-91C3-2EE2938315F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08926" y="2580100"/>
                    <a:ext cx="56466" cy="39230"/>
                  </a:xfrm>
                  <a:custGeom>
                    <a:avLst/>
                    <a:gdLst>
                      <a:gd name="T0" fmla="*/ 2147483647 w 32"/>
                      <a:gd name="T1" fmla="*/ 0 h 24"/>
                      <a:gd name="T2" fmla="*/ 2147483647 w 32"/>
                      <a:gd name="T3" fmla="*/ 2147483647 h 24"/>
                      <a:gd name="T4" fmla="*/ 2147483647 w 32"/>
                      <a:gd name="T5" fmla="*/ 2147483647 h 24"/>
                      <a:gd name="T6" fmla="*/ 2147483647 w 32"/>
                      <a:gd name="T7" fmla="*/ 2147483647 h 24"/>
                      <a:gd name="T8" fmla="*/ 0 w 32"/>
                      <a:gd name="T9" fmla="*/ 2147483647 h 24"/>
                      <a:gd name="T10" fmla="*/ 2147483647 w 32"/>
                      <a:gd name="T11" fmla="*/ 2147483647 h 24"/>
                      <a:gd name="T12" fmla="*/ 2147483647 w 32"/>
                      <a:gd name="T13" fmla="*/ 2147483647 h 24"/>
                      <a:gd name="T14" fmla="*/ 2147483647 w 32"/>
                      <a:gd name="T15" fmla="*/ 2147483647 h 24"/>
                      <a:gd name="T16" fmla="*/ 2147483647 w 32"/>
                      <a:gd name="T17" fmla="*/ 2147483647 h 24"/>
                      <a:gd name="T18" fmla="*/ 2147483647 w 32"/>
                      <a:gd name="T19" fmla="*/ 2147483647 h 24"/>
                      <a:gd name="T20" fmla="*/ 2147483647 w 32"/>
                      <a:gd name="T21" fmla="*/ 2147483647 h 24"/>
                      <a:gd name="T22" fmla="*/ 2147483647 w 32"/>
                      <a:gd name="T23" fmla="*/ 2147483647 h 24"/>
                      <a:gd name="T24" fmla="*/ 2147483647 w 32"/>
                      <a:gd name="T25" fmla="*/ 2147483647 h 24"/>
                      <a:gd name="T26" fmla="*/ 2147483647 w 32"/>
                      <a:gd name="T27" fmla="*/ 0 h 24"/>
                      <a:gd name="T28" fmla="*/ 2147483647 w 32"/>
                      <a:gd name="T29" fmla="*/ 0 h 24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32"/>
                      <a:gd name="T46" fmla="*/ 0 h 24"/>
                      <a:gd name="T47" fmla="*/ 32 w 32"/>
                      <a:gd name="T48" fmla="*/ 24 h 24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32" h="24">
                        <a:moveTo>
                          <a:pt x="28" y="0"/>
                        </a:moveTo>
                        <a:lnTo>
                          <a:pt x="10" y="2"/>
                        </a:lnTo>
                        <a:lnTo>
                          <a:pt x="4" y="4"/>
                        </a:lnTo>
                        <a:lnTo>
                          <a:pt x="2" y="6"/>
                        </a:lnTo>
                        <a:lnTo>
                          <a:pt x="0" y="8"/>
                        </a:lnTo>
                        <a:lnTo>
                          <a:pt x="2" y="10"/>
                        </a:ln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6" y="24"/>
                        </a:lnTo>
                        <a:lnTo>
                          <a:pt x="12" y="22"/>
                        </a:lnTo>
                        <a:lnTo>
                          <a:pt x="20" y="18"/>
                        </a:lnTo>
                        <a:lnTo>
                          <a:pt x="32" y="8"/>
                        </a:lnTo>
                        <a:lnTo>
                          <a:pt x="30" y="6"/>
                        </a:lnTo>
                        <a:lnTo>
                          <a:pt x="26" y="0"/>
                        </a:lnTo>
                        <a:lnTo>
                          <a:pt x="2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9" name="ïs1íde">
                    <a:extLst>
                      <a:ext uri="{FF2B5EF4-FFF2-40B4-BE49-F238E27FC236}">
                        <a16:creationId xmlns:a16="http://schemas.microsoft.com/office/drawing/2014/main" xmlns="" id="{7FF4D065-3318-4469-B264-75A77124C4F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49939" y="2851906"/>
                    <a:ext cx="38562" cy="106481"/>
                  </a:xfrm>
                  <a:custGeom>
                    <a:avLst/>
                    <a:gdLst>
                      <a:gd name="T0" fmla="*/ 2147483647 w 22"/>
                      <a:gd name="T1" fmla="*/ 0 h 64"/>
                      <a:gd name="T2" fmla="*/ 2147483647 w 22"/>
                      <a:gd name="T3" fmla="*/ 0 h 64"/>
                      <a:gd name="T4" fmla="*/ 2147483647 w 22"/>
                      <a:gd name="T5" fmla="*/ 2147483647 h 64"/>
                      <a:gd name="T6" fmla="*/ 2147483647 w 22"/>
                      <a:gd name="T7" fmla="*/ 2147483647 h 64"/>
                      <a:gd name="T8" fmla="*/ 2147483647 w 22"/>
                      <a:gd name="T9" fmla="*/ 2147483647 h 64"/>
                      <a:gd name="T10" fmla="*/ 2147483647 w 22"/>
                      <a:gd name="T11" fmla="*/ 2147483647 h 64"/>
                      <a:gd name="T12" fmla="*/ 2147483647 w 22"/>
                      <a:gd name="T13" fmla="*/ 2147483647 h 64"/>
                      <a:gd name="T14" fmla="*/ 2147483647 w 22"/>
                      <a:gd name="T15" fmla="*/ 2147483647 h 64"/>
                      <a:gd name="T16" fmla="*/ 2147483647 w 22"/>
                      <a:gd name="T17" fmla="*/ 2147483647 h 64"/>
                      <a:gd name="T18" fmla="*/ 2147483647 w 22"/>
                      <a:gd name="T19" fmla="*/ 2147483647 h 64"/>
                      <a:gd name="T20" fmla="*/ 0 w 22"/>
                      <a:gd name="T21" fmla="*/ 2147483647 h 64"/>
                      <a:gd name="T22" fmla="*/ 2147483647 w 22"/>
                      <a:gd name="T23" fmla="*/ 2147483647 h 64"/>
                      <a:gd name="T24" fmla="*/ 2147483647 w 22"/>
                      <a:gd name="T25" fmla="*/ 2147483647 h 64"/>
                      <a:gd name="T26" fmla="*/ 2147483647 w 22"/>
                      <a:gd name="T27" fmla="*/ 2147483647 h 64"/>
                      <a:gd name="T28" fmla="*/ 2147483647 w 22"/>
                      <a:gd name="T29" fmla="*/ 0 h 64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22"/>
                      <a:gd name="T46" fmla="*/ 0 h 64"/>
                      <a:gd name="T47" fmla="*/ 22 w 22"/>
                      <a:gd name="T48" fmla="*/ 64 h 64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22" h="64">
                        <a:moveTo>
                          <a:pt x="14" y="0"/>
                        </a:moveTo>
                        <a:lnTo>
                          <a:pt x="20" y="0"/>
                        </a:lnTo>
                        <a:lnTo>
                          <a:pt x="20" y="8"/>
                        </a:lnTo>
                        <a:lnTo>
                          <a:pt x="16" y="8"/>
                        </a:lnTo>
                        <a:lnTo>
                          <a:pt x="12" y="28"/>
                        </a:lnTo>
                        <a:lnTo>
                          <a:pt x="22" y="28"/>
                        </a:lnTo>
                        <a:lnTo>
                          <a:pt x="16" y="64"/>
                        </a:lnTo>
                        <a:lnTo>
                          <a:pt x="10" y="48"/>
                        </a:lnTo>
                        <a:lnTo>
                          <a:pt x="4" y="40"/>
                        </a:lnTo>
                        <a:lnTo>
                          <a:pt x="2" y="36"/>
                        </a:lnTo>
                        <a:lnTo>
                          <a:pt x="0" y="30"/>
                        </a:lnTo>
                        <a:lnTo>
                          <a:pt x="2" y="26"/>
                        </a:lnTo>
                        <a:lnTo>
                          <a:pt x="4" y="20"/>
                        </a:lnTo>
                        <a:lnTo>
                          <a:pt x="10" y="12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0" name="íṣḷïdè">
                    <a:extLst>
                      <a:ext uri="{FF2B5EF4-FFF2-40B4-BE49-F238E27FC236}">
                        <a16:creationId xmlns:a16="http://schemas.microsoft.com/office/drawing/2014/main" xmlns="" id="{F84A25D0-8D94-4A94-9867-910D77CBABD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84369" y="2724410"/>
                    <a:ext cx="165266" cy="148512"/>
                  </a:xfrm>
                  <a:custGeom>
                    <a:avLst/>
                    <a:gdLst>
                      <a:gd name="T0" fmla="*/ 0 w 94"/>
                      <a:gd name="T1" fmla="*/ 2147483647 h 88"/>
                      <a:gd name="T2" fmla="*/ 2147483647 w 94"/>
                      <a:gd name="T3" fmla="*/ 2147483647 h 88"/>
                      <a:gd name="T4" fmla="*/ 2147483647 w 94"/>
                      <a:gd name="T5" fmla="*/ 2147483647 h 88"/>
                      <a:gd name="T6" fmla="*/ 2147483647 w 94"/>
                      <a:gd name="T7" fmla="*/ 2147483647 h 88"/>
                      <a:gd name="T8" fmla="*/ 2147483647 w 94"/>
                      <a:gd name="T9" fmla="*/ 2147483647 h 88"/>
                      <a:gd name="T10" fmla="*/ 2147483647 w 94"/>
                      <a:gd name="T11" fmla="*/ 2147483647 h 88"/>
                      <a:gd name="T12" fmla="*/ 2147483647 w 94"/>
                      <a:gd name="T13" fmla="*/ 2147483647 h 88"/>
                      <a:gd name="T14" fmla="*/ 2147483647 w 94"/>
                      <a:gd name="T15" fmla="*/ 2147483647 h 88"/>
                      <a:gd name="T16" fmla="*/ 2147483647 w 94"/>
                      <a:gd name="T17" fmla="*/ 2147483647 h 88"/>
                      <a:gd name="T18" fmla="*/ 2147483647 w 94"/>
                      <a:gd name="T19" fmla="*/ 2147483647 h 88"/>
                      <a:gd name="T20" fmla="*/ 2147483647 w 94"/>
                      <a:gd name="T21" fmla="*/ 2147483647 h 88"/>
                      <a:gd name="T22" fmla="*/ 2147483647 w 94"/>
                      <a:gd name="T23" fmla="*/ 2147483647 h 88"/>
                      <a:gd name="T24" fmla="*/ 2147483647 w 94"/>
                      <a:gd name="T25" fmla="*/ 2147483647 h 88"/>
                      <a:gd name="T26" fmla="*/ 2147483647 w 94"/>
                      <a:gd name="T27" fmla="*/ 2147483647 h 88"/>
                      <a:gd name="T28" fmla="*/ 2147483647 w 94"/>
                      <a:gd name="T29" fmla="*/ 2147483647 h 88"/>
                      <a:gd name="T30" fmla="*/ 2147483647 w 94"/>
                      <a:gd name="T31" fmla="*/ 2147483647 h 88"/>
                      <a:gd name="T32" fmla="*/ 2147483647 w 94"/>
                      <a:gd name="T33" fmla="*/ 0 h 88"/>
                      <a:gd name="T34" fmla="*/ 2147483647 w 94"/>
                      <a:gd name="T35" fmla="*/ 2147483647 h 88"/>
                      <a:gd name="T36" fmla="*/ 2147483647 w 94"/>
                      <a:gd name="T37" fmla="*/ 2147483647 h 88"/>
                      <a:gd name="T38" fmla="*/ 2147483647 w 94"/>
                      <a:gd name="T39" fmla="*/ 2147483647 h 88"/>
                      <a:gd name="T40" fmla="*/ 2147483647 w 94"/>
                      <a:gd name="T41" fmla="*/ 2147483647 h 88"/>
                      <a:gd name="T42" fmla="*/ 2147483647 w 94"/>
                      <a:gd name="T43" fmla="*/ 2147483647 h 88"/>
                      <a:gd name="T44" fmla="*/ 2147483647 w 94"/>
                      <a:gd name="T45" fmla="*/ 2147483647 h 88"/>
                      <a:gd name="T46" fmla="*/ 2147483647 w 94"/>
                      <a:gd name="T47" fmla="*/ 2147483647 h 88"/>
                      <a:gd name="T48" fmla="*/ 2147483647 w 94"/>
                      <a:gd name="T49" fmla="*/ 2147483647 h 88"/>
                      <a:gd name="T50" fmla="*/ 2147483647 w 94"/>
                      <a:gd name="T51" fmla="*/ 2147483647 h 88"/>
                      <a:gd name="T52" fmla="*/ 2147483647 w 94"/>
                      <a:gd name="T53" fmla="*/ 2147483647 h 88"/>
                      <a:gd name="T54" fmla="*/ 2147483647 w 94"/>
                      <a:gd name="T55" fmla="*/ 2147483647 h 88"/>
                      <a:gd name="T56" fmla="*/ 2147483647 w 94"/>
                      <a:gd name="T57" fmla="*/ 2147483647 h 88"/>
                      <a:gd name="T58" fmla="*/ 2147483647 w 94"/>
                      <a:gd name="T59" fmla="*/ 2147483647 h 88"/>
                      <a:gd name="T60" fmla="*/ 2147483647 w 94"/>
                      <a:gd name="T61" fmla="*/ 2147483647 h 88"/>
                      <a:gd name="T62" fmla="*/ 2147483647 w 94"/>
                      <a:gd name="T63" fmla="*/ 2147483647 h 88"/>
                      <a:gd name="T64" fmla="*/ 2147483647 w 94"/>
                      <a:gd name="T65" fmla="*/ 2147483647 h 88"/>
                      <a:gd name="T66" fmla="*/ 2147483647 w 94"/>
                      <a:gd name="T67" fmla="*/ 2147483647 h 88"/>
                      <a:gd name="T68" fmla="*/ 2147483647 w 94"/>
                      <a:gd name="T69" fmla="*/ 2147483647 h 88"/>
                      <a:gd name="T70" fmla="*/ 2147483647 w 94"/>
                      <a:gd name="T71" fmla="*/ 2147483647 h 88"/>
                      <a:gd name="T72" fmla="*/ 2147483647 w 94"/>
                      <a:gd name="T73" fmla="*/ 2147483647 h 88"/>
                      <a:gd name="T74" fmla="*/ 2147483647 w 94"/>
                      <a:gd name="T75" fmla="*/ 2147483647 h 88"/>
                      <a:gd name="T76" fmla="*/ 2147483647 w 94"/>
                      <a:gd name="T77" fmla="*/ 2147483647 h 88"/>
                      <a:gd name="T78" fmla="*/ 2147483647 w 94"/>
                      <a:gd name="T79" fmla="*/ 2147483647 h 88"/>
                      <a:gd name="T80" fmla="*/ 2147483647 w 94"/>
                      <a:gd name="T81" fmla="*/ 2147483647 h 88"/>
                      <a:gd name="T82" fmla="*/ 2147483647 w 94"/>
                      <a:gd name="T83" fmla="*/ 2147483647 h 88"/>
                      <a:gd name="T84" fmla="*/ 2147483647 w 94"/>
                      <a:gd name="T85" fmla="*/ 2147483647 h 88"/>
                      <a:gd name="T86" fmla="*/ 2147483647 w 94"/>
                      <a:gd name="T87" fmla="*/ 2147483647 h 88"/>
                      <a:gd name="T88" fmla="*/ 0 w 94"/>
                      <a:gd name="T89" fmla="*/ 2147483647 h 88"/>
                      <a:gd name="T90" fmla="*/ 0 w 94"/>
                      <a:gd name="T91" fmla="*/ 2147483647 h 88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w 94"/>
                      <a:gd name="T139" fmla="*/ 0 h 88"/>
                      <a:gd name="T140" fmla="*/ 94 w 94"/>
                      <a:gd name="T141" fmla="*/ 88 h 88"/>
                    </a:gdLst>
                    <a:ahLst/>
                    <a:cxnLst>
                      <a:cxn ang="T92">
                        <a:pos x="T0" y="T1"/>
                      </a:cxn>
                      <a:cxn ang="T93">
                        <a:pos x="T2" y="T3"/>
                      </a:cxn>
                      <a:cxn ang="T94">
                        <a:pos x="T4" y="T5"/>
                      </a:cxn>
                      <a:cxn ang="T95">
                        <a:pos x="T6" y="T7"/>
                      </a:cxn>
                      <a:cxn ang="T96">
                        <a:pos x="T8" y="T9"/>
                      </a:cxn>
                      <a:cxn ang="T97">
                        <a:pos x="T10" y="T11"/>
                      </a:cxn>
                      <a:cxn ang="T98">
                        <a:pos x="T12" y="T13"/>
                      </a:cxn>
                      <a:cxn ang="T99">
                        <a:pos x="T14" y="T15"/>
                      </a:cxn>
                      <a:cxn ang="T100">
                        <a:pos x="T16" y="T17"/>
                      </a:cxn>
                      <a:cxn ang="T101">
                        <a:pos x="T18" y="T19"/>
                      </a:cxn>
                      <a:cxn ang="T102">
                        <a:pos x="T20" y="T21"/>
                      </a:cxn>
                      <a:cxn ang="T103">
                        <a:pos x="T22" y="T23"/>
                      </a:cxn>
                      <a:cxn ang="T104">
                        <a:pos x="T24" y="T25"/>
                      </a:cxn>
                      <a:cxn ang="T105">
                        <a:pos x="T26" y="T27"/>
                      </a:cxn>
                      <a:cxn ang="T106">
                        <a:pos x="T28" y="T29"/>
                      </a:cxn>
                      <a:cxn ang="T107">
                        <a:pos x="T30" y="T31"/>
                      </a:cxn>
                      <a:cxn ang="T108">
                        <a:pos x="T32" y="T33"/>
                      </a:cxn>
                      <a:cxn ang="T109">
                        <a:pos x="T34" y="T35"/>
                      </a:cxn>
                      <a:cxn ang="T110">
                        <a:pos x="T36" y="T37"/>
                      </a:cxn>
                      <a:cxn ang="T111">
                        <a:pos x="T38" y="T39"/>
                      </a:cxn>
                      <a:cxn ang="T112">
                        <a:pos x="T40" y="T41"/>
                      </a:cxn>
                      <a:cxn ang="T113">
                        <a:pos x="T42" y="T43"/>
                      </a:cxn>
                      <a:cxn ang="T114">
                        <a:pos x="T44" y="T45"/>
                      </a:cxn>
                      <a:cxn ang="T115">
                        <a:pos x="T46" y="T47"/>
                      </a:cxn>
                      <a:cxn ang="T116">
                        <a:pos x="T48" y="T49"/>
                      </a:cxn>
                      <a:cxn ang="T117">
                        <a:pos x="T50" y="T51"/>
                      </a:cxn>
                      <a:cxn ang="T118">
                        <a:pos x="T52" y="T53"/>
                      </a:cxn>
                      <a:cxn ang="T119">
                        <a:pos x="T54" y="T55"/>
                      </a:cxn>
                      <a:cxn ang="T120">
                        <a:pos x="T56" y="T57"/>
                      </a:cxn>
                      <a:cxn ang="T121">
                        <a:pos x="T58" y="T59"/>
                      </a:cxn>
                      <a:cxn ang="T122">
                        <a:pos x="T60" y="T61"/>
                      </a:cxn>
                      <a:cxn ang="T123">
                        <a:pos x="T62" y="T63"/>
                      </a:cxn>
                      <a:cxn ang="T124">
                        <a:pos x="T64" y="T65"/>
                      </a:cxn>
                      <a:cxn ang="T125">
                        <a:pos x="T66" y="T67"/>
                      </a:cxn>
                      <a:cxn ang="T126">
                        <a:pos x="T68" y="T69"/>
                      </a:cxn>
                      <a:cxn ang="T127">
                        <a:pos x="T70" y="T71"/>
                      </a:cxn>
                      <a:cxn ang="T128">
                        <a:pos x="T72" y="T73"/>
                      </a:cxn>
                      <a:cxn ang="T129">
                        <a:pos x="T74" y="T75"/>
                      </a:cxn>
                      <a:cxn ang="T130">
                        <a:pos x="T76" y="T77"/>
                      </a:cxn>
                      <a:cxn ang="T131">
                        <a:pos x="T78" y="T79"/>
                      </a:cxn>
                      <a:cxn ang="T132">
                        <a:pos x="T80" y="T81"/>
                      </a:cxn>
                      <a:cxn ang="T133">
                        <a:pos x="T82" y="T83"/>
                      </a:cxn>
                      <a:cxn ang="T134">
                        <a:pos x="T84" y="T85"/>
                      </a:cxn>
                      <a:cxn ang="T135">
                        <a:pos x="T86" y="T87"/>
                      </a:cxn>
                      <a:cxn ang="T136">
                        <a:pos x="T88" y="T89"/>
                      </a:cxn>
                      <a:cxn ang="T137">
                        <a:pos x="T90" y="T91"/>
                      </a:cxn>
                    </a:cxnLst>
                    <a:rect l="T138" t="T139" r="T140" b="T141"/>
                    <a:pathLst>
                      <a:path w="94" h="88">
                        <a:moveTo>
                          <a:pt x="0" y="82"/>
                        </a:moveTo>
                        <a:lnTo>
                          <a:pt x="10" y="84"/>
                        </a:lnTo>
                        <a:lnTo>
                          <a:pt x="14" y="88"/>
                        </a:lnTo>
                        <a:lnTo>
                          <a:pt x="18" y="88"/>
                        </a:lnTo>
                        <a:lnTo>
                          <a:pt x="20" y="88"/>
                        </a:lnTo>
                        <a:lnTo>
                          <a:pt x="80" y="54"/>
                        </a:lnTo>
                        <a:lnTo>
                          <a:pt x="80" y="46"/>
                        </a:lnTo>
                        <a:lnTo>
                          <a:pt x="80" y="40"/>
                        </a:lnTo>
                        <a:lnTo>
                          <a:pt x="82" y="34"/>
                        </a:lnTo>
                        <a:lnTo>
                          <a:pt x="84" y="28"/>
                        </a:lnTo>
                        <a:lnTo>
                          <a:pt x="82" y="26"/>
                        </a:lnTo>
                        <a:lnTo>
                          <a:pt x="80" y="22"/>
                        </a:lnTo>
                        <a:lnTo>
                          <a:pt x="82" y="16"/>
                        </a:lnTo>
                        <a:lnTo>
                          <a:pt x="84" y="14"/>
                        </a:lnTo>
                        <a:lnTo>
                          <a:pt x="88" y="14"/>
                        </a:lnTo>
                        <a:lnTo>
                          <a:pt x="94" y="4"/>
                        </a:lnTo>
                        <a:lnTo>
                          <a:pt x="94" y="0"/>
                        </a:lnTo>
                        <a:lnTo>
                          <a:pt x="86" y="2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6" y="2"/>
                        </a:lnTo>
                        <a:lnTo>
                          <a:pt x="62" y="4"/>
                        </a:lnTo>
                        <a:lnTo>
                          <a:pt x="56" y="8"/>
                        </a:lnTo>
                        <a:lnTo>
                          <a:pt x="52" y="10"/>
                        </a:lnTo>
                        <a:lnTo>
                          <a:pt x="46" y="10"/>
                        </a:lnTo>
                        <a:lnTo>
                          <a:pt x="40" y="8"/>
                        </a:lnTo>
                        <a:lnTo>
                          <a:pt x="36" y="6"/>
                        </a:lnTo>
                        <a:lnTo>
                          <a:pt x="30" y="8"/>
                        </a:lnTo>
                        <a:lnTo>
                          <a:pt x="24" y="10"/>
                        </a:lnTo>
                        <a:lnTo>
                          <a:pt x="16" y="8"/>
                        </a:lnTo>
                        <a:lnTo>
                          <a:pt x="12" y="8"/>
                        </a:lnTo>
                        <a:lnTo>
                          <a:pt x="12" y="4"/>
                        </a:lnTo>
                        <a:lnTo>
                          <a:pt x="8" y="4"/>
                        </a:lnTo>
                        <a:lnTo>
                          <a:pt x="8" y="22"/>
                        </a:lnTo>
                        <a:lnTo>
                          <a:pt x="4" y="24"/>
                        </a:lnTo>
                        <a:lnTo>
                          <a:pt x="4" y="30"/>
                        </a:lnTo>
                        <a:lnTo>
                          <a:pt x="2" y="46"/>
                        </a:lnTo>
                        <a:lnTo>
                          <a:pt x="12" y="50"/>
                        </a:lnTo>
                        <a:lnTo>
                          <a:pt x="10" y="58"/>
                        </a:lnTo>
                        <a:lnTo>
                          <a:pt x="6" y="60"/>
                        </a:lnTo>
                        <a:lnTo>
                          <a:pt x="2" y="60"/>
                        </a:lnTo>
                        <a:lnTo>
                          <a:pt x="4" y="64"/>
                        </a:lnTo>
                        <a:lnTo>
                          <a:pt x="6" y="66"/>
                        </a:lnTo>
                        <a:lnTo>
                          <a:pt x="4" y="72"/>
                        </a:lnTo>
                        <a:lnTo>
                          <a:pt x="0" y="76"/>
                        </a:lnTo>
                        <a:lnTo>
                          <a:pt x="0" y="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1" name="îŝḷîḓe">
                    <a:extLst>
                      <a:ext uri="{FF2B5EF4-FFF2-40B4-BE49-F238E27FC236}">
                        <a16:creationId xmlns:a16="http://schemas.microsoft.com/office/drawing/2014/main" xmlns="" id="{C0A8B457-AED6-4CB1-ADCF-F41FBA4FFFD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72511" y="2723008"/>
                    <a:ext cx="268558" cy="247988"/>
                  </a:xfrm>
                  <a:custGeom>
                    <a:avLst/>
                    <a:gdLst>
                      <a:gd name="T0" fmla="*/ 2147483647 w 154"/>
                      <a:gd name="T1" fmla="*/ 2147483647 h 150"/>
                      <a:gd name="T2" fmla="*/ 2147483647 w 154"/>
                      <a:gd name="T3" fmla="*/ 2147483647 h 150"/>
                      <a:gd name="T4" fmla="*/ 2147483647 w 154"/>
                      <a:gd name="T5" fmla="*/ 0 h 150"/>
                      <a:gd name="T6" fmla="*/ 2147483647 w 154"/>
                      <a:gd name="T7" fmla="*/ 2147483647 h 150"/>
                      <a:gd name="T8" fmla="*/ 2147483647 w 154"/>
                      <a:gd name="T9" fmla="*/ 2147483647 h 150"/>
                      <a:gd name="T10" fmla="*/ 2147483647 w 154"/>
                      <a:gd name="T11" fmla="*/ 2147483647 h 150"/>
                      <a:gd name="T12" fmla="*/ 2147483647 w 154"/>
                      <a:gd name="T13" fmla="*/ 2147483647 h 150"/>
                      <a:gd name="T14" fmla="*/ 2147483647 w 154"/>
                      <a:gd name="T15" fmla="*/ 2147483647 h 150"/>
                      <a:gd name="T16" fmla="*/ 2147483647 w 154"/>
                      <a:gd name="T17" fmla="*/ 2147483647 h 150"/>
                      <a:gd name="T18" fmla="*/ 2147483647 w 154"/>
                      <a:gd name="T19" fmla="*/ 2147483647 h 150"/>
                      <a:gd name="T20" fmla="*/ 2147483647 w 154"/>
                      <a:gd name="T21" fmla="*/ 2147483647 h 150"/>
                      <a:gd name="T22" fmla="*/ 2147483647 w 154"/>
                      <a:gd name="T23" fmla="*/ 2147483647 h 150"/>
                      <a:gd name="T24" fmla="*/ 2147483647 w 154"/>
                      <a:gd name="T25" fmla="*/ 2147483647 h 150"/>
                      <a:gd name="T26" fmla="*/ 2147483647 w 154"/>
                      <a:gd name="T27" fmla="*/ 2147483647 h 150"/>
                      <a:gd name="T28" fmla="*/ 2147483647 w 154"/>
                      <a:gd name="T29" fmla="*/ 2147483647 h 150"/>
                      <a:gd name="T30" fmla="*/ 2147483647 w 154"/>
                      <a:gd name="T31" fmla="*/ 2147483647 h 150"/>
                      <a:gd name="T32" fmla="*/ 2147483647 w 154"/>
                      <a:gd name="T33" fmla="*/ 2147483647 h 150"/>
                      <a:gd name="T34" fmla="*/ 2147483647 w 154"/>
                      <a:gd name="T35" fmla="*/ 2147483647 h 150"/>
                      <a:gd name="T36" fmla="*/ 2147483647 w 154"/>
                      <a:gd name="T37" fmla="*/ 2147483647 h 150"/>
                      <a:gd name="T38" fmla="*/ 2147483647 w 154"/>
                      <a:gd name="T39" fmla="*/ 2147483647 h 150"/>
                      <a:gd name="T40" fmla="*/ 2147483647 w 154"/>
                      <a:gd name="T41" fmla="*/ 2147483647 h 150"/>
                      <a:gd name="T42" fmla="*/ 2147483647 w 154"/>
                      <a:gd name="T43" fmla="*/ 2147483647 h 150"/>
                      <a:gd name="T44" fmla="*/ 2147483647 w 154"/>
                      <a:gd name="T45" fmla="*/ 2147483647 h 150"/>
                      <a:gd name="T46" fmla="*/ 2147483647 w 154"/>
                      <a:gd name="T47" fmla="*/ 2147483647 h 150"/>
                      <a:gd name="T48" fmla="*/ 2147483647 w 154"/>
                      <a:gd name="T49" fmla="*/ 2147483647 h 150"/>
                      <a:gd name="T50" fmla="*/ 2147483647 w 154"/>
                      <a:gd name="T51" fmla="*/ 2147483647 h 150"/>
                      <a:gd name="T52" fmla="*/ 2147483647 w 154"/>
                      <a:gd name="T53" fmla="*/ 2147483647 h 150"/>
                      <a:gd name="T54" fmla="*/ 2147483647 w 154"/>
                      <a:gd name="T55" fmla="*/ 2147483647 h 150"/>
                      <a:gd name="T56" fmla="*/ 2147483647 w 154"/>
                      <a:gd name="T57" fmla="*/ 2147483647 h 150"/>
                      <a:gd name="T58" fmla="*/ 2147483647 w 154"/>
                      <a:gd name="T59" fmla="*/ 2147483647 h 150"/>
                      <a:gd name="T60" fmla="*/ 2147483647 w 154"/>
                      <a:gd name="T61" fmla="*/ 2147483647 h 150"/>
                      <a:gd name="T62" fmla="*/ 2147483647 w 154"/>
                      <a:gd name="T63" fmla="*/ 2147483647 h 150"/>
                      <a:gd name="T64" fmla="*/ 2147483647 w 154"/>
                      <a:gd name="T65" fmla="*/ 2147483647 h 150"/>
                      <a:gd name="T66" fmla="*/ 2147483647 w 154"/>
                      <a:gd name="T67" fmla="*/ 2147483647 h 150"/>
                      <a:gd name="T68" fmla="*/ 2147483647 w 154"/>
                      <a:gd name="T69" fmla="*/ 2147483647 h 150"/>
                      <a:gd name="T70" fmla="*/ 2147483647 w 154"/>
                      <a:gd name="T71" fmla="*/ 2147483647 h 150"/>
                      <a:gd name="T72" fmla="*/ 2147483647 w 154"/>
                      <a:gd name="T73" fmla="*/ 2147483647 h 150"/>
                      <a:gd name="T74" fmla="*/ 2147483647 w 154"/>
                      <a:gd name="T75" fmla="*/ 2147483647 h 150"/>
                      <a:gd name="T76" fmla="*/ 2147483647 w 154"/>
                      <a:gd name="T77" fmla="*/ 2147483647 h 150"/>
                      <a:gd name="T78" fmla="*/ 2147483647 w 154"/>
                      <a:gd name="T79" fmla="*/ 2147483647 h 150"/>
                      <a:gd name="T80" fmla="*/ 0 w 154"/>
                      <a:gd name="T81" fmla="*/ 2147483647 h 150"/>
                      <a:gd name="T82" fmla="*/ 2147483647 w 154"/>
                      <a:gd name="T83" fmla="*/ 2147483647 h 150"/>
                      <a:gd name="T84" fmla="*/ 2147483647 w 154"/>
                      <a:gd name="T85" fmla="*/ 2147483647 h 150"/>
                      <a:gd name="T86" fmla="*/ 2147483647 w 154"/>
                      <a:gd name="T87" fmla="*/ 2147483647 h 150"/>
                      <a:gd name="T88" fmla="*/ 2147483647 w 154"/>
                      <a:gd name="T89" fmla="*/ 2147483647 h 150"/>
                      <a:gd name="T90" fmla="*/ 2147483647 w 154"/>
                      <a:gd name="T91" fmla="*/ 2147483647 h 150"/>
                      <a:gd name="T92" fmla="*/ 2147483647 w 154"/>
                      <a:gd name="T93" fmla="*/ 2147483647 h 150"/>
                      <a:gd name="T94" fmla="*/ 2147483647 w 154"/>
                      <a:gd name="T95" fmla="*/ 2147483647 h 150"/>
                      <a:gd name="T96" fmla="*/ 2147483647 w 154"/>
                      <a:gd name="T97" fmla="*/ 2147483647 h 150"/>
                      <a:gd name="T98" fmla="*/ 2147483647 w 154"/>
                      <a:gd name="T99" fmla="*/ 2147483647 h 150"/>
                      <a:gd name="T100" fmla="*/ 2147483647 w 154"/>
                      <a:gd name="T101" fmla="*/ 2147483647 h 150"/>
                      <a:gd name="T102" fmla="*/ 2147483647 w 154"/>
                      <a:gd name="T103" fmla="*/ 2147483647 h 150"/>
                      <a:gd name="T104" fmla="*/ 2147483647 w 154"/>
                      <a:gd name="T105" fmla="*/ 2147483647 h 150"/>
                      <a:gd name="T106" fmla="*/ 2147483647 w 154"/>
                      <a:gd name="T107" fmla="*/ 2147483647 h 150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w 154"/>
                      <a:gd name="T163" fmla="*/ 0 h 150"/>
                      <a:gd name="T164" fmla="*/ 154 w 154"/>
                      <a:gd name="T165" fmla="*/ 150 h 150"/>
                    </a:gdLst>
                    <a:ahLst/>
                    <a:cxnLst>
                      <a:cxn ang="T108">
                        <a:pos x="T0" y="T1"/>
                      </a:cxn>
                      <a:cxn ang="T109">
                        <a:pos x="T2" y="T3"/>
                      </a:cxn>
                      <a:cxn ang="T110">
                        <a:pos x="T4" y="T5"/>
                      </a:cxn>
                      <a:cxn ang="T111">
                        <a:pos x="T6" y="T7"/>
                      </a:cxn>
                      <a:cxn ang="T112">
                        <a:pos x="T8" y="T9"/>
                      </a:cxn>
                      <a:cxn ang="T113">
                        <a:pos x="T10" y="T11"/>
                      </a:cxn>
                      <a:cxn ang="T114">
                        <a:pos x="T12" y="T13"/>
                      </a:cxn>
                      <a:cxn ang="T115">
                        <a:pos x="T14" y="T15"/>
                      </a:cxn>
                      <a:cxn ang="T116">
                        <a:pos x="T16" y="T17"/>
                      </a:cxn>
                      <a:cxn ang="T117">
                        <a:pos x="T18" y="T19"/>
                      </a:cxn>
                      <a:cxn ang="T118">
                        <a:pos x="T20" y="T21"/>
                      </a:cxn>
                      <a:cxn ang="T119">
                        <a:pos x="T22" y="T23"/>
                      </a:cxn>
                      <a:cxn ang="T120">
                        <a:pos x="T24" y="T25"/>
                      </a:cxn>
                      <a:cxn ang="T121">
                        <a:pos x="T26" y="T27"/>
                      </a:cxn>
                      <a:cxn ang="T122">
                        <a:pos x="T28" y="T29"/>
                      </a:cxn>
                      <a:cxn ang="T123">
                        <a:pos x="T30" y="T31"/>
                      </a:cxn>
                      <a:cxn ang="T124">
                        <a:pos x="T32" y="T33"/>
                      </a:cxn>
                      <a:cxn ang="T125">
                        <a:pos x="T34" y="T35"/>
                      </a:cxn>
                      <a:cxn ang="T126">
                        <a:pos x="T36" y="T37"/>
                      </a:cxn>
                      <a:cxn ang="T127">
                        <a:pos x="T38" y="T39"/>
                      </a:cxn>
                      <a:cxn ang="T128">
                        <a:pos x="T40" y="T41"/>
                      </a:cxn>
                      <a:cxn ang="T129">
                        <a:pos x="T42" y="T43"/>
                      </a:cxn>
                      <a:cxn ang="T130">
                        <a:pos x="T44" y="T45"/>
                      </a:cxn>
                      <a:cxn ang="T131">
                        <a:pos x="T46" y="T47"/>
                      </a:cxn>
                      <a:cxn ang="T132">
                        <a:pos x="T48" y="T49"/>
                      </a:cxn>
                      <a:cxn ang="T133">
                        <a:pos x="T50" y="T51"/>
                      </a:cxn>
                      <a:cxn ang="T134">
                        <a:pos x="T52" y="T53"/>
                      </a:cxn>
                      <a:cxn ang="T135">
                        <a:pos x="T54" y="T55"/>
                      </a:cxn>
                      <a:cxn ang="T136">
                        <a:pos x="T56" y="T57"/>
                      </a:cxn>
                      <a:cxn ang="T137">
                        <a:pos x="T58" y="T59"/>
                      </a:cxn>
                      <a:cxn ang="T138">
                        <a:pos x="T60" y="T61"/>
                      </a:cxn>
                      <a:cxn ang="T139">
                        <a:pos x="T62" y="T63"/>
                      </a:cxn>
                      <a:cxn ang="T140">
                        <a:pos x="T64" y="T65"/>
                      </a:cxn>
                      <a:cxn ang="T141">
                        <a:pos x="T66" y="T67"/>
                      </a:cxn>
                      <a:cxn ang="T142">
                        <a:pos x="T68" y="T69"/>
                      </a:cxn>
                      <a:cxn ang="T143">
                        <a:pos x="T70" y="T71"/>
                      </a:cxn>
                      <a:cxn ang="T144">
                        <a:pos x="T72" y="T73"/>
                      </a:cxn>
                      <a:cxn ang="T145">
                        <a:pos x="T74" y="T75"/>
                      </a:cxn>
                      <a:cxn ang="T146">
                        <a:pos x="T76" y="T77"/>
                      </a:cxn>
                      <a:cxn ang="T147">
                        <a:pos x="T78" y="T79"/>
                      </a:cxn>
                      <a:cxn ang="T148">
                        <a:pos x="T80" y="T81"/>
                      </a:cxn>
                      <a:cxn ang="T149">
                        <a:pos x="T82" y="T83"/>
                      </a:cxn>
                      <a:cxn ang="T150">
                        <a:pos x="T84" y="T85"/>
                      </a:cxn>
                      <a:cxn ang="T151">
                        <a:pos x="T86" y="T87"/>
                      </a:cxn>
                      <a:cxn ang="T152">
                        <a:pos x="T88" y="T89"/>
                      </a:cxn>
                      <a:cxn ang="T153">
                        <a:pos x="T90" y="T91"/>
                      </a:cxn>
                      <a:cxn ang="T154">
                        <a:pos x="T92" y="T93"/>
                      </a:cxn>
                      <a:cxn ang="T155">
                        <a:pos x="T94" y="T95"/>
                      </a:cxn>
                      <a:cxn ang="T156">
                        <a:pos x="T96" y="T97"/>
                      </a:cxn>
                      <a:cxn ang="T157">
                        <a:pos x="T98" y="T99"/>
                      </a:cxn>
                      <a:cxn ang="T158">
                        <a:pos x="T100" y="T101"/>
                      </a:cxn>
                      <a:cxn ang="T159">
                        <a:pos x="T102" y="T103"/>
                      </a:cxn>
                      <a:cxn ang="T160">
                        <a:pos x="T104" y="T105"/>
                      </a:cxn>
                      <a:cxn ang="T161">
                        <a:pos x="T106" y="T107"/>
                      </a:cxn>
                    </a:cxnLst>
                    <a:rect l="T162" t="T163" r="T164" b="T165"/>
                    <a:pathLst>
                      <a:path w="154" h="150">
                        <a:moveTo>
                          <a:pt x="48" y="2"/>
                        </a:moveTo>
                        <a:lnTo>
                          <a:pt x="62" y="2"/>
                        </a:lnTo>
                        <a:lnTo>
                          <a:pt x="66" y="0"/>
                        </a:lnTo>
                        <a:lnTo>
                          <a:pt x="70" y="2"/>
                        </a:lnTo>
                        <a:lnTo>
                          <a:pt x="76" y="2"/>
                        </a:lnTo>
                        <a:lnTo>
                          <a:pt x="80" y="12"/>
                        </a:lnTo>
                        <a:lnTo>
                          <a:pt x="88" y="20"/>
                        </a:lnTo>
                        <a:lnTo>
                          <a:pt x="98" y="24"/>
                        </a:lnTo>
                        <a:lnTo>
                          <a:pt x="108" y="28"/>
                        </a:lnTo>
                        <a:lnTo>
                          <a:pt x="102" y="40"/>
                        </a:lnTo>
                        <a:lnTo>
                          <a:pt x="100" y="48"/>
                        </a:lnTo>
                        <a:lnTo>
                          <a:pt x="98" y="56"/>
                        </a:lnTo>
                        <a:lnTo>
                          <a:pt x="100" y="62"/>
                        </a:lnTo>
                        <a:lnTo>
                          <a:pt x="102" y="68"/>
                        </a:lnTo>
                        <a:lnTo>
                          <a:pt x="108" y="74"/>
                        </a:lnTo>
                        <a:lnTo>
                          <a:pt x="112" y="78"/>
                        </a:lnTo>
                        <a:lnTo>
                          <a:pt x="124" y="86"/>
                        </a:lnTo>
                        <a:lnTo>
                          <a:pt x="132" y="92"/>
                        </a:lnTo>
                        <a:lnTo>
                          <a:pt x="136" y="96"/>
                        </a:lnTo>
                        <a:lnTo>
                          <a:pt x="136" y="102"/>
                        </a:lnTo>
                        <a:lnTo>
                          <a:pt x="138" y="112"/>
                        </a:lnTo>
                        <a:lnTo>
                          <a:pt x="142" y="116"/>
                        </a:lnTo>
                        <a:lnTo>
                          <a:pt x="148" y="122"/>
                        </a:lnTo>
                        <a:lnTo>
                          <a:pt x="152" y="126"/>
                        </a:lnTo>
                        <a:lnTo>
                          <a:pt x="154" y="132"/>
                        </a:lnTo>
                        <a:lnTo>
                          <a:pt x="152" y="134"/>
                        </a:lnTo>
                        <a:lnTo>
                          <a:pt x="148" y="132"/>
                        </a:lnTo>
                        <a:lnTo>
                          <a:pt x="142" y="132"/>
                        </a:lnTo>
                        <a:lnTo>
                          <a:pt x="138" y="132"/>
                        </a:lnTo>
                        <a:lnTo>
                          <a:pt x="134" y="136"/>
                        </a:lnTo>
                        <a:lnTo>
                          <a:pt x="130" y="142"/>
                        </a:lnTo>
                        <a:lnTo>
                          <a:pt x="126" y="150"/>
                        </a:lnTo>
                        <a:lnTo>
                          <a:pt x="98" y="150"/>
                        </a:lnTo>
                        <a:lnTo>
                          <a:pt x="80" y="140"/>
                        </a:lnTo>
                        <a:lnTo>
                          <a:pt x="80" y="130"/>
                        </a:lnTo>
                        <a:lnTo>
                          <a:pt x="74" y="128"/>
                        </a:lnTo>
                        <a:lnTo>
                          <a:pt x="70" y="126"/>
                        </a:lnTo>
                        <a:lnTo>
                          <a:pt x="68" y="122"/>
                        </a:lnTo>
                        <a:lnTo>
                          <a:pt x="64" y="120"/>
                        </a:lnTo>
                        <a:lnTo>
                          <a:pt x="8" y="96"/>
                        </a:lnTo>
                        <a:lnTo>
                          <a:pt x="0" y="74"/>
                        </a:lnTo>
                        <a:lnTo>
                          <a:pt x="30" y="56"/>
                        </a:lnTo>
                        <a:lnTo>
                          <a:pt x="30" y="48"/>
                        </a:lnTo>
                        <a:lnTo>
                          <a:pt x="30" y="42"/>
                        </a:lnTo>
                        <a:lnTo>
                          <a:pt x="32" y="36"/>
                        </a:lnTo>
                        <a:lnTo>
                          <a:pt x="34" y="30"/>
                        </a:lnTo>
                        <a:lnTo>
                          <a:pt x="32" y="28"/>
                        </a:lnTo>
                        <a:lnTo>
                          <a:pt x="30" y="24"/>
                        </a:lnTo>
                        <a:lnTo>
                          <a:pt x="32" y="18"/>
                        </a:lnTo>
                        <a:lnTo>
                          <a:pt x="34" y="16"/>
                        </a:lnTo>
                        <a:lnTo>
                          <a:pt x="38" y="16"/>
                        </a:lnTo>
                        <a:lnTo>
                          <a:pt x="44" y="6"/>
                        </a:lnTo>
                        <a:lnTo>
                          <a:pt x="44" y="2"/>
                        </a:lnTo>
                        <a:lnTo>
                          <a:pt x="48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2" name="ïŝļiďê">
                    <a:extLst>
                      <a:ext uri="{FF2B5EF4-FFF2-40B4-BE49-F238E27FC236}">
                        <a16:creationId xmlns:a16="http://schemas.microsoft.com/office/drawing/2014/main" xmlns="" id="{7A9122AE-B787-4052-A4C3-31DD71FB481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08926" y="2571695"/>
                    <a:ext cx="486156" cy="193346"/>
                  </a:xfrm>
                  <a:custGeom>
                    <a:avLst/>
                    <a:gdLst>
                      <a:gd name="T0" fmla="*/ 2147483647 w 278"/>
                      <a:gd name="T1" fmla="*/ 2147483647 h 116"/>
                      <a:gd name="T2" fmla="*/ 2147483647 w 278"/>
                      <a:gd name="T3" fmla="*/ 2147483647 h 116"/>
                      <a:gd name="T4" fmla="*/ 2147483647 w 278"/>
                      <a:gd name="T5" fmla="*/ 2147483647 h 116"/>
                      <a:gd name="T6" fmla="*/ 2147483647 w 278"/>
                      <a:gd name="T7" fmla="*/ 2147483647 h 116"/>
                      <a:gd name="T8" fmla="*/ 2147483647 w 278"/>
                      <a:gd name="T9" fmla="*/ 2147483647 h 116"/>
                      <a:gd name="T10" fmla="*/ 2147483647 w 278"/>
                      <a:gd name="T11" fmla="*/ 2147483647 h 116"/>
                      <a:gd name="T12" fmla="*/ 2147483647 w 278"/>
                      <a:gd name="T13" fmla="*/ 2147483647 h 116"/>
                      <a:gd name="T14" fmla="*/ 2147483647 w 278"/>
                      <a:gd name="T15" fmla="*/ 2147483647 h 116"/>
                      <a:gd name="T16" fmla="*/ 2147483647 w 278"/>
                      <a:gd name="T17" fmla="*/ 2147483647 h 116"/>
                      <a:gd name="T18" fmla="*/ 2147483647 w 278"/>
                      <a:gd name="T19" fmla="*/ 2147483647 h 116"/>
                      <a:gd name="T20" fmla="*/ 2147483647 w 278"/>
                      <a:gd name="T21" fmla="*/ 2147483647 h 116"/>
                      <a:gd name="T22" fmla="*/ 2147483647 w 278"/>
                      <a:gd name="T23" fmla="*/ 2147483647 h 116"/>
                      <a:gd name="T24" fmla="*/ 2147483647 w 278"/>
                      <a:gd name="T25" fmla="*/ 2147483647 h 116"/>
                      <a:gd name="T26" fmla="*/ 2147483647 w 278"/>
                      <a:gd name="T27" fmla="*/ 2147483647 h 116"/>
                      <a:gd name="T28" fmla="*/ 2147483647 w 278"/>
                      <a:gd name="T29" fmla="*/ 2147483647 h 116"/>
                      <a:gd name="T30" fmla="*/ 2147483647 w 278"/>
                      <a:gd name="T31" fmla="*/ 2147483647 h 116"/>
                      <a:gd name="T32" fmla="*/ 2147483647 w 278"/>
                      <a:gd name="T33" fmla="*/ 2147483647 h 116"/>
                      <a:gd name="T34" fmla="*/ 2147483647 w 278"/>
                      <a:gd name="T35" fmla="*/ 2147483647 h 116"/>
                      <a:gd name="T36" fmla="*/ 2147483647 w 278"/>
                      <a:gd name="T37" fmla="*/ 2147483647 h 116"/>
                      <a:gd name="T38" fmla="*/ 2147483647 w 278"/>
                      <a:gd name="T39" fmla="*/ 2147483647 h 116"/>
                      <a:gd name="T40" fmla="*/ 2147483647 w 278"/>
                      <a:gd name="T41" fmla="*/ 2147483647 h 116"/>
                      <a:gd name="T42" fmla="*/ 2147483647 w 278"/>
                      <a:gd name="T43" fmla="*/ 2147483647 h 116"/>
                      <a:gd name="T44" fmla="*/ 2147483647 w 278"/>
                      <a:gd name="T45" fmla="*/ 0 h 116"/>
                      <a:gd name="T46" fmla="*/ 2147483647 w 278"/>
                      <a:gd name="T47" fmla="*/ 2147483647 h 116"/>
                      <a:gd name="T48" fmla="*/ 2147483647 w 278"/>
                      <a:gd name="T49" fmla="*/ 2147483647 h 116"/>
                      <a:gd name="T50" fmla="*/ 2147483647 w 278"/>
                      <a:gd name="T51" fmla="*/ 2147483647 h 116"/>
                      <a:gd name="T52" fmla="*/ 2147483647 w 278"/>
                      <a:gd name="T53" fmla="*/ 2147483647 h 116"/>
                      <a:gd name="T54" fmla="*/ 2147483647 w 278"/>
                      <a:gd name="T55" fmla="*/ 2147483647 h 116"/>
                      <a:gd name="T56" fmla="*/ 2147483647 w 278"/>
                      <a:gd name="T57" fmla="*/ 2147483647 h 116"/>
                      <a:gd name="T58" fmla="*/ 2147483647 w 278"/>
                      <a:gd name="T59" fmla="*/ 2147483647 h 116"/>
                      <a:gd name="T60" fmla="*/ 2147483647 w 278"/>
                      <a:gd name="T61" fmla="*/ 2147483647 h 116"/>
                      <a:gd name="T62" fmla="*/ 0 w 278"/>
                      <a:gd name="T63" fmla="*/ 2147483647 h 116"/>
                      <a:gd name="T64" fmla="*/ 2147483647 w 278"/>
                      <a:gd name="T65" fmla="*/ 2147483647 h 116"/>
                      <a:gd name="T66" fmla="*/ 2147483647 w 278"/>
                      <a:gd name="T67" fmla="*/ 2147483647 h 116"/>
                      <a:gd name="T68" fmla="*/ 2147483647 w 278"/>
                      <a:gd name="T69" fmla="*/ 2147483647 h 116"/>
                      <a:gd name="T70" fmla="*/ 2147483647 w 278"/>
                      <a:gd name="T71" fmla="*/ 2147483647 h 116"/>
                      <a:gd name="T72" fmla="*/ 2147483647 w 278"/>
                      <a:gd name="T73" fmla="*/ 2147483647 h 116"/>
                      <a:gd name="T74" fmla="*/ 2147483647 w 278"/>
                      <a:gd name="T75" fmla="*/ 2147483647 h 116"/>
                      <a:gd name="T76" fmla="*/ 2147483647 w 278"/>
                      <a:gd name="T77" fmla="*/ 2147483647 h 116"/>
                      <a:gd name="T78" fmla="*/ 2147483647 w 278"/>
                      <a:gd name="T79" fmla="*/ 2147483647 h 116"/>
                      <a:gd name="T80" fmla="*/ 2147483647 w 278"/>
                      <a:gd name="T81" fmla="*/ 2147483647 h 116"/>
                      <a:gd name="T82" fmla="*/ 2147483647 w 278"/>
                      <a:gd name="T83" fmla="*/ 2147483647 h 116"/>
                      <a:gd name="T84" fmla="*/ 2147483647 w 278"/>
                      <a:gd name="T85" fmla="*/ 2147483647 h 116"/>
                      <a:gd name="T86" fmla="*/ 2147483647 w 278"/>
                      <a:gd name="T87" fmla="*/ 2147483647 h 116"/>
                      <a:gd name="T88" fmla="*/ 2147483647 w 278"/>
                      <a:gd name="T89" fmla="*/ 2147483647 h 116"/>
                      <a:gd name="T90" fmla="*/ 2147483647 w 278"/>
                      <a:gd name="T91" fmla="*/ 2147483647 h 116"/>
                      <a:gd name="T92" fmla="*/ 2147483647 w 278"/>
                      <a:gd name="T93" fmla="*/ 2147483647 h 116"/>
                      <a:gd name="T94" fmla="*/ 2147483647 w 278"/>
                      <a:gd name="T95" fmla="*/ 2147483647 h 116"/>
                      <a:gd name="T96" fmla="*/ 2147483647 w 278"/>
                      <a:gd name="T97" fmla="*/ 2147483647 h 116"/>
                      <a:gd name="T98" fmla="*/ 2147483647 w 278"/>
                      <a:gd name="T99" fmla="*/ 2147483647 h 116"/>
                      <a:gd name="T100" fmla="*/ 2147483647 w 278"/>
                      <a:gd name="T101" fmla="*/ 2147483647 h 116"/>
                      <a:gd name="T102" fmla="*/ 2147483647 w 278"/>
                      <a:gd name="T103" fmla="*/ 2147483647 h 116"/>
                      <a:gd name="T104" fmla="*/ 2147483647 w 278"/>
                      <a:gd name="T105" fmla="*/ 2147483647 h 116"/>
                      <a:gd name="T106" fmla="*/ 2147483647 w 278"/>
                      <a:gd name="T107" fmla="*/ 2147483647 h 116"/>
                      <a:gd name="T108" fmla="*/ 2147483647 w 278"/>
                      <a:gd name="T109" fmla="*/ 2147483647 h 116"/>
                      <a:gd name="T110" fmla="*/ 2147483647 w 278"/>
                      <a:gd name="T111" fmla="*/ 2147483647 h 11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278"/>
                      <a:gd name="T169" fmla="*/ 0 h 116"/>
                      <a:gd name="T170" fmla="*/ 278 w 278"/>
                      <a:gd name="T171" fmla="*/ 116 h 116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278" h="116">
                        <a:moveTo>
                          <a:pt x="166" y="114"/>
                        </a:moveTo>
                        <a:lnTo>
                          <a:pt x="166" y="96"/>
                        </a:lnTo>
                        <a:lnTo>
                          <a:pt x="170" y="96"/>
                        </a:lnTo>
                        <a:lnTo>
                          <a:pt x="170" y="100"/>
                        </a:lnTo>
                        <a:lnTo>
                          <a:pt x="174" y="100"/>
                        </a:lnTo>
                        <a:lnTo>
                          <a:pt x="182" y="102"/>
                        </a:lnTo>
                        <a:lnTo>
                          <a:pt x="188" y="100"/>
                        </a:lnTo>
                        <a:lnTo>
                          <a:pt x="194" y="98"/>
                        </a:lnTo>
                        <a:lnTo>
                          <a:pt x="198" y="100"/>
                        </a:lnTo>
                        <a:lnTo>
                          <a:pt x="204" y="102"/>
                        </a:lnTo>
                        <a:lnTo>
                          <a:pt x="210" y="102"/>
                        </a:lnTo>
                        <a:lnTo>
                          <a:pt x="214" y="100"/>
                        </a:lnTo>
                        <a:lnTo>
                          <a:pt x="220" y="96"/>
                        </a:lnTo>
                        <a:lnTo>
                          <a:pt x="224" y="94"/>
                        </a:lnTo>
                        <a:lnTo>
                          <a:pt x="226" y="94"/>
                        </a:lnTo>
                        <a:lnTo>
                          <a:pt x="232" y="96"/>
                        </a:lnTo>
                        <a:lnTo>
                          <a:pt x="244" y="94"/>
                        </a:lnTo>
                        <a:lnTo>
                          <a:pt x="252" y="92"/>
                        </a:lnTo>
                        <a:lnTo>
                          <a:pt x="256" y="92"/>
                        </a:lnTo>
                        <a:lnTo>
                          <a:pt x="270" y="92"/>
                        </a:lnTo>
                        <a:lnTo>
                          <a:pt x="274" y="90"/>
                        </a:lnTo>
                        <a:lnTo>
                          <a:pt x="278" y="90"/>
                        </a:lnTo>
                        <a:lnTo>
                          <a:pt x="276" y="80"/>
                        </a:lnTo>
                        <a:lnTo>
                          <a:pt x="274" y="70"/>
                        </a:lnTo>
                        <a:lnTo>
                          <a:pt x="272" y="62"/>
                        </a:lnTo>
                        <a:lnTo>
                          <a:pt x="270" y="52"/>
                        </a:lnTo>
                        <a:lnTo>
                          <a:pt x="272" y="52"/>
                        </a:lnTo>
                        <a:lnTo>
                          <a:pt x="274" y="44"/>
                        </a:lnTo>
                        <a:lnTo>
                          <a:pt x="274" y="40"/>
                        </a:lnTo>
                        <a:lnTo>
                          <a:pt x="268" y="36"/>
                        </a:lnTo>
                        <a:lnTo>
                          <a:pt x="260" y="36"/>
                        </a:lnTo>
                        <a:lnTo>
                          <a:pt x="260" y="32"/>
                        </a:lnTo>
                        <a:lnTo>
                          <a:pt x="260" y="28"/>
                        </a:lnTo>
                        <a:lnTo>
                          <a:pt x="258" y="20"/>
                        </a:lnTo>
                        <a:lnTo>
                          <a:pt x="256" y="14"/>
                        </a:lnTo>
                        <a:lnTo>
                          <a:pt x="252" y="10"/>
                        </a:lnTo>
                        <a:lnTo>
                          <a:pt x="242" y="8"/>
                        </a:lnTo>
                        <a:lnTo>
                          <a:pt x="226" y="10"/>
                        </a:lnTo>
                        <a:lnTo>
                          <a:pt x="210" y="12"/>
                        </a:lnTo>
                        <a:lnTo>
                          <a:pt x="194" y="16"/>
                        </a:lnTo>
                        <a:lnTo>
                          <a:pt x="176" y="18"/>
                        </a:lnTo>
                        <a:lnTo>
                          <a:pt x="170" y="18"/>
                        </a:lnTo>
                        <a:lnTo>
                          <a:pt x="162" y="14"/>
                        </a:lnTo>
                        <a:lnTo>
                          <a:pt x="148" y="10"/>
                        </a:lnTo>
                        <a:lnTo>
                          <a:pt x="134" y="2"/>
                        </a:lnTo>
                        <a:lnTo>
                          <a:pt x="124" y="0"/>
                        </a:lnTo>
                        <a:lnTo>
                          <a:pt x="114" y="0"/>
                        </a:lnTo>
                        <a:lnTo>
                          <a:pt x="102" y="2"/>
                        </a:lnTo>
                        <a:lnTo>
                          <a:pt x="92" y="6"/>
                        </a:lnTo>
                        <a:lnTo>
                          <a:pt x="84" y="12"/>
                        </a:lnTo>
                        <a:lnTo>
                          <a:pt x="76" y="14"/>
                        </a:lnTo>
                        <a:lnTo>
                          <a:pt x="64" y="14"/>
                        </a:lnTo>
                        <a:lnTo>
                          <a:pt x="60" y="14"/>
                        </a:lnTo>
                        <a:lnTo>
                          <a:pt x="60" y="12"/>
                        </a:lnTo>
                        <a:lnTo>
                          <a:pt x="52" y="12"/>
                        </a:lnTo>
                        <a:lnTo>
                          <a:pt x="46" y="12"/>
                        </a:lnTo>
                        <a:lnTo>
                          <a:pt x="34" y="12"/>
                        </a:lnTo>
                        <a:lnTo>
                          <a:pt x="34" y="14"/>
                        </a:lnTo>
                        <a:lnTo>
                          <a:pt x="38" y="18"/>
                        </a:lnTo>
                        <a:lnTo>
                          <a:pt x="44" y="24"/>
                        </a:lnTo>
                        <a:lnTo>
                          <a:pt x="32" y="26"/>
                        </a:lnTo>
                        <a:lnTo>
                          <a:pt x="12" y="28"/>
                        </a:lnTo>
                        <a:lnTo>
                          <a:pt x="6" y="34"/>
                        </a:lnTo>
                        <a:lnTo>
                          <a:pt x="0" y="40"/>
                        </a:lnTo>
                        <a:lnTo>
                          <a:pt x="2" y="40"/>
                        </a:lnTo>
                        <a:lnTo>
                          <a:pt x="4" y="42"/>
                        </a:lnTo>
                        <a:lnTo>
                          <a:pt x="8" y="44"/>
                        </a:lnTo>
                        <a:lnTo>
                          <a:pt x="8" y="46"/>
                        </a:lnTo>
                        <a:lnTo>
                          <a:pt x="10" y="50"/>
                        </a:lnTo>
                        <a:lnTo>
                          <a:pt x="14" y="54"/>
                        </a:lnTo>
                        <a:lnTo>
                          <a:pt x="12" y="58"/>
                        </a:lnTo>
                        <a:lnTo>
                          <a:pt x="10" y="60"/>
                        </a:lnTo>
                        <a:lnTo>
                          <a:pt x="10" y="66"/>
                        </a:lnTo>
                        <a:lnTo>
                          <a:pt x="18" y="66"/>
                        </a:lnTo>
                        <a:lnTo>
                          <a:pt x="18" y="70"/>
                        </a:lnTo>
                        <a:lnTo>
                          <a:pt x="22" y="76"/>
                        </a:lnTo>
                        <a:lnTo>
                          <a:pt x="30" y="84"/>
                        </a:lnTo>
                        <a:lnTo>
                          <a:pt x="30" y="86"/>
                        </a:lnTo>
                        <a:lnTo>
                          <a:pt x="32" y="90"/>
                        </a:lnTo>
                        <a:lnTo>
                          <a:pt x="46" y="96"/>
                        </a:lnTo>
                        <a:lnTo>
                          <a:pt x="60" y="100"/>
                        </a:lnTo>
                        <a:lnTo>
                          <a:pt x="76" y="104"/>
                        </a:lnTo>
                        <a:lnTo>
                          <a:pt x="78" y="100"/>
                        </a:lnTo>
                        <a:lnTo>
                          <a:pt x="78" y="96"/>
                        </a:lnTo>
                        <a:lnTo>
                          <a:pt x="76" y="94"/>
                        </a:lnTo>
                        <a:lnTo>
                          <a:pt x="74" y="94"/>
                        </a:lnTo>
                        <a:lnTo>
                          <a:pt x="78" y="94"/>
                        </a:lnTo>
                        <a:lnTo>
                          <a:pt x="82" y="92"/>
                        </a:lnTo>
                        <a:lnTo>
                          <a:pt x="88" y="92"/>
                        </a:lnTo>
                        <a:lnTo>
                          <a:pt x="90" y="94"/>
                        </a:lnTo>
                        <a:lnTo>
                          <a:pt x="98" y="98"/>
                        </a:lnTo>
                        <a:lnTo>
                          <a:pt x="104" y="106"/>
                        </a:lnTo>
                        <a:lnTo>
                          <a:pt x="108" y="108"/>
                        </a:lnTo>
                        <a:lnTo>
                          <a:pt x="114" y="108"/>
                        </a:lnTo>
                        <a:lnTo>
                          <a:pt x="116" y="108"/>
                        </a:lnTo>
                        <a:lnTo>
                          <a:pt x="120" y="106"/>
                        </a:lnTo>
                        <a:lnTo>
                          <a:pt x="126" y="98"/>
                        </a:lnTo>
                        <a:lnTo>
                          <a:pt x="132" y="94"/>
                        </a:lnTo>
                        <a:lnTo>
                          <a:pt x="134" y="92"/>
                        </a:lnTo>
                        <a:lnTo>
                          <a:pt x="138" y="92"/>
                        </a:lnTo>
                        <a:lnTo>
                          <a:pt x="142" y="92"/>
                        </a:lnTo>
                        <a:lnTo>
                          <a:pt x="142" y="94"/>
                        </a:lnTo>
                        <a:lnTo>
                          <a:pt x="146" y="94"/>
                        </a:lnTo>
                        <a:lnTo>
                          <a:pt x="148" y="96"/>
                        </a:lnTo>
                        <a:lnTo>
                          <a:pt x="152" y="94"/>
                        </a:lnTo>
                        <a:lnTo>
                          <a:pt x="154" y="94"/>
                        </a:lnTo>
                        <a:lnTo>
                          <a:pt x="164" y="94"/>
                        </a:lnTo>
                        <a:lnTo>
                          <a:pt x="162" y="96"/>
                        </a:lnTo>
                        <a:lnTo>
                          <a:pt x="160" y="98"/>
                        </a:lnTo>
                        <a:lnTo>
                          <a:pt x="156" y="98"/>
                        </a:lnTo>
                        <a:lnTo>
                          <a:pt x="158" y="108"/>
                        </a:lnTo>
                        <a:lnTo>
                          <a:pt x="162" y="116"/>
                        </a:lnTo>
                        <a:lnTo>
                          <a:pt x="166" y="1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3" name="iṣlidé">
                    <a:extLst>
                      <a:ext uri="{FF2B5EF4-FFF2-40B4-BE49-F238E27FC236}">
                        <a16:creationId xmlns:a16="http://schemas.microsoft.com/office/drawing/2014/main" xmlns="" id="{55789696-594C-4E8B-B87C-B4621FEF650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22324" y="3060663"/>
                    <a:ext cx="26167" cy="39230"/>
                  </a:xfrm>
                  <a:custGeom>
                    <a:avLst/>
                    <a:gdLst>
                      <a:gd name="T0" fmla="*/ 0 w 16"/>
                      <a:gd name="T1" fmla="*/ 2147483647 h 24"/>
                      <a:gd name="T2" fmla="*/ 2147483647 w 16"/>
                      <a:gd name="T3" fmla="*/ 2147483647 h 24"/>
                      <a:gd name="T4" fmla="*/ 2147483647 w 16"/>
                      <a:gd name="T5" fmla="*/ 2147483647 h 24"/>
                      <a:gd name="T6" fmla="*/ 2147483647 w 16"/>
                      <a:gd name="T7" fmla="*/ 0 h 24"/>
                      <a:gd name="T8" fmla="*/ 2147483647 w 16"/>
                      <a:gd name="T9" fmla="*/ 0 h 24"/>
                      <a:gd name="T10" fmla="*/ 2147483647 w 16"/>
                      <a:gd name="T11" fmla="*/ 2147483647 h 24"/>
                      <a:gd name="T12" fmla="*/ 2147483647 w 16"/>
                      <a:gd name="T13" fmla="*/ 2147483647 h 24"/>
                      <a:gd name="T14" fmla="*/ 2147483647 w 16"/>
                      <a:gd name="T15" fmla="*/ 2147483647 h 24"/>
                      <a:gd name="T16" fmla="*/ 2147483647 w 16"/>
                      <a:gd name="T17" fmla="*/ 2147483647 h 24"/>
                      <a:gd name="T18" fmla="*/ 2147483647 w 16"/>
                      <a:gd name="T19" fmla="*/ 2147483647 h 24"/>
                      <a:gd name="T20" fmla="*/ 2147483647 w 16"/>
                      <a:gd name="T21" fmla="*/ 2147483647 h 24"/>
                      <a:gd name="T22" fmla="*/ 2147483647 w 16"/>
                      <a:gd name="T23" fmla="*/ 2147483647 h 24"/>
                      <a:gd name="T24" fmla="*/ 0 w 16"/>
                      <a:gd name="T25" fmla="*/ 2147483647 h 24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16"/>
                      <a:gd name="T40" fmla="*/ 0 h 24"/>
                      <a:gd name="T41" fmla="*/ 16 w 16"/>
                      <a:gd name="T42" fmla="*/ 24 h 24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16" h="24">
                        <a:moveTo>
                          <a:pt x="0" y="12"/>
                        </a:moveTo>
                        <a:lnTo>
                          <a:pt x="2" y="10"/>
                        </a:lnTo>
                        <a:lnTo>
                          <a:pt x="4" y="8"/>
                        </a:lnTo>
                        <a:lnTo>
                          <a:pt x="2" y="0"/>
                        </a:lnTo>
                        <a:lnTo>
                          <a:pt x="10" y="0"/>
                        </a:lnTo>
                        <a:lnTo>
                          <a:pt x="12" y="6"/>
                        </a:lnTo>
                        <a:lnTo>
                          <a:pt x="14" y="10"/>
                        </a:lnTo>
                        <a:lnTo>
                          <a:pt x="16" y="12"/>
                        </a:lnTo>
                        <a:lnTo>
                          <a:pt x="14" y="16"/>
                        </a:lnTo>
                        <a:lnTo>
                          <a:pt x="10" y="20"/>
                        </a:lnTo>
                        <a:lnTo>
                          <a:pt x="6" y="24"/>
                        </a:lnTo>
                        <a:lnTo>
                          <a:pt x="4" y="20"/>
                        </a:lnTo>
                        <a:lnTo>
                          <a:pt x="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4" name="îS1iḍê">
                    <a:extLst>
                      <a:ext uri="{FF2B5EF4-FFF2-40B4-BE49-F238E27FC236}">
                        <a16:creationId xmlns:a16="http://schemas.microsoft.com/office/drawing/2014/main" xmlns="" id="{AE9D7EE8-7C52-48E7-AC49-930A853DDB5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70527" y="3088685"/>
                    <a:ext cx="209336" cy="250789"/>
                  </a:xfrm>
                  <a:custGeom>
                    <a:avLst/>
                    <a:gdLst>
                      <a:gd name="T0" fmla="*/ 2147483647 w 120"/>
                      <a:gd name="T1" fmla="*/ 2147483647 h 150"/>
                      <a:gd name="T2" fmla="*/ 2147483647 w 120"/>
                      <a:gd name="T3" fmla="*/ 2147483647 h 150"/>
                      <a:gd name="T4" fmla="*/ 2147483647 w 120"/>
                      <a:gd name="T5" fmla="*/ 2147483647 h 150"/>
                      <a:gd name="T6" fmla="*/ 2147483647 w 120"/>
                      <a:gd name="T7" fmla="*/ 2147483647 h 150"/>
                      <a:gd name="T8" fmla="*/ 2147483647 w 120"/>
                      <a:gd name="T9" fmla="*/ 2147483647 h 150"/>
                      <a:gd name="T10" fmla="*/ 2147483647 w 120"/>
                      <a:gd name="T11" fmla="*/ 2147483647 h 150"/>
                      <a:gd name="T12" fmla="*/ 2147483647 w 120"/>
                      <a:gd name="T13" fmla="*/ 2147483647 h 150"/>
                      <a:gd name="T14" fmla="*/ 2147483647 w 120"/>
                      <a:gd name="T15" fmla="*/ 2147483647 h 150"/>
                      <a:gd name="T16" fmla="*/ 2147483647 w 120"/>
                      <a:gd name="T17" fmla="*/ 2147483647 h 150"/>
                      <a:gd name="T18" fmla="*/ 2147483647 w 120"/>
                      <a:gd name="T19" fmla="*/ 2147483647 h 150"/>
                      <a:gd name="T20" fmla="*/ 2147483647 w 120"/>
                      <a:gd name="T21" fmla="*/ 2147483647 h 150"/>
                      <a:gd name="T22" fmla="*/ 2147483647 w 120"/>
                      <a:gd name="T23" fmla="*/ 2147483647 h 150"/>
                      <a:gd name="T24" fmla="*/ 2147483647 w 120"/>
                      <a:gd name="T25" fmla="*/ 2147483647 h 150"/>
                      <a:gd name="T26" fmla="*/ 2147483647 w 120"/>
                      <a:gd name="T27" fmla="*/ 2147483647 h 150"/>
                      <a:gd name="T28" fmla="*/ 2147483647 w 120"/>
                      <a:gd name="T29" fmla="*/ 2147483647 h 150"/>
                      <a:gd name="T30" fmla="*/ 2147483647 w 120"/>
                      <a:gd name="T31" fmla="*/ 2147483647 h 150"/>
                      <a:gd name="T32" fmla="*/ 2147483647 w 120"/>
                      <a:gd name="T33" fmla="*/ 2147483647 h 150"/>
                      <a:gd name="T34" fmla="*/ 2147483647 w 120"/>
                      <a:gd name="T35" fmla="*/ 2147483647 h 150"/>
                      <a:gd name="T36" fmla="*/ 2147483647 w 120"/>
                      <a:gd name="T37" fmla="*/ 2147483647 h 150"/>
                      <a:gd name="T38" fmla="*/ 2147483647 w 120"/>
                      <a:gd name="T39" fmla="*/ 2147483647 h 150"/>
                      <a:gd name="T40" fmla="*/ 2147483647 w 120"/>
                      <a:gd name="T41" fmla="*/ 2147483647 h 150"/>
                      <a:gd name="T42" fmla="*/ 2147483647 w 120"/>
                      <a:gd name="T43" fmla="*/ 2147483647 h 150"/>
                      <a:gd name="T44" fmla="*/ 2147483647 w 120"/>
                      <a:gd name="T45" fmla="*/ 2147483647 h 150"/>
                      <a:gd name="T46" fmla="*/ 2147483647 w 120"/>
                      <a:gd name="T47" fmla="*/ 2147483647 h 150"/>
                      <a:gd name="T48" fmla="*/ 2147483647 w 120"/>
                      <a:gd name="T49" fmla="*/ 2147483647 h 150"/>
                      <a:gd name="T50" fmla="*/ 2147483647 w 120"/>
                      <a:gd name="T51" fmla="*/ 2147483647 h 150"/>
                      <a:gd name="T52" fmla="*/ 2147483647 w 120"/>
                      <a:gd name="T53" fmla="*/ 2147483647 h 150"/>
                      <a:gd name="T54" fmla="*/ 2147483647 w 120"/>
                      <a:gd name="T55" fmla="*/ 2147483647 h 150"/>
                      <a:gd name="T56" fmla="*/ 2147483647 w 120"/>
                      <a:gd name="T57" fmla="*/ 2147483647 h 150"/>
                      <a:gd name="T58" fmla="*/ 2147483647 w 120"/>
                      <a:gd name="T59" fmla="*/ 2147483647 h 150"/>
                      <a:gd name="T60" fmla="*/ 2147483647 w 120"/>
                      <a:gd name="T61" fmla="*/ 2147483647 h 150"/>
                      <a:gd name="T62" fmla="*/ 2147483647 w 120"/>
                      <a:gd name="T63" fmla="*/ 2147483647 h 150"/>
                      <a:gd name="T64" fmla="*/ 2147483647 w 120"/>
                      <a:gd name="T65" fmla="*/ 2147483647 h 150"/>
                      <a:gd name="T66" fmla="*/ 0 w 120"/>
                      <a:gd name="T67" fmla="*/ 2147483647 h 150"/>
                      <a:gd name="T68" fmla="*/ 0 w 120"/>
                      <a:gd name="T69" fmla="*/ 2147483647 h 150"/>
                      <a:gd name="T70" fmla="*/ 2147483647 w 120"/>
                      <a:gd name="T71" fmla="*/ 2147483647 h 150"/>
                      <a:gd name="T72" fmla="*/ 2147483647 w 120"/>
                      <a:gd name="T73" fmla="*/ 2147483647 h 150"/>
                      <a:gd name="T74" fmla="*/ 2147483647 w 120"/>
                      <a:gd name="T75" fmla="*/ 2147483647 h 150"/>
                      <a:gd name="T76" fmla="*/ 2147483647 w 120"/>
                      <a:gd name="T77" fmla="*/ 0 h 150"/>
                      <a:gd name="T78" fmla="*/ 2147483647 w 120"/>
                      <a:gd name="T79" fmla="*/ 2147483647 h 150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120"/>
                      <a:gd name="T121" fmla="*/ 0 h 150"/>
                      <a:gd name="T122" fmla="*/ 120 w 120"/>
                      <a:gd name="T123" fmla="*/ 150 h 150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120" h="150">
                        <a:moveTo>
                          <a:pt x="66" y="4"/>
                        </a:moveTo>
                        <a:lnTo>
                          <a:pt x="72" y="12"/>
                        </a:lnTo>
                        <a:lnTo>
                          <a:pt x="76" y="22"/>
                        </a:lnTo>
                        <a:lnTo>
                          <a:pt x="82" y="26"/>
                        </a:lnTo>
                        <a:lnTo>
                          <a:pt x="88" y="28"/>
                        </a:lnTo>
                        <a:lnTo>
                          <a:pt x="102" y="30"/>
                        </a:lnTo>
                        <a:lnTo>
                          <a:pt x="110" y="34"/>
                        </a:lnTo>
                        <a:lnTo>
                          <a:pt x="116" y="38"/>
                        </a:lnTo>
                        <a:lnTo>
                          <a:pt x="118" y="42"/>
                        </a:lnTo>
                        <a:lnTo>
                          <a:pt x="120" y="50"/>
                        </a:lnTo>
                        <a:lnTo>
                          <a:pt x="118" y="58"/>
                        </a:lnTo>
                        <a:lnTo>
                          <a:pt x="116" y="64"/>
                        </a:lnTo>
                        <a:lnTo>
                          <a:pt x="104" y="76"/>
                        </a:lnTo>
                        <a:lnTo>
                          <a:pt x="98" y="82"/>
                        </a:lnTo>
                        <a:lnTo>
                          <a:pt x="94" y="86"/>
                        </a:lnTo>
                        <a:lnTo>
                          <a:pt x="92" y="90"/>
                        </a:lnTo>
                        <a:lnTo>
                          <a:pt x="92" y="98"/>
                        </a:lnTo>
                        <a:lnTo>
                          <a:pt x="92" y="110"/>
                        </a:lnTo>
                        <a:lnTo>
                          <a:pt x="84" y="112"/>
                        </a:lnTo>
                        <a:lnTo>
                          <a:pt x="78" y="110"/>
                        </a:lnTo>
                        <a:lnTo>
                          <a:pt x="78" y="120"/>
                        </a:lnTo>
                        <a:lnTo>
                          <a:pt x="78" y="122"/>
                        </a:lnTo>
                        <a:lnTo>
                          <a:pt x="78" y="126"/>
                        </a:lnTo>
                        <a:lnTo>
                          <a:pt x="72" y="128"/>
                        </a:lnTo>
                        <a:lnTo>
                          <a:pt x="66" y="130"/>
                        </a:lnTo>
                        <a:lnTo>
                          <a:pt x="64" y="132"/>
                        </a:lnTo>
                        <a:lnTo>
                          <a:pt x="62" y="136"/>
                        </a:lnTo>
                        <a:lnTo>
                          <a:pt x="58" y="140"/>
                        </a:lnTo>
                        <a:lnTo>
                          <a:pt x="56" y="144"/>
                        </a:lnTo>
                        <a:lnTo>
                          <a:pt x="44" y="146"/>
                        </a:lnTo>
                        <a:lnTo>
                          <a:pt x="36" y="148"/>
                        </a:lnTo>
                        <a:lnTo>
                          <a:pt x="30" y="148"/>
                        </a:lnTo>
                        <a:lnTo>
                          <a:pt x="20" y="150"/>
                        </a:lnTo>
                        <a:lnTo>
                          <a:pt x="0" y="126"/>
                        </a:lnTo>
                        <a:lnTo>
                          <a:pt x="0" y="118"/>
                        </a:lnTo>
                        <a:lnTo>
                          <a:pt x="50" y="74"/>
                        </a:lnTo>
                        <a:lnTo>
                          <a:pt x="50" y="40"/>
                        </a:lnTo>
                        <a:lnTo>
                          <a:pt x="42" y="34"/>
                        </a:lnTo>
                        <a:lnTo>
                          <a:pt x="66" y="0"/>
                        </a:lnTo>
                        <a:lnTo>
                          <a:pt x="66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5" name="íṧļîḋê">
                    <a:extLst>
                      <a:ext uri="{FF2B5EF4-FFF2-40B4-BE49-F238E27FC236}">
                        <a16:creationId xmlns:a16="http://schemas.microsoft.com/office/drawing/2014/main" xmlns="" id="{B7115271-EB94-435A-A24B-21A4ACA57F8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61423" y="3049455"/>
                    <a:ext cx="16526" cy="29422"/>
                  </a:xfrm>
                  <a:custGeom>
                    <a:avLst/>
                    <a:gdLst>
                      <a:gd name="T0" fmla="*/ 0 w 10"/>
                      <a:gd name="T1" fmla="*/ 2147483647 h 18"/>
                      <a:gd name="T2" fmla="*/ 2147483647 w 10"/>
                      <a:gd name="T3" fmla="*/ 0 h 18"/>
                      <a:gd name="T4" fmla="*/ 2147483647 w 10"/>
                      <a:gd name="T5" fmla="*/ 2147483647 h 18"/>
                      <a:gd name="T6" fmla="*/ 2147483647 w 10"/>
                      <a:gd name="T7" fmla="*/ 2147483647 h 18"/>
                      <a:gd name="T8" fmla="*/ 2147483647 w 10"/>
                      <a:gd name="T9" fmla="*/ 2147483647 h 18"/>
                      <a:gd name="T10" fmla="*/ 2147483647 w 10"/>
                      <a:gd name="T11" fmla="*/ 2147483647 h 18"/>
                      <a:gd name="T12" fmla="*/ 2147483647 w 10"/>
                      <a:gd name="T13" fmla="*/ 2147483647 h 18"/>
                      <a:gd name="T14" fmla="*/ 0 w 10"/>
                      <a:gd name="T15" fmla="*/ 2147483647 h 1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0"/>
                      <a:gd name="T25" fmla="*/ 0 h 18"/>
                      <a:gd name="T26" fmla="*/ 10 w 10"/>
                      <a:gd name="T27" fmla="*/ 18 h 1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0" h="18">
                        <a:moveTo>
                          <a:pt x="0" y="8"/>
                        </a:moveTo>
                        <a:lnTo>
                          <a:pt x="6" y="0"/>
                        </a:lnTo>
                        <a:lnTo>
                          <a:pt x="10" y="6"/>
                        </a:lnTo>
                        <a:lnTo>
                          <a:pt x="10" y="14"/>
                        </a:lnTo>
                        <a:lnTo>
                          <a:pt x="6" y="18"/>
                        </a:lnTo>
                        <a:lnTo>
                          <a:pt x="4" y="16"/>
                        </a:lnTo>
                        <a:lnTo>
                          <a:pt x="2" y="12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6" name="îşḻîḓè">
                    <a:extLst>
                      <a:ext uri="{FF2B5EF4-FFF2-40B4-BE49-F238E27FC236}">
                        <a16:creationId xmlns:a16="http://schemas.microsoft.com/office/drawing/2014/main" xmlns="" id="{595D4F28-9D79-48B0-B863-86130F196D4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29210" y="3063466"/>
                    <a:ext cx="155625" cy="81261"/>
                  </a:xfrm>
                  <a:custGeom>
                    <a:avLst/>
                    <a:gdLst>
                      <a:gd name="T0" fmla="*/ 2147483647 w 90"/>
                      <a:gd name="T1" fmla="*/ 2147483647 h 50"/>
                      <a:gd name="T2" fmla="*/ 2147483647 w 90"/>
                      <a:gd name="T3" fmla="*/ 2147483647 h 50"/>
                      <a:gd name="T4" fmla="*/ 2147483647 w 90"/>
                      <a:gd name="T5" fmla="*/ 2147483647 h 50"/>
                      <a:gd name="T6" fmla="*/ 2147483647 w 90"/>
                      <a:gd name="T7" fmla="*/ 2147483647 h 50"/>
                      <a:gd name="T8" fmla="*/ 2147483647 w 90"/>
                      <a:gd name="T9" fmla="*/ 2147483647 h 50"/>
                      <a:gd name="T10" fmla="*/ 2147483647 w 90"/>
                      <a:gd name="T11" fmla="*/ 2147483647 h 50"/>
                      <a:gd name="T12" fmla="*/ 2147483647 w 90"/>
                      <a:gd name="T13" fmla="*/ 0 h 50"/>
                      <a:gd name="T14" fmla="*/ 2147483647 w 90"/>
                      <a:gd name="T15" fmla="*/ 2147483647 h 50"/>
                      <a:gd name="T16" fmla="*/ 2147483647 w 90"/>
                      <a:gd name="T17" fmla="*/ 2147483647 h 50"/>
                      <a:gd name="T18" fmla="*/ 2147483647 w 90"/>
                      <a:gd name="T19" fmla="*/ 2147483647 h 50"/>
                      <a:gd name="T20" fmla="*/ 2147483647 w 90"/>
                      <a:gd name="T21" fmla="*/ 2147483647 h 50"/>
                      <a:gd name="T22" fmla="*/ 2147483647 w 90"/>
                      <a:gd name="T23" fmla="*/ 2147483647 h 50"/>
                      <a:gd name="T24" fmla="*/ 2147483647 w 90"/>
                      <a:gd name="T25" fmla="*/ 2147483647 h 50"/>
                      <a:gd name="T26" fmla="*/ 2147483647 w 90"/>
                      <a:gd name="T27" fmla="*/ 2147483647 h 50"/>
                      <a:gd name="T28" fmla="*/ 2147483647 w 90"/>
                      <a:gd name="T29" fmla="*/ 2147483647 h 50"/>
                      <a:gd name="T30" fmla="*/ 2147483647 w 90"/>
                      <a:gd name="T31" fmla="*/ 2147483647 h 50"/>
                      <a:gd name="T32" fmla="*/ 0 w 90"/>
                      <a:gd name="T33" fmla="*/ 2147483647 h 50"/>
                      <a:gd name="T34" fmla="*/ 2147483647 w 90"/>
                      <a:gd name="T35" fmla="*/ 2147483647 h 50"/>
                      <a:gd name="T36" fmla="*/ 2147483647 w 90"/>
                      <a:gd name="T37" fmla="*/ 2147483647 h 50"/>
                      <a:gd name="T38" fmla="*/ 2147483647 w 90"/>
                      <a:gd name="T39" fmla="*/ 2147483647 h 50"/>
                      <a:gd name="T40" fmla="*/ 2147483647 w 90"/>
                      <a:gd name="T41" fmla="*/ 2147483647 h 50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90"/>
                      <a:gd name="T64" fmla="*/ 0 h 50"/>
                      <a:gd name="T65" fmla="*/ 90 w 90"/>
                      <a:gd name="T66" fmla="*/ 50 h 50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90" h="50">
                        <a:moveTo>
                          <a:pt x="66" y="50"/>
                        </a:moveTo>
                        <a:lnTo>
                          <a:pt x="90" y="16"/>
                        </a:lnTo>
                        <a:lnTo>
                          <a:pt x="86" y="6"/>
                        </a:lnTo>
                        <a:lnTo>
                          <a:pt x="82" y="10"/>
                        </a:lnTo>
                        <a:lnTo>
                          <a:pt x="80" y="8"/>
                        </a:lnTo>
                        <a:lnTo>
                          <a:pt x="78" y="4"/>
                        </a:lnTo>
                        <a:lnTo>
                          <a:pt x="76" y="0"/>
                        </a:lnTo>
                        <a:lnTo>
                          <a:pt x="66" y="12"/>
                        </a:lnTo>
                        <a:lnTo>
                          <a:pt x="58" y="22"/>
                        </a:lnTo>
                        <a:lnTo>
                          <a:pt x="52" y="28"/>
                        </a:lnTo>
                        <a:lnTo>
                          <a:pt x="44" y="30"/>
                        </a:lnTo>
                        <a:lnTo>
                          <a:pt x="36" y="34"/>
                        </a:lnTo>
                        <a:lnTo>
                          <a:pt x="26" y="34"/>
                        </a:lnTo>
                        <a:lnTo>
                          <a:pt x="20" y="34"/>
                        </a:lnTo>
                        <a:lnTo>
                          <a:pt x="12" y="30"/>
                        </a:lnTo>
                        <a:lnTo>
                          <a:pt x="2" y="22"/>
                        </a:lnTo>
                        <a:lnTo>
                          <a:pt x="0" y="28"/>
                        </a:lnTo>
                        <a:lnTo>
                          <a:pt x="10" y="36"/>
                        </a:lnTo>
                        <a:lnTo>
                          <a:pt x="22" y="40"/>
                        </a:lnTo>
                        <a:lnTo>
                          <a:pt x="22" y="48"/>
                        </a:lnTo>
                        <a:lnTo>
                          <a:pt x="66" y="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7" name="íṥ1iḋé">
                    <a:extLst>
                      <a:ext uri="{FF2B5EF4-FFF2-40B4-BE49-F238E27FC236}">
                        <a16:creationId xmlns:a16="http://schemas.microsoft.com/office/drawing/2014/main" xmlns="" id="{D113D7BB-4F07-4B57-B8BD-8D45E006EB2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19874" y="3286233"/>
                    <a:ext cx="286460" cy="176534"/>
                  </a:xfrm>
                  <a:custGeom>
                    <a:avLst/>
                    <a:gdLst>
                      <a:gd name="T0" fmla="*/ 2147483647 w 164"/>
                      <a:gd name="T1" fmla="*/ 2147483647 h 106"/>
                      <a:gd name="T2" fmla="*/ 2147483647 w 164"/>
                      <a:gd name="T3" fmla="*/ 2147483647 h 106"/>
                      <a:gd name="T4" fmla="*/ 2147483647 w 164"/>
                      <a:gd name="T5" fmla="*/ 0 h 106"/>
                      <a:gd name="T6" fmla="*/ 2147483647 w 164"/>
                      <a:gd name="T7" fmla="*/ 2147483647 h 106"/>
                      <a:gd name="T8" fmla="*/ 2147483647 w 164"/>
                      <a:gd name="T9" fmla="*/ 2147483647 h 106"/>
                      <a:gd name="T10" fmla="*/ 2147483647 w 164"/>
                      <a:gd name="T11" fmla="*/ 2147483647 h 106"/>
                      <a:gd name="T12" fmla="*/ 2147483647 w 164"/>
                      <a:gd name="T13" fmla="*/ 2147483647 h 106"/>
                      <a:gd name="T14" fmla="*/ 2147483647 w 164"/>
                      <a:gd name="T15" fmla="*/ 2147483647 h 106"/>
                      <a:gd name="T16" fmla="*/ 2147483647 w 164"/>
                      <a:gd name="T17" fmla="*/ 2147483647 h 106"/>
                      <a:gd name="T18" fmla="*/ 2147483647 w 164"/>
                      <a:gd name="T19" fmla="*/ 2147483647 h 106"/>
                      <a:gd name="T20" fmla="*/ 2147483647 w 164"/>
                      <a:gd name="T21" fmla="*/ 2147483647 h 106"/>
                      <a:gd name="T22" fmla="*/ 2147483647 w 164"/>
                      <a:gd name="T23" fmla="*/ 2147483647 h 106"/>
                      <a:gd name="T24" fmla="*/ 2147483647 w 164"/>
                      <a:gd name="T25" fmla="*/ 2147483647 h 106"/>
                      <a:gd name="T26" fmla="*/ 2147483647 w 164"/>
                      <a:gd name="T27" fmla="*/ 2147483647 h 106"/>
                      <a:gd name="T28" fmla="*/ 2147483647 w 164"/>
                      <a:gd name="T29" fmla="*/ 2147483647 h 106"/>
                      <a:gd name="T30" fmla="*/ 2147483647 w 164"/>
                      <a:gd name="T31" fmla="*/ 2147483647 h 106"/>
                      <a:gd name="T32" fmla="*/ 0 w 164"/>
                      <a:gd name="T33" fmla="*/ 2147483647 h 106"/>
                      <a:gd name="T34" fmla="*/ 2147483647 w 164"/>
                      <a:gd name="T35" fmla="*/ 2147483647 h 106"/>
                      <a:gd name="T36" fmla="*/ 2147483647 w 164"/>
                      <a:gd name="T37" fmla="*/ 2147483647 h 106"/>
                      <a:gd name="T38" fmla="*/ 2147483647 w 164"/>
                      <a:gd name="T39" fmla="*/ 2147483647 h 106"/>
                      <a:gd name="T40" fmla="*/ 2147483647 w 164"/>
                      <a:gd name="T41" fmla="*/ 2147483647 h 106"/>
                      <a:gd name="T42" fmla="*/ 2147483647 w 164"/>
                      <a:gd name="T43" fmla="*/ 2147483647 h 106"/>
                      <a:gd name="T44" fmla="*/ 2147483647 w 164"/>
                      <a:gd name="T45" fmla="*/ 2147483647 h 106"/>
                      <a:gd name="T46" fmla="*/ 2147483647 w 164"/>
                      <a:gd name="T47" fmla="*/ 2147483647 h 106"/>
                      <a:gd name="T48" fmla="*/ 2147483647 w 164"/>
                      <a:gd name="T49" fmla="*/ 2147483647 h 106"/>
                      <a:gd name="T50" fmla="*/ 2147483647 w 164"/>
                      <a:gd name="T51" fmla="*/ 2147483647 h 106"/>
                      <a:gd name="T52" fmla="*/ 2147483647 w 164"/>
                      <a:gd name="T53" fmla="*/ 2147483647 h 106"/>
                      <a:gd name="T54" fmla="*/ 2147483647 w 164"/>
                      <a:gd name="T55" fmla="*/ 2147483647 h 106"/>
                      <a:gd name="T56" fmla="*/ 2147483647 w 164"/>
                      <a:gd name="T57" fmla="*/ 2147483647 h 106"/>
                      <a:gd name="T58" fmla="*/ 2147483647 w 164"/>
                      <a:gd name="T59" fmla="*/ 2147483647 h 106"/>
                      <a:gd name="T60" fmla="*/ 2147483647 w 164"/>
                      <a:gd name="T61" fmla="*/ 2147483647 h 106"/>
                      <a:gd name="T62" fmla="*/ 2147483647 w 164"/>
                      <a:gd name="T63" fmla="*/ 2147483647 h 106"/>
                      <a:gd name="T64" fmla="*/ 2147483647 w 164"/>
                      <a:gd name="T65" fmla="*/ 2147483647 h 106"/>
                      <a:gd name="T66" fmla="*/ 2147483647 w 164"/>
                      <a:gd name="T67" fmla="*/ 2147483647 h 106"/>
                      <a:gd name="T68" fmla="*/ 2147483647 w 164"/>
                      <a:gd name="T69" fmla="*/ 2147483647 h 106"/>
                      <a:gd name="T70" fmla="*/ 2147483647 w 164"/>
                      <a:gd name="T71" fmla="*/ 2147483647 h 106"/>
                      <a:gd name="T72" fmla="*/ 2147483647 w 164"/>
                      <a:gd name="T73" fmla="*/ 2147483647 h 106"/>
                      <a:gd name="T74" fmla="*/ 2147483647 w 164"/>
                      <a:gd name="T75" fmla="*/ 2147483647 h 106"/>
                      <a:gd name="T76" fmla="*/ 2147483647 w 164"/>
                      <a:gd name="T77" fmla="*/ 2147483647 h 106"/>
                      <a:gd name="T78" fmla="*/ 2147483647 w 164"/>
                      <a:gd name="T79" fmla="*/ 2147483647 h 106"/>
                      <a:gd name="T80" fmla="*/ 2147483647 w 164"/>
                      <a:gd name="T81" fmla="*/ 2147483647 h 10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64"/>
                      <a:gd name="T124" fmla="*/ 0 h 106"/>
                      <a:gd name="T125" fmla="*/ 164 w 164"/>
                      <a:gd name="T126" fmla="*/ 106 h 106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64" h="106">
                        <a:moveTo>
                          <a:pt x="164" y="32"/>
                        </a:moveTo>
                        <a:lnTo>
                          <a:pt x="144" y="8"/>
                        </a:lnTo>
                        <a:lnTo>
                          <a:pt x="144" y="0"/>
                        </a:lnTo>
                        <a:lnTo>
                          <a:pt x="96" y="12"/>
                        </a:lnTo>
                        <a:lnTo>
                          <a:pt x="52" y="56"/>
                        </a:lnTo>
                        <a:lnTo>
                          <a:pt x="50" y="34"/>
                        </a:lnTo>
                        <a:lnTo>
                          <a:pt x="30" y="28"/>
                        </a:lnTo>
                        <a:lnTo>
                          <a:pt x="26" y="26"/>
                        </a:lnTo>
                        <a:lnTo>
                          <a:pt x="24" y="28"/>
                        </a:lnTo>
                        <a:lnTo>
                          <a:pt x="18" y="26"/>
                        </a:lnTo>
                        <a:lnTo>
                          <a:pt x="14" y="22"/>
                        </a:lnTo>
                        <a:lnTo>
                          <a:pt x="12" y="24"/>
                        </a:lnTo>
                        <a:lnTo>
                          <a:pt x="10" y="28"/>
                        </a:lnTo>
                        <a:lnTo>
                          <a:pt x="8" y="34"/>
                        </a:lnTo>
                        <a:lnTo>
                          <a:pt x="6" y="38"/>
                        </a:lnTo>
                        <a:lnTo>
                          <a:pt x="4" y="46"/>
                        </a:lnTo>
                        <a:lnTo>
                          <a:pt x="0" y="54"/>
                        </a:lnTo>
                        <a:lnTo>
                          <a:pt x="10" y="78"/>
                        </a:lnTo>
                        <a:lnTo>
                          <a:pt x="14" y="92"/>
                        </a:lnTo>
                        <a:lnTo>
                          <a:pt x="14" y="106"/>
                        </a:lnTo>
                        <a:lnTo>
                          <a:pt x="20" y="106"/>
                        </a:lnTo>
                        <a:lnTo>
                          <a:pt x="30" y="106"/>
                        </a:lnTo>
                        <a:lnTo>
                          <a:pt x="40" y="102"/>
                        </a:lnTo>
                        <a:lnTo>
                          <a:pt x="44" y="98"/>
                        </a:lnTo>
                        <a:lnTo>
                          <a:pt x="52" y="94"/>
                        </a:lnTo>
                        <a:lnTo>
                          <a:pt x="66" y="90"/>
                        </a:lnTo>
                        <a:lnTo>
                          <a:pt x="76" y="88"/>
                        </a:lnTo>
                        <a:lnTo>
                          <a:pt x="86" y="84"/>
                        </a:lnTo>
                        <a:lnTo>
                          <a:pt x="96" y="82"/>
                        </a:lnTo>
                        <a:lnTo>
                          <a:pt x="100" y="78"/>
                        </a:lnTo>
                        <a:lnTo>
                          <a:pt x="104" y="76"/>
                        </a:lnTo>
                        <a:lnTo>
                          <a:pt x="106" y="70"/>
                        </a:lnTo>
                        <a:lnTo>
                          <a:pt x="112" y="68"/>
                        </a:lnTo>
                        <a:lnTo>
                          <a:pt x="130" y="64"/>
                        </a:lnTo>
                        <a:lnTo>
                          <a:pt x="140" y="60"/>
                        </a:lnTo>
                        <a:lnTo>
                          <a:pt x="150" y="54"/>
                        </a:lnTo>
                        <a:lnTo>
                          <a:pt x="152" y="50"/>
                        </a:lnTo>
                        <a:lnTo>
                          <a:pt x="154" y="44"/>
                        </a:lnTo>
                        <a:lnTo>
                          <a:pt x="158" y="36"/>
                        </a:lnTo>
                        <a:lnTo>
                          <a:pt x="160" y="34"/>
                        </a:lnTo>
                        <a:lnTo>
                          <a:pt x="164" y="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8" name="íṣ1iḍè">
                    <a:extLst>
                      <a:ext uri="{FF2B5EF4-FFF2-40B4-BE49-F238E27FC236}">
                        <a16:creationId xmlns:a16="http://schemas.microsoft.com/office/drawing/2014/main" xmlns="" id="{2A3AF42C-3F5C-455B-9DA0-CFF1A721AD7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91489" y="2941573"/>
                    <a:ext cx="72993" cy="46234"/>
                  </a:xfrm>
                  <a:custGeom>
                    <a:avLst/>
                    <a:gdLst>
                      <a:gd name="T0" fmla="*/ 2147483647 w 42"/>
                      <a:gd name="T1" fmla="*/ 2147483647 h 28"/>
                      <a:gd name="T2" fmla="*/ 2147483647 w 42"/>
                      <a:gd name="T3" fmla="*/ 2147483647 h 28"/>
                      <a:gd name="T4" fmla="*/ 2147483647 w 42"/>
                      <a:gd name="T5" fmla="*/ 2147483647 h 28"/>
                      <a:gd name="T6" fmla="*/ 2147483647 w 42"/>
                      <a:gd name="T7" fmla="*/ 2147483647 h 28"/>
                      <a:gd name="T8" fmla="*/ 0 w 42"/>
                      <a:gd name="T9" fmla="*/ 2147483647 h 28"/>
                      <a:gd name="T10" fmla="*/ 2147483647 w 42"/>
                      <a:gd name="T11" fmla="*/ 2147483647 h 28"/>
                      <a:gd name="T12" fmla="*/ 2147483647 w 42"/>
                      <a:gd name="T13" fmla="*/ 2147483647 h 28"/>
                      <a:gd name="T14" fmla="*/ 2147483647 w 42"/>
                      <a:gd name="T15" fmla="*/ 0 h 28"/>
                      <a:gd name="T16" fmla="*/ 2147483647 w 42"/>
                      <a:gd name="T17" fmla="*/ 0 h 28"/>
                      <a:gd name="T18" fmla="*/ 2147483647 w 42"/>
                      <a:gd name="T19" fmla="*/ 0 h 28"/>
                      <a:gd name="T20" fmla="*/ 2147483647 w 42"/>
                      <a:gd name="T21" fmla="*/ 2147483647 h 28"/>
                      <a:gd name="T22" fmla="*/ 2147483647 w 42"/>
                      <a:gd name="T23" fmla="*/ 0 h 28"/>
                      <a:gd name="T24" fmla="*/ 2147483647 w 42"/>
                      <a:gd name="T25" fmla="*/ 2147483647 h 28"/>
                      <a:gd name="T26" fmla="*/ 2147483647 w 42"/>
                      <a:gd name="T27" fmla="*/ 2147483647 h 28"/>
                      <a:gd name="T28" fmla="*/ 2147483647 w 42"/>
                      <a:gd name="T29" fmla="*/ 2147483647 h 28"/>
                      <a:gd name="T30" fmla="*/ 2147483647 w 42"/>
                      <a:gd name="T31" fmla="*/ 2147483647 h 28"/>
                      <a:gd name="T32" fmla="*/ 2147483647 w 42"/>
                      <a:gd name="T33" fmla="*/ 2147483647 h 28"/>
                      <a:gd name="T34" fmla="*/ 2147483647 w 42"/>
                      <a:gd name="T35" fmla="*/ 2147483647 h 28"/>
                      <a:gd name="T36" fmla="*/ 2147483647 w 42"/>
                      <a:gd name="T37" fmla="*/ 2147483647 h 28"/>
                      <a:gd name="T38" fmla="*/ 2147483647 w 42"/>
                      <a:gd name="T39" fmla="*/ 2147483647 h 28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42"/>
                      <a:gd name="T61" fmla="*/ 0 h 28"/>
                      <a:gd name="T62" fmla="*/ 42 w 42"/>
                      <a:gd name="T63" fmla="*/ 28 h 28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42" h="28">
                        <a:moveTo>
                          <a:pt x="42" y="28"/>
                        </a:moveTo>
                        <a:lnTo>
                          <a:pt x="24" y="28"/>
                        </a:lnTo>
                        <a:lnTo>
                          <a:pt x="20" y="24"/>
                        </a:lnTo>
                        <a:lnTo>
                          <a:pt x="16" y="22"/>
                        </a:lnTo>
                        <a:lnTo>
                          <a:pt x="0" y="18"/>
                        </a:lnTo>
                        <a:lnTo>
                          <a:pt x="4" y="10"/>
                        </a:lnTo>
                        <a:lnTo>
                          <a:pt x="8" y="4"/>
                        </a:lnTo>
                        <a:lnTo>
                          <a:pt x="12" y="0"/>
                        </a:lnTo>
                        <a:lnTo>
                          <a:pt x="18" y="0"/>
                        </a:lnTo>
                        <a:lnTo>
                          <a:pt x="22" y="0"/>
                        </a:lnTo>
                        <a:lnTo>
                          <a:pt x="26" y="2"/>
                        </a:lnTo>
                        <a:lnTo>
                          <a:pt x="28" y="0"/>
                        </a:lnTo>
                        <a:lnTo>
                          <a:pt x="30" y="2"/>
                        </a:lnTo>
                        <a:lnTo>
                          <a:pt x="24" y="4"/>
                        </a:lnTo>
                        <a:lnTo>
                          <a:pt x="26" y="10"/>
                        </a:lnTo>
                        <a:lnTo>
                          <a:pt x="28" y="14"/>
                        </a:lnTo>
                        <a:lnTo>
                          <a:pt x="38" y="20"/>
                        </a:lnTo>
                        <a:lnTo>
                          <a:pt x="40" y="24"/>
                        </a:lnTo>
                        <a:lnTo>
                          <a:pt x="42" y="26"/>
                        </a:lnTo>
                        <a:lnTo>
                          <a:pt x="42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9" name="ïṡļiḋe">
                    <a:extLst>
                      <a:ext uri="{FF2B5EF4-FFF2-40B4-BE49-F238E27FC236}">
                        <a16:creationId xmlns:a16="http://schemas.microsoft.com/office/drawing/2014/main" xmlns="" id="{AF2DD846-8ACE-46F5-ACE8-76ED6BA1337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81312" y="2638945"/>
                    <a:ext cx="579809" cy="441333"/>
                  </a:xfrm>
                  <a:custGeom>
                    <a:avLst/>
                    <a:gdLst>
                      <a:gd name="T0" fmla="*/ 2147483647 w 332"/>
                      <a:gd name="T1" fmla="*/ 2147483647 h 266"/>
                      <a:gd name="T2" fmla="*/ 2147483647 w 332"/>
                      <a:gd name="T3" fmla="*/ 2147483647 h 266"/>
                      <a:gd name="T4" fmla="*/ 2147483647 w 332"/>
                      <a:gd name="T5" fmla="*/ 2147483647 h 266"/>
                      <a:gd name="T6" fmla="*/ 2147483647 w 332"/>
                      <a:gd name="T7" fmla="*/ 2147483647 h 266"/>
                      <a:gd name="T8" fmla="*/ 2147483647 w 332"/>
                      <a:gd name="T9" fmla="*/ 2147483647 h 266"/>
                      <a:gd name="T10" fmla="*/ 2147483647 w 332"/>
                      <a:gd name="T11" fmla="*/ 2147483647 h 266"/>
                      <a:gd name="T12" fmla="*/ 2147483647 w 332"/>
                      <a:gd name="T13" fmla="*/ 2147483647 h 266"/>
                      <a:gd name="T14" fmla="*/ 2147483647 w 332"/>
                      <a:gd name="T15" fmla="*/ 2147483647 h 266"/>
                      <a:gd name="T16" fmla="*/ 2147483647 w 332"/>
                      <a:gd name="T17" fmla="*/ 2147483647 h 266"/>
                      <a:gd name="T18" fmla="*/ 2147483647 w 332"/>
                      <a:gd name="T19" fmla="*/ 2147483647 h 266"/>
                      <a:gd name="T20" fmla="*/ 2147483647 w 332"/>
                      <a:gd name="T21" fmla="*/ 2147483647 h 266"/>
                      <a:gd name="T22" fmla="*/ 2147483647 w 332"/>
                      <a:gd name="T23" fmla="*/ 2147483647 h 266"/>
                      <a:gd name="T24" fmla="*/ 2147483647 w 332"/>
                      <a:gd name="T25" fmla="*/ 2147483647 h 266"/>
                      <a:gd name="T26" fmla="*/ 2147483647 w 332"/>
                      <a:gd name="T27" fmla="*/ 2147483647 h 266"/>
                      <a:gd name="T28" fmla="*/ 2147483647 w 332"/>
                      <a:gd name="T29" fmla="*/ 2147483647 h 266"/>
                      <a:gd name="T30" fmla="*/ 2147483647 w 332"/>
                      <a:gd name="T31" fmla="*/ 2147483647 h 266"/>
                      <a:gd name="T32" fmla="*/ 2147483647 w 332"/>
                      <a:gd name="T33" fmla="*/ 2147483647 h 266"/>
                      <a:gd name="T34" fmla="*/ 2147483647 w 332"/>
                      <a:gd name="T35" fmla="*/ 2147483647 h 266"/>
                      <a:gd name="T36" fmla="*/ 2147483647 w 332"/>
                      <a:gd name="T37" fmla="*/ 2147483647 h 266"/>
                      <a:gd name="T38" fmla="*/ 2147483647 w 332"/>
                      <a:gd name="T39" fmla="*/ 2147483647 h 266"/>
                      <a:gd name="T40" fmla="*/ 2147483647 w 332"/>
                      <a:gd name="T41" fmla="*/ 2147483647 h 266"/>
                      <a:gd name="T42" fmla="*/ 2147483647 w 332"/>
                      <a:gd name="T43" fmla="*/ 2147483647 h 266"/>
                      <a:gd name="T44" fmla="*/ 2147483647 w 332"/>
                      <a:gd name="T45" fmla="*/ 2147483647 h 266"/>
                      <a:gd name="T46" fmla="*/ 2147483647 w 332"/>
                      <a:gd name="T47" fmla="*/ 2147483647 h 266"/>
                      <a:gd name="T48" fmla="*/ 2147483647 w 332"/>
                      <a:gd name="T49" fmla="*/ 2147483647 h 266"/>
                      <a:gd name="T50" fmla="*/ 2147483647 w 332"/>
                      <a:gd name="T51" fmla="*/ 2147483647 h 266"/>
                      <a:gd name="T52" fmla="*/ 2147483647 w 332"/>
                      <a:gd name="T53" fmla="*/ 2147483647 h 266"/>
                      <a:gd name="T54" fmla="*/ 2147483647 w 332"/>
                      <a:gd name="T55" fmla="*/ 2147483647 h 266"/>
                      <a:gd name="T56" fmla="*/ 2147483647 w 332"/>
                      <a:gd name="T57" fmla="*/ 2147483647 h 266"/>
                      <a:gd name="T58" fmla="*/ 2147483647 w 332"/>
                      <a:gd name="T59" fmla="*/ 2147483647 h 266"/>
                      <a:gd name="T60" fmla="*/ 2147483647 w 332"/>
                      <a:gd name="T61" fmla="*/ 2147483647 h 266"/>
                      <a:gd name="T62" fmla="*/ 2147483647 w 332"/>
                      <a:gd name="T63" fmla="*/ 2147483647 h 266"/>
                      <a:gd name="T64" fmla="*/ 2147483647 w 332"/>
                      <a:gd name="T65" fmla="*/ 0 h 266"/>
                      <a:gd name="T66" fmla="*/ 0 w 332"/>
                      <a:gd name="T67" fmla="*/ 2147483647 h 266"/>
                      <a:gd name="T68" fmla="*/ 2147483647 w 332"/>
                      <a:gd name="T69" fmla="*/ 2147483647 h 266"/>
                      <a:gd name="T70" fmla="*/ 2147483647 w 332"/>
                      <a:gd name="T71" fmla="*/ 2147483647 h 266"/>
                      <a:gd name="T72" fmla="*/ 2147483647 w 332"/>
                      <a:gd name="T73" fmla="*/ 2147483647 h 266"/>
                      <a:gd name="T74" fmla="*/ 2147483647 w 332"/>
                      <a:gd name="T75" fmla="*/ 2147483647 h 266"/>
                      <a:gd name="T76" fmla="*/ 2147483647 w 332"/>
                      <a:gd name="T77" fmla="*/ 2147483647 h 266"/>
                      <a:gd name="T78" fmla="*/ 2147483647 w 332"/>
                      <a:gd name="T79" fmla="*/ 2147483647 h 266"/>
                      <a:gd name="T80" fmla="*/ 2147483647 w 332"/>
                      <a:gd name="T81" fmla="*/ 2147483647 h 266"/>
                      <a:gd name="T82" fmla="*/ 2147483647 w 332"/>
                      <a:gd name="T83" fmla="*/ 2147483647 h 26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332"/>
                      <a:gd name="T127" fmla="*/ 0 h 266"/>
                      <a:gd name="T128" fmla="*/ 332 w 332"/>
                      <a:gd name="T129" fmla="*/ 266 h 266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332" h="266">
                        <a:moveTo>
                          <a:pt x="94" y="184"/>
                        </a:moveTo>
                        <a:lnTo>
                          <a:pt x="98" y="180"/>
                        </a:lnTo>
                        <a:lnTo>
                          <a:pt x="100" y="172"/>
                        </a:lnTo>
                        <a:lnTo>
                          <a:pt x="112" y="180"/>
                        </a:lnTo>
                        <a:lnTo>
                          <a:pt x="122" y="190"/>
                        </a:lnTo>
                        <a:lnTo>
                          <a:pt x="144" y="212"/>
                        </a:lnTo>
                        <a:lnTo>
                          <a:pt x="154" y="222"/>
                        </a:lnTo>
                        <a:lnTo>
                          <a:pt x="166" y="230"/>
                        </a:lnTo>
                        <a:lnTo>
                          <a:pt x="180" y="238"/>
                        </a:lnTo>
                        <a:lnTo>
                          <a:pt x="188" y="238"/>
                        </a:lnTo>
                        <a:lnTo>
                          <a:pt x="198" y="240"/>
                        </a:lnTo>
                        <a:lnTo>
                          <a:pt x="206" y="238"/>
                        </a:lnTo>
                        <a:lnTo>
                          <a:pt x="214" y="234"/>
                        </a:lnTo>
                        <a:lnTo>
                          <a:pt x="222" y="230"/>
                        </a:lnTo>
                        <a:lnTo>
                          <a:pt x="228" y="228"/>
                        </a:lnTo>
                        <a:lnTo>
                          <a:pt x="234" y="228"/>
                        </a:lnTo>
                        <a:lnTo>
                          <a:pt x="236" y="230"/>
                        </a:lnTo>
                        <a:lnTo>
                          <a:pt x="236" y="234"/>
                        </a:lnTo>
                        <a:lnTo>
                          <a:pt x="238" y="240"/>
                        </a:lnTo>
                        <a:lnTo>
                          <a:pt x="236" y="246"/>
                        </a:lnTo>
                        <a:lnTo>
                          <a:pt x="240" y="248"/>
                        </a:lnTo>
                        <a:lnTo>
                          <a:pt x="246" y="252"/>
                        </a:lnTo>
                        <a:lnTo>
                          <a:pt x="262" y="258"/>
                        </a:lnTo>
                        <a:lnTo>
                          <a:pt x="282" y="264"/>
                        </a:lnTo>
                        <a:lnTo>
                          <a:pt x="294" y="266"/>
                        </a:lnTo>
                        <a:lnTo>
                          <a:pt x="302" y="266"/>
                        </a:lnTo>
                        <a:lnTo>
                          <a:pt x="308" y="266"/>
                        </a:lnTo>
                        <a:lnTo>
                          <a:pt x="308" y="258"/>
                        </a:lnTo>
                        <a:lnTo>
                          <a:pt x="310" y="254"/>
                        </a:lnTo>
                        <a:lnTo>
                          <a:pt x="312" y="248"/>
                        </a:lnTo>
                        <a:lnTo>
                          <a:pt x="316" y="246"/>
                        </a:lnTo>
                        <a:lnTo>
                          <a:pt x="326" y="240"/>
                        </a:lnTo>
                        <a:lnTo>
                          <a:pt x="330" y="238"/>
                        </a:lnTo>
                        <a:lnTo>
                          <a:pt x="332" y="234"/>
                        </a:lnTo>
                        <a:lnTo>
                          <a:pt x="328" y="230"/>
                        </a:lnTo>
                        <a:lnTo>
                          <a:pt x="322" y="226"/>
                        </a:lnTo>
                        <a:lnTo>
                          <a:pt x="320" y="218"/>
                        </a:lnTo>
                        <a:lnTo>
                          <a:pt x="318" y="212"/>
                        </a:lnTo>
                        <a:lnTo>
                          <a:pt x="314" y="210"/>
                        </a:lnTo>
                        <a:lnTo>
                          <a:pt x="310" y="210"/>
                        </a:lnTo>
                        <a:lnTo>
                          <a:pt x="304" y="204"/>
                        </a:lnTo>
                        <a:lnTo>
                          <a:pt x="298" y="196"/>
                        </a:lnTo>
                        <a:lnTo>
                          <a:pt x="292" y="192"/>
                        </a:lnTo>
                        <a:lnTo>
                          <a:pt x="286" y="190"/>
                        </a:lnTo>
                        <a:lnTo>
                          <a:pt x="282" y="186"/>
                        </a:lnTo>
                        <a:lnTo>
                          <a:pt x="282" y="182"/>
                        </a:lnTo>
                        <a:lnTo>
                          <a:pt x="284" y="178"/>
                        </a:lnTo>
                        <a:lnTo>
                          <a:pt x="288" y="172"/>
                        </a:lnTo>
                        <a:lnTo>
                          <a:pt x="294" y="164"/>
                        </a:lnTo>
                        <a:lnTo>
                          <a:pt x="296" y="162"/>
                        </a:lnTo>
                        <a:lnTo>
                          <a:pt x="296" y="158"/>
                        </a:lnTo>
                        <a:lnTo>
                          <a:pt x="288" y="156"/>
                        </a:lnTo>
                        <a:lnTo>
                          <a:pt x="282" y="152"/>
                        </a:lnTo>
                        <a:lnTo>
                          <a:pt x="280" y="148"/>
                        </a:lnTo>
                        <a:lnTo>
                          <a:pt x="278" y="142"/>
                        </a:lnTo>
                        <a:lnTo>
                          <a:pt x="274" y="130"/>
                        </a:lnTo>
                        <a:lnTo>
                          <a:pt x="270" y="118"/>
                        </a:lnTo>
                        <a:lnTo>
                          <a:pt x="270" y="110"/>
                        </a:lnTo>
                        <a:lnTo>
                          <a:pt x="270" y="104"/>
                        </a:lnTo>
                        <a:lnTo>
                          <a:pt x="272" y="94"/>
                        </a:lnTo>
                        <a:lnTo>
                          <a:pt x="274" y="84"/>
                        </a:lnTo>
                        <a:lnTo>
                          <a:pt x="274" y="76"/>
                        </a:lnTo>
                        <a:lnTo>
                          <a:pt x="274" y="72"/>
                        </a:lnTo>
                        <a:lnTo>
                          <a:pt x="272" y="68"/>
                        </a:lnTo>
                        <a:lnTo>
                          <a:pt x="268" y="64"/>
                        </a:lnTo>
                        <a:lnTo>
                          <a:pt x="264" y="62"/>
                        </a:lnTo>
                        <a:lnTo>
                          <a:pt x="256" y="60"/>
                        </a:lnTo>
                        <a:lnTo>
                          <a:pt x="250" y="56"/>
                        </a:lnTo>
                        <a:lnTo>
                          <a:pt x="226" y="40"/>
                        </a:lnTo>
                        <a:lnTo>
                          <a:pt x="210" y="32"/>
                        </a:lnTo>
                        <a:lnTo>
                          <a:pt x="200" y="28"/>
                        </a:lnTo>
                        <a:lnTo>
                          <a:pt x="194" y="28"/>
                        </a:lnTo>
                        <a:lnTo>
                          <a:pt x="184" y="30"/>
                        </a:lnTo>
                        <a:lnTo>
                          <a:pt x="174" y="32"/>
                        </a:lnTo>
                        <a:lnTo>
                          <a:pt x="162" y="42"/>
                        </a:lnTo>
                        <a:lnTo>
                          <a:pt x="156" y="46"/>
                        </a:lnTo>
                        <a:lnTo>
                          <a:pt x="148" y="50"/>
                        </a:lnTo>
                        <a:lnTo>
                          <a:pt x="140" y="54"/>
                        </a:lnTo>
                        <a:lnTo>
                          <a:pt x="126" y="54"/>
                        </a:lnTo>
                        <a:lnTo>
                          <a:pt x="112" y="52"/>
                        </a:lnTo>
                        <a:lnTo>
                          <a:pt x="94" y="46"/>
                        </a:lnTo>
                        <a:lnTo>
                          <a:pt x="88" y="40"/>
                        </a:lnTo>
                        <a:lnTo>
                          <a:pt x="82" y="34"/>
                        </a:lnTo>
                        <a:lnTo>
                          <a:pt x="78" y="30"/>
                        </a:lnTo>
                        <a:lnTo>
                          <a:pt x="76" y="26"/>
                        </a:lnTo>
                        <a:lnTo>
                          <a:pt x="68" y="22"/>
                        </a:lnTo>
                        <a:lnTo>
                          <a:pt x="64" y="18"/>
                        </a:lnTo>
                        <a:lnTo>
                          <a:pt x="64" y="12"/>
                        </a:lnTo>
                        <a:lnTo>
                          <a:pt x="62" y="4"/>
                        </a:lnTo>
                        <a:lnTo>
                          <a:pt x="54" y="4"/>
                        </a:lnTo>
                        <a:lnTo>
                          <a:pt x="44" y="14"/>
                        </a:lnTo>
                        <a:lnTo>
                          <a:pt x="36" y="20"/>
                        </a:lnTo>
                        <a:lnTo>
                          <a:pt x="32" y="20"/>
                        </a:lnTo>
                        <a:lnTo>
                          <a:pt x="28" y="22"/>
                        </a:lnTo>
                        <a:lnTo>
                          <a:pt x="24" y="22"/>
                        </a:lnTo>
                        <a:lnTo>
                          <a:pt x="18" y="18"/>
                        </a:lnTo>
                        <a:lnTo>
                          <a:pt x="14" y="12"/>
                        </a:lnTo>
                        <a:lnTo>
                          <a:pt x="8" y="4"/>
                        </a:lnTo>
                        <a:lnTo>
                          <a:pt x="4" y="0"/>
                        </a:lnTo>
                        <a:lnTo>
                          <a:pt x="4" y="4"/>
                        </a:lnTo>
                        <a:lnTo>
                          <a:pt x="2" y="12"/>
                        </a:lnTo>
                        <a:lnTo>
                          <a:pt x="0" y="12"/>
                        </a:lnTo>
                        <a:lnTo>
                          <a:pt x="2" y="22"/>
                        </a:lnTo>
                        <a:lnTo>
                          <a:pt x="4" y="30"/>
                        </a:lnTo>
                        <a:lnTo>
                          <a:pt x="6" y="40"/>
                        </a:lnTo>
                        <a:lnTo>
                          <a:pt x="8" y="52"/>
                        </a:lnTo>
                        <a:lnTo>
                          <a:pt x="14" y="52"/>
                        </a:lnTo>
                        <a:lnTo>
                          <a:pt x="18" y="62"/>
                        </a:lnTo>
                        <a:lnTo>
                          <a:pt x="26" y="70"/>
                        </a:lnTo>
                        <a:lnTo>
                          <a:pt x="36" y="74"/>
                        </a:lnTo>
                        <a:lnTo>
                          <a:pt x="46" y="78"/>
                        </a:lnTo>
                        <a:lnTo>
                          <a:pt x="40" y="90"/>
                        </a:lnTo>
                        <a:lnTo>
                          <a:pt x="38" y="98"/>
                        </a:lnTo>
                        <a:lnTo>
                          <a:pt x="36" y="106"/>
                        </a:lnTo>
                        <a:lnTo>
                          <a:pt x="38" y="112"/>
                        </a:lnTo>
                        <a:lnTo>
                          <a:pt x="40" y="118"/>
                        </a:lnTo>
                        <a:lnTo>
                          <a:pt x="46" y="124"/>
                        </a:lnTo>
                        <a:lnTo>
                          <a:pt x="50" y="128"/>
                        </a:lnTo>
                        <a:lnTo>
                          <a:pt x="62" y="136"/>
                        </a:lnTo>
                        <a:lnTo>
                          <a:pt x="70" y="142"/>
                        </a:lnTo>
                        <a:lnTo>
                          <a:pt x="74" y="146"/>
                        </a:lnTo>
                        <a:lnTo>
                          <a:pt x="74" y="152"/>
                        </a:lnTo>
                        <a:lnTo>
                          <a:pt x="76" y="162"/>
                        </a:lnTo>
                        <a:lnTo>
                          <a:pt x="80" y="166"/>
                        </a:lnTo>
                        <a:lnTo>
                          <a:pt x="86" y="172"/>
                        </a:lnTo>
                        <a:lnTo>
                          <a:pt x="90" y="176"/>
                        </a:lnTo>
                        <a:lnTo>
                          <a:pt x="92" y="182"/>
                        </a:lnTo>
                        <a:lnTo>
                          <a:pt x="94" y="18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0" name="íṣlïḋê">
                    <a:extLst>
                      <a:ext uri="{FF2B5EF4-FFF2-40B4-BE49-F238E27FC236}">
                        <a16:creationId xmlns:a16="http://schemas.microsoft.com/office/drawing/2014/main" xmlns="" id="{C8DC6C02-8F56-489D-87FE-34DF712E50D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77483" y="2844901"/>
                    <a:ext cx="107423" cy="131700"/>
                  </a:xfrm>
                  <a:custGeom>
                    <a:avLst/>
                    <a:gdLst>
                      <a:gd name="T0" fmla="*/ 0 w 62"/>
                      <a:gd name="T1" fmla="*/ 2147483647 h 78"/>
                      <a:gd name="T2" fmla="*/ 2147483647 w 62"/>
                      <a:gd name="T3" fmla="*/ 2147483647 h 78"/>
                      <a:gd name="T4" fmla="*/ 2147483647 w 62"/>
                      <a:gd name="T5" fmla="*/ 2147483647 h 78"/>
                      <a:gd name="T6" fmla="*/ 2147483647 w 62"/>
                      <a:gd name="T7" fmla="*/ 2147483647 h 78"/>
                      <a:gd name="T8" fmla="*/ 2147483647 w 62"/>
                      <a:gd name="T9" fmla="*/ 2147483647 h 78"/>
                      <a:gd name="T10" fmla="*/ 2147483647 w 62"/>
                      <a:gd name="T11" fmla="*/ 2147483647 h 78"/>
                      <a:gd name="T12" fmla="*/ 2147483647 w 62"/>
                      <a:gd name="T13" fmla="*/ 2147483647 h 78"/>
                      <a:gd name="T14" fmla="*/ 2147483647 w 62"/>
                      <a:gd name="T15" fmla="*/ 2147483647 h 78"/>
                      <a:gd name="T16" fmla="*/ 2147483647 w 62"/>
                      <a:gd name="T17" fmla="*/ 2147483647 h 78"/>
                      <a:gd name="T18" fmla="*/ 2147483647 w 62"/>
                      <a:gd name="T19" fmla="*/ 2147483647 h 78"/>
                      <a:gd name="T20" fmla="*/ 2147483647 w 62"/>
                      <a:gd name="T21" fmla="*/ 0 h 78"/>
                      <a:gd name="T22" fmla="*/ 2147483647 w 62"/>
                      <a:gd name="T23" fmla="*/ 2147483647 h 78"/>
                      <a:gd name="T24" fmla="*/ 2147483647 w 62"/>
                      <a:gd name="T25" fmla="*/ 2147483647 h 78"/>
                      <a:gd name="T26" fmla="*/ 2147483647 w 62"/>
                      <a:gd name="T27" fmla="*/ 2147483647 h 78"/>
                      <a:gd name="T28" fmla="*/ 2147483647 w 62"/>
                      <a:gd name="T29" fmla="*/ 2147483647 h 78"/>
                      <a:gd name="T30" fmla="*/ 2147483647 w 62"/>
                      <a:gd name="T31" fmla="*/ 2147483647 h 78"/>
                      <a:gd name="T32" fmla="*/ 2147483647 w 62"/>
                      <a:gd name="T33" fmla="*/ 2147483647 h 78"/>
                      <a:gd name="T34" fmla="*/ 2147483647 w 62"/>
                      <a:gd name="T35" fmla="*/ 2147483647 h 78"/>
                      <a:gd name="T36" fmla="*/ 2147483647 w 62"/>
                      <a:gd name="T37" fmla="*/ 2147483647 h 78"/>
                      <a:gd name="T38" fmla="*/ 0 w 62"/>
                      <a:gd name="T39" fmla="*/ 2147483647 h 78"/>
                      <a:gd name="T40" fmla="*/ 0 w 62"/>
                      <a:gd name="T41" fmla="*/ 2147483647 h 78"/>
                      <a:gd name="T42" fmla="*/ 0 w 62"/>
                      <a:gd name="T43" fmla="*/ 2147483647 h 78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62"/>
                      <a:gd name="T67" fmla="*/ 0 h 78"/>
                      <a:gd name="T68" fmla="*/ 62 w 62"/>
                      <a:gd name="T69" fmla="*/ 78 h 78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62" h="78">
                        <a:moveTo>
                          <a:pt x="0" y="76"/>
                        </a:moveTo>
                        <a:lnTo>
                          <a:pt x="16" y="78"/>
                        </a:lnTo>
                        <a:lnTo>
                          <a:pt x="20" y="74"/>
                        </a:lnTo>
                        <a:lnTo>
                          <a:pt x="24" y="68"/>
                        </a:lnTo>
                        <a:lnTo>
                          <a:pt x="30" y="64"/>
                        </a:lnTo>
                        <a:lnTo>
                          <a:pt x="34" y="64"/>
                        </a:lnTo>
                        <a:lnTo>
                          <a:pt x="38" y="58"/>
                        </a:lnTo>
                        <a:lnTo>
                          <a:pt x="44" y="58"/>
                        </a:lnTo>
                        <a:lnTo>
                          <a:pt x="32" y="32"/>
                        </a:lnTo>
                        <a:lnTo>
                          <a:pt x="62" y="22"/>
                        </a:lnTo>
                        <a:lnTo>
                          <a:pt x="54" y="0"/>
                        </a:lnTo>
                        <a:lnTo>
                          <a:pt x="24" y="16"/>
                        </a:lnTo>
                        <a:lnTo>
                          <a:pt x="22" y="16"/>
                        </a:lnTo>
                        <a:lnTo>
                          <a:pt x="18" y="16"/>
                        </a:lnTo>
                        <a:lnTo>
                          <a:pt x="14" y="12"/>
                        </a:lnTo>
                        <a:lnTo>
                          <a:pt x="4" y="10"/>
                        </a:lnTo>
                        <a:lnTo>
                          <a:pt x="4" y="12"/>
                        </a:lnTo>
                        <a:lnTo>
                          <a:pt x="4" y="32"/>
                        </a:lnTo>
                        <a:lnTo>
                          <a:pt x="6" y="32"/>
                        </a:lnTo>
                        <a:lnTo>
                          <a:pt x="0" y="68"/>
                        </a:lnTo>
                        <a:lnTo>
                          <a:pt x="0" y="72"/>
                        </a:lnTo>
                        <a:lnTo>
                          <a:pt x="0" y="7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1" name="îṩľïḍê">
                    <a:extLst>
                      <a:ext uri="{FF2B5EF4-FFF2-40B4-BE49-F238E27FC236}">
                        <a16:creationId xmlns:a16="http://schemas.microsoft.com/office/drawing/2014/main" xmlns="" id="{46D79382-E5AC-422B-B83F-52ABD37778A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74729" y="2801468"/>
                    <a:ext cx="30299" cy="50438"/>
                  </a:xfrm>
                  <a:custGeom>
                    <a:avLst/>
                    <a:gdLst>
                      <a:gd name="T0" fmla="*/ 0 w 18"/>
                      <a:gd name="T1" fmla="*/ 2147483647 h 30"/>
                      <a:gd name="T2" fmla="*/ 2147483647 w 18"/>
                      <a:gd name="T3" fmla="*/ 0 h 30"/>
                      <a:gd name="T4" fmla="*/ 2147483647 w 18"/>
                      <a:gd name="T5" fmla="*/ 2147483647 h 30"/>
                      <a:gd name="T6" fmla="*/ 2147483647 w 18"/>
                      <a:gd name="T7" fmla="*/ 2147483647 h 30"/>
                      <a:gd name="T8" fmla="*/ 2147483647 w 18"/>
                      <a:gd name="T9" fmla="*/ 2147483647 h 30"/>
                      <a:gd name="T10" fmla="*/ 2147483647 w 18"/>
                      <a:gd name="T11" fmla="*/ 2147483647 h 30"/>
                      <a:gd name="T12" fmla="*/ 2147483647 w 18"/>
                      <a:gd name="T13" fmla="*/ 2147483647 h 30"/>
                      <a:gd name="T14" fmla="*/ 2147483647 w 18"/>
                      <a:gd name="T15" fmla="*/ 2147483647 h 30"/>
                      <a:gd name="T16" fmla="*/ 2147483647 w 18"/>
                      <a:gd name="T17" fmla="*/ 2147483647 h 30"/>
                      <a:gd name="T18" fmla="*/ 2147483647 w 18"/>
                      <a:gd name="T19" fmla="*/ 2147483647 h 30"/>
                      <a:gd name="T20" fmla="*/ 0 w 18"/>
                      <a:gd name="T21" fmla="*/ 2147483647 h 30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8"/>
                      <a:gd name="T34" fmla="*/ 0 h 30"/>
                      <a:gd name="T35" fmla="*/ 18 w 18"/>
                      <a:gd name="T36" fmla="*/ 30 h 30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8" h="30">
                        <a:moveTo>
                          <a:pt x="0" y="30"/>
                        </a:moveTo>
                        <a:lnTo>
                          <a:pt x="8" y="0"/>
                        </a:lnTo>
                        <a:lnTo>
                          <a:pt x="18" y="4"/>
                        </a:lnTo>
                        <a:lnTo>
                          <a:pt x="16" y="12"/>
                        </a:lnTo>
                        <a:lnTo>
                          <a:pt x="12" y="14"/>
                        </a:lnTo>
                        <a:lnTo>
                          <a:pt x="8" y="14"/>
                        </a:lnTo>
                        <a:lnTo>
                          <a:pt x="10" y="18"/>
                        </a:lnTo>
                        <a:lnTo>
                          <a:pt x="12" y="20"/>
                        </a:lnTo>
                        <a:lnTo>
                          <a:pt x="10" y="26"/>
                        </a:lnTo>
                        <a:lnTo>
                          <a:pt x="6" y="30"/>
                        </a:lnTo>
                        <a:lnTo>
                          <a:pt x="0" y="3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2" name="ïṩḻïḓè">
                    <a:extLst>
                      <a:ext uri="{FF2B5EF4-FFF2-40B4-BE49-F238E27FC236}">
                        <a16:creationId xmlns:a16="http://schemas.microsoft.com/office/drawing/2014/main" xmlns="" id="{D14AA8BC-96CD-4B93-A87A-4C0E638F4E0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71974" y="2865917"/>
                    <a:ext cx="16526" cy="33626"/>
                  </a:xfrm>
                  <a:custGeom>
                    <a:avLst/>
                    <a:gdLst>
                      <a:gd name="T0" fmla="*/ 2147483647 w 10"/>
                      <a:gd name="T1" fmla="*/ 2147483647 h 20"/>
                      <a:gd name="T2" fmla="*/ 2147483647 w 10"/>
                      <a:gd name="T3" fmla="*/ 0 h 20"/>
                      <a:gd name="T4" fmla="*/ 2147483647 w 10"/>
                      <a:gd name="T5" fmla="*/ 0 h 20"/>
                      <a:gd name="T6" fmla="*/ 0 w 10"/>
                      <a:gd name="T7" fmla="*/ 2147483647 h 20"/>
                      <a:gd name="T8" fmla="*/ 2147483647 w 10"/>
                      <a:gd name="T9" fmla="*/ 2147483647 h 20"/>
                      <a:gd name="T10" fmla="*/ 2147483647 w 10"/>
                      <a:gd name="T11" fmla="*/ 2147483647 h 2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0"/>
                      <a:gd name="T19" fmla="*/ 0 h 20"/>
                      <a:gd name="T20" fmla="*/ 10 w 10"/>
                      <a:gd name="T21" fmla="*/ 20 h 2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0" h="20">
                        <a:moveTo>
                          <a:pt x="8" y="20"/>
                        </a:moveTo>
                        <a:lnTo>
                          <a:pt x="8" y="0"/>
                        </a:lnTo>
                        <a:lnTo>
                          <a:pt x="4" y="0"/>
                        </a:lnTo>
                        <a:lnTo>
                          <a:pt x="0" y="20"/>
                        </a:lnTo>
                        <a:lnTo>
                          <a:pt x="10" y="20"/>
                        </a:lnTo>
                        <a:lnTo>
                          <a:pt x="8" y="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3" name="îṣḷíďê">
                    <a:extLst>
                      <a:ext uri="{FF2B5EF4-FFF2-40B4-BE49-F238E27FC236}">
                        <a16:creationId xmlns:a16="http://schemas.microsoft.com/office/drawing/2014/main" xmlns="" id="{24B67F90-BAA3-4EC3-9597-DF984944D51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16046" y="1788502"/>
                    <a:ext cx="46826" cy="25219"/>
                  </a:xfrm>
                  <a:custGeom>
                    <a:avLst/>
                    <a:gdLst>
                      <a:gd name="T0" fmla="*/ 2147483647 w 26"/>
                      <a:gd name="T1" fmla="*/ 2147483647 h 16"/>
                      <a:gd name="T2" fmla="*/ 2147483647 w 26"/>
                      <a:gd name="T3" fmla="*/ 2147483647 h 16"/>
                      <a:gd name="T4" fmla="*/ 2147483647 w 26"/>
                      <a:gd name="T5" fmla="*/ 2147483647 h 16"/>
                      <a:gd name="T6" fmla="*/ 2147483647 w 26"/>
                      <a:gd name="T7" fmla="*/ 2147483647 h 16"/>
                      <a:gd name="T8" fmla="*/ 2147483647 w 26"/>
                      <a:gd name="T9" fmla="*/ 2147483647 h 16"/>
                      <a:gd name="T10" fmla="*/ 2147483647 w 26"/>
                      <a:gd name="T11" fmla="*/ 2147483647 h 16"/>
                      <a:gd name="T12" fmla="*/ 0 w 26"/>
                      <a:gd name="T13" fmla="*/ 2147483647 h 16"/>
                      <a:gd name="T14" fmla="*/ 2147483647 w 26"/>
                      <a:gd name="T15" fmla="*/ 0 h 16"/>
                      <a:gd name="T16" fmla="*/ 2147483647 w 26"/>
                      <a:gd name="T17" fmla="*/ 2147483647 h 16"/>
                      <a:gd name="T18" fmla="*/ 2147483647 w 26"/>
                      <a:gd name="T19" fmla="*/ 2147483647 h 16"/>
                      <a:gd name="T20" fmla="*/ 2147483647 w 26"/>
                      <a:gd name="T21" fmla="*/ 2147483647 h 16"/>
                      <a:gd name="T22" fmla="*/ 2147483647 w 26"/>
                      <a:gd name="T23" fmla="*/ 2147483647 h 1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26"/>
                      <a:gd name="T37" fmla="*/ 0 h 16"/>
                      <a:gd name="T38" fmla="*/ 26 w 26"/>
                      <a:gd name="T39" fmla="*/ 16 h 1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26" h="16">
                        <a:moveTo>
                          <a:pt x="26" y="10"/>
                        </a:moveTo>
                        <a:lnTo>
                          <a:pt x="20" y="14"/>
                        </a:lnTo>
                        <a:lnTo>
                          <a:pt x="14" y="16"/>
                        </a:lnTo>
                        <a:lnTo>
                          <a:pt x="8" y="16"/>
                        </a:lnTo>
                        <a:lnTo>
                          <a:pt x="4" y="12"/>
                        </a:lnTo>
                        <a:lnTo>
                          <a:pt x="2" y="8"/>
                        </a:lnTo>
                        <a:lnTo>
                          <a:pt x="0" y="2"/>
                        </a:lnTo>
                        <a:lnTo>
                          <a:pt x="8" y="0"/>
                        </a:lnTo>
                        <a:lnTo>
                          <a:pt x="12" y="2"/>
                        </a:lnTo>
                        <a:lnTo>
                          <a:pt x="16" y="2"/>
                        </a:lnTo>
                        <a:lnTo>
                          <a:pt x="20" y="4"/>
                        </a:lnTo>
                        <a:lnTo>
                          <a:pt x="26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4" name="îsľiḑê">
                    <a:extLst>
                      <a:ext uri="{FF2B5EF4-FFF2-40B4-BE49-F238E27FC236}">
                        <a16:creationId xmlns:a16="http://schemas.microsoft.com/office/drawing/2014/main" xmlns="" id="{1711A9FD-FB71-4993-A6D6-BEF13B2FA90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51853" y="1607766"/>
                    <a:ext cx="254785" cy="155517"/>
                  </a:xfrm>
                  <a:custGeom>
                    <a:avLst/>
                    <a:gdLst>
                      <a:gd name="T0" fmla="*/ 2147483647 w 146"/>
                      <a:gd name="T1" fmla="*/ 2147483647 h 94"/>
                      <a:gd name="T2" fmla="*/ 2147483647 w 146"/>
                      <a:gd name="T3" fmla="*/ 2147483647 h 94"/>
                      <a:gd name="T4" fmla="*/ 2147483647 w 146"/>
                      <a:gd name="T5" fmla="*/ 2147483647 h 94"/>
                      <a:gd name="T6" fmla="*/ 2147483647 w 146"/>
                      <a:gd name="T7" fmla="*/ 2147483647 h 94"/>
                      <a:gd name="T8" fmla="*/ 2147483647 w 146"/>
                      <a:gd name="T9" fmla="*/ 2147483647 h 94"/>
                      <a:gd name="T10" fmla="*/ 2147483647 w 146"/>
                      <a:gd name="T11" fmla="*/ 2147483647 h 94"/>
                      <a:gd name="T12" fmla="*/ 2147483647 w 146"/>
                      <a:gd name="T13" fmla="*/ 2147483647 h 94"/>
                      <a:gd name="T14" fmla="*/ 0 w 146"/>
                      <a:gd name="T15" fmla="*/ 2147483647 h 94"/>
                      <a:gd name="T16" fmla="*/ 0 w 146"/>
                      <a:gd name="T17" fmla="*/ 2147483647 h 94"/>
                      <a:gd name="T18" fmla="*/ 2147483647 w 146"/>
                      <a:gd name="T19" fmla="*/ 2147483647 h 94"/>
                      <a:gd name="T20" fmla="*/ 2147483647 w 146"/>
                      <a:gd name="T21" fmla="*/ 2147483647 h 94"/>
                      <a:gd name="T22" fmla="*/ 2147483647 w 146"/>
                      <a:gd name="T23" fmla="*/ 2147483647 h 94"/>
                      <a:gd name="T24" fmla="*/ 2147483647 w 146"/>
                      <a:gd name="T25" fmla="*/ 2147483647 h 94"/>
                      <a:gd name="T26" fmla="*/ 2147483647 w 146"/>
                      <a:gd name="T27" fmla="*/ 2147483647 h 94"/>
                      <a:gd name="T28" fmla="*/ 2147483647 w 146"/>
                      <a:gd name="T29" fmla="*/ 2147483647 h 94"/>
                      <a:gd name="T30" fmla="*/ 2147483647 w 146"/>
                      <a:gd name="T31" fmla="*/ 2147483647 h 94"/>
                      <a:gd name="T32" fmla="*/ 2147483647 w 146"/>
                      <a:gd name="T33" fmla="*/ 2147483647 h 94"/>
                      <a:gd name="T34" fmla="*/ 2147483647 w 146"/>
                      <a:gd name="T35" fmla="*/ 2147483647 h 94"/>
                      <a:gd name="T36" fmla="*/ 2147483647 w 146"/>
                      <a:gd name="T37" fmla="*/ 2147483647 h 94"/>
                      <a:gd name="T38" fmla="*/ 2147483647 w 146"/>
                      <a:gd name="T39" fmla="*/ 2147483647 h 94"/>
                      <a:gd name="T40" fmla="*/ 2147483647 w 146"/>
                      <a:gd name="T41" fmla="*/ 2147483647 h 94"/>
                      <a:gd name="T42" fmla="*/ 2147483647 w 146"/>
                      <a:gd name="T43" fmla="*/ 2147483647 h 94"/>
                      <a:gd name="T44" fmla="*/ 2147483647 w 146"/>
                      <a:gd name="T45" fmla="*/ 2147483647 h 94"/>
                      <a:gd name="T46" fmla="*/ 2147483647 w 146"/>
                      <a:gd name="T47" fmla="*/ 0 h 94"/>
                      <a:gd name="T48" fmla="*/ 2147483647 w 146"/>
                      <a:gd name="T49" fmla="*/ 0 h 94"/>
                      <a:gd name="T50" fmla="*/ 2147483647 w 146"/>
                      <a:gd name="T51" fmla="*/ 0 h 94"/>
                      <a:gd name="T52" fmla="*/ 2147483647 w 146"/>
                      <a:gd name="T53" fmla="*/ 2147483647 h 94"/>
                      <a:gd name="T54" fmla="*/ 2147483647 w 146"/>
                      <a:gd name="T55" fmla="*/ 2147483647 h 94"/>
                      <a:gd name="T56" fmla="*/ 2147483647 w 146"/>
                      <a:gd name="T57" fmla="*/ 2147483647 h 94"/>
                      <a:gd name="T58" fmla="*/ 2147483647 w 146"/>
                      <a:gd name="T59" fmla="*/ 2147483647 h 94"/>
                      <a:gd name="T60" fmla="*/ 2147483647 w 146"/>
                      <a:gd name="T61" fmla="*/ 2147483647 h 94"/>
                      <a:gd name="T62" fmla="*/ 2147483647 w 146"/>
                      <a:gd name="T63" fmla="*/ 2147483647 h 94"/>
                      <a:gd name="T64" fmla="*/ 2147483647 w 146"/>
                      <a:gd name="T65" fmla="*/ 2147483647 h 94"/>
                      <a:gd name="T66" fmla="*/ 2147483647 w 146"/>
                      <a:gd name="T67" fmla="*/ 2147483647 h 94"/>
                      <a:gd name="T68" fmla="*/ 2147483647 w 146"/>
                      <a:gd name="T69" fmla="*/ 2147483647 h 94"/>
                      <a:gd name="T70" fmla="*/ 2147483647 w 146"/>
                      <a:gd name="T71" fmla="*/ 2147483647 h 94"/>
                      <a:gd name="T72" fmla="*/ 2147483647 w 146"/>
                      <a:gd name="T73" fmla="*/ 2147483647 h 94"/>
                      <a:gd name="T74" fmla="*/ 2147483647 w 146"/>
                      <a:gd name="T75" fmla="*/ 2147483647 h 94"/>
                      <a:gd name="T76" fmla="*/ 2147483647 w 146"/>
                      <a:gd name="T77" fmla="*/ 2147483647 h 94"/>
                      <a:gd name="T78" fmla="*/ 2147483647 w 146"/>
                      <a:gd name="T79" fmla="*/ 2147483647 h 94"/>
                      <a:gd name="T80" fmla="*/ 2147483647 w 146"/>
                      <a:gd name="T81" fmla="*/ 2147483647 h 94"/>
                      <a:gd name="T82" fmla="*/ 2147483647 w 146"/>
                      <a:gd name="T83" fmla="*/ 2147483647 h 94"/>
                      <a:gd name="T84" fmla="*/ 2147483647 w 146"/>
                      <a:gd name="T85" fmla="*/ 2147483647 h 94"/>
                      <a:gd name="T86" fmla="*/ 2147483647 w 146"/>
                      <a:gd name="T87" fmla="*/ 2147483647 h 94"/>
                      <a:gd name="T88" fmla="*/ 2147483647 w 146"/>
                      <a:gd name="T89" fmla="*/ 2147483647 h 94"/>
                      <a:gd name="T90" fmla="*/ 2147483647 w 146"/>
                      <a:gd name="T91" fmla="*/ 2147483647 h 94"/>
                      <a:gd name="T92" fmla="*/ 2147483647 w 146"/>
                      <a:gd name="T93" fmla="*/ 2147483647 h 94"/>
                      <a:gd name="T94" fmla="*/ 2147483647 w 146"/>
                      <a:gd name="T95" fmla="*/ 2147483647 h 94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146"/>
                      <a:gd name="T145" fmla="*/ 0 h 94"/>
                      <a:gd name="T146" fmla="*/ 146 w 146"/>
                      <a:gd name="T147" fmla="*/ 94 h 94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146" h="94">
                        <a:moveTo>
                          <a:pt x="38" y="94"/>
                        </a:moveTo>
                        <a:lnTo>
                          <a:pt x="34" y="92"/>
                        </a:lnTo>
                        <a:lnTo>
                          <a:pt x="30" y="86"/>
                        </a:lnTo>
                        <a:lnTo>
                          <a:pt x="24" y="76"/>
                        </a:lnTo>
                        <a:lnTo>
                          <a:pt x="16" y="76"/>
                        </a:lnTo>
                        <a:lnTo>
                          <a:pt x="8" y="76"/>
                        </a:lnTo>
                        <a:lnTo>
                          <a:pt x="4" y="74"/>
                        </a:lnTo>
                        <a:lnTo>
                          <a:pt x="0" y="72"/>
                        </a:lnTo>
                        <a:lnTo>
                          <a:pt x="0" y="70"/>
                        </a:lnTo>
                        <a:lnTo>
                          <a:pt x="4" y="68"/>
                        </a:lnTo>
                        <a:lnTo>
                          <a:pt x="6" y="66"/>
                        </a:lnTo>
                        <a:lnTo>
                          <a:pt x="10" y="60"/>
                        </a:lnTo>
                        <a:lnTo>
                          <a:pt x="12" y="54"/>
                        </a:lnTo>
                        <a:lnTo>
                          <a:pt x="16" y="54"/>
                        </a:lnTo>
                        <a:lnTo>
                          <a:pt x="22" y="52"/>
                        </a:lnTo>
                        <a:lnTo>
                          <a:pt x="24" y="42"/>
                        </a:lnTo>
                        <a:lnTo>
                          <a:pt x="26" y="34"/>
                        </a:lnTo>
                        <a:lnTo>
                          <a:pt x="30" y="28"/>
                        </a:lnTo>
                        <a:lnTo>
                          <a:pt x="36" y="22"/>
                        </a:lnTo>
                        <a:lnTo>
                          <a:pt x="52" y="16"/>
                        </a:lnTo>
                        <a:lnTo>
                          <a:pt x="68" y="10"/>
                        </a:lnTo>
                        <a:lnTo>
                          <a:pt x="100" y="10"/>
                        </a:lnTo>
                        <a:lnTo>
                          <a:pt x="114" y="2"/>
                        </a:lnTo>
                        <a:lnTo>
                          <a:pt x="122" y="0"/>
                        </a:lnTo>
                        <a:lnTo>
                          <a:pt x="132" y="0"/>
                        </a:lnTo>
                        <a:lnTo>
                          <a:pt x="140" y="0"/>
                        </a:lnTo>
                        <a:lnTo>
                          <a:pt x="146" y="2"/>
                        </a:lnTo>
                        <a:lnTo>
                          <a:pt x="146" y="6"/>
                        </a:lnTo>
                        <a:lnTo>
                          <a:pt x="144" y="10"/>
                        </a:lnTo>
                        <a:lnTo>
                          <a:pt x="138" y="12"/>
                        </a:lnTo>
                        <a:lnTo>
                          <a:pt x="124" y="16"/>
                        </a:lnTo>
                        <a:lnTo>
                          <a:pt x="86" y="26"/>
                        </a:lnTo>
                        <a:lnTo>
                          <a:pt x="70" y="32"/>
                        </a:lnTo>
                        <a:lnTo>
                          <a:pt x="56" y="40"/>
                        </a:lnTo>
                        <a:lnTo>
                          <a:pt x="52" y="44"/>
                        </a:lnTo>
                        <a:lnTo>
                          <a:pt x="46" y="50"/>
                        </a:lnTo>
                        <a:lnTo>
                          <a:pt x="42" y="56"/>
                        </a:lnTo>
                        <a:lnTo>
                          <a:pt x="40" y="62"/>
                        </a:lnTo>
                        <a:lnTo>
                          <a:pt x="42" y="70"/>
                        </a:lnTo>
                        <a:lnTo>
                          <a:pt x="46" y="74"/>
                        </a:lnTo>
                        <a:lnTo>
                          <a:pt x="50" y="78"/>
                        </a:lnTo>
                        <a:lnTo>
                          <a:pt x="56" y="80"/>
                        </a:lnTo>
                        <a:lnTo>
                          <a:pt x="68" y="86"/>
                        </a:lnTo>
                        <a:lnTo>
                          <a:pt x="74" y="88"/>
                        </a:lnTo>
                        <a:lnTo>
                          <a:pt x="78" y="92"/>
                        </a:lnTo>
                        <a:lnTo>
                          <a:pt x="68" y="92"/>
                        </a:lnTo>
                        <a:lnTo>
                          <a:pt x="58" y="92"/>
                        </a:lnTo>
                        <a:lnTo>
                          <a:pt x="38" y="9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5" name="iṥḷïḋe">
                    <a:extLst>
                      <a:ext uri="{FF2B5EF4-FFF2-40B4-BE49-F238E27FC236}">
                        <a16:creationId xmlns:a16="http://schemas.microsoft.com/office/drawing/2014/main" xmlns="" id="{75B1BA4A-67EB-4DF2-A498-95F06376D4E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31661" y="1520900"/>
                    <a:ext cx="184547" cy="49037"/>
                  </a:xfrm>
                  <a:custGeom>
                    <a:avLst/>
                    <a:gdLst>
                      <a:gd name="T0" fmla="*/ 2147483647 w 106"/>
                      <a:gd name="T1" fmla="*/ 2147483647 h 30"/>
                      <a:gd name="T2" fmla="*/ 2147483647 w 106"/>
                      <a:gd name="T3" fmla="*/ 2147483647 h 30"/>
                      <a:gd name="T4" fmla="*/ 2147483647 w 106"/>
                      <a:gd name="T5" fmla="*/ 2147483647 h 30"/>
                      <a:gd name="T6" fmla="*/ 2147483647 w 106"/>
                      <a:gd name="T7" fmla="*/ 2147483647 h 30"/>
                      <a:gd name="T8" fmla="*/ 2147483647 w 106"/>
                      <a:gd name="T9" fmla="*/ 2147483647 h 30"/>
                      <a:gd name="T10" fmla="*/ 2147483647 w 106"/>
                      <a:gd name="T11" fmla="*/ 2147483647 h 30"/>
                      <a:gd name="T12" fmla="*/ 2147483647 w 106"/>
                      <a:gd name="T13" fmla="*/ 2147483647 h 30"/>
                      <a:gd name="T14" fmla="*/ 2147483647 w 106"/>
                      <a:gd name="T15" fmla="*/ 2147483647 h 30"/>
                      <a:gd name="T16" fmla="*/ 2147483647 w 106"/>
                      <a:gd name="T17" fmla="*/ 2147483647 h 30"/>
                      <a:gd name="T18" fmla="*/ 2147483647 w 106"/>
                      <a:gd name="T19" fmla="*/ 2147483647 h 30"/>
                      <a:gd name="T20" fmla="*/ 2147483647 w 106"/>
                      <a:gd name="T21" fmla="*/ 2147483647 h 30"/>
                      <a:gd name="T22" fmla="*/ 2147483647 w 106"/>
                      <a:gd name="T23" fmla="*/ 2147483647 h 30"/>
                      <a:gd name="T24" fmla="*/ 2147483647 w 106"/>
                      <a:gd name="T25" fmla="*/ 2147483647 h 30"/>
                      <a:gd name="T26" fmla="*/ 2147483647 w 106"/>
                      <a:gd name="T27" fmla="*/ 2147483647 h 30"/>
                      <a:gd name="T28" fmla="*/ 2147483647 w 106"/>
                      <a:gd name="T29" fmla="*/ 2147483647 h 30"/>
                      <a:gd name="T30" fmla="*/ 2147483647 w 106"/>
                      <a:gd name="T31" fmla="*/ 2147483647 h 30"/>
                      <a:gd name="T32" fmla="*/ 0 w 106"/>
                      <a:gd name="T33" fmla="*/ 2147483647 h 30"/>
                      <a:gd name="T34" fmla="*/ 2147483647 w 106"/>
                      <a:gd name="T35" fmla="*/ 2147483647 h 30"/>
                      <a:gd name="T36" fmla="*/ 2147483647 w 106"/>
                      <a:gd name="T37" fmla="*/ 2147483647 h 30"/>
                      <a:gd name="T38" fmla="*/ 2147483647 w 106"/>
                      <a:gd name="T39" fmla="*/ 0 h 30"/>
                      <a:gd name="T40" fmla="*/ 2147483647 w 106"/>
                      <a:gd name="T41" fmla="*/ 0 h 30"/>
                      <a:gd name="T42" fmla="*/ 2147483647 w 106"/>
                      <a:gd name="T43" fmla="*/ 0 h 30"/>
                      <a:gd name="T44" fmla="*/ 2147483647 w 106"/>
                      <a:gd name="T45" fmla="*/ 2147483647 h 30"/>
                      <a:gd name="T46" fmla="*/ 2147483647 w 106"/>
                      <a:gd name="T47" fmla="*/ 2147483647 h 30"/>
                      <a:gd name="T48" fmla="*/ 2147483647 w 106"/>
                      <a:gd name="T49" fmla="*/ 2147483647 h 30"/>
                      <a:gd name="T50" fmla="*/ 2147483647 w 106"/>
                      <a:gd name="T51" fmla="*/ 2147483647 h 30"/>
                      <a:gd name="T52" fmla="*/ 2147483647 w 106"/>
                      <a:gd name="T53" fmla="*/ 2147483647 h 30"/>
                      <a:gd name="T54" fmla="*/ 2147483647 w 106"/>
                      <a:gd name="T55" fmla="*/ 2147483647 h 30"/>
                      <a:gd name="T56" fmla="*/ 2147483647 w 106"/>
                      <a:gd name="T57" fmla="*/ 2147483647 h 30"/>
                      <a:gd name="T58" fmla="*/ 2147483647 w 106"/>
                      <a:gd name="T59" fmla="*/ 2147483647 h 30"/>
                      <a:gd name="T60" fmla="*/ 2147483647 w 106"/>
                      <a:gd name="T61" fmla="*/ 2147483647 h 30"/>
                      <a:gd name="T62" fmla="*/ 2147483647 w 106"/>
                      <a:gd name="T63" fmla="*/ 2147483647 h 30"/>
                      <a:gd name="T64" fmla="*/ 2147483647 w 106"/>
                      <a:gd name="T65" fmla="*/ 2147483647 h 30"/>
                      <a:gd name="T66" fmla="*/ 2147483647 w 106"/>
                      <a:gd name="T67" fmla="*/ 2147483647 h 30"/>
                      <a:gd name="T68" fmla="*/ 2147483647 w 106"/>
                      <a:gd name="T69" fmla="*/ 2147483647 h 30"/>
                      <a:gd name="T70" fmla="*/ 2147483647 w 106"/>
                      <a:gd name="T71" fmla="*/ 2147483647 h 30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106"/>
                      <a:gd name="T109" fmla="*/ 0 h 30"/>
                      <a:gd name="T110" fmla="*/ 106 w 106"/>
                      <a:gd name="T111" fmla="*/ 30 h 30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106" h="30">
                        <a:moveTo>
                          <a:pt x="106" y="26"/>
                        </a:moveTo>
                        <a:lnTo>
                          <a:pt x="98" y="28"/>
                        </a:lnTo>
                        <a:lnTo>
                          <a:pt x="92" y="28"/>
                        </a:lnTo>
                        <a:lnTo>
                          <a:pt x="82" y="26"/>
                        </a:lnTo>
                        <a:lnTo>
                          <a:pt x="80" y="28"/>
                        </a:lnTo>
                        <a:lnTo>
                          <a:pt x="78" y="30"/>
                        </a:lnTo>
                        <a:lnTo>
                          <a:pt x="64" y="28"/>
                        </a:lnTo>
                        <a:lnTo>
                          <a:pt x="50" y="24"/>
                        </a:lnTo>
                        <a:lnTo>
                          <a:pt x="44" y="22"/>
                        </a:lnTo>
                        <a:lnTo>
                          <a:pt x="38" y="18"/>
                        </a:lnTo>
                        <a:lnTo>
                          <a:pt x="36" y="14"/>
                        </a:lnTo>
                        <a:lnTo>
                          <a:pt x="36" y="10"/>
                        </a:lnTo>
                        <a:lnTo>
                          <a:pt x="20" y="10"/>
                        </a:lnTo>
                        <a:lnTo>
                          <a:pt x="10" y="10"/>
                        </a:lnTo>
                        <a:lnTo>
                          <a:pt x="4" y="8"/>
                        </a:lnTo>
                        <a:lnTo>
                          <a:pt x="2" y="6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4" y="2"/>
                        </a:lnTo>
                        <a:lnTo>
                          <a:pt x="12" y="0"/>
                        </a:lnTo>
                        <a:lnTo>
                          <a:pt x="24" y="0"/>
                        </a:lnTo>
                        <a:lnTo>
                          <a:pt x="34" y="0"/>
                        </a:lnTo>
                        <a:lnTo>
                          <a:pt x="44" y="2"/>
                        </a:lnTo>
                        <a:lnTo>
                          <a:pt x="52" y="4"/>
                        </a:lnTo>
                        <a:lnTo>
                          <a:pt x="54" y="8"/>
                        </a:lnTo>
                        <a:lnTo>
                          <a:pt x="54" y="10"/>
                        </a:lnTo>
                        <a:lnTo>
                          <a:pt x="48" y="10"/>
                        </a:lnTo>
                        <a:lnTo>
                          <a:pt x="60" y="12"/>
                        </a:lnTo>
                        <a:lnTo>
                          <a:pt x="66" y="14"/>
                        </a:lnTo>
                        <a:lnTo>
                          <a:pt x="70" y="14"/>
                        </a:lnTo>
                        <a:lnTo>
                          <a:pt x="74" y="14"/>
                        </a:lnTo>
                        <a:lnTo>
                          <a:pt x="78" y="12"/>
                        </a:lnTo>
                        <a:lnTo>
                          <a:pt x="86" y="14"/>
                        </a:lnTo>
                        <a:lnTo>
                          <a:pt x="92" y="16"/>
                        </a:lnTo>
                        <a:lnTo>
                          <a:pt x="102" y="26"/>
                        </a:lnTo>
                        <a:lnTo>
                          <a:pt x="106" y="2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6" name="iṩľiḍê">
                    <a:extLst>
                      <a:ext uri="{FF2B5EF4-FFF2-40B4-BE49-F238E27FC236}">
                        <a16:creationId xmlns:a16="http://schemas.microsoft.com/office/drawing/2014/main" xmlns="" id="{53DB2202-18E3-47A5-890C-172AF0229BC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132734" y="1554526"/>
                    <a:ext cx="92273" cy="36427"/>
                  </a:xfrm>
                  <a:custGeom>
                    <a:avLst/>
                    <a:gdLst>
                      <a:gd name="T0" fmla="*/ 2147483647 w 52"/>
                      <a:gd name="T1" fmla="*/ 2147483647 h 22"/>
                      <a:gd name="T2" fmla="*/ 2147483647 w 52"/>
                      <a:gd name="T3" fmla="*/ 2147483647 h 22"/>
                      <a:gd name="T4" fmla="*/ 2147483647 w 52"/>
                      <a:gd name="T5" fmla="*/ 2147483647 h 22"/>
                      <a:gd name="T6" fmla="*/ 0 w 52"/>
                      <a:gd name="T7" fmla="*/ 2147483647 h 22"/>
                      <a:gd name="T8" fmla="*/ 0 w 52"/>
                      <a:gd name="T9" fmla="*/ 2147483647 h 22"/>
                      <a:gd name="T10" fmla="*/ 2147483647 w 52"/>
                      <a:gd name="T11" fmla="*/ 2147483647 h 22"/>
                      <a:gd name="T12" fmla="*/ 2147483647 w 52"/>
                      <a:gd name="T13" fmla="*/ 0 h 22"/>
                      <a:gd name="T14" fmla="*/ 2147483647 w 52"/>
                      <a:gd name="T15" fmla="*/ 0 h 22"/>
                      <a:gd name="T16" fmla="*/ 2147483647 w 52"/>
                      <a:gd name="T17" fmla="*/ 2147483647 h 22"/>
                      <a:gd name="T18" fmla="*/ 2147483647 w 52"/>
                      <a:gd name="T19" fmla="*/ 2147483647 h 22"/>
                      <a:gd name="T20" fmla="*/ 2147483647 w 52"/>
                      <a:gd name="T21" fmla="*/ 2147483647 h 22"/>
                      <a:gd name="T22" fmla="*/ 2147483647 w 52"/>
                      <a:gd name="T23" fmla="*/ 2147483647 h 22"/>
                      <a:gd name="T24" fmla="*/ 2147483647 w 52"/>
                      <a:gd name="T25" fmla="*/ 2147483647 h 22"/>
                      <a:gd name="T26" fmla="*/ 2147483647 w 52"/>
                      <a:gd name="T27" fmla="*/ 2147483647 h 22"/>
                      <a:gd name="T28" fmla="*/ 2147483647 w 52"/>
                      <a:gd name="T29" fmla="*/ 2147483647 h 22"/>
                      <a:gd name="T30" fmla="*/ 2147483647 w 52"/>
                      <a:gd name="T31" fmla="*/ 2147483647 h 22"/>
                      <a:gd name="T32" fmla="*/ 2147483647 w 52"/>
                      <a:gd name="T33" fmla="*/ 2147483647 h 22"/>
                      <a:gd name="T34" fmla="*/ 2147483647 w 52"/>
                      <a:gd name="T35" fmla="*/ 2147483647 h 22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52"/>
                      <a:gd name="T55" fmla="*/ 0 h 22"/>
                      <a:gd name="T56" fmla="*/ 52 w 52"/>
                      <a:gd name="T57" fmla="*/ 22 h 22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52" h="22">
                        <a:moveTo>
                          <a:pt x="6" y="22"/>
                        </a:moveTo>
                        <a:lnTo>
                          <a:pt x="4" y="22"/>
                        </a:lnTo>
                        <a:lnTo>
                          <a:pt x="2" y="20"/>
                        </a:lnTo>
                        <a:lnTo>
                          <a:pt x="0" y="18"/>
                        </a:lnTo>
                        <a:lnTo>
                          <a:pt x="0" y="6"/>
                        </a:lnTo>
                        <a:lnTo>
                          <a:pt x="4" y="2"/>
                        </a:lnTo>
                        <a:lnTo>
                          <a:pt x="6" y="0"/>
                        </a:lnTo>
                        <a:lnTo>
                          <a:pt x="14" y="0"/>
                        </a:lnTo>
                        <a:lnTo>
                          <a:pt x="20" y="4"/>
                        </a:lnTo>
                        <a:lnTo>
                          <a:pt x="32" y="6"/>
                        </a:lnTo>
                        <a:lnTo>
                          <a:pt x="52" y="10"/>
                        </a:lnTo>
                        <a:lnTo>
                          <a:pt x="50" y="14"/>
                        </a:lnTo>
                        <a:lnTo>
                          <a:pt x="46" y="16"/>
                        </a:lnTo>
                        <a:lnTo>
                          <a:pt x="40" y="18"/>
                        </a:lnTo>
                        <a:lnTo>
                          <a:pt x="28" y="18"/>
                        </a:lnTo>
                        <a:lnTo>
                          <a:pt x="20" y="20"/>
                        </a:lnTo>
                        <a:lnTo>
                          <a:pt x="14" y="22"/>
                        </a:lnTo>
                        <a:lnTo>
                          <a:pt x="6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7" name="iṩliḋê">
                    <a:extLst>
                      <a:ext uri="{FF2B5EF4-FFF2-40B4-BE49-F238E27FC236}">
                        <a16:creationId xmlns:a16="http://schemas.microsoft.com/office/drawing/2014/main" xmlns="" id="{9EC58F45-7472-419A-9513-580B1BAC273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908108" y="1624580"/>
                    <a:ext cx="162512" cy="28021"/>
                  </a:xfrm>
                  <a:custGeom>
                    <a:avLst/>
                    <a:gdLst>
                      <a:gd name="T0" fmla="*/ 2147483647 w 92"/>
                      <a:gd name="T1" fmla="*/ 2147483647 h 18"/>
                      <a:gd name="T2" fmla="*/ 2147483647 w 92"/>
                      <a:gd name="T3" fmla="*/ 2147483647 h 18"/>
                      <a:gd name="T4" fmla="*/ 2147483647 w 92"/>
                      <a:gd name="T5" fmla="*/ 2147483647 h 18"/>
                      <a:gd name="T6" fmla="*/ 2147483647 w 92"/>
                      <a:gd name="T7" fmla="*/ 2147483647 h 18"/>
                      <a:gd name="T8" fmla="*/ 2147483647 w 92"/>
                      <a:gd name="T9" fmla="*/ 2147483647 h 18"/>
                      <a:gd name="T10" fmla="*/ 2147483647 w 92"/>
                      <a:gd name="T11" fmla="*/ 2147483647 h 18"/>
                      <a:gd name="T12" fmla="*/ 2147483647 w 92"/>
                      <a:gd name="T13" fmla="*/ 2147483647 h 18"/>
                      <a:gd name="T14" fmla="*/ 0 w 92"/>
                      <a:gd name="T15" fmla="*/ 2147483647 h 18"/>
                      <a:gd name="T16" fmla="*/ 0 w 92"/>
                      <a:gd name="T17" fmla="*/ 2147483647 h 18"/>
                      <a:gd name="T18" fmla="*/ 0 w 92"/>
                      <a:gd name="T19" fmla="*/ 2147483647 h 18"/>
                      <a:gd name="T20" fmla="*/ 2147483647 w 92"/>
                      <a:gd name="T21" fmla="*/ 2147483647 h 18"/>
                      <a:gd name="T22" fmla="*/ 2147483647 w 92"/>
                      <a:gd name="T23" fmla="*/ 0 h 18"/>
                      <a:gd name="T24" fmla="*/ 2147483647 w 92"/>
                      <a:gd name="T25" fmla="*/ 0 h 18"/>
                      <a:gd name="T26" fmla="*/ 2147483647 w 92"/>
                      <a:gd name="T27" fmla="*/ 2147483647 h 18"/>
                      <a:gd name="T28" fmla="*/ 2147483647 w 92"/>
                      <a:gd name="T29" fmla="*/ 2147483647 h 18"/>
                      <a:gd name="T30" fmla="*/ 2147483647 w 92"/>
                      <a:gd name="T31" fmla="*/ 2147483647 h 18"/>
                      <a:gd name="T32" fmla="*/ 2147483647 w 92"/>
                      <a:gd name="T33" fmla="*/ 2147483647 h 18"/>
                      <a:gd name="T34" fmla="*/ 2147483647 w 92"/>
                      <a:gd name="T35" fmla="*/ 2147483647 h 18"/>
                      <a:gd name="T36" fmla="*/ 2147483647 w 92"/>
                      <a:gd name="T37" fmla="*/ 2147483647 h 18"/>
                      <a:gd name="T38" fmla="*/ 2147483647 w 92"/>
                      <a:gd name="T39" fmla="*/ 2147483647 h 18"/>
                      <a:gd name="T40" fmla="*/ 2147483647 w 92"/>
                      <a:gd name="T41" fmla="*/ 2147483647 h 18"/>
                      <a:gd name="T42" fmla="*/ 2147483647 w 92"/>
                      <a:gd name="T43" fmla="*/ 2147483647 h 18"/>
                      <a:gd name="T44" fmla="*/ 2147483647 w 92"/>
                      <a:gd name="T45" fmla="*/ 2147483647 h 18"/>
                      <a:gd name="T46" fmla="*/ 2147483647 w 92"/>
                      <a:gd name="T47" fmla="*/ 2147483647 h 18"/>
                      <a:gd name="T48" fmla="*/ 2147483647 w 92"/>
                      <a:gd name="T49" fmla="*/ 2147483647 h 18"/>
                      <a:gd name="T50" fmla="*/ 2147483647 w 92"/>
                      <a:gd name="T51" fmla="*/ 2147483647 h 18"/>
                      <a:gd name="T52" fmla="*/ 2147483647 w 92"/>
                      <a:gd name="T53" fmla="*/ 2147483647 h 18"/>
                      <a:gd name="T54" fmla="*/ 2147483647 w 92"/>
                      <a:gd name="T55" fmla="*/ 2147483647 h 18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w 92"/>
                      <a:gd name="T85" fmla="*/ 0 h 18"/>
                      <a:gd name="T86" fmla="*/ 92 w 92"/>
                      <a:gd name="T87" fmla="*/ 18 h 18"/>
                    </a:gdLst>
                    <a:ahLst/>
                    <a:cxnLst>
                      <a:cxn ang="T56">
                        <a:pos x="T0" y="T1"/>
                      </a:cxn>
                      <a:cxn ang="T57">
                        <a:pos x="T2" y="T3"/>
                      </a:cxn>
                      <a:cxn ang="T58">
                        <a:pos x="T4" y="T5"/>
                      </a:cxn>
                      <a:cxn ang="T59">
                        <a:pos x="T6" y="T7"/>
                      </a:cxn>
                      <a:cxn ang="T60">
                        <a:pos x="T8" y="T9"/>
                      </a:cxn>
                      <a:cxn ang="T61">
                        <a:pos x="T10" y="T11"/>
                      </a:cxn>
                      <a:cxn ang="T62">
                        <a:pos x="T12" y="T13"/>
                      </a:cxn>
                      <a:cxn ang="T63">
                        <a:pos x="T14" y="T15"/>
                      </a:cxn>
                      <a:cxn ang="T64">
                        <a:pos x="T16" y="T17"/>
                      </a:cxn>
                      <a:cxn ang="T65">
                        <a:pos x="T18" y="T19"/>
                      </a:cxn>
                      <a:cxn ang="T66">
                        <a:pos x="T20" y="T21"/>
                      </a:cxn>
                      <a:cxn ang="T67">
                        <a:pos x="T22" y="T23"/>
                      </a:cxn>
                      <a:cxn ang="T68">
                        <a:pos x="T24" y="T25"/>
                      </a:cxn>
                      <a:cxn ang="T69">
                        <a:pos x="T26" y="T27"/>
                      </a:cxn>
                      <a:cxn ang="T70">
                        <a:pos x="T28" y="T29"/>
                      </a:cxn>
                      <a:cxn ang="T71">
                        <a:pos x="T30" y="T31"/>
                      </a:cxn>
                      <a:cxn ang="T72">
                        <a:pos x="T32" y="T33"/>
                      </a:cxn>
                      <a:cxn ang="T73">
                        <a:pos x="T34" y="T35"/>
                      </a:cxn>
                      <a:cxn ang="T74">
                        <a:pos x="T36" y="T37"/>
                      </a:cxn>
                      <a:cxn ang="T75">
                        <a:pos x="T38" y="T39"/>
                      </a:cxn>
                      <a:cxn ang="T76">
                        <a:pos x="T40" y="T41"/>
                      </a:cxn>
                      <a:cxn ang="T77">
                        <a:pos x="T42" y="T43"/>
                      </a:cxn>
                      <a:cxn ang="T78">
                        <a:pos x="T44" y="T45"/>
                      </a:cxn>
                      <a:cxn ang="T79">
                        <a:pos x="T46" y="T47"/>
                      </a:cxn>
                      <a:cxn ang="T80">
                        <a:pos x="T48" y="T49"/>
                      </a:cxn>
                      <a:cxn ang="T81">
                        <a:pos x="T50" y="T51"/>
                      </a:cxn>
                      <a:cxn ang="T82">
                        <a:pos x="T52" y="T53"/>
                      </a:cxn>
                      <a:cxn ang="T83">
                        <a:pos x="T54" y="T55"/>
                      </a:cxn>
                    </a:cxnLst>
                    <a:rect l="T84" t="T85" r="T86" b="T87"/>
                    <a:pathLst>
                      <a:path w="92" h="18">
                        <a:moveTo>
                          <a:pt x="72" y="12"/>
                        </a:moveTo>
                        <a:lnTo>
                          <a:pt x="72" y="18"/>
                        </a:lnTo>
                        <a:lnTo>
                          <a:pt x="38" y="18"/>
                        </a:lnTo>
                        <a:lnTo>
                          <a:pt x="28" y="18"/>
                        </a:lnTo>
                        <a:lnTo>
                          <a:pt x="14" y="18"/>
                        </a:lnTo>
                        <a:lnTo>
                          <a:pt x="10" y="16"/>
                        </a:lnTo>
                        <a:lnTo>
                          <a:pt x="4" y="12"/>
                        </a:lnTo>
                        <a:lnTo>
                          <a:pt x="0" y="10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4" y="2"/>
                        </a:lnTo>
                        <a:lnTo>
                          <a:pt x="10" y="0"/>
                        </a:lnTo>
                        <a:lnTo>
                          <a:pt x="14" y="0"/>
                        </a:lnTo>
                        <a:lnTo>
                          <a:pt x="20" y="4"/>
                        </a:lnTo>
                        <a:lnTo>
                          <a:pt x="26" y="6"/>
                        </a:lnTo>
                        <a:lnTo>
                          <a:pt x="32" y="6"/>
                        </a:lnTo>
                        <a:lnTo>
                          <a:pt x="36" y="6"/>
                        </a:lnTo>
                        <a:lnTo>
                          <a:pt x="36" y="4"/>
                        </a:lnTo>
                        <a:lnTo>
                          <a:pt x="38" y="2"/>
                        </a:lnTo>
                        <a:lnTo>
                          <a:pt x="40" y="2"/>
                        </a:lnTo>
                        <a:lnTo>
                          <a:pt x="54" y="2"/>
                        </a:lnTo>
                        <a:lnTo>
                          <a:pt x="68" y="4"/>
                        </a:lnTo>
                        <a:lnTo>
                          <a:pt x="84" y="6"/>
                        </a:lnTo>
                        <a:lnTo>
                          <a:pt x="90" y="8"/>
                        </a:lnTo>
                        <a:lnTo>
                          <a:pt x="92" y="12"/>
                        </a:lnTo>
                        <a:lnTo>
                          <a:pt x="82" y="16"/>
                        </a:lnTo>
                        <a:lnTo>
                          <a:pt x="76" y="16"/>
                        </a:lnTo>
                        <a:lnTo>
                          <a:pt x="72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8" name="îSļiḓé">
                    <a:extLst>
                      <a:ext uri="{FF2B5EF4-FFF2-40B4-BE49-F238E27FC236}">
                        <a16:creationId xmlns:a16="http://schemas.microsoft.com/office/drawing/2014/main" xmlns="" id="{682468B9-187C-4909-A40B-349FD61982B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095408" y="1635788"/>
                    <a:ext cx="90897" cy="25219"/>
                  </a:xfrm>
                  <a:custGeom>
                    <a:avLst/>
                    <a:gdLst>
                      <a:gd name="T0" fmla="*/ 2147483647 w 52"/>
                      <a:gd name="T1" fmla="*/ 2147483647 h 16"/>
                      <a:gd name="T2" fmla="*/ 2147483647 w 52"/>
                      <a:gd name="T3" fmla="*/ 2147483647 h 16"/>
                      <a:gd name="T4" fmla="*/ 2147483647 w 52"/>
                      <a:gd name="T5" fmla="*/ 2147483647 h 16"/>
                      <a:gd name="T6" fmla="*/ 2147483647 w 52"/>
                      <a:gd name="T7" fmla="*/ 2147483647 h 16"/>
                      <a:gd name="T8" fmla="*/ 2147483647 w 52"/>
                      <a:gd name="T9" fmla="*/ 2147483647 h 16"/>
                      <a:gd name="T10" fmla="*/ 0 w 52"/>
                      <a:gd name="T11" fmla="*/ 0 h 16"/>
                      <a:gd name="T12" fmla="*/ 2147483647 w 52"/>
                      <a:gd name="T13" fmla="*/ 0 h 16"/>
                      <a:gd name="T14" fmla="*/ 2147483647 w 52"/>
                      <a:gd name="T15" fmla="*/ 2147483647 h 16"/>
                      <a:gd name="T16" fmla="*/ 2147483647 w 52"/>
                      <a:gd name="T17" fmla="*/ 2147483647 h 16"/>
                      <a:gd name="T18" fmla="*/ 2147483647 w 52"/>
                      <a:gd name="T19" fmla="*/ 2147483647 h 16"/>
                      <a:gd name="T20" fmla="*/ 2147483647 w 52"/>
                      <a:gd name="T21" fmla="*/ 2147483647 h 16"/>
                      <a:gd name="T22" fmla="*/ 2147483647 w 52"/>
                      <a:gd name="T23" fmla="*/ 2147483647 h 16"/>
                      <a:gd name="T24" fmla="*/ 2147483647 w 52"/>
                      <a:gd name="T25" fmla="*/ 2147483647 h 16"/>
                      <a:gd name="T26" fmla="*/ 2147483647 w 52"/>
                      <a:gd name="T27" fmla="*/ 2147483647 h 1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52"/>
                      <a:gd name="T43" fmla="*/ 0 h 16"/>
                      <a:gd name="T44" fmla="*/ 52 w 52"/>
                      <a:gd name="T45" fmla="*/ 16 h 16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52" h="16">
                        <a:moveTo>
                          <a:pt x="42" y="16"/>
                        </a:moveTo>
                        <a:lnTo>
                          <a:pt x="32" y="16"/>
                        </a:lnTo>
                        <a:lnTo>
                          <a:pt x="18" y="12"/>
                        </a:lnTo>
                        <a:lnTo>
                          <a:pt x="6" y="8"/>
                        </a:lnTo>
                        <a:lnTo>
                          <a:pt x="2" y="4"/>
                        </a:lnTo>
                        <a:lnTo>
                          <a:pt x="0" y="0"/>
                        </a:lnTo>
                        <a:lnTo>
                          <a:pt x="8" y="0"/>
                        </a:lnTo>
                        <a:lnTo>
                          <a:pt x="18" y="4"/>
                        </a:lnTo>
                        <a:lnTo>
                          <a:pt x="30" y="4"/>
                        </a:lnTo>
                        <a:lnTo>
                          <a:pt x="42" y="6"/>
                        </a:lnTo>
                        <a:lnTo>
                          <a:pt x="46" y="6"/>
                        </a:lnTo>
                        <a:lnTo>
                          <a:pt x="52" y="8"/>
                        </a:lnTo>
                        <a:lnTo>
                          <a:pt x="48" y="14"/>
                        </a:lnTo>
                        <a:lnTo>
                          <a:pt x="42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9" name="íšḷîḋe">
                    <a:extLst>
                      <a:ext uri="{FF2B5EF4-FFF2-40B4-BE49-F238E27FC236}">
                        <a16:creationId xmlns:a16="http://schemas.microsoft.com/office/drawing/2014/main" xmlns="" id="{7C3AB615-224F-477E-B2A7-F0BA1016B1F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03833" y="1732460"/>
                    <a:ext cx="66106" cy="25219"/>
                  </a:xfrm>
                  <a:custGeom>
                    <a:avLst/>
                    <a:gdLst>
                      <a:gd name="T0" fmla="*/ 2147483647 w 38"/>
                      <a:gd name="T1" fmla="*/ 2147483647 h 14"/>
                      <a:gd name="T2" fmla="*/ 2147483647 w 38"/>
                      <a:gd name="T3" fmla="*/ 2147483647 h 14"/>
                      <a:gd name="T4" fmla="*/ 2147483647 w 38"/>
                      <a:gd name="T5" fmla="*/ 2147483647 h 14"/>
                      <a:gd name="T6" fmla="*/ 2147483647 w 38"/>
                      <a:gd name="T7" fmla="*/ 2147483647 h 14"/>
                      <a:gd name="T8" fmla="*/ 2147483647 w 38"/>
                      <a:gd name="T9" fmla="*/ 2147483647 h 14"/>
                      <a:gd name="T10" fmla="*/ 0 w 38"/>
                      <a:gd name="T11" fmla="*/ 2147483647 h 14"/>
                      <a:gd name="T12" fmla="*/ 2147483647 w 38"/>
                      <a:gd name="T13" fmla="*/ 2147483647 h 14"/>
                      <a:gd name="T14" fmla="*/ 2147483647 w 38"/>
                      <a:gd name="T15" fmla="*/ 2147483647 h 14"/>
                      <a:gd name="T16" fmla="*/ 2147483647 w 38"/>
                      <a:gd name="T17" fmla="*/ 0 h 14"/>
                      <a:gd name="T18" fmla="*/ 2147483647 w 38"/>
                      <a:gd name="T19" fmla="*/ 0 h 14"/>
                      <a:gd name="T20" fmla="*/ 2147483647 w 38"/>
                      <a:gd name="T21" fmla="*/ 2147483647 h 14"/>
                      <a:gd name="T22" fmla="*/ 2147483647 w 38"/>
                      <a:gd name="T23" fmla="*/ 2147483647 h 14"/>
                      <a:gd name="T24" fmla="*/ 2147483647 w 38"/>
                      <a:gd name="T25" fmla="*/ 2147483647 h 14"/>
                      <a:gd name="T26" fmla="*/ 2147483647 w 38"/>
                      <a:gd name="T27" fmla="*/ 2147483647 h 14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38"/>
                      <a:gd name="T43" fmla="*/ 0 h 14"/>
                      <a:gd name="T44" fmla="*/ 38 w 38"/>
                      <a:gd name="T45" fmla="*/ 14 h 14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38" h="14">
                        <a:moveTo>
                          <a:pt x="18" y="10"/>
                        </a:moveTo>
                        <a:lnTo>
                          <a:pt x="14" y="12"/>
                        </a:lnTo>
                        <a:lnTo>
                          <a:pt x="10" y="14"/>
                        </a:lnTo>
                        <a:lnTo>
                          <a:pt x="6" y="14"/>
                        </a:lnTo>
                        <a:lnTo>
                          <a:pt x="2" y="12"/>
                        </a:lnTo>
                        <a:lnTo>
                          <a:pt x="0" y="8"/>
                        </a:lnTo>
                        <a:lnTo>
                          <a:pt x="2" y="6"/>
                        </a:lnTo>
                        <a:lnTo>
                          <a:pt x="8" y="2"/>
                        </a:lnTo>
                        <a:lnTo>
                          <a:pt x="14" y="0"/>
                        </a:lnTo>
                        <a:lnTo>
                          <a:pt x="22" y="0"/>
                        </a:lnTo>
                        <a:lnTo>
                          <a:pt x="28" y="4"/>
                        </a:lnTo>
                        <a:lnTo>
                          <a:pt x="38" y="10"/>
                        </a:lnTo>
                        <a:lnTo>
                          <a:pt x="28" y="12"/>
                        </a:lnTo>
                        <a:lnTo>
                          <a:pt x="18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0" name="îṩḷíḓê">
                    <a:extLst>
                      <a:ext uri="{FF2B5EF4-FFF2-40B4-BE49-F238E27FC236}">
                        <a16:creationId xmlns:a16="http://schemas.microsoft.com/office/drawing/2014/main" xmlns="" id="{09B18376-8754-4D8D-9286-188A577FE35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19287" y="2214425"/>
                    <a:ext cx="209336" cy="245185"/>
                  </a:xfrm>
                  <a:custGeom>
                    <a:avLst/>
                    <a:gdLst>
                      <a:gd name="T0" fmla="*/ 0 w 120"/>
                      <a:gd name="T1" fmla="*/ 0 h 146"/>
                      <a:gd name="T2" fmla="*/ 2147483647 w 120"/>
                      <a:gd name="T3" fmla="*/ 2147483647 h 146"/>
                      <a:gd name="T4" fmla="*/ 2147483647 w 120"/>
                      <a:gd name="T5" fmla="*/ 2147483647 h 146"/>
                      <a:gd name="T6" fmla="*/ 2147483647 w 120"/>
                      <a:gd name="T7" fmla="*/ 2147483647 h 146"/>
                      <a:gd name="T8" fmla="*/ 2147483647 w 120"/>
                      <a:gd name="T9" fmla="*/ 2147483647 h 146"/>
                      <a:gd name="T10" fmla="*/ 2147483647 w 120"/>
                      <a:gd name="T11" fmla="*/ 2147483647 h 146"/>
                      <a:gd name="T12" fmla="*/ 2147483647 w 120"/>
                      <a:gd name="T13" fmla="*/ 2147483647 h 146"/>
                      <a:gd name="T14" fmla="*/ 2147483647 w 120"/>
                      <a:gd name="T15" fmla="*/ 2147483647 h 146"/>
                      <a:gd name="T16" fmla="*/ 2147483647 w 120"/>
                      <a:gd name="T17" fmla="*/ 2147483647 h 146"/>
                      <a:gd name="T18" fmla="*/ 2147483647 w 120"/>
                      <a:gd name="T19" fmla="*/ 2147483647 h 146"/>
                      <a:gd name="T20" fmla="*/ 2147483647 w 120"/>
                      <a:gd name="T21" fmla="*/ 2147483647 h 146"/>
                      <a:gd name="T22" fmla="*/ 2147483647 w 120"/>
                      <a:gd name="T23" fmla="*/ 2147483647 h 146"/>
                      <a:gd name="T24" fmla="*/ 2147483647 w 120"/>
                      <a:gd name="T25" fmla="*/ 2147483647 h 146"/>
                      <a:gd name="T26" fmla="*/ 2147483647 w 120"/>
                      <a:gd name="T27" fmla="*/ 2147483647 h 146"/>
                      <a:gd name="T28" fmla="*/ 2147483647 w 120"/>
                      <a:gd name="T29" fmla="*/ 2147483647 h 146"/>
                      <a:gd name="T30" fmla="*/ 2147483647 w 120"/>
                      <a:gd name="T31" fmla="*/ 2147483647 h 146"/>
                      <a:gd name="T32" fmla="*/ 2147483647 w 120"/>
                      <a:gd name="T33" fmla="*/ 2147483647 h 146"/>
                      <a:gd name="T34" fmla="*/ 2147483647 w 120"/>
                      <a:gd name="T35" fmla="*/ 2147483647 h 146"/>
                      <a:gd name="T36" fmla="*/ 2147483647 w 120"/>
                      <a:gd name="T37" fmla="*/ 2147483647 h 146"/>
                      <a:gd name="T38" fmla="*/ 2147483647 w 120"/>
                      <a:gd name="T39" fmla="*/ 2147483647 h 146"/>
                      <a:gd name="T40" fmla="*/ 2147483647 w 120"/>
                      <a:gd name="T41" fmla="*/ 2147483647 h 146"/>
                      <a:gd name="T42" fmla="*/ 2147483647 w 120"/>
                      <a:gd name="T43" fmla="*/ 2147483647 h 146"/>
                      <a:gd name="T44" fmla="*/ 2147483647 w 120"/>
                      <a:gd name="T45" fmla="*/ 2147483647 h 146"/>
                      <a:gd name="T46" fmla="*/ 2147483647 w 120"/>
                      <a:gd name="T47" fmla="*/ 2147483647 h 146"/>
                      <a:gd name="T48" fmla="*/ 2147483647 w 120"/>
                      <a:gd name="T49" fmla="*/ 2147483647 h 146"/>
                      <a:gd name="T50" fmla="*/ 2147483647 w 120"/>
                      <a:gd name="T51" fmla="*/ 2147483647 h 146"/>
                      <a:gd name="T52" fmla="*/ 2147483647 w 120"/>
                      <a:gd name="T53" fmla="*/ 2147483647 h 146"/>
                      <a:gd name="T54" fmla="*/ 2147483647 w 120"/>
                      <a:gd name="T55" fmla="*/ 2147483647 h 146"/>
                      <a:gd name="T56" fmla="*/ 2147483647 w 120"/>
                      <a:gd name="T57" fmla="*/ 2147483647 h 146"/>
                      <a:gd name="T58" fmla="*/ 2147483647 w 120"/>
                      <a:gd name="T59" fmla="*/ 2147483647 h 146"/>
                      <a:gd name="T60" fmla="*/ 2147483647 w 120"/>
                      <a:gd name="T61" fmla="*/ 2147483647 h 146"/>
                      <a:gd name="T62" fmla="*/ 0 w 120"/>
                      <a:gd name="T63" fmla="*/ 0 h 14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120"/>
                      <a:gd name="T97" fmla="*/ 0 h 146"/>
                      <a:gd name="T98" fmla="*/ 120 w 120"/>
                      <a:gd name="T99" fmla="*/ 146 h 14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120" h="146">
                        <a:moveTo>
                          <a:pt x="0" y="0"/>
                        </a:moveTo>
                        <a:lnTo>
                          <a:pt x="98" y="90"/>
                        </a:lnTo>
                        <a:lnTo>
                          <a:pt x="94" y="90"/>
                        </a:lnTo>
                        <a:lnTo>
                          <a:pt x="92" y="90"/>
                        </a:lnTo>
                        <a:lnTo>
                          <a:pt x="88" y="88"/>
                        </a:lnTo>
                        <a:lnTo>
                          <a:pt x="82" y="86"/>
                        </a:lnTo>
                        <a:lnTo>
                          <a:pt x="78" y="88"/>
                        </a:lnTo>
                        <a:lnTo>
                          <a:pt x="76" y="90"/>
                        </a:lnTo>
                        <a:lnTo>
                          <a:pt x="78" y="98"/>
                        </a:lnTo>
                        <a:lnTo>
                          <a:pt x="82" y="106"/>
                        </a:lnTo>
                        <a:lnTo>
                          <a:pt x="88" y="114"/>
                        </a:lnTo>
                        <a:lnTo>
                          <a:pt x="92" y="118"/>
                        </a:lnTo>
                        <a:lnTo>
                          <a:pt x="108" y="130"/>
                        </a:lnTo>
                        <a:lnTo>
                          <a:pt x="120" y="138"/>
                        </a:lnTo>
                        <a:lnTo>
                          <a:pt x="112" y="138"/>
                        </a:lnTo>
                        <a:lnTo>
                          <a:pt x="108" y="136"/>
                        </a:lnTo>
                        <a:lnTo>
                          <a:pt x="102" y="134"/>
                        </a:lnTo>
                        <a:lnTo>
                          <a:pt x="102" y="146"/>
                        </a:lnTo>
                        <a:lnTo>
                          <a:pt x="94" y="140"/>
                        </a:lnTo>
                        <a:lnTo>
                          <a:pt x="88" y="130"/>
                        </a:lnTo>
                        <a:lnTo>
                          <a:pt x="76" y="114"/>
                        </a:lnTo>
                        <a:lnTo>
                          <a:pt x="66" y="94"/>
                        </a:lnTo>
                        <a:lnTo>
                          <a:pt x="54" y="76"/>
                        </a:lnTo>
                        <a:lnTo>
                          <a:pt x="44" y="62"/>
                        </a:lnTo>
                        <a:lnTo>
                          <a:pt x="34" y="50"/>
                        </a:lnTo>
                        <a:lnTo>
                          <a:pt x="24" y="42"/>
                        </a:lnTo>
                        <a:lnTo>
                          <a:pt x="12" y="36"/>
                        </a:lnTo>
                        <a:lnTo>
                          <a:pt x="10" y="32"/>
                        </a:lnTo>
                        <a:lnTo>
                          <a:pt x="6" y="28"/>
                        </a:lnTo>
                        <a:lnTo>
                          <a:pt x="4" y="22"/>
                        </a:lnTo>
                        <a:lnTo>
                          <a:pt x="2" y="1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1" name="íslïḓè">
                    <a:extLst>
                      <a:ext uri="{FF2B5EF4-FFF2-40B4-BE49-F238E27FC236}">
                        <a16:creationId xmlns:a16="http://schemas.microsoft.com/office/drawing/2014/main" xmlns="" id="{CE3C95C5-31D0-4CD0-BB0E-3B71C6AA783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7534" y="2561886"/>
                    <a:ext cx="402147" cy="215763"/>
                  </a:xfrm>
                  <a:custGeom>
                    <a:avLst/>
                    <a:gdLst>
                      <a:gd name="T0" fmla="*/ 2147483647 w 230"/>
                      <a:gd name="T1" fmla="*/ 2147483647 h 130"/>
                      <a:gd name="T2" fmla="*/ 2147483647 w 230"/>
                      <a:gd name="T3" fmla="*/ 2147483647 h 130"/>
                      <a:gd name="T4" fmla="*/ 2147483647 w 230"/>
                      <a:gd name="T5" fmla="*/ 2147483647 h 130"/>
                      <a:gd name="T6" fmla="*/ 2147483647 w 230"/>
                      <a:gd name="T7" fmla="*/ 2147483647 h 130"/>
                      <a:gd name="T8" fmla="*/ 2147483647 w 230"/>
                      <a:gd name="T9" fmla="*/ 2147483647 h 130"/>
                      <a:gd name="T10" fmla="*/ 2147483647 w 230"/>
                      <a:gd name="T11" fmla="*/ 2147483647 h 130"/>
                      <a:gd name="T12" fmla="*/ 2147483647 w 230"/>
                      <a:gd name="T13" fmla="*/ 2147483647 h 130"/>
                      <a:gd name="T14" fmla="*/ 2147483647 w 230"/>
                      <a:gd name="T15" fmla="*/ 2147483647 h 130"/>
                      <a:gd name="T16" fmla="*/ 2147483647 w 230"/>
                      <a:gd name="T17" fmla="*/ 2147483647 h 130"/>
                      <a:gd name="T18" fmla="*/ 2147483647 w 230"/>
                      <a:gd name="T19" fmla="*/ 2147483647 h 130"/>
                      <a:gd name="T20" fmla="*/ 2147483647 w 230"/>
                      <a:gd name="T21" fmla="*/ 2147483647 h 130"/>
                      <a:gd name="T22" fmla="*/ 2147483647 w 230"/>
                      <a:gd name="T23" fmla="*/ 2147483647 h 130"/>
                      <a:gd name="T24" fmla="*/ 2147483647 w 230"/>
                      <a:gd name="T25" fmla="*/ 2147483647 h 130"/>
                      <a:gd name="T26" fmla="*/ 2147483647 w 230"/>
                      <a:gd name="T27" fmla="*/ 2147483647 h 130"/>
                      <a:gd name="T28" fmla="*/ 2147483647 w 230"/>
                      <a:gd name="T29" fmla="*/ 2147483647 h 130"/>
                      <a:gd name="T30" fmla="*/ 2147483647 w 230"/>
                      <a:gd name="T31" fmla="*/ 2147483647 h 130"/>
                      <a:gd name="T32" fmla="*/ 2147483647 w 230"/>
                      <a:gd name="T33" fmla="*/ 2147483647 h 130"/>
                      <a:gd name="T34" fmla="*/ 2147483647 w 230"/>
                      <a:gd name="T35" fmla="*/ 2147483647 h 130"/>
                      <a:gd name="T36" fmla="*/ 2147483647 w 230"/>
                      <a:gd name="T37" fmla="*/ 2147483647 h 130"/>
                      <a:gd name="T38" fmla="*/ 2147483647 w 230"/>
                      <a:gd name="T39" fmla="*/ 2147483647 h 130"/>
                      <a:gd name="T40" fmla="*/ 2147483647 w 230"/>
                      <a:gd name="T41" fmla="*/ 2147483647 h 130"/>
                      <a:gd name="T42" fmla="*/ 2147483647 w 230"/>
                      <a:gd name="T43" fmla="*/ 2147483647 h 130"/>
                      <a:gd name="T44" fmla="*/ 2147483647 w 230"/>
                      <a:gd name="T45" fmla="*/ 2147483647 h 130"/>
                      <a:gd name="T46" fmla="*/ 2147483647 w 230"/>
                      <a:gd name="T47" fmla="*/ 2147483647 h 130"/>
                      <a:gd name="T48" fmla="*/ 2147483647 w 230"/>
                      <a:gd name="T49" fmla="*/ 2147483647 h 130"/>
                      <a:gd name="T50" fmla="*/ 2147483647 w 230"/>
                      <a:gd name="T51" fmla="*/ 2147483647 h 130"/>
                      <a:gd name="T52" fmla="*/ 2147483647 w 230"/>
                      <a:gd name="T53" fmla="*/ 2147483647 h 130"/>
                      <a:gd name="T54" fmla="*/ 0 w 230"/>
                      <a:gd name="T55" fmla="*/ 2147483647 h 130"/>
                      <a:gd name="T56" fmla="*/ 2147483647 w 230"/>
                      <a:gd name="T57" fmla="*/ 2147483647 h 130"/>
                      <a:gd name="T58" fmla="*/ 2147483647 w 230"/>
                      <a:gd name="T59" fmla="*/ 2147483647 h 130"/>
                      <a:gd name="T60" fmla="*/ 2147483647 w 230"/>
                      <a:gd name="T61" fmla="*/ 2147483647 h 130"/>
                      <a:gd name="T62" fmla="*/ 2147483647 w 230"/>
                      <a:gd name="T63" fmla="*/ 2147483647 h 130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230"/>
                      <a:gd name="T97" fmla="*/ 0 h 130"/>
                      <a:gd name="T98" fmla="*/ 230 w 230"/>
                      <a:gd name="T99" fmla="*/ 130 h 130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230" h="130">
                        <a:moveTo>
                          <a:pt x="6" y="6"/>
                        </a:moveTo>
                        <a:lnTo>
                          <a:pt x="18" y="6"/>
                        </a:lnTo>
                        <a:lnTo>
                          <a:pt x="28" y="10"/>
                        </a:lnTo>
                        <a:lnTo>
                          <a:pt x="42" y="22"/>
                        </a:lnTo>
                        <a:lnTo>
                          <a:pt x="50" y="22"/>
                        </a:lnTo>
                        <a:lnTo>
                          <a:pt x="66" y="24"/>
                        </a:lnTo>
                        <a:lnTo>
                          <a:pt x="66" y="14"/>
                        </a:lnTo>
                        <a:lnTo>
                          <a:pt x="78" y="4"/>
                        </a:lnTo>
                        <a:lnTo>
                          <a:pt x="88" y="0"/>
                        </a:lnTo>
                        <a:lnTo>
                          <a:pt x="104" y="6"/>
                        </a:lnTo>
                        <a:lnTo>
                          <a:pt x="110" y="12"/>
                        </a:lnTo>
                        <a:lnTo>
                          <a:pt x="112" y="18"/>
                        </a:lnTo>
                        <a:lnTo>
                          <a:pt x="114" y="22"/>
                        </a:lnTo>
                        <a:lnTo>
                          <a:pt x="114" y="26"/>
                        </a:lnTo>
                        <a:lnTo>
                          <a:pt x="120" y="28"/>
                        </a:lnTo>
                        <a:lnTo>
                          <a:pt x="130" y="28"/>
                        </a:lnTo>
                        <a:lnTo>
                          <a:pt x="140" y="28"/>
                        </a:lnTo>
                        <a:lnTo>
                          <a:pt x="146" y="38"/>
                        </a:lnTo>
                        <a:lnTo>
                          <a:pt x="158" y="52"/>
                        </a:lnTo>
                        <a:lnTo>
                          <a:pt x="170" y="60"/>
                        </a:lnTo>
                        <a:lnTo>
                          <a:pt x="180" y="68"/>
                        </a:lnTo>
                        <a:lnTo>
                          <a:pt x="192" y="70"/>
                        </a:lnTo>
                        <a:lnTo>
                          <a:pt x="204" y="80"/>
                        </a:lnTo>
                        <a:lnTo>
                          <a:pt x="216" y="84"/>
                        </a:lnTo>
                        <a:lnTo>
                          <a:pt x="222" y="86"/>
                        </a:lnTo>
                        <a:lnTo>
                          <a:pt x="226" y="86"/>
                        </a:lnTo>
                        <a:lnTo>
                          <a:pt x="228" y="88"/>
                        </a:lnTo>
                        <a:lnTo>
                          <a:pt x="230" y="96"/>
                        </a:lnTo>
                        <a:lnTo>
                          <a:pt x="230" y="100"/>
                        </a:lnTo>
                        <a:lnTo>
                          <a:pt x="220" y="100"/>
                        </a:lnTo>
                        <a:lnTo>
                          <a:pt x="212" y="96"/>
                        </a:lnTo>
                        <a:lnTo>
                          <a:pt x="206" y="92"/>
                        </a:lnTo>
                        <a:lnTo>
                          <a:pt x="196" y="108"/>
                        </a:lnTo>
                        <a:lnTo>
                          <a:pt x="186" y="122"/>
                        </a:lnTo>
                        <a:lnTo>
                          <a:pt x="178" y="128"/>
                        </a:lnTo>
                        <a:lnTo>
                          <a:pt x="170" y="130"/>
                        </a:lnTo>
                        <a:lnTo>
                          <a:pt x="160" y="128"/>
                        </a:lnTo>
                        <a:lnTo>
                          <a:pt x="150" y="128"/>
                        </a:lnTo>
                        <a:lnTo>
                          <a:pt x="150" y="120"/>
                        </a:lnTo>
                        <a:lnTo>
                          <a:pt x="148" y="112"/>
                        </a:lnTo>
                        <a:lnTo>
                          <a:pt x="140" y="108"/>
                        </a:lnTo>
                        <a:lnTo>
                          <a:pt x="132" y="106"/>
                        </a:lnTo>
                        <a:lnTo>
                          <a:pt x="122" y="100"/>
                        </a:lnTo>
                        <a:lnTo>
                          <a:pt x="108" y="92"/>
                        </a:lnTo>
                        <a:lnTo>
                          <a:pt x="92" y="80"/>
                        </a:lnTo>
                        <a:lnTo>
                          <a:pt x="78" y="74"/>
                        </a:lnTo>
                        <a:lnTo>
                          <a:pt x="66" y="76"/>
                        </a:lnTo>
                        <a:lnTo>
                          <a:pt x="54" y="76"/>
                        </a:lnTo>
                        <a:lnTo>
                          <a:pt x="46" y="82"/>
                        </a:lnTo>
                        <a:lnTo>
                          <a:pt x="30" y="92"/>
                        </a:lnTo>
                        <a:lnTo>
                          <a:pt x="28" y="80"/>
                        </a:lnTo>
                        <a:lnTo>
                          <a:pt x="24" y="68"/>
                        </a:lnTo>
                        <a:lnTo>
                          <a:pt x="18" y="62"/>
                        </a:lnTo>
                        <a:lnTo>
                          <a:pt x="8" y="52"/>
                        </a:lnTo>
                        <a:lnTo>
                          <a:pt x="0" y="42"/>
                        </a:lnTo>
                        <a:lnTo>
                          <a:pt x="0" y="36"/>
                        </a:lnTo>
                        <a:lnTo>
                          <a:pt x="2" y="28"/>
                        </a:lnTo>
                        <a:lnTo>
                          <a:pt x="8" y="30"/>
                        </a:lnTo>
                        <a:lnTo>
                          <a:pt x="12" y="36"/>
                        </a:lnTo>
                        <a:lnTo>
                          <a:pt x="22" y="36"/>
                        </a:lnTo>
                        <a:lnTo>
                          <a:pt x="24" y="32"/>
                        </a:lnTo>
                        <a:lnTo>
                          <a:pt x="22" y="22"/>
                        </a:lnTo>
                        <a:lnTo>
                          <a:pt x="18" y="16"/>
                        </a:lnTo>
                        <a:lnTo>
                          <a:pt x="10" y="10"/>
                        </a:lnTo>
                        <a:lnTo>
                          <a:pt x="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2" name="iṩ1ïḍè">
                    <a:extLst>
                      <a:ext uri="{FF2B5EF4-FFF2-40B4-BE49-F238E27FC236}">
                        <a16:creationId xmlns:a16="http://schemas.microsoft.com/office/drawing/2014/main" xmlns="" id="{963F22F7-0B34-49C3-8036-98734CE3449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164410" y="2545074"/>
                    <a:ext cx="221732" cy="120491"/>
                  </a:xfrm>
                  <a:custGeom>
                    <a:avLst/>
                    <a:gdLst>
                      <a:gd name="T0" fmla="*/ 2147483647 w 126"/>
                      <a:gd name="T1" fmla="*/ 2147483647 h 72"/>
                      <a:gd name="T2" fmla="*/ 2147483647 w 126"/>
                      <a:gd name="T3" fmla="*/ 2147483647 h 72"/>
                      <a:gd name="T4" fmla="*/ 2147483647 w 126"/>
                      <a:gd name="T5" fmla="*/ 2147483647 h 72"/>
                      <a:gd name="T6" fmla="*/ 2147483647 w 126"/>
                      <a:gd name="T7" fmla="*/ 2147483647 h 72"/>
                      <a:gd name="T8" fmla="*/ 2147483647 w 126"/>
                      <a:gd name="T9" fmla="*/ 2147483647 h 72"/>
                      <a:gd name="T10" fmla="*/ 2147483647 w 126"/>
                      <a:gd name="T11" fmla="*/ 2147483647 h 72"/>
                      <a:gd name="T12" fmla="*/ 2147483647 w 126"/>
                      <a:gd name="T13" fmla="*/ 2147483647 h 72"/>
                      <a:gd name="T14" fmla="*/ 2147483647 w 126"/>
                      <a:gd name="T15" fmla="*/ 2147483647 h 72"/>
                      <a:gd name="T16" fmla="*/ 2147483647 w 126"/>
                      <a:gd name="T17" fmla="*/ 2147483647 h 72"/>
                      <a:gd name="T18" fmla="*/ 0 w 126"/>
                      <a:gd name="T19" fmla="*/ 2147483647 h 72"/>
                      <a:gd name="T20" fmla="*/ 2147483647 w 126"/>
                      <a:gd name="T21" fmla="*/ 2147483647 h 72"/>
                      <a:gd name="T22" fmla="*/ 2147483647 w 126"/>
                      <a:gd name="T23" fmla="*/ 2147483647 h 72"/>
                      <a:gd name="T24" fmla="*/ 2147483647 w 126"/>
                      <a:gd name="T25" fmla="*/ 2147483647 h 72"/>
                      <a:gd name="T26" fmla="*/ 2147483647 w 126"/>
                      <a:gd name="T27" fmla="*/ 2147483647 h 72"/>
                      <a:gd name="T28" fmla="*/ 2147483647 w 126"/>
                      <a:gd name="T29" fmla="*/ 2147483647 h 72"/>
                      <a:gd name="T30" fmla="*/ 2147483647 w 126"/>
                      <a:gd name="T31" fmla="*/ 2147483647 h 72"/>
                      <a:gd name="T32" fmla="*/ 2147483647 w 126"/>
                      <a:gd name="T33" fmla="*/ 2147483647 h 72"/>
                      <a:gd name="T34" fmla="*/ 2147483647 w 126"/>
                      <a:gd name="T35" fmla="*/ 2147483647 h 72"/>
                      <a:gd name="T36" fmla="*/ 2147483647 w 126"/>
                      <a:gd name="T37" fmla="*/ 0 h 72"/>
                      <a:gd name="T38" fmla="*/ 2147483647 w 126"/>
                      <a:gd name="T39" fmla="*/ 2147483647 h 72"/>
                      <a:gd name="T40" fmla="*/ 2147483647 w 126"/>
                      <a:gd name="T41" fmla="*/ 2147483647 h 72"/>
                      <a:gd name="T42" fmla="*/ 2147483647 w 126"/>
                      <a:gd name="T43" fmla="*/ 2147483647 h 72"/>
                      <a:gd name="T44" fmla="*/ 2147483647 w 126"/>
                      <a:gd name="T45" fmla="*/ 2147483647 h 72"/>
                      <a:gd name="T46" fmla="*/ 2147483647 w 126"/>
                      <a:gd name="T47" fmla="*/ 2147483647 h 72"/>
                      <a:gd name="T48" fmla="*/ 2147483647 w 126"/>
                      <a:gd name="T49" fmla="*/ 2147483647 h 72"/>
                      <a:gd name="T50" fmla="*/ 2147483647 w 126"/>
                      <a:gd name="T51" fmla="*/ 2147483647 h 72"/>
                      <a:gd name="T52" fmla="*/ 2147483647 w 126"/>
                      <a:gd name="T53" fmla="*/ 2147483647 h 72"/>
                      <a:gd name="T54" fmla="*/ 2147483647 w 126"/>
                      <a:gd name="T55" fmla="*/ 2147483647 h 72"/>
                      <a:gd name="T56" fmla="*/ 2147483647 w 126"/>
                      <a:gd name="T57" fmla="*/ 2147483647 h 72"/>
                      <a:gd name="T58" fmla="*/ 2147483647 w 126"/>
                      <a:gd name="T59" fmla="*/ 2147483647 h 72"/>
                      <a:gd name="T60" fmla="*/ 2147483647 w 126"/>
                      <a:gd name="T61" fmla="*/ 2147483647 h 72"/>
                      <a:gd name="T62" fmla="*/ 2147483647 w 126"/>
                      <a:gd name="T63" fmla="*/ 2147483647 h 72"/>
                      <a:gd name="T64" fmla="*/ 2147483647 w 126"/>
                      <a:gd name="T65" fmla="*/ 2147483647 h 72"/>
                      <a:gd name="T66" fmla="*/ 2147483647 w 126"/>
                      <a:gd name="T67" fmla="*/ 2147483647 h 72"/>
                      <a:gd name="T68" fmla="*/ 2147483647 w 126"/>
                      <a:gd name="T69" fmla="*/ 2147483647 h 72"/>
                      <a:gd name="T70" fmla="*/ 2147483647 w 126"/>
                      <a:gd name="T71" fmla="*/ 2147483647 h 72"/>
                      <a:gd name="T72" fmla="*/ 2147483647 w 126"/>
                      <a:gd name="T73" fmla="*/ 2147483647 h 72"/>
                      <a:gd name="T74" fmla="*/ 2147483647 w 126"/>
                      <a:gd name="T75" fmla="*/ 2147483647 h 72"/>
                      <a:gd name="T76" fmla="*/ 2147483647 w 126"/>
                      <a:gd name="T77" fmla="*/ 2147483647 h 72"/>
                      <a:gd name="T78" fmla="*/ 2147483647 w 126"/>
                      <a:gd name="T79" fmla="*/ 2147483647 h 72"/>
                      <a:gd name="T80" fmla="*/ 2147483647 w 126"/>
                      <a:gd name="T81" fmla="*/ 2147483647 h 72"/>
                      <a:gd name="T82" fmla="*/ 2147483647 w 126"/>
                      <a:gd name="T83" fmla="*/ 2147483647 h 72"/>
                      <a:gd name="T84" fmla="*/ 2147483647 w 126"/>
                      <a:gd name="T85" fmla="*/ 2147483647 h 72"/>
                      <a:gd name="T86" fmla="*/ 2147483647 w 126"/>
                      <a:gd name="T87" fmla="*/ 2147483647 h 72"/>
                      <a:gd name="T88" fmla="*/ 2147483647 w 126"/>
                      <a:gd name="T89" fmla="*/ 2147483647 h 72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126"/>
                      <a:gd name="T136" fmla="*/ 0 h 72"/>
                      <a:gd name="T137" fmla="*/ 126 w 126"/>
                      <a:gd name="T138" fmla="*/ 72 h 72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126" h="72">
                        <a:moveTo>
                          <a:pt x="12" y="60"/>
                        </a:moveTo>
                        <a:lnTo>
                          <a:pt x="20" y="58"/>
                        </a:lnTo>
                        <a:lnTo>
                          <a:pt x="28" y="56"/>
                        </a:lnTo>
                        <a:lnTo>
                          <a:pt x="36" y="52"/>
                        </a:lnTo>
                        <a:lnTo>
                          <a:pt x="42" y="44"/>
                        </a:lnTo>
                        <a:lnTo>
                          <a:pt x="32" y="40"/>
                        </a:lnTo>
                        <a:lnTo>
                          <a:pt x="20" y="32"/>
                        </a:lnTo>
                        <a:lnTo>
                          <a:pt x="16" y="36"/>
                        </a:lnTo>
                        <a:lnTo>
                          <a:pt x="6" y="34"/>
                        </a:lnTo>
                        <a:lnTo>
                          <a:pt x="0" y="32"/>
                        </a:lnTo>
                        <a:lnTo>
                          <a:pt x="2" y="28"/>
                        </a:lnTo>
                        <a:lnTo>
                          <a:pt x="6" y="20"/>
                        </a:lnTo>
                        <a:lnTo>
                          <a:pt x="6" y="8"/>
                        </a:lnTo>
                        <a:lnTo>
                          <a:pt x="18" y="6"/>
                        </a:lnTo>
                        <a:lnTo>
                          <a:pt x="24" y="8"/>
                        </a:lnTo>
                        <a:lnTo>
                          <a:pt x="30" y="10"/>
                        </a:lnTo>
                        <a:lnTo>
                          <a:pt x="38" y="12"/>
                        </a:lnTo>
                        <a:lnTo>
                          <a:pt x="38" y="4"/>
                        </a:lnTo>
                        <a:lnTo>
                          <a:pt x="48" y="0"/>
                        </a:lnTo>
                        <a:lnTo>
                          <a:pt x="56" y="2"/>
                        </a:lnTo>
                        <a:lnTo>
                          <a:pt x="62" y="4"/>
                        </a:lnTo>
                        <a:lnTo>
                          <a:pt x="68" y="6"/>
                        </a:lnTo>
                        <a:lnTo>
                          <a:pt x="86" y="6"/>
                        </a:lnTo>
                        <a:lnTo>
                          <a:pt x="100" y="6"/>
                        </a:lnTo>
                        <a:lnTo>
                          <a:pt x="112" y="6"/>
                        </a:lnTo>
                        <a:lnTo>
                          <a:pt x="126" y="12"/>
                        </a:lnTo>
                        <a:lnTo>
                          <a:pt x="122" y="18"/>
                        </a:lnTo>
                        <a:lnTo>
                          <a:pt x="118" y="24"/>
                        </a:lnTo>
                        <a:lnTo>
                          <a:pt x="114" y="30"/>
                        </a:lnTo>
                        <a:lnTo>
                          <a:pt x="106" y="36"/>
                        </a:lnTo>
                        <a:lnTo>
                          <a:pt x="100" y="42"/>
                        </a:lnTo>
                        <a:lnTo>
                          <a:pt x="88" y="50"/>
                        </a:lnTo>
                        <a:lnTo>
                          <a:pt x="76" y="52"/>
                        </a:lnTo>
                        <a:lnTo>
                          <a:pt x="68" y="52"/>
                        </a:lnTo>
                        <a:lnTo>
                          <a:pt x="60" y="56"/>
                        </a:lnTo>
                        <a:lnTo>
                          <a:pt x="56" y="58"/>
                        </a:lnTo>
                        <a:lnTo>
                          <a:pt x="50" y="64"/>
                        </a:lnTo>
                        <a:lnTo>
                          <a:pt x="50" y="68"/>
                        </a:lnTo>
                        <a:lnTo>
                          <a:pt x="44" y="72"/>
                        </a:lnTo>
                        <a:lnTo>
                          <a:pt x="38" y="72"/>
                        </a:lnTo>
                        <a:lnTo>
                          <a:pt x="30" y="72"/>
                        </a:lnTo>
                        <a:lnTo>
                          <a:pt x="24" y="70"/>
                        </a:lnTo>
                        <a:lnTo>
                          <a:pt x="18" y="70"/>
                        </a:lnTo>
                        <a:lnTo>
                          <a:pt x="10" y="70"/>
                        </a:lnTo>
                        <a:lnTo>
                          <a:pt x="12" y="6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3" name="îṥḷîḑé">
                    <a:extLst>
                      <a:ext uri="{FF2B5EF4-FFF2-40B4-BE49-F238E27FC236}">
                        <a16:creationId xmlns:a16="http://schemas.microsoft.com/office/drawing/2014/main" xmlns="" id="{7D3B2A75-052B-42D1-BD73-8B587B27FBA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66394" y="2472219"/>
                    <a:ext cx="471007" cy="257794"/>
                  </a:xfrm>
                  <a:custGeom>
                    <a:avLst/>
                    <a:gdLst>
                      <a:gd name="T0" fmla="*/ 0 w 270"/>
                      <a:gd name="T1" fmla="*/ 2147483647 h 154"/>
                      <a:gd name="T2" fmla="*/ 2147483647 w 270"/>
                      <a:gd name="T3" fmla="*/ 2147483647 h 154"/>
                      <a:gd name="T4" fmla="*/ 2147483647 w 270"/>
                      <a:gd name="T5" fmla="*/ 2147483647 h 154"/>
                      <a:gd name="T6" fmla="*/ 2147483647 w 270"/>
                      <a:gd name="T7" fmla="*/ 2147483647 h 154"/>
                      <a:gd name="T8" fmla="*/ 2147483647 w 270"/>
                      <a:gd name="T9" fmla="*/ 2147483647 h 154"/>
                      <a:gd name="T10" fmla="*/ 2147483647 w 270"/>
                      <a:gd name="T11" fmla="*/ 2147483647 h 154"/>
                      <a:gd name="T12" fmla="*/ 2147483647 w 270"/>
                      <a:gd name="T13" fmla="*/ 2147483647 h 154"/>
                      <a:gd name="T14" fmla="*/ 2147483647 w 270"/>
                      <a:gd name="T15" fmla="*/ 2147483647 h 154"/>
                      <a:gd name="T16" fmla="*/ 2147483647 w 270"/>
                      <a:gd name="T17" fmla="*/ 2147483647 h 154"/>
                      <a:gd name="T18" fmla="*/ 2147483647 w 270"/>
                      <a:gd name="T19" fmla="*/ 2147483647 h 154"/>
                      <a:gd name="T20" fmla="*/ 2147483647 w 270"/>
                      <a:gd name="T21" fmla="*/ 2147483647 h 154"/>
                      <a:gd name="T22" fmla="*/ 2147483647 w 270"/>
                      <a:gd name="T23" fmla="*/ 2147483647 h 154"/>
                      <a:gd name="T24" fmla="*/ 2147483647 w 270"/>
                      <a:gd name="T25" fmla="*/ 2147483647 h 154"/>
                      <a:gd name="T26" fmla="*/ 2147483647 w 270"/>
                      <a:gd name="T27" fmla="*/ 2147483647 h 154"/>
                      <a:gd name="T28" fmla="*/ 2147483647 w 270"/>
                      <a:gd name="T29" fmla="*/ 2147483647 h 154"/>
                      <a:gd name="T30" fmla="*/ 2147483647 w 270"/>
                      <a:gd name="T31" fmla="*/ 2147483647 h 154"/>
                      <a:gd name="T32" fmla="*/ 2147483647 w 270"/>
                      <a:gd name="T33" fmla="*/ 2147483647 h 154"/>
                      <a:gd name="T34" fmla="*/ 2147483647 w 270"/>
                      <a:gd name="T35" fmla="*/ 2147483647 h 154"/>
                      <a:gd name="T36" fmla="*/ 2147483647 w 270"/>
                      <a:gd name="T37" fmla="*/ 2147483647 h 154"/>
                      <a:gd name="T38" fmla="*/ 2147483647 w 270"/>
                      <a:gd name="T39" fmla="*/ 2147483647 h 154"/>
                      <a:gd name="T40" fmla="*/ 2147483647 w 270"/>
                      <a:gd name="T41" fmla="*/ 2147483647 h 154"/>
                      <a:gd name="T42" fmla="*/ 2147483647 w 270"/>
                      <a:gd name="T43" fmla="*/ 2147483647 h 154"/>
                      <a:gd name="T44" fmla="*/ 2147483647 w 270"/>
                      <a:gd name="T45" fmla="*/ 2147483647 h 154"/>
                      <a:gd name="T46" fmla="*/ 2147483647 w 270"/>
                      <a:gd name="T47" fmla="*/ 2147483647 h 154"/>
                      <a:gd name="T48" fmla="*/ 2147483647 w 270"/>
                      <a:gd name="T49" fmla="*/ 2147483647 h 154"/>
                      <a:gd name="T50" fmla="*/ 2147483647 w 270"/>
                      <a:gd name="T51" fmla="*/ 2147483647 h 154"/>
                      <a:gd name="T52" fmla="*/ 2147483647 w 270"/>
                      <a:gd name="T53" fmla="*/ 2147483647 h 154"/>
                      <a:gd name="T54" fmla="*/ 2147483647 w 270"/>
                      <a:gd name="T55" fmla="*/ 2147483647 h 154"/>
                      <a:gd name="T56" fmla="*/ 2147483647 w 270"/>
                      <a:gd name="T57" fmla="*/ 2147483647 h 154"/>
                      <a:gd name="T58" fmla="*/ 2147483647 w 270"/>
                      <a:gd name="T59" fmla="*/ 2147483647 h 154"/>
                      <a:gd name="T60" fmla="*/ 2147483647 w 270"/>
                      <a:gd name="T61" fmla="*/ 2147483647 h 154"/>
                      <a:gd name="T62" fmla="*/ 2147483647 w 270"/>
                      <a:gd name="T63" fmla="*/ 2147483647 h 154"/>
                      <a:gd name="T64" fmla="*/ 2147483647 w 270"/>
                      <a:gd name="T65" fmla="*/ 2147483647 h 154"/>
                      <a:gd name="T66" fmla="*/ 2147483647 w 270"/>
                      <a:gd name="T67" fmla="*/ 2147483647 h 154"/>
                      <a:gd name="T68" fmla="*/ 2147483647 w 270"/>
                      <a:gd name="T69" fmla="*/ 2147483647 h 154"/>
                      <a:gd name="T70" fmla="*/ 2147483647 w 270"/>
                      <a:gd name="T71" fmla="*/ 2147483647 h 154"/>
                      <a:gd name="T72" fmla="*/ 2147483647 w 270"/>
                      <a:gd name="T73" fmla="*/ 2147483647 h 154"/>
                      <a:gd name="T74" fmla="*/ 2147483647 w 270"/>
                      <a:gd name="T75" fmla="*/ 2147483647 h 154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270"/>
                      <a:gd name="T115" fmla="*/ 0 h 154"/>
                      <a:gd name="T116" fmla="*/ 270 w 270"/>
                      <a:gd name="T117" fmla="*/ 154 h 154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270" h="154">
                        <a:moveTo>
                          <a:pt x="10" y="76"/>
                        </a:moveTo>
                        <a:lnTo>
                          <a:pt x="0" y="10"/>
                        </a:lnTo>
                        <a:lnTo>
                          <a:pt x="34" y="0"/>
                        </a:lnTo>
                        <a:lnTo>
                          <a:pt x="74" y="18"/>
                        </a:lnTo>
                        <a:lnTo>
                          <a:pt x="92" y="40"/>
                        </a:lnTo>
                        <a:lnTo>
                          <a:pt x="110" y="38"/>
                        </a:lnTo>
                        <a:lnTo>
                          <a:pt x="124" y="36"/>
                        </a:lnTo>
                        <a:lnTo>
                          <a:pt x="136" y="36"/>
                        </a:lnTo>
                        <a:lnTo>
                          <a:pt x="146" y="44"/>
                        </a:lnTo>
                        <a:lnTo>
                          <a:pt x="152" y="50"/>
                        </a:lnTo>
                        <a:lnTo>
                          <a:pt x="158" y="56"/>
                        </a:lnTo>
                        <a:lnTo>
                          <a:pt x="160" y="62"/>
                        </a:lnTo>
                        <a:lnTo>
                          <a:pt x="162" y="66"/>
                        </a:lnTo>
                        <a:lnTo>
                          <a:pt x="170" y="68"/>
                        </a:lnTo>
                        <a:lnTo>
                          <a:pt x="174" y="82"/>
                        </a:lnTo>
                        <a:lnTo>
                          <a:pt x="194" y="82"/>
                        </a:lnTo>
                        <a:lnTo>
                          <a:pt x="196" y="90"/>
                        </a:lnTo>
                        <a:lnTo>
                          <a:pt x="202" y="92"/>
                        </a:lnTo>
                        <a:lnTo>
                          <a:pt x="208" y="82"/>
                        </a:lnTo>
                        <a:lnTo>
                          <a:pt x="214" y="74"/>
                        </a:lnTo>
                        <a:lnTo>
                          <a:pt x="218" y="72"/>
                        </a:lnTo>
                        <a:lnTo>
                          <a:pt x="228" y="64"/>
                        </a:lnTo>
                        <a:lnTo>
                          <a:pt x="234" y="64"/>
                        </a:lnTo>
                        <a:lnTo>
                          <a:pt x="230" y="72"/>
                        </a:lnTo>
                        <a:lnTo>
                          <a:pt x="228" y="76"/>
                        </a:lnTo>
                        <a:lnTo>
                          <a:pt x="232" y="78"/>
                        </a:lnTo>
                        <a:lnTo>
                          <a:pt x="234" y="78"/>
                        </a:lnTo>
                        <a:lnTo>
                          <a:pt x="244" y="80"/>
                        </a:lnTo>
                        <a:lnTo>
                          <a:pt x="248" y="76"/>
                        </a:lnTo>
                        <a:lnTo>
                          <a:pt x="260" y="84"/>
                        </a:lnTo>
                        <a:lnTo>
                          <a:pt x="270" y="88"/>
                        </a:lnTo>
                        <a:lnTo>
                          <a:pt x="264" y="96"/>
                        </a:lnTo>
                        <a:lnTo>
                          <a:pt x="254" y="100"/>
                        </a:lnTo>
                        <a:lnTo>
                          <a:pt x="240" y="104"/>
                        </a:lnTo>
                        <a:lnTo>
                          <a:pt x="234" y="102"/>
                        </a:lnTo>
                        <a:lnTo>
                          <a:pt x="226" y="102"/>
                        </a:lnTo>
                        <a:lnTo>
                          <a:pt x="238" y="96"/>
                        </a:lnTo>
                        <a:lnTo>
                          <a:pt x="238" y="92"/>
                        </a:lnTo>
                        <a:lnTo>
                          <a:pt x="230" y="86"/>
                        </a:lnTo>
                        <a:lnTo>
                          <a:pt x="226" y="92"/>
                        </a:lnTo>
                        <a:lnTo>
                          <a:pt x="216" y="90"/>
                        </a:lnTo>
                        <a:lnTo>
                          <a:pt x="216" y="100"/>
                        </a:lnTo>
                        <a:lnTo>
                          <a:pt x="210" y="102"/>
                        </a:lnTo>
                        <a:lnTo>
                          <a:pt x="208" y="112"/>
                        </a:lnTo>
                        <a:lnTo>
                          <a:pt x="194" y="112"/>
                        </a:lnTo>
                        <a:lnTo>
                          <a:pt x="194" y="118"/>
                        </a:lnTo>
                        <a:lnTo>
                          <a:pt x="196" y="120"/>
                        </a:lnTo>
                        <a:lnTo>
                          <a:pt x="200" y="124"/>
                        </a:lnTo>
                        <a:lnTo>
                          <a:pt x="206" y="128"/>
                        </a:lnTo>
                        <a:lnTo>
                          <a:pt x="210" y="132"/>
                        </a:lnTo>
                        <a:lnTo>
                          <a:pt x="210" y="142"/>
                        </a:lnTo>
                        <a:lnTo>
                          <a:pt x="206" y="152"/>
                        </a:lnTo>
                        <a:lnTo>
                          <a:pt x="200" y="154"/>
                        </a:lnTo>
                        <a:lnTo>
                          <a:pt x="190" y="152"/>
                        </a:lnTo>
                        <a:lnTo>
                          <a:pt x="188" y="142"/>
                        </a:lnTo>
                        <a:lnTo>
                          <a:pt x="182" y="138"/>
                        </a:lnTo>
                        <a:lnTo>
                          <a:pt x="176" y="138"/>
                        </a:lnTo>
                        <a:lnTo>
                          <a:pt x="164" y="134"/>
                        </a:lnTo>
                        <a:lnTo>
                          <a:pt x="152" y="124"/>
                        </a:lnTo>
                        <a:lnTo>
                          <a:pt x="140" y="122"/>
                        </a:lnTo>
                        <a:lnTo>
                          <a:pt x="130" y="114"/>
                        </a:lnTo>
                        <a:lnTo>
                          <a:pt x="118" y="106"/>
                        </a:lnTo>
                        <a:lnTo>
                          <a:pt x="110" y="96"/>
                        </a:lnTo>
                        <a:lnTo>
                          <a:pt x="104" y="88"/>
                        </a:lnTo>
                        <a:lnTo>
                          <a:pt x="100" y="82"/>
                        </a:lnTo>
                        <a:lnTo>
                          <a:pt x="80" y="82"/>
                        </a:lnTo>
                        <a:lnTo>
                          <a:pt x="74" y="80"/>
                        </a:lnTo>
                        <a:lnTo>
                          <a:pt x="72" y="72"/>
                        </a:lnTo>
                        <a:lnTo>
                          <a:pt x="70" y="66"/>
                        </a:lnTo>
                        <a:lnTo>
                          <a:pt x="64" y="60"/>
                        </a:lnTo>
                        <a:lnTo>
                          <a:pt x="48" y="54"/>
                        </a:lnTo>
                        <a:lnTo>
                          <a:pt x="38" y="58"/>
                        </a:lnTo>
                        <a:lnTo>
                          <a:pt x="26" y="68"/>
                        </a:lnTo>
                        <a:lnTo>
                          <a:pt x="26" y="74"/>
                        </a:lnTo>
                        <a:lnTo>
                          <a:pt x="26" y="78"/>
                        </a:lnTo>
                        <a:lnTo>
                          <a:pt x="10" y="7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4" name="íşḷiḍè">
                    <a:extLst>
                      <a:ext uri="{FF2B5EF4-FFF2-40B4-BE49-F238E27FC236}">
                        <a16:creationId xmlns:a16="http://schemas.microsoft.com/office/drawing/2014/main" xmlns="" id="{4C8FE4CD-1C08-4205-9315-0D1B26E2649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00592" y="2175195"/>
                    <a:ext cx="997104" cy="449739"/>
                  </a:xfrm>
                  <a:custGeom>
                    <a:avLst/>
                    <a:gdLst>
                      <a:gd name="T0" fmla="*/ 2147483647 w 570"/>
                      <a:gd name="T1" fmla="*/ 2147483647 h 270"/>
                      <a:gd name="T2" fmla="*/ 2147483647 w 570"/>
                      <a:gd name="T3" fmla="*/ 2147483647 h 270"/>
                      <a:gd name="T4" fmla="*/ 2147483647 w 570"/>
                      <a:gd name="T5" fmla="*/ 2147483647 h 270"/>
                      <a:gd name="T6" fmla="*/ 2147483647 w 570"/>
                      <a:gd name="T7" fmla="*/ 2147483647 h 270"/>
                      <a:gd name="T8" fmla="*/ 2147483647 w 570"/>
                      <a:gd name="T9" fmla="*/ 2147483647 h 270"/>
                      <a:gd name="T10" fmla="*/ 2147483647 w 570"/>
                      <a:gd name="T11" fmla="*/ 2147483647 h 270"/>
                      <a:gd name="T12" fmla="*/ 2147483647 w 570"/>
                      <a:gd name="T13" fmla="*/ 2147483647 h 270"/>
                      <a:gd name="T14" fmla="*/ 2147483647 w 570"/>
                      <a:gd name="T15" fmla="*/ 2147483647 h 270"/>
                      <a:gd name="T16" fmla="*/ 2147483647 w 570"/>
                      <a:gd name="T17" fmla="*/ 2147483647 h 270"/>
                      <a:gd name="T18" fmla="*/ 2147483647 w 570"/>
                      <a:gd name="T19" fmla="*/ 2147483647 h 270"/>
                      <a:gd name="T20" fmla="*/ 0 w 570"/>
                      <a:gd name="T21" fmla="*/ 2147483647 h 270"/>
                      <a:gd name="T22" fmla="*/ 2147483647 w 570"/>
                      <a:gd name="T23" fmla="*/ 2147483647 h 270"/>
                      <a:gd name="T24" fmla="*/ 2147483647 w 570"/>
                      <a:gd name="T25" fmla="*/ 2147483647 h 270"/>
                      <a:gd name="T26" fmla="*/ 2147483647 w 570"/>
                      <a:gd name="T27" fmla="*/ 2147483647 h 270"/>
                      <a:gd name="T28" fmla="*/ 2147483647 w 570"/>
                      <a:gd name="T29" fmla="*/ 2147483647 h 270"/>
                      <a:gd name="T30" fmla="*/ 2147483647 w 570"/>
                      <a:gd name="T31" fmla="*/ 2147483647 h 270"/>
                      <a:gd name="T32" fmla="*/ 2147483647 w 570"/>
                      <a:gd name="T33" fmla="*/ 2147483647 h 270"/>
                      <a:gd name="T34" fmla="*/ 2147483647 w 570"/>
                      <a:gd name="T35" fmla="*/ 2147483647 h 270"/>
                      <a:gd name="T36" fmla="*/ 2147483647 w 570"/>
                      <a:gd name="T37" fmla="*/ 2147483647 h 270"/>
                      <a:gd name="T38" fmla="*/ 2147483647 w 570"/>
                      <a:gd name="T39" fmla="*/ 2147483647 h 270"/>
                      <a:gd name="T40" fmla="*/ 2147483647 w 570"/>
                      <a:gd name="T41" fmla="*/ 2147483647 h 270"/>
                      <a:gd name="T42" fmla="*/ 2147483647 w 570"/>
                      <a:gd name="T43" fmla="*/ 2147483647 h 270"/>
                      <a:gd name="T44" fmla="*/ 2147483647 w 570"/>
                      <a:gd name="T45" fmla="*/ 2147483647 h 270"/>
                      <a:gd name="T46" fmla="*/ 2147483647 w 570"/>
                      <a:gd name="T47" fmla="*/ 2147483647 h 270"/>
                      <a:gd name="T48" fmla="*/ 2147483647 w 570"/>
                      <a:gd name="T49" fmla="*/ 2147483647 h 270"/>
                      <a:gd name="T50" fmla="*/ 2147483647 w 570"/>
                      <a:gd name="T51" fmla="*/ 2147483647 h 270"/>
                      <a:gd name="T52" fmla="*/ 2147483647 w 570"/>
                      <a:gd name="T53" fmla="*/ 2147483647 h 270"/>
                      <a:gd name="T54" fmla="*/ 2147483647 w 570"/>
                      <a:gd name="T55" fmla="*/ 2147483647 h 270"/>
                      <a:gd name="T56" fmla="*/ 2147483647 w 570"/>
                      <a:gd name="T57" fmla="*/ 2147483647 h 270"/>
                      <a:gd name="T58" fmla="*/ 2147483647 w 570"/>
                      <a:gd name="T59" fmla="*/ 2147483647 h 270"/>
                      <a:gd name="T60" fmla="*/ 2147483647 w 570"/>
                      <a:gd name="T61" fmla="*/ 2147483647 h 270"/>
                      <a:gd name="T62" fmla="*/ 2147483647 w 570"/>
                      <a:gd name="T63" fmla="*/ 2147483647 h 270"/>
                      <a:gd name="T64" fmla="*/ 2147483647 w 570"/>
                      <a:gd name="T65" fmla="*/ 2147483647 h 270"/>
                      <a:gd name="T66" fmla="*/ 2147483647 w 570"/>
                      <a:gd name="T67" fmla="*/ 2147483647 h 270"/>
                      <a:gd name="T68" fmla="*/ 2147483647 w 570"/>
                      <a:gd name="T69" fmla="*/ 2147483647 h 270"/>
                      <a:gd name="T70" fmla="*/ 2147483647 w 570"/>
                      <a:gd name="T71" fmla="*/ 2147483647 h 270"/>
                      <a:gd name="T72" fmla="*/ 2147483647 w 570"/>
                      <a:gd name="T73" fmla="*/ 2147483647 h 270"/>
                      <a:gd name="T74" fmla="*/ 2147483647 w 570"/>
                      <a:gd name="T75" fmla="*/ 2147483647 h 270"/>
                      <a:gd name="T76" fmla="*/ 2147483647 w 570"/>
                      <a:gd name="T77" fmla="*/ 2147483647 h 270"/>
                      <a:gd name="T78" fmla="*/ 2147483647 w 570"/>
                      <a:gd name="T79" fmla="*/ 2147483647 h 270"/>
                      <a:gd name="T80" fmla="*/ 2147483647 w 570"/>
                      <a:gd name="T81" fmla="*/ 2147483647 h 270"/>
                      <a:gd name="T82" fmla="*/ 2147483647 w 570"/>
                      <a:gd name="T83" fmla="*/ 2147483647 h 270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570"/>
                      <a:gd name="T127" fmla="*/ 0 h 270"/>
                      <a:gd name="T128" fmla="*/ 570 w 570"/>
                      <a:gd name="T129" fmla="*/ 270 h 270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570" h="270">
                        <a:moveTo>
                          <a:pt x="118" y="238"/>
                        </a:moveTo>
                        <a:lnTo>
                          <a:pt x="110" y="240"/>
                        </a:lnTo>
                        <a:lnTo>
                          <a:pt x="108" y="248"/>
                        </a:lnTo>
                        <a:lnTo>
                          <a:pt x="108" y="252"/>
                        </a:lnTo>
                        <a:lnTo>
                          <a:pt x="104" y="248"/>
                        </a:lnTo>
                        <a:lnTo>
                          <a:pt x="102" y="236"/>
                        </a:lnTo>
                        <a:lnTo>
                          <a:pt x="102" y="230"/>
                        </a:lnTo>
                        <a:lnTo>
                          <a:pt x="92" y="224"/>
                        </a:lnTo>
                        <a:lnTo>
                          <a:pt x="84" y="222"/>
                        </a:lnTo>
                        <a:lnTo>
                          <a:pt x="72" y="210"/>
                        </a:lnTo>
                        <a:lnTo>
                          <a:pt x="62" y="200"/>
                        </a:lnTo>
                        <a:lnTo>
                          <a:pt x="58" y="194"/>
                        </a:lnTo>
                        <a:lnTo>
                          <a:pt x="64" y="194"/>
                        </a:lnTo>
                        <a:lnTo>
                          <a:pt x="76" y="196"/>
                        </a:lnTo>
                        <a:lnTo>
                          <a:pt x="70" y="184"/>
                        </a:lnTo>
                        <a:lnTo>
                          <a:pt x="82" y="182"/>
                        </a:lnTo>
                        <a:lnTo>
                          <a:pt x="94" y="182"/>
                        </a:lnTo>
                        <a:lnTo>
                          <a:pt x="92" y="168"/>
                        </a:lnTo>
                        <a:lnTo>
                          <a:pt x="92" y="158"/>
                        </a:lnTo>
                        <a:lnTo>
                          <a:pt x="88" y="152"/>
                        </a:lnTo>
                        <a:lnTo>
                          <a:pt x="80" y="152"/>
                        </a:lnTo>
                        <a:lnTo>
                          <a:pt x="74" y="156"/>
                        </a:lnTo>
                        <a:lnTo>
                          <a:pt x="70" y="154"/>
                        </a:lnTo>
                        <a:lnTo>
                          <a:pt x="64" y="152"/>
                        </a:lnTo>
                        <a:lnTo>
                          <a:pt x="52" y="152"/>
                        </a:lnTo>
                        <a:lnTo>
                          <a:pt x="42" y="162"/>
                        </a:lnTo>
                        <a:lnTo>
                          <a:pt x="36" y="152"/>
                        </a:lnTo>
                        <a:lnTo>
                          <a:pt x="24" y="136"/>
                        </a:lnTo>
                        <a:lnTo>
                          <a:pt x="10" y="136"/>
                        </a:lnTo>
                        <a:lnTo>
                          <a:pt x="10" y="126"/>
                        </a:lnTo>
                        <a:lnTo>
                          <a:pt x="4" y="128"/>
                        </a:lnTo>
                        <a:lnTo>
                          <a:pt x="0" y="128"/>
                        </a:lnTo>
                        <a:lnTo>
                          <a:pt x="0" y="126"/>
                        </a:lnTo>
                        <a:lnTo>
                          <a:pt x="0" y="110"/>
                        </a:lnTo>
                        <a:lnTo>
                          <a:pt x="0" y="96"/>
                        </a:lnTo>
                        <a:lnTo>
                          <a:pt x="10" y="88"/>
                        </a:lnTo>
                        <a:lnTo>
                          <a:pt x="18" y="98"/>
                        </a:lnTo>
                        <a:lnTo>
                          <a:pt x="26" y="94"/>
                        </a:lnTo>
                        <a:lnTo>
                          <a:pt x="24" y="82"/>
                        </a:lnTo>
                        <a:lnTo>
                          <a:pt x="48" y="62"/>
                        </a:lnTo>
                        <a:lnTo>
                          <a:pt x="68" y="66"/>
                        </a:lnTo>
                        <a:lnTo>
                          <a:pt x="86" y="72"/>
                        </a:lnTo>
                        <a:lnTo>
                          <a:pt x="102" y="84"/>
                        </a:lnTo>
                        <a:lnTo>
                          <a:pt x="110" y="82"/>
                        </a:lnTo>
                        <a:lnTo>
                          <a:pt x="122" y="86"/>
                        </a:lnTo>
                        <a:lnTo>
                          <a:pt x="128" y="78"/>
                        </a:lnTo>
                        <a:lnTo>
                          <a:pt x="160" y="78"/>
                        </a:lnTo>
                        <a:lnTo>
                          <a:pt x="170" y="86"/>
                        </a:lnTo>
                        <a:lnTo>
                          <a:pt x="176" y="86"/>
                        </a:lnTo>
                        <a:lnTo>
                          <a:pt x="186" y="84"/>
                        </a:lnTo>
                        <a:lnTo>
                          <a:pt x="202" y="84"/>
                        </a:lnTo>
                        <a:lnTo>
                          <a:pt x="204" y="70"/>
                        </a:lnTo>
                        <a:lnTo>
                          <a:pt x="180" y="62"/>
                        </a:lnTo>
                        <a:lnTo>
                          <a:pt x="184" y="56"/>
                        </a:lnTo>
                        <a:lnTo>
                          <a:pt x="186" y="44"/>
                        </a:lnTo>
                        <a:lnTo>
                          <a:pt x="200" y="42"/>
                        </a:lnTo>
                        <a:lnTo>
                          <a:pt x="188" y="36"/>
                        </a:lnTo>
                        <a:lnTo>
                          <a:pt x="182" y="26"/>
                        </a:lnTo>
                        <a:lnTo>
                          <a:pt x="204" y="24"/>
                        </a:lnTo>
                        <a:lnTo>
                          <a:pt x="270" y="10"/>
                        </a:lnTo>
                        <a:lnTo>
                          <a:pt x="280" y="0"/>
                        </a:lnTo>
                        <a:lnTo>
                          <a:pt x="308" y="4"/>
                        </a:lnTo>
                        <a:lnTo>
                          <a:pt x="320" y="22"/>
                        </a:lnTo>
                        <a:lnTo>
                          <a:pt x="354" y="26"/>
                        </a:lnTo>
                        <a:lnTo>
                          <a:pt x="352" y="32"/>
                        </a:lnTo>
                        <a:lnTo>
                          <a:pt x="370" y="32"/>
                        </a:lnTo>
                        <a:lnTo>
                          <a:pt x="388" y="18"/>
                        </a:lnTo>
                        <a:lnTo>
                          <a:pt x="396" y="18"/>
                        </a:lnTo>
                        <a:lnTo>
                          <a:pt x="396" y="28"/>
                        </a:lnTo>
                        <a:lnTo>
                          <a:pt x="412" y="34"/>
                        </a:lnTo>
                        <a:lnTo>
                          <a:pt x="464" y="82"/>
                        </a:lnTo>
                        <a:lnTo>
                          <a:pt x="472" y="84"/>
                        </a:lnTo>
                        <a:lnTo>
                          <a:pt x="472" y="74"/>
                        </a:lnTo>
                        <a:lnTo>
                          <a:pt x="484" y="76"/>
                        </a:lnTo>
                        <a:lnTo>
                          <a:pt x="486" y="84"/>
                        </a:lnTo>
                        <a:lnTo>
                          <a:pt x="506" y="86"/>
                        </a:lnTo>
                        <a:lnTo>
                          <a:pt x="510" y="78"/>
                        </a:lnTo>
                        <a:lnTo>
                          <a:pt x="534" y="94"/>
                        </a:lnTo>
                        <a:lnTo>
                          <a:pt x="550" y="104"/>
                        </a:lnTo>
                        <a:lnTo>
                          <a:pt x="570" y="108"/>
                        </a:lnTo>
                        <a:lnTo>
                          <a:pt x="564" y="112"/>
                        </a:lnTo>
                        <a:lnTo>
                          <a:pt x="562" y="116"/>
                        </a:lnTo>
                        <a:lnTo>
                          <a:pt x="558" y="120"/>
                        </a:lnTo>
                        <a:lnTo>
                          <a:pt x="544" y="130"/>
                        </a:lnTo>
                        <a:lnTo>
                          <a:pt x="556" y="144"/>
                        </a:lnTo>
                        <a:lnTo>
                          <a:pt x="548" y="152"/>
                        </a:lnTo>
                        <a:lnTo>
                          <a:pt x="540" y="154"/>
                        </a:lnTo>
                        <a:lnTo>
                          <a:pt x="532" y="152"/>
                        </a:lnTo>
                        <a:lnTo>
                          <a:pt x="518" y="148"/>
                        </a:lnTo>
                        <a:lnTo>
                          <a:pt x="522" y="160"/>
                        </a:lnTo>
                        <a:lnTo>
                          <a:pt x="522" y="176"/>
                        </a:lnTo>
                        <a:lnTo>
                          <a:pt x="520" y="184"/>
                        </a:lnTo>
                        <a:lnTo>
                          <a:pt x="510" y="186"/>
                        </a:lnTo>
                        <a:lnTo>
                          <a:pt x="498" y="182"/>
                        </a:lnTo>
                        <a:lnTo>
                          <a:pt x="500" y="190"/>
                        </a:lnTo>
                        <a:lnTo>
                          <a:pt x="510" y="210"/>
                        </a:lnTo>
                        <a:lnTo>
                          <a:pt x="512" y="224"/>
                        </a:lnTo>
                        <a:lnTo>
                          <a:pt x="506" y="234"/>
                        </a:lnTo>
                        <a:lnTo>
                          <a:pt x="492" y="228"/>
                        </a:lnTo>
                        <a:lnTo>
                          <a:pt x="480" y="228"/>
                        </a:lnTo>
                        <a:lnTo>
                          <a:pt x="460" y="228"/>
                        </a:lnTo>
                        <a:lnTo>
                          <a:pt x="448" y="228"/>
                        </a:lnTo>
                        <a:lnTo>
                          <a:pt x="428" y="222"/>
                        </a:lnTo>
                        <a:lnTo>
                          <a:pt x="418" y="226"/>
                        </a:lnTo>
                        <a:lnTo>
                          <a:pt x="418" y="234"/>
                        </a:lnTo>
                        <a:lnTo>
                          <a:pt x="398" y="228"/>
                        </a:lnTo>
                        <a:lnTo>
                          <a:pt x="386" y="230"/>
                        </a:lnTo>
                        <a:lnTo>
                          <a:pt x="386" y="242"/>
                        </a:lnTo>
                        <a:lnTo>
                          <a:pt x="380" y="242"/>
                        </a:lnTo>
                        <a:lnTo>
                          <a:pt x="360" y="260"/>
                        </a:lnTo>
                        <a:lnTo>
                          <a:pt x="358" y="264"/>
                        </a:lnTo>
                        <a:lnTo>
                          <a:pt x="354" y="270"/>
                        </a:lnTo>
                        <a:lnTo>
                          <a:pt x="348" y="268"/>
                        </a:lnTo>
                        <a:lnTo>
                          <a:pt x="346" y="260"/>
                        </a:lnTo>
                        <a:lnTo>
                          <a:pt x="326" y="260"/>
                        </a:lnTo>
                        <a:lnTo>
                          <a:pt x="322" y="246"/>
                        </a:lnTo>
                        <a:lnTo>
                          <a:pt x="314" y="244"/>
                        </a:lnTo>
                        <a:lnTo>
                          <a:pt x="310" y="234"/>
                        </a:lnTo>
                        <a:lnTo>
                          <a:pt x="288" y="214"/>
                        </a:lnTo>
                        <a:lnTo>
                          <a:pt x="244" y="218"/>
                        </a:lnTo>
                        <a:lnTo>
                          <a:pt x="226" y="196"/>
                        </a:lnTo>
                        <a:lnTo>
                          <a:pt x="186" y="178"/>
                        </a:lnTo>
                        <a:lnTo>
                          <a:pt x="152" y="188"/>
                        </a:lnTo>
                        <a:lnTo>
                          <a:pt x="162" y="254"/>
                        </a:lnTo>
                        <a:lnTo>
                          <a:pt x="154" y="254"/>
                        </a:lnTo>
                        <a:lnTo>
                          <a:pt x="140" y="242"/>
                        </a:lnTo>
                        <a:lnTo>
                          <a:pt x="130" y="238"/>
                        </a:lnTo>
                        <a:lnTo>
                          <a:pt x="118" y="23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5" name="íṣ1íḑe">
                    <a:extLst>
                      <a:ext uri="{FF2B5EF4-FFF2-40B4-BE49-F238E27FC236}">
                        <a16:creationId xmlns:a16="http://schemas.microsoft.com/office/drawing/2014/main" xmlns="" id="{D8DDA9BB-2585-44ED-94E5-DF8CFD08DB8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00592" y="2652955"/>
                    <a:ext cx="41317" cy="22417"/>
                  </a:xfrm>
                  <a:custGeom>
                    <a:avLst/>
                    <a:gdLst>
                      <a:gd name="T0" fmla="*/ 0 w 24"/>
                      <a:gd name="T1" fmla="*/ 2147483647 h 14"/>
                      <a:gd name="T2" fmla="*/ 2147483647 w 24"/>
                      <a:gd name="T3" fmla="*/ 0 h 14"/>
                      <a:gd name="T4" fmla="*/ 2147483647 w 24"/>
                      <a:gd name="T5" fmla="*/ 2147483647 h 14"/>
                      <a:gd name="T6" fmla="*/ 2147483647 w 24"/>
                      <a:gd name="T7" fmla="*/ 2147483647 h 14"/>
                      <a:gd name="T8" fmla="*/ 2147483647 w 24"/>
                      <a:gd name="T9" fmla="*/ 2147483647 h 14"/>
                      <a:gd name="T10" fmla="*/ 2147483647 w 24"/>
                      <a:gd name="T11" fmla="*/ 2147483647 h 14"/>
                      <a:gd name="T12" fmla="*/ 2147483647 w 24"/>
                      <a:gd name="T13" fmla="*/ 2147483647 h 14"/>
                      <a:gd name="T14" fmla="*/ 0 w 24"/>
                      <a:gd name="T15" fmla="*/ 2147483647 h 1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24"/>
                      <a:gd name="T25" fmla="*/ 0 h 14"/>
                      <a:gd name="T26" fmla="*/ 24 w 24"/>
                      <a:gd name="T27" fmla="*/ 14 h 14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24" h="14">
                        <a:moveTo>
                          <a:pt x="0" y="2"/>
                        </a:moveTo>
                        <a:lnTo>
                          <a:pt x="8" y="0"/>
                        </a:lnTo>
                        <a:lnTo>
                          <a:pt x="18" y="8"/>
                        </a:lnTo>
                        <a:lnTo>
                          <a:pt x="24" y="12"/>
                        </a:lnTo>
                        <a:lnTo>
                          <a:pt x="16" y="14"/>
                        </a:lnTo>
                        <a:lnTo>
                          <a:pt x="12" y="14"/>
                        </a:lnTo>
                        <a:lnTo>
                          <a:pt x="6" y="10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6" name="iṣḷíďe">
                    <a:extLst>
                      <a:ext uri="{FF2B5EF4-FFF2-40B4-BE49-F238E27FC236}">
                        <a16:creationId xmlns:a16="http://schemas.microsoft.com/office/drawing/2014/main" xmlns="" id="{CA60336D-0F95-4CFB-8F62-1E2EC72222C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20784" y="1590953"/>
                    <a:ext cx="3437531" cy="1008761"/>
                  </a:xfrm>
                  <a:custGeom>
                    <a:avLst/>
                    <a:gdLst>
                      <a:gd name="T0" fmla="*/ 2147483647 w 1968"/>
                      <a:gd name="T1" fmla="*/ 2147483647 h 606"/>
                      <a:gd name="T2" fmla="*/ 2147483647 w 1968"/>
                      <a:gd name="T3" fmla="*/ 2147483647 h 606"/>
                      <a:gd name="T4" fmla="*/ 2147483647 w 1968"/>
                      <a:gd name="T5" fmla="*/ 2147483647 h 606"/>
                      <a:gd name="T6" fmla="*/ 2147483647 w 1968"/>
                      <a:gd name="T7" fmla="*/ 2147483647 h 606"/>
                      <a:gd name="T8" fmla="*/ 2147483647 w 1968"/>
                      <a:gd name="T9" fmla="*/ 2147483647 h 606"/>
                      <a:gd name="T10" fmla="*/ 2147483647 w 1968"/>
                      <a:gd name="T11" fmla="*/ 2147483647 h 606"/>
                      <a:gd name="T12" fmla="*/ 2147483647 w 1968"/>
                      <a:gd name="T13" fmla="*/ 2147483647 h 606"/>
                      <a:gd name="T14" fmla="*/ 2147483647 w 1968"/>
                      <a:gd name="T15" fmla="*/ 2147483647 h 606"/>
                      <a:gd name="T16" fmla="*/ 2147483647 w 1968"/>
                      <a:gd name="T17" fmla="*/ 2147483647 h 606"/>
                      <a:gd name="T18" fmla="*/ 2147483647 w 1968"/>
                      <a:gd name="T19" fmla="*/ 2147483647 h 606"/>
                      <a:gd name="T20" fmla="*/ 2147483647 w 1968"/>
                      <a:gd name="T21" fmla="*/ 2147483647 h 606"/>
                      <a:gd name="T22" fmla="*/ 2147483647 w 1968"/>
                      <a:gd name="T23" fmla="*/ 2147483647 h 606"/>
                      <a:gd name="T24" fmla="*/ 2147483647 w 1968"/>
                      <a:gd name="T25" fmla="*/ 2147483647 h 606"/>
                      <a:gd name="T26" fmla="*/ 2147483647 w 1968"/>
                      <a:gd name="T27" fmla="*/ 2147483647 h 606"/>
                      <a:gd name="T28" fmla="*/ 2147483647 w 1968"/>
                      <a:gd name="T29" fmla="*/ 2147483647 h 606"/>
                      <a:gd name="T30" fmla="*/ 2147483647 w 1968"/>
                      <a:gd name="T31" fmla="*/ 2147483647 h 606"/>
                      <a:gd name="T32" fmla="*/ 2147483647 w 1968"/>
                      <a:gd name="T33" fmla="*/ 2147483647 h 606"/>
                      <a:gd name="T34" fmla="*/ 2147483647 w 1968"/>
                      <a:gd name="T35" fmla="*/ 2147483647 h 606"/>
                      <a:gd name="T36" fmla="*/ 2147483647 w 1968"/>
                      <a:gd name="T37" fmla="*/ 2147483647 h 606"/>
                      <a:gd name="T38" fmla="*/ 2147483647 w 1968"/>
                      <a:gd name="T39" fmla="*/ 2147483647 h 606"/>
                      <a:gd name="T40" fmla="*/ 2147483647 w 1968"/>
                      <a:gd name="T41" fmla="*/ 2147483647 h 606"/>
                      <a:gd name="T42" fmla="*/ 2147483647 w 1968"/>
                      <a:gd name="T43" fmla="*/ 2147483647 h 606"/>
                      <a:gd name="T44" fmla="*/ 2147483647 w 1968"/>
                      <a:gd name="T45" fmla="*/ 2147483647 h 606"/>
                      <a:gd name="T46" fmla="*/ 2147483647 w 1968"/>
                      <a:gd name="T47" fmla="*/ 2147483647 h 606"/>
                      <a:gd name="T48" fmla="*/ 2147483647 w 1968"/>
                      <a:gd name="T49" fmla="*/ 2147483647 h 606"/>
                      <a:gd name="T50" fmla="*/ 2147483647 w 1968"/>
                      <a:gd name="T51" fmla="*/ 2147483647 h 606"/>
                      <a:gd name="T52" fmla="*/ 2147483647 w 1968"/>
                      <a:gd name="T53" fmla="*/ 2147483647 h 606"/>
                      <a:gd name="T54" fmla="*/ 2147483647 w 1968"/>
                      <a:gd name="T55" fmla="*/ 2147483647 h 606"/>
                      <a:gd name="T56" fmla="*/ 2147483647 w 1968"/>
                      <a:gd name="T57" fmla="*/ 2147483647 h 606"/>
                      <a:gd name="T58" fmla="*/ 2147483647 w 1968"/>
                      <a:gd name="T59" fmla="*/ 2147483647 h 606"/>
                      <a:gd name="T60" fmla="*/ 2147483647 w 1968"/>
                      <a:gd name="T61" fmla="*/ 0 h 606"/>
                      <a:gd name="T62" fmla="*/ 2147483647 w 1968"/>
                      <a:gd name="T63" fmla="*/ 2147483647 h 606"/>
                      <a:gd name="T64" fmla="*/ 2147483647 w 1968"/>
                      <a:gd name="T65" fmla="*/ 2147483647 h 606"/>
                      <a:gd name="T66" fmla="*/ 2147483647 w 1968"/>
                      <a:gd name="T67" fmla="*/ 2147483647 h 606"/>
                      <a:gd name="T68" fmla="*/ 2147483647 w 1968"/>
                      <a:gd name="T69" fmla="*/ 2147483647 h 606"/>
                      <a:gd name="T70" fmla="*/ 2147483647 w 1968"/>
                      <a:gd name="T71" fmla="*/ 2147483647 h 606"/>
                      <a:gd name="T72" fmla="*/ 2147483647 w 1968"/>
                      <a:gd name="T73" fmla="*/ 2147483647 h 606"/>
                      <a:gd name="T74" fmla="*/ 2147483647 w 1968"/>
                      <a:gd name="T75" fmla="*/ 2147483647 h 606"/>
                      <a:gd name="T76" fmla="*/ 2147483647 w 1968"/>
                      <a:gd name="T77" fmla="*/ 2147483647 h 606"/>
                      <a:gd name="T78" fmla="*/ 2147483647 w 1968"/>
                      <a:gd name="T79" fmla="*/ 2147483647 h 606"/>
                      <a:gd name="T80" fmla="*/ 2147483647 w 1968"/>
                      <a:gd name="T81" fmla="*/ 2147483647 h 606"/>
                      <a:gd name="T82" fmla="*/ 2147483647 w 1968"/>
                      <a:gd name="T83" fmla="*/ 2147483647 h 606"/>
                      <a:gd name="T84" fmla="*/ 2147483647 w 1968"/>
                      <a:gd name="T85" fmla="*/ 2147483647 h 606"/>
                      <a:gd name="T86" fmla="*/ 2147483647 w 1968"/>
                      <a:gd name="T87" fmla="*/ 2147483647 h 606"/>
                      <a:gd name="T88" fmla="*/ 2147483647 w 1968"/>
                      <a:gd name="T89" fmla="*/ 2147483647 h 606"/>
                      <a:gd name="T90" fmla="*/ 2147483647 w 1968"/>
                      <a:gd name="T91" fmla="*/ 2147483647 h 606"/>
                      <a:gd name="T92" fmla="*/ 2147483647 w 1968"/>
                      <a:gd name="T93" fmla="*/ 2147483647 h 606"/>
                      <a:gd name="T94" fmla="*/ 2147483647 w 1968"/>
                      <a:gd name="T95" fmla="*/ 2147483647 h 606"/>
                      <a:gd name="T96" fmla="*/ 2147483647 w 1968"/>
                      <a:gd name="T97" fmla="*/ 2147483647 h 606"/>
                      <a:gd name="T98" fmla="*/ 2147483647 w 1968"/>
                      <a:gd name="T99" fmla="*/ 2147483647 h 606"/>
                      <a:gd name="T100" fmla="*/ 2147483647 w 1968"/>
                      <a:gd name="T101" fmla="*/ 2147483647 h 606"/>
                      <a:gd name="T102" fmla="*/ 2147483647 w 1968"/>
                      <a:gd name="T103" fmla="*/ 2147483647 h 606"/>
                      <a:gd name="T104" fmla="*/ 2147483647 w 1968"/>
                      <a:gd name="T105" fmla="*/ 2147483647 h 606"/>
                      <a:gd name="T106" fmla="*/ 2147483647 w 1968"/>
                      <a:gd name="T107" fmla="*/ 2147483647 h 606"/>
                      <a:gd name="T108" fmla="*/ 2147483647 w 1968"/>
                      <a:gd name="T109" fmla="*/ 2147483647 h 606"/>
                      <a:gd name="T110" fmla="*/ 2147483647 w 1968"/>
                      <a:gd name="T111" fmla="*/ 2147483647 h 606"/>
                      <a:gd name="T112" fmla="*/ 2147483647 w 1968"/>
                      <a:gd name="T113" fmla="*/ 2147483647 h 606"/>
                      <a:gd name="T114" fmla="*/ 2147483647 w 1968"/>
                      <a:gd name="T115" fmla="*/ 2147483647 h 606"/>
                      <a:gd name="T116" fmla="*/ 2147483647 w 1968"/>
                      <a:gd name="T117" fmla="*/ 2147483647 h 606"/>
                      <a:gd name="T118" fmla="*/ 2147483647 w 1968"/>
                      <a:gd name="T119" fmla="*/ 2147483647 h 60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w 1968"/>
                      <a:gd name="T181" fmla="*/ 0 h 606"/>
                      <a:gd name="T182" fmla="*/ 1968 w 1968"/>
                      <a:gd name="T183" fmla="*/ 606 h 606"/>
                    </a:gdLst>
                    <a:ahLst/>
                    <a:cxnLst>
                      <a:cxn ang="T120">
                        <a:pos x="T0" y="T1"/>
                      </a:cxn>
                      <a:cxn ang="T121">
                        <a:pos x="T2" y="T3"/>
                      </a:cxn>
                      <a:cxn ang="T122">
                        <a:pos x="T4" y="T5"/>
                      </a:cxn>
                      <a:cxn ang="T123">
                        <a:pos x="T6" y="T7"/>
                      </a:cxn>
                      <a:cxn ang="T124">
                        <a:pos x="T8" y="T9"/>
                      </a:cxn>
                      <a:cxn ang="T125">
                        <a:pos x="T10" y="T11"/>
                      </a:cxn>
                      <a:cxn ang="T126">
                        <a:pos x="T12" y="T13"/>
                      </a:cxn>
                      <a:cxn ang="T127">
                        <a:pos x="T14" y="T15"/>
                      </a:cxn>
                      <a:cxn ang="T128">
                        <a:pos x="T16" y="T17"/>
                      </a:cxn>
                      <a:cxn ang="T129">
                        <a:pos x="T18" y="T19"/>
                      </a:cxn>
                      <a:cxn ang="T130">
                        <a:pos x="T20" y="T21"/>
                      </a:cxn>
                      <a:cxn ang="T131">
                        <a:pos x="T22" y="T23"/>
                      </a:cxn>
                      <a:cxn ang="T132">
                        <a:pos x="T24" y="T25"/>
                      </a:cxn>
                      <a:cxn ang="T133">
                        <a:pos x="T26" y="T27"/>
                      </a:cxn>
                      <a:cxn ang="T134">
                        <a:pos x="T28" y="T29"/>
                      </a:cxn>
                      <a:cxn ang="T135">
                        <a:pos x="T30" y="T31"/>
                      </a:cxn>
                      <a:cxn ang="T136">
                        <a:pos x="T32" y="T33"/>
                      </a:cxn>
                      <a:cxn ang="T137">
                        <a:pos x="T34" y="T35"/>
                      </a:cxn>
                      <a:cxn ang="T138">
                        <a:pos x="T36" y="T37"/>
                      </a:cxn>
                      <a:cxn ang="T139">
                        <a:pos x="T38" y="T39"/>
                      </a:cxn>
                      <a:cxn ang="T140">
                        <a:pos x="T40" y="T41"/>
                      </a:cxn>
                      <a:cxn ang="T141">
                        <a:pos x="T42" y="T43"/>
                      </a:cxn>
                      <a:cxn ang="T142">
                        <a:pos x="T44" y="T45"/>
                      </a:cxn>
                      <a:cxn ang="T143">
                        <a:pos x="T46" y="T47"/>
                      </a:cxn>
                      <a:cxn ang="T144">
                        <a:pos x="T48" y="T49"/>
                      </a:cxn>
                      <a:cxn ang="T145">
                        <a:pos x="T50" y="T51"/>
                      </a:cxn>
                      <a:cxn ang="T146">
                        <a:pos x="T52" y="T53"/>
                      </a:cxn>
                      <a:cxn ang="T147">
                        <a:pos x="T54" y="T55"/>
                      </a:cxn>
                      <a:cxn ang="T148">
                        <a:pos x="T56" y="T57"/>
                      </a:cxn>
                      <a:cxn ang="T149">
                        <a:pos x="T58" y="T59"/>
                      </a:cxn>
                      <a:cxn ang="T150">
                        <a:pos x="T60" y="T61"/>
                      </a:cxn>
                      <a:cxn ang="T151">
                        <a:pos x="T62" y="T63"/>
                      </a:cxn>
                      <a:cxn ang="T152">
                        <a:pos x="T64" y="T65"/>
                      </a:cxn>
                      <a:cxn ang="T153">
                        <a:pos x="T66" y="T67"/>
                      </a:cxn>
                      <a:cxn ang="T154">
                        <a:pos x="T68" y="T69"/>
                      </a:cxn>
                      <a:cxn ang="T155">
                        <a:pos x="T70" y="T71"/>
                      </a:cxn>
                      <a:cxn ang="T156">
                        <a:pos x="T72" y="T73"/>
                      </a:cxn>
                      <a:cxn ang="T157">
                        <a:pos x="T74" y="T75"/>
                      </a:cxn>
                      <a:cxn ang="T158">
                        <a:pos x="T76" y="T77"/>
                      </a:cxn>
                      <a:cxn ang="T159">
                        <a:pos x="T78" y="T79"/>
                      </a:cxn>
                      <a:cxn ang="T160">
                        <a:pos x="T80" y="T81"/>
                      </a:cxn>
                      <a:cxn ang="T161">
                        <a:pos x="T82" y="T83"/>
                      </a:cxn>
                      <a:cxn ang="T162">
                        <a:pos x="T84" y="T85"/>
                      </a:cxn>
                      <a:cxn ang="T163">
                        <a:pos x="T86" y="T87"/>
                      </a:cxn>
                      <a:cxn ang="T164">
                        <a:pos x="T88" y="T89"/>
                      </a:cxn>
                      <a:cxn ang="T165">
                        <a:pos x="T90" y="T91"/>
                      </a:cxn>
                      <a:cxn ang="T166">
                        <a:pos x="T92" y="T93"/>
                      </a:cxn>
                      <a:cxn ang="T167">
                        <a:pos x="T94" y="T95"/>
                      </a:cxn>
                      <a:cxn ang="T168">
                        <a:pos x="T96" y="T97"/>
                      </a:cxn>
                      <a:cxn ang="T169">
                        <a:pos x="T98" y="T99"/>
                      </a:cxn>
                      <a:cxn ang="T170">
                        <a:pos x="T100" y="T101"/>
                      </a:cxn>
                      <a:cxn ang="T171">
                        <a:pos x="T102" y="T103"/>
                      </a:cxn>
                      <a:cxn ang="T172">
                        <a:pos x="T104" y="T105"/>
                      </a:cxn>
                      <a:cxn ang="T173">
                        <a:pos x="T106" y="T107"/>
                      </a:cxn>
                      <a:cxn ang="T174">
                        <a:pos x="T108" y="T109"/>
                      </a:cxn>
                      <a:cxn ang="T175">
                        <a:pos x="T110" y="T111"/>
                      </a:cxn>
                      <a:cxn ang="T176">
                        <a:pos x="T112" y="T113"/>
                      </a:cxn>
                      <a:cxn ang="T177">
                        <a:pos x="T114" y="T115"/>
                      </a:cxn>
                      <a:cxn ang="T178">
                        <a:pos x="T116" y="T117"/>
                      </a:cxn>
                      <a:cxn ang="T179">
                        <a:pos x="T118" y="T119"/>
                      </a:cxn>
                    </a:cxnLst>
                    <a:rect l="T180" t="T181" r="T182" b="T183"/>
                    <a:pathLst>
                      <a:path w="1968" h="606">
                        <a:moveTo>
                          <a:pt x="902" y="458"/>
                        </a:moveTo>
                        <a:lnTo>
                          <a:pt x="912" y="448"/>
                        </a:lnTo>
                        <a:lnTo>
                          <a:pt x="924" y="440"/>
                        </a:lnTo>
                        <a:lnTo>
                          <a:pt x="936" y="436"/>
                        </a:lnTo>
                        <a:lnTo>
                          <a:pt x="950" y="434"/>
                        </a:lnTo>
                        <a:lnTo>
                          <a:pt x="958" y="436"/>
                        </a:lnTo>
                        <a:lnTo>
                          <a:pt x="964" y="436"/>
                        </a:lnTo>
                        <a:lnTo>
                          <a:pt x="982" y="442"/>
                        </a:lnTo>
                        <a:lnTo>
                          <a:pt x="1000" y="448"/>
                        </a:lnTo>
                        <a:lnTo>
                          <a:pt x="1010" y="450"/>
                        </a:lnTo>
                        <a:lnTo>
                          <a:pt x="1020" y="450"/>
                        </a:lnTo>
                        <a:lnTo>
                          <a:pt x="1026" y="450"/>
                        </a:lnTo>
                        <a:lnTo>
                          <a:pt x="1030" y="448"/>
                        </a:lnTo>
                        <a:lnTo>
                          <a:pt x="1034" y="446"/>
                        </a:lnTo>
                        <a:lnTo>
                          <a:pt x="1036" y="442"/>
                        </a:lnTo>
                        <a:lnTo>
                          <a:pt x="1036" y="438"/>
                        </a:lnTo>
                        <a:lnTo>
                          <a:pt x="1034" y="436"/>
                        </a:lnTo>
                        <a:lnTo>
                          <a:pt x="1028" y="430"/>
                        </a:lnTo>
                        <a:lnTo>
                          <a:pt x="1024" y="424"/>
                        </a:lnTo>
                        <a:lnTo>
                          <a:pt x="1022" y="420"/>
                        </a:lnTo>
                        <a:lnTo>
                          <a:pt x="1020" y="416"/>
                        </a:lnTo>
                        <a:lnTo>
                          <a:pt x="1022" y="414"/>
                        </a:lnTo>
                        <a:lnTo>
                          <a:pt x="1024" y="414"/>
                        </a:lnTo>
                        <a:lnTo>
                          <a:pt x="1030" y="412"/>
                        </a:lnTo>
                        <a:lnTo>
                          <a:pt x="1048" y="412"/>
                        </a:lnTo>
                        <a:lnTo>
                          <a:pt x="1066" y="416"/>
                        </a:lnTo>
                        <a:lnTo>
                          <a:pt x="1076" y="420"/>
                        </a:lnTo>
                        <a:lnTo>
                          <a:pt x="1082" y="426"/>
                        </a:lnTo>
                        <a:lnTo>
                          <a:pt x="1088" y="434"/>
                        </a:lnTo>
                        <a:lnTo>
                          <a:pt x="1092" y="436"/>
                        </a:lnTo>
                        <a:lnTo>
                          <a:pt x="1094" y="438"/>
                        </a:lnTo>
                        <a:lnTo>
                          <a:pt x="1100" y="440"/>
                        </a:lnTo>
                        <a:lnTo>
                          <a:pt x="1108" y="438"/>
                        </a:lnTo>
                        <a:lnTo>
                          <a:pt x="1122" y="436"/>
                        </a:lnTo>
                        <a:lnTo>
                          <a:pt x="1136" y="438"/>
                        </a:lnTo>
                        <a:lnTo>
                          <a:pt x="1148" y="440"/>
                        </a:lnTo>
                        <a:lnTo>
                          <a:pt x="1160" y="446"/>
                        </a:lnTo>
                        <a:lnTo>
                          <a:pt x="1186" y="458"/>
                        </a:lnTo>
                        <a:lnTo>
                          <a:pt x="1200" y="460"/>
                        </a:lnTo>
                        <a:lnTo>
                          <a:pt x="1214" y="462"/>
                        </a:lnTo>
                        <a:lnTo>
                          <a:pt x="1222" y="462"/>
                        </a:lnTo>
                        <a:lnTo>
                          <a:pt x="1230" y="460"/>
                        </a:lnTo>
                        <a:lnTo>
                          <a:pt x="1240" y="452"/>
                        </a:lnTo>
                        <a:lnTo>
                          <a:pt x="1252" y="444"/>
                        </a:lnTo>
                        <a:lnTo>
                          <a:pt x="1258" y="442"/>
                        </a:lnTo>
                        <a:lnTo>
                          <a:pt x="1264" y="442"/>
                        </a:lnTo>
                        <a:lnTo>
                          <a:pt x="1272" y="442"/>
                        </a:lnTo>
                        <a:lnTo>
                          <a:pt x="1284" y="446"/>
                        </a:lnTo>
                        <a:lnTo>
                          <a:pt x="1306" y="454"/>
                        </a:lnTo>
                        <a:lnTo>
                          <a:pt x="1314" y="454"/>
                        </a:lnTo>
                        <a:lnTo>
                          <a:pt x="1324" y="452"/>
                        </a:lnTo>
                        <a:lnTo>
                          <a:pt x="1326" y="450"/>
                        </a:lnTo>
                        <a:lnTo>
                          <a:pt x="1328" y="446"/>
                        </a:lnTo>
                        <a:lnTo>
                          <a:pt x="1328" y="442"/>
                        </a:lnTo>
                        <a:lnTo>
                          <a:pt x="1328" y="436"/>
                        </a:lnTo>
                        <a:lnTo>
                          <a:pt x="1326" y="426"/>
                        </a:lnTo>
                        <a:lnTo>
                          <a:pt x="1324" y="416"/>
                        </a:lnTo>
                        <a:lnTo>
                          <a:pt x="1318" y="410"/>
                        </a:lnTo>
                        <a:lnTo>
                          <a:pt x="1314" y="406"/>
                        </a:lnTo>
                        <a:lnTo>
                          <a:pt x="1312" y="404"/>
                        </a:lnTo>
                        <a:lnTo>
                          <a:pt x="1312" y="398"/>
                        </a:lnTo>
                        <a:lnTo>
                          <a:pt x="1314" y="394"/>
                        </a:lnTo>
                        <a:lnTo>
                          <a:pt x="1318" y="390"/>
                        </a:lnTo>
                        <a:lnTo>
                          <a:pt x="1324" y="388"/>
                        </a:lnTo>
                        <a:lnTo>
                          <a:pt x="1334" y="386"/>
                        </a:lnTo>
                        <a:lnTo>
                          <a:pt x="1346" y="386"/>
                        </a:lnTo>
                        <a:lnTo>
                          <a:pt x="1368" y="388"/>
                        </a:lnTo>
                        <a:lnTo>
                          <a:pt x="1384" y="394"/>
                        </a:lnTo>
                        <a:lnTo>
                          <a:pt x="1396" y="402"/>
                        </a:lnTo>
                        <a:lnTo>
                          <a:pt x="1408" y="410"/>
                        </a:lnTo>
                        <a:lnTo>
                          <a:pt x="1430" y="432"/>
                        </a:lnTo>
                        <a:lnTo>
                          <a:pt x="1442" y="440"/>
                        </a:lnTo>
                        <a:lnTo>
                          <a:pt x="1452" y="448"/>
                        </a:lnTo>
                        <a:lnTo>
                          <a:pt x="1466" y="454"/>
                        </a:lnTo>
                        <a:lnTo>
                          <a:pt x="1480" y="458"/>
                        </a:lnTo>
                        <a:lnTo>
                          <a:pt x="1494" y="462"/>
                        </a:lnTo>
                        <a:lnTo>
                          <a:pt x="1506" y="466"/>
                        </a:lnTo>
                        <a:lnTo>
                          <a:pt x="1512" y="474"/>
                        </a:lnTo>
                        <a:lnTo>
                          <a:pt x="1518" y="482"/>
                        </a:lnTo>
                        <a:lnTo>
                          <a:pt x="1526" y="488"/>
                        </a:lnTo>
                        <a:lnTo>
                          <a:pt x="1532" y="490"/>
                        </a:lnTo>
                        <a:lnTo>
                          <a:pt x="1536" y="490"/>
                        </a:lnTo>
                        <a:lnTo>
                          <a:pt x="1548" y="488"/>
                        </a:lnTo>
                        <a:lnTo>
                          <a:pt x="1554" y="484"/>
                        </a:lnTo>
                        <a:lnTo>
                          <a:pt x="1560" y="478"/>
                        </a:lnTo>
                        <a:lnTo>
                          <a:pt x="1568" y="472"/>
                        </a:lnTo>
                        <a:lnTo>
                          <a:pt x="1576" y="486"/>
                        </a:lnTo>
                        <a:lnTo>
                          <a:pt x="1580" y="496"/>
                        </a:lnTo>
                        <a:lnTo>
                          <a:pt x="1582" y="510"/>
                        </a:lnTo>
                        <a:lnTo>
                          <a:pt x="1582" y="522"/>
                        </a:lnTo>
                        <a:lnTo>
                          <a:pt x="1582" y="528"/>
                        </a:lnTo>
                        <a:lnTo>
                          <a:pt x="1582" y="538"/>
                        </a:lnTo>
                        <a:lnTo>
                          <a:pt x="1574" y="532"/>
                        </a:lnTo>
                        <a:lnTo>
                          <a:pt x="1562" y="528"/>
                        </a:lnTo>
                        <a:lnTo>
                          <a:pt x="1562" y="544"/>
                        </a:lnTo>
                        <a:lnTo>
                          <a:pt x="1570" y="550"/>
                        </a:lnTo>
                        <a:lnTo>
                          <a:pt x="1576" y="558"/>
                        </a:lnTo>
                        <a:lnTo>
                          <a:pt x="1584" y="580"/>
                        </a:lnTo>
                        <a:lnTo>
                          <a:pt x="1590" y="576"/>
                        </a:lnTo>
                        <a:lnTo>
                          <a:pt x="1600" y="574"/>
                        </a:lnTo>
                        <a:lnTo>
                          <a:pt x="1612" y="576"/>
                        </a:lnTo>
                        <a:lnTo>
                          <a:pt x="1618" y="576"/>
                        </a:lnTo>
                        <a:lnTo>
                          <a:pt x="1624" y="574"/>
                        </a:lnTo>
                        <a:lnTo>
                          <a:pt x="1630" y="574"/>
                        </a:lnTo>
                        <a:lnTo>
                          <a:pt x="1634" y="570"/>
                        </a:lnTo>
                        <a:lnTo>
                          <a:pt x="1640" y="558"/>
                        </a:lnTo>
                        <a:lnTo>
                          <a:pt x="1640" y="546"/>
                        </a:lnTo>
                        <a:lnTo>
                          <a:pt x="1642" y="532"/>
                        </a:lnTo>
                        <a:lnTo>
                          <a:pt x="1642" y="518"/>
                        </a:lnTo>
                        <a:lnTo>
                          <a:pt x="1642" y="494"/>
                        </a:lnTo>
                        <a:lnTo>
                          <a:pt x="1640" y="476"/>
                        </a:lnTo>
                        <a:lnTo>
                          <a:pt x="1636" y="458"/>
                        </a:lnTo>
                        <a:lnTo>
                          <a:pt x="1628" y="436"/>
                        </a:lnTo>
                        <a:lnTo>
                          <a:pt x="1616" y="418"/>
                        </a:lnTo>
                        <a:lnTo>
                          <a:pt x="1604" y="402"/>
                        </a:lnTo>
                        <a:lnTo>
                          <a:pt x="1588" y="386"/>
                        </a:lnTo>
                        <a:lnTo>
                          <a:pt x="1580" y="382"/>
                        </a:lnTo>
                        <a:lnTo>
                          <a:pt x="1572" y="380"/>
                        </a:lnTo>
                        <a:lnTo>
                          <a:pt x="1562" y="376"/>
                        </a:lnTo>
                        <a:lnTo>
                          <a:pt x="1554" y="376"/>
                        </a:lnTo>
                        <a:lnTo>
                          <a:pt x="1550" y="376"/>
                        </a:lnTo>
                        <a:lnTo>
                          <a:pt x="1548" y="376"/>
                        </a:lnTo>
                        <a:lnTo>
                          <a:pt x="1544" y="382"/>
                        </a:lnTo>
                        <a:lnTo>
                          <a:pt x="1534" y="378"/>
                        </a:lnTo>
                        <a:lnTo>
                          <a:pt x="1530" y="370"/>
                        </a:lnTo>
                        <a:lnTo>
                          <a:pt x="1524" y="362"/>
                        </a:lnTo>
                        <a:lnTo>
                          <a:pt x="1516" y="354"/>
                        </a:lnTo>
                        <a:lnTo>
                          <a:pt x="1510" y="358"/>
                        </a:lnTo>
                        <a:lnTo>
                          <a:pt x="1502" y="362"/>
                        </a:lnTo>
                        <a:lnTo>
                          <a:pt x="1492" y="366"/>
                        </a:lnTo>
                        <a:lnTo>
                          <a:pt x="1492" y="354"/>
                        </a:lnTo>
                        <a:lnTo>
                          <a:pt x="1494" y="354"/>
                        </a:lnTo>
                        <a:lnTo>
                          <a:pt x="1496" y="350"/>
                        </a:lnTo>
                        <a:lnTo>
                          <a:pt x="1502" y="344"/>
                        </a:lnTo>
                        <a:lnTo>
                          <a:pt x="1504" y="340"/>
                        </a:lnTo>
                        <a:lnTo>
                          <a:pt x="1504" y="334"/>
                        </a:lnTo>
                        <a:lnTo>
                          <a:pt x="1504" y="324"/>
                        </a:lnTo>
                        <a:lnTo>
                          <a:pt x="1506" y="312"/>
                        </a:lnTo>
                        <a:lnTo>
                          <a:pt x="1506" y="308"/>
                        </a:lnTo>
                        <a:lnTo>
                          <a:pt x="1508" y="302"/>
                        </a:lnTo>
                        <a:lnTo>
                          <a:pt x="1516" y="296"/>
                        </a:lnTo>
                        <a:lnTo>
                          <a:pt x="1524" y="290"/>
                        </a:lnTo>
                        <a:lnTo>
                          <a:pt x="1534" y="286"/>
                        </a:lnTo>
                        <a:lnTo>
                          <a:pt x="1546" y="284"/>
                        </a:lnTo>
                        <a:lnTo>
                          <a:pt x="1570" y="286"/>
                        </a:lnTo>
                        <a:lnTo>
                          <a:pt x="1592" y="286"/>
                        </a:lnTo>
                        <a:lnTo>
                          <a:pt x="1610" y="288"/>
                        </a:lnTo>
                        <a:lnTo>
                          <a:pt x="1624" y="292"/>
                        </a:lnTo>
                        <a:lnTo>
                          <a:pt x="1636" y="296"/>
                        </a:lnTo>
                        <a:lnTo>
                          <a:pt x="1648" y="298"/>
                        </a:lnTo>
                        <a:lnTo>
                          <a:pt x="1656" y="296"/>
                        </a:lnTo>
                        <a:lnTo>
                          <a:pt x="1662" y="294"/>
                        </a:lnTo>
                        <a:lnTo>
                          <a:pt x="1668" y="290"/>
                        </a:lnTo>
                        <a:lnTo>
                          <a:pt x="1670" y="286"/>
                        </a:lnTo>
                        <a:lnTo>
                          <a:pt x="1666" y="284"/>
                        </a:lnTo>
                        <a:lnTo>
                          <a:pt x="1660" y="278"/>
                        </a:lnTo>
                        <a:lnTo>
                          <a:pt x="1656" y="272"/>
                        </a:lnTo>
                        <a:lnTo>
                          <a:pt x="1654" y="262"/>
                        </a:lnTo>
                        <a:lnTo>
                          <a:pt x="1654" y="254"/>
                        </a:lnTo>
                        <a:lnTo>
                          <a:pt x="1656" y="252"/>
                        </a:lnTo>
                        <a:lnTo>
                          <a:pt x="1658" y="248"/>
                        </a:lnTo>
                        <a:lnTo>
                          <a:pt x="1662" y="246"/>
                        </a:lnTo>
                        <a:lnTo>
                          <a:pt x="1668" y="246"/>
                        </a:lnTo>
                        <a:lnTo>
                          <a:pt x="1682" y="246"/>
                        </a:lnTo>
                        <a:lnTo>
                          <a:pt x="1694" y="250"/>
                        </a:lnTo>
                        <a:lnTo>
                          <a:pt x="1704" y="256"/>
                        </a:lnTo>
                        <a:lnTo>
                          <a:pt x="1714" y="262"/>
                        </a:lnTo>
                        <a:lnTo>
                          <a:pt x="1722" y="264"/>
                        </a:lnTo>
                        <a:lnTo>
                          <a:pt x="1722" y="256"/>
                        </a:lnTo>
                        <a:lnTo>
                          <a:pt x="1722" y="250"/>
                        </a:lnTo>
                        <a:lnTo>
                          <a:pt x="1724" y="244"/>
                        </a:lnTo>
                        <a:lnTo>
                          <a:pt x="1722" y="230"/>
                        </a:lnTo>
                        <a:lnTo>
                          <a:pt x="1738" y="230"/>
                        </a:lnTo>
                        <a:lnTo>
                          <a:pt x="1740" y="240"/>
                        </a:lnTo>
                        <a:lnTo>
                          <a:pt x="1744" y="246"/>
                        </a:lnTo>
                        <a:lnTo>
                          <a:pt x="1750" y="254"/>
                        </a:lnTo>
                        <a:lnTo>
                          <a:pt x="1754" y="260"/>
                        </a:lnTo>
                        <a:lnTo>
                          <a:pt x="1748" y="270"/>
                        </a:lnTo>
                        <a:lnTo>
                          <a:pt x="1740" y="284"/>
                        </a:lnTo>
                        <a:lnTo>
                          <a:pt x="1734" y="300"/>
                        </a:lnTo>
                        <a:lnTo>
                          <a:pt x="1732" y="314"/>
                        </a:lnTo>
                        <a:lnTo>
                          <a:pt x="1732" y="322"/>
                        </a:lnTo>
                        <a:lnTo>
                          <a:pt x="1736" y="330"/>
                        </a:lnTo>
                        <a:lnTo>
                          <a:pt x="1740" y="338"/>
                        </a:lnTo>
                        <a:lnTo>
                          <a:pt x="1746" y="346"/>
                        </a:lnTo>
                        <a:lnTo>
                          <a:pt x="1760" y="362"/>
                        </a:lnTo>
                        <a:lnTo>
                          <a:pt x="1776" y="378"/>
                        </a:lnTo>
                        <a:lnTo>
                          <a:pt x="1814" y="406"/>
                        </a:lnTo>
                        <a:lnTo>
                          <a:pt x="1830" y="420"/>
                        </a:lnTo>
                        <a:lnTo>
                          <a:pt x="1840" y="434"/>
                        </a:lnTo>
                        <a:lnTo>
                          <a:pt x="1846" y="424"/>
                        </a:lnTo>
                        <a:lnTo>
                          <a:pt x="1848" y="416"/>
                        </a:lnTo>
                        <a:lnTo>
                          <a:pt x="1846" y="410"/>
                        </a:lnTo>
                        <a:lnTo>
                          <a:pt x="1840" y="404"/>
                        </a:lnTo>
                        <a:lnTo>
                          <a:pt x="1838" y="400"/>
                        </a:lnTo>
                        <a:lnTo>
                          <a:pt x="1840" y="398"/>
                        </a:lnTo>
                        <a:lnTo>
                          <a:pt x="1844" y="394"/>
                        </a:lnTo>
                        <a:lnTo>
                          <a:pt x="1850" y="390"/>
                        </a:lnTo>
                        <a:lnTo>
                          <a:pt x="1842" y="384"/>
                        </a:lnTo>
                        <a:lnTo>
                          <a:pt x="1838" y="382"/>
                        </a:lnTo>
                        <a:lnTo>
                          <a:pt x="1838" y="376"/>
                        </a:lnTo>
                        <a:lnTo>
                          <a:pt x="1838" y="372"/>
                        </a:lnTo>
                        <a:lnTo>
                          <a:pt x="1840" y="368"/>
                        </a:lnTo>
                        <a:lnTo>
                          <a:pt x="1850" y="366"/>
                        </a:lnTo>
                        <a:lnTo>
                          <a:pt x="1850" y="364"/>
                        </a:lnTo>
                        <a:lnTo>
                          <a:pt x="1852" y="362"/>
                        </a:lnTo>
                        <a:lnTo>
                          <a:pt x="1852" y="358"/>
                        </a:lnTo>
                        <a:lnTo>
                          <a:pt x="1850" y="356"/>
                        </a:lnTo>
                        <a:lnTo>
                          <a:pt x="1846" y="354"/>
                        </a:lnTo>
                        <a:lnTo>
                          <a:pt x="1838" y="354"/>
                        </a:lnTo>
                        <a:lnTo>
                          <a:pt x="1828" y="354"/>
                        </a:lnTo>
                        <a:lnTo>
                          <a:pt x="1840" y="338"/>
                        </a:lnTo>
                        <a:lnTo>
                          <a:pt x="1828" y="328"/>
                        </a:lnTo>
                        <a:lnTo>
                          <a:pt x="1806" y="316"/>
                        </a:lnTo>
                        <a:lnTo>
                          <a:pt x="1798" y="308"/>
                        </a:lnTo>
                        <a:lnTo>
                          <a:pt x="1790" y="302"/>
                        </a:lnTo>
                        <a:lnTo>
                          <a:pt x="1784" y="296"/>
                        </a:lnTo>
                        <a:lnTo>
                          <a:pt x="1782" y="290"/>
                        </a:lnTo>
                        <a:lnTo>
                          <a:pt x="1784" y="282"/>
                        </a:lnTo>
                        <a:lnTo>
                          <a:pt x="1786" y="274"/>
                        </a:lnTo>
                        <a:lnTo>
                          <a:pt x="1792" y="270"/>
                        </a:lnTo>
                        <a:lnTo>
                          <a:pt x="1796" y="268"/>
                        </a:lnTo>
                        <a:lnTo>
                          <a:pt x="1828" y="268"/>
                        </a:lnTo>
                        <a:lnTo>
                          <a:pt x="1838" y="266"/>
                        </a:lnTo>
                        <a:lnTo>
                          <a:pt x="1850" y="262"/>
                        </a:lnTo>
                        <a:lnTo>
                          <a:pt x="1858" y="258"/>
                        </a:lnTo>
                        <a:lnTo>
                          <a:pt x="1868" y="252"/>
                        </a:lnTo>
                        <a:lnTo>
                          <a:pt x="1888" y="240"/>
                        </a:lnTo>
                        <a:lnTo>
                          <a:pt x="1898" y="234"/>
                        </a:lnTo>
                        <a:lnTo>
                          <a:pt x="1912" y="228"/>
                        </a:lnTo>
                        <a:lnTo>
                          <a:pt x="1906" y="218"/>
                        </a:lnTo>
                        <a:lnTo>
                          <a:pt x="1900" y="214"/>
                        </a:lnTo>
                        <a:lnTo>
                          <a:pt x="1892" y="210"/>
                        </a:lnTo>
                        <a:lnTo>
                          <a:pt x="1884" y="208"/>
                        </a:lnTo>
                        <a:lnTo>
                          <a:pt x="1864" y="206"/>
                        </a:lnTo>
                        <a:lnTo>
                          <a:pt x="1856" y="204"/>
                        </a:lnTo>
                        <a:lnTo>
                          <a:pt x="1846" y="198"/>
                        </a:lnTo>
                        <a:lnTo>
                          <a:pt x="1858" y="194"/>
                        </a:lnTo>
                        <a:lnTo>
                          <a:pt x="1868" y="190"/>
                        </a:lnTo>
                        <a:lnTo>
                          <a:pt x="1862" y="184"/>
                        </a:lnTo>
                        <a:lnTo>
                          <a:pt x="1858" y="178"/>
                        </a:lnTo>
                        <a:lnTo>
                          <a:pt x="1868" y="176"/>
                        </a:lnTo>
                        <a:lnTo>
                          <a:pt x="1882" y="180"/>
                        </a:lnTo>
                        <a:lnTo>
                          <a:pt x="1912" y="188"/>
                        </a:lnTo>
                        <a:lnTo>
                          <a:pt x="1940" y="194"/>
                        </a:lnTo>
                        <a:lnTo>
                          <a:pt x="1950" y="198"/>
                        </a:lnTo>
                        <a:lnTo>
                          <a:pt x="1962" y="198"/>
                        </a:lnTo>
                        <a:lnTo>
                          <a:pt x="1966" y="198"/>
                        </a:lnTo>
                        <a:lnTo>
                          <a:pt x="1968" y="196"/>
                        </a:lnTo>
                        <a:lnTo>
                          <a:pt x="1968" y="194"/>
                        </a:lnTo>
                        <a:lnTo>
                          <a:pt x="1968" y="190"/>
                        </a:lnTo>
                        <a:lnTo>
                          <a:pt x="1968" y="188"/>
                        </a:lnTo>
                        <a:lnTo>
                          <a:pt x="1962" y="182"/>
                        </a:lnTo>
                        <a:lnTo>
                          <a:pt x="1960" y="178"/>
                        </a:lnTo>
                        <a:lnTo>
                          <a:pt x="1956" y="174"/>
                        </a:lnTo>
                        <a:lnTo>
                          <a:pt x="1940" y="166"/>
                        </a:lnTo>
                        <a:lnTo>
                          <a:pt x="1924" y="164"/>
                        </a:lnTo>
                        <a:lnTo>
                          <a:pt x="1906" y="162"/>
                        </a:lnTo>
                        <a:lnTo>
                          <a:pt x="1896" y="162"/>
                        </a:lnTo>
                        <a:lnTo>
                          <a:pt x="1892" y="162"/>
                        </a:lnTo>
                        <a:lnTo>
                          <a:pt x="1888" y="164"/>
                        </a:lnTo>
                        <a:lnTo>
                          <a:pt x="1868" y="152"/>
                        </a:lnTo>
                        <a:lnTo>
                          <a:pt x="1844" y="142"/>
                        </a:lnTo>
                        <a:lnTo>
                          <a:pt x="1818" y="134"/>
                        </a:lnTo>
                        <a:lnTo>
                          <a:pt x="1788" y="126"/>
                        </a:lnTo>
                        <a:lnTo>
                          <a:pt x="1760" y="122"/>
                        </a:lnTo>
                        <a:lnTo>
                          <a:pt x="1730" y="118"/>
                        </a:lnTo>
                        <a:lnTo>
                          <a:pt x="1700" y="114"/>
                        </a:lnTo>
                        <a:lnTo>
                          <a:pt x="1674" y="114"/>
                        </a:lnTo>
                        <a:lnTo>
                          <a:pt x="1668" y="112"/>
                        </a:lnTo>
                        <a:lnTo>
                          <a:pt x="1656" y="110"/>
                        </a:lnTo>
                        <a:lnTo>
                          <a:pt x="1652" y="110"/>
                        </a:lnTo>
                        <a:lnTo>
                          <a:pt x="1650" y="114"/>
                        </a:lnTo>
                        <a:lnTo>
                          <a:pt x="1652" y="120"/>
                        </a:lnTo>
                        <a:lnTo>
                          <a:pt x="1660" y="130"/>
                        </a:lnTo>
                        <a:lnTo>
                          <a:pt x="1644" y="130"/>
                        </a:lnTo>
                        <a:lnTo>
                          <a:pt x="1636" y="124"/>
                        </a:lnTo>
                        <a:lnTo>
                          <a:pt x="1622" y="120"/>
                        </a:lnTo>
                        <a:lnTo>
                          <a:pt x="1610" y="118"/>
                        </a:lnTo>
                        <a:lnTo>
                          <a:pt x="1594" y="118"/>
                        </a:lnTo>
                        <a:lnTo>
                          <a:pt x="1562" y="120"/>
                        </a:lnTo>
                        <a:lnTo>
                          <a:pt x="1548" y="120"/>
                        </a:lnTo>
                        <a:lnTo>
                          <a:pt x="1534" y="118"/>
                        </a:lnTo>
                        <a:lnTo>
                          <a:pt x="1526" y="116"/>
                        </a:lnTo>
                        <a:lnTo>
                          <a:pt x="1520" y="112"/>
                        </a:lnTo>
                        <a:lnTo>
                          <a:pt x="1514" y="108"/>
                        </a:lnTo>
                        <a:lnTo>
                          <a:pt x="1508" y="102"/>
                        </a:lnTo>
                        <a:lnTo>
                          <a:pt x="1500" y="98"/>
                        </a:lnTo>
                        <a:lnTo>
                          <a:pt x="1480" y="96"/>
                        </a:lnTo>
                        <a:lnTo>
                          <a:pt x="1454" y="96"/>
                        </a:lnTo>
                        <a:lnTo>
                          <a:pt x="1418" y="100"/>
                        </a:lnTo>
                        <a:lnTo>
                          <a:pt x="1406" y="100"/>
                        </a:lnTo>
                        <a:lnTo>
                          <a:pt x="1394" y="96"/>
                        </a:lnTo>
                        <a:lnTo>
                          <a:pt x="1388" y="90"/>
                        </a:lnTo>
                        <a:lnTo>
                          <a:pt x="1378" y="84"/>
                        </a:lnTo>
                        <a:lnTo>
                          <a:pt x="1364" y="72"/>
                        </a:lnTo>
                        <a:lnTo>
                          <a:pt x="1354" y="68"/>
                        </a:lnTo>
                        <a:lnTo>
                          <a:pt x="1344" y="66"/>
                        </a:lnTo>
                        <a:lnTo>
                          <a:pt x="1340" y="68"/>
                        </a:lnTo>
                        <a:lnTo>
                          <a:pt x="1336" y="70"/>
                        </a:lnTo>
                        <a:lnTo>
                          <a:pt x="1334" y="78"/>
                        </a:lnTo>
                        <a:lnTo>
                          <a:pt x="1328" y="78"/>
                        </a:lnTo>
                        <a:lnTo>
                          <a:pt x="1312" y="80"/>
                        </a:lnTo>
                        <a:lnTo>
                          <a:pt x="1304" y="78"/>
                        </a:lnTo>
                        <a:lnTo>
                          <a:pt x="1292" y="76"/>
                        </a:lnTo>
                        <a:lnTo>
                          <a:pt x="1280" y="72"/>
                        </a:lnTo>
                        <a:lnTo>
                          <a:pt x="1266" y="66"/>
                        </a:lnTo>
                        <a:lnTo>
                          <a:pt x="1260" y="64"/>
                        </a:lnTo>
                        <a:lnTo>
                          <a:pt x="1256" y="64"/>
                        </a:lnTo>
                        <a:lnTo>
                          <a:pt x="1250" y="68"/>
                        </a:lnTo>
                        <a:lnTo>
                          <a:pt x="1246" y="74"/>
                        </a:lnTo>
                        <a:lnTo>
                          <a:pt x="1240" y="82"/>
                        </a:lnTo>
                        <a:lnTo>
                          <a:pt x="1236" y="88"/>
                        </a:lnTo>
                        <a:lnTo>
                          <a:pt x="1232" y="90"/>
                        </a:lnTo>
                        <a:lnTo>
                          <a:pt x="1224" y="94"/>
                        </a:lnTo>
                        <a:lnTo>
                          <a:pt x="1212" y="96"/>
                        </a:lnTo>
                        <a:lnTo>
                          <a:pt x="1190" y="98"/>
                        </a:lnTo>
                        <a:lnTo>
                          <a:pt x="1148" y="96"/>
                        </a:lnTo>
                        <a:lnTo>
                          <a:pt x="1136" y="94"/>
                        </a:lnTo>
                        <a:lnTo>
                          <a:pt x="1124" y="90"/>
                        </a:lnTo>
                        <a:lnTo>
                          <a:pt x="1114" y="84"/>
                        </a:lnTo>
                        <a:lnTo>
                          <a:pt x="1104" y="80"/>
                        </a:lnTo>
                        <a:lnTo>
                          <a:pt x="1094" y="72"/>
                        </a:lnTo>
                        <a:lnTo>
                          <a:pt x="1082" y="66"/>
                        </a:lnTo>
                        <a:lnTo>
                          <a:pt x="1066" y="62"/>
                        </a:lnTo>
                        <a:lnTo>
                          <a:pt x="1048" y="60"/>
                        </a:lnTo>
                        <a:lnTo>
                          <a:pt x="1038" y="58"/>
                        </a:lnTo>
                        <a:lnTo>
                          <a:pt x="1018" y="56"/>
                        </a:lnTo>
                        <a:lnTo>
                          <a:pt x="980" y="54"/>
                        </a:lnTo>
                        <a:lnTo>
                          <a:pt x="924" y="56"/>
                        </a:lnTo>
                        <a:lnTo>
                          <a:pt x="898" y="54"/>
                        </a:lnTo>
                        <a:lnTo>
                          <a:pt x="868" y="54"/>
                        </a:lnTo>
                        <a:lnTo>
                          <a:pt x="880" y="46"/>
                        </a:lnTo>
                        <a:lnTo>
                          <a:pt x="886" y="40"/>
                        </a:lnTo>
                        <a:lnTo>
                          <a:pt x="890" y="34"/>
                        </a:lnTo>
                        <a:lnTo>
                          <a:pt x="876" y="26"/>
                        </a:lnTo>
                        <a:lnTo>
                          <a:pt x="852" y="20"/>
                        </a:lnTo>
                        <a:lnTo>
                          <a:pt x="828" y="12"/>
                        </a:lnTo>
                        <a:lnTo>
                          <a:pt x="800" y="4"/>
                        </a:lnTo>
                        <a:lnTo>
                          <a:pt x="774" y="2"/>
                        </a:lnTo>
                        <a:lnTo>
                          <a:pt x="764" y="0"/>
                        </a:lnTo>
                        <a:lnTo>
                          <a:pt x="752" y="2"/>
                        </a:lnTo>
                        <a:lnTo>
                          <a:pt x="742" y="4"/>
                        </a:lnTo>
                        <a:lnTo>
                          <a:pt x="736" y="8"/>
                        </a:lnTo>
                        <a:lnTo>
                          <a:pt x="732" y="14"/>
                        </a:lnTo>
                        <a:lnTo>
                          <a:pt x="728" y="22"/>
                        </a:lnTo>
                        <a:lnTo>
                          <a:pt x="712" y="20"/>
                        </a:lnTo>
                        <a:lnTo>
                          <a:pt x="692" y="18"/>
                        </a:lnTo>
                        <a:lnTo>
                          <a:pt x="668" y="20"/>
                        </a:lnTo>
                        <a:lnTo>
                          <a:pt x="642" y="26"/>
                        </a:lnTo>
                        <a:lnTo>
                          <a:pt x="630" y="28"/>
                        </a:lnTo>
                        <a:lnTo>
                          <a:pt x="618" y="32"/>
                        </a:lnTo>
                        <a:lnTo>
                          <a:pt x="608" y="38"/>
                        </a:lnTo>
                        <a:lnTo>
                          <a:pt x="602" y="46"/>
                        </a:lnTo>
                        <a:lnTo>
                          <a:pt x="608" y="46"/>
                        </a:lnTo>
                        <a:lnTo>
                          <a:pt x="618" y="52"/>
                        </a:lnTo>
                        <a:lnTo>
                          <a:pt x="606" y="54"/>
                        </a:lnTo>
                        <a:lnTo>
                          <a:pt x="596" y="54"/>
                        </a:lnTo>
                        <a:lnTo>
                          <a:pt x="578" y="54"/>
                        </a:lnTo>
                        <a:lnTo>
                          <a:pt x="564" y="56"/>
                        </a:lnTo>
                        <a:lnTo>
                          <a:pt x="574" y="74"/>
                        </a:lnTo>
                        <a:lnTo>
                          <a:pt x="562" y="74"/>
                        </a:lnTo>
                        <a:lnTo>
                          <a:pt x="552" y="76"/>
                        </a:lnTo>
                        <a:lnTo>
                          <a:pt x="548" y="80"/>
                        </a:lnTo>
                        <a:lnTo>
                          <a:pt x="548" y="82"/>
                        </a:lnTo>
                        <a:lnTo>
                          <a:pt x="546" y="86"/>
                        </a:lnTo>
                        <a:lnTo>
                          <a:pt x="548" y="90"/>
                        </a:lnTo>
                        <a:lnTo>
                          <a:pt x="548" y="96"/>
                        </a:lnTo>
                        <a:lnTo>
                          <a:pt x="542" y="94"/>
                        </a:lnTo>
                        <a:lnTo>
                          <a:pt x="536" y="90"/>
                        </a:lnTo>
                        <a:lnTo>
                          <a:pt x="524" y="82"/>
                        </a:lnTo>
                        <a:lnTo>
                          <a:pt x="516" y="74"/>
                        </a:lnTo>
                        <a:lnTo>
                          <a:pt x="510" y="72"/>
                        </a:lnTo>
                        <a:lnTo>
                          <a:pt x="502" y="68"/>
                        </a:lnTo>
                        <a:lnTo>
                          <a:pt x="502" y="72"/>
                        </a:lnTo>
                        <a:lnTo>
                          <a:pt x="500" y="80"/>
                        </a:lnTo>
                        <a:lnTo>
                          <a:pt x="502" y="84"/>
                        </a:lnTo>
                        <a:lnTo>
                          <a:pt x="506" y="90"/>
                        </a:lnTo>
                        <a:lnTo>
                          <a:pt x="514" y="96"/>
                        </a:lnTo>
                        <a:lnTo>
                          <a:pt x="522" y="102"/>
                        </a:lnTo>
                        <a:lnTo>
                          <a:pt x="522" y="124"/>
                        </a:lnTo>
                        <a:lnTo>
                          <a:pt x="512" y="116"/>
                        </a:lnTo>
                        <a:lnTo>
                          <a:pt x="504" y="108"/>
                        </a:lnTo>
                        <a:lnTo>
                          <a:pt x="492" y="88"/>
                        </a:lnTo>
                        <a:lnTo>
                          <a:pt x="486" y="82"/>
                        </a:lnTo>
                        <a:lnTo>
                          <a:pt x="478" y="74"/>
                        </a:lnTo>
                        <a:lnTo>
                          <a:pt x="466" y="68"/>
                        </a:lnTo>
                        <a:lnTo>
                          <a:pt x="450" y="66"/>
                        </a:lnTo>
                        <a:lnTo>
                          <a:pt x="442" y="68"/>
                        </a:lnTo>
                        <a:lnTo>
                          <a:pt x="438" y="72"/>
                        </a:lnTo>
                        <a:lnTo>
                          <a:pt x="434" y="80"/>
                        </a:lnTo>
                        <a:lnTo>
                          <a:pt x="434" y="88"/>
                        </a:lnTo>
                        <a:lnTo>
                          <a:pt x="434" y="94"/>
                        </a:lnTo>
                        <a:lnTo>
                          <a:pt x="438" y="102"/>
                        </a:lnTo>
                        <a:lnTo>
                          <a:pt x="440" y="108"/>
                        </a:lnTo>
                        <a:lnTo>
                          <a:pt x="446" y="114"/>
                        </a:lnTo>
                        <a:lnTo>
                          <a:pt x="454" y="120"/>
                        </a:lnTo>
                        <a:lnTo>
                          <a:pt x="462" y="126"/>
                        </a:lnTo>
                        <a:lnTo>
                          <a:pt x="468" y="128"/>
                        </a:lnTo>
                        <a:lnTo>
                          <a:pt x="478" y="130"/>
                        </a:lnTo>
                        <a:lnTo>
                          <a:pt x="468" y="136"/>
                        </a:lnTo>
                        <a:lnTo>
                          <a:pt x="460" y="136"/>
                        </a:lnTo>
                        <a:lnTo>
                          <a:pt x="450" y="134"/>
                        </a:lnTo>
                        <a:lnTo>
                          <a:pt x="440" y="132"/>
                        </a:lnTo>
                        <a:lnTo>
                          <a:pt x="420" y="122"/>
                        </a:lnTo>
                        <a:lnTo>
                          <a:pt x="410" y="118"/>
                        </a:lnTo>
                        <a:lnTo>
                          <a:pt x="400" y="116"/>
                        </a:lnTo>
                        <a:lnTo>
                          <a:pt x="366" y="116"/>
                        </a:lnTo>
                        <a:lnTo>
                          <a:pt x="368" y="120"/>
                        </a:lnTo>
                        <a:lnTo>
                          <a:pt x="370" y="130"/>
                        </a:lnTo>
                        <a:lnTo>
                          <a:pt x="370" y="134"/>
                        </a:lnTo>
                        <a:lnTo>
                          <a:pt x="368" y="134"/>
                        </a:lnTo>
                        <a:lnTo>
                          <a:pt x="362" y="132"/>
                        </a:lnTo>
                        <a:lnTo>
                          <a:pt x="356" y="124"/>
                        </a:lnTo>
                        <a:lnTo>
                          <a:pt x="350" y="122"/>
                        </a:lnTo>
                        <a:lnTo>
                          <a:pt x="346" y="122"/>
                        </a:lnTo>
                        <a:lnTo>
                          <a:pt x="340" y="124"/>
                        </a:lnTo>
                        <a:lnTo>
                          <a:pt x="334" y="128"/>
                        </a:lnTo>
                        <a:lnTo>
                          <a:pt x="322" y="136"/>
                        </a:lnTo>
                        <a:lnTo>
                          <a:pt x="314" y="136"/>
                        </a:lnTo>
                        <a:lnTo>
                          <a:pt x="306" y="138"/>
                        </a:lnTo>
                        <a:lnTo>
                          <a:pt x="302" y="136"/>
                        </a:lnTo>
                        <a:lnTo>
                          <a:pt x="302" y="134"/>
                        </a:lnTo>
                        <a:lnTo>
                          <a:pt x="298" y="132"/>
                        </a:lnTo>
                        <a:lnTo>
                          <a:pt x="290" y="130"/>
                        </a:lnTo>
                        <a:lnTo>
                          <a:pt x="280" y="132"/>
                        </a:lnTo>
                        <a:lnTo>
                          <a:pt x="270" y="134"/>
                        </a:lnTo>
                        <a:lnTo>
                          <a:pt x="260" y="136"/>
                        </a:lnTo>
                        <a:lnTo>
                          <a:pt x="250" y="142"/>
                        </a:lnTo>
                        <a:lnTo>
                          <a:pt x="236" y="152"/>
                        </a:lnTo>
                        <a:lnTo>
                          <a:pt x="222" y="164"/>
                        </a:lnTo>
                        <a:lnTo>
                          <a:pt x="218" y="158"/>
                        </a:lnTo>
                        <a:lnTo>
                          <a:pt x="216" y="152"/>
                        </a:lnTo>
                        <a:lnTo>
                          <a:pt x="214" y="144"/>
                        </a:lnTo>
                        <a:lnTo>
                          <a:pt x="214" y="136"/>
                        </a:lnTo>
                        <a:lnTo>
                          <a:pt x="192" y="136"/>
                        </a:lnTo>
                        <a:lnTo>
                          <a:pt x="192" y="144"/>
                        </a:lnTo>
                        <a:lnTo>
                          <a:pt x="194" y="150"/>
                        </a:lnTo>
                        <a:lnTo>
                          <a:pt x="196" y="158"/>
                        </a:lnTo>
                        <a:lnTo>
                          <a:pt x="198" y="166"/>
                        </a:lnTo>
                        <a:lnTo>
                          <a:pt x="190" y="166"/>
                        </a:lnTo>
                        <a:lnTo>
                          <a:pt x="180" y="168"/>
                        </a:lnTo>
                        <a:lnTo>
                          <a:pt x="172" y="172"/>
                        </a:lnTo>
                        <a:lnTo>
                          <a:pt x="166" y="176"/>
                        </a:lnTo>
                        <a:lnTo>
                          <a:pt x="158" y="186"/>
                        </a:lnTo>
                        <a:lnTo>
                          <a:pt x="148" y="196"/>
                        </a:lnTo>
                        <a:lnTo>
                          <a:pt x="132" y="190"/>
                        </a:lnTo>
                        <a:lnTo>
                          <a:pt x="118" y="190"/>
                        </a:lnTo>
                        <a:lnTo>
                          <a:pt x="126" y="198"/>
                        </a:lnTo>
                        <a:lnTo>
                          <a:pt x="130" y="206"/>
                        </a:lnTo>
                        <a:lnTo>
                          <a:pt x="132" y="210"/>
                        </a:lnTo>
                        <a:lnTo>
                          <a:pt x="118" y="210"/>
                        </a:lnTo>
                        <a:lnTo>
                          <a:pt x="110" y="208"/>
                        </a:lnTo>
                        <a:lnTo>
                          <a:pt x="102" y="202"/>
                        </a:lnTo>
                        <a:lnTo>
                          <a:pt x="94" y="196"/>
                        </a:lnTo>
                        <a:lnTo>
                          <a:pt x="84" y="180"/>
                        </a:lnTo>
                        <a:lnTo>
                          <a:pt x="76" y="166"/>
                        </a:lnTo>
                        <a:lnTo>
                          <a:pt x="84" y="166"/>
                        </a:lnTo>
                        <a:lnTo>
                          <a:pt x="96" y="170"/>
                        </a:lnTo>
                        <a:lnTo>
                          <a:pt x="110" y="172"/>
                        </a:lnTo>
                        <a:lnTo>
                          <a:pt x="124" y="174"/>
                        </a:lnTo>
                        <a:lnTo>
                          <a:pt x="134" y="172"/>
                        </a:lnTo>
                        <a:lnTo>
                          <a:pt x="142" y="170"/>
                        </a:lnTo>
                        <a:lnTo>
                          <a:pt x="158" y="164"/>
                        </a:lnTo>
                        <a:lnTo>
                          <a:pt x="156" y="158"/>
                        </a:lnTo>
                        <a:lnTo>
                          <a:pt x="150" y="152"/>
                        </a:lnTo>
                        <a:lnTo>
                          <a:pt x="144" y="146"/>
                        </a:lnTo>
                        <a:lnTo>
                          <a:pt x="138" y="142"/>
                        </a:lnTo>
                        <a:lnTo>
                          <a:pt x="120" y="136"/>
                        </a:lnTo>
                        <a:lnTo>
                          <a:pt x="100" y="132"/>
                        </a:lnTo>
                        <a:lnTo>
                          <a:pt x="56" y="124"/>
                        </a:lnTo>
                        <a:lnTo>
                          <a:pt x="36" y="118"/>
                        </a:lnTo>
                        <a:lnTo>
                          <a:pt x="28" y="114"/>
                        </a:lnTo>
                        <a:lnTo>
                          <a:pt x="24" y="110"/>
                        </a:lnTo>
                        <a:lnTo>
                          <a:pt x="24" y="122"/>
                        </a:lnTo>
                        <a:lnTo>
                          <a:pt x="8" y="126"/>
                        </a:lnTo>
                        <a:lnTo>
                          <a:pt x="2" y="130"/>
                        </a:lnTo>
                        <a:lnTo>
                          <a:pt x="0" y="134"/>
                        </a:lnTo>
                        <a:lnTo>
                          <a:pt x="0" y="136"/>
                        </a:lnTo>
                        <a:lnTo>
                          <a:pt x="0" y="140"/>
                        </a:lnTo>
                        <a:lnTo>
                          <a:pt x="2" y="142"/>
                        </a:lnTo>
                        <a:lnTo>
                          <a:pt x="10" y="144"/>
                        </a:lnTo>
                        <a:lnTo>
                          <a:pt x="18" y="146"/>
                        </a:lnTo>
                        <a:lnTo>
                          <a:pt x="20" y="148"/>
                        </a:lnTo>
                        <a:lnTo>
                          <a:pt x="20" y="150"/>
                        </a:lnTo>
                        <a:lnTo>
                          <a:pt x="20" y="154"/>
                        </a:lnTo>
                        <a:lnTo>
                          <a:pt x="18" y="158"/>
                        </a:lnTo>
                        <a:lnTo>
                          <a:pt x="14" y="160"/>
                        </a:lnTo>
                        <a:lnTo>
                          <a:pt x="14" y="164"/>
                        </a:lnTo>
                        <a:lnTo>
                          <a:pt x="16" y="166"/>
                        </a:lnTo>
                        <a:lnTo>
                          <a:pt x="18" y="164"/>
                        </a:lnTo>
                        <a:lnTo>
                          <a:pt x="24" y="164"/>
                        </a:lnTo>
                        <a:lnTo>
                          <a:pt x="24" y="174"/>
                        </a:lnTo>
                        <a:lnTo>
                          <a:pt x="28" y="186"/>
                        </a:lnTo>
                        <a:lnTo>
                          <a:pt x="30" y="192"/>
                        </a:lnTo>
                        <a:lnTo>
                          <a:pt x="32" y="196"/>
                        </a:lnTo>
                        <a:lnTo>
                          <a:pt x="36" y="198"/>
                        </a:lnTo>
                        <a:lnTo>
                          <a:pt x="36" y="202"/>
                        </a:lnTo>
                        <a:lnTo>
                          <a:pt x="38" y="208"/>
                        </a:lnTo>
                        <a:lnTo>
                          <a:pt x="40" y="212"/>
                        </a:lnTo>
                        <a:lnTo>
                          <a:pt x="40" y="218"/>
                        </a:lnTo>
                        <a:lnTo>
                          <a:pt x="50" y="222"/>
                        </a:lnTo>
                        <a:lnTo>
                          <a:pt x="56" y="228"/>
                        </a:lnTo>
                        <a:lnTo>
                          <a:pt x="56" y="240"/>
                        </a:lnTo>
                        <a:lnTo>
                          <a:pt x="46" y="242"/>
                        </a:lnTo>
                        <a:lnTo>
                          <a:pt x="38" y="246"/>
                        </a:lnTo>
                        <a:lnTo>
                          <a:pt x="28" y="260"/>
                        </a:lnTo>
                        <a:lnTo>
                          <a:pt x="32" y="266"/>
                        </a:lnTo>
                        <a:lnTo>
                          <a:pt x="36" y="268"/>
                        </a:lnTo>
                        <a:lnTo>
                          <a:pt x="40" y="270"/>
                        </a:lnTo>
                        <a:lnTo>
                          <a:pt x="34" y="276"/>
                        </a:lnTo>
                        <a:lnTo>
                          <a:pt x="26" y="282"/>
                        </a:lnTo>
                        <a:lnTo>
                          <a:pt x="20" y="284"/>
                        </a:lnTo>
                        <a:lnTo>
                          <a:pt x="20" y="294"/>
                        </a:lnTo>
                        <a:lnTo>
                          <a:pt x="18" y="296"/>
                        </a:lnTo>
                        <a:lnTo>
                          <a:pt x="14" y="296"/>
                        </a:lnTo>
                        <a:lnTo>
                          <a:pt x="16" y="300"/>
                        </a:lnTo>
                        <a:lnTo>
                          <a:pt x="24" y="314"/>
                        </a:lnTo>
                        <a:lnTo>
                          <a:pt x="26" y="320"/>
                        </a:lnTo>
                        <a:lnTo>
                          <a:pt x="28" y="330"/>
                        </a:lnTo>
                        <a:lnTo>
                          <a:pt x="30" y="338"/>
                        </a:lnTo>
                        <a:lnTo>
                          <a:pt x="30" y="340"/>
                        </a:lnTo>
                        <a:lnTo>
                          <a:pt x="32" y="340"/>
                        </a:lnTo>
                        <a:lnTo>
                          <a:pt x="34" y="340"/>
                        </a:lnTo>
                        <a:lnTo>
                          <a:pt x="42" y="338"/>
                        </a:lnTo>
                        <a:lnTo>
                          <a:pt x="50" y="334"/>
                        </a:lnTo>
                        <a:lnTo>
                          <a:pt x="58" y="338"/>
                        </a:lnTo>
                        <a:lnTo>
                          <a:pt x="68" y="338"/>
                        </a:lnTo>
                        <a:lnTo>
                          <a:pt x="80" y="338"/>
                        </a:lnTo>
                        <a:lnTo>
                          <a:pt x="88" y="350"/>
                        </a:lnTo>
                        <a:lnTo>
                          <a:pt x="88" y="358"/>
                        </a:lnTo>
                        <a:lnTo>
                          <a:pt x="94" y="362"/>
                        </a:lnTo>
                        <a:lnTo>
                          <a:pt x="100" y="372"/>
                        </a:lnTo>
                        <a:lnTo>
                          <a:pt x="104" y="376"/>
                        </a:lnTo>
                        <a:lnTo>
                          <a:pt x="108" y="376"/>
                        </a:lnTo>
                        <a:lnTo>
                          <a:pt x="112" y="378"/>
                        </a:lnTo>
                        <a:lnTo>
                          <a:pt x="112" y="376"/>
                        </a:lnTo>
                        <a:lnTo>
                          <a:pt x="114" y="384"/>
                        </a:lnTo>
                        <a:lnTo>
                          <a:pt x="110" y="386"/>
                        </a:lnTo>
                        <a:lnTo>
                          <a:pt x="96" y="390"/>
                        </a:lnTo>
                        <a:lnTo>
                          <a:pt x="104" y="406"/>
                        </a:lnTo>
                        <a:lnTo>
                          <a:pt x="112" y="406"/>
                        </a:lnTo>
                        <a:lnTo>
                          <a:pt x="132" y="400"/>
                        </a:lnTo>
                        <a:lnTo>
                          <a:pt x="142" y="408"/>
                        </a:lnTo>
                        <a:lnTo>
                          <a:pt x="142" y="414"/>
                        </a:lnTo>
                        <a:lnTo>
                          <a:pt x="144" y="422"/>
                        </a:lnTo>
                        <a:lnTo>
                          <a:pt x="160" y="424"/>
                        </a:lnTo>
                        <a:lnTo>
                          <a:pt x="164" y="436"/>
                        </a:lnTo>
                        <a:lnTo>
                          <a:pt x="174" y="436"/>
                        </a:lnTo>
                        <a:lnTo>
                          <a:pt x="178" y="440"/>
                        </a:lnTo>
                        <a:lnTo>
                          <a:pt x="192" y="436"/>
                        </a:lnTo>
                        <a:lnTo>
                          <a:pt x="198" y="444"/>
                        </a:lnTo>
                        <a:lnTo>
                          <a:pt x="210" y="448"/>
                        </a:lnTo>
                        <a:lnTo>
                          <a:pt x="214" y="448"/>
                        </a:lnTo>
                        <a:lnTo>
                          <a:pt x="222" y="450"/>
                        </a:lnTo>
                        <a:lnTo>
                          <a:pt x="228" y="452"/>
                        </a:lnTo>
                        <a:lnTo>
                          <a:pt x="234" y="454"/>
                        </a:lnTo>
                        <a:lnTo>
                          <a:pt x="236" y="456"/>
                        </a:lnTo>
                        <a:lnTo>
                          <a:pt x="236" y="458"/>
                        </a:lnTo>
                        <a:lnTo>
                          <a:pt x="234" y="460"/>
                        </a:lnTo>
                        <a:lnTo>
                          <a:pt x="230" y="464"/>
                        </a:lnTo>
                        <a:lnTo>
                          <a:pt x="234" y="472"/>
                        </a:lnTo>
                        <a:lnTo>
                          <a:pt x="236" y="480"/>
                        </a:lnTo>
                        <a:lnTo>
                          <a:pt x="236" y="484"/>
                        </a:lnTo>
                        <a:lnTo>
                          <a:pt x="220" y="484"/>
                        </a:lnTo>
                        <a:lnTo>
                          <a:pt x="212" y="492"/>
                        </a:lnTo>
                        <a:lnTo>
                          <a:pt x="212" y="500"/>
                        </a:lnTo>
                        <a:lnTo>
                          <a:pt x="216" y="500"/>
                        </a:lnTo>
                        <a:lnTo>
                          <a:pt x="224" y="500"/>
                        </a:lnTo>
                        <a:lnTo>
                          <a:pt x="206" y="510"/>
                        </a:lnTo>
                        <a:lnTo>
                          <a:pt x="214" y="518"/>
                        </a:lnTo>
                        <a:lnTo>
                          <a:pt x="206" y="520"/>
                        </a:lnTo>
                        <a:lnTo>
                          <a:pt x="206" y="532"/>
                        </a:lnTo>
                        <a:lnTo>
                          <a:pt x="192" y="534"/>
                        </a:lnTo>
                        <a:lnTo>
                          <a:pt x="198" y="536"/>
                        </a:lnTo>
                        <a:lnTo>
                          <a:pt x="202" y="540"/>
                        </a:lnTo>
                        <a:lnTo>
                          <a:pt x="208" y="544"/>
                        </a:lnTo>
                        <a:lnTo>
                          <a:pt x="216" y="548"/>
                        </a:lnTo>
                        <a:lnTo>
                          <a:pt x="242" y="562"/>
                        </a:lnTo>
                        <a:lnTo>
                          <a:pt x="250" y="564"/>
                        </a:lnTo>
                        <a:lnTo>
                          <a:pt x="260" y="564"/>
                        </a:lnTo>
                        <a:lnTo>
                          <a:pt x="272" y="568"/>
                        </a:lnTo>
                        <a:lnTo>
                          <a:pt x="284" y="570"/>
                        </a:lnTo>
                        <a:lnTo>
                          <a:pt x="294" y="572"/>
                        </a:lnTo>
                        <a:lnTo>
                          <a:pt x="304" y="578"/>
                        </a:lnTo>
                        <a:lnTo>
                          <a:pt x="318" y="578"/>
                        </a:lnTo>
                        <a:lnTo>
                          <a:pt x="334" y="584"/>
                        </a:lnTo>
                        <a:lnTo>
                          <a:pt x="340" y="592"/>
                        </a:lnTo>
                        <a:lnTo>
                          <a:pt x="350" y="594"/>
                        </a:lnTo>
                        <a:lnTo>
                          <a:pt x="354" y="598"/>
                        </a:lnTo>
                        <a:lnTo>
                          <a:pt x="356" y="600"/>
                        </a:lnTo>
                        <a:lnTo>
                          <a:pt x="358" y="602"/>
                        </a:lnTo>
                        <a:lnTo>
                          <a:pt x="362" y="604"/>
                        </a:lnTo>
                        <a:lnTo>
                          <a:pt x="364" y="606"/>
                        </a:lnTo>
                        <a:lnTo>
                          <a:pt x="370" y="606"/>
                        </a:lnTo>
                        <a:lnTo>
                          <a:pt x="376" y="600"/>
                        </a:lnTo>
                        <a:lnTo>
                          <a:pt x="380" y="596"/>
                        </a:lnTo>
                        <a:lnTo>
                          <a:pt x="372" y="582"/>
                        </a:lnTo>
                        <a:lnTo>
                          <a:pt x="362" y="568"/>
                        </a:lnTo>
                        <a:lnTo>
                          <a:pt x="352" y="558"/>
                        </a:lnTo>
                        <a:lnTo>
                          <a:pt x="350" y="556"/>
                        </a:lnTo>
                        <a:lnTo>
                          <a:pt x="342" y="544"/>
                        </a:lnTo>
                        <a:lnTo>
                          <a:pt x="344" y="542"/>
                        </a:lnTo>
                        <a:lnTo>
                          <a:pt x="348" y="530"/>
                        </a:lnTo>
                        <a:lnTo>
                          <a:pt x="350" y="526"/>
                        </a:lnTo>
                        <a:lnTo>
                          <a:pt x="354" y="526"/>
                        </a:lnTo>
                        <a:lnTo>
                          <a:pt x="358" y="524"/>
                        </a:lnTo>
                        <a:lnTo>
                          <a:pt x="366" y="518"/>
                        </a:lnTo>
                        <a:lnTo>
                          <a:pt x="374" y="512"/>
                        </a:lnTo>
                        <a:lnTo>
                          <a:pt x="370" y="506"/>
                        </a:lnTo>
                        <a:lnTo>
                          <a:pt x="366" y="498"/>
                        </a:lnTo>
                        <a:lnTo>
                          <a:pt x="358" y="486"/>
                        </a:lnTo>
                        <a:lnTo>
                          <a:pt x="342" y="486"/>
                        </a:lnTo>
                        <a:lnTo>
                          <a:pt x="342" y="476"/>
                        </a:lnTo>
                        <a:lnTo>
                          <a:pt x="336" y="478"/>
                        </a:lnTo>
                        <a:lnTo>
                          <a:pt x="332" y="478"/>
                        </a:lnTo>
                        <a:lnTo>
                          <a:pt x="332" y="476"/>
                        </a:lnTo>
                        <a:lnTo>
                          <a:pt x="332" y="474"/>
                        </a:lnTo>
                        <a:lnTo>
                          <a:pt x="332" y="464"/>
                        </a:lnTo>
                        <a:lnTo>
                          <a:pt x="332" y="462"/>
                        </a:lnTo>
                        <a:lnTo>
                          <a:pt x="332" y="446"/>
                        </a:lnTo>
                        <a:lnTo>
                          <a:pt x="342" y="436"/>
                        </a:lnTo>
                        <a:lnTo>
                          <a:pt x="350" y="448"/>
                        </a:lnTo>
                        <a:lnTo>
                          <a:pt x="358" y="444"/>
                        </a:lnTo>
                        <a:lnTo>
                          <a:pt x="356" y="432"/>
                        </a:lnTo>
                        <a:lnTo>
                          <a:pt x="380" y="412"/>
                        </a:lnTo>
                        <a:lnTo>
                          <a:pt x="402" y="416"/>
                        </a:lnTo>
                        <a:lnTo>
                          <a:pt x="418" y="422"/>
                        </a:lnTo>
                        <a:lnTo>
                          <a:pt x="434" y="434"/>
                        </a:lnTo>
                        <a:lnTo>
                          <a:pt x="442" y="432"/>
                        </a:lnTo>
                        <a:lnTo>
                          <a:pt x="454" y="436"/>
                        </a:lnTo>
                        <a:lnTo>
                          <a:pt x="460" y="428"/>
                        </a:lnTo>
                        <a:lnTo>
                          <a:pt x="492" y="428"/>
                        </a:lnTo>
                        <a:lnTo>
                          <a:pt x="502" y="436"/>
                        </a:lnTo>
                        <a:lnTo>
                          <a:pt x="534" y="434"/>
                        </a:lnTo>
                        <a:lnTo>
                          <a:pt x="536" y="420"/>
                        </a:lnTo>
                        <a:lnTo>
                          <a:pt x="512" y="412"/>
                        </a:lnTo>
                        <a:lnTo>
                          <a:pt x="516" y="406"/>
                        </a:lnTo>
                        <a:lnTo>
                          <a:pt x="518" y="394"/>
                        </a:lnTo>
                        <a:lnTo>
                          <a:pt x="532" y="392"/>
                        </a:lnTo>
                        <a:lnTo>
                          <a:pt x="520" y="386"/>
                        </a:lnTo>
                        <a:lnTo>
                          <a:pt x="514" y="376"/>
                        </a:lnTo>
                        <a:lnTo>
                          <a:pt x="534" y="376"/>
                        </a:lnTo>
                        <a:lnTo>
                          <a:pt x="602" y="360"/>
                        </a:lnTo>
                        <a:lnTo>
                          <a:pt x="612" y="350"/>
                        </a:lnTo>
                        <a:lnTo>
                          <a:pt x="640" y="354"/>
                        </a:lnTo>
                        <a:lnTo>
                          <a:pt x="652" y="372"/>
                        </a:lnTo>
                        <a:lnTo>
                          <a:pt x="684" y="376"/>
                        </a:lnTo>
                        <a:lnTo>
                          <a:pt x="684" y="382"/>
                        </a:lnTo>
                        <a:lnTo>
                          <a:pt x="702" y="382"/>
                        </a:lnTo>
                        <a:lnTo>
                          <a:pt x="720" y="368"/>
                        </a:lnTo>
                        <a:lnTo>
                          <a:pt x="728" y="368"/>
                        </a:lnTo>
                        <a:lnTo>
                          <a:pt x="728" y="378"/>
                        </a:lnTo>
                        <a:lnTo>
                          <a:pt x="744" y="384"/>
                        </a:lnTo>
                        <a:lnTo>
                          <a:pt x="796" y="432"/>
                        </a:lnTo>
                        <a:lnTo>
                          <a:pt x="804" y="434"/>
                        </a:lnTo>
                        <a:lnTo>
                          <a:pt x="804" y="424"/>
                        </a:lnTo>
                        <a:lnTo>
                          <a:pt x="816" y="426"/>
                        </a:lnTo>
                        <a:lnTo>
                          <a:pt x="818" y="434"/>
                        </a:lnTo>
                        <a:lnTo>
                          <a:pt x="836" y="436"/>
                        </a:lnTo>
                        <a:lnTo>
                          <a:pt x="842" y="428"/>
                        </a:lnTo>
                        <a:lnTo>
                          <a:pt x="866" y="446"/>
                        </a:lnTo>
                        <a:lnTo>
                          <a:pt x="884" y="454"/>
                        </a:lnTo>
                        <a:lnTo>
                          <a:pt x="902" y="45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7" name="îṧlíde">
                    <a:extLst>
                      <a:ext uri="{FF2B5EF4-FFF2-40B4-BE49-F238E27FC236}">
                        <a16:creationId xmlns:a16="http://schemas.microsoft.com/office/drawing/2014/main" xmlns="" id="{67CD6FBA-FD7C-479E-B4AA-A68864CF51B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105190" y="2613726"/>
                    <a:ext cx="196942" cy="116288"/>
                  </a:xfrm>
                  <a:custGeom>
                    <a:avLst/>
                    <a:gdLst>
                      <a:gd name="T0" fmla="*/ 0 w 112"/>
                      <a:gd name="T1" fmla="*/ 2147483647 h 68"/>
                      <a:gd name="T2" fmla="*/ 2147483647 w 112"/>
                      <a:gd name="T3" fmla="*/ 2147483647 h 68"/>
                      <a:gd name="T4" fmla="*/ 2147483647 w 112"/>
                      <a:gd name="T5" fmla="*/ 2147483647 h 68"/>
                      <a:gd name="T6" fmla="*/ 2147483647 w 112"/>
                      <a:gd name="T7" fmla="*/ 2147483647 h 68"/>
                      <a:gd name="T8" fmla="*/ 2147483647 w 112"/>
                      <a:gd name="T9" fmla="*/ 2147483647 h 68"/>
                      <a:gd name="T10" fmla="*/ 2147483647 w 112"/>
                      <a:gd name="T11" fmla="*/ 2147483647 h 68"/>
                      <a:gd name="T12" fmla="*/ 2147483647 w 112"/>
                      <a:gd name="T13" fmla="*/ 0 h 68"/>
                      <a:gd name="T14" fmla="*/ 2147483647 w 112"/>
                      <a:gd name="T15" fmla="*/ 2147483647 h 68"/>
                      <a:gd name="T16" fmla="*/ 2147483647 w 112"/>
                      <a:gd name="T17" fmla="*/ 2147483647 h 68"/>
                      <a:gd name="T18" fmla="*/ 2147483647 w 112"/>
                      <a:gd name="T19" fmla="*/ 2147483647 h 68"/>
                      <a:gd name="T20" fmla="*/ 2147483647 w 112"/>
                      <a:gd name="T21" fmla="*/ 2147483647 h 68"/>
                      <a:gd name="T22" fmla="*/ 2147483647 w 112"/>
                      <a:gd name="T23" fmla="*/ 2147483647 h 68"/>
                      <a:gd name="T24" fmla="*/ 2147483647 w 112"/>
                      <a:gd name="T25" fmla="*/ 2147483647 h 68"/>
                      <a:gd name="T26" fmla="*/ 2147483647 w 112"/>
                      <a:gd name="T27" fmla="*/ 2147483647 h 68"/>
                      <a:gd name="T28" fmla="*/ 2147483647 w 112"/>
                      <a:gd name="T29" fmla="*/ 2147483647 h 68"/>
                      <a:gd name="T30" fmla="*/ 2147483647 w 112"/>
                      <a:gd name="T31" fmla="*/ 2147483647 h 68"/>
                      <a:gd name="T32" fmla="*/ 2147483647 w 112"/>
                      <a:gd name="T33" fmla="*/ 2147483647 h 68"/>
                      <a:gd name="T34" fmla="*/ 2147483647 w 112"/>
                      <a:gd name="T35" fmla="*/ 2147483647 h 68"/>
                      <a:gd name="T36" fmla="*/ 2147483647 w 112"/>
                      <a:gd name="T37" fmla="*/ 2147483647 h 68"/>
                      <a:gd name="T38" fmla="*/ 2147483647 w 112"/>
                      <a:gd name="T39" fmla="*/ 2147483647 h 68"/>
                      <a:gd name="T40" fmla="*/ 2147483647 w 112"/>
                      <a:gd name="T41" fmla="*/ 2147483647 h 68"/>
                      <a:gd name="T42" fmla="*/ 2147483647 w 112"/>
                      <a:gd name="T43" fmla="*/ 2147483647 h 68"/>
                      <a:gd name="T44" fmla="*/ 2147483647 w 112"/>
                      <a:gd name="T45" fmla="*/ 2147483647 h 68"/>
                      <a:gd name="T46" fmla="*/ 2147483647 w 112"/>
                      <a:gd name="T47" fmla="*/ 2147483647 h 68"/>
                      <a:gd name="T48" fmla="*/ 2147483647 w 112"/>
                      <a:gd name="T49" fmla="*/ 2147483647 h 68"/>
                      <a:gd name="T50" fmla="*/ 2147483647 w 112"/>
                      <a:gd name="T51" fmla="*/ 2147483647 h 68"/>
                      <a:gd name="T52" fmla="*/ 2147483647 w 112"/>
                      <a:gd name="T53" fmla="*/ 2147483647 h 68"/>
                      <a:gd name="T54" fmla="*/ 2147483647 w 112"/>
                      <a:gd name="T55" fmla="*/ 2147483647 h 68"/>
                      <a:gd name="T56" fmla="*/ 2147483647 w 112"/>
                      <a:gd name="T57" fmla="*/ 2147483647 h 68"/>
                      <a:gd name="T58" fmla="*/ 2147483647 w 112"/>
                      <a:gd name="T59" fmla="*/ 2147483647 h 68"/>
                      <a:gd name="T60" fmla="*/ 2147483647 w 112"/>
                      <a:gd name="T61" fmla="*/ 2147483647 h 68"/>
                      <a:gd name="T62" fmla="*/ 2147483647 w 112"/>
                      <a:gd name="T63" fmla="*/ 2147483647 h 68"/>
                      <a:gd name="T64" fmla="*/ 2147483647 w 112"/>
                      <a:gd name="T65" fmla="*/ 2147483647 h 68"/>
                      <a:gd name="T66" fmla="*/ 2147483647 w 112"/>
                      <a:gd name="T67" fmla="*/ 2147483647 h 68"/>
                      <a:gd name="T68" fmla="*/ 2147483647 w 112"/>
                      <a:gd name="T69" fmla="*/ 2147483647 h 68"/>
                      <a:gd name="T70" fmla="*/ 2147483647 w 112"/>
                      <a:gd name="T71" fmla="*/ 2147483647 h 68"/>
                      <a:gd name="T72" fmla="*/ 2147483647 w 112"/>
                      <a:gd name="T73" fmla="*/ 2147483647 h 68"/>
                      <a:gd name="T74" fmla="*/ 2147483647 w 112"/>
                      <a:gd name="T75" fmla="*/ 2147483647 h 68"/>
                      <a:gd name="T76" fmla="*/ 2147483647 w 112"/>
                      <a:gd name="T77" fmla="*/ 2147483647 h 68"/>
                      <a:gd name="T78" fmla="*/ 2147483647 w 112"/>
                      <a:gd name="T79" fmla="*/ 2147483647 h 68"/>
                      <a:gd name="T80" fmla="*/ 2147483647 w 112"/>
                      <a:gd name="T81" fmla="*/ 2147483647 h 68"/>
                      <a:gd name="T82" fmla="*/ 2147483647 w 112"/>
                      <a:gd name="T83" fmla="*/ 2147483647 h 68"/>
                      <a:gd name="T84" fmla="*/ 2147483647 w 112"/>
                      <a:gd name="T85" fmla="*/ 2147483647 h 68"/>
                      <a:gd name="T86" fmla="*/ 2147483647 w 112"/>
                      <a:gd name="T87" fmla="*/ 2147483647 h 68"/>
                      <a:gd name="T88" fmla="*/ 2147483647 w 112"/>
                      <a:gd name="T89" fmla="*/ 2147483647 h 68"/>
                      <a:gd name="T90" fmla="*/ 2147483647 w 112"/>
                      <a:gd name="T91" fmla="*/ 2147483647 h 68"/>
                      <a:gd name="T92" fmla="*/ 0 w 112"/>
                      <a:gd name="T93" fmla="*/ 2147483647 h 68"/>
                      <a:gd name="T94" fmla="*/ 0 w 112"/>
                      <a:gd name="T95" fmla="*/ 2147483647 h 68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112"/>
                      <a:gd name="T145" fmla="*/ 0 h 68"/>
                      <a:gd name="T146" fmla="*/ 112 w 112"/>
                      <a:gd name="T147" fmla="*/ 68 h 68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112" h="68">
                        <a:moveTo>
                          <a:pt x="0" y="26"/>
                        </a:moveTo>
                        <a:lnTo>
                          <a:pt x="14" y="26"/>
                        </a:lnTo>
                        <a:lnTo>
                          <a:pt x="16" y="16"/>
                        </a:lnTo>
                        <a:lnTo>
                          <a:pt x="22" y="14"/>
                        </a:lnTo>
                        <a:lnTo>
                          <a:pt x="22" y="4"/>
                        </a:lnTo>
                        <a:lnTo>
                          <a:pt x="32" y="6"/>
                        </a:lnTo>
                        <a:lnTo>
                          <a:pt x="36" y="0"/>
                        </a:lnTo>
                        <a:lnTo>
                          <a:pt x="44" y="6"/>
                        </a:lnTo>
                        <a:lnTo>
                          <a:pt x="44" y="10"/>
                        </a:lnTo>
                        <a:lnTo>
                          <a:pt x="36" y="14"/>
                        </a:lnTo>
                        <a:lnTo>
                          <a:pt x="32" y="16"/>
                        </a:lnTo>
                        <a:lnTo>
                          <a:pt x="40" y="16"/>
                        </a:lnTo>
                        <a:lnTo>
                          <a:pt x="46" y="18"/>
                        </a:lnTo>
                        <a:lnTo>
                          <a:pt x="44" y="28"/>
                        </a:lnTo>
                        <a:lnTo>
                          <a:pt x="58" y="28"/>
                        </a:lnTo>
                        <a:lnTo>
                          <a:pt x="64" y="30"/>
                        </a:lnTo>
                        <a:lnTo>
                          <a:pt x="78" y="30"/>
                        </a:lnTo>
                        <a:lnTo>
                          <a:pt x="84" y="26"/>
                        </a:lnTo>
                        <a:lnTo>
                          <a:pt x="84" y="30"/>
                        </a:lnTo>
                        <a:lnTo>
                          <a:pt x="88" y="32"/>
                        </a:lnTo>
                        <a:lnTo>
                          <a:pt x="98" y="38"/>
                        </a:lnTo>
                        <a:lnTo>
                          <a:pt x="102" y="44"/>
                        </a:lnTo>
                        <a:lnTo>
                          <a:pt x="108" y="48"/>
                        </a:lnTo>
                        <a:lnTo>
                          <a:pt x="112" y="58"/>
                        </a:lnTo>
                        <a:lnTo>
                          <a:pt x="106" y="60"/>
                        </a:lnTo>
                        <a:lnTo>
                          <a:pt x="98" y="62"/>
                        </a:lnTo>
                        <a:lnTo>
                          <a:pt x="90" y="64"/>
                        </a:lnTo>
                        <a:lnTo>
                          <a:pt x="82" y="66"/>
                        </a:lnTo>
                        <a:lnTo>
                          <a:pt x="76" y="68"/>
                        </a:lnTo>
                        <a:lnTo>
                          <a:pt x="74" y="68"/>
                        </a:lnTo>
                        <a:lnTo>
                          <a:pt x="70" y="68"/>
                        </a:lnTo>
                        <a:lnTo>
                          <a:pt x="66" y="64"/>
                        </a:lnTo>
                        <a:lnTo>
                          <a:pt x="60" y="58"/>
                        </a:lnTo>
                        <a:lnTo>
                          <a:pt x="58" y="50"/>
                        </a:lnTo>
                        <a:lnTo>
                          <a:pt x="54" y="40"/>
                        </a:lnTo>
                        <a:lnTo>
                          <a:pt x="48" y="40"/>
                        </a:lnTo>
                        <a:lnTo>
                          <a:pt x="44" y="46"/>
                        </a:lnTo>
                        <a:lnTo>
                          <a:pt x="40" y="50"/>
                        </a:lnTo>
                        <a:lnTo>
                          <a:pt x="34" y="56"/>
                        </a:lnTo>
                        <a:lnTo>
                          <a:pt x="30" y="60"/>
                        </a:lnTo>
                        <a:lnTo>
                          <a:pt x="20" y="66"/>
                        </a:lnTo>
                        <a:lnTo>
                          <a:pt x="12" y="66"/>
                        </a:lnTo>
                        <a:lnTo>
                          <a:pt x="16" y="56"/>
                        </a:lnTo>
                        <a:lnTo>
                          <a:pt x="16" y="46"/>
                        </a:lnTo>
                        <a:lnTo>
                          <a:pt x="12" y="42"/>
                        </a:lnTo>
                        <a:lnTo>
                          <a:pt x="6" y="38"/>
                        </a:lnTo>
                        <a:lnTo>
                          <a:pt x="0" y="32"/>
                        </a:lnTo>
                        <a:lnTo>
                          <a:pt x="0" y="2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8" name="îṩľíďê">
                    <a:extLst>
                      <a:ext uri="{FF2B5EF4-FFF2-40B4-BE49-F238E27FC236}">
                        <a16:creationId xmlns:a16="http://schemas.microsoft.com/office/drawing/2014/main" xmlns="" id="{D94ACFD8-BFE5-4C06-9106-A11E348216F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43590" y="2528262"/>
                    <a:ext cx="192810" cy="77058"/>
                  </a:xfrm>
                  <a:custGeom>
                    <a:avLst/>
                    <a:gdLst>
                      <a:gd name="T0" fmla="*/ 2147483647 w 110"/>
                      <a:gd name="T1" fmla="*/ 2147483647 h 46"/>
                      <a:gd name="T2" fmla="*/ 2147483647 w 110"/>
                      <a:gd name="T3" fmla="*/ 2147483647 h 46"/>
                      <a:gd name="T4" fmla="*/ 2147483647 w 110"/>
                      <a:gd name="T5" fmla="*/ 2147483647 h 46"/>
                      <a:gd name="T6" fmla="*/ 2147483647 w 110"/>
                      <a:gd name="T7" fmla="*/ 2147483647 h 46"/>
                      <a:gd name="T8" fmla="*/ 2147483647 w 110"/>
                      <a:gd name="T9" fmla="*/ 2147483647 h 46"/>
                      <a:gd name="T10" fmla="*/ 2147483647 w 110"/>
                      <a:gd name="T11" fmla="*/ 2147483647 h 46"/>
                      <a:gd name="T12" fmla="*/ 2147483647 w 110"/>
                      <a:gd name="T13" fmla="*/ 2147483647 h 46"/>
                      <a:gd name="T14" fmla="*/ 2147483647 w 110"/>
                      <a:gd name="T15" fmla="*/ 2147483647 h 46"/>
                      <a:gd name="T16" fmla="*/ 2147483647 w 110"/>
                      <a:gd name="T17" fmla="*/ 2147483647 h 46"/>
                      <a:gd name="T18" fmla="*/ 2147483647 w 110"/>
                      <a:gd name="T19" fmla="*/ 2147483647 h 46"/>
                      <a:gd name="T20" fmla="*/ 2147483647 w 110"/>
                      <a:gd name="T21" fmla="*/ 2147483647 h 46"/>
                      <a:gd name="T22" fmla="*/ 2147483647 w 110"/>
                      <a:gd name="T23" fmla="*/ 2147483647 h 46"/>
                      <a:gd name="T24" fmla="*/ 2147483647 w 110"/>
                      <a:gd name="T25" fmla="*/ 2147483647 h 46"/>
                      <a:gd name="T26" fmla="*/ 2147483647 w 110"/>
                      <a:gd name="T27" fmla="*/ 2147483647 h 46"/>
                      <a:gd name="T28" fmla="*/ 2147483647 w 110"/>
                      <a:gd name="T29" fmla="*/ 2147483647 h 46"/>
                      <a:gd name="T30" fmla="*/ 2147483647 w 110"/>
                      <a:gd name="T31" fmla="*/ 2147483647 h 46"/>
                      <a:gd name="T32" fmla="*/ 2147483647 w 110"/>
                      <a:gd name="T33" fmla="*/ 2147483647 h 46"/>
                      <a:gd name="T34" fmla="*/ 2147483647 w 110"/>
                      <a:gd name="T35" fmla="*/ 2147483647 h 46"/>
                      <a:gd name="T36" fmla="*/ 2147483647 w 110"/>
                      <a:gd name="T37" fmla="*/ 2147483647 h 46"/>
                      <a:gd name="T38" fmla="*/ 2147483647 w 110"/>
                      <a:gd name="T39" fmla="*/ 2147483647 h 46"/>
                      <a:gd name="T40" fmla="*/ 2147483647 w 110"/>
                      <a:gd name="T41" fmla="*/ 2147483647 h 46"/>
                      <a:gd name="T42" fmla="*/ 2147483647 w 110"/>
                      <a:gd name="T43" fmla="*/ 2147483647 h 46"/>
                      <a:gd name="T44" fmla="*/ 2147483647 w 110"/>
                      <a:gd name="T45" fmla="*/ 2147483647 h 46"/>
                      <a:gd name="T46" fmla="*/ 2147483647 w 110"/>
                      <a:gd name="T47" fmla="*/ 2147483647 h 46"/>
                      <a:gd name="T48" fmla="*/ 0 w 110"/>
                      <a:gd name="T49" fmla="*/ 0 h 46"/>
                      <a:gd name="T50" fmla="*/ 2147483647 w 110"/>
                      <a:gd name="T51" fmla="*/ 2147483647 h 46"/>
                      <a:gd name="T52" fmla="*/ 2147483647 w 110"/>
                      <a:gd name="T53" fmla="*/ 2147483647 h 46"/>
                      <a:gd name="T54" fmla="*/ 2147483647 w 110"/>
                      <a:gd name="T55" fmla="*/ 2147483647 h 46"/>
                      <a:gd name="T56" fmla="*/ 2147483647 w 110"/>
                      <a:gd name="T57" fmla="*/ 2147483647 h 46"/>
                      <a:gd name="T58" fmla="*/ 2147483647 w 110"/>
                      <a:gd name="T59" fmla="*/ 2147483647 h 46"/>
                      <a:gd name="T60" fmla="*/ 2147483647 w 110"/>
                      <a:gd name="T61" fmla="*/ 2147483647 h 46"/>
                      <a:gd name="T62" fmla="*/ 2147483647 w 110"/>
                      <a:gd name="T63" fmla="*/ 2147483647 h 46"/>
                      <a:gd name="T64" fmla="*/ 2147483647 w 110"/>
                      <a:gd name="T65" fmla="*/ 2147483647 h 46"/>
                      <a:gd name="T66" fmla="*/ 2147483647 w 110"/>
                      <a:gd name="T67" fmla="*/ 2147483647 h 46"/>
                      <a:gd name="T68" fmla="*/ 2147483647 w 110"/>
                      <a:gd name="T69" fmla="*/ 2147483647 h 46"/>
                      <a:gd name="T70" fmla="*/ 2147483647 w 110"/>
                      <a:gd name="T71" fmla="*/ 2147483647 h 4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110"/>
                      <a:gd name="T109" fmla="*/ 0 h 46"/>
                      <a:gd name="T110" fmla="*/ 110 w 110"/>
                      <a:gd name="T111" fmla="*/ 46 h 4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110" h="46">
                        <a:moveTo>
                          <a:pt x="36" y="36"/>
                        </a:moveTo>
                        <a:lnTo>
                          <a:pt x="44" y="34"/>
                        </a:lnTo>
                        <a:lnTo>
                          <a:pt x="50" y="34"/>
                        </a:lnTo>
                        <a:lnTo>
                          <a:pt x="60" y="36"/>
                        </a:lnTo>
                        <a:lnTo>
                          <a:pt x="64" y="40"/>
                        </a:lnTo>
                        <a:lnTo>
                          <a:pt x="66" y="42"/>
                        </a:lnTo>
                        <a:lnTo>
                          <a:pt x="66" y="44"/>
                        </a:lnTo>
                        <a:lnTo>
                          <a:pt x="78" y="44"/>
                        </a:lnTo>
                        <a:lnTo>
                          <a:pt x="86" y="44"/>
                        </a:lnTo>
                        <a:lnTo>
                          <a:pt x="88" y="38"/>
                        </a:lnTo>
                        <a:lnTo>
                          <a:pt x="96" y="42"/>
                        </a:lnTo>
                        <a:lnTo>
                          <a:pt x="100" y="46"/>
                        </a:lnTo>
                        <a:lnTo>
                          <a:pt x="110" y="46"/>
                        </a:lnTo>
                        <a:lnTo>
                          <a:pt x="106" y="40"/>
                        </a:lnTo>
                        <a:lnTo>
                          <a:pt x="104" y="36"/>
                        </a:lnTo>
                        <a:lnTo>
                          <a:pt x="108" y="32"/>
                        </a:lnTo>
                        <a:lnTo>
                          <a:pt x="98" y="30"/>
                        </a:lnTo>
                        <a:lnTo>
                          <a:pt x="92" y="22"/>
                        </a:lnTo>
                        <a:lnTo>
                          <a:pt x="76" y="16"/>
                        </a:lnTo>
                        <a:lnTo>
                          <a:pt x="62" y="16"/>
                        </a:lnTo>
                        <a:lnTo>
                          <a:pt x="52" y="10"/>
                        </a:lnTo>
                        <a:lnTo>
                          <a:pt x="40" y="8"/>
                        </a:lnTo>
                        <a:lnTo>
                          <a:pt x="30" y="6"/>
                        </a:lnTo>
                        <a:lnTo>
                          <a:pt x="18" y="2"/>
                        </a:lnTo>
                        <a:lnTo>
                          <a:pt x="0" y="0"/>
                        </a:lnTo>
                        <a:lnTo>
                          <a:pt x="6" y="4"/>
                        </a:lnTo>
                        <a:lnTo>
                          <a:pt x="12" y="8"/>
                        </a:lnTo>
                        <a:lnTo>
                          <a:pt x="20" y="12"/>
                        </a:lnTo>
                        <a:lnTo>
                          <a:pt x="24" y="14"/>
                        </a:lnTo>
                        <a:lnTo>
                          <a:pt x="30" y="16"/>
                        </a:lnTo>
                        <a:lnTo>
                          <a:pt x="32" y="20"/>
                        </a:lnTo>
                        <a:lnTo>
                          <a:pt x="34" y="24"/>
                        </a:lnTo>
                        <a:lnTo>
                          <a:pt x="34" y="26"/>
                        </a:lnTo>
                        <a:lnTo>
                          <a:pt x="36" y="30"/>
                        </a:lnTo>
                        <a:lnTo>
                          <a:pt x="36" y="32"/>
                        </a:lnTo>
                        <a:lnTo>
                          <a:pt x="36" y="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9" name="iSḻiḋé">
                    <a:extLst>
                      <a:ext uri="{FF2B5EF4-FFF2-40B4-BE49-F238E27FC236}">
                        <a16:creationId xmlns:a16="http://schemas.microsoft.com/office/drawing/2014/main" xmlns="" id="{E799D5A3-C967-4259-AC9C-11536EED7C1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59276" y="2599715"/>
                    <a:ext cx="89519" cy="71454"/>
                  </a:xfrm>
                  <a:custGeom>
                    <a:avLst/>
                    <a:gdLst>
                      <a:gd name="T0" fmla="*/ 0 w 52"/>
                      <a:gd name="T1" fmla="*/ 0 h 42"/>
                      <a:gd name="T2" fmla="*/ 2147483647 w 52"/>
                      <a:gd name="T3" fmla="*/ 0 h 42"/>
                      <a:gd name="T4" fmla="*/ 2147483647 w 52"/>
                      <a:gd name="T5" fmla="*/ 2147483647 h 42"/>
                      <a:gd name="T6" fmla="*/ 2147483647 w 52"/>
                      <a:gd name="T7" fmla="*/ 2147483647 h 42"/>
                      <a:gd name="T8" fmla="*/ 2147483647 w 52"/>
                      <a:gd name="T9" fmla="*/ 2147483647 h 42"/>
                      <a:gd name="T10" fmla="*/ 2147483647 w 52"/>
                      <a:gd name="T11" fmla="*/ 2147483647 h 42"/>
                      <a:gd name="T12" fmla="*/ 2147483647 w 52"/>
                      <a:gd name="T13" fmla="*/ 2147483647 h 42"/>
                      <a:gd name="T14" fmla="*/ 2147483647 w 52"/>
                      <a:gd name="T15" fmla="*/ 2147483647 h 42"/>
                      <a:gd name="T16" fmla="*/ 2147483647 w 52"/>
                      <a:gd name="T17" fmla="*/ 2147483647 h 42"/>
                      <a:gd name="T18" fmla="*/ 2147483647 w 52"/>
                      <a:gd name="T19" fmla="*/ 2147483647 h 42"/>
                      <a:gd name="T20" fmla="*/ 2147483647 w 52"/>
                      <a:gd name="T21" fmla="*/ 2147483647 h 42"/>
                      <a:gd name="T22" fmla="*/ 2147483647 w 52"/>
                      <a:gd name="T23" fmla="*/ 2147483647 h 42"/>
                      <a:gd name="T24" fmla="*/ 2147483647 w 52"/>
                      <a:gd name="T25" fmla="*/ 2147483647 h 42"/>
                      <a:gd name="T26" fmla="*/ 2147483647 w 52"/>
                      <a:gd name="T27" fmla="*/ 2147483647 h 42"/>
                      <a:gd name="T28" fmla="*/ 2147483647 w 52"/>
                      <a:gd name="T29" fmla="*/ 2147483647 h 42"/>
                      <a:gd name="T30" fmla="*/ 2147483647 w 52"/>
                      <a:gd name="T31" fmla="*/ 2147483647 h 42"/>
                      <a:gd name="T32" fmla="*/ 2147483647 w 52"/>
                      <a:gd name="T33" fmla="*/ 2147483647 h 42"/>
                      <a:gd name="T34" fmla="*/ 2147483647 w 52"/>
                      <a:gd name="T35" fmla="*/ 2147483647 h 42"/>
                      <a:gd name="T36" fmla="*/ 2147483647 w 52"/>
                      <a:gd name="T37" fmla="*/ 2147483647 h 42"/>
                      <a:gd name="T38" fmla="*/ 2147483647 w 52"/>
                      <a:gd name="T39" fmla="*/ 2147483647 h 42"/>
                      <a:gd name="T40" fmla="*/ 0 w 52"/>
                      <a:gd name="T41" fmla="*/ 0 h 42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52"/>
                      <a:gd name="T64" fmla="*/ 0 h 42"/>
                      <a:gd name="T65" fmla="*/ 52 w 52"/>
                      <a:gd name="T66" fmla="*/ 42 h 42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52" h="42">
                        <a:moveTo>
                          <a:pt x="0" y="0"/>
                        </a:moveTo>
                        <a:lnTo>
                          <a:pt x="20" y="0"/>
                        </a:lnTo>
                        <a:lnTo>
                          <a:pt x="26" y="6"/>
                        </a:lnTo>
                        <a:lnTo>
                          <a:pt x="28" y="6"/>
                        </a:lnTo>
                        <a:lnTo>
                          <a:pt x="30" y="10"/>
                        </a:lnTo>
                        <a:lnTo>
                          <a:pt x="32" y="16"/>
                        </a:lnTo>
                        <a:lnTo>
                          <a:pt x="38" y="22"/>
                        </a:lnTo>
                        <a:lnTo>
                          <a:pt x="40" y="22"/>
                        </a:lnTo>
                        <a:lnTo>
                          <a:pt x="48" y="26"/>
                        </a:lnTo>
                        <a:lnTo>
                          <a:pt x="52" y="38"/>
                        </a:lnTo>
                        <a:lnTo>
                          <a:pt x="48" y="42"/>
                        </a:lnTo>
                        <a:lnTo>
                          <a:pt x="42" y="38"/>
                        </a:lnTo>
                        <a:lnTo>
                          <a:pt x="38" y="34"/>
                        </a:lnTo>
                        <a:lnTo>
                          <a:pt x="32" y="30"/>
                        </a:lnTo>
                        <a:lnTo>
                          <a:pt x="24" y="32"/>
                        </a:lnTo>
                        <a:lnTo>
                          <a:pt x="20" y="26"/>
                        </a:lnTo>
                        <a:lnTo>
                          <a:pt x="16" y="22"/>
                        </a:lnTo>
                        <a:lnTo>
                          <a:pt x="12" y="20"/>
                        </a:lnTo>
                        <a:lnTo>
                          <a:pt x="2" y="18"/>
                        </a:lnTo>
                        <a:lnTo>
                          <a:pt x="2" y="1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0" name="i$ļïḑe">
                    <a:extLst>
                      <a:ext uri="{FF2B5EF4-FFF2-40B4-BE49-F238E27FC236}">
                        <a16:creationId xmlns:a16="http://schemas.microsoft.com/office/drawing/2014/main" xmlns="" id="{E1067290-8149-43D4-BA44-AC7017B9E33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95084" y="2582903"/>
                    <a:ext cx="134967" cy="98074"/>
                  </a:xfrm>
                  <a:custGeom>
                    <a:avLst/>
                    <a:gdLst>
                      <a:gd name="T0" fmla="*/ 2147483647 w 78"/>
                      <a:gd name="T1" fmla="*/ 2147483647 h 60"/>
                      <a:gd name="T2" fmla="*/ 2147483647 w 78"/>
                      <a:gd name="T3" fmla="*/ 2147483647 h 60"/>
                      <a:gd name="T4" fmla="*/ 2147483647 w 78"/>
                      <a:gd name="T5" fmla="*/ 2147483647 h 60"/>
                      <a:gd name="T6" fmla="*/ 2147483647 w 78"/>
                      <a:gd name="T7" fmla="*/ 2147483647 h 60"/>
                      <a:gd name="T8" fmla="*/ 2147483647 w 78"/>
                      <a:gd name="T9" fmla="*/ 2147483647 h 60"/>
                      <a:gd name="T10" fmla="*/ 2147483647 w 78"/>
                      <a:gd name="T11" fmla="*/ 2147483647 h 60"/>
                      <a:gd name="T12" fmla="*/ 2147483647 w 78"/>
                      <a:gd name="T13" fmla="*/ 0 h 60"/>
                      <a:gd name="T14" fmla="*/ 2147483647 w 78"/>
                      <a:gd name="T15" fmla="*/ 2147483647 h 60"/>
                      <a:gd name="T16" fmla="*/ 2147483647 w 78"/>
                      <a:gd name="T17" fmla="*/ 2147483647 h 60"/>
                      <a:gd name="T18" fmla="*/ 2147483647 w 78"/>
                      <a:gd name="T19" fmla="*/ 2147483647 h 60"/>
                      <a:gd name="T20" fmla="*/ 2147483647 w 78"/>
                      <a:gd name="T21" fmla="*/ 2147483647 h 60"/>
                      <a:gd name="T22" fmla="*/ 2147483647 w 78"/>
                      <a:gd name="T23" fmla="*/ 2147483647 h 60"/>
                      <a:gd name="T24" fmla="*/ 2147483647 w 78"/>
                      <a:gd name="T25" fmla="*/ 2147483647 h 60"/>
                      <a:gd name="T26" fmla="*/ 2147483647 w 78"/>
                      <a:gd name="T27" fmla="*/ 2147483647 h 60"/>
                      <a:gd name="T28" fmla="*/ 0 w 78"/>
                      <a:gd name="T29" fmla="*/ 2147483647 h 60"/>
                      <a:gd name="T30" fmla="*/ 2147483647 w 78"/>
                      <a:gd name="T31" fmla="*/ 2147483647 h 60"/>
                      <a:gd name="T32" fmla="*/ 2147483647 w 78"/>
                      <a:gd name="T33" fmla="*/ 2147483647 h 60"/>
                      <a:gd name="T34" fmla="*/ 2147483647 w 78"/>
                      <a:gd name="T35" fmla="*/ 2147483647 h 60"/>
                      <a:gd name="T36" fmla="*/ 2147483647 w 78"/>
                      <a:gd name="T37" fmla="*/ 2147483647 h 60"/>
                      <a:gd name="T38" fmla="*/ 2147483647 w 78"/>
                      <a:gd name="T39" fmla="*/ 2147483647 h 60"/>
                      <a:gd name="T40" fmla="*/ 2147483647 w 78"/>
                      <a:gd name="T41" fmla="*/ 2147483647 h 60"/>
                      <a:gd name="T42" fmla="*/ 2147483647 w 78"/>
                      <a:gd name="T43" fmla="*/ 2147483647 h 60"/>
                      <a:gd name="T44" fmla="*/ 2147483647 w 78"/>
                      <a:gd name="T45" fmla="*/ 2147483647 h 60"/>
                      <a:gd name="T46" fmla="*/ 2147483647 w 78"/>
                      <a:gd name="T47" fmla="*/ 2147483647 h 60"/>
                      <a:gd name="T48" fmla="*/ 2147483647 w 78"/>
                      <a:gd name="T49" fmla="*/ 2147483647 h 60"/>
                      <a:gd name="T50" fmla="*/ 2147483647 w 78"/>
                      <a:gd name="T51" fmla="*/ 2147483647 h 60"/>
                      <a:gd name="T52" fmla="*/ 2147483647 w 78"/>
                      <a:gd name="T53" fmla="*/ 2147483647 h 60"/>
                      <a:gd name="T54" fmla="*/ 2147483647 w 78"/>
                      <a:gd name="T55" fmla="*/ 2147483647 h 60"/>
                      <a:gd name="T56" fmla="*/ 2147483647 w 78"/>
                      <a:gd name="T57" fmla="*/ 2147483647 h 60"/>
                      <a:gd name="T58" fmla="*/ 2147483647 w 78"/>
                      <a:gd name="T59" fmla="*/ 2147483647 h 60"/>
                      <a:gd name="T60" fmla="*/ 2147483647 w 78"/>
                      <a:gd name="T61" fmla="*/ 2147483647 h 60"/>
                      <a:gd name="T62" fmla="*/ 2147483647 w 78"/>
                      <a:gd name="T63" fmla="*/ 2147483647 h 60"/>
                      <a:gd name="T64" fmla="*/ 2147483647 w 78"/>
                      <a:gd name="T65" fmla="*/ 2147483647 h 60"/>
                      <a:gd name="T66" fmla="*/ 2147483647 w 78"/>
                      <a:gd name="T67" fmla="*/ 2147483647 h 60"/>
                      <a:gd name="T68" fmla="*/ 2147483647 w 78"/>
                      <a:gd name="T69" fmla="*/ 2147483647 h 60"/>
                      <a:gd name="T70" fmla="*/ 2147483647 w 78"/>
                      <a:gd name="T71" fmla="*/ 2147483647 h 60"/>
                      <a:gd name="T72" fmla="*/ 2147483647 w 78"/>
                      <a:gd name="T73" fmla="*/ 2147483647 h 60"/>
                      <a:gd name="T74" fmla="*/ 2147483647 w 78"/>
                      <a:gd name="T75" fmla="*/ 2147483647 h 60"/>
                      <a:gd name="T76" fmla="*/ 2147483647 w 78"/>
                      <a:gd name="T77" fmla="*/ 2147483647 h 60"/>
                      <a:gd name="T78" fmla="*/ 2147483647 w 78"/>
                      <a:gd name="T79" fmla="*/ 2147483647 h 60"/>
                      <a:gd name="T80" fmla="*/ 2147483647 w 78"/>
                      <a:gd name="T81" fmla="*/ 2147483647 h 60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78"/>
                      <a:gd name="T124" fmla="*/ 0 h 60"/>
                      <a:gd name="T125" fmla="*/ 78 w 78"/>
                      <a:gd name="T126" fmla="*/ 60 h 60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78" h="60">
                        <a:moveTo>
                          <a:pt x="52" y="2"/>
                        </a:moveTo>
                        <a:lnTo>
                          <a:pt x="48" y="6"/>
                        </a:lnTo>
                        <a:lnTo>
                          <a:pt x="42" y="12"/>
                        </a:lnTo>
                        <a:lnTo>
                          <a:pt x="36" y="12"/>
                        </a:lnTo>
                        <a:lnTo>
                          <a:pt x="32" y="8"/>
                        </a:lnTo>
                        <a:lnTo>
                          <a:pt x="28" y="6"/>
                        </a:lnTo>
                        <a:lnTo>
                          <a:pt x="22" y="0"/>
                        </a:lnTo>
                        <a:lnTo>
                          <a:pt x="18" y="4"/>
                        </a:lnTo>
                        <a:lnTo>
                          <a:pt x="20" y="8"/>
                        </a:lnTo>
                        <a:lnTo>
                          <a:pt x="24" y="14"/>
                        </a:lnTo>
                        <a:lnTo>
                          <a:pt x="20" y="14"/>
                        </a:lnTo>
                        <a:lnTo>
                          <a:pt x="14" y="14"/>
                        </a:lnTo>
                        <a:lnTo>
                          <a:pt x="10" y="10"/>
                        </a:lnTo>
                        <a:lnTo>
                          <a:pt x="2" y="6"/>
                        </a:lnTo>
                        <a:lnTo>
                          <a:pt x="0" y="12"/>
                        </a:lnTo>
                        <a:lnTo>
                          <a:pt x="6" y="18"/>
                        </a:lnTo>
                        <a:lnTo>
                          <a:pt x="8" y="18"/>
                        </a:lnTo>
                        <a:lnTo>
                          <a:pt x="10" y="24"/>
                        </a:lnTo>
                        <a:lnTo>
                          <a:pt x="12" y="28"/>
                        </a:lnTo>
                        <a:lnTo>
                          <a:pt x="14" y="30"/>
                        </a:lnTo>
                        <a:lnTo>
                          <a:pt x="20" y="34"/>
                        </a:lnTo>
                        <a:lnTo>
                          <a:pt x="28" y="38"/>
                        </a:lnTo>
                        <a:lnTo>
                          <a:pt x="32" y="50"/>
                        </a:lnTo>
                        <a:lnTo>
                          <a:pt x="36" y="46"/>
                        </a:lnTo>
                        <a:lnTo>
                          <a:pt x="42" y="42"/>
                        </a:lnTo>
                        <a:lnTo>
                          <a:pt x="46" y="38"/>
                        </a:lnTo>
                        <a:lnTo>
                          <a:pt x="54" y="38"/>
                        </a:lnTo>
                        <a:lnTo>
                          <a:pt x="54" y="44"/>
                        </a:lnTo>
                        <a:lnTo>
                          <a:pt x="56" y="46"/>
                        </a:lnTo>
                        <a:lnTo>
                          <a:pt x="56" y="52"/>
                        </a:lnTo>
                        <a:lnTo>
                          <a:pt x="58" y="54"/>
                        </a:lnTo>
                        <a:lnTo>
                          <a:pt x="60" y="56"/>
                        </a:lnTo>
                        <a:lnTo>
                          <a:pt x="64" y="56"/>
                        </a:lnTo>
                        <a:lnTo>
                          <a:pt x="68" y="60"/>
                        </a:lnTo>
                        <a:lnTo>
                          <a:pt x="72" y="28"/>
                        </a:lnTo>
                        <a:lnTo>
                          <a:pt x="78" y="28"/>
                        </a:lnTo>
                        <a:lnTo>
                          <a:pt x="64" y="18"/>
                        </a:lnTo>
                        <a:lnTo>
                          <a:pt x="62" y="14"/>
                        </a:lnTo>
                        <a:lnTo>
                          <a:pt x="56" y="8"/>
                        </a:lnTo>
                        <a:lnTo>
                          <a:pt x="56" y="6"/>
                        </a:lnTo>
                        <a:lnTo>
                          <a:pt x="52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1" name="išḻiḓé">
                    <a:extLst>
                      <a:ext uri="{FF2B5EF4-FFF2-40B4-BE49-F238E27FC236}">
                        <a16:creationId xmlns:a16="http://schemas.microsoft.com/office/drawing/2014/main" xmlns="" id="{BD7DA219-ACC1-409C-9023-65545A61256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283945" y="3934923"/>
                    <a:ext cx="265802" cy="254992"/>
                  </a:xfrm>
                  <a:custGeom>
                    <a:avLst/>
                    <a:gdLst>
                      <a:gd name="T0" fmla="*/ 2147483647 w 152"/>
                      <a:gd name="T1" fmla="*/ 2147483647 h 154"/>
                      <a:gd name="T2" fmla="*/ 0 w 152"/>
                      <a:gd name="T3" fmla="*/ 2147483647 h 154"/>
                      <a:gd name="T4" fmla="*/ 2147483647 w 152"/>
                      <a:gd name="T5" fmla="*/ 2147483647 h 154"/>
                      <a:gd name="T6" fmla="*/ 2147483647 w 152"/>
                      <a:gd name="T7" fmla="*/ 2147483647 h 154"/>
                      <a:gd name="T8" fmla="*/ 2147483647 w 152"/>
                      <a:gd name="T9" fmla="*/ 2147483647 h 154"/>
                      <a:gd name="T10" fmla="*/ 2147483647 w 152"/>
                      <a:gd name="T11" fmla="*/ 2147483647 h 154"/>
                      <a:gd name="T12" fmla="*/ 2147483647 w 152"/>
                      <a:gd name="T13" fmla="*/ 2147483647 h 154"/>
                      <a:gd name="T14" fmla="*/ 2147483647 w 152"/>
                      <a:gd name="T15" fmla="*/ 2147483647 h 154"/>
                      <a:gd name="T16" fmla="*/ 2147483647 w 152"/>
                      <a:gd name="T17" fmla="*/ 2147483647 h 154"/>
                      <a:gd name="T18" fmla="*/ 2147483647 w 152"/>
                      <a:gd name="T19" fmla="*/ 2147483647 h 154"/>
                      <a:gd name="T20" fmla="*/ 2147483647 w 152"/>
                      <a:gd name="T21" fmla="*/ 2147483647 h 154"/>
                      <a:gd name="T22" fmla="*/ 2147483647 w 152"/>
                      <a:gd name="T23" fmla="*/ 2147483647 h 154"/>
                      <a:gd name="T24" fmla="*/ 2147483647 w 152"/>
                      <a:gd name="T25" fmla="*/ 2147483647 h 154"/>
                      <a:gd name="T26" fmla="*/ 2147483647 w 152"/>
                      <a:gd name="T27" fmla="*/ 2147483647 h 154"/>
                      <a:gd name="T28" fmla="*/ 2147483647 w 152"/>
                      <a:gd name="T29" fmla="*/ 2147483647 h 154"/>
                      <a:gd name="T30" fmla="*/ 2147483647 w 152"/>
                      <a:gd name="T31" fmla="*/ 2147483647 h 154"/>
                      <a:gd name="T32" fmla="*/ 2147483647 w 152"/>
                      <a:gd name="T33" fmla="*/ 2147483647 h 154"/>
                      <a:gd name="T34" fmla="*/ 2147483647 w 152"/>
                      <a:gd name="T35" fmla="*/ 2147483647 h 154"/>
                      <a:gd name="T36" fmla="*/ 2147483647 w 152"/>
                      <a:gd name="T37" fmla="*/ 2147483647 h 154"/>
                      <a:gd name="T38" fmla="*/ 2147483647 w 152"/>
                      <a:gd name="T39" fmla="*/ 2147483647 h 154"/>
                      <a:gd name="T40" fmla="*/ 2147483647 w 152"/>
                      <a:gd name="T41" fmla="*/ 2147483647 h 154"/>
                      <a:gd name="T42" fmla="*/ 2147483647 w 152"/>
                      <a:gd name="T43" fmla="*/ 2147483647 h 154"/>
                      <a:gd name="T44" fmla="*/ 2147483647 w 152"/>
                      <a:gd name="T45" fmla="*/ 2147483647 h 154"/>
                      <a:gd name="T46" fmla="*/ 2147483647 w 152"/>
                      <a:gd name="T47" fmla="*/ 2147483647 h 154"/>
                      <a:gd name="T48" fmla="*/ 2147483647 w 152"/>
                      <a:gd name="T49" fmla="*/ 2147483647 h 154"/>
                      <a:gd name="T50" fmla="*/ 2147483647 w 152"/>
                      <a:gd name="T51" fmla="*/ 2147483647 h 154"/>
                      <a:gd name="T52" fmla="*/ 2147483647 w 152"/>
                      <a:gd name="T53" fmla="*/ 2147483647 h 154"/>
                      <a:gd name="T54" fmla="*/ 2147483647 w 152"/>
                      <a:gd name="T55" fmla="*/ 2147483647 h 154"/>
                      <a:gd name="T56" fmla="*/ 2147483647 w 152"/>
                      <a:gd name="T57" fmla="*/ 2147483647 h 154"/>
                      <a:gd name="T58" fmla="*/ 2147483647 w 152"/>
                      <a:gd name="T59" fmla="*/ 2147483647 h 154"/>
                      <a:gd name="T60" fmla="*/ 2147483647 w 152"/>
                      <a:gd name="T61" fmla="*/ 2147483647 h 154"/>
                      <a:gd name="T62" fmla="*/ 2147483647 w 152"/>
                      <a:gd name="T63" fmla="*/ 2147483647 h 154"/>
                      <a:gd name="T64" fmla="*/ 2147483647 w 152"/>
                      <a:gd name="T65" fmla="*/ 2147483647 h 154"/>
                      <a:gd name="T66" fmla="*/ 2147483647 w 152"/>
                      <a:gd name="T67" fmla="*/ 2147483647 h 154"/>
                      <a:gd name="T68" fmla="*/ 2147483647 w 152"/>
                      <a:gd name="T69" fmla="*/ 2147483647 h 154"/>
                      <a:gd name="T70" fmla="*/ 2147483647 w 152"/>
                      <a:gd name="T71" fmla="*/ 2147483647 h 154"/>
                      <a:gd name="T72" fmla="*/ 2147483647 w 152"/>
                      <a:gd name="T73" fmla="*/ 2147483647 h 154"/>
                      <a:gd name="T74" fmla="*/ 2147483647 w 152"/>
                      <a:gd name="T75" fmla="*/ 0 h 154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152"/>
                      <a:gd name="T115" fmla="*/ 0 h 154"/>
                      <a:gd name="T116" fmla="*/ 152 w 152"/>
                      <a:gd name="T117" fmla="*/ 154 h 154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152" h="154">
                        <a:moveTo>
                          <a:pt x="4" y="0"/>
                        </a:moveTo>
                        <a:lnTo>
                          <a:pt x="4" y="76"/>
                        </a:lnTo>
                        <a:lnTo>
                          <a:pt x="0" y="80"/>
                        </a:lnTo>
                        <a:lnTo>
                          <a:pt x="0" y="84"/>
                        </a:lnTo>
                        <a:lnTo>
                          <a:pt x="4" y="88"/>
                        </a:lnTo>
                        <a:lnTo>
                          <a:pt x="4" y="126"/>
                        </a:lnTo>
                        <a:lnTo>
                          <a:pt x="14" y="130"/>
                        </a:lnTo>
                        <a:lnTo>
                          <a:pt x="24" y="130"/>
                        </a:lnTo>
                        <a:lnTo>
                          <a:pt x="28" y="130"/>
                        </a:lnTo>
                        <a:lnTo>
                          <a:pt x="32" y="126"/>
                        </a:lnTo>
                        <a:lnTo>
                          <a:pt x="36" y="122"/>
                        </a:lnTo>
                        <a:lnTo>
                          <a:pt x="38" y="118"/>
                        </a:lnTo>
                        <a:lnTo>
                          <a:pt x="32" y="118"/>
                        </a:lnTo>
                        <a:lnTo>
                          <a:pt x="42" y="118"/>
                        </a:lnTo>
                        <a:lnTo>
                          <a:pt x="42" y="110"/>
                        </a:lnTo>
                        <a:lnTo>
                          <a:pt x="42" y="104"/>
                        </a:lnTo>
                        <a:lnTo>
                          <a:pt x="46" y="98"/>
                        </a:lnTo>
                        <a:lnTo>
                          <a:pt x="52" y="98"/>
                        </a:lnTo>
                        <a:lnTo>
                          <a:pt x="68" y="98"/>
                        </a:lnTo>
                        <a:lnTo>
                          <a:pt x="82" y="106"/>
                        </a:lnTo>
                        <a:lnTo>
                          <a:pt x="86" y="110"/>
                        </a:lnTo>
                        <a:lnTo>
                          <a:pt x="88" y="114"/>
                        </a:lnTo>
                        <a:lnTo>
                          <a:pt x="90" y="120"/>
                        </a:lnTo>
                        <a:lnTo>
                          <a:pt x="92" y="126"/>
                        </a:lnTo>
                        <a:lnTo>
                          <a:pt x="90" y="124"/>
                        </a:lnTo>
                        <a:lnTo>
                          <a:pt x="92" y="130"/>
                        </a:lnTo>
                        <a:lnTo>
                          <a:pt x="96" y="134"/>
                        </a:lnTo>
                        <a:lnTo>
                          <a:pt x="98" y="138"/>
                        </a:lnTo>
                        <a:lnTo>
                          <a:pt x="104" y="142"/>
                        </a:lnTo>
                        <a:lnTo>
                          <a:pt x="120" y="146"/>
                        </a:lnTo>
                        <a:lnTo>
                          <a:pt x="132" y="150"/>
                        </a:lnTo>
                        <a:lnTo>
                          <a:pt x="136" y="152"/>
                        </a:lnTo>
                        <a:lnTo>
                          <a:pt x="138" y="154"/>
                        </a:lnTo>
                        <a:lnTo>
                          <a:pt x="142" y="154"/>
                        </a:lnTo>
                        <a:lnTo>
                          <a:pt x="148" y="154"/>
                        </a:lnTo>
                        <a:lnTo>
                          <a:pt x="150" y="152"/>
                        </a:lnTo>
                        <a:lnTo>
                          <a:pt x="152" y="150"/>
                        </a:lnTo>
                        <a:lnTo>
                          <a:pt x="150" y="146"/>
                        </a:lnTo>
                        <a:lnTo>
                          <a:pt x="148" y="142"/>
                        </a:lnTo>
                        <a:lnTo>
                          <a:pt x="144" y="138"/>
                        </a:lnTo>
                        <a:lnTo>
                          <a:pt x="142" y="134"/>
                        </a:lnTo>
                        <a:lnTo>
                          <a:pt x="136" y="132"/>
                        </a:lnTo>
                        <a:lnTo>
                          <a:pt x="132" y="130"/>
                        </a:lnTo>
                        <a:lnTo>
                          <a:pt x="130" y="122"/>
                        </a:lnTo>
                        <a:lnTo>
                          <a:pt x="128" y="120"/>
                        </a:lnTo>
                        <a:lnTo>
                          <a:pt x="124" y="118"/>
                        </a:lnTo>
                        <a:lnTo>
                          <a:pt x="122" y="118"/>
                        </a:lnTo>
                        <a:lnTo>
                          <a:pt x="118" y="116"/>
                        </a:lnTo>
                        <a:lnTo>
                          <a:pt x="114" y="108"/>
                        </a:lnTo>
                        <a:lnTo>
                          <a:pt x="112" y="104"/>
                        </a:lnTo>
                        <a:lnTo>
                          <a:pt x="112" y="98"/>
                        </a:lnTo>
                        <a:lnTo>
                          <a:pt x="108" y="98"/>
                        </a:lnTo>
                        <a:lnTo>
                          <a:pt x="102" y="94"/>
                        </a:lnTo>
                        <a:lnTo>
                          <a:pt x="96" y="84"/>
                        </a:lnTo>
                        <a:lnTo>
                          <a:pt x="102" y="84"/>
                        </a:lnTo>
                        <a:lnTo>
                          <a:pt x="112" y="84"/>
                        </a:lnTo>
                        <a:lnTo>
                          <a:pt x="118" y="84"/>
                        </a:lnTo>
                        <a:lnTo>
                          <a:pt x="122" y="82"/>
                        </a:lnTo>
                        <a:lnTo>
                          <a:pt x="124" y="80"/>
                        </a:lnTo>
                        <a:lnTo>
                          <a:pt x="126" y="76"/>
                        </a:lnTo>
                        <a:lnTo>
                          <a:pt x="122" y="74"/>
                        </a:lnTo>
                        <a:lnTo>
                          <a:pt x="116" y="72"/>
                        </a:lnTo>
                        <a:lnTo>
                          <a:pt x="104" y="66"/>
                        </a:lnTo>
                        <a:lnTo>
                          <a:pt x="96" y="62"/>
                        </a:lnTo>
                        <a:lnTo>
                          <a:pt x="94" y="60"/>
                        </a:lnTo>
                        <a:lnTo>
                          <a:pt x="90" y="58"/>
                        </a:lnTo>
                        <a:lnTo>
                          <a:pt x="86" y="58"/>
                        </a:lnTo>
                        <a:lnTo>
                          <a:pt x="82" y="58"/>
                        </a:lnTo>
                        <a:lnTo>
                          <a:pt x="82" y="56"/>
                        </a:lnTo>
                        <a:lnTo>
                          <a:pt x="80" y="52"/>
                        </a:lnTo>
                        <a:lnTo>
                          <a:pt x="80" y="46"/>
                        </a:lnTo>
                        <a:lnTo>
                          <a:pt x="80" y="44"/>
                        </a:lnTo>
                        <a:lnTo>
                          <a:pt x="78" y="38"/>
                        </a:lnTo>
                        <a:lnTo>
                          <a:pt x="56" y="22"/>
                        </a:lnTo>
                        <a:lnTo>
                          <a:pt x="32" y="12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2" name="îśļîďê">
                    <a:extLst>
                      <a:ext uri="{FF2B5EF4-FFF2-40B4-BE49-F238E27FC236}">
                        <a16:creationId xmlns:a16="http://schemas.microsoft.com/office/drawing/2014/main" xmlns="" id="{C1CED841-DD8A-4D82-B218-943DDEAC75D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007266" y="3685535"/>
                    <a:ext cx="307120" cy="343260"/>
                  </a:xfrm>
                  <a:custGeom>
                    <a:avLst/>
                    <a:gdLst>
                      <a:gd name="T0" fmla="*/ 2147483647 w 176"/>
                      <a:gd name="T1" fmla="*/ 2147483647 h 206"/>
                      <a:gd name="T2" fmla="*/ 2147483647 w 176"/>
                      <a:gd name="T3" fmla="*/ 2147483647 h 206"/>
                      <a:gd name="T4" fmla="*/ 2147483647 w 176"/>
                      <a:gd name="T5" fmla="*/ 2147483647 h 206"/>
                      <a:gd name="T6" fmla="*/ 0 w 176"/>
                      <a:gd name="T7" fmla="*/ 2147483647 h 206"/>
                      <a:gd name="T8" fmla="*/ 2147483647 w 176"/>
                      <a:gd name="T9" fmla="*/ 0 h 206"/>
                      <a:gd name="T10" fmla="*/ 2147483647 w 176"/>
                      <a:gd name="T11" fmla="*/ 0 h 206"/>
                      <a:gd name="T12" fmla="*/ 2147483647 w 176"/>
                      <a:gd name="T13" fmla="*/ 2147483647 h 206"/>
                      <a:gd name="T14" fmla="*/ 2147483647 w 176"/>
                      <a:gd name="T15" fmla="*/ 2147483647 h 206"/>
                      <a:gd name="T16" fmla="*/ 2147483647 w 176"/>
                      <a:gd name="T17" fmla="*/ 2147483647 h 206"/>
                      <a:gd name="T18" fmla="*/ 2147483647 w 176"/>
                      <a:gd name="T19" fmla="*/ 2147483647 h 206"/>
                      <a:gd name="T20" fmla="*/ 2147483647 w 176"/>
                      <a:gd name="T21" fmla="*/ 2147483647 h 206"/>
                      <a:gd name="T22" fmla="*/ 2147483647 w 176"/>
                      <a:gd name="T23" fmla="*/ 2147483647 h 206"/>
                      <a:gd name="T24" fmla="*/ 2147483647 w 176"/>
                      <a:gd name="T25" fmla="*/ 2147483647 h 206"/>
                      <a:gd name="T26" fmla="*/ 2147483647 w 176"/>
                      <a:gd name="T27" fmla="*/ 2147483647 h 206"/>
                      <a:gd name="T28" fmla="*/ 2147483647 w 176"/>
                      <a:gd name="T29" fmla="*/ 2147483647 h 206"/>
                      <a:gd name="T30" fmla="*/ 2147483647 w 176"/>
                      <a:gd name="T31" fmla="*/ 2147483647 h 206"/>
                      <a:gd name="T32" fmla="*/ 2147483647 w 176"/>
                      <a:gd name="T33" fmla="*/ 2147483647 h 206"/>
                      <a:gd name="T34" fmla="*/ 2147483647 w 176"/>
                      <a:gd name="T35" fmla="*/ 2147483647 h 206"/>
                      <a:gd name="T36" fmla="*/ 2147483647 w 176"/>
                      <a:gd name="T37" fmla="*/ 2147483647 h 206"/>
                      <a:gd name="T38" fmla="*/ 2147483647 w 176"/>
                      <a:gd name="T39" fmla="*/ 2147483647 h 206"/>
                      <a:gd name="T40" fmla="*/ 2147483647 w 176"/>
                      <a:gd name="T41" fmla="*/ 2147483647 h 206"/>
                      <a:gd name="T42" fmla="*/ 2147483647 w 176"/>
                      <a:gd name="T43" fmla="*/ 2147483647 h 206"/>
                      <a:gd name="T44" fmla="*/ 2147483647 w 176"/>
                      <a:gd name="T45" fmla="*/ 2147483647 h 206"/>
                      <a:gd name="T46" fmla="*/ 2147483647 w 176"/>
                      <a:gd name="T47" fmla="*/ 2147483647 h 206"/>
                      <a:gd name="T48" fmla="*/ 2147483647 w 176"/>
                      <a:gd name="T49" fmla="*/ 2147483647 h 206"/>
                      <a:gd name="T50" fmla="*/ 2147483647 w 176"/>
                      <a:gd name="T51" fmla="*/ 2147483647 h 206"/>
                      <a:gd name="T52" fmla="*/ 2147483647 w 176"/>
                      <a:gd name="T53" fmla="*/ 2147483647 h 206"/>
                      <a:gd name="T54" fmla="*/ 2147483647 w 176"/>
                      <a:gd name="T55" fmla="*/ 2147483647 h 206"/>
                      <a:gd name="T56" fmla="*/ 2147483647 w 176"/>
                      <a:gd name="T57" fmla="*/ 2147483647 h 206"/>
                      <a:gd name="T58" fmla="*/ 2147483647 w 176"/>
                      <a:gd name="T59" fmla="*/ 2147483647 h 206"/>
                      <a:gd name="T60" fmla="*/ 2147483647 w 176"/>
                      <a:gd name="T61" fmla="*/ 2147483647 h 206"/>
                      <a:gd name="T62" fmla="*/ 2147483647 w 176"/>
                      <a:gd name="T63" fmla="*/ 2147483647 h 206"/>
                      <a:gd name="T64" fmla="*/ 2147483647 w 176"/>
                      <a:gd name="T65" fmla="*/ 2147483647 h 206"/>
                      <a:gd name="T66" fmla="*/ 2147483647 w 176"/>
                      <a:gd name="T67" fmla="*/ 2147483647 h 206"/>
                      <a:gd name="T68" fmla="*/ 2147483647 w 176"/>
                      <a:gd name="T69" fmla="*/ 2147483647 h 206"/>
                      <a:gd name="T70" fmla="*/ 2147483647 w 176"/>
                      <a:gd name="T71" fmla="*/ 2147483647 h 206"/>
                      <a:gd name="T72" fmla="*/ 2147483647 w 176"/>
                      <a:gd name="T73" fmla="*/ 2147483647 h 206"/>
                      <a:gd name="T74" fmla="*/ 2147483647 w 176"/>
                      <a:gd name="T75" fmla="*/ 2147483647 h 206"/>
                      <a:gd name="T76" fmla="*/ 2147483647 w 176"/>
                      <a:gd name="T77" fmla="*/ 2147483647 h 206"/>
                      <a:gd name="T78" fmla="*/ 2147483647 w 176"/>
                      <a:gd name="T79" fmla="*/ 2147483647 h 206"/>
                      <a:gd name="T80" fmla="*/ 2147483647 w 176"/>
                      <a:gd name="T81" fmla="*/ 2147483647 h 206"/>
                      <a:gd name="T82" fmla="*/ 2147483647 w 176"/>
                      <a:gd name="T83" fmla="*/ 2147483647 h 206"/>
                      <a:gd name="T84" fmla="*/ 2147483647 w 176"/>
                      <a:gd name="T85" fmla="*/ 2147483647 h 206"/>
                      <a:gd name="T86" fmla="*/ 2147483647 w 176"/>
                      <a:gd name="T87" fmla="*/ 2147483647 h 20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w 176"/>
                      <a:gd name="T133" fmla="*/ 0 h 206"/>
                      <a:gd name="T134" fmla="*/ 176 w 176"/>
                      <a:gd name="T135" fmla="*/ 206 h 206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T132" t="T133" r="T134" b="T135"/>
                    <a:pathLst>
                      <a:path w="176" h="206">
                        <a:moveTo>
                          <a:pt x="42" y="54"/>
                        </a:moveTo>
                        <a:lnTo>
                          <a:pt x="36" y="46"/>
                        </a:lnTo>
                        <a:lnTo>
                          <a:pt x="32" y="38"/>
                        </a:lnTo>
                        <a:lnTo>
                          <a:pt x="22" y="28"/>
                        </a:lnTo>
                        <a:lnTo>
                          <a:pt x="16" y="24"/>
                        </a:lnTo>
                        <a:lnTo>
                          <a:pt x="6" y="14"/>
                        </a:lnTo>
                        <a:lnTo>
                          <a:pt x="2" y="10"/>
                        </a:lnTo>
                        <a:lnTo>
                          <a:pt x="0" y="4"/>
                        </a:lnTo>
                        <a:lnTo>
                          <a:pt x="0" y="2"/>
                        </a:lnTo>
                        <a:lnTo>
                          <a:pt x="4" y="0"/>
                        </a:lnTo>
                        <a:lnTo>
                          <a:pt x="8" y="0"/>
                        </a:lnTo>
                        <a:lnTo>
                          <a:pt x="10" y="0"/>
                        </a:lnTo>
                        <a:lnTo>
                          <a:pt x="10" y="4"/>
                        </a:lnTo>
                        <a:lnTo>
                          <a:pt x="18" y="6"/>
                        </a:lnTo>
                        <a:lnTo>
                          <a:pt x="34" y="6"/>
                        </a:lnTo>
                        <a:lnTo>
                          <a:pt x="36" y="6"/>
                        </a:lnTo>
                        <a:lnTo>
                          <a:pt x="40" y="8"/>
                        </a:lnTo>
                        <a:lnTo>
                          <a:pt x="44" y="14"/>
                        </a:lnTo>
                        <a:lnTo>
                          <a:pt x="48" y="20"/>
                        </a:lnTo>
                        <a:lnTo>
                          <a:pt x="52" y="28"/>
                        </a:lnTo>
                        <a:lnTo>
                          <a:pt x="60" y="32"/>
                        </a:lnTo>
                        <a:lnTo>
                          <a:pt x="62" y="34"/>
                        </a:lnTo>
                        <a:lnTo>
                          <a:pt x="64" y="36"/>
                        </a:lnTo>
                        <a:lnTo>
                          <a:pt x="70" y="38"/>
                        </a:lnTo>
                        <a:lnTo>
                          <a:pt x="74" y="42"/>
                        </a:lnTo>
                        <a:lnTo>
                          <a:pt x="82" y="52"/>
                        </a:lnTo>
                        <a:lnTo>
                          <a:pt x="88" y="58"/>
                        </a:lnTo>
                        <a:lnTo>
                          <a:pt x="90" y="62"/>
                        </a:lnTo>
                        <a:lnTo>
                          <a:pt x="92" y="64"/>
                        </a:lnTo>
                        <a:lnTo>
                          <a:pt x="98" y="62"/>
                        </a:lnTo>
                        <a:lnTo>
                          <a:pt x="100" y="66"/>
                        </a:lnTo>
                        <a:lnTo>
                          <a:pt x="108" y="72"/>
                        </a:lnTo>
                        <a:lnTo>
                          <a:pt x="118" y="80"/>
                        </a:lnTo>
                        <a:lnTo>
                          <a:pt x="120" y="82"/>
                        </a:lnTo>
                        <a:lnTo>
                          <a:pt x="122" y="86"/>
                        </a:lnTo>
                        <a:lnTo>
                          <a:pt x="124" y="84"/>
                        </a:lnTo>
                        <a:lnTo>
                          <a:pt x="128" y="82"/>
                        </a:lnTo>
                        <a:lnTo>
                          <a:pt x="128" y="86"/>
                        </a:lnTo>
                        <a:lnTo>
                          <a:pt x="126" y="90"/>
                        </a:lnTo>
                        <a:lnTo>
                          <a:pt x="124" y="94"/>
                        </a:lnTo>
                        <a:lnTo>
                          <a:pt x="140" y="94"/>
                        </a:lnTo>
                        <a:lnTo>
                          <a:pt x="140" y="102"/>
                        </a:lnTo>
                        <a:lnTo>
                          <a:pt x="136" y="114"/>
                        </a:lnTo>
                        <a:lnTo>
                          <a:pt x="138" y="118"/>
                        </a:lnTo>
                        <a:lnTo>
                          <a:pt x="142" y="120"/>
                        </a:lnTo>
                        <a:lnTo>
                          <a:pt x="146" y="122"/>
                        </a:lnTo>
                        <a:lnTo>
                          <a:pt x="152" y="122"/>
                        </a:lnTo>
                        <a:lnTo>
                          <a:pt x="152" y="134"/>
                        </a:lnTo>
                        <a:lnTo>
                          <a:pt x="152" y="136"/>
                        </a:lnTo>
                        <a:lnTo>
                          <a:pt x="152" y="138"/>
                        </a:lnTo>
                        <a:lnTo>
                          <a:pt x="156" y="138"/>
                        </a:lnTo>
                        <a:lnTo>
                          <a:pt x="158" y="138"/>
                        </a:lnTo>
                        <a:lnTo>
                          <a:pt x="160" y="140"/>
                        </a:lnTo>
                        <a:lnTo>
                          <a:pt x="162" y="144"/>
                        </a:lnTo>
                        <a:lnTo>
                          <a:pt x="172" y="150"/>
                        </a:lnTo>
                        <a:lnTo>
                          <a:pt x="174" y="152"/>
                        </a:lnTo>
                        <a:lnTo>
                          <a:pt x="176" y="158"/>
                        </a:lnTo>
                        <a:lnTo>
                          <a:pt x="174" y="192"/>
                        </a:lnTo>
                        <a:lnTo>
                          <a:pt x="174" y="204"/>
                        </a:lnTo>
                        <a:lnTo>
                          <a:pt x="170" y="206"/>
                        </a:lnTo>
                        <a:lnTo>
                          <a:pt x="164" y="206"/>
                        </a:lnTo>
                        <a:lnTo>
                          <a:pt x="160" y="204"/>
                        </a:lnTo>
                        <a:lnTo>
                          <a:pt x="154" y="206"/>
                        </a:lnTo>
                        <a:lnTo>
                          <a:pt x="152" y="206"/>
                        </a:lnTo>
                        <a:lnTo>
                          <a:pt x="148" y="206"/>
                        </a:lnTo>
                        <a:lnTo>
                          <a:pt x="146" y="204"/>
                        </a:lnTo>
                        <a:lnTo>
                          <a:pt x="144" y="198"/>
                        </a:lnTo>
                        <a:lnTo>
                          <a:pt x="140" y="192"/>
                        </a:lnTo>
                        <a:lnTo>
                          <a:pt x="132" y="186"/>
                        </a:lnTo>
                        <a:lnTo>
                          <a:pt x="124" y="180"/>
                        </a:lnTo>
                        <a:lnTo>
                          <a:pt x="118" y="176"/>
                        </a:lnTo>
                        <a:lnTo>
                          <a:pt x="112" y="168"/>
                        </a:lnTo>
                        <a:lnTo>
                          <a:pt x="104" y="160"/>
                        </a:lnTo>
                        <a:lnTo>
                          <a:pt x="98" y="150"/>
                        </a:lnTo>
                        <a:lnTo>
                          <a:pt x="96" y="144"/>
                        </a:lnTo>
                        <a:lnTo>
                          <a:pt x="94" y="138"/>
                        </a:lnTo>
                        <a:lnTo>
                          <a:pt x="88" y="126"/>
                        </a:lnTo>
                        <a:lnTo>
                          <a:pt x="82" y="114"/>
                        </a:lnTo>
                        <a:lnTo>
                          <a:pt x="76" y="104"/>
                        </a:lnTo>
                        <a:lnTo>
                          <a:pt x="66" y="94"/>
                        </a:lnTo>
                        <a:lnTo>
                          <a:pt x="64" y="88"/>
                        </a:lnTo>
                        <a:lnTo>
                          <a:pt x="64" y="82"/>
                        </a:lnTo>
                        <a:lnTo>
                          <a:pt x="62" y="76"/>
                        </a:lnTo>
                        <a:lnTo>
                          <a:pt x="60" y="70"/>
                        </a:lnTo>
                        <a:lnTo>
                          <a:pt x="54" y="66"/>
                        </a:lnTo>
                        <a:lnTo>
                          <a:pt x="48" y="62"/>
                        </a:lnTo>
                        <a:lnTo>
                          <a:pt x="42" y="58"/>
                        </a:lnTo>
                        <a:lnTo>
                          <a:pt x="40" y="54"/>
                        </a:lnTo>
                        <a:lnTo>
                          <a:pt x="42" y="5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3" name="íšḻîḑe">
                    <a:extLst>
                      <a:ext uri="{FF2B5EF4-FFF2-40B4-BE49-F238E27FC236}">
                        <a16:creationId xmlns:a16="http://schemas.microsoft.com/office/drawing/2014/main" xmlns="" id="{7FD4BD11-E442-41C4-B4CE-0729BA74154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01151" y="3735973"/>
                    <a:ext cx="279576" cy="243783"/>
                  </a:xfrm>
                  <a:custGeom>
                    <a:avLst/>
                    <a:gdLst>
                      <a:gd name="T0" fmla="*/ 2147483647 w 160"/>
                      <a:gd name="T1" fmla="*/ 2147483647 h 146"/>
                      <a:gd name="T2" fmla="*/ 2147483647 w 160"/>
                      <a:gd name="T3" fmla="*/ 0 h 146"/>
                      <a:gd name="T4" fmla="*/ 2147483647 w 160"/>
                      <a:gd name="T5" fmla="*/ 2147483647 h 146"/>
                      <a:gd name="T6" fmla="*/ 2147483647 w 160"/>
                      <a:gd name="T7" fmla="*/ 2147483647 h 146"/>
                      <a:gd name="T8" fmla="*/ 2147483647 w 160"/>
                      <a:gd name="T9" fmla="*/ 2147483647 h 146"/>
                      <a:gd name="T10" fmla="*/ 2147483647 w 160"/>
                      <a:gd name="T11" fmla="*/ 2147483647 h 146"/>
                      <a:gd name="T12" fmla="*/ 2147483647 w 160"/>
                      <a:gd name="T13" fmla="*/ 2147483647 h 146"/>
                      <a:gd name="T14" fmla="*/ 2147483647 w 160"/>
                      <a:gd name="T15" fmla="*/ 2147483647 h 146"/>
                      <a:gd name="T16" fmla="*/ 2147483647 w 160"/>
                      <a:gd name="T17" fmla="*/ 2147483647 h 146"/>
                      <a:gd name="T18" fmla="*/ 2147483647 w 160"/>
                      <a:gd name="T19" fmla="*/ 2147483647 h 146"/>
                      <a:gd name="T20" fmla="*/ 2147483647 w 160"/>
                      <a:gd name="T21" fmla="*/ 2147483647 h 146"/>
                      <a:gd name="T22" fmla="*/ 2147483647 w 160"/>
                      <a:gd name="T23" fmla="*/ 2147483647 h 146"/>
                      <a:gd name="T24" fmla="*/ 2147483647 w 160"/>
                      <a:gd name="T25" fmla="*/ 2147483647 h 146"/>
                      <a:gd name="T26" fmla="*/ 2147483647 w 160"/>
                      <a:gd name="T27" fmla="*/ 2147483647 h 146"/>
                      <a:gd name="T28" fmla="*/ 2147483647 w 160"/>
                      <a:gd name="T29" fmla="*/ 2147483647 h 146"/>
                      <a:gd name="T30" fmla="*/ 2147483647 w 160"/>
                      <a:gd name="T31" fmla="*/ 2147483647 h 146"/>
                      <a:gd name="T32" fmla="*/ 0 w 160"/>
                      <a:gd name="T33" fmla="*/ 2147483647 h 146"/>
                      <a:gd name="T34" fmla="*/ 2147483647 w 160"/>
                      <a:gd name="T35" fmla="*/ 2147483647 h 146"/>
                      <a:gd name="T36" fmla="*/ 2147483647 w 160"/>
                      <a:gd name="T37" fmla="*/ 2147483647 h 146"/>
                      <a:gd name="T38" fmla="*/ 2147483647 w 160"/>
                      <a:gd name="T39" fmla="*/ 2147483647 h 146"/>
                      <a:gd name="T40" fmla="*/ 2147483647 w 160"/>
                      <a:gd name="T41" fmla="*/ 2147483647 h 146"/>
                      <a:gd name="T42" fmla="*/ 2147483647 w 160"/>
                      <a:gd name="T43" fmla="*/ 2147483647 h 146"/>
                      <a:gd name="T44" fmla="*/ 2147483647 w 160"/>
                      <a:gd name="T45" fmla="*/ 2147483647 h 146"/>
                      <a:gd name="T46" fmla="*/ 2147483647 w 160"/>
                      <a:gd name="T47" fmla="*/ 2147483647 h 146"/>
                      <a:gd name="T48" fmla="*/ 2147483647 w 160"/>
                      <a:gd name="T49" fmla="*/ 2147483647 h 146"/>
                      <a:gd name="T50" fmla="*/ 2147483647 w 160"/>
                      <a:gd name="T51" fmla="*/ 2147483647 h 146"/>
                      <a:gd name="T52" fmla="*/ 2147483647 w 160"/>
                      <a:gd name="T53" fmla="*/ 2147483647 h 146"/>
                      <a:gd name="T54" fmla="*/ 2147483647 w 160"/>
                      <a:gd name="T55" fmla="*/ 2147483647 h 146"/>
                      <a:gd name="T56" fmla="*/ 2147483647 w 160"/>
                      <a:gd name="T57" fmla="*/ 2147483647 h 146"/>
                      <a:gd name="T58" fmla="*/ 2147483647 w 160"/>
                      <a:gd name="T59" fmla="*/ 2147483647 h 146"/>
                      <a:gd name="T60" fmla="*/ 2147483647 w 160"/>
                      <a:gd name="T61" fmla="*/ 2147483647 h 146"/>
                      <a:gd name="T62" fmla="*/ 2147483647 w 160"/>
                      <a:gd name="T63" fmla="*/ 2147483647 h 146"/>
                      <a:gd name="T64" fmla="*/ 2147483647 w 160"/>
                      <a:gd name="T65" fmla="*/ 2147483647 h 146"/>
                      <a:gd name="T66" fmla="*/ 2147483647 w 160"/>
                      <a:gd name="T67" fmla="*/ 2147483647 h 146"/>
                      <a:gd name="T68" fmla="*/ 2147483647 w 160"/>
                      <a:gd name="T69" fmla="*/ 2147483647 h 146"/>
                      <a:gd name="T70" fmla="*/ 2147483647 w 160"/>
                      <a:gd name="T71" fmla="*/ 2147483647 h 146"/>
                      <a:gd name="T72" fmla="*/ 2147483647 w 160"/>
                      <a:gd name="T73" fmla="*/ 2147483647 h 146"/>
                      <a:gd name="T74" fmla="*/ 2147483647 w 160"/>
                      <a:gd name="T75" fmla="*/ 2147483647 h 146"/>
                      <a:gd name="T76" fmla="*/ 2147483647 w 160"/>
                      <a:gd name="T77" fmla="*/ 2147483647 h 146"/>
                      <a:gd name="T78" fmla="*/ 2147483647 w 160"/>
                      <a:gd name="T79" fmla="*/ 2147483647 h 146"/>
                      <a:gd name="T80" fmla="*/ 2147483647 w 160"/>
                      <a:gd name="T81" fmla="*/ 2147483647 h 146"/>
                      <a:gd name="T82" fmla="*/ 2147483647 w 160"/>
                      <a:gd name="T83" fmla="*/ 2147483647 h 146"/>
                      <a:gd name="T84" fmla="*/ 2147483647 w 160"/>
                      <a:gd name="T85" fmla="*/ 2147483647 h 146"/>
                      <a:gd name="T86" fmla="*/ 2147483647 w 160"/>
                      <a:gd name="T87" fmla="*/ 2147483647 h 146"/>
                      <a:gd name="T88" fmla="*/ 2147483647 w 160"/>
                      <a:gd name="T89" fmla="*/ 2147483647 h 146"/>
                      <a:gd name="T90" fmla="*/ 2147483647 w 160"/>
                      <a:gd name="T91" fmla="*/ 2147483647 h 146"/>
                      <a:gd name="T92" fmla="*/ 2147483647 w 160"/>
                      <a:gd name="T93" fmla="*/ 2147483647 h 146"/>
                      <a:gd name="T94" fmla="*/ 2147483647 w 160"/>
                      <a:gd name="T95" fmla="*/ 2147483647 h 146"/>
                      <a:gd name="T96" fmla="*/ 2147483647 w 160"/>
                      <a:gd name="T97" fmla="*/ 2147483647 h 146"/>
                      <a:gd name="T98" fmla="*/ 2147483647 w 160"/>
                      <a:gd name="T99" fmla="*/ 2147483647 h 146"/>
                      <a:gd name="T100" fmla="*/ 2147483647 w 160"/>
                      <a:gd name="T101" fmla="*/ 2147483647 h 146"/>
                      <a:gd name="T102" fmla="*/ 2147483647 w 160"/>
                      <a:gd name="T103" fmla="*/ 2147483647 h 14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w 160"/>
                      <a:gd name="T157" fmla="*/ 0 h 146"/>
                      <a:gd name="T158" fmla="*/ 160 w 160"/>
                      <a:gd name="T159" fmla="*/ 146 h 146"/>
                    </a:gdLst>
                    <a:ahLst/>
                    <a:cxnLst>
                      <a:cxn ang="T104">
                        <a:pos x="T0" y="T1"/>
                      </a:cxn>
                      <a:cxn ang="T105">
                        <a:pos x="T2" y="T3"/>
                      </a:cxn>
                      <a:cxn ang="T106">
                        <a:pos x="T4" y="T5"/>
                      </a:cxn>
                      <a:cxn ang="T107">
                        <a:pos x="T6" y="T7"/>
                      </a:cxn>
                      <a:cxn ang="T108">
                        <a:pos x="T8" y="T9"/>
                      </a:cxn>
                      <a:cxn ang="T109">
                        <a:pos x="T10" y="T11"/>
                      </a:cxn>
                      <a:cxn ang="T110">
                        <a:pos x="T12" y="T13"/>
                      </a:cxn>
                      <a:cxn ang="T111">
                        <a:pos x="T14" y="T15"/>
                      </a:cxn>
                      <a:cxn ang="T112">
                        <a:pos x="T16" y="T17"/>
                      </a:cxn>
                      <a:cxn ang="T113">
                        <a:pos x="T18" y="T19"/>
                      </a:cxn>
                      <a:cxn ang="T114">
                        <a:pos x="T20" y="T21"/>
                      </a:cxn>
                      <a:cxn ang="T115">
                        <a:pos x="T22" y="T23"/>
                      </a:cxn>
                      <a:cxn ang="T116">
                        <a:pos x="T24" y="T25"/>
                      </a:cxn>
                      <a:cxn ang="T117">
                        <a:pos x="T26" y="T27"/>
                      </a:cxn>
                      <a:cxn ang="T118">
                        <a:pos x="T28" y="T29"/>
                      </a:cxn>
                      <a:cxn ang="T119">
                        <a:pos x="T30" y="T31"/>
                      </a:cxn>
                      <a:cxn ang="T120">
                        <a:pos x="T32" y="T33"/>
                      </a:cxn>
                      <a:cxn ang="T121">
                        <a:pos x="T34" y="T35"/>
                      </a:cxn>
                      <a:cxn ang="T122">
                        <a:pos x="T36" y="T37"/>
                      </a:cxn>
                      <a:cxn ang="T123">
                        <a:pos x="T38" y="T39"/>
                      </a:cxn>
                      <a:cxn ang="T124">
                        <a:pos x="T40" y="T41"/>
                      </a:cxn>
                      <a:cxn ang="T125">
                        <a:pos x="T42" y="T43"/>
                      </a:cxn>
                      <a:cxn ang="T126">
                        <a:pos x="T44" y="T45"/>
                      </a:cxn>
                      <a:cxn ang="T127">
                        <a:pos x="T46" y="T47"/>
                      </a:cxn>
                      <a:cxn ang="T128">
                        <a:pos x="T48" y="T49"/>
                      </a:cxn>
                      <a:cxn ang="T129">
                        <a:pos x="T50" y="T51"/>
                      </a:cxn>
                      <a:cxn ang="T130">
                        <a:pos x="T52" y="T53"/>
                      </a:cxn>
                      <a:cxn ang="T131">
                        <a:pos x="T54" y="T55"/>
                      </a:cxn>
                      <a:cxn ang="T132">
                        <a:pos x="T56" y="T57"/>
                      </a:cxn>
                      <a:cxn ang="T133">
                        <a:pos x="T58" y="T59"/>
                      </a:cxn>
                      <a:cxn ang="T134">
                        <a:pos x="T60" y="T61"/>
                      </a:cxn>
                      <a:cxn ang="T135">
                        <a:pos x="T62" y="T63"/>
                      </a:cxn>
                      <a:cxn ang="T136">
                        <a:pos x="T64" y="T65"/>
                      </a:cxn>
                      <a:cxn ang="T137">
                        <a:pos x="T66" y="T67"/>
                      </a:cxn>
                      <a:cxn ang="T138">
                        <a:pos x="T68" y="T69"/>
                      </a:cxn>
                      <a:cxn ang="T139">
                        <a:pos x="T70" y="T71"/>
                      </a:cxn>
                      <a:cxn ang="T140">
                        <a:pos x="T72" y="T73"/>
                      </a:cxn>
                      <a:cxn ang="T141">
                        <a:pos x="T74" y="T75"/>
                      </a:cxn>
                      <a:cxn ang="T142">
                        <a:pos x="T76" y="T77"/>
                      </a:cxn>
                      <a:cxn ang="T143">
                        <a:pos x="T78" y="T79"/>
                      </a:cxn>
                      <a:cxn ang="T144">
                        <a:pos x="T80" y="T81"/>
                      </a:cxn>
                      <a:cxn ang="T145">
                        <a:pos x="T82" y="T83"/>
                      </a:cxn>
                      <a:cxn ang="T146">
                        <a:pos x="T84" y="T85"/>
                      </a:cxn>
                      <a:cxn ang="T147">
                        <a:pos x="T86" y="T87"/>
                      </a:cxn>
                      <a:cxn ang="T148">
                        <a:pos x="T88" y="T89"/>
                      </a:cxn>
                      <a:cxn ang="T149">
                        <a:pos x="T90" y="T91"/>
                      </a:cxn>
                      <a:cxn ang="T150">
                        <a:pos x="T92" y="T93"/>
                      </a:cxn>
                      <a:cxn ang="T151">
                        <a:pos x="T94" y="T95"/>
                      </a:cxn>
                      <a:cxn ang="T152">
                        <a:pos x="T96" y="T97"/>
                      </a:cxn>
                      <a:cxn ang="T153">
                        <a:pos x="T98" y="T99"/>
                      </a:cxn>
                      <a:cxn ang="T154">
                        <a:pos x="T100" y="T101"/>
                      </a:cxn>
                      <a:cxn ang="T155">
                        <a:pos x="T102" y="T103"/>
                      </a:cxn>
                    </a:cxnLst>
                    <a:rect l="T156" t="T157" r="T158" b="T159"/>
                    <a:pathLst>
                      <a:path w="160" h="146">
                        <a:moveTo>
                          <a:pt x="136" y="4"/>
                        </a:moveTo>
                        <a:lnTo>
                          <a:pt x="126" y="2"/>
                        </a:lnTo>
                        <a:lnTo>
                          <a:pt x="120" y="0"/>
                        </a:lnTo>
                        <a:lnTo>
                          <a:pt x="114" y="0"/>
                        </a:lnTo>
                        <a:lnTo>
                          <a:pt x="108" y="0"/>
                        </a:lnTo>
                        <a:lnTo>
                          <a:pt x="102" y="4"/>
                        </a:lnTo>
                        <a:lnTo>
                          <a:pt x="96" y="8"/>
                        </a:lnTo>
                        <a:lnTo>
                          <a:pt x="92" y="14"/>
                        </a:lnTo>
                        <a:lnTo>
                          <a:pt x="88" y="26"/>
                        </a:lnTo>
                        <a:lnTo>
                          <a:pt x="84" y="40"/>
                        </a:lnTo>
                        <a:lnTo>
                          <a:pt x="84" y="48"/>
                        </a:lnTo>
                        <a:lnTo>
                          <a:pt x="82" y="52"/>
                        </a:lnTo>
                        <a:lnTo>
                          <a:pt x="78" y="52"/>
                        </a:lnTo>
                        <a:lnTo>
                          <a:pt x="74" y="50"/>
                        </a:lnTo>
                        <a:lnTo>
                          <a:pt x="70" y="48"/>
                        </a:lnTo>
                        <a:lnTo>
                          <a:pt x="66" y="44"/>
                        </a:lnTo>
                        <a:lnTo>
                          <a:pt x="62" y="42"/>
                        </a:lnTo>
                        <a:lnTo>
                          <a:pt x="58" y="42"/>
                        </a:lnTo>
                        <a:lnTo>
                          <a:pt x="56" y="44"/>
                        </a:lnTo>
                        <a:lnTo>
                          <a:pt x="50" y="50"/>
                        </a:lnTo>
                        <a:lnTo>
                          <a:pt x="42" y="52"/>
                        </a:lnTo>
                        <a:lnTo>
                          <a:pt x="40" y="54"/>
                        </a:lnTo>
                        <a:lnTo>
                          <a:pt x="34" y="56"/>
                        </a:lnTo>
                        <a:lnTo>
                          <a:pt x="28" y="54"/>
                        </a:lnTo>
                        <a:lnTo>
                          <a:pt x="22" y="52"/>
                        </a:lnTo>
                        <a:lnTo>
                          <a:pt x="16" y="50"/>
                        </a:lnTo>
                        <a:lnTo>
                          <a:pt x="14" y="48"/>
                        </a:lnTo>
                        <a:lnTo>
                          <a:pt x="14" y="46"/>
                        </a:lnTo>
                        <a:lnTo>
                          <a:pt x="14" y="36"/>
                        </a:lnTo>
                        <a:lnTo>
                          <a:pt x="14" y="34"/>
                        </a:lnTo>
                        <a:lnTo>
                          <a:pt x="8" y="38"/>
                        </a:lnTo>
                        <a:lnTo>
                          <a:pt x="4" y="44"/>
                        </a:lnTo>
                        <a:lnTo>
                          <a:pt x="2" y="52"/>
                        </a:lnTo>
                        <a:lnTo>
                          <a:pt x="0" y="60"/>
                        </a:lnTo>
                        <a:lnTo>
                          <a:pt x="2" y="66"/>
                        </a:lnTo>
                        <a:lnTo>
                          <a:pt x="4" y="72"/>
                        </a:lnTo>
                        <a:lnTo>
                          <a:pt x="4" y="74"/>
                        </a:lnTo>
                        <a:lnTo>
                          <a:pt x="2" y="78"/>
                        </a:lnTo>
                        <a:lnTo>
                          <a:pt x="4" y="82"/>
                        </a:lnTo>
                        <a:lnTo>
                          <a:pt x="8" y="86"/>
                        </a:lnTo>
                        <a:lnTo>
                          <a:pt x="10" y="86"/>
                        </a:lnTo>
                        <a:lnTo>
                          <a:pt x="10" y="92"/>
                        </a:lnTo>
                        <a:lnTo>
                          <a:pt x="16" y="94"/>
                        </a:lnTo>
                        <a:lnTo>
                          <a:pt x="18" y="96"/>
                        </a:lnTo>
                        <a:lnTo>
                          <a:pt x="18" y="98"/>
                        </a:lnTo>
                        <a:lnTo>
                          <a:pt x="18" y="102"/>
                        </a:lnTo>
                        <a:lnTo>
                          <a:pt x="16" y="106"/>
                        </a:lnTo>
                        <a:lnTo>
                          <a:pt x="16" y="108"/>
                        </a:lnTo>
                        <a:lnTo>
                          <a:pt x="18" y="112"/>
                        </a:lnTo>
                        <a:lnTo>
                          <a:pt x="18" y="110"/>
                        </a:lnTo>
                        <a:lnTo>
                          <a:pt x="18" y="116"/>
                        </a:lnTo>
                        <a:lnTo>
                          <a:pt x="20" y="120"/>
                        </a:lnTo>
                        <a:lnTo>
                          <a:pt x="24" y="124"/>
                        </a:lnTo>
                        <a:lnTo>
                          <a:pt x="28" y="126"/>
                        </a:lnTo>
                        <a:lnTo>
                          <a:pt x="34" y="126"/>
                        </a:lnTo>
                        <a:lnTo>
                          <a:pt x="42" y="128"/>
                        </a:lnTo>
                        <a:lnTo>
                          <a:pt x="46" y="130"/>
                        </a:lnTo>
                        <a:lnTo>
                          <a:pt x="44" y="134"/>
                        </a:lnTo>
                        <a:lnTo>
                          <a:pt x="48" y="134"/>
                        </a:lnTo>
                        <a:lnTo>
                          <a:pt x="54" y="134"/>
                        </a:lnTo>
                        <a:lnTo>
                          <a:pt x="56" y="132"/>
                        </a:lnTo>
                        <a:lnTo>
                          <a:pt x="62" y="130"/>
                        </a:lnTo>
                        <a:lnTo>
                          <a:pt x="66" y="130"/>
                        </a:lnTo>
                        <a:lnTo>
                          <a:pt x="72" y="130"/>
                        </a:lnTo>
                        <a:lnTo>
                          <a:pt x="78" y="132"/>
                        </a:lnTo>
                        <a:lnTo>
                          <a:pt x="82" y="134"/>
                        </a:lnTo>
                        <a:lnTo>
                          <a:pt x="88" y="134"/>
                        </a:lnTo>
                        <a:lnTo>
                          <a:pt x="88" y="140"/>
                        </a:lnTo>
                        <a:lnTo>
                          <a:pt x="88" y="144"/>
                        </a:lnTo>
                        <a:lnTo>
                          <a:pt x="88" y="146"/>
                        </a:lnTo>
                        <a:lnTo>
                          <a:pt x="90" y="146"/>
                        </a:lnTo>
                        <a:lnTo>
                          <a:pt x="98" y="144"/>
                        </a:lnTo>
                        <a:lnTo>
                          <a:pt x="106" y="142"/>
                        </a:lnTo>
                        <a:lnTo>
                          <a:pt x="112" y="138"/>
                        </a:lnTo>
                        <a:lnTo>
                          <a:pt x="120" y="138"/>
                        </a:lnTo>
                        <a:lnTo>
                          <a:pt x="120" y="134"/>
                        </a:lnTo>
                        <a:lnTo>
                          <a:pt x="118" y="134"/>
                        </a:lnTo>
                        <a:lnTo>
                          <a:pt x="116" y="130"/>
                        </a:lnTo>
                        <a:lnTo>
                          <a:pt x="116" y="126"/>
                        </a:lnTo>
                        <a:lnTo>
                          <a:pt x="118" y="124"/>
                        </a:lnTo>
                        <a:lnTo>
                          <a:pt x="122" y="120"/>
                        </a:lnTo>
                        <a:lnTo>
                          <a:pt x="122" y="114"/>
                        </a:lnTo>
                        <a:lnTo>
                          <a:pt x="122" y="108"/>
                        </a:lnTo>
                        <a:lnTo>
                          <a:pt x="120" y="106"/>
                        </a:lnTo>
                        <a:lnTo>
                          <a:pt x="122" y="100"/>
                        </a:lnTo>
                        <a:lnTo>
                          <a:pt x="126" y="94"/>
                        </a:lnTo>
                        <a:lnTo>
                          <a:pt x="132" y="92"/>
                        </a:lnTo>
                        <a:lnTo>
                          <a:pt x="136" y="82"/>
                        </a:lnTo>
                        <a:lnTo>
                          <a:pt x="138" y="72"/>
                        </a:lnTo>
                        <a:lnTo>
                          <a:pt x="142" y="60"/>
                        </a:lnTo>
                        <a:lnTo>
                          <a:pt x="144" y="58"/>
                        </a:lnTo>
                        <a:lnTo>
                          <a:pt x="148" y="56"/>
                        </a:lnTo>
                        <a:lnTo>
                          <a:pt x="154" y="56"/>
                        </a:lnTo>
                        <a:lnTo>
                          <a:pt x="160" y="56"/>
                        </a:lnTo>
                        <a:lnTo>
                          <a:pt x="160" y="52"/>
                        </a:lnTo>
                        <a:lnTo>
                          <a:pt x="150" y="46"/>
                        </a:lnTo>
                        <a:lnTo>
                          <a:pt x="146" y="40"/>
                        </a:lnTo>
                        <a:lnTo>
                          <a:pt x="144" y="34"/>
                        </a:lnTo>
                        <a:lnTo>
                          <a:pt x="146" y="32"/>
                        </a:lnTo>
                        <a:lnTo>
                          <a:pt x="148" y="28"/>
                        </a:lnTo>
                        <a:lnTo>
                          <a:pt x="142" y="26"/>
                        </a:lnTo>
                        <a:lnTo>
                          <a:pt x="138" y="22"/>
                        </a:lnTo>
                        <a:lnTo>
                          <a:pt x="138" y="14"/>
                        </a:lnTo>
                        <a:lnTo>
                          <a:pt x="136" y="8"/>
                        </a:lnTo>
                        <a:lnTo>
                          <a:pt x="136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4" name="ïšḷídè">
                    <a:extLst>
                      <a:ext uri="{FF2B5EF4-FFF2-40B4-BE49-F238E27FC236}">
                        <a16:creationId xmlns:a16="http://schemas.microsoft.com/office/drawing/2014/main" xmlns="" id="{7063C04D-42CB-4BE2-98F0-8F537C76525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97018" y="4189916"/>
                    <a:ext cx="1111414" cy="861650"/>
                  </a:xfrm>
                  <a:custGeom>
                    <a:avLst/>
                    <a:gdLst>
                      <a:gd name="T0" fmla="*/ 2147483647 w 636"/>
                      <a:gd name="T1" fmla="*/ 2147483647 h 516"/>
                      <a:gd name="T2" fmla="*/ 2147483647 w 636"/>
                      <a:gd name="T3" fmla="*/ 2147483647 h 516"/>
                      <a:gd name="T4" fmla="*/ 2147483647 w 636"/>
                      <a:gd name="T5" fmla="*/ 2147483647 h 516"/>
                      <a:gd name="T6" fmla="*/ 2147483647 w 636"/>
                      <a:gd name="T7" fmla="*/ 2147483647 h 516"/>
                      <a:gd name="T8" fmla="*/ 2147483647 w 636"/>
                      <a:gd name="T9" fmla="*/ 2147483647 h 516"/>
                      <a:gd name="T10" fmla="*/ 2147483647 w 636"/>
                      <a:gd name="T11" fmla="*/ 2147483647 h 516"/>
                      <a:gd name="T12" fmla="*/ 2147483647 w 636"/>
                      <a:gd name="T13" fmla="*/ 2147483647 h 516"/>
                      <a:gd name="T14" fmla="*/ 2147483647 w 636"/>
                      <a:gd name="T15" fmla="*/ 2147483647 h 516"/>
                      <a:gd name="T16" fmla="*/ 2147483647 w 636"/>
                      <a:gd name="T17" fmla="*/ 2147483647 h 516"/>
                      <a:gd name="T18" fmla="*/ 2147483647 w 636"/>
                      <a:gd name="T19" fmla="*/ 2147483647 h 516"/>
                      <a:gd name="T20" fmla="*/ 2147483647 w 636"/>
                      <a:gd name="T21" fmla="*/ 2147483647 h 516"/>
                      <a:gd name="T22" fmla="*/ 2147483647 w 636"/>
                      <a:gd name="T23" fmla="*/ 2147483647 h 516"/>
                      <a:gd name="T24" fmla="*/ 2147483647 w 636"/>
                      <a:gd name="T25" fmla="*/ 2147483647 h 516"/>
                      <a:gd name="T26" fmla="*/ 2147483647 w 636"/>
                      <a:gd name="T27" fmla="*/ 2147483647 h 516"/>
                      <a:gd name="T28" fmla="*/ 2147483647 w 636"/>
                      <a:gd name="T29" fmla="*/ 2147483647 h 516"/>
                      <a:gd name="T30" fmla="*/ 2147483647 w 636"/>
                      <a:gd name="T31" fmla="*/ 2147483647 h 516"/>
                      <a:gd name="T32" fmla="*/ 2147483647 w 636"/>
                      <a:gd name="T33" fmla="*/ 2147483647 h 516"/>
                      <a:gd name="T34" fmla="*/ 2147483647 w 636"/>
                      <a:gd name="T35" fmla="*/ 2147483647 h 516"/>
                      <a:gd name="T36" fmla="*/ 2147483647 w 636"/>
                      <a:gd name="T37" fmla="*/ 2147483647 h 516"/>
                      <a:gd name="T38" fmla="*/ 2147483647 w 636"/>
                      <a:gd name="T39" fmla="*/ 2147483647 h 516"/>
                      <a:gd name="T40" fmla="*/ 2147483647 w 636"/>
                      <a:gd name="T41" fmla="*/ 2147483647 h 516"/>
                      <a:gd name="T42" fmla="*/ 2147483647 w 636"/>
                      <a:gd name="T43" fmla="*/ 0 h 516"/>
                      <a:gd name="T44" fmla="*/ 2147483647 w 636"/>
                      <a:gd name="T45" fmla="*/ 2147483647 h 516"/>
                      <a:gd name="T46" fmla="*/ 2147483647 w 636"/>
                      <a:gd name="T47" fmla="*/ 2147483647 h 516"/>
                      <a:gd name="T48" fmla="*/ 2147483647 w 636"/>
                      <a:gd name="T49" fmla="*/ 2147483647 h 516"/>
                      <a:gd name="T50" fmla="*/ 2147483647 w 636"/>
                      <a:gd name="T51" fmla="*/ 2147483647 h 516"/>
                      <a:gd name="T52" fmla="*/ 2147483647 w 636"/>
                      <a:gd name="T53" fmla="*/ 2147483647 h 516"/>
                      <a:gd name="T54" fmla="*/ 2147483647 w 636"/>
                      <a:gd name="T55" fmla="*/ 2147483647 h 516"/>
                      <a:gd name="T56" fmla="*/ 2147483647 w 636"/>
                      <a:gd name="T57" fmla="*/ 2147483647 h 516"/>
                      <a:gd name="T58" fmla="*/ 2147483647 w 636"/>
                      <a:gd name="T59" fmla="*/ 2147483647 h 516"/>
                      <a:gd name="T60" fmla="*/ 2147483647 w 636"/>
                      <a:gd name="T61" fmla="*/ 2147483647 h 516"/>
                      <a:gd name="T62" fmla="*/ 2147483647 w 636"/>
                      <a:gd name="T63" fmla="*/ 2147483647 h 516"/>
                      <a:gd name="T64" fmla="*/ 2147483647 w 636"/>
                      <a:gd name="T65" fmla="*/ 2147483647 h 516"/>
                      <a:gd name="T66" fmla="*/ 2147483647 w 636"/>
                      <a:gd name="T67" fmla="*/ 2147483647 h 516"/>
                      <a:gd name="T68" fmla="*/ 2147483647 w 636"/>
                      <a:gd name="T69" fmla="*/ 2147483647 h 516"/>
                      <a:gd name="T70" fmla="*/ 2147483647 w 636"/>
                      <a:gd name="T71" fmla="*/ 2147483647 h 516"/>
                      <a:gd name="T72" fmla="*/ 2147483647 w 636"/>
                      <a:gd name="T73" fmla="*/ 2147483647 h 516"/>
                      <a:gd name="T74" fmla="*/ 2147483647 w 636"/>
                      <a:gd name="T75" fmla="*/ 2147483647 h 516"/>
                      <a:gd name="T76" fmla="*/ 2147483647 w 636"/>
                      <a:gd name="T77" fmla="*/ 2147483647 h 516"/>
                      <a:gd name="T78" fmla="*/ 2147483647 w 636"/>
                      <a:gd name="T79" fmla="*/ 2147483647 h 516"/>
                      <a:gd name="T80" fmla="*/ 2147483647 w 636"/>
                      <a:gd name="T81" fmla="*/ 2147483647 h 516"/>
                      <a:gd name="T82" fmla="*/ 2147483647 w 636"/>
                      <a:gd name="T83" fmla="*/ 2147483647 h 516"/>
                      <a:gd name="T84" fmla="*/ 2147483647 w 636"/>
                      <a:gd name="T85" fmla="*/ 2147483647 h 516"/>
                      <a:gd name="T86" fmla="*/ 2147483647 w 636"/>
                      <a:gd name="T87" fmla="*/ 2147483647 h 516"/>
                      <a:gd name="T88" fmla="*/ 2147483647 w 636"/>
                      <a:gd name="T89" fmla="*/ 2147483647 h 516"/>
                      <a:gd name="T90" fmla="*/ 2147483647 w 636"/>
                      <a:gd name="T91" fmla="*/ 2147483647 h 516"/>
                      <a:gd name="T92" fmla="*/ 2147483647 w 636"/>
                      <a:gd name="T93" fmla="*/ 2147483647 h 516"/>
                      <a:gd name="T94" fmla="*/ 2147483647 w 636"/>
                      <a:gd name="T95" fmla="*/ 2147483647 h 516"/>
                      <a:gd name="T96" fmla="*/ 2147483647 w 636"/>
                      <a:gd name="T97" fmla="*/ 2147483647 h 516"/>
                      <a:gd name="T98" fmla="*/ 2147483647 w 636"/>
                      <a:gd name="T99" fmla="*/ 2147483647 h 516"/>
                      <a:gd name="T100" fmla="*/ 0 w 636"/>
                      <a:gd name="T101" fmla="*/ 2147483647 h 516"/>
                      <a:gd name="T102" fmla="*/ 2147483647 w 636"/>
                      <a:gd name="T103" fmla="*/ 2147483647 h 516"/>
                      <a:gd name="T104" fmla="*/ 2147483647 w 636"/>
                      <a:gd name="T105" fmla="*/ 2147483647 h 516"/>
                      <a:gd name="T106" fmla="*/ 2147483647 w 636"/>
                      <a:gd name="T107" fmla="*/ 2147483647 h 516"/>
                      <a:gd name="T108" fmla="*/ 2147483647 w 636"/>
                      <a:gd name="T109" fmla="*/ 2147483647 h 516"/>
                      <a:gd name="T110" fmla="*/ 2147483647 w 636"/>
                      <a:gd name="T111" fmla="*/ 2147483647 h 516"/>
                      <a:gd name="T112" fmla="*/ 2147483647 w 636"/>
                      <a:gd name="T113" fmla="*/ 2147483647 h 516"/>
                      <a:gd name="T114" fmla="*/ 2147483647 w 636"/>
                      <a:gd name="T115" fmla="*/ 2147483647 h 516"/>
                      <a:gd name="T116" fmla="*/ 2147483647 w 636"/>
                      <a:gd name="T117" fmla="*/ 2147483647 h 516"/>
                      <a:gd name="T118" fmla="*/ 2147483647 w 636"/>
                      <a:gd name="T119" fmla="*/ 2147483647 h 51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w 636"/>
                      <a:gd name="T181" fmla="*/ 0 h 516"/>
                      <a:gd name="T182" fmla="*/ 636 w 636"/>
                      <a:gd name="T183" fmla="*/ 516 h 516"/>
                    </a:gdLst>
                    <a:ahLst/>
                    <a:cxnLst>
                      <a:cxn ang="T120">
                        <a:pos x="T0" y="T1"/>
                      </a:cxn>
                      <a:cxn ang="T121">
                        <a:pos x="T2" y="T3"/>
                      </a:cxn>
                      <a:cxn ang="T122">
                        <a:pos x="T4" y="T5"/>
                      </a:cxn>
                      <a:cxn ang="T123">
                        <a:pos x="T6" y="T7"/>
                      </a:cxn>
                      <a:cxn ang="T124">
                        <a:pos x="T8" y="T9"/>
                      </a:cxn>
                      <a:cxn ang="T125">
                        <a:pos x="T10" y="T11"/>
                      </a:cxn>
                      <a:cxn ang="T126">
                        <a:pos x="T12" y="T13"/>
                      </a:cxn>
                      <a:cxn ang="T127">
                        <a:pos x="T14" y="T15"/>
                      </a:cxn>
                      <a:cxn ang="T128">
                        <a:pos x="T16" y="T17"/>
                      </a:cxn>
                      <a:cxn ang="T129">
                        <a:pos x="T18" y="T19"/>
                      </a:cxn>
                      <a:cxn ang="T130">
                        <a:pos x="T20" y="T21"/>
                      </a:cxn>
                      <a:cxn ang="T131">
                        <a:pos x="T22" y="T23"/>
                      </a:cxn>
                      <a:cxn ang="T132">
                        <a:pos x="T24" y="T25"/>
                      </a:cxn>
                      <a:cxn ang="T133">
                        <a:pos x="T26" y="T27"/>
                      </a:cxn>
                      <a:cxn ang="T134">
                        <a:pos x="T28" y="T29"/>
                      </a:cxn>
                      <a:cxn ang="T135">
                        <a:pos x="T30" y="T31"/>
                      </a:cxn>
                      <a:cxn ang="T136">
                        <a:pos x="T32" y="T33"/>
                      </a:cxn>
                      <a:cxn ang="T137">
                        <a:pos x="T34" y="T35"/>
                      </a:cxn>
                      <a:cxn ang="T138">
                        <a:pos x="T36" y="T37"/>
                      </a:cxn>
                      <a:cxn ang="T139">
                        <a:pos x="T38" y="T39"/>
                      </a:cxn>
                      <a:cxn ang="T140">
                        <a:pos x="T40" y="T41"/>
                      </a:cxn>
                      <a:cxn ang="T141">
                        <a:pos x="T42" y="T43"/>
                      </a:cxn>
                      <a:cxn ang="T142">
                        <a:pos x="T44" y="T45"/>
                      </a:cxn>
                      <a:cxn ang="T143">
                        <a:pos x="T46" y="T47"/>
                      </a:cxn>
                      <a:cxn ang="T144">
                        <a:pos x="T48" y="T49"/>
                      </a:cxn>
                      <a:cxn ang="T145">
                        <a:pos x="T50" y="T51"/>
                      </a:cxn>
                      <a:cxn ang="T146">
                        <a:pos x="T52" y="T53"/>
                      </a:cxn>
                      <a:cxn ang="T147">
                        <a:pos x="T54" y="T55"/>
                      </a:cxn>
                      <a:cxn ang="T148">
                        <a:pos x="T56" y="T57"/>
                      </a:cxn>
                      <a:cxn ang="T149">
                        <a:pos x="T58" y="T59"/>
                      </a:cxn>
                      <a:cxn ang="T150">
                        <a:pos x="T60" y="T61"/>
                      </a:cxn>
                      <a:cxn ang="T151">
                        <a:pos x="T62" y="T63"/>
                      </a:cxn>
                      <a:cxn ang="T152">
                        <a:pos x="T64" y="T65"/>
                      </a:cxn>
                      <a:cxn ang="T153">
                        <a:pos x="T66" y="T67"/>
                      </a:cxn>
                      <a:cxn ang="T154">
                        <a:pos x="T68" y="T69"/>
                      </a:cxn>
                      <a:cxn ang="T155">
                        <a:pos x="T70" y="T71"/>
                      </a:cxn>
                      <a:cxn ang="T156">
                        <a:pos x="T72" y="T73"/>
                      </a:cxn>
                      <a:cxn ang="T157">
                        <a:pos x="T74" y="T75"/>
                      </a:cxn>
                      <a:cxn ang="T158">
                        <a:pos x="T76" y="T77"/>
                      </a:cxn>
                      <a:cxn ang="T159">
                        <a:pos x="T78" y="T79"/>
                      </a:cxn>
                      <a:cxn ang="T160">
                        <a:pos x="T80" y="T81"/>
                      </a:cxn>
                      <a:cxn ang="T161">
                        <a:pos x="T82" y="T83"/>
                      </a:cxn>
                      <a:cxn ang="T162">
                        <a:pos x="T84" y="T85"/>
                      </a:cxn>
                      <a:cxn ang="T163">
                        <a:pos x="T86" y="T87"/>
                      </a:cxn>
                      <a:cxn ang="T164">
                        <a:pos x="T88" y="T89"/>
                      </a:cxn>
                      <a:cxn ang="T165">
                        <a:pos x="T90" y="T91"/>
                      </a:cxn>
                      <a:cxn ang="T166">
                        <a:pos x="T92" y="T93"/>
                      </a:cxn>
                      <a:cxn ang="T167">
                        <a:pos x="T94" y="T95"/>
                      </a:cxn>
                      <a:cxn ang="T168">
                        <a:pos x="T96" y="T97"/>
                      </a:cxn>
                      <a:cxn ang="T169">
                        <a:pos x="T98" y="T99"/>
                      </a:cxn>
                      <a:cxn ang="T170">
                        <a:pos x="T100" y="T101"/>
                      </a:cxn>
                      <a:cxn ang="T171">
                        <a:pos x="T102" y="T103"/>
                      </a:cxn>
                      <a:cxn ang="T172">
                        <a:pos x="T104" y="T105"/>
                      </a:cxn>
                      <a:cxn ang="T173">
                        <a:pos x="T106" y="T107"/>
                      </a:cxn>
                      <a:cxn ang="T174">
                        <a:pos x="T108" y="T109"/>
                      </a:cxn>
                      <a:cxn ang="T175">
                        <a:pos x="T110" y="T111"/>
                      </a:cxn>
                      <a:cxn ang="T176">
                        <a:pos x="T112" y="T113"/>
                      </a:cxn>
                      <a:cxn ang="T177">
                        <a:pos x="T114" y="T115"/>
                      </a:cxn>
                      <a:cxn ang="T178">
                        <a:pos x="T116" y="T117"/>
                      </a:cxn>
                      <a:cxn ang="T179">
                        <a:pos x="T118" y="T119"/>
                      </a:cxn>
                    </a:cxnLst>
                    <a:rect l="T180" t="T181" r="T182" b="T183"/>
                    <a:pathLst>
                      <a:path w="636" h="516">
                        <a:moveTo>
                          <a:pt x="180" y="138"/>
                        </a:moveTo>
                        <a:lnTo>
                          <a:pt x="186" y="132"/>
                        </a:lnTo>
                        <a:lnTo>
                          <a:pt x="188" y="130"/>
                        </a:lnTo>
                        <a:lnTo>
                          <a:pt x="188" y="124"/>
                        </a:lnTo>
                        <a:lnTo>
                          <a:pt x="190" y="118"/>
                        </a:lnTo>
                        <a:lnTo>
                          <a:pt x="194" y="112"/>
                        </a:lnTo>
                        <a:lnTo>
                          <a:pt x="198" y="108"/>
                        </a:lnTo>
                        <a:lnTo>
                          <a:pt x="202" y="106"/>
                        </a:lnTo>
                        <a:lnTo>
                          <a:pt x="204" y="112"/>
                        </a:lnTo>
                        <a:lnTo>
                          <a:pt x="206" y="114"/>
                        </a:lnTo>
                        <a:lnTo>
                          <a:pt x="210" y="116"/>
                        </a:lnTo>
                        <a:lnTo>
                          <a:pt x="212" y="114"/>
                        </a:lnTo>
                        <a:lnTo>
                          <a:pt x="212" y="112"/>
                        </a:lnTo>
                        <a:lnTo>
                          <a:pt x="214" y="110"/>
                        </a:lnTo>
                        <a:lnTo>
                          <a:pt x="212" y="106"/>
                        </a:lnTo>
                        <a:lnTo>
                          <a:pt x="212" y="100"/>
                        </a:lnTo>
                        <a:lnTo>
                          <a:pt x="220" y="100"/>
                        </a:lnTo>
                        <a:lnTo>
                          <a:pt x="226" y="100"/>
                        </a:lnTo>
                        <a:lnTo>
                          <a:pt x="226" y="92"/>
                        </a:lnTo>
                        <a:lnTo>
                          <a:pt x="230" y="86"/>
                        </a:lnTo>
                        <a:lnTo>
                          <a:pt x="232" y="82"/>
                        </a:lnTo>
                        <a:lnTo>
                          <a:pt x="236" y="80"/>
                        </a:lnTo>
                        <a:lnTo>
                          <a:pt x="240" y="78"/>
                        </a:lnTo>
                        <a:lnTo>
                          <a:pt x="242" y="72"/>
                        </a:lnTo>
                        <a:lnTo>
                          <a:pt x="244" y="68"/>
                        </a:lnTo>
                        <a:lnTo>
                          <a:pt x="248" y="64"/>
                        </a:lnTo>
                        <a:lnTo>
                          <a:pt x="262" y="58"/>
                        </a:lnTo>
                        <a:lnTo>
                          <a:pt x="270" y="56"/>
                        </a:lnTo>
                        <a:lnTo>
                          <a:pt x="276" y="54"/>
                        </a:lnTo>
                        <a:lnTo>
                          <a:pt x="284" y="62"/>
                        </a:lnTo>
                        <a:lnTo>
                          <a:pt x="288" y="66"/>
                        </a:lnTo>
                        <a:lnTo>
                          <a:pt x="288" y="72"/>
                        </a:lnTo>
                        <a:lnTo>
                          <a:pt x="288" y="74"/>
                        </a:lnTo>
                        <a:lnTo>
                          <a:pt x="286" y="76"/>
                        </a:lnTo>
                        <a:lnTo>
                          <a:pt x="290" y="74"/>
                        </a:lnTo>
                        <a:lnTo>
                          <a:pt x="294" y="72"/>
                        </a:lnTo>
                        <a:lnTo>
                          <a:pt x="298" y="74"/>
                        </a:lnTo>
                        <a:lnTo>
                          <a:pt x="302" y="74"/>
                        </a:lnTo>
                        <a:lnTo>
                          <a:pt x="306" y="72"/>
                        </a:lnTo>
                        <a:lnTo>
                          <a:pt x="310" y="70"/>
                        </a:lnTo>
                        <a:lnTo>
                          <a:pt x="308" y="62"/>
                        </a:lnTo>
                        <a:lnTo>
                          <a:pt x="310" y="56"/>
                        </a:lnTo>
                        <a:lnTo>
                          <a:pt x="314" y="54"/>
                        </a:lnTo>
                        <a:lnTo>
                          <a:pt x="320" y="50"/>
                        </a:lnTo>
                        <a:lnTo>
                          <a:pt x="326" y="48"/>
                        </a:lnTo>
                        <a:lnTo>
                          <a:pt x="324" y="44"/>
                        </a:lnTo>
                        <a:lnTo>
                          <a:pt x="322" y="42"/>
                        </a:lnTo>
                        <a:lnTo>
                          <a:pt x="324" y="38"/>
                        </a:lnTo>
                        <a:lnTo>
                          <a:pt x="326" y="34"/>
                        </a:lnTo>
                        <a:lnTo>
                          <a:pt x="334" y="28"/>
                        </a:lnTo>
                        <a:lnTo>
                          <a:pt x="344" y="26"/>
                        </a:lnTo>
                        <a:lnTo>
                          <a:pt x="354" y="26"/>
                        </a:lnTo>
                        <a:lnTo>
                          <a:pt x="358" y="24"/>
                        </a:lnTo>
                        <a:lnTo>
                          <a:pt x="360" y="24"/>
                        </a:lnTo>
                        <a:lnTo>
                          <a:pt x="362" y="20"/>
                        </a:lnTo>
                        <a:lnTo>
                          <a:pt x="364" y="16"/>
                        </a:lnTo>
                        <a:lnTo>
                          <a:pt x="364" y="12"/>
                        </a:lnTo>
                        <a:lnTo>
                          <a:pt x="358" y="10"/>
                        </a:lnTo>
                        <a:lnTo>
                          <a:pt x="358" y="8"/>
                        </a:lnTo>
                        <a:lnTo>
                          <a:pt x="358" y="2"/>
                        </a:lnTo>
                        <a:lnTo>
                          <a:pt x="362" y="2"/>
                        </a:lnTo>
                        <a:lnTo>
                          <a:pt x="364" y="4"/>
                        </a:lnTo>
                        <a:lnTo>
                          <a:pt x="368" y="6"/>
                        </a:lnTo>
                        <a:lnTo>
                          <a:pt x="366" y="10"/>
                        </a:lnTo>
                        <a:lnTo>
                          <a:pt x="368" y="10"/>
                        </a:lnTo>
                        <a:lnTo>
                          <a:pt x="372" y="12"/>
                        </a:lnTo>
                        <a:lnTo>
                          <a:pt x="374" y="12"/>
                        </a:lnTo>
                        <a:lnTo>
                          <a:pt x="384" y="14"/>
                        </a:lnTo>
                        <a:lnTo>
                          <a:pt x="390" y="18"/>
                        </a:lnTo>
                        <a:lnTo>
                          <a:pt x="398" y="22"/>
                        </a:lnTo>
                        <a:lnTo>
                          <a:pt x="408" y="22"/>
                        </a:lnTo>
                        <a:lnTo>
                          <a:pt x="414" y="22"/>
                        </a:lnTo>
                        <a:lnTo>
                          <a:pt x="416" y="18"/>
                        </a:lnTo>
                        <a:lnTo>
                          <a:pt x="418" y="24"/>
                        </a:lnTo>
                        <a:lnTo>
                          <a:pt x="422" y="26"/>
                        </a:lnTo>
                        <a:lnTo>
                          <a:pt x="424" y="22"/>
                        </a:lnTo>
                        <a:lnTo>
                          <a:pt x="424" y="20"/>
                        </a:lnTo>
                        <a:lnTo>
                          <a:pt x="428" y="20"/>
                        </a:lnTo>
                        <a:lnTo>
                          <a:pt x="432" y="22"/>
                        </a:lnTo>
                        <a:lnTo>
                          <a:pt x="434" y="26"/>
                        </a:lnTo>
                        <a:lnTo>
                          <a:pt x="432" y="30"/>
                        </a:lnTo>
                        <a:lnTo>
                          <a:pt x="428" y="36"/>
                        </a:lnTo>
                        <a:lnTo>
                          <a:pt x="422" y="40"/>
                        </a:lnTo>
                        <a:lnTo>
                          <a:pt x="416" y="42"/>
                        </a:lnTo>
                        <a:lnTo>
                          <a:pt x="416" y="48"/>
                        </a:lnTo>
                        <a:lnTo>
                          <a:pt x="416" y="50"/>
                        </a:lnTo>
                        <a:lnTo>
                          <a:pt x="418" y="52"/>
                        </a:lnTo>
                        <a:lnTo>
                          <a:pt x="420" y="54"/>
                        </a:lnTo>
                        <a:lnTo>
                          <a:pt x="422" y="54"/>
                        </a:lnTo>
                        <a:lnTo>
                          <a:pt x="424" y="52"/>
                        </a:lnTo>
                        <a:lnTo>
                          <a:pt x="426" y="54"/>
                        </a:lnTo>
                        <a:lnTo>
                          <a:pt x="428" y="54"/>
                        </a:lnTo>
                        <a:lnTo>
                          <a:pt x="426" y="58"/>
                        </a:lnTo>
                        <a:lnTo>
                          <a:pt x="422" y="60"/>
                        </a:lnTo>
                        <a:lnTo>
                          <a:pt x="420" y="60"/>
                        </a:lnTo>
                        <a:lnTo>
                          <a:pt x="418" y="56"/>
                        </a:lnTo>
                        <a:lnTo>
                          <a:pt x="418" y="54"/>
                        </a:lnTo>
                        <a:lnTo>
                          <a:pt x="410" y="60"/>
                        </a:lnTo>
                        <a:lnTo>
                          <a:pt x="406" y="64"/>
                        </a:lnTo>
                        <a:lnTo>
                          <a:pt x="404" y="70"/>
                        </a:lnTo>
                        <a:lnTo>
                          <a:pt x="404" y="76"/>
                        </a:lnTo>
                        <a:lnTo>
                          <a:pt x="408" y="80"/>
                        </a:lnTo>
                        <a:lnTo>
                          <a:pt x="410" y="84"/>
                        </a:lnTo>
                        <a:lnTo>
                          <a:pt x="414" y="86"/>
                        </a:lnTo>
                        <a:lnTo>
                          <a:pt x="424" y="90"/>
                        </a:lnTo>
                        <a:lnTo>
                          <a:pt x="430" y="92"/>
                        </a:lnTo>
                        <a:lnTo>
                          <a:pt x="434" y="96"/>
                        </a:lnTo>
                        <a:lnTo>
                          <a:pt x="442" y="104"/>
                        </a:lnTo>
                        <a:lnTo>
                          <a:pt x="456" y="108"/>
                        </a:lnTo>
                        <a:lnTo>
                          <a:pt x="458" y="110"/>
                        </a:lnTo>
                        <a:lnTo>
                          <a:pt x="462" y="116"/>
                        </a:lnTo>
                        <a:lnTo>
                          <a:pt x="464" y="120"/>
                        </a:lnTo>
                        <a:lnTo>
                          <a:pt x="466" y="122"/>
                        </a:lnTo>
                        <a:lnTo>
                          <a:pt x="468" y="122"/>
                        </a:lnTo>
                        <a:lnTo>
                          <a:pt x="472" y="122"/>
                        </a:lnTo>
                        <a:lnTo>
                          <a:pt x="476" y="120"/>
                        </a:lnTo>
                        <a:lnTo>
                          <a:pt x="480" y="116"/>
                        </a:lnTo>
                        <a:lnTo>
                          <a:pt x="484" y="110"/>
                        </a:lnTo>
                        <a:lnTo>
                          <a:pt x="486" y="104"/>
                        </a:lnTo>
                        <a:lnTo>
                          <a:pt x="490" y="92"/>
                        </a:lnTo>
                        <a:lnTo>
                          <a:pt x="494" y="84"/>
                        </a:lnTo>
                        <a:lnTo>
                          <a:pt x="498" y="76"/>
                        </a:lnTo>
                        <a:lnTo>
                          <a:pt x="500" y="64"/>
                        </a:lnTo>
                        <a:lnTo>
                          <a:pt x="502" y="52"/>
                        </a:lnTo>
                        <a:lnTo>
                          <a:pt x="504" y="42"/>
                        </a:lnTo>
                        <a:lnTo>
                          <a:pt x="510" y="32"/>
                        </a:lnTo>
                        <a:lnTo>
                          <a:pt x="514" y="24"/>
                        </a:lnTo>
                        <a:lnTo>
                          <a:pt x="520" y="6"/>
                        </a:lnTo>
                        <a:lnTo>
                          <a:pt x="522" y="0"/>
                        </a:lnTo>
                        <a:lnTo>
                          <a:pt x="524" y="0"/>
                        </a:lnTo>
                        <a:lnTo>
                          <a:pt x="528" y="0"/>
                        </a:lnTo>
                        <a:lnTo>
                          <a:pt x="532" y="0"/>
                        </a:lnTo>
                        <a:lnTo>
                          <a:pt x="534" y="4"/>
                        </a:lnTo>
                        <a:lnTo>
                          <a:pt x="532" y="12"/>
                        </a:lnTo>
                        <a:lnTo>
                          <a:pt x="532" y="20"/>
                        </a:lnTo>
                        <a:lnTo>
                          <a:pt x="532" y="26"/>
                        </a:lnTo>
                        <a:lnTo>
                          <a:pt x="536" y="44"/>
                        </a:lnTo>
                        <a:lnTo>
                          <a:pt x="538" y="56"/>
                        </a:lnTo>
                        <a:lnTo>
                          <a:pt x="540" y="60"/>
                        </a:lnTo>
                        <a:lnTo>
                          <a:pt x="542" y="62"/>
                        </a:lnTo>
                        <a:lnTo>
                          <a:pt x="546" y="62"/>
                        </a:lnTo>
                        <a:lnTo>
                          <a:pt x="548" y="60"/>
                        </a:lnTo>
                        <a:lnTo>
                          <a:pt x="552" y="68"/>
                        </a:lnTo>
                        <a:lnTo>
                          <a:pt x="558" y="76"/>
                        </a:lnTo>
                        <a:lnTo>
                          <a:pt x="554" y="82"/>
                        </a:lnTo>
                        <a:lnTo>
                          <a:pt x="556" y="90"/>
                        </a:lnTo>
                        <a:lnTo>
                          <a:pt x="554" y="100"/>
                        </a:lnTo>
                        <a:lnTo>
                          <a:pt x="556" y="106"/>
                        </a:lnTo>
                        <a:lnTo>
                          <a:pt x="558" y="110"/>
                        </a:lnTo>
                        <a:lnTo>
                          <a:pt x="560" y="118"/>
                        </a:lnTo>
                        <a:lnTo>
                          <a:pt x="560" y="124"/>
                        </a:lnTo>
                        <a:lnTo>
                          <a:pt x="562" y="132"/>
                        </a:lnTo>
                        <a:lnTo>
                          <a:pt x="564" y="136"/>
                        </a:lnTo>
                        <a:lnTo>
                          <a:pt x="564" y="144"/>
                        </a:lnTo>
                        <a:lnTo>
                          <a:pt x="564" y="148"/>
                        </a:lnTo>
                        <a:lnTo>
                          <a:pt x="568" y="152"/>
                        </a:lnTo>
                        <a:lnTo>
                          <a:pt x="576" y="158"/>
                        </a:lnTo>
                        <a:lnTo>
                          <a:pt x="584" y="162"/>
                        </a:lnTo>
                        <a:lnTo>
                          <a:pt x="592" y="168"/>
                        </a:lnTo>
                        <a:lnTo>
                          <a:pt x="594" y="174"/>
                        </a:lnTo>
                        <a:lnTo>
                          <a:pt x="594" y="178"/>
                        </a:lnTo>
                        <a:lnTo>
                          <a:pt x="596" y="182"/>
                        </a:lnTo>
                        <a:lnTo>
                          <a:pt x="598" y="186"/>
                        </a:lnTo>
                        <a:lnTo>
                          <a:pt x="598" y="200"/>
                        </a:lnTo>
                        <a:lnTo>
                          <a:pt x="598" y="206"/>
                        </a:lnTo>
                        <a:lnTo>
                          <a:pt x="600" y="208"/>
                        </a:lnTo>
                        <a:lnTo>
                          <a:pt x="602" y="208"/>
                        </a:lnTo>
                        <a:lnTo>
                          <a:pt x="604" y="208"/>
                        </a:lnTo>
                        <a:lnTo>
                          <a:pt x="604" y="206"/>
                        </a:lnTo>
                        <a:lnTo>
                          <a:pt x="612" y="216"/>
                        </a:lnTo>
                        <a:lnTo>
                          <a:pt x="614" y="220"/>
                        </a:lnTo>
                        <a:lnTo>
                          <a:pt x="614" y="228"/>
                        </a:lnTo>
                        <a:lnTo>
                          <a:pt x="616" y="232"/>
                        </a:lnTo>
                        <a:lnTo>
                          <a:pt x="618" y="234"/>
                        </a:lnTo>
                        <a:lnTo>
                          <a:pt x="620" y="236"/>
                        </a:lnTo>
                        <a:lnTo>
                          <a:pt x="622" y="238"/>
                        </a:lnTo>
                        <a:lnTo>
                          <a:pt x="632" y="250"/>
                        </a:lnTo>
                        <a:lnTo>
                          <a:pt x="634" y="258"/>
                        </a:lnTo>
                        <a:lnTo>
                          <a:pt x="636" y="264"/>
                        </a:lnTo>
                        <a:lnTo>
                          <a:pt x="634" y="270"/>
                        </a:lnTo>
                        <a:lnTo>
                          <a:pt x="632" y="276"/>
                        </a:lnTo>
                        <a:lnTo>
                          <a:pt x="630" y="280"/>
                        </a:lnTo>
                        <a:lnTo>
                          <a:pt x="630" y="288"/>
                        </a:lnTo>
                        <a:lnTo>
                          <a:pt x="630" y="300"/>
                        </a:lnTo>
                        <a:lnTo>
                          <a:pt x="630" y="312"/>
                        </a:lnTo>
                        <a:lnTo>
                          <a:pt x="626" y="322"/>
                        </a:lnTo>
                        <a:lnTo>
                          <a:pt x="624" y="328"/>
                        </a:lnTo>
                        <a:lnTo>
                          <a:pt x="620" y="336"/>
                        </a:lnTo>
                        <a:lnTo>
                          <a:pt x="608" y="352"/>
                        </a:lnTo>
                        <a:lnTo>
                          <a:pt x="600" y="370"/>
                        </a:lnTo>
                        <a:lnTo>
                          <a:pt x="598" y="376"/>
                        </a:lnTo>
                        <a:lnTo>
                          <a:pt x="594" y="378"/>
                        </a:lnTo>
                        <a:lnTo>
                          <a:pt x="590" y="382"/>
                        </a:lnTo>
                        <a:lnTo>
                          <a:pt x="586" y="384"/>
                        </a:lnTo>
                        <a:lnTo>
                          <a:pt x="582" y="390"/>
                        </a:lnTo>
                        <a:lnTo>
                          <a:pt x="578" y="394"/>
                        </a:lnTo>
                        <a:lnTo>
                          <a:pt x="566" y="402"/>
                        </a:lnTo>
                        <a:lnTo>
                          <a:pt x="558" y="408"/>
                        </a:lnTo>
                        <a:lnTo>
                          <a:pt x="552" y="416"/>
                        </a:lnTo>
                        <a:lnTo>
                          <a:pt x="548" y="424"/>
                        </a:lnTo>
                        <a:lnTo>
                          <a:pt x="542" y="432"/>
                        </a:lnTo>
                        <a:lnTo>
                          <a:pt x="522" y="454"/>
                        </a:lnTo>
                        <a:lnTo>
                          <a:pt x="510" y="466"/>
                        </a:lnTo>
                        <a:lnTo>
                          <a:pt x="500" y="480"/>
                        </a:lnTo>
                        <a:lnTo>
                          <a:pt x="498" y="482"/>
                        </a:lnTo>
                        <a:lnTo>
                          <a:pt x="496" y="486"/>
                        </a:lnTo>
                        <a:lnTo>
                          <a:pt x="496" y="488"/>
                        </a:lnTo>
                        <a:lnTo>
                          <a:pt x="494" y="490"/>
                        </a:lnTo>
                        <a:lnTo>
                          <a:pt x="484" y="490"/>
                        </a:lnTo>
                        <a:lnTo>
                          <a:pt x="476" y="490"/>
                        </a:lnTo>
                        <a:lnTo>
                          <a:pt x="468" y="492"/>
                        </a:lnTo>
                        <a:lnTo>
                          <a:pt x="462" y="492"/>
                        </a:lnTo>
                        <a:lnTo>
                          <a:pt x="454" y="496"/>
                        </a:lnTo>
                        <a:lnTo>
                          <a:pt x="448" y="500"/>
                        </a:lnTo>
                        <a:lnTo>
                          <a:pt x="442" y="504"/>
                        </a:lnTo>
                        <a:lnTo>
                          <a:pt x="438" y="506"/>
                        </a:lnTo>
                        <a:lnTo>
                          <a:pt x="434" y="508"/>
                        </a:lnTo>
                        <a:lnTo>
                          <a:pt x="432" y="512"/>
                        </a:lnTo>
                        <a:lnTo>
                          <a:pt x="428" y="514"/>
                        </a:lnTo>
                        <a:lnTo>
                          <a:pt x="426" y="516"/>
                        </a:lnTo>
                        <a:lnTo>
                          <a:pt x="420" y="506"/>
                        </a:lnTo>
                        <a:lnTo>
                          <a:pt x="416" y="494"/>
                        </a:lnTo>
                        <a:lnTo>
                          <a:pt x="412" y="494"/>
                        </a:lnTo>
                        <a:lnTo>
                          <a:pt x="410" y="496"/>
                        </a:lnTo>
                        <a:lnTo>
                          <a:pt x="408" y="500"/>
                        </a:lnTo>
                        <a:lnTo>
                          <a:pt x="386" y="514"/>
                        </a:lnTo>
                        <a:lnTo>
                          <a:pt x="380" y="510"/>
                        </a:lnTo>
                        <a:lnTo>
                          <a:pt x="378" y="504"/>
                        </a:lnTo>
                        <a:lnTo>
                          <a:pt x="370" y="504"/>
                        </a:lnTo>
                        <a:lnTo>
                          <a:pt x="364" y="504"/>
                        </a:lnTo>
                        <a:lnTo>
                          <a:pt x="358" y="500"/>
                        </a:lnTo>
                        <a:lnTo>
                          <a:pt x="354" y="494"/>
                        </a:lnTo>
                        <a:lnTo>
                          <a:pt x="348" y="488"/>
                        </a:lnTo>
                        <a:lnTo>
                          <a:pt x="346" y="482"/>
                        </a:lnTo>
                        <a:lnTo>
                          <a:pt x="346" y="478"/>
                        </a:lnTo>
                        <a:lnTo>
                          <a:pt x="350" y="474"/>
                        </a:lnTo>
                        <a:lnTo>
                          <a:pt x="352" y="470"/>
                        </a:lnTo>
                        <a:lnTo>
                          <a:pt x="354" y="464"/>
                        </a:lnTo>
                        <a:lnTo>
                          <a:pt x="352" y="458"/>
                        </a:lnTo>
                        <a:lnTo>
                          <a:pt x="348" y="454"/>
                        </a:lnTo>
                        <a:lnTo>
                          <a:pt x="344" y="452"/>
                        </a:lnTo>
                        <a:lnTo>
                          <a:pt x="340" y="448"/>
                        </a:lnTo>
                        <a:lnTo>
                          <a:pt x="346" y="440"/>
                        </a:lnTo>
                        <a:lnTo>
                          <a:pt x="346" y="436"/>
                        </a:lnTo>
                        <a:lnTo>
                          <a:pt x="348" y="432"/>
                        </a:lnTo>
                        <a:lnTo>
                          <a:pt x="346" y="428"/>
                        </a:lnTo>
                        <a:lnTo>
                          <a:pt x="342" y="428"/>
                        </a:lnTo>
                        <a:lnTo>
                          <a:pt x="340" y="430"/>
                        </a:lnTo>
                        <a:lnTo>
                          <a:pt x="336" y="436"/>
                        </a:lnTo>
                        <a:lnTo>
                          <a:pt x="332" y="442"/>
                        </a:lnTo>
                        <a:lnTo>
                          <a:pt x="330" y="444"/>
                        </a:lnTo>
                        <a:lnTo>
                          <a:pt x="326" y="444"/>
                        </a:lnTo>
                        <a:lnTo>
                          <a:pt x="324" y="444"/>
                        </a:lnTo>
                        <a:lnTo>
                          <a:pt x="322" y="442"/>
                        </a:lnTo>
                        <a:lnTo>
                          <a:pt x="324" y="438"/>
                        </a:lnTo>
                        <a:lnTo>
                          <a:pt x="328" y="438"/>
                        </a:lnTo>
                        <a:lnTo>
                          <a:pt x="332" y="436"/>
                        </a:lnTo>
                        <a:lnTo>
                          <a:pt x="346" y="420"/>
                        </a:lnTo>
                        <a:lnTo>
                          <a:pt x="352" y="412"/>
                        </a:lnTo>
                        <a:lnTo>
                          <a:pt x="356" y="404"/>
                        </a:lnTo>
                        <a:lnTo>
                          <a:pt x="350" y="404"/>
                        </a:lnTo>
                        <a:lnTo>
                          <a:pt x="342" y="404"/>
                        </a:lnTo>
                        <a:lnTo>
                          <a:pt x="340" y="410"/>
                        </a:lnTo>
                        <a:lnTo>
                          <a:pt x="338" y="416"/>
                        </a:lnTo>
                        <a:lnTo>
                          <a:pt x="332" y="416"/>
                        </a:lnTo>
                        <a:lnTo>
                          <a:pt x="326" y="418"/>
                        </a:lnTo>
                        <a:lnTo>
                          <a:pt x="318" y="424"/>
                        </a:lnTo>
                        <a:lnTo>
                          <a:pt x="312" y="432"/>
                        </a:lnTo>
                        <a:lnTo>
                          <a:pt x="310" y="438"/>
                        </a:lnTo>
                        <a:lnTo>
                          <a:pt x="304" y="438"/>
                        </a:lnTo>
                        <a:lnTo>
                          <a:pt x="304" y="436"/>
                        </a:lnTo>
                        <a:lnTo>
                          <a:pt x="304" y="434"/>
                        </a:lnTo>
                        <a:lnTo>
                          <a:pt x="304" y="426"/>
                        </a:lnTo>
                        <a:lnTo>
                          <a:pt x="306" y="418"/>
                        </a:lnTo>
                        <a:lnTo>
                          <a:pt x="304" y="410"/>
                        </a:lnTo>
                        <a:lnTo>
                          <a:pt x="304" y="406"/>
                        </a:lnTo>
                        <a:lnTo>
                          <a:pt x="302" y="400"/>
                        </a:lnTo>
                        <a:lnTo>
                          <a:pt x="300" y="392"/>
                        </a:lnTo>
                        <a:lnTo>
                          <a:pt x="286" y="388"/>
                        </a:lnTo>
                        <a:lnTo>
                          <a:pt x="276" y="384"/>
                        </a:lnTo>
                        <a:lnTo>
                          <a:pt x="270" y="382"/>
                        </a:lnTo>
                        <a:lnTo>
                          <a:pt x="268" y="380"/>
                        </a:lnTo>
                        <a:lnTo>
                          <a:pt x="264" y="378"/>
                        </a:lnTo>
                        <a:lnTo>
                          <a:pt x="232" y="378"/>
                        </a:lnTo>
                        <a:lnTo>
                          <a:pt x="208" y="392"/>
                        </a:lnTo>
                        <a:lnTo>
                          <a:pt x="176" y="392"/>
                        </a:lnTo>
                        <a:lnTo>
                          <a:pt x="164" y="398"/>
                        </a:lnTo>
                        <a:lnTo>
                          <a:pt x="150" y="406"/>
                        </a:lnTo>
                        <a:lnTo>
                          <a:pt x="134" y="416"/>
                        </a:lnTo>
                        <a:lnTo>
                          <a:pt x="122" y="420"/>
                        </a:lnTo>
                        <a:lnTo>
                          <a:pt x="108" y="422"/>
                        </a:lnTo>
                        <a:lnTo>
                          <a:pt x="92" y="422"/>
                        </a:lnTo>
                        <a:lnTo>
                          <a:pt x="84" y="424"/>
                        </a:lnTo>
                        <a:lnTo>
                          <a:pt x="74" y="426"/>
                        </a:lnTo>
                        <a:lnTo>
                          <a:pt x="58" y="432"/>
                        </a:lnTo>
                        <a:lnTo>
                          <a:pt x="42" y="438"/>
                        </a:lnTo>
                        <a:lnTo>
                          <a:pt x="32" y="440"/>
                        </a:lnTo>
                        <a:lnTo>
                          <a:pt x="24" y="440"/>
                        </a:lnTo>
                        <a:lnTo>
                          <a:pt x="18" y="440"/>
                        </a:lnTo>
                        <a:lnTo>
                          <a:pt x="14" y="436"/>
                        </a:lnTo>
                        <a:lnTo>
                          <a:pt x="6" y="430"/>
                        </a:lnTo>
                        <a:lnTo>
                          <a:pt x="4" y="428"/>
                        </a:lnTo>
                        <a:lnTo>
                          <a:pt x="2" y="428"/>
                        </a:lnTo>
                        <a:lnTo>
                          <a:pt x="0" y="426"/>
                        </a:lnTo>
                        <a:lnTo>
                          <a:pt x="0" y="422"/>
                        </a:lnTo>
                        <a:lnTo>
                          <a:pt x="0" y="420"/>
                        </a:lnTo>
                        <a:lnTo>
                          <a:pt x="2" y="416"/>
                        </a:lnTo>
                        <a:lnTo>
                          <a:pt x="4" y="414"/>
                        </a:lnTo>
                        <a:lnTo>
                          <a:pt x="10" y="412"/>
                        </a:lnTo>
                        <a:lnTo>
                          <a:pt x="16" y="408"/>
                        </a:lnTo>
                        <a:lnTo>
                          <a:pt x="24" y="394"/>
                        </a:lnTo>
                        <a:lnTo>
                          <a:pt x="30" y="380"/>
                        </a:lnTo>
                        <a:lnTo>
                          <a:pt x="28" y="376"/>
                        </a:lnTo>
                        <a:lnTo>
                          <a:pt x="26" y="372"/>
                        </a:lnTo>
                        <a:lnTo>
                          <a:pt x="26" y="362"/>
                        </a:lnTo>
                        <a:lnTo>
                          <a:pt x="26" y="328"/>
                        </a:lnTo>
                        <a:lnTo>
                          <a:pt x="26" y="316"/>
                        </a:lnTo>
                        <a:lnTo>
                          <a:pt x="26" y="304"/>
                        </a:lnTo>
                        <a:lnTo>
                          <a:pt x="24" y="296"/>
                        </a:lnTo>
                        <a:lnTo>
                          <a:pt x="20" y="288"/>
                        </a:lnTo>
                        <a:lnTo>
                          <a:pt x="16" y="280"/>
                        </a:lnTo>
                        <a:lnTo>
                          <a:pt x="16" y="276"/>
                        </a:lnTo>
                        <a:lnTo>
                          <a:pt x="20" y="280"/>
                        </a:lnTo>
                        <a:lnTo>
                          <a:pt x="20" y="284"/>
                        </a:lnTo>
                        <a:lnTo>
                          <a:pt x="26" y="284"/>
                        </a:lnTo>
                        <a:lnTo>
                          <a:pt x="24" y="278"/>
                        </a:lnTo>
                        <a:lnTo>
                          <a:pt x="24" y="272"/>
                        </a:lnTo>
                        <a:lnTo>
                          <a:pt x="28" y="276"/>
                        </a:lnTo>
                        <a:lnTo>
                          <a:pt x="28" y="280"/>
                        </a:lnTo>
                        <a:lnTo>
                          <a:pt x="30" y="278"/>
                        </a:lnTo>
                        <a:lnTo>
                          <a:pt x="30" y="276"/>
                        </a:lnTo>
                        <a:lnTo>
                          <a:pt x="32" y="272"/>
                        </a:lnTo>
                        <a:lnTo>
                          <a:pt x="28" y="256"/>
                        </a:lnTo>
                        <a:lnTo>
                          <a:pt x="36" y="236"/>
                        </a:lnTo>
                        <a:lnTo>
                          <a:pt x="38" y="226"/>
                        </a:lnTo>
                        <a:lnTo>
                          <a:pt x="40" y="214"/>
                        </a:lnTo>
                        <a:lnTo>
                          <a:pt x="40" y="208"/>
                        </a:lnTo>
                        <a:lnTo>
                          <a:pt x="44" y="202"/>
                        </a:lnTo>
                        <a:lnTo>
                          <a:pt x="46" y="206"/>
                        </a:lnTo>
                        <a:lnTo>
                          <a:pt x="48" y="208"/>
                        </a:lnTo>
                        <a:lnTo>
                          <a:pt x="48" y="210"/>
                        </a:lnTo>
                        <a:lnTo>
                          <a:pt x="52" y="208"/>
                        </a:lnTo>
                        <a:lnTo>
                          <a:pt x="54" y="206"/>
                        </a:lnTo>
                        <a:lnTo>
                          <a:pt x="56" y="202"/>
                        </a:lnTo>
                        <a:lnTo>
                          <a:pt x="58" y="198"/>
                        </a:lnTo>
                        <a:lnTo>
                          <a:pt x="62" y="196"/>
                        </a:lnTo>
                        <a:lnTo>
                          <a:pt x="70" y="194"/>
                        </a:lnTo>
                        <a:lnTo>
                          <a:pt x="76" y="190"/>
                        </a:lnTo>
                        <a:lnTo>
                          <a:pt x="78" y="188"/>
                        </a:lnTo>
                        <a:lnTo>
                          <a:pt x="82" y="186"/>
                        </a:lnTo>
                        <a:lnTo>
                          <a:pt x="86" y="182"/>
                        </a:lnTo>
                        <a:lnTo>
                          <a:pt x="94" y="178"/>
                        </a:lnTo>
                        <a:lnTo>
                          <a:pt x="102" y="176"/>
                        </a:lnTo>
                        <a:lnTo>
                          <a:pt x="110" y="174"/>
                        </a:lnTo>
                        <a:lnTo>
                          <a:pt x="118" y="172"/>
                        </a:lnTo>
                        <a:lnTo>
                          <a:pt x="128" y="168"/>
                        </a:lnTo>
                        <a:lnTo>
                          <a:pt x="138" y="166"/>
                        </a:lnTo>
                        <a:lnTo>
                          <a:pt x="146" y="166"/>
                        </a:lnTo>
                        <a:lnTo>
                          <a:pt x="156" y="164"/>
                        </a:lnTo>
                        <a:lnTo>
                          <a:pt x="162" y="162"/>
                        </a:lnTo>
                        <a:lnTo>
                          <a:pt x="168" y="152"/>
                        </a:lnTo>
                        <a:lnTo>
                          <a:pt x="180" y="13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5" name="išľiḋé">
                    <a:extLst>
                      <a:ext uri="{FF2B5EF4-FFF2-40B4-BE49-F238E27FC236}">
                        <a16:creationId xmlns:a16="http://schemas.microsoft.com/office/drawing/2014/main" xmlns="" id="{68CC3108-A05F-43DE-993E-22C63C05BA8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85393" y="4114259"/>
                    <a:ext cx="112932" cy="61646"/>
                  </a:xfrm>
                  <a:custGeom>
                    <a:avLst/>
                    <a:gdLst>
                      <a:gd name="T0" fmla="*/ 2147483647 w 64"/>
                      <a:gd name="T1" fmla="*/ 0 h 38"/>
                      <a:gd name="T2" fmla="*/ 2147483647 w 64"/>
                      <a:gd name="T3" fmla="*/ 2147483647 h 38"/>
                      <a:gd name="T4" fmla="*/ 2147483647 w 64"/>
                      <a:gd name="T5" fmla="*/ 2147483647 h 38"/>
                      <a:gd name="T6" fmla="*/ 2147483647 w 64"/>
                      <a:gd name="T7" fmla="*/ 2147483647 h 38"/>
                      <a:gd name="T8" fmla="*/ 2147483647 w 64"/>
                      <a:gd name="T9" fmla="*/ 2147483647 h 38"/>
                      <a:gd name="T10" fmla="*/ 2147483647 w 64"/>
                      <a:gd name="T11" fmla="*/ 2147483647 h 38"/>
                      <a:gd name="T12" fmla="*/ 2147483647 w 64"/>
                      <a:gd name="T13" fmla="*/ 2147483647 h 38"/>
                      <a:gd name="T14" fmla="*/ 2147483647 w 64"/>
                      <a:gd name="T15" fmla="*/ 2147483647 h 38"/>
                      <a:gd name="T16" fmla="*/ 2147483647 w 64"/>
                      <a:gd name="T17" fmla="*/ 2147483647 h 38"/>
                      <a:gd name="T18" fmla="*/ 0 w 64"/>
                      <a:gd name="T19" fmla="*/ 2147483647 h 38"/>
                      <a:gd name="T20" fmla="*/ 0 w 64"/>
                      <a:gd name="T21" fmla="*/ 2147483647 h 38"/>
                      <a:gd name="T22" fmla="*/ 0 w 64"/>
                      <a:gd name="T23" fmla="*/ 2147483647 h 38"/>
                      <a:gd name="T24" fmla="*/ 2147483647 w 64"/>
                      <a:gd name="T25" fmla="*/ 2147483647 h 38"/>
                      <a:gd name="T26" fmla="*/ 2147483647 w 64"/>
                      <a:gd name="T27" fmla="*/ 2147483647 h 38"/>
                      <a:gd name="T28" fmla="*/ 2147483647 w 64"/>
                      <a:gd name="T29" fmla="*/ 2147483647 h 38"/>
                      <a:gd name="T30" fmla="*/ 2147483647 w 64"/>
                      <a:gd name="T31" fmla="*/ 2147483647 h 38"/>
                      <a:gd name="T32" fmla="*/ 2147483647 w 64"/>
                      <a:gd name="T33" fmla="*/ 2147483647 h 38"/>
                      <a:gd name="T34" fmla="*/ 2147483647 w 64"/>
                      <a:gd name="T35" fmla="*/ 2147483647 h 38"/>
                      <a:gd name="T36" fmla="*/ 2147483647 w 64"/>
                      <a:gd name="T37" fmla="*/ 2147483647 h 38"/>
                      <a:gd name="T38" fmla="*/ 2147483647 w 64"/>
                      <a:gd name="T39" fmla="*/ 2147483647 h 38"/>
                      <a:gd name="T40" fmla="*/ 2147483647 w 64"/>
                      <a:gd name="T41" fmla="*/ 0 h 38"/>
                      <a:gd name="T42" fmla="*/ 2147483647 w 64"/>
                      <a:gd name="T43" fmla="*/ 0 h 38"/>
                      <a:gd name="T44" fmla="*/ 2147483647 w 64"/>
                      <a:gd name="T45" fmla="*/ 2147483647 h 38"/>
                      <a:gd name="T46" fmla="*/ 2147483647 w 64"/>
                      <a:gd name="T47" fmla="*/ 0 h 38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w 64"/>
                      <a:gd name="T73" fmla="*/ 0 h 38"/>
                      <a:gd name="T74" fmla="*/ 64 w 64"/>
                      <a:gd name="T75" fmla="*/ 38 h 38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T72" t="T73" r="T74" b="T75"/>
                    <a:pathLst>
                      <a:path w="64" h="38">
                        <a:moveTo>
                          <a:pt x="64" y="0"/>
                        </a:moveTo>
                        <a:lnTo>
                          <a:pt x="52" y="10"/>
                        </a:lnTo>
                        <a:lnTo>
                          <a:pt x="36" y="16"/>
                        </a:lnTo>
                        <a:lnTo>
                          <a:pt x="32" y="18"/>
                        </a:lnTo>
                        <a:lnTo>
                          <a:pt x="28" y="20"/>
                        </a:lnTo>
                        <a:lnTo>
                          <a:pt x="22" y="28"/>
                        </a:lnTo>
                        <a:lnTo>
                          <a:pt x="14" y="36"/>
                        </a:lnTo>
                        <a:lnTo>
                          <a:pt x="8" y="38"/>
                        </a:lnTo>
                        <a:lnTo>
                          <a:pt x="2" y="38"/>
                        </a:lnTo>
                        <a:lnTo>
                          <a:pt x="0" y="38"/>
                        </a:lnTo>
                        <a:lnTo>
                          <a:pt x="0" y="34"/>
                        </a:lnTo>
                        <a:lnTo>
                          <a:pt x="0" y="30"/>
                        </a:lnTo>
                        <a:lnTo>
                          <a:pt x="2" y="26"/>
                        </a:lnTo>
                        <a:lnTo>
                          <a:pt x="10" y="20"/>
                        </a:lnTo>
                        <a:lnTo>
                          <a:pt x="26" y="14"/>
                        </a:lnTo>
                        <a:lnTo>
                          <a:pt x="28" y="12"/>
                        </a:lnTo>
                        <a:lnTo>
                          <a:pt x="30" y="8"/>
                        </a:lnTo>
                        <a:lnTo>
                          <a:pt x="32" y="6"/>
                        </a:lnTo>
                        <a:lnTo>
                          <a:pt x="36" y="4"/>
                        </a:lnTo>
                        <a:lnTo>
                          <a:pt x="46" y="2"/>
                        </a:lnTo>
                        <a:lnTo>
                          <a:pt x="54" y="0"/>
                        </a:lnTo>
                        <a:lnTo>
                          <a:pt x="64" y="0"/>
                        </a:lnTo>
                        <a:lnTo>
                          <a:pt x="64" y="2"/>
                        </a:lnTo>
                        <a:lnTo>
                          <a:pt x="6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6" name="îṧliḋe">
                    <a:extLst>
                      <a:ext uri="{FF2B5EF4-FFF2-40B4-BE49-F238E27FC236}">
                        <a16:creationId xmlns:a16="http://schemas.microsoft.com/office/drawing/2014/main" xmlns="" id="{F4830509-B00A-4EF1-8AB9-C7CE9A6AD15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91743" y="4105852"/>
                    <a:ext cx="86765" cy="16812"/>
                  </a:xfrm>
                  <a:custGeom>
                    <a:avLst/>
                    <a:gdLst>
                      <a:gd name="T0" fmla="*/ 2147483647 w 50"/>
                      <a:gd name="T1" fmla="*/ 2147483647 h 10"/>
                      <a:gd name="T2" fmla="*/ 2147483647 w 50"/>
                      <a:gd name="T3" fmla="*/ 2147483647 h 10"/>
                      <a:gd name="T4" fmla="*/ 2147483647 w 50"/>
                      <a:gd name="T5" fmla="*/ 2147483647 h 10"/>
                      <a:gd name="T6" fmla="*/ 2147483647 w 50"/>
                      <a:gd name="T7" fmla="*/ 2147483647 h 10"/>
                      <a:gd name="T8" fmla="*/ 2147483647 w 50"/>
                      <a:gd name="T9" fmla="*/ 2147483647 h 10"/>
                      <a:gd name="T10" fmla="*/ 2147483647 w 50"/>
                      <a:gd name="T11" fmla="*/ 2147483647 h 10"/>
                      <a:gd name="T12" fmla="*/ 2147483647 w 50"/>
                      <a:gd name="T13" fmla="*/ 2147483647 h 10"/>
                      <a:gd name="T14" fmla="*/ 0 w 50"/>
                      <a:gd name="T15" fmla="*/ 2147483647 h 10"/>
                      <a:gd name="T16" fmla="*/ 2147483647 w 50"/>
                      <a:gd name="T17" fmla="*/ 2147483647 h 10"/>
                      <a:gd name="T18" fmla="*/ 2147483647 w 50"/>
                      <a:gd name="T19" fmla="*/ 0 h 10"/>
                      <a:gd name="T20" fmla="*/ 2147483647 w 50"/>
                      <a:gd name="T21" fmla="*/ 2147483647 h 10"/>
                      <a:gd name="T22" fmla="*/ 2147483647 w 50"/>
                      <a:gd name="T23" fmla="*/ 2147483647 h 10"/>
                      <a:gd name="T24" fmla="*/ 2147483647 w 50"/>
                      <a:gd name="T25" fmla="*/ 2147483647 h 10"/>
                      <a:gd name="T26" fmla="*/ 2147483647 w 50"/>
                      <a:gd name="T27" fmla="*/ 2147483647 h 10"/>
                      <a:gd name="T28" fmla="*/ 2147483647 w 50"/>
                      <a:gd name="T29" fmla="*/ 2147483647 h 10"/>
                      <a:gd name="T30" fmla="*/ 2147483647 w 50"/>
                      <a:gd name="T31" fmla="*/ 2147483647 h 10"/>
                      <a:gd name="T32" fmla="*/ 2147483647 w 50"/>
                      <a:gd name="T33" fmla="*/ 2147483647 h 10"/>
                      <a:gd name="T34" fmla="*/ 2147483647 w 50"/>
                      <a:gd name="T35" fmla="*/ 2147483647 h 10"/>
                      <a:gd name="T36" fmla="*/ 2147483647 w 50"/>
                      <a:gd name="T37" fmla="*/ 2147483647 h 10"/>
                      <a:gd name="T38" fmla="*/ 2147483647 w 50"/>
                      <a:gd name="T39" fmla="*/ 2147483647 h 10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50"/>
                      <a:gd name="T61" fmla="*/ 0 h 10"/>
                      <a:gd name="T62" fmla="*/ 50 w 50"/>
                      <a:gd name="T63" fmla="*/ 10 h 10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50" h="10">
                        <a:moveTo>
                          <a:pt x="40" y="8"/>
                        </a:moveTo>
                        <a:lnTo>
                          <a:pt x="34" y="10"/>
                        </a:lnTo>
                        <a:lnTo>
                          <a:pt x="28" y="10"/>
                        </a:lnTo>
                        <a:lnTo>
                          <a:pt x="22" y="8"/>
                        </a:lnTo>
                        <a:lnTo>
                          <a:pt x="10" y="10"/>
                        </a:lnTo>
                        <a:lnTo>
                          <a:pt x="4" y="10"/>
                        </a:lnTo>
                        <a:lnTo>
                          <a:pt x="2" y="8"/>
                        </a:lnTo>
                        <a:lnTo>
                          <a:pt x="0" y="4"/>
                        </a:lnTo>
                        <a:lnTo>
                          <a:pt x="6" y="2"/>
                        </a:lnTo>
                        <a:lnTo>
                          <a:pt x="12" y="0"/>
                        </a:lnTo>
                        <a:lnTo>
                          <a:pt x="18" y="2"/>
                        </a:lnTo>
                        <a:lnTo>
                          <a:pt x="24" y="4"/>
                        </a:lnTo>
                        <a:lnTo>
                          <a:pt x="28" y="6"/>
                        </a:lnTo>
                        <a:lnTo>
                          <a:pt x="34" y="8"/>
                        </a:lnTo>
                        <a:lnTo>
                          <a:pt x="42" y="6"/>
                        </a:lnTo>
                        <a:lnTo>
                          <a:pt x="50" y="4"/>
                        </a:lnTo>
                        <a:lnTo>
                          <a:pt x="46" y="8"/>
                        </a:lnTo>
                        <a:lnTo>
                          <a:pt x="44" y="10"/>
                        </a:lnTo>
                        <a:lnTo>
                          <a:pt x="38" y="10"/>
                        </a:lnTo>
                        <a:lnTo>
                          <a:pt x="4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7" name="íṩļïḓé">
                    <a:extLst>
                      <a:ext uri="{FF2B5EF4-FFF2-40B4-BE49-F238E27FC236}">
                        <a16:creationId xmlns:a16="http://schemas.microsoft.com/office/drawing/2014/main" xmlns="" id="{7B4A9B59-24CB-4541-AD25-0E9E8B9F114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295104" y="4040003"/>
                    <a:ext cx="280952" cy="82662"/>
                  </a:xfrm>
                  <a:custGeom>
                    <a:avLst/>
                    <a:gdLst>
                      <a:gd name="T0" fmla="*/ 2147483647 w 162"/>
                      <a:gd name="T1" fmla="*/ 2147483647 h 50"/>
                      <a:gd name="T2" fmla="*/ 0 w 162"/>
                      <a:gd name="T3" fmla="*/ 2147483647 h 50"/>
                      <a:gd name="T4" fmla="*/ 2147483647 w 162"/>
                      <a:gd name="T5" fmla="*/ 2147483647 h 50"/>
                      <a:gd name="T6" fmla="*/ 2147483647 w 162"/>
                      <a:gd name="T7" fmla="*/ 2147483647 h 50"/>
                      <a:gd name="T8" fmla="*/ 2147483647 w 162"/>
                      <a:gd name="T9" fmla="*/ 2147483647 h 50"/>
                      <a:gd name="T10" fmla="*/ 2147483647 w 162"/>
                      <a:gd name="T11" fmla="*/ 0 h 50"/>
                      <a:gd name="T12" fmla="*/ 2147483647 w 162"/>
                      <a:gd name="T13" fmla="*/ 2147483647 h 50"/>
                      <a:gd name="T14" fmla="*/ 2147483647 w 162"/>
                      <a:gd name="T15" fmla="*/ 2147483647 h 50"/>
                      <a:gd name="T16" fmla="*/ 2147483647 w 162"/>
                      <a:gd name="T17" fmla="*/ 2147483647 h 50"/>
                      <a:gd name="T18" fmla="*/ 2147483647 w 162"/>
                      <a:gd name="T19" fmla="*/ 2147483647 h 50"/>
                      <a:gd name="T20" fmla="*/ 2147483647 w 162"/>
                      <a:gd name="T21" fmla="*/ 2147483647 h 50"/>
                      <a:gd name="T22" fmla="*/ 2147483647 w 162"/>
                      <a:gd name="T23" fmla="*/ 2147483647 h 50"/>
                      <a:gd name="T24" fmla="*/ 2147483647 w 162"/>
                      <a:gd name="T25" fmla="*/ 2147483647 h 50"/>
                      <a:gd name="T26" fmla="*/ 2147483647 w 162"/>
                      <a:gd name="T27" fmla="*/ 2147483647 h 50"/>
                      <a:gd name="T28" fmla="*/ 2147483647 w 162"/>
                      <a:gd name="T29" fmla="*/ 2147483647 h 50"/>
                      <a:gd name="T30" fmla="*/ 2147483647 w 162"/>
                      <a:gd name="T31" fmla="*/ 2147483647 h 50"/>
                      <a:gd name="T32" fmla="*/ 2147483647 w 162"/>
                      <a:gd name="T33" fmla="*/ 2147483647 h 50"/>
                      <a:gd name="T34" fmla="*/ 2147483647 w 162"/>
                      <a:gd name="T35" fmla="*/ 2147483647 h 50"/>
                      <a:gd name="T36" fmla="*/ 2147483647 w 162"/>
                      <a:gd name="T37" fmla="*/ 2147483647 h 50"/>
                      <a:gd name="T38" fmla="*/ 2147483647 w 162"/>
                      <a:gd name="T39" fmla="*/ 2147483647 h 50"/>
                      <a:gd name="T40" fmla="*/ 2147483647 w 162"/>
                      <a:gd name="T41" fmla="*/ 2147483647 h 50"/>
                      <a:gd name="T42" fmla="*/ 2147483647 w 162"/>
                      <a:gd name="T43" fmla="*/ 2147483647 h 50"/>
                      <a:gd name="T44" fmla="*/ 2147483647 w 162"/>
                      <a:gd name="T45" fmla="*/ 2147483647 h 50"/>
                      <a:gd name="T46" fmla="*/ 2147483647 w 162"/>
                      <a:gd name="T47" fmla="*/ 2147483647 h 50"/>
                      <a:gd name="T48" fmla="*/ 2147483647 w 162"/>
                      <a:gd name="T49" fmla="*/ 2147483647 h 50"/>
                      <a:gd name="T50" fmla="*/ 2147483647 w 162"/>
                      <a:gd name="T51" fmla="*/ 2147483647 h 50"/>
                      <a:gd name="T52" fmla="*/ 2147483647 w 162"/>
                      <a:gd name="T53" fmla="*/ 2147483647 h 50"/>
                      <a:gd name="T54" fmla="*/ 2147483647 w 162"/>
                      <a:gd name="T55" fmla="*/ 2147483647 h 50"/>
                      <a:gd name="T56" fmla="*/ 2147483647 w 162"/>
                      <a:gd name="T57" fmla="*/ 2147483647 h 50"/>
                      <a:gd name="T58" fmla="*/ 2147483647 w 162"/>
                      <a:gd name="T59" fmla="*/ 2147483647 h 50"/>
                      <a:gd name="T60" fmla="*/ 2147483647 w 162"/>
                      <a:gd name="T61" fmla="*/ 2147483647 h 50"/>
                      <a:gd name="T62" fmla="*/ 2147483647 w 162"/>
                      <a:gd name="T63" fmla="*/ 2147483647 h 50"/>
                      <a:gd name="T64" fmla="*/ 2147483647 w 162"/>
                      <a:gd name="T65" fmla="*/ 2147483647 h 50"/>
                      <a:gd name="T66" fmla="*/ 2147483647 w 162"/>
                      <a:gd name="T67" fmla="*/ 2147483647 h 50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w 162"/>
                      <a:gd name="T103" fmla="*/ 0 h 50"/>
                      <a:gd name="T104" fmla="*/ 162 w 162"/>
                      <a:gd name="T105" fmla="*/ 50 h 50"/>
                    </a:gdLst>
                    <a:ahLst/>
                    <a:cxnLst>
                      <a:cxn ang="T68">
                        <a:pos x="T0" y="T1"/>
                      </a:cxn>
                      <a:cxn ang="T69">
                        <a:pos x="T2" y="T3"/>
                      </a:cxn>
                      <a:cxn ang="T70">
                        <a:pos x="T4" y="T5"/>
                      </a:cxn>
                      <a:cxn ang="T71">
                        <a:pos x="T6" y="T7"/>
                      </a:cxn>
                      <a:cxn ang="T72">
                        <a:pos x="T8" y="T9"/>
                      </a:cxn>
                      <a:cxn ang="T73">
                        <a:pos x="T10" y="T11"/>
                      </a:cxn>
                      <a:cxn ang="T74">
                        <a:pos x="T12" y="T13"/>
                      </a:cxn>
                      <a:cxn ang="T75">
                        <a:pos x="T14" y="T15"/>
                      </a:cxn>
                      <a:cxn ang="T76">
                        <a:pos x="T16" y="T17"/>
                      </a:cxn>
                      <a:cxn ang="T77">
                        <a:pos x="T18" y="T19"/>
                      </a:cxn>
                      <a:cxn ang="T78">
                        <a:pos x="T20" y="T21"/>
                      </a:cxn>
                      <a:cxn ang="T79">
                        <a:pos x="T22" y="T23"/>
                      </a:cxn>
                      <a:cxn ang="T80">
                        <a:pos x="T24" y="T25"/>
                      </a:cxn>
                      <a:cxn ang="T81">
                        <a:pos x="T26" y="T27"/>
                      </a:cxn>
                      <a:cxn ang="T82">
                        <a:pos x="T28" y="T29"/>
                      </a:cxn>
                      <a:cxn ang="T83">
                        <a:pos x="T30" y="T31"/>
                      </a:cxn>
                      <a:cxn ang="T84">
                        <a:pos x="T32" y="T33"/>
                      </a:cxn>
                      <a:cxn ang="T85">
                        <a:pos x="T34" y="T35"/>
                      </a:cxn>
                      <a:cxn ang="T86">
                        <a:pos x="T36" y="T37"/>
                      </a:cxn>
                      <a:cxn ang="T87">
                        <a:pos x="T38" y="T39"/>
                      </a:cxn>
                      <a:cxn ang="T88">
                        <a:pos x="T40" y="T41"/>
                      </a:cxn>
                      <a:cxn ang="T89">
                        <a:pos x="T42" y="T43"/>
                      </a:cxn>
                      <a:cxn ang="T90">
                        <a:pos x="T44" y="T45"/>
                      </a:cxn>
                      <a:cxn ang="T91">
                        <a:pos x="T46" y="T47"/>
                      </a:cxn>
                      <a:cxn ang="T92">
                        <a:pos x="T48" y="T49"/>
                      </a:cxn>
                      <a:cxn ang="T93">
                        <a:pos x="T50" y="T51"/>
                      </a:cxn>
                      <a:cxn ang="T94">
                        <a:pos x="T52" y="T53"/>
                      </a:cxn>
                      <a:cxn ang="T95">
                        <a:pos x="T54" y="T55"/>
                      </a:cxn>
                      <a:cxn ang="T96">
                        <a:pos x="T56" y="T57"/>
                      </a:cxn>
                      <a:cxn ang="T97">
                        <a:pos x="T58" y="T59"/>
                      </a:cxn>
                      <a:cxn ang="T98">
                        <a:pos x="T60" y="T61"/>
                      </a:cxn>
                      <a:cxn ang="T99">
                        <a:pos x="T62" y="T63"/>
                      </a:cxn>
                      <a:cxn ang="T100">
                        <a:pos x="T64" y="T65"/>
                      </a:cxn>
                      <a:cxn ang="T101">
                        <a:pos x="T66" y="T67"/>
                      </a:cxn>
                    </a:cxnLst>
                    <a:rect l="T102" t="T103" r="T104" b="T105"/>
                    <a:pathLst>
                      <a:path w="162" h="50">
                        <a:moveTo>
                          <a:pt x="16" y="16"/>
                        </a:moveTo>
                        <a:lnTo>
                          <a:pt x="8" y="16"/>
                        </a:lnTo>
                        <a:lnTo>
                          <a:pt x="4" y="14"/>
                        </a:lnTo>
                        <a:lnTo>
                          <a:pt x="0" y="12"/>
                        </a:lnTo>
                        <a:lnTo>
                          <a:pt x="4" y="10"/>
                        </a:lnTo>
                        <a:lnTo>
                          <a:pt x="8" y="10"/>
                        </a:lnTo>
                        <a:lnTo>
                          <a:pt x="10" y="8"/>
                        </a:lnTo>
                        <a:lnTo>
                          <a:pt x="10" y="6"/>
                        </a:lnTo>
                        <a:lnTo>
                          <a:pt x="10" y="4"/>
                        </a:lnTo>
                        <a:lnTo>
                          <a:pt x="10" y="2"/>
                        </a:lnTo>
                        <a:lnTo>
                          <a:pt x="12" y="0"/>
                        </a:lnTo>
                        <a:lnTo>
                          <a:pt x="16" y="0"/>
                        </a:lnTo>
                        <a:lnTo>
                          <a:pt x="22" y="2"/>
                        </a:lnTo>
                        <a:lnTo>
                          <a:pt x="36" y="2"/>
                        </a:lnTo>
                        <a:lnTo>
                          <a:pt x="48" y="4"/>
                        </a:lnTo>
                        <a:lnTo>
                          <a:pt x="50" y="6"/>
                        </a:lnTo>
                        <a:lnTo>
                          <a:pt x="52" y="8"/>
                        </a:lnTo>
                        <a:lnTo>
                          <a:pt x="54" y="12"/>
                        </a:lnTo>
                        <a:lnTo>
                          <a:pt x="56" y="14"/>
                        </a:lnTo>
                        <a:lnTo>
                          <a:pt x="62" y="16"/>
                        </a:lnTo>
                        <a:lnTo>
                          <a:pt x="70" y="16"/>
                        </a:lnTo>
                        <a:lnTo>
                          <a:pt x="78" y="14"/>
                        </a:lnTo>
                        <a:lnTo>
                          <a:pt x="84" y="12"/>
                        </a:lnTo>
                        <a:lnTo>
                          <a:pt x="88" y="10"/>
                        </a:lnTo>
                        <a:lnTo>
                          <a:pt x="90" y="8"/>
                        </a:lnTo>
                        <a:lnTo>
                          <a:pt x="92" y="10"/>
                        </a:lnTo>
                        <a:lnTo>
                          <a:pt x="94" y="10"/>
                        </a:lnTo>
                        <a:lnTo>
                          <a:pt x="100" y="12"/>
                        </a:lnTo>
                        <a:lnTo>
                          <a:pt x="102" y="16"/>
                        </a:lnTo>
                        <a:lnTo>
                          <a:pt x="106" y="16"/>
                        </a:lnTo>
                        <a:lnTo>
                          <a:pt x="114" y="18"/>
                        </a:lnTo>
                        <a:lnTo>
                          <a:pt x="118" y="20"/>
                        </a:lnTo>
                        <a:lnTo>
                          <a:pt x="118" y="22"/>
                        </a:lnTo>
                        <a:lnTo>
                          <a:pt x="118" y="30"/>
                        </a:lnTo>
                        <a:lnTo>
                          <a:pt x="124" y="32"/>
                        </a:lnTo>
                        <a:lnTo>
                          <a:pt x="132" y="32"/>
                        </a:lnTo>
                        <a:lnTo>
                          <a:pt x="146" y="34"/>
                        </a:lnTo>
                        <a:lnTo>
                          <a:pt x="150" y="36"/>
                        </a:lnTo>
                        <a:lnTo>
                          <a:pt x="162" y="40"/>
                        </a:lnTo>
                        <a:lnTo>
                          <a:pt x="162" y="42"/>
                        </a:lnTo>
                        <a:lnTo>
                          <a:pt x="160" y="46"/>
                        </a:lnTo>
                        <a:lnTo>
                          <a:pt x="156" y="48"/>
                        </a:lnTo>
                        <a:lnTo>
                          <a:pt x="152" y="48"/>
                        </a:lnTo>
                        <a:lnTo>
                          <a:pt x="150" y="46"/>
                        </a:lnTo>
                        <a:lnTo>
                          <a:pt x="146" y="40"/>
                        </a:lnTo>
                        <a:lnTo>
                          <a:pt x="144" y="46"/>
                        </a:lnTo>
                        <a:lnTo>
                          <a:pt x="144" y="48"/>
                        </a:lnTo>
                        <a:lnTo>
                          <a:pt x="142" y="50"/>
                        </a:lnTo>
                        <a:lnTo>
                          <a:pt x="136" y="48"/>
                        </a:lnTo>
                        <a:lnTo>
                          <a:pt x="130" y="46"/>
                        </a:lnTo>
                        <a:lnTo>
                          <a:pt x="126" y="44"/>
                        </a:lnTo>
                        <a:lnTo>
                          <a:pt x="118" y="42"/>
                        </a:lnTo>
                        <a:lnTo>
                          <a:pt x="92" y="42"/>
                        </a:lnTo>
                        <a:lnTo>
                          <a:pt x="90" y="40"/>
                        </a:lnTo>
                        <a:lnTo>
                          <a:pt x="84" y="40"/>
                        </a:lnTo>
                        <a:lnTo>
                          <a:pt x="82" y="38"/>
                        </a:lnTo>
                        <a:lnTo>
                          <a:pt x="80" y="36"/>
                        </a:lnTo>
                        <a:lnTo>
                          <a:pt x="74" y="34"/>
                        </a:lnTo>
                        <a:lnTo>
                          <a:pt x="64" y="32"/>
                        </a:lnTo>
                        <a:lnTo>
                          <a:pt x="56" y="32"/>
                        </a:lnTo>
                        <a:lnTo>
                          <a:pt x="48" y="32"/>
                        </a:lnTo>
                        <a:lnTo>
                          <a:pt x="40" y="32"/>
                        </a:lnTo>
                        <a:lnTo>
                          <a:pt x="36" y="32"/>
                        </a:lnTo>
                        <a:lnTo>
                          <a:pt x="36" y="30"/>
                        </a:lnTo>
                        <a:lnTo>
                          <a:pt x="32" y="26"/>
                        </a:lnTo>
                        <a:lnTo>
                          <a:pt x="24" y="26"/>
                        </a:lnTo>
                        <a:lnTo>
                          <a:pt x="20" y="26"/>
                        </a:lnTo>
                        <a:lnTo>
                          <a:pt x="18" y="22"/>
                        </a:lnTo>
                        <a:lnTo>
                          <a:pt x="16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8" name="iṣ1iďè">
                    <a:extLst>
                      <a:ext uri="{FF2B5EF4-FFF2-40B4-BE49-F238E27FC236}">
                        <a16:creationId xmlns:a16="http://schemas.microsoft.com/office/drawing/2014/main" xmlns="" id="{4C9992FD-63AA-4887-ACEA-1D5C28F5EEB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295104" y="3905501"/>
                    <a:ext cx="39939" cy="43433"/>
                  </a:xfrm>
                  <a:custGeom>
                    <a:avLst/>
                    <a:gdLst>
                      <a:gd name="T0" fmla="*/ 0 w 24"/>
                      <a:gd name="T1" fmla="*/ 2147483647 h 26"/>
                      <a:gd name="T2" fmla="*/ 2147483647 w 24"/>
                      <a:gd name="T3" fmla="*/ 2147483647 h 26"/>
                      <a:gd name="T4" fmla="*/ 2147483647 w 24"/>
                      <a:gd name="T5" fmla="*/ 2147483647 h 26"/>
                      <a:gd name="T6" fmla="*/ 2147483647 w 24"/>
                      <a:gd name="T7" fmla="*/ 0 h 26"/>
                      <a:gd name="T8" fmla="*/ 2147483647 w 24"/>
                      <a:gd name="T9" fmla="*/ 0 h 26"/>
                      <a:gd name="T10" fmla="*/ 2147483647 w 24"/>
                      <a:gd name="T11" fmla="*/ 2147483647 h 26"/>
                      <a:gd name="T12" fmla="*/ 2147483647 w 24"/>
                      <a:gd name="T13" fmla="*/ 2147483647 h 26"/>
                      <a:gd name="T14" fmla="*/ 2147483647 w 24"/>
                      <a:gd name="T15" fmla="*/ 2147483647 h 26"/>
                      <a:gd name="T16" fmla="*/ 2147483647 w 24"/>
                      <a:gd name="T17" fmla="*/ 2147483647 h 26"/>
                      <a:gd name="T18" fmla="*/ 2147483647 w 24"/>
                      <a:gd name="T19" fmla="*/ 2147483647 h 26"/>
                      <a:gd name="T20" fmla="*/ 2147483647 w 24"/>
                      <a:gd name="T21" fmla="*/ 2147483647 h 26"/>
                      <a:gd name="T22" fmla="*/ 2147483647 w 24"/>
                      <a:gd name="T23" fmla="*/ 2147483647 h 26"/>
                      <a:gd name="T24" fmla="*/ 2147483647 w 24"/>
                      <a:gd name="T25" fmla="*/ 2147483647 h 26"/>
                      <a:gd name="T26" fmla="*/ 2147483647 w 24"/>
                      <a:gd name="T27" fmla="*/ 2147483647 h 26"/>
                      <a:gd name="T28" fmla="*/ 2147483647 w 24"/>
                      <a:gd name="T29" fmla="*/ 2147483647 h 26"/>
                      <a:gd name="T30" fmla="*/ 2147483647 w 24"/>
                      <a:gd name="T31" fmla="*/ 2147483647 h 26"/>
                      <a:gd name="T32" fmla="*/ 2147483647 w 24"/>
                      <a:gd name="T33" fmla="*/ 2147483647 h 26"/>
                      <a:gd name="T34" fmla="*/ 2147483647 w 24"/>
                      <a:gd name="T35" fmla="*/ 2147483647 h 26"/>
                      <a:gd name="T36" fmla="*/ 0 w 24"/>
                      <a:gd name="T37" fmla="*/ 2147483647 h 2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24"/>
                      <a:gd name="T58" fmla="*/ 0 h 26"/>
                      <a:gd name="T59" fmla="*/ 24 w 24"/>
                      <a:gd name="T60" fmla="*/ 26 h 26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24" h="26">
                        <a:moveTo>
                          <a:pt x="0" y="6"/>
                        </a:moveTo>
                        <a:lnTo>
                          <a:pt x="4" y="4"/>
                        </a:lnTo>
                        <a:lnTo>
                          <a:pt x="6" y="2"/>
                        </a:lnTo>
                        <a:lnTo>
                          <a:pt x="10" y="0"/>
                        </a:lnTo>
                        <a:lnTo>
                          <a:pt x="12" y="0"/>
                        </a:lnTo>
                        <a:lnTo>
                          <a:pt x="14" y="2"/>
                        </a:lnTo>
                        <a:lnTo>
                          <a:pt x="14" y="6"/>
                        </a:lnTo>
                        <a:lnTo>
                          <a:pt x="18" y="12"/>
                        </a:lnTo>
                        <a:lnTo>
                          <a:pt x="24" y="18"/>
                        </a:lnTo>
                        <a:lnTo>
                          <a:pt x="24" y="24"/>
                        </a:lnTo>
                        <a:lnTo>
                          <a:pt x="22" y="26"/>
                        </a:lnTo>
                        <a:lnTo>
                          <a:pt x="14" y="22"/>
                        </a:lnTo>
                        <a:lnTo>
                          <a:pt x="12" y="18"/>
                        </a:lnTo>
                        <a:lnTo>
                          <a:pt x="10" y="16"/>
                        </a:lnTo>
                        <a:lnTo>
                          <a:pt x="12" y="12"/>
                        </a:lnTo>
                        <a:lnTo>
                          <a:pt x="12" y="10"/>
                        </a:lnTo>
                        <a:lnTo>
                          <a:pt x="6" y="8"/>
                        </a:lnTo>
                        <a:lnTo>
                          <a:pt x="2" y="6"/>
                        </a:lnTo>
                        <a:lnTo>
                          <a:pt x="0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9" name="îṩḷîďé">
                    <a:extLst>
                      <a:ext uri="{FF2B5EF4-FFF2-40B4-BE49-F238E27FC236}">
                        <a16:creationId xmlns:a16="http://schemas.microsoft.com/office/drawing/2014/main" xmlns="" id="{4DAB7012-9243-42AD-8902-C674E0F33E9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59833" y="3936324"/>
                    <a:ext cx="20657" cy="16812"/>
                  </a:xfrm>
                  <a:custGeom>
                    <a:avLst/>
                    <a:gdLst>
                      <a:gd name="T0" fmla="*/ 2147483647 w 12"/>
                      <a:gd name="T1" fmla="*/ 2147483647 h 10"/>
                      <a:gd name="T2" fmla="*/ 2147483647 w 12"/>
                      <a:gd name="T3" fmla="*/ 2147483647 h 10"/>
                      <a:gd name="T4" fmla="*/ 2147483647 w 12"/>
                      <a:gd name="T5" fmla="*/ 2147483647 h 10"/>
                      <a:gd name="T6" fmla="*/ 2147483647 w 12"/>
                      <a:gd name="T7" fmla="*/ 2147483647 h 10"/>
                      <a:gd name="T8" fmla="*/ 2147483647 w 12"/>
                      <a:gd name="T9" fmla="*/ 2147483647 h 10"/>
                      <a:gd name="T10" fmla="*/ 0 w 12"/>
                      <a:gd name="T11" fmla="*/ 2147483647 h 10"/>
                      <a:gd name="T12" fmla="*/ 2147483647 w 12"/>
                      <a:gd name="T13" fmla="*/ 2147483647 h 10"/>
                      <a:gd name="T14" fmla="*/ 2147483647 w 12"/>
                      <a:gd name="T15" fmla="*/ 0 h 10"/>
                      <a:gd name="T16" fmla="*/ 2147483647 w 12"/>
                      <a:gd name="T17" fmla="*/ 2147483647 h 10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2"/>
                      <a:gd name="T28" fmla="*/ 0 h 10"/>
                      <a:gd name="T29" fmla="*/ 12 w 12"/>
                      <a:gd name="T30" fmla="*/ 10 h 10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2" h="10">
                        <a:moveTo>
                          <a:pt x="12" y="2"/>
                        </a:moveTo>
                        <a:lnTo>
                          <a:pt x="10" y="6"/>
                        </a:lnTo>
                        <a:lnTo>
                          <a:pt x="10" y="10"/>
                        </a:lnTo>
                        <a:lnTo>
                          <a:pt x="4" y="10"/>
                        </a:lnTo>
                        <a:lnTo>
                          <a:pt x="2" y="8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4" y="0"/>
                        </a:lnTo>
                        <a:lnTo>
                          <a:pt x="12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0" name="íšḻídê">
                    <a:extLst>
                      <a:ext uri="{FF2B5EF4-FFF2-40B4-BE49-F238E27FC236}">
                        <a16:creationId xmlns:a16="http://schemas.microsoft.com/office/drawing/2014/main" xmlns="" id="{3FE1974B-F288-494D-B25C-6C091AD6072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07803" y="3887287"/>
                    <a:ext cx="16526" cy="18214"/>
                  </a:xfrm>
                  <a:custGeom>
                    <a:avLst/>
                    <a:gdLst>
                      <a:gd name="T0" fmla="*/ 2147483647 w 10"/>
                      <a:gd name="T1" fmla="*/ 0 h 12"/>
                      <a:gd name="T2" fmla="*/ 2147483647 w 10"/>
                      <a:gd name="T3" fmla="*/ 2147483647 h 12"/>
                      <a:gd name="T4" fmla="*/ 2147483647 w 10"/>
                      <a:gd name="T5" fmla="*/ 2147483647 h 12"/>
                      <a:gd name="T6" fmla="*/ 2147483647 w 10"/>
                      <a:gd name="T7" fmla="*/ 2147483647 h 12"/>
                      <a:gd name="T8" fmla="*/ 2147483647 w 10"/>
                      <a:gd name="T9" fmla="*/ 2147483647 h 12"/>
                      <a:gd name="T10" fmla="*/ 2147483647 w 10"/>
                      <a:gd name="T11" fmla="*/ 2147483647 h 12"/>
                      <a:gd name="T12" fmla="*/ 2147483647 w 10"/>
                      <a:gd name="T13" fmla="*/ 2147483647 h 12"/>
                      <a:gd name="T14" fmla="*/ 0 w 10"/>
                      <a:gd name="T15" fmla="*/ 2147483647 h 12"/>
                      <a:gd name="T16" fmla="*/ 2147483647 w 10"/>
                      <a:gd name="T17" fmla="*/ 0 h 12"/>
                      <a:gd name="T18" fmla="*/ 2147483647 w 10"/>
                      <a:gd name="T19" fmla="*/ 0 h 12"/>
                      <a:gd name="T20" fmla="*/ 2147483647 w 10"/>
                      <a:gd name="T21" fmla="*/ 0 h 12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0"/>
                      <a:gd name="T34" fmla="*/ 0 h 12"/>
                      <a:gd name="T35" fmla="*/ 10 w 10"/>
                      <a:gd name="T36" fmla="*/ 12 h 12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0" h="12">
                        <a:moveTo>
                          <a:pt x="6" y="0"/>
                        </a:moveTo>
                        <a:lnTo>
                          <a:pt x="6" y="6"/>
                        </a:lnTo>
                        <a:lnTo>
                          <a:pt x="10" y="8"/>
                        </a:lnTo>
                        <a:lnTo>
                          <a:pt x="10" y="12"/>
                        </a:lnTo>
                        <a:lnTo>
                          <a:pt x="6" y="12"/>
                        </a:lnTo>
                        <a:lnTo>
                          <a:pt x="4" y="10"/>
                        </a:lnTo>
                        <a:lnTo>
                          <a:pt x="2" y="8"/>
                        </a:lnTo>
                        <a:lnTo>
                          <a:pt x="0" y="4"/>
                        </a:lnTo>
                        <a:lnTo>
                          <a:pt x="2" y="0"/>
                        </a:lnTo>
                        <a:lnTo>
                          <a:pt x="4" y="0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1" name="íṣ1iďe">
                    <a:extLst>
                      <a:ext uri="{FF2B5EF4-FFF2-40B4-BE49-F238E27FC236}">
                        <a16:creationId xmlns:a16="http://schemas.microsoft.com/office/drawing/2014/main" xmlns="" id="{6B8E7646-6209-4434-9C29-D50E98D33C5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070618" y="3813032"/>
                    <a:ext cx="20657" cy="23818"/>
                  </a:xfrm>
                  <a:custGeom>
                    <a:avLst/>
                    <a:gdLst>
                      <a:gd name="T0" fmla="*/ 2147483647 w 12"/>
                      <a:gd name="T1" fmla="*/ 2147483647 h 14"/>
                      <a:gd name="T2" fmla="*/ 2147483647 w 12"/>
                      <a:gd name="T3" fmla="*/ 2147483647 h 14"/>
                      <a:gd name="T4" fmla="*/ 2147483647 w 12"/>
                      <a:gd name="T5" fmla="*/ 2147483647 h 14"/>
                      <a:gd name="T6" fmla="*/ 2147483647 w 12"/>
                      <a:gd name="T7" fmla="*/ 2147483647 h 14"/>
                      <a:gd name="T8" fmla="*/ 0 w 12"/>
                      <a:gd name="T9" fmla="*/ 2147483647 h 14"/>
                      <a:gd name="T10" fmla="*/ 0 w 12"/>
                      <a:gd name="T11" fmla="*/ 2147483647 h 14"/>
                      <a:gd name="T12" fmla="*/ 0 w 12"/>
                      <a:gd name="T13" fmla="*/ 0 h 14"/>
                      <a:gd name="T14" fmla="*/ 2147483647 w 12"/>
                      <a:gd name="T15" fmla="*/ 2147483647 h 14"/>
                      <a:gd name="T16" fmla="*/ 2147483647 w 12"/>
                      <a:gd name="T17" fmla="*/ 2147483647 h 14"/>
                      <a:gd name="T18" fmla="*/ 2147483647 w 12"/>
                      <a:gd name="T19" fmla="*/ 2147483647 h 1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2"/>
                      <a:gd name="T31" fmla="*/ 0 h 14"/>
                      <a:gd name="T32" fmla="*/ 12 w 12"/>
                      <a:gd name="T33" fmla="*/ 14 h 1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2" h="14">
                        <a:moveTo>
                          <a:pt x="12" y="8"/>
                        </a:moveTo>
                        <a:lnTo>
                          <a:pt x="10" y="12"/>
                        </a:lnTo>
                        <a:lnTo>
                          <a:pt x="8" y="14"/>
                        </a:lnTo>
                        <a:lnTo>
                          <a:pt x="4" y="12"/>
                        </a:lnTo>
                        <a:lnTo>
                          <a:pt x="0" y="8"/>
                        </a:lnTo>
                        <a:lnTo>
                          <a:pt x="0" y="6"/>
                        </a:lnTo>
                        <a:lnTo>
                          <a:pt x="0" y="0"/>
                        </a:lnTo>
                        <a:lnTo>
                          <a:pt x="6" y="4"/>
                        </a:lnTo>
                        <a:lnTo>
                          <a:pt x="10" y="6"/>
                        </a:lnTo>
                        <a:lnTo>
                          <a:pt x="12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2" name="îSḷïḍe">
                    <a:extLst>
                      <a:ext uri="{FF2B5EF4-FFF2-40B4-BE49-F238E27FC236}">
                        <a16:creationId xmlns:a16="http://schemas.microsoft.com/office/drawing/2014/main" xmlns="" id="{F68EEA96-993E-42E4-9831-716F0073026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74072" y="4199724"/>
                    <a:ext cx="35808" cy="16812"/>
                  </a:xfrm>
                  <a:custGeom>
                    <a:avLst/>
                    <a:gdLst>
                      <a:gd name="T0" fmla="*/ 0 w 20"/>
                      <a:gd name="T1" fmla="*/ 0 h 10"/>
                      <a:gd name="T2" fmla="*/ 0 w 20"/>
                      <a:gd name="T3" fmla="*/ 2147483647 h 10"/>
                      <a:gd name="T4" fmla="*/ 2147483647 w 20"/>
                      <a:gd name="T5" fmla="*/ 2147483647 h 10"/>
                      <a:gd name="T6" fmla="*/ 2147483647 w 20"/>
                      <a:gd name="T7" fmla="*/ 2147483647 h 10"/>
                      <a:gd name="T8" fmla="*/ 2147483647 w 20"/>
                      <a:gd name="T9" fmla="*/ 2147483647 h 10"/>
                      <a:gd name="T10" fmla="*/ 2147483647 w 20"/>
                      <a:gd name="T11" fmla="*/ 2147483647 h 10"/>
                      <a:gd name="T12" fmla="*/ 2147483647 w 20"/>
                      <a:gd name="T13" fmla="*/ 2147483647 h 10"/>
                      <a:gd name="T14" fmla="*/ 2147483647 w 20"/>
                      <a:gd name="T15" fmla="*/ 0 h 10"/>
                      <a:gd name="T16" fmla="*/ 2147483647 w 20"/>
                      <a:gd name="T17" fmla="*/ 0 h 10"/>
                      <a:gd name="T18" fmla="*/ 0 w 20"/>
                      <a:gd name="T19" fmla="*/ 0 h 1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20"/>
                      <a:gd name="T31" fmla="*/ 0 h 10"/>
                      <a:gd name="T32" fmla="*/ 20 w 20"/>
                      <a:gd name="T33" fmla="*/ 10 h 1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20" h="10">
                        <a:moveTo>
                          <a:pt x="0" y="0"/>
                        </a:moveTo>
                        <a:lnTo>
                          <a:pt x="0" y="8"/>
                        </a:lnTo>
                        <a:lnTo>
                          <a:pt x="4" y="10"/>
                        </a:lnTo>
                        <a:lnTo>
                          <a:pt x="10" y="10"/>
                        </a:lnTo>
                        <a:lnTo>
                          <a:pt x="14" y="10"/>
                        </a:lnTo>
                        <a:lnTo>
                          <a:pt x="16" y="6"/>
                        </a:lnTo>
                        <a:lnTo>
                          <a:pt x="20" y="2"/>
                        </a:lnTo>
                        <a:lnTo>
                          <a:pt x="16" y="0"/>
                        </a:lnTo>
                        <a:lnTo>
                          <a:pt x="1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3" name="ísliḋè">
                    <a:extLst>
                      <a:ext uri="{FF2B5EF4-FFF2-40B4-BE49-F238E27FC236}">
                        <a16:creationId xmlns:a16="http://schemas.microsoft.com/office/drawing/2014/main" xmlns="" id="{660E5D26-2332-4EFE-AF86-F91C1631EA0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41555" y="5092197"/>
                    <a:ext cx="114309" cy="98074"/>
                  </a:xfrm>
                  <a:custGeom>
                    <a:avLst/>
                    <a:gdLst>
                      <a:gd name="T0" fmla="*/ 2147483647 w 66"/>
                      <a:gd name="T1" fmla="*/ 2147483647 h 58"/>
                      <a:gd name="T2" fmla="*/ 2147483647 w 66"/>
                      <a:gd name="T3" fmla="*/ 2147483647 h 58"/>
                      <a:gd name="T4" fmla="*/ 2147483647 w 66"/>
                      <a:gd name="T5" fmla="*/ 2147483647 h 58"/>
                      <a:gd name="T6" fmla="*/ 2147483647 w 66"/>
                      <a:gd name="T7" fmla="*/ 2147483647 h 58"/>
                      <a:gd name="T8" fmla="*/ 2147483647 w 66"/>
                      <a:gd name="T9" fmla="*/ 2147483647 h 58"/>
                      <a:gd name="T10" fmla="*/ 2147483647 w 66"/>
                      <a:gd name="T11" fmla="*/ 2147483647 h 58"/>
                      <a:gd name="T12" fmla="*/ 2147483647 w 66"/>
                      <a:gd name="T13" fmla="*/ 2147483647 h 58"/>
                      <a:gd name="T14" fmla="*/ 2147483647 w 66"/>
                      <a:gd name="T15" fmla="*/ 2147483647 h 58"/>
                      <a:gd name="T16" fmla="*/ 2147483647 w 66"/>
                      <a:gd name="T17" fmla="*/ 2147483647 h 58"/>
                      <a:gd name="T18" fmla="*/ 2147483647 w 66"/>
                      <a:gd name="T19" fmla="*/ 2147483647 h 58"/>
                      <a:gd name="T20" fmla="*/ 2147483647 w 66"/>
                      <a:gd name="T21" fmla="*/ 2147483647 h 58"/>
                      <a:gd name="T22" fmla="*/ 2147483647 w 66"/>
                      <a:gd name="T23" fmla="*/ 2147483647 h 58"/>
                      <a:gd name="T24" fmla="*/ 2147483647 w 66"/>
                      <a:gd name="T25" fmla="*/ 2147483647 h 58"/>
                      <a:gd name="T26" fmla="*/ 2147483647 w 66"/>
                      <a:gd name="T27" fmla="*/ 2147483647 h 58"/>
                      <a:gd name="T28" fmla="*/ 2147483647 w 66"/>
                      <a:gd name="T29" fmla="*/ 2147483647 h 58"/>
                      <a:gd name="T30" fmla="*/ 2147483647 w 66"/>
                      <a:gd name="T31" fmla="*/ 2147483647 h 58"/>
                      <a:gd name="T32" fmla="*/ 2147483647 w 66"/>
                      <a:gd name="T33" fmla="*/ 2147483647 h 58"/>
                      <a:gd name="T34" fmla="*/ 2147483647 w 66"/>
                      <a:gd name="T35" fmla="*/ 2147483647 h 58"/>
                      <a:gd name="T36" fmla="*/ 2147483647 w 66"/>
                      <a:gd name="T37" fmla="*/ 2147483647 h 58"/>
                      <a:gd name="T38" fmla="*/ 2147483647 w 66"/>
                      <a:gd name="T39" fmla="*/ 2147483647 h 58"/>
                      <a:gd name="T40" fmla="*/ 2147483647 w 66"/>
                      <a:gd name="T41" fmla="*/ 2147483647 h 58"/>
                      <a:gd name="T42" fmla="*/ 2147483647 w 66"/>
                      <a:gd name="T43" fmla="*/ 2147483647 h 58"/>
                      <a:gd name="T44" fmla="*/ 2147483647 w 66"/>
                      <a:gd name="T45" fmla="*/ 2147483647 h 58"/>
                      <a:gd name="T46" fmla="*/ 2147483647 w 66"/>
                      <a:gd name="T47" fmla="*/ 2147483647 h 58"/>
                      <a:gd name="T48" fmla="*/ 2147483647 w 66"/>
                      <a:gd name="T49" fmla="*/ 2147483647 h 58"/>
                      <a:gd name="T50" fmla="*/ 0 w 66"/>
                      <a:gd name="T51" fmla="*/ 2147483647 h 58"/>
                      <a:gd name="T52" fmla="*/ 0 w 66"/>
                      <a:gd name="T53" fmla="*/ 2147483647 h 58"/>
                      <a:gd name="T54" fmla="*/ 0 w 66"/>
                      <a:gd name="T55" fmla="*/ 2147483647 h 58"/>
                      <a:gd name="T56" fmla="*/ 0 w 66"/>
                      <a:gd name="T57" fmla="*/ 2147483647 h 58"/>
                      <a:gd name="T58" fmla="*/ 2147483647 w 66"/>
                      <a:gd name="T59" fmla="*/ 2147483647 h 58"/>
                      <a:gd name="T60" fmla="*/ 2147483647 w 66"/>
                      <a:gd name="T61" fmla="*/ 2147483647 h 58"/>
                      <a:gd name="T62" fmla="*/ 2147483647 w 66"/>
                      <a:gd name="T63" fmla="*/ 2147483647 h 58"/>
                      <a:gd name="T64" fmla="*/ 2147483647 w 66"/>
                      <a:gd name="T65" fmla="*/ 2147483647 h 58"/>
                      <a:gd name="T66" fmla="*/ 2147483647 w 66"/>
                      <a:gd name="T67" fmla="*/ 2147483647 h 58"/>
                      <a:gd name="T68" fmla="*/ 2147483647 w 66"/>
                      <a:gd name="T69" fmla="*/ 2147483647 h 58"/>
                      <a:gd name="T70" fmla="*/ 2147483647 w 66"/>
                      <a:gd name="T71" fmla="*/ 2147483647 h 58"/>
                      <a:gd name="T72" fmla="*/ 2147483647 w 66"/>
                      <a:gd name="T73" fmla="*/ 0 h 58"/>
                      <a:gd name="T74" fmla="*/ 2147483647 w 66"/>
                      <a:gd name="T75" fmla="*/ 2147483647 h 58"/>
                      <a:gd name="T76" fmla="*/ 2147483647 w 66"/>
                      <a:gd name="T77" fmla="*/ 2147483647 h 58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66"/>
                      <a:gd name="T118" fmla="*/ 0 h 58"/>
                      <a:gd name="T119" fmla="*/ 66 w 66"/>
                      <a:gd name="T120" fmla="*/ 58 h 58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66" h="58">
                        <a:moveTo>
                          <a:pt x="18" y="2"/>
                        </a:moveTo>
                        <a:lnTo>
                          <a:pt x="24" y="8"/>
                        </a:lnTo>
                        <a:lnTo>
                          <a:pt x="28" y="10"/>
                        </a:lnTo>
                        <a:lnTo>
                          <a:pt x="32" y="12"/>
                        </a:lnTo>
                        <a:lnTo>
                          <a:pt x="40" y="12"/>
                        </a:lnTo>
                        <a:lnTo>
                          <a:pt x="46" y="10"/>
                        </a:lnTo>
                        <a:lnTo>
                          <a:pt x="58" y="6"/>
                        </a:lnTo>
                        <a:lnTo>
                          <a:pt x="66" y="6"/>
                        </a:lnTo>
                        <a:lnTo>
                          <a:pt x="66" y="8"/>
                        </a:lnTo>
                        <a:lnTo>
                          <a:pt x="64" y="12"/>
                        </a:lnTo>
                        <a:lnTo>
                          <a:pt x="60" y="16"/>
                        </a:lnTo>
                        <a:lnTo>
                          <a:pt x="56" y="24"/>
                        </a:lnTo>
                        <a:lnTo>
                          <a:pt x="54" y="32"/>
                        </a:lnTo>
                        <a:lnTo>
                          <a:pt x="50" y="34"/>
                        </a:lnTo>
                        <a:lnTo>
                          <a:pt x="46" y="36"/>
                        </a:lnTo>
                        <a:lnTo>
                          <a:pt x="42" y="42"/>
                        </a:lnTo>
                        <a:lnTo>
                          <a:pt x="38" y="48"/>
                        </a:lnTo>
                        <a:lnTo>
                          <a:pt x="34" y="50"/>
                        </a:lnTo>
                        <a:lnTo>
                          <a:pt x="32" y="52"/>
                        </a:lnTo>
                        <a:lnTo>
                          <a:pt x="30" y="50"/>
                        </a:lnTo>
                        <a:lnTo>
                          <a:pt x="28" y="46"/>
                        </a:lnTo>
                        <a:lnTo>
                          <a:pt x="18" y="54"/>
                        </a:lnTo>
                        <a:lnTo>
                          <a:pt x="16" y="56"/>
                        </a:lnTo>
                        <a:lnTo>
                          <a:pt x="10" y="58"/>
                        </a:lnTo>
                        <a:lnTo>
                          <a:pt x="4" y="56"/>
                        </a:lnTo>
                        <a:lnTo>
                          <a:pt x="0" y="52"/>
                        </a:lnTo>
                        <a:lnTo>
                          <a:pt x="0" y="48"/>
                        </a:lnTo>
                        <a:lnTo>
                          <a:pt x="0" y="42"/>
                        </a:lnTo>
                        <a:lnTo>
                          <a:pt x="0" y="38"/>
                        </a:lnTo>
                        <a:lnTo>
                          <a:pt x="2" y="36"/>
                        </a:lnTo>
                        <a:lnTo>
                          <a:pt x="6" y="32"/>
                        </a:lnTo>
                        <a:lnTo>
                          <a:pt x="8" y="32"/>
                        </a:lnTo>
                        <a:lnTo>
                          <a:pt x="8" y="28"/>
                        </a:lnTo>
                        <a:lnTo>
                          <a:pt x="6" y="20"/>
                        </a:lnTo>
                        <a:lnTo>
                          <a:pt x="8" y="16"/>
                        </a:lnTo>
                        <a:lnTo>
                          <a:pt x="12" y="8"/>
                        </a:lnTo>
                        <a:lnTo>
                          <a:pt x="18" y="0"/>
                        </a:lnTo>
                        <a:lnTo>
                          <a:pt x="18" y="4"/>
                        </a:lnTo>
                        <a:lnTo>
                          <a:pt x="18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4" name="íšḻiḍé">
                    <a:extLst>
                      <a:ext uri="{FF2B5EF4-FFF2-40B4-BE49-F238E27FC236}">
                        <a16:creationId xmlns:a16="http://schemas.microsoft.com/office/drawing/2014/main" xmlns="" id="{77C09F89-41B9-4550-B55D-948379AD82A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2922" y="5097802"/>
                    <a:ext cx="319514" cy="189143"/>
                  </a:xfrm>
                  <a:custGeom>
                    <a:avLst/>
                    <a:gdLst>
                      <a:gd name="T0" fmla="*/ 2147483647 w 184"/>
                      <a:gd name="T1" fmla="*/ 2147483647 h 114"/>
                      <a:gd name="T2" fmla="*/ 2147483647 w 184"/>
                      <a:gd name="T3" fmla="*/ 2147483647 h 114"/>
                      <a:gd name="T4" fmla="*/ 2147483647 w 184"/>
                      <a:gd name="T5" fmla="*/ 2147483647 h 114"/>
                      <a:gd name="T6" fmla="*/ 2147483647 w 184"/>
                      <a:gd name="T7" fmla="*/ 2147483647 h 114"/>
                      <a:gd name="T8" fmla="*/ 2147483647 w 184"/>
                      <a:gd name="T9" fmla="*/ 2147483647 h 114"/>
                      <a:gd name="T10" fmla="*/ 2147483647 w 184"/>
                      <a:gd name="T11" fmla="*/ 2147483647 h 114"/>
                      <a:gd name="T12" fmla="*/ 2147483647 w 184"/>
                      <a:gd name="T13" fmla="*/ 2147483647 h 114"/>
                      <a:gd name="T14" fmla="*/ 2147483647 w 184"/>
                      <a:gd name="T15" fmla="*/ 0 h 114"/>
                      <a:gd name="T16" fmla="*/ 2147483647 w 184"/>
                      <a:gd name="T17" fmla="*/ 2147483647 h 114"/>
                      <a:gd name="T18" fmla="*/ 2147483647 w 184"/>
                      <a:gd name="T19" fmla="*/ 2147483647 h 114"/>
                      <a:gd name="T20" fmla="*/ 2147483647 w 184"/>
                      <a:gd name="T21" fmla="*/ 2147483647 h 114"/>
                      <a:gd name="T22" fmla="*/ 2147483647 w 184"/>
                      <a:gd name="T23" fmla="*/ 2147483647 h 114"/>
                      <a:gd name="T24" fmla="*/ 2147483647 w 184"/>
                      <a:gd name="T25" fmla="*/ 2147483647 h 114"/>
                      <a:gd name="T26" fmla="*/ 2147483647 w 184"/>
                      <a:gd name="T27" fmla="*/ 2147483647 h 114"/>
                      <a:gd name="T28" fmla="*/ 2147483647 w 184"/>
                      <a:gd name="T29" fmla="*/ 2147483647 h 114"/>
                      <a:gd name="T30" fmla="*/ 2147483647 w 184"/>
                      <a:gd name="T31" fmla="*/ 2147483647 h 114"/>
                      <a:gd name="T32" fmla="*/ 2147483647 w 184"/>
                      <a:gd name="T33" fmla="*/ 2147483647 h 114"/>
                      <a:gd name="T34" fmla="*/ 2147483647 w 184"/>
                      <a:gd name="T35" fmla="*/ 2147483647 h 114"/>
                      <a:gd name="T36" fmla="*/ 2147483647 w 184"/>
                      <a:gd name="T37" fmla="*/ 2147483647 h 114"/>
                      <a:gd name="T38" fmla="*/ 2147483647 w 184"/>
                      <a:gd name="T39" fmla="*/ 2147483647 h 114"/>
                      <a:gd name="T40" fmla="*/ 2147483647 w 184"/>
                      <a:gd name="T41" fmla="*/ 2147483647 h 114"/>
                      <a:gd name="T42" fmla="*/ 2147483647 w 184"/>
                      <a:gd name="T43" fmla="*/ 2147483647 h 114"/>
                      <a:gd name="T44" fmla="*/ 2147483647 w 184"/>
                      <a:gd name="T45" fmla="*/ 2147483647 h 114"/>
                      <a:gd name="T46" fmla="*/ 2147483647 w 184"/>
                      <a:gd name="T47" fmla="*/ 2147483647 h 114"/>
                      <a:gd name="T48" fmla="*/ 2147483647 w 184"/>
                      <a:gd name="T49" fmla="*/ 2147483647 h 114"/>
                      <a:gd name="T50" fmla="*/ 2147483647 w 184"/>
                      <a:gd name="T51" fmla="*/ 2147483647 h 114"/>
                      <a:gd name="T52" fmla="*/ 2147483647 w 184"/>
                      <a:gd name="T53" fmla="*/ 2147483647 h 114"/>
                      <a:gd name="T54" fmla="*/ 2147483647 w 184"/>
                      <a:gd name="T55" fmla="*/ 2147483647 h 114"/>
                      <a:gd name="T56" fmla="*/ 2147483647 w 184"/>
                      <a:gd name="T57" fmla="*/ 2147483647 h 114"/>
                      <a:gd name="T58" fmla="*/ 2147483647 w 184"/>
                      <a:gd name="T59" fmla="*/ 2147483647 h 114"/>
                      <a:gd name="T60" fmla="*/ 2147483647 w 184"/>
                      <a:gd name="T61" fmla="*/ 2147483647 h 114"/>
                      <a:gd name="T62" fmla="*/ 2147483647 w 184"/>
                      <a:gd name="T63" fmla="*/ 2147483647 h 114"/>
                      <a:gd name="T64" fmla="*/ 2147483647 w 184"/>
                      <a:gd name="T65" fmla="*/ 2147483647 h 114"/>
                      <a:gd name="T66" fmla="*/ 2147483647 w 184"/>
                      <a:gd name="T67" fmla="*/ 2147483647 h 114"/>
                      <a:gd name="T68" fmla="*/ 2147483647 w 184"/>
                      <a:gd name="T69" fmla="*/ 2147483647 h 114"/>
                      <a:gd name="T70" fmla="*/ 2147483647 w 184"/>
                      <a:gd name="T71" fmla="*/ 2147483647 h 114"/>
                      <a:gd name="T72" fmla="*/ 2147483647 w 184"/>
                      <a:gd name="T73" fmla="*/ 2147483647 h 114"/>
                      <a:gd name="T74" fmla="*/ 2147483647 w 184"/>
                      <a:gd name="T75" fmla="*/ 2147483647 h 114"/>
                      <a:gd name="T76" fmla="*/ 2147483647 w 184"/>
                      <a:gd name="T77" fmla="*/ 2147483647 h 114"/>
                      <a:gd name="T78" fmla="*/ 2147483647 w 184"/>
                      <a:gd name="T79" fmla="*/ 2147483647 h 114"/>
                      <a:gd name="T80" fmla="*/ 2147483647 w 184"/>
                      <a:gd name="T81" fmla="*/ 2147483647 h 114"/>
                      <a:gd name="T82" fmla="*/ 2147483647 w 184"/>
                      <a:gd name="T83" fmla="*/ 2147483647 h 114"/>
                      <a:gd name="T84" fmla="*/ 0 w 184"/>
                      <a:gd name="T85" fmla="*/ 2147483647 h 114"/>
                      <a:gd name="T86" fmla="*/ 0 w 184"/>
                      <a:gd name="T87" fmla="*/ 2147483647 h 114"/>
                      <a:gd name="T88" fmla="*/ 2147483647 w 184"/>
                      <a:gd name="T89" fmla="*/ 2147483647 h 114"/>
                      <a:gd name="T90" fmla="*/ 2147483647 w 184"/>
                      <a:gd name="T91" fmla="*/ 2147483647 h 114"/>
                      <a:gd name="T92" fmla="*/ 2147483647 w 184"/>
                      <a:gd name="T93" fmla="*/ 2147483647 h 114"/>
                      <a:gd name="T94" fmla="*/ 2147483647 w 184"/>
                      <a:gd name="T95" fmla="*/ 2147483647 h 114"/>
                      <a:gd name="T96" fmla="*/ 2147483647 w 184"/>
                      <a:gd name="T97" fmla="*/ 2147483647 h 114"/>
                      <a:gd name="T98" fmla="*/ 2147483647 w 184"/>
                      <a:gd name="T99" fmla="*/ 2147483647 h 114"/>
                      <a:gd name="T100" fmla="*/ 2147483647 w 184"/>
                      <a:gd name="T101" fmla="*/ 2147483647 h 114"/>
                      <a:gd name="T102" fmla="*/ 2147483647 w 184"/>
                      <a:gd name="T103" fmla="*/ 2147483647 h 114"/>
                      <a:gd name="T104" fmla="*/ 2147483647 w 184"/>
                      <a:gd name="T105" fmla="*/ 2147483647 h 114"/>
                      <a:gd name="T106" fmla="*/ 2147483647 w 184"/>
                      <a:gd name="T107" fmla="*/ 2147483647 h 114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w 184"/>
                      <a:gd name="T163" fmla="*/ 0 h 114"/>
                      <a:gd name="T164" fmla="*/ 184 w 184"/>
                      <a:gd name="T165" fmla="*/ 114 h 114"/>
                    </a:gdLst>
                    <a:ahLst/>
                    <a:cxnLst>
                      <a:cxn ang="T108">
                        <a:pos x="T0" y="T1"/>
                      </a:cxn>
                      <a:cxn ang="T109">
                        <a:pos x="T2" y="T3"/>
                      </a:cxn>
                      <a:cxn ang="T110">
                        <a:pos x="T4" y="T5"/>
                      </a:cxn>
                      <a:cxn ang="T111">
                        <a:pos x="T6" y="T7"/>
                      </a:cxn>
                      <a:cxn ang="T112">
                        <a:pos x="T8" y="T9"/>
                      </a:cxn>
                      <a:cxn ang="T113">
                        <a:pos x="T10" y="T11"/>
                      </a:cxn>
                      <a:cxn ang="T114">
                        <a:pos x="T12" y="T13"/>
                      </a:cxn>
                      <a:cxn ang="T115">
                        <a:pos x="T14" y="T15"/>
                      </a:cxn>
                      <a:cxn ang="T116">
                        <a:pos x="T16" y="T17"/>
                      </a:cxn>
                      <a:cxn ang="T117">
                        <a:pos x="T18" y="T19"/>
                      </a:cxn>
                      <a:cxn ang="T118">
                        <a:pos x="T20" y="T21"/>
                      </a:cxn>
                      <a:cxn ang="T119">
                        <a:pos x="T22" y="T23"/>
                      </a:cxn>
                      <a:cxn ang="T120">
                        <a:pos x="T24" y="T25"/>
                      </a:cxn>
                      <a:cxn ang="T121">
                        <a:pos x="T26" y="T27"/>
                      </a:cxn>
                      <a:cxn ang="T122">
                        <a:pos x="T28" y="T29"/>
                      </a:cxn>
                      <a:cxn ang="T123">
                        <a:pos x="T30" y="T31"/>
                      </a:cxn>
                      <a:cxn ang="T124">
                        <a:pos x="T32" y="T33"/>
                      </a:cxn>
                      <a:cxn ang="T125">
                        <a:pos x="T34" y="T35"/>
                      </a:cxn>
                      <a:cxn ang="T126">
                        <a:pos x="T36" y="T37"/>
                      </a:cxn>
                      <a:cxn ang="T127">
                        <a:pos x="T38" y="T39"/>
                      </a:cxn>
                      <a:cxn ang="T128">
                        <a:pos x="T40" y="T41"/>
                      </a:cxn>
                      <a:cxn ang="T129">
                        <a:pos x="T42" y="T43"/>
                      </a:cxn>
                      <a:cxn ang="T130">
                        <a:pos x="T44" y="T45"/>
                      </a:cxn>
                      <a:cxn ang="T131">
                        <a:pos x="T46" y="T47"/>
                      </a:cxn>
                      <a:cxn ang="T132">
                        <a:pos x="T48" y="T49"/>
                      </a:cxn>
                      <a:cxn ang="T133">
                        <a:pos x="T50" y="T51"/>
                      </a:cxn>
                      <a:cxn ang="T134">
                        <a:pos x="T52" y="T53"/>
                      </a:cxn>
                      <a:cxn ang="T135">
                        <a:pos x="T54" y="T55"/>
                      </a:cxn>
                      <a:cxn ang="T136">
                        <a:pos x="T56" y="T57"/>
                      </a:cxn>
                      <a:cxn ang="T137">
                        <a:pos x="T58" y="T59"/>
                      </a:cxn>
                      <a:cxn ang="T138">
                        <a:pos x="T60" y="T61"/>
                      </a:cxn>
                      <a:cxn ang="T139">
                        <a:pos x="T62" y="T63"/>
                      </a:cxn>
                      <a:cxn ang="T140">
                        <a:pos x="T64" y="T65"/>
                      </a:cxn>
                      <a:cxn ang="T141">
                        <a:pos x="T66" y="T67"/>
                      </a:cxn>
                      <a:cxn ang="T142">
                        <a:pos x="T68" y="T69"/>
                      </a:cxn>
                      <a:cxn ang="T143">
                        <a:pos x="T70" y="T71"/>
                      </a:cxn>
                      <a:cxn ang="T144">
                        <a:pos x="T72" y="T73"/>
                      </a:cxn>
                      <a:cxn ang="T145">
                        <a:pos x="T74" y="T75"/>
                      </a:cxn>
                      <a:cxn ang="T146">
                        <a:pos x="T76" y="T77"/>
                      </a:cxn>
                      <a:cxn ang="T147">
                        <a:pos x="T78" y="T79"/>
                      </a:cxn>
                      <a:cxn ang="T148">
                        <a:pos x="T80" y="T81"/>
                      </a:cxn>
                      <a:cxn ang="T149">
                        <a:pos x="T82" y="T83"/>
                      </a:cxn>
                      <a:cxn ang="T150">
                        <a:pos x="T84" y="T85"/>
                      </a:cxn>
                      <a:cxn ang="T151">
                        <a:pos x="T86" y="T87"/>
                      </a:cxn>
                      <a:cxn ang="T152">
                        <a:pos x="T88" y="T89"/>
                      </a:cxn>
                      <a:cxn ang="T153">
                        <a:pos x="T90" y="T91"/>
                      </a:cxn>
                      <a:cxn ang="T154">
                        <a:pos x="T92" y="T93"/>
                      </a:cxn>
                      <a:cxn ang="T155">
                        <a:pos x="T94" y="T95"/>
                      </a:cxn>
                      <a:cxn ang="T156">
                        <a:pos x="T96" y="T97"/>
                      </a:cxn>
                      <a:cxn ang="T157">
                        <a:pos x="T98" y="T99"/>
                      </a:cxn>
                      <a:cxn ang="T158">
                        <a:pos x="T100" y="T101"/>
                      </a:cxn>
                      <a:cxn ang="T159">
                        <a:pos x="T102" y="T103"/>
                      </a:cxn>
                      <a:cxn ang="T160">
                        <a:pos x="T104" y="T105"/>
                      </a:cxn>
                      <a:cxn ang="T161">
                        <a:pos x="T106" y="T107"/>
                      </a:cxn>
                    </a:cxnLst>
                    <a:rect l="T162" t="T163" r="T164" b="T165"/>
                    <a:pathLst>
                      <a:path w="184" h="114">
                        <a:moveTo>
                          <a:pt x="110" y="42"/>
                        </a:moveTo>
                        <a:lnTo>
                          <a:pt x="120" y="32"/>
                        </a:lnTo>
                        <a:lnTo>
                          <a:pt x="132" y="24"/>
                        </a:lnTo>
                        <a:lnTo>
                          <a:pt x="138" y="22"/>
                        </a:lnTo>
                        <a:lnTo>
                          <a:pt x="144" y="18"/>
                        </a:lnTo>
                        <a:lnTo>
                          <a:pt x="154" y="6"/>
                        </a:lnTo>
                        <a:lnTo>
                          <a:pt x="162" y="2"/>
                        </a:lnTo>
                        <a:lnTo>
                          <a:pt x="166" y="0"/>
                        </a:lnTo>
                        <a:lnTo>
                          <a:pt x="172" y="2"/>
                        </a:lnTo>
                        <a:lnTo>
                          <a:pt x="168" y="6"/>
                        </a:lnTo>
                        <a:lnTo>
                          <a:pt x="166" y="14"/>
                        </a:lnTo>
                        <a:lnTo>
                          <a:pt x="172" y="12"/>
                        </a:lnTo>
                        <a:lnTo>
                          <a:pt x="176" y="10"/>
                        </a:lnTo>
                        <a:lnTo>
                          <a:pt x="184" y="6"/>
                        </a:lnTo>
                        <a:lnTo>
                          <a:pt x="184" y="16"/>
                        </a:lnTo>
                        <a:lnTo>
                          <a:pt x="178" y="18"/>
                        </a:lnTo>
                        <a:lnTo>
                          <a:pt x="176" y="22"/>
                        </a:lnTo>
                        <a:lnTo>
                          <a:pt x="172" y="28"/>
                        </a:lnTo>
                        <a:lnTo>
                          <a:pt x="168" y="32"/>
                        </a:lnTo>
                        <a:lnTo>
                          <a:pt x="164" y="34"/>
                        </a:lnTo>
                        <a:lnTo>
                          <a:pt x="158" y="36"/>
                        </a:lnTo>
                        <a:lnTo>
                          <a:pt x="140" y="46"/>
                        </a:lnTo>
                        <a:lnTo>
                          <a:pt x="132" y="52"/>
                        </a:lnTo>
                        <a:lnTo>
                          <a:pt x="130" y="54"/>
                        </a:lnTo>
                        <a:lnTo>
                          <a:pt x="128" y="56"/>
                        </a:lnTo>
                        <a:lnTo>
                          <a:pt x="128" y="60"/>
                        </a:lnTo>
                        <a:lnTo>
                          <a:pt x="122" y="64"/>
                        </a:lnTo>
                        <a:lnTo>
                          <a:pt x="114" y="64"/>
                        </a:lnTo>
                        <a:lnTo>
                          <a:pt x="102" y="66"/>
                        </a:lnTo>
                        <a:lnTo>
                          <a:pt x="94" y="70"/>
                        </a:lnTo>
                        <a:lnTo>
                          <a:pt x="86" y="78"/>
                        </a:lnTo>
                        <a:lnTo>
                          <a:pt x="74" y="90"/>
                        </a:lnTo>
                        <a:lnTo>
                          <a:pt x="70" y="94"/>
                        </a:lnTo>
                        <a:lnTo>
                          <a:pt x="66" y="98"/>
                        </a:lnTo>
                        <a:lnTo>
                          <a:pt x="54" y="100"/>
                        </a:lnTo>
                        <a:lnTo>
                          <a:pt x="50" y="104"/>
                        </a:lnTo>
                        <a:lnTo>
                          <a:pt x="42" y="110"/>
                        </a:lnTo>
                        <a:lnTo>
                          <a:pt x="36" y="112"/>
                        </a:lnTo>
                        <a:lnTo>
                          <a:pt x="28" y="114"/>
                        </a:lnTo>
                        <a:lnTo>
                          <a:pt x="20" y="112"/>
                        </a:lnTo>
                        <a:lnTo>
                          <a:pt x="10" y="108"/>
                        </a:lnTo>
                        <a:lnTo>
                          <a:pt x="2" y="102"/>
                        </a:lnTo>
                        <a:lnTo>
                          <a:pt x="0" y="100"/>
                        </a:lnTo>
                        <a:lnTo>
                          <a:pt x="0" y="96"/>
                        </a:lnTo>
                        <a:lnTo>
                          <a:pt x="8" y="90"/>
                        </a:lnTo>
                        <a:lnTo>
                          <a:pt x="20" y="84"/>
                        </a:lnTo>
                        <a:lnTo>
                          <a:pt x="30" y="78"/>
                        </a:lnTo>
                        <a:lnTo>
                          <a:pt x="40" y="72"/>
                        </a:lnTo>
                        <a:lnTo>
                          <a:pt x="62" y="60"/>
                        </a:lnTo>
                        <a:lnTo>
                          <a:pt x="68" y="58"/>
                        </a:lnTo>
                        <a:lnTo>
                          <a:pt x="72" y="58"/>
                        </a:lnTo>
                        <a:lnTo>
                          <a:pt x="82" y="58"/>
                        </a:lnTo>
                        <a:lnTo>
                          <a:pt x="96" y="52"/>
                        </a:lnTo>
                        <a:lnTo>
                          <a:pt x="110" y="4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5" name="ïSḷîḓè">
                    <a:extLst>
                      <a:ext uri="{FF2B5EF4-FFF2-40B4-BE49-F238E27FC236}">
                        <a16:creationId xmlns:a16="http://schemas.microsoft.com/office/drawing/2014/main" xmlns="" id="{38D21D05-D6E7-4F33-8270-FE062E1D4D9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30700" y="4914262"/>
                    <a:ext cx="183170" cy="219967"/>
                  </a:xfrm>
                  <a:custGeom>
                    <a:avLst/>
                    <a:gdLst>
                      <a:gd name="T0" fmla="*/ 2147483647 w 106"/>
                      <a:gd name="T1" fmla="*/ 2147483647 h 132"/>
                      <a:gd name="T2" fmla="*/ 0 w 106"/>
                      <a:gd name="T3" fmla="*/ 2147483647 h 132"/>
                      <a:gd name="T4" fmla="*/ 2147483647 w 106"/>
                      <a:gd name="T5" fmla="*/ 2147483647 h 132"/>
                      <a:gd name="T6" fmla="*/ 2147483647 w 106"/>
                      <a:gd name="T7" fmla="*/ 2147483647 h 132"/>
                      <a:gd name="T8" fmla="*/ 2147483647 w 106"/>
                      <a:gd name="T9" fmla="*/ 2147483647 h 132"/>
                      <a:gd name="T10" fmla="*/ 2147483647 w 106"/>
                      <a:gd name="T11" fmla="*/ 2147483647 h 132"/>
                      <a:gd name="T12" fmla="*/ 2147483647 w 106"/>
                      <a:gd name="T13" fmla="*/ 2147483647 h 132"/>
                      <a:gd name="T14" fmla="*/ 2147483647 w 106"/>
                      <a:gd name="T15" fmla="*/ 2147483647 h 132"/>
                      <a:gd name="T16" fmla="*/ 2147483647 w 106"/>
                      <a:gd name="T17" fmla="*/ 2147483647 h 132"/>
                      <a:gd name="T18" fmla="*/ 2147483647 w 106"/>
                      <a:gd name="T19" fmla="*/ 2147483647 h 132"/>
                      <a:gd name="T20" fmla="*/ 2147483647 w 106"/>
                      <a:gd name="T21" fmla="*/ 2147483647 h 132"/>
                      <a:gd name="T22" fmla="*/ 2147483647 w 106"/>
                      <a:gd name="T23" fmla="*/ 2147483647 h 132"/>
                      <a:gd name="T24" fmla="*/ 2147483647 w 106"/>
                      <a:gd name="T25" fmla="*/ 2147483647 h 132"/>
                      <a:gd name="T26" fmla="*/ 2147483647 w 106"/>
                      <a:gd name="T27" fmla="*/ 2147483647 h 132"/>
                      <a:gd name="T28" fmla="*/ 2147483647 w 106"/>
                      <a:gd name="T29" fmla="*/ 2147483647 h 132"/>
                      <a:gd name="T30" fmla="*/ 2147483647 w 106"/>
                      <a:gd name="T31" fmla="*/ 2147483647 h 132"/>
                      <a:gd name="T32" fmla="*/ 2147483647 w 106"/>
                      <a:gd name="T33" fmla="*/ 2147483647 h 132"/>
                      <a:gd name="T34" fmla="*/ 2147483647 w 106"/>
                      <a:gd name="T35" fmla="*/ 0 h 132"/>
                      <a:gd name="T36" fmla="*/ 2147483647 w 106"/>
                      <a:gd name="T37" fmla="*/ 2147483647 h 132"/>
                      <a:gd name="T38" fmla="*/ 2147483647 w 106"/>
                      <a:gd name="T39" fmla="*/ 2147483647 h 132"/>
                      <a:gd name="T40" fmla="*/ 2147483647 w 106"/>
                      <a:gd name="T41" fmla="*/ 2147483647 h 132"/>
                      <a:gd name="T42" fmla="*/ 2147483647 w 106"/>
                      <a:gd name="T43" fmla="*/ 2147483647 h 132"/>
                      <a:gd name="T44" fmla="*/ 2147483647 w 106"/>
                      <a:gd name="T45" fmla="*/ 2147483647 h 132"/>
                      <a:gd name="T46" fmla="*/ 2147483647 w 106"/>
                      <a:gd name="T47" fmla="*/ 2147483647 h 132"/>
                      <a:gd name="T48" fmla="*/ 2147483647 w 106"/>
                      <a:gd name="T49" fmla="*/ 2147483647 h 132"/>
                      <a:gd name="T50" fmla="*/ 2147483647 w 106"/>
                      <a:gd name="T51" fmla="*/ 2147483647 h 132"/>
                      <a:gd name="T52" fmla="*/ 2147483647 w 106"/>
                      <a:gd name="T53" fmla="*/ 2147483647 h 132"/>
                      <a:gd name="T54" fmla="*/ 2147483647 w 106"/>
                      <a:gd name="T55" fmla="*/ 2147483647 h 132"/>
                      <a:gd name="T56" fmla="*/ 2147483647 w 106"/>
                      <a:gd name="T57" fmla="*/ 2147483647 h 132"/>
                      <a:gd name="T58" fmla="*/ 2147483647 w 106"/>
                      <a:gd name="T59" fmla="*/ 2147483647 h 132"/>
                      <a:gd name="T60" fmla="*/ 2147483647 w 106"/>
                      <a:gd name="T61" fmla="*/ 2147483647 h 132"/>
                      <a:gd name="T62" fmla="*/ 2147483647 w 106"/>
                      <a:gd name="T63" fmla="*/ 2147483647 h 132"/>
                      <a:gd name="T64" fmla="*/ 2147483647 w 106"/>
                      <a:gd name="T65" fmla="*/ 2147483647 h 132"/>
                      <a:gd name="T66" fmla="*/ 2147483647 w 106"/>
                      <a:gd name="T67" fmla="*/ 2147483647 h 132"/>
                      <a:gd name="T68" fmla="*/ 2147483647 w 106"/>
                      <a:gd name="T69" fmla="*/ 2147483647 h 132"/>
                      <a:gd name="T70" fmla="*/ 2147483647 w 106"/>
                      <a:gd name="T71" fmla="*/ 2147483647 h 132"/>
                      <a:gd name="T72" fmla="*/ 2147483647 w 106"/>
                      <a:gd name="T73" fmla="*/ 2147483647 h 132"/>
                      <a:gd name="T74" fmla="*/ 2147483647 w 106"/>
                      <a:gd name="T75" fmla="*/ 2147483647 h 132"/>
                      <a:gd name="T76" fmla="*/ 2147483647 w 106"/>
                      <a:gd name="T77" fmla="*/ 2147483647 h 132"/>
                      <a:gd name="T78" fmla="*/ 2147483647 w 106"/>
                      <a:gd name="T79" fmla="*/ 2147483647 h 132"/>
                      <a:gd name="T80" fmla="*/ 2147483647 w 106"/>
                      <a:gd name="T81" fmla="*/ 2147483647 h 132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06"/>
                      <a:gd name="T124" fmla="*/ 0 h 132"/>
                      <a:gd name="T125" fmla="*/ 106 w 106"/>
                      <a:gd name="T126" fmla="*/ 132 h 132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06" h="132">
                        <a:moveTo>
                          <a:pt x="6" y="132"/>
                        </a:moveTo>
                        <a:lnTo>
                          <a:pt x="2" y="130"/>
                        </a:lnTo>
                        <a:lnTo>
                          <a:pt x="0" y="126"/>
                        </a:lnTo>
                        <a:lnTo>
                          <a:pt x="0" y="122"/>
                        </a:lnTo>
                        <a:lnTo>
                          <a:pt x="2" y="120"/>
                        </a:lnTo>
                        <a:lnTo>
                          <a:pt x="6" y="120"/>
                        </a:lnTo>
                        <a:lnTo>
                          <a:pt x="12" y="116"/>
                        </a:lnTo>
                        <a:lnTo>
                          <a:pt x="18" y="114"/>
                        </a:lnTo>
                        <a:lnTo>
                          <a:pt x="22" y="110"/>
                        </a:lnTo>
                        <a:lnTo>
                          <a:pt x="24" y="104"/>
                        </a:lnTo>
                        <a:lnTo>
                          <a:pt x="16" y="98"/>
                        </a:lnTo>
                        <a:lnTo>
                          <a:pt x="12" y="94"/>
                        </a:lnTo>
                        <a:lnTo>
                          <a:pt x="12" y="90"/>
                        </a:lnTo>
                        <a:lnTo>
                          <a:pt x="14" y="86"/>
                        </a:lnTo>
                        <a:lnTo>
                          <a:pt x="16" y="84"/>
                        </a:lnTo>
                        <a:lnTo>
                          <a:pt x="18" y="84"/>
                        </a:lnTo>
                        <a:lnTo>
                          <a:pt x="20" y="84"/>
                        </a:lnTo>
                        <a:lnTo>
                          <a:pt x="26" y="84"/>
                        </a:lnTo>
                        <a:lnTo>
                          <a:pt x="30" y="82"/>
                        </a:lnTo>
                        <a:lnTo>
                          <a:pt x="34" y="78"/>
                        </a:lnTo>
                        <a:lnTo>
                          <a:pt x="40" y="70"/>
                        </a:lnTo>
                        <a:lnTo>
                          <a:pt x="44" y="68"/>
                        </a:lnTo>
                        <a:lnTo>
                          <a:pt x="48" y="62"/>
                        </a:lnTo>
                        <a:lnTo>
                          <a:pt x="52" y="54"/>
                        </a:lnTo>
                        <a:lnTo>
                          <a:pt x="54" y="44"/>
                        </a:lnTo>
                        <a:lnTo>
                          <a:pt x="58" y="34"/>
                        </a:lnTo>
                        <a:lnTo>
                          <a:pt x="54" y="32"/>
                        </a:lnTo>
                        <a:lnTo>
                          <a:pt x="52" y="30"/>
                        </a:lnTo>
                        <a:lnTo>
                          <a:pt x="52" y="24"/>
                        </a:lnTo>
                        <a:lnTo>
                          <a:pt x="52" y="22"/>
                        </a:lnTo>
                        <a:lnTo>
                          <a:pt x="54" y="20"/>
                        </a:lnTo>
                        <a:lnTo>
                          <a:pt x="52" y="16"/>
                        </a:lnTo>
                        <a:lnTo>
                          <a:pt x="52" y="14"/>
                        </a:lnTo>
                        <a:lnTo>
                          <a:pt x="54" y="4"/>
                        </a:lnTo>
                        <a:lnTo>
                          <a:pt x="56" y="2"/>
                        </a:lnTo>
                        <a:lnTo>
                          <a:pt x="58" y="0"/>
                        </a:lnTo>
                        <a:lnTo>
                          <a:pt x="60" y="4"/>
                        </a:lnTo>
                        <a:lnTo>
                          <a:pt x="64" y="8"/>
                        </a:lnTo>
                        <a:lnTo>
                          <a:pt x="68" y="14"/>
                        </a:lnTo>
                        <a:lnTo>
                          <a:pt x="70" y="20"/>
                        </a:lnTo>
                        <a:lnTo>
                          <a:pt x="70" y="24"/>
                        </a:lnTo>
                        <a:lnTo>
                          <a:pt x="68" y="26"/>
                        </a:lnTo>
                        <a:lnTo>
                          <a:pt x="64" y="28"/>
                        </a:lnTo>
                        <a:lnTo>
                          <a:pt x="62" y="30"/>
                        </a:lnTo>
                        <a:lnTo>
                          <a:pt x="62" y="34"/>
                        </a:lnTo>
                        <a:lnTo>
                          <a:pt x="60" y="38"/>
                        </a:lnTo>
                        <a:lnTo>
                          <a:pt x="58" y="44"/>
                        </a:lnTo>
                        <a:lnTo>
                          <a:pt x="60" y="46"/>
                        </a:lnTo>
                        <a:lnTo>
                          <a:pt x="62" y="48"/>
                        </a:lnTo>
                        <a:lnTo>
                          <a:pt x="66" y="46"/>
                        </a:lnTo>
                        <a:lnTo>
                          <a:pt x="68" y="44"/>
                        </a:lnTo>
                        <a:lnTo>
                          <a:pt x="74" y="38"/>
                        </a:lnTo>
                        <a:lnTo>
                          <a:pt x="74" y="40"/>
                        </a:lnTo>
                        <a:lnTo>
                          <a:pt x="74" y="44"/>
                        </a:lnTo>
                        <a:lnTo>
                          <a:pt x="72" y="48"/>
                        </a:lnTo>
                        <a:lnTo>
                          <a:pt x="70" y="52"/>
                        </a:lnTo>
                        <a:lnTo>
                          <a:pt x="70" y="56"/>
                        </a:lnTo>
                        <a:lnTo>
                          <a:pt x="72" y="60"/>
                        </a:lnTo>
                        <a:lnTo>
                          <a:pt x="76" y="62"/>
                        </a:lnTo>
                        <a:lnTo>
                          <a:pt x="78" y="64"/>
                        </a:lnTo>
                        <a:lnTo>
                          <a:pt x="84" y="62"/>
                        </a:lnTo>
                        <a:lnTo>
                          <a:pt x="88" y="60"/>
                        </a:lnTo>
                        <a:lnTo>
                          <a:pt x="92" y="58"/>
                        </a:lnTo>
                        <a:lnTo>
                          <a:pt x="96" y="56"/>
                        </a:lnTo>
                        <a:lnTo>
                          <a:pt x="102" y="58"/>
                        </a:lnTo>
                        <a:lnTo>
                          <a:pt x="104" y="60"/>
                        </a:lnTo>
                        <a:lnTo>
                          <a:pt x="106" y="62"/>
                        </a:lnTo>
                        <a:lnTo>
                          <a:pt x="104" y="64"/>
                        </a:lnTo>
                        <a:lnTo>
                          <a:pt x="102" y="68"/>
                        </a:lnTo>
                        <a:lnTo>
                          <a:pt x="96" y="70"/>
                        </a:lnTo>
                        <a:lnTo>
                          <a:pt x="80" y="86"/>
                        </a:lnTo>
                        <a:lnTo>
                          <a:pt x="76" y="88"/>
                        </a:lnTo>
                        <a:lnTo>
                          <a:pt x="72" y="86"/>
                        </a:lnTo>
                        <a:lnTo>
                          <a:pt x="68" y="86"/>
                        </a:lnTo>
                        <a:lnTo>
                          <a:pt x="64" y="86"/>
                        </a:lnTo>
                        <a:lnTo>
                          <a:pt x="58" y="92"/>
                        </a:lnTo>
                        <a:lnTo>
                          <a:pt x="54" y="98"/>
                        </a:lnTo>
                        <a:lnTo>
                          <a:pt x="44" y="108"/>
                        </a:lnTo>
                        <a:lnTo>
                          <a:pt x="30" y="118"/>
                        </a:lnTo>
                        <a:lnTo>
                          <a:pt x="18" y="128"/>
                        </a:lnTo>
                        <a:lnTo>
                          <a:pt x="12" y="130"/>
                        </a:lnTo>
                        <a:lnTo>
                          <a:pt x="6" y="1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6" name="íṧľîḍe">
                    <a:extLst>
                      <a:ext uri="{FF2B5EF4-FFF2-40B4-BE49-F238E27FC236}">
                        <a16:creationId xmlns:a16="http://schemas.microsoft.com/office/drawing/2014/main" xmlns="" id="{237212B7-5FB5-4CAA-89D2-7BE389E23CB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63753" y="4477133"/>
                    <a:ext cx="67484" cy="74256"/>
                  </a:xfrm>
                  <a:custGeom>
                    <a:avLst/>
                    <a:gdLst>
                      <a:gd name="T0" fmla="*/ 2147483647 w 38"/>
                      <a:gd name="T1" fmla="*/ 2147483647 h 44"/>
                      <a:gd name="T2" fmla="*/ 2147483647 w 38"/>
                      <a:gd name="T3" fmla="*/ 2147483647 h 44"/>
                      <a:gd name="T4" fmla="*/ 2147483647 w 38"/>
                      <a:gd name="T5" fmla="*/ 2147483647 h 44"/>
                      <a:gd name="T6" fmla="*/ 2147483647 w 38"/>
                      <a:gd name="T7" fmla="*/ 2147483647 h 44"/>
                      <a:gd name="T8" fmla="*/ 2147483647 w 38"/>
                      <a:gd name="T9" fmla="*/ 2147483647 h 44"/>
                      <a:gd name="T10" fmla="*/ 2147483647 w 38"/>
                      <a:gd name="T11" fmla="*/ 2147483647 h 44"/>
                      <a:gd name="T12" fmla="*/ 0 w 38"/>
                      <a:gd name="T13" fmla="*/ 2147483647 h 44"/>
                      <a:gd name="T14" fmla="*/ 0 w 38"/>
                      <a:gd name="T15" fmla="*/ 0 h 44"/>
                      <a:gd name="T16" fmla="*/ 2147483647 w 38"/>
                      <a:gd name="T17" fmla="*/ 2147483647 h 44"/>
                      <a:gd name="T18" fmla="*/ 2147483647 w 38"/>
                      <a:gd name="T19" fmla="*/ 2147483647 h 44"/>
                      <a:gd name="T20" fmla="*/ 2147483647 w 38"/>
                      <a:gd name="T21" fmla="*/ 2147483647 h 44"/>
                      <a:gd name="T22" fmla="*/ 2147483647 w 38"/>
                      <a:gd name="T23" fmla="*/ 2147483647 h 44"/>
                      <a:gd name="T24" fmla="*/ 2147483647 w 38"/>
                      <a:gd name="T25" fmla="*/ 2147483647 h 44"/>
                      <a:gd name="T26" fmla="*/ 2147483647 w 38"/>
                      <a:gd name="T27" fmla="*/ 2147483647 h 44"/>
                      <a:gd name="T28" fmla="*/ 2147483647 w 38"/>
                      <a:gd name="T29" fmla="*/ 2147483647 h 44"/>
                      <a:gd name="T30" fmla="*/ 2147483647 w 38"/>
                      <a:gd name="T31" fmla="*/ 2147483647 h 44"/>
                      <a:gd name="T32" fmla="*/ 2147483647 w 38"/>
                      <a:gd name="T33" fmla="*/ 2147483647 h 44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38"/>
                      <a:gd name="T52" fmla="*/ 0 h 44"/>
                      <a:gd name="T53" fmla="*/ 38 w 38"/>
                      <a:gd name="T54" fmla="*/ 44 h 44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38" h="44">
                        <a:moveTo>
                          <a:pt x="38" y="42"/>
                        </a:moveTo>
                        <a:lnTo>
                          <a:pt x="36" y="44"/>
                        </a:lnTo>
                        <a:lnTo>
                          <a:pt x="32" y="42"/>
                        </a:lnTo>
                        <a:lnTo>
                          <a:pt x="26" y="40"/>
                        </a:lnTo>
                        <a:lnTo>
                          <a:pt x="14" y="32"/>
                        </a:lnTo>
                        <a:lnTo>
                          <a:pt x="6" y="20"/>
                        </a:lnTo>
                        <a:lnTo>
                          <a:pt x="0" y="12"/>
                        </a:lnTo>
                        <a:lnTo>
                          <a:pt x="0" y="0"/>
                        </a:lnTo>
                        <a:lnTo>
                          <a:pt x="8" y="4"/>
                        </a:lnTo>
                        <a:lnTo>
                          <a:pt x="12" y="10"/>
                        </a:lnTo>
                        <a:lnTo>
                          <a:pt x="16" y="16"/>
                        </a:lnTo>
                        <a:lnTo>
                          <a:pt x="20" y="22"/>
                        </a:lnTo>
                        <a:lnTo>
                          <a:pt x="24" y="24"/>
                        </a:lnTo>
                        <a:lnTo>
                          <a:pt x="28" y="26"/>
                        </a:lnTo>
                        <a:lnTo>
                          <a:pt x="32" y="28"/>
                        </a:lnTo>
                        <a:lnTo>
                          <a:pt x="34" y="32"/>
                        </a:lnTo>
                        <a:lnTo>
                          <a:pt x="38" y="4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7" name="ísḷiḑê">
                    <a:extLst>
                      <a:ext uri="{FF2B5EF4-FFF2-40B4-BE49-F238E27FC236}">
                        <a16:creationId xmlns:a16="http://schemas.microsoft.com/office/drawing/2014/main" xmlns="" id="{E67DB032-2972-4E34-B1A6-CA5E705AC57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2922" y="3990966"/>
                    <a:ext cx="110178" cy="63047"/>
                  </a:xfrm>
                  <a:custGeom>
                    <a:avLst/>
                    <a:gdLst>
                      <a:gd name="T0" fmla="*/ 2147483647 w 64"/>
                      <a:gd name="T1" fmla="*/ 2147483647 h 38"/>
                      <a:gd name="T2" fmla="*/ 2147483647 w 64"/>
                      <a:gd name="T3" fmla="*/ 2147483647 h 38"/>
                      <a:gd name="T4" fmla="*/ 2147483647 w 64"/>
                      <a:gd name="T5" fmla="*/ 2147483647 h 38"/>
                      <a:gd name="T6" fmla="*/ 2147483647 w 64"/>
                      <a:gd name="T7" fmla="*/ 2147483647 h 38"/>
                      <a:gd name="T8" fmla="*/ 2147483647 w 64"/>
                      <a:gd name="T9" fmla="*/ 2147483647 h 38"/>
                      <a:gd name="T10" fmla="*/ 2147483647 w 64"/>
                      <a:gd name="T11" fmla="*/ 2147483647 h 38"/>
                      <a:gd name="T12" fmla="*/ 0 w 64"/>
                      <a:gd name="T13" fmla="*/ 2147483647 h 38"/>
                      <a:gd name="T14" fmla="*/ 0 w 64"/>
                      <a:gd name="T15" fmla="*/ 2147483647 h 38"/>
                      <a:gd name="T16" fmla="*/ 0 w 64"/>
                      <a:gd name="T17" fmla="*/ 2147483647 h 38"/>
                      <a:gd name="T18" fmla="*/ 2147483647 w 64"/>
                      <a:gd name="T19" fmla="*/ 2147483647 h 38"/>
                      <a:gd name="T20" fmla="*/ 2147483647 w 64"/>
                      <a:gd name="T21" fmla="*/ 2147483647 h 38"/>
                      <a:gd name="T22" fmla="*/ 2147483647 w 64"/>
                      <a:gd name="T23" fmla="*/ 2147483647 h 38"/>
                      <a:gd name="T24" fmla="*/ 2147483647 w 64"/>
                      <a:gd name="T25" fmla="*/ 2147483647 h 38"/>
                      <a:gd name="T26" fmla="*/ 2147483647 w 64"/>
                      <a:gd name="T27" fmla="*/ 2147483647 h 38"/>
                      <a:gd name="T28" fmla="*/ 2147483647 w 64"/>
                      <a:gd name="T29" fmla="*/ 2147483647 h 38"/>
                      <a:gd name="T30" fmla="*/ 2147483647 w 64"/>
                      <a:gd name="T31" fmla="*/ 2147483647 h 38"/>
                      <a:gd name="T32" fmla="*/ 2147483647 w 64"/>
                      <a:gd name="T33" fmla="*/ 2147483647 h 38"/>
                      <a:gd name="T34" fmla="*/ 2147483647 w 64"/>
                      <a:gd name="T35" fmla="*/ 2147483647 h 38"/>
                      <a:gd name="T36" fmla="*/ 2147483647 w 64"/>
                      <a:gd name="T37" fmla="*/ 0 h 38"/>
                      <a:gd name="T38" fmla="*/ 2147483647 w 64"/>
                      <a:gd name="T39" fmla="*/ 0 h 38"/>
                      <a:gd name="T40" fmla="*/ 2147483647 w 64"/>
                      <a:gd name="T41" fmla="*/ 2147483647 h 38"/>
                      <a:gd name="T42" fmla="*/ 2147483647 w 64"/>
                      <a:gd name="T43" fmla="*/ 2147483647 h 38"/>
                      <a:gd name="T44" fmla="*/ 2147483647 w 64"/>
                      <a:gd name="T45" fmla="*/ 2147483647 h 38"/>
                      <a:gd name="T46" fmla="*/ 2147483647 w 64"/>
                      <a:gd name="T47" fmla="*/ 2147483647 h 38"/>
                      <a:gd name="T48" fmla="*/ 2147483647 w 64"/>
                      <a:gd name="T49" fmla="*/ 2147483647 h 38"/>
                      <a:gd name="T50" fmla="*/ 2147483647 w 64"/>
                      <a:gd name="T51" fmla="*/ 2147483647 h 38"/>
                      <a:gd name="T52" fmla="*/ 2147483647 w 64"/>
                      <a:gd name="T53" fmla="*/ 2147483647 h 38"/>
                      <a:gd name="T54" fmla="*/ 2147483647 w 64"/>
                      <a:gd name="T55" fmla="*/ 2147483647 h 38"/>
                      <a:gd name="T56" fmla="*/ 2147483647 w 64"/>
                      <a:gd name="T57" fmla="*/ 2147483647 h 38"/>
                      <a:gd name="T58" fmla="*/ 2147483647 w 64"/>
                      <a:gd name="T59" fmla="*/ 2147483647 h 38"/>
                      <a:gd name="T60" fmla="*/ 2147483647 w 64"/>
                      <a:gd name="T61" fmla="*/ 2147483647 h 38"/>
                      <a:gd name="T62" fmla="*/ 2147483647 w 64"/>
                      <a:gd name="T63" fmla="*/ 2147483647 h 38"/>
                      <a:gd name="T64" fmla="*/ 2147483647 w 64"/>
                      <a:gd name="T65" fmla="*/ 2147483647 h 38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64"/>
                      <a:gd name="T100" fmla="*/ 0 h 38"/>
                      <a:gd name="T101" fmla="*/ 64 w 64"/>
                      <a:gd name="T102" fmla="*/ 38 h 38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64" h="38">
                        <a:moveTo>
                          <a:pt x="36" y="38"/>
                        </a:moveTo>
                        <a:lnTo>
                          <a:pt x="34" y="38"/>
                        </a:lnTo>
                        <a:lnTo>
                          <a:pt x="30" y="38"/>
                        </a:lnTo>
                        <a:lnTo>
                          <a:pt x="22" y="38"/>
                        </a:lnTo>
                        <a:lnTo>
                          <a:pt x="10" y="36"/>
                        </a:lnTo>
                        <a:lnTo>
                          <a:pt x="2" y="32"/>
                        </a:lnTo>
                        <a:lnTo>
                          <a:pt x="0" y="28"/>
                        </a:lnTo>
                        <a:lnTo>
                          <a:pt x="0" y="26"/>
                        </a:lnTo>
                        <a:lnTo>
                          <a:pt x="0" y="24"/>
                        </a:lnTo>
                        <a:lnTo>
                          <a:pt x="2" y="22"/>
                        </a:lnTo>
                        <a:lnTo>
                          <a:pt x="24" y="22"/>
                        </a:lnTo>
                        <a:lnTo>
                          <a:pt x="28" y="24"/>
                        </a:lnTo>
                        <a:lnTo>
                          <a:pt x="30" y="24"/>
                        </a:lnTo>
                        <a:lnTo>
                          <a:pt x="38" y="22"/>
                        </a:lnTo>
                        <a:lnTo>
                          <a:pt x="42" y="18"/>
                        </a:lnTo>
                        <a:lnTo>
                          <a:pt x="46" y="14"/>
                        </a:lnTo>
                        <a:lnTo>
                          <a:pt x="52" y="10"/>
                        </a:lnTo>
                        <a:lnTo>
                          <a:pt x="52" y="4"/>
                        </a:lnTo>
                        <a:lnTo>
                          <a:pt x="52" y="0"/>
                        </a:lnTo>
                        <a:lnTo>
                          <a:pt x="54" y="0"/>
                        </a:lnTo>
                        <a:lnTo>
                          <a:pt x="56" y="2"/>
                        </a:lnTo>
                        <a:lnTo>
                          <a:pt x="60" y="4"/>
                        </a:lnTo>
                        <a:lnTo>
                          <a:pt x="62" y="8"/>
                        </a:lnTo>
                        <a:lnTo>
                          <a:pt x="64" y="10"/>
                        </a:lnTo>
                        <a:lnTo>
                          <a:pt x="62" y="12"/>
                        </a:lnTo>
                        <a:lnTo>
                          <a:pt x="60" y="16"/>
                        </a:lnTo>
                        <a:lnTo>
                          <a:pt x="58" y="18"/>
                        </a:lnTo>
                        <a:lnTo>
                          <a:pt x="58" y="20"/>
                        </a:lnTo>
                        <a:lnTo>
                          <a:pt x="54" y="26"/>
                        </a:lnTo>
                        <a:lnTo>
                          <a:pt x="46" y="32"/>
                        </a:lnTo>
                        <a:lnTo>
                          <a:pt x="40" y="36"/>
                        </a:lnTo>
                        <a:lnTo>
                          <a:pt x="34" y="38"/>
                        </a:lnTo>
                        <a:lnTo>
                          <a:pt x="36" y="3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8" name="îš1îdê">
                    <a:extLst>
                      <a:ext uri="{FF2B5EF4-FFF2-40B4-BE49-F238E27FC236}">
                        <a16:creationId xmlns:a16="http://schemas.microsoft.com/office/drawing/2014/main" xmlns="" id="{06A3D0D7-7F66-4984-8322-15A28570401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99398" y="4027394"/>
                    <a:ext cx="20657" cy="26620"/>
                  </a:xfrm>
                  <a:custGeom>
                    <a:avLst/>
                    <a:gdLst>
                      <a:gd name="T0" fmla="*/ 2147483647 w 12"/>
                      <a:gd name="T1" fmla="*/ 2147483647 h 16"/>
                      <a:gd name="T2" fmla="*/ 2147483647 w 12"/>
                      <a:gd name="T3" fmla="*/ 2147483647 h 16"/>
                      <a:gd name="T4" fmla="*/ 2147483647 w 12"/>
                      <a:gd name="T5" fmla="*/ 2147483647 h 16"/>
                      <a:gd name="T6" fmla="*/ 2147483647 w 12"/>
                      <a:gd name="T7" fmla="*/ 2147483647 h 16"/>
                      <a:gd name="T8" fmla="*/ 2147483647 w 12"/>
                      <a:gd name="T9" fmla="*/ 2147483647 h 16"/>
                      <a:gd name="T10" fmla="*/ 0 w 12"/>
                      <a:gd name="T11" fmla="*/ 2147483647 h 16"/>
                      <a:gd name="T12" fmla="*/ 2147483647 w 12"/>
                      <a:gd name="T13" fmla="*/ 2147483647 h 16"/>
                      <a:gd name="T14" fmla="*/ 2147483647 w 12"/>
                      <a:gd name="T15" fmla="*/ 0 h 16"/>
                      <a:gd name="T16" fmla="*/ 2147483647 w 12"/>
                      <a:gd name="T17" fmla="*/ 2147483647 h 16"/>
                      <a:gd name="T18" fmla="*/ 2147483647 w 12"/>
                      <a:gd name="T19" fmla="*/ 2147483647 h 16"/>
                      <a:gd name="T20" fmla="*/ 2147483647 w 12"/>
                      <a:gd name="T21" fmla="*/ 2147483647 h 1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2"/>
                      <a:gd name="T34" fmla="*/ 0 h 16"/>
                      <a:gd name="T35" fmla="*/ 12 w 12"/>
                      <a:gd name="T36" fmla="*/ 16 h 1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2" h="16">
                        <a:moveTo>
                          <a:pt x="12" y="10"/>
                        </a:moveTo>
                        <a:lnTo>
                          <a:pt x="12" y="14"/>
                        </a:lnTo>
                        <a:lnTo>
                          <a:pt x="12" y="16"/>
                        </a:lnTo>
                        <a:lnTo>
                          <a:pt x="6" y="16"/>
                        </a:lnTo>
                        <a:lnTo>
                          <a:pt x="2" y="14"/>
                        </a:lnTo>
                        <a:lnTo>
                          <a:pt x="0" y="10"/>
                        </a:lnTo>
                        <a:lnTo>
                          <a:pt x="2" y="4"/>
                        </a:lnTo>
                        <a:lnTo>
                          <a:pt x="8" y="0"/>
                        </a:lnTo>
                        <a:lnTo>
                          <a:pt x="10" y="6"/>
                        </a:lnTo>
                        <a:lnTo>
                          <a:pt x="10" y="8"/>
                        </a:lnTo>
                        <a:lnTo>
                          <a:pt x="12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9" name="íṡḷíde">
                    <a:extLst>
                      <a:ext uri="{FF2B5EF4-FFF2-40B4-BE49-F238E27FC236}">
                        <a16:creationId xmlns:a16="http://schemas.microsoft.com/office/drawing/2014/main" xmlns="" id="{591C3520-5A06-4595-A49B-908016E33DD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09879" y="4077832"/>
                    <a:ext cx="20657" cy="30822"/>
                  </a:xfrm>
                  <a:custGeom>
                    <a:avLst/>
                    <a:gdLst>
                      <a:gd name="T0" fmla="*/ 2147483647 w 12"/>
                      <a:gd name="T1" fmla="*/ 2147483647 h 20"/>
                      <a:gd name="T2" fmla="*/ 2147483647 w 12"/>
                      <a:gd name="T3" fmla="*/ 2147483647 h 20"/>
                      <a:gd name="T4" fmla="*/ 2147483647 w 12"/>
                      <a:gd name="T5" fmla="*/ 0 h 20"/>
                      <a:gd name="T6" fmla="*/ 2147483647 w 12"/>
                      <a:gd name="T7" fmla="*/ 2147483647 h 20"/>
                      <a:gd name="T8" fmla="*/ 2147483647 w 12"/>
                      <a:gd name="T9" fmla="*/ 2147483647 h 20"/>
                      <a:gd name="T10" fmla="*/ 2147483647 w 12"/>
                      <a:gd name="T11" fmla="*/ 2147483647 h 20"/>
                      <a:gd name="T12" fmla="*/ 2147483647 w 12"/>
                      <a:gd name="T13" fmla="*/ 2147483647 h 20"/>
                      <a:gd name="T14" fmla="*/ 0 w 12"/>
                      <a:gd name="T15" fmla="*/ 2147483647 h 20"/>
                      <a:gd name="T16" fmla="*/ 0 w 12"/>
                      <a:gd name="T17" fmla="*/ 2147483647 h 20"/>
                      <a:gd name="T18" fmla="*/ 2147483647 w 12"/>
                      <a:gd name="T19" fmla="*/ 2147483647 h 20"/>
                      <a:gd name="T20" fmla="*/ 2147483647 w 12"/>
                      <a:gd name="T21" fmla="*/ 2147483647 h 20"/>
                      <a:gd name="T22" fmla="*/ 2147483647 w 12"/>
                      <a:gd name="T23" fmla="*/ 2147483647 h 20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2"/>
                      <a:gd name="T37" fmla="*/ 0 h 20"/>
                      <a:gd name="T38" fmla="*/ 12 w 12"/>
                      <a:gd name="T39" fmla="*/ 20 h 20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2" h="20">
                        <a:moveTo>
                          <a:pt x="6" y="2"/>
                        </a:moveTo>
                        <a:lnTo>
                          <a:pt x="8" y="2"/>
                        </a:lnTo>
                        <a:lnTo>
                          <a:pt x="8" y="0"/>
                        </a:lnTo>
                        <a:lnTo>
                          <a:pt x="10" y="2"/>
                        </a:lnTo>
                        <a:lnTo>
                          <a:pt x="12" y="4"/>
                        </a:lnTo>
                        <a:lnTo>
                          <a:pt x="10" y="6"/>
                        </a:lnTo>
                        <a:lnTo>
                          <a:pt x="8" y="12"/>
                        </a:lnTo>
                        <a:lnTo>
                          <a:pt x="0" y="20"/>
                        </a:lnTo>
                        <a:lnTo>
                          <a:pt x="0" y="10"/>
                        </a:lnTo>
                        <a:lnTo>
                          <a:pt x="2" y="6"/>
                        </a:lnTo>
                        <a:lnTo>
                          <a:pt x="4" y="4"/>
                        </a:lnTo>
                        <a:lnTo>
                          <a:pt x="6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0" name="i$lídê">
                    <a:extLst>
                      <a:ext uri="{FF2B5EF4-FFF2-40B4-BE49-F238E27FC236}">
                        <a16:creationId xmlns:a16="http://schemas.microsoft.com/office/drawing/2014/main" xmlns="" id="{1F5CF503-D03F-4B7D-8B65-75A34B77863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28624" y="3943330"/>
                    <a:ext cx="88142" cy="36427"/>
                  </a:xfrm>
                  <a:custGeom>
                    <a:avLst/>
                    <a:gdLst>
                      <a:gd name="T0" fmla="*/ 2147483647 w 50"/>
                      <a:gd name="T1" fmla="*/ 2147483647 h 22"/>
                      <a:gd name="T2" fmla="*/ 2147483647 w 50"/>
                      <a:gd name="T3" fmla="*/ 2147483647 h 22"/>
                      <a:gd name="T4" fmla="*/ 2147483647 w 50"/>
                      <a:gd name="T5" fmla="*/ 2147483647 h 22"/>
                      <a:gd name="T6" fmla="*/ 2147483647 w 50"/>
                      <a:gd name="T7" fmla="*/ 2147483647 h 22"/>
                      <a:gd name="T8" fmla="*/ 2147483647 w 50"/>
                      <a:gd name="T9" fmla="*/ 2147483647 h 22"/>
                      <a:gd name="T10" fmla="*/ 2147483647 w 50"/>
                      <a:gd name="T11" fmla="*/ 2147483647 h 22"/>
                      <a:gd name="T12" fmla="*/ 2147483647 w 50"/>
                      <a:gd name="T13" fmla="*/ 2147483647 h 22"/>
                      <a:gd name="T14" fmla="*/ 2147483647 w 50"/>
                      <a:gd name="T15" fmla="*/ 2147483647 h 22"/>
                      <a:gd name="T16" fmla="*/ 2147483647 w 50"/>
                      <a:gd name="T17" fmla="*/ 2147483647 h 22"/>
                      <a:gd name="T18" fmla="*/ 0 w 50"/>
                      <a:gd name="T19" fmla="*/ 2147483647 h 22"/>
                      <a:gd name="T20" fmla="*/ 2147483647 w 50"/>
                      <a:gd name="T21" fmla="*/ 2147483647 h 22"/>
                      <a:gd name="T22" fmla="*/ 2147483647 w 50"/>
                      <a:gd name="T23" fmla="*/ 2147483647 h 22"/>
                      <a:gd name="T24" fmla="*/ 2147483647 w 50"/>
                      <a:gd name="T25" fmla="*/ 2147483647 h 22"/>
                      <a:gd name="T26" fmla="*/ 2147483647 w 50"/>
                      <a:gd name="T27" fmla="*/ 2147483647 h 22"/>
                      <a:gd name="T28" fmla="*/ 2147483647 w 50"/>
                      <a:gd name="T29" fmla="*/ 0 h 22"/>
                      <a:gd name="T30" fmla="*/ 2147483647 w 50"/>
                      <a:gd name="T31" fmla="*/ 2147483647 h 22"/>
                      <a:gd name="T32" fmla="*/ 2147483647 w 50"/>
                      <a:gd name="T33" fmla="*/ 2147483647 h 22"/>
                      <a:gd name="T34" fmla="*/ 2147483647 w 50"/>
                      <a:gd name="T35" fmla="*/ 0 h 22"/>
                      <a:gd name="T36" fmla="*/ 2147483647 w 50"/>
                      <a:gd name="T37" fmla="*/ 2147483647 h 22"/>
                      <a:gd name="T38" fmla="*/ 2147483647 w 50"/>
                      <a:gd name="T39" fmla="*/ 2147483647 h 22"/>
                      <a:gd name="T40" fmla="*/ 2147483647 w 50"/>
                      <a:gd name="T41" fmla="*/ 2147483647 h 22"/>
                      <a:gd name="T42" fmla="*/ 2147483647 w 50"/>
                      <a:gd name="T43" fmla="*/ 2147483647 h 22"/>
                      <a:gd name="T44" fmla="*/ 2147483647 w 50"/>
                      <a:gd name="T45" fmla="*/ 2147483647 h 22"/>
                      <a:gd name="T46" fmla="*/ 2147483647 w 50"/>
                      <a:gd name="T47" fmla="*/ 2147483647 h 22"/>
                      <a:gd name="T48" fmla="*/ 2147483647 w 50"/>
                      <a:gd name="T49" fmla="*/ 2147483647 h 22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50"/>
                      <a:gd name="T76" fmla="*/ 0 h 22"/>
                      <a:gd name="T77" fmla="*/ 50 w 50"/>
                      <a:gd name="T78" fmla="*/ 22 h 22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50" h="22">
                        <a:moveTo>
                          <a:pt x="42" y="22"/>
                        </a:moveTo>
                        <a:lnTo>
                          <a:pt x="40" y="20"/>
                        </a:lnTo>
                        <a:lnTo>
                          <a:pt x="38" y="16"/>
                        </a:lnTo>
                        <a:lnTo>
                          <a:pt x="34" y="14"/>
                        </a:lnTo>
                        <a:lnTo>
                          <a:pt x="30" y="14"/>
                        </a:lnTo>
                        <a:lnTo>
                          <a:pt x="24" y="12"/>
                        </a:lnTo>
                        <a:lnTo>
                          <a:pt x="16" y="12"/>
                        </a:lnTo>
                        <a:lnTo>
                          <a:pt x="10" y="12"/>
                        </a:lnTo>
                        <a:lnTo>
                          <a:pt x="2" y="12"/>
                        </a:lnTo>
                        <a:lnTo>
                          <a:pt x="0" y="10"/>
                        </a:lnTo>
                        <a:lnTo>
                          <a:pt x="8" y="4"/>
                        </a:lnTo>
                        <a:lnTo>
                          <a:pt x="14" y="4"/>
                        </a:lnTo>
                        <a:lnTo>
                          <a:pt x="18" y="2"/>
                        </a:lnTo>
                        <a:lnTo>
                          <a:pt x="24" y="2"/>
                        </a:lnTo>
                        <a:lnTo>
                          <a:pt x="28" y="0"/>
                        </a:lnTo>
                        <a:lnTo>
                          <a:pt x="28" y="2"/>
                        </a:lnTo>
                        <a:lnTo>
                          <a:pt x="30" y="2"/>
                        </a:lnTo>
                        <a:lnTo>
                          <a:pt x="34" y="0"/>
                        </a:lnTo>
                        <a:lnTo>
                          <a:pt x="38" y="2"/>
                        </a:lnTo>
                        <a:lnTo>
                          <a:pt x="44" y="6"/>
                        </a:lnTo>
                        <a:lnTo>
                          <a:pt x="48" y="10"/>
                        </a:lnTo>
                        <a:lnTo>
                          <a:pt x="50" y="16"/>
                        </a:lnTo>
                        <a:lnTo>
                          <a:pt x="48" y="18"/>
                        </a:lnTo>
                        <a:lnTo>
                          <a:pt x="46" y="20"/>
                        </a:lnTo>
                        <a:lnTo>
                          <a:pt x="42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1" name="íşlíḑé">
                    <a:extLst>
                      <a:ext uri="{FF2B5EF4-FFF2-40B4-BE49-F238E27FC236}">
                        <a16:creationId xmlns:a16="http://schemas.microsoft.com/office/drawing/2014/main" xmlns="" id="{865DB103-704A-4FB9-9452-C00F42EFD1C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25869" y="3800422"/>
                    <a:ext cx="34431" cy="70053"/>
                  </a:xfrm>
                  <a:custGeom>
                    <a:avLst/>
                    <a:gdLst>
                      <a:gd name="T0" fmla="*/ 2147483647 w 20"/>
                      <a:gd name="T1" fmla="*/ 2147483647 h 42"/>
                      <a:gd name="T2" fmla="*/ 2147483647 w 20"/>
                      <a:gd name="T3" fmla="*/ 2147483647 h 42"/>
                      <a:gd name="T4" fmla="*/ 2147483647 w 20"/>
                      <a:gd name="T5" fmla="*/ 2147483647 h 42"/>
                      <a:gd name="T6" fmla="*/ 0 w 20"/>
                      <a:gd name="T7" fmla="*/ 2147483647 h 42"/>
                      <a:gd name="T8" fmla="*/ 2147483647 w 20"/>
                      <a:gd name="T9" fmla="*/ 2147483647 h 42"/>
                      <a:gd name="T10" fmla="*/ 0 w 20"/>
                      <a:gd name="T11" fmla="*/ 0 h 42"/>
                      <a:gd name="T12" fmla="*/ 2147483647 w 20"/>
                      <a:gd name="T13" fmla="*/ 0 h 42"/>
                      <a:gd name="T14" fmla="*/ 2147483647 w 20"/>
                      <a:gd name="T15" fmla="*/ 2147483647 h 42"/>
                      <a:gd name="T16" fmla="*/ 2147483647 w 20"/>
                      <a:gd name="T17" fmla="*/ 2147483647 h 42"/>
                      <a:gd name="T18" fmla="*/ 2147483647 w 20"/>
                      <a:gd name="T19" fmla="*/ 2147483647 h 42"/>
                      <a:gd name="T20" fmla="*/ 2147483647 w 20"/>
                      <a:gd name="T21" fmla="*/ 2147483647 h 42"/>
                      <a:gd name="T22" fmla="*/ 2147483647 w 20"/>
                      <a:gd name="T23" fmla="*/ 2147483647 h 42"/>
                      <a:gd name="T24" fmla="*/ 2147483647 w 20"/>
                      <a:gd name="T25" fmla="*/ 2147483647 h 42"/>
                      <a:gd name="T26" fmla="*/ 2147483647 w 20"/>
                      <a:gd name="T27" fmla="*/ 2147483647 h 42"/>
                      <a:gd name="T28" fmla="*/ 2147483647 w 20"/>
                      <a:gd name="T29" fmla="*/ 2147483647 h 42"/>
                      <a:gd name="T30" fmla="*/ 2147483647 w 20"/>
                      <a:gd name="T31" fmla="*/ 2147483647 h 42"/>
                      <a:gd name="T32" fmla="*/ 2147483647 w 20"/>
                      <a:gd name="T33" fmla="*/ 2147483647 h 42"/>
                      <a:gd name="T34" fmla="*/ 2147483647 w 20"/>
                      <a:gd name="T35" fmla="*/ 2147483647 h 42"/>
                      <a:gd name="T36" fmla="*/ 2147483647 w 20"/>
                      <a:gd name="T37" fmla="*/ 2147483647 h 42"/>
                      <a:gd name="T38" fmla="*/ 2147483647 w 20"/>
                      <a:gd name="T39" fmla="*/ 2147483647 h 42"/>
                      <a:gd name="T40" fmla="*/ 2147483647 w 20"/>
                      <a:gd name="T41" fmla="*/ 2147483647 h 42"/>
                      <a:gd name="T42" fmla="*/ 2147483647 w 20"/>
                      <a:gd name="T43" fmla="*/ 2147483647 h 42"/>
                      <a:gd name="T44" fmla="*/ 2147483647 w 20"/>
                      <a:gd name="T45" fmla="*/ 2147483647 h 42"/>
                      <a:gd name="T46" fmla="*/ 2147483647 w 20"/>
                      <a:gd name="T47" fmla="*/ 2147483647 h 42"/>
                      <a:gd name="T48" fmla="*/ 2147483647 w 20"/>
                      <a:gd name="T49" fmla="*/ 2147483647 h 42"/>
                      <a:gd name="T50" fmla="*/ 2147483647 w 20"/>
                      <a:gd name="T51" fmla="*/ 2147483647 h 42"/>
                      <a:gd name="T52" fmla="*/ 2147483647 w 20"/>
                      <a:gd name="T53" fmla="*/ 2147483647 h 42"/>
                      <a:gd name="T54" fmla="*/ 2147483647 w 20"/>
                      <a:gd name="T55" fmla="*/ 2147483647 h 42"/>
                      <a:gd name="T56" fmla="*/ 2147483647 w 20"/>
                      <a:gd name="T57" fmla="*/ 2147483647 h 42"/>
                      <a:gd name="T58" fmla="*/ 2147483647 w 20"/>
                      <a:gd name="T59" fmla="*/ 2147483647 h 42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20"/>
                      <a:gd name="T91" fmla="*/ 0 h 42"/>
                      <a:gd name="T92" fmla="*/ 20 w 20"/>
                      <a:gd name="T93" fmla="*/ 42 h 42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20" h="42">
                        <a:moveTo>
                          <a:pt x="2" y="22"/>
                        </a:moveTo>
                        <a:lnTo>
                          <a:pt x="2" y="18"/>
                        </a:lnTo>
                        <a:lnTo>
                          <a:pt x="2" y="14"/>
                        </a:lnTo>
                        <a:lnTo>
                          <a:pt x="0" y="10"/>
                        </a:lnTo>
                        <a:lnTo>
                          <a:pt x="2" y="4"/>
                        </a:lnTo>
                        <a:lnTo>
                          <a:pt x="0" y="0"/>
                        </a:lnTo>
                        <a:lnTo>
                          <a:pt x="4" y="0"/>
                        </a:lnTo>
                        <a:lnTo>
                          <a:pt x="6" y="8"/>
                        </a:lnTo>
                        <a:lnTo>
                          <a:pt x="4" y="16"/>
                        </a:lnTo>
                        <a:lnTo>
                          <a:pt x="8" y="16"/>
                        </a:lnTo>
                        <a:lnTo>
                          <a:pt x="8" y="8"/>
                        </a:lnTo>
                        <a:lnTo>
                          <a:pt x="16" y="8"/>
                        </a:lnTo>
                        <a:lnTo>
                          <a:pt x="16" y="12"/>
                        </a:lnTo>
                        <a:lnTo>
                          <a:pt x="16" y="14"/>
                        </a:lnTo>
                        <a:lnTo>
                          <a:pt x="14" y="16"/>
                        </a:lnTo>
                        <a:lnTo>
                          <a:pt x="12" y="18"/>
                        </a:lnTo>
                        <a:lnTo>
                          <a:pt x="12" y="22"/>
                        </a:lnTo>
                        <a:lnTo>
                          <a:pt x="20" y="32"/>
                        </a:lnTo>
                        <a:lnTo>
                          <a:pt x="16" y="32"/>
                        </a:lnTo>
                        <a:lnTo>
                          <a:pt x="14" y="30"/>
                        </a:lnTo>
                        <a:lnTo>
                          <a:pt x="12" y="28"/>
                        </a:lnTo>
                        <a:lnTo>
                          <a:pt x="8" y="28"/>
                        </a:lnTo>
                        <a:lnTo>
                          <a:pt x="6" y="28"/>
                        </a:lnTo>
                        <a:lnTo>
                          <a:pt x="4" y="30"/>
                        </a:lnTo>
                        <a:lnTo>
                          <a:pt x="4" y="34"/>
                        </a:lnTo>
                        <a:lnTo>
                          <a:pt x="4" y="38"/>
                        </a:lnTo>
                        <a:lnTo>
                          <a:pt x="6" y="42"/>
                        </a:lnTo>
                        <a:lnTo>
                          <a:pt x="2" y="40"/>
                        </a:lnTo>
                        <a:lnTo>
                          <a:pt x="2" y="34"/>
                        </a:lnTo>
                        <a:lnTo>
                          <a:pt x="2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2" name="îŝḷiḑe">
                    <a:extLst>
                      <a:ext uri="{FF2B5EF4-FFF2-40B4-BE49-F238E27FC236}">
                        <a16:creationId xmlns:a16="http://schemas.microsoft.com/office/drawing/2014/main" xmlns="" id="{FD9AAF88-F286-44B0-AF67-12CAC10F091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81799" y="3953137"/>
                    <a:ext cx="28921" cy="26620"/>
                  </a:xfrm>
                  <a:custGeom>
                    <a:avLst/>
                    <a:gdLst>
                      <a:gd name="T0" fmla="*/ 2147483647 w 18"/>
                      <a:gd name="T1" fmla="*/ 2147483647 h 16"/>
                      <a:gd name="T2" fmla="*/ 2147483647 w 18"/>
                      <a:gd name="T3" fmla="*/ 2147483647 h 16"/>
                      <a:gd name="T4" fmla="*/ 2147483647 w 18"/>
                      <a:gd name="T5" fmla="*/ 2147483647 h 16"/>
                      <a:gd name="T6" fmla="*/ 2147483647 w 18"/>
                      <a:gd name="T7" fmla="*/ 2147483647 h 16"/>
                      <a:gd name="T8" fmla="*/ 2147483647 w 18"/>
                      <a:gd name="T9" fmla="*/ 2147483647 h 16"/>
                      <a:gd name="T10" fmla="*/ 2147483647 w 18"/>
                      <a:gd name="T11" fmla="*/ 2147483647 h 16"/>
                      <a:gd name="T12" fmla="*/ 2147483647 w 18"/>
                      <a:gd name="T13" fmla="*/ 2147483647 h 16"/>
                      <a:gd name="T14" fmla="*/ 0 w 18"/>
                      <a:gd name="T15" fmla="*/ 2147483647 h 16"/>
                      <a:gd name="T16" fmla="*/ 0 w 18"/>
                      <a:gd name="T17" fmla="*/ 2147483647 h 16"/>
                      <a:gd name="T18" fmla="*/ 2147483647 w 18"/>
                      <a:gd name="T19" fmla="*/ 0 h 16"/>
                      <a:gd name="T20" fmla="*/ 2147483647 w 18"/>
                      <a:gd name="T21" fmla="*/ 2147483647 h 16"/>
                      <a:gd name="T22" fmla="*/ 2147483647 w 18"/>
                      <a:gd name="T23" fmla="*/ 2147483647 h 1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8"/>
                      <a:gd name="T37" fmla="*/ 0 h 16"/>
                      <a:gd name="T38" fmla="*/ 18 w 18"/>
                      <a:gd name="T39" fmla="*/ 16 h 1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8" h="16">
                        <a:moveTo>
                          <a:pt x="16" y="4"/>
                        </a:moveTo>
                        <a:lnTo>
                          <a:pt x="18" y="6"/>
                        </a:lnTo>
                        <a:lnTo>
                          <a:pt x="18" y="10"/>
                        </a:lnTo>
                        <a:lnTo>
                          <a:pt x="18" y="12"/>
                        </a:lnTo>
                        <a:lnTo>
                          <a:pt x="16" y="14"/>
                        </a:lnTo>
                        <a:lnTo>
                          <a:pt x="10" y="16"/>
                        </a:lnTo>
                        <a:lnTo>
                          <a:pt x="2" y="12"/>
                        </a:lnTo>
                        <a:lnTo>
                          <a:pt x="0" y="8"/>
                        </a:lnTo>
                        <a:lnTo>
                          <a:pt x="0" y="4"/>
                        </a:lnTo>
                        <a:lnTo>
                          <a:pt x="10" y="0"/>
                        </a:lnTo>
                        <a:lnTo>
                          <a:pt x="18" y="4"/>
                        </a:lnTo>
                        <a:lnTo>
                          <a:pt x="16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3" name="îśliḍè">
                    <a:extLst>
                      <a:ext uri="{FF2B5EF4-FFF2-40B4-BE49-F238E27FC236}">
                        <a16:creationId xmlns:a16="http://schemas.microsoft.com/office/drawing/2014/main" xmlns="" id="{8C47CA70-B12D-4225-9468-932308BFBB9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87074" y="4104452"/>
                    <a:ext cx="88142" cy="26620"/>
                  </a:xfrm>
                  <a:custGeom>
                    <a:avLst/>
                    <a:gdLst>
                      <a:gd name="T0" fmla="*/ 2147483647 w 50"/>
                      <a:gd name="T1" fmla="*/ 2147483647 h 16"/>
                      <a:gd name="T2" fmla="*/ 2147483647 w 50"/>
                      <a:gd name="T3" fmla="*/ 2147483647 h 16"/>
                      <a:gd name="T4" fmla="*/ 2147483647 w 50"/>
                      <a:gd name="T5" fmla="*/ 2147483647 h 16"/>
                      <a:gd name="T6" fmla="*/ 2147483647 w 50"/>
                      <a:gd name="T7" fmla="*/ 2147483647 h 16"/>
                      <a:gd name="T8" fmla="*/ 2147483647 w 50"/>
                      <a:gd name="T9" fmla="*/ 2147483647 h 16"/>
                      <a:gd name="T10" fmla="*/ 2147483647 w 50"/>
                      <a:gd name="T11" fmla="*/ 2147483647 h 16"/>
                      <a:gd name="T12" fmla="*/ 2147483647 w 50"/>
                      <a:gd name="T13" fmla="*/ 2147483647 h 16"/>
                      <a:gd name="T14" fmla="*/ 2147483647 w 50"/>
                      <a:gd name="T15" fmla="*/ 2147483647 h 16"/>
                      <a:gd name="T16" fmla="*/ 2147483647 w 50"/>
                      <a:gd name="T17" fmla="*/ 2147483647 h 16"/>
                      <a:gd name="T18" fmla="*/ 2147483647 w 50"/>
                      <a:gd name="T19" fmla="*/ 2147483647 h 16"/>
                      <a:gd name="T20" fmla="*/ 2147483647 w 50"/>
                      <a:gd name="T21" fmla="*/ 2147483647 h 16"/>
                      <a:gd name="T22" fmla="*/ 2147483647 w 50"/>
                      <a:gd name="T23" fmla="*/ 2147483647 h 16"/>
                      <a:gd name="T24" fmla="*/ 2147483647 w 50"/>
                      <a:gd name="T25" fmla="*/ 2147483647 h 16"/>
                      <a:gd name="T26" fmla="*/ 0 w 50"/>
                      <a:gd name="T27" fmla="*/ 2147483647 h 16"/>
                      <a:gd name="T28" fmla="*/ 2147483647 w 50"/>
                      <a:gd name="T29" fmla="*/ 2147483647 h 16"/>
                      <a:gd name="T30" fmla="*/ 2147483647 w 50"/>
                      <a:gd name="T31" fmla="*/ 2147483647 h 16"/>
                      <a:gd name="T32" fmla="*/ 2147483647 w 50"/>
                      <a:gd name="T33" fmla="*/ 2147483647 h 16"/>
                      <a:gd name="T34" fmla="*/ 2147483647 w 50"/>
                      <a:gd name="T35" fmla="*/ 2147483647 h 16"/>
                      <a:gd name="T36" fmla="*/ 2147483647 w 50"/>
                      <a:gd name="T37" fmla="*/ 2147483647 h 16"/>
                      <a:gd name="T38" fmla="*/ 2147483647 w 50"/>
                      <a:gd name="T39" fmla="*/ 2147483647 h 16"/>
                      <a:gd name="T40" fmla="*/ 2147483647 w 50"/>
                      <a:gd name="T41" fmla="*/ 2147483647 h 16"/>
                      <a:gd name="T42" fmla="*/ 2147483647 w 50"/>
                      <a:gd name="T43" fmla="*/ 2147483647 h 16"/>
                      <a:gd name="T44" fmla="*/ 2147483647 w 50"/>
                      <a:gd name="T45" fmla="*/ 2147483647 h 16"/>
                      <a:gd name="T46" fmla="*/ 2147483647 w 50"/>
                      <a:gd name="T47" fmla="*/ 2147483647 h 16"/>
                      <a:gd name="T48" fmla="*/ 2147483647 w 50"/>
                      <a:gd name="T49" fmla="*/ 0 h 16"/>
                      <a:gd name="T50" fmla="*/ 2147483647 w 50"/>
                      <a:gd name="T51" fmla="*/ 2147483647 h 16"/>
                      <a:gd name="T52" fmla="*/ 2147483647 w 50"/>
                      <a:gd name="T53" fmla="*/ 2147483647 h 16"/>
                      <a:gd name="T54" fmla="*/ 2147483647 w 50"/>
                      <a:gd name="T55" fmla="*/ 2147483647 h 1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w 50"/>
                      <a:gd name="T85" fmla="*/ 0 h 16"/>
                      <a:gd name="T86" fmla="*/ 50 w 50"/>
                      <a:gd name="T87" fmla="*/ 16 h 16"/>
                    </a:gdLst>
                    <a:ahLst/>
                    <a:cxnLst>
                      <a:cxn ang="T56">
                        <a:pos x="T0" y="T1"/>
                      </a:cxn>
                      <a:cxn ang="T57">
                        <a:pos x="T2" y="T3"/>
                      </a:cxn>
                      <a:cxn ang="T58">
                        <a:pos x="T4" y="T5"/>
                      </a:cxn>
                      <a:cxn ang="T59">
                        <a:pos x="T6" y="T7"/>
                      </a:cxn>
                      <a:cxn ang="T60">
                        <a:pos x="T8" y="T9"/>
                      </a:cxn>
                      <a:cxn ang="T61">
                        <a:pos x="T10" y="T11"/>
                      </a:cxn>
                      <a:cxn ang="T62">
                        <a:pos x="T12" y="T13"/>
                      </a:cxn>
                      <a:cxn ang="T63">
                        <a:pos x="T14" y="T15"/>
                      </a:cxn>
                      <a:cxn ang="T64">
                        <a:pos x="T16" y="T17"/>
                      </a:cxn>
                      <a:cxn ang="T65">
                        <a:pos x="T18" y="T19"/>
                      </a:cxn>
                      <a:cxn ang="T66">
                        <a:pos x="T20" y="T21"/>
                      </a:cxn>
                      <a:cxn ang="T67">
                        <a:pos x="T22" y="T23"/>
                      </a:cxn>
                      <a:cxn ang="T68">
                        <a:pos x="T24" y="T25"/>
                      </a:cxn>
                      <a:cxn ang="T69">
                        <a:pos x="T26" y="T27"/>
                      </a:cxn>
                      <a:cxn ang="T70">
                        <a:pos x="T28" y="T29"/>
                      </a:cxn>
                      <a:cxn ang="T71">
                        <a:pos x="T30" y="T31"/>
                      </a:cxn>
                      <a:cxn ang="T72">
                        <a:pos x="T32" y="T33"/>
                      </a:cxn>
                      <a:cxn ang="T73">
                        <a:pos x="T34" y="T35"/>
                      </a:cxn>
                      <a:cxn ang="T74">
                        <a:pos x="T36" y="T37"/>
                      </a:cxn>
                      <a:cxn ang="T75">
                        <a:pos x="T38" y="T39"/>
                      </a:cxn>
                      <a:cxn ang="T76">
                        <a:pos x="T40" y="T41"/>
                      </a:cxn>
                      <a:cxn ang="T77">
                        <a:pos x="T42" y="T43"/>
                      </a:cxn>
                      <a:cxn ang="T78">
                        <a:pos x="T44" y="T45"/>
                      </a:cxn>
                      <a:cxn ang="T79">
                        <a:pos x="T46" y="T47"/>
                      </a:cxn>
                      <a:cxn ang="T80">
                        <a:pos x="T48" y="T49"/>
                      </a:cxn>
                      <a:cxn ang="T81">
                        <a:pos x="T50" y="T51"/>
                      </a:cxn>
                      <a:cxn ang="T82">
                        <a:pos x="T52" y="T53"/>
                      </a:cxn>
                      <a:cxn ang="T83">
                        <a:pos x="T54" y="T55"/>
                      </a:cxn>
                    </a:cxnLst>
                    <a:rect l="T84" t="T85" r="T86" b="T87"/>
                    <a:pathLst>
                      <a:path w="50" h="16">
                        <a:moveTo>
                          <a:pt x="50" y="12"/>
                        </a:moveTo>
                        <a:lnTo>
                          <a:pt x="48" y="12"/>
                        </a:lnTo>
                        <a:lnTo>
                          <a:pt x="42" y="12"/>
                        </a:lnTo>
                        <a:lnTo>
                          <a:pt x="38" y="10"/>
                        </a:lnTo>
                        <a:lnTo>
                          <a:pt x="34" y="14"/>
                        </a:lnTo>
                        <a:lnTo>
                          <a:pt x="30" y="16"/>
                        </a:lnTo>
                        <a:lnTo>
                          <a:pt x="20" y="16"/>
                        </a:lnTo>
                        <a:lnTo>
                          <a:pt x="16" y="16"/>
                        </a:lnTo>
                        <a:lnTo>
                          <a:pt x="14" y="14"/>
                        </a:lnTo>
                        <a:lnTo>
                          <a:pt x="12" y="10"/>
                        </a:lnTo>
                        <a:lnTo>
                          <a:pt x="8" y="12"/>
                        </a:lnTo>
                        <a:lnTo>
                          <a:pt x="6" y="14"/>
                        </a:lnTo>
                        <a:lnTo>
                          <a:pt x="2" y="12"/>
                        </a:lnTo>
                        <a:lnTo>
                          <a:pt x="0" y="10"/>
                        </a:lnTo>
                        <a:lnTo>
                          <a:pt x="2" y="6"/>
                        </a:lnTo>
                        <a:lnTo>
                          <a:pt x="6" y="4"/>
                        </a:lnTo>
                        <a:lnTo>
                          <a:pt x="10" y="2"/>
                        </a:lnTo>
                        <a:lnTo>
                          <a:pt x="14" y="2"/>
                        </a:lnTo>
                        <a:lnTo>
                          <a:pt x="14" y="6"/>
                        </a:lnTo>
                        <a:lnTo>
                          <a:pt x="32" y="10"/>
                        </a:lnTo>
                        <a:lnTo>
                          <a:pt x="38" y="10"/>
                        </a:lnTo>
                        <a:lnTo>
                          <a:pt x="34" y="6"/>
                        </a:lnTo>
                        <a:lnTo>
                          <a:pt x="32" y="4"/>
                        </a:lnTo>
                        <a:lnTo>
                          <a:pt x="34" y="2"/>
                        </a:lnTo>
                        <a:lnTo>
                          <a:pt x="38" y="0"/>
                        </a:lnTo>
                        <a:lnTo>
                          <a:pt x="42" y="4"/>
                        </a:lnTo>
                        <a:lnTo>
                          <a:pt x="50" y="8"/>
                        </a:lnTo>
                        <a:lnTo>
                          <a:pt x="5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4" name="îṡḻïdè">
                    <a:extLst>
                      <a:ext uri="{FF2B5EF4-FFF2-40B4-BE49-F238E27FC236}">
                        <a16:creationId xmlns:a16="http://schemas.microsoft.com/office/drawing/2014/main" xmlns="" id="{0796E99E-6BA4-4F70-9FC4-6C3950AA362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59226" y="3556637"/>
                    <a:ext cx="132212" cy="128898"/>
                  </a:xfrm>
                  <a:custGeom>
                    <a:avLst/>
                    <a:gdLst>
                      <a:gd name="T0" fmla="*/ 2147483647 w 76"/>
                      <a:gd name="T1" fmla="*/ 2147483647 h 78"/>
                      <a:gd name="T2" fmla="*/ 2147483647 w 76"/>
                      <a:gd name="T3" fmla="*/ 2147483647 h 78"/>
                      <a:gd name="T4" fmla="*/ 2147483647 w 76"/>
                      <a:gd name="T5" fmla="*/ 2147483647 h 78"/>
                      <a:gd name="T6" fmla="*/ 2147483647 w 76"/>
                      <a:gd name="T7" fmla="*/ 2147483647 h 78"/>
                      <a:gd name="T8" fmla="*/ 2147483647 w 76"/>
                      <a:gd name="T9" fmla="*/ 2147483647 h 78"/>
                      <a:gd name="T10" fmla="*/ 2147483647 w 76"/>
                      <a:gd name="T11" fmla="*/ 2147483647 h 78"/>
                      <a:gd name="T12" fmla="*/ 2147483647 w 76"/>
                      <a:gd name="T13" fmla="*/ 2147483647 h 78"/>
                      <a:gd name="T14" fmla="*/ 2147483647 w 76"/>
                      <a:gd name="T15" fmla="*/ 2147483647 h 78"/>
                      <a:gd name="T16" fmla="*/ 2147483647 w 76"/>
                      <a:gd name="T17" fmla="*/ 2147483647 h 78"/>
                      <a:gd name="T18" fmla="*/ 2147483647 w 76"/>
                      <a:gd name="T19" fmla="*/ 2147483647 h 78"/>
                      <a:gd name="T20" fmla="*/ 2147483647 w 76"/>
                      <a:gd name="T21" fmla="*/ 2147483647 h 78"/>
                      <a:gd name="T22" fmla="*/ 2147483647 w 76"/>
                      <a:gd name="T23" fmla="*/ 2147483647 h 78"/>
                      <a:gd name="T24" fmla="*/ 2147483647 w 76"/>
                      <a:gd name="T25" fmla="*/ 2147483647 h 78"/>
                      <a:gd name="T26" fmla="*/ 2147483647 w 76"/>
                      <a:gd name="T27" fmla="*/ 2147483647 h 78"/>
                      <a:gd name="T28" fmla="*/ 2147483647 w 76"/>
                      <a:gd name="T29" fmla="*/ 2147483647 h 78"/>
                      <a:gd name="T30" fmla="*/ 2147483647 w 76"/>
                      <a:gd name="T31" fmla="*/ 2147483647 h 78"/>
                      <a:gd name="T32" fmla="*/ 0 w 76"/>
                      <a:gd name="T33" fmla="*/ 2147483647 h 78"/>
                      <a:gd name="T34" fmla="*/ 2147483647 w 76"/>
                      <a:gd name="T35" fmla="*/ 2147483647 h 78"/>
                      <a:gd name="T36" fmla="*/ 0 w 76"/>
                      <a:gd name="T37" fmla="*/ 2147483647 h 78"/>
                      <a:gd name="T38" fmla="*/ 2147483647 w 76"/>
                      <a:gd name="T39" fmla="*/ 2147483647 h 78"/>
                      <a:gd name="T40" fmla="*/ 2147483647 w 76"/>
                      <a:gd name="T41" fmla="*/ 2147483647 h 78"/>
                      <a:gd name="T42" fmla="*/ 2147483647 w 76"/>
                      <a:gd name="T43" fmla="*/ 2147483647 h 78"/>
                      <a:gd name="T44" fmla="*/ 2147483647 w 76"/>
                      <a:gd name="T45" fmla="*/ 2147483647 h 78"/>
                      <a:gd name="T46" fmla="*/ 2147483647 w 76"/>
                      <a:gd name="T47" fmla="*/ 2147483647 h 78"/>
                      <a:gd name="T48" fmla="*/ 2147483647 w 76"/>
                      <a:gd name="T49" fmla="*/ 2147483647 h 78"/>
                      <a:gd name="T50" fmla="*/ 2147483647 w 76"/>
                      <a:gd name="T51" fmla="*/ 2147483647 h 78"/>
                      <a:gd name="T52" fmla="*/ 2147483647 w 76"/>
                      <a:gd name="T53" fmla="*/ 2147483647 h 78"/>
                      <a:gd name="T54" fmla="*/ 2147483647 w 76"/>
                      <a:gd name="T55" fmla="*/ 2147483647 h 78"/>
                      <a:gd name="T56" fmla="*/ 2147483647 w 76"/>
                      <a:gd name="T57" fmla="*/ 0 h 78"/>
                      <a:gd name="T58" fmla="*/ 2147483647 w 76"/>
                      <a:gd name="T59" fmla="*/ 2147483647 h 78"/>
                      <a:gd name="T60" fmla="*/ 2147483647 w 76"/>
                      <a:gd name="T61" fmla="*/ 2147483647 h 78"/>
                      <a:gd name="T62" fmla="*/ 2147483647 w 76"/>
                      <a:gd name="T63" fmla="*/ 2147483647 h 78"/>
                      <a:gd name="T64" fmla="*/ 2147483647 w 76"/>
                      <a:gd name="T65" fmla="*/ 2147483647 h 78"/>
                      <a:gd name="T66" fmla="*/ 2147483647 w 76"/>
                      <a:gd name="T67" fmla="*/ 2147483647 h 78"/>
                      <a:gd name="T68" fmla="*/ 2147483647 w 76"/>
                      <a:gd name="T69" fmla="*/ 2147483647 h 78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76"/>
                      <a:gd name="T106" fmla="*/ 0 h 78"/>
                      <a:gd name="T107" fmla="*/ 76 w 76"/>
                      <a:gd name="T108" fmla="*/ 78 h 78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76" h="78">
                        <a:moveTo>
                          <a:pt x="64" y="56"/>
                        </a:moveTo>
                        <a:lnTo>
                          <a:pt x="60" y="52"/>
                        </a:lnTo>
                        <a:lnTo>
                          <a:pt x="56" y="54"/>
                        </a:lnTo>
                        <a:lnTo>
                          <a:pt x="54" y="58"/>
                        </a:lnTo>
                        <a:lnTo>
                          <a:pt x="56" y="62"/>
                        </a:lnTo>
                        <a:lnTo>
                          <a:pt x="58" y="64"/>
                        </a:lnTo>
                        <a:lnTo>
                          <a:pt x="60" y="68"/>
                        </a:lnTo>
                        <a:lnTo>
                          <a:pt x="62" y="72"/>
                        </a:lnTo>
                        <a:lnTo>
                          <a:pt x="60" y="78"/>
                        </a:lnTo>
                        <a:lnTo>
                          <a:pt x="58" y="78"/>
                        </a:lnTo>
                        <a:lnTo>
                          <a:pt x="54" y="78"/>
                        </a:lnTo>
                        <a:lnTo>
                          <a:pt x="52" y="78"/>
                        </a:lnTo>
                        <a:lnTo>
                          <a:pt x="52" y="74"/>
                        </a:lnTo>
                        <a:lnTo>
                          <a:pt x="48" y="76"/>
                        </a:lnTo>
                        <a:lnTo>
                          <a:pt x="46" y="76"/>
                        </a:lnTo>
                        <a:lnTo>
                          <a:pt x="42" y="74"/>
                        </a:lnTo>
                        <a:lnTo>
                          <a:pt x="36" y="70"/>
                        </a:lnTo>
                        <a:lnTo>
                          <a:pt x="34" y="62"/>
                        </a:lnTo>
                        <a:lnTo>
                          <a:pt x="32" y="54"/>
                        </a:lnTo>
                        <a:lnTo>
                          <a:pt x="34" y="52"/>
                        </a:lnTo>
                        <a:lnTo>
                          <a:pt x="36" y="50"/>
                        </a:lnTo>
                        <a:lnTo>
                          <a:pt x="32" y="44"/>
                        </a:lnTo>
                        <a:lnTo>
                          <a:pt x="24" y="44"/>
                        </a:lnTo>
                        <a:lnTo>
                          <a:pt x="24" y="48"/>
                        </a:lnTo>
                        <a:lnTo>
                          <a:pt x="20" y="48"/>
                        </a:lnTo>
                        <a:lnTo>
                          <a:pt x="18" y="46"/>
                        </a:lnTo>
                        <a:lnTo>
                          <a:pt x="16" y="48"/>
                        </a:lnTo>
                        <a:lnTo>
                          <a:pt x="12" y="44"/>
                        </a:lnTo>
                        <a:lnTo>
                          <a:pt x="10" y="50"/>
                        </a:lnTo>
                        <a:lnTo>
                          <a:pt x="8" y="56"/>
                        </a:lnTo>
                        <a:lnTo>
                          <a:pt x="6" y="64"/>
                        </a:lnTo>
                        <a:lnTo>
                          <a:pt x="4" y="66"/>
                        </a:lnTo>
                        <a:lnTo>
                          <a:pt x="2" y="68"/>
                        </a:lnTo>
                        <a:lnTo>
                          <a:pt x="0" y="66"/>
                        </a:lnTo>
                        <a:lnTo>
                          <a:pt x="0" y="62"/>
                        </a:lnTo>
                        <a:lnTo>
                          <a:pt x="2" y="54"/>
                        </a:lnTo>
                        <a:lnTo>
                          <a:pt x="0" y="50"/>
                        </a:lnTo>
                        <a:lnTo>
                          <a:pt x="0" y="42"/>
                        </a:lnTo>
                        <a:lnTo>
                          <a:pt x="2" y="34"/>
                        </a:lnTo>
                        <a:lnTo>
                          <a:pt x="6" y="34"/>
                        </a:lnTo>
                        <a:lnTo>
                          <a:pt x="10" y="32"/>
                        </a:lnTo>
                        <a:lnTo>
                          <a:pt x="14" y="28"/>
                        </a:lnTo>
                        <a:lnTo>
                          <a:pt x="16" y="24"/>
                        </a:lnTo>
                        <a:lnTo>
                          <a:pt x="18" y="24"/>
                        </a:lnTo>
                        <a:lnTo>
                          <a:pt x="20" y="22"/>
                        </a:lnTo>
                        <a:lnTo>
                          <a:pt x="26" y="24"/>
                        </a:lnTo>
                        <a:lnTo>
                          <a:pt x="28" y="26"/>
                        </a:lnTo>
                        <a:lnTo>
                          <a:pt x="30" y="28"/>
                        </a:lnTo>
                        <a:lnTo>
                          <a:pt x="32" y="30"/>
                        </a:lnTo>
                        <a:lnTo>
                          <a:pt x="36" y="30"/>
                        </a:lnTo>
                        <a:lnTo>
                          <a:pt x="36" y="26"/>
                        </a:lnTo>
                        <a:lnTo>
                          <a:pt x="40" y="24"/>
                        </a:lnTo>
                        <a:lnTo>
                          <a:pt x="42" y="20"/>
                        </a:lnTo>
                        <a:lnTo>
                          <a:pt x="44" y="18"/>
                        </a:lnTo>
                        <a:lnTo>
                          <a:pt x="48" y="16"/>
                        </a:lnTo>
                        <a:lnTo>
                          <a:pt x="52" y="14"/>
                        </a:lnTo>
                        <a:lnTo>
                          <a:pt x="52" y="6"/>
                        </a:lnTo>
                        <a:lnTo>
                          <a:pt x="54" y="0"/>
                        </a:lnTo>
                        <a:lnTo>
                          <a:pt x="58" y="2"/>
                        </a:lnTo>
                        <a:lnTo>
                          <a:pt x="62" y="6"/>
                        </a:lnTo>
                        <a:lnTo>
                          <a:pt x="68" y="14"/>
                        </a:lnTo>
                        <a:lnTo>
                          <a:pt x="70" y="26"/>
                        </a:lnTo>
                        <a:lnTo>
                          <a:pt x="76" y="50"/>
                        </a:lnTo>
                        <a:lnTo>
                          <a:pt x="74" y="52"/>
                        </a:lnTo>
                        <a:lnTo>
                          <a:pt x="72" y="56"/>
                        </a:lnTo>
                        <a:lnTo>
                          <a:pt x="70" y="62"/>
                        </a:lnTo>
                        <a:lnTo>
                          <a:pt x="70" y="68"/>
                        </a:lnTo>
                        <a:lnTo>
                          <a:pt x="68" y="66"/>
                        </a:lnTo>
                        <a:lnTo>
                          <a:pt x="66" y="60"/>
                        </a:lnTo>
                        <a:lnTo>
                          <a:pt x="62" y="52"/>
                        </a:lnTo>
                        <a:lnTo>
                          <a:pt x="64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5" name="îšḷíḓe">
                    <a:extLst>
                      <a:ext uri="{FF2B5EF4-FFF2-40B4-BE49-F238E27FC236}">
                        <a16:creationId xmlns:a16="http://schemas.microsoft.com/office/drawing/2014/main" xmlns="" id="{ED371B04-2DAA-4BA8-A1CE-E6C8B365025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22882" y="3527215"/>
                    <a:ext cx="68861" cy="70053"/>
                  </a:xfrm>
                  <a:custGeom>
                    <a:avLst/>
                    <a:gdLst>
                      <a:gd name="T0" fmla="*/ 2147483647 w 38"/>
                      <a:gd name="T1" fmla="*/ 2147483647 h 42"/>
                      <a:gd name="T2" fmla="*/ 0 w 38"/>
                      <a:gd name="T3" fmla="*/ 2147483647 h 42"/>
                      <a:gd name="T4" fmla="*/ 2147483647 w 38"/>
                      <a:gd name="T5" fmla="*/ 2147483647 h 42"/>
                      <a:gd name="T6" fmla="*/ 2147483647 w 38"/>
                      <a:gd name="T7" fmla="*/ 2147483647 h 42"/>
                      <a:gd name="T8" fmla="*/ 2147483647 w 38"/>
                      <a:gd name="T9" fmla="*/ 2147483647 h 42"/>
                      <a:gd name="T10" fmla="*/ 2147483647 w 38"/>
                      <a:gd name="T11" fmla="*/ 2147483647 h 42"/>
                      <a:gd name="T12" fmla="*/ 2147483647 w 38"/>
                      <a:gd name="T13" fmla="*/ 2147483647 h 42"/>
                      <a:gd name="T14" fmla="*/ 2147483647 w 38"/>
                      <a:gd name="T15" fmla="*/ 2147483647 h 42"/>
                      <a:gd name="T16" fmla="*/ 2147483647 w 38"/>
                      <a:gd name="T17" fmla="*/ 0 h 42"/>
                      <a:gd name="T18" fmla="*/ 2147483647 w 38"/>
                      <a:gd name="T19" fmla="*/ 2147483647 h 42"/>
                      <a:gd name="T20" fmla="*/ 2147483647 w 38"/>
                      <a:gd name="T21" fmla="*/ 2147483647 h 42"/>
                      <a:gd name="T22" fmla="*/ 2147483647 w 38"/>
                      <a:gd name="T23" fmla="*/ 2147483647 h 42"/>
                      <a:gd name="T24" fmla="*/ 2147483647 w 38"/>
                      <a:gd name="T25" fmla="*/ 2147483647 h 42"/>
                      <a:gd name="T26" fmla="*/ 2147483647 w 38"/>
                      <a:gd name="T27" fmla="*/ 2147483647 h 42"/>
                      <a:gd name="T28" fmla="*/ 2147483647 w 38"/>
                      <a:gd name="T29" fmla="*/ 2147483647 h 42"/>
                      <a:gd name="T30" fmla="*/ 2147483647 w 38"/>
                      <a:gd name="T31" fmla="*/ 2147483647 h 42"/>
                      <a:gd name="T32" fmla="*/ 2147483647 w 38"/>
                      <a:gd name="T33" fmla="*/ 2147483647 h 42"/>
                      <a:gd name="T34" fmla="*/ 2147483647 w 38"/>
                      <a:gd name="T35" fmla="*/ 2147483647 h 42"/>
                      <a:gd name="T36" fmla="*/ 2147483647 w 38"/>
                      <a:gd name="T37" fmla="*/ 2147483647 h 42"/>
                      <a:gd name="T38" fmla="*/ 2147483647 w 38"/>
                      <a:gd name="T39" fmla="*/ 2147483647 h 42"/>
                      <a:gd name="T40" fmla="*/ 2147483647 w 38"/>
                      <a:gd name="T41" fmla="*/ 2147483647 h 42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38"/>
                      <a:gd name="T64" fmla="*/ 0 h 42"/>
                      <a:gd name="T65" fmla="*/ 38 w 38"/>
                      <a:gd name="T66" fmla="*/ 42 h 42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38" h="42">
                        <a:moveTo>
                          <a:pt x="4" y="42"/>
                        </a:moveTo>
                        <a:lnTo>
                          <a:pt x="0" y="42"/>
                        </a:lnTo>
                        <a:lnTo>
                          <a:pt x="2" y="38"/>
                        </a:lnTo>
                        <a:lnTo>
                          <a:pt x="6" y="34"/>
                        </a:lnTo>
                        <a:lnTo>
                          <a:pt x="14" y="24"/>
                        </a:lnTo>
                        <a:lnTo>
                          <a:pt x="24" y="16"/>
                        </a:lnTo>
                        <a:lnTo>
                          <a:pt x="30" y="8"/>
                        </a:lnTo>
                        <a:lnTo>
                          <a:pt x="32" y="4"/>
                        </a:lnTo>
                        <a:lnTo>
                          <a:pt x="34" y="0"/>
                        </a:lnTo>
                        <a:lnTo>
                          <a:pt x="34" y="4"/>
                        </a:lnTo>
                        <a:lnTo>
                          <a:pt x="36" y="6"/>
                        </a:lnTo>
                        <a:lnTo>
                          <a:pt x="38" y="10"/>
                        </a:lnTo>
                        <a:lnTo>
                          <a:pt x="36" y="12"/>
                        </a:lnTo>
                        <a:lnTo>
                          <a:pt x="32" y="14"/>
                        </a:lnTo>
                        <a:lnTo>
                          <a:pt x="32" y="16"/>
                        </a:lnTo>
                        <a:lnTo>
                          <a:pt x="30" y="18"/>
                        </a:lnTo>
                        <a:lnTo>
                          <a:pt x="22" y="18"/>
                        </a:lnTo>
                        <a:lnTo>
                          <a:pt x="20" y="28"/>
                        </a:lnTo>
                        <a:lnTo>
                          <a:pt x="14" y="36"/>
                        </a:lnTo>
                        <a:lnTo>
                          <a:pt x="10" y="40"/>
                        </a:lnTo>
                        <a:lnTo>
                          <a:pt x="4" y="4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6" name="ïS1ïḓé">
                    <a:extLst>
                      <a:ext uri="{FF2B5EF4-FFF2-40B4-BE49-F238E27FC236}">
                        <a16:creationId xmlns:a16="http://schemas.microsoft.com/office/drawing/2014/main" xmlns="" id="{0203973D-91C6-4242-80B1-B132C3FAC91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75216" y="3294640"/>
                    <a:ext cx="128081" cy="180736"/>
                  </a:xfrm>
                  <a:custGeom>
                    <a:avLst/>
                    <a:gdLst>
                      <a:gd name="T0" fmla="*/ 2147483647 w 74"/>
                      <a:gd name="T1" fmla="*/ 2147483647 h 110"/>
                      <a:gd name="T2" fmla="*/ 2147483647 w 74"/>
                      <a:gd name="T3" fmla="*/ 2147483647 h 110"/>
                      <a:gd name="T4" fmla="*/ 2147483647 w 74"/>
                      <a:gd name="T5" fmla="*/ 2147483647 h 110"/>
                      <a:gd name="T6" fmla="*/ 2147483647 w 74"/>
                      <a:gd name="T7" fmla="*/ 0 h 110"/>
                      <a:gd name="T8" fmla="*/ 2147483647 w 74"/>
                      <a:gd name="T9" fmla="*/ 2147483647 h 110"/>
                      <a:gd name="T10" fmla="*/ 2147483647 w 74"/>
                      <a:gd name="T11" fmla="*/ 2147483647 h 110"/>
                      <a:gd name="T12" fmla="*/ 2147483647 w 74"/>
                      <a:gd name="T13" fmla="*/ 2147483647 h 110"/>
                      <a:gd name="T14" fmla="*/ 2147483647 w 74"/>
                      <a:gd name="T15" fmla="*/ 2147483647 h 110"/>
                      <a:gd name="T16" fmla="*/ 2147483647 w 74"/>
                      <a:gd name="T17" fmla="*/ 2147483647 h 110"/>
                      <a:gd name="T18" fmla="*/ 2147483647 w 74"/>
                      <a:gd name="T19" fmla="*/ 2147483647 h 110"/>
                      <a:gd name="T20" fmla="*/ 2147483647 w 74"/>
                      <a:gd name="T21" fmla="*/ 2147483647 h 110"/>
                      <a:gd name="T22" fmla="*/ 2147483647 w 74"/>
                      <a:gd name="T23" fmla="*/ 2147483647 h 110"/>
                      <a:gd name="T24" fmla="*/ 2147483647 w 74"/>
                      <a:gd name="T25" fmla="*/ 2147483647 h 110"/>
                      <a:gd name="T26" fmla="*/ 2147483647 w 74"/>
                      <a:gd name="T27" fmla="*/ 2147483647 h 110"/>
                      <a:gd name="T28" fmla="*/ 2147483647 w 74"/>
                      <a:gd name="T29" fmla="*/ 2147483647 h 110"/>
                      <a:gd name="T30" fmla="*/ 2147483647 w 74"/>
                      <a:gd name="T31" fmla="*/ 2147483647 h 110"/>
                      <a:gd name="T32" fmla="*/ 2147483647 w 74"/>
                      <a:gd name="T33" fmla="*/ 2147483647 h 110"/>
                      <a:gd name="T34" fmla="*/ 2147483647 w 74"/>
                      <a:gd name="T35" fmla="*/ 2147483647 h 110"/>
                      <a:gd name="T36" fmla="*/ 2147483647 w 74"/>
                      <a:gd name="T37" fmla="*/ 2147483647 h 110"/>
                      <a:gd name="T38" fmla="*/ 2147483647 w 74"/>
                      <a:gd name="T39" fmla="*/ 2147483647 h 110"/>
                      <a:gd name="T40" fmla="*/ 2147483647 w 74"/>
                      <a:gd name="T41" fmla="*/ 2147483647 h 110"/>
                      <a:gd name="T42" fmla="*/ 2147483647 w 74"/>
                      <a:gd name="T43" fmla="*/ 2147483647 h 110"/>
                      <a:gd name="T44" fmla="*/ 2147483647 w 74"/>
                      <a:gd name="T45" fmla="*/ 2147483647 h 110"/>
                      <a:gd name="T46" fmla="*/ 2147483647 w 74"/>
                      <a:gd name="T47" fmla="*/ 2147483647 h 110"/>
                      <a:gd name="T48" fmla="*/ 2147483647 w 74"/>
                      <a:gd name="T49" fmla="*/ 2147483647 h 110"/>
                      <a:gd name="T50" fmla="*/ 2147483647 w 74"/>
                      <a:gd name="T51" fmla="*/ 2147483647 h 110"/>
                      <a:gd name="T52" fmla="*/ 2147483647 w 74"/>
                      <a:gd name="T53" fmla="*/ 2147483647 h 110"/>
                      <a:gd name="T54" fmla="*/ 2147483647 w 74"/>
                      <a:gd name="T55" fmla="*/ 2147483647 h 110"/>
                      <a:gd name="T56" fmla="*/ 2147483647 w 74"/>
                      <a:gd name="T57" fmla="*/ 2147483647 h 110"/>
                      <a:gd name="T58" fmla="*/ 2147483647 w 74"/>
                      <a:gd name="T59" fmla="*/ 2147483647 h 110"/>
                      <a:gd name="T60" fmla="*/ 2147483647 w 74"/>
                      <a:gd name="T61" fmla="*/ 2147483647 h 110"/>
                      <a:gd name="T62" fmla="*/ 2147483647 w 74"/>
                      <a:gd name="T63" fmla="*/ 2147483647 h 110"/>
                      <a:gd name="T64" fmla="*/ 2147483647 w 74"/>
                      <a:gd name="T65" fmla="*/ 2147483647 h 110"/>
                      <a:gd name="T66" fmla="*/ 2147483647 w 74"/>
                      <a:gd name="T67" fmla="*/ 2147483647 h 110"/>
                      <a:gd name="T68" fmla="*/ 2147483647 w 74"/>
                      <a:gd name="T69" fmla="*/ 2147483647 h 110"/>
                      <a:gd name="T70" fmla="*/ 2147483647 w 74"/>
                      <a:gd name="T71" fmla="*/ 2147483647 h 110"/>
                      <a:gd name="T72" fmla="*/ 2147483647 w 74"/>
                      <a:gd name="T73" fmla="*/ 2147483647 h 110"/>
                      <a:gd name="T74" fmla="*/ 0 w 74"/>
                      <a:gd name="T75" fmla="*/ 2147483647 h 110"/>
                      <a:gd name="T76" fmla="*/ 2147483647 w 74"/>
                      <a:gd name="T77" fmla="*/ 2147483647 h 11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74"/>
                      <a:gd name="T118" fmla="*/ 0 h 110"/>
                      <a:gd name="T119" fmla="*/ 74 w 74"/>
                      <a:gd name="T120" fmla="*/ 110 h 11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74" h="110">
                        <a:moveTo>
                          <a:pt x="4" y="46"/>
                        </a:moveTo>
                        <a:lnTo>
                          <a:pt x="8" y="38"/>
                        </a:lnTo>
                        <a:lnTo>
                          <a:pt x="8" y="30"/>
                        </a:lnTo>
                        <a:lnTo>
                          <a:pt x="6" y="20"/>
                        </a:lnTo>
                        <a:lnTo>
                          <a:pt x="4" y="12"/>
                        </a:lnTo>
                        <a:lnTo>
                          <a:pt x="6" y="4"/>
                        </a:lnTo>
                        <a:lnTo>
                          <a:pt x="8" y="2"/>
                        </a:lnTo>
                        <a:lnTo>
                          <a:pt x="10" y="0"/>
                        </a:lnTo>
                        <a:lnTo>
                          <a:pt x="12" y="2"/>
                        </a:lnTo>
                        <a:lnTo>
                          <a:pt x="14" y="6"/>
                        </a:lnTo>
                        <a:lnTo>
                          <a:pt x="16" y="10"/>
                        </a:lnTo>
                        <a:lnTo>
                          <a:pt x="20" y="10"/>
                        </a:lnTo>
                        <a:lnTo>
                          <a:pt x="22" y="10"/>
                        </a:lnTo>
                        <a:lnTo>
                          <a:pt x="24" y="8"/>
                        </a:lnTo>
                        <a:lnTo>
                          <a:pt x="28" y="4"/>
                        </a:lnTo>
                        <a:lnTo>
                          <a:pt x="28" y="8"/>
                        </a:lnTo>
                        <a:lnTo>
                          <a:pt x="30" y="12"/>
                        </a:lnTo>
                        <a:lnTo>
                          <a:pt x="32" y="18"/>
                        </a:lnTo>
                        <a:lnTo>
                          <a:pt x="34" y="22"/>
                        </a:lnTo>
                        <a:lnTo>
                          <a:pt x="36" y="30"/>
                        </a:lnTo>
                        <a:lnTo>
                          <a:pt x="36" y="36"/>
                        </a:lnTo>
                        <a:lnTo>
                          <a:pt x="36" y="44"/>
                        </a:lnTo>
                        <a:lnTo>
                          <a:pt x="32" y="48"/>
                        </a:lnTo>
                        <a:lnTo>
                          <a:pt x="28" y="54"/>
                        </a:lnTo>
                        <a:lnTo>
                          <a:pt x="26" y="62"/>
                        </a:lnTo>
                        <a:lnTo>
                          <a:pt x="28" y="70"/>
                        </a:lnTo>
                        <a:lnTo>
                          <a:pt x="32" y="76"/>
                        </a:lnTo>
                        <a:lnTo>
                          <a:pt x="36" y="82"/>
                        </a:lnTo>
                        <a:lnTo>
                          <a:pt x="40" y="86"/>
                        </a:lnTo>
                        <a:lnTo>
                          <a:pt x="40" y="84"/>
                        </a:lnTo>
                        <a:lnTo>
                          <a:pt x="42" y="80"/>
                        </a:lnTo>
                        <a:lnTo>
                          <a:pt x="46" y="80"/>
                        </a:lnTo>
                        <a:lnTo>
                          <a:pt x="50" y="82"/>
                        </a:lnTo>
                        <a:lnTo>
                          <a:pt x="54" y="86"/>
                        </a:lnTo>
                        <a:lnTo>
                          <a:pt x="56" y="90"/>
                        </a:lnTo>
                        <a:lnTo>
                          <a:pt x="60" y="92"/>
                        </a:lnTo>
                        <a:lnTo>
                          <a:pt x="62" y="90"/>
                        </a:lnTo>
                        <a:lnTo>
                          <a:pt x="64" y="88"/>
                        </a:lnTo>
                        <a:lnTo>
                          <a:pt x="66" y="90"/>
                        </a:lnTo>
                        <a:lnTo>
                          <a:pt x="64" y="94"/>
                        </a:lnTo>
                        <a:lnTo>
                          <a:pt x="64" y="96"/>
                        </a:lnTo>
                        <a:lnTo>
                          <a:pt x="64" y="98"/>
                        </a:lnTo>
                        <a:lnTo>
                          <a:pt x="66" y="96"/>
                        </a:lnTo>
                        <a:lnTo>
                          <a:pt x="68" y="100"/>
                        </a:lnTo>
                        <a:lnTo>
                          <a:pt x="74" y="102"/>
                        </a:lnTo>
                        <a:lnTo>
                          <a:pt x="74" y="106"/>
                        </a:lnTo>
                        <a:lnTo>
                          <a:pt x="74" y="110"/>
                        </a:lnTo>
                        <a:lnTo>
                          <a:pt x="72" y="110"/>
                        </a:lnTo>
                        <a:lnTo>
                          <a:pt x="70" y="108"/>
                        </a:lnTo>
                        <a:lnTo>
                          <a:pt x="68" y="106"/>
                        </a:lnTo>
                        <a:lnTo>
                          <a:pt x="64" y="100"/>
                        </a:lnTo>
                        <a:lnTo>
                          <a:pt x="60" y="98"/>
                        </a:lnTo>
                        <a:lnTo>
                          <a:pt x="54" y="94"/>
                        </a:lnTo>
                        <a:lnTo>
                          <a:pt x="50" y="90"/>
                        </a:lnTo>
                        <a:lnTo>
                          <a:pt x="48" y="92"/>
                        </a:lnTo>
                        <a:lnTo>
                          <a:pt x="48" y="96"/>
                        </a:lnTo>
                        <a:lnTo>
                          <a:pt x="50" y="100"/>
                        </a:lnTo>
                        <a:lnTo>
                          <a:pt x="44" y="100"/>
                        </a:lnTo>
                        <a:lnTo>
                          <a:pt x="42" y="94"/>
                        </a:lnTo>
                        <a:lnTo>
                          <a:pt x="38" y="90"/>
                        </a:lnTo>
                        <a:lnTo>
                          <a:pt x="34" y="88"/>
                        </a:lnTo>
                        <a:lnTo>
                          <a:pt x="30" y="90"/>
                        </a:lnTo>
                        <a:lnTo>
                          <a:pt x="26" y="92"/>
                        </a:lnTo>
                        <a:lnTo>
                          <a:pt x="22" y="90"/>
                        </a:lnTo>
                        <a:lnTo>
                          <a:pt x="20" y="88"/>
                        </a:lnTo>
                        <a:lnTo>
                          <a:pt x="16" y="84"/>
                        </a:lnTo>
                        <a:lnTo>
                          <a:pt x="18" y="80"/>
                        </a:lnTo>
                        <a:lnTo>
                          <a:pt x="20" y="76"/>
                        </a:lnTo>
                        <a:lnTo>
                          <a:pt x="20" y="72"/>
                        </a:lnTo>
                        <a:lnTo>
                          <a:pt x="16" y="72"/>
                        </a:lnTo>
                        <a:lnTo>
                          <a:pt x="14" y="74"/>
                        </a:lnTo>
                        <a:lnTo>
                          <a:pt x="12" y="74"/>
                        </a:lnTo>
                        <a:lnTo>
                          <a:pt x="6" y="72"/>
                        </a:lnTo>
                        <a:lnTo>
                          <a:pt x="2" y="70"/>
                        </a:lnTo>
                        <a:lnTo>
                          <a:pt x="0" y="66"/>
                        </a:lnTo>
                        <a:lnTo>
                          <a:pt x="0" y="52"/>
                        </a:lnTo>
                        <a:lnTo>
                          <a:pt x="2" y="46"/>
                        </a:lnTo>
                        <a:lnTo>
                          <a:pt x="4" y="4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7" name="îślîďè">
                    <a:extLst>
                      <a:ext uri="{FF2B5EF4-FFF2-40B4-BE49-F238E27FC236}">
                        <a16:creationId xmlns:a16="http://schemas.microsoft.com/office/drawing/2014/main" xmlns="" id="{E7B1639E-8DAC-4F57-BA6A-094494F8E68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10183" y="3479580"/>
                    <a:ext cx="41317" cy="68651"/>
                  </a:xfrm>
                  <a:custGeom>
                    <a:avLst/>
                    <a:gdLst>
                      <a:gd name="T0" fmla="*/ 2147483647 w 24"/>
                      <a:gd name="T1" fmla="*/ 2147483647 h 42"/>
                      <a:gd name="T2" fmla="*/ 2147483647 w 24"/>
                      <a:gd name="T3" fmla="*/ 2147483647 h 42"/>
                      <a:gd name="T4" fmla="*/ 2147483647 w 24"/>
                      <a:gd name="T5" fmla="*/ 2147483647 h 42"/>
                      <a:gd name="T6" fmla="*/ 2147483647 w 24"/>
                      <a:gd name="T7" fmla="*/ 2147483647 h 42"/>
                      <a:gd name="T8" fmla="*/ 2147483647 w 24"/>
                      <a:gd name="T9" fmla="*/ 2147483647 h 42"/>
                      <a:gd name="T10" fmla="*/ 2147483647 w 24"/>
                      <a:gd name="T11" fmla="*/ 2147483647 h 42"/>
                      <a:gd name="T12" fmla="*/ 2147483647 w 24"/>
                      <a:gd name="T13" fmla="*/ 2147483647 h 42"/>
                      <a:gd name="T14" fmla="*/ 2147483647 w 24"/>
                      <a:gd name="T15" fmla="*/ 2147483647 h 42"/>
                      <a:gd name="T16" fmla="*/ 2147483647 w 24"/>
                      <a:gd name="T17" fmla="*/ 2147483647 h 42"/>
                      <a:gd name="T18" fmla="*/ 2147483647 w 24"/>
                      <a:gd name="T19" fmla="*/ 2147483647 h 42"/>
                      <a:gd name="T20" fmla="*/ 2147483647 w 24"/>
                      <a:gd name="T21" fmla="*/ 2147483647 h 42"/>
                      <a:gd name="T22" fmla="*/ 2147483647 w 24"/>
                      <a:gd name="T23" fmla="*/ 2147483647 h 42"/>
                      <a:gd name="T24" fmla="*/ 2147483647 w 24"/>
                      <a:gd name="T25" fmla="*/ 2147483647 h 42"/>
                      <a:gd name="T26" fmla="*/ 2147483647 w 24"/>
                      <a:gd name="T27" fmla="*/ 2147483647 h 42"/>
                      <a:gd name="T28" fmla="*/ 2147483647 w 24"/>
                      <a:gd name="T29" fmla="*/ 2147483647 h 42"/>
                      <a:gd name="T30" fmla="*/ 2147483647 w 24"/>
                      <a:gd name="T31" fmla="*/ 2147483647 h 42"/>
                      <a:gd name="T32" fmla="*/ 2147483647 w 24"/>
                      <a:gd name="T33" fmla="*/ 2147483647 h 42"/>
                      <a:gd name="T34" fmla="*/ 2147483647 w 24"/>
                      <a:gd name="T35" fmla="*/ 2147483647 h 42"/>
                      <a:gd name="T36" fmla="*/ 2147483647 w 24"/>
                      <a:gd name="T37" fmla="*/ 2147483647 h 42"/>
                      <a:gd name="T38" fmla="*/ 2147483647 w 24"/>
                      <a:gd name="T39" fmla="*/ 2147483647 h 42"/>
                      <a:gd name="T40" fmla="*/ 2147483647 w 24"/>
                      <a:gd name="T41" fmla="*/ 2147483647 h 42"/>
                      <a:gd name="T42" fmla="*/ 0 w 24"/>
                      <a:gd name="T43" fmla="*/ 2147483647 h 42"/>
                      <a:gd name="T44" fmla="*/ 2147483647 w 24"/>
                      <a:gd name="T45" fmla="*/ 0 h 42"/>
                      <a:gd name="T46" fmla="*/ 2147483647 w 24"/>
                      <a:gd name="T47" fmla="*/ 0 h 42"/>
                      <a:gd name="T48" fmla="*/ 2147483647 w 24"/>
                      <a:gd name="T49" fmla="*/ 2147483647 h 42"/>
                      <a:gd name="T50" fmla="*/ 2147483647 w 24"/>
                      <a:gd name="T51" fmla="*/ 2147483647 h 42"/>
                      <a:gd name="T52" fmla="*/ 2147483647 w 24"/>
                      <a:gd name="T53" fmla="*/ 2147483647 h 42"/>
                      <a:gd name="T54" fmla="*/ 2147483647 w 24"/>
                      <a:gd name="T55" fmla="*/ 2147483647 h 42"/>
                      <a:gd name="T56" fmla="*/ 2147483647 w 24"/>
                      <a:gd name="T57" fmla="*/ 2147483647 h 42"/>
                      <a:gd name="T58" fmla="*/ 2147483647 w 24"/>
                      <a:gd name="T59" fmla="*/ 2147483647 h 42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24"/>
                      <a:gd name="T91" fmla="*/ 0 h 42"/>
                      <a:gd name="T92" fmla="*/ 24 w 24"/>
                      <a:gd name="T93" fmla="*/ 42 h 42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24" h="42">
                        <a:moveTo>
                          <a:pt x="22" y="28"/>
                        </a:moveTo>
                        <a:lnTo>
                          <a:pt x="14" y="28"/>
                        </a:lnTo>
                        <a:lnTo>
                          <a:pt x="14" y="36"/>
                        </a:lnTo>
                        <a:lnTo>
                          <a:pt x="18" y="40"/>
                        </a:lnTo>
                        <a:lnTo>
                          <a:pt x="18" y="42"/>
                        </a:lnTo>
                        <a:lnTo>
                          <a:pt x="14" y="42"/>
                        </a:lnTo>
                        <a:lnTo>
                          <a:pt x="12" y="42"/>
                        </a:lnTo>
                        <a:lnTo>
                          <a:pt x="10" y="42"/>
                        </a:lnTo>
                        <a:lnTo>
                          <a:pt x="10" y="38"/>
                        </a:lnTo>
                        <a:lnTo>
                          <a:pt x="12" y="36"/>
                        </a:lnTo>
                        <a:lnTo>
                          <a:pt x="12" y="32"/>
                        </a:lnTo>
                        <a:lnTo>
                          <a:pt x="8" y="32"/>
                        </a:lnTo>
                        <a:lnTo>
                          <a:pt x="6" y="30"/>
                        </a:lnTo>
                        <a:lnTo>
                          <a:pt x="2" y="24"/>
                        </a:lnTo>
                        <a:lnTo>
                          <a:pt x="2" y="22"/>
                        </a:lnTo>
                        <a:lnTo>
                          <a:pt x="10" y="22"/>
                        </a:lnTo>
                        <a:lnTo>
                          <a:pt x="12" y="20"/>
                        </a:lnTo>
                        <a:lnTo>
                          <a:pt x="14" y="18"/>
                        </a:lnTo>
                        <a:lnTo>
                          <a:pt x="12" y="14"/>
                        </a:lnTo>
                        <a:lnTo>
                          <a:pt x="6" y="10"/>
                        </a:lnTo>
                        <a:lnTo>
                          <a:pt x="2" y="6"/>
                        </a:lnTo>
                        <a:lnTo>
                          <a:pt x="0" y="2"/>
                        </a:lnTo>
                        <a:lnTo>
                          <a:pt x="4" y="0"/>
                        </a:lnTo>
                        <a:lnTo>
                          <a:pt x="12" y="0"/>
                        </a:lnTo>
                        <a:lnTo>
                          <a:pt x="16" y="2"/>
                        </a:lnTo>
                        <a:lnTo>
                          <a:pt x="16" y="8"/>
                        </a:lnTo>
                        <a:lnTo>
                          <a:pt x="20" y="8"/>
                        </a:lnTo>
                        <a:lnTo>
                          <a:pt x="20" y="16"/>
                        </a:lnTo>
                        <a:lnTo>
                          <a:pt x="24" y="22"/>
                        </a:lnTo>
                        <a:lnTo>
                          <a:pt x="22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8" name="iṡḷîḓê">
                    <a:extLst>
                      <a:ext uri="{FF2B5EF4-FFF2-40B4-BE49-F238E27FC236}">
                        <a16:creationId xmlns:a16="http://schemas.microsoft.com/office/drawing/2014/main" xmlns="" id="{30306F8E-C294-420B-B990-EBC6EDCB79E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42699" y="3499195"/>
                    <a:ext cx="39939" cy="47636"/>
                  </a:xfrm>
                  <a:custGeom>
                    <a:avLst/>
                    <a:gdLst>
                      <a:gd name="T0" fmla="*/ 2147483647 w 22"/>
                      <a:gd name="T1" fmla="*/ 2147483647 h 28"/>
                      <a:gd name="T2" fmla="*/ 2147483647 w 22"/>
                      <a:gd name="T3" fmla="*/ 2147483647 h 28"/>
                      <a:gd name="T4" fmla="*/ 2147483647 w 22"/>
                      <a:gd name="T5" fmla="*/ 2147483647 h 28"/>
                      <a:gd name="T6" fmla="*/ 2147483647 w 22"/>
                      <a:gd name="T7" fmla="*/ 2147483647 h 28"/>
                      <a:gd name="T8" fmla="*/ 2147483647 w 22"/>
                      <a:gd name="T9" fmla="*/ 2147483647 h 28"/>
                      <a:gd name="T10" fmla="*/ 2147483647 w 22"/>
                      <a:gd name="T11" fmla="*/ 2147483647 h 28"/>
                      <a:gd name="T12" fmla="*/ 2147483647 w 22"/>
                      <a:gd name="T13" fmla="*/ 2147483647 h 28"/>
                      <a:gd name="T14" fmla="*/ 2147483647 w 22"/>
                      <a:gd name="T15" fmla="*/ 2147483647 h 28"/>
                      <a:gd name="T16" fmla="*/ 2147483647 w 22"/>
                      <a:gd name="T17" fmla="*/ 2147483647 h 28"/>
                      <a:gd name="T18" fmla="*/ 0 w 22"/>
                      <a:gd name="T19" fmla="*/ 2147483647 h 28"/>
                      <a:gd name="T20" fmla="*/ 2147483647 w 22"/>
                      <a:gd name="T21" fmla="*/ 2147483647 h 28"/>
                      <a:gd name="T22" fmla="*/ 2147483647 w 22"/>
                      <a:gd name="T23" fmla="*/ 0 h 28"/>
                      <a:gd name="T24" fmla="*/ 2147483647 w 22"/>
                      <a:gd name="T25" fmla="*/ 2147483647 h 28"/>
                      <a:gd name="T26" fmla="*/ 2147483647 w 22"/>
                      <a:gd name="T27" fmla="*/ 2147483647 h 28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22"/>
                      <a:gd name="T43" fmla="*/ 0 h 28"/>
                      <a:gd name="T44" fmla="*/ 22 w 22"/>
                      <a:gd name="T45" fmla="*/ 28 h 28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22" h="28">
                        <a:moveTo>
                          <a:pt x="10" y="4"/>
                        </a:moveTo>
                        <a:lnTo>
                          <a:pt x="12" y="4"/>
                        </a:lnTo>
                        <a:lnTo>
                          <a:pt x="14" y="4"/>
                        </a:lnTo>
                        <a:lnTo>
                          <a:pt x="20" y="6"/>
                        </a:lnTo>
                        <a:lnTo>
                          <a:pt x="22" y="10"/>
                        </a:lnTo>
                        <a:lnTo>
                          <a:pt x="20" y="16"/>
                        </a:lnTo>
                        <a:lnTo>
                          <a:pt x="14" y="22"/>
                        </a:lnTo>
                        <a:lnTo>
                          <a:pt x="2" y="28"/>
                        </a:lnTo>
                        <a:lnTo>
                          <a:pt x="2" y="14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4" y="0"/>
                        </a:lnTo>
                        <a:lnTo>
                          <a:pt x="8" y="4"/>
                        </a:lnTo>
                        <a:lnTo>
                          <a:pt x="10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9" name="ïşḷïďé">
                    <a:extLst>
                      <a:ext uri="{FF2B5EF4-FFF2-40B4-BE49-F238E27FC236}">
                        <a16:creationId xmlns:a16="http://schemas.microsoft.com/office/drawing/2014/main" xmlns="" id="{21023749-6D2E-49A2-B1F8-488645B1B74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679207" y="4023190"/>
                    <a:ext cx="28921" cy="50438"/>
                  </a:xfrm>
                  <a:custGeom>
                    <a:avLst/>
                    <a:gdLst>
                      <a:gd name="T0" fmla="*/ 2147483647 w 16"/>
                      <a:gd name="T1" fmla="*/ 2147483647 h 30"/>
                      <a:gd name="T2" fmla="*/ 2147483647 w 16"/>
                      <a:gd name="T3" fmla="*/ 2147483647 h 30"/>
                      <a:gd name="T4" fmla="*/ 2147483647 w 16"/>
                      <a:gd name="T5" fmla="*/ 2147483647 h 30"/>
                      <a:gd name="T6" fmla="*/ 2147483647 w 16"/>
                      <a:gd name="T7" fmla="*/ 2147483647 h 30"/>
                      <a:gd name="T8" fmla="*/ 2147483647 w 16"/>
                      <a:gd name="T9" fmla="*/ 2147483647 h 30"/>
                      <a:gd name="T10" fmla="*/ 2147483647 w 16"/>
                      <a:gd name="T11" fmla="*/ 2147483647 h 30"/>
                      <a:gd name="T12" fmla="*/ 2147483647 w 16"/>
                      <a:gd name="T13" fmla="*/ 2147483647 h 30"/>
                      <a:gd name="T14" fmla="*/ 2147483647 w 16"/>
                      <a:gd name="T15" fmla="*/ 2147483647 h 30"/>
                      <a:gd name="T16" fmla="*/ 2147483647 w 16"/>
                      <a:gd name="T17" fmla="*/ 2147483647 h 30"/>
                      <a:gd name="T18" fmla="*/ 0 w 16"/>
                      <a:gd name="T19" fmla="*/ 2147483647 h 30"/>
                      <a:gd name="T20" fmla="*/ 0 w 16"/>
                      <a:gd name="T21" fmla="*/ 0 h 30"/>
                      <a:gd name="T22" fmla="*/ 2147483647 w 16"/>
                      <a:gd name="T23" fmla="*/ 2147483647 h 30"/>
                      <a:gd name="T24" fmla="*/ 2147483647 w 16"/>
                      <a:gd name="T25" fmla="*/ 2147483647 h 30"/>
                      <a:gd name="T26" fmla="*/ 2147483647 w 16"/>
                      <a:gd name="T27" fmla="*/ 2147483647 h 30"/>
                      <a:gd name="T28" fmla="*/ 2147483647 w 16"/>
                      <a:gd name="T29" fmla="*/ 2147483647 h 30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16"/>
                      <a:gd name="T46" fmla="*/ 0 h 30"/>
                      <a:gd name="T47" fmla="*/ 16 w 16"/>
                      <a:gd name="T48" fmla="*/ 30 h 30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16" h="30">
                        <a:moveTo>
                          <a:pt x="16" y="18"/>
                        </a:moveTo>
                        <a:lnTo>
                          <a:pt x="16" y="24"/>
                        </a:lnTo>
                        <a:lnTo>
                          <a:pt x="14" y="28"/>
                        </a:lnTo>
                        <a:lnTo>
                          <a:pt x="12" y="30"/>
                        </a:lnTo>
                        <a:lnTo>
                          <a:pt x="10" y="30"/>
                        </a:lnTo>
                        <a:lnTo>
                          <a:pt x="8" y="30"/>
                        </a:lnTo>
                        <a:lnTo>
                          <a:pt x="6" y="26"/>
                        </a:lnTo>
                        <a:lnTo>
                          <a:pt x="4" y="18"/>
                        </a:lnTo>
                        <a:lnTo>
                          <a:pt x="2" y="12"/>
                        </a:lnTo>
                        <a:lnTo>
                          <a:pt x="0" y="6"/>
                        </a:lnTo>
                        <a:lnTo>
                          <a:pt x="0" y="0"/>
                        </a:lnTo>
                        <a:lnTo>
                          <a:pt x="8" y="12"/>
                        </a:lnTo>
                        <a:lnTo>
                          <a:pt x="10" y="18"/>
                        </a:lnTo>
                        <a:lnTo>
                          <a:pt x="14" y="18"/>
                        </a:lnTo>
                        <a:lnTo>
                          <a:pt x="16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0" name="ïṩḻïḓé">
                    <a:extLst>
                      <a:ext uri="{FF2B5EF4-FFF2-40B4-BE49-F238E27FC236}">
                        <a16:creationId xmlns:a16="http://schemas.microsoft.com/office/drawing/2014/main" xmlns="" id="{2810553C-72AB-495B-9CC3-190D2D4DE73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776988" y="4091842"/>
                    <a:ext cx="38562" cy="29422"/>
                  </a:xfrm>
                  <a:custGeom>
                    <a:avLst/>
                    <a:gdLst>
                      <a:gd name="T0" fmla="*/ 2147483647 w 22"/>
                      <a:gd name="T1" fmla="*/ 2147483647 h 16"/>
                      <a:gd name="T2" fmla="*/ 2147483647 w 22"/>
                      <a:gd name="T3" fmla="*/ 2147483647 h 16"/>
                      <a:gd name="T4" fmla="*/ 2147483647 w 22"/>
                      <a:gd name="T5" fmla="*/ 2147483647 h 16"/>
                      <a:gd name="T6" fmla="*/ 2147483647 w 22"/>
                      <a:gd name="T7" fmla="*/ 2147483647 h 16"/>
                      <a:gd name="T8" fmla="*/ 2147483647 w 22"/>
                      <a:gd name="T9" fmla="*/ 2147483647 h 16"/>
                      <a:gd name="T10" fmla="*/ 0 w 22"/>
                      <a:gd name="T11" fmla="*/ 2147483647 h 16"/>
                      <a:gd name="T12" fmla="*/ 0 w 22"/>
                      <a:gd name="T13" fmla="*/ 0 h 16"/>
                      <a:gd name="T14" fmla="*/ 2147483647 w 22"/>
                      <a:gd name="T15" fmla="*/ 2147483647 h 16"/>
                      <a:gd name="T16" fmla="*/ 2147483647 w 22"/>
                      <a:gd name="T17" fmla="*/ 2147483647 h 16"/>
                      <a:gd name="T18" fmla="*/ 2147483647 w 22"/>
                      <a:gd name="T19" fmla="*/ 2147483647 h 16"/>
                      <a:gd name="T20" fmla="*/ 2147483647 w 22"/>
                      <a:gd name="T21" fmla="*/ 2147483647 h 1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22"/>
                      <a:gd name="T34" fmla="*/ 0 h 16"/>
                      <a:gd name="T35" fmla="*/ 22 w 22"/>
                      <a:gd name="T36" fmla="*/ 16 h 1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22" h="16">
                        <a:moveTo>
                          <a:pt x="22" y="14"/>
                        </a:moveTo>
                        <a:lnTo>
                          <a:pt x="20" y="16"/>
                        </a:lnTo>
                        <a:lnTo>
                          <a:pt x="18" y="16"/>
                        </a:lnTo>
                        <a:lnTo>
                          <a:pt x="12" y="14"/>
                        </a:lnTo>
                        <a:lnTo>
                          <a:pt x="6" y="10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  <a:lnTo>
                          <a:pt x="6" y="2"/>
                        </a:lnTo>
                        <a:lnTo>
                          <a:pt x="12" y="4"/>
                        </a:lnTo>
                        <a:lnTo>
                          <a:pt x="20" y="8"/>
                        </a:lnTo>
                        <a:lnTo>
                          <a:pt x="2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1" name="ïṡḻíḋé">
                    <a:extLst>
                      <a:ext uri="{FF2B5EF4-FFF2-40B4-BE49-F238E27FC236}">
                        <a16:creationId xmlns:a16="http://schemas.microsoft.com/office/drawing/2014/main" xmlns="" id="{1A65696F-FD98-4445-8A00-30DE8BAE51F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37586" y="4117060"/>
                    <a:ext cx="23413" cy="40630"/>
                  </a:xfrm>
                  <a:custGeom>
                    <a:avLst/>
                    <a:gdLst>
                      <a:gd name="T0" fmla="*/ 2147483647 w 14"/>
                      <a:gd name="T1" fmla="*/ 0 h 24"/>
                      <a:gd name="T2" fmla="*/ 2147483647 w 14"/>
                      <a:gd name="T3" fmla="*/ 2147483647 h 24"/>
                      <a:gd name="T4" fmla="*/ 2147483647 w 14"/>
                      <a:gd name="T5" fmla="*/ 2147483647 h 24"/>
                      <a:gd name="T6" fmla="*/ 2147483647 w 14"/>
                      <a:gd name="T7" fmla="*/ 2147483647 h 24"/>
                      <a:gd name="T8" fmla="*/ 2147483647 w 14"/>
                      <a:gd name="T9" fmla="*/ 2147483647 h 24"/>
                      <a:gd name="T10" fmla="*/ 2147483647 w 14"/>
                      <a:gd name="T11" fmla="*/ 2147483647 h 24"/>
                      <a:gd name="T12" fmla="*/ 2147483647 w 14"/>
                      <a:gd name="T13" fmla="*/ 2147483647 h 24"/>
                      <a:gd name="T14" fmla="*/ 2147483647 w 14"/>
                      <a:gd name="T15" fmla="*/ 2147483647 h 24"/>
                      <a:gd name="T16" fmla="*/ 0 w 14"/>
                      <a:gd name="T17" fmla="*/ 2147483647 h 24"/>
                      <a:gd name="T18" fmla="*/ 0 w 14"/>
                      <a:gd name="T19" fmla="*/ 2147483647 h 24"/>
                      <a:gd name="T20" fmla="*/ 0 w 14"/>
                      <a:gd name="T21" fmla="*/ 2147483647 h 24"/>
                      <a:gd name="T22" fmla="*/ 2147483647 w 14"/>
                      <a:gd name="T23" fmla="*/ 2147483647 h 24"/>
                      <a:gd name="T24" fmla="*/ 2147483647 w 14"/>
                      <a:gd name="T25" fmla="*/ 0 h 24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14"/>
                      <a:gd name="T40" fmla="*/ 0 h 24"/>
                      <a:gd name="T41" fmla="*/ 14 w 14"/>
                      <a:gd name="T42" fmla="*/ 24 h 24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14" h="24">
                        <a:moveTo>
                          <a:pt x="2" y="0"/>
                        </a:moveTo>
                        <a:lnTo>
                          <a:pt x="6" y="6"/>
                        </a:lnTo>
                        <a:lnTo>
                          <a:pt x="10" y="12"/>
                        </a:lnTo>
                        <a:lnTo>
                          <a:pt x="12" y="18"/>
                        </a:lnTo>
                        <a:lnTo>
                          <a:pt x="14" y="24"/>
                        </a:lnTo>
                        <a:lnTo>
                          <a:pt x="12" y="24"/>
                        </a:lnTo>
                        <a:lnTo>
                          <a:pt x="8" y="22"/>
                        </a:lnTo>
                        <a:lnTo>
                          <a:pt x="2" y="16"/>
                        </a:lnTo>
                        <a:lnTo>
                          <a:pt x="0" y="12"/>
                        </a:lnTo>
                        <a:lnTo>
                          <a:pt x="0" y="8"/>
                        </a:lnTo>
                        <a:lnTo>
                          <a:pt x="0" y="2"/>
                        </a:lnTo>
                        <a:lnTo>
                          <a:pt x="4" y="2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2" name="ïşļîḑe">
                    <a:extLst>
                      <a:ext uri="{FF2B5EF4-FFF2-40B4-BE49-F238E27FC236}">
                        <a16:creationId xmlns:a16="http://schemas.microsoft.com/office/drawing/2014/main" xmlns="" id="{6C6FC647-765F-4CA4-B18A-A9FC4483952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51358" y="4175905"/>
                    <a:ext cx="30299" cy="16812"/>
                  </a:xfrm>
                  <a:custGeom>
                    <a:avLst/>
                    <a:gdLst>
                      <a:gd name="T0" fmla="*/ 2147483647 w 18"/>
                      <a:gd name="T1" fmla="*/ 2147483647 h 10"/>
                      <a:gd name="T2" fmla="*/ 2147483647 w 18"/>
                      <a:gd name="T3" fmla="*/ 2147483647 h 10"/>
                      <a:gd name="T4" fmla="*/ 2147483647 w 18"/>
                      <a:gd name="T5" fmla="*/ 2147483647 h 10"/>
                      <a:gd name="T6" fmla="*/ 0 w 18"/>
                      <a:gd name="T7" fmla="*/ 2147483647 h 10"/>
                      <a:gd name="T8" fmla="*/ 0 w 18"/>
                      <a:gd name="T9" fmla="*/ 0 h 10"/>
                      <a:gd name="T10" fmla="*/ 2147483647 w 18"/>
                      <a:gd name="T11" fmla="*/ 0 h 10"/>
                      <a:gd name="T12" fmla="*/ 2147483647 w 18"/>
                      <a:gd name="T13" fmla="*/ 2147483647 h 10"/>
                      <a:gd name="T14" fmla="*/ 2147483647 w 18"/>
                      <a:gd name="T15" fmla="*/ 2147483647 h 10"/>
                      <a:gd name="T16" fmla="*/ 2147483647 w 18"/>
                      <a:gd name="T17" fmla="*/ 2147483647 h 10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8"/>
                      <a:gd name="T28" fmla="*/ 0 h 10"/>
                      <a:gd name="T29" fmla="*/ 18 w 18"/>
                      <a:gd name="T30" fmla="*/ 10 h 10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8" h="10">
                        <a:moveTo>
                          <a:pt x="18" y="10"/>
                        </a:moveTo>
                        <a:lnTo>
                          <a:pt x="10" y="10"/>
                        </a:lnTo>
                        <a:lnTo>
                          <a:pt x="4" y="8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  <a:lnTo>
                          <a:pt x="6" y="0"/>
                        </a:lnTo>
                        <a:lnTo>
                          <a:pt x="12" y="4"/>
                        </a:lnTo>
                        <a:lnTo>
                          <a:pt x="16" y="6"/>
                        </a:lnTo>
                        <a:lnTo>
                          <a:pt x="18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3" name="işļíḓé">
                    <a:extLst>
                      <a:ext uri="{FF2B5EF4-FFF2-40B4-BE49-F238E27FC236}">
                        <a16:creationId xmlns:a16="http://schemas.microsoft.com/office/drawing/2014/main" xmlns="" id="{9131F5CD-00C3-4553-AD53-ACA6F82DE1C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724653" y="4096045"/>
                    <a:ext cx="41317" cy="35026"/>
                  </a:xfrm>
                  <a:custGeom>
                    <a:avLst/>
                    <a:gdLst>
                      <a:gd name="T0" fmla="*/ 2147483647 w 24"/>
                      <a:gd name="T1" fmla="*/ 0 h 20"/>
                      <a:gd name="T2" fmla="*/ 2147483647 w 24"/>
                      <a:gd name="T3" fmla="*/ 2147483647 h 20"/>
                      <a:gd name="T4" fmla="*/ 2147483647 w 24"/>
                      <a:gd name="T5" fmla="*/ 2147483647 h 20"/>
                      <a:gd name="T6" fmla="*/ 2147483647 w 24"/>
                      <a:gd name="T7" fmla="*/ 2147483647 h 20"/>
                      <a:gd name="T8" fmla="*/ 2147483647 w 24"/>
                      <a:gd name="T9" fmla="*/ 2147483647 h 20"/>
                      <a:gd name="T10" fmla="*/ 2147483647 w 24"/>
                      <a:gd name="T11" fmla="*/ 2147483647 h 20"/>
                      <a:gd name="T12" fmla="*/ 2147483647 w 24"/>
                      <a:gd name="T13" fmla="*/ 2147483647 h 20"/>
                      <a:gd name="T14" fmla="*/ 2147483647 w 24"/>
                      <a:gd name="T15" fmla="*/ 2147483647 h 20"/>
                      <a:gd name="T16" fmla="*/ 2147483647 w 24"/>
                      <a:gd name="T17" fmla="*/ 2147483647 h 20"/>
                      <a:gd name="T18" fmla="*/ 2147483647 w 24"/>
                      <a:gd name="T19" fmla="*/ 2147483647 h 20"/>
                      <a:gd name="T20" fmla="*/ 2147483647 w 24"/>
                      <a:gd name="T21" fmla="*/ 2147483647 h 20"/>
                      <a:gd name="T22" fmla="*/ 2147483647 w 24"/>
                      <a:gd name="T23" fmla="*/ 2147483647 h 20"/>
                      <a:gd name="T24" fmla="*/ 2147483647 w 24"/>
                      <a:gd name="T25" fmla="*/ 2147483647 h 20"/>
                      <a:gd name="T26" fmla="*/ 2147483647 w 24"/>
                      <a:gd name="T27" fmla="*/ 2147483647 h 20"/>
                      <a:gd name="T28" fmla="*/ 2147483647 w 24"/>
                      <a:gd name="T29" fmla="*/ 2147483647 h 20"/>
                      <a:gd name="T30" fmla="*/ 2147483647 w 24"/>
                      <a:gd name="T31" fmla="*/ 2147483647 h 20"/>
                      <a:gd name="T32" fmla="*/ 0 w 24"/>
                      <a:gd name="T33" fmla="*/ 2147483647 h 20"/>
                      <a:gd name="T34" fmla="*/ 0 w 24"/>
                      <a:gd name="T35" fmla="*/ 0 h 20"/>
                      <a:gd name="T36" fmla="*/ 2147483647 w 24"/>
                      <a:gd name="T37" fmla="*/ 0 h 20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24"/>
                      <a:gd name="T58" fmla="*/ 0 h 20"/>
                      <a:gd name="T59" fmla="*/ 24 w 24"/>
                      <a:gd name="T60" fmla="*/ 20 h 20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24" h="20">
                        <a:moveTo>
                          <a:pt x="6" y="0"/>
                        </a:moveTo>
                        <a:lnTo>
                          <a:pt x="6" y="2"/>
                        </a:lnTo>
                        <a:lnTo>
                          <a:pt x="8" y="4"/>
                        </a:lnTo>
                        <a:lnTo>
                          <a:pt x="14" y="8"/>
                        </a:lnTo>
                        <a:lnTo>
                          <a:pt x="20" y="12"/>
                        </a:lnTo>
                        <a:lnTo>
                          <a:pt x="24" y="14"/>
                        </a:lnTo>
                        <a:lnTo>
                          <a:pt x="24" y="16"/>
                        </a:lnTo>
                        <a:lnTo>
                          <a:pt x="22" y="20"/>
                        </a:lnTo>
                        <a:lnTo>
                          <a:pt x="20" y="20"/>
                        </a:lnTo>
                        <a:lnTo>
                          <a:pt x="16" y="18"/>
                        </a:lnTo>
                        <a:lnTo>
                          <a:pt x="14" y="14"/>
                        </a:lnTo>
                        <a:lnTo>
                          <a:pt x="10" y="14"/>
                        </a:lnTo>
                        <a:lnTo>
                          <a:pt x="10" y="12"/>
                        </a:lnTo>
                        <a:lnTo>
                          <a:pt x="8" y="8"/>
                        </a:lnTo>
                        <a:lnTo>
                          <a:pt x="6" y="8"/>
                        </a:lnTo>
                        <a:lnTo>
                          <a:pt x="6" y="4"/>
                        </a:lnTo>
                        <a:lnTo>
                          <a:pt x="0" y="4"/>
                        </a:lnTo>
                        <a:lnTo>
                          <a:pt x="0" y="0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4" name="îş1ïḍê">
                    <a:extLst>
                      <a:ext uri="{FF2B5EF4-FFF2-40B4-BE49-F238E27FC236}">
                        <a16:creationId xmlns:a16="http://schemas.microsoft.com/office/drawing/2014/main" xmlns="" id="{215EE428-7711-489F-8700-F4FAEEA848C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979439" y="4351038"/>
                    <a:ext cx="22036" cy="18214"/>
                  </a:xfrm>
                  <a:custGeom>
                    <a:avLst/>
                    <a:gdLst>
                      <a:gd name="T0" fmla="*/ 2147483647 w 12"/>
                      <a:gd name="T1" fmla="*/ 2147483647 h 12"/>
                      <a:gd name="T2" fmla="*/ 2147483647 w 12"/>
                      <a:gd name="T3" fmla="*/ 2147483647 h 12"/>
                      <a:gd name="T4" fmla="*/ 2147483647 w 12"/>
                      <a:gd name="T5" fmla="*/ 2147483647 h 12"/>
                      <a:gd name="T6" fmla="*/ 2147483647 w 12"/>
                      <a:gd name="T7" fmla="*/ 2147483647 h 12"/>
                      <a:gd name="T8" fmla="*/ 2147483647 w 12"/>
                      <a:gd name="T9" fmla="*/ 2147483647 h 12"/>
                      <a:gd name="T10" fmla="*/ 0 w 12"/>
                      <a:gd name="T11" fmla="*/ 0 h 12"/>
                      <a:gd name="T12" fmla="*/ 2147483647 w 12"/>
                      <a:gd name="T13" fmla="*/ 0 h 12"/>
                      <a:gd name="T14" fmla="*/ 2147483647 w 12"/>
                      <a:gd name="T15" fmla="*/ 2147483647 h 12"/>
                      <a:gd name="T16" fmla="*/ 2147483647 w 12"/>
                      <a:gd name="T17" fmla="*/ 2147483647 h 12"/>
                      <a:gd name="T18" fmla="*/ 2147483647 w 12"/>
                      <a:gd name="T19" fmla="*/ 2147483647 h 1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2"/>
                      <a:gd name="T31" fmla="*/ 0 h 12"/>
                      <a:gd name="T32" fmla="*/ 12 w 12"/>
                      <a:gd name="T33" fmla="*/ 12 h 1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2" h="12">
                        <a:moveTo>
                          <a:pt x="12" y="8"/>
                        </a:moveTo>
                        <a:lnTo>
                          <a:pt x="10" y="10"/>
                        </a:lnTo>
                        <a:lnTo>
                          <a:pt x="8" y="12"/>
                        </a:lnTo>
                        <a:lnTo>
                          <a:pt x="4" y="12"/>
                        </a:lnTo>
                        <a:lnTo>
                          <a:pt x="2" y="8"/>
                        </a:lnTo>
                        <a:lnTo>
                          <a:pt x="0" y="0"/>
                        </a:lnTo>
                        <a:lnTo>
                          <a:pt x="2" y="0"/>
                        </a:lnTo>
                        <a:lnTo>
                          <a:pt x="6" y="2"/>
                        </a:lnTo>
                        <a:lnTo>
                          <a:pt x="10" y="6"/>
                        </a:lnTo>
                        <a:lnTo>
                          <a:pt x="12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5" name="íS1íḓe">
                    <a:extLst>
                      <a:ext uri="{FF2B5EF4-FFF2-40B4-BE49-F238E27FC236}">
                        <a16:creationId xmlns:a16="http://schemas.microsoft.com/office/drawing/2014/main" xmlns="" id="{D5950664-C587-45F2-B33E-C39BA0F65F6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249374" y="4394470"/>
                    <a:ext cx="42693" cy="25219"/>
                  </a:xfrm>
                  <a:custGeom>
                    <a:avLst/>
                    <a:gdLst>
                      <a:gd name="T0" fmla="*/ 2147483647 w 24"/>
                      <a:gd name="T1" fmla="*/ 2147483647 h 16"/>
                      <a:gd name="T2" fmla="*/ 2147483647 w 24"/>
                      <a:gd name="T3" fmla="*/ 2147483647 h 16"/>
                      <a:gd name="T4" fmla="*/ 2147483647 w 24"/>
                      <a:gd name="T5" fmla="*/ 2147483647 h 16"/>
                      <a:gd name="T6" fmla="*/ 2147483647 w 24"/>
                      <a:gd name="T7" fmla="*/ 2147483647 h 16"/>
                      <a:gd name="T8" fmla="*/ 2147483647 w 24"/>
                      <a:gd name="T9" fmla="*/ 2147483647 h 16"/>
                      <a:gd name="T10" fmla="*/ 2147483647 w 24"/>
                      <a:gd name="T11" fmla="*/ 2147483647 h 16"/>
                      <a:gd name="T12" fmla="*/ 2147483647 w 24"/>
                      <a:gd name="T13" fmla="*/ 2147483647 h 16"/>
                      <a:gd name="T14" fmla="*/ 0 w 24"/>
                      <a:gd name="T15" fmla="*/ 2147483647 h 16"/>
                      <a:gd name="T16" fmla="*/ 2147483647 w 24"/>
                      <a:gd name="T17" fmla="*/ 2147483647 h 16"/>
                      <a:gd name="T18" fmla="*/ 2147483647 w 24"/>
                      <a:gd name="T19" fmla="*/ 2147483647 h 16"/>
                      <a:gd name="T20" fmla="*/ 2147483647 w 24"/>
                      <a:gd name="T21" fmla="*/ 2147483647 h 16"/>
                      <a:gd name="T22" fmla="*/ 2147483647 w 24"/>
                      <a:gd name="T23" fmla="*/ 0 h 16"/>
                      <a:gd name="T24" fmla="*/ 2147483647 w 24"/>
                      <a:gd name="T25" fmla="*/ 0 h 16"/>
                      <a:gd name="T26" fmla="*/ 2147483647 w 24"/>
                      <a:gd name="T27" fmla="*/ 2147483647 h 16"/>
                      <a:gd name="T28" fmla="*/ 2147483647 w 24"/>
                      <a:gd name="T29" fmla="*/ 2147483647 h 16"/>
                      <a:gd name="T30" fmla="*/ 2147483647 w 24"/>
                      <a:gd name="T31" fmla="*/ 2147483647 h 1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24"/>
                      <a:gd name="T49" fmla="*/ 0 h 16"/>
                      <a:gd name="T50" fmla="*/ 24 w 24"/>
                      <a:gd name="T51" fmla="*/ 16 h 1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24" h="16">
                        <a:moveTo>
                          <a:pt x="24" y="8"/>
                        </a:moveTo>
                        <a:lnTo>
                          <a:pt x="22" y="12"/>
                        </a:lnTo>
                        <a:lnTo>
                          <a:pt x="20" y="14"/>
                        </a:lnTo>
                        <a:lnTo>
                          <a:pt x="16" y="16"/>
                        </a:lnTo>
                        <a:lnTo>
                          <a:pt x="12" y="16"/>
                        </a:lnTo>
                        <a:lnTo>
                          <a:pt x="6" y="14"/>
                        </a:lnTo>
                        <a:lnTo>
                          <a:pt x="2" y="14"/>
                        </a:lnTo>
                        <a:lnTo>
                          <a:pt x="0" y="12"/>
                        </a:lnTo>
                        <a:lnTo>
                          <a:pt x="2" y="8"/>
                        </a:lnTo>
                        <a:lnTo>
                          <a:pt x="4" y="4"/>
                        </a:lnTo>
                        <a:lnTo>
                          <a:pt x="8" y="2"/>
                        </a:lnTo>
                        <a:lnTo>
                          <a:pt x="12" y="0"/>
                        </a:lnTo>
                        <a:lnTo>
                          <a:pt x="16" y="0"/>
                        </a:lnTo>
                        <a:lnTo>
                          <a:pt x="20" y="2"/>
                        </a:lnTo>
                        <a:lnTo>
                          <a:pt x="22" y="4"/>
                        </a:lnTo>
                        <a:lnTo>
                          <a:pt x="24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6" name="ïŝļîḓè">
                    <a:extLst>
                      <a:ext uri="{FF2B5EF4-FFF2-40B4-BE49-F238E27FC236}">
                        <a16:creationId xmlns:a16="http://schemas.microsoft.com/office/drawing/2014/main" xmlns="" id="{EC99F973-A607-4869-AE01-498C3CA7712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294821" y="4359444"/>
                    <a:ext cx="48203" cy="25219"/>
                  </a:xfrm>
                  <a:custGeom>
                    <a:avLst/>
                    <a:gdLst>
                      <a:gd name="T0" fmla="*/ 2147483647 w 28"/>
                      <a:gd name="T1" fmla="*/ 2147483647 h 14"/>
                      <a:gd name="T2" fmla="*/ 2147483647 w 28"/>
                      <a:gd name="T3" fmla="*/ 2147483647 h 14"/>
                      <a:gd name="T4" fmla="*/ 2147483647 w 28"/>
                      <a:gd name="T5" fmla="*/ 2147483647 h 14"/>
                      <a:gd name="T6" fmla="*/ 2147483647 w 28"/>
                      <a:gd name="T7" fmla="*/ 2147483647 h 14"/>
                      <a:gd name="T8" fmla="*/ 2147483647 w 28"/>
                      <a:gd name="T9" fmla="*/ 2147483647 h 14"/>
                      <a:gd name="T10" fmla="*/ 2147483647 w 28"/>
                      <a:gd name="T11" fmla="*/ 2147483647 h 14"/>
                      <a:gd name="T12" fmla="*/ 0 w 28"/>
                      <a:gd name="T13" fmla="*/ 2147483647 h 14"/>
                      <a:gd name="T14" fmla="*/ 0 w 28"/>
                      <a:gd name="T15" fmla="*/ 2147483647 h 14"/>
                      <a:gd name="T16" fmla="*/ 2147483647 w 28"/>
                      <a:gd name="T17" fmla="*/ 2147483647 h 14"/>
                      <a:gd name="T18" fmla="*/ 2147483647 w 28"/>
                      <a:gd name="T19" fmla="*/ 2147483647 h 14"/>
                      <a:gd name="T20" fmla="*/ 2147483647 w 28"/>
                      <a:gd name="T21" fmla="*/ 0 h 14"/>
                      <a:gd name="T22" fmla="*/ 2147483647 w 28"/>
                      <a:gd name="T23" fmla="*/ 0 h 14"/>
                      <a:gd name="T24" fmla="*/ 2147483647 w 28"/>
                      <a:gd name="T25" fmla="*/ 0 h 14"/>
                      <a:gd name="T26" fmla="*/ 2147483647 w 28"/>
                      <a:gd name="T27" fmla="*/ 2147483647 h 14"/>
                      <a:gd name="T28" fmla="*/ 2147483647 w 28"/>
                      <a:gd name="T29" fmla="*/ 2147483647 h 14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28"/>
                      <a:gd name="T46" fmla="*/ 0 h 14"/>
                      <a:gd name="T47" fmla="*/ 28 w 28"/>
                      <a:gd name="T48" fmla="*/ 14 h 14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28" h="14">
                        <a:moveTo>
                          <a:pt x="26" y="4"/>
                        </a:moveTo>
                        <a:lnTo>
                          <a:pt x="22" y="6"/>
                        </a:lnTo>
                        <a:lnTo>
                          <a:pt x="18" y="10"/>
                        </a:lnTo>
                        <a:lnTo>
                          <a:pt x="10" y="12"/>
                        </a:lnTo>
                        <a:lnTo>
                          <a:pt x="6" y="14"/>
                        </a:lnTo>
                        <a:lnTo>
                          <a:pt x="2" y="12"/>
                        </a:lnTo>
                        <a:lnTo>
                          <a:pt x="0" y="10"/>
                        </a:lnTo>
                        <a:lnTo>
                          <a:pt x="0" y="6"/>
                        </a:lnTo>
                        <a:lnTo>
                          <a:pt x="2" y="6"/>
                        </a:lnTo>
                        <a:lnTo>
                          <a:pt x="8" y="2"/>
                        </a:lnTo>
                        <a:lnTo>
                          <a:pt x="14" y="0"/>
                        </a:lnTo>
                        <a:lnTo>
                          <a:pt x="22" y="0"/>
                        </a:lnTo>
                        <a:lnTo>
                          <a:pt x="26" y="0"/>
                        </a:lnTo>
                        <a:lnTo>
                          <a:pt x="28" y="2"/>
                        </a:lnTo>
                        <a:lnTo>
                          <a:pt x="26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7" name="íŝ1iḓê">
                    <a:extLst>
                      <a:ext uri="{FF2B5EF4-FFF2-40B4-BE49-F238E27FC236}">
                        <a16:creationId xmlns:a16="http://schemas.microsoft.com/office/drawing/2014/main" xmlns="" id="{A5F5ADB0-50BD-438E-BB2D-BA5FE513334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80724" y="3806027"/>
                    <a:ext cx="173529" cy="226972"/>
                  </a:xfrm>
                  <a:custGeom>
                    <a:avLst/>
                    <a:gdLst>
                      <a:gd name="T0" fmla="*/ 2147483647 w 100"/>
                      <a:gd name="T1" fmla="*/ 2147483647 h 136"/>
                      <a:gd name="T2" fmla="*/ 2147483647 w 100"/>
                      <a:gd name="T3" fmla="*/ 2147483647 h 136"/>
                      <a:gd name="T4" fmla="*/ 2147483647 w 100"/>
                      <a:gd name="T5" fmla="*/ 2147483647 h 136"/>
                      <a:gd name="T6" fmla="*/ 2147483647 w 100"/>
                      <a:gd name="T7" fmla="*/ 2147483647 h 136"/>
                      <a:gd name="T8" fmla="*/ 2147483647 w 100"/>
                      <a:gd name="T9" fmla="*/ 2147483647 h 136"/>
                      <a:gd name="T10" fmla="*/ 2147483647 w 100"/>
                      <a:gd name="T11" fmla="*/ 2147483647 h 136"/>
                      <a:gd name="T12" fmla="*/ 2147483647 w 100"/>
                      <a:gd name="T13" fmla="*/ 2147483647 h 136"/>
                      <a:gd name="T14" fmla="*/ 2147483647 w 100"/>
                      <a:gd name="T15" fmla="*/ 2147483647 h 136"/>
                      <a:gd name="T16" fmla="*/ 2147483647 w 100"/>
                      <a:gd name="T17" fmla="*/ 0 h 136"/>
                      <a:gd name="T18" fmla="*/ 2147483647 w 100"/>
                      <a:gd name="T19" fmla="*/ 2147483647 h 136"/>
                      <a:gd name="T20" fmla="*/ 2147483647 w 100"/>
                      <a:gd name="T21" fmla="*/ 2147483647 h 136"/>
                      <a:gd name="T22" fmla="*/ 2147483647 w 100"/>
                      <a:gd name="T23" fmla="*/ 2147483647 h 136"/>
                      <a:gd name="T24" fmla="*/ 2147483647 w 100"/>
                      <a:gd name="T25" fmla="*/ 2147483647 h 136"/>
                      <a:gd name="T26" fmla="*/ 2147483647 w 100"/>
                      <a:gd name="T27" fmla="*/ 2147483647 h 136"/>
                      <a:gd name="T28" fmla="*/ 2147483647 w 100"/>
                      <a:gd name="T29" fmla="*/ 2147483647 h 136"/>
                      <a:gd name="T30" fmla="*/ 2147483647 w 100"/>
                      <a:gd name="T31" fmla="*/ 2147483647 h 136"/>
                      <a:gd name="T32" fmla="*/ 2147483647 w 100"/>
                      <a:gd name="T33" fmla="*/ 2147483647 h 136"/>
                      <a:gd name="T34" fmla="*/ 2147483647 w 100"/>
                      <a:gd name="T35" fmla="*/ 2147483647 h 136"/>
                      <a:gd name="T36" fmla="*/ 2147483647 w 100"/>
                      <a:gd name="T37" fmla="*/ 2147483647 h 136"/>
                      <a:gd name="T38" fmla="*/ 2147483647 w 100"/>
                      <a:gd name="T39" fmla="*/ 2147483647 h 136"/>
                      <a:gd name="T40" fmla="*/ 2147483647 w 100"/>
                      <a:gd name="T41" fmla="*/ 2147483647 h 136"/>
                      <a:gd name="T42" fmla="*/ 2147483647 w 100"/>
                      <a:gd name="T43" fmla="*/ 2147483647 h 136"/>
                      <a:gd name="T44" fmla="*/ 2147483647 w 100"/>
                      <a:gd name="T45" fmla="*/ 2147483647 h 136"/>
                      <a:gd name="T46" fmla="*/ 2147483647 w 100"/>
                      <a:gd name="T47" fmla="*/ 2147483647 h 136"/>
                      <a:gd name="T48" fmla="*/ 2147483647 w 100"/>
                      <a:gd name="T49" fmla="*/ 2147483647 h 136"/>
                      <a:gd name="T50" fmla="*/ 2147483647 w 100"/>
                      <a:gd name="T51" fmla="*/ 2147483647 h 136"/>
                      <a:gd name="T52" fmla="*/ 2147483647 w 100"/>
                      <a:gd name="T53" fmla="*/ 2147483647 h 136"/>
                      <a:gd name="T54" fmla="*/ 2147483647 w 100"/>
                      <a:gd name="T55" fmla="*/ 2147483647 h 136"/>
                      <a:gd name="T56" fmla="*/ 2147483647 w 100"/>
                      <a:gd name="T57" fmla="*/ 2147483647 h 136"/>
                      <a:gd name="T58" fmla="*/ 2147483647 w 100"/>
                      <a:gd name="T59" fmla="*/ 2147483647 h 136"/>
                      <a:gd name="T60" fmla="*/ 2147483647 w 100"/>
                      <a:gd name="T61" fmla="*/ 2147483647 h 136"/>
                      <a:gd name="T62" fmla="*/ 2147483647 w 100"/>
                      <a:gd name="T63" fmla="*/ 2147483647 h 136"/>
                      <a:gd name="T64" fmla="*/ 2147483647 w 100"/>
                      <a:gd name="T65" fmla="*/ 2147483647 h 136"/>
                      <a:gd name="T66" fmla="*/ 2147483647 w 100"/>
                      <a:gd name="T67" fmla="*/ 2147483647 h 136"/>
                      <a:gd name="T68" fmla="*/ 2147483647 w 100"/>
                      <a:gd name="T69" fmla="*/ 2147483647 h 136"/>
                      <a:gd name="T70" fmla="*/ 2147483647 w 100"/>
                      <a:gd name="T71" fmla="*/ 2147483647 h 136"/>
                      <a:gd name="T72" fmla="*/ 2147483647 w 100"/>
                      <a:gd name="T73" fmla="*/ 2147483647 h 136"/>
                      <a:gd name="T74" fmla="*/ 2147483647 w 100"/>
                      <a:gd name="T75" fmla="*/ 2147483647 h 136"/>
                      <a:gd name="T76" fmla="*/ 2147483647 w 100"/>
                      <a:gd name="T77" fmla="*/ 2147483647 h 136"/>
                      <a:gd name="T78" fmla="*/ 2147483647 w 100"/>
                      <a:gd name="T79" fmla="*/ 2147483647 h 136"/>
                      <a:gd name="T80" fmla="*/ 0 w 100"/>
                      <a:gd name="T81" fmla="*/ 2147483647 h 136"/>
                      <a:gd name="T82" fmla="*/ 2147483647 w 100"/>
                      <a:gd name="T83" fmla="*/ 2147483647 h 136"/>
                      <a:gd name="T84" fmla="*/ 2147483647 w 100"/>
                      <a:gd name="T85" fmla="*/ 2147483647 h 1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w 100"/>
                      <a:gd name="T130" fmla="*/ 0 h 136"/>
                      <a:gd name="T131" fmla="*/ 100 w 100"/>
                      <a:gd name="T132" fmla="*/ 136 h 136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T129" t="T130" r="T131" b="T132"/>
                    <a:pathLst>
                      <a:path w="100" h="136">
                        <a:moveTo>
                          <a:pt x="12" y="46"/>
                        </a:moveTo>
                        <a:lnTo>
                          <a:pt x="12" y="28"/>
                        </a:lnTo>
                        <a:lnTo>
                          <a:pt x="16" y="26"/>
                        </a:lnTo>
                        <a:lnTo>
                          <a:pt x="18" y="22"/>
                        </a:lnTo>
                        <a:lnTo>
                          <a:pt x="24" y="14"/>
                        </a:lnTo>
                        <a:lnTo>
                          <a:pt x="28" y="10"/>
                        </a:lnTo>
                        <a:lnTo>
                          <a:pt x="32" y="8"/>
                        </a:lnTo>
                        <a:lnTo>
                          <a:pt x="34" y="6"/>
                        </a:lnTo>
                        <a:lnTo>
                          <a:pt x="36" y="6"/>
                        </a:lnTo>
                        <a:lnTo>
                          <a:pt x="38" y="8"/>
                        </a:lnTo>
                        <a:lnTo>
                          <a:pt x="42" y="10"/>
                        </a:lnTo>
                        <a:lnTo>
                          <a:pt x="60" y="12"/>
                        </a:lnTo>
                        <a:lnTo>
                          <a:pt x="80" y="14"/>
                        </a:lnTo>
                        <a:lnTo>
                          <a:pt x="84" y="12"/>
                        </a:lnTo>
                        <a:lnTo>
                          <a:pt x="88" y="12"/>
                        </a:lnTo>
                        <a:lnTo>
                          <a:pt x="90" y="8"/>
                        </a:lnTo>
                        <a:lnTo>
                          <a:pt x="94" y="2"/>
                        </a:lnTo>
                        <a:lnTo>
                          <a:pt x="100" y="0"/>
                        </a:lnTo>
                        <a:lnTo>
                          <a:pt x="100" y="6"/>
                        </a:lnTo>
                        <a:lnTo>
                          <a:pt x="90" y="16"/>
                        </a:lnTo>
                        <a:lnTo>
                          <a:pt x="86" y="22"/>
                        </a:lnTo>
                        <a:lnTo>
                          <a:pt x="82" y="24"/>
                        </a:lnTo>
                        <a:lnTo>
                          <a:pt x="76" y="24"/>
                        </a:lnTo>
                        <a:lnTo>
                          <a:pt x="70" y="24"/>
                        </a:lnTo>
                        <a:lnTo>
                          <a:pt x="64" y="22"/>
                        </a:lnTo>
                        <a:lnTo>
                          <a:pt x="26" y="22"/>
                        </a:lnTo>
                        <a:lnTo>
                          <a:pt x="22" y="24"/>
                        </a:lnTo>
                        <a:lnTo>
                          <a:pt x="22" y="26"/>
                        </a:lnTo>
                        <a:lnTo>
                          <a:pt x="20" y="34"/>
                        </a:lnTo>
                        <a:lnTo>
                          <a:pt x="22" y="38"/>
                        </a:lnTo>
                        <a:lnTo>
                          <a:pt x="24" y="46"/>
                        </a:lnTo>
                        <a:lnTo>
                          <a:pt x="28" y="52"/>
                        </a:lnTo>
                        <a:lnTo>
                          <a:pt x="32" y="54"/>
                        </a:lnTo>
                        <a:lnTo>
                          <a:pt x="34" y="54"/>
                        </a:lnTo>
                        <a:lnTo>
                          <a:pt x="36" y="52"/>
                        </a:lnTo>
                        <a:lnTo>
                          <a:pt x="40" y="50"/>
                        </a:lnTo>
                        <a:lnTo>
                          <a:pt x="46" y="46"/>
                        </a:lnTo>
                        <a:lnTo>
                          <a:pt x="54" y="44"/>
                        </a:lnTo>
                        <a:lnTo>
                          <a:pt x="62" y="42"/>
                        </a:lnTo>
                        <a:lnTo>
                          <a:pt x="68" y="40"/>
                        </a:lnTo>
                        <a:lnTo>
                          <a:pt x="74" y="40"/>
                        </a:lnTo>
                        <a:lnTo>
                          <a:pt x="72" y="42"/>
                        </a:lnTo>
                        <a:lnTo>
                          <a:pt x="68" y="44"/>
                        </a:lnTo>
                        <a:lnTo>
                          <a:pt x="62" y="48"/>
                        </a:lnTo>
                        <a:lnTo>
                          <a:pt x="56" y="50"/>
                        </a:lnTo>
                        <a:lnTo>
                          <a:pt x="50" y="56"/>
                        </a:lnTo>
                        <a:lnTo>
                          <a:pt x="42" y="66"/>
                        </a:lnTo>
                        <a:lnTo>
                          <a:pt x="44" y="66"/>
                        </a:lnTo>
                        <a:lnTo>
                          <a:pt x="46" y="70"/>
                        </a:lnTo>
                        <a:lnTo>
                          <a:pt x="48" y="76"/>
                        </a:lnTo>
                        <a:lnTo>
                          <a:pt x="54" y="84"/>
                        </a:lnTo>
                        <a:lnTo>
                          <a:pt x="54" y="98"/>
                        </a:lnTo>
                        <a:lnTo>
                          <a:pt x="56" y="102"/>
                        </a:lnTo>
                        <a:lnTo>
                          <a:pt x="60" y="104"/>
                        </a:lnTo>
                        <a:lnTo>
                          <a:pt x="64" y="104"/>
                        </a:lnTo>
                        <a:lnTo>
                          <a:pt x="64" y="106"/>
                        </a:lnTo>
                        <a:lnTo>
                          <a:pt x="60" y="110"/>
                        </a:lnTo>
                        <a:lnTo>
                          <a:pt x="54" y="114"/>
                        </a:lnTo>
                        <a:lnTo>
                          <a:pt x="50" y="118"/>
                        </a:lnTo>
                        <a:lnTo>
                          <a:pt x="44" y="118"/>
                        </a:lnTo>
                        <a:lnTo>
                          <a:pt x="32" y="92"/>
                        </a:lnTo>
                        <a:lnTo>
                          <a:pt x="32" y="88"/>
                        </a:lnTo>
                        <a:lnTo>
                          <a:pt x="34" y="84"/>
                        </a:lnTo>
                        <a:lnTo>
                          <a:pt x="32" y="78"/>
                        </a:lnTo>
                        <a:lnTo>
                          <a:pt x="28" y="80"/>
                        </a:lnTo>
                        <a:lnTo>
                          <a:pt x="24" y="78"/>
                        </a:lnTo>
                        <a:lnTo>
                          <a:pt x="22" y="106"/>
                        </a:lnTo>
                        <a:lnTo>
                          <a:pt x="22" y="120"/>
                        </a:lnTo>
                        <a:lnTo>
                          <a:pt x="20" y="126"/>
                        </a:lnTo>
                        <a:lnTo>
                          <a:pt x="18" y="132"/>
                        </a:lnTo>
                        <a:lnTo>
                          <a:pt x="14" y="134"/>
                        </a:lnTo>
                        <a:lnTo>
                          <a:pt x="8" y="136"/>
                        </a:lnTo>
                        <a:lnTo>
                          <a:pt x="6" y="134"/>
                        </a:lnTo>
                        <a:lnTo>
                          <a:pt x="6" y="130"/>
                        </a:lnTo>
                        <a:lnTo>
                          <a:pt x="6" y="120"/>
                        </a:lnTo>
                        <a:lnTo>
                          <a:pt x="6" y="116"/>
                        </a:lnTo>
                        <a:lnTo>
                          <a:pt x="8" y="110"/>
                        </a:lnTo>
                        <a:lnTo>
                          <a:pt x="10" y="102"/>
                        </a:lnTo>
                        <a:lnTo>
                          <a:pt x="10" y="94"/>
                        </a:lnTo>
                        <a:lnTo>
                          <a:pt x="4" y="94"/>
                        </a:lnTo>
                        <a:lnTo>
                          <a:pt x="0" y="92"/>
                        </a:lnTo>
                        <a:lnTo>
                          <a:pt x="0" y="90"/>
                        </a:lnTo>
                        <a:lnTo>
                          <a:pt x="0" y="78"/>
                        </a:lnTo>
                        <a:lnTo>
                          <a:pt x="4" y="66"/>
                        </a:lnTo>
                        <a:lnTo>
                          <a:pt x="8" y="54"/>
                        </a:lnTo>
                        <a:lnTo>
                          <a:pt x="12" y="44"/>
                        </a:lnTo>
                        <a:lnTo>
                          <a:pt x="12" y="4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8" name="iśľîḑê">
                    <a:extLst>
                      <a:ext uri="{FF2B5EF4-FFF2-40B4-BE49-F238E27FC236}">
                        <a16:creationId xmlns:a16="http://schemas.microsoft.com/office/drawing/2014/main" xmlns="" id="{BF7D7B83-DB33-4BAE-8C60-7A0756E0B8A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27316" y="3642103"/>
                    <a:ext cx="264425" cy="187741"/>
                  </a:xfrm>
                  <a:custGeom>
                    <a:avLst/>
                    <a:gdLst>
                      <a:gd name="T0" fmla="*/ 2147483647 w 152"/>
                      <a:gd name="T1" fmla="*/ 2147483647 h 112"/>
                      <a:gd name="T2" fmla="*/ 2147483647 w 152"/>
                      <a:gd name="T3" fmla="*/ 2147483647 h 112"/>
                      <a:gd name="T4" fmla="*/ 2147483647 w 152"/>
                      <a:gd name="T5" fmla="*/ 2147483647 h 112"/>
                      <a:gd name="T6" fmla="*/ 2147483647 w 152"/>
                      <a:gd name="T7" fmla="*/ 2147483647 h 112"/>
                      <a:gd name="T8" fmla="*/ 2147483647 w 152"/>
                      <a:gd name="T9" fmla="*/ 2147483647 h 112"/>
                      <a:gd name="T10" fmla="*/ 2147483647 w 152"/>
                      <a:gd name="T11" fmla="*/ 2147483647 h 112"/>
                      <a:gd name="T12" fmla="*/ 2147483647 w 152"/>
                      <a:gd name="T13" fmla="*/ 2147483647 h 112"/>
                      <a:gd name="T14" fmla="*/ 2147483647 w 152"/>
                      <a:gd name="T15" fmla="*/ 2147483647 h 112"/>
                      <a:gd name="T16" fmla="*/ 2147483647 w 152"/>
                      <a:gd name="T17" fmla="*/ 2147483647 h 112"/>
                      <a:gd name="T18" fmla="*/ 2147483647 w 152"/>
                      <a:gd name="T19" fmla="*/ 0 h 112"/>
                      <a:gd name="T20" fmla="*/ 2147483647 w 152"/>
                      <a:gd name="T21" fmla="*/ 2147483647 h 112"/>
                      <a:gd name="T22" fmla="*/ 2147483647 w 152"/>
                      <a:gd name="T23" fmla="*/ 2147483647 h 112"/>
                      <a:gd name="T24" fmla="*/ 2147483647 w 152"/>
                      <a:gd name="T25" fmla="*/ 2147483647 h 112"/>
                      <a:gd name="T26" fmla="*/ 2147483647 w 152"/>
                      <a:gd name="T27" fmla="*/ 2147483647 h 112"/>
                      <a:gd name="T28" fmla="*/ 2147483647 w 152"/>
                      <a:gd name="T29" fmla="*/ 2147483647 h 112"/>
                      <a:gd name="T30" fmla="*/ 2147483647 w 152"/>
                      <a:gd name="T31" fmla="*/ 2147483647 h 112"/>
                      <a:gd name="T32" fmla="*/ 2147483647 w 152"/>
                      <a:gd name="T33" fmla="*/ 2147483647 h 112"/>
                      <a:gd name="T34" fmla="*/ 2147483647 w 152"/>
                      <a:gd name="T35" fmla="*/ 2147483647 h 112"/>
                      <a:gd name="T36" fmla="*/ 2147483647 w 152"/>
                      <a:gd name="T37" fmla="*/ 2147483647 h 112"/>
                      <a:gd name="T38" fmla="*/ 2147483647 w 152"/>
                      <a:gd name="T39" fmla="*/ 2147483647 h 112"/>
                      <a:gd name="T40" fmla="*/ 2147483647 w 152"/>
                      <a:gd name="T41" fmla="*/ 2147483647 h 112"/>
                      <a:gd name="T42" fmla="*/ 2147483647 w 152"/>
                      <a:gd name="T43" fmla="*/ 2147483647 h 112"/>
                      <a:gd name="T44" fmla="*/ 2147483647 w 152"/>
                      <a:gd name="T45" fmla="*/ 2147483647 h 112"/>
                      <a:gd name="T46" fmla="*/ 2147483647 w 152"/>
                      <a:gd name="T47" fmla="*/ 2147483647 h 112"/>
                      <a:gd name="T48" fmla="*/ 2147483647 w 152"/>
                      <a:gd name="T49" fmla="*/ 2147483647 h 112"/>
                      <a:gd name="T50" fmla="*/ 2147483647 w 152"/>
                      <a:gd name="T51" fmla="*/ 2147483647 h 112"/>
                      <a:gd name="T52" fmla="*/ 2147483647 w 152"/>
                      <a:gd name="T53" fmla="*/ 2147483647 h 112"/>
                      <a:gd name="T54" fmla="*/ 2147483647 w 152"/>
                      <a:gd name="T55" fmla="*/ 2147483647 h 112"/>
                      <a:gd name="T56" fmla="*/ 2147483647 w 152"/>
                      <a:gd name="T57" fmla="*/ 2147483647 h 112"/>
                      <a:gd name="T58" fmla="*/ 2147483647 w 152"/>
                      <a:gd name="T59" fmla="*/ 2147483647 h 112"/>
                      <a:gd name="T60" fmla="*/ 2147483647 w 152"/>
                      <a:gd name="T61" fmla="*/ 2147483647 h 112"/>
                      <a:gd name="T62" fmla="*/ 2147483647 w 152"/>
                      <a:gd name="T63" fmla="*/ 2147483647 h 112"/>
                      <a:gd name="T64" fmla="*/ 0 w 152"/>
                      <a:gd name="T65" fmla="*/ 2147483647 h 112"/>
                      <a:gd name="T66" fmla="*/ 0 w 152"/>
                      <a:gd name="T67" fmla="*/ 2147483647 h 112"/>
                      <a:gd name="T68" fmla="*/ 0 w 152"/>
                      <a:gd name="T69" fmla="*/ 2147483647 h 112"/>
                      <a:gd name="T70" fmla="*/ 2147483647 w 152"/>
                      <a:gd name="T71" fmla="*/ 2147483647 h 112"/>
                      <a:gd name="T72" fmla="*/ 2147483647 w 152"/>
                      <a:gd name="T73" fmla="*/ 2147483647 h 112"/>
                      <a:gd name="T74" fmla="*/ 2147483647 w 152"/>
                      <a:gd name="T75" fmla="*/ 2147483647 h 112"/>
                      <a:gd name="T76" fmla="*/ 2147483647 w 152"/>
                      <a:gd name="T77" fmla="*/ 2147483647 h 112"/>
                      <a:gd name="T78" fmla="*/ 2147483647 w 152"/>
                      <a:gd name="T79" fmla="*/ 2147483647 h 112"/>
                      <a:gd name="T80" fmla="*/ 2147483647 w 152"/>
                      <a:gd name="T81" fmla="*/ 2147483647 h 112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52"/>
                      <a:gd name="T124" fmla="*/ 0 h 112"/>
                      <a:gd name="T125" fmla="*/ 152 w 152"/>
                      <a:gd name="T126" fmla="*/ 112 h 112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52" h="112">
                        <a:moveTo>
                          <a:pt x="58" y="58"/>
                        </a:moveTo>
                        <a:lnTo>
                          <a:pt x="68" y="62"/>
                        </a:lnTo>
                        <a:lnTo>
                          <a:pt x="70" y="60"/>
                        </a:lnTo>
                        <a:lnTo>
                          <a:pt x="68" y="58"/>
                        </a:lnTo>
                        <a:lnTo>
                          <a:pt x="68" y="54"/>
                        </a:lnTo>
                        <a:lnTo>
                          <a:pt x="70" y="56"/>
                        </a:lnTo>
                        <a:lnTo>
                          <a:pt x="74" y="58"/>
                        </a:lnTo>
                        <a:lnTo>
                          <a:pt x="74" y="54"/>
                        </a:lnTo>
                        <a:lnTo>
                          <a:pt x="70" y="52"/>
                        </a:lnTo>
                        <a:lnTo>
                          <a:pt x="70" y="48"/>
                        </a:lnTo>
                        <a:lnTo>
                          <a:pt x="68" y="48"/>
                        </a:lnTo>
                        <a:lnTo>
                          <a:pt x="76" y="42"/>
                        </a:lnTo>
                        <a:lnTo>
                          <a:pt x="80" y="40"/>
                        </a:lnTo>
                        <a:lnTo>
                          <a:pt x="86" y="40"/>
                        </a:lnTo>
                        <a:lnTo>
                          <a:pt x="88" y="36"/>
                        </a:lnTo>
                        <a:lnTo>
                          <a:pt x="92" y="26"/>
                        </a:lnTo>
                        <a:lnTo>
                          <a:pt x="98" y="16"/>
                        </a:lnTo>
                        <a:lnTo>
                          <a:pt x="106" y="4"/>
                        </a:lnTo>
                        <a:lnTo>
                          <a:pt x="110" y="0"/>
                        </a:lnTo>
                        <a:lnTo>
                          <a:pt x="114" y="0"/>
                        </a:lnTo>
                        <a:lnTo>
                          <a:pt x="118" y="2"/>
                        </a:lnTo>
                        <a:lnTo>
                          <a:pt x="122" y="8"/>
                        </a:lnTo>
                        <a:lnTo>
                          <a:pt x="124" y="14"/>
                        </a:lnTo>
                        <a:lnTo>
                          <a:pt x="124" y="20"/>
                        </a:lnTo>
                        <a:lnTo>
                          <a:pt x="132" y="22"/>
                        </a:lnTo>
                        <a:lnTo>
                          <a:pt x="138" y="26"/>
                        </a:lnTo>
                        <a:lnTo>
                          <a:pt x="144" y="26"/>
                        </a:lnTo>
                        <a:lnTo>
                          <a:pt x="152" y="28"/>
                        </a:lnTo>
                        <a:lnTo>
                          <a:pt x="152" y="32"/>
                        </a:lnTo>
                        <a:lnTo>
                          <a:pt x="150" y="34"/>
                        </a:lnTo>
                        <a:lnTo>
                          <a:pt x="148" y="36"/>
                        </a:lnTo>
                        <a:lnTo>
                          <a:pt x="140" y="36"/>
                        </a:lnTo>
                        <a:lnTo>
                          <a:pt x="134" y="36"/>
                        </a:lnTo>
                        <a:lnTo>
                          <a:pt x="132" y="38"/>
                        </a:lnTo>
                        <a:lnTo>
                          <a:pt x="130" y="40"/>
                        </a:lnTo>
                        <a:lnTo>
                          <a:pt x="138" y="44"/>
                        </a:lnTo>
                        <a:lnTo>
                          <a:pt x="138" y="46"/>
                        </a:lnTo>
                        <a:lnTo>
                          <a:pt x="132" y="48"/>
                        </a:lnTo>
                        <a:lnTo>
                          <a:pt x="124" y="54"/>
                        </a:lnTo>
                        <a:lnTo>
                          <a:pt x="122" y="60"/>
                        </a:lnTo>
                        <a:lnTo>
                          <a:pt x="112" y="58"/>
                        </a:lnTo>
                        <a:lnTo>
                          <a:pt x="106" y="56"/>
                        </a:lnTo>
                        <a:lnTo>
                          <a:pt x="100" y="56"/>
                        </a:lnTo>
                        <a:lnTo>
                          <a:pt x="94" y="56"/>
                        </a:lnTo>
                        <a:lnTo>
                          <a:pt x="88" y="60"/>
                        </a:lnTo>
                        <a:lnTo>
                          <a:pt x="82" y="64"/>
                        </a:lnTo>
                        <a:lnTo>
                          <a:pt x="78" y="70"/>
                        </a:lnTo>
                        <a:lnTo>
                          <a:pt x="74" y="82"/>
                        </a:lnTo>
                        <a:lnTo>
                          <a:pt x="70" y="96"/>
                        </a:lnTo>
                        <a:lnTo>
                          <a:pt x="70" y="104"/>
                        </a:lnTo>
                        <a:lnTo>
                          <a:pt x="68" y="108"/>
                        </a:lnTo>
                        <a:lnTo>
                          <a:pt x="64" y="108"/>
                        </a:lnTo>
                        <a:lnTo>
                          <a:pt x="60" y="106"/>
                        </a:lnTo>
                        <a:lnTo>
                          <a:pt x="56" y="104"/>
                        </a:lnTo>
                        <a:lnTo>
                          <a:pt x="52" y="100"/>
                        </a:lnTo>
                        <a:lnTo>
                          <a:pt x="48" y="98"/>
                        </a:lnTo>
                        <a:lnTo>
                          <a:pt x="44" y="98"/>
                        </a:lnTo>
                        <a:lnTo>
                          <a:pt x="42" y="100"/>
                        </a:lnTo>
                        <a:lnTo>
                          <a:pt x="36" y="106"/>
                        </a:lnTo>
                        <a:lnTo>
                          <a:pt x="28" y="108"/>
                        </a:lnTo>
                        <a:lnTo>
                          <a:pt x="26" y="110"/>
                        </a:lnTo>
                        <a:lnTo>
                          <a:pt x="20" y="112"/>
                        </a:lnTo>
                        <a:lnTo>
                          <a:pt x="14" y="110"/>
                        </a:lnTo>
                        <a:lnTo>
                          <a:pt x="8" y="108"/>
                        </a:lnTo>
                        <a:lnTo>
                          <a:pt x="2" y="106"/>
                        </a:lnTo>
                        <a:lnTo>
                          <a:pt x="0" y="104"/>
                        </a:lnTo>
                        <a:lnTo>
                          <a:pt x="0" y="102"/>
                        </a:lnTo>
                        <a:lnTo>
                          <a:pt x="0" y="92"/>
                        </a:lnTo>
                        <a:lnTo>
                          <a:pt x="0" y="90"/>
                        </a:lnTo>
                        <a:lnTo>
                          <a:pt x="0" y="94"/>
                        </a:lnTo>
                        <a:lnTo>
                          <a:pt x="2" y="96"/>
                        </a:lnTo>
                        <a:lnTo>
                          <a:pt x="8" y="100"/>
                        </a:lnTo>
                        <a:lnTo>
                          <a:pt x="20" y="100"/>
                        </a:lnTo>
                        <a:lnTo>
                          <a:pt x="20" y="90"/>
                        </a:lnTo>
                        <a:lnTo>
                          <a:pt x="26" y="82"/>
                        </a:lnTo>
                        <a:lnTo>
                          <a:pt x="30" y="78"/>
                        </a:lnTo>
                        <a:lnTo>
                          <a:pt x="34" y="76"/>
                        </a:lnTo>
                        <a:lnTo>
                          <a:pt x="46" y="72"/>
                        </a:lnTo>
                        <a:lnTo>
                          <a:pt x="50" y="70"/>
                        </a:lnTo>
                        <a:lnTo>
                          <a:pt x="54" y="66"/>
                        </a:lnTo>
                        <a:lnTo>
                          <a:pt x="60" y="56"/>
                        </a:lnTo>
                        <a:lnTo>
                          <a:pt x="58" y="5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9" name="iṩḷiḋê">
                    <a:extLst>
                      <a:ext uri="{FF2B5EF4-FFF2-40B4-BE49-F238E27FC236}">
                        <a16:creationId xmlns:a16="http://schemas.microsoft.com/office/drawing/2014/main" xmlns="" id="{582F4F21-48FC-4E7B-A412-2AF2E3CB5D5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27854" y="3723363"/>
                    <a:ext cx="27544" cy="25219"/>
                  </a:xfrm>
                  <a:custGeom>
                    <a:avLst/>
                    <a:gdLst>
                      <a:gd name="T0" fmla="*/ 2147483647 w 16"/>
                      <a:gd name="T1" fmla="*/ 0 h 14"/>
                      <a:gd name="T2" fmla="*/ 2147483647 w 16"/>
                      <a:gd name="T3" fmla="*/ 2147483647 h 14"/>
                      <a:gd name="T4" fmla="*/ 2147483647 w 16"/>
                      <a:gd name="T5" fmla="*/ 2147483647 h 14"/>
                      <a:gd name="T6" fmla="*/ 2147483647 w 16"/>
                      <a:gd name="T7" fmla="*/ 2147483647 h 14"/>
                      <a:gd name="T8" fmla="*/ 2147483647 w 16"/>
                      <a:gd name="T9" fmla="*/ 2147483647 h 14"/>
                      <a:gd name="T10" fmla="*/ 2147483647 w 16"/>
                      <a:gd name="T11" fmla="*/ 2147483647 h 14"/>
                      <a:gd name="T12" fmla="*/ 2147483647 w 16"/>
                      <a:gd name="T13" fmla="*/ 2147483647 h 14"/>
                      <a:gd name="T14" fmla="*/ 2147483647 w 16"/>
                      <a:gd name="T15" fmla="*/ 2147483647 h 14"/>
                      <a:gd name="T16" fmla="*/ 2147483647 w 16"/>
                      <a:gd name="T17" fmla="*/ 2147483647 h 14"/>
                      <a:gd name="T18" fmla="*/ 0 w 16"/>
                      <a:gd name="T19" fmla="*/ 2147483647 h 14"/>
                      <a:gd name="T20" fmla="*/ 2147483647 w 16"/>
                      <a:gd name="T21" fmla="*/ 0 h 14"/>
                      <a:gd name="T22" fmla="*/ 2147483647 w 16"/>
                      <a:gd name="T23" fmla="*/ 0 h 14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6"/>
                      <a:gd name="T37" fmla="*/ 0 h 14"/>
                      <a:gd name="T38" fmla="*/ 16 w 16"/>
                      <a:gd name="T39" fmla="*/ 14 h 14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6" h="14">
                        <a:moveTo>
                          <a:pt x="12" y="0"/>
                        </a:moveTo>
                        <a:lnTo>
                          <a:pt x="12" y="4"/>
                        </a:lnTo>
                        <a:lnTo>
                          <a:pt x="16" y="6"/>
                        </a:lnTo>
                        <a:lnTo>
                          <a:pt x="16" y="10"/>
                        </a:lnTo>
                        <a:lnTo>
                          <a:pt x="12" y="8"/>
                        </a:lnTo>
                        <a:lnTo>
                          <a:pt x="10" y="6"/>
                        </a:lnTo>
                        <a:lnTo>
                          <a:pt x="10" y="10"/>
                        </a:lnTo>
                        <a:lnTo>
                          <a:pt x="12" y="12"/>
                        </a:lnTo>
                        <a:lnTo>
                          <a:pt x="10" y="14"/>
                        </a:lnTo>
                        <a:lnTo>
                          <a:pt x="0" y="10"/>
                        </a:lnTo>
                        <a:lnTo>
                          <a:pt x="10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0" name="îşḻiďè">
                    <a:extLst>
                      <a:ext uri="{FF2B5EF4-FFF2-40B4-BE49-F238E27FC236}">
                        <a16:creationId xmlns:a16="http://schemas.microsoft.com/office/drawing/2014/main" xmlns="" id="{8BE4A2C3-C643-4CBC-B6EF-7CDA747E058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14011" y="3870475"/>
                    <a:ext cx="278197" cy="274608"/>
                  </a:xfrm>
                  <a:custGeom>
                    <a:avLst/>
                    <a:gdLst>
                      <a:gd name="T0" fmla="*/ 2147483647 w 160"/>
                      <a:gd name="T1" fmla="*/ 2147483647 h 164"/>
                      <a:gd name="T2" fmla="*/ 2147483647 w 160"/>
                      <a:gd name="T3" fmla="*/ 2147483647 h 164"/>
                      <a:gd name="T4" fmla="*/ 2147483647 w 160"/>
                      <a:gd name="T5" fmla="*/ 2147483647 h 164"/>
                      <a:gd name="T6" fmla="*/ 2147483647 w 160"/>
                      <a:gd name="T7" fmla="*/ 2147483647 h 164"/>
                      <a:gd name="T8" fmla="*/ 2147483647 w 160"/>
                      <a:gd name="T9" fmla="*/ 2147483647 h 164"/>
                      <a:gd name="T10" fmla="*/ 2147483647 w 160"/>
                      <a:gd name="T11" fmla="*/ 2147483647 h 164"/>
                      <a:gd name="T12" fmla="*/ 2147483647 w 160"/>
                      <a:gd name="T13" fmla="*/ 2147483647 h 164"/>
                      <a:gd name="T14" fmla="*/ 2147483647 w 160"/>
                      <a:gd name="T15" fmla="*/ 2147483647 h 164"/>
                      <a:gd name="T16" fmla="*/ 2147483647 w 160"/>
                      <a:gd name="T17" fmla="*/ 2147483647 h 164"/>
                      <a:gd name="T18" fmla="*/ 2147483647 w 160"/>
                      <a:gd name="T19" fmla="*/ 2147483647 h 164"/>
                      <a:gd name="T20" fmla="*/ 2147483647 w 160"/>
                      <a:gd name="T21" fmla="*/ 2147483647 h 164"/>
                      <a:gd name="T22" fmla="*/ 2147483647 w 160"/>
                      <a:gd name="T23" fmla="*/ 2147483647 h 164"/>
                      <a:gd name="T24" fmla="*/ 2147483647 w 160"/>
                      <a:gd name="T25" fmla="*/ 2147483647 h 164"/>
                      <a:gd name="T26" fmla="*/ 2147483647 w 160"/>
                      <a:gd name="T27" fmla="*/ 2147483647 h 164"/>
                      <a:gd name="T28" fmla="*/ 2147483647 w 160"/>
                      <a:gd name="T29" fmla="*/ 2147483647 h 164"/>
                      <a:gd name="T30" fmla="*/ 2147483647 w 160"/>
                      <a:gd name="T31" fmla="*/ 2147483647 h 164"/>
                      <a:gd name="T32" fmla="*/ 2147483647 w 160"/>
                      <a:gd name="T33" fmla="*/ 2147483647 h 164"/>
                      <a:gd name="T34" fmla="*/ 2147483647 w 160"/>
                      <a:gd name="T35" fmla="*/ 2147483647 h 164"/>
                      <a:gd name="T36" fmla="*/ 2147483647 w 160"/>
                      <a:gd name="T37" fmla="*/ 2147483647 h 164"/>
                      <a:gd name="T38" fmla="*/ 2147483647 w 160"/>
                      <a:gd name="T39" fmla="*/ 2147483647 h 164"/>
                      <a:gd name="T40" fmla="*/ 2147483647 w 160"/>
                      <a:gd name="T41" fmla="*/ 2147483647 h 164"/>
                      <a:gd name="T42" fmla="*/ 2147483647 w 160"/>
                      <a:gd name="T43" fmla="*/ 2147483647 h 164"/>
                      <a:gd name="T44" fmla="*/ 2147483647 w 160"/>
                      <a:gd name="T45" fmla="*/ 2147483647 h 164"/>
                      <a:gd name="T46" fmla="*/ 2147483647 w 160"/>
                      <a:gd name="T47" fmla="*/ 2147483647 h 164"/>
                      <a:gd name="T48" fmla="*/ 2147483647 w 160"/>
                      <a:gd name="T49" fmla="*/ 2147483647 h 164"/>
                      <a:gd name="T50" fmla="*/ 2147483647 w 160"/>
                      <a:gd name="T51" fmla="*/ 2147483647 h 164"/>
                      <a:gd name="T52" fmla="*/ 2147483647 w 160"/>
                      <a:gd name="T53" fmla="*/ 2147483647 h 164"/>
                      <a:gd name="T54" fmla="*/ 2147483647 w 160"/>
                      <a:gd name="T55" fmla="*/ 2147483647 h 164"/>
                      <a:gd name="T56" fmla="*/ 2147483647 w 160"/>
                      <a:gd name="T57" fmla="*/ 2147483647 h 164"/>
                      <a:gd name="T58" fmla="*/ 2147483647 w 160"/>
                      <a:gd name="T59" fmla="*/ 2147483647 h 164"/>
                      <a:gd name="T60" fmla="*/ 2147483647 w 160"/>
                      <a:gd name="T61" fmla="*/ 2147483647 h 164"/>
                      <a:gd name="T62" fmla="*/ 2147483647 w 160"/>
                      <a:gd name="T63" fmla="*/ 2147483647 h 164"/>
                      <a:gd name="T64" fmla="*/ 0 w 160"/>
                      <a:gd name="T65" fmla="*/ 2147483647 h 164"/>
                      <a:gd name="T66" fmla="*/ 2147483647 w 160"/>
                      <a:gd name="T67" fmla="*/ 2147483647 h 164"/>
                      <a:gd name="T68" fmla="*/ 2147483647 w 160"/>
                      <a:gd name="T69" fmla="*/ 0 h 164"/>
                      <a:gd name="T70" fmla="*/ 2147483647 w 160"/>
                      <a:gd name="T71" fmla="*/ 2147483647 h 164"/>
                      <a:gd name="T72" fmla="*/ 2147483647 w 160"/>
                      <a:gd name="T73" fmla="*/ 2147483647 h 164"/>
                      <a:gd name="T74" fmla="*/ 2147483647 w 160"/>
                      <a:gd name="T75" fmla="*/ 2147483647 h 164"/>
                      <a:gd name="T76" fmla="*/ 2147483647 w 160"/>
                      <a:gd name="T77" fmla="*/ 2147483647 h 164"/>
                      <a:gd name="T78" fmla="*/ 2147483647 w 160"/>
                      <a:gd name="T79" fmla="*/ 2147483647 h 164"/>
                      <a:gd name="T80" fmla="*/ 2147483647 w 160"/>
                      <a:gd name="T81" fmla="*/ 2147483647 h 164"/>
                      <a:gd name="T82" fmla="*/ 2147483647 w 160"/>
                      <a:gd name="T83" fmla="*/ 2147483647 h 164"/>
                      <a:gd name="T84" fmla="*/ 2147483647 w 160"/>
                      <a:gd name="T85" fmla="*/ 2147483647 h 164"/>
                      <a:gd name="T86" fmla="*/ 2147483647 w 160"/>
                      <a:gd name="T87" fmla="*/ 2147483647 h 164"/>
                      <a:gd name="T88" fmla="*/ 2147483647 w 160"/>
                      <a:gd name="T89" fmla="*/ 2147483647 h 164"/>
                      <a:gd name="T90" fmla="*/ 2147483647 w 160"/>
                      <a:gd name="T91" fmla="*/ 2147483647 h 164"/>
                      <a:gd name="T92" fmla="*/ 2147483647 w 160"/>
                      <a:gd name="T93" fmla="*/ 2147483647 h 164"/>
                      <a:gd name="T94" fmla="*/ 2147483647 w 160"/>
                      <a:gd name="T95" fmla="*/ 2147483647 h 164"/>
                      <a:gd name="T96" fmla="*/ 2147483647 w 160"/>
                      <a:gd name="T97" fmla="*/ 2147483647 h 164"/>
                      <a:gd name="T98" fmla="*/ 2147483647 w 160"/>
                      <a:gd name="T99" fmla="*/ 2147483647 h 164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160"/>
                      <a:gd name="T151" fmla="*/ 0 h 164"/>
                      <a:gd name="T152" fmla="*/ 160 w 160"/>
                      <a:gd name="T153" fmla="*/ 164 h 164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160" h="164">
                        <a:moveTo>
                          <a:pt x="160" y="38"/>
                        </a:moveTo>
                        <a:lnTo>
                          <a:pt x="160" y="114"/>
                        </a:lnTo>
                        <a:lnTo>
                          <a:pt x="156" y="118"/>
                        </a:lnTo>
                        <a:lnTo>
                          <a:pt x="156" y="122"/>
                        </a:lnTo>
                        <a:lnTo>
                          <a:pt x="160" y="126"/>
                        </a:lnTo>
                        <a:lnTo>
                          <a:pt x="160" y="164"/>
                        </a:lnTo>
                        <a:lnTo>
                          <a:pt x="154" y="164"/>
                        </a:lnTo>
                        <a:lnTo>
                          <a:pt x="148" y="158"/>
                        </a:lnTo>
                        <a:lnTo>
                          <a:pt x="144" y="152"/>
                        </a:lnTo>
                        <a:lnTo>
                          <a:pt x="144" y="144"/>
                        </a:lnTo>
                        <a:lnTo>
                          <a:pt x="126" y="144"/>
                        </a:lnTo>
                        <a:lnTo>
                          <a:pt x="120" y="148"/>
                        </a:lnTo>
                        <a:lnTo>
                          <a:pt x="112" y="148"/>
                        </a:lnTo>
                        <a:lnTo>
                          <a:pt x="104" y="148"/>
                        </a:lnTo>
                        <a:lnTo>
                          <a:pt x="102" y="146"/>
                        </a:lnTo>
                        <a:lnTo>
                          <a:pt x="102" y="144"/>
                        </a:lnTo>
                        <a:lnTo>
                          <a:pt x="104" y="138"/>
                        </a:lnTo>
                        <a:lnTo>
                          <a:pt x="110" y="134"/>
                        </a:lnTo>
                        <a:lnTo>
                          <a:pt x="116" y="128"/>
                        </a:lnTo>
                        <a:lnTo>
                          <a:pt x="120" y="126"/>
                        </a:lnTo>
                        <a:lnTo>
                          <a:pt x="118" y="118"/>
                        </a:lnTo>
                        <a:lnTo>
                          <a:pt x="118" y="112"/>
                        </a:lnTo>
                        <a:lnTo>
                          <a:pt x="116" y="106"/>
                        </a:lnTo>
                        <a:lnTo>
                          <a:pt x="116" y="100"/>
                        </a:lnTo>
                        <a:lnTo>
                          <a:pt x="112" y="94"/>
                        </a:lnTo>
                        <a:lnTo>
                          <a:pt x="104" y="90"/>
                        </a:lnTo>
                        <a:lnTo>
                          <a:pt x="90" y="84"/>
                        </a:lnTo>
                        <a:lnTo>
                          <a:pt x="74" y="80"/>
                        </a:lnTo>
                        <a:lnTo>
                          <a:pt x="68" y="74"/>
                        </a:lnTo>
                        <a:lnTo>
                          <a:pt x="62" y="70"/>
                        </a:lnTo>
                        <a:lnTo>
                          <a:pt x="58" y="68"/>
                        </a:lnTo>
                        <a:lnTo>
                          <a:pt x="54" y="66"/>
                        </a:lnTo>
                        <a:lnTo>
                          <a:pt x="44" y="66"/>
                        </a:lnTo>
                        <a:lnTo>
                          <a:pt x="46" y="60"/>
                        </a:lnTo>
                        <a:lnTo>
                          <a:pt x="48" y="58"/>
                        </a:lnTo>
                        <a:lnTo>
                          <a:pt x="42" y="66"/>
                        </a:lnTo>
                        <a:lnTo>
                          <a:pt x="38" y="70"/>
                        </a:lnTo>
                        <a:lnTo>
                          <a:pt x="34" y="72"/>
                        </a:lnTo>
                        <a:lnTo>
                          <a:pt x="32" y="72"/>
                        </a:lnTo>
                        <a:lnTo>
                          <a:pt x="32" y="66"/>
                        </a:lnTo>
                        <a:lnTo>
                          <a:pt x="32" y="64"/>
                        </a:lnTo>
                        <a:lnTo>
                          <a:pt x="26" y="54"/>
                        </a:lnTo>
                        <a:lnTo>
                          <a:pt x="24" y="50"/>
                        </a:lnTo>
                        <a:lnTo>
                          <a:pt x="20" y="48"/>
                        </a:lnTo>
                        <a:lnTo>
                          <a:pt x="20" y="44"/>
                        </a:lnTo>
                        <a:lnTo>
                          <a:pt x="20" y="42"/>
                        </a:lnTo>
                        <a:lnTo>
                          <a:pt x="24" y="42"/>
                        </a:lnTo>
                        <a:lnTo>
                          <a:pt x="28" y="42"/>
                        </a:lnTo>
                        <a:lnTo>
                          <a:pt x="32" y="44"/>
                        </a:lnTo>
                        <a:lnTo>
                          <a:pt x="34" y="42"/>
                        </a:lnTo>
                        <a:lnTo>
                          <a:pt x="38" y="38"/>
                        </a:lnTo>
                        <a:lnTo>
                          <a:pt x="46" y="40"/>
                        </a:lnTo>
                        <a:lnTo>
                          <a:pt x="50" y="38"/>
                        </a:lnTo>
                        <a:lnTo>
                          <a:pt x="54" y="36"/>
                        </a:lnTo>
                        <a:lnTo>
                          <a:pt x="50" y="36"/>
                        </a:lnTo>
                        <a:lnTo>
                          <a:pt x="40" y="36"/>
                        </a:lnTo>
                        <a:lnTo>
                          <a:pt x="32" y="38"/>
                        </a:lnTo>
                        <a:lnTo>
                          <a:pt x="26" y="38"/>
                        </a:lnTo>
                        <a:lnTo>
                          <a:pt x="22" y="36"/>
                        </a:lnTo>
                        <a:lnTo>
                          <a:pt x="18" y="32"/>
                        </a:lnTo>
                        <a:lnTo>
                          <a:pt x="18" y="28"/>
                        </a:lnTo>
                        <a:lnTo>
                          <a:pt x="16" y="28"/>
                        </a:lnTo>
                        <a:lnTo>
                          <a:pt x="14" y="26"/>
                        </a:lnTo>
                        <a:lnTo>
                          <a:pt x="6" y="22"/>
                        </a:lnTo>
                        <a:lnTo>
                          <a:pt x="0" y="16"/>
                        </a:lnTo>
                        <a:lnTo>
                          <a:pt x="0" y="12"/>
                        </a:lnTo>
                        <a:lnTo>
                          <a:pt x="6" y="8"/>
                        </a:lnTo>
                        <a:lnTo>
                          <a:pt x="14" y="4"/>
                        </a:lnTo>
                        <a:lnTo>
                          <a:pt x="22" y="0"/>
                        </a:lnTo>
                        <a:lnTo>
                          <a:pt x="30" y="0"/>
                        </a:lnTo>
                        <a:lnTo>
                          <a:pt x="34" y="0"/>
                        </a:lnTo>
                        <a:lnTo>
                          <a:pt x="36" y="2"/>
                        </a:lnTo>
                        <a:lnTo>
                          <a:pt x="44" y="4"/>
                        </a:lnTo>
                        <a:lnTo>
                          <a:pt x="50" y="4"/>
                        </a:lnTo>
                        <a:lnTo>
                          <a:pt x="54" y="10"/>
                        </a:lnTo>
                        <a:lnTo>
                          <a:pt x="56" y="16"/>
                        </a:lnTo>
                        <a:lnTo>
                          <a:pt x="56" y="32"/>
                        </a:lnTo>
                        <a:lnTo>
                          <a:pt x="58" y="38"/>
                        </a:lnTo>
                        <a:lnTo>
                          <a:pt x="60" y="40"/>
                        </a:lnTo>
                        <a:lnTo>
                          <a:pt x="62" y="40"/>
                        </a:lnTo>
                        <a:lnTo>
                          <a:pt x="64" y="48"/>
                        </a:lnTo>
                        <a:lnTo>
                          <a:pt x="66" y="54"/>
                        </a:lnTo>
                        <a:lnTo>
                          <a:pt x="70" y="54"/>
                        </a:lnTo>
                        <a:lnTo>
                          <a:pt x="72" y="54"/>
                        </a:lnTo>
                        <a:lnTo>
                          <a:pt x="76" y="52"/>
                        </a:lnTo>
                        <a:lnTo>
                          <a:pt x="78" y="48"/>
                        </a:lnTo>
                        <a:lnTo>
                          <a:pt x="84" y="42"/>
                        </a:lnTo>
                        <a:lnTo>
                          <a:pt x="88" y="38"/>
                        </a:lnTo>
                        <a:lnTo>
                          <a:pt x="94" y="34"/>
                        </a:lnTo>
                        <a:lnTo>
                          <a:pt x="100" y="28"/>
                        </a:lnTo>
                        <a:lnTo>
                          <a:pt x="106" y="22"/>
                        </a:lnTo>
                        <a:lnTo>
                          <a:pt x="108" y="20"/>
                        </a:lnTo>
                        <a:lnTo>
                          <a:pt x="112" y="18"/>
                        </a:lnTo>
                        <a:lnTo>
                          <a:pt x="116" y="20"/>
                        </a:lnTo>
                        <a:lnTo>
                          <a:pt x="120" y="22"/>
                        </a:lnTo>
                        <a:lnTo>
                          <a:pt x="128" y="26"/>
                        </a:lnTo>
                        <a:lnTo>
                          <a:pt x="136" y="30"/>
                        </a:lnTo>
                        <a:lnTo>
                          <a:pt x="142" y="34"/>
                        </a:lnTo>
                        <a:lnTo>
                          <a:pt x="150" y="36"/>
                        </a:lnTo>
                        <a:lnTo>
                          <a:pt x="160" y="3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1" name="íṩ1íḓê">
                    <a:extLst>
                      <a:ext uri="{FF2B5EF4-FFF2-40B4-BE49-F238E27FC236}">
                        <a16:creationId xmlns:a16="http://schemas.microsoft.com/office/drawing/2014/main" xmlns="" id="{26AAA831-41C7-4CE0-8EF6-3624AC33BD2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71084" y="4145082"/>
                    <a:ext cx="41317" cy="21015"/>
                  </a:xfrm>
                  <a:custGeom>
                    <a:avLst/>
                    <a:gdLst>
                      <a:gd name="T0" fmla="*/ 2147483647 w 24"/>
                      <a:gd name="T1" fmla="*/ 2147483647 h 14"/>
                      <a:gd name="T2" fmla="*/ 2147483647 w 24"/>
                      <a:gd name="T3" fmla="*/ 2147483647 h 14"/>
                      <a:gd name="T4" fmla="*/ 0 w 24"/>
                      <a:gd name="T5" fmla="*/ 2147483647 h 14"/>
                      <a:gd name="T6" fmla="*/ 2147483647 w 24"/>
                      <a:gd name="T7" fmla="*/ 0 h 14"/>
                      <a:gd name="T8" fmla="*/ 2147483647 w 24"/>
                      <a:gd name="T9" fmla="*/ 0 h 14"/>
                      <a:gd name="T10" fmla="*/ 2147483647 w 24"/>
                      <a:gd name="T11" fmla="*/ 0 h 14"/>
                      <a:gd name="T12" fmla="*/ 2147483647 w 24"/>
                      <a:gd name="T13" fmla="*/ 0 h 14"/>
                      <a:gd name="T14" fmla="*/ 2147483647 w 24"/>
                      <a:gd name="T15" fmla="*/ 2147483647 h 14"/>
                      <a:gd name="T16" fmla="*/ 2147483647 w 24"/>
                      <a:gd name="T17" fmla="*/ 2147483647 h 14"/>
                      <a:gd name="T18" fmla="*/ 2147483647 w 24"/>
                      <a:gd name="T19" fmla="*/ 2147483647 h 14"/>
                      <a:gd name="T20" fmla="*/ 2147483647 w 24"/>
                      <a:gd name="T21" fmla="*/ 2147483647 h 14"/>
                      <a:gd name="T22" fmla="*/ 2147483647 w 24"/>
                      <a:gd name="T23" fmla="*/ 2147483647 h 14"/>
                      <a:gd name="T24" fmla="*/ 2147483647 w 24"/>
                      <a:gd name="T25" fmla="*/ 2147483647 h 14"/>
                      <a:gd name="T26" fmla="*/ 2147483647 w 24"/>
                      <a:gd name="T27" fmla="*/ 2147483647 h 14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24"/>
                      <a:gd name="T43" fmla="*/ 0 h 14"/>
                      <a:gd name="T44" fmla="*/ 24 w 24"/>
                      <a:gd name="T45" fmla="*/ 14 h 14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24" h="14">
                        <a:moveTo>
                          <a:pt x="16" y="12"/>
                        </a:moveTo>
                        <a:lnTo>
                          <a:pt x="8" y="8"/>
                        </a:lnTo>
                        <a:lnTo>
                          <a:pt x="0" y="2"/>
                        </a:lnTo>
                        <a:lnTo>
                          <a:pt x="4" y="0"/>
                        </a:lnTo>
                        <a:lnTo>
                          <a:pt x="10" y="0"/>
                        </a:lnTo>
                        <a:lnTo>
                          <a:pt x="12" y="0"/>
                        </a:lnTo>
                        <a:lnTo>
                          <a:pt x="16" y="0"/>
                        </a:lnTo>
                        <a:lnTo>
                          <a:pt x="18" y="4"/>
                        </a:lnTo>
                        <a:lnTo>
                          <a:pt x="22" y="4"/>
                        </a:lnTo>
                        <a:lnTo>
                          <a:pt x="24" y="10"/>
                        </a:lnTo>
                        <a:lnTo>
                          <a:pt x="22" y="12"/>
                        </a:lnTo>
                        <a:lnTo>
                          <a:pt x="20" y="14"/>
                        </a:lnTo>
                        <a:lnTo>
                          <a:pt x="18" y="14"/>
                        </a:lnTo>
                        <a:lnTo>
                          <a:pt x="16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2" name="îṥlidê">
                    <a:extLst>
                      <a:ext uri="{FF2B5EF4-FFF2-40B4-BE49-F238E27FC236}">
                        <a16:creationId xmlns:a16="http://schemas.microsoft.com/office/drawing/2014/main" xmlns="" id="{600C6BB3-488A-40E1-B910-B33659BBE5C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39641" y="4947888"/>
                    <a:ext cx="37185" cy="12610"/>
                  </a:xfrm>
                  <a:custGeom>
                    <a:avLst/>
                    <a:gdLst>
                      <a:gd name="T0" fmla="*/ 2147483647 w 22"/>
                      <a:gd name="T1" fmla="*/ 2147483647 h 8"/>
                      <a:gd name="T2" fmla="*/ 2147483647 w 22"/>
                      <a:gd name="T3" fmla="*/ 2147483647 h 8"/>
                      <a:gd name="T4" fmla="*/ 2147483647 w 22"/>
                      <a:gd name="T5" fmla="*/ 2147483647 h 8"/>
                      <a:gd name="T6" fmla="*/ 0 w 22"/>
                      <a:gd name="T7" fmla="*/ 2147483647 h 8"/>
                      <a:gd name="T8" fmla="*/ 2147483647 w 22"/>
                      <a:gd name="T9" fmla="*/ 2147483647 h 8"/>
                      <a:gd name="T10" fmla="*/ 2147483647 w 22"/>
                      <a:gd name="T11" fmla="*/ 2147483647 h 8"/>
                      <a:gd name="T12" fmla="*/ 2147483647 w 22"/>
                      <a:gd name="T13" fmla="*/ 2147483647 h 8"/>
                      <a:gd name="T14" fmla="*/ 2147483647 w 22"/>
                      <a:gd name="T15" fmla="*/ 2147483647 h 8"/>
                      <a:gd name="T16" fmla="*/ 2147483647 w 22"/>
                      <a:gd name="T17" fmla="*/ 2147483647 h 8"/>
                      <a:gd name="T18" fmla="*/ 2147483647 w 22"/>
                      <a:gd name="T19" fmla="*/ 0 h 8"/>
                      <a:gd name="T20" fmla="*/ 2147483647 w 22"/>
                      <a:gd name="T21" fmla="*/ 0 h 8"/>
                      <a:gd name="T22" fmla="*/ 2147483647 w 22"/>
                      <a:gd name="T23" fmla="*/ 2147483647 h 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22"/>
                      <a:gd name="T37" fmla="*/ 0 h 8"/>
                      <a:gd name="T38" fmla="*/ 22 w 22"/>
                      <a:gd name="T39" fmla="*/ 8 h 8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22" h="8">
                        <a:moveTo>
                          <a:pt x="8" y="2"/>
                        </a:moveTo>
                        <a:lnTo>
                          <a:pt x="4" y="2"/>
                        </a:lnTo>
                        <a:lnTo>
                          <a:pt x="2" y="4"/>
                        </a:lnTo>
                        <a:lnTo>
                          <a:pt x="0" y="6"/>
                        </a:lnTo>
                        <a:lnTo>
                          <a:pt x="4" y="8"/>
                        </a:lnTo>
                        <a:lnTo>
                          <a:pt x="8" y="8"/>
                        </a:lnTo>
                        <a:lnTo>
                          <a:pt x="12" y="8"/>
                        </a:lnTo>
                        <a:lnTo>
                          <a:pt x="16" y="6"/>
                        </a:lnTo>
                        <a:lnTo>
                          <a:pt x="22" y="2"/>
                        </a:lnTo>
                        <a:lnTo>
                          <a:pt x="20" y="0"/>
                        </a:lnTo>
                        <a:lnTo>
                          <a:pt x="16" y="0"/>
                        </a:lnTo>
                        <a:lnTo>
                          <a:pt x="8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3" name="îṩliḓe">
                    <a:extLst>
                      <a:ext uri="{FF2B5EF4-FFF2-40B4-BE49-F238E27FC236}">
                        <a16:creationId xmlns:a16="http://schemas.microsoft.com/office/drawing/2014/main" xmlns="" id="{762D81C2-FAB6-4ABA-B896-A7BBB7A00E2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86933" y="3946131"/>
                    <a:ext cx="50957" cy="61646"/>
                  </a:xfrm>
                  <a:custGeom>
                    <a:avLst/>
                    <a:gdLst>
                      <a:gd name="T0" fmla="*/ 2147483647 w 30"/>
                      <a:gd name="T1" fmla="*/ 2147483647 h 36"/>
                      <a:gd name="T2" fmla="*/ 2147483647 w 30"/>
                      <a:gd name="T3" fmla="*/ 2147483647 h 36"/>
                      <a:gd name="T4" fmla="*/ 2147483647 w 30"/>
                      <a:gd name="T5" fmla="*/ 2147483647 h 36"/>
                      <a:gd name="T6" fmla="*/ 2147483647 w 30"/>
                      <a:gd name="T7" fmla="*/ 2147483647 h 36"/>
                      <a:gd name="T8" fmla="*/ 2147483647 w 30"/>
                      <a:gd name="T9" fmla="*/ 2147483647 h 36"/>
                      <a:gd name="T10" fmla="*/ 2147483647 w 30"/>
                      <a:gd name="T11" fmla="*/ 2147483647 h 36"/>
                      <a:gd name="T12" fmla="*/ 2147483647 w 30"/>
                      <a:gd name="T13" fmla="*/ 2147483647 h 36"/>
                      <a:gd name="T14" fmla="*/ 2147483647 w 30"/>
                      <a:gd name="T15" fmla="*/ 2147483647 h 36"/>
                      <a:gd name="T16" fmla="*/ 0 w 30"/>
                      <a:gd name="T17" fmla="*/ 2147483647 h 36"/>
                      <a:gd name="T18" fmla="*/ 0 w 30"/>
                      <a:gd name="T19" fmla="*/ 0 h 36"/>
                      <a:gd name="T20" fmla="*/ 2147483647 w 30"/>
                      <a:gd name="T21" fmla="*/ 2147483647 h 36"/>
                      <a:gd name="T22" fmla="*/ 2147483647 w 30"/>
                      <a:gd name="T23" fmla="*/ 2147483647 h 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30"/>
                      <a:gd name="T37" fmla="*/ 0 h 36"/>
                      <a:gd name="T38" fmla="*/ 30 w 30"/>
                      <a:gd name="T39" fmla="*/ 36 h 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30" h="36">
                        <a:moveTo>
                          <a:pt x="30" y="26"/>
                        </a:moveTo>
                        <a:lnTo>
                          <a:pt x="30" y="36"/>
                        </a:lnTo>
                        <a:lnTo>
                          <a:pt x="26" y="36"/>
                        </a:lnTo>
                        <a:lnTo>
                          <a:pt x="22" y="32"/>
                        </a:lnTo>
                        <a:lnTo>
                          <a:pt x="20" y="26"/>
                        </a:lnTo>
                        <a:lnTo>
                          <a:pt x="18" y="18"/>
                        </a:lnTo>
                        <a:lnTo>
                          <a:pt x="14" y="14"/>
                        </a:lnTo>
                        <a:lnTo>
                          <a:pt x="6" y="8"/>
                        </a:lnTo>
                        <a:lnTo>
                          <a:pt x="0" y="6"/>
                        </a:lnTo>
                        <a:lnTo>
                          <a:pt x="0" y="0"/>
                        </a:lnTo>
                        <a:lnTo>
                          <a:pt x="14" y="12"/>
                        </a:lnTo>
                        <a:lnTo>
                          <a:pt x="30" y="2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4" name="íşľiḍè">
                    <a:extLst>
                      <a:ext uri="{FF2B5EF4-FFF2-40B4-BE49-F238E27FC236}">
                        <a16:creationId xmlns:a16="http://schemas.microsoft.com/office/drawing/2014/main" xmlns="" id="{E4B67B20-826F-4B09-97A2-42E24C27DDC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144847" y="3876078"/>
                    <a:ext cx="22036" cy="21015"/>
                  </a:xfrm>
                  <a:custGeom>
                    <a:avLst/>
                    <a:gdLst>
                      <a:gd name="T0" fmla="*/ 2147483647 w 12"/>
                      <a:gd name="T1" fmla="*/ 2147483647 h 12"/>
                      <a:gd name="T2" fmla="*/ 2147483647 w 12"/>
                      <a:gd name="T3" fmla="*/ 2147483647 h 12"/>
                      <a:gd name="T4" fmla="*/ 2147483647 w 12"/>
                      <a:gd name="T5" fmla="*/ 2147483647 h 12"/>
                      <a:gd name="T6" fmla="*/ 2147483647 w 12"/>
                      <a:gd name="T7" fmla="*/ 2147483647 h 12"/>
                      <a:gd name="T8" fmla="*/ 0 w 12"/>
                      <a:gd name="T9" fmla="*/ 2147483647 h 12"/>
                      <a:gd name="T10" fmla="*/ 0 w 12"/>
                      <a:gd name="T11" fmla="*/ 0 h 12"/>
                      <a:gd name="T12" fmla="*/ 2147483647 w 12"/>
                      <a:gd name="T13" fmla="*/ 2147483647 h 12"/>
                      <a:gd name="T14" fmla="*/ 2147483647 w 12"/>
                      <a:gd name="T15" fmla="*/ 2147483647 h 12"/>
                      <a:gd name="T16" fmla="*/ 2147483647 w 12"/>
                      <a:gd name="T17" fmla="*/ 2147483647 h 12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2"/>
                      <a:gd name="T28" fmla="*/ 0 h 12"/>
                      <a:gd name="T29" fmla="*/ 12 w 12"/>
                      <a:gd name="T30" fmla="*/ 12 h 12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2" h="12">
                        <a:moveTo>
                          <a:pt x="12" y="12"/>
                        </a:moveTo>
                        <a:lnTo>
                          <a:pt x="10" y="12"/>
                        </a:lnTo>
                        <a:lnTo>
                          <a:pt x="6" y="12"/>
                        </a:lnTo>
                        <a:lnTo>
                          <a:pt x="4" y="8"/>
                        </a:lnTo>
                        <a:lnTo>
                          <a:pt x="0" y="4"/>
                        </a:lnTo>
                        <a:lnTo>
                          <a:pt x="0" y="0"/>
                        </a:lnTo>
                        <a:lnTo>
                          <a:pt x="4" y="2"/>
                        </a:lnTo>
                        <a:lnTo>
                          <a:pt x="8" y="4"/>
                        </a:lnTo>
                        <a:lnTo>
                          <a:pt x="12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5" name="íŝľîďê">
                    <a:extLst>
                      <a:ext uri="{FF2B5EF4-FFF2-40B4-BE49-F238E27FC236}">
                        <a16:creationId xmlns:a16="http://schemas.microsoft.com/office/drawing/2014/main" xmlns="" id="{88BC5A73-39E7-42BD-BD30-0ADF0C5A5B7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148978" y="3913907"/>
                    <a:ext cx="24790" cy="5604"/>
                  </a:xfrm>
                  <a:custGeom>
                    <a:avLst/>
                    <a:gdLst>
                      <a:gd name="T0" fmla="*/ 2147483647 w 14"/>
                      <a:gd name="T1" fmla="*/ 0 h 4"/>
                      <a:gd name="T2" fmla="*/ 2147483647 w 14"/>
                      <a:gd name="T3" fmla="*/ 2147483647 h 4"/>
                      <a:gd name="T4" fmla="*/ 0 w 14"/>
                      <a:gd name="T5" fmla="*/ 2147483647 h 4"/>
                      <a:gd name="T6" fmla="*/ 0 w 14"/>
                      <a:gd name="T7" fmla="*/ 0 h 4"/>
                      <a:gd name="T8" fmla="*/ 2147483647 w 14"/>
                      <a:gd name="T9" fmla="*/ 0 h 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4"/>
                      <a:gd name="T16" fmla="*/ 0 h 4"/>
                      <a:gd name="T17" fmla="*/ 14 w 14"/>
                      <a:gd name="T18" fmla="*/ 4 h 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4" h="4">
                        <a:moveTo>
                          <a:pt x="14" y="0"/>
                        </a:moveTo>
                        <a:lnTo>
                          <a:pt x="14" y="4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6" name="î$ḷïḓè">
                    <a:extLst>
                      <a:ext uri="{FF2B5EF4-FFF2-40B4-BE49-F238E27FC236}">
                        <a16:creationId xmlns:a16="http://schemas.microsoft.com/office/drawing/2014/main" xmlns="" id="{FD863808-24E3-44F2-AE24-7CF3CA9DB48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92512" y="4054014"/>
                    <a:ext cx="17904" cy="19615"/>
                  </a:xfrm>
                  <a:custGeom>
                    <a:avLst/>
                    <a:gdLst>
                      <a:gd name="T0" fmla="*/ 2147483647 w 10"/>
                      <a:gd name="T1" fmla="*/ 2147483647 h 12"/>
                      <a:gd name="T2" fmla="*/ 2147483647 w 10"/>
                      <a:gd name="T3" fmla="*/ 2147483647 h 12"/>
                      <a:gd name="T4" fmla="*/ 2147483647 w 10"/>
                      <a:gd name="T5" fmla="*/ 2147483647 h 12"/>
                      <a:gd name="T6" fmla="*/ 2147483647 w 10"/>
                      <a:gd name="T7" fmla="*/ 2147483647 h 12"/>
                      <a:gd name="T8" fmla="*/ 0 w 10"/>
                      <a:gd name="T9" fmla="*/ 2147483647 h 12"/>
                      <a:gd name="T10" fmla="*/ 0 w 10"/>
                      <a:gd name="T11" fmla="*/ 2147483647 h 12"/>
                      <a:gd name="T12" fmla="*/ 2147483647 w 10"/>
                      <a:gd name="T13" fmla="*/ 0 h 12"/>
                      <a:gd name="T14" fmla="*/ 2147483647 w 10"/>
                      <a:gd name="T15" fmla="*/ 2147483647 h 12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0"/>
                      <a:gd name="T25" fmla="*/ 0 h 12"/>
                      <a:gd name="T26" fmla="*/ 10 w 10"/>
                      <a:gd name="T27" fmla="*/ 12 h 12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0" h="12">
                        <a:moveTo>
                          <a:pt x="10" y="6"/>
                        </a:moveTo>
                        <a:lnTo>
                          <a:pt x="8" y="10"/>
                        </a:lnTo>
                        <a:lnTo>
                          <a:pt x="4" y="12"/>
                        </a:lnTo>
                        <a:lnTo>
                          <a:pt x="2" y="12"/>
                        </a:lnTo>
                        <a:lnTo>
                          <a:pt x="0" y="10"/>
                        </a:lnTo>
                        <a:lnTo>
                          <a:pt x="0" y="6"/>
                        </a:lnTo>
                        <a:lnTo>
                          <a:pt x="2" y="0"/>
                        </a:lnTo>
                        <a:lnTo>
                          <a:pt x="10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7" name="îṧļîḓe">
                    <a:extLst>
                      <a:ext uri="{FF2B5EF4-FFF2-40B4-BE49-F238E27FC236}">
                        <a16:creationId xmlns:a16="http://schemas.microsoft.com/office/drawing/2014/main" xmlns="" id="{78F39584-CD34-4696-B2B4-2475FBD02CA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00239" y="3859267"/>
                    <a:ext cx="26167" cy="11209"/>
                  </a:xfrm>
                  <a:custGeom>
                    <a:avLst/>
                    <a:gdLst>
                      <a:gd name="T0" fmla="*/ 2147483647 w 16"/>
                      <a:gd name="T1" fmla="*/ 2147483647 h 6"/>
                      <a:gd name="T2" fmla="*/ 2147483647 w 16"/>
                      <a:gd name="T3" fmla="*/ 2147483647 h 6"/>
                      <a:gd name="T4" fmla="*/ 2147483647 w 16"/>
                      <a:gd name="T5" fmla="*/ 2147483647 h 6"/>
                      <a:gd name="T6" fmla="*/ 0 w 16"/>
                      <a:gd name="T7" fmla="*/ 2147483647 h 6"/>
                      <a:gd name="T8" fmla="*/ 2147483647 w 16"/>
                      <a:gd name="T9" fmla="*/ 2147483647 h 6"/>
                      <a:gd name="T10" fmla="*/ 2147483647 w 16"/>
                      <a:gd name="T11" fmla="*/ 0 h 6"/>
                      <a:gd name="T12" fmla="*/ 2147483647 w 16"/>
                      <a:gd name="T13" fmla="*/ 0 h 6"/>
                      <a:gd name="T14" fmla="*/ 2147483647 w 16"/>
                      <a:gd name="T15" fmla="*/ 2147483647 h 6"/>
                      <a:gd name="T16" fmla="*/ 2147483647 w 16"/>
                      <a:gd name="T17" fmla="*/ 2147483647 h 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6"/>
                      <a:gd name="T28" fmla="*/ 0 h 6"/>
                      <a:gd name="T29" fmla="*/ 16 w 16"/>
                      <a:gd name="T30" fmla="*/ 6 h 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6" h="6">
                        <a:moveTo>
                          <a:pt x="16" y="6"/>
                        </a:moveTo>
                        <a:lnTo>
                          <a:pt x="8" y="6"/>
                        </a:lnTo>
                        <a:lnTo>
                          <a:pt x="4" y="6"/>
                        </a:lnTo>
                        <a:lnTo>
                          <a:pt x="0" y="6"/>
                        </a:lnTo>
                        <a:lnTo>
                          <a:pt x="4" y="2"/>
                        </a:lnTo>
                        <a:lnTo>
                          <a:pt x="8" y="0"/>
                        </a:lnTo>
                        <a:lnTo>
                          <a:pt x="12" y="0"/>
                        </a:lnTo>
                        <a:lnTo>
                          <a:pt x="14" y="2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8" name="ïSľïḑé">
                    <a:extLst>
                      <a:ext uri="{FF2B5EF4-FFF2-40B4-BE49-F238E27FC236}">
                        <a16:creationId xmlns:a16="http://schemas.microsoft.com/office/drawing/2014/main" xmlns="" id="{8474D92B-9EE9-40D9-96DB-5863CE82498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34973" y="3918111"/>
                    <a:ext cx="16526" cy="5604"/>
                  </a:xfrm>
                  <a:custGeom>
                    <a:avLst/>
                    <a:gdLst>
                      <a:gd name="T0" fmla="*/ 2147483647 w 10"/>
                      <a:gd name="T1" fmla="*/ 0 h 4"/>
                      <a:gd name="T2" fmla="*/ 2147483647 w 10"/>
                      <a:gd name="T3" fmla="*/ 2147483647 h 4"/>
                      <a:gd name="T4" fmla="*/ 2147483647 w 10"/>
                      <a:gd name="T5" fmla="*/ 2147483647 h 4"/>
                      <a:gd name="T6" fmla="*/ 2147483647 w 10"/>
                      <a:gd name="T7" fmla="*/ 2147483647 h 4"/>
                      <a:gd name="T8" fmla="*/ 0 w 10"/>
                      <a:gd name="T9" fmla="*/ 0 h 4"/>
                      <a:gd name="T10" fmla="*/ 2147483647 w 10"/>
                      <a:gd name="T11" fmla="*/ 0 h 4"/>
                      <a:gd name="T12" fmla="*/ 2147483647 w 10"/>
                      <a:gd name="T13" fmla="*/ 0 h 4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0"/>
                      <a:gd name="T22" fmla="*/ 0 h 4"/>
                      <a:gd name="T23" fmla="*/ 10 w 10"/>
                      <a:gd name="T24" fmla="*/ 4 h 4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0" h="4">
                        <a:moveTo>
                          <a:pt x="10" y="0"/>
                        </a:moveTo>
                        <a:lnTo>
                          <a:pt x="8" y="2"/>
                        </a:lnTo>
                        <a:lnTo>
                          <a:pt x="4" y="4"/>
                        </a:lnTo>
                        <a:lnTo>
                          <a:pt x="2" y="2"/>
                        </a:lnTo>
                        <a:lnTo>
                          <a:pt x="0" y="0"/>
                        </a:lnTo>
                        <a:lnTo>
                          <a:pt x="6" y="0"/>
                        </a:lnTo>
                        <a:lnTo>
                          <a:pt x="1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9" name="îṩlîďe">
                    <a:extLst>
                      <a:ext uri="{FF2B5EF4-FFF2-40B4-BE49-F238E27FC236}">
                        <a16:creationId xmlns:a16="http://schemas.microsoft.com/office/drawing/2014/main" xmlns="" id="{852E296A-C86D-48B0-B69A-81B75287207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68867" y="3530018"/>
                    <a:ext cx="31675" cy="56043"/>
                  </a:xfrm>
                  <a:custGeom>
                    <a:avLst/>
                    <a:gdLst>
                      <a:gd name="T0" fmla="*/ 2147483647 w 18"/>
                      <a:gd name="T1" fmla="*/ 2147483647 h 34"/>
                      <a:gd name="T2" fmla="*/ 2147483647 w 18"/>
                      <a:gd name="T3" fmla="*/ 2147483647 h 34"/>
                      <a:gd name="T4" fmla="*/ 2147483647 w 18"/>
                      <a:gd name="T5" fmla="*/ 2147483647 h 34"/>
                      <a:gd name="T6" fmla="*/ 2147483647 w 18"/>
                      <a:gd name="T7" fmla="*/ 2147483647 h 34"/>
                      <a:gd name="T8" fmla="*/ 2147483647 w 18"/>
                      <a:gd name="T9" fmla="*/ 2147483647 h 34"/>
                      <a:gd name="T10" fmla="*/ 2147483647 w 18"/>
                      <a:gd name="T11" fmla="*/ 2147483647 h 34"/>
                      <a:gd name="T12" fmla="*/ 2147483647 w 18"/>
                      <a:gd name="T13" fmla="*/ 2147483647 h 34"/>
                      <a:gd name="T14" fmla="*/ 2147483647 w 18"/>
                      <a:gd name="T15" fmla="*/ 2147483647 h 34"/>
                      <a:gd name="T16" fmla="*/ 2147483647 w 18"/>
                      <a:gd name="T17" fmla="*/ 2147483647 h 34"/>
                      <a:gd name="T18" fmla="*/ 2147483647 w 18"/>
                      <a:gd name="T19" fmla="*/ 2147483647 h 34"/>
                      <a:gd name="T20" fmla="*/ 2147483647 w 18"/>
                      <a:gd name="T21" fmla="*/ 2147483647 h 34"/>
                      <a:gd name="T22" fmla="*/ 2147483647 w 18"/>
                      <a:gd name="T23" fmla="*/ 2147483647 h 34"/>
                      <a:gd name="T24" fmla="*/ 0 w 18"/>
                      <a:gd name="T25" fmla="*/ 2147483647 h 34"/>
                      <a:gd name="T26" fmla="*/ 2147483647 w 18"/>
                      <a:gd name="T27" fmla="*/ 2147483647 h 34"/>
                      <a:gd name="T28" fmla="*/ 2147483647 w 18"/>
                      <a:gd name="T29" fmla="*/ 2147483647 h 34"/>
                      <a:gd name="T30" fmla="*/ 2147483647 w 18"/>
                      <a:gd name="T31" fmla="*/ 2147483647 h 34"/>
                      <a:gd name="T32" fmla="*/ 2147483647 w 18"/>
                      <a:gd name="T33" fmla="*/ 2147483647 h 34"/>
                      <a:gd name="T34" fmla="*/ 2147483647 w 18"/>
                      <a:gd name="T35" fmla="*/ 0 h 34"/>
                      <a:gd name="T36" fmla="*/ 2147483647 w 18"/>
                      <a:gd name="T37" fmla="*/ 0 h 34"/>
                      <a:gd name="T38" fmla="*/ 2147483647 w 18"/>
                      <a:gd name="T39" fmla="*/ 2147483647 h 34"/>
                      <a:gd name="T40" fmla="*/ 2147483647 w 18"/>
                      <a:gd name="T41" fmla="*/ 2147483647 h 34"/>
                      <a:gd name="T42" fmla="*/ 2147483647 w 18"/>
                      <a:gd name="T43" fmla="*/ 2147483647 h 34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18"/>
                      <a:gd name="T67" fmla="*/ 0 h 34"/>
                      <a:gd name="T68" fmla="*/ 18 w 18"/>
                      <a:gd name="T69" fmla="*/ 34 h 34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18" h="34">
                        <a:moveTo>
                          <a:pt x="18" y="6"/>
                        </a:moveTo>
                        <a:lnTo>
                          <a:pt x="16" y="12"/>
                        </a:lnTo>
                        <a:lnTo>
                          <a:pt x="14" y="14"/>
                        </a:lnTo>
                        <a:lnTo>
                          <a:pt x="12" y="18"/>
                        </a:lnTo>
                        <a:lnTo>
                          <a:pt x="12" y="24"/>
                        </a:lnTo>
                        <a:lnTo>
                          <a:pt x="12" y="26"/>
                        </a:lnTo>
                        <a:lnTo>
                          <a:pt x="12" y="28"/>
                        </a:lnTo>
                        <a:lnTo>
                          <a:pt x="14" y="32"/>
                        </a:lnTo>
                        <a:lnTo>
                          <a:pt x="14" y="34"/>
                        </a:lnTo>
                        <a:lnTo>
                          <a:pt x="10" y="34"/>
                        </a:lnTo>
                        <a:lnTo>
                          <a:pt x="6" y="28"/>
                        </a:lnTo>
                        <a:lnTo>
                          <a:pt x="2" y="24"/>
                        </a:lnTo>
                        <a:lnTo>
                          <a:pt x="0" y="18"/>
                        </a:lnTo>
                        <a:lnTo>
                          <a:pt x="2" y="16"/>
                        </a:lnTo>
                        <a:lnTo>
                          <a:pt x="6" y="16"/>
                        </a:lnTo>
                        <a:lnTo>
                          <a:pt x="6" y="8"/>
                        </a:lnTo>
                        <a:lnTo>
                          <a:pt x="8" y="2"/>
                        </a:lnTo>
                        <a:lnTo>
                          <a:pt x="10" y="0"/>
                        </a:lnTo>
                        <a:lnTo>
                          <a:pt x="12" y="0"/>
                        </a:lnTo>
                        <a:lnTo>
                          <a:pt x="16" y="2"/>
                        </a:lnTo>
                        <a:lnTo>
                          <a:pt x="18" y="4"/>
                        </a:lnTo>
                        <a:lnTo>
                          <a:pt x="18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0" name="ïś1ïďe">
                    <a:extLst>
                      <a:ext uri="{FF2B5EF4-FFF2-40B4-BE49-F238E27FC236}">
                        <a16:creationId xmlns:a16="http://schemas.microsoft.com/office/drawing/2014/main" xmlns="" id="{F552EA65-AB5C-4847-B7E2-BCAF1C97787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03296" y="3552434"/>
                    <a:ext cx="23413" cy="21015"/>
                  </a:xfrm>
                  <a:custGeom>
                    <a:avLst/>
                    <a:gdLst>
                      <a:gd name="T0" fmla="*/ 2147483647 w 14"/>
                      <a:gd name="T1" fmla="*/ 0 h 12"/>
                      <a:gd name="T2" fmla="*/ 2147483647 w 14"/>
                      <a:gd name="T3" fmla="*/ 2147483647 h 12"/>
                      <a:gd name="T4" fmla="*/ 2147483647 w 14"/>
                      <a:gd name="T5" fmla="*/ 2147483647 h 12"/>
                      <a:gd name="T6" fmla="*/ 2147483647 w 14"/>
                      <a:gd name="T7" fmla="*/ 2147483647 h 12"/>
                      <a:gd name="T8" fmla="*/ 2147483647 w 14"/>
                      <a:gd name="T9" fmla="*/ 2147483647 h 12"/>
                      <a:gd name="T10" fmla="*/ 2147483647 w 14"/>
                      <a:gd name="T11" fmla="*/ 2147483647 h 12"/>
                      <a:gd name="T12" fmla="*/ 0 w 14"/>
                      <a:gd name="T13" fmla="*/ 2147483647 h 12"/>
                      <a:gd name="T14" fmla="*/ 2147483647 w 14"/>
                      <a:gd name="T15" fmla="*/ 2147483647 h 12"/>
                      <a:gd name="T16" fmla="*/ 2147483647 w 14"/>
                      <a:gd name="T17" fmla="*/ 0 h 12"/>
                      <a:gd name="T18" fmla="*/ 2147483647 w 14"/>
                      <a:gd name="T19" fmla="*/ 0 h 12"/>
                      <a:gd name="T20" fmla="*/ 2147483647 w 14"/>
                      <a:gd name="T21" fmla="*/ 0 h 12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4"/>
                      <a:gd name="T34" fmla="*/ 0 h 12"/>
                      <a:gd name="T35" fmla="*/ 14 w 14"/>
                      <a:gd name="T36" fmla="*/ 12 h 12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4" h="12">
                        <a:moveTo>
                          <a:pt x="14" y="0"/>
                        </a:moveTo>
                        <a:lnTo>
                          <a:pt x="12" y="4"/>
                        </a:lnTo>
                        <a:lnTo>
                          <a:pt x="10" y="8"/>
                        </a:lnTo>
                        <a:lnTo>
                          <a:pt x="8" y="10"/>
                        </a:lnTo>
                        <a:lnTo>
                          <a:pt x="4" y="12"/>
                        </a:lnTo>
                        <a:lnTo>
                          <a:pt x="2" y="10"/>
                        </a:lnTo>
                        <a:lnTo>
                          <a:pt x="0" y="8"/>
                        </a:lnTo>
                        <a:lnTo>
                          <a:pt x="2" y="4"/>
                        </a:lnTo>
                        <a:lnTo>
                          <a:pt x="6" y="0"/>
                        </a:lnTo>
                        <a:lnTo>
                          <a:pt x="10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1" name="íşļíḍê">
                    <a:extLst>
                      <a:ext uri="{FF2B5EF4-FFF2-40B4-BE49-F238E27FC236}">
                        <a16:creationId xmlns:a16="http://schemas.microsoft.com/office/drawing/2014/main" xmlns="" id="{1FA051E3-641C-4483-AE29-68D339993FE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82639" y="3479580"/>
                    <a:ext cx="20657" cy="26620"/>
                  </a:xfrm>
                  <a:custGeom>
                    <a:avLst/>
                    <a:gdLst>
                      <a:gd name="T0" fmla="*/ 0 w 12"/>
                      <a:gd name="T1" fmla="*/ 2147483647 h 16"/>
                      <a:gd name="T2" fmla="*/ 0 w 12"/>
                      <a:gd name="T3" fmla="*/ 0 h 16"/>
                      <a:gd name="T4" fmla="*/ 2147483647 w 12"/>
                      <a:gd name="T5" fmla="*/ 0 h 16"/>
                      <a:gd name="T6" fmla="*/ 2147483647 w 12"/>
                      <a:gd name="T7" fmla="*/ 2147483647 h 16"/>
                      <a:gd name="T8" fmla="*/ 2147483647 w 12"/>
                      <a:gd name="T9" fmla="*/ 2147483647 h 16"/>
                      <a:gd name="T10" fmla="*/ 2147483647 w 12"/>
                      <a:gd name="T11" fmla="*/ 2147483647 h 16"/>
                      <a:gd name="T12" fmla="*/ 2147483647 w 12"/>
                      <a:gd name="T13" fmla="*/ 2147483647 h 16"/>
                      <a:gd name="T14" fmla="*/ 2147483647 w 12"/>
                      <a:gd name="T15" fmla="*/ 2147483647 h 16"/>
                      <a:gd name="T16" fmla="*/ 2147483647 w 12"/>
                      <a:gd name="T17" fmla="*/ 2147483647 h 16"/>
                      <a:gd name="T18" fmla="*/ 2147483647 w 12"/>
                      <a:gd name="T19" fmla="*/ 2147483647 h 16"/>
                      <a:gd name="T20" fmla="*/ 0 w 12"/>
                      <a:gd name="T21" fmla="*/ 2147483647 h 1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2"/>
                      <a:gd name="T34" fmla="*/ 0 h 16"/>
                      <a:gd name="T35" fmla="*/ 12 w 12"/>
                      <a:gd name="T36" fmla="*/ 16 h 1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2" h="16">
                        <a:moveTo>
                          <a:pt x="0" y="8"/>
                        </a:moveTo>
                        <a:lnTo>
                          <a:pt x="0" y="0"/>
                        </a:lnTo>
                        <a:lnTo>
                          <a:pt x="2" y="0"/>
                        </a:lnTo>
                        <a:lnTo>
                          <a:pt x="6" y="4"/>
                        </a:lnTo>
                        <a:lnTo>
                          <a:pt x="8" y="6"/>
                        </a:lnTo>
                        <a:lnTo>
                          <a:pt x="12" y="10"/>
                        </a:lnTo>
                        <a:lnTo>
                          <a:pt x="12" y="14"/>
                        </a:lnTo>
                        <a:lnTo>
                          <a:pt x="12" y="16"/>
                        </a:lnTo>
                        <a:lnTo>
                          <a:pt x="10" y="14"/>
                        </a:lnTo>
                        <a:lnTo>
                          <a:pt x="6" y="8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2" name="iṧḷïḍê">
                    <a:extLst>
                      <a:ext uri="{FF2B5EF4-FFF2-40B4-BE49-F238E27FC236}">
                        <a16:creationId xmlns:a16="http://schemas.microsoft.com/office/drawing/2014/main" xmlns="" id="{1E2EEA9C-19B5-4999-ABDB-C898EDE4A09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97251" y="3451559"/>
                    <a:ext cx="35808" cy="33626"/>
                  </a:xfrm>
                  <a:custGeom>
                    <a:avLst/>
                    <a:gdLst>
                      <a:gd name="T0" fmla="*/ 2147483647 w 20"/>
                      <a:gd name="T1" fmla="*/ 2147483647 h 20"/>
                      <a:gd name="T2" fmla="*/ 2147483647 w 20"/>
                      <a:gd name="T3" fmla="*/ 2147483647 h 20"/>
                      <a:gd name="T4" fmla="*/ 2147483647 w 20"/>
                      <a:gd name="T5" fmla="*/ 2147483647 h 20"/>
                      <a:gd name="T6" fmla="*/ 0 w 20"/>
                      <a:gd name="T7" fmla="*/ 0 h 20"/>
                      <a:gd name="T8" fmla="*/ 2147483647 w 20"/>
                      <a:gd name="T9" fmla="*/ 0 h 20"/>
                      <a:gd name="T10" fmla="*/ 2147483647 w 20"/>
                      <a:gd name="T11" fmla="*/ 2147483647 h 20"/>
                      <a:gd name="T12" fmla="*/ 2147483647 w 20"/>
                      <a:gd name="T13" fmla="*/ 2147483647 h 20"/>
                      <a:gd name="T14" fmla="*/ 2147483647 w 20"/>
                      <a:gd name="T15" fmla="*/ 2147483647 h 20"/>
                      <a:gd name="T16" fmla="*/ 2147483647 w 20"/>
                      <a:gd name="T17" fmla="*/ 2147483647 h 20"/>
                      <a:gd name="T18" fmla="*/ 2147483647 w 20"/>
                      <a:gd name="T19" fmla="*/ 2147483647 h 20"/>
                      <a:gd name="T20" fmla="*/ 2147483647 w 20"/>
                      <a:gd name="T21" fmla="*/ 2147483647 h 20"/>
                      <a:gd name="T22" fmla="*/ 2147483647 w 20"/>
                      <a:gd name="T23" fmla="*/ 2147483647 h 20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20"/>
                      <a:gd name="T37" fmla="*/ 0 h 20"/>
                      <a:gd name="T38" fmla="*/ 20 w 20"/>
                      <a:gd name="T39" fmla="*/ 20 h 20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20" h="20">
                        <a:moveTo>
                          <a:pt x="16" y="20"/>
                        </a:moveTo>
                        <a:lnTo>
                          <a:pt x="12" y="16"/>
                        </a:lnTo>
                        <a:lnTo>
                          <a:pt x="6" y="10"/>
                        </a:lnTo>
                        <a:lnTo>
                          <a:pt x="0" y="0"/>
                        </a:lnTo>
                        <a:lnTo>
                          <a:pt x="6" y="0"/>
                        </a:lnTo>
                        <a:lnTo>
                          <a:pt x="14" y="4"/>
                        </a:lnTo>
                        <a:lnTo>
                          <a:pt x="18" y="4"/>
                        </a:lnTo>
                        <a:lnTo>
                          <a:pt x="20" y="8"/>
                        </a:lnTo>
                        <a:lnTo>
                          <a:pt x="20" y="12"/>
                        </a:lnTo>
                        <a:lnTo>
                          <a:pt x="20" y="16"/>
                        </a:lnTo>
                        <a:lnTo>
                          <a:pt x="18" y="20"/>
                        </a:lnTo>
                        <a:lnTo>
                          <a:pt x="16" y="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3" name="îṧ1íḍè">
                    <a:extLst>
                      <a:ext uri="{FF2B5EF4-FFF2-40B4-BE49-F238E27FC236}">
                        <a16:creationId xmlns:a16="http://schemas.microsoft.com/office/drawing/2014/main" xmlns="" id="{A6F8EAAB-54A0-4EAA-881D-1BE9CE2B37A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724653" y="4063821"/>
                    <a:ext cx="24790" cy="26620"/>
                  </a:xfrm>
                  <a:custGeom>
                    <a:avLst/>
                    <a:gdLst>
                      <a:gd name="T0" fmla="*/ 2147483647 w 14"/>
                      <a:gd name="T1" fmla="*/ 2147483647 h 16"/>
                      <a:gd name="T2" fmla="*/ 2147483647 w 14"/>
                      <a:gd name="T3" fmla="*/ 2147483647 h 16"/>
                      <a:gd name="T4" fmla="*/ 2147483647 w 14"/>
                      <a:gd name="T5" fmla="*/ 2147483647 h 16"/>
                      <a:gd name="T6" fmla="*/ 2147483647 w 14"/>
                      <a:gd name="T7" fmla="*/ 2147483647 h 16"/>
                      <a:gd name="T8" fmla="*/ 2147483647 w 14"/>
                      <a:gd name="T9" fmla="*/ 2147483647 h 16"/>
                      <a:gd name="T10" fmla="*/ 0 w 14"/>
                      <a:gd name="T11" fmla="*/ 2147483647 h 16"/>
                      <a:gd name="T12" fmla="*/ 0 w 14"/>
                      <a:gd name="T13" fmla="*/ 0 h 16"/>
                      <a:gd name="T14" fmla="*/ 2147483647 w 14"/>
                      <a:gd name="T15" fmla="*/ 2147483647 h 16"/>
                      <a:gd name="T16" fmla="*/ 2147483647 w 14"/>
                      <a:gd name="T17" fmla="*/ 2147483647 h 16"/>
                      <a:gd name="T18" fmla="*/ 2147483647 w 14"/>
                      <a:gd name="T19" fmla="*/ 2147483647 h 1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4"/>
                      <a:gd name="T31" fmla="*/ 0 h 16"/>
                      <a:gd name="T32" fmla="*/ 14 w 14"/>
                      <a:gd name="T33" fmla="*/ 16 h 1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4" h="16">
                        <a:moveTo>
                          <a:pt x="14" y="12"/>
                        </a:moveTo>
                        <a:lnTo>
                          <a:pt x="12" y="14"/>
                        </a:lnTo>
                        <a:lnTo>
                          <a:pt x="10" y="16"/>
                        </a:lnTo>
                        <a:lnTo>
                          <a:pt x="8" y="14"/>
                        </a:lnTo>
                        <a:lnTo>
                          <a:pt x="4" y="12"/>
                        </a:lnTo>
                        <a:lnTo>
                          <a:pt x="0" y="4"/>
                        </a:lnTo>
                        <a:lnTo>
                          <a:pt x="0" y="0"/>
                        </a:lnTo>
                        <a:lnTo>
                          <a:pt x="8" y="4"/>
                        </a:lnTo>
                        <a:lnTo>
                          <a:pt x="12" y="8"/>
                        </a:lnTo>
                        <a:lnTo>
                          <a:pt x="14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4" name="ïŝ1ïḋé">
                    <a:extLst>
                      <a:ext uri="{FF2B5EF4-FFF2-40B4-BE49-F238E27FC236}">
                        <a16:creationId xmlns:a16="http://schemas.microsoft.com/office/drawing/2014/main" xmlns="" id="{D18D944F-0AFF-493B-848A-ADDFC415F9D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03155" y="4147885"/>
                    <a:ext cx="34431" cy="18214"/>
                  </a:xfrm>
                  <a:custGeom>
                    <a:avLst/>
                    <a:gdLst>
                      <a:gd name="T0" fmla="*/ 2147483647 w 20"/>
                      <a:gd name="T1" fmla="*/ 2147483647 h 12"/>
                      <a:gd name="T2" fmla="*/ 2147483647 w 20"/>
                      <a:gd name="T3" fmla="*/ 2147483647 h 12"/>
                      <a:gd name="T4" fmla="*/ 2147483647 w 20"/>
                      <a:gd name="T5" fmla="*/ 2147483647 h 12"/>
                      <a:gd name="T6" fmla="*/ 2147483647 w 20"/>
                      <a:gd name="T7" fmla="*/ 2147483647 h 12"/>
                      <a:gd name="T8" fmla="*/ 2147483647 w 20"/>
                      <a:gd name="T9" fmla="*/ 2147483647 h 12"/>
                      <a:gd name="T10" fmla="*/ 0 w 20"/>
                      <a:gd name="T11" fmla="*/ 2147483647 h 12"/>
                      <a:gd name="T12" fmla="*/ 0 w 20"/>
                      <a:gd name="T13" fmla="*/ 0 h 12"/>
                      <a:gd name="T14" fmla="*/ 2147483647 w 20"/>
                      <a:gd name="T15" fmla="*/ 0 h 12"/>
                      <a:gd name="T16" fmla="*/ 2147483647 w 20"/>
                      <a:gd name="T17" fmla="*/ 2147483647 h 12"/>
                      <a:gd name="T18" fmla="*/ 2147483647 w 20"/>
                      <a:gd name="T19" fmla="*/ 2147483647 h 12"/>
                      <a:gd name="T20" fmla="*/ 2147483647 w 20"/>
                      <a:gd name="T21" fmla="*/ 2147483647 h 12"/>
                      <a:gd name="T22" fmla="*/ 2147483647 w 20"/>
                      <a:gd name="T23" fmla="*/ 2147483647 h 12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20"/>
                      <a:gd name="T37" fmla="*/ 0 h 12"/>
                      <a:gd name="T38" fmla="*/ 20 w 20"/>
                      <a:gd name="T39" fmla="*/ 12 h 12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20" h="12">
                        <a:moveTo>
                          <a:pt x="20" y="8"/>
                        </a:moveTo>
                        <a:lnTo>
                          <a:pt x="20" y="12"/>
                        </a:lnTo>
                        <a:lnTo>
                          <a:pt x="16" y="12"/>
                        </a:lnTo>
                        <a:lnTo>
                          <a:pt x="6" y="10"/>
                        </a:lnTo>
                        <a:lnTo>
                          <a:pt x="2" y="6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  <a:lnTo>
                          <a:pt x="2" y="0"/>
                        </a:lnTo>
                        <a:lnTo>
                          <a:pt x="10" y="2"/>
                        </a:lnTo>
                        <a:lnTo>
                          <a:pt x="18" y="4"/>
                        </a:lnTo>
                        <a:lnTo>
                          <a:pt x="20" y="6"/>
                        </a:lnTo>
                        <a:lnTo>
                          <a:pt x="2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5" name="íšľîďè">
                    <a:extLst>
                      <a:ext uri="{FF2B5EF4-FFF2-40B4-BE49-F238E27FC236}">
                        <a16:creationId xmlns:a16="http://schemas.microsoft.com/office/drawing/2014/main" xmlns="" id="{FB4D0B0F-1A1B-4A95-AD51-95F103EB71A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972554" y="4314610"/>
                    <a:ext cx="13772" cy="22417"/>
                  </a:xfrm>
                  <a:custGeom>
                    <a:avLst/>
                    <a:gdLst>
                      <a:gd name="T0" fmla="*/ 2147483647 w 8"/>
                      <a:gd name="T1" fmla="*/ 0 h 14"/>
                      <a:gd name="T2" fmla="*/ 2147483647 w 8"/>
                      <a:gd name="T3" fmla="*/ 2147483647 h 14"/>
                      <a:gd name="T4" fmla="*/ 2147483647 w 8"/>
                      <a:gd name="T5" fmla="*/ 2147483647 h 14"/>
                      <a:gd name="T6" fmla="*/ 2147483647 w 8"/>
                      <a:gd name="T7" fmla="*/ 2147483647 h 14"/>
                      <a:gd name="T8" fmla="*/ 2147483647 w 8"/>
                      <a:gd name="T9" fmla="*/ 2147483647 h 14"/>
                      <a:gd name="T10" fmla="*/ 2147483647 w 8"/>
                      <a:gd name="T11" fmla="*/ 2147483647 h 14"/>
                      <a:gd name="T12" fmla="*/ 2147483647 w 8"/>
                      <a:gd name="T13" fmla="*/ 2147483647 h 14"/>
                      <a:gd name="T14" fmla="*/ 2147483647 w 8"/>
                      <a:gd name="T15" fmla="*/ 2147483647 h 14"/>
                      <a:gd name="T16" fmla="*/ 0 w 8"/>
                      <a:gd name="T17" fmla="*/ 2147483647 h 14"/>
                      <a:gd name="T18" fmla="*/ 0 w 8"/>
                      <a:gd name="T19" fmla="*/ 2147483647 h 14"/>
                      <a:gd name="T20" fmla="*/ 0 w 8"/>
                      <a:gd name="T21" fmla="*/ 0 h 14"/>
                      <a:gd name="T22" fmla="*/ 2147483647 w 8"/>
                      <a:gd name="T23" fmla="*/ 0 h 14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8"/>
                      <a:gd name="T37" fmla="*/ 0 h 14"/>
                      <a:gd name="T38" fmla="*/ 8 w 8"/>
                      <a:gd name="T39" fmla="*/ 14 h 14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8" h="14">
                        <a:moveTo>
                          <a:pt x="4" y="0"/>
                        </a:moveTo>
                        <a:lnTo>
                          <a:pt x="4" y="4"/>
                        </a:lnTo>
                        <a:lnTo>
                          <a:pt x="6" y="6"/>
                        </a:lnTo>
                        <a:lnTo>
                          <a:pt x="8" y="6"/>
                        </a:lnTo>
                        <a:lnTo>
                          <a:pt x="8" y="8"/>
                        </a:lnTo>
                        <a:lnTo>
                          <a:pt x="6" y="12"/>
                        </a:lnTo>
                        <a:lnTo>
                          <a:pt x="4" y="14"/>
                        </a:lnTo>
                        <a:lnTo>
                          <a:pt x="2" y="14"/>
                        </a:lnTo>
                        <a:lnTo>
                          <a:pt x="0" y="10"/>
                        </a:lnTo>
                        <a:lnTo>
                          <a:pt x="0" y="6"/>
                        </a:lnTo>
                        <a:lnTo>
                          <a:pt x="0" y="0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6" name="işḻíḋê">
                    <a:extLst>
                      <a:ext uri="{FF2B5EF4-FFF2-40B4-BE49-F238E27FC236}">
                        <a16:creationId xmlns:a16="http://schemas.microsoft.com/office/drawing/2014/main" xmlns="" id="{6162AF52-36D1-4367-BB63-32F4E3DA387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252552" y="2235441"/>
                    <a:ext cx="1432304" cy="1000355"/>
                  </a:xfrm>
                  <a:custGeom>
                    <a:avLst/>
                    <a:gdLst>
                      <a:gd name="T0" fmla="*/ 2147483647 w 820"/>
                      <a:gd name="T1" fmla="*/ 2147483647 h 600"/>
                      <a:gd name="T2" fmla="*/ 2147483647 w 820"/>
                      <a:gd name="T3" fmla="*/ 2147483647 h 600"/>
                      <a:gd name="T4" fmla="*/ 2147483647 w 820"/>
                      <a:gd name="T5" fmla="*/ 2147483647 h 600"/>
                      <a:gd name="T6" fmla="*/ 2147483647 w 820"/>
                      <a:gd name="T7" fmla="*/ 2147483647 h 600"/>
                      <a:gd name="T8" fmla="*/ 2147483647 w 820"/>
                      <a:gd name="T9" fmla="*/ 2147483647 h 600"/>
                      <a:gd name="T10" fmla="*/ 2147483647 w 820"/>
                      <a:gd name="T11" fmla="*/ 2147483647 h 600"/>
                      <a:gd name="T12" fmla="*/ 2147483647 w 820"/>
                      <a:gd name="T13" fmla="*/ 2147483647 h 600"/>
                      <a:gd name="T14" fmla="*/ 2147483647 w 820"/>
                      <a:gd name="T15" fmla="*/ 2147483647 h 600"/>
                      <a:gd name="T16" fmla="*/ 2147483647 w 820"/>
                      <a:gd name="T17" fmla="*/ 2147483647 h 600"/>
                      <a:gd name="T18" fmla="*/ 2147483647 w 820"/>
                      <a:gd name="T19" fmla="*/ 2147483647 h 600"/>
                      <a:gd name="T20" fmla="*/ 2147483647 w 820"/>
                      <a:gd name="T21" fmla="*/ 2147483647 h 600"/>
                      <a:gd name="T22" fmla="*/ 2147483647 w 820"/>
                      <a:gd name="T23" fmla="*/ 2147483647 h 600"/>
                      <a:gd name="T24" fmla="*/ 2147483647 w 820"/>
                      <a:gd name="T25" fmla="*/ 2147483647 h 600"/>
                      <a:gd name="T26" fmla="*/ 2147483647 w 820"/>
                      <a:gd name="T27" fmla="*/ 2147483647 h 600"/>
                      <a:gd name="T28" fmla="*/ 2147483647 w 820"/>
                      <a:gd name="T29" fmla="*/ 2147483647 h 600"/>
                      <a:gd name="T30" fmla="*/ 2147483647 w 820"/>
                      <a:gd name="T31" fmla="*/ 2147483647 h 600"/>
                      <a:gd name="T32" fmla="*/ 2147483647 w 820"/>
                      <a:gd name="T33" fmla="*/ 2147483647 h 600"/>
                      <a:gd name="T34" fmla="*/ 2147483647 w 820"/>
                      <a:gd name="T35" fmla="*/ 2147483647 h 600"/>
                      <a:gd name="T36" fmla="*/ 2147483647 w 820"/>
                      <a:gd name="T37" fmla="*/ 2147483647 h 600"/>
                      <a:gd name="T38" fmla="*/ 2147483647 w 820"/>
                      <a:gd name="T39" fmla="*/ 2147483647 h 600"/>
                      <a:gd name="T40" fmla="*/ 2147483647 w 820"/>
                      <a:gd name="T41" fmla="*/ 2147483647 h 600"/>
                      <a:gd name="T42" fmla="*/ 2147483647 w 820"/>
                      <a:gd name="T43" fmla="*/ 2147483647 h 600"/>
                      <a:gd name="T44" fmla="*/ 2147483647 w 820"/>
                      <a:gd name="T45" fmla="*/ 2147483647 h 600"/>
                      <a:gd name="T46" fmla="*/ 2147483647 w 820"/>
                      <a:gd name="T47" fmla="*/ 2147483647 h 600"/>
                      <a:gd name="T48" fmla="*/ 2147483647 w 820"/>
                      <a:gd name="T49" fmla="*/ 2147483647 h 600"/>
                      <a:gd name="T50" fmla="*/ 2147483647 w 820"/>
                      <a:gd name="T51" fmla="*/ 2147483647 h 600"/>
                      <a:gd name="T52" fmla="*/ 2147483647 w 820"/>
                      <a:gd name="T53" fmla="*/ 2147483647 h 600"/>
                      <a:gd name="T54" fmla="*/ 2147483647 w 820"/>
                      <a:gd name="T55" fmla="*/ 2147483647 h 600"/>
                      <a:gd name="T56" fmla="*/ 2147483647 w 820"/>
                      <a:gd name="T57" fmla="*/ 2147483647 h 600"/>
                      <a:gd name="T58" fmla="*/ 2147483647 w 820"/>
                      <a:gd name="T59" fmla="*/ 2147483647 h 600"/>
                      <a:gd name="T60" fmla="*/ 2147483647 w 820"/>
                      <a:gd name="T61" fmla="*/ 2147483647 h 600"/>
                      <a:gd name="T62" fmla="*/ 2147483647 w 820"/>
                      <a:gd name="T63" fmla="*/ 2147483647 h 600"/>
                      <a:gd name="T64" fmla="*/ 2147483647 w 820"/>
                      <a:gd name="T65" fmla="*/ 2147483647 h 600"/>
                      <a:gd name="T66" fmla="*/ 2147483647 w 820"/>
                      <a:gd name="T67" fmla="*/ 2147483647 h 600"/>
                      <a:gd name="T68" fmla="*/ 2147483647 w 820"/>
                      <a:gd name="T69" fmla="*/ 2147483647 h 600"/>
                      <a:gd name="T70" fmla="*/ 2147483647 w 820"/>
                      <a:gd name="T71" fmla="*/ 2147483647 h 600"/>
                      <a:gd name="T72" fmla="*/ 2147483647 w 820"/>
                      <a:gd name="T73" fmla="*/ 2147483647 h 600"/>
                      <a:gd name="T74" fmla="*/ 2147483647 w 820"/>
                      <a:gd name="T75" fmla="*/ 2147483647 h 600"/>
                      <a:gd name="T76" fmla="*/ 2147483647 w 820"/>
                      <a:gd name="T77" fmla="*/ 2147483647 h 600"/>
                      <a:gd name="T78" fmla="*/ 2147483647 w 820"/>
                      <a:gd name="T79" fmla="*/ 2147483647 h 600"/>
                      <a:gd name="T80" fmla="*/ 2147483647 w 820"/>
                      <a:gd name="T81" fmla="*/ 2147483647 h 600"/>
                      <a:gd name="T82" fmla="*/ 2147483647 w 820"/>
                      <a:gd name="T83" fmla="*/ 2147483647 h 600"/>
                      <a:gd name="T84" fmla="*/ 2147483647 w 820"/>
                      <a:gd name="T85" fmla="*/ 2147483647 h 600"/>
                      <a:gd name="T86" fmla="*/ 2147483647 w 820"/>
                      <a:gd name="T87" fmla="*/ 2147483647 h 600"/>
                      <a:gd name="T88" fmla="*/ 0 w 820"/>
                      <a:gd name="T89" fmla="*/ 2147483647 h 600"/>
                      <a:gd name="T90" fmla="*/ 2147483647 w 820"/>
                      <a:gd name="T91" fmla="*/ 2147483647 h 600"/>
                      <a:gd name="T92" fmla="*/ 2147483647 w 820"/>
                      <a:gd name="T93" fmla="*/ 2147483647 h 600"/>
                      <a:gd name="T94" fmla="*/ 2147483647 w 820"/>
                      <a:gd name="T95" fmla="*/ 2147483647 h 600"/>
                      <a:gd name="T96" fmla="*/ 2147483647 w 820"/>
                      <a:gd name="T97" fmla="*/ 2147483647 h 600"/>
                      <a:gd name="T98" fmla="*/ 2147483647 w 820"/>
                      <a:gd name="T99" fmla="*/ 2147483647 h 600"/>
                      <a:gd name="T100" fmla="*/ 2147483647 w 820"/>
                      <a:gd name="T101" fmla="*/ 2147483647 h 600"/>
                      <a:gd name="T102" fmla="*/ 2147483647 w 820"/>
                      <a:gd name="T103" fmla="*/ 2147483647 h 600"/>
                      <a:gd name="T104" fmla="*/ 2147483647 w 820"/>
                      <a:gd name="T105" fmla="*/ 2147483647 h 600"/>
                      <a:gd name="T106" fmla="*/ 2147483647 w 820"/>
                      <a:gd name="T107" fmla="*/ 2147483647 h 600"/>
                      <a:gd name="T108" fmla="*/ 2147483647 w 820"/>
                      <a:gd name="T109" fmla="*/ 2147483647 h 600"/>
                      <a:gd name="T110" fmla="*/ 2147483647 w 820"/>
                      <a:gd name="T111" fmla="*/ 2147483647 h 600"/>
                      <a:gd name="T112" fmla="*/ 2147483647 w 820"/>
                      <a:gd name="T113" fmla="*/ 2147483647 h 600"/>
                      <a:gd name="T114" fmla="*/ 2147483647 w 820"/>
                      <a:gd name="T115" fmla="*/ 2147483647 h 600"/>
                      <a:gd name="T116" fmla="*/ 2147483647 w 820"/>
                      <a:gd name="T117" fmla="*/ 2147483647 h 600"/>
                      <a:gd name="T118" fmla="*/ 2147483647 w 820"/>
                      <a:gd name="T119" fmla="*/ 2147483647 h 600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w 820"/>
                      <a:gd name="T181" fmla="*/ 0 h 600"/>
                      <a:gd name="T182" fmla="*/ 820 w 820"/>
                      <a:gd name="T183" fmla="*/ 600 h 600"/>
                    </a:gdLst>
                    <a:ahLst/>
                    <a:cxnLst>
                      <a:cxn ang="T120">
                        <a:pos x="T0" y="T1"/>
                      </a:cxn>
                      <a:cxn ang="T121">
                        <a:pos x="T2" y="T3"/>
                      </a:cxn>
                      <a:cxn ang="T122">
                        <a:pos x="T4" y="T5"/>
                      </a:cxn>
                      <a:cxn ang="T123">
                        <a:pos x="T6" y="T7"/>
                      </a:cxn>
                      <a:cxn ang="T124">
                        <a:pos x="T8" y="T9"/>
                      </a:cxn>
                      <a:cxn ang="T125">
                        <a:pos x="T10" y="T11"/>
                      </a:cxn>
                      <a:cxn ang="T126">
                        <a:pos x="T12" y="T13"/>
                      </a:cxn>
                      <a:cxn ang="T127">
                        <a:pos x="T14" y="T15"/>
                      </a:cxn>
                      <a:cxn ang="T128">
                        <a:pos x="T16" y="T17"/>
                      </a:cxn>
                      <a:cxn ang="T129">
                        <a:pos x="T18" y="T19"/>
                      </a:cxn>
                      <a:cxn ang="T130">
                        <a:pos x="T20" y="T21"/>
                      </a:cxn>
                      <a:cxn ang="T131">
                        <a:pos x="T22" y="T23"/>
                      </a:cxn>
                      <a:cxn ang="T132">
                        <a:pos x="T24" y="T25"/>
                      </a:cxn>
                      <a:cxn ang="T133">
                        <a:pos x="T26" y="T27"/>
                      </a:cxn>
                      <a:cxn ang="T134">
                        <a:pos x="T28" y="T29"/>
                      </a:cxn>
                      <a:cxn ang="T135">
                        <a:pos x="T30" y="T31"/>
                      </a:cxn>
                      <a:cxn ang="T136">
                        <a:pos x="T32" y="T33"/>
                      </a:cxn>
                      <a:cxn ang="T137">
                        <a:pos x="T34" y="T35"/>
                      </a:cxn>
                      <a:cxn ang="T138">
                        <a:pos x="T36" y="T37"/>
                      </a:cxn>
                      <a:cxn ang="T139">
                        <a:pos x="T38" y="T39"/>
                      </a:cxn>
                      <a:cxn ang="T140">
                        <a:pos x="T40" y="T41"/>
                      </a:cxn>
                      <a:cxn ang="T141">
                        <a:pos x="T42" y="T43"/>
                      </a:cxn>
                      <a:cxn ang="T142">
                        <a:pos x="T44" y="T45"/>
                      </a:cxn>
                      <a:cxn ang="T143">
                        <a:pos x="T46" y="T47"/>
                      </a:cxn>
                      <a:cxn ang="T144">
                        <a:pos x="T48" y="T49"/>
                      </a:cxn>
                      <a:cxn ang="T145">
                        <a:pos x="T50" y="T51"/>
                      </a:cxn>
                      <a:cxn ang="T146">
                        <a:pos x="T52" y="T53"/>
                      </a:cxn>
                      <a:cxn ang="T147">
                        <a:pos x="T54" y="T55"/>
                      </a:cxn>
                      <a:cxn ang="T148">
                        <a:pos x="T56" y="T57"/>
                      </a:cxn>
                      <a:cxn ang="T149">
                        <a:pos x="T58" y="T59"/>
                      </a:cxn>
                      <a:cxn ang="T150">
                        <a:pos x="T60" y="T61"/>
                      </a:cxn>
                      <a:cxn ang="T151">
                        <a:pos x="T62" y="T63"/>
                      </a:cxn>
                      <a:cxn ang="T152">
                        <a:pos x="T64" y="T65"/>
                      </a:cxn>
                      <a:cxn ang="T153">
                        <a:pos x="T66" y="T67"/>
                      </a:cxn>
                      <a:cxn ang="T154">
                        <a:pos x="T68" y="T69"/>
                      </a:cxn>
                      <a:cxn ang="T155">
                        <a:pos x="T70" y="T71"/>
                      </a:cxn>
                      <a:cxn ang="T156">
                        <a:pos x="T72" y="T73"/>
                      </a:cxn>
                      <a:cxn ang="T157">
                        <a:pos x="T74" y="T75"/>
                      </a:cxn>
                      <a:cxn ang="T158">
                        <a:pos x="T76" y="T77"/>
                      </a:cxn>
                      <a:cxn ang="T159">
                        <a:pos x="T78" y="T79"/>
                      </a:cxn>
                      <a:cxn ang="T160">
                        <a:pos x="T80" y="T81"/>
                      </a:cxn>
                      <a:cxn ang="T161">
                        <a:pos x="T82" y="T83"/>
                      </a:cxn>
                      <a:cxn ang="T162">
                        <a:pos x="T84" y="T85"/>
                      </a:cxn>
                      <a:cxn ang="T163">
                        <a:pos x="T86" y="T87"/>
                      </a:cxn>
                      <a:cxn ang="T164">
                        <a:pos x="T88" y="T89"/>
                      </a:cxn>
                      <a:cxn ang="T165">
                        <a:pos x="T90" y="T91"/>
                      </a:cxn>
                      <a:cxn ang="T166">
                        <a:pos x="T92" y="T93"/>
                      </a:cxn>
                      <a:cxn ang="T167">
                        <a:pos x="T94" y="T95"/>
                      </a:cxn>
                      <a:cxn ang="T168">
                        <a:pos x="T96" y="T97"/>
                      </a:cxn>
                      <a:cxn ang="T169">
                        <a:pos x="T98" y="T99"/>
                      </a:cxn>
                      <a:cxn ang="T170">
                        <a:pos x="T100" y="T101"/>
                      </a:cxn>
                      <a:cxn ang="T171">
                        <a:pos x="T102" y="T103"/>
                      </a:cxn>
                      <a:cxn ang="T172">
                        <a:pos x="T104" y="T105"/>
                      </a:cxn>
                      <a:cxn ang="T173">
                        <a:pos x="T106" y="T107"/>
                      </a:cxn>
                      <a:cxn ang="T174">
                        <a:pos x="T108" y="T109"/>
                      </a:cxn>
                      <a:cxn ang="T175">
                        <a:pos x="T110" y="T111"/>
                      </a:cxn>
                      <a:cxn ang="T176">
                        <a:pos x="T112" y="T113"/>
                      </a:cxn>
                      <a:cxn ang="T177">
                        <a:pos x="T114" y="T115"/>
                      </a:cxn>
                      <a:cxn ang="T178">
                        <a:pos x="T116" y="T117"/>
                      </a:cxn>
                      <a:cxn ang="T179">
                        <a:pos x="T118" y="T119"/>
                      </a:cxn>
                    </a:cxnLst>
                    <a:rect l="T180" t="T181" r="T182" b="T183"/>
                    <a:pathLst>
                      <a:path w="820" h="600">
                        <a:moveTo>
                          <a:pt x="414" y="452"/>
                        </a:moveTo>
                        <a:lnTo>
                          <a:pt x="420" y="452"/>
                        </a:lnTo>
                        <a:lnTo>
                          <a:pt x="424" y="454"/>
                        </a:lnTo>
                        <a:lnTo>
                          <a:pt x="426" y="456"/>
                        </a:lnTo>
                        <a:lnTo>
                          <a:pt x="430" y="462"/>
                        </a:lnTo>
                        <a:lnTo>
                          <a:pt x="430" y="464"/>
                        </a:lnTo>
                        <a:lnTo>
                          <a:pt x="434" y="466"/>
                        </a:lnTo>
                        <a:lnTo>
                          <a:pt x="438" y="466"/>
                        </a:lnTo>
                        <a:lnTo>
                          <a:pt x="440" y="470"/>
                        </a:lnTo>
                        <a:lnTo>
                          <a:pt x="442" y="480"/>
                        </a:lnTo>
                        <a:lnTo>
                          <a:pt x="446" y="496"/>
                        </a:lnTo>
                        <a:lnTo>
                          <a:pt x="444" y="500"/>
                        </a:lnTo>
                        <a:lnTo>
                          <a:pt x="446" y="502"/>
                        </a:lnTo>
                        <a:lnTo>
                          <a:pt x="440" y="504"/>
                        </a:lnTo>
                        <a:lnTo>
                          <a:pt x="436" y="510"/>
                        </a:lnTo>
                        <a:lnTo>
                          <a:pt x="434" y="516"/>
                        </a:lnTo>
                        <a:lnTo>
                          <a:pt x="434" y="520"/>
                        </a:lnTo>
                        <a:lnTo>
                          <a:pt x="436" y="528"/>
                        </a:lnTo>
                        <a:lnTo>
                          <a:pt x="438" y="532"/>
                        </a:lnTo>
                        <a:lnTo>
                          <a:pt x="442" y="534"/>
                        </a:lnTo>
                        <a:lnTo>
                          <a:pt x="448" y="534"/>
                        </a:lnTo>
                        <a:lnTo>
                          <a:pt x="452" y="534"/>
                        </a:lnTo>
                        <a:lnTo>
                          <a:pt x="454" y="536"/>
                        </a:lnTo>
                        <a:lnTo>
                          <a:pt x="456" y="542"/>
                        </a:lnTo>
                        <a:lnTo>
                          <a:pt x="458" y="546"/>
                        </a:lnTo>
                        <a:lnTo>
                          <a:pt x="462" y="548"/>
                        </a:lnTo>
                        <a:lnTo>
                          <a:pt x="466" y="550"/>
                        </a:lnTo>
                        <a:lnTo>
                          <a:pt x="468" y="554"/>
                        </a:lnTo>
                        <a:lnTo>
                          <a:pt x="468" y="558"/>
                        </a:lnTo>
                        <a:lnTo>
                          <a:pt x="466" y="568"/>
                        </a:lnTo>
                        <a:lnTo>
                          <a:pt x="472" y="570"/>
                        </a:lnTo>
                        <a:lnTo>
                          <a:pt x="478" y="574"/>
                        </a:lnTo>
                        <a:lnTo>
                          <a:pt x="484" y="578"/>
                        </a:lnTo>
                        <a:lnTo>
                          <a:pt x="490" y="580"/>
                        </a:lnTo>
                        <a:lnTo>
                          <a:pt x="492" y="582"/>
                        </a:lnTo>
                        <a:lnTo>
                          <a:pt x="496" y="578"/>
                        </a:lnTo>
                        <a:lnTo>
                          <a:pt x="500" y="582"/>
                        </a:lnTo>
                        <a:lnTo>
                          <a:pt x="502" y="582"/>
                        </a:lnTo>
                        <a:lnTo>
                          <a:pt x="506" y="580"/>
                        </a:lnTo>
                        <a:lnTo>
                          <a:pt x="502" y="574"/>
                        </a:lnTo>
                        <a:lnTo>
                          <a:pt x="500" y="568"/>
                        </a:lnTo>
                        <a:lnTo>
                          <a:pt x="500" y="566"/>
                        </a:lnTo>
                        <a:lnTo>
                          <a:pt x="502" y="562"/>
                        </a:lnTo>
                        <a:lnTo>
                          <a:pt x="506" y="560"/>
                        </a:lnTo>
                        <a:lnTo>
                          <a:pt x="518" y="560"/>
                        </a:lnTo>
                        <a:lnTo>
                          <a:pt x="524" y="560"/>
                        </a:lnTo>
                        <a:lnTo>
                          <a:pt x="534" y="558"/>
                        </a:lnTo>
                        <a:lnTo>
                          <a:pt x="542" y="552"/>
                        </a:lnTo>
                        <a:lnTo>
                          <a:pt x="550" y="548"/>
                        </a:lnTo>
                        <a:lnTo>
                          <a:pt x="558" y="546"/>
                        </a:lnTo>
                        <a:lnTo>
                          <a:pt x="564" y="548"/>
                        </a:lnTo>
                        <a:lnTo>
                          <a:pt x="568" y="550"/>
                        </a:lnTo>
                        <a:lnTo>
                          <a:pt x="574" y="552"/>
                        </a:lnTo>
                        <a:lnTo>
                          <a:pt x="578" y="552"/>
                        </a:lnTo>
                        <a:lnTo>
                          <a:pt x="580" y="558"/>
                        </a:lnTo>
                        <a:lnTo>
                          <a:pt x="582" y="562"/>
                        </a:lnTo>
                        <a:lnTo>
                          <a:pt x="590" y="570"/>
                        </a:lnTo>
                        <a:lnTo>
                          <a:pt x="598" y="574"/>
                        </a:lnTo>
                        <a:lnTo>
                          <a:pt x="606" y="576"/>
                        </a:lnTo>
                        <a:lnTo>
                          <a:pt x="620" y="576"/>
                        </a:lnTo>
                        <a:lnTo>
                          <a:pt x="626" y="576"/>
                        </a:lnTo>
                        <a:lnTo>
                          <a:pt x="630" y="578"/>
                        </a:lnTo>
                        <a:lnTo>
                          <a:pt x="638" y="582"/>
                        </a:lnTo>
                        <a:lnTo>
                          <a:pt x="638" y="588"/>
                        </a:lnTo>
                        <a:lnTo>
                          <a:pt x="638" y="594"/>
                        </a:lnTo>
                        <a:lnTo>
                          <a:pt x="640" y="598"/>
                        </a:lnTo>
                        <a:lnTo>
                          <a:pt x="646" y="600"/>
                        </a:lnTo>
                        <a:lnTo>
                          <a:pt x="650" y="596"/>
                        </a:lnTo>
                        <a:lnTo>
                          <a:pt x="648" y="594"/>
                        </a:lnTo>
                        <a:lnTo>
                          <a:pt x="648" y="590"/>
                        </a:lnTo>
                        <a:lnTo>
                          <a:pt x="646" y="584"/>
                        </a:lnTo>
                        <a:lnTo>
                          <a:pt x="662" y="580"/>
                        </a:lnTo>
                        <a:lnTo>
                          <a:pt x="674" y="572"/>
                        </a:lnTo>
                        <a:lnTo>
                          <a:pt x="696" y="558"/>
                        </a:lnTo>
                        <a:lnTo>
                          <a:pt x="696" y="568"/>
                        </a:lnTo>
                        <a:lnTo>
                          <a:pt x="708" y="568"/>
                        </a:lnTo>
                        <a:lnTo>
                          <a:pt x="712" y="562"/>
                        </a:lnTo>
                        <a:lnTo>
                          <a:pt x="714" y="560"/>
                        </a:lnTo>
                        <a:lnTo>
                          <a:pt x="724" y="556"/>
                        </a:lnTo>
                        <a:lnTo>
                          <a:pt x="734" y="554"/>
                        </a:lnTo>
                        <a:lnTo>
                          <a:pt x="738" y="552"/>
                        </a:lnTo>
                        <a:lnTo>
                          <a:pt x="742" y="548"/>
                        </a:lnTo>
                        <a:lnTo>
                          <a:pt x="742" y="550"/>
                        </a:lnTo>
                        <a:lnTo>
                          <a:pt x="746" y="540"/>
                        </a:lnTo>
                        <a:lnTo>
                          <a:pt x="752" y="532"/>
                        </a:lnTo>
                        <a:lnTo>
                          <a:pt x="770" y="518"/>
                        </a:lnTo>
                        <a:lnTo>
                          <a:pt x="772" y="514"/>
                        </a:lnTo>
                        <a:lnTo>
                          <a:pt x="774" y="508"/>
                        </a:lnTo>
                        <a:lnTo>
                          <a:pt x="774" y="498"/>
                        </a:lnTo>
                        <a:lnTo>
                          <a:pt x="774" y="488"/>
                        </a:lnTo>
                        <a:lnTo>
                          <a:pt x="778" y="478"/>
                        </a:lnTo>
                        <a:lnTo>
                          <a:pt x="786" y="466"/>
                        </a:lnTo>
                        <a:lnTo>
                          <a:pt x="792" y="454"/>
                        </a:lnTo>
                        <a:lnTo>
                          <a:pt x="794" y="448"/>
                        </a:lnTo>
                        <a:lnTo>
                          <a:pt x="794" y="442"/>
                        </a:lnTo>
                        <a:lnTo>
                          <a:pt x="792" y="432"/>
                        </a:lnTo>
                        <a:lnTo>
                          <a:pt x="790" y="426"/>
                        </a:lnTo>
                        <a:lnTo>
                          <a:pt x="782" y="420"/>
                        </a:lnTo>
                        <a:lnTo>
                          <a:pt x="772" y="418"/>
                        </a:lnTo>
                        <a:lnTo>
                          <a:pt x="778" y="410"/>
                        </a:lnTo>
                        <a:lnTo>
                          <a:pt x="786" y="406"/>
                        </a:lnTo>
                        <a:lnTo>
                          <a:pt x="778" y="400"/>
                        </a:lnTo>
                        <a:lnTo>
                          <a:pt x="774" y="396"/>
                        </a:lnTo>
                        <a:lnTo>
                          <a:pt x="772" y="392"/>
                        </a:lnTo>
                        <a:lnTo>
                          <a:pt x="776" y="392"/>
                        </a:lnTo>
                        <a:lnTo>
                          <a:pt x="768" y="378"/>
                        </a:lnTo>
                        <a:lnTo>
                          <a:pt x="760" y="366"/>
                        </a:lnTo>
                        <a:lnTo>
                          <a:pt x="750" y="352"/>
                        </a:lnTo>
                        <a:lnTo>
                          <a:pt x="738" y="342"/>
                        </a:lnTo>
                        <a:lnTo>
                          <a:pt x="726" y="338"/>
                        </a:lnTo>
                        <a:lnTo>
                          <a:pt x="720" y="334"/>
                        </a:lnTo>
                        <a:lnTo>
                          <a:pt x="718" y="332"/>
                        </a:lnTo>
                        <a:lnTo>
                          <a:pt x="718" y="328"/>
                        </a:lnTo>
                        <a:lnTo>
                          <a:pt x="718" y="324"/>
                        </a:lnTo>
                        <a:lnTo>
                          <a:pt x="720" y="316"/>
                        </a:lnTo>
                        <a:lnTo>
                          <a:pt x="724" y="312"/>
                        </a:lnTo>
                        <a:lnTo>
                          <a:pt x="728" y="308"/>
                        </a:lnTo>
                        <a:lnTo>
                          <a:pt x="748" y="294"/>
                        </a:lnTo>
                        <a:lnTo>
                          <a:pt x="734" y="286"/>
                        </a:lnTo>
                        <a:lnTo>
                          <a:pt x="726" y="282"/>
                        </a:lnTo>
                        <a:lnTo>
                          <a:pt x="718" y="280"/>
                        </a:lnTo>
                        <a:lnTo>
                          <a:pt x="714" y="282"/>
                        </a:lnTo>
                        <a:lnTo>
                          <a:pt x="710" y="286"/>
                        </a:lnTo>
                        <a:lnTo>
                          <a:pt x="706" y="290"/>
                        </a:lnTo>
                        <a:lnTo>
                          <a:pt x="702" y="290"/>
                        </a:lnTo>
                        <a:lnTo>
                          <a:pt x="662" y="266"/>
                        </a:lnTo>
                        <a:lnTo>
                          <a:pt x="662" y="262"/>
                        </a:lnTo>
                        <a:lnTo>
                          <a:pt x="666" y="260"/>
                        </a:lnTo>
                        <a:lnTo>
                          <a:pt x="670" y="256"/>
                        </a:lnTo>
                        <a:lnTo>
                          <a:pt x="676" y="254"/>
                        </a:lnTo>
                        <a:lnTo>
                          <a:pt x="682" y="250"/>
                        </a:lnTo>
                        <a:lnTo>
                          <a:pt x="686" y="240"/>
                        </a:lnTo>
                        <a:lnTo>
                          <a:pt x="694" y="228"/>
                        </a:lnTo>
                        <a:lnTo>
                          <a:pt x="698" y="224"/>
                        </a:lnTo>
                        <a:lnTo>
                          <a:pt x="704" y="224"/>
                        </a:lnTo>
                        <a:lnTo>
                          <a:pt x="708" y="224"/>
                        </a:lnTo>
                        <a:lnTo>
                          <a:pt x="712" y="228"/>
                        </a:lnTo>
                        <a:lnTo>
                          <a:pt x="714" y="236"/>
                        </a:lnTo>
                        <a:lnTo>
                          <a:pt x="714" y="262"/>
                        </a:lnTo>
                        <a:lnTo>
                          <a:pt x="718" y="262"/>
                        </a:lnTo>
                        <a:lnTo>
                          <a:pt x="724" y="258"/>
                        </a:lnTo>
                        <a:lnTo>
                          <a:pt x="732" y="250"/>
                        </a:lnTo>
                        <a:lnTo>
                          <a:pt x="740" y="242"/>
                        </a:lnTo>
                        <a:lnTo>
                          <a:pt x="742" y="242"/>
                        </a:lnTo>
                        <a:lnTo>
                          <a:pt x="748" y="242"/>
                        </a:lnTo>
                        <a:lnTo>
                          <a:pt x="752" y="234"/>
                        </a:lnTo>
                        <a:lnTo>
                          <a:pt x="760" y="222"/>
                        </a:lnTo>
                        <a:lnTo>
                          <a:pt x="770" y="210"/>
                        </a:lnTo>
                        <a:lnTo>
                          <a:pt x="774" y="212"/>
                        </a:lnTo>
                        <a:lnTo>
                          <a:pt x="780" y="214"/>
                        </a:lnTo>
                        <a:lnTo>
                          <a:pt x="792" y="214"/>
                        </a:lnTo>
                        <a:lnTo>
                          <a:pt x="790" y="208"/>
                        </a:lnTo>
                        <a:lnTo>
                          <a:pt x="792" y="204"/>
                        </a:lnTo>
                        <a:lnTo>
                          <a:pt x="796" y="198"/>
                        </a:lnTo>
                        <a:lnTo>
                          <a:pt x="802" y="188"/>
                        </a:lnTo>
                        <a:lnTo>
                          <a:pt x="806" y="190"/>
                        </a:lnTo>
                        <a:lnTo>
                          <a:pt x="810" y="192"/>
                        </a:lnTo>
                        <a:lnTo>
                          <a:pt x="814" y="190"/>
                        </a:lnTo>
                        <a:lnTo>
                          <a:pt x="818" y="188"/>
                        </a:lnTo>
                        <a:lnTo>
                          <a:pt x="818" y="186"/>
                        </a:lnTo>
                        <a:lnTo>
                          <a:pt x="820" y="188"/>
                        </a:lnTo>
                        <a:lnTo>
                          <a:pt x="814" y="172"/>
                        </a:lnTo>
                        <a:lnTo>
                          <a:pt x="808" y="164"/>
                        </a:lnTo>
                        <a:lnTo>
                          <a:pt x="800" y="158"/>
                        </a:lnTo>
                        <a:lnTo>
                          <a:pt x="800" y="142"/>
                        </a:lnTo>
                        <a:lnTo>
                          <a:pt x="812" y="146"/>
                        </a:lnTo>
                        <a:lnTo>
                          <a:pt x="820" y="152"/>
                        </a:lnTo>
                        <a:lnTo>
                          <a:pt x="820" y="142"/>
                        </a:lnTo>
                        <a:lnTo>
                          <a:pt x="820" y="136"/>
                        </a:lnTo>
                        <a:lnTo>
                          <a:pt x="820" y="124"/>
                        </a:lnTo>
                        <a:lnTo>
                          <a:pt x="818" y="110"/>
                        </a:lnTo>
                        <a:lnTo>
                          <a:pt x="814" y="100"/>
                        </a:lnTo>
                        <a:lnTo>
                          <a:pt x="806" y="86"/>
                        </a:lnTo>
                        <a:lnTo>
                          <a:pt x="798" y="92"/>
                        </a:lnTo>
                        <a:lnTo>
                          <a:pt x="792" y="98"/>
                        </a:lnTo>
                        <a:lnTo>
                          <a:pt x="786" y="102"/>
                        </a:lnTo>
                        <a:lnTo>
                          <a:pt x="774" y="104"/>
                        </a:lnTo>
                        <a:lnTo>
                          <a:pt x="770" y="104"/>
                        </a:lnTo>
                        <a:lnTo>
                          <a:pt x="764" y="102"/>
                        </a:lnTo>
                        <a:lnTo>
                          <a:pt x="756" y="96"/>
                        </a:lnTo>
                        <a:lnTo>
                          <a:pt x="750" y="88"/>
                        </a:lnTo>
                        <a:lnTo>
                          <a:pt x="744" y="80"/>
                        </a:lnTo>
                        <a:lnTo>
                          <a:pt x="732" y="76"/>
                        </a:lnTo>
                        <a:lnTo>
                          <a:pt x="718" y="72"/>
                        </a:lnTo>
                        <a:lnTo>
                          <a:pt x="704" y="68"/>
                        </a:lnTo>
                        <a:lnTo>
                          <a:pt x="690" y="62"/>
                        </a:lnTo>
                        <a:lnTo>
                          <a:pt x="680" y="54"/>
                        </a:lnTo>
                        <a:lnTo>
                          <a:pt x="668" y="46"/>
                        </a:lnTo>
                        <a:lnTo>
                          <a:pt x="646" y="24"/>
                        </a:lnTo>
                        <a:lnTo>
                          <a:pt x="634" y="16"/>
                        </a:lnTo>
                        <a:lnTo>
                          <a:pt x="622" y="8"/>
                        </a:lnTo>
                        <a:lnTo>
                          <a:pt x="606" y="2"/>
                        </a:lnTo>
                        <a:lnTo>
                          <a:pt x="584" y="0"/>
                        </a:lnTo>
                        <a:lnTo>
                          <a:pt x="572" y="0"/>
                        </a:lnTo>
                        <a:lnTo>
                          <a:pt x="562" y="2"/>
                        </a:lnTo>
                        <a:lnTo>
                          <a:pt x="556" y="4"/>
                        </a:lnTo>
                        <a:lnTo>
                          <a:pt x="552" y="8"/>
                        </a:lnTo>
                        <a:lnTo>
                          <a:pt x="550" y="12"/>
                        </a:lnTo>
                        <a:lnTo>
                          <a:pt x="550" y="18"/>
                        </a:lnTo>
                        <a:lnTo>
                          <a:pt x="552" y="20"/>
                        </a:lnTo>
                        <a:lnTo>
                          <a:pt x="556" y="24"/>
                        </a:lnTo>
                        <a:lnTo>
                          <a:pt x="562" y="30"/>
                        </a:lnTo>
                        <a:lnTo>
                          <a:pt x="564" y="40"/>
                        </a:lnTo>
                        <a:lnTo>
                          <a:pt x="566" y="50"/>
                        </a:lnTo>
                        <a:lnTo>
                          <a:pt x="566" y="56"/>
                        </a:lnTo>
                        <a:lnTo>
                          <a:pt x="566" y="62"/>
                        </a:lnTo>
                        <a:lnTo>
                          <a:pt x="562" y="66"/>
                        </a:lnTo>
                        <a:lnTo>
                          <a:pt x="560" y="68"/>
                        </a:lnTo>
                        <a:lnTo>
                          <a:pt x="550" y="68"/>
                        </a:lnTo>
                        <a:lnTo>
                          <a:pt x="536" y="66"/>
                        </a:lnTo>
                        <a:lnTo>
                          <a:pt x="538" y="88"/>
                        </a:lnTo>
                        <a:lnTo>
                          <a:pt x="538" y="94"/>
                        </a:lnTo>
                        <a:lnTo>
                          <a:pt x="542" y="98"/>
                        </a:lnTo>
                        <a:lnTo>
                          <a:pt x="544" y="102"/>
                        </a:lnTo>
                        <a:lnTo>
                          <a:pt x="550" y="102"/>
                        </a:lnTo>
                        <a:lnTo>
                          <a:pt x="568" y="102"/>
                        </a:lnTo>
                        <a:lnTo>
                          <a:pt x="576" y="100"/>
                        </a:lnTo>
                        <a:lnTo>
                          <a:pt x="582" y="98"/>
                        </a:lnTo>
                        <a:lnTo>
                          <a:pt x="592" y="100"/>
                        </a:lnTo>
                        <a:lnTo>
                          <a:pt x="602" y="106"/>
                        </a:lnTo>
                        <a:lnTo>
                          <a:pt x="610" y="112"/>
                        </a:lnTo>
                        <a:lnTo>
                          <a:pt x="616" y="120"/>
                        </a:lnTo>
                        <a:lnTo>
                          <a:pt x="596" y="122"/>
                        </a:lnTo>
                        <a:lnTo>
                          <a:pt x="578" y="124"/>
                        </a:lnTo>
                        <a:lnTo>
                          <a:pt x="576" y="128"/>
                        </a:lnTo>
                        <a:lnTo>
                          <a:pt x="576" y="132"/>
                        </a:lnTo>
                        <a:lnTo>
                          <a:pt x="574" y="134"/>
                        </a:lnTo>
                        <a:lnTo>
                          <a:pt x="574" y="140"/>
                        </a:lnTo>
                        <a:lnTo>
                          <a:pt x="570" y="142"/>
                        </a:lnTo>
                        <a:lnTo>
                          <a:pt x="566" y="142"/>
                        </a:lnTo>
                        <a:lnTo>
                          <a:pt x="556" y="144"/>
                        </a:lnTo>
                        <a:lnTo>
                          <a:pt x="552" y="146"/>
                        </a:lnTo>
                        <a:lnTo>
                          <a:pt x="550" y="150"/>
                        </a:lnTo>
                        <a:lnTo>
                          <a:pt x="544" y="152"/>
                        </a:lnTo>
                        <a:lnTo>
                          <a:pt x="538" y="154"/>
                        </a:lnTo>
                        <a:lnTo>
                          <a:pt x="532" y="154"/>
                        </a:lnTo>
                        <a:lnTo>
                          <a:pt x="528" y="152"/>
                        </a:lnTo>
                        <a:lnTo>
                          <a:pt x="524" y="150"/>
                        </a:lnTo>
                        <a:lnTo>
                          <a:pt x="522" y="150"/>
                        </a:lnTo>
                        <a:lnTo>
                          <a:pt x="518" y="152"/>
                        </a:lnTo>
                        <a:lnTo>
                          <a:pt x="516" y="156"/>
                        </a:lnTo>
                        <a:lnTo>
                          <a:pt x="516" y="160"/>
                        </a:lnTo>
                        <a:lnTo>
                          <a:pt x="518" y="160"/>
                        </a:lnTo>
                        <a:lnTo>
                          <a:pt x="524" y="164"/>
                        </a:lnTo>
                        <a:lnTo>
                          <a:pt x="528" y="166"/>
                        </a:lnTo>
                        <a:lnTo>
                          <a:pt x="530" y="168"/>
                        </a:lnTo>
                        <a:lnTo>
                          <a:pt x="530" y="172"/>
                        </a:lnTo>
                        <a:lnTo>
                          <a:pt x="530" y="176"/>
                        </a:lnTo>
                        <a:lnTo>
                          <a:pt x="526" y="182"/>
                        </a:lnTo>
                        <a:lnTo>
                          <a:pt x="518" y="188"/>
                        </a:lnTo>
                        <a:lnTo>
                          <a:pt x="508" y="194"/>
                        </a:lnTo>
                        <a:lnTo>
                          <a:pt x="496" y="198"/>
                        </a:lnTo>
                        <a:lnTo>
                          <a:pt x="468" y="198"/>
                        </a:lnTo>
                        <a:lnTo>
                          <a:pt x="458" y="206"/>
                        </a:lnTo>
                        <a:lnTo>
                          <a:pt x="452" y="210"/>
                        </a:lnTo>
                        <a:lnTo>
                          <a:pt x="444" y="212"/>
                        </a:lnTo>
                        <a:lnTo>
                          <a:pt x="430" y="210"/>
                        </a:lnTo>
                        <a:lnTo>
                          <a:pt x="414" y="206"/>
                        </a:lnTo>
                        <a:lnTo>
                          <a:pt x="402" y="200"/>
                        </a:lnTo>
                        <a:lnTo>
                          <a:pt x="392" y="194"/>
                        </a:lnTo>
                        <a:lnTo>
                          <a:pt x="348" y="194"/>
                        </a:lnTo>
                        <a:lnTo>
                          <a:pt x="348" y="192"/>
                        </a:lnTo>
                        <a:lnTo>
                          <a:pt x="314" y="192"/>
                        </a:lnTo>
                        <a:lnTo>
                          <a:pt x="306" y="188"/>
                        </a:lnTo>
                        <a:lnTo>
                          <a:pt x="298" y="180"/>
                        </a:lnTo>
                        <a:lnTo>
                          <a:pt x="290" y="172"/>
                        </a:lnTo>
                        <a:lnTo>
                          <a:pt x="280" y="166"/>
                        </a:lnTo>
                        <a:lnTo>
                          <a:pt x="272" y="160"/>
                        </a:lnTo>
                        <a:lnTo>
                          <a:pt x="262" y="160"/>
                        </a:lnTo>
                        <a:lnTo>
                          <a:pt x="252" y="156"/>
                        </a:lnTo>
                        <a:lnTo>
                          <a:pt x="244" y="152"/>
                        </a:lnTo>
                        <a:lnTo>
                          <a:pt x="214" y="152"/>
                        </a:lnTo>
                        <a:lnTo>
                          <a:pt x="210" y="146"/>
                        </a:lnTo>
                        <a:lnTo>
                          <a:pt x="206" y="140"/>
                        </a:lnTo>
                        <a:lnTo>
                          <a:pt x="202" y="126"/>
                        </a:lnTo>
                        <a:lnTo>
                          <a:pt x="198" y="118"/>
                        </a:lnTo>
                        <a:lnTo>
                          <a:pt x="194" y="112"/>
                        </a:lnTo>
                        <a:lnTo>
                          <a:pt x="182" y="104"/>
                        </a:lnTo>
                        <a:lnTo>
                          <a:pt x="174" y="100"/>
                        </a:lnTo>
                        <a:lnTo>
                          <a:pt x="168" y="98"/>
                        </a:lnTo>
                        <a:lnTo>
                          <a:pt x="154" y="92"/>
                        </a:lnTo>
                        <a:lnTo>
                          <a:pt x="146" y="90"/>
                        </a:lnTo>
                        <a:lnTo>
                          <a:pt x="140" y="86"/>
                        </a:lnTo>
                        <a:lnTo>
                          <a:pt x="138" y="82"/>
                        </a:lnTo>
                        <a:lnTo>
                          <a:pt x="134" y="76"/>
                        </a:lnTo>
                        <a:lnTo>
                          <a:pt x="134" y="78"/>
                        </a:lnTo>
                        <a:lnTo>
                          <a:pt x="122" y="86"/>
                        </a:lnTo>
                        <a:lnTo>
                          <a:pt x="114" y="94"/>
                        </a:lnTo>
                        <a:lnTo>
                          <a:pt x="126" y="108"/>
                        </a:lnTo>
                        <a:lnTo>
                          <a:pt x="116" y="116"/>
                        </a:lnTo>
                        <a:lnTo>
                          <a:pt x="110" y="118"/>
                        </a:lnTo>
                        <a:lnTo>
                          <a:pt x="100" y="116"/>
                        </a:lnTo>
                        <a:lnTo>
                          <a:pt x="88" y="112"/>
                        </a:lnTo>
                        <a:lnTo>
                          <a:pt x="92" y="130"/>
                        </a:lnTo>
                        <a:lnTo>
                          <a:pt x="92" y="140"/>
                        </a:lnTo>
                        <a:lnTo>
                          <a:pt x="90" y="148"/>
                        </a:lnTo>
                        <a:lnTo>
                          <a:pt x="86" y="150"/>
                        </a:lnTo>
                        <a:lnTo>
                          <a:pt x="84" y="150"/>
                        </a:lnTo>
                        <a:lnTo>
                          <a:pt x="78" y="150"/>
                        </a:lnTo>
                        <a:lnTo>
                          <a:pt x="68" y="146"/>
                        </a:lnTo>
                        <a:lnTo>
                          <a:pt x="70" y="156"/>
                        </a:lnTo>
                        <a:lnTo>
                          <a:pt x="76" y="164"/>
                        </a:lnTo>
                        <a:lnTo>
                          <a:pt x="80" y="176"/>
                        </a:lnTo>
                        <a:lnTo>
                          <a:pt x="82" y="188"/>
                        </a:lnTo>
                        <a:lnTo>
                          <a:pt x="78" y="194"/>
                        </a:lnTo>
                        <a:lnTo>
                          <a:pt x="74" y="200"/>
                        </a:lnTo>
                        <a:lnTo>
                          <a:pt x="64" y="214"/>
                        </a:lnTo>
                        <a:lnTo>
                          <a:pt x="50" y="228"/>
                        </a:lnTo>
                        <a:lnTo>
                          <a:pt x="38" y="236"/>
                        </a:lnTo>
                        <a:lnTo>
                          <a:pt x="28" y="238"/>
                        </a:lnTo>
                        <a:lnTo>
                          <a:pt x="14" y="240"/>
                        </a:lnTo>
                        <a:lnTo>
                          <a:pt x="8" y="242"/>
                        </a:lnTo>
                        <a:lnTo>
                          <a:pt x="4" y="244"/>
                        </a:lnTo>
                        <a:lnTo>
                          <a:pt x="2" y="248"/>
                        </a:lnTo>
                        <a:lnTo>
                          <a:pt x="0" y="254"/>
                        </a:lnTo>
                        <a:lnTo>
                          <a:pt x="2" y="258"/>
                        </a:lnTo>
                        <a:lnTo>
                          <a:pt x="4" y="262"/>
                        </a:lnTo>
                        <a:lnTo>
                          <a:pt x="14" y="268"/>
                        </a:lnTo>
                        <a:lnTo>
                          <a:pt x="24" y="276"/>
                        </a:lnTo>
                        <a:lnTo>
                          <a:pt x="26" y="280"/>
                        </a:lnTo>
                        <a:lnTo>
                          <a:pt x="26" y="286"/>
                        </a:lnTo>
                        <a:lnTo>
                          <a:pt x="20" y="288"/>
                        </a:lnTo>
                        <a:lnTo>
                          <a:pt x="14" y="290"/>
                        </a:lnTo>
                        <a:lnTo>
                          <a:pt x="18" y="292"/>
                        </a:lnTo>
                        <a:lnTo>
                          <a:pt x="20" y="294"/>
                        </a:lnTo>
                        <a:lnTo>
                          <a:pt x="28" y="296"/>
                        </a:lnTo>
                        <a:lnTo>
                          <a:pt x="28" y="298"/>
                        </a:lnTo>
                        <a:lnTo>
                          <a:pt x="36" y="298"/>
                        </a:lnTo>
                        <a:lnTo>
                          <a:pt x="44" y="302"/>
                        </a:lnTo>
                        <a:lnTo>
                          <a:pt x="50" y="308"/>
                        </a:lnTo>
                        <a:lnTo>
                          <a:pt x="54" y="316"/>
                        </a:lnTo>
                        <a:lnTo>
                          <a:pt x="58" y="320"/>
                        </a:lnTo>
                        <a:lnTo>
                          <a:pt x="62" y="322"/>
                        </a:lnTo>
                        <a:lnTo>
                          <a:pt x="68" y="322"/>
                        </a:lnTo>
                        <a:lnTo>
                          <a:pt x="74" y="324"/>
                        </a:lnTo>
                        <a:lnTo>
                          <a:pt x="78" y="324"/>
                        </a:lnTo>
                        <a:lnTo>
                          <a:pt x="82" y="326"/>
                        </a:lnTo>
                        <a:lnTo>
                          <a:pt x="84" y="326"/>
                        </a:lnTo>
                        <a:lnTo>
                          <a:pt x="86" y="324"/>
                        </a:lnTo>
                        <a:lnTo>
                          <a:pt x="90" y="322"/>
                        </a:lnTo>
                        <a:lnTo>
                          <a:pt x="94" y="320"/>
                        </a:lnTo>
                        <a:lnTo>
                          <a:pt x="100" y="320"/>
                        </a:lnTo>
                        <a:lnTo>
                          <a:pt x="108" y="320"/>
                        </a:lnTo>
                        <a:lnTo>
                          <a:pt x="114" y="324"/>
                        </a:lnTo>
                        <a:lnTo>
                          <a:pt x="116" y="324"/>
                        </a:lnTo>
                        <a:lnTo>
                          <a:pt x="122" y="326"/>
                        </a:lnTo>
                        <a:lnTo>
                          <a:pt x="122" y="332"/>
                        </a:lnTo>
                        <a:lnTo>
                          <a:pt x="120" y="336"/>
                        </a:lnTo>
                        <a:lnTo>
                          <a:pt x="114" y="344"/>
                        </a:lnTo>
                        <a:lnTo>
                          <a:pt x="112" y="352"/>
                        </a:lnTo>
                        <a:lnTo>
                          <a:pt x="110" y="358"/>
                        </a:lnTo>
                        <a:lnTo>
                          <a:pt x="112" y="362"/>
                        </a:lnTo>
                        <a:lnTo>
                          <a:pt x="114" y="368"/>
                        </a:lnTo>
                        <a:lnTo>
                          <a:pt x="122" y="376"/>
                        </a:lnTo>
                        <a:lnTo>
                          <a:pt x="120" y="378"/>
                        </a:lnTo>
                        <a:lnTo>
                          <a:pt x="118" y="378"/>
                        </a:lnTo>
                        <a:lnTo>
                          <a:pt x="112" y="380"/>
                        </a:lnTo>
                        <a:lnTo>
                          <a:pt x="114" y="388"/>
                        </a:lnTo>
                        <a:lnTo>
                          <a:pt x="114" y="392"/>
                        </a:lnTo>
                        <a:lnTo>
                          <a:pt x="116" y="396"/>
                        </a:lnTo>
                        <a:lnTo>
                          <a:pt x="118" y="400"/>
                        </a:lnTo>
                        <a:lnTo>
                          <a:pt x="126" y="404"/>
                        </a:lnTo>
                        <a:lnTo>
                          <a:pt x="136" y="408"/>
                        </a:lnTo>
                        <a:lnTo>
                          <a:pt x="144" y="416"/>
                        </a:lnTo>
                        <a:lnTo>
                          <a:pt x="152" y="424"/>
                        </a:lnTo>
                        <a:lnTo>
                          <a:pt x="158" y="424"/>
                        </a:lnTo>
                        <a:lnTo>
                          <a:pt x="162" y="424"/>
                        </a:lnTo>
                        <a:lnTo>
                          <a:pt x="164" y="422"/>
                        </a:lnTo>
                        <a:lnTo>
                          <a:pt x="166" y="420"/>
                        </a:lnTo>
                        <a:lnTo>
                          <a:pt x="168" y="420"/>
                        </a:lnTo>
                        <a:lnTo>
                          <a:pt x="180" y="428"/>
                        </a:lnTo>
                        <a:lnTo>
                          <a:pt x="190" y="436"/>
                        </a:lnTo>
                        <a:lnTo>
                          <a:pt x="198" y="442"/>
                        </a:lnTo>
                        <a:lnTo>
                          <a:pt x="208" y="446"/>
                        </a:lnTo>
                        <a:lnTo>
                          <a:pt x="220" y="450"/>
                        </a:lnTo>
                        <a:lnTo>
                          <a:pt x="222" y="452"/>
                        </a:lnTo>
                        <a:lnTo>
                          <a:pt x="226" y="456"/>
                        </a:lnTo>
                        <a:lnTo>
                          <a:pt x="230" y="458"/>
                        </a:lnTo>
                        <a:lnTo>
                          <a:pt x="236" y="460"/>
                        </a:lnTo>
                        <a:lnTo>
                          <a:pt x="240" y="460"/>
                        </a:lnTo>
                        <a:lnTo>
                          <a:pt x="242" y="460"/>
                        </a:lnTo>
                        <a:lnTo>
                          <a:pt x="244" y="460"/>
                        </a:lnTo>
                        <a:lnTo>
                          <a:pt x="250" y="464"/>
                        </a:lnTo>
                        <a:lnTo>
                          <a:pt x="256" y="466"/>
                        </a:lnTo>
                        <a:lnTo>
                          <a:pt x="274" y="466"/>
                        </a:lnTo>
                        <a:lnTo>
                          <a:pt x="274" y="468"/>
                        </a:lnTo>
                        <a:lnTo>
                          <a:pt x="274" y="464"/>
                        </a:lnTo>
                        <a:lnTo>
                          <a:pt x="278" y="462"/>
                        </a:lnTo>
                        <a:lnTo>
                          <a:pt x="284" y="460"/>
                        </a:lnTo>
                        <a:lnTo>
                          <a:pt x="288" y="472"/>
                        </a:lnTo>
                        <a:lnTo>
                          <a:pt x="290" y="468"/>
                        </a:lnTo>
                        <a:lnTo>
                          <a:pt x="294" y="462"/>
                        </a:lnTo>
                        <a:lnTo>
                          <a:pt x="298" y="460"/>
                        </a:lnTo>
                        <a:lnTo>
                          <a:pt x="302" y="458"/>
                        </a:lnTo>
                        <a:lnTo>
                          <a:pt x="312" y="460"/>
                        </a:lnTo>
                        <a:lnTo>
                          <a:pt x="322" y="464"/>
                        </a:lnTo>
                        <a:lnTo>
                          <a:pt x="332" y="472"/>
                        </a:lnTo>
                        <a:lnTo>
                          <a:pt x="336" y="478"/>
                        </a:lnTo>
                        <a:lnTo>
                          <a:pt x="336" y="480"/>
                        </a:lnTo>
                        <a:lnTo>
                          <a:pt x="338" y="478"/>
                        </a:lnTo>
                        <a:lnTo>
                          <a:pt x="340" y="470"/>
                        </a:lnTo>
                        <a:lnTo>
                          <a:pt x="344" y="460"/>
                        </a:lnTo>
                        <a:lnTo>
                          <a:pt x="348" y="454"/>
                        </a:lnTo>
                        <a:lnTo>
                          <a:pt x="356" y="446"/>
                        </a:lnTo>
                        <a:lnTo>
                          <a:pt x="362" y="442"/>
                        </a:lnTo>
                        <a:lnTo>
                          <a:pt x="372" y="438"/>
                        </a:lnTo>
                        <a:lnTo>
                          <a:pt x="374" y="440"/>
                        </a:lnTo>
                        <a:lnTo>
                          <a:pt x="376" y="440"/>
                        </a:lnTo>
                        <a:lnTo>
                          <a:pt x="380" y="442"/>
                        </a:lnTo>
                        <a:lnTo>
                          <a:pt x="382" y="440"/>
                        </a:lnTo>
                        <a:lnTo>
                          <a:pt x="386" y="438"/>
                        </a:lnTo>
                        <a:lnTo>
                          <a:pt x="386" y="436"/>
                        </a:lnTo>
                        <a:lnTo>
                          <a:pt x="392" y="436"/>
                        </a:lnTo>
                        <a:lnTo>
                          <a:pt x="400" y="444"/>
                        </a:lnTo>
                        <a:lnTo>
                          <a:pt x="400" y="448"/>
                        </a:lnTo>
                        <a:lnTo>
                          <a:pt x="400" y="450"/>
                        </a:lnTo>
                        <a:lnTo>
                          <a:pt x="404" y="454"/>
                        </a:lnTo>
                        <a:lnTo>
                          <a:pt x="410" y="456"/>
                        </a:lnTo>
                        <a:lnTo>
                          <a:pt x="414" y="456"/>
                        </a:lnTo>
                        <a:lnTo>
                          <a:pt x="414" y="452"/>
                        </a:lnTo>
                        <a:close/>
                      </a:path>
                    </a:pathLst>
                  </a:custGeom>
                  <a:grpFill/>
                  <a:ln w="127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</p:grpSp>
            <p:grpSp>
              <p:nvGrpSpPr>
                <p:cNvPr id="23" name="íṣḻiḑè">
                  <a:extLst>
                    <a:ext uri="{FF2B5EF4-FFF2-40B4-BE49-F238E27FC236}">
                      <a16:creationId xmlns:a16="http://schemas.microsoft.com/office/drawing/2014/main" xmlns="" id="{A830BD98-48CA-4D38-9475-B5135BCAD33C}"/>
                    </a:ext>
                  </a:extLst>
                </p:cNvPr>
                <p:cNvGrpSpPr/>
                <p:nvPr/>
              </p:nvGrpSpPr>
              <p:grpSpPr>
                <a:xfrm>
                  <a:off x="1489576" y="1175752"/>
                  <a:ext cx="3799368" cy="4042773"/>
                  <a:chOff x="484774" y="1442442"/>
                  <a:chExt cx="3662016" cy="4113505"/>
                </a:xfrm>
                <a:grpFill/>
              </p:grpSpPr>
              <p:sp>
                <p:nvSpPr>
                  <p:cNvPr id="24" name="îṡļîḑê">
                    <a:extLst>
                      <a:ext uri="{FF2B5EF4-FFF2-40B4-BE49-F238E27FC236}">
                        <a16:creationId xmlns:a16="http://schemas.microsoft.com/office/drawing/2014/main" xmlns="" id="{14FC1D5D-8F96-4745-9257-BECE5F8F118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87154" y="1675017"/>
                    <a:ext cx="1844092" cy="899480"/>
                  </a:xfrm>
                  <a:custGeom>
                    <a:avLst/>
                    <a:gdLst>
                      <a:gd name="T0" fmla="*/ 2147483647 w 1056"/>
                      <a:gd name="T1" fmla="*/ 2147483647 h 540"/>
                      <a:gd name="T2" fmla="*/ 2147483647 w 1056"/>
                      <a:gd name="T3" fmla="*/ 2147483647 h 540"/>
                      <a:gd name="T4" fmla="*/ 2147483647 w 1056"/>
                      <a:gd name="T5" fmla="*/ 2147483647 h 540"/>
                      <a:gd name="T6" fmla="*/ 2147483647 w 1056"/>
                      <a:gd name="T7" fmla="*/ 2147483647 h 540"/>
                      <a:gd name="T8" fmla="*/ 2147483647 w 1056"/>
                      <a:gd name="T9" fmla="*/ 2147483647 h 540"/>
                      <a:gd name="T10" fmla="*/ 2147483647 w 1056"/>
                      <a:gd name="T11" fmla="*/ 2147483647 h 540"/>
                      <a:gd name="T12" fmla="*/ 2147483647 w 1056"/>
                      <a:gd name="T13" fmla="*/ 2147483647 h 540"/>
                      <a:gd name="T14" fmla="*/ 2147483647 w 1056"/>
                      <a:gd name="T15" fmla="*/ 2147483647 h 540"/>
                      <a:gd name="T16" fmla="*/ 2147483647 w 1056"/>
                      <a:gd name="T17" fmla="*/ 2147483647 h 540"/>
                      <a:gd name="T18" fmla="*/ 2147483647 w 1056"/>
                      <a:gd name="T19" fmla="*/ 2147483647 h 540"/>
                      <a:gd name="T20" fmla="*/ 2147483647 w 1056"/>
                      <a:gd name="T21" fmla="*/ 2147483647 h 540"/>
                      <a:gd name="T22" fmla="*/ 2147483647 w 1056"/>
                      <a:gd name="T23" fmla="*/ 2147483647 h 540"/>
                      <a:gd name="T24" fmla="*/ 2147483647 w 1056"/>
                      <a:gd name="T25" fmla="*/ 2147483647 h 540"/>
                      <a:gd name="T26" fmla="*/ 2147483647 w 1056"/>
                      <a:gd name="T27" fmla="*/ 2147483647 h 540"/>
                      <a:gd name="T28" fmla="*/ 2147483647 w 1056"/>
                      <a:gd name="T29" fmla="*/ 2147483647 h 540"/>
                      <a:gd name="T30" fmla="*/ 2147483647 w 1056"/>
                      <a:gd name="T31" fmla="*/ 2147483647 h 540"/>
                      <a:gd name="T32" fmla="*/ 2147483647 w 1056"/>
                      <a:gd name="T33" fmla="*/ 2147483647 h 540"/>
                      <a:gd name="T34" fmla="*/ 2147483647 w 1056"/>
                      <a:gd name="T35" fmla="*/ 2147483647 h 540"/>
                      <a:gd name="T36" fmla="*/ 2147483647 w 1056"/>
                      <a:gd name="T37" fmla="*/ 2147483647 h 540"/>
                      <a:gd name="T38" fmla="*/ 2147483647 w 1056"/>
                      <a:gd name="T39" fmla="*/ 2147483647 h 540"/>
                      <a:gd name="T40" fmla="*/ 2147483647 w 1056"/>
                      <a:gd name="T41" fmla="*/ 2147483647 h 540"/>
                      <a:gd name="T42" fmla="*/ 2147483647 w 1056"/>
                      <a:gd name="T43" fmla="*/ 2147483647 h 540"/>
                      <a:gd name="T44" fmla="*/ 2147483647 w 1056"/>
                      <a:gd name="T45" fmla="*/ 2147483647 h 540"/>
                      <a:gd name="T46" fmla="*/ 2147483647 w 1056"/>
                      <a:gd name="T47" fmla="*/ 2147483647 h 540"/>
                      <a:gd name="T48" fmla="*/ 2147483647 w 1056"/>
                      <a:gd name="T49" fmla="*/ 2147483647 h 540"/>
                      <a:gd name="T50" fmla="*/ 2147483647 w 1056"/>
                      <a:gd name="T51" fmla="*/ 2147483647 h 540"/>
                      <a:gd name="T52" fmla="*/ 2147483647 w 1056"/>
                      <a:gd name="T53" fmla="*/ 2147483647 h 540"/>
                      <a:gd name="T54" fmla="*/ 2147483647 w 1056"/>
                      <a:gd name="T55" fmla="*/ 2147483647 h 540"/>
                      <a:gd name="T56" fmla="*/ 2147483647 w 1056"/>
                      <a:gd name="T57" fmla="*/ 2147483647 h 540"/>
                      <a:gd name="T58" fmla="*/ 2147483647 w 1056"/>
                      <a:gd name="T59" fmla="*/ 2147483647 h 540"/>
                      <a:gd name="T60" fmla="*/ 2147483647 w 1056"/>
                      <a:gd name="T61" fmla="*/ 2147483647 h 540"/>
                      <a:gd name="T62" fmla="*/ 2147483647 w 1056"/>
                      <a:gd name="T63" fmla="*/ 2147483647 h 540"/>
                      <a:gd name="T64" fmla="*/ 2147483647 w 1056"/>
                      <a:gd name="T65" fmla="*/ 2147483647 h 540"/>
                      <a:gd name="T66" fmla="*/ 2147483647 w 1056"/>
                      <a:gd name="T67" fmla="*/ 2147483647 h 540"/>
                      <a:gd name="T68" fmla="*/ 2147483647 w 1056"/>
                      <a:gd name="T69" fmla="*/ 2147483647 h 540"/>
                      <a:gd name="T70" fmla="*/ 2147483647 w 1056"/>
                      <a:gd name="T71" fmla="*/ 2147483647 h 540"/>
                      <a:gd name="T72" fmla="*/ 2147483647 w 1056"/>
                      <a:gd name="T73" fmla="*/ 2147483647 h 540"/>
                      <a:gd name="T74" fmla="*/ 2147483647 w 1056"/>
                      <a:gd name="T75" fmla="*/ 2147483647 h 540"/>
                      <a:gd name="T76" fmla="*/ 2147483647 w 1056"/>
                      <a:gd name="T77" fmla="*/ 2147483647 h 540"/>
                      <a:gd name="T78" fmla="*/ 2147483647 w 1056"/>
                      <a:gd name="T79" fmla="*/ 2147483647 h 540"/>
                      <a:gd name="T80" fmla="*/ 2147483647 w 1056"/>
                      <a:gd name="T81" fmla="*/ 2147483647 h 540"/>
                      <a:gd name="T82" fmla="*/ 2147483647 w 1056"/>
                      <a:gd name="T83" fmla="*/ 2147483647 h 540"/>
                      <a:gd name="T84" fmla="*/ 2147483647 w 1056"/>
                      <a:gd name="T85" fmla="*/ 2147483647 h 540"/>
                      <a:gd name="T86" fmla="*/ 2147483647 w 1056"/>
                      <a:gd name="T87" fmla="*/ 2147483647 h 540"/>
                      <a:gd name="T88" fmla="*/ 2147483647 w 1056"/>
                      <a:gd name="T89" fmla="*/ 2147483647 h 540"/>
                      <a:gd name="T90" fmla="*/ 2147483647 w 1056"/>
                      <a:gd name="T91" fmla="*/ 2147483647 h 540"/>
                      <a:gd name="T92" fmla="*/ 2147483647 w 1056"/>
                      <a:gd name="T93" fmla="*/ 2147483647 h 540"/>
                      <a:gd name="T94" fmla="*/ 2147483647 w 1056"/>
                      <a:gd name="T95" fmla="*/ 2147483647 h 540"/>
                      <a:gd name="T96" fmla="*/ 2147483647 w 1056"/>
                      <a:gd name="T97" fmla="*/ 2147483647 h 540"/>
                      <a:gd name="T98" fmla="*/ 2147483647 w 1056"/>
                      <a:gd name="T99" fmla="*/ 2147483647 h 540"/>
                      <a:gd name="T100" fmla="*/ 2147483647 w 1056"/>
                      <a:gd name="T101" fmla="*/ 2147483647 h 540"/>
                      <a:gd name="T102" fmla="*/ 2147483647 w 1056"/>
                      <a:gd name="T103" fmla="*/ 2147483647 h 540"/>
                      <a:gd name="T104" fmla="*/ 2147483647 w 1056"/>
                      <a:gd name="T105" fmla="*/ 2147483647 h 540"/>
                      <a:gd name="T106" fmla="*/ 2147483647 w 1056"/>
                      <a:gd name="T107" fmla="*/ 2147483647 h 540"/>
                      <a:gd name="T108" fmla="*/ 2147483647 w 1056"/>
                      <a:gd name="T109" fmla="*/ 2147483647 h 540"/>
                      <a:gd name="T110" fmla="*/ 2147483647 w 1056"/>
                      <a:gd name="T111" fmla="*/ 2147483647 h 540"/>
                      <a:gd name="T112" fmla="*/ 2147483647 w 1056"/>
                      <a:gd name="T113" fmla="*/ 2147483647 h 540"/>
                      <a:gd name="T114" fmla="*/ 2147483647 w 1056"/>
                      <a:gd name="T115" fmla="*/ 2147483647 h 540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w 1056"/>
                      <a:gd name="T175" fmla="*/ 0 h 540"/>
                      <a:gd name="T176" fmla="*/ 1056 w 1056"/>
                      <a:gd name="T177" fmla="*/ 540 h 540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T174" t="T175" r="T176" b="T177"/>
                    <a:pathLst>
                      <a:path w="1056" h="540">
                        <a:moveTo>
                          <a:pt x="806" y="236"/>
                        </a:moveTo>
                        <a:lnTo>
                          <a:pt x="812" y="232"/>
                        </a:lnTo>
                        <a:lnTo>
                          <a:pt x="818" y="226"/>
                        </a:lnTo>
                        <a:lnTo>
                          <a:pt x="824" y="220"/>
                        </a:lnTo>
                        <a:lnTo>
                          <a:pt x="826" y="212"/>
                        </a:lnTo>
                        <a:lnTo>
                          <a:pt x="826" y="202"/>
                        </a:lnTo>
                        <a:lnTo>
                          <a:pt x="828" y="194"/>
                        </a:lnTo>
                        <a:lnTo>
                          <a:pt x="830" y="190"/>
                        </a:lnTo>
                        <a:lnTo>
                          <a:pt x="834" y="186"/>
                        </a:lnTo>
                        <a:lnTo>
                          <a:pt x="840" y="184"/>
                        </a:lnTo>
                        <a:lnTo>
                          <a:pt x="848" y="184"/>
                        </a:lnTo>
                        <a:lnTo>
                          <a:pt x="856" y="186"/>
                        </a:lnTo>
                        <a:lnTo>
                          <a:pt x="864" y="186"/>
                        </a:lnTo>
                        <a:lnTo>
                          <a:pt x="880" y="186"/>
                        </a:lnTo>
                        <a:lnTo>
                          <a:pt x="882" y="186"/>
                        </a:lnTo>
                        <a:lnTo>
                          <a:pt x="882" y="184"/>
                        </a:lnTo>
                        <a:lnTo>
                          <a:pt x="884" y="184"/>
                        </a:lnTo>
                        <a:lnTo>
                          <a:pt x="888" y="182"/>
                        </a:lnTo>
                        <a:lnTo>
                          <a:pt x="892" y="184"/>
                        </a:lnTo>
                        <a:lnTo>
                          <a:pt x="898" y="186"/>
                        </a:lnTo>
                        <a:lnTo>
                          <a:pt x="902" y="190"/>
                        </a:lnTo>
                        <a:lnTo>
                          <a:pt x="904" y="196"/>
                        </a:lnTo>
                        <a:lnTo>
                          <a:pt x="906" y="200"/>
                        </a:lnTo>
                        <a:lnTo>
                          <a:pt x="908" y="202"/>
                        </a:lnTo>
                        <a:lnTo>
                          <a:pt x="910" y="204"/>
                        </a:lnTo>
                        <a:lnTo>
                          <a:pt x="914" y="204"/>
                        </a:lnTo>
                        <a:lnTo>
                          <a:pt x="922" y="206"/>
                        </a:lnTo>
                        <a:lnTo>
                          <a:pt x="928" y="210"/>
                        </a:lnTo>
                        <a:lnTo>
                          <a:pt x="930" y="214"/>
                        </a:lnTo>
                        <a:lnTo>
                          <a:pt x="932" y="218"/>
                        </a:lnTo>
                        <a:lnTo>
                          <a:pt x="930" y="222"/>
                        </a:lnTo>
                        <a:lnTo>
                          <a:pt x="926" y="228"/>
                        </a:lnTo>
                        <a:lnTo>
                          <a:pt x="922" y="236"/>
                        </a:lnTo>
                        <a:lnTo>
                          <a:pt x="920" y="244"/>
                        </a:lnTo>
                        <a:lnTo>
                          <a:pt x="920" y="246"/>
                        </a:lnTo>
                        <a:lnTo>
                          <a:pt x="922" y="248"/>
                        </a:lnTo>
                        <a:lnTo>
                          <a:pt x="926" y="250"/>
                        </a:lnTo>
                        <a:lnTo>
                          <a:pt x="932" y="250"/>
                        </a:lnTo>
                        <a:lnTo>
                          <a:pt x="934" y="250"/>
                        </a:lnTo>
                        <a:lnTo>
                          <a:pt x="936" y="254"/>
                        </a:lnTo>
                        <a:lnTo>
                          <a:pt x="936" y="256"/>
                        </a:lnTo>
                        <a:lnTo>
                          <a:pt x="936" y="258"/>
                        </a:lnTo>
                        <a:lnTo>
                          <a:pt x="942" y="256"/>
                        </a:lnTo>
                        <a:lnTo>
                          <a:pt x="948" y="252"/>
                        </a:lnTo>
                        <a:lnTo>
                          <a:pt x="954" y="246"/>
                        </a:lnTo>
                        <a:lnTo>
                          <a:pt x="960" y="244"/>
                        </a:lnTo>
                        <a:lnTo>
                          <a:pt x="964" y="242"/>
                        </a:lnTo>
                        <a:lnTo>
                          <a:pt x="972" y="234"/>
                        </a:lnTo>
                        <a:lnTo>
                          <a:pt x="978" y="226"/>
                        </a:lnTo>
                        <a:lnTo>
                          <a:pt x="984" y="220"/>
                        </a:lnTo>
                        <a:lnTo>
                          <a:pt x="988" y="218"/>
                        </a:lnTo>
                        <a:lnTo>
                          <a:pt x="992" y="218"/>
                        </a:lnTo>
                        <a:lnTo>
                          <a:pt x="992" y="224"/>
                        </a:lnTo>
                        <a:lnTo>
                          <a:pt x="994" y="230"/>
                        </a:lnTo>
                        <a:lnTo>
                          <a:pt x="1000" y="246"/>
                        </a:lnTo>
                        <a:lnTo>
                          <a:pt x="1002" y="250"/>
                        </a:lnTo>
                        <a:lnTo>
                          <a:pt x="1000" y="252"/>
                        </a:lnTo>
                        <a:lnTo>
                          <a:pt x="1000" y="256"/>
                        </a:lnTo>
                        <a:lnTo>
                          <a:pt x="1002" y="260"/>
                        </a:lnTo>
                        <a:lnTo>
                          <a:pt x="1006" y="266"/>
                        </a:lnTo>
                        <a:lnTo>
                          <a:pt x="1008" y="272"/>
                        </a:lnTo>
                        <a:lnTo>
                          <a:pt x="1006" y="278"/>
                        </a:lnTo>
                        <a:lnTo>
                          <a:pt x="1004" y="280"/>
                        </a:lnTo>
                        <a:lnTo>
                          <a:pt x="1002" y="284"/>
                        </a:lnTo>
                        <a:lnTo>
                          <a:pt x="1000" y="286"/>
                        </a:lnTo>
                        <a:lnTo>
                          <a:pt x="998" y="288"/>
                        </a:lnTo>
                        <a:lnTo>
                          <a:pt x="1000" y="292"/>
                        </a:lnTo>
                        <a:lnTo>
                          <a:pt x="1004" y="294"/>
                        </a:lnTo>
                        <a:lnTo>
                          <a:pt x="1008" y="296"/>
                        </a:lnTo>
                        <a:lnTo>
                          <a:pt x="1010" y="300"/>
                        </a:lnTo>
                        <a:lnTo>
                          <a:pt x="1010" y="302"/>
                        </a:lnTo>
                        <a:lnTo>
                          <a:pt x="1010" y="304"/>
                        </a:lnTo>
                        <a:lnTo>
                          <a:pt x="1016" y="308"/>
                        </a:lnTo>
                        <a:lnTo>
                          <a:pt x="1020" y="308"/>
                        </a:lnTo>
                        <a:lnTo>
                          <a:pt x="1028" y="310"/>
                        </a:lnTo>
                        <a:lnTo>
                          <a:pt x="1036" y="314"/>
                        </a:lnTo>
                        <a:lnTo>
                          <a:pt x="1040" y="316"/>
                        </a:lnTo>
                        <a:lnTo>
                          <a:pt x="1042" y="318"/>
                        </a:lnTo>
                        <a:lnTo>
                          <a:pt x="1042" y="320"/>
                        </a:lnTo>
                        <a:lnTo>
                          <a:pt x="1040" y="324"/>
                        </a:lnTo>
                        <a:lnTo>
                          <a:pt x="1038" y="328"/>
                        </a:lnTo>
                        <a:lnTo>
                          <a:pt x="1040" y="332"/>
                        </a:lnTo>
                        <a:lnTo>
                          <a:pt x="1044" y="332"/>
                        </a:lnTo>
                        <a:lnTo>
                          <a:pt x="1044" y="336"/>
                        </a:lnTo>
                        <a:lnTo>
                          <a:pt x="1056" y="336"/>
                        </a:lnTo>
                        <a:lnTo>
                          <a:pt x="1056" y="342"/>
                        </a:lnTo>
                        <a:lnTo>
                          <a:pt x="1054" y="352"/>
                        </a:lnTo>
                        <a:lnTo>
                          <a:pt x="1050" y="360"/>
                        </a:lnTo>
                        <a:lnTo>
                          <a:pt x="1048" y="366"/>
                        </a:lnTo>
                        <a:lnTo>
                          <a:pt x="1044" y="368"/>
                        </a:lnTo>
                        <a:lnTo>
                          <a:pt x="1032" y="370"/>
                        </a:lnTo>
                        <a:lnTo>
                          <a:pt x="1024" y="370"/>
                        </a:lnTo>
                        <a:lnTo>
                          <a:pt x="1016" y="372"/>
                        </a:lnTo>
                        <a:lnTo>
                          <a:pt x="1008" y="376"/>
                        </a:lnTo>
                        <a:lnTo>
                          <a:pt x="994" y="386"/>
                        </a:lnTo>
                        <a:lnTo>
                          <a:pt x="988" y="388"/>
                        </a:lnTo>
                        <a:lnTo>
                          <a:pt x="980" y="394"/>
                        </a:lnTo>
                        <a:lnTo>
                          <a:pt x="970" y="396"/>
                        </a:lnTo>
                        <a:lnTo>
                          <a:pt x="960" y="398"/>
                        </a:lnTo>
                        <a:lnTo>
                          <a:pt x="934" y="390"/>
                        </a:lnTo>
                        <a:lnTo>
                          <a:pt x="908" y="388"/>
                        </a:lnTo>
                        <a:lnTo>
                          <a:pt x="894" y="390"/>
                        </a:lnTo>
                        <a:lnTo>
                          <a:pt x="886" y="396"/>
                        </a:lnTo>
                        <a:lnTo>
                          <a:pt x="876" y="402"/>
                        </a:lnTo>
                        <a:lnTo>
                          <a:pt x="862" y="410"/>
                        </a:lnTo>
                        <a:lnTo>
                          <a:pt x="852" y="418"/>
                        </a:lnTo>
                        <a:lnTo>
                          <a:pt x="842" y="430"/>
                        </a:lnTo>
                        <a:lnTo>
                          <a:pt x="828" y="440"/>
                        </a:lnTo>
                        <a:lnTo>
                          <a:pt x="840" y="432"/>
                        </a:lnTo>
                        <a:lnTo>
                          <a:pt x="856" y="422"/>
                        </a:lnTo>
                        <a:lnTo>
                          <a:pt x="876" y="414"/>
                        </a:lnTo>
                        <a:lnTo>
                          <a:pt x="884" y="414"/>
                        </a:lnTo>
                        <a:lnTo>
                          <a:pt x="892" y="414"/>
                        </a:lnTo>
                        <a:lnTo>
                          <a:pt x="898" y="414"/>
                        </a:lnTo>
                        <a:lnTo>
                          <a:pt x="906" y="414"/>
                        </a:lnTo>
                        <a:lnTo>
                          <a:pt x="910" y="418"/>
                        </a:lnTo>
                        <a:lnTo>
                          <a:pt x="910" y="420"/>
                        </a:lnTo>
                        <a:lnTo>
                          <a:pt x="912" y="422"/>
                        </a:lnTo>
                        <a:lnTo>
                          <a:pt x="910" y="426"/>
                        </a:lnTo>
                        <a:lnTo>
                          <a:pt x="910" y="430"/>
                        </a:lnTo>
                        <a:lnTo>
                          <a:pt x="904" y="432"/>
                        </a:lnTo>
                        <a:lnTo>
                          <a:pt x="896" y="436"/>
                        </a:lnTo>
                        <a:lnTo>
                          <a:pt x="892" y="438"/>
                        </a:lnTo>
                        <a:lnTo>
                          <a:pt x="890" y="442"/>
                        </a:lnTo>
                        <a:lnTo>
                          <a:pt x="904" y="442"/>
                        </a:lnTo>
                        <a:lnTo>
                          <a:pt x="898" y="448"/>
                        </a:lnTo>
                        <a:lnTo>
                          <a:pt x="894" y="454"/>
                        </a:lnTo>
                        <a:lnTo>
                          <a:pt x="892" y="460"/>
                        </a:lnTo>
                        <a:lnTo>
                          <a:pt x="892" y="464"/>
                        </a:lnTo>
                        <a:lnTo>
                          <a:pt x="894" y="468"/>
                        </a:lnTo>
                        <a:lnTo>
                          <a:pt x="902" y="472"/>
                        </a:lnTo>
                        <a:lnTo>
                          <a:pt x="910" y="476"/>
                        </a:lnTo>
                        <a:lnTo>
                          <a:pt x="920" y="476"/>
                        </a:lnTo>
                        <a:lnTo>
                          <a:pt x="928" y="476"/>
                        </a:lnTo>
                        <a:lnTo>
                          <a:pt x="936" y="472"/>
                        </a:lnTo>
                        <a:lnTo>
                          <a:pt x="940" y="468"/>
                        </a:lnTo>
                        <a:lnTo>
                          <a:pt x="944" y="462"/>
                        </a:lnTo>
                        <a:lnTo>
                          <a:pt x="948" y="458"/>
                        </a:lnTo>
                        <a:lnTo>
                          <a:pt x="950" y="454"/>
                        </a:lnTo>
                        <a:lnTo>
                          <a:pt x="954" y="454"/>
                        </a:lnTo>
                        <a:lnTo>
                          <a:pt x="958" y="454"/>
                        </a:lnTo>
                        <a:lnTo>
                          <a:pt x="958" y="456"/>
                        </a:lnTo>
                        <a:lnTo>
                          <a:pt x="956" y="460"/>
                        </a:lnTo>
                        <a:lnTo>
                          <a:pt x="954" y="464"/>
                        </a:lnTo>
                        <a:lnTo>
                          <a:pt x="958" y="464"/>
                        </a:lnTo>
                        <a:lnTo>
                          <a:pt x="960" y="466"/>
                        </a:lnTo>
                        <a:lnTo>
                          <a:pt x="960" y="468"/>
                        </a:lnTo>
                        <a:lnTo>
                          <a:pt x="958" y="470"/>
                        </a:lnTo>
                        <a:lnTo>
                          <a:pt x="954" y="474"/>
                        </a:lnTo>
                        <a:lnTo>
                          <a:pt x="946" y="478"/>
                        </a:lnTo>
                        <a:lnTo>
                          <a:pt x="938" y="486"/>
                        </a:lnTo>
                        <a:lnTo>
                          <a:pt x="930" y="490"/>
                        </a:lnTo>
                        <a:lnTo>
                          <a:pt x="910" y="496"/>
                        </a:lnTo>
                        <a:lnTo>
                          <a:pt x="904" y="496"/>
                        </a:lnTo>
                        <a:lnTo>
                          <a:pt x="898" y="496"/>
                        </a:lnTo>
                        <a:lnTo>
                          <a:pt x="890" y="496"/>
                        </a:lnTo>
                        <a:lnTo>
                          <a:pt x="884" y="498"/>
                        </a:lnTo>
                        <a:lnTo>
                          <a:pt x="880" y="504"/>
                        </a:lnTo>
                        <a:lnTo>
                          <a:pt x="876" y="510"/>
                        </a:lnTo>
                        <a:lnTo>
                          <a:pt x="870" y="514"/>
                        </a:lnTo>
                        <a:lnTo>
                          <a:pt x="866" y="516"/>
                        </a:lnTo>
                        <a:lnTo>
                          <a:pt x="862" y="516"/>
                        </a:lnTo>
                        <a:lnTo>
                          <a:pt x="856" y="516"/>
                        </a:lnTo>
                        <a:lnTo>
                          <a:pt x="854" y="512"/>
                        </a:lnTo>
                        <a:lnTo>
                          <a:pt x="854" y="510"/>
                        </a:lnTo>
                        <a:lnTo>
                          <a:pt x="854" y="504"/>
                        </a:lnTo>
                        <a:lnTo>
                          <a:pt x="858" y="500"/>
                        </a:lnTo>
                        <a:lnTo>
                          <a:pt x="866" y="496"/>
                        </a:lnTo>
                        <a:lnTo>
                          <a:pt x="876" y="492"/>
                        </a:lnTo>
                        <a:lnTo>
                          <a:pt x="880" y="488"/>
                        </a:lnTo>
                        <a:lnTo>
                          <a:pt x="882" y="484"/>
                        </a:lnTo>
                        <a:lnTo>
                          <a:pt x="846" y="490"/>
                        </a:lnTo>
                        <a:lnTo>
                          <a:pt x="840" y="470"/>
                        </a:lnTo>
                        <a:lnTo>
                          <a:pt x="840" y="466"/>
                        </a:lnTo>
                        <a:lnTo>
                          <a:pt x="842" y="462"/>
                        </a:lnTo>
                        <a:lnTo>
                          <a:pt x="848" y="454"/>
                        </a:lnTo>
                        <a:lnTo>
                          <a:pt x="828" y="448"/>
                        </a:lnTo>
                        <a:lnTo>
                          <a:pt x="822" y="450"/>
                        </a:lnTo>
                        <a:lnTo>
                          <a:pt x="816" y="454"/>
                        </a:lnTo>
                        <a:lnTo>
                          <a:pt x="806" y="468"/>
                        </a:lnTo>
                        <a:lnTo>
                          <a:pt x="800" y="474"/>
                        </a:lnTo>
                        <a:lnTo>
                          <a:pt x="796" y="482"/>
                        </a:lnTo>
                        <a:lnTo>
                          <a:pt x="790" y="486"/>
                        </a:lnTo>
                        <a:lnTo>
                          <a:pt x="780" y="488"/>
                        </a:lnTo>
                        <a:lnTo>
                          <a:pt x="774" y="490"/>
                        </a:lnTo>
                        <a:lnTo>
                          <a:pt x="742" y="490"/>
                        </a:lnTo>
                        <a:lnTo>
                          <a:pt x="734" y="494"/>
                        </a:lnTo>
                        <a:lnTo>
                          <a:pt x="726" y="496"/>
                        </a:lnTo>
                        <a:lnTo>
                          <a:pt x="722" y="500"/>
                        </a:lnTo>
                        <a:lnTo>
                          <a:pt x="718" y="502"/>
                        </a:lnTo>
                        <a:lnTo>
                          <a:pt x="706" y="504"/>
                        </a:lnTo>
                        <a:lnTo>
                          <a:pt x="690" y="504"/>
                        </a:lnTo>
                        <a:lnTo>
                          <a:pt x="682" y="504"/>
                        </a:lnTo>
                        <a:lnTo>
                          <a:pt x="672" y="506"/>
                        </a:lnTo>
                        <a:lnTo>
                          <a:pt x="664" y="512"/>
                        </a:lnTo>
                        <a:lnTo>
                          <a:pt x="664" y="514"/>
                        </a:lnTo>
                        <a:lnTo>
                          <a:pt x="664" y="520"/>
                        </a:lnTo>
                        <a:lnTo>
                          <a:pt x="654" y="524"/>
                        </a:lnTo>
                        <a:lnTo>
                          <a:pt x="648" y="526"/>
                        </a:lnTo>
                        <a:lnTo>
                          <a:pt x="646" y="530"/>
                        </a:lnTo>
                        <a:lnTo>
                          <a:pt x="642" y="530"/>
                        </a:lnTo>
                        <a:lnTo>
                          <a:pt x="642" y="526"/>
                        </a:lnTo>
                        <a:lnTo>
                          <a:pt x="636" y="528"/>
                        </a:lnTo>
                        <a:lnTo>
                          <a:pt x="634" y="526"/>
                        </a:lnTo>
                        <a:lnTo>
                          <a:pt x="630" y="526"/>
                        </a:lnTo>
                        <a:lnTo>
                          <a:pt x="624" y="528"/>
                        </a:lnTo>
                        <a:lnTo>
                          <a:pt x="616" y="534"/>
                        </a:lnTo>
                        <a:lnTo>
                          <a:pt x="608" y="538"/>
                        </a:lnTo>
                        <a:lnTo>
                          <a:pt x="606" y="540"/>
                        </a:lnTo>
                        <a:lnTo>
                          <a:pt x="600" y="540"/>
                        </a:lnTo>
                        <a:lnTo>
                          <a:pt x="596" y="540"/>
                        </a:lnTo>
                        <a:lnTo>
                          <a:pt x="602" y="536"/>
                        </a:lnTo>
                        <a:lnTo>
                          <a:pt x="608" y="532"/>
                        </a:lnTo>
                        <a:lnTo>
                          <a:pt x="614" y="528"/>
                        </a:lnTo>
                        <a:lnTo>
                          <a:pt x="616" y="524"/>
                        </a:lnTo>
                        <a:lnTo>
                          <a:pt x="616" y="522"/>
                        </a:lnTo>
                        <a:lnTo>
                          <a:pt x="616" y="524"/>
                        </a:lnTo>
                        <a:lnTo>
                          <a:pt x="626" y="518"/>
                        </a:lnTo>
                        <a:lnTo>
                          <a:pt x="632" y="508"/>
                        </a:lnTo>
                        <a:lnTo>
                          <a:pt x="644" y="486"/>
                        </a:lnTo>
                        <a:lnTo>
                          <a:pt x="644" y="492"/>
                        </a:lnTo>
                        <a:lnTo>
                          <a:pt x="648" y="496"/>
                        </a:lnTo>
                        <a:lnTo>
                          <a:pt x="652" y="496"/>
                        </a:lnTo>
                        <a:lnTo>
                          <a:pt x="658" y="496"/>
                        </a:lnTo>
                        <a:lnTo>
                          <a:pt x="664" y="496"/>
                        </a:lnTo>
                        <a:lnTo>
                          <a:pt x="664" y="494"/>
                        </a:lnTo>
                        <a:lnTo>
                          <a:pt x="664" y="490"/>
                        </a:lnTo>
                        <a:lnTo>
                          <a:pt x="664" y="482"/>
                        </a:lnTo>
                        <a:lnTo>
                          <a:pt x="658" y="472"/>
                        </a:lnTo>
                        <a:lnTo>
                          <a:pt x="650" y="466"/>
                        </a:lnTo>
                        <a:lnTo>
                          <a:pt x="648" y="464"/>
                        </a:lnTo>
                        <a:lnTo>
                          <a:pt x="644" y="464"/>
                        </a:lnTo>
                        <a:lnTo>
                          <a:pt x="630" y="464"/>
                        </a:lnTo>
                        <a:lnTo>
                          <a:pt x="612" y="462"/>
                        </a:lnTo>
                        <a:lnTo>
                          <a:pt x="616" y="458"/>
                        </a:lnTo>
                        <a:lnTo>
                          <a:pt x="618" y="452"/>
                        </a:lnTo>
                        <a:lnTo>
                          <a:pt x="618" y="450"/>
                        </a:lnTo>
                        <a:lnTo>
                          <a:pt x="616" y="448"/>
                        </a:lnTo>
                        <a:lnTo>
                          <a:pt x="614" y="446"/>
                        </a:lnTo>
                        <a:lnTo>
                          <a:pt x="612" y="442"/>
                        </a:lnTo>
                        <a:lnTo>
                          <a:pt x="614" y="438"/>
                        </a:lnTo>
                        <a:lnTo>
                          <a:pt x="610" y="436"/>
                        </a:lnTo>
                        <a:lnTo>
                          <a:pt x="608" y="432"/>
                        </a:lnTo>
                        <a:lnTo>
                          <a:pt x="606" y="428"/>
                        </a:lnTo>
                        <a:lnTo>
                          <a:pt x="606" y="424"/>
                        </a:lnTo>
                        <a:lnTo>
                          <a:pt x="604" y="422"/>
                        </a:lnTo>
                        <a:lnTo>
                          <a:pt x="606" y="418"/>
                        </a:lnTo>
                        <a:lnTo>
                          <a:pt x="602" y="416"/>
                        </a:lnTo>
                        <a:lnTo>
                          <a:pt x="598" y="414"/>
                        </a:lnTo>
                        <a:lnTo>
                          <a:pt x="588" y="414"/>
                        </a:lnTo>
                        <a:lnTo>
                          <a:pt x="580" y="416"/>
                        </a:lnTo>
                        <a:lnTo>
                          <a:pt x="566" y="422"/>
                        </a:lnTo>
                        <a:lnTo>
                          <a:pt x="554" y="430"/>
                        </a:lnTo>
                        <a:lnTo>
                          <a:pt x="538" y="438"/>
                        </a:lnTo>
                        <a:lnTo>
                          <a:pt x="526" y="436"/>
                        </a:lnTo>
                        <a:lnTo>
                          <a:pt x="516" y="432"/>
                        </a:lnTo>
                        <a:lnTo>
                          <a:pt x="516" y="434"/>
                        </a:lnTo>
                        <a:lnTo>
                          <a:pt x="510" y="432"/>
                        </a:lnTo>
                        <a:lnTo>
                          <a:pt x="504" y="430"/>
                        </a:lnTo>
                        <a:lnTo>
                          <a:pt x="498" y="430"/>
                        </a:lnTo>
                        <a:lnTo>
                          <a:pt x="492" y="428"/>
                        </a:lnTo>
                        <a:lnTo>
                          <a:pt x="486" y="426"/>
                        </a:lnTo>
                        <a:lnTo>
                          <a:pt x="482" y="422"/>
                        </a:lnTo>
                        <a:lnTo>
                          <a:pt x="482" y="416"/>
                        </a:lnTo>
                        <a:lnTo>
                          <a:pt x="88" y="416"/>
                        </a:lnTo>
                        <a:lnTo>
                          <a:pt x="88" y="414"/>
                        </a:lnTo>
                        <a:lnTo>
                          <a:pt x="86" y="414"/>
                        </a:lnTo>
                        <a:lnTo>
                          <a:pt x="88" y="412"/>
                        </a:lnTo>
                        <a:lnTo>
                          <a:pt x="90" y="410"/>
                        </a:lnTo>
                        <a:lnTo>
                          <a:pt x="80" y="402"/>
                        </a:lnTo>
                        <a:lnTo>
                          <a:pt x="72" y="394"/>
                        </a:lnTo>
                        <a:lnTo>
                          <a:pt x="62" y="386"/>
                        </a:lnTo>
                        <a:lnTo>
                          <a:pt x="58" y="386"/>
                        </a:lnTo>
                        <a:lnTo>
                          <a:pt x="54" y="384"/>
                        </a:lnTo>
                        <a:lnTo>
                          <a:pt x="52" y="378"/>
                        </a:lnTo>
                        <a:lnTo>
                          <a:pt x="50" y="372"/>
                        </a:lnTo>
                        <a:lnTo>
                          <a:pt x="52" y="366"/>
                        </a:lnTo>
                        <a:lnTo>
                          <a:pt x="56" y="360"/>
                        </a:lnTo>
                        <a:lnTo>
                          <a:pt x="56" y="358"/>
                        </a:lnTo>
                        <a:lnTo>
                          <a:pt x="54" y="354"/>
                        </a:lnTo>
                        <a:lnTo>
                          <a:pt x="48" y="352"/>
                        </a:lnTo>
                        <a:lnTo>
                          <a:pt x="48" y="350"/>
                        </a:lnTo>
                        <a:lnTo>
                          <a:pt x="50" y="348"/>
                        </a:lnTo>
                        <a:lnTo>
                          <a:pt x="52" y="346"/>
                        </a:lnTo>
                        <a:lnTo>
                          <a:pt x="50" y="342"/>
                        </a:lnTo>
                        <a:lnTo>
                          <a:pt x="48" y="340"/>
                        </a:lnTo>
                        <a:lnTo>
                          <a:pt x="42" y="336"/>
                        </a:lnTo>
                        <a:lnTo>
                          <a:pt x="42" y="334"/>
                        </a:lnTo>
                        <a:lnTo>
                          <a:pt x="44" y="330"/>
                        </a:lnTo>
                        <a:lnTo>
                          <a:pt x="48" y="326"/>
                        </a:lnTo>
                        <a:lnTo>
                          <a:pt x="52" y="320"/>
                        </a:lnTo>
                        <a:lnTo>
                          <a:pt x="50" y="316"/>
                        </a:lnTo>
                        <a:lnTo>
                          <a:pt x="44" y="316"/>
                        </a:lnTo>
                        <a:lnTo>
                          <a:pt x="34" y="314"/>
                        </a:lnTo>
                        <a:lnTo>
                          <a:pt x="34" y="310"/>
                        </a:lnTo>
                        <a:lnTo>
                          <a:pt x="38" y="308"/>
                        </a:lnTo>
                        <a:lnTo>
                          <a:pt x="40" y="308"/>
                        </a:lnTo>
                        <a:lnTo>
                          <a:pt x="38" y="304"/>
                        </a:lnTo>
                        <a:lnTo>
                          <a:pt x="38" y="300"/>
                        </a:lnTo>
                        <a:lnTo>
                          <a:pt x="36" y="290"/>
                        </a:lnTo>
                        <a:lnTo>
                          <a:pt x="34" y="284"/>
                        </a:lnTo>
                        <a:lnTo>
                          <a:pt x="26" y="276"/>
                        </a:lnTo>
                        <a:lnTo>
                          <a:pt x="24" y="272"/>
                        </a:lnTo>
                        <a:lnTo>
                          <a:pt x="24" y="268"/>
                        </a:lnTo>
                        <a:lnTo>
                          <a:pt x="26" y="262"/>
                        </a:lnTo>
                        <a:lnTo>
                          <a:pt x="30" y="254"/>
                        </a:lnTo>
                        <a:lnTo>
                          <a:pt x="34" y="248"/>
                        </a:lnTo>
                        <a:lnTo>
                          <a:pt x="30" y="246"/>
                        </a:lnTo>
                        <a:lnTo>
                          <a:pt x="30" y="242"/>
                        </a:lnTo>
                        <a:lnTo>
                          <a:pt x="28" y="236"/>
                        </a:lnTo>
                        <a:lnTo>
                          <a:pt x="26" y="232"/>
                        </a:lnTo>
                        <a:lnTo>
                          <a:pt x="20" y="230"/>
                        </a:lnTo>
                        <a:lnTo>
                          <a:pt x="14" y="230"/>
                        </a:lnTo>
                        <a:lnTo>
                          <a:pt x="8" y="230"/>
                        </a:lnTo>
                        <a:lnTo>
                          <a:pt x="8" y="228"/>
                        </a:lnTo>
                        <a:lnTo>
                          <a:pt x="2" y="226"/>
                        </a:lnTo>
                        <a:lnTo>
                          <a:pt x="0" y="222"/>
                        </a:lnTo>
                        <a:lnTo>
                          <a:pt x="172" y="64"/>
                        </a:lnTo>
                        <a:lnTo>
                          <a:pt x="178" y="68"/>
                        </a:lnTo>
                        <a:lnTo>
                          <a:pt x="186" y="68"/>
                        </a:lnTo>
                        <a:lnTo>
                          <a:pt x="196" y="70"/>
                        </a:lnTo>
                        <a:lnTo>
                          <a:pt x="204" y="72"/>
                        </a:lnTo>
                        <a:lnTo>
                          <a:pt x="206" y="74"/>
                        </a:lnTo>
                        <a:lnTo>
                          <a:pt x="210" y="76"/>
                        </a:lnTo>
                        <a:lnTo>
                          <a:pt x="212" y="78"/>
                        </a:lnTo>
                        <a:lnTo>
                          <a:pt x="216" y="78"/>
                        </a:lnTo>
                        <a:lnTo>
                          <a:pt x="226" y="78"/>
                        </a:lnTo>
                        <a:lnTo>
                          <a:pt x="234" y="74"/>
                        </a:lnTo>
                        <a:lnTo>
                          <a:pt x="242" y="72"/>
                        </a:lnTo>
                        <a:lnTo>
                          <a:pt x="252" y="70"/>
                        </a:lnTo>
                        <a:lnTo>
                          <a:pt x="258" y="70"/>
                        </a:lnTo>
                        <a:lnTo>
                          <a:pt x="268" y="70"/>
                        </a:lnTo>
                        <a:lnTo>
                          <a:pt x="280" y="66"/>
                        </a:lnTo>
                        <a:lnTo>
                          <a:pt x="288" y="62"/>
                        </a:lnTo>
                        <a:lnTo>
                          <a:pt x="296" y="60"/>
                        </a:lnTo>
                        <a:lnTo>
                          <a:pt x="316" y="60"/>
                        </a:lnTo>
                        <a:lnTo>
                          <a:pt x="334" y="58"/>
                        </a:lnTo>
                        <a:lnTo>
                          <a:pt x="346" y="58"/>
                        </a:lnTo>
                        <a:lnTo>
                          <a:pt x="352" y="58"/>
                        </a:lnTo>
                        <a:lnTo>
                          <a:pt x="352" y="64"/>
                        </a:lnTo>
                        <a:lnTo>
                          <a:pt x="354" y="68"/>
                        </a:lnTo>
                        <a:lnTo>
                          <a:pt x="358" y="68"/>
                        </a:lnTo>
                        <a:lnTo>
                          <a:pt x="362" y="68"/>
                        </a:lnTo>
                        <a:lnTo>
                          <a:pt x="366" y="64"/>
                        </a:lnTo>
                        <a:lnTo>
                          <a:pt x="374" y="58"/>
                        </a:lnTo>
                        <a:lnTo>
                          <a:pt x="378" y="60"/>
                        </a:lnTo>
                        <a:lnTo>
                          <a:pt x="380" y="64"/>
                        </a:lnTo>
                        <a:lnTo>
                          <a:pt x="380" y="70"/>
                        </a:lnTo>
                        <a:lnTo>
                          <a:pt x="380" y="72"/>
                        </a:lnTo>
                        <a:lnTo>
                          <a:pt x="382" y="72"/>
                        </a:lnTo>
                        <a:lnTo>
                          <a:pt x="386" y="70"/>
                        </a:lnTo>
                        <a:lnTo>
                          <a:pt x="392" y="66"/>
                        </a:lnTo>
                        <a:lnTo>
                          <a:pt x="398" y="64"/>
                        </a:lnTo>
                        <a:lnTo>
                          <a:pt x="410" y="66"/>
                        </a:lnTo>
                        <a:lnTo>
                          <a:pt x="418" y="68"/>
                        </a:lnTo>
                        <a:lnTo>
                          <a:pt x="426" y="72"/>
                        </a:lnTo>
                        <a:lnTo>
                          <a:pt x="436" y="74"/>
                        </a:lnTo>
                        <a:lnTo>
                          <a:pt x="444" y="78"/>
                        </a:lnTo>
                        <a:lnTo>
                          <a:pt x="454" y="82"/>
                        </a:lnTo>
                        <a:lnTo>
                          <a:pt x="458" y="80"/>
                        </a:lnTo>
                        <a:lnTo>
                          <a:pt x="466" y="78"/>
                        </a:lnTo>
                        <a:lnTo>
                          <a:pt x="470" y="80"/>
                        </a:lnTo>
                        <a:lnTo>
                          <a:pt x="472" y="80"/>
                        </a:lnTo>
                        <a:lnTo>
                          <a:pt x="474" y="82"/>
                        </a:lnTo>
                        <a:lnTo>
                          <a:pt x="474" y="86"/>
                        </a:lnTo>
                        <a:lnTo>
                          <a:pt x="472" y="88"/>
                        </a:lnTo>
                        <a:lnTo>
                          <a:pt x="466" y="90"/>
                        </a:lnTo>
                        <a:lnTo>
                          <a:pt x="462" y="94"/>
                        </a:lnTo>
                        <a:lnTo>
                          <a:pt x="460" y="94"/>
                        </a:lnTo>
                        <a:lnTo>
                          <a:pt x="460" y="98"/>
                        </a:lnTo>
                        <a:lnTo>
                          <a:pt x="460" y="100"/>
                        </a:lnTo>
                        <a:lnTo>
                          <a:pt x="462" y="100"/>
                        </a:lnTo>
                        <a:lnTo>
                          <a:pt x="470" y="102"/>
                        </a:lnTo>
                        <a:lnTo>
                          <a:pt x="482" y="100"/>
                        </a:lnTo>
                        <a:lnTo>
                          <a:pt x="492" y="98"/>
                        </a:lnTo>
                        <a:lnTo>
                          <a:pt x="502" y="96"/>
                        </a:lnTo>
                        <a:lnTo>
                          <a:pt x="514" y="94"/>
                        </a:lnTo>
                        <a:lnTo>
                          <a:pt x="518" y="96"/>
                        </a:lnTo>
                        <a:lnTo>
                          <a:pt x="522" y="98"/>
                        </a:lnTo>
                        <a:lnTo>
                          <a:pt x="526" y="102"/>
                        </a:lnTo>
                        <a:lnTo>
                          <a:pt x="528" y="104"/>
                        </a:lnTo>
                        <a:lnTo>
                          <a:pt x="532" y="102"/>
                        </a:lnTo>
                        <a:lnTo>
                          <a:pt x="536" y="100"/>
                        </a:lnTo>
                        <a:lnTo>
                          <a:pt x="538" y="92"/>
                        </a:lnTo>
                        <a:lnTo>
                          <a:pt x="538" y="88"/>
                        </a:lnTo>
                        <a:lnTo>
                          <a:pt x="554" y="84"/>
                        </a:lnTo>
                        <a:lnTo>
                          <a:pt x="562" y="82"/>
                        </a:lnTo>
                        <a:lnTo>
                          <a:pt x="572" y="80"/>
                        </a:lnTo>
                        <a:lnTo>
                          <a:pt x="578" y="82"/>
                        </a:lnTo>
                        <a:lnTo>
                          <a:pt x="582" y="84"/>
                        </a:lnTo>
                        <a:lnTo>
                          <a:pt x="582" y="86"/>
                        </a:lnTo>
                        <a:lnTo>
                          <a:pt x="586" y="88"/>
                        </a:lnTo>
                        <a:lnTo>
                          <a:pt x="594" y="92"/>
                        </a:lnTo>
                        <a:lnTo>
                          <a:pt x="606" y="96"/>
                        </a:lnTo>
                        <a:lnTo>
                          <a:pt x="638" y="96"/>
                        </a:lnTo>
                        <a:lnTo>
                          <a:pt x="642" y="96"/>
                        </a:lnTo>
                        <a:lnTo>
                          <a:pt x="646" y="96"/>
                        </a:lnTo>
                        <a:lnTo>
                          <a:pt x="652" y="92"/>
                        </a:lnTo>
                        <a:lnTo>
                          <a:pt x="656" y="88"/>
                        </a:lnTo>
                        <a:lnTo>
                          <a:pt x="662" y="86"/>
                        </a:lnTo>
                        <a:lnTo>
                          <a:pt x="670" y="88"/>
                        </a:lnTo>
                        <a:lnTo>
                          <a:pt x="682" y="88"/>
                        </a:lnTo>
                        <a:lnTo>
                          <a:pt x="678" y="94"/>
                        </a:lnTo>
                        <a:lnTo>
                          <a:pt x="676" y="98"/>
                        </a:lnTo>
                        <a:lnTo>
                          <a:pt x="674" y="102"/>
                        </a:lnTo>
                        <a:lnTo>
                          <a:pt x="674" y="104"/>
                        </a:lnTo>
                        <a:lnTo>
                          <a:pt x="676" y="106"/>
                        </a:lnTo>
                        <a:lnTo>
                          <a:pt x="680" y="104"/>
                        </a:lnTo>
                        <a:lnTo>
                          <a:pt x="690" y="92"/>
                        </a:lnTo>
                        <a:lnTo>
                          <a:pt x="694" y="88"/>
                        </a:lnTo>
                        <a:lnTo>
                          <a:pt x="702" y="86"/>
                        </a:lnTo>
                        <a:lnTo>
                          <a:pt x="708" y="82"/>
                        </a:lnTo>
                        <a:lnTo>
                          <a:pt x="714" y="78"/>
                        </a:lnTo>
                        <a:lnTo>
                          <a:pt x="716" y="72"/>
                        </a:lnTo>
                        <a:lnTo>
                          <a:pt x="716" y="70"/>
                        </a:lnTo>
                        <a:lnTo>
                          <a:pt x="716" y="68"/>
                        </a:lnTo>
                        <a:lnTo>
                          <a:pt x="714" y="66"/>
                        </a:lnTo>
                        <a:lnTo>
                          <a:pt x="708" y="64"/>
                        </a:lnTo>
                        <a:lnTo>
                          <a:pt x="706" y="64"/>
                        </a:lnTo>
                        <a:lnTo>
                          <a:pt x="706" y="62"/>
                        </a:lnTo>
                        <a:lnTo>
                          <a:pt x="706" y="58"/>
                        </a:lnTo>
                        <a:lnTo>
                          <a:pt x="710" y="54"/>
                        </a:lnTo>
                        <a:lnTo>
                          <a:pt x="718" y="44"/>
                        </a:lnTo>
                        <a:lnTo>
                          <a:pt x="732" y="36"/>
                        </a:lnTo>
                        <a:lnTo>
                          <a:pt x="742" y="32"/>
                        </a:lnTo>
                        <a:lnTo>
                          <a:pt x="746" y="30"/>
                        </a:lnTo>
                        <a:lnTo>
                          <a:pt x="746" y="26"/>
                        </a:lnTo>
                        <a:lnTo>
                          <a:pt x="748" y="20"/>
                        </a:lnTo>
                        <a:lnTo>
                          <a:pt x="752" y="14"/>
                        </a:lnTo>
                        <a:lnTo>
                          <a:pt x="760" y="8"/>
                        </a:lnTo>
                        <a:lnTo>
                          <a:pt x="768" y="4"/>
                        </a:lnTo>
                        <a:lnTo>
                          <a:pt x="776" y="2"/>
                        </a:lnTo>
                        <a:lnTo>
                          <a:pt x="790" y="0"/>
                        </a:lnTo>
                        <a:lnTo>
                          <a:pt x="806" y="0"/>
                        </a:lnTo>
                        <a:lnTo>
                          <a:pt x="816" y="2"/>
                        </a:lnTo>
                        <a:lnTo>
                          <a:pt x="820" y="4"/>
                        </a:lnTo>
                        <a:lnTo>
                          <a:pt x="820" y="6"/>
                        </a:lnTo>
                        <a:lnTo>
                          <a:pt x="810" y="10"/>
                        </a:lnTo>
                        <a:lnTo>
                          <a:pt x="800" y="16"/>
                        </a:lnTo>
                        <a:lnTo>
                          <a:pt x="790" y="20"/>
                        </a:lnTo>
                        <a:lnTo>
                          <a:pt x="778" y="22"/>
                        </a:lnTo>
                        <a:lnTo>
                          <a:pt x="772" y="22"/>
                        </a:lnTo>
                        <a:lnTo>
                          <a:pt x="764" y="26"/>
                        </a:lnTo>
                        <a:lnTo>
                          <a:pt x="758" y="30"/>
                        </a:lnTo>
                        <a:lnTo>
                          <a:pt x="756" y="34"/>
                        </a:lnTo>
                        <a:lnTo>
                          <a:pt x="756" y="52"/>
                        </a:lnTo>
                        <a:lnTo>
                          <a:pt x="754" y="58"/>
                        </a:lnTo>
                        <a:lnTo>
                          <a:pt x="752" y="60"/>
                        </a:lnTo>
                        <a:lnTo>
                          <a:pt x="748" y="64"/>
                        </a:lnTo>
                        <a:lnTo>
                          <a:pt x="750" y="66"/>
                        </a:lnTo>
                        <a:lnTo>
                          <a:pt x="752" y="68"/>
                        </a:lnTo>
                        <a:lnTo>
                          <a:pt x="756" y="70"/>
                        </a:lnTo>
                        <a:lnTo>
                          <a:pt x="758" y="72"/>
                        </a:lnTo>
                        <a:lnTo>
                          <a:pt x="758" y="78"/>
                        </a:lnTo>
                        <a:lnTo>
                          <a:pt x="758" y="80"/>
                        </a:lnTo>
                        <a:lnTo>
                          <a:pt x="762" y="82"/>
                        </a:lnTo>
                        <a:lnTo>
                          <a:pt x="766" y="80"/>
                        </a:lnTo>
                        <a:lnTo>
                          <a:pt x="770" y="78"/>
                        </a:lnTo>
                        <a:lnTo>
                          <a:pt x="772" y="76"/>
                        </a:lnTo>
                        <a:lnTo>
                          <a:pt x="776" y="76"/>
                        </a:lnTo>
                        <a:lnTo>
                          <a:pt x="782" y="76"/>
                        </a:lnTo>
                        <a:lnTo>
                          <a:pt x="784" y="78"/>
                        </a:lnTo>
                        <a:lnTo>
                          <a:pt x="784" y="82"/>
                        </a:lnTo>
                        <a:lnTo>
                          <a:pt x="780" y="86"/>
                        </a:lnTo>
                        <a:lnTo>
                          <a:pt x="774" y="88"/>
                        </a:lnTo>
                        <a:lnTo>
                          <a:pt x="772" y="92"/>
                        </a:lnTo>
                        <a:lnTo>
                          <a:pt x="770" y="98"/>
                        </a:lnTo>
                        <a:lnTo>
                          <a:pt x="772" y="102"/>
                        </a:lnTo>
                        <a:lnTo>
                          <a:pt x="774" y="106"/>
                        </a:lnTo>
                        <a:lnTo>
                          <a:pt x="780" y="104"/>
                        </a:lnTo>
                        <a:lnTo>
                          <a:pt x="786" y="100"/>
                        </a:lnTo>
                        <a:lnTo>
                          <a:pt x="794" y="88"/>
                        </a:lnTo>
                        <a:lnTo>
                          <a:pt x="798" y="92"/>
                        </a:lnTo>
                        <a:lnTo>
                          <a:pt x="808" y="86"/>
                        </a:lnTo>
                        <a:lnTo>
                          <a:pt x="816" y="82"/>
                        </a:lnTo>
                        <a:lnTo>
                          <a:pt x="822" y="80"/>
                        </a:lnTo>
                        <a:lnTo>
                          <a:pt x="822" y="74"/>
                        </a:lnTo>
                        <a:lnTo>
                          <a:pt x="822" y="70"/>
                        </a:lnTo>
                        <a:lnTo>
                          <a:pt x="824" y="68"/>
                        </a:lnTo>
                        <a:lnTo>
                          <a:pt x="828" y="66"/>
                        </a:lnTo>
                        <a:lnTo>
                          <a:pt x="850" y="66"/>
                        </a:lnTo>
                        <a:lnTo>
                          <a:pt x="858" y="70"/>
                        </a:lnTo>
                        <a:lnTo>
                          <a:pt x="862" y="72"/>
                        </a:lnTo>
                        <a:lnTo>
                          <a:pt x="864" y="78"/>
                        </a:lnTo>
                        <a:lnTo>
                          <a:pt x="862" y="80"/>
                        </a:lnTo>
                        <a:lnTo>
                          <a:pt x="860" y="82"/>
                        </a:lnTo>
                        <a:lnTo>
                          <a:pt x="854" y="84"/>
                        </a:lnTo>
                        <a:lnTo>
                          <a:pt x="848" y="86"/>
                        </a:lnTo>
                        <a:lnTo>
                          <a:pt x="846" y="86"/>
                        </a:lnTo>
                        <a:lnTo>
                          <a:pt x="846" y="90"/>
                        </a:lnTo>
                        <a:lnTo>
                          <a:pt x="846" y="94"/>
                        </a:lnTo>
                        <a:lnTo>
                          <a:pt x="848" y="100"/>
                        </a:lnTo>
                        <a:lnTo>
                          <a:pt x="846" y="104"/>
                        </a:lnTo>
                        <a:lnTo>
                          <a:pt x="842" y="108"/>
                        </a:lnTo>
                        <a:lnTo>
                          <a:pt x="830" y="112"/>
                        </a:lnTo>
                        <a:lnTo>
                          <a:pt x="816" y="116"/>
                        </a:lnTo>
                        <a:lnTo>
                          <a:pt x="808" y="122"/>
                        </a:lnTo>
                        <a:lnTo>
                          <a:pt x="802" y="126"/>
                        </a:lnTo>
                        <a:lnTo>
                          <a:pt x="798" y="124"/>
                        </a:lnTo>
                        <a:lnTo>
                          <a:pt x="790" y="122"/>
                        </a:lnTo>
                        <a:lnTo>
                          <a:pt x="780" y="122"/>
                        </a:lnTo>
                        <a:lnTo>
                          <a:pt x="772" y="132"/>
                        </a:lnTo>
                        <a:lnTo>
                          <a:pt x="758" y="140"/>
                        </a:lnTo>
                        <a:lnTo>
                          <a:pt x="732" y="156"/>
                        </a:lnTo>
                        <a:lnTo>
                          <a:pt x="726" y="160"/>
                        </a:lnTo>
                        <a:lnTo>
                          <a:pt x="722" y="164"/>
                        </a:lnTo>
                        <a:lnTo>
                          <a:pt x="718" y="164"/>
                        </a:lnTo>
                        <a:lnTo>
                          <a:pt x="712" y="164"/>
                        </a:lnTo>
                        <a:lnTo>
                          <a:pt x="708" y="166"/>
                        </a:lnTo>
                        <a:lnTo>
                          <a:pt x="704" y="168"/>
                        </a:lnTo>
                        <a:lnTo>
                          <a:pt x="698" y="172"/>
                        </a:lnTo>
                        <a:lnTo>
                          <a:pt x="690" y="176"/>
                        </a:lnTo>
                        <a:lnTo>
                          <a:pt x="684" y="178"/>
                        </a:lnTo>
                        <a:lnTo>
                          <a:pt x="674" y="180"/>
                        </a:lnTo>
                        <a:lnTo>
                          <a:pt x="656" y="184"/>
                        </a:lnTo>
                        <a:lnTo>
                          <a:pt x="648" y="188"/>
                        </a:lnTo>
                        <a:lnTo>
                          <a:pt x="640" y="192"/>
                        </a:lnTo>
                        <a:lnTo>
                          <a:pt x="632" y="198"/>
                        </a:lnTo>
                        <a:lnTo>
                          <a:pt x="622" y="206"/>
                        </a:lnTo>
                        <a:lnTo>
                          <a:pt x="612" y="214"/>
                        </a:lnTo>
                        <a:lnTo>
                          <a:pt x="606" y="222"/>
                        </a:lnTo>
                        <a:lnTo>
                          <a:pt x="600" y="234"/>
                        </a:lnTo>
                        <a:lnTo>
                          <a:pt x="594" y="244"/>
                        </a:lnTo>
                        <a:lnTo>
                          <a:pt x="602" y="244"/>
                        </a:lnTo>
                        <a:lnTo>
                          <a:pt x="606" y="246"/>
                        </a:lnTo>
                        <a:lnTo>
                          <a:pt x="606" y="248"/>
                        </a:lnTo>
                        <a:lnTo>
                          <a:pt x="604" y="260"/>
                        </a:lnTo>
                        <a:lnTo>
                          <a:pt x="602" y="266"/>
                        </a:lnTo>
                        <a:lnTo>
                          <a:pt x="602" y="274"/>
                        </a:lnTo>
                        <a:lnTo>
                          <a:pt x="604" y="274"/>
                        </a:lnTo>
                        <a:lnTo>
                          <a:pt x="606" y="276"/>
                        </a:lnTo>
                        <a:lnTo>
                          <a:pt x="608" y="276"/>
                        </a:lnTo>
                        <a:lnTo>
                          <a:pt x="614" y="272"/>
                        </a:lnTo>
                        <a:lnTo>
                          <a:pt x="622" y="272"/>
                        </a:lnTo>
                        <a:lnTo>
                          <a:pt x="630" y="274"/>
                        </a:lnTo>
                        <a:lnTo>
                          <a:pt x="636" y="276"/>
                        </a:lnTo>
                        <a:lnTo>
                          <a:pt x="642" y="280"/>
                        </a:lnTo>
                        <a:lnTo>
                          <a:pt x="648" y="288"/>
                        </a:lnTo>
                        <a:lnTo>
                          <a:pt x="652" y="292"/>
                        </a:lnTo>
                        <a:lnTo>
                          <a:pt x="656" y="294"/>
                        </a:lnTo>
                        <a:lnTo>
                          <a:pt x="662" y="294"/>
                        </a:lnTo>
                        <a:lnTo>
                          <a:pt x="666" y="296"/>
                        </a:lnTo>
                        <a:lnTo>
                          <a:pt x="670" y="300"/>
                        </a:lnTo>
                        <a:lnTo>
                          <a:pt x="674" y="304"/>
                        </a:lnTo>
                        <a:lnTo>
                          <a:pt x="680" y="306"/>
                        </a:lnTo>
                        <a:lnTo>
                          <a:pt x="688" y="308"/>
                        </a:lnTo>
                        <a:lnTo>
                          <a:pt x="698" y="306"/>
                        </a:lnTo>
                        <a:lnTo>
                          <a:pt x="712" y="308"/>
                        </a:lnTo>
                        <a:lnTo>
                          <a:pt x="712" y="310"/>
                        </a:lnTo>
                        <a:lnTo>
                          <a:pt x="712" y="314"/>
                        </a:lnTo>
                        <a:lnTo>
                          <a:pt x="710" y="322"/>
                        </a:lnTo>
                        <a:lnTo>
                          <a:pt x="704" y="332"/>
                        </a:lnTo>
                        <a:lnTo>
                          <a:pt x="700" y="344"/>
                        </a:lnTo>
                        <a:lnTo>
                          <a:pt x="698" y="350"/>
                        </a:lnTo>
                        <a:lnTo>
                          <a:pt x="698" y="356"/>
                        </a:lnTo>
                        <a:lnTo>
                          <a:pt x="700" y="360"/>
                        </a:lnTo>
                        <a:lnTo>
                          <a:pt x="704" y="366"/>
                        </a:lnTo>
                        <a:lnTo>
                          <a:pt x="712" y="376"/>
                        </a:lnTo>
                        <a:lnTo>
                          <a:pt x="714" y="374"/>
                        </a:lnTo>
                        <a:lnTo>
                          <a:pt x="718" y="370"/>
                        </a:lnTo>
                        <a:lnTo>
                          <a:pt x="724" y="366"/>
                        </a:lnTo>
                        <a:lnTo>
                          <a:pt x="730" y="362"/>
                        </a:lnTo>
                        <a:lnTo>
                          <a:pt x="734" y="356"/>
                        </a:lnTo>
                        <a:lnTo>
                          <a:pt x="738" y="350"/>
                        </a:lnTo>
                        <a:lnTo>
                          <a:pt x="742" y="332"/>
                        </a:lnTo>
                        <a:lnTo>
                          <a:pt x="746" y="314"/>
                        </a:lnTo>
                        <a:lnTo>
                          <a:pt x="748" y="312"/>
                        </a:lnTo>
                        <a:lnTo>
                          <a:pt x="754" y="308"/>
                        </a:lnTo>
                        <a:lnTo>
                          <a:pt x="766" y="306"/>
                        </a:lnTo>
                        <a:lnTo>
                          <a:pt x="772" y="304"/>
                        </a:lnTo>
                        <a:lnTo>
                          <a:pt x="788" y="296"/>
                        </a:lnTo>
                        <a:lnTo>
                          <a:pt x="796" y="290"/>
                        </a:lnTo>
                        <a:lnTo>
                          <a:pt x="800" y="284"/>
                        </a:lnTo>
                        <a:lnTo>
                          <a:pt x="804" y="276"/>
                        </a:lnTo>
                        <a:lnTo>
                          <a:pt x="806" y="266"/>
                        </a:lnTo>
                        <a:lnTo>
                          <a:pt x="804" y="264"/>
                        </a:lnTo>
                        <a:lnTo>
                          <a:pt x="802" y="262"/>
                        </a:lnTo>
                        <a:lnTo>
                          <a:pt x="800" y="258"/>
                        </a:lnTo>
                        <a:lnTo>
                          <a:pt x="794" y="256"/>
                        </a:lnTo>
                        <a:lnTo>
                          <a:pt x="794" y="254"/>
                        </a:lnTo>
                        <a:lnTo>
                          <a:pt x="792" y="250"/>
                        </a:lnTo>
                        <a:lnTo>
                          <a:pt x="794" y="246"/>
                        </a:lnTo>
                        <a:lnTo>
                          <a:pt x="798" y="244"/>
                        </a:lnTo>
                        <a:lnTo>
                          <a:pt x="804" y="238"/>
                        </a:lnTo>
                        <a:lnTo>
                          <a:pt x="806" y="2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" name="ïṣḻíďe">
                    <a:extLst>
                      <a:ext uri="{FF2B5EF4-FFF2-40B4-BE49-F238E27FC236}">
                        <a16:creationId xmlns:a16="http://schemas.microsoft.com/office/drawing/2014/main" xmlns="" id="{6F65C3BC-49B1-4A65-9618-E90DFD0624C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83347" y="2341921"/>
                    <a:ext cx="64729" cy="29422"/>
                  </a:xfrm>
                  <a:custGeom>
                    <a:avLst/>
                    <a:gdLst>
                      <a:gd name="T0" fmla="*/ 2147483647 w 38"/>
                      <a:gd name="T1" fmla="*/ 2147483647 h 18"/>
                      <a:gd name="T2" fmla="*/ 2147483647 w 38"/>
                      <a:gd name="T3" fmla="*/ 2147483647 h 18"/>
                      <a:gd name="T4" fmla="*/ 2147483647 w 38"/>
                      <a:gd name="T5" fmla="*/ 2147483647 h 18"/>
                      <a:gd name="T6" fmla="*/ 2147483647 w 38"/>
                      <a:gd name="T7" fmla="*/ 2147483647 h 18"/>
                      <a:gd name="T8" fmla="*/ 2147483647 w 38"/>
                      <a:gd name="T9" fmla="*/ 2147483647 h 18"/>
                      <a:gd name="T10" fmla="*/ 0 w 38"/>
                      <a:gd name="T11" fmla="*/ 2147483647 h 18"/>
                      <a:gd name="T12" fmla="*/ 2147483647 w 38"/>
                      <a:gd name="T13" fmla="*/ 0 h 18"/>
                      <a:gd name="T14" fmla="*/ 2147483647 w 38"/>
                      <a:gd name="T15" fmla="*/ 0 h 18"/>
                      <a:gd name="T16" fmla="*/ 2147483647 w 38"/>
                      <a:gd name="T17" fmla="*/ 0 h 18"/>
                      <a:gd name="T18" fmla="*/ 2147483647 w 38"/>
                      <a:gd name="T19" fmla="*/ 2147483647 h 18"/>
                      <a:gd name="T20" fmla="*/ 2147483647 w 38"/>
                      <a:gd name="T21" fmla="*/ 2147483647 h 18"/>
                      <a:gd name="T22" fmla="*/ 2147483647 w 38"/>
                      <a:gd name="T23" fmla="*/ 2147483647 h 18"/>
                      <a:gd name="T24" fmla="*/ 2147483647 w 38"/>
                      <a:gd name="T25" fmla="*/ 2147483647 h 18"/>
                      <a:gd name="T26" fmla="*/ 2147483647 w 38"/>
                      <a:gd name="T27" fmla="*/ 2147483647 h 18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38"/>
                      <a:gd name="T43" fmla="*/ 0 h 18"/>
                      <a:gd name="T44" fmla="*/ 38 w 38"/>
                      <a:gd name="T45" fmla="*/ 18 h 18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38" h="18">
                        <a:moveTo>
                          <a:pt x="38" y="18"/>
                        </a:moveTo>
                        <a:lnTo>
                          <a:pt x="24" y="16"/>
                        </a:lnTo>
                        <a:lnTo>
                          <a:pt x="18" y="16"/>
                        </a:lnTo>
                        <a:lnTo>
                          <a:pt x="10" y="14"/>
                        </a:lnTo>
                        <a:lnTo>
                          <a:pt x="2" y="8"/>
                        </a:lnTo>
                        <a:lnTo>
                          <a:pt x="0" y="4"/>
                        </a:lnTo>
                        <a:lnTo>
                          <a:pt x="2" y="0"/>
                        </a:lnTo>
                        <a:lnTo>
                          <a:pt x="4" y="0"/>
                        </a:lnTo>
                        <a:lnTo>
                          <a:pt x="12" y="0"/>
                        </a:lnTo>
                        <a:lnTo>
                          <a:pt x="22" y="2"/>
                        </a:lnTo>
                        <a:lnTo>
                          <a:pt x="28" y="6"/>
                        </a:lnTo>
                        <a:lnTo>
                          <a:pt x="34" y="12"/>
                        </a:lnTo>
                        <a:lnTo>
                          <a:pt x="36" y="14"/>
                        </a:lnTo>
                        <a:lnTo>
                          <a:pt x="38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" name="ïŝḻïďe">
                    <a:extLst>
                      <a:ext uri="{FF2B5EF4-FFF2-40B4-BE49-F238E27FC236}">
                        <a16:creationId xmlns:a16="http://schemas.microsoft.com/office/drawing/2014/main" xmlns="" id="{4C86CCD0-43F9-4F4E-BF59-8EEB10A6D6A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889393" y="2294285"/>
                    <a:ext cx="169397" cy="149914"/>
                  </a:xfrm>
                  <a:custGeom>
                    <a:avLst/>
                    <a:gdLst>
                      <a:gd name="T0" fmla="*/ 2147483647 w 96"/>
                      <a:gd name="T1" fmla="*/ 2147483647 h 90"/>
                      <a:gd name="T2" fmla="*/ 2147483647 w 96"/>
                      <a:gd name="T3" fmla="*/ 2147483647 h 90"/>
                      <a:gd name="T4" fmla="*/ 2147483647 w 96"/>
                      <a:gd name="T5" fmla="*/ 2147483647 h 90"/>
                      <a:gd name="T6" fmla="*/ 2147483647 w 96"/>
                      <a:gd name="T7" fmla="*/ 2147483647 h 90"/>
                      <a:gd name="T8" fmla="*/ 2147483647 w 96"/>
                      <a:gd name="T9" fmla="*/ 2147483647 h 90"/>
                      <a:gd name="T10" fmla="*/ 2147483647 w 96"/>
                      <a:gd name="T11" fmla="*/ 2147483647 h 90"/>
                      <a:gd name="T12" fmla="*/ 0 w 96"/>
                      <a:gd name="T13" fmla="*/ 2147483647 h 90"/>
                      <a:gd name="T14" fmla="*/ 2147483647 w 96"/>
                      <a:gd name="T15" fmla="*/ 2147483647 h 90"/>
                      <a:gd name="T16" fmla="*/ 2147483647 w 96"/>
                      <a:gd name="T17" fmla="*/ 2147483647 h 90"/>
                      <a:gd name="T18" fmla="*/ 2147483647 w 96"/>
                      <a:gd name="T19" fmla="*/ 2147483647 h 90"/>
                      <a:gd name="T20" fmla="*/ 2147483647 w 96"/>
                      <a:gd name="T21" fmla="*/ 2147483647 h 90"/>
                      <a:gd name="T22" fmla="*/ 2147483647 w 96"/>
                      <a:gd name="T23" fmla="*/ 2147483647 h 90"/>
                      <a:gd name="T24" fmla="*/ 2147483647 w 96"/>
                      <a:gd name="T25" fmla="*/ 2147483647 h 90"/>
                      <a:gd name="T26" fmla="*/ 2147483647 w 96"/>
                      <a:gd name="T27" fmla="*/ 2147483647 h 90"/>
                      <a:gd name="T28" fmla="*/ 2147483647 w 96"/>
                      <a:gd name="T29" fmla="*/ 0 h 90"/>
                      <a:gd name="T30" fmla="*/ 2147483647 w 96"/>
                      <a:gd name="T31" fmla="*/ 2147483647 h 90"/>
                      <a:gd name="T32" fmla="*/ 2147483647 w 96"/>
                      <a:gd name="T33" fmla="*/ 2147483647 h 90"/>
                      <a:gd name="T34" fmla="*/ 2147483647 w 96"/>
                      <a:gd name="T35" fmla="*/ 2147483647 h 90"/>
                      <a:gd name="T36" fmla="*/ 2147483647 w 96"/>
                      <a:gd name="T37" fmla="*/ 2147483647 h 90"/>
                      <a:gd name="T38" fmla="*/ 2147483647 w 96"/>
                      <a:gd name="T39" fmla="*/ 2147483647 h 90"/>
                      <a:gd name="T40" fmla="*/ 2147483647 w 96"/>
                      <a:gd name="T41" fmla="*/ 2147483647 h 90"/>
                      <a:gd name="T42" fmla="*/ 2147483647 w 96"/>
                      <a:gd name="T43" fmla="*/ 2147483647 h 90"/>
                      <a:gd name="T44" fmla="*/ 2147483647 w 96"/>
                      <a:gd name="T45" fmla="*/ 2147483647 h 90"/>
                      <a:gd name="T46" fmla="*/ 2147483647 w 96"/>
                      <a:gd name="T47" fmla="*/ 2147483647 h 90"/>
                      <a:gd name="T48" fmla="*/ 2147483647 w 96"/>
                      <a:gd name="T49" fmla="*/ 2147483647 h 90"/>
                      <a:gd name="T50" fmla="*/ 2147483647 w 96"/>
                      <a:gd name="T51" fmla="*/ 2147483647 h 90"/>
                      <a:gd name="T52" fmla="*/ 2147483647 w 96"/>
                      <a:gd name="T53" fmla="*/ 2147483647 h 90"/>
                      <a:gd name="T54" fmla="*/ 2147483647 w 96"/>
                      <a:gd name="T55" fmla="*/ 2147483647 h 90"/>
                      <a:gd name="T56" fmla="*/ 2147483647 w 96"/>
                      <a:gd name="T57" fmla="*/ 2147483647 h 90"/>
                      <a:gd name="T58" fmla="*/ 2147483647 w 96"/>
                      <a:gd name="T59" fmla="*/ 2147483647 h 90"/>
                      <a:gd name="T60" fmla="*/ 2147483647 w 96"/>
                      <a:gd name="T61" fmla="*/ 2147483647 h 90"/>
                      <a:gd name="T62" fmla="*/ 2147483647 w 96"/>
                      <a:gd name="T63" fmla="*/ 2147483647 h 90"/>
                      <a:gd name="T64" fmla="*/ 2147483647 w 96"/>
                      <a:gd name="T65" fmla="*/ 2147483647 h 90"/>
                      <a:gd name="T66" fmla="*/ 2147483647 w 96"/>
                      <a:gd name="T67" fmla="*/ 2147483647 h 90"/>
                      <a:gd name="T68" fmla="*/ 2147483647 w 96"/>
                      <a:gd name="T69" fmla="*/ 2147483647 h 90"/>
                      <a:gd name="T70" fmla="*/ 2147483647 w 96"/>
                      <a:gd name="T71" fmla="*/ 2147483647 h 90"/>
                      <a:gd name="T72" fmla="*/ 2147483647 w 96"/>
                      <a:gd name="T73" fmla="*/ 2147483647 h 90"/>
                      <a:gd name="T74" fmla="*/ 2147483647 w 96"/>
                      <a:gd name="T75" fmla="*/ 2147483647 h 90"/>
                      <a:gd name="T76" fmla="*/ 2147483647 w 96"/>
                      <a:gd name="T77" fmla="*/ 2147483647 h 9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96"/>
                      <a:gd name="T118" fmla="*/ 0 h 90"/>
                      <a:gd name="T119" fmla="*/ 96 w 96"/>
                      <a:gd name="T120" fmla="*/ 90 h 9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96" h="90">
                        <a:moveTo>
                          <a:pt x="76" y="74"/>
                        </a:moveTo>
                        <a:lnTo>
                          <a:pt x="70" y="74"/>
                        </a:lnTo>
                        <a:lnTo>
                          <a:pt x="66" y="76"/>
                        </a:lnTo>
                        <a:lnTo>
                          <a:pt x="58" y="80"/>
                        </a:lnTo>
                        <a:lnTo>
                          <a:pt x="52" y="84"/>
                        </a:lnTo>
                        <a:lnTo>
                          <a:pt x="48" y="84"/>
                        </a:lnTo>
                        <a:lnTo>
                          <a:pt x="44" y="84"/>
                        </a:lnTo>
                        <a:lnTo>
                          <a:pt x="50" y="76"/>
                        </a:lnTo>
                        <a:lnTo>
                          <a:pt x="46" y="72"/>
                        </a:lnTo>
                        <a:lnTo>
                          <a:pt x="42" y="70"/>
                        </a:lnTo>
                        <a:lnTo>
                          <a:pt x="14" y="70"/>
                        </a:lnTo>
                        <a:lnTo>
                          <a:pt x="6" y="70"/>
                        </a:lnTo>
                        <a:lnTo>
                          <a:pt x="2" y="70"/>
                        </a:lnTo>
                        <a:lnTo>
                          <a:pt x="0" y="68"/>
                        </a:lnTo>
                        <a:lnTo>
                          <a:pt x="2" y="66"/>
                        </a:lnTo>
                        <a:lnTo>
                          <a:pt x="4" y="64"/>
                        </a:lnTo>
                        <a:lnTo>
                          <a:pt x="8" y="64"/>
                        </a:lnTo>
                        <a:lnTo>
                          <a:pt x="10" y="54"/>
                        </a:lnTo>
                        <a:lnTo>
                          <a:pt x="16" y="50"/>
                        </a:lnTo>
                        <a:lnTo>
                          <a:pt x="22" y="48"/>
                        </a:lnTo>
                        <a:lnTo>
                          <a:pt x="22" y="46"/>
                        </a:lnTo>
                        <a:lnTo>
                          <a:pt x="24" y="42"/>
                        </a:lnTo>
                        <a:lnTo>
                          <a:pt x="28" y="32"/>
                        </a:lnTo>
                        <a:lnTo>
                          <a:pt x="34" y="30"/>
                        </a:lnTo>
                        <a:lnTo>
                          <a:pt x="38" y="28"/>
                        </a:lnTo>
                        <a:lnTo>
                          <a:pt x="44" y="20"/>
                        </a:lnTo>
                        <a:lnTo>
                          <a:pt x="52" y="14"/>
                        </a:lnTo>
                        <a:lnTo>
                          <a:pt x="62" y="6"/>
                        </a:lnTo>
                        <a:lnTo>
                          <a:pt x="66" y="2"/>
                        </a:lnTo>
                        <a:lnTo>
                          <a:pt x="70" y="0"/>
                        </a:lnTo>
                        <a:lnTo>
                          <a:pt x="74" y="0"/>
                        </a:lnTo>
                        <a:lnTo>
                          <a:pt x="74" y="4"/>
                        </a:lnTo>
                        <a:lnTo>
                          <a:pt x="70" y="4"/>
                        </a:lnTo>
                        <a:lnTo>
                          <a:pt x="72" y="8"/>
                        </a:lnTo>
                        <a:lnTo>
                          <a:pt x="62" y="16"/>
                        </a:lnTo>
                        <a:lnTo>
                          <a:pt x="56" y="24"/>
                        </a:lnTo>
                        <a:lnTo>
                          <a:pt x="54" y="30"/>
                        </a:lnTo>
                        <a:lnTo>
                          <a:pt x="56" y="30"/>
                        </a:lnTo>
                        <a:lnTo>
                          <a:pt x="60" y="24"/>
                        </a:lnTo>
                        <a:lnTo>
                          <a:pt x="64" y="24"/>
                        </a:lnTo>
                        <a:lnTo>
                          <a:pt x="64" y="30"/>
                        </a:lnTo>
                        <a:lnTo>
                          <a:pt x="66" y="32"/>
                        </a:lnTo>
                        <a:lnTo>
                          <a:pt x="68" y="34"/>
                        </a:lnTo>
                        <a:lnTo>
                          <a:pt x="70" y="40"/>
                        </a:lnTo>
                        <a:lnTo>
                          <a:pt x="70" y="42"/>
                        </a:lnTo>
                        <a:lnTo>
                          <a:pt x="72" y="42"/>
                        </a:lnTo>
                        <a:lnTo>
                          <a:pt x="74" y="40"/>
                        </a:lnTo>
                        <a:lnTo>
                          <a:pt x="78" y="38"/>
                        </a:lnTo>
                        <a:lnTo>
                          <a:pt x="80" y="38"/>
                        </a:lnTo>
                        <a:lnTo>
                          <a:pt x="88" y="40"/>
                        </a:lnTo>
                        <a:lnTo>
                          <a:pt x="92" y="42"/>
                        </a:lnTo>
                        <a:lnTo>
                          <a:pt x="94" y="42"/>
                        </a:lnTo>
                        <a:lnTo>
                          <a:pt x="92" y="46"/>
                        </a:lnTo>
                        <a:lnTo>
                          <a:pt x="88" y="48"/>
                        </a:lnTo>
                        <a:lnTo>
                          <a:pt x="82" y="50"/>
                        </a:lnTo>
                        <a:lnTo>
                          <a:pt x="84" y="52"/>
                        </a:lnTo>
                        <a:lnTo>
                          <a:pt x="86" y="52"/>
                        </a:lnTo>
                        <a:lnTo>
                          <a:pt x="92" y="50"/>
                        </a:lnTo>
                        <a:lnTo>
                          <a:pt x="94" y="54"/>
                        </a:lnTo>
                        <a:lnTo>
                          <a:pt x="90" y="56"/>
                        </a:lnTo>
                        <a:lnTo>
                          <a:pt x="90" y="58"/>
                        </a:lnTo>
                        <a:lnTo>
                          <a:pt x="96" y="58"/>
                        </a:lnTo>
                        <a:lnTo>
                          <a:pt x="92" y="64"/>
                        </a:lnTo>
                        <a:lnTo>
                          <a:pt x="88" y="68"/>
                        </a:lnTo>
                        <a:lnTo>
                          <a:pt x="84" y="70"/>
                        </a:lnTo>
                        <a:lnTo>
                          <a:pt x="88" y="70"/>
                        </a:lnTo>
                        <a:lnTo>
                          <a:pt x="92" y="70"/>
                        </a:lnTo>
                        <a:lnTo>
                          <a:pt x="96" y="70"/>
                        </a:lnTo>
                        <a:lnTo>
                          <a:pt x="94" y="74"/>
                        </a:lnTo>
                        <a:lnTo>
                          <a:pt x="90" y="82"/>
                        </a:lnTo>
                        <a:lnTo>
                          <a:pt x="84" y="88"/>
                        </a:lnTo>
                        <a:lnTo>
                          <a:pt x="80" y="90"/>
                        </a:lnTo>
                        <a:lnTo>
                          <a:pt x="76" y="88"/>
                        </a:lnTo>
                        <a:lnTo>
                          <a:pt x="76" y="86"/>
                        </a:lnTo>
                        <a:lnTo>
                          <a:pt x="78" y="82"/>
                        </a:lnTo>
                        <a:lnTo>
                          <a:pt x="80" y="80"/>
                        </a:lnTo>
                        <a:lnTo>
                          <a:pt x="74" y="82"/>
                        </a:lnTo>
                        <a:lnTo>
                          <a:pt x="70" y="82"/>
                        </a:lnTo>
                        <a:lnTo>
                          <a:pt x="76" y="7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" name="ïṣḷïďé">
                    <a:extLst>
                      <a:ext uri="{FF2B5EF4-FFF2-40B4-BE49-F238E27FC236}">
                        <a16:creationId xmlns:a16="http://schemas.microsoft.com/office/drawing/2014/main" xmlns="" id="{06777A21-AAAC-454D-B811-DAA232F25B0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882648" y="1668012"/>
                    <a:ext cx="247898" cy="95272"/>
                  </a:xfrm>
                  <a:custGeom>
                    <a:avLst/>
                    <a:gdLst>
                      <a:gd name="T0" fmla="*/ 0 w 142"/>
                      <a:gd name="T1" fmla="*/ 2147483647 h 58"/>
                      <a:gd name="T2" fmla="*/ 2147483647 w 142"/>
                      <a:gd name="T3" fmla="*/ 2147483647 h 58"/>
                      <a:gd name="T4" fmla="*/ 2147483647 w 142"/>
                      <a:gd name="T5" fmla="*/ 2147483647 h 58"/>
                      <a:gd name="T6" fmla="*/ 2147483647 w 142"/>
                      <a:gd name="T7" fmla="*/ 2147483647 h 58"/>
                      <a:gd name="T8" fmla="*/ 2147483647 w 142"/>
                      <a:gd name="T9" fmla="*/ 2147483647 h 58"/>
                      <a:gd name="T10" fmla="*/ 2147483647 w 142"/>
                      <a:gd name="T11" fmla="*/ 2147483647 h 58"/>
                      <a:gd name="T12" fmla="*/ 2147483647 w 142"/>
                      <a:gd name="T13" fmla="*/ 2147483647 h 58"/>
                      <a:gd name="T14" fmla="*/ 2147483647 w 142"/>
                      <a:gd name="T15" fmla="*/ 2147483647 h 58"/>
                      <a:gd name="T16" fmla="*/ 2147483647 w 142"/>
                      <a:gd name="T17" fmla="*/ 2147483647 h 58"/>
                      <a:gd name="T18" fmla="*/ 2147483647 w 142"/>
                      <a:gd name="T19" fmla="*/ 2147483647 h 58"/>
                      <a:gd name="T20" fmla="*/ 2147483647 w 142"/>
                      <a:gd name="T21" fmla="*/ 2147483647 h 58"/>
                      <a:gd name="T22" fmla="*/ 2147483647 w 142"/>
                      <a:gd name="T23" fmla="*/ 2147483647 h 58"/>
                      <a:gd name="T24" fmla="*/ 2147483647 w 142"/>
                      <a:gd name="T25" fmla="*/ 2147483647 h 58"/>
                      <a:gd name="T26" fmla="*/ 2147483647 w 142"/>
                      <a:gd name="T27" fmla="*/ 2147483647 h 58"/>
                      <a:gd name="T28" fmla="*/ 2147483647 w 142"/>
                      <a:gd name="T29" fmla="*/ 2147483647 h 58"/>
                      <a:gd name="T30" fmla="*/ 2147483647 w 142"/>
                      <a:gd name="T31" fmla="*/ 2147483647 h 58"/>
                      <a:gd name="T32" fmla="*/ 2147483647 w 142"/>
                      <a:gd name="T33" fmla="*/ 2147483647 h 58"/>
                      <a:gd name="T34" fmla="*/ 2147483647 w 142"/>
                      <a:gd name="T35" fmla="*/ 2147483647 h 58"/>
                      <a:gd name="T36" fmla="*/ 2147483647 w 142"/>
                      <a:gd name="T37" fmla="*/ 2147483647 h 58"/>
                      <a:gd name="T38" fmla="*/ 2147483647 w 142"/>
                      <a:gd name="T39" fmla="*/ 2147483647 h 58"/>
                      <a:gd name="T40" fmla="*/ 2147483647 w 142"/>
                      <a:gd name="T41" fmla="*/ 2147483647 h 58"/>
                      <a:gd name="T42" fmla="*/ 2147483647 w 142"/>
                      <a:gd name="T43" fmla="*/ 2147483647 h 58"/>
                      <a:gd name="T44" fmla="*/ 2147483647 w 142"/>
                      <a:gd name="T45" fmla="*/ 2147483647 h 58"/>
                      <a:gd name="T46" fmla="*/ 2147483647 w 142"/>
                      <a:gd name="T47" fmla="*/ 2147483647 h 58"/>
                      <a:gd name="T48" fmla="*/ 2147483647 w 142"/>
                      <a:gd name="T49" fmla="*/ 2147483647 h 58"/>
                      <a:gd name="T50" fmla="*/ 2147483647 w 142"/>
                      <a:gd name="T51" fmla="*/ 2147483647 h 58"/>
                      <a:gd name="T52" fmla="*/ 2147483647 w 142"/>
                      <a:gd name="T53" fmla="*/ 2147483647 h 58"/>
                      <a:gd name="T54" fmla="*/ 2147483647 w 142"/>
                      <a:gd name="T55" fmla="*/ 2147483647 h 58"/>
                      <a:gd name="T56" fmla="*/ 2147483647 w 142"/>
                      <a:gd name="T57" fmla="*/ 0 h 58"/>
                      <a:gd name="T58" fmla="*/ 2147483647 w 142"/>
                      <a:gd name="T59" fmla="*/ 2147483647 h 58"/>
                      <a:gd name="T60" fmla="*/ 2147483647 w 142"/>
                      <a:gd name="T61" fmla="*/ 2147483647 h 58"/>
                      <a:gd name="T62" fmla="*/ 2147483647 w 142"/>
                      <a:gd name="T63" fmla="*/ 2147483647 h 58"/>
                      <a:gd name="T64" fmla="*/ 2147483647 w 142"/>
                      <a:gd name="T65" fmla="*/ 2147483647 h 58"/>
                      <a:gd name="T66" fmla="*/ 2147483647 w 142"/>
                      <a:gd name="T67" fmla="*/ 2147483647 h 58"/>
                      <a:gd name="T68" fmla="*/ 2147483647 w 142"/>
                      <a:gd name="T69" fmla="*/ 2147483647 h 58"/>
                      <a:gd name="T70" fmla="*/ 2147483647 w 142"/>
                      <a:gd name="T71" fmla="*/ 2147483647 h 58"/>
                      <a:gd name="T72" fmla="*/ 2147483647 w 142"/>
                      <a:gd name="T73" fmla="*/ 2147483647 h 58"/>
                      <a:gd name="T74" fmla="*/ 0 w 142"/>
                      <a:gd name="T75" fmla="*/ 2147483647 h 58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142"/>
                      <a:gd name="T115" fmla="*/ 0 h 58"/>
                      <a:gd name="T116" fmla="*/ 142 w 142"/>
                      <a:gd name="T117" fmla="*/ 58 h 58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142" h="58">
                        <a:moveTo>
                          <a:pt x="0" y="40"/>
                        </a:moveTo>
                        <a:lnTo>
                          <a:pt x="4" y="40"/>
                        </a:lnTo>
                        <a:lnTo>
                          <a:pt x="10" y="40"/>
                        </a:lnTo>
                        <a:lnTo>
                          <a:pt x="14" y="40"/>
                        </a:lnTo>
                        <a:lnTo>
                          <a:pt x="18" y="44"/>
                        </a:lnTo>
                        <a:lnTo>
                          <a:pt x="20" y="48"/>
                        </a:lnTo>
                        <a:lnTo>
                          <a:pt x="18" y="56"/>
                        </a:lnTo>
                        <a:lnTo>
                          <a:pt x="20" y="58"/>
                        </a:lnTo>
                        <a:lnTo>
                          <a:pt x="24" y="54"/>
                        </a:lnTo>
                        <a:lnTo>
                          <a:pt x="32" y="48"/>
                        </a:lnTo>
                        <a:lnTo>
                          <a:pt x="38" y="44"/>
                        </a:lnTo>
                        <a:lnTo>
                          <a:pt x="48" y="44"/>
                        </a:lnTo>
                        <a:lnTo>
                          <a:pt x="54" y="44"/>
                        </a:lnTo>
                        <a:lnTo>
                          <a:pt x="60" y="42"/>
                        </a:lnTo>
                        <a:lnTo>
                          <a:pt x="70" y="36"/>
                        </a:lnTo>
                        <a:lnTo>
                          <a:pt x="78" y="34"/>
                        </a:lnTo>
                        <a:lnTo>
                          <a:pt x="100" y="30"/>
                        </a:lnTo>
                        <a:lnTo>
                          <a:pt x="122" y="24"/>
                        </a:lnTo>
                        <a:lnTo>
                          <a:pt x="132" y="20"/>
                        </a:lnTo>
                        <a:lnTo>
                          <a:pt x="142" y="14"/>
                        </a:lnTo>
                        <a:lnTo>
                          <a:pt x="134" y="8"/>
                        </a:lnTo>
                        <a:lnTo>
                          <a:pt x="128" y="4"/>
                        </a:lnTo>
                        <a:lnTo>
                          <a:pt x="124" y="4"/>
                        </a:lnTo>
                        <a:lnTo>
                          <a:pt x="118" y="4"/>
                        </a:lnTo>
                        <a:lnTo>
                          <a:pt x="118" y="8"/>
                        </a:lnTo>
                        <a:lnTo>
                          <a:pt x="112" y="8"/>
                        </a:lnTo>
                        <a:lnTo>
                          <a:pt x="106" y="6"/>
                        </a:lnTo>
                        <a:lnTo>
                          <a:pt x="102" y="2"/>
                        </a:lnTo>
                        <a:lnTo>
                          <a:pt x="96" y="0"/>
                        </a:lnTo>
                        <a:lnTo>
                          <a:pt x="76" y="2"/>
                        </a:lnTo>
                        <a:lnTo>
                          <a:pt x="60" y="4"/>
                        </a:lnTo>
                        <a:lnTo>
                          <a:pt x="48" y="14"/>
                        </a:lnTo>
                        <a:lnTo>
                          <a:pt x="44" y="18"/>
                        </a:lnTo>
                        <a:lnTo>
                          <a:pt x="38" y="22"/>
                        </a:lnTo>
                        <a:lnTo>
                          <a:pt x="24" y="28"/>
                        </a:lnTo>
                        <a:lnTo>
                          <a:pt x="12" y="34"/>
                        </a:lnTo>
                        <a:lnTo>
                          <a:pt x="6" y="36"/>
                        </a:lnTo>
                        <a:lnTo>
                          <a:pt x="0" y="4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" name="íṥḻiḓé">
                    <a:extLst>
                      <a:ext uri="{FF2B5EF4-FFF2-40B4-BE49-F238E27FC236}">
                        <a16:creationId xmlns:a16="http://schemas.microsoft.com/office/drawing/2014/main" xmlns="" id="{1B5BC3B8-1B43-43A9-9108-F8EF83BE291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78983" y="1554526"/>
                    <a:ext cx="90897" cy="42031"/>
                  </a:xfrm>
                  <a:custGeom>
                    <a:avLst/>
                    <a:gdLst>
                      <a:gd name="T0" fmla="*/ 2147483647 w 52"/>
                      <a:gd name="T1" fmla="*/ 2147483647 h 26"/>
                      <a:gd name="T2" fmla="*/ 2147483647 w 52"/>
                      <a:gd name="T3" fmla="*/ 2147483647 h 26"/>
                      <a:gd name="T4" fmla="*/ 2147483647 w 52"/>
                      <a:gd name="T5" fmla="*/ 2147483647 h 26"/>
                      <a:gd name="T6" fmla="*/ 2147483647 w 52"/>
                      <a:gd name="T7" fmla="*/ 2147483647 h 26"/>
                      <a:gd name="T8" fmla="*/ 2147483647 w 52"/>
                      <a:gd name="T9" fmla="*/ 2147483647 h 26"/>
                      <a:gd name="T10" fmla="*/ 2147483647 w 52"/>
                      <a:gd name="T11" fmla="*/ 2147483647 h 26"/>
                      <a:gd name="T12" fmla="*/ 2147483647 w 52"/>
                      <a:gd name="T13" fmla="*/ 2147483647 h 26"/>
                      <a:gd name="T14" fmla="*/ 0 w 52"/>
                      <a:gd name="T15" fmla="*/ 2147483647 h 26"/>
                      <a:gd name="T16" fmla="*/ 2147483647 w 52"/>
                      <a:gd name="T17" fmla="*/ 2147483647 h 26"/>
                      <a:gd name="T18" fmla="*/ 2147483647 w 52"/>
                      <a:gd name="T19" fmla="*/ 2147483647 h 26"/>
                      <a:gd name="T20" fmla="*/ 2147483647 w 52"/>
                      <a:gd name="T21" fmla="*/ 0 h 26"/>
                      <a:gd name="T22" fmla="*/ 2147483647 w 52"/>
                      <a:gd name="T23" fmla="*/ 2147483647 h 26"/>
                      <a:gd name="T24" fmla="*/ 2147483647 w 52"/>
                      <a:gd name="T25" fmla="*/ 2147483647 h 26"/>
                      <a:gd name="T26" fmla="*/ 2147483647 w 52"/>
                      <a:gd name="T27" fmla="*/ 2147483647 h 26"/>
                      <a:gd name="T28" fmla="*/ 2147483647 w 52"/>
                      <a:gd name="T29" fmla="*/ 2147483647 h 26"/>
                      <a:gd name="T30" fmla="*/ 2147483647 w 52"/>
                      <a:gd name="T31" fmla="*/ 2147483647 h 26"/>
                      <a:gd name="T32" fmla="*/ 2147483647 w 52"/>
                      <a:gd name="T33" fmla="*/ 2147483647 h 26"/>
                      <a:gd name="T34" fmla="*/ 2147483647 w 52"/>
                      <a:gd name="T35" fmla="*/ 2147483647 h 26"/>
                      <a:gd name="T36" fmla="*/ 2147483647 w 52"/>
                      <a:gd name="T37" fmla="*/ 2147483647 h 26"/>
                      <a:gd name="T38" fmla="*/ 2147483647 w 52"/>
                      <a:gd name="T39" fmla="*/ 2147483647 h 26"/>
                      <a:gd name="T40" fmla="*/ 2147483647 w 52"/>
                      <a:gd name="T41" fmla="*/ 2147483647 h 26"/>
                      <a:gd name="T42" fmla="*/ 2147483647 w 52"/>
                      <a:gd name="T43" fmla="*/ 2147483647 h 26"/>
                      <a:gd name="T44" fmla="*/ 2147483647 w 52"/>
                      <a:gd name="T45" fmla="*/ 2147483647 h 2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52"/>
                      <a:gd name="T70" fmla="*/ 0 h 26"/>
                      <a:gd name="T71" fmla="*/ 52 w 52"/>
                      <a:gd name="T72" fmla="*/ 26 h 26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52" h="26">
                        <a:moveTo>
                          <a:pt x="34" y="26"/>
                        </a:moveTo>
                        <a:lnTo>
                          <a:pt x="32" y="24"/>
                        </a:lnTo>
                        <a:lnTo>
                          <a:pt x="30" y="22"/>
                        </a:lnTo>
                        <a:lnTo>
                          <a:pt x="26" y="18"/>
                        </a:lnTo>
                        <a:lnTo>
                          <a:pt x="20" y="18"/>
                        </a:lnTo>
                        <a:lnTo>
                          <a:pt x="12" y="18"/>
                        </a:lnTo>
                        <a:lnTo>
                          <a:pt x="6" y="18"/>
                        </a:lnTo>
                        <a:lnTo>
                          <a:pt x="0" y="16"/>
                        </a:lnTo>
                        <a:lnTo>
                          <a:pt x="8" y="6"/>
                        </a:lnTo>
                        <a:lnTo>
                          <a:pt x="14" y="2"/>
                        </a:lnTo>
                        <a:lnTo>
                          <a:pt x="24" y="0"/>
                        </a:lnTo>
                        <a:lnTo>
                          <a:pt x="28" y="2"/>
                        </a:lnTo>
                        <a:lnTo>
                          <a:pt x="30" y="4"/>
                        </a:lnTo>
                        <a:lnTo>
                          <a:pt x="32" y="6"/>
                        </a:lnTo>
                        <a:lnTo>
                          <a:pt x="34" y="8"/>
                        </a:lnTo>
                        <a:lnTo>
                          <a:pt x="40" y="8"/>
                        </a:lnTo>
                        <a:lnTo>
                          <a:pt x="48" y="10"/>
                        </a:lnTo>
                        <a:lnTo>
                          <a:pt x="52" y="12"/>
                        </a:lnTo>
                        <a:lnTo>
                          <a:pt x="52" y="16"/>
                        </a:lnTo>
                        <a:lnTo>
                          <a:pt x="52" y="22"/>
                        </a:lnTo>
                        <a:lnTo>
                          <a:pt x="48" y="24"/>
                        </a:lnTo>
                        <a:lnTo>
                          <a:pt x="42" y="26"/>
                        </a:lnTo>
                        <a:lnTo>
                          <a:pt x="34" y="2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9" name="iśļíḓê">
                    <a:extLst>
                      <a:ext uri="{FF2B5EF4-FFF2-40B4-BE49-F238E27FC236}">
                        <a16:creationId xmlns:a16="http://schemas.microsoft.com/office/drawing/2014/main" xmlns="" id="{B65AE100-9AE9-41E7-AC5F-2D32139309D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985940" y="1680622"/>
                    <a:ext cx="356700" cy="135904"/>
                  </a:xfrm>
                  <a:custGeom>
                    <a:avLst/>
                    <a:gdLst>
                      <a:gd name="T0" fmla="*/ 2147483647 w 204"/>
                      <a:gd name="T1" fmla="*/ 2147483647 h 82"/>
                      <a:gd name="T2" fmla="*/ 2147483647 w 204"/>
                      <a:gd name="T3" fmla="*/ 2147483647 h 82"/>
                      <a:gd name="T4" fmla="*/ 2147483647 w 204"/>
                      <a:gd name="T5" fmla="*/ 2147483647 h 82"/>
                      <a:gd name="T6" fmla="*/ 2147483647 w 204"/>
                      <a:gd name="T7" fmla="*/ 2147483647 h 82"/>
                      <a:gd name="T8" fmla="*/ 2147483647 w 204"/>
                      <a:gd name="T9" fmla="*/ 2147483647 h 82"/>
                      <a:gd name="T10" fmla="*/ 2147483647 w 204"/>
                      <a:gd name="T11" fmla="*/ 2147483647 h 82"/>
                      <a:gd name="T12" fmla="*/ 2147483647 w 204"/>
                      <a:gd name="T13" fmla="*/ 2147483647 h 82"/>
                      <a:gd name="T14" fmla="*/ 2147483647 w 204"/>
                      <a:gd name="T15" fmla="*/ 2147483647 h 82"/>
                      <a:gd name="T16" fmla="*/ 2147483647 w 204"/>
                      <a:gd name="T17" fmla="*/ 2147483647 h 82"/>
                      <a:gd name="T18" fmla="*/ 2147483647 w 204"/>
                      <a:gd name="T19" fmla="*/ 2147483647 h 82"/>
                      <a:gd name="T20" fmla="*/ 2147483647 w 204"/>
                      <a:gd name="T21" fmla="*/ 2147483647 h 82"/>
                      <a:gd name="T22" fmla="*/ 2147483647 w 204"/>
                      <a:gd name="T23" fmla="*/ 2147483647 h 82"/>
                      <a:gd name="T24" fmla="*/ 2147483647 w 204"/>
                      <a:gd name="T25" fmla="*/ 2147483647 h 82"/>
                      <a:gd name="T26" fmla="*/ 2147483647 w 204"/>
                      <a:gd name="T27" fmla="*/ 2147483647 h 82"/>
                      <a:gd name="T28" fmla="*/ 2147483647 w 204"/>
                      <a:gd name="T29" fmla="*/ 2147483647 h 82"/>
                      <a:gd name="T30" fmla="*/ 2147483647 w 204"/>
                      <a:gd name="T31" fmla="*/ 2147483647 h 82"/>
                      <a:gd name="T32" fmla="*/ 2147483647 w 204"/>
                      <a:gd name="T33" fmla="*/ 2147483647 h 82"/>
                      <a:gd name="T34" fmla="*/ 2147483647 w 204"/>
                      <a:gd name="T35" fmla="*/ 2147483647 h 82"/>
                      <a:gd name="T36" fmla="*/ 2147483647 w 204"/>
                      <a:gd name="T37" fmla="*/ 2147483647 h 82"/>
                      <a:gd name="T38" fmla="*/ 2147483647 w 204"/>
                      <a:gd name="T39" fmla="*/ 2147483647 h 82"/>
                      <a:gd name="T40" fmla="*/ 2147483647 w 204"/>
                      <a:gd name="T41" fmla="*/ 2147483647 h 82"/>
                      <a:gd name="T42" fmla="*/ 2147483647 w 204"/>
                      <a:gd name="T43" fmla="*/ 2147483647 h 82"/>
                      <a:gd name="T44" fmla="*/ 2147483647 w 204"/>
                      <a:gd name="T45" fmla="*/ 2147483647 h 82"/>
                      <a:gd name="T46" fmla="*/ 2147483647 w 204"/>
                      <a:gd name="T47" fmla="*/ 2147483647 h 82"/>
                      <a:gd name="T48" fmla="*/ 2147483647 w 204"/>
                      <a:gd name="T49" fmla="*/ 2147483647 h 82"/>
                      <a:gd name="T50" fmla="*/ 2147483647 w 204"/>
                      <a:gd name="T51" fmla="*/ 2147483647 h 82"/>
                      <a:gd name="T52" fmla="*/ 2147483647 w 204"/>
                      <a:gd name="T53" fmla="*/ 2147483647 h 82"/>
                      <a:gd name="T54" fmla="*/ 2147483647 w 204"/>
                      <a:gd name="T55" fmla="*/ 2147483647 h 82"/>
                      <a:gd name="T56" fmla="*/ 2147483647 w 204"/>
                      <a:gd name="T57" fmla="*/ 2147483647 h 82"/>
                      <a:gd name="T58" fmla="*/ 2147483647 w 204"/>
                      <a:gd name="T59" fmla="*/ 2147483647 h 82"/>
                      <a:gd name="T60" fmla="*/ 2147483647 w 204"/>
                      <a:gd name="T61" fmla="*/ 2147483647 h 82"/>
                      <a:gd name="T62" fmla="*/ 2147483647 w 204"/>
                      <a:gd name="T63" fmla="*/ 2147483647 h 82"/>
                      <a:gd name="T64" fmla="*/ 2147483647 w 204"/>
                      <a:gd name="T65" fmla="*/ 2147483647 h 82"/>
                      <a:gd name="T66" fmla="*/ 2147483647 w 204"/>
                      <a:gd name="T67" fmla="*/ 2147483647 h 82"/>
                      <a:gd name="T68" fmla="*/ 2147483647 w 204"/>
                      <a:gd name="T69" fmla="*/ 0 h 82"/>
                      <a:gd name="T70" fmla="*/ 2147483647 w 204"/>
                      <a:gd name="T71" fmla="*/ 2147483647 h 82"/>
                      <a:gd name="T72" fmla="*/ 2147483647 w 204"/>
                      <a:gd name="T73" fmla="*/ 2147483647 h 82"/>
                      <a:gd name="T74" fmla="*/ 2147483647 w 204"/>
                      <a:gd name="T75" fmla="*/ 2147483647 h 82"/>
                      <a:gd name="T76" fmla="*/ 2147483647 w 204"/>
                      <a:gd name="T77" fmla="*/ 2147483647 h 82"/>
                      <a:gd name="T78" fmla="*/ 2147483647 w 204"/>
                      <a:gd name="T79" fmla="*/ 2147483647 h 82"/>
                      <a:gd name="T80" fmla="*/ 2147483647 w 204"/>
                      <a:gd name="T81" fmla="*/ 2147483647 h 82"/>
                      <a:gd name="T82" fmla="*/ 2147483647 w 204"/>
                      <a:gd name="T83" fmla="*/ 2147483647 h 82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204"/>
                      <a:gd name="T127" fmla="*/ 0 h 82"/>
                      <a:gd name="T128" fmla="*/ 204 w 204"/>
                      <a:gd name="T129" fmla="*/ 82 h 82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204" h="82">
                        <a:moveTo>
                          <a:pt x="176" y="62"/>
                        </a:moveTo>
                        <a:lnTo>
                          <a:pt x="172" y="62"/>
                        </a:lnTo>
                        <a:lnTo>
                          <a:pt x="170" y="64"/>
                        </a:lnTo>
                        <a:lnTo>
                          <a:pt x="166" y="70"/>
                        </a:lnTo>
                        <a:lnTo>
                          <a:pt x="160" y="76"/>
                        </a:lnTo>
                        <a:lnTo>
                          <a:pt x="158" y="78"/>
                        </a:lnTo>
                        <a:lnTo>
                          <a:pt x="154" y="80"/>
                        </a:lnTo>
                        <a:lnTo>
                          <a:pt x="146" y="78"/>
                        </a:lnTo>
                        <a:lnTo>
                          <a:pt x="132" y="76"/>
                        </a:lnTo>
                        <a:lnTo>
                          <a:pt x="124" y="70"/>
                        </a:lnTo>
                        <a:lnTo>
                          <a:pt x="120" y="68"/>
                        </a:lnTo>
                        <a:lnTo>
                          <a:pt x="120" y="64"/>
                        </a:lnTo>
                        <a:lnTo>
                          <a:pt x="98" y="64"/>
                        </a:lnTo>
                        <a:lnTo>
                          <a:pt x="94" y="66"/>
                        </a:lnTo>
                        <a:lnTo>
                          <a:pt x="90" y="68"/>
                        </a:lnTo>
                        <a:lnTo>
                          <a:pt x="78" y="74"/>
                        </a:lnTo>
                        <a:lnTo>
                          <a:pt x="68" y="80"/>
                        </a:lnTo>
                        <a:lnTo>
                          <a:pt x="60" y="82"/>
                        </a:lnTo>
                        <a:lnTo>
                          <a:pt x="52" y="82"/>
                        </a:lnTo>
                        <a:lnTo>
                          <a:pt x="40" y="80"/>
                        </a:lnTo>
                        <a:lnTo>
                          <a:pt x="34" y="80"/>
                        </a:lnTo>
                        <a:lnTo>
                          <a:pt x="28" y="82"/>
                        </a:lnTo>
                        <a:lnTo>
                          <a:pt x="28" y="74"/>
                        </a:lnTo>
                        <a:lnTo>
                          <a:pt x="32" y="72"/>
                        </a:lnTo>
                        <a:lnTo>
                          <a:pt x="34" y="68"/>
                        </a:lnTo>
                        <a:lnTo>
                          <a:pt x="22" y="70"/>
                        </a:lnTo>
                        <a:lnTo>
                          <a:pt x="14" y="68"/>
                        </a:lnTo>
                        <a:lnTo>
                          <a:pt x="6" y="64"/>
                        </a:lnTo>
                        <a:lnTo>
                          <a:pt x="0" y="60"/>
                        </a:lnTo>
                        <a:lnTo>
                          <a:pt x="14" y="56"/>
                        </a:lnTo>
                        <a:lnTo>
                          <a:pt x="26" y="54"/>
                        </a:lnTo>
                        <a:lnTo>
                          <a:pt x="70" y="54"/>
                        </a:lnTo>
                        <a:lnTo>
                          <a:pt x="70" y="52"/>
                        </a:lnTo>
                        <a:lnTo>
                          <a:pt x="72" y="50"/>
                        </a:lnTo>
                        <a:lnTo>
                          <a:pt x="12" y="50"/>
                        </a:lnTo>
                        <a:lnTo>
                          <a:pt x="12" y="44"/>
                        </a:lnTo>
                        <a:lnTo>
                          <a:pt x="14" y="42"/>
                        </a:lnTo>
                        <a:lnTo>
                          <a:pt x="18" y="36"/>
                        </a:lnTo>
                        <a:lnTo>
                          <a:pt x="18" y="34"/>
                        </a:lnTo>
                        <a:lnTo>
                          <a:pt x="20" y="30"/>
                        </a:lnTo>
                        <a:lnTo>
                          <a:pt x="26" y="28"/>
                        </a:lnTo>
                        <a:lnTo>
                          <a:pt x="42" y="26"/>
                        </a:lnTo>
                        <a:lnTo>
                          <a:pt x="54" y="24"/>
                        </a:lnTo>
                        <a:lnTo>
                          <a:pt x="68" y="20"/>
                        </a:lnTo>
                        <a:lnTo>
                          <a:pt x="78" y="14"/>
                        </a:lnTo>
                        <a:lnTo>
                          <a:pt x="90" y="6"/>
                        </a:lnTo>
                        <a:lnTo>
                          <a:pt x="90" y="16"/>
                        </a:lnTo>
                        <a:lnTo>
                          <a:pt x="94" y="18"/>
                        </a:lnTo>
                        <a:lnTo>
                          <a:pt x="96" y="18"/>
                        </a:lnTo>
                        <a:lnTo>
                          <a:pt x="102" y="16"/>
                        </a:lnTo>
                        <a:lnTo>
                          <a:pt x="110" y="18"/>
                        </a:lnTo>
                        <a:lnTo>
                          <a:pt x="120" y="20"/>
                        </a:lnTo>
                        <a:lnTo>
                          <a:pt x="124" y="20"/>
                        </a:lnTo>
                        <a:lnTo>
                          <a:pt x="124" y="16"/>
                        </a:lnTo>
                        <a:lnTo>
                          <a:pt x="128" y="14"/>
                        </a:lnTo>
                        <a:lnTo>
                          <a:pt x="130" y="12"/>
                        </a:lnTo>
                        <a:lnTo>
                          <a:pt x="136" y="14"/>
                        </a:lnTo>
                        <a:lnTo>
                          <a:pt x="142" y="16"/>
                        </a:lnTo>
                        <a:lnTo>
                          <a:pt x="138" y="26"/>
                        </a:lnTo>
                        <a:lnTo>
                          <a:pt x="138" y="28"/>
                        </a:lnTo>
                        <a:lnTo>
                          <a:pt x="142" y="28"/>
                        </a:lnTo>
                        <a:lnTo>
                          <a:pt x="144" y="28"/>
                        </a:lnTo>
                        <a:lnTo>
                          <a:pt x="146" y="28"/>
                        </a:lnTo>
                        <a:lnTo>
                          <a:pt x="150" y="24"/>
                        </a:lnTo>
                        <a:lnTo>
                          <a:pt x="150" y="18"/>
                        </a:lnTo>
                        <a:lnTo>
                          <a:pt x="152" y="12"/>
                        </a:lnTo>
                        <a:lnTo>
                          <a:pt x="160" y="8"/>
                        </a:lnTo>
                        <a:lnTo>
                          <a:pt x="174" y="4"/>
                        </a:lnTo>
                        <a:lnTo>
                          <a:pt x="194" y="0"/>
                        </a:lnTo>
                        <a:lnTo>
                          <a:pt x="204" y="0"/>
                        </a:lnTo>
                        <a:lnTo>
                          <a:pt x="200" y="4"/>
                        </a:lnTo>
                        <a:lnTo>
                          <a:pt x="196" y="10"/>
                        </a:lnTo>
                        <a:lnTo>
                          <a:pt x="182" y="20"/>
                        </a:lnTo>
                        <a:lnTo>
                          <a:pt x="172" y="30"/>
                        </a:lnTo>
                        <a:lnTo>
                          <a:pt x="168" y="38"/>
                        </a:lnTo>
                        <a:lnTo>
                          <a:pt x="166" y="44"/>
                        </a:lnTo>
                        <a:lnTo>
                          <a:pt x="168" y="46"/>
                        </a:lnTo>
                        <a:lnTo>
                          <a:pt x="170" y="50"/>
                        </a:lnTo>
                        <a:lnTo>
                          <a:pt x="178" y="52"/>
                        </a:lnTo>
                        <a:lnTo>
                          <a:pt x="186" y="54"/>
                        </a:lnTo>
                        <a:lnTo>
                          <a:pt x="188" y="56"/>
                        </a:lnTo>
                        <a:lnTo>
                          <a:pt x="190" y="58"/>
                        </a:lnTo>
                        <a:lnTo>
                          <a:pt x="188" y="62"/>
                        </a:lnTo>
                        <a:lnTo>
                          <a:pt x="182" y="64"/>
                        </a:lnTo>
                        <a:lnTo>
                          <a:pt x="176" y="6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0" name="îslíḓé">
                    <a:extLst>
                      <a:ext uri="{FF2B5EF4-FFF2-40B4-BE49-F238E27FC236}">
                        <a16:creationId xmlns:a16="http://schemas.microsoft.com/office/drawing/2014/main" xmlns="" id="{9E6AAC94-138F-4070-844B-FC2F155F0A0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075457" y="1590953"/>
                    <a:ext cx="169397" cy="44834"/>
                  </a:xfrm>
                  <a:custGeom>
                    <a:avLst/>
                    <a:gdLst>
                      <a:gd name="T0" fmla="*/ 0 w 96"/>
                      <a:gd name="T1" fmla="*/ 2147483647 h 26"/>
                      <a:gd name="T2" fmla="*/ 2147483647 w 96"/>
                      <a:gd name="T3" fmla="*/ 2147483647 h 26"/>
                      <a:gd name="T4" fmla="*/ 2147483647 w 96"/>
                      <a:gd name="T5" fmla="*/ 2147483647 h 26"/>
                      <a:gd name="T6" fmla="*/ 2147483647 w 96"/>
                      <a:gd name="T7" fmla="*/ 2147483647 h 26"/>
                      <a:gd name="T8" fmla="*/ 2147483647 w 96"/>
                      <a:gd name="T9" fmla="*/ 2147483647 h 26"/>
                      <a:gd name="T10" fmla="*/ 2147483647 w 96"/>
                      <a:gd name="T11" fmla="*/ 2147483647 h 26"/>
                      <a:gd name="T12" fmla="*/ 2147483647 w 96"/>
                      <a:gd name="T13" fmla="*/ 2147483647 h 26"/>
                      <a:gd name="T14" fmla="*/ 2147483647 w 96"/>
                      <a:gd name="T15" fmla="*/ 2147483647 h 26"/>
                      <a:gd name="T16" fmla="*/ 2147483647 w 96"/>
                      <a:gd name="T17" fmla="*/ 2147483647 h 26"/>
                      <a:gd name="T18" fmla="*/ 2147483647 w 96"/>
                      <a:gd name="T19" fmla="*/ 2147483647 h 26"/>
                      <a:gd name="T20" fmla="*/ 2147483647 w 96"/>
                      <a:gd name="T21" fmla="*/ 2147483647 h 26"/>
                      <a:gd name="T22" fmla="*/ 2147483647 w 96"/>
                      <a:gd name="T23" fmla="*/ 2147483647 h 26"/>
                      <a:gd name="T24" fmla="*/ 2147483647 w 96"/>
                      <a:gd name="T25" fmla="*/ 2147483647 h 26"/>
                      <a:gd name="T26" fmla="*/ 2147483647 w 96"/>
                      <a:gd name="T27" fmla="*/ 0 h 26"/>
                      <a:gd name="T28" fmla="*/ 2147483647 w 96"/>
                      <a:gd name="T29" fmla="*/ 2147483647 h 26"/>
                      <a:gd name="T30" fmla="*/ 2147483647 w 96"/>
                      <a:gd name="T31" fmla="*/ 2147483647 h 26"/>
                      <a:gd name="T32" fmla="*/ 2147483647 w 96"/>
                      <a:gd name="T33" fmla="*/ 2147483647 h 26"/>
                      <a:gd name="T34" fmla="*/ 2147483647 w 96"/>
                      <a:gd name="T35" fmla="*/ 2147483647 h 26"/>
                      <a:gd name="T36" fmla="*/ 2147483647 w 96"/>
                      <a:gd name="T37" fmla="*/ 2147483647 h 26"/>
                      <a:gd name="T38" fmla="*/ 2147483647 w 96"/>
                      <a:gd name="T39" fmla="*/ 2147483647 h 26"/>
                      <a:gd name="T40" fmla="*/ 2147483647 w 96"/>
                      <a:gd name="T41" fmla="*/ 2147483647 h 26"/>
                      <a:gd name="T42" fmla="*/ 0 w 96"/>
                      <a:gd name="T43" fmla="*/ 2147483647 h 2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96"/>
                      <a:gd name="T67" fmla="*/ 0 h 26"/>
                      <a:gd name="T68" fmla="*/ 96 w 96"/>
                      <a:gd name="T69" fmla="*/ 26 h 26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96" h="26">
                        <a:moveTo>
                          <a:pt x="0" y="24"/>
                        </a:moveTo>
                        <a:lnTo>
                          <a:pt x="6" y="24"/>
                        </a:lnTo>
                        <a:lnTo>
                          <a:pt x="12" y="24"/>
                        </a:lnTo>
                        <a:lnTo>
                          <a:pt x="16" y="24"/>
                        </a:lnTo>
                        <a:lnTo>
                          <a:pt x="18" y="26"/>
                        </a:lnTo>
                        <a:lnTo>
                          <a:pt x="26" y="26"/>
                        </a:lnTo>
                        <a:lnTo>
                          <a:pt x="42" y="20"/>
                        </a:lnTo>
                        <a:lnTo>
                          <a:pt x="52" y="16"/>
                        </a:lnTo>
                        <a:lnTo>
                          <a:pt x="58" y="22"/>
                        </a:lnTo>
                        <a:lnTo>
                          <a:pt x="68" y="16"/>
                        </a:lnTo>
                        <a:lnTo>
                          <a:pt x="76" y="12"/>
                        </a:lnTo>
                        <a:lnTo>
                          <a:pt x="86" y="8"/>
                        </a:lnTo>
                        <a:lnTo>
                          <a:pt x="96" y="4"/>
                        </a:lnTo>
                        <a:lnTo>
                          <a:pt x="90" y="0"/>
                        </a:lnTo>
                        <a:lnTo>
                          <a:pt x="78" y="2"/>
                        </a:lnTo>
                        <a:lnTo>
                          <a:pt x="70" y="4"/>
                        </a:lnTo>
                        <a:lnTo>
                          <a:pt x="46" y="10"/>
                        </a:lnTo>
                        <a:lnTo>
                          <a:pt x="24" y="16"/>
                        </a:lnTo>
                        <a:lnTo>
                          <a:pt x="16" y="18"/>
                        </a:lnTo>
                        <a:lnTo>
                          <a:pt x="4" y="18"/>
                        </a:lnTo>
                        <a:lnTo>
                          <a:pt x="4" y="24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1" name="îSḻiḓe">
                    <a:extLst>
                      <a:ext uri="{FF2B5EF4-FFF2-40B4-BE49-F238E27FC236}">
                        <a16:creationId xmlns:a16="http://schemas.microsoft.com/office/drawing/2014/main" xmlns="" id="{0E65E06F-6285-4C2A-99F7-50A04C21D72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152582" y="1610569"/>
                    <a:ext cx="231372" cy="53240"/>
                  </a:xfrm>
                  <a:custGeom>
                    <a:avLst/>
                    <a:gdLst>
                      <a:gd name="T0" fmla="*/ 2147483647 w 132"/>
                      <a:gd name="T1" fmla="*/ 2147483647 h 32"/>
                      <a:gd name="T2" fmla="*/ 2147483647 w 132"/>
                      <a:gd name="T3" fmla="*/ 2147483647 h 32"/>
                      <a:gd name="T4" fmla="*/ 2147483647 w 132"/>
                      <a:gd name="T5" fmla="*/ 2147483647 h 32"/>
                      <a:gd name="T6" fmla="*/ 2147483647 w 132"/>
                      <a:gd name="T7" fmla="*/ 2147483647 h 32"/>
                      <a:gd name="T8" fmla="*/ 2147483647 w 132"/>
                      <a:gd name="T9" fmla="*/ 2147483647 h 32"/>
                      <a:gd name="T10" fmla="*/ 2147483647 w 132"/>
                      <a:gd name="T11" fmla="*/ 2147483647 h 32"/>
                      <a:gd name="T12" fmla="*/ 0 w 132"/>
                      <a:gd name="T13" fmla="*/ 2147483647 h 32"/>
                      <a:gd name="T14" fmla="*/ 0 w 132"/>
                      <a:gd name="T15" fmla="*/ 2147483647 h 32"/>
                      <a:gd name="T16" fmla="*/ 2147483647 w 132"/>
                      <a:gd name="T17" fmla="*/ 2147483647 h 32"/>
                      <a:gd name="T18" fmla="*/ 2147483647 w 132"/>
                      <a:gd name="T19" fmla="*/ 2147483647 h 32"/>
                      <a:gd name="T20" fmla="*/ 2147483647 w 132"/>
                      <a:gd name="T21" fmla="*/ 2147483647 h 32"/>
                      <a:gd name="T22" fmla="*/ 2147483647 w 132"/>
                      <a:gd name="T23" fmla="*/ 0 h 32"/>
                      <a:gd name="T24" fmla="*/ 2147483647 w 132"/>
                      <a:gd name="T25" fmla="*/ 2147483647 h 32"/>
                      <a:gd name="T26" fmla="*/ 2147483647 w 132"/>
                      <a:gd name="T27" fmla="*/ 2147483647 h 32"/>
                      <a:gd name="T28" fmla="*/ 2147483647 w 132"/>
                      <a:gd name="T29" fmla="*/ 2147483647 h 32"/>
                      <a:gd name="T30" fmla="*/ 2147483647 w 132"/>
                      <a:gd name="T31" fmla="*/ 2147483647 h 32"/>
                      <a:gd name="T32" fmla="*/ 2147483647 w 132"/>
                      <a:gd name="T33" fmla="*/ 2147483647 h 32"/>
                      <a:gd name="T34" fmla="*/ 2147483647 w 132"/>
                      <a:gd name="T35" fmla="*/ 2147483647 h 32"/>
                      <a:gd name="T36" fmla="*/ 2147483647 w 132"/>
                      <a:gd name="T37" fmla="*/ 2147483647 h 32"/>
                      <a:gd name="T38" fmla="*/ 2147483647 w 132"/>
                      <a:gd name="T39" fmla="*/ 2147483647 h 32"/>
                      <a:gd name="T40" fmla="*/ 2147483647 w 132"/>
                      <a:gd name="T41" fmla="*/ 2147483647 h 32"/>
                      <a:gd name="T42" fmla="*/ 2147483647 w 132"/>
                      <a:gd name="T43" fmla="*/ 2147483647 h 32"/>
                      <a:gd name="T44" fmla="*/ 2147483647 w 132"/>
                      <a:gd name="T45" fmla="*/ 0 h 32"/>
                      <a:gd name="T46" fmla="*/ 2147483647 w 132"/>
                      <a:gd name="T47" fmla="*/ 0 h 32"/>
                      <a:gd name="T48" fmla="*/ 2147483647 w 132"/>
                      <a:gd name="T49" fmla="*/ 2147483647 h 32"/>
                      <a:gd name="T50" fmla="*/ 2147483647 w 132"/>
                      <a:gd name="T51" fmla="*/ 2147483647 h 32"/>
                      <a:gd name="T52" fmla="*/ 2147483647 w 132"/>
                      <a:gd name="T53" fmla="*/ 2147483647 h 32"/>
                      <a:gd name="T54" fmla="*/ 2147483647 w 132"/>
                      <a:gd name="T55" fmla="*/ 2147483647 h 32"/>
                      <a:gd name="T56" fmla="*/ 2147483647 w 132"/>
                      <a:gd name="T57" fmla="*/ 2147483647 h 32"/>
                      <a:gd name="T58" fmla="*/ 2147483647 w 132"/>
                      <a:gd name="T59" fmla="*/ 2147483647 h 32"/>
                      <a:gd name="T60" fmla="*/ 2147483647 w 132"/>
                      <a:gd name="T61" fmla="*/ 2147483647 h 32"/>
                      <a:gd name="T62" fmla="*/ 2147483647 w 132"/>
                      <a:gd name="T63" fmla="*/ 2147483647 h 32"/>
                      <a:gd name="T64" fmla="*/ 2147483647 w 132"/>
                      <a:gd name="T65" fmla="*/ 2147483647 h 32"/>
                      <a:gd name="T66" fmla="*/ 2147483647 w 132"/>
                      <a:gd name="T67" fmla="*/ 2147483647 h 32"/>
                      <a:gd name="T68" fmla="*/ 2147483647 w 132"/>
                      <a:gd name="T69" fmla="*/ 2147483647 h 32"/>
                      <a:gd name="T70" fmla="*/ 2147483647 w 132"/>
                      <a:gd name="T71" fmla="*/ 2147483647 h 32"/>
                      <a:gd name="T72" fmla="*/ 2147483647 w 132"/>
                      <a:gd name="T73" fmla="*/ 2147483647 h 32"/>
                      <a:gd name="T74" fmla="*/ 2147483647 w 132"/>
                      <a:gd name="T75" fmla="*/ 2147483647 h 32"/>
                      <a:gd name="T76" fmla="*/ 2147483647 w 132"/>
                      <a:gd name="T77" fmla="*/ 2147483647 h 32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132"/>
                      <a:gd name="T118" fmla="*/ 0 h 32"/>
                      <a:gd name="T119" fmla="*/ 132 w 132"/>
                      <a:gd name="T120" fmla="*/ 32 h 32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132" h="32">
                        <a:moveTo>
                          <a:pt x="34" y="32"/>
                        </a:moveTo>
                        <a:lnTo>
                          <a:pt x="30" y="30"/>
                        </a:lnTo>
                        <a:lnTo>
                          <a:pt x="28" y="30"/>
                        </a:lnTo>
                        <a:lnTo>
                          <a:pt x="30" y="26"/>
                        </a:lnTo>
                        <a:lnTo>
                          <a:pt x="36" y="24"/>
                        </a:lnTo>
                        <a:lnTo>
                          <a:pt x="18" y="22"/>
                        </a:lnTo>
                        <a:lnTo>
                          <a:pt x="0" y="20"/>
                        </a:lnTo>
                        <a:lnTo>
                          <a:pt x="0" y="18"/>
                        </a:lnTo>
                        <a:lnTo>
                          <a:pt x="6" y="16"/>
                        </a:lnTo>
                        <a:lnTo>
                          <a:pt x="24" y="10"/>
                        </a:lnTo>
                        <a:lnTo>
                          <a:pt x="40" y="4"/>
                        </a:lnTo>
                        <a:lnTo>
                          <a:pt x="54" y="0"/>
                        </a:lnTo>
                        <a:lnTo>
                          <a:pt x="54" y="6"/>
                        </a:lnTo>
                        <a:lnTo>
                          <a:pt x="56" y="6"/>
                        </a:lnTo>
                        <a:lnTo>
                          <a:pt x="64" y="6"/>
                        </a:lnTo>
                        <a:lnTo>
                          <a:pt x="64" y="14"/>
                        </a:lnTo>
                        <a:lnTo>
                          <a:pt x="66" y="16"/>
                        </a:lnTo>
                        <a:lnTo>
                          <a:pt x="68" y="18"/>
                        </a:lnTo>
                        <a:lnTo>
                          <a:pt x="74" y="18"/>
                        </a:lnTo>
                        <a:lnTo>
                          <a:pt x="84" y="16"/>
                        </a:lnTo>
                        <a:lnTo>
                          <a:pt x="92" y="14"/>
                        </a:lnTo>
                        <a:lnTo>
                          <a:pt x="100" y="6"/>
                        </a:lnTo>
                        <a:lnTo>
                          <a:pt x="108" y="0"/>
                        </a:lnTo>
                        <a:lnTo>
                          <a:pt x="114" y="0"/>
                        </a:lnTo>
                        <a:lnTo>
                          <a:pt x="114" y="8"/>
                        </a:lnTo>
                        <a:lnTo>
                          <a:pt x="110" y="12"/>
                        </a:lnTo>
                        <a:lnTo>
                          <a:pt x="120" y="14"/>
                        </a:lnTo>
                        <a:lnTo>
                          <a:pt x="132" y="14"/>
                        </a:lnTo>
                        <a:lnTo>
                          <a:pt x="118" y="22"/>
                        </a:lnTo>
                        <a:lnTo>
                          <a:pt x="110" y="28"/>
                        </a:lnTo>
                        <a:lnTo>
                          <a:pt x="104" y="28"/>
                        </a:lnTo>
                        <a:lnTo>
                          <a:pt x="98" y="28"/>
                        </a:lnTo>
                        <a:lnTo>
                          <a:pt x="94" y="26"/>
                        </a:lnTo>
                        <a:lnTo>
                          <a:pt x="90" y="24"/>
                        </a:lnTo>
                        <a:lnTo>
                          <a:pt x="84" y="22"/>
                        </a:lnTo>
                        <a:lnTo>
                          <a:pt x="72" y="24"/>
                        </a:lnTo>
                        <a:lnTo>
                          <a:pt x="60" y="28"/>
                        </a:lnTo>
                        <a:lnTo>
                          <a:pt x="48" y="30"/>
                        </a:lnTo>
                        <a:lnTo>
                          <a:pt x="34" y="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2" name="îṡ1îḑé">
                    <a:extLst>
                      <a:ext uri="{FF2B5EF4-FFF2-40B4-BE49-F238E27FC236}">
                        <a16:creationId xmlns:a16="http://schemas.microsoft.com/office/drawing/2014/main" xmlns="" id="{53E4E7CF-2F95-4F3D-A697-95FBF3B05AB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282040" y="1562932"/>
                    <a:ext cx="111555" cy="30822"/>
                  </a:xfrm>
                  <a:custGeom>
                    <a:avLst/>
                    <a:gdLst>
                      <a:gd name="T0" fmla="*/ 2147483647 w 64"/>
                      <a:gd name="T1" fmla="*/ 2147483647 h 18"/>
                      <a:gd name="T2" fmla="*/ 2147483647 w 64"/>
                      <a:gd name="T3" fmla="*/ 2147483647 h 18"/>
                      <a:gd name="T4" fmla="*/ 0 w 64"/>
                      <a:gd name="T5" fmla="*/ 2147483647 h 18"/>
                      <a:gd name="T6" fmla="*/ 2147483647 w 64"/>
                      <a:gd name="T7" fmla="*/ 2147483647 h 18"/>
                      <a:gd name="T8" fmla="*/ 2147483647 w 64"/>
                      <a:gd name="T9" fmla="*/ 2147483647 h 18"/>
                      <a:gd name="T10" fmla="*/ 2147483647 w 64"/>
                      <a:gd name="T11" fmla="*/ 2147483647 h 18"/>
                      <a:gd name="T12" fmla="*/ 2147483647 w 64"/>
                      <a:gd name="T13" fmla="*/ 2147483647 h 18"/>
                      <a:gd name="T14" fmla="*/ 2147483647 w 64"/>
                      <a:gd name="T15" fmla="*/ 2147483647 h 18"/>
                      <a:gd name="T16" fmla="*/ 2147483647 w 64"/>
                      <a:gd name="T17" fmla="*/ 0 h 18"/>
                      <a:gd name="T18" fmla="*/ 2147483647 w 64"/>
                      <a:gd name="T19" fmla="*/ 2147483647 h 18"/>
                      <a:gd name="T20" fmla="*/ 2147483647 w 64"/>
                      <a:gd name="T21" fmla="*/ 2147483647 h 18"/>
                      <a:gd name="T22" fmla="*/ 2147483647 w 64"/>
                      <a:gd name="T23" fmla="*/ 2147483647 h 18"/>
                      <a:gd name="T24" fmla="*/ 2147483647 w 64"/>
                      <a:gd name="T25" fmla="*/ 2147483647 h 18"/>
                      <a:gd name="T26" fmla="*/ 2147483647 w 64"/>
                      <a:gd name="T27" fmla="*/ 2147483647 h 18"/>
                      <a:gd name="T28" fmla="*/ 2147483647 w 64"/>
                      <a:gd name="T29" fmla="*/ 2147483647 h 18"/>
                      <a:gd name="T30" fmla="*/ 2147483647 w 64"/>
                      <a:gd name="T31" fmla="*/ 2147483647 h 18"/>
                      <a:gd name="T32" fmla="*/ 2147483647 w 64"/>
                      <a:gd name="T33" fmla="*/ 2147483647 h 18"/>
                      <a:gd name="T34" fmla="*/ 2147483647 w 64"/>
                      <a:gd name="T35" fmla="*/ 2147483647 h 18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18"/>
                      <a:gd name="T56" fmla="*/ 64 w 64"/>
                      <a:gd name="T57" fmla="*/ 18 h 18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18">
                        <a:moveTo>
                          <a:pt x="12" y="18"/>
                        </a:moveTo>
                        <a:lnTo>
                          <a:pt x="6" y="16"/>
                        </a:lnTo>
                        <a:lnTo>
                          <a:pt x="0" y="14"/>
                        </a:lnTo>
                        <a:lnTo>
                          <a:pt x="8" y="12"/>
                        </a:lnTo>
                        <a:lnTo>
                          <a:pt x="18" y="12"/>
                        </a:lnTo>
                        <a:lnTo>
                          <a:pt x="26" y="10"/>
                        </a:lnTo>
                        <a:lnTo>
                          <a:pt x="28" y="10"/>
                        </a:lnTo>
                        <a:lnTo>
                          <a:pt x="30" y="8"/>
                        </a:lnTo>
                        <a:lnTo>
                          <a:pt x="48" y="0"/>
                        </a:lnTo>
                        <a:lnTo>
                          <a:pt x="58" y="2"/>
                        </a:lnTo>
                        <a:lnTo>
                          <a:pt x="64" y="4"/>
                        </a:lnTo>
                        <a:lnTo>
                          <a:pt x="58" y="10"/>
                        </a:lnTo>
                        <a:lnTo>
                          <a:pt x="48" y="16"/>
                        </a:lnTo>
                        <a:lnTo>
                          <a:pt x="30" y="18"/>
                        </a:lnTo>
                        <a:lnTo>
                          <a:pt x="30" y="16"/>
                        </a:lnTo>
                        <a:lnTo>
                          <a:pt x="28" y="16"/>
                        </a:lnTo>
                        <a:lnTo>
                          <a:pt x="22" y="16"/>
                        </a:lnTo>
                        <a:lnTo>
                          <a:pt x="12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3" name="iṣľïḋê">
                    <a:extLst>
                      <a:ext uri="{FF2B5EF4-FFF2-40B4-BE49-F238E27FC236}">
                        <a16:creationId xmlns:a16="http://schemas.microsoft.com/office/drawing/2014/main" xmlns="" id="{A9190128-5E71-46FC-B33A-C1D832BE701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56410" y="1675017"/>
                    <a:ext cx="128081" cy="70053"/>
                  </a:xfrm>
                  <a:custGeom>
                    <a:avLst/>
                    <a:gdLst>
                      <a:gd name="T0" fmla="*/ 2147483647 w 74"/>
                      <a:gd name="T1" fmla="*/ 2147483647 h 42"/>
                      <a:gd name="T2" fmla="*/ 2147483647 w 74"/>
                      <a:gd name="T3" fmla="*/ 2147483647 h 42"/>
                      <a:gd name="T4" fmla="*/ 2147483647 w 74"/>
                      <a:gd name="T5" fmla="*/ 2147483647 h 42"/>
                      <a:gd name="T6" fmla="*/ 2147483647 w 74"/>
                      <a:gd name="T7" fmla="*/ 2147483647 h 42"/>
                      <a:gd name="T8" fmla="*/ 2147483647 w 74"/>
                      <a:gd name="T9" fmla="*/ 2147483647 h 42"/>
                      <a:gd name="T10" fmla="*/ 2147483647 w 74"/>
                      <a:gd name="T11" fmla="*/ 2147483647 h 42"/>
                      <a:gd name="T12" fmla="*/ 2147483647 w 74"/>
                      <a:gd name="T13" fmla="*/ 2147483647 h 42"/>
                      <a:gd name="T14" fmla="*/ 2147483647 w 74"/>
                      <a:gd name="T15" fmla="*/ 2147483647 h 42"/>
                      <a:gd name="T16" fmla="*/ 2147483647 w 74"/>
                      <a:gd name="T17" fmla="*/ 2147483647 h 42"/>
                      <a:gd name="T18" fmla="*/ 2147483647 w 74"/>
                      <a:gd name="T19" fmla="*/ 2147483647 h 42"/>
                      <a:gd name="T20" fmla="*/ 2147483647 w 74"/>
                      <a:gd name="T21" fmla="*/ 2147483647 h 42"/>
                      <a:gd name="T22" fmla="*/ 2147483647 w 74"/>
                      <a:gd name="T23" fmla="*/ 2147483647 h 42"/>
                      <a:gd name="T24" fmla="*/ 2147483647 w 74"/>
                      <a:gd name="T25" fmla="*/ 2147483647 h 42"/>
                      <a:gd name="T26" fmla="*/ 2147483647 w 74"/>
                      <a:gd name="T27" fmla="*/ 2147483647 h 42"/>
                      <a:gd name="T28" fmla="*/ 2147483647 w 74"/>
                      <a:gd name="T29" fmla="*/ 2147483647 h 42"/>
                      <a:gd name="T30" fmla="*/ 2147483647 w 74"/>
                      <a:gd name="T31" fmla="*/ 2147483647 h 42"/>
                      <a:gd name="T32" fmla="*/ 2147483647 w 74"/>
                      <a:gd name="T33" fmla="*/ 2147483647 h 42"/>
                      <a:gd name="T34" fmla="*/ 2147483647 w 74"/>
                      <a:gd name="T35" fmla="*/ 2147483647 h 42"/>
                      <a:gd name="T36" fmla="*/ 2147483647 w 74"/>
                      <a:gd name="T37" fmla="*/ 2147483647 h 42"/>
                      <a:gd name="T38" fmla="*/ 0 w 74"/>
                      <a:gd name="T39" fmla="*/ 2147483647 h 42"/>
                      <a:gd name="T40" fmla="*/ 2147483647 w 74"/>
                      <a:gd name="T41" fmla="*/ 2147483647 h 42"/>
                      <a:gd name="T42" fmla="*/ 2147483647 w 74"/>
                      <a:gd name="T43" fmla="*/ 2147483647 h 42"/>
                      <a:gd name="T44" fmla="*/ 2147483647 w 74"/>
                      <a:gd name="T45" fmla="*/ 2147483647 h 42"/>
                      <a:gd name="T46" fmla="*/ 2147483647 w 74"/>
                      <a:gd name="T47" fmla="*/ 2147483647 h 42"/>
                      <a:gd name="T48" fmla="*/ 2147483647 w 74"/>
                      <a:gd name="T49" fmla="*/ 2147483647 h 42"/>
                      <a:gd name="T50" fmla="*/ 2147483647 w 74"/>
                      <a:gd name="T51" fmla="*/ 2147483647 h 42"/>
                      <a:gd name="T52" fmla="*/ 2147483647 w 74"/>
                      <a:gd name="T53" fmla="*/ 2147483647 h 42"/>
                      <a:gd name="T54" fmla="*/ 2147483647 w 74"/>
                      <a:gd name="T55" fmla="*/ 2147483647 h 42"/>
                      <a:gd name="T56" fmla="*/ 2147483647 w 74"/>
                      <a:gd name="T57" fmla="*/ 2147483647 h 42"/>
                      <a:gd name="T58" fmla="*/ 2147483647 w 74"/>
                      <a:gd name="T59" fmla="*/ 2147483647 h 42"/>
                      <a:gd name="T60" fmla="*/ 2147483647 w 74"/>
                      <a:gd name="T61" fmla="*/ 2147483647 h 42"/>
                      <a:gd name="T62" fmla="*/ 2147483647 w 74"/>
                      <a:gd name="T63" fmla="*/ 2147483647 h 42"/>
                      <a:gd name="T64" fmla="*/ 2147483647 w 74"/>
                      <a:gd name="T65" fmla="*/ 2147483647 h 42"/>
                      <a:gd name="T66" fmla="*/ 2147483647 w 74"/>
                      <a:gd name="T67" fmla="*/ 0 h 42"/>
                      <a:gd name="T68" fmla="*/ 2147483647 w 74"/>
                      <a:gd name="T69" fmla="*/ 2147483647 h 42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74"/>
                      <a:gd name="T106" fmla="*/ 0 h 42"/>
                      <a:gd name="T107" fmla="*/ 74 w 74"/>
                      <a:gd name="T108" fmla="*/ 42 h 42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74" h="42">
                        <a:moveTo>
                          <a:pt x="74" y="4"/>
                        </a:moveTo>
                        <a:lnTo>
                          <a:pt x="70" y="6"/>
                        </a:lnTo>
                        <a:lnTo>
                          <a:pt x="66" y="8"/>
                        </a:lnTo>
                        <a:lnTo>
                          <a:pt x="58" y="14"/>
                        </a:lnTo>
                        <a:lnTo>
                          <a:pt x="66" y="22"/>
                        </a:lnTo>
                        <a:lnTo>
                          <a:pt x="56" y="28"/>
                        </a:lnTo>
                        <a:lnTo>
                          <a:pt x="52" y="30"/>
                        </a:lnTo>
                        <a:lnTo>
                          <a:pt x="48" y="28"/>
                        </a:lnTo>
                        <a:lnTo>
                          <a:pt x="48" y="32"/>
                        </a:lnTo>
                        <a:lnTo>
                          <a:pt x="44" y="34"/>
                        </a:lnTo>
                        <a:lnTo>
                          <a:pt x="38" y="36"/>
                        </a:lnTo>
                        <a:lnTo>
                          <a:pt x="32" y="38"/>
                        </a:lnTo>
                        <a:lnTo>
                          <a:pt x="26" y="42"/>
                        </a:lnTo>
                        <a:lnTo>
                          <a:pt x="18" y="42"/>
                        </a:lnTo>
                        <a:lnTo>
                          <a:pt x="18" y="36"/>
                        </a:lnTo>
                        <a:lnTo>
                          <a:pt x="16" y="34"/>
                        </a:lnTo>
                        <a:lnTo>
                          <a:pt x="10" y="32"/>
                        </a:lnTo>
                        <a:lnTo>
                          <a:pt x="4" y="28"/>
                        </a:lnTo>
                        <a:lnTo>
                          <a:pt x="2" y="26"/>
                        </a:lnTo>
                        <a:lnTo>
                          <a:pt x="0" y="22"/>
                        </a:lnTo>
                        <a:lnTo>
                          <a:pt x="2" y="20"/>
                        </a:lnTo>
                        <a:lnTo>
                          <a:pt x="4" y="18"/>
                        </a:lnTo>
                        <a:lnTo>
                          <a:pt x="8" y="16"/>
                        </a:lnTo>
                        <a:lnTo>
                          <a:pt x="14" y="16"/>
                        </a:lnTo>
                        <a:lnTo>
                          <a:pt x="16" y="18"/>
                        </a:lnTo>
                        <a:lnTo>
                          <a:pt x="20" y="20"/>
                        </a:lnTo>
                        <a:lnTo>
                          <a:pt x="22" y="20"/>
                        </a:lnTo>
                        <a:lnTo>
                          <a:pt x="30" y="18"/>
                        </a:lnTo>
                        <a:lnTo>
                          <a:pt x="32" y="16"/>
                        </a:lnTo>
                        <a:lnTo>
                          <a:pt x="32" y="14"/>
                        </a:lnTo>
                        <a:lnTo>
                          <a:pt x="32" y="8"/>
                        </a:lnTo>
                        <a:lnTo>
                          <a:pt x="38" y="4"/>
                        </a:lnTo>
                        <a:lnTo>
                          <a:pt x="50" y="4"/>
                        </a:lnTo>
                        <a:lnTo>
                          <a:pt x="74" y="0"/>
                        </a:lnTo>
                        <a:lnTo>
                          <a:pt x="74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4" name="ïṧḷíḍé">
                    <a:extLst>
                      <a:ext uri="{FF2B5EF4-FFF2-40B4-BE49-F238E27FC236}">
                        <a16:creationId xmlns:a16="http://schemas.microsoft.com/office/drawing/2014/main" xmlns="" id="{7C17B6E8-5A0D-4255-93F7-CF6DE388AF2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32997" y="1777294"/>
                    <a:ext cx="67484" cy="36427"/>
                  </a:xfrm>
                  <a:custGeom>
                    <a:avLst/>
                    <a:gdLst>
                      <a:gd name="T0" fmla="*/ 2147483647 w 40"/>
                      <a:gd name="T1" fmla="*/ 2147483647 h 22"/>
                      <a:gd name="T2" fmla="*/ 2147483647 w 40"/>
                      <a:gd name="T3" fmla="*/ 2147483647 h 22"/>
                      <a:gd name="T4" fmla="*/ 2147483647 w 40"/>
                      <a:gd name="T5" fmla="*/ 2147483647 h 22"/>
                      <a:gd name="T6" fmla="*/ 0 w 40"/>
                      <a:gd name="T7" fmla="*/ 2147483647 h 22"/>
                      <a:gd name="T8" fmla="*/ 2147483647 w 40"/>
                      <a:gd name="T9" fmla="*/ 2147483647 h 22"/>
                      <a:gd name="T10" fmla="*/ 2147483647 w 40"/>
                      <a:gd name="T11" fmla="*/ 2147483647 h 22"/>
                      <a:gd name="T12" fmla="*/ 2147483647 w 40"/>
                      <a:gd name="T13" fmla="*/ 0 h 22"/>
                      <a:gd name="T14" fmla="*/ 2147483647 w 40"/>
                      <a:gd name="T15" fmla="*/ 2147483647 h 22"/>
                      <a:gd name="T16" fmla="*/ 2147483647 w 40"/>
                      <a:gd name="T17" fmla="*/ 2147483647 h 22"/>
                      <a:gd name="T18" fmla="*/ 2147483647 w 40"/>
                      <a:gd name="T19" fmla="*/ 2147483647 h 22"/>
                      <a:gd name="T20" fmla="*/ 2147483647 w 40"/>
                      <a:gd name="T21" fmla="*/ 2147483647 h 22"/>
                      <a:gd name="T22" fmla="*/ 2147483647 w 40"/>
                      <a:gd name="T23" fmla="*/ 2147483647 h 22"/>
                      <a:gd name="T24" fmla="*/ 2147483647 w 40"/>
                      <a:gd name="T25" fmla="*/ 2147483647 h 22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40"/>
                      <a:gd name="T40" fmla="*/ 0 h 22"/>
                      <a:gd name="T41" fmla="*/ 40 w 40"/>
                      <a:gd name="T42" fmla="*/ 22 h 22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40" h="22">
                        <a:moveTo>
                          <a:pt x="22" y="22"/>
                        </a:moveTo>
                        <a:lnTo>
                          <a:pt x="16" y="22"/>
                        </a:lnTo>
                        <a:lnTo>
                          <a:pt x="8" y="20"/>
                        </a:lnTo>
                        <a:lnTo>
                          <a:pt x="0" y="14"/>
                        </a:lnTo>
                        <a:lnTo>
                          <a:pt x="6" y="10"/>
                        </a:lnTo>
                        <a:lnTo>
                          <a:pt x="12" y="6"/>
                        </a:lnTo>
                        <a:lnTo>
                          <a:pt x="30" y="0"/>
                        </a:lnTo>
                        <a:lnTo>
                          <a:pt x="32" y="4"/>
                        </a:lnTo>
                        <a:lnTo>
                          <a:pt x="34" y="6"/>
                        </a:lnTo>
                        <a:lnTo>
                          <a:pt x="40" y="6"/>
                        </a:lnTo>
                        <a:lnTo>
                          <a:pt x="40" y="18"/>
                        </a:lnTo>
                        <a:lnTo>
                          <a:pt x="32" y="22"/>
                        </a:lnTo>
                        <a:lnTo>
                          <a:pt x="22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5" name="îṣḻïdê">
                    <a:extLst>
                      <a:ext uri="{FF2B5EF4-FFF2-40B4-BE49-F238E27FC236}">
                        <a16:creationId xmlns:a16="http://schemas.microsoft.com/office/drawing/2014/main" xmlns="" id="{1AC62637-3DAD-4220-A196-225F16150BC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78983" y="1886577"/>
                    <a:ext cx="140476" cy="70053"/>
                  </a:xfrm>
                  <a:custGeom>
                    <a:avLst/>
                    <a:gdLst>
                      <a:gd name="T0" fmla="*/ 2147483647 w 80"/>
                      <a:gd name="T1" fmla="*/ 2147483647 h 42"/>
                      <a:gd name="T2" fmla="*/ 2147483647 w 80"/>
                      <a:gd name="T3" fmla="*/ 2147483647 h 42"/>
                      <a:gd name="T4" fmla="*/ 2147483647 w 80"/>
                      <a:gd name="T5" fmla="*/ 2147483647 h 42"/>
                      <a:gd name="T6" fmla="*/ 2147483647 w 80"/>
                      <a:gd name="T7" fmla="*/ 2147483647 h 42"/>
                      <a:gd name="T8" fmla="*/ 2147483647 w 80"/>
                      <a:gd name="T9" fmla="*/ 2147483647 h 42"/>
                      <a:gd name="T10" fmla="*/ 2147483647 w 80"/>
                      <a:gd name="T11" fmla="*/ 2147483647 h 42"/>
                      <a:gd name="T12" fmla="*/ 2147483647 w 80"/>
                      <a:gd name="T13" fmla="*/ 2147483647 h 42"/>
                      <a:gd name="T14" fmla="*/ 2147483647 w 80"/>
                      <a:gd name="T15" fmla="*/ 2147483647 h 42"/>
                      <a:gd name="T16" fmla="*/ 2147483647 w 80"/>
                      <a:gd name="T17" fmla="*/ 2147483647 h 42"/>
                      <a:gd name="T18" fmla="*/ 2147483647 w 80"/>
                      <a:gd name="T19" fmla="*/ 2147483647 h 42"/>
                      <a:gd name="T20" fmla="*/ 2147483647 w 80"/>
                      <a:gd name="T21" fmla="*/ 2147483647 h 42"/>
                      <a:gd name="T22" fmla="*/ 2147483647 w 80"/>
                      <a:gd name="T23" fmla="*/ 2147483647 h 42"/>
                      <a:gd name="T24" fmla="*/ 2147483647 w 80"/>
                      <a:gd name="T25" fmla="*/ 2147483647 h 42"/>
                      <a:gd name="T26" fmla="*/ 2147483647 w 80"/>
                      <a:gd name="T27" fmla="*/ 2147483647 h 42"/>
                      <a:gd name="T28" fmla="*/ 0 w 80"/>
                      <a:gd name="T29" fmla="*/ 2147483647 h 42"/>
                      <a:gd name="T30" fmla="*/ 2147483647 w 80"/>
                      <a:gd name="T31" fmla="*/ 2147483647 h 42"/>
                      <a:gd name="T32" fmla="*/ 2147483647 w 80"/>
                      <a:gd name="T33" fmla="*/ 2147483647 h 42"/>
                      <a:gd name="T34" fmla="*/ 2147483647 w 80"/>
                      <a:gd name="T35" fmla="*/ 0 h 42"/>
                      <a:gd name="T36" fmla="*/ 2147483647 w 80"/>
                      <a:gd name="T37" fmla="*/ 2147483647 h 42"/>
                      <a:gd name="T38" fmla="*/ 2147483647 w 80"/>
                      <a:gd name="T39" fmla="*/ 2147483647 h 42"/>
                      <a:gd name="T40" fmla="*/ 2147483647 w 80"/>
                      <a:gd name="T41" fmla="*/ 2147483647 h 42"/>
                      <a:gd name="T42" fmla="*/ 2147483647 w 80"/>
                      <a:gd name="T43" fmla="*/ 2147483647 h 42"/>
                      <a:gd name="T44" fmla="*/ 2147483647 w 80"/>
                      <a:gd name="T45" fmla="*/ 2147483647 h 42"/>
                      <a:gd name="T46" fmla="*/ 2147483647 w 80"/>
                      <a:gd name="T47" fmla="*/ 2147483647 h 42"/>
                      <a:gd name="T48" fmla="*/ 2147483647 w 80"/>
                      <a:gd name="T49" fmla="*/ 2147483647 h 42"/>
                      <a:gd name="T50" fmla="*/ 2147483647 w 80"/>
                      <a:gd name="T51" fmla="*/ 2147483647 h 42"/>
                      <a:gd name="T52" fmla="*/ 2147483647 w 80"/>
                      <a:gd name="T53" fmla="*/ 2147483647 h 42"/>
                      <a:gd name="T54" fmla="*/ 2147483647 w 80"/>
                      <a:gd name="T55" fmla="*/ 2147483647 h 42"/>
                      <a:gd name="T56" fmla="*/ 2147483647 w 80"/>
                      <a:gd name="T57" fmla="*/ 2147483647 h 42"/>
                      <a:gd name="T58" fmla="*/ 2147483647 w 80"/>
                      <a:gd name="T59" fmla="*/ 2147483647 h 42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80"/>
                      <a:gd name="T91" fmla="*/ 0 h 42"/>
                      <a:gd name="T92" fmla="*/ 80 w 80"/>
                      <a:gd name="T93" fmla="*/ 42 h 42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80" h="42">
                        <a:moveTo>
                          <a:pt x="58" y="40"/>
                        </a:moveTo>
                        <a:lnTo>
                          <a:pt x="56" y="30"/>
                        </a:lnTo>
                        <a:lnTo>
                          <a:pt x="52" y="26"/>
                        </a:lnTo>
                        <a:lnTo>
                          <a:pt x="48" y="26"/>
                        </a:lnTo>
                        <a:lnTo>
                          <a:pt x="42" y="26"/>
                        </a:lnTo>
                        <a:lnTo>
                          <a:pt x="38" y="30"/>
                        </a:lnTo>
                        <a:lnTo>
                          <a:pt x="30" y="36"/>
                        </a:lnTo>
                        <a:lnTo>
                          <a:pt x="22" y="40"/>
                        </a:lnTo>
                        <a:lnTo>
                          <a:pt x="16" y="42"/>
                        </a:lnTo>
                        <a:lnTo>
                          <a:pt x="10" y="40"/>
                        </a:lnTo>
                        <a:lnTo>
                          <a:pt x="14" y="38"/>
                        </a:lnTo>
                        <a:lnTo>
                          <a:pt x="10" y="36"/>
                        </a:lnTo>
                        <a:lnTo>
                          <a:pt x="6" y="36"/>
                        </a:lnTo>
                        <a:lnTo>
                          <a:pt x="4" y="36"/>
                        </a:lnTo>
                        <a:lnTo>
                          <a:pt x="0" y="34"/>
                        </a:lnTo>
                        <a:lnTo>
                          <a:pt x="8" y="24"/>
                        </a:lnTo>
                        <a:lnTo>
                          <a:pt x="22" y="14"/>
                        </a:lnTo>
                        <a:lnTo>
                          <a:pt x="46" y="0"/>
                        </a:lnTo>
                        <a:lnTo>
                          <a:pt x="52" y="6"/>
                        </a:lnTo>
                        <a:lnTo>
                          <a:pt x="58" y="12"/>
                        </a:lnTo>
                        <a:lnTo>
                          <a:pt x="70" y="22"/>
                        </a:lnTo>
                        <a:lnTo>
                          <a:pt x="68" y="28"/>
                        </a:lnTo>
                        <a:lnTo>
                          <a:pt x="74" y="28"/>
                        </a:lnTo>
                        <a:lnTo>
                          <a:pt x="80" y="30"/>
                        </a:lnTo>
                        <a:lnTo>
                          <a:pt x="74" y="36"/>
                        </a:lnTo>
                        <a:lnTo>
                          <a:pt x="70" y="38"/>
                        </a:lnTo>
                        <a:lnTo>
                          <a:pt x="64" y="40"/>
                        </a:lnTo>
                        <a:lnTo>
                          <a:pt x="60" y="38"/>
                        </a:lnTo>
                        <a:lnTo>
                          <a:pt x="60" y="36"/>
                        </a:lnTo>
                        <a:lnTo>
                          <a:pt x="58" y="4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6" name="iṣḻiḍê">
                    <a:extLst>
                      <a:ext uri="{FF2B5EF4-FFF2-40B4-BE49-F238E27FC236}">
                        <a16:creationId xmlns:a16="http://schemas.microsoft.com/office/drawing/2014/main" xmlns="" id="{8049AE86-797A-446F-B98D-AC969B2BF37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25270" y="1610569"/>
                    <a:ext cx="115686" cy="40630"/>
                  </a:xfrm>
                  <a:custGeom>
                    <a:avLst/>
                    <a:gdLst>
                      <a:gd name="T0" fmla="*/ 2147483647 w 66"/>
                      <a:gd name="T1" fmla="*/ 2147483647 h 24"/>
                      <a:gd name="T2" fmla="*/ 2147483647 w 66"/>
                      <a:gd name="T3" fmla="*/ 2147483647 h 24"/>
                      <a:gd name="T4" fmla="*/ 2147483647 w 66"/>
                      <a:gd name="T5" fmla="*/ 2147483647 h 24"/>
                      <a:gd name="T6" fmla="*/ 2147483647 w 66"/>
                      <a:gd name="T7" fmla="*/ 2147483647 h 24"/>
                      <a:gd name="T8" fmla="*/ 2147483647 w 66"/>
                      <a:gd name="T9" fmla="*/ 2147483647 h 24"/>
                      <a:gd name="T10" fmla="*/ 2147483647 w 66"/>
                      <a:gd name="T11" fmla="*/ 2147483647 h 24"/>
                      <a:gd name="T12" fmla="*/ 2147483647 w 66"/>
                      <a:gd name="T13" fmla="*/ 2147483647 h 24"/>
                      <a:gd name="T14" fmla="*/ 2147483647 w 66"/>
                      <a:gd name="T15" fmla="*/ 2147483647 h 24"/>
                      <a:gd name="T16" fmla="*/ 2147483647 w 66"/>
                      <a:gd name="T17" fmla="*/ 2147483647 h 24"/>
                      <a:gd name="T18" fmla="*/ 2147483647 w 66"/>
                      <a:gd name="T19" fmla="*/ 2147483647 h 24"/>
                      <a:gd name="T20" fmla="*/ 2147483647 w 66"/>
                      <a:gd name="T21" fmla="*/ 0 h 24"/>
                      <a:gd name="T22" fmla="*/ 2147483647 w 66"/>
                      <a:gd name="T23" fmla="*/ 0 h 24"/>
                      <a:gd name="T24" fmla="*/ 2147483647 w 66"/>
                      <a:gd name="T25" fmla="*/ 2147483647 h 24"/>
                      <a:gd name="T26" fmla="*/ 2147483647 w 66"/>
                      <a:gd name="T27" fmla="*/ 2147483647 h 24"/>
                      <a:gd name="T28" fmla="*/ 2147483647 w 66"/>
                      <a:gd name="T29" fmla="*/ 0 h 24"/>
                      <a:gd name="T30" fmla="*/ 2147483647 w 66"/>
                      <a:gd name="T31" fmla="*/ 2147483647 h 24"/>
                      <a:gd name="T32" fmla="*/ 2147483647 w 66"/>
                      <a:gd name="T33" fmla="*/ 2147483647 h 24"/>
                      <a:gd name="T34" fmla="*/ 2147483647 w 66"/>
                      <a:gd name="T35" fmla="*/ 2147483647 h 24"/>
                      <a:gd name="T36" fmla="*/ 2147483647 w 66"/>
                      <a:gd name="T37" fmla="*/ 2147483647 h 24"/>
                      <a:gd name="T38" fmla="*/ 2147483647 w 66"/>
                      <a:gd name="T39" fmla="*/ 2147483647 h 24"/>
                      <a:gd name="T40" fmla="*/ 2147483647 w 66"/>
                      <a:gd name="T41" fmla="*/ 2147483647 h 24"/>
                      <a:gd name="T42" fmla="*/ 2147483647 w 66"/>
                      <a:gd name="T43" fmla="*/ 2147483647 h 24"/>
                      <a:gd name="T44" fmla="*/ 2147483647 w 66"/>
                      <a:gd name="T45" fmla="*/ 2147483647 h 24"/>
                      <a:gd name="T46" fmla="*/ 2147483647 w 66"/>
                      <a:gd name="T47" fmla="*/ 2147483647 h 24"/>
                      <a:gd name="T48" fmla="*/ 2147483647 w 66"/>
                      <a:gd name="T49" fmla="*/ 2147483647 h 24"/>
                      <a:gd name="T50" fmla="*/ 2147483647 w 66"/>
                      <a:gd name="T51" fmla="*/ 2147483647 h 24"/>
                      <a:gd name="T52" fmla="*/ 2147483647 w 66"/>
                      <a:gd name="T53" fmla="*/ 2147483647 h 24"/>
                      <a:gd name="T54" fmla="*/ 2147483647 w 66"/>
                      <a:gd name="T55" fmla="*/ 2147483647 h 24"/>
                      <a:gd name="T56" fmla="*/ 2147483647 w 66"/>
                      <a:gd name="T57" fmla="*/ 2147483647 h 24"/>
                      <a:gd name="T58" fmla="*/ 0 w 66"/>
                      <a:gd name="T59" fmla="*/ 2147483647 h 24"/>
                      <a:gd name="T60" fmla="*/ 0 w 66"/>
                      <a:gd name="T61" fmla="*/ 2147483647 h 24"/>
                      <a:gd name="T62" fmla="*/ 0 w 66"/>
                      <a:gd name="T63" fmla="*/ 2147483647 h 24"/>
                      <a:gd name="T64" fmla="*/ 2147483647 w 66"/>
                      <a:gd name="T65" fmla="*/ 2147483647 h 24"/>
                      <a:gd name="T66" fmla="*/ 2147483647 w 66"/>
                      <a:gd name="T67" fmla="*/ 0 h 24"/>
                      <a:gd name="T68" fmla="*/ 2147483647 w 66"/>
                      <a:gd name="T69" fmla="*/ 2147483647 h 24"/>
                      <a:gd name="T70" fmla="*/ 2147483647 w 66"/>
                      <a:gd name="T71" fmla="*/ 2147483647 h 24"/>
                      <a:gd name="T72" fmla="*/ 2147483647 w 66"/>
                      <a:gd name="T73" fmla="*/ 2147483647 h 24"/>
                      <a:gd name="T74" fmla="*/ 2147483647 w 66"/>
                      <a:gd name="T75" fmla="*/ 2147483647 h 24"/>
                      <a:gd name="T76" fmla="*/ 2147483647 w 66"/>
                      <a:gd name="T77" fmla="*/ 2147483647 h 24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66"/>
                      <a:gd name="T118" fmla="*/ 0 h 24"/>
                      <a:gd name="T119" fmla="*/ 66 w 66"/>
                      <a:gd name="T120" fmla="*/ 24 h 24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66" h="24">
                        <a:moveTo>
                          <a:pt x="10" y="6"/>
                        </a:moveTo>
                        <a:lnTo>
                          <a:pt x="16" y="10"/>
                        </a:lnTo>
                        <a:lnTo>
                          <a:pt x="22" y="12"/>
                        </a:lnTo>
                        <a:lnTo>
                          <a:pt x="24" y="8"/>
                        </a:lnTo>
                        <a:lnTo>
                          <a:pt x="24" y="6"/>
                        </a:lnTo>
                        <a:lnTo>
                          <a:pt x="26" y="6"/>
                        </a:lnTo>
                        <a:lnTo>
                          <a:pt x="30" y="6"/>
                        </a:lnTo>
                        <a:lnTo>
                          <a:pt x="34" y="8"/>
                        </a:lnTo>
                        <a:lnTo>
                          <a:pt x="38" y="12"/>
                        </a:lnTo>
                        <a:lnTo>
                          <a:pt x="40" y="4"/>
                        </a:lnTo>
                        <a:lnTo>
                          <a:pt x="42" y="0"/>
                        </a:lnTo>
                        <a:lnTo>
                          <a:pt x="46" y="0"/>
                        </a:lnTo>
                        <a:lnTo>
                          <a:pt x="56" y="2"/>
                        </a:lnTo>
                        <a:lnTo>
                          <a:pt x="62" y="2"/>
                        </a:lnTo>
                        <a:lnTo>
                          <a:pt x="64" y="0"/>
                        </a:lnTo>
                        <a:lnTo>
                          <a:pt x="66" y="6"/>
                        </a:lnTo>
                        <a:lnTo>
                          <a:pt x="62" y="12"/>
                        </a:lnTo>
                        <a:lnTo>
                          <a:pt x="56" y="16"/>
                        </a:lnTo>
                        <a:lnTo>
                          <a:pt x="46" y="20"/>
                        </a:lnTo>
                        <a:lnTo>
                          <a:pt x="42" y="20"/>
                        </a:lnTo>
                        <a:lnTo>
                          <a:pt x="36" y="20"/>
                        </a:lnTo>
                        <a:lnTo>
                          <a:pt x="34" y="24"/>
                        </a:lnTo>
                        <a:lnTo>
                          <a:pt x="28" y="24"/>
                        </a:lnTo>
                        <a:lnTo>
                          <a:pt x="24" y="24"/>
                        </a:lnTo>
                        <a:lnTo>
                          <a:pt x="20" y="22"/>
                        </a:lnTo>
                        <a:lnTo>
                          <a:pt x="18" y="20"/>
                        </a:lnTo>
                        <a:lnTo>
                          <a:pt x="18" y="14"/>
                        </a:lnTo>
                        <a:lnTo>
                          <a:pt x="6" y="14"/>
                        </a:lnTo>
                        <a:lnTo>
                          <a:pt x="2" y="14"/>
                        </a:lnTo>
                        <a:lnTo>
                          <a:pt x="0" y="10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8" y="0"/>
                        </a:lnTo>
                        <a:lnTo>
                          <a:pt x="10" y="2"/>
                        </a:lnTo>
                        <a:lnTo>
                          <a:pt x="12" y="4"/>
                        </a:lnTo>
                        <a:lnTo>
                          <a:pt x="16" y="10"/>
                        </a:lnTo>
                        <a:lnTo>
                          <a:pt x="16" y="8"/>
                        </a:lnTo>
                        <a:lnTo>
                          <a:pt x="10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7" name="î$ḷîḑè">
                    <a:extLst>
                      <a:ext uri="{FF2B5EF4-FFF2-40B4-BE49-F238E27FC236}">
                        <a16:creationId xmlns:a16="http://schemas.microsoft.com/office/drawing/2014/main" xmlns="" id="{B4291A45-559A-4F9D-B691-9AA04C2AB9F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78142" y="1600760"/>
                    <a:ext cx="283707" cy="63047"/>
                  </a:xfrm>
                  <a:custGeom>
                    <a:avLst/>
                    <a:gdLst>
                      <a:gd name="T0" fmla="*/ 2147483647 w 164"/>
                      <a:gd name="T1" fmla="*/ 2147483647 h 38"/>
                      <a:gd name="T2" fmla="*/ 2147483647 w 164"/>
                      <a:gd name="T3" fmla="*/ 2147483647 h 38"/>
                      <a:gd name="T4" fmla="*/ 2147483647 w 164"/>
                      <a:gd name="T5" fmla="*/ 2147483647 h 38"/>
                      <a:gd name="T6" fmla="*/ 2147483647 w 164"/>
                      <a:gd name="T7" fmla="*/ 2147483647 h 38"/>
                      <a:gd name="T8" fmla="*/ 2147483647 w 164"/>
                      <a:gd name="T9" fmla="*/ 2147483647 h 38"/>
                      <a:gd name="T10" fmla="*/ 2147483647 w 164"/>
                      <a:gd name="T11" fmla="*/ 2147483647 h 38"/>
                      <a:gd name="T12" fmla="*/ 2147483647 w 164"/>
                      <a:gd name="T13" fmla="*/ 2147483647 h 38"/>
                      <a:gd name="T14" fmla="*/ 2147483647 w 164"/>
                      <a:gd name="T15" fmla="*/ 2147483647 h 38"/>
                      <a:gd name="T16" fmla="*/ 0 w 164"/>
                      <a:gd name="T17" fmla="*/ 2147483647 h 38"/>
                      <a:gd name="T18" fmla="*/ 2147483647 w 164"/>
                      <a:gd name="T19" fmla="*/ 2147483647 h 38"/>
                      <a:gd name="T20" fmla="*/ 2147483647 w 164"/>
                      <a:gd name="T21" fmla="*/ 0 h 38"/>
                      <a:gd name="T22" fmla="*/ 2147483647 w 164"/>
                      <a:gd name="T23" fmla="*/ 2147483647 h 38"/>
                      <a:gd name="T24" fmla="*/ 2147483647 w 164"/>
                      <a:gd name="T25" fmla="*/ 2147483647 h 38"/>
                      <a:gd name="T26" fmla="*/ 2147483647 w 164"/>
                      <a:gd name="T27" fmla="*/ 2147483647 h 38"/>
                      <a:gd name="T28" fmla="*/ 2147483647 w 164"/>
                      <a:gd name="T29" fmla="*/ 2147483647 h 38"/>
                      <a:gd name="T30" fmla="*/ 2147483647 w 164"/>
                      <a:gd name="T31" fmla="*/ 2147483647 h 38"/>
                      <a:gd name="T32" fmla="*/ 2147483647 w 164"/>
                      <a:gd name="T33" fmla="*/ 2147483647 h 38"/>
                      <a:gd name="T34" fmla="*/ 2147483647 w 164"/>
                      <a:gd name="T35" fmla="*/ 2147483647 h 38"/>
                      <a:gd name="T36" fmla="*/ 2147483647 w 164"/>
                      <a:gd name="T37" fmla="*/ 2147483647 h 38"/>
                      <a:gd name="T38" fmla="*/ 2147483647 w 164"/>
                      <a:gd name="T39" fmla="*/ 2147483647 h 38"/>
                      <a:gd name="T40" fmla="*/ 2147483647 w 164"/>
                      <a:gd name="T41" fmla="*/ 2147483647 h 38"/>
                      <a:gd name="T42" fmla="*/ 2147483647 w 164"/>
                      <a:gd name="T43" fmla="*/ 2147483647 h 38"/>
                      <a:gd name="T44" fmla="*/ 2147483647 w 164"/>
                      <a:gd name="T45" fmla="*/ 2147483647 h 38"/>
                      <a:gd name="T46" fmla="*/ 2147483647 w 164"/>
                      <a:gd name="T47" fmla="*/ 2147483647 h 38"/>
                      <a:gd name="T48" fmla="*/ 2147483647 w 164"/>
                      <a:gd name="T49" fmla="*/ 2147483647 h 38"/>
                      <a:gd name="T50" fmla="*/ 2147483647 w 164"/>
                      <a:gd name="T51" fmla="*/ 2147483647 h 38"/>
                      <a:gd name="T52" fmla="*/ 2147483647 w 164"/>
                      <a:gd name="T53" fmla="*/ 2147483647 h 38"/>
                      <a:gd name="T54" fmla="*/ 2147483647 w 164"/>
                      <a:gd name="T55" fmla="*/ 2147483647 h 38"/>
                      <a:gd name="T56" fmla="*/ 2147483647 w 164"/>
                      <a:gd name="T57" fmla="*/ 2147483647 h 38"/>
                      <a:gd name="T58" fmla="*/ 2147483647 w 164"/>
                      <a:gd name="T59" fmla="*/ 2147483647 h 38"/>
                      <a:gd name="T60" fmla="*/ 2147483647 w 164"/>
                      <a:gd name="T61" fmla="*/ 2147483647 h 38"/>
                      <a:gd name="T62" fmla="*/ 2147483647 w 164"/>
                      <a:gd name="T63" fmla="*/ 2147483647 h 38"/>
                      <a:gd name="T64" fmla="*/ 2147483647 w 164"/>
                      <a:gd name="T65" fmla="*/ 2147483647 h 38"/>
                      <a:gd name="T66" fmla="*/ 2147483647 w 164"/>
                      <a:gd name="T67" fmla="*/ 2147483647 h 38"/>
                      <a:gd name="T68" fmla="*/ 2147483647 w 164"/>
                      <a:gd name="T69" fmla="*/ 2147483647 h 38"/>
                      <a:gd name="T70" fmla="*/ 2147483647 w 164"/>
                      <a:gd name="T71" fmla="*/ 2147483647 h 38"/>
                      <a:gd name="T72" fmla="*/ 2147483647 w 164"/>
                      <a:gd name="T73" fmla="*/ 2147483647 h 38"/>
                      <a:gd name="T74" fmla="*/ 2147483647 w 164"/>
                      <a:gd name="T75" fmla="*/ 2147483647 h 38"/>
                      <a:gd name="T76" fmla="*/ 2147483647 w 164"/>
                      <a:gd name="T77" fmla="*/ 2147483647 h 38"/>
                      <a:gd name="T78" fmla="*/ 2147483647 w 164"/>
                      <a:gd name="T79" fmla="*/ 2147483647 h 38"/>
                      <a:gd name="T80" fmla="*/ 2147483647 w 164"/>
                      <a:gd name="T81" fmla="*/ 2147483647 h 38"/>
                      <a:gd name="T82" fmla="*/ 2147483647 w 164"/>
                      <a:gd name="T83" fmla="*/ 2147483647 h 38"/>
                      <a:gd name="T84" fmla="*/ 2147483647 w 164"/>
                      <a:gd name="T85" fmla="*/ 2147483647 h 38"/>
                      <a:gd name="T86" fmla="*/ 2147483647 w 164"/>
                      <a:gd name="T87" fmla="*/ 2147483647 h 38"/>
                      <a:gd name="T88" fmla="*/ 2147483647 w 164"/>
                      <a:gd name="T89" fmla="*/ 2147483647 h 38"/>
                      <a:gd name="T90" fmla="*/ 2147483647 w 164"/>
                      <a:gd name="T91" fmla="*/ 2147483647 h 38"/>
                      <a:gd name="T92" fmla="*/ 2147483647 w 164"/>
                      <a:gd name="T93" fmla="*/ 2147483647 h 38"/>
                      <a:gd name="T94" fmla="*/ 2147483647 w 164"/>
                      <a:gd name="T95" fmla="*/ 2147483647 h 38"/>
                      <a:gd name="T96" fmla="*/ 2147483647 w 164"/>
                      <a:gd name="T97" fmla="*/ 2147483647 h 38"/>
                      <a:gd name="T98" fmla="*/ 2147483647 w 164"/>
                      <a:gd name="T99" fmla="*/ 2147483647 h 38"/>
                      <a:gd name="T100" fmla="*/ 2147483647 w 164"/>
                      <a:gd name="T101" fmla="*/ 2147483647 h 38"/>
                      <a:gd name="T102" fmla="*/ 2147483647 w 164"/>
                      <a:gd name="T103" fmla="*/ 2147483647 h 38"/>
                      <a:gd name="T104" fmla="*/ 2147483647 w 164"/>
                      <a:gd name="T105" fmla="*/ 2147483647 h 38"/>
                      <a:gd name="T106" fmla="*/ 2147483647 w 164"/>
                      <a:gd name="T107" fmla="*/ 2147483647 h 38"/>
                      <a:gd name="T108" fmla="*/ 2147483647 w 164"/>
                      <a:gd name="T109" fmla="*/ 2147483647 h 38"/>
                      <a:gd name="T110" fmla="*/ 2147483647 w 164"/>
                      <a:gd name="T111" fmla="*/ 2147483647 h 38"/>
                      <a:gd name="T112" fmla="*/ 2147483647 w 164"/>
                      <a:gd name="T113" fmla="*/ 2147483647 h 38"/>
                      <a:gd name="T114" fmla="*/ 2147483647 w 164"/>
                      <a:gd name="T115" fmla="*/ 2147483647 h 38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w 164"/>
                      <a:gd name="T175" fmla="*/ 0 h 38"/>
                      <a:gd name="T176" fmla="*/ 164 w 164"/>
                      <a:gd name="T177" fmla="*/ 38 h 38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T174" t="T175" r="T176" b="T177"/>
                    <a:pathLst>
                      <a:path w="164" h="38">
                        <a:moveTo>
                          <a:pt x="30" y="22"/>
                        </a:moveTo>
                        <a:lnTo>
                          <a:pt x="36" y="18"/>
                        </a:lnTo>
                        <a:lnTo>
                          <a:pt x="32" y="16"/>
                        </a:lnTo>
                        <a:lnTo>
                          <a:pt x="28" y="16"/>
                        </a:lnTo>
                        <a:lnTo>
                          <a:pt x="22" y="16"/>
                        </a:lnTo>
                        <a:lnTo>
                          <a:pt x="12" y="18"/>
                        </a:lnTo>
                        <a:lnTo>
                          <a:pt x="8" y="16"/>
                        </a:lnTo>
                        <a:lnTo>
                          <a:pt x="4" y="14"/>
                        </a:lnTo>
                        <a:lnTo>
                          <a:pt x="0" y="6"/>
                        </a:lnTo>
                        <a:lnTo>
                          <a:pt x="8" y="2"/>
                        </a:lnTo>
                        <a:lnTo>
                          <a:pt x="20" y="0"/>
                        </a:lnTo>
                        <a:lnTo>
                          <a:pt x="28" y="2"/>
                        </a:lnTo>
                        <a:lnTo>
                          <a:pt x="32" y="6"/>
                        </a:lnTo>
                        <a:lnTo>
                          <a:pt x="38" y="8"/>
                        </a:lnTo>
                        <a:lnTo>
                          <a:pt x="44" y="10"/>
                        </a:lnTo>
                        <a:lnTo>
                          <a:pt x="58" y="10"/>
                        </a:lnTo>
                        <a:lnTo>
                          <a:pt x="60" y="8"/>
                        </a:lnTo>
                        <a:lnTo>
                          <a:pt x="64" y="6"/>
                        </a:lnTo>
                        <a:lnTo>
                          <a:pt x="68" y="6"/>
                        </a:lnTo>
                        <a:lnTo>
                          <a:pt x="62" y="10"/>
                        </a:lnTo>
                        <a:lnTo>
                          <a:pt x="60" y="12"/>
                        </a:lnTo>
                        <a:lnTo>
                          <a:pt x="58" y="16"/>
                        </a:lnTo>
                        <a:lnTo>
                          <a:pt x="60" y="18"/>
                        </a:lnTo>
                        <a:lnTo>
                          <a:pt x="60" y="20"/>
                        </a:lnTo>
                        <a:lnTo>
                          <a:pt x="66" y="20"/>
                        </a:lnTo>
                        <a:lnTo>
                          <a:pt x="80" y="20"/>
                        </a:lnTo>
                        <a:lnTo>
                          <a:pt x="94" y="20"/>
                        </a:lnTo>
                        <a:lnTo>
                          <a:pt x="108" y="20"/>
                        </a:lnTo>
                        <a:lnTo>
                          <a:pt x="120" y="18"/>
                        </a:lnTo>
                        <a:lnTo>
                          <a:pt x="136" y="18"/>
                        </a:lnTo>
                        <a:lnTo>
                          <a:pt x="144" y="18"/>
                        </a:lnTo>
                        <a:lnTo>
                          <a:pt x="152" y="20"/>
                        </a:lnTo>
                        <a:lnTo>
                          <a:pt x="164" y="22"/>
                        </a:lnTo>
                        <a:lnTo>
                          <a:pt x="160" y="30"/>
                        </a:lnTo>
                        <a:lnTo>
                          <a:pt x="156" y="36"/>
                        </a:lnTo>
                        <a:lnTo>
                          <a:pt x="148" y="38"/>
                        </a:lnTo>
                        <a:lnTo>
                          <a:pt x="140" y="38"/>
                        </a:lnTo>
                        <a:lnTo>
                          <a:pt x="132" y="38"/>
                        </a:lnTo>
                        <a:lnTo>
                          <a:pt x="124" y="36"/>
                        </a:lnTo>
                        <a:lnTo>
                          <a:pt x="118" y="36"/>
                        </a:lnTo>
                        <a:lnTo>
                          <a:pt x="110" y="34"/>
                        </a:lnTo>
                        <a:lnTo>
                          <a:pt x="104" y="34"/>
                        </a:lnTo>
                        <a:lnTo>
                          <a:pt x="96" y="32"/>
                        </a:lnTo>
                        <a:lnTo>
                          <a:pt x="90" y="30"/>
                        </a:lnTo>
                        <a:lnTo>
                          <a:pt x="86" y="30"/>
                        </a:lnTo>
                        <a:lnTo>
                          <a:pt x="78" y="32"/>
                        </a:lnTo>
                        <a:lnTo>
                          <a:pt x="72" y="34"/>
                        </a:lnTo>
                        <a:lnTo>
                          <a:pt x="68" y="38"/>
                        </a:lnTo>
                        <a:lnTo>
                          <a:pt x="62" y="38"/>
                        </a:lnTo>
                        <a:lnTo>
                          <a:pt x="42" y="36"/>
                        </a:lnTo>
                        <a:lnTo>
                          <a:pt x="32" y="36"/>
                        </a:lnTo>
                        <a:lnTo>
                          <a:pt x="28" y="36"/>
                        </a:lnTo>
                        <a:lnTo>
                          <a:pt x="24" y="38"/>
                        </a:lnTo>
                        <a:lnTo>
                          <a:pt x="24" y="30"/>
                        </a:lnTo>
                        <a:lnTo>
                          <a:pt x="28" y="24"/>
                        </a:lnTo>
                        <a:lnTo>
                          <a:pt x="32" y="20"/>
                        </a:lnTo>
                        <a:lnTo>
                          <a:pt x="36" y="20"/>
                        </a:lnTo>
                        <a:lnTo>
                          <a:pt x="30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8" name="íṡḷïḋe">
                    <a:extLst>
                      <a:ext uri="{FF2B5EF4-FFF2-40B4-BE49-F238E27FC236}">
                        <a16:creationId xmlns:a16="http://schemas.microsoft.com/office/drawing/2014/main" xmlns="" id="{13FC3931-3BFC-4796-8343-4E1ECA4751C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32694" y="1637190"/>
                    <a:ext cx="55088" cy="23818"/>
                  </a:xfrm>
                  <a:custGeom>
                    <a:avLst/>
                    <a:gdLst>
                      <a:gd name="T0" fmla="*/ 2147483647 w 30"/>
                      <a:gd name="T1" fmla="*/ 2147483647 h 14"/>
                      <a:gd name="T2" fmla="*/ 2147483647 w 30"/>
                      <a:gd name="T3" fmla="*/ 2147483647 h 14"/>
                      <a:gd name="T4" fmla="*/ 2147483647 w 30"/>
                      <a:gd name="T5" fmla="*/ 2147483647 h 14"/>
                      <a:gd name="T6" fmla="*/ 2147483647 w 30"/>
                      <a:gd name="T7" fmla="*/ 2147483647 h 14"/>
                      <a:gd name="T8" fmla="*/ 2147483647 w 30"/>
                      <a:gd name="T9" fmla="*/ 2147483647 h 14"/>
                      <a:gd name="T10" fmla="*/ 0 w 30"/>
                      <a:gd name="T11" fmla="*/ 2147483647 h 14"/>
                      <a:gd name="T12" fmla="*/ 2147483647 w 30"/>
                      <a:gd name="T13" fmla="*/ 2147483647 h 14"/>
                      <a:gd name="T14" fmla="*/ 2147483647 w 30"/>
                      <a:gd name="T15" fmla="*/ 0 h 14"/>
                      <a:gd name="T16" fmla="*/ 2147483647 w 30"/>
                      <a:gd name="T17" fmla="*/ 0 h 14"/>
                      <a:gd name="T18" fmla="*/ 2147483647 w 30"/>
                      <a:gd name="T19" fmla="*/ 2147483647 h 14"/>
                      <a:gd name="T20" fmla="*/ 2147483647 w 30"/>
                      <a:gd name="T21" fmla="*/ 2147483647 h 14"/>
                      <a:gd name="T22" fmla="*/ 2147483647 w 30"/>
                      <a:gd name="T23" fmla="*/ 2147483647 h 14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30"/>
                      <a:gd name="T37" fmla="*/ 0 h 14"/>
                      <a:gd name="T38" fmla="*/ 30 w 30"/>
                      <a:gd name="T39" fmla="*/ 14 h 14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30" h="14">
                        <a:moveTo>
                          <a:pt x="30" y="8"/>
                        </a:moveTo>
                        <a:lnTo>
                          <a:pt x="28" y="12"/>
                        </a:lnTo>
                        <a:lnTo>
                          <a:pt x="24" y="14"/>
                        </a:lnTo>
                        <a:lnTo>
                          <a:pt x="20" y="14"/>
                        </a:lnTo>
                        <a:lnTo>
                          <a:pt x="10" y="12"/>
                        </a:lnTo>
                        <a:lnTo>
                          <a:pt x="0" y="10"/>
                        </a:lnTo>
                        <a:lnTo>
                          <a:pt x="6" y="4"/>
                        </a:lnTo>
                        <a:lnTo>
                          <a:pt x="16" y="0"/>
                        </a:lnTo>
                        <a:lnTo>
                          <a:pt x="22" y="0"/>
                        </a:lnTo>
                        <a:lnTo>
                          <a:pt x="26" y="2"/>
                        </a:lnTo>
                        <a:lnTo>
                          <a:pt x="28" y="4"/>
                        </a:lnTo>
                        <a:lnTo>
                          <a:pt x="3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9" name="îŝḻiḍe">
                    <a:extLst>
                      <a:ext uri="{FF2B5EF4-FFF2-40B4-BE49-F238E27FC236}">
                        <a16:creationId xmlns:a16="http://schemas.microsoft.com/office/drawing/2014/main" xmlns="" id="{9E82EC5C-788D-44D1-A53E-BD36BA86A34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90537" y="1562932"/>
                    <a:ext cx="61975" cy="30822"/>
                  </a:xfrm>
                  <a:custGeom>
                    <a:avLst/>
                    <a:gdLst>
                      <a:gd name="T0" fmla="*/ 2147483647 w 36"/>
                      <a:gd name="T1" fmla="*/ 2147483647 h 18"/>
                      <a:gd name="T2" fmla="*/ 2147483647 w 36"/>
                      <a:gd name="T3" fmla="*/ 2147483647 h 18"/>
                      <a:gd name="T4" fmla="*/ 2147483647 w 36"/>
                      <a:gd name="T5" fmla="*/ 2147483647 h 18"/>
                      <a:gd name="T6" fmla="*/ 2147483647 w 36"/>
                      <a:gd name="T7" fmla="*/ 2147483647 h 18"/>
                      <a:gd name="T8" fmla="*/ 2147483647 w 36"/>
                      <a:gd name="T9" fmla="*/ 2147483647 h 18"/>
                      <a:gd name="T10" fmla="*/ 2147483647 w 36"/>
                      <a:gd name="T11" fmla="*/ 2147483647 h 18"/>
                      <a:gd name="T12" fmla="*/ 2147483647 w 36"/>
                      <a:gd name="T13" fmla="*/ 2147483647 h 18"/>
                      <a:gd name="T14" fmla="*/ 2147483647 w 36"/>
                      <a:gd name="T15" fmla="*/ 2147483647 h 18"/>
                      <a:gd name="T16" fmla="*/ 2147483647 w 36"/>
                      <a:gd name="T17" fmla="*/ 2147483647 h 18"/>
                      <a:gd name="T18" fmla="*/ 0 w 36"/>
                      <a:gd name="T19" fmla="*/ 2147483647 h 18"/>
                      <a:gd name="T20" fmla="*/ 2147483647 w 36"/>
                      <a:gd name="T21" fmla="*/ 2147483647 h 18"/>
                      <a:gd name="T22" fmla="*/ 2147483647 w 36"/>
                      <a:gd name="T23" fmla="*/ 0 h 18"/>
                      <a:gd name="T24" fmla="*/ 2147483647 w 36"/>
                      <a:gd name="T25" fmla="*/ 0 h 18"/>
                      <a:gd name="T26" fmla="*/ 2147483647 w 36"/>
                      <a:gd name="T27" fmla="*/ 0 h 18"/>
                      <a:gd name="T28" fmla="*/ 2147483647 w 36"/>
                      <a:gd name="T29" fmla="*/ 2147483647 h 18"/>
                      <a:gd name="T30" fmla="*/ 2147483647 w 36"/>
                      <a:gd name="T31" fmla="*/ 2147483647 h 18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36"/>
                      <a:gd name="T49" fmla="*/ 0 h 18"/>
                      <a:gd name="T50" fmla="*/ 36 w 36"/>
                      <a:gd name="T51" fmla="*/ 18 h 18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36" h="18">
                        <a:moveTo>
                          <a:pt x="32" y="6"/>
                        </a:moveTo>
                        <a:lnTo>
                          <a:pt x="26" y="10"/>
                        </a:lnTo>
                        <a:lnTo>
                          <a:pt x="30" y="12"/>
                        </a:lnTo>
                        <a:lnTo>
                          <a:pt x="36" y="12"/>
                        </a:lnTo>
                        <a:lnTo>
                          <a:pt x="34" y="16"/>
                        </a:lnTo>
                        <a:lnTo>
                          <a:pt x="36" y="18"/>
                        </a:lnTo>
                        <a:lnTo>
                          <a:pt x="16" y="18"/>
                        </a:lnTo>
                        <a:lnTo>
                          <a:pt x="8" y="14"/>
                        </a:lnTo>
                        <a:lnTo>
                          <a:pt x="2" y="12"/>
                        </a:lnTo>
                        <a:lnTo>
                          <a:pt x="0" y="6"/>
                        </a:lnTo>
                        <a:lnTo>
                          <a:pt x="2" y="2"/>
                        </a:lnTo>
                        <a:lnTo>
                          <a:pt x="4" y="0"/>
                        </a:lnTo>
                        <a:lnTo>
                          <a:pt x="8" y="0"/>
                        </a:lnTo>
                        <a:lnTo>
                          <a:pt x="14" y="0"/>
                        </a:lnTo>
                        <a:lnTo>
                          <a:pt x="24" y="4"/>
                        </a:lnTo>
                        <a:lnTo>
                          <a:pt x="32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0" name="ï$ļiḑe">
                    <a:extLst>
                      <a:ext uri="{FF2B5EF4-FFF2-40B4-BE49-F238E27FC236}">
                        <a16:creationId xmlns:a16="http://schemas.microsoft.com/office/drawing/2014/main" xmlns="" id="{CDEA1D4A-26F0-47E1-BD9D-8B02B41ECEE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71792" y="1483072"/>
                    <a:ext cx="665195" cy="144309"/>
                  </a:xfrm>
                  <a:custGeom>
                    <a:avLst/>
                    <a:gdLst>
                      <a:gd name="T0" fmla="*/ 2147483647 w 382"/>
                      <a:gd name="T1" fmla="*/ 2147483647 h 86"/>
                      <a:gd name="T2" fmla="*/ 2147483647 w 382"/>
                      <a:gd name="T3" fmla="*/ 2147483647 h 86"/>
                      <a:gd name="T4" fmla="*/ 2147483647 w 382"/>
                      <a:gd name="T5" fmla="*/ 2147483647 h 86"/>
                      <a:gd name="T6" fmla="*/ 2147483647 w 382"/>
                      <a:gd name="T7" fmla="*/ 2147483647 h 86"/>
                      <a:gd name="T8" fmla="*/ 2147483647 w 382"/>
                      <a:gd name="T9" fmla="*/ 2147483647 h 86"/>
                      <a:gd name="T10" fmla="*/ 2147483647 w 382"/>
                      <a:gd name="T11" fmla="*/ 2147483647 h 86"/>
                      <a:gd name="T12" fmla="*/ 2147483647 w 382"/>
                      <a:gd name="T13" fmla="*/ 2147483647 h 86"/>
                      <a:gd name="T14" fmla="*/ 2147483647 w 382"/>
                      <a:gd name="T15" fmla="*/ 2147483647 h 86"/>
                      <a:gd name="T16" fmla="*/ 2147483647 w 382"/>
                      <a:gd name="T17" fmla="*/ 2147483647 h 86"/>
                      <a:gd name="T18" fmla="*/ 2147483647 w 382"/>
                      <a:gd name="T19" fmla="*/ 2147483647 h 86"/>
                      <a:gd name="T20" fmla="*/ 2147483647 w 382"/>
                      <a:gd name="T21" fmla="*/ 2147483647 h 86"/>
                      <a:gd name="T22" fmla="*/ 2147483647 w 382"/>
                      <a:gd name="T23" fmla="*/ 2147483647 h 86"/>
                      <a:gd name="T24" fmla="*/ 2147483647 w 382"/>
                      <a:gd name="T25" fmla="*/ 2147483647 h 86"/>
                      <a:gd name="T26" fmla="*/ 2147483647 w 382"/>
                      <a:gd name="T27" fmla="*/ 2147483647 h 86"/>
                      <a:gd name="T28" fmla="*/ 2147483647 w 382"/>
                      <a:gd name="T29" fmla="*/ 2147483647 h 86"/>
                      <a:gd name="T30" fmla="*/ 2147483647 w 382"/>
                      <a:gd name="T31" fmla="*/ 2147483647 h 86"/>
                      <a:gd name="T32" fmla="*/ 2147483647 w 382"/>
                      <a:gd name="T33" fmla="*/ 2147483647 h 86"/>
                      <a:gd name="T34" fmla="*/ 2147483647 w 382"/>
                      <a:gd name="T35" fmla="*/ 2147483647 h 86"/>
                      <a:gd name="T36" fmla="*/ 2147483647 w 382"/>
                      <a:gd name="T37" fmla="*/ 2147483647 h 86"/>
                      <a:gd name="T38" fmla="*/ 2147483647 w 382"/>
                      <a:gd name="T39" fmla="*/ 2147483647 h 86"/>
                      <a:gd name="T40" fmla="*/ 2147483647 w 382"/>
                      <a:gd name="T41" fmla="*/ 2147483647 h 86"/>
                      <a:gd name="T42" fmla="*/ 2147483647 w 382"/>
                      <a:gd name="T43" fmla="*/ 2147483647 h 86"/>
                      <a:gd name="T44" fmla="*/ 2147483647 w 382"/>
                      <a:gd name="T45" fmla="*/ 2147483647 h 86"/>
                      <a:gd name="T46" fmla="*/ 2147483647 w 382"/>
                      <a:gd name="T47" fmla="*/ 2147483647 h 86"/>
                      <a:gd name="T48" fmla="*/ 2147483647 w 382"/>
                      <a:gd name="T49" fmla="*/ 2147483647 h 86"/>
                      <a:gd name="T50" fmla="*/ 2147483647 w 382"/>
                      <a:gd name="T51" fmla="*/ 2147483647 h 86"/>
                      <a:gd name="T52" fmla="*/ 0 w 382"/>
                      <a:gd name="T53" fmla="*/ 2147483647 h 86"/>
                      <a:gd name="T54" fmla="*/ 2147483647 w 382"/>
                      <a:gd name="T55" fmla="*/ 2147483647 h 86"/>
                      <a:gd name="T56" fmla="*/ 2147483647 w 382"/>
                      <a:gd name="T57" fmla="*/ 2147483647 h 86"/>
                      <a:gd name="T58" fmla="*/ 2147483647 w 382"/>
                      <a:gd name="T59" fmla="*/ 2147483647 h 86"/>
                      <a:gd name="T60" fmla="*/ 2147483647 w 382"/>
                      <a:gd name="T61" fmla="*/ 2147483647 h 86"/>
                      <a:gd name="T62" fmla="*/ 2147483647 w 382"/>
                      <a:gd name="T63" fmla="*/ 2147483647 h 86"/>
                      <a:gd name="T64" fmla="*/ 2147483647 w 382"/>
                      <a:gd name="T65" fmla="*/ 2147483647 h 86"/>
                      <a:gd name="T66" fmla="*/ 2147483647 w 382"/>
                      <a:gd name="T67" fmla="*/ 2147483647 h 86"/>
                      <a:gd name="T68" fmla="*/ 2147483647 w 382"/>
                      <a:gd name="T69" fmla="*/ 2147483647 h 86"/>
                      <a:gd name="T70" fmla="*/ 2147483647 w 382"/>
                      <a:gd name="T71" fmla="*/ 2147483647 h 86"/>
                      <a:gd name="T72" fmla="*/ 2147483647 w 382"/>
                      <a:gd name="T73" fmla="*/ 2147483647 h 86"/>
                      <a:gd name="T74" fmla="*/ 2147483647 w 382"/>
                      <a:gd name="T75" fmla="*/ 2147483647 h 86"/>
                      <a:gd name="T76" fmla="*/ 2147483647 w 382"/>
                      <a:gd name="T77" fmla="*/ 2147483647 h 86"/>
                      <a:gd name="T78" fmla="*/ 2147483647 w 382"/>
                      <a:gd name="T79" fmla="*/ 2147483647 h 86"/>
                      <a:gd name="T80" fmla="*/ 2147483647 w 382"/>
                      <a:gd name="T81" fmla="*/ 2147483647 h 86"/>
                      <a:gd name="T82" fmla="*/ 2147483647 w 382"/>
                      <a:gd name="T83" fmla="*/ 2147483647 h 86"/>
                      <a:gd name="T84" fmla="*/ 2147483647 w 382"/>
                      <a:gd name="T85" fmla="*/ 2147483647 h 86"/>
                      <a:gd name="T86" fmla="*/ 2147483647 w 382"/>
                      <a:gd name="T87" fmla="*/ 2147483647 h 86"/>
                      <a:gd name="T88" fmla="*/ 2147483647 w 382"/>
                      <a:gd name="T89" fmla="*/ 2147483647 h 86"/>
                      <a:gd name="T90" fmla="*/ 2147483647 w 382"/>
                      <a:gd name="T91" fmla="*/ 2147483647 h 86"/>
                      <a:gd name="T92" fmla="*/ 2147483647 w 382"/>
                      <a:gd name="T93" fmla="*/ 2147483647 h 86"/>
                      <a:gd name="T94" fmla="*/ 2147483647 w 382"/>
                      <a:gd name="T95" fmla="*/ 2147483647 h 86"/>
                      <a:gd name="T96" fmla="*/ 2147483647 w 382"/>
                      <a:gd name="T97" fmla="*/ 0 h 86"/>
                      <a:gd name="T98" fmla="*/ 2147483647 w 382"/>
                      <a:gd name="T99" fmla="*/ 2147483647 h 86"/>
                      <a:gd name="T100" fmla="*/ 2147483647 w 382"/>
                      <a:gd name="T101" fmla="*/ 2147483647 h 86"/>
                      <a:gd name="T102" fmla="*/ 2147483647 w 382"/>
                      <a:gd name="T103" fmla="*/ 2147483647 h 86"/>
                      <a:gd name="T104" fmla="*/ 2147483647 w 382"/>
                      <a:gd name="T105" fmla="*/ 2147483647 h 86"/>
                      <a:gd name="T106" fmla="*/ 2147483647 w 382"/>
                      <a:gd name="T107" fmla="*/ 2147483647 h 86"/>
                      <a:gd name="T108" fmla="*/ 2147483647 w 382"/>
                      <a:gd name="T109" fmla="*/ 2147483647 h 86"/>
                      <a:gd name="T110" fmla="*/ 2147483647 w 382"/>
                      <a:gd name="T111" fmla="*/ 2147483647 h 86"/>
                      <a:gd name="T112" fmla="*/ 2147483647 w 382"/>
                      <a:gd name="T113" fmla="*/ 2147483647 h 86"/>
                      <a:gd name="T114" fmla="*/ 2147483647 w 382"/>
                      <a:gd name="T115" fmla="*/ 2147483647 h 86"/>
                      <a:gd name="T116" fmla="*/ 2147483647 w 382"/>
                      <a:gd name="T117" fmla="*/ 2147483647 h 86"/>
                      <a:gd name="T118" fmla="*/ 2147483647 w 382"/>
                      <a:gd name="T119" fmla="*/ 2147483647 h 86"/>
                      <a:gd name="T120" fmla="*/ 2147483647 w 382"/>
                      <a:gd name="T121" fmla="*/ 2147483647 h 86"/>
                      <a:gd name="T122" fmla="*/ 2147483647 w 382"/>
                      <a:gd name="T123" fmla="*/ 2147483647 h 86"/>
                      <a:gd name="T124" fmla="*/ 2147483647 w 382"/>
                      <a:gd name="T125" fmla="*/ 2147483647 h 8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60000 65536"/>
                      <a:gd name="T187" fmla="*/ 0 60000 65536"/>
                      <a:gd name="T188" fmla="*/ 0 60000 65536"/>
                      <a:gd name="T189" fmla="*/ 0 w 382"/>
                      <a:gd name="T190" fmla="*/ 0 h 86"/>
                      <a:gd name="T191" fmla="*/ 382 w 382"/>
                      <a:gd name="T192" fmla="*/ 86 h 86"/>
                    </a:gdLst>
                    <a:ahLst/>
                    <a:cxnLst>
                      <a:cxn ang="T126">
                        <a:pos x="T0" y="T1"/>
                      </a:cxn>
                      <a:cxn ang="T127">
                        <a:pos x="T2" y="T3"/>
                      </a:cxn>
                      <a:cxn ang="T128">
                        <a:pos x="T4" y="T5"/>
                      </a:cxn>
                      <a:cxn ang="T129">
                        <a:pos x="T6" y="T7"/>
                      </a:cxn>
                      <a:cxn ang="T130">
                        <a:pos x="T8" y="T9"/>
                      </a:cxn>
                      <a:cxn ang="T131">
                        <a:pos x="T10" y="T11"/>
                      </a:cxn>
                      <a:cxn ang="T132">
                        <a:pos x="T12" y="T13"/>
                      </a:cxn>
                      <a:cxn ang="T133">
                        <a:pos x="T14" y="T15"/>
                      </a:cxn>
                      <a:cxn ang="T134">
                        <a:pos x="T16" y="T17"/>
                      </a:cxn>
                      <a:cxn ang="T135">
                        <a:pos x="T18" y="T19"/>
                      </a:cxn>
                      <a:cxn ang="T136">
                        <a:pos x="T20" y="T21"/>
                      </a:cxn>
                      <a:cxn ang="T137">
                        <a:pos x="T22" y="T23"/>
                      </a:cxn>
                      <a:cxn ang="T138">
                        <a:pos x="T24" y="T25"/>
                      </a:cxn>
                      <a:cxn ang="T139">
                        <a:pos x="T26" y="T27"/>
                      </a:cxn>
                      <a:cxn ang="T140">
                        <a:pos x="T28" y="T29"/>
                      </a:cxn>
                      <a:cxn ang="T141">
                        <a:pos x="T30" y="T31"/>
                      </a:cxn>
                      <a:cxn ang="T142">
                        <a:pos x="T32" y="T33"/>
                      </a:cxn>
                      <a:cxn ang="T143">
                        <a:pos x="T34" y="T35"/>
                      </a:cxn>
                      <a:cxn ang="T144">
                        <a:pos x="T36" y="T37"/>
                      </a:cxn>
                      <a:cxn ang="T145">
                        <a:pos x="T38" y="T39"/>
                      </a:cxn>
                      <a:cxn ang="T146">
                        <a:pos x="T40" y="T41"/>
                      </a:cxn>
                      <a:cxn ang="T147">
                        <a:pos x="T42" y="T43"/>
                      </a:cxn>
                      <a:cxn ang="T148">
                        <a:pos x="T44" y="T45"/>
                      </a:cxn>
                      <a:cxn ang="T149">
                        <a:pos x="T46" y="T47"/>
                      </a:cxn>
                      <a:cxn ang="T150">
                        <a:pos x="T48" y="T49"/>
                      </a:cxn>
                      <a:cxn ang="T151">
                        <a:pos x="T50" y="T51"/>
                      </a:cxn>
                      <a:cxn ang="T152">
                        <a:pos x="T52" y="T53"/>
                      </a:cxn>
                      <a:cxn ang="T153">
                        <a:pos x="T54" y="T55"/>
                      </a:cxn>
                      <a:cxn ang="T154">
                        <a:pos x="T56" y="T57"/>
                      </a:cxn>
                      <a:cxn ang="T155">
                        <a:pos x="T58" y="T59"/>
                      </a:cxn>
                      <a:cxn ang="T156">
                        <a:pos x="T60" y="T61"/>
                      </a:cxn>
                      <a:cxn ang="T157">
                        <a:pos x="T62" y="T63"/>
                      </a:cxn>
                      <a:cxn ang="T158">
                        <a:pos x="T64" y="T65"/>
                      </a:cxn>
                      <a:cxn ang="T159">
                        <a:pos x="T66" y="T67"/>
                      </a:cxn>
                      <a:cxn ang="T160">
                        <a:pos x="T68" y="T69"/>
                      </a:cxn>
                      <a:cxn ang="T161">
                        <a:pos x="T70" y="T71"/>
                      </a:cxn>
                      <a:cxn ang="T162">
                        <a:pos x="T72" y="T73"/>
                      </a:cxn>
                      <a:cxn ang="T163">
                        <a:pos x="T74" y="T75"/>
                      </a:cxn>
                      <a:cxn ang="T164">
                        <a:pos x="T76" y="T77"/>
                      </a:cxn>
                      <a:cxn ang="T165">
                        <a:pos x="T78" y="T79"/>
                      </a:cxn>
                      <a:cxn ang="T166">
                        <a:pos x="T80" y="T81"/>
                      </a:cxn>
                      <a:cxn ang="T167">
                        <a:pos x="T82" y="T83"/>
                      </a:cxn>
                      <a:cxn ang="T168">
                        <a:pos x="T84" y="T85"/>
                      </a:cxn>
                      <a:cxn ang="T169">
                        <a:pos x="T86" y="T87"/>
                      </a:cxn>
                      <a:cxn ang="T170">
                        <a:pos x="T88" y="T89"/>
                      </a:cxn>
                      <a:cxn ang="T171">
                        <a:pos x="T90" y="T91"/>
                      </a:cxn>
                      <a:cxn ang="T172">
                        <a:pos x="T92" y="T93"/>
                      </a:cxn>
                      <a:cxn ang="T173">
                        <a:pos x="T94" y="T95"/>
                      </a:cxn>
                      <a:cxn ang="T174">
                        <a:pos x="T96" y="T97"/>
                      </a:cxn>
                      <a:cxn ang="T175">
                        <a:pos x="T98" y="T99"/>
                      </a:cxn>
                      <a:cxn ang="T176">
                        <a:pos x="T100" y="T101"/>
                      </a:cxn>
                      <a:cxn ang="T177">
                        <a:pos x="T102" y="T103"/>
                      </a:cxn>
                      <a:cxn ang="T178">
                        <a:pos x="T104" y="T105"/>
                      </a:cxn>
                      <a:cxn ang="T179">
                        <a:pos x="T106" y="T107"/>
                      </a:cxn>
                      <a:cxn ang="T180">
                        <a:pos x="T108" y="T109"/>
                      </a:cxn>
                      <a:cxn ang="T181">
                        <a:pos x="T110" y="T111"/>
                      </a:cxn>
                      <a:cxn ang="T182">
                        <a:pos x="T112" y="T113"/>
                      </a:cxn>
                      <a:cxn ang="T183">
                        <a:pos x="T114" y="T115"/>
                      </a:cxn>
                      <a:cxn ang="T184">
                        <a:pos x="T116" y="T117"/>
                      </a:cxn>
                      <a:cxn ang="T185">
                        <a:pos x="T118" y="T119"/>
                      </a:cxn>
                      <a:cxn ang="T186">
                        <a:pos x="T120" y="T121"/>
                      </a:cxn>
                      <a:cxn ang="T187">
                        <a:pos x="T122" y="T123"/>
                      </a:cxn>
                      <a:cxn ang="T188">
                        <a:pos x="T124" y="T125"/>
                      </a:cxn>
                    </a:cxnLst>
                    <a:rect l="T189" t="T190" r="T191" b="T192"/>
                    <a:pathLst>
                      <a:path w="382" h="86">
                        <a:moveTo>
                          <a:pt x="174" y="60"/>
                        </a:moveTo>
                        <a:lnTo>
                          <a:pt x="168" y="58"/>
                        </a:lnTo>
                        <a:lnTo>
                          <a:pt x="164" y="50"/>
                        </a:lnTo>
                        <a:lnTo>
                          <a:pt x="158" y="50"/>
                        </a:lnTo>
                        <a:lnTo>
                          <a:pt x="156" y="58"/>
                        </a:lnTo>
                        <a:lnTo>
                          <a:pt x="154" y="64"/>
                        </a:lnTo>
                        <a:lnTo>
                          <a:pt x="150" y="70"/>
                        </a:lnTo>
                        <a:lnTo>
                          <a:pt x="146" y="72"/>
                        </a:lnTo>
                        <a:lnTo>
                          <a:pt x="142" y="72"/>
                        </a:lnTo>
                        <a:lnTo>
                          <a:pt x="140" y="72"/>
                        </a:lnTo>
                        <a:lnTo>
                          <a:pt x="136" y="68"/>
                        </a:lnTo>
                        <a:lnTo>
                          <a:pt x="132" y="66"/>
                        </a:lnTo>
                        <a:lnTo>
                          <a:pt x="126" y="66"/>
                        </a:lnTo>
                        <a:lnTo>
                          <a:pt x="136" y="70"/>
                        </a:lnTo>
                        <a:lnTo>
                          <a:pt x="142" y="74"/>
                        </a:lnTo>
                        <a:lnTo>
                          <a:pt x="132" y="82"/>
                        </a:lnTo>
                        <a:lnTo>
                          <a:pt x="120" y="86"/>
                        </a:lnTo>
                        <a:lnTo>
                          <a:pt x="114" y="86"/>
                        </a:lnTo>
                        <a:lnTo>
                          <a:pt x="112" y="84"/>
                        </a:lnTo>
                        <a:lnTo>
                          <a:pt x="106" y="82"/>
                        </a:lnTo>
                        <a:lnTo>
                          <a:pt x="102" y="80"/>
                        </a:lnTo>
                        <a:lnTo>
                          <a:pt x="46" y="80"/>
                        </a:lnTo>
                        <a:lnTo>
                          <a:pt x="32" y="82"/>
                        </a:lnTo>
                        <a:lnTo>
                          <a:pt x="28" y="82"/>
                        </a:lnTo>
                        <a:lnTo>
                          <a:pt x="26" y="82"/>
                        </a:lnTo>
                        <a:lnTo>
                          <a:pt x="24" y="80"/>
                        </a:lnTo>
                        <a:lnTo>
                          <a:pt x="22" y="76"/>
                        </a:lnTo>
                        <a:lnTo>
                          <a:pt x="24" y="72"/>
                        </a:lnTo>
                        <a:lnTo>
                          <a:pt x="26" y="70"/>
                        </a:lnTo>
                        <a:lnTo>
                          <a:pt x="34" y="72"/>
                        </a:lnTo>
                        <a:lnTo>
                          <a:pt x="50" y="76"/>
                        </a:lnTo>
                        <a:lnTo>
                          <a:pt x="52" y="68"/>
                        </a:lnTo>
                        <a:lnTo>
                          <a:pt x="54" y="64"/>
                        </a:lnTo>
                        <a:lnTo>
                          <a:pt x="58" y="62"/>
                        </a:lnTo>
                        <a:lnTo>
                          <a:pt x="64" y="62"/>
                        </a:lnTo>
                        <a:lnTo>
                          <a:pt x="68" y="64"/>
                        </a:lnTo>
                        <a:lnTo>
                          <a:pt x="72" y="64"/>
                        </a:lnTo>
                        <a:lnTo>
                          <a:pt x="76" y="66"/>
                        </a:lnTo>
                        <a:lnTo>
                          <a:pt x="80" y="66"/>
                        </a:lnTo>
                        <a:lnTo>
                          <a:pt x="76" y="60"/>
                        </a:lnTo>
                        <a:lnTo>
                          <a:pt x="74" y="54"/>
                        </a:lnTo>
                        <a:lnTo>
                          <a:pt x="72" y="50"/>
                        </a:lnTo>
                        <a:lnTo>
                          <a:pt x="64" y="52"/>
                        </a:lnTo>
                        <a:lnTo>
                          <a:pt x="64" y="50"/>
                        </a:lnTo>
                        <a:lnTo>
                          <a:pt x="62" y="48"/>
                        </a:lnTo>
                        <a:lnTo>
                          <a:pt x="50" y="52"/>
                        </a:lnTo>
                        <a:lnTo>
                          <a:pt x="42" y="54"/>
                        </a:lnTo>
                        <a:lnTo>
                          <a:pt x="34" y="54"/>
                        </a:lnTo>
                        <a:lnTo>
                          <a:pt x="22" y="54"/>
                        </a:lnTo>
                        <a:lnTo>
                          <a:pt x="10" y="52"/>
                        </a:lnTo>
                        <a:lnTo>
                          <a:pt x="6" y="50"/>
                        </a:lnTo>
                        <a:lnTo>
                          <a:pt x="4" y="46"/>
                        </a:lnTo>
                        <a:lnTo>
                          <a:pt x="2" y="42"/>
                        </a:lnTo>
                        <a:lnTo>
                          <a:pt x="0" y="38"/>
                        </a:lnTo>
                        <a:lnTo>
                          <a:pt x="2" y="36"/>
                        </a:lnTo>
                        <a:lnTo>
                          <a:pt x="6" y="32"/>
                        </a:lnTo>
                        <a:lnTo>
                          <a:pt x="24" y="26"/>
                        </a:lnTo>
                        <a:lnTo>
                          <a:pt x="42" y="24"/>
                        </a:lnTo>
                        <a:lnTo>
                          <a:pt x="58" y="22"/>
                        </a:lnTo>
                        <a:lnTo>
                          <a:pt x="78" y="26"/>
                        </a:lnTo>
                        <a:lnTo>
                          <a:pt x="88" y="32"/>
                        </a:lnTo>
                        <a:lnTo>
                          <a:pt x="96" y="36"/>
                        </a:lnTo>
                        <a:lnTo>
                          <a:pt x="98" y="36"/>
                        </a:lnTo>
                        <a:lnTo>
                          <a:pt x="104" y="36"/>
                        </a:lnTo>
                        <a:lnTo>
                          <a:pt x="104" y="34"/>
                        </a:lnTo>
                        <a:lnTo>
                          <a:pt x="108" y="30"/>
                        </a:lnTo>
                        <a:lnTo>
                          <a:pt x="112" y="28"/>
                        </a:lnTo>
                        <a:lnTo>
                          <a:pt x="116" y="26"/>
                        </a:lnTo>
                        <a:lnTo>
                          <a:pt x="126" y="28"/>
                        </a:lnTo>
                        <a:lnTo>
                          <a:pt x="132" y="32"/>
                        </a:lnTo>
                        <a:lnTo>
                          <a:pt x="136" y="36"/>
                        </a:lnTo>
                        <a:lnTo>
                          <a:pt x="142" y="36"/>
                        </a:lnTo>
                        <a:lnTo>
                          <a:pt x="142" y="32"/>
                        </a:lnTo>
                        <a:lnTo>
                          <a:pt x="140" y="30"/>
                        </a:lnTo>
                        <a:lnTo>
                          <a:pt x="130" y="24"/>
                        </a:lnTo>
                        <a:lnTo>
                          <a:pt x="120" y="24"/>
                        </a:lnTo>
                        <a:lnTo>
                          <a:pt x="114" y="24"/>
                        </a:lnTo>
                        <a:lnTo>
                          <a:pt x="98" y="24"/>
                        </a:lnTo>
                        <a:lnTo>
                          <a:pt x="86" y="24"/>
                        </a:lnTo>
                        <a:lnTo>
                          <a:pt x="82" y="24"/>
                        </a:lnTo>
                        <a:lnTo>
                          <a:pt x="80" y="22"/>
                        </a:lnTo>
                        <a:lnTo>
                          <a:pt x="78" y="20"/>
                        </a:lnTo>
                        <a:lnTo>
                          <a:pt x="80" y="14"/>
                        </a:lnTo>
                        <a:lnTo>
                          <a:pt x="84" y="12"/>
                        </a:lnTo>
                        <a:lnTo>
                          <a:pt x="92" y="12"/>
                        </a:lnTo>
                        <a:lnTo>
                          <a:pt x="126" y="12"/>
                        </a:lnTo>
                        <a:lnTo>
                          <a:pt x="134" y="10"/>
                        </a:lnTo>
                        <a:lnTo>
                          <a:pt x="142" y="8"/>
                        </a:lnTo>
                        <a:lnTo>
                          <a:pt x="148" y="8"/>
                        </a:lnTo>
                        <a:lnTo>
                          <a:pt x="158" y="8"/>
                        </a:lnTo>
                        <a:lnTo>
                          <a:pt x="164" y="8"/>
                        </a:lnTo>
                        <a:lnTo>
                          <a:pt x="168" y="8"/>
                        </a:lnTo>
                        <a:lnTo>
                          <a:pt x="168" y="10"/>
                        </a:lnTo>
                        <a:lnTo>
                          <a:pt x="172" y="10"/>
                        </a:lnTo>
                        <a:lnTo>
                          <a:pt x="188" y="8"/>
                        </a:lnTo>
                        <a:lnTo>
                          <a:pt x="202" y="4"/>
                        </a:lnTo>
                        <a:lnTo>
                          <a:pt x="226" y="2"/>
                        </a:lnTo>
                        <a:lnTo>
                          <a:pt x="252" y="0"/>
                        </a:lnTo>
                        <a:lnTo>
                          <a:pt x="306" y="2"/>
                        </a:lnTo>
                        <a:lnTo>
                          <a:pt x="328" y="2"/>
                        </a:lnTo>
                        <a:lnTo>
                          <a:pt x="346" y="2"/>
                        </a:lnTo>
                        <a:lnTo>
                          <a:pt x="364" y="6"/>
                        </a:lnTo>
                        <a:lnTo>
                          <a:pt x="382" y="10"/>
                        </a:lnTo>
                        <a:lnTo>
                          <a:pt x="368" y="16"/>
                        </a:lnTo>
                        <a:lnTo>
                          <a:pt x="352" y="22"/>
                        </a:lnTo>
                        <a:lnTo>
                          <a:pt x="332" y="24"/>
                        </a:lnTo>
                        <a:lnTo>
                          <a:pt x="324" y="24"/>
                        </a:lnTo>
                        <a:lnTo>
                          <a:pt x="316" y="24"/>
                        </a:lnTo>
                        <a:lnTo>
                          <a:pt x="304" y="24"/>
                        </a:lnTo>
                        <a:lnTo>
                          <a:pt x="310" y="24"/>
                        </a:lnTo>
                        <a:lnTo>
                          <a:pt x="318" y="24"/>
                        </a:lnTo>
                        <a:lnTo>
                          <a:pt x="310" y="26"/>
                        </a:lnTo>
                        <a:lnTo>
                          <a:pt x="302" y="26"/>
                        </a:lnTo>
                        <a:lnTo>
                          <a:pt x="282" y="26"/>
                        </a:lnTo>
                        <a:lnTo>
                          <a:pt x="272" y="28"/>
                        </a:lnTo>
                        <a:lnTo>
                          <a:pt x="262" y="32"/>
                        </a:lnTo>
                        <a:lnTo>
                          <a:pt x="250" y="36"/>
                        </a:lnTo>
                        <a:lnTo>
                          <a:pt x="240" y="36"/>
                        </a:lnTo>
                        <a:lnTo>
                          <a:pt x="222" y="36"/>
                        </a:lnTo>
                        <a:lnTo>
                          <a:pt x="216" y="36"/>
                        </a:lnTo>
                        <a:lnTo>
                          <a:pt x="210" y="36"/>
                        </a:lnTo>
                        <a:lnTo>
                          <a:pt x="208" y="40"/>
                        </a:lnTo>
                        <a:lnTo>
                          <a:pt x="206" y="44"/>
                        </a:lnTo>
                        <a:lnTo>
                          <a:pt x="196" y="52"/>
                        </a:lnTo>
                        <a:lnTo>
                          <a:pt x="184" y="58"/>
                        </a:lnTo>
                        <a:lnTo>
                          <a:pt x="174" y="6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1" name="íŝliḑê">
                    <a:extLst>
                      <a:ext uri="{FF2B5EF4-FFF2-40B4-BE49-F238E27FC236}">
                        <a16:creationId xmlns:a16="http://schemas.microsoft.com/office/drawing/2014/main" xmlns="" id="{7AB0B297-BE39-44A7-8F7F-E78B0346024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72633" y="1680622"/>
                    <a:ext cx="495798" cy="316640"/>
                  </a:xfrm>
                  <a:custGeom>
                    <a:avLst/>
                    <a:gdLst>
                      <a:gd name="T0" fmla="*/ 2147483647 w 284"/>
                      <a:gd name="T1" fmla="*/ 2147483647 h 190"/>
                      <a:gd name="T2" fmla="*/ 2147483647 w 284"/>
                      <a:gd name="T3" fmla="*/ 2147483647 h 190"/>
                      <a:gd name="T4" fmla="*/ 2147483647 w 284"/>
                      <a:gd name="T5" fmla="*/ 2147483647 h 190"/>
                      <a:gd name="T6" fmla="*/ 2147483647 w 284"/>
                      <a:gd name="T7" fmla="*/ 2147483647 h 190"/>
                      <a:gd name="T8" fmla="*/ 2147483647 w 284"/>
                      <a:gd name="T9" fmla="*/ 2147483647 h 190"/>
                      <a:gd name="T10" fmla="*/ 2147483647 w 284"/>
                      <a:gd name="T11" fmla="*/ 2147483647 h 190"/>
                      <a:gd name="T12" fmla="*/ 2147483647 w 284"/>
                      <a:gd name="T13" fmla="*/ 2147483647 h 190"/>
                      <a:gd name="T14" fmla="*/ 2147483647 w 284"/>
                      <a:gd name="T15" fmla="*/ 2147483647 h 190"/>
                      <a:gd name="T16" fmla="*/ 2147483647 w 284"/>
                      <a:gd name="T17" fmla="*/ 2147483647 h 190"/>
                      <a:gd name="T18" fmla="*/ 2147483647 w 284"/>
                      <a:gd name="T19" fmla="*/ 2147483647 h 190"/>
                      <a:gd name="T20" fmla="*/ 2147483647 w 284"/>
                      <a:gd name="T21" fmla="*/ 2147483647 h 190"/>
                      <a:gd name="T22" fmla="*/ 2147483647 w 284"/>
                      <a:gd name="T23" fmla="*/ 2147483647 h 190"/>
                      <a:gd name="T24" fmla="*/ 2147483647 w 284"/>
                      <a:gd name="T25" fmla="*/ 2147483647 h 190"/>
                      <a:gd name="T26" fmla="*/ 2147483647 w 284"/>
                      <a:gd name="T27" fmla="*/ 2147483647 h 190"/>
                      <a:gd name="T28" fmla="*/ 2147483647 w 284"/>
                      <a:gd name="T29" fmla="*/ 2147483647 h 190"/>
                      <a:gd name="T30" fmla="*/ 2147483647 w 284"/>
                      <a:gd name="T31" fmla="*/ 2147483647 h 190"/>
                      <a:gd name="T32" fmla="*/ 2147483647 w 284"/>
                      <a:gd name="T33" fmla="*/ 2147483647 h 190"/>
                      <a:gd name="T34" fmla="*/ 2147483647 w 284"/>
                      <a:gd name="T35" fmla="*/ 2147483647 h 190"/>
                      <a:gd name="T36" fmla="*/ 2147483647 w 284"/>
                      <a:gd name="T37" fmla="*/ 2147483647 h 190"/>
                      <a:gd name="T38" fmla="*/ 2147483647 w 284"/>
                      <a:gd name="T39" fmla="*/ 2147483647 h 190"/>
                      <a:gd name="T40" fmla="*/ 2147483647 w 284"/>
                      <a:gd name="T41" fmla="*/ 2147483647 h 190"/>
                      <a:gd name="T42" fmla="*/ 2147483647 w 284"/>
                      <a:gd name="T43" fmla="*/ 2147483647 h 190"/>
                      <a:gd name="T44" fmla="*/ 2147483647 w 284"/>
                      <a:gd name="T45" fmla="*/ 2147483647 h 190"/>
                      <a:gd name="T46" fmla="*/ 2147483647 w 284"/>
                      <a:gd name="T47" fmla="*/ 2147483647 h 190"/>
                      <a:gd name="T48" fmla="*/ 2147483647 w 284"/>
                      <a:gd name="T49" fmla="*/ 2147483647 h 190"/>
                      <a:gd name="T50" fmla="*/ 2147483647 w 284"/>
                      <a:gd name="T51" fmla="*/ 2147483647 h 190"/>
                      <a:gd name="T52" fmla="*/ 2147483647 w 284"/>
                      <a:gd name="T53" fmla="*/ 2147483647 h 190"/>
                      <a:gd name="T54" fmla="*/ 2147483647 w 284"/>
                      <a:gd name="T55" fmla="*/ 2147483647 h 190"/>
                      <a:gd name="T56" fmla="*/ 2147483647 w 284"/>
                      <a:gd name="T57" fmla="*/ 2147483647 h 190"/>
                      <a:gd name="T58" fmla="*/ 2147483647 w 284"/>
                      <a:gd name="T59" fmla="*/ 2147483647 h 190"/>
                      <a:gd name="T60" fmla="*/ 2147483647 w 284"/>
                      <a:gd name="T61" fmla="*/ 2147483647 h 190"/>
                      <a:gd name="T62" fmla="*/ 2147483647 w 284"/>
                      <a:gd name="T63" fmla="*/ 2147483647 h 190"/>
                      <a:gd name="T64" fmla="*/ 2147483647 w 284"/>
                      <a:gd name="T65" fmla="*/ 2147483647 h 190"/>
                      <a:gd name="T66" fmla="*/ 2147483647 w 284"/>
                      <a:gd name="T67" fmla="*/ 2147483647 h 190"/>
                      <a:gd name="T68" fmla="*/ 2147483647 w 284"/>
                      <a:gd name="T69" fmla="*/ 2147483647 h 190"/>
                      <a:gd name="T70" fmla="*/ 2147483647 w 284"/>
                      <a:gd name="T71" fmla="*/ 2147483647 h 190"/>
                      <a:gd name="T72" fmla="*/ 2147483647 w 284"/>
                      <a:gd name="T73" fmla="*/ 2147483647 h 190"/>
                      <a:gd name="T74" fmla="*/ 2147483647 w 284"/>
                      <a:gd name="T75" fmla="*/ 2147483647 h 190"/>
                      <a:gd name="T76" fmla="*/ 2147483647 w 284"/>
                      <a:gd name="T77" fmla="*/ 2147483647 h 190"/>
                      <a:gd name="T78" fmla="*/ 2147483647 w 284"/>
                      <a:gd name="T79" fmla="*/ 2147483647 h 190"/>
                      <a:gd name="T80" fmla="*/ 2147483647 w 284"/>
                      <a:gd name="T81" fmla="*/ 2147483647 h 190"/>
                      <a:gd name="T82" fmla="*/ 2147483647 w 284"/>
                      <a:gd name="T83" fmla="*/ 2147483647 h 190"/>
                      <a:gd name="T84" fmla="*/ 2147483647 w 284"/>
                      <a:gd name="T85" fmla="*/ 2147483647 h 190"/>
                      <a:gd name="T86" fmla="*/ 2147483647 w 284"/>
                      <a:gd name="T87" fmla="*/ 2147483647 h 190"/>
                      <a:gd name="T88" fmla="*/ 2147483647 w 284"/>
                      <a:gd name="T89" fmla="*/ 2147483647 h 190"/>
                      <a:gd name="T90" fmla="*/ 2147483647 w 284"/>
                      <a:gd name="T91" fmla="*/ 2147483647 h 190"/>
                      <a:gd name="T92" fmla="*/ 2147483647 w 284"/>
                      <a:gd name="T93" fmla="*/ 2147483647 h 190"/>
                      <a:gd name="T94" fmla="*/ 2147483647 w 284"/>
                      <a:gd name="T95" fmla="*/ 2147483647 h 190"/>
                      <a:gd name="T96" fmla="*/ 2147483647 w 284"/>
                      <a:gd name="T97" fmla="*/ 2147483647 h 190"/>
                      <a:gd name="T98" fmla="*/ 2147483647 w 284"/>
                      <a:gd name="T99" fmla="*/ 2147483647 h 190"/>
                      <a:gd name="T100" fmla="*/ 2147483647 w 284"/>
                      <a:gd name="T101" fmla="*/ 2147483647 h 190"/>
                      <a:gd name="T102" fmla="*/ 2147483647 w 284"/>
                      <a:gd name="T103" fmla="*/ 2147483647 h 190"/>
                      <a:gd name="T104" fmla="*/ 2147483647 w 284"/>
                      <a:gd name="T105" fmla="*/ 2147483647 h 190"/>
                      <a:gd name="T106" fmla="*/ 2147483647 w 284"/>
                      <a:gd name="T107" fmla="*/ 2147483647 h 190"/>
                      <a:gd name="T108" fmla="*/ 2147483647 w 284"/>
                      <a:gd name="T109" fmla="*/ 2147483647 h 190"/>
                      <a:gd name="T110" fmla="*/ 2147483647 w 284"/>
                      <a:gd name="T111" fmla="*/ 2147483647 h 190"/>
                      <a:gd name="T112" fmla="*/ 2147483647 w 284"/>
                      <a:gd name="T113" fmla="*/ 2147483647 h 190"/>
                      <a:gd name="T114" fmla="*/ 2147483647 w 284"/>
                      <a:gd name="T115" fmla="*/ 0 h 190"/>
                      <a:gd name="T116" fmla="*/ 2147483647 w 284"/>
                      <a:gd name="T117" fmla="*/ 2147483647 h 190"/>
                      <a:gd name="T118" fmla="*/ 2147483647 w 284"/>
                      <a:gd name="T119" fmla="*/ 2147483647 h 190"/>
                      <a:gd name="T120" fmla="*/ 2147483647 w 284"/>
                      <a:gd name="T121" fmla="*/ 2147483647 h 190"/>
                      <a:gd name="T122" fmla="*/ 2147483647 w 284"/>
                      <a:gd name="T123" fmla="*/ 2147483647 h 190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w 284"/>
                      <a:gd name="T187" fmla="*/ 0 h 190"/>
                      <a:gd name="T188" fmla="*/ 284 w 284"/>
                      <a:gd name="T189" fmla="*/ 190 h 190"/>
                    </a:gdLst>
                    <a:ahLst/>
                    <a:cxnLst>
                      <a:cxn ang="T124">
                        <a:pos x="T0" y="T1"/>
                      </a:cxn>
                      <a:cxn ang="T125">
                        <a:pos x="T2" y="T3"/>
                      </a:cxn>
                      <a:cxn ang="T126">
                        <a:pos x="T4" y="T5"/>
                      </a:cxn>
                      <a:cxn ang="T127">
                        <a:pos x="T6" y="T7"/>
                      </a:cxn>
                      <a:cxn ang="T128">
                        <a:pos x="T8" y="T9"/>
                      </a:cxn>
                      <a:cxn ang="T129">
                        <a:pos x="T10" y="T11"/>
                      </a:cxn>
                      <a:cxn ang="T130">
                        <a:pos x="T12" y="T13"/>
                      </a:cxn>
                      <a:cxn ang="T131">
                        <a:pos x="T14" y="T15"/>
                      </a:cxn>
                      <a:cxn ang="T132">
                        <a:pos x="T16" y="T17"/>
                      </a:cxn>
                      <a:cxn ang="T133">
                        <a:pos x="T18" y="T19"/>
                      </a:cxn>
                      <a:cxn ang="T134">
                        <a:pos x="T20" y="T21"/>
                      </a:cxn>
                      <a:cxn ang="T135">
                        <a:pos x="T22" y="T23"/>
                      </a:cxn>
                      <a:cxn ang="T136">
                        <a:pos x="T24" y="T25"/>
                      </a:cxn>
                      <a:cxn ang="T137">
                        <a:pos x="T26" y="T27"/>
                      </a:cxn>
                      <a:cxn ang="T138">
                        <a:pos x="T28" y="T29"/>
                      </a:cxn>
                      <a:cxn ang="T139">
                        <a:pos x="T30" y="T31"/>
                      </a:cxn>
                      <a:cxn ang="T140">
                        <a:pos x="T32" y="T33"/>
                      </a:cxn>
                      <a:cxn ang="T141">
                        <a:pos x="T34" y="T35"/>
                      </a:cxn>
                      <a:cxn ang="T142">
                        <a:pos x="T36" y="T37"/>
                      </a:cxn>
                      <a:cxn ang="T143">
                        <a:pos x="T38" y="T39"/>
                      </a:cxn>
                      <a:cxn ang="T144">
                        <a:pos x="T40" y="T41"/>
                      </a:cxn>
                      <a:cxn ang="T145">
                        <a:pos x="T42" y="T43"/>
                      </a:cxn>
                      <a:cxn ang="T146">
                        <a:pos x="T44" y="T45"/>
                      </a:cxn>
                      <a:cxn ang="T147">
                        <a:pos x="T46" y="T47"/>
                      </a:cxn>
                      <a:cxn ang="T148">
                        <a:pos x="T48" y="T49"/>
                      </a:cxn>
                      <a:cxn ang="T149">
                        <a:pos x="T50" y="T51"/>
                      </a:cxn>
                      <a:cxn ang="T150">
                        <a:pos x="T52" y="T53"/>
                      </a:cxn>
                      <a:cxn ang="T151">
                        <a:pos x="T54" y="T55"/>
                      </a:cxn>
                      <a:cxn ang="T152">
                        <a:pos x="T56" y="T57"/>
                      </a:cxn>
                      <a:cxn ang="T153">
                        <a:pos x="T58" y="T59"/>
                      </a:cxn>
                      <a:cxn ang="T154">
                        <a:pos x="T60" y="T61"/>
                      </a:cxn>
                      <a:cxn ang="T155">
                        <a:pos x="T62" y="T63"/>
                      </a:cxn>
                      <a:cxn ang="T156">
                        <a:pos x="T64" y="T65"/>
                      </a:cxn>
                      <a:cxn ang="T157">
                        <a:pos x="T66" y="T67"/>
                      </a:cxn>
                      <a:cxn ang="T158">
                        <a:pos x="T68" y="T69"/>
                      </a:cxn>
                      <a:cxn ang="T159">
                        <a:pos x="T70" y="T71"/>
                      </a:cxn>
                      <a:cxn ang="T160">
                        <a:pos x="T72" y="T73"/>
                      </a:cxn>
                      <a:cxn ang="T161">
                        <a:pos x="T74" y="T75"/>
                      </a:cxn>
                      <a:cxn ang="T162">
                        <a:pos x="T76" y="T77"/>
                      </a:cxn>
                      <a:cxn ang="T163">
                        <a:pos x="T78" y="T79"/>
                      </a:cxn>
                      <a:cxn ang="T164">
                        <a:pos x="T80" y="T81"/>
                      </a:cxn>
                      <a:cxn ang="T165">
                        <a:pos x="T82" y="T83"/>
                      </a:cxn>
                      <a:cxn ang="T166">
                        <a:pos x="T84" y="T85"/>
                      </a:cxn>
                      <a:cxn ang="T167">
                        <a:pos x="T86" y="T87"/>
                      </a:cxn>
                      <a:cxn ang="T168">
                        <a:pos x="T88" y="T89"/>
                      </a:cxn>
                      <a:cxn ang="T169">
                        <a:pos x="T90" y="T91"/>
                      </a:cxn>
                      <a:cxn ang="T170">
                        <a:pos x="T92" y="T93"/>
                      </a:cxn>
                      <a:cxn ang="T171">
                        <a:pos x="T94" y="T95"/>
                      </a:cxn>
                      <a:cxn ang="T172">
                        <a:pos x="T96" y="T97"/>
                      </a:cxn>
                      <a:cxn ang="T173">
                        <a:pos x="T98" y="T99"/>
                      </a:cxn>
                      <a:cxn ang="T174">
                        <a:pos x="T100" y="T101"/>
                      </a:cxn>
                      <a:cxn ang="T175">
                        <a:pos x="T102" y="T103"/>
                      </a:cxn>
                      <a:cxn ang="T176">
                        <a:pos x="T104" y="T105"/>
                      </a:cxn>
                      <a:cxn ang="T177">
                        <a:pos x="T106" y="T107"/>
                      </a:cxn>
                      <a:cxn ang="T178">
                        <a:pos x="T108" y="T109"/>
                      </a:cxn>
                      <a:cxn ang="T179">
                        <a:pos x="T110" y="T111"/>
                      </a:cxn>
                      <a:cxn ang="T180">
                        <a:pos x="T112" y="T113"/>
                      </a:cxn>
                      <a:cxn ang="T181">
                        <a:pos x="T114" y="T115"/>
                      </a:cxn>
                      <a:cxn ang="T182">
                        <a:pos x="T116" y="T117"/>
                      </a:cxn>
                      <a:cxn ang="T183">
                        <a:pos x="T118" y="T119"/>
                      </a:cxn>
                      <a:cxn ang="T184">
                        <a:pos x="T120" y="T121"/>
                      </a:cxn>
                      <a:cxn ang="T185">
                        <a:pos x="T122" y="T123"/>
                      </a:cxn>
                    </a:cxnLst>
                    <a:rect l="T186" t="T187" r="T188" b="T189"/>
                    <a:pathLst>
                      <a:path w="284" h="190">
                        <a:moveTo>
                          <a:pt x="114" y="0"/>
                        </a:moveTo>
                        <a:lnTo>
                          <a:pt x="124" y="0"/>
                        </a:lnTo>
                        <a:lnTo>
                          <a:pt x="122" y="10"/>
                        </a:lnTo>
                        <a:lnTo>
                          <a:pt x="126" y="8"/>
                        </a:lnTo>
                        <a:lnTo>
                          <a:pt x="130" y="4"/>
                        </a:lnTo>
                        <a:lnTo>
                          <a:pt x="132" y="2"/>
                        </a:lnTo>
                        <a:lnTo>
                          <a:pt x="138" y="0"/>
                        </a:lnTo>
                        <a:lnTo>
                          <a:pt x="146" y="0"/>
                        </a:lnTo>
                        <a:lnTo>
                          <a:pt x="158" y="4"/>
                        </a:lnTo>
                        <a:lnTo>
                          <a:pt x="168" y="8"/>
                        </a:lnTo>
                        <a:lnTo>
                          <a:pt x="170" y="12"/>
                        </a:lnTo>
                        <a:lnTo>
                          <a:pt x="172" y="14"/>
                        </a:lnTo>
                        <a:lnTo>
                          <a:pt x="142" y="20"/>
                        </a:lnTo>
                        <a:lnTo>
                          <a:pt x="158" y="22"/>
                        </a:lnTo>
                        <a:lnTo>
                          <a:pt x="172" y="20"/>
                        </a:lnTo>
                        <a:lnTo>
                          <a:pt x="176" y="22"/>
                        </a:lnTo>
                        <a:lnTo>
                          <a:pt x="180" y="24"/>
                        </a:lnTo>
                        <a:lnTo>
                          <a:pt x="184" y="28"/>
                        </a:lnTo>
                        <a:lnTo>
                          <a:pt x="186" y="34"/>
                        </a:lnTo>
                        <a:lnTo>
                          <a:pt x="190" y="40"/>
                        </a:lnTo>
                        <a:lnTo>
                          <a:pt x="196" y="34"/>
                        </a:lnTo>
                        <a:lnTo>
                          <a:pt x="198" y="32"/>
                        </a:lnTo>
                        <a:lnTo>
                          <a:pt x="202" y="32"/>
                        </a:lnTo>
                        <a:lnTo>
                          <a:pt x="212" y="36"/>
                        </a:lnTo>
                        <a:lnTo>
                          <a:pt x="224" y="44"/>
                        </a:lnTo>
                        <a:lnTo>
                          <a:pt x="246" y="58"/>
                        </a:lnTo>
                        <a:lnTo>
                          <a:pt x="236" y="64"/>
                        </a:lnTo>
                        <a:lnTo>
                          <a:pt x="230" y="68"/>
                        </a:lnTo>
                        <a:lnTo>
                          <a:pt x="228" y="74"/>
                        </a:lnTo>
                        <a:lnTo>
                          <a:pt x="218" y="74"/>
                        </a:lnTo>
                        <a:lnTo>
                          <a:pt x="218" y="80"/>
                        </a:lnTo>
                        <a:lnTo>
                          <a:pt x="224" y="80"/>
                        </a:lnTo>
                        <a:lnTo>
                          <a:pt x="234" y="82"/>
                        </a:lnTo>
                        <a:lnTo>
                          <a:pt x="246" y="86"/>
                        </a:lnTo>
                        <a:lnTo>
                          <a:pt x="256" y="94"/>
                        </a:lnTo>
                        <a:lnTo>
                          <a:pt x="258" y="98"/>
                        </a:lnTo>
                        <a:lnTo>
                          <a:pt x="258" y="102"/>
                        </a:lnTo>
                        <a:lnTo>
                          <a:pt x="264" y="104"/>
                        </a:lnTo>
                        <a:lnTo>
                          <a:pt x="268" y="106"/>
                        </a:lnTo>
                        <a:lnTo>
                          <a:pt x="272" y="108"/>
                        </a:lnTo>
                        <a:lnTo>
                          <a:pt x="276" y="108"/>
                        </a:lnTo>
                        <a:lnTo>
                          <a:pt x="280" y="108"/>
                        </a:lnTo>
                        <a:lnTo>
                          <a:pt x="284" y="106"/>
                        </a:lnTo>
                        <a:lnTo>
                          <a:pt x="284" y="112"/>
                        </a:lnTo>
                        <a:lnTo>
                          <a:pt x="276" y="114"/>
                        </a:lnTo>
                        <a:lnTo>
                          <a:pt x="268" y="116"/>
                        </a:lnTo>
                        <a:lnTo>
                          <a:pt x="268" y="126"/>
                        </a:lnTo>
                        <a:lnTo>
                          <a:pt x="262" y="124"/>
                        </a:lnTo>
                        <a:lnTo>
                          <a:pt x="258" y="122"/>
                        </a:lnTo>
                        <a:lnTo>
                          <a:pt x="252" y="130"/>
                        </a:lnTo>
                        <a:lnTo>
                          <a:pt x="246" y="134"/>
                        </a:lnTo>
                        <a:lnTo>
                          <a:pt x="242" y="136"/>
                        </a:lnTo>
                        <a:lnTo>
                          <a:pt x="236" y="136"/>
                        </a:lnTo>
                        <a:lnTo>
                          <a:pt x="232" y="134"/>
                        </a:lnTo>
                        <a:lnTo>
                          <a:pt x="230" y="130"/>
                        </a:lnTo>
                        <a:lnTo>
                          <a:pt x="228" y="128"/>
                        </a:lnTo>
                        <a:lnTo>
                          <a:pt x="228" y="120"/>
                        </a:lnTo>
                        <a:lnTo>
                          <a:pt x="224" y="112"/>
                        </a:lnTo>
                        <a:lnTo>
                          <a:pt x="210" y="112"/>
                        </a:lnTo>
                        <a:lnTo>
                          <a:pt x="212" y="118"/>
                        </a:lnTo>
                        <a:lnTo>
                          <a:pt x="208" y="120"/>
                        </a:lnTo>
                        <a:lnTo>
                          <a:pt x="204" y="120"/>
                        </a:lnTo>
                        <a:lnTo>
                          <a:pt x="198" y="122"/>
                        </a:lnTo>
                        <a:lnTo>
                          <a:pt x="198" y="124"/>
                        </a:lnTo>
                        <a:lnTo>
                          <a:pt x="200" y="128"/>
                        </a:lnTo>
                        <a:lnTo>
                          <a:pt x="206" y="130"/>
                        </a:lnTo>
                        <a:lnTo>
                          <a:pt x="206" y="138"/>
                        </a:lnTo>
                        <a:lnTo>
                          <a:pt x="214" y="140"/>
                        </a:lnTo>
                        <a:lnTo>
                          <a:pt x="220" y="144"/>
                        </a:lnTo>
                        <a:lnTo>
                          <a:pt x="222" y="152"/>
                        </a:lnTo>
                        <a:lnTo>
                          <a:pt x="220" y="158"/>
                        </a:lnTo>
                        <a:lnTo>
                          <a:pt x="218" y="164"/>
                        </a:lnTo>
                        <a:lnTo>
                          <a:pt x="218" y="168"/>
                        </a:lnTo>
                        <a:lnTo>
                          <a:pt x="216" y="172"/>
                        </a:lnTo>
                        <a:lnTo>
                          <a:pt x="220" y="178"/>
                        </a:lnTo>
                        <a:lnTo>
                          <a:pt x="212" y="176"/>
                        </a:lnTo>
                        <a:lnTo>
                          <a:pt x="202" y="172"/>
                        </a:lnTo>
                        <a:lnTo>
                          <a:pt x="196" y="166"/>
                        </a:lnTo>
                        <a:lnTo>
                          <a:pt x="192" y="164"/>
                        </a:lnTo>
                        <a:lnTo>
                          <a:pt x="192" y="162"/>
                        </a:lnTo>
                        <a:lnTo>
                          <a:pt x="188" y="160"/>
                        </a:lnTo>
                        <a:lnTo>
                          <a:pt x="182" y="158"/>
                        </a:lnTo>
                        <a:lnTo>
                          <a:pt x="170" y="158"/>
                        </a:lnTo>
                        <a:lnTo>
                          <a:pt x="172" y="160"/>
                        </a:lnTo>
                        <a:lnTo>
                          <a:pt x="180" y="168"/>
                        </a:lnTo>
                        <a:lnTo>
                          <a:pt x="196" y="182"/>
                        </a:lnTo>
                        <a:lnTo>
                          <a:pt x="194" y="188"/>
                        </a:lnTo>
                        <a:lnTo>
                          <a:pt x="190" y="190"/>
                        </a:lnTo>
                        <a:lnTo>
                          <a:pt x="184" y="188"/>
                        </a:lnTo>
                        <a:lnTo>
                          <a:pt x="174" y="184"/>
                        </a:lnTo>
                        <a:lnTo>
                          <a:pt x="160" y="176"/>
                        </a:lnTo>
                        <a:lnTo>
                          <a:pt x="134" y="176"/>
                        </a:lnTo>
                        <a:lnTo>
                          <a:pt x="132" y="172"/>
                        </a:lnTo>
                        <a:lnTo>
                          <a:pt x="134" y="170"/>
                        </a:lnTo>
                        <a:lnTo>
                          <a:pt x="134" y="168"/>
                        </a:lnTo>
                        <a:lnTo>
                          <a:pt x="134" y="164"/>
                        </a:lnTo>
                        <a:lnTo>
                          <a:pt x="134" y="160"/>
                        </a:lnTo>
                        <a:lnTo>
                          <a:pt x="134" y="158"/>
                        </a:lnTo>
                        <a:lnTo>
                          <a:pt x="132" y="158"/>
                        </a:lnTo>
                        <a:lnTo>
                          <a:pt x="124" y="152"/>
                        </a:lnTo>
                        <a:lnTo>
                          <a:pt x="120" y="148"/>
                        </a:lnTo>
                        <a:lnTo>
                          <a:pt x="120" y="144"/>
                        </a:lnTo>
                        <a:lnTo>
                          <a:pt x="102" y="144"/>
                        </a:lnTo>
                        <a:lnTo>
                          <a:pt x="94" y="144"/>
                        </a:lnTo>
                        <a:lnTo>
                          <a:pt x="88" y="146"/>
                        </a:lnTo>
                        <a:lnTo>
                          <a:pt x="78" y="148"/>
                        </a:lnTo>
                        <a:lnTo>
                          <a:pt x="70" y="150"/>
                        </a:lnTo>
                        <a:lnTo>
                          <a:pt x="62" y="148"/>
                        </a:lnTo>
                        <a:lnTo>
                          <a:pt x="60" y="146"/>
                        </a:lnTo>
                        <a:lnTo>
                          <a:pt x="60" y="144"/>
                        </a:lnTo>
                        <a:lnTo>
                          <a:pt x="60" y="142"/>
                        </a:lnTo>
                        <a:lnTo>
                          <a:pt x="62" y="138"/>
                        </a:lnTo>
                        <a:lnTo>
                          <a:pt x="70" y="136"/>
                        </a:lnTo>
                        <a:lnTo>
                          <a:pt x="86" y="128"/>
                        </a:lnTo>
                        <a:lnTo>
                          <a:pt x="88" y="132"/>
                        </a:lnTo>
                        <a:lnTo>
                          <a:pt x="92" y="134"/>
                        </a:lnTo>
                        <a:lnTo>
                          <a:pt x="104" y="134"/>
                        </a:lnTo>
                        <a:lnTo>
                          <a:pt x="114" y="132"/>
                        </a:lnTo>
                        <a:lnTo>
                          <a:pt x="116" y="130"/>
                        </a:lnTo>
                        <a:lnTo>
                          <a:pt x="120" y="128"/>
                        </a:lnTo>
                        <a:lnTo>
                          <a:pt x="122" y="126"/>
                        </a:lnTo>
                        <a:lnTo>
                          <a:pt x="122" y="120"/>
                        </a:lnTo>
                        <a:lnTo>
                          <a:pt x="134" y="116"/>
                        </a:lnTo>
                        <a:lnTo>
                          <a:pt x="142" y="112"/>
                        </a:lnTo>
                        <a:lnTo>
                          <a:pt x="162" y="98"/>
                        </a:lnTo>
                        <a:lnTo>
                          <a:pt x="152" y="84"/>
                        </a:lnTo>
                        <a:lnTo>
                          <a:pt x="148" y="82"/>
                        </a:lnTo>
                        <a:lnTo>
                          <a:pt x="142" y="80"/>
                        </a:lnTo>
                        <a:lnTo>
                          <a:pt x="142" y="76"/>
                        </a:lnTo>
                        <a:lnTo>
                          <a:pt x="128" y="76"/>
                        </a:lnTo>
                        <a:lnTo>
                          <a:pt x="130" y="74"/>
                        </a:lnTo>
                        <a:lnTo>
                          <a:pt x="134" y="74"/>
                        </a:lnTo>
                        <a:lnTo>
                          <a:pt x="134" y="66"/>
                        </a:lnTo>
                        <a:lnTo>
                          <a:pt x="130" y="64"/>
                        </a:lnTo>
                        <a:lnTo>
                          <a:pt x="126" y="62"/>
                        </a:lnTo>
                        <a:lnTo>
                          <a:pt x="118" y="56"/>
                        </a:lnTo>
                        <a:lnTo>
                          <a:pt x="114" y="54"/>
                        </a:lnTo>
                        <a:lnTo>
                          <a:pt x="112" y="54"/>
                        </a:lnTo>
                        <a:lnTo>
                          <a:pt x="110" y="56"/>
                        </a:lnTo>
                        <a:lnTo>
                          <a:pt x="104" y="58"/>
                        </a:lnTo>
                        <a:lnTo>
                          <a:pt x="100" y="62"/>
                        </a:lnTo>
                        <a:lnTo>
                          <a:pt x="96" y="64"/>
                        </a:lnTo>
                        <a:lnTo>
                          <a:pt x="92" y="66"/>
                        </a:lnTo>
                        <a:lnTo>
                          <a:pt x="88" y="66"/>
                        </a:lnTo>
                        <a:lnTo>
                          <a:pt x="88" y="64"/>
                        </a:lnTo>
                        <a:lnTo>
                          <a:pt x="88" y="56"/>
                        </a:lnTo>
                        <a:lnTo>
                          <a:pt x="76" y="58"/>
                        </a:lnTo>
                        <a:lnTo>
                          <a:pt x="64" y="58"/>
                        </a:lnTo>
                        <a:lnTo>
                          <a:pt x="36" y="56"/>
                        </a:lnTo>
                        <a:lnTo>
                          <a:pt x="32" y="56"/>
                        </a:lnTo>
                        <a:lnTo>
                          <a:pt x="26" y="54"/>
                        </a:lnTo>
                        <a:lnTo>
                          <a:pt x="24" y="52"/>
                        </a:lnTo>
                        <a:lnTo>
                          <a:pt x="22" y="46"/>
                        </a:lnTo>
                        <a:lnTo>
                          <a:pt x="18" y="48"/>
                        </a:lnTo>
                        <a:lnTo>
                          <a:pt x="14" y="50"/>
                        </a:lnTo>
                        <a:lnTo>
                          <a:pt x="10" y="52"/>
                        </a:lnTo>
                        <a:lnTo>
                          <a:pt x="6" y="52"/>
                        </a:lnTo>
                        <a:lnTo>
                          <a:pt x="4" y="52"/>
                        </a:lnTo>
                        <a:lnTo>
                          <a:pt x="2" y="48"/>
                        </a:lnTo>
                        <a:lnTo>
                          <a:pt x="0" y="44"/>
                        </a:lnTo>
                        <a:lnTo>
                          <a:pt x="6" y="40"/>
                        </a:lnTo>
                        <a:lnTo>
                          <a:pt x="14" y="40"/>
                        </a:lnTo>
                        <a:lnTo>
                          <a:pt x="6" y="36"/>
                        </a:lnTo>
                        <a:lnTo>
                          <a:pt x="4" y="34"/>
                        </a:lnTo>
                        <a:lnTo>
                          <a:pt x="4" y="30"/>
                        </a:lnTo>
                        <a:lnTo>
                          <a:pt x="4" y="28"/>
                        </a:lnTo>
                        <a:lnTo>
                          <a:pt x="6" y="24"/>
                        </a:lnTo>
                        <a:lnTo>
                          <a:pt x="12" y="18"/>
                        </a:lnTo>
                        <a:lnTo>
                          <a:pt x="22" y="14"/>
                        </a:lnTo>
                        <a:lnTo>
                          <a:pt x="32" y="10"/>
                        </a:lnTo>
                        <a:lnTo>
                          <a:pt x="56" y="6"/>
                        </a:lnTo>
                        <a:lnTo>
                          <a:pt x="64" y="4"/>
                        </a:lnTo>
                        <a:lnTo>
                          <a:pt x="72" y="0"/>
                        </a:lnTo>
                        <a:lnTo>
                          <a:pt x="82" y="0"/>
                        </a:lnTo>
                        <a:lnTo>
                          <a:pt x="78" y="6"/>
                        </a:lnTo>
                        <a:lnTo>
                          <a:pt x="72" y="8"/>
                        </a:lnTo>
                        <a:lnTo>
                          <a:pt x="62" y="12"/>
                        </a:lnTo>
                        <a:lnTo>
                          <a:pt x="58" y="16"/>
                        </a:lnTo>
                        <a:lnTo>
                          <a:pt x="54" y="18"/>
                        </a:lnTo>
                        <a:lnTo>
                          <a:pt x="50" y="22"/>
                        </a:lnTo>
                        <a:lnTo>
                          <a:pt x="48" y="28"/>
                        </a:lnTo>
                        <a:lnTo>
                          <a:pt x="56" y="28"/>
                        </a:lnTo>
                        <a:lnTo>
                          <a:pt x="60" y="24"/>
                        </a:lnTo>
                        <a:lnTo>
                          <a:pt x="64" y="18"/>
                        </a:lnTo>
                        <a:lnTo>
                          <a:pt x="70" y="14"/>
                        </a:lnTo>
                        <a:lnTo>
                          <a:pt x="76" y="12"/>
                        </a:lnTo>
                        <a:lnTo>
                          <a:pt x="94" y="6"/>
                        </a:lnTo>
                        <a:lnTo>
                          <a:pt x="11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2" name="ïṧlîḋe">
                    <a:extLst>
                      <a:ext uri="{FF2B5EF4-FFF2-40B4-BE49-F238E27FC236}">
                        <a16:creationId xmlns:a16="http://schemas.microsoft.com/office/drawing/2014/main" xmlns="" id="{FEAA18B0-C2A9-488D-AE2D-1BCC3D943F3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54426" y="1816523"/>
                    <a:ext cx="56466" cy="30822"/>
                  </a:xfrm>
                  <a:custGeom>
                    <a:avLst/>
                    <a:gdLst>
                      <a:gd name="T0" fmla="*/ 2147483647 w 32"/>
                      <a:gd name="T1" fmla="*/ 2147483647 h 18"/>
                      <a:gd name="T2" fmla="*/ 2147483647 w 32"/>
                      <a:gd name="T3" fmla="*/ 0 h 18"/>
                      <a:gd name="T4" fmla="*/ 2147483647 w 32"/>
                      <a:gd name="T5" fmla="*/ 0 h 18"/>
                      <a:gd name="T6" fmla="*/ 2147483647 w 32"/>
                      <a:gd name="T7" fmla="*/ 2147483647 h 18"/>
                      <a:gd name="T8" fmla="*/ 2147483647 w 32"/>
                      <a:gd name="T9" fmla="*/ 2147483647 h 18"/>
                      <a:gd name="T10" fmla="*/ 2147483647 w 32"/>
                      <a:gd name="T11" fmla="*/ 2147483647 h 18"/>
                      <a:gd name="T12" fmla="*/ 2147483647 w 32"/>
                      <a:gd name="T13" fmla="*/ 2147483647 h 18"/>
                      <a:gd name="T14" fmla="*/ 2147483647 w 32"/>
                      <a:gd name="T15" fmla="*/ 2147483647 h 18"/>
                      <a:gd name="T16" fmla="*/ 2147483647 w 32"/>
                      <a:gd name="T17" fmla="*/ 2147483647 h 18"/>
                      <a:gd name="T18" fmla="*/ 2147483647 w 32"/>
                      <a:gd name="T19" fmla="*/ 2147483647 h 18"/>
                      <a:gd name="T20" fmla="*/ 0 w 32"/>
                      <a:gd name="T21" fmla="*/ 2147483647 h 18"/>
                      <a:gd name="T22" fmla="*/ 2147483647 w 32"/>
                      <a:gd name="T23" fmla="*/ 2147483647 h 18"/>
                      <a:gd name="T24" fmla="*/ 2147483647 w 32"/>
                      <a:gd name="T25" fmla="*/ 2147483647 h 18"/>
                      <a:gd name="T26" fmla="*/ 2147483647 w 32"/>
                      <a:gd name="T27" fmla="*/ 2147483647 h 18"/>
                      <a:gd name="T28" fmla="*/ 2147483647 w 32"/>
                      <a:gd name="T29" fmla="*/ 2147483647 h 18"/>
                      <a:gd name="T30" fmla="*/ 2147483647 w 32"/>
                      <a:gd name="T31" fmla="*/ 0 h 18"/>
                      <a:gd name="T32" fmla="*/ 2147483647 w 32"/>
                      <a:gd name="T33" fmla="*/ 2147483647 h 18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32"/>
                      <a:gd name="T52" fmla="*/ 0 h 18"/>
                      <a:gd name="T53" fmla="*/ 32 w 32"/>
                      <a:gd name="T54" fmla="*/ 18 h 18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32" h="18">
                        <a:moveTo>
                          <a:pt x="16" y="2"/>
                        </a:moveTo>
                        <a:lnTo>
                          <a:pt x="28" y="0"/>
                        </a:lnTo>
                        <a:lnTo>
                          <a:pt x="30" y="0"/>
                        </a:lnTo>
                        <a:lnTo>
                          <a:pt x="32" y="2"/>
                        </a:lnTo>
                        <a:lnTo>
                          <a:pt x="30" y="6"/>
                        </a:lnTo>
                        <a:lnTo>
                          <a:pt x="28" y="10"/>
                        </a:lnTo>
                        <a:lnTo>
                          <a:pt x="22" y="14"/>
                        </a:lnTo>
                        <a:lnTo>
                          <a:pt x="14" y="18"/>
                        </a:lnTo>
                        <a:lnTo>
                          <a:pt x="6" y="18"/>
                        </a:lnTo>
                        <a:lnTo>
                          <a:pt x="2" y="16"/>
                        </a:lnTo>
                        <a:lnTo>
                          <a:pt x="0" y="14"/>
                        </a:lnTo>
                        <a:lnTo>
                          <a:pt x="2" y="10"/>
                        </a:lnTo>
                        <a:lnTo>
                          <a:pt x="8" y="6"/>
                        </a:lnTo>
                        <a:lnTo>
                          <a:pt x="12" y="2"/>
                        </a:lnTo>
                        <a:lnTo>
                          <a:pt x="18" y="2"/>
                        </a:lnTo>
                        <a:lnTo>
                          <a:pt x="18" y="0"/>
                        </a:lnTo>
                        <a:lnTo>
                          <a:pt x="16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3" name="iś1íďe">
                    <a:extLst>
                      <a:ext uri="{FF2B5EF4-FFF2-40B4-BE49-F238E27FC236}">
                        <a16:creationId xmlns:a16="http://schemas.microsoft.com/office/drawing/2014/main" xmlns="" id="{C18CD9E1-76AA-4ECD-B536-21081055C56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44460" y="2367140"/>
                    <a:ext cx="1524577" cy="725748"/>
                  </a:xfrm>
                  <a:custGeom>
                    <a:avLst/>
                    <a:gdLst>
                      <a:gd name="T0" fmla="*/ 2147483647 w 872"/>
                      <a:gd name="T1" fmla="*/ 2147483647 h 434"/>
                      <a:gd name="T2" fmla="*/ 2147483647 w 872"/>
                      <a:gd name="T3" fmla="*/ 2147483647 h 434"/>
                      <a:gd name="T4" fmla="*/ 2147483647 w 872"/>
                      <a:gd name="T5" fmla="*/ 2147483647 h 434"/>
                      <a:gd name="T6" fmla="*/ 2147483647 w 872"/>
                      <a:gd name="T7" fmla="*/ 2147483647 h 434"/>
                      <a:gd name="T8" fmla="*/ 2147483647 w 872"/>
                      <a:gd name="T9" fmla="*/ 2147483647 h 434"/>
                      <a:gd name="T10" fmla="*/ 2147483647 w 872"/>
                      <a:gd name="T11" fmla="*/ 2147483647 h 434"/>
                      <a:gd name="T12" fmla="*/ 2147483647 w 872"/>
                      <a:gd name="T13" fmla="*/ 2147483647 h 434"/>
                      <a:gd name="T14" fmla="*/ 2147483647 w 872"/>
                      <a:gd name="T15" fmla="*/ 2147483647 h 434"/>
                      <a:gd name="T16" fmla="*/ 2147483647 w 872"/>
                      <a:gd name="T17" fmla="*/ 2147483647 h 434"/>
                      <a:gd name="T18" fmla="*/ 2147483647 w 872"/>
                      <a:gd name="T19" fmla="*/ 2147483647 h 434"/>
                      <a:gd name="T20" fmla="*/ 2147483647 w 872"/>
                      <a:gd name="T21" fmla="*/ 2147483647 h 434"/>
                      <a:gd name="T22" fmla="*/ 2147483647 w 872"/>
                      <a:gd name="T23" fmla="*/ 2147483647 h 434"/>
                      <a:gd name="T24" fmla="*/ 2147483647 w 872"/>
                      <a:gd name="T25" fmla="*/ 2147483647 h 434"/>
                      <a:gd name="T26" fmla="*/ 2147483647 w 872"/>
                      <a:gd name="T27" fmla="*/ 2147483647 h 434"/>
                      <a:gd name="T28" fmla="*/ 2147483647 w 872"/>
                      <a:gd name="T29" fmla="*/ 2147483647 h 434"/>
                      <a:gd name="T30" fmla="*/ 2147483647 w 872"/>
                      <a:gd name="T31" fmla="*/ 2147483647 h 434"/>
                      <a:gd name="T32" fmla="*/ 2147483647 w 872"/>
                      <a:gd name="T33" fmla="*/ 2147483647 h 434"/>
                      <a:gd name="T34" fmla="*/ 2147483647 w 872"/>
                      <a:gd name="T35" fmla="*/ 2147483647 h 434"/>
                      <a:gd name="T36" fmla="*/ 2147483647 w 872"/>
                      <a:gd name="T37" fmla="*/ 2147483647 h 434"/>
                      <a:gd name="T38" fmla="*/ 2147483647 w 872"/>
                      <a:gd name="T39" fmla="*/ 2147483647 h 434"/>
                      <a:gd name="T40" fmla="*/ 2147483647 w 872"/>
                      <a:gd name="T41" fmla="*/ 2147483647 h 434"/>
                      <a:gd name="T42" fmla="*/ 2147483647 w 872"/>
                      <a:gd name="T43" fmla="*/ 2147483647 h 434"/>
                      <a:gd name="T44" fmla="*/ 2147483647 w 872"/>
                      <a:gd name="T45" fmla="*/ 2147483647 h 434"/>
                      <a:gd name="T46" fmla="*/ 2147483647 w 872"/>
                      <a:gd name="T47" fmla="*/ 2147483647 h 434"/>
                      <a:gd name="T48" fmla="*/ 2147483647 w 872"/>
                      <a:gd name="T49" fmla="*/ 2147483647 h 434"/>
                      <a:gd name="T50" fmla="*/ 2147483647 w 872"/>
                      <a:gd name="T51" fmla="*/ 2147483647 h 434"/>
                      <a:gd name="T52" fmla="*/ 2147483647 w 872"/>
                      <a:gd name="T53" fmla="*/ 2147483647 h 434"/>
                      <a:gd name="T54" fmla="*/ 2147483647 w 872"/>
                      <a:gd name="T55" fmla="*/ 2147483647 h 434"/>
                      <a:gd name="T56" fmla="*/ 2147483647 w 872"/>
                      <a:gd name="T57" fmla="*/ 2147483647 h 434"/>
                      <a:gd name="T58" fmla="*/ 2147483647 w 872"/>
                      <a:gd name="T59" fmla="*/ 2147483647 h 434"/>
                      <a:gd name="T60" fmla="*/ 2147483647 w 872"/>
                      <a:gd name="T61" fmla="*/ 2147483647 h 434"/>
                      <a:gd name="T62" fmla="*/ 2147483647 w 872"/>
                      <a:gd name="T63" fmla="*/ 2147483647 h 434"/>
                      <a:gd name="T64" fmla="*/ 2147483647 w 872"/>
                      <a:gd name="T65" fmla="*/ 2147483647 h 434"/>
                      <a:gd name="T66" fmla="*/ 2147483647 w 872"/>
                      <a:gd name="T67" fmla="*/ 2147483647 h 434"/>
                      <a:gd name="T68" fmla="*/ 2147483647 w 872"/>
                      <a:gd name="T69" fmla="*/ 2147483647 h 434"/>
                      <a:gd name="T70" fmla="*/ 2147483647 w 872"/>
                      <a:gd name="T71" fmla="*/ 2147483647 h 434"/>
                      <a:gd name="T72" fmla="*/ 2147483647 w 872"/>
                      <a:gd name="T73" fmla="*/ 2147483647 h 434"/>
                      <a:gd name="T74" fmla="*/ 2147483647 w 872"/>
                      <a:gd name="T75" fmla="*/ 2147483647 h 434"/>
                      <a:gd name="T76" fmla="*/ 2147483647 w 872"/>
                      <a:gd name="T77" fmla="*/ 2147483647 h 434"/>
                      <a:gd name="T78" fmla="*/ 2147483647 w 872"/>
                      <a:gd name="T79" fmla="*/ 2147483647 h 434"/>
                      <a:gd name="T80" fmla="*/ 2147483647 w 872"/>
                      <a:gd name="T81" fmla="*/ 2147483647 h 434"/>
                      <a:gd name="T82" fmla="*/ 2147483647 w 872"/>
                      <a:gd name="T83" fmla="*/ 2147483647 h 434"/>
                      <a:gd name="T84" fmla="*/ 2147483647 w 872"/>
                      <a:gd name="T85" fmla="*/ 2147483647 h 434"/>
                      <a:gd name="T86" fmla="*/ 2147483647 w 872"/>
                      <a:gd name="T87" fmla="*/ 2147483647 h 434"/>
                      <a:gd name="T88" fmla="*/ 2147483647 w 872"/>
                      <a:gd name="T89" fmla="*/ 2147483647 h 434"/>
                      <a:gd name="T90" fmla="*/ 2147483647 w 872"/>
                      <a:gd name="T91" fmla="*/ 2147483647 h 434"/>
                      <a:gd name="T92" fmla="*/ 2147483647 w 872"/>
                      <a:gd name="T93" fmla="*/ 2147483647 h 434"/>
                      <a:gd name="T94" fmla="*/ 2147483647 w 872"/>
                      <a:gd name="T95" fmla="*/ 2147483647 h 434"/>
                      <a:gd name="T96" fmla="*/ 2147483647 w 872"/>
                      <a:gd name="T97" fmla="*/ 2147483647 h 434"/>
                      <a:gd name="T98" fmla="*/ 2147483647 w 872"/>
                      <a:gd name="T99" fmla="*/ 2147483647 h 434"/>
                      <a:gd name="T100" fmla="*/ 2147483647 w 872"/>
                      <a:gd name="T101" fmla="*/ 2147483647 h 434"/>
                      <a:gd name="T102" fmla="*/ 2147483647 w 872"/>
                      <a:gd name="T103" fmla="*/ 2147483647 h 434"/>
                      <a:gd name="T104" fmla="*/ 0 w 872"/>
                      <a:gd name="T105" fmla="*/ 2147483647 h 434"/>
                      <a:gd name="T106" fmla="*/ 2147483647 w 872"/>
                      <a:gd name="T107" fmla="*/ 2147483647 h 434"/>
                      <a:gd name="T108" fmla="*/ 2147483647 w 872"/>
                      <a:gd name="T109" fmla="*/ 2147483647 h 434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872"/>
                      <a:gd name="T166" fmla="*/ 0 h 434"/>
                      <a:gd name="T167" fmla="*/ 872 w 872"/>
                      <a:gd name="T168" fmla="*/ 434 h 434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872" h="434">
                        <a:moveTo>
                          <a:pt x="4" y="226"/>
                        </a:moveTo>
                        <a:lnTo>
                          <a:pt x="4" y="228"/>
                        </a:lnTo>
                        <a:lnTo>
                          <a:pt x="4" y="230"/>
                        </a:lnTo>
                        <a:lnTo>
                          <a:pt x="2" y="236"/>
                        </a:lnTo>
                        <a:lnTo>
                          <a:pt x="4" y="244"/>
                        </a:lnTo>
                        <a:lnTo>
                          <a:pt x="6" y="254"/>
                        </a:lnTo>
                        <a:lnTo>
                          <a:pt x="14" y="260"/>
                        </a:lnTo>
                        <a:lnTo>
                          <a:pt x="26" y="264"/>
                        </a:lnTo>
                        <a:lnTo>
                          <a:pt x="30" y="266"/>
                        </a:lnTo>
                        <a:lnTo>
                          <a:pt x="32" y="268"/>
                        </a:lnTo>
                        <a:lnTo>
                          <a:pt x="40" y="278"/>
                        </a:lnTo>
                        <a:lnTo>
                          <a:pt x="44" y="290"/>
                        </a:lnTo>
                        <a:lnTo>
                          <a:pt x="46" y="300"/>
                        </a:lnTo>
                        <a:lnTo>
                          <a:pt x="66" y="298"/>
                        </a:lnTo>
                        <a:lnTo>
                          <a:pt x="74" y="298"/>
                        </a:lnTo>
                        <a:lnTo>
                          <a:pt x="80" y="300"/>
                        </a:lnTo>
                        <a:lnTo>
                          <a:pt x="124" y="326"/>
                        </a:lnTo>
                        <a:lnTo>
                          <a:pt x="174" y="326"/>
                        </a:lnTo>
                        <a:lnTo>
                          <a:pt x="178" y="316"/>
                        </a:lnTo>
                        <a:lnTo>
                          <a:pt x="194" y="318"/>
                        </a:lnTo>
                        <a:lnTo>
                          <a:pt x="198" y="318"/>
                        </a:lnTo>
                        <a:lnTo>
                          <a:pt x="204" y="316"/>
                        </a:lnTo>
                        <a:lnTo>
                          <a:pt x="206" y="324"/>
                        </a:lnTo>
                        <a:lnTo>
                          <a:pt x="212" y="328"/>
                        </a:lnTo>
                        <a:lnTo>
                          <a:pt x="216" y="332"/>
                        </a:lnTo>
                        <a:lnTo>
                          <a:pt x="220" y="336"/>
                        </a:lnTo>
                        <a:lnTo>
                          <a:pt x="224" y="356"/>
                        </a:lnTo>
                        <a:lnTo>
                          <a:pt x="226" y="360"/>
                        </a:lnTo>
                        <a:lnTo>
                          <a:pt x="230" y="364"/>
                        </a:lnTo>
                        <a:lnTo>
                          <a:pt x="234" y="366"/>
                        </a:lnTo>
                        <a:lnTo>
                          <a:pt x="238" y="366"/>
                        </a:lnTo>
                        <a:lnTo>
                          <a:pt x="244" y="364"/>
                        </a:lnTo>
                        <a:lnTo>
                          <a:pt x="250" y="360"/>
                        </a:lnTo>
                        <a:lnTo>
                          <a:pt x="254" y="354"/>
                        </a:lnTo>
                        <a:lnTo>
                          <a:pt x="256" y="354"/>
                        </a:lnTo>
                        <a:lnTo>
                          <a:pt x="262" y="354"/>
                        </a:lnTo>
                        <a:lnTo>
                          <a:pt x="270" y="354"/>
                        </a:lnTo>
                        <a:lnTo>
                          <a:pt x="276" y="358"/>
                        </a:lnTo>
                        <a:lnTo>
                          <a:pt x="278" y="366"/>
                        </a:lnTo>
                        <a:lnTo>
                          <a:pt x="282" y="374"/>
                        </a:lnTo>
                        <a:lnTo>
                          <a:pt x="286" y="392"/>
                        </a:lnTo>
                        <a:lnTo>
                          <a:pt x="288" y="408"/>
                        </a:lnTo>
                        <a:lnTo>
                          <a:pt x="290" y="412"/>
                        </a:lnTo>
                        <a:lnTo>
                          <a:pt x="294" y="414"/>
                        </a:lnTo>
                        <a:lnTo>
                          <a:pt x="302" y="420"/>
                        </a:lnTo>
                        <a:lnTo>
                          <a:pt x="320" y="426"/>
                        </a:lnTo>
                        <a:lnTo>
                          <a:pt x="322" y="426"/>
                        </a:lnTo>
                        <a:lnTo>
                          <a:pt x="322" y="408"/>
                        </a:lnTo>
                        <a:lnTo>
                          <a:pt x="322" y="402"/>
                        </a:lnTo>
                        <a:lnTo>
                          <a:pt x="324" y="394"/>
                        </a:lnTo>
                        <a:lnTo>
                          <a:pt x="328" y="388"/>
                        </a:lnTo>
                        <a:lnTo>
                          <a:pt x="332" y="382"/>
                        </a:lnTo>
                        <a:lnTo>
                          <a:pt x="338" y="378"/>
                        </a:lnTo>
                        <a:lnTo>
                          <a:pt x="340" y="374"/>
                        </a:lnTo>
                        <a:lnTo>
                          <a:pt x="342" y="370"/>
                        </a:lnTo>
                        <a:lnTo>
                          <a:pt x="350" y="370"/>
                        </a:lnTo>
                        <a:lnTo>
                          <a:pt x="358" y="368"/>
                        </a:lnTo>
                        <a:lnTo>
                          <a:pt x="370" y="360"/>
                        </a:lnTo>
                        <a:lnTo>
                          <a:pt x="372" y="358"/>
                        </a:lnTo>
                        <a:lnTo>
                          <a:pt x="374" y="356"/>
                        </a:lnTo>
                        <a:lnTo>
                          <a:pt x="374" y="354"/>
                        </a:lnTo>
                        <a:lnTo>
                          <a:pt x="378" y="352"/>
                        </a:lnTo>
                        <a:lnTo>
                          <a:pt x="384" y="354"/>
                        </a:lnTo>
                        <a:lnTo>
                          <a:pt x="386" y="352"/>
                        </a:lnTo>
                        <a:lnTo>
                          <a:pt x="386" y="350"/>
                        </a:lnTo>
                        <a:lnTo>
                          <a:pt x="388" y="348"/>
                        </a:lnTo>
                        <a:lnTo>
                          <a:pt x="392" y="348"/>
                        </a:lnTo>
                        <a:lnTo>
                          <a:pt x="398" y="348"/>
                        </a:lnTo>
                        <a:lnTo>
                          <a:pt x="404" y="350"/>
                        </a:lnTo>
                        <a:lnTo>
                          <a:pt x="408" y="352"/>
                        </a:lnTo>
                        <a:lnTo>
                          <a:pt x="414" y="354"/>
                        </a:lnTo>
                        <a:lnTo>
                          <a:pt x="418" y="352"/>
                        </a:lnTo>
                        <a:lnTo>
                          <a:pt x="424" y="352"/>
                        </a:lnTo>
                        <a:lnTo>
                          <a:pt x="430" y="356"/>
                        </a:lnTo>
                        <a:lnTo>
                          <a:pt x="434" y="358"/>
                        </a:lnTo>
                        <a:lnTo>
                          <a:pt x="440" y="360"/>
                        </a:lnTo>
                        <a:lnTo>
                          <a:pt x="444" y="358"/>
                        </a:lnTo>
                        <a:lnTo>
                          <a:pt x="450" y="356"/>
                        </a:lnTo>
                        <a:lnTo>
                          <a:pt x="452" y="358"/>
                        </a:lnTo>
                        <a:lnTo>
                          <a:pt x="454" y="360"/>
                        </a:lnTo>
                        <a:lnTo>
                          <a:pt x="456" y="362"/>
                        </a:lnTo>
                        <a:lnTo>
                          <a:pt x="460" y="362"/>
                        </a:lnTo>
                        <a:lnTo>
                          <a:pt x="462" y="362"/>
                        </a:lnTo>
                        <a:lnTo>
                          <a:pt x="462" y="358"/>
                        </a:lnTo>
                        <a:lnTo>
                          <a:pt x="458" y="356"/>
                        </a:lnTo>
                        <a:lnTo>
                          <a:pt x="456" y="354"/>
                        </a:lnTo>
                        <a:lnTo>
                          <a:pt x="456" y="340"/>
                        </a:lnTo>
                        <a:lnTo>
                          <a:pt x="466" y="338"/>
                        </a:lnTo>
                        <a:lnTo>
                          <a:pt x="474" y="336"/>
                        </a:lnTo>
                        <a:lnTo>
                          <a:pt x="486" y="340"/>
                        </a:lnTo>
                        <a:lnTo>
                          <a:pt x="490" y="338"/>
                        </a:lnTo>
                        <a:lnTo>
                          <a:pt x="494" y="336"/>
                        </a:lnTo>
                        <a:lnTo>
                          <a:pt x="510" y="336"/>
                        </a:lnTo>
                        <a:lnTo>
                          <a:pt x="512" y="338"/>
                        </a:lnTo>
                        <a:lnTo>
                          <a:pt x="516" y="340"/>
                        </a:lnTo>
                        <a:lnTo>
                          <a:pt x="522" y="342"/>
                        </a:lnTo>
                        <a:lnTo>
                          <a:pt x="524" y="346"/>
                        </a:lnTo>
                        <a:lnTo>
                          <a:pt x="524" y="348"/>
                        </a:lnTo>
                        <a:lnTo>
                          <a:pt x="524" y="352"/>
                        </a:lnTo>
                        <a:lnTo>
                          <a:pt x="530" y="350"/>
                        </a:lnTo>
                        <a:lnTo>
                          <a:pt x="532" y="348"/>
                        </a:lnTo>
                        <a:lnTo>
                          <a:pt x="542" y="344"/>
                        </a:lnTo>
                        <a:lnTo>
                          <a:pt x="550" y="346"/>
                        </a:lnTo>
                        <a:lnTo>
                          <a:pt x="552" y="350"/>
                        </a:lnTo>
                        <a:lnTo>
                          <a:pt x="552" y="354"/>
                        </a:lnTo>
                        <a:lnTo>
                          <a:pt x="554" y="356"/>
                        </a:lnTo>
                        <a:lnTo>
                          <a:pt x="556" y="360"/>
                        </a:lnTo>
                        <a:lnTo>
                          <a:pt x="558" y="362"/>
                        </a:lnTo>
                        <a:lnTo>
                          <a:pt x="562" y="364"/>
                        </a:lnTo>
                        <a:lnTo>
                          <a:pt x="560" y="370"/>
                        </a:lnTo>
                        <a:lnTo>
                          <a:pt x="558" y="372"/>
                        </a:lnTo>
                        <a:lnTo>
                          <a:pt x="556" y="376"/>
                        </a:lnTo>
                        <a:lnTo>
                          <a:pt x="556" y="380"/>
                        </a:lnTo>
                        <a:lnTo>
                          <a:pt x="558" y="382"/>
                        </a:lnTo>
                        <a:lnTo>
                          <a:pt x="560" y="386"/>
                        </a:lnTo>
                        <a:lnTo>
                          <a:pt x="558" y="388"/>
                        </a:lnTo>
                        <a:lnTo>
                          <a:pt x="558" y="390"/>
                        </a:lnTo>
                        <a:lnTo>
                          <a:pt x="558" y="400"/>
                        </a:lnTo>
                        <a:lnTo>
                          <a:pt x="564" y="408"/>
                        </a:lnTo>
                        <a:lnTo>
                          <a:pt x="564" y="416"/>
                        </a:lnTo>
                        <a:lnTo>
                          <a:pt x="566" y="422"/>
                        </a:lnTo>
                        <a:lnTo>
                          <a:pt x="570" y="428"/>
                        </a:lnTo>
                        <a:lnTo>
                          <a:pt x="574" y="432"/>
                        </a:lnTo>
                        <a:lnTo>
                          <a:pt x="578" y="434"/>
                        </a:lnTo>
                        <a:lnTo>
                          <a:pt x="584" y="434"/>
                        </a:lnTo>
                        <a:lnTo>
                          <a:pt x="584" y="428"/>
                        </a:lnTo>
                        <a:lnTo>
                          <a:pt x="588" y="420"/>
                        </a:lnTo>
                        <a:lnTo>
                          <a:pt x="590" y="414"/>
                        </a:lnTo>
                        <a:lnTo>
                          <a:pt x="592" y="408"/>
                        </a:lnTo>
                        <a:lnTo>
                          <a:pt x="592" y="398"/>
                        </a:lnTo>
                        <a:lnTo>
                          <a:pt x="594" y="388"/>
                        </a:lnTo>
                        <a:lnTo>
                          <a:pt x="592" y="380"/>
                        </a:lnTo>
                        <a:lnTo>
                          <a:pt x="588" y="370"/>
                        </a:lnTo>
                        <a:lnTo>
                          <a:pt x="586" y="358"/>
                        </a:lnTo>
                        <a:lnTo>
                          <a:pt x="584" y="348"/>
                        </a:lnTo>
                        <a:lnTo>
                          <a:pt x="586" y="332"/>
                        </a:lnTo>
                        <a:lnTo>
                          <a:pt x="590" y="322"/>
                        </a:lnTo>
                        <a:lnTo>
                          <a:pt x="598" y="310"/>
                        </a:lnTo>
                        <a:lnTo>
                          <a:pt x="606" y="300"/>
                        </a:lnTo>
                        <a:lnTo>
                          <a:pt x="608" y="300"/>
                        </a:lnTo>
                        <a:lnTo>
                          <a:pt x="612" y="298"/>
                        </a:lnTo>
                        <a:lnTo>
                          <a:pt x="616" y="296"/>
                        </a:lnTo>
                        <a:lnTo>
                          <a:pt x="618" y="294"/>
                        </a:lnTo>
                        <a:lnTo>
                          <a:pt x="624" y="292"/>
                        </a:lnTo>
                        <a:lnTo>
                          <a:pt x="626" y="290"/>
                        </a:lnTo>
                        <a:lnTo>
                          <a:pt x="632" y="282"/>
                        </a:lnTo>
                        <a:lnTo>
                          <a:pt x="634" y="276"/>
                        </a:lnTo>
                        <a:lnTo>
                          <a:pt x="638" y="274"/>
                        </a:lnTo>
                        <a:lnTo>
                          <a:pt x="644" y="274"/>
                        </a:lnTo>
                        <a:lnTo>
                          <a:pt x="644" y="272"/>
                        </a:lnTo>
                        <a:lnTo>
                          <a:pt x="646" y="272"/>
                        </a:lnTo>
                        <a:lnTo>
                          <a:pt x="650" y="272"/>
                        </a:lnTo>
                        <a:lnTo>
                          <a:pt x="654" y="268"/>
                        </a:lnTo>
                        <a:lnTo>
                          <a:pt x="658" y="264"/>
                        </a:lnTo>
                        <a:lnTo>
                          <a:pt x="660" y="260"/>
                        </a:lnTo>
                        <a:lnTo>
                          <a:pt x="668" y="258"/>
                        </a:lnTo>
                        <a:lnTo>
                          <a:pt x="672" y="258"/>
                        </a:lnTo>
                        <a:lnTo>
                          <a:pt x="678" y="254"/>
                        </a:lnTo>
                        <a:lnTo>
                          <a:pt x="676" y="250"/>
                        </a:lnTo>
                        <a:lnTo>
                          <a:pt x="678" y="246"/>
                        </a:lnTo>
                        <a:lnTo>
                          <a:pt x="688" y="244"/>
                        </a:lnTo>
                        <a:lnTo>
                          <a:pt x="690" y="242"/>
                        </a:lnTo>
                        <a:lnTo>
                          <a:pt x="692" y="240"/>
                        </a:lnTo>
                        <a:lnTo>
                          <a:pt x="696" y="238"/>
                        </a:lnTo>
                        <a:lnTo>
                          <a:pt x="698" y="234"/>
                        </a:lnTo>
                        <a:lnTo>
                          <a:pt x="696" y="230"/>
                        </a:lnTo>
                        <a:lnTo>
                          <a:pt x="696" y="226"/>
                        </a:lnTo>
                        <a:lnTo>
                          <a:pt x="694" y="222"/>
                        </a:lnTo>
                        <a:lnTo>
                          <a:pt x="692" y="218"/>
                        </a:lnTo>
                        <a:lnTo>
                          <a:pt x="690" y="216"/>
                        </a:lnTo>
                        <a:lnTo>
                          <a:pt x="688" y="214"/>
                        </a:lnTo>
                        <a:lnTo>
                          <a:pt x="694" y="214"/>
                        </a:lnTo>
                        <a:lnTo>
                          <a:pt x="692" y="214"/>
                        </a:lnTo>
                        <a:lnTo>
                          <a:pt x="692" y="212"/>
                        </a:lnTo>
                        <a:lnTo>
                          <a:pt x="694" y="208"/>
                        </a:lnTo>
                        <a:lnTo>
                          <a:pt x="700" y="210"/>
                        </a:lnTo>
                        <a:lnTo>
                          <a:pt x="704" y="208"/>
                        </a:lnTo>
                        <a:lnTo>
                          <a:pt x="706" y="206"/>
                        </a:lnTo>
                        <a:lnTo>
                          <a:pt x="706" y="198"/>
                        </a:lnTo>
                        <a:lnTo>
                          <a:pt x="702" y="190"/>
                        </a:lnTo>
                        <a:lnTo>
                          <a:pt x="702" y="188"/>
                        </a:lnTo>
                        <a:lnTo>
                          <a:pt x="706" y="192"/>
                        </a:lnTo>
                        <a:lnTo>
                          <a:pt x="708" y="196"/>
                        </a:lnTo>
                        <a:lnTo>
                          <a:pt x="714" y="196"/>
                        </a:lnTo>
                        <a:lnTo>
                          <a:pt x="716" y="194"/>
                        </a:lnTo>
                        <a:lnTo>
                          <a:pt x="718" y="188"/>
                        </a:lnTo>
                        <a:lnTo>
                          <a:pt x="718" y="168"/>
                        </a:lnTo>
                        <a:lnTo>
                          <a:pt x="718" y="172"/>
                        </a:lnTo>
                        <a:lnTo>
                          <a:pt x="718" y="174"/>
                        </a:lnTo>
                        <a:lnTo>
                          <a:pt x="720" y="174"/>
                        </a:lnTo>
                        <a:lnTo>
                          <a:pt x="720" y="178"/>
                        </a:lnTo>
                        <a:lnTo>
                          <a:pt x="722" y="182"/>
                        </a:lnTo>
                        <a:lnTo>
                          <a:pt x="726" y="176"/>
                        </a:lnTo>
                        <a:lnTo>
                          <a:pt x="732" y="172"/>
                        </a:lnTo>
                        <a:lnTo>
                          <a:pt x="734" y="172"/>
                        </a:lnTo>
                        <a:lnTo>
                          <a:pt x="740" y="164"/>
                        </a:lnTo>
                        <a:lnTo>
                          <a:pt x="744" y="158"/>
                        </a:lnTo>
                        <a:lnTo>
                          <a:pt x="742" y="150"/>
                        </a:lnTo>
                        <a:lnTo>
                          <a:pt x="744" y="148"/>
                        </a:lnTo>
                        <a:lnTo>
                          <a:pt x="746" y="146"/>
                        </a:lnTo>
                        <a:lnTo>
                          <a:pt x="756" y="146"/>
                        </a:lnTo>
                        <a:lnTo>
                          <a:pt x="766" y="146"/>
                        </a:lnTo>
                        <a:lnTo>
                          <a:pt x="770" y="142"/>
                        </a:lnTo>
                        <a:lnTo>
                          <a:pt x="752" y="142"/>
                        </a:lnTo>
                        <a:lnTo>
                          <a:pt x="760" y="140"/>
                        </a:lnTo>
                        <a:lnTo>
                          <a:pt x="770" y="140"/>
                        </a:lnTo>
                        <a:lnTo>
                          <a:pt x="776" y="138"/>
                        </a:lnTo>
                        <a:lnTo>
                          <a:pt x="786" y="134"/>
                        </a:lnTo>
                        <a:lnTo>
                          <a:pt x="790" y="132"/>
                        </a:lnTo>
                        <a:lnTo>
                          <a:pt x="792" y="130"/>
                        </a:lnTo>
                        <a:lnTo>
                          <a:pt x="802" y="132"/>
                        </a:lnTo>
                        <a:lnTo>
                          <a:pt x="808" y="130"/>
                        </a:lnTo>
                        <a:lnTo>
                          <a:pt x="812" y="128"/>
                        </a:lnTo>
                        <a:lnTo>
                          <a:pt x="810" y="124"/>
                        </a:lnTo>
                        <a:lnTo>
                          <a:pt x="808" y="126"/>
                        </a:lnTo>
                        <a:lnTo>
                          <a:pt x="806" y="128"/>
                        </a:lnTo>
                        <a:lnTo>
                          <a:pt x="800" y="128"/>
                        </a:lnTo>
                        <a:lnTo>
                          <a:pt x="802" y="126"/>
                        </a:lnTo>
                        <a:lnTo>
                          <a:pt x="802" y="122"/>
                        </a:lnTo>
                        <a:lnTo>
                          <a:pt x="800" y="118"/>
                        </a:lnTo>
                        <a:lnTo>
                          <a:pt x="802" y="112"/>
                        </a:lnTo>
                        <a:lnTo>
                          <a:pt x="804" y="108"/>
                        </a:lnTo>
                        <a:lnTo>
                          <a:pt x="806" y="104"/>
                        </a:lnTo>
                        <a:lnTo>
                          <a:pt x="808" y="98"/>
                        </a:lnTo>
                        <a:lnTo>
                          <a:pt x="814" y="94"/>
                        </a:lnTo>
                        <a:lnTo>
                          <a:pt x="822" y="90"/>
                        </a:lnTo>
                        <a:lnTo>
                          <a:pt x="838" y="84"/>
                        </a:lnTo>
                        <a:lnTo>
                          <a:pt x="854" y="80"/>
                        </a:lnTo>
                        <a:lnTo>
                          <a:pt x="870" y="74"/>
                        </a:lnTo>
                        <a:lnTo>
                          <a:pt x="864" y="54"/>
                        </a:lnTo>
                        <a:lnTo>
                          <a:pt x="864" y="50"/>
                        </a:lnTo>
                        <a:lnTo>
                          <a:pt x="866" y="46"/>
                        </a:lnTo>
                        <a:lnTo>
                          <a:pt x="872" y="38"/>
                        </a:lnTo>
                        <a:lnTo>
                          <a:pt x="852" y="32"/>
                        </a:lnTo>
                        <a:lnTo>
                          <a:pt x="846" y="34"/>
                        </a:lnTo>
                        <a:lnTo>
                          <a:pt x="840" y="38"/>
                        </a:lnTo>
                        <a:lnTo>
                          <a:pt x="830" y="52"/>
                        </a:lnTo>
                        <a:lnTo>
                          <a:pt x="824" y="58"/>
                        </a:lnTo>
                        <a:lnTo>
                          <a:pt x="820" y="66"/>
                        </a:lnTo>
                        <a:lnTo>
                          <a:pt x="814" y="70"/>
                        </a:lnTo>
                        <a:lnTo>
                          <a:pt x="804" y="72"/>
                        </a:lnTo>
                        <a:lnTo>
                          <a:pt x="798" y="74"/>
                        </a:lnTo>
                        <a:lnTo>
                          <a:pt x="766" y="74"/>
                        </a:lnTo>
                        <a:lnTo>
                          <a:pt x="758" y="78"/>
                        </a:lnTo>
                        <a:lnTo>
                          <a:pt x="750" y="80"/>
                        </a:lnTo>
                        <a:lnTo>
                          <a:pt x="738" y="90"/>
                        </a:lnTo>
                        <a:lnTo>
                          <a:pt x="724" y="100"/>
                        </a:lnTo>
                        <a:lnTo>
                          <a:pt x="718" y="102"/>
                        </a:lnTo>
                        <a:lnTo>
                          <a:pt x="712" y="104"/>
                        </a:lnTo>
                        <a:lnTo>
                          <a:pt x="706" y="102"/>
                        </a:lnTo>
                        <a:lnTo>
                          <a:pt x="700" y="100"/>
                        </a:lnTo>
                        <a:lnTo>
                          <a:pt x="694" y="100"/>
                        </a:lnTo>
                        <a:lnTo>
                          <a:pt x="692" y="102"/>
                        </a:lnTo>
                        <a:lnTo>
                          <a:pt x="688" y="106"/>
                        </a:lnTo>
                        <a:lnTo>
                          <a:pt x="686" y="110"/>
                        </a:lnTo>
                        <a:lnTo>
                          <a:pt x="684" y="116"/>
                        </a:lnTo>
                        <a:lnTo>
                          <a:pt x="672" y="122"/>
                        </a:lnTo>
                        <a:lnTo>
                          <a:pt x="658" y="128"/>
                        </a:lnTo>
                        <a:lnTo>
                          <a:pt x="642" y="134"/>
                        </a:lnTo>
                        <a:lnTo>
                          <a:pt x="632" y="136"/>
                        </a:lnTo>
                        <a:lnTo>
                          <a:pt x="622" y="134"/>
                        </a:lnTo>
                        <a:lnTo>
                          <a:pt x="618" y="134"/>
                        </a:lnTo>
                        <a:lnTo>
                          <a:pt x="618" y="132"/>
                        </a:lnTo>
                        <a:lnTo>
                          <a:pt x="618" y="126"/>
                        </a:lnTo>
                        <a:lnTo>
                          <a:pt x="622" y="122"/>
                        </a:lnTo>
                        <a:lnTo>
                          <a:pt x="630" y="118"/>
                        </a:lnTo>
                        <a:lnTo>
                          <a:pt x="636" y="112"/>
                        </a:lnTo>
                        <a:lnTo>
                          <a:pt x="640" y="108"/>
                        </a:lnTo>
                        <a:lnTo>
                          <a:pt x="640" y="106"/>
                        </a:lnTo>
                        <a:lnTo>
                          <a:pt x="638" y="104"/>
                        </a:lnTo>
                        <a:lnTo>
                          <a:pt x="636" y="102"/>
                        </a:lnTo>
                        <a:lnTo>
                          <a:pt x="638" y="96"/>
                        </a:lnTo>
                        <a:lnTo>
                          <a:pt x="636" y="94"/>
                        </a:lnTo>
                        <a:lnTo>
                          <a:pt x="634" y="88"/>
                        </a:lnTo>
                        <a:lnTo>
                          <a:pt x="632" y="92"/>
                        </a:lnTo>
                        <a:lnTo>
                          <a:pt x="630" y="96"/>
                        </a:lnTo>
                        <a:lnTo>
                          <a:pt x="622" y="96"/>
                        </a:lnTo>
                        <a:lnTo>
                          <a:pt x="626" y="90"/>
                        </a:lnTo>
                        <a:lnTo>
                          <a:pt x="632" y="86"/>
                        </a:lnTo>
                        <a:lnTo>
                          <a:pt x="634" y="80"/>
                        </a:lnTo>
                        <a:lnTo>
                          <a:pt x="636" y="72"/>
                        </a:lnTo>
                        <a:lnTo>
                          <a:pt x="636" y="68"/>
                        </a:lnTo>
                        <a:lnTo>
                          <a:pt x="632" y="66"/>
                        </a:lnTo>
                        <a:lnTo>
                          <a:pt x="630" y="64"/>
                        </a:lnTo>
                        <a:lnTo>
                          <a:pt x="622" y="64"/>
                        </a:lnTo>
                        <a:lnTo>
                          <a:pt x="618" y="64"/>
                        </a:lnTo>
                        <a:lnTo>
                          <a:pt x="610" y="72"/>
                        </a:lnTo>
                        <a:lnTo>
                          <a:pt x="602" y="78"/>
                        </a:lnTo>
                        <a:lnTo>
                          <a:pt x="592" y="82"/>
                        </a:lnTo>
                        <a:lnTo>
                          <a:pt x="584" y="92"/>
                        </a:lnTo>
                        <a:lnTo>
                          <a:pt x="582" y="96"/>
                        </a:lnTo>
                        <a:lnTo>
                          <a:pt x="580" y="104"/>
                        </a:lnTo>
                        <a:lnTo>
                          <a:pt x="578" y="116"/>
                        </a:lnTo>
                        <a:lnTo>
                          <a:pt x="576" y="122"/>
                        </a:lnTo>
                        <a:lnTo>
                          <a:pt x="572" y="128"/>
                        </a:lnTo>
                        <a:lnTo>
                          <a:pt x="566" y="132"/>
                        </a:lnTo>
                        <a:lnTo>
                          <a:pt x="558" y="134"/>
                        </a:lnTo>
                        <a:lnTo>
                          <a:pt x="554" y="132"/>
                        </a:lnTo>
                        <a:lnTo>
                          <a:pt x="552" y="130"/>
                        </a:lnTo>
                        <a:lnTo>
                          <a:pt x="550" y="128"/>
                        </a:lnTo>
                        <a:lnTo>
                          <a:pt x="552" y="122"/>
                        </a:lnTo>
                        <a:lnTo>
                          <a:pt x="554" y="114"/>
                        </a:lnTo>
                        <a:lnTo>
                          <a:pt x="560" y="102"/>
                        </a:lnTo>
                        <a:lnTo>
                          <a:pt x="568" y="90"/>
                        </a:lnTo>
                        <a:lnTo>
                          <a:pt x="576" y="80"/>
                        </a:lnTo>
                        <a:lnTo>
                          <a:pt x="576" y="78"/>
                        </a:lnTo>
                        <a:lnTo>
                          <a:pt x="578" y="74"/>
                        </a:lnTo>
                        <a:lnTo>
                          <a:pt x="584" y="66"/>
                        </a:lnTo>
                        <a:lnTo>
                          <a:pt x="594" y="60"/>
                        </a:lnTo>
                        <a:lnTo>
                          <a:pt x="602" y="58"/>
                        </a:lnTo>
                        <a:lnTo>
                          <a:pt x="620" y="58"/>
                        </a:lnTo>
                        <a:lnTo>
                          <a:pt x="624" y="56"/>
                        </a:lnTo>
                        <a:lnTo>
                          <a:pt x="628" y="56"/>
                        </a:lnTo>
                        <a:lnTo>
                          <a:pt x="634" y="52"/>
                        </a:lnTo>
                        <a:lnTo>
                          <a:pt x="626" y="50"/>
                        </a:lnTo>
                        <a:lnTo>
                          <a:pt x="618" y="50"/>
                        </a:lnTo>
                        <a:lnTo>
                          <a:pt x="612" y="50"/>
                        </a:lnTo>
                        <a:lnTo>
                          <a:pt x="606" y="48"/>
                        </a:lnTo>
                        <a:lnTo>
                          <a:pt x="596" y="46"/>
                        </a:lnTo>
                        <a:lnTo>
                          <a:pt x="592" y="44"/>
                        </a:lnTo>
                        <a:lnTo>
                          <a:pt x="590" y="40"/>
                        </a:lnTo>
                        <a:lnTo>
                          <a:pt x="590" y="36"/>
                        </a:lnTo>
                        <a:lnTo>
                          <a:pt x="584" y="36"/>
                        </a:lnTo>
                        <a:lnTo>
                          <a:pt x="582" y="36"/>
                        </a:lnTo>
                        <a:lnTo>
                          <a:pt x="580" y="34"/>
                        </a:lnTo>
                        <a:lnTo>
                          <a:pt x="586" y="30"/>
                        </a:lnTo>
                        <a:lnTo>
                          <a:pt x="564" y="38"/>
                        </a:lnTo>
                        <a:lnTo>
                          <a:pt x="550" y="40"/>
                        </a:lnTo>
                        <a:lnTo>
                          <a:pt x="540" y="42"/>
                        </a:lnTo>
                        <a:lnTo>
                          <a:pt x="536" y="42"/>
                        </a:lnTo>
                        <a:lnTo>
                          <a:pt x="532" y="42"/>
                        </a:lnTo>
                        <a:lnTo>
                          <a:pt x="528" y="40"/>
                        </a:lnTo>
                        <a:lnTo>
                          <a:pt x="536" y="34"/>
                        </a:lnTo>
                        <a:lnTo>
                          <a:pt x="544" y="30"/>
                        </a:lnTo>
                        <a:lnTo>
                          <a:pt x="552" y="26"/>
                        </a:lnTo>
                        <a:lnTo>
                          <a:pt x="562" y="22"/>
                        </a:lnTo>
                        <a:lnTo>
                          <a:pt x="550" y="20"/>
                        </a:lnTo>
                        <a:lnTo>
                          <a:pt x="540" y="16"/>
                        </a:lnTo>
                        <a:lnTo>
                          <a:pt x="540" y="18"/>
                        </a:lnTo>
                        <a:lnTo>
                          <a:pt x="534" y="16"/>
                        </a:lnTo>
                        <a:lnTo>
                          <a:pt x="528" y="14"/>
                        </a:lnTo>
                        <a:lnTo>
                          <a:pt x="522" y="14"/>
                        </a:lnTo>
                        <a:lnTo>
                          <a:pt x="516" y="12"/>
                        </a:lnTo>
                        <a:lnTo>
                          <a:pt x="510" y="10"/>
                        </a:lnTo>
                        <a:lnTo>
                          <a:pt x="506" y="6"/>
                        </a:lnTo>
                        <a:lnTo>
                          <a:pt x="506" y="0"/>
                        </a:lnTo>
                        <a:lnTo>
                          <a:pt x="112" y="0"/>
                        </a:lnTo>
                        <a:lnTo>
                          <a:pt x="110" y="6"/>
                        </a:lnTo>
                        <a:lnTo>
                          <a:pt x="106" y="14"/>
                        </a:lnTo>
                        <a:lnTo>
                          <a:pt x="104" y="22"/>
                        </a:lnTo>
                        <a:lnTo>
                          <a:pt x="100" y="24"/>
                        </a:lnTo>
                        <a:lnTo>
                          <a:pt x="96" y="26"/>
                        </a:lnTo>
                        <a:lnTo>
                          <a:pt x="94" y="22"/>
                        </a:lnTo>
                        <a:lnTo>
                          <a:pt x="92" y="20"/>
                        </a:lnTo>
                        <a:lnTo>
                          <a:pt x="82" y="16"/>
                        </a:lnTo>
                        <a:lnTo>
                          <a:pt x="78" y="26"/>
                        </a:lnTo>
                        <a:lnTo>
                          <a:pt x="64" y="52"/>
                        </a:lnTo>
                        <a:lnTo>
                          <a:pt x="48" y="80"/>
                        </a:lnTo>
                        <a:lnTo>
                          <a:pt x="40" y="90"/>
                        </a:lnTo>
                        <a:lnTo>
                          <a:pt x="32" y="98"/>
                        </a:lnTo>
                        <a:lnTo>
                          <a:pt x="26" y="106"/>
                        </a:lnTo>
                        <a:lnTo>
                          <a:pt x="20" y="114"/>
                        </a:lnTo>
                        <a:lnTo>
                          <a:pt x="14" y="126"/>
                        </a:lnTo>
                        <a:lnTo>
                          <a:pt x="12" y="136"/>
                        </a:lnTo>
                        <a:lnTo>
                          <a:pt x="8" y="146"/>
                        </a:lnTo>
                        <a:lnTo>
                          <a:pt x="2" y="158"/>
                        </a:lnTo>
                        <a:lnTo>
                          <a:pt x="2" y="162"/>
                        </a:lnTo>
                        <a:lnTo>
                          <a:pt x="2" y="166"/>
                        </a:lnTo>
                        <a:lnTo>
                          <a:pt x="2" y="170"/>
                        </a:lnTo>
                        <a:lnTo>
                          <a:pt x="0" y="172"/>
                        </a:lnTo>
                        <a:lnTo>
                          <a:pt x="0" y="174"/>
                        </a:lnTo>
                        <a:lnTo>
                          <a:pt x="0" y="178"/>
                        </a:lnTo>
                        <a:lnTo>
                          <a:pt x="2" y="190"/>
                        </a:lnTo>
                        <a:lnTo>
                          <a:pt x="4" y="198"/>
                        </a:lnTo>
                        <a:lnTo>
                          <a:pt x="6" y="196"/>
                        </a:lnTo>
                        <a:lnTo>
                          <a:pt x="10" y="194"/>
                        </a:lnTo>
                        <a:lnTo>
                          <a:pt x="18" y="196"/>
                        </a:lnTo>
                        <a:lnTo>
                          <a:pt x="10" y="196"/>
                        </a:lnTo>
                        <a:lnTo>
                          <a:pt x="8" y="198"/>
                        </a:lnTo>
                        <a:lnTo>
                          <a:pt x="6" y="200"/>
                        </a:lnTo>
                        <a:lnTo>
                          <a:pt x="8" y="204"/>
                        </a:lnTo>
                        <a:lnTo>
                          <a:pt x="4" y="202"/>
                        </a:lnTo>
                        <a:lnTo>
                          <a:pt x="2" y="206"/>
                        </a:lnTo>
                        <a:lnTo>
                          <a:pt x="4" y="214"/>
                        </a:lnTo>
                        <a:lnTo>
                          <a:pt x="4" y="216"/>
                        </a:lnTo>
                        <a:lnTo>
                          <a:pt x="6" y="216"/>
                        </a:lnTo>
                        <a:lnTo>
                          <a:pt x="6" y="220"/>
                        </a:lnTo>
                        <a:lnTo>
                          <a:pt x="6" y="222"/>
                        </a:lnTo>
                        <a:lnTo>
                          <a:pt x="4" y="22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4" name="ïṣľïḋè">
                    <a:extLst>
                      <a:ext uri="{FF2B5EF4-FFF2-40B4-BE49-F238E27FC236}">
                        <a16:creationId xmlns:a16="http://schemas.microsoft.com/office/drawing/2014/main" xmlns="" id="{BB8BB734-158A-4601-B847-03D9F08B934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4774" y="1746470"/>
                    <a:ext cx="1001236" cy="463750"/>
                  </a:xfrm>
                  <a:custGeom>
                    <a:avLst/>
                    <a:gdLst>
                      <a:gd name="T0" fmla="*/ 2147483647 w 574"/>
                      <a:gd name="T1" fmla="*/ 2147483647 h 278"/>
                      <a:gd name="T2" fmla="*/ 2147483647 w 574"/>
                      <a:gd name="T3" fmla="*/ 2147483647 h 278"/>
                      <a:gd name="T4" fmla="*/ 2147483647 w 574"/>
                      <a:gd name="T5" fmla="*/ 2147483647 h 278"/>
                      <a:gd name="T6" fmla="*/ 2147483647 w 574"/>
                      <a:gd name="T7" fmla="*/ 2147483647 h 278"/>
                      <a:gd name="T8" fmla="*/ 2147483647 w 574"/>
                      <a:gd name="T9" fmla="*/ 2147483647 h 278"/>
                      <a:gd name="T10" fmla="*/ 2147483647 w 574"/>
                      <a:gd name="T11" fmla="*/ 2147483647 h 278"/>
                      <a:gd name="T12" fmla="*/ 2147483647 w 574"/>
                      <a:gd name="T13" fmla="*/ 2147483647 h 278"/>
                      <a:gd name="T14" fmla="*/ 2147483647 w 574"/>
                      <a:gd name="T15" fmla="*/ 2147483647 h 278"/>
                      <a:gd name="T16" fmla="*/ 2147483647 w 574"/>
                      <a:gd name="T17" fmla="*/ 2147483647 h 278"/>
                      <a:gd name="T18" fmla="*/ 2147483647 w 574"/>
                      <a:gd name="T19" fmla="*/ 2147483647 h 278"/>
                      <a:gd name="T20" fmla="*/ 2147483647 w 574"/>
                      <a:gd name="T21" fmla="*/ 2147483647 h 278"/>
                      <a:gd name="T22" fmla="*/ 2147483647 w 574"/>
                      <a:gd name="T23" fmla="*/ 2147483647 h 278"/>
                      <a:gd name="T24" fmla="*/ 2147483647 w 574"/>
                      <a:gd name="T25" fmla="*/ 2147483647 h 278"/>
                      <a:gd name="T26" fmla="*/ 2147483647 w 574"/>
                      <a:gd name="T27" fmla="*/ 2147483647 h 278"/>
                      <a:gd name="T28" fmla="*/ 2147483647 w 574"/>
                      <a:gd name="T29" fmla="*/ 2147483647 h 278"/>
                      <a:gd name="T30" fmla="*/ 2147483647 w 574"/>
                      <a:gd name="T31" fmla="*/ 2147483647 h 278"/>
                      <a:gd name="T32" fmla="*/ 2147483647 w 574"/>
                      <a:gd name="T33" fmla="*/ 2147483647 h 278"/>
                      <a:gd name="T34" fmla="*/ 2147483647 w 574"/>
                      <a:gd name="T35" fmla="*/ 2147483647 h 278"/>
                      <a:gd name="T36" fmla="*/ 2147483647 w 574"/>
                      <a:gd name="T37" fmla="*/ 2147483647 h 278"/>
                      <a:gd name="T38" fmla="*/ 2147483647 w 574"/>
                      <a:gd name="T39" fmla="*/ 2147483647 h 278"/>
                      <a:gd name="T40" fmla="*/ 2147483647 w 574"/>
                      <a:gd name="T41" fmla="*/ 2147483647 h 278"/>
                      <a:gd name="T42" fmla="*/ 2147483647 w 574"/>
                      <a:gd name="T43" fmla="*/ 2147483647 h 278"/>
                      <a:gd name="T44" fmla="*/ 2147483647 w 574"/>
                      <a:gd name="T45" fmla="*/ 2147483647 h 278"/>
                      <a:gd name="T46" fmla="*/ 2147483647 w 574"/>
                      <a:gd name="T47" fmla="*/ 2147483647 h 278"/>
                      <a:gd name="T48" fmla="*/ 2147483647 w 574"/>
                      <a:gd name="T49" fmla="*/ 2147483647 h 278"/>
                      <a:gd name="T50" fmla="*/ 2147483647 w 574"/>
                      <a:gd name="T51" fmla="*/ 2147483647 h 278"/>
                      <a:gd name="T52" fmla="*/ 2147483647 w 574"/>
                      <a:gd name="T53" fmla="*/ 2147483647 h 278"/>
                      <a:gd name="T54" fmla="*/ 2147483647 w 574"/>
                      <a:gd name="T55" fmla="*/ 2147483647 h 278"/>
                      <a:gd name="T56" fmla="*/ 2147483647 w 574"/>
                      <a:gd name="T57" fmla="*/ 2147483647 h 278"/>
                      <a:gd name="T58" fmla="*/ 2147483647 w 574"/>
                      <a:gd name="T59" fmla="*/ 2147483647 h 278"/>
                      <a:gd name="T60" fmla="*/ 2147483647 w 574"/>
                      <a:gd name="T61" fmla="*/ 2147483647 h 278"/>
                      <a:gd name="T62" fmla="*/ 2147483647 w 574"/>
                      <a:gd name="T63" fmla="*/ 2147483647 h 278"/>
                      <a:gd name="T64" fmla="*/ 2147483647 w 574"/>
                      <a:gd name="T65" fmla="*/ 2147483647 h 278"/>
                      <a:gd name="T66" fmla="*/ 2147483647 w 574"/>
                      <a:gd name="T67" fmla="*/ 2147483647 h 278"/>
                      <a:gd name="T68" fmla="*/ 2147483647 w 574"/>
                      <a:gd name="T69" fmla="*/ 2147483647 h 278"/>
                      <a:gd name="T70" fmla="*/ 2147483647 w 574"/>
                      <a:gd name="T71" fmla="*/ 2147483647 h 278"/>
                      <a:gd name="T72" fmla="*/ 2147483647 w 574"/>
                      <a:gd name="T73" fmla="*/ 2147483647 h 278"/>
                      <a:gd name="T74" fmla="*/ 2147483647 w 574"/>
                      <a:gd name="T75" fmla="*/ 2147483647 h 278"/>
                      <a:gd name="T76" fmla="*/ 2147483647 w 574"/>
                      <a:gd name="T77" fmla="*/ 2147483647 h 278"/>
                      <a:gd name="T78" fmla="*/ 2147483647 w 574"/>
                      <a:gd name="T79" fmla="*/ 2147483647 h 278"/>
                      <a:gd name="T80" fmla="*/ 2147483647 w 574"/>
                      <a:gd name="T81" fmla="*/ 2147483647 h 278"/>
                      <a:gd name="T82" fmla="*/ 2147483647 w 574"/>
                      <a:gd name="T83" fmla="*/ 2147483647 h 278"/>
                      <a:gd name="T84" fmla="*/ 2147483647 w 574"/>
                      <a:gd name="T85" fmla="*/ 2147483647 h 278"/>
                      <a:gd name="T86" fmla="*/ 2147483647 w 574"/>
                      <a:gd name="T87" fmla="*/ 2147483647 h 278"/>
                      <a:gd name="T88" fmla="*/ 2147483647 w 574"/>
                      <a:gd name="T89" fmla="*/ 2147483647 h 278"/>
                      <a:gd name="T90" fmla="*/ 2147483647 w 574"/>
                      <a:gd name="T91" fmla="*/ 2147483647 h 278"/>
                      <a:gd name="T92" fmla="*/ 2147483647 w 574"/>
                      <a:gd name="T93" fmla="*/ 2147483647 h 278"/>
                      <a:gd name="T94" fmla="*/ 2147483647 w 574"/>
                      <a:gd name="T95" fmla="*/ 2147483647 h 278"/>
                      <a:gd name="T96" fmla="*/ 2147483647 w 574"/>
                      <a:gd name="T97" fmla="*/ 2147483647 h 278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574"/>
                      <a:gd name="T148" fmla="*/ 0 h 278"/>
                      <a:gd name="T149" fmla="*/ 574 w 574"/>
                      <a:gd name="T150" fmla="*/ 278 h 278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574" h="278">
                        <a:moveTo>
                          <a:pt x="400" y="178"/>
                        </a:moveTo>
                        <a:lnTo>
                          <a:pt x="388" y="182"/>
                        </a:lnTo>
                        <a:lnTo>
                          <a:pt x="376" y="184"/>
                        </a:lnTo>
                        <a:lnTo>
                          <a:pt x="366" y="182"/>
                        </a:lnTo>
                        <a:lnTo>
                          <a:pt x="356" y="180"/>
                        </a:lnTo>
                        <a:lnTo>
                          <a:pt x="350" y="176"/>
                        </a:lnTo>
                        <a:lnTo>
                          <a:pt x="348" y="172"/>
                        </a:lnTo>
                        <a:lnTo>
                          <a:pt x="346" y="168"/>
                        </a:lnTo>
                        <a:lnTo>
                          <a:pt x="338" y="168"/>
                        </a:lnTo>
                        <a:lnTo>
                          <a:pt x="324" y="178"/>
                        </a:lnTo>
                        <a:lnTo>
                          <a:pt x="318" y="182"/>
                        </a:lnTo>
                        <a:lnTo>
                          <a:pt x="308" y="184"/>
                        </a:lnTo>
                        <a:lnTo>
                          <a:pt x="300" y="184"/>
                        </a:lnTo>
                        <a:lnTo>
                          <a:pt x="290" y="188"/>
                        </a:lnTo>
                        <a:lnTo>
                          <a:pt x="282" y="192"/>
                        </a:lnTo>
                        <a:lnTo>
                          <a:pt x="272" y="200"/>
                        </a:lnTo>
                        <a:lnTo>
                          <a:pt x="258" y="200"/>
                        </a:lnTo>
                        <a:lnTo>
                          <a:pt x="262" y="194"/>
                        </a:lnTo>
                        <a:lnTo>
                          <a:pt x="266" y="190"/>
                        </a:lnTo>
                        <a:lnTo>
                          <a:pt x="276" y="182"/>
                        </a:lnTo>
                        <a:lnTo>
                          <a:pt x="286" y="178"/>
                        </a:lnTo>
                        <a:lnTo>
                          <a:pt x="298" y="170"/>
                        </a:lnTo>
                        <a:lnTo>
                          <a:pt x="290" y="170"/>
                        </a:lnTo>
                        <a:lnTo>
                          <a:pt x="282" y="174"/>
                        </a:lnTo>
                        <a:lnTo>
                          <a:pt x="268" y="180"/>
                        </a:lnTo>
                        <a:lnTo>
                          <a:pt x="252" y="190"/>
                        </a:lnTo>
                        <a:lnTo>
                          <a:pt x="246" y="192"/>
                        </a:lnTo>
                        <a:lnTo>
                          <a:pt x="240" y="194"/>
                        </a:lnTo>
                        <a:lnTo>
                          <a:pt x="234" y="196"/>
                        </a:lnTo>
                        <a:lnTo>
                          <a:pt x="230" y="202"/>
                        </a:lnTo>
                        <a:lnTo>
                          <a:pt x="224" y="206"/>
                        </a:lnTo>
                        <a:lnTo>
                          <a:pt x="218" y="210"/>
                        </a:lnTo>
                        <a:lnTo>
                          <a:pt x="206" y="214"/>
                        </a:lnTo>
                        <a:lnTo>
                          <a:pt x="194" y="218"/>
                        </a:lnTo>
                        <a:lnTo>
                          <a:pt x="184" y="220"/>
                        </a:lnTo>
                        <a:lnTo>
                          <a:pt x="172" y="224"/>
                        </a:lnTo>
                        <a:lnTo>
                          <a:pt x="164" y="230"/>
                        </a:lnTo>
                        <a:lnTo>
                          <a:pt x="160" y="234"/>
                        </a:lnTo>
                        <a:lnTo>
                          <a:pt x="154" y="234"/>
                        </a:lnTo>
                        <a:lnTo>
                          <a:pt x="132" y="240"/>
                        </a:lnTo>
                        <a:lnTo>
                          <a:pt x="110" y="248"/>
                        </a:lnTo>
                        <a:lnTo>
                          <a:pt x="86" y="258"/>
                        </a:lnTo>
                        <a:lnTo>
                          <a:pt x="64" y="266"/>
                        </a:lnTo>
                        <a:lnTo>
                          <a:pt x="64" y="264"/>
                        </a:lnTo>
                        <a:lnTo>
                          <a:pt x="62" y="262"/>
                        </a:lnTo>
                        <a:lnTo>
                          <a:pt x="60" y="262"/>
                        </a:lnTo>
                        <a:lnTo>
                          <a:pt x="54" y="262"/>
                        </a:lnTo>
                        <a:lnTo>
                          <a:pt x="48" y="264"/>
                        </a:lnTo>
                        <a:lnTo>
                          <a:pt x="34" y="270"/>
                        </a:lnTo>
                        <a:lnTo>
                          <a:pt x="22" y="276"/>
                        </a:lnTo>
                        <a:lnTo>
                          <a:pt x="14" y="278"/>
                        </a:lnTo>
                        <a:lnTo>
                          <a:pt x="8" y="278"/>
                        </a:lnTo>
                        <a:lnTo>
                          <a:pt x="0" y="278"/>
                        </a:lnTo>
                        <a:lnTo>
                          <a:pt x="14" y="270"/>
                        </a:lnTo>
                        <a:lnTo>
                          <a:pt x="36" y="262"/>
                        </a:lnTo>
                        <a:lnTo>
                          <a:pt x="58" y="258"/>
                        </a:lnTo>
                        <a:lnTo>
                          <a:pt x="76" y="256"/>
                        </a:lnTo>
                        <a:lnTo>
                          <a:pt x="82" y="256"/>
                        </a:lnTo>
                        <a:lnTo>
                          <a:pt x="84" y="254"/>
                        </a:lnTo>
                        <a:lnTo>
                          <a:pt x="90" y="248"/>
                        </a:lnTo>
                        <a:lnTo>
                          <a:pt x="96" y="244"/>
                        </a:lnTo>
                        <a:lnTo>
                          <a:pt x="102" y="242"/>
                        </a:lnTo>
                        <a:lnTo>
                          <a:pt x="120" y="236"/>
                        </a:lnTo>
                        <a:lnTo>
                          <a:pt x="136" y="232"/>
                        </a:lnTo>
                        <a:lnTo>
                          <a:pt x="166" y="210"/>
                        </a:lnTo>
                        <a:lnTo>
                          <a:pt x="164" y="206"/>
                        </a:lnTo>
                        <a:lnTo>
                          <a:pt x="162" y="204"/>
                        </a:lnTo>
                        <a:lnTo>
                          <a:pt x="154" y="210"/>
                        </a:lnTo>
                        <a:lnTo>
                          <a:pt x="146" y="210"/>
                        </a:lnTo>
                        <a:lnTo>
                          <a:pt x="146" y="204"/>
                        </a:lnTo>
                        <a:lnTo>
                          <a:pt x="144" y="202"/>
                        </a:lnTo>
                        <a:lnTo>
                          <a:pt x="140" y="202"/>
                        </a:lnTo>
                        <a:lnTo>
                          <a:pt x="136" y="202"/>
                        </a:lnTo>
                        <a:lnTo>
                          <a:pt x="132" y="204"/>
                        </a:lnTo>
                        <a:lnTo>
                          <a:pt x="124" y="208"/>
                        </a:lnTo>
                        <a:lnTo>
                          <a:pt x="112" y="208"/>
                        </a:lnTo>
                        <a:lnTo>
                          <a:pt x="118" y="204"/>
                        </a:lnTo>
                        <a:lnTo>
                          <a:pt x="126" y="198"/>
                        </a:lnTo>
                        <a:lnTo>
                          <a:pt x="132" y="192"/>
                        </a:lnTo>
                        <a:lnTo>
                          <a:pt x="136" y="186"/>
                        </a:lnTo>
                        <a:lnTo>
                          <a:pt x="132" y="186"/>
                        </a:lnTo>
                        <a:lnTo>
                          <a:pt x="128" y="186"/>
                        </a:lnTo>
                        <a:lnTo>
                          <a:pt x="120" y="186"/>
                        </a:lnTo>
                        <a:lnTo>
                          <a:pt x="116" y="186"/>
                        </a:lnTo>
                        <a:lnTo>
                          <a:pt x="112" y="184"/>
                        </a:lnTo>
                        <a:lnTo>
                          <a:pt x="110" y="178"/>
                        </a:lnTo>
                        <a:lnTo>
                          <a:pt x="110" y="160"/>
                        </a:lnTo>
                        <a:lnTo>
                          <a:pt x="152" y="128"/>
                        </a:lnTo>
                        <a:lnTo>
                          <a:pt x="158" y="130"/>
                        </a:lnTo>
                        <a:lnTo>
                          <a:pt x="166" y="132"/>
                        </a:lnTo>
                        <a:lnTo>
                          <a:pt x="190" y="130"/>
                        </a:lnTo>
                        <a:lnTo>
                          <a:pt x="214" y="124"/>
                        </a:lnTo>
                        <a:lnTo>
                          <a:pt x="224" y="122"/>
                        </a:lnTo>
                        <a:lnTo>
                          <a:pt x="236" y="116"/>
                        </a:lnTo>
                        <a:lnTo>
                          <a:pt x="244" y="110"/>
                        </a:lnTo>
                        <a:lnTo>
                          <a:pt x="246" y="104"/>
                        </a:lnTo>
                        <a:lnTo>
                          <a:pt x="234" y="108"/>
                        </a:lnTo>
                        <a:lnTo>
                          <a:pt x="228" y="110"/>
                        </a:lnTo>
                        <a:lnTo>
                          <a:pt x="220" y="112"/>
                        </a:lnTo>
                        <a:lnTo>
                          <a:pt x="212" y="110"/>
                        </a:lnTo>
                        <a:lnTo>
                          <a:pt x="202" y="108"/>
                        </a:lnTo>
                        <a:lnTo>
                          <a:pt x="186" y="102"/>
                        </a:lnTo>
                        <a:lnTo>
                          <a:pt x="234" y="70"/>
                        </a:lnTo>
                        <a:lnTo>
                          <a:pt x="242" y="70"/>
                        </a:lnTo>
                        <a:lnTo>
                          <a:pt x="252" y="72"/>
                        </a:lnTo>
                        <a:lnTo>
                          <a:pt x="252" y="78"/>
                        </a:lnTo>
                        <a:lnTo>
                          <a:pt x="254" y="80"/>
                        </a:lnTo>
                        <a:lnTo>
                          <a:pt x="258" y="82"/>
                        </a:lnTo>
                        <a:lnTo>
                          <a:pt x="264" y="82"/>
                        </a:lnTo>
                        <a:lnTo>
                          <a:pt x="268" y="82"/>
                        </a:lnTo>
                        <a:lnTo>
                          <a:pt x="272" y="80"/>
                        </a:lnTo>
                        <a:lnTo>
                          <a:pt x="272" y="76"/>
                        </a:lnTo>
                        <a:lnTo>
                          <a:pt x="274" y="70"/>
                        </a:lnTo>
                        <a:lnTo>
                          <a:pt x="270" y="70"/>
                        </a:lnTo>
                        <a:lnTo>
                          <a:pt x="268" y="68"/>
                        </a:lnTo>
                        <a:lnTo>
                          <a:pt x="268" y="66"/>
                        </a:lnTo>
                        <a:lnTo>
                          <a:pt x="268" y="60"/>
                        </a:lnTo>
                        <a:lnTo>
                          <a:pt x="266" y="58"/>
                        </a:lnTo>
                        <a:lnTo>
                          <a:pt x="266" y="54"/>
                        </a:lnTo>
                        <a:lnTo>
                          <a:pt x="266" y="46"/>
                        </a:lnTo>
                        <a:lnTo>
                          <a:pt x="280" y="36"/>
                        </a:lnTo>
                        <a:lnTo>
                          <a:pt x="288" y="38"/>
                        </a:lnTo>
                        <a:lnTo>
                          <a:pt x="296" y="40"/>
                        </a:lnTo>
                        <a:lnTo>
                          <a:pt x="306" y="38"/>
                        </a:lnTo>
                        <a:lnTo>
                          <a:pt x="318" y="32"/>
                        </a:lnTo>
                        <a:lnTo>
                          <a:pt x="324" y="28"/>
                        </a:lnTo>
                        <a:lnTo>
                          <a:pt x="332" y="22"/>
                        </a:lnTo>
                        <a:lnTo>
                          <a:pt x="356" y="14"/>
                        </a:lnTo>
                        <a:lnTo>
                          <a:pt x="384" y="10"/>
                        </a:lnTo>
                        <a:lnTo>
                          <a:pt x="410" y="4"/>
                        </a:lnTo>
                        <a:lnTo>
                          <a:pt x="436" y="0"/>
                        </a:lnTo>
                        <a:lnTo>
                          <a:pt x="444" y="2"/>
                        </a:lnTo>
                        <a:lnTo>
                          <a:pt x="452" y="4"/>
                        </a:lnTo>
                        <a:lnTo>
                          <a:pt x="462" y="6"/>
                        </a:lnTo>
                        <a:lnTo>
                          <a:pt x="472" y="6"/>
                        </a:lnTo>
                        <a:lnTo>
                          <a:pt x="474" y="12"/>
                        </a:lnTo>
                        <a:lnTo>
                          <a:pt x="476" y="12"/>
                        </a:lnTo>
                        <a:lnTo>
                          <a:pt x="510" y="12"/>
                        </a:lnTo>
                        <a:lnTo>
                          <a:pt x="516" y="14"/>
                        </a:lnTo>
                        <a:lnTo>
                          <a:pt x="520" y="16"/>
                        </a:lnTo>
                        <a:lnTo>
                          <a:pt x="534" y="16"/>
                        </a:lnTo>
                        <a:lnTo>
                          <a:pt x="548" y="16"/>
                        </a:lnTo>
                        <a:lnTo>
                          <a:pt x="554" y="18"/>
                        </a:lnTo>
                        <a:lnTo>
                          <a:pt x="562" y="20"/>
                        </a:lnTo>
                        <a:lnTo>
                          <a:pt x="574" y="20"/>
                        </a:lnTo>
                        <a:lnTo>
                          <a:pt x="402" y="178"/>
                        </a:lnTo>
                        <a:lnTo>
                          <a:pt x="400" y="17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5" name="ïšlïḍe">
                    <a:extLst>
                      <a:ext uri="{FF2B5EF4-FFF2-40B4-BE49-F238E27FC236}">
                        <a16:creationId xmlns:a16="http://schemas.microsoft.com/office/drawing/2014/main" xmlns="" id="{8EAC97FF-99B2-43A0-AB31-4B8A4B0D2D5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224339" y="2865917"/>
                    <a:ext cx="746452" cy="559021"/>
                  </a:xfrm>
                  <a:custGeom>
                    <a:avLst/>
                    <a:gdLst>
                      <a:gd name="T0" fmla="*/ 2147483647 w 428"/>
                      <a:gd name="T1" fmla="*/ 2147483647 h 336"/>
                      <a:gd name="T2" fmla="*/ 2147483647 w 428"/>
                      <a:gd name="T3" fmla="*/ 2147483647 h 336"/>
                      <a:gd name="T4" fmla="*/ 2147483647 w 428"/>
                      <a:gd name="T5" fmla="*/ 2147483647 h 336"/>
                      <a:gd name="T6" fmla="*/ 2147483647 w 428"/>
                      <a:gd name="T7" fmla="*/ 2147483647 h 336"/>
                      <a:gd name="T8" fmla="*/ 2147483647 w 428"/>
                      <a:gd name="T9" fmla="*/ 2147483647 h 336"/>
                      <a:gd name="T10" fmla="*/ 2147483647 w 428"/>
                      <a:gd name="T11" fmla="*/ 2147483647 h 336"/>
                      <a:gd name="T12" fmla="*/ 2147483647 w 428"/>
                      <a:gd name="T13" fmla="*/ 2147483647 h 336"/>
                      <a:gd name="T14" fmla="*/ 2147483647 w 428"/>
                      <a:gd name="T15" fmla="*/ 2147483647 h 336"/>
                      <a:gd name="T16" fmla="*/ 2147483647 w 428"/>
                      <a:gd name="T17" fmla="*/ 2147483647 h 336"/>
                      <a:gd name="T18" fmla="*/ 2147483647 w 428"/>
                      <a:gd name="T19" fmla="*/ 2147483647 h 336"/>
                      <a:gd name="T20" fmla="*/ 2147483647 w 428"/>
                      <a:gd name="T21" fmla="*/ 2147483647 h 336"/>
                      <a:gd name="T22" fmla="*/ 2147483647 w 428"/>
                      <a:gd name="T23" fmla="*/ 2147483647 h 336"/>
                      <a:gd name="T24" fmla="*/ 2147483647 w 428"/>
                      <a:gd name="T25" fmla="*/ 2147483647 h 336"/>
                      <a:gd name="T26" fmla="*/ 2147483647 w 428"/>
                      <a:gd name="T27" fmla="*/ 2147483647 h 336"/>
                      <a:gd name="T28" fmla="*/ 2147483647 w 428"/>
                      <a:gd name="T29" fmla="*/ 2147483647 h 336"/>
                      <a:gd name="T30" fmla="*/ 2147483647 w 428"/>
                      <a:gd name="T31" fmla="*/ 2147483647 h 336"/>
                      <a:gd name="T32" fmla="*/ 2147483647 w 428"/>
                      <a:gd name="T33" fmla="*/ 0 h 336"/>
                      <a:gd name="T34" fmla="*/ 2147483647 w 428"/>
                      <a:gd name="T35" fmla="*/ 2147483647 h 336"/>
                      <a:gd name="T36" fmla="*/ 2147483647 w 428"/>
                      <a:gd name="T37" fmla="*/ 2147483647 h 336"/>
                      <a:gd name="T38" fmla="*/ 2147483647 w 428"/>
                      <a:gd name="T39" fmla="*/ 2147483647 h 336"/>
                      <a:gd name="T40" fmla="*/ 2147483647 w 428"/>
                      <a:gd name="T41" fmla="*/ 2147483647 h 336"/>
                      <a:gd name="T42" fmla="*/ 2147483647 w 428"/>
                      <a:gd name="T43" fmla="*/ 2147483647 h 336"/>
                      <a:gd name="T44" fmla="*/ 2147483647 w 428"/>
                      <a:gd name="T45" fmla="*/ 2147483647 h 336"/>
                      <a:gd name="T46" fmla="*/ 2147483647 w 428"/>
                      <a:gd name="T47" fmla="*/ 2147483647 h 336"/>
                      <a:gd name="T48" fmla="*/ 2147483647 w 428"/>
                      <a:gd name="T49" fmla="*/ 2147483647 h 336"/>
                      <a:gd name="T50" fmla="*/ 2147483647 w 428"/>
                      <a:gd name="T51" fmla="*/ 2147483647 h 336"/>
                      <a:gd name="T52" fmla="*/ 2147483647 w 428"/>
                      <a:gd name="T53" fmla="*/ 2147483647 h 336"/>
                      <a:gd name="T54" fmla="*/ 2147483647 w 428"/>
                      <a:gd name="T55" fmla="*/ 2147483647 h 336"/>
                      <a:gd name="T56" fmla="*/ 2147483647 w 428"/>
                      <a:gd name="T57" fmla="*/ 2147483647 h 336"/>
                      <a:gd name="T58" fmla="*/ 2147483647 w 428"/>
                      <a:gd name="T59" fmla="*/ 2147483647 h 336"/>
                      <a:gd name="T60" fmla="*/ 2147483647 w 428"/>
                      <a:gd name="T61" fmla="*/ 2147483647 h 336"/>
                      <a:gd name="T62" fmla="*/ 2147483647 w 428"/>
                      <a:gd name="T63" fmla="*/ 2147483647 h 336"/>
                      <a:gd name="T64" fmla="*/ 2147483647 w 428"/>
                      <a:gd name="T65" fmla="*/ 2147483647 h 336"/>
                      <a:gd name="T66" fmla="*/ 2147483647 w 428"/>
                      <a:gd name="T67" fmla="*/ 2147483647 h 336"/>
                      <a:gd name="T68" fmla="*/ 2147483647 w 428"/>
                      <a:gd name="T69" fmla="*/ 2147483647 h 336"/>
                      <a:gd name="T70" fmla="*/ 2147483647 w 428"/>
                      <a:gd name="T71" fmla="*/ 2147483647 h 336"/>
                      <a:gd name="T72" fmla="*/ 2147483647 w 428"/>
                      <a:gd name="T73" fmla="*/ 2147483647 h 336"/>
                      <a:gd name="T74" fmla="*/ 2147483647 w 428"/>
                      <a:gd name="T75" fmla="*/ 2147483647 h 336"/>
                      <a:gd name="T76" fmla="*/ 2147483647 w 428"/>
                      <a:gd name="T77" fmla="*/ 2147483647 h 336"/>
                      <a:gd name="T78" fmla="*/ 2147483647 w 428"/>
                      <a:gd name="T79" fmla="*/ 2147483647 h 336"/>
                      <a:gd name="T80" fmla="*/ 2147483647 w 428"/>
                      <a:gd name="T81" fmla="*/ 2147483647 h 336"/>
                      <a:gd name="T82" fmla="*/ 2147483647 w 428"/>
                      <a:gd name="T83" fmla="*/ 2147483647 h 336"/>
                      <a:gd name="T84" fmla="*/ 2147483647 w 428"/>
                      <a:gd name="T85" fmla="*/ 2147483647 h 336"/>
                      <a:gd name="T86" fmla="*/ 2147483647 w 428"/>
                      <a:gd name="T87" fmla="*/ 2147483647 h 336"/>
                      <a:gd name="T88" fmla="*/ 2147483647 w 428"/>
                      <a:gd name="T89" fmla="*/ 2147483647 h 336"/>
                      <a:gd name="T90" fmla="*/ 2147483647 w 428"/>
                      <a:gd name="T91" fmla="*/ 2147483647 h 336"/>
                      <a:gd name="T92" fmla="*/ 2147483647 w 428"/>
                      <a:gd name="T93" fmla="*/ 2147483647 h 336"/>
                      <a:gd name="T94" fmla="*/ 2147483647 w 428"/>
                      <a:gd name="T95" fmla="*/ 2147483647 h 336"/>
                      <a:gd name="T96" fmla="*/ 2147483647 w 428"/>
                      <a:gd name="T97" fmla="*/ 2147483647 h 336"/>
                      <a:gd name="T98" fmla="*/ 2147483647 w 428"/>
                      <a:gd name="T99" fmla="*/ 2147483647 h 336"/>
                      <a:gd name="T100" fmla="*/ 2147483647 w 428"/>
                      <a:gd name="T101" fmla="*/ 2147483647 h 336"/>
                      <a:gd name="T102" fmla="*/ 2147483647 w 428"/>
                      <a:gd name="T103" fmla="*/ 2147483647 h 336"/>
                      <a:gd name="T104" fmla="*/ 2147483647 w 428"/>
                      <a:gd name="T105" fmla="*/ 2147483647 h 336"/>
                      <a:gd name="T106" fmla="*/ 2147483647 w 428"/>
                      <a:gd name="T107" fmla="*/ 2147483647 h 336"/>
                      <a:gd name="T108" fmla="*/ 2147483647 w 428"/>
                      <a:gd name="T109" fmla="*/ 2147483647 h 336"/>
                      <a:gd name="T110" fmla="*/ 2147483647 w 428"/>
                      <a:gd name="T111" fmla="*/ 2147483647 h 3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428"/>
                      <a:gd name="T169" fmla="*/ 0 h 336"/>
                      <a:gd name="T170" fmla="*/ 428 w 428"/>
                      <a:gd name="T171" fmla="*/ 336 h 336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428" h="336">
                        <a:moveTo>
                          <a:pt x="400" y="274"/>
                        </a:moveTo>
                        <a:lnTo>
                          <a:pt x="402" y="270"/>
                        </a:lnTo>
                        <a:lnTo>
                          <a:pt x="408" y="260"/>
                        </a:lnTo>
                        <a:lnTo>
                          <a:pt x="410" y="250"/>
                        </a:lnTo>
                        <a:lnTo>
                          <a:pt x="416" y="234"/>
                        </a:lnTo>
                        <a:lnTo>
                          <a:pt x="418" y="228"/>
                        </a:lnTo>
                        <a:lnTo>
                          <a:pt x="422" y="222"/>
                        </a:lnTo>
                        <a:lnTo>
                          <a:pt x="428" y="210"/>
                        </a:lnTo>
                        <a:lnTo>
                          <a:pt x="426" y="206"/>
                        </a:lnTo>
                        <a:lnTo>
                          <a:pt x="426" y="202"/>
                        </a:lnTo>
                        <a:lnTo>
                          <a:pt x="422" y="202"/>
                        </a:lnTo>
                        <a:lnTo>
                          <a:pt x="410" y="202"/>
                        </a:lnTo>
                        <a:lnTo>
                          <a:pt x="394" y="204"/>
                        </a:lnTo>
                        <a:lnTo>
                          <a:pt x="378" y="208"/>
                        </a:lnTo>
                        <a:lnTo>
                          <a:pt x="372" y="212"/>
                        </a:lnTo>
                        <a:lnTo>
                          <a:pt x="368" y="216"/>
                        </a:lnTo>
                        <a:lnTo>
                          <a:pt x="364" y="224"/>
                        </a:lnTo>
                        <a:lnTo>
                          <a:pt x="358" y="234"/>
                        </a:lnTo>
                        <a:lnTo>
                          <a:pt x="352" y="246"/>
                        </a:lnTo>
                        <a:lnTo>
                          <a:pt x="346" y="254"/>
                        </a:lnTo>
                        <a:lnTo>
                          <a:pt x="334" y="256"/>
                        </a:lnTo>
                        <a:lnTo>
                          <a:pt x="320" y="260"/>
                        </a:lnTo>
                        <a:lnTo>
                          <a:pt x="310" y="262"/>
                        </a:lnTo>
                        <a:lnTo>
                          <a:pt x="298" y="264"/>
                        </a:lnTo>
                        <a:lnTo>
                          <a:pt x="288" y="262"/>
                        </a:lnTo>
                        <a:lnTo>
                          <a:pt x="280" y="256"/>
                        </a:lnTo>
                        <a:lnTo>
                          <a:pt x="272" y="248"/>
                        </a:lnTo>
                        <a:lnTo>
                          <a:pt x="266" y="238"/>
                        </a:lnTo>
                        <a:lnTo>
                          <a:pt x="260" y="226"/>
                        </a:lnTo>
                        <a:lnTo>
                          <a:pt x="258" y="216"/>
                        </a:lnTo>
                        <a:lnTo>
                          <a:pt x="256" y="204"/>
                        </a:lnTo>
                        <a:lnTo>
                          <a:pt x="256" y="194"/>
                        </a:lnTo>
                        <a:lnTo>
                          <a:pt x="258" y="178"/>
                        </a:lnTo>
                        <a:lnTo>
                          <a:pt x="260" y="160"/>
                        </a:lnTo>
                        <a:lnTo>
                          <a:pt x="268" y="142"/>
                        </a:lnTo>
                        <a:lnTo>
                          <a:pt x="276" y="128"/>
                        </a:lnTo>
                        <a:lnTo>
                          <a:pt x="256" y="122"/>
                        </a:lnTo>
                        <a:lnTo>
                          <a:pt x="248" y="116"/>
                        </a:lnTo>
                        <a:lnTo>
                          <a:pt x="244" y="114"/>
                        </a:lnTo>
                        <a:lnTo>
                          <a:pt x="242" y="110"/>
                        </a:lnTo>
                        <a:lnTo>
                          <a:pt x="240" y="94"/>
                        </a:lnTo>
                        <a:lnTo>
                          <a:pt x="236" y="76"/>
                        </a:lnTo>
                        <a:lnTo>
                          <a:pt x="232" y="68"/>
                        </a:lnTo>
                        <a:lnTo>
                          <a:pt x="230" y="60"/>
                        </a:lnTo>
                        <a:lnTo>
                          <a:pt x="224" y="56"/>
                        </a:lnTo>
                        <a:lnTo>
                          <a:pt x="216" y="56"/>
                        </a:lnTo>
                        <a:lnTo>
                          <a:pt x="210" y="56"/>
                        </a:lnTo>
                        <a:lnTo>
                          <a:pt x="208" y="56"/>
                        </a:lnTo>
                        <a:lnTo>
                          <a:pt x="204" y="62"/>
                        </a:lnTo>
                        <a:lnTo>
                          <a:pt x="198" y="66"/>
                        </a:lnTo>
                        <a:lnTo>
                          <a:pt x="192" y="68"/>
                        </a:lnTo>
                        <a:lnTo>
                          <a:pt x="188" y="68"/>
                        </a:lnTo>
                        <a:lnTo>
                          <a:pt x="184" y="66"/>
                        </a:lnTo>
                        <a:lnTo>
                          <a:pt x="180" y="62"/>
                        </a:lnTo>
                        <a:lnTo>
                          <a:pt x="178" y="58"/>
                        </a:lnTo>
                        <a:lnTo>
                          <a:pt x="174" y="38"/>
                        </a:lnTo>
                        <a:lnTo>
                          <a:pt x="170" y="34"/>
                        </a:lnTo>
                        <a:lnTo>
                          <a:pt x="166" y="30"/>
                        </a:lnTo>
                        <a:lnTo>
                          <a:pt x="160" y="26"/>
                        </a:lnTo>
                        <a:lnTo>
                          <a:pt x="158" y="18"/>
                        </a:lnTo>
                        <a:lnTo>
                          <a:pt x="152" y="20"/>
                        </a:lnTo>
                        <a:lnTo>
                          <a:pt x="148" y="20"/>
                        </a:lnTo>
                        <a:lnTo>
                          <a:pt x="132" y="18"/>
                        </a:lnTo>
                        <a:lnTo>
                          <a:pt x="128" y="28"/>
                        </a:lnTo>
                        <a:lnTo>
                          <a:pt x="78" y="28"/>
                        </a:lnTo>
                        <a:lnTo>
                          <a:pt x="34" y="2"/>
                        </a:lnTo>
                        <a:lnTo>
                          <a:pt x="28" y="0"/>
                        </a:lnTo>
                        <a:lnTo>
                          <a:pt x="20" y="0"/>
                        </a:lnTo>
                        <a:lnTo>
                          <a:pt x="0" y="2"/>
                        </a:lnTo>
                        <a:lnTo>
                          <a:pt x="0" y="8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2" y="36"/>
                        </a:lnTo>
                        <a:lnTo>
                          <a:pt x="2" y="38"/>
                        </a:lnTo>
                        <a:lnTo>
                          <a:pt x="2" y="42"/>
                        </a:lnTo>
                        <a:lnTo>
                          <a:pt x="4" y="48"/>
                        </a:lnTo>
                        <a:lnTo>
                          <a:pt x="4" y="54"/>
                        </a:lnTo>
                        <a:lnTo>
                          <a:pt x="8" y="56"/>
                        </a:lnTo>
                        <a:lnTo>
                          <a:pt x="12" y="62"/>
                        </a:lnTo>
                        <a:lnTo>
                          <a:pt x="20" y="70"/>
                        </a:lnTo>
                        <a:lnTo>
                          <a:pt x="22" y="74"/>
                        </a:lnTo>
                        <a:lnTo>
                          <a:pt x="22" y="78"/>
                        </a:lnTo>
                        <a:lnTo>
                          <a:pt x="20" y="82"/>
                        </a:lnTo>
                        <a:lnTo>
                          <a:pt x="14" y="84"/>
                        </a:lnTo>
                        <a:lnTo>
                          <a:pt x="12" y="88"/>
                        </a:lnTo>
                        <a:lnTo>
                          <a:pt x="8" y="92"/>
                        </a:lnTo>
                        <a:lnTo>
                          <a:pt x="8" y="96"/>
                        </a:lnTo>
                        <a:lnTo>
                          <a:pt x="12" y="102"/>
                        </a:lnTo>
                        <a:lnTo>
                          <a:pt x="16" y="108"/>
                        </a:lnTo>
                        <a:lnTo>
                          <a:pt x="24" y="110"/>
                        </a:lnTo>
                        <a:lnTo>
                          <a:pt x="32" y="112"/>
                        </a:lnTo>
                        <a:lnTo>
                          <a:pt x="34" y="118"/>
                        </a:lnTo>
                        <a:lnTo>
                          <a:pt x="38" y="120"/>
                        </a:lnTo>
                        <a:lnTo>
                          <a:pt x="40" y="124"/>
                        </a:lnTo>
                        <a:lnTo>
                          <a:pt x="40" y="130"/>
                        </a:lnTo>
                        <a:lnTo>
                          <a:pt x="40" y="134"/>
                        </a:lnTo>
                        <a:lnTo>
                          <a:pt x="40" y="138"/>
                        </a:lnTo>
                        <a:lnTo>
                          <a:pt x="38" y="140"/>
                        </a:lnTo>
                        <a:lnTo>
                          <a:pt x="38" y="144"/>
                        </a:lnTo>
                        <a:lnTo>
                          <a:pt x="38" y="148"/>
                        </a:lnTo>
                        <a:lnTo>
                          <a:pt x="40" y="150"/>
                        </a:lnTo>
                        <a:lnTo>
                          <a:pt x="42" y="154"/>
                        </a:lnTo>
                        <a:lnTo>
                          <a:pt x="48" y="158"/>
                        </a:lnTo>
                        <a:lnTo>
                          <a:pt x="54" y="164"/>
                        </a:lnTo>
                        <a:lnTo>
                          <a:pt x="66" y="182"/>
                        </a:lnTo>
                        <a:lnTo>
                          <a:pt x="68" y="180"/>
                        </a:lnTo>
                        <a:lnTo>
                          <a:pt x="72" y="178"/>
                        </a:lnTo>
                        <a:lnTo>
                          <a:pt x="74" y="176"/>
                        </a:lnTo>
                        <a:lnTo>
                          <a:pt x="76" y="172"/>
                        </a:lnTo>
                        <a:lnTo>
                          <a:pt x="74" y="164"/>
                        </a:lnTo>
                        <a:lnTo>
                          <a:pt x="68" y="158"/>
                        </a:lnTo>
                        <a:lnTo>
                          <a:pt x="66" y="152"/>
                        </a:lnTo>
                        <a:lnTo>
                          <a:pt x="60" y="146"/>
                        </a:lnTo>
                        <a:lnTo>
                          <a:pt x="62" y="142"/>
                        </a:lnTo>
                        <a:lnTo>
                          <a:pt x="60" y="138"/>
                        </a:lnTo>
                        <a:lnTo>
                          <a:pt x="56" y="128"/>
                        </a:lnTo>
                        <a:lnTo>
                          <a:pt x="54" y="116"/>
                        </a:lnTo>
                        <a:lnTo>
                          <a:pt x="50" y="108"/>
                        </a:lnTo>
                        <a:lnTo>
                          <a:pt x="48" y="106"/>
                        </a:lnTo>
                        <a:lnTo>
                          <a:pt x="46" y="104"/>
                        </a:lnTo>
                        <a:lnTo>
                          <a:pt x="46" y="102"/>
                        </a:lnTo>
                        <a:lnTo>
                          <a:pt x="44" y="90"/>
                        </a:lnTo>
                        <a:lnTo>
                          <a:pt x="42" y="82"/>
                        </a:lnTo>
                        <a:lnTo>
                          <a:pt x="36" y="62"/>
                        </a:lnTo>
                        <a:lnTo>
                          <a:pt x="34" y="60"/>
                        </a:lnTo>
                        <a:lnTo>
                          <a:pt x="34" y="58"/>
                        </a:lnTo>
                        <a:lnTo>
                          <a:pt x="32" y="56"/>
                        </a:lnTo>
                        <a:lnTo>
                          <a:pt x="30" y="56"/>
                        </a:lnTo>
                        <a:lnTo>
                          <a:pt x="28" y="56"/>
                        </a:lnTo>
                        <a:lnTo>
                          <a:pt x="26" y="48"/>
                        </a:lnTo>
                        <a:lnTo>
                          <a:pt x="28" y="30"/>
                        </a:lnTo>
                        <a:lnTo>
                          <a:pt x="30" y="24"/>
                        </a:lnTo>
                        <a:lnTo>
                          <a:pt x="30" y="22"/>
                        </a:lnTo>
                        <a:lnTo>
                          <a:pt x="32" y="20"/>
                        </a:lnTo>
                        <a:lnTo>
                          <a:pt x="38" y="22"/>
                        </a:lnTo>
                        <a:lnTo>
                          <a:pt x="42" y="24"/>
                        </a:lnTo>
                        <a:lnTo>
                          <a:pt x="46" y="28"/>
                        </a:lnTo>
                        <a:lnTo>
                          <a:pt x="48" y="32"/>
                        </a:lnTo>
                        <a:lnTo>
                          <a:pt x="52" y="44"/>
                        </a:lnTo>
                        <a:lnTo>
                          <a:pt x="54" y="56"/>
                        </a:lnTo>
                        <a:lnTo>
                          <a:pt x="54" y="58"/>
                        </a:lnTo>
                        <a:lnTo>
                          <a:pt x="52" y="64"/>
                        </a:lnTo>
                        <a:lnTo>
                          <a:pt x="50" y="70"/>
                        </a:lnTo>
                        <a:lnTo>
                          <a:pt x="50" y="72"/>
                        </a:lnTo>
                        <a:lnTo>
                          <a:pt x="52" y="74"/>
                        </a:lnTo>
                        <a:lnTo>
                          <a:pt x="58" y="74"/>
                        </a:lnTo>
                        <a:lnTo>
                          <a:pt x="58" y="80"/>
                        </a:lnTo>
                        <a:lnTo>
                          <a:pt x="62" y="84"/>
                        </a:lnTo>
                        <a:lnTo>
                          <a:pt x="66" y="88"/>
                        </a:lnTo>
                        <a:lnTo>
                          <a:pt x="68" y="88"/>
                        </a:lnTo>
                        <a:lnTo>
                          <a:pt x="72" y="100"/>
                        </a:lnTo>
                        <a:lnTo>
                          <a:pt x="76" y="106"/>
                        </a:lnTo>
                        <a:lnTo>
                          <a:pt x="80" y="110"/>
                        </a:lnTo>
                        <a:lnTo>
                          <a:pt x="84" y="112"/>
                        </a:lnTo>
                        <a:lnTo>
                          <a:pt x="86" y="114"/>
                        </a:lnTo>
                        <a:lnTo>
                          <a:pt x="88" y="116"/>
                        </a:lnTo>
                        <a:lnTo>
                          <a:pt x="86" y="120"/>
                        </a:lnTo>
                        <a:lnTo>
                          <a:pt x="84" y="126"/>
                        </a:lnTo>
                        <a:lnTo>
                          <a:pt x="86" y="132"/>
                        </a:lnTo>
                        <a:lnTo>
                          <a:pt x="92" y="140"/>
                        </a:lnTo>
                        <a:lnTo>
                          <a:pt x="104" y="154"/>
                        </a:lnTo>
                        <a:lnTo>
                          <a:pt x="112" y="162"/>
                        </a:lnTo>
                        <a:lnTo>
                          <a:pt x="118" y="168"/>
                        </a:lnTo>
                        <a:lnTo>
                          <a:pt x="122" y="178"/>
                        </a:lnTo>
                        <a:lnTo>
                          <a:pt x="130" y="188"/>
                        </a:lnTo>
                        <a:lnTo>
                          <a:pt x="130" y="202"/>
                        </a:lnTo>
                        <a:lnTo>
                          <a:pt x="132" y="206"/>
                        </a:lnTo>
                        <a:lnTo>
                          <a:pt x="132" y="210"/>
                        </a:lnTo>
                        <a:lnTo>
                          <a:pt x="132" y="216"/>
                        </a:lnTo>
                        <a:lnTo>
                          <a:pt x="130" y="220"/>
                        </a:lnTo>
                        <a:lnTo>
                          <a:pt x="128" y="220"/>
                        </a:lnTo>
                        <a:lnTo>
                          <a:pt x="128" y="226"/>
                        </a:lnTo>
                        <a:lnTo>
                          <a:pt x="124" y="226"/>
                        </a:lnTo>
                        <a:lnTo>
                          <a:pt x="124" y="232"/>
                        </a:lnTo>
                        <a:lnTo>
                          <a:pt x="126" y="238"/>
                        </a:lnTo>
                        <a:lnTo>
                          <a:pt x="130" y="244"/>
                        </a:lnTo>
                        <a:lnTo>
                          <a:pt x="138" y="250"/>
                        </a:lnTo>
                        <a:lnTo>
                          <a:pt x="148" y="256"/>
                        </a:lnTo>
                        <a:lnTo>
                          <a:pt x="150" y="262"/>
                        </a:lnTo>
                        <a:lnTo>
                          <a:pt x="154" y="266"/>
                        </a:lnTo>
                        <a:lnTo>
                          <a:pt x="158" y="270"/>
                        </a:lnTo>
                        <a:lnTo>
                          <a:pt x="166" y="270"/>
                        </a:lnTo>
                        <a:lnTo>
                          <a:pt x="174" y="272"/>
                        </a:lnTo>
                        <a:lnTo>
                          <a:pt x="178" y="274"/>
                        </a:lnTo>
                        <a:lnTo>
                          <a:pt x="190" y="284"/>
                        </a:lnTo>
                        <a:lnTo>
                          <a:pt x="198" y="290"/>
                        </a:lnTo>
                        <a:lnTo>
                          <a:pt x="204" y="294"/>
                        </a:lnTo>
                        <a:lnTo>
                          <a:pt x="218" y="300"/>
                        </a:lnTo>
                        <a:lnTo>
                          <a:pt x="232" y="306"/>
                        </a:lnTo>
                        <a:lnTo>
                          <a:pt x="246" y="312"/>
                        </a:lnTo>
                        <a:lnTo>
                          <a:pt x="254" y="314"/>
                        </a:lnTo>
                        <a:lnTo>
                          <a:pt x="260" y="314"/>
                        </a:lnTo>
                        <a:lnTo>
                          <a:pt x="266" y="314"/>
                        </a:lnTo>
                        <a:lnTo>
                          <a:pt x="274" y="308"/>
                        </a:lnTo>
                        <a:lnTo>
                          <a:pt x="280" y="304"/>
                        </a:lnTo>
                        <a:lnTo>
                          <a:pt x="286" y="302"/>
                        </a:lnTo>
                        <a:lnTo>
                          <a:pt x="290" y="304"/>
                        </a:lnTo>
                        <a:lnTo>
                          <a:pt x="296" y="306"/>
                        </a:lnTo>
                        <a:lnTo>
                          <a:pt x="306" y="312"/>
                        </a:lnTo>
                        <a:lnTo>
                          <a:pt x="314" y="320"/>
                        </a:lnTo>
                        <a:lnTo>
                          <a:pt x="318" y="328"/>
                        </a:lnTo>
                        <a:lnTo>
                          <a:pt x="324" y="336"/>
                        </a:lnTo>
                        <a:lnTo>
                          <a:pt x="328" y="324"/>
                        </a:lnTo>
                        <a:lnTo>
                          <a:pt x="330" y="318"/>
                        </a:lnTo>
                        <a:lnTo>
                          <a:pt x="334" y="312"/>
                        </a:lnTo>
                        <a:lnTo>
                          <a:pt x="354" y="312"/>
                        </a:lnTo>
                        <a:lnTo>
                          <a:pt x="354" y="306"/>
                        </a:lnTo>
                        <a:lnTo>
                          <a:pt x="352" y="302"/>
                        </a:lnTo>
                        <a:lnTo>
                          <a:pt x="348" y="300"/>
                        </a:lnTo>
                        <a:lnTo>
                          <a:pt x="346" y="296"/>
                        </a:lnTo>
                        <a:lnTo>
                          <a:pt x="344" y="292"/>
                        </a:lnTo>
                        <a:lnTo>
                          <a:pt x="348" y="284"/>
                        </a:lnTo>
                        <a:lnTo>
                          <a:pt x="352" y="280"/>
                        </a:lnTo>
                        <a:lnTo>
                          <a:pt x="356" y="278"/>
                        </a:lnTo>
                        <a:lnTo>
                          <a:pt x="380" y="278"/>
                        </a:lnTo>
                        <a:lnTo>
                          <a:pt x="384" y="278"/>
                        </a:lnTo>
                        <a:lnTo>
                          <a:pt x="386" y="276"/>
                        </a:lnTo>
                        <a:lnTo>
                          <a:pt x="388" y="274"/>
                        </a:lnTo>
                        <a:lnTo>
                          <a:pt x="390" y="270"/>
                        </a:lnTo>
                        <a:lnTo>
                          <a:pt x="392" y="268"/>
                        </a:lnTo>
                        <a:lnTo>
                          <a:pt x="396" y="268"/>
                        </a:lnTo>
                        <a:lnTo>
                          <a:pt x="398" y="270"/>
                        </a:lnTo>
                        <a:lnTo>
                          <a:pt x="398" y="274"/>
                        </a:lnTo>
                        <a:lnTo>
                          <a:pt x="400" y="27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6" name="íṩļîḍê">
                    <a:extLst>
                      <a:ext uri="{FF2B5EF4-FFF2-40B4-BE49-F238E27FC236}">
                        <a16:creationId xmlns:a16="http://schemas.microsoft.com/office/drawing/2014/main" xmlns="" id="{AAD39B2C-A87E-4680-BD8C-FBF8327959E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027256" y="3158738"/>
                    <a:ext cx="282329" cy="106481"/>
                  </a:xfrm>
                  <a:custGeom>
                    <a:avLst/>
                    <a:gdLst>
                      <a:gd name="T0" fmla="*/ 2147483647 w 162"/>
                      <a:gd name="T1" fmla="*/ 2147483647 h 64"/>
                      <a:gd name="T2" fmla="*/ 2147483647 w 162"/>
                      <a:gd name="T3" fmla="*/ 2147483647 h 64"/>
                      <a:gd name="T4" fmla="*/ 2147483647 w 162"/>
                      <a:gd name="T5" fmla="*/ 2147483647 h 64"/>
                      <a:gd name="T6" fmla="*/ 2147483647 w 162"/>
                      <a:gd name="T7" fmla="*/ 2147483647 h 64"/>
                      <a:gd name="T8" fmla="*/ 2147483647 w 162"/>
                      <a:gd name="T9" fmla="*/ 2147483647 h 64"/>
                      <a:gd name="T10" fmla="*/ 2147483647 w 162"/>
                      <a:gd name="T11" fmla="*/ 2147483647 h 64"/>
                      <a:gd name="T12" fmla="*/ 2147483647 w 162"/>
                      <a:gd name="T13" fmla="*/ 2147483647 h 64"/>
                      <a:gd name="T14" fmla="*/ 2147483647 w 162"/>
                      <a:gd name="T15" fmla="*/ 2147483647 h 64"/>
                      <a:gd name="T16" fmla="*/ 2147483647 w 162"/>
                      <a:gd name="T17" fmla="*/ 2147483647 h 64"/>
                      <a:gd name="T18" fmla="*/ 2147483647 w 162"/>
                      <a:gd name="T19" fmla="*/ 2147483647 h 64"/>
                      <a:gd name="T20" fmla="*/ 2147483647 w 162"/>
                      <a:gd name="T21" fmla="*/ 2147483647 h 64"/>
                      <a:gd name="T22" fmla="*/ 2147483647 w 162"/>
                      <a:gd name="T23" fmla="*/ 2147483647 h 64"/>
                      <a:gd name="T24" fmla="*/ 2147483647 w 162"/>
                      <a:gd name="T25" fmla="*/ 2147483647 h 64"/>
                      <a:gd name="T26" fmla="*/ 0 w 162"/>
                      <a:gd name="T27" fmla="*/ 2147483647 h 64"/>
                      <a:gd name="T28" fmla="*/ 2147483647 w 162"/>
                      <a:gd name="T29" fmla="*/ 2147483647 h 64"/>
                      <a:gd name="T30" fmla="*/ 2147483647 w 162"/>
                      <a:gd name="T31" fmla="*/ 2147483647 h 64"/>
                      <a:gd name="T32" fmla="*/ 2147483647 w 162"/>
                      <a:gd name="T33" fmla="*/ 2147483647 h 64"/>
                      <a:gd name="T34" fmla="*/ 2147483647 w 162"/>
                      <a:gd name="T35" fmla="*/ 2147483647 h 64"/>
                      <a:gd name="T36" fmla="*/ 2147483647 w 162"/>
                      <a:gd name="T37" fmla="*/ 2147483647 h 64"/>
                      <a:gd name="T38" fmla="*/ 2147483647 w 162"/>
                      <a:gd name="T39" fmla="*/ 2147483647 h 64"/>
                      <a:gd name="T40" fmla="*/ 2147483647 w 162"/>
                      <a:gd name="T41" fmla="*/ 0 h 64"/>
                      <a:gd name="T42" fmla="*/ 2147483647 w 162"/>
                      <a:gd name="T43" fmla="*/ 0 h 64"/>
                      <a:gd name="T44" fmla="*/ 2147483647 w 162"/>
                      <a:gd name="T45" fmla="*/ 0 h 64"/>
                      <a:gd name="T46" fmla="*/ 2147483647 w 162"/>
                      <a:gd name="T47" fmla="*/ 2147483647 h 64"/>
                      <a:gd name="T48" fmla="*/ 2147483647 w 162"/>
                      <a:gd name="T49" fmla="*/ 2147483647 h 64"/>
                      <a:gd name="T50" fmla="*/ 2147483647 w 162"/>
                      <a:gd name="T51" fmla="*/ 2147483647 h 64"/>
                      <a:gd name="T52" fmla="*/ 2147483647 w 162"/>
                      <a:gd name="T53" fmla="*/ 2147483647 h 64"/>
                      <a:gd name="T54" fmla="*/ 2147483647 w 162"/>
                      <a:gd name="T55" fmla="*/ 2147483647 h 64"/>
                      <a:gd name="T56" fmla="*/ 2147483647 w 162"/>
                      <a:gd name="T57" fmla="*/ 2147483647 h 64"/>
                      <a:gd name="T58" fmla="*/ 2147483647 w 162"/>
                      <a:gd name="T59" fmla="*/ 2147483647 h 64"/>
                      <a:gd name="T60" fmla="*/ 2147483647 w 162"/>
                      <a:gd name="T61" fmla="*/ 2147483647 h 64"/>
                      <a:gd name="T62" fmla="*/ 2147483647 w 162"/>
                      <a:gd name="T63" fmla="*/ 2147483647 h 64"/>
                      <a:gd name="T64" fmla="*/ 2147483647 w 162"/>
                      <a:gd name="T65" fmla="*/ 2147483647 h 64"/>
                      <a:gd name="T66" fmla="*/ 2147483647 w 162"/>
                      <a:gd name="T67" fmla="*/ 2147483647 h 64"/>
                      <a:gd name="T68" fmla="*/ 2147483647 w 162"/>
                      <a:gd name="T69" fmla="*/ 2147483647 h 64"/>
                      <a:gd name="T70" fmla="*/ 2147483647 w 162"/>
                      <a:gd name="T71" fmla="*/ 2147483647 h 64"/>
                      <a:gd name="T72" fmla="*/ 2147483647 w 162"/>
                      <a:gd name="T73" fmla="*/ 2147483647 h 64"/>
                      <a:gd name="T74" fmla="*/ 2147483647 w 162"/>
                      <a:gd name="T75" fmla="*/ 2147483647 h 64"/>
                      <a:gd name="T76" fmla="*/ 2147483647 w 162"/>
                      <a:gd name="T77" fmla="*/ 2147483647 h 64"/>
                      <a:gd name="T78" fmla="*/ 2147483647 w 162"/>
                      <a:gd name="T79" fmla="*/ 2147483647 h 64"/>
                      <a:gd name="T80" fmla="*/ 2147483647 w 162"/>
                      <a:gd name="T81" fmla="*/ 2147483647 h 64"/>
                      <a:gd name="T82" fmla="*/ 2147483647 w 162"/>
                      <a:gd name="T83" fmla="*/ 2147483647 h 64"/>
                      <a:gd name="T84" fmla="*/ 2147483647 w 162"/>
                      <a:gd name="T85" fmla="*/ 2147483647 h 64"/>
                      <a:gd name="T86" fmla="*/ 2147483647 w 162"/>
                      <a:gd name="T87" fmla="*/ 2147483647 h 64"/>
                      <a:gd name="T88" fmla="*/ 2147483647 w 162"/>
                      <a:gd name="T89" fmla="*/ 2147483647 h 64"/>
                      <a:gd name="T90" fmla="*/ 2147483647 w 162"/>
                      <a:gd name="T91" fmla="*/ 2147483647 h 64"/>
                      <a:gd name="T92" fmla="*/ 2147483647 w 162"/>
                      <a:gd name="T93" fmla="*/ 2147483647 h 64"/>
                      <a:gd name="T94" fmla="*/ 2147483647 w 162"/>
                      <a:gd name="T95" fmla="*/ 2147483647 h 64"/>
                      <a:gd name="T96" fmla="*/ 2147483647 w 162"/>
                      <a:gd name="T97" fmla="*/ 2147483647 h 64"/>
                      <a:gd name="T98" fmla="*/ 2147483647 w 162"/>
                      <a:gd name="T99" fmla="*/ 2147483647 h 64"/>
                      <a:gd name="T100" fmla="*/ 2147483647 w 162"/>
                      <a:gd name="T101" fmla="*/ 2147483647 h 64"/>
                      <a:gd name="T102" fmla="*/ 2147483647 w 162"/>
                      <a:gd name="T103" fmla="*/ 2147483647 h 64"/>
                      <a:gd name="T104" fmla="*/ 2147483647 w 162"/>
                      <a:gd name="T105" fmla="*/ 2147483647 h 64"/>
                      <a:gd name="T106" fmla="*/ 2147483647 w 162"/>
                      <a:gd name="T107" fmla="*/ 2147483647 h 64"/>
                      <a:gd name="T108" fmla="*/ 2147483647 w 162"/>
                      <a:gd name="T109" fmla="*/ 2147483647 h 64"/>
                      <a:gd name="T110" fmla="*/ 2147483647 w 162"/>
                      <a:gd name="T111" fmla="*/ 2147483647 h 64"/>
                      <a:gd name="T112" fmla="*/ 2147483647 w 162"/>
                      <a:gd name="T113" fmla="*/ 2147483647 h 64"/>
                      <a:gd name="T114" fmla="*/ 2147483647 w 162"/>
                      <a:gd name="T115" fmla="*/ 2147483647 h 64"/>
                      <a:gd name="T116" fmla="*/ 2147483647 w 162"/>
                      <a:gd name="T117" fmla="*/ 2147483647 h 64"/>
                      <a:gd name="T118" fmla="*/ 2147483647 w 162"/>
                      <a:gd name="T119" fmla="*/ 2147483647 h 64"/>
                      <a:gd name="T120" fmla="*/ 2147483647 w 162"/>
                      <a:gd name="T121" fmla="*/ 2147483647 h 64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w 162"/>
                      <a:gd name="T184" fmla="*/ 0 h 64"/>
                      <a:gd name="T185" fmla="*/ 162 w 162"/>
                      <a:gd name="T186" fmla="*/ 64 h 64"/>
                    </a:gdLst>
                    <a:ahLst/>
                    <a:cxnLst>
                      <a:cxn ang="T122">
                        <a:pos x="T0" y="T1"/>
                      </a:cxn>
                      <a:cxn ang="T123">
                        <a:pos x="T2" y="T3"/>
                      </a:cxn>
                      <a:cxn ang="T124">
                        <a:pos x="T4" y="T5"/>
                      </a:cxn>
                      <a:cxn ang="T125">
                        <a:pos x="T6" y="T7"/>
                      </a:cxn>
                      <a:cxn ang="T126">
                        <a:pos x="T8" y="T9"/>
                      </a:cxn>
                      <a:cxn ang="T127">
                        <a:pos x="T10" y="T11"/>
                      </a:cxn>
                      <a:cxn ang="T128">
                        <a:pos x="T12" y="T13"/>
                      </a:cxn>
                      <a:cxn ang="T129">
                        <a:pos x="T14" y="T15"/>
                      </a:cxn>
                      <a:cxn ang="T130">
                        <a:pos x="T16" y="T17"/>
                      </a:cxn>
                      <a:cxn ang="T131">
                        <a:pos x="T18" y="T19"/>
                      </a:cxn>
                      <a:cxn ang="T132">
                        <a:pos x="T20" y="T21"/>
                      </a:cxn>
                      <a:cxn ang="T133">
                        <a:pos x="T22" y="T23"/>
                      </a:cxn>
                      <a:cxn ang="T134">
                        <a:pos x="T24" y="T25"/>
                      </a:cxn>
                      <a:cxn ang="T135">
                        <a:pos x="T26" y="T27"/>
                      </a:cxn>
                      <a:cxn ang="T136">
                        <a:pos x="T28" y="T29"/>
                      </a:cxn>
                      <a:cxn ang="T137">
                        <a:pos x="T30" y="T31"/>
                      </a:cxn>
                      <a:cxn ang="T138">
                        <a:pos x="T32" y="T33"/>
                      </a:cxn>
                      <a:cxn ang="T139">
                        <a:pos x="T34" y="T35"/>
                      </a:cxn>
                      <a:cxn ang="T140">
                        <a:pos x="T36" y="T37"/>
                      </a:cxn>
                      <a:cxn ang="T141">
                        <a:pos x="T38" y="T39"/>
                      </a:cxn>
                      <a:cxn ang="T142">
                        <a:pos x="T40" y="T41"/>
                      </a:cxn>
                      <a:cxn ang="T143">
                        <a:pos x="T42" y="T43"/>
                      </a:cxn>
                      <a:cxn ang="T144">
                        <a:pos x="T44" y="T45"/>
                      </a:cxn>
                      <a:cxn ang="T145">
                        <a:pos x="T46" y="T47"/>
                      </a:cxn>
                      <a:cxn ang="T146">
                        <a:pos x="T48" y="T49"/>
                      </a:cxn>
                      <a:cxn ang="T147">
                        <a:pos x="T50" y="T51"/>
                      </a:cxn>
                      <a:cxn ang="T148">
                        <a:pos x="T52" y="T53"/>
                      </a:cxn>
                      <a:cxn ang="T149">
                        <a:pos x="T54" y="T55"/>
                      </a:cxn>
                      <a:cxn ang="T150">
                        <a:pos x="T56" y="T57"/>
                      </a:cxn>
                      <a:cxn ang="T151">
                        <a:pos x="T58" y="T59"/>
                      </a:cxn>
                      <a:cxn ang="T152">
                        <a:pos x="T60" y="T61"/>
                      </a:cxn>
                      <a:cxn ang="T153">
                        <a:pos x="T62" y="T63"/>
                      </a:cxn>
                      <a:cxn ang="T154">
                        <a:pos x="T64" y="T65"/>
                      </a:cxn>
                      <a:cxn ang="T155">
                        <a:pos x="T66" y="T67"/>
                      </a:cxn>
                      <a:cxn ang="T156">
                        <a:pos x="T68" y="T69"/>
                      </a:cxn>
                      <a:cxn ang="T157">
                        <a:pos x="T70" y="T71"/>
                      </a:cxn>
                      <a:cxn ang="T158">
                        <a:pos x="T72" y="T73"/>
                      </a:cxn>
                      <a:cxn ang="T159">
                        <a:pos x="T74" y="T75"/>
                      </a:cxn>
                      <a:cxn ang="T160">
                        <a:pos x="T76" y="T77"/>
                      </a:cxn>
                      <a:cxn ang="T161">
                        <a:pos x="T78" y="T79"/>
                      </a:cxn>
                      <a:cxn ang="T162">
                        <a:pos x="T80" y="T81"/>
                      </a:cxn>
                      <a:cxn ang="T163">
                        <a:pos x="T82" y="T83"/>
                      </a:cxn>
                      <a:cxn ang="T164">
                        <a:pos x="T84" y="T85"/>
                      </a:cxn>
                      <a:cxn ang="T165">
                        <a:pos x="T86" y="T87"/>
                      </a:cxn>
                      <a:cxn ang="T166">
                        <a:pos x="T88" y="T89"/>
                      </a:cxn>
                      <a:cxn ang="T167">
                        <a:pos x="T90" y="T91"/>
                      </a:cxn>
                      <a:cxn ang="T168">
                        <a:pos x="T92" y="T93"/>
                      </a:cxn>
                      <a:cxn ang="T169">
                        <a:pos x="T94" y="T95"/>
                      </a:cxn>
                      <a:cxn ang="T170">
                        <a:pos x="T96" y="T97"/>
                      </a:cxn>
                      <a:cxn ang="T171">
                        <a:pos x="T98" y="T99"/>
                      </a:cxn>
                      <a:cxn ang="T172">
                        <a:pos x="T100" y="T101"/>
                      </a:cxn>
                      <a:cxn ang="T173">
                        <a:pos x="T102" y="T103"/>
                      </a:cxn>
                      <a:cxn ang="T174">
                        <a:pos x="T104" y="T105"/>
                      </a:cxn>
                      <a:cxn ang="T175">
                        <a:pos x="T106" y="T107"/>
                      </a:cxn>
                      <a:cxn ang="T176">
                        <a:pos x="T108" y="T109"/>
                      </a:cxn>
                      <a:cxn ang="T177">
                        <a:pos x="T110" y="T111"/>
                      </a:cxn>
                      <a:cxn ang="T178">
                        <a:pos x="T112" y="T113"/>
                      </a:cxn>
                      <a:cxn ang="T179">
                        <a:pos x="T114" y="T115"/>
                      </a:cxn>
                      <a:cxn ang="T180">
                        <a:pos x="T116" y="T117"/>
                      </a:cxn>
                      <a:cxn ang="T181">
                        <a:pos x="T118" y="T119"/>
                      </a:cxn>
                      <a:cxn ang="T182">
                        <a:pos x="T120" y="T121"/>
                      </a:cxn>
                    </a:cxnLst>
                    <a:rect l="T183" t="T184" r="T185" b="T186"/>
                    <a:pathLst>
                      <a:path w="162" h="64">
                        <a:moveTo>
                          <a:pt x="44" y="18"/>
                        </a:moveTo>
                        <a:lnTo>
                          <a:pt x="44" y="16"/>
                        </a:lnTo>
                        <a:lnTo>
                          <a:pt x="48" y="16"/>
                        </a:lnTo>
                        <a:lnTo>
                          <a:pt x="48" y="12"/>
                        </a:lnTo>
                        <a:lnTo>
                          <a:pt x="44" y="10"/>
                        </a:lnTo>
                        <a:lnTo>
                          <a:pt x="44" y="12"/>
                        </a:lnTo>
                        <a:lnTo>
                          <a:pt x="36" y="12"/>
                        </a:lnTo>
                        <a:lnTo>
                          <a:pt x="30" y="16"/>
                        </a:lnTo>
                        <a:lnTo>
                          <a:pt x="22" y="18"/>
                        </a:lnTo>
                        <a:lnTo>
                          <a:pt x="16" y="20"/>
                        </a:lnTo>
                        <a:lnTo>
                          <a:pt x="14" y="22"/>
                        </a:lnTo>
                        <a:lnTo>
                          <a:pt x="12" y="24"/>
                        </a:lnTo>
                        <a:lnTo>
                          <a:pt x="6" y="26"/>
                        </a:lnTo>
                        <a:lnTo>
                          <a:pt x="0" y="26"/>
                        </a:lnTo>
                        <a:lnTo>
                          <a:pt x="4" y="24"/>
                        </a:lnTo>
                        <a:lnTo>
                          <a:pt x="6" y="24"/>
                        </a:lnTo>
                        <a:lnTo>
                          <a:pt x="8" y="18"/>
                        </a:lnTo>
                        <a:lnTo>
                          <a:pt x="12" y="14"/>
                        </a:lnTo>
                        <a:lnTo>
                          <a:pt x="18" y="10"/>
                        </a:lnTo>
                        <a:lnTo>
                          <a:pt x="24" y="6"/>
                        </a:lnTo>
                        <a:lnTo>
                          <a:pt x="42" y="0"/>
                        </a:lnTo>
                        <a:lnTo>
                          <a:pt x="56" y="0"/>
                        </a:lnTo>
                        <a:lnTo>
                          <a:pt x="60" y="0"/>
                        </a:lnTo>
                        <a:lnTo>
                          <a:pt x="62" y="2"/>
                        </a:lnTo>
                        <a:lnTo>
                          <a:pt x="66" y="4"/>
                        </a:lnTo>
                        <a:lnTo>
                          <a:pt x="78" y="8"/>
                        </a:lnTo>
                        <a:lnTo>
                          <a:pt x="86" y="16"/>
                        </a:lnTo>
                        <a:lnTo>
                          <a:pt x="90" y="16"/>
                        </a:lnTo>
                        <a:lnTo>
                          <a:pt x="96" y="16"/>
                        </a:lnTo>
                        <a:lnTo>
                          <a:pt x="102" y="18"/>
                        </a:lnTo>
                        <a:lnTo>
                          <a:pt x="114" y="24"/>
                        </a:lnTo>
                        <a:lnTo>
                          <a:pt x="122" y="32"/>
                        </a:lnTo>
                        <a:lnTo>
                          <a:pt x="130" y="38"/>
                        </a:lnTo>
                        <a:lnTo>
                          <a:pt x="142" y="42"/>
                        </a:lnTo>
                        <a:lnTo>
                          <a:pt x="140" y="44"/>
                        </a:lnTo>
                        <a:lnTo>
                          <a:pt x="154" y="48"/>
                        </a:lnTo>
                        <a:lnTo>
                          <a:pt x="160" y="52"/>
                        </a:lnTo>
                        <a:lnTo>
                          <a:pt x="162" y="58"/>
                        </a:lnTo>
                        <a:lnTo>
                          <a:pt x="154" y="60"/>
                        </a:lnTo>
                        <a:lnTo>
                          <a:pt x="152" y="60"/>
                        </a:lnTo>
                        <a:lnTo>
                          <a:pt x="152" y="62"/>
                        </a:lnTo>
                        <a:lnTo>
                          <a:pt x="142" y="64"/>
                        </a:lnTo>
                        <a:lnTo>
                          <a:pt x="130" y="64"/>
                        </a:lnTo>
                        <a:lnTo>
                          <a:pt x="108" y="62"/>
                        </a:lnTo>
                        <a:lnTo>
                          <a:pt x="112" y="58"/>
                        </a:lnTo>
                        <a:lnTo>
                          <a:pt x="118" y="52"/>
                        </a:lnTo>
                        <a:lnTo>
                          <a:pt x="118" y="48"/>
                        </a:lnTo>
                        <a:lnTo>
                          <a:pt x="110" y="48"/>
                        </a:lnTo>
                        <a:lnTo>
                          <a:pt x="102" y="46"/>
                        </a:lnTo>
                        <a:lnTo>
                          <a:pt x="100" y="44"/>
                        </a:lnTo>
                        <a:lnTo>
                          <a:pt x="98" y="38"/>
                        </a:lnTo>
                        <a:lnTo>
                          <a:pt x="98" y="34"/>
                        </a:lnTo>
                        <a:lnTo>
                          <a:pt x="96" y="32"/>
                        </a:lnTo>
                        <a:lnTo>
                          <a:pt x="92" y="30"/>
                        </a:lnTo>
                        <a:lnTo>
                          <a:pt x="78" y="30"/>
                        </a:lnTo>
                        <a:lnTo>
                          <a:pt x="76" y="28"/>
                        </a:lnTo>
                        <a:lnTo>
                          <a:pt x="72" y="26"/>
                        </a:lnTo>
                        <a:lnTo>
                          <a:pt x="60" y="22"/>
                        </a:lnTo>
                        <a:lnTo>
                          <a:pt x="50" y="18"/>
                        </a:lnTo>
                        <a:lnTo>
                          <a:pt x="44" y="16"/>
                        </a:lnTo>
                        <a:lnTo>
                          <a:pt x="44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7" name="i$ḷïḋè">
                    <a:extLst>
                      <a:ext uri="{FF2B5EF4-FFF2-40B4-BE49-F238E27FC236}">
                        <a16:creationId xmlns:a16="http://schemas.microsoft.com/office/drawing/2014/main" xmlns="" id="{A63A46E5-8122-4762-BC30-90C3BC6B120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193899" y="3300244"/>
                    <a:ext cx="55088" cy="25219"/>
                  </a:xfrm>
                  <a:custGeom>
                    <a:avLst/>
                    <a:gdLst>
                      <a:gd name="T0" fmla="*/ 0 w 30"/>
                      <a:gd name="T1" fmla="*/ 2147483647 h 14"/>
                      <a:gd name="T2" fmla="*/ 0 w 30"/>
                      <a:gd name="T3" fmla="*/ 2147483647 h 14"/>
                      <a:gd name="T4" fmla="*/ 2147483647 w 30"/>
                      <a:gd name="T5" fmla="*/ 2147483647 h 14"/>
                      <a:gd name="T6" fmla="*/ 2147483647 w 30"/>
                      <a:gd name="T7" fmla="*/ 0 h 14"/>
                      <a:gd name="T8" fmla="*/ 2147483647 w 30"/>
                      <a:gd name="T9" fmla="*/ 0 h 14"/>
                      <a:gd name="T10" fmla="*/ 2147483647 w 30"/>
                      <a:gd name="T11" fmla="*/ 2147483647 h 14"/>
                      <a:gd name="T12" fmla="*/ 2147483647 w 30"/>
                      <a:gd name="T13" fmla="*/ 2147483647 h 14"/>
                      <a:gd name="T14" fmla="*/ 2147483647 w 30"/>
                      <a:gd name="T15" fmla="*/ 2147483647 h 14"/>
                      <a:gd name="T16" fmla="*/ 2147483647 w 30"/>
                      <a:gd name="T17" fmla="*/ 2147483647 h 14"/>
                      <a:gd name="T18" fmla="*/ 2147483647 w 30"/>
                      <a:gd name="T19" fmla="*/ 2147483647 h 14"/>
                      <a:gd name="T20" fmla="*/ 2147483647 w 30"/>
                      <a:gd name="T21" fmla="*/ 2147483647 h 14"/>
                      <a:gd name="T22" fmla="*/ 0 w 30"/>
                      <a:gd name="T23" fmla="*/ 2147483647 h 14"/>
                      <a:gd name="T24" fmla="*/ 0 w 30"/>
                      <a:gd name="T25" fmla="*/ 2147483647 h 14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30"/>
                      <a:gd name="T40" fmla="*/ 0 h 14"/>
                      <a:gd name="T41" fmla="*/ 30 w 30"/>
                      <a:gd name="T42" fmla="*/ 14 h 14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30" h="14">
                        <a:moveTo>
                          <a:pt x="0" y="8"/>
                        </a:move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6" y="0"/>
                        </a:lnTo>
                        <a:lnTo>
                          <a:pt x="12" y="0"/>
                        </a:lnTo>
                        <a:lnTo>
                          <a:pt x="20" y="4"/>
                        </a:lnTo>
                        <a:lnTo>
                          <a:pt x="30" y="12"/>
                        </a:lnTo>
                        <a:lnTo>
                          <a:pt x="26" y="12"/>
                        </a:lnTo>
                        <a:lnTo>
                          <a:pt x="20" y="14"/>
                        </a:lnTo>
                        <a:lnTo>
                          <a:pt x="8" y="12"/>
                        </a:lnTo>
                        <a:lnTo>
                          <a:pt x="4" y="10"/>
                        </a:lnTo>
                        <a:lnTo>
                          <a:pt x="0" y="6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8" name="ïSľïde">
                    <a:extLst>
                      <a:ext uri="{FF2B5EF4-FFF2-40B4-BE49-F238E27FC236}">
                        <a16:creationId xmlns:a16="http://schemas.microsoft.com/office/drawing/2014/main" xmlns="" id="{1E49FE2F-B838-45E7-9BD9-73699F032D8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92755" y="3300244"/>
                    <a:ext cx="45449" cy="22417"/>
                  </a:xfrm>
                  <a:custGeom>
                    <a:avLst/>
                    <a:gdLst>
                      <a:gd name="T0" fmla="*/ 2147483647 w 26"/>
                      <a:gd name="T1" fmla="*/ 2147483647 h 12"/>
                      <a:gd name="T2" fmla="*/ 2147483647 w 26"/>
                      <a:gd name="T3" fmla="*/ 0 h 12"/>
                      <a:gd name="T4" fmla="*/ 2147483647 w 26"/>
                      <a:gd name="T5" fmla="*/ 2147483647 h 12"/>
                      <a:gd name="T6" fmla="*/ 2147483647 w 26"/>
                      <a:gd name="T7" fmla="*/ 2147483647 h 12"/>
                      <a:gd name="T8" fmla="*/ 2147483647 w 26"/>
                      <a:gd name="T9" fmla="*/ 2147483647 h 12"/>
                      <a:gd name="T10" fmla="*/ 2147483647 w 26"/>
                      <a:gd name="T11" fmla="*/ 2147483647 h 12"/>
                      <a:gd name="T12" fmla="*/ 2147483647 w 26"/>
                      <a:gd name="T13" fmla="*/ 2147483647 h 12"/>
                      <a:gd name="T14" fmla="*/ 2147483647 w 26"/>
                      <a:gd name="T15" fmla="*/ 2147483647 h 12"/>
                      <a:gd name="T16" fmla="*/ 0 w 26"/>
                      <a:gd name="T17" fmla="*/ 2147483647 h 12"/>
                      <a:gd name="T18" fmla="*/ 0 w 26"/>
                      <a:gd name="T19" fmla="*/ 2147483647 h 12"/>
                      <a:gd name="T20" fmla="*/ 2147483647 w 26"/>
                      <a:gd name="T21" fmla="*/ 2147483647 h 12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26"/>
                      <a:gd name="T34" fmla="*/ 0 h 12"/>
                      <a:gd name="T35" fmla="*/ 26 w 26"/>
                      <a:gd name="T36" fmla="*/ 12 h 12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26" h="12">
                        <a:moveTo>
                          <a:pt x="10" y="2"/>
                        </a:moveTo>
                        <a:lnTo>
                          <a:pt x="24" y="0"/>
                        </a:lnTo>
                        <a:lnTo>
                          <a:pt x="24" y="2"/>
                        </a:lnTo>
                        <a:lnTo>
                          <a:pt x="26" y="6"/>
                        </a:lnTo>
                        <a:lnTo>
                          <a:pt x="24" y="8"/>
                        </a:lnTo>
                        <a:lnTo>
                          <a:pt x="22" y="10"/>
                        </a:lnTo>
                        <a:lnTo>
                          <a:pt x="12" y="12"/>
                        </a:lnTo>
                        <a:lnTo>
                          <a:pt x="4" y="10"/>
                        </a:lnTo>
                        <a:lnTo>
                          <a:pt x="0" y="8"/>
                        </a:lnTo>
                        <a:lnTo>
                          <a:pt x="0" y="2"/>
                        </a:lnTo>
                        <a:lnTo>
                          <a:pt x="1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9" name="ïṡlîḋe">
                    <a:extLst>
                      <a:ext uri="{FF2B5EF4-FFF2-40B4-BE49-F238E27FC236}">
                        <a16:creationId xmlns:a16="http://schemas.microsoft.com/office/drawing/2014/main" xmlns="" id="{3C18272A-DDA0-447A-AD1A-20F6130B25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217311" y="3105497"/>
                    <a:ext cx="16526" cy="23818"/>
                  </a:xfrm>
                  <a:custGeom>
                    <a:avLst/>
                    <a:gdLst>
                      <a:gd name="T0" fmla="*/ 2147483647 w 10"/>
                      <a:gd name="T1" fmla="*/ 2147483647 h 14"/>
                      <a:gd name="T2" fmla="*/ 2147483647 w 10"/>
                      <a:gd name="T3" fmla="*/ 2147483647 h 14"/>
                      <a:gd name="T4" fmla="*/ 2147483647 w 10"/>
                      <a:gd name="T5" fmla="*/ 2147483647 h 14"/>
                      <a:gd name="T6" fmla="*/ 2147483647 w 10"/>
                      <a:gd name="T7" fmla="*/ 2147483647 h 14"/>
                      <a:gd name="T8" fmla="*/ 0 w 10"/>
                      <a:gd name="T9" fmla="*/ 2147483647 h 14"/>
                      <a:gd name="T10" fmla="*/ 2147483647 w 10"/>
                      <a:gd name="T11" fmla="*/ 2147483647 h 14"/>
                      <a:gd name="T12" fmla="*/ 2147483647 w 10"/>
                      <a:gd name="T13" fmla="*/ 0 h 14"/>
                      <a:gd name="T14" fmla="*/ 2147483647 w 10"/>
                      <a:gd name="T15" fmla="*/ 2147483647 h 14"/>
                      <a:gd name="T16" fmla="*/ 2147483647 w 10"/>
                      <a:gd name="T17" fmla="*/ 2147483647 h 14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0"/>
                      <a:gd name="T28" fmla="*/ 0 h 14"/>
                      <a:gd name="T29" fmla="*/ 10 w 10"/>
                      <a:gd name="T30" fmla="*/ 14 h 14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0" h="14">
                        <a:moveTo>
                          <a:pt x="10" y="8"/>
                        </a:moveTo>
                        <a:lnTo>
                          <a:pt x="8" y="12"/>
                        </a:lnTo>
                        <a:lnTo>
                          <a:pt x="4" y="14"/>
                        </a:lnTo>
                        <a:lnTo>
                          <a:pt x="2" y="12"/>
                        </a:lnTo>
                        <a:lnTo>
                          <a:pt x="0" y="8"/>
                        </a:lnTo>
                        <a:lnTo>
                          <a:pt x="2" y="4"/>
                        </a:lnTo>
                        <a:lnTo>
                          <a:pt x="4" y="0"/>
                        </a:lnTo>
                        <a:lnTo>
                          <a:pt x="8" y="2"/>
                        </a:lnTo>
                        <a:lnTo>
                          <a:pt x="1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0" name="îṡľïḍê">
                    <a:extLst>
                      <a:ext uri="{FF2B5EF4-FFF2-40B4-BE49-F238E27FC236}">
                        <a16:creationId xmlns:a16="http://schemas.microsoft.com/office/drawing/2014/main" xmlns="" id="{BD1E62D3-6B3A-4188-8370-672DEB950E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039651" y="3573451"/>
                    <a:ext cx="151494" cy="68651"/>
                  </a:xfrm>
                  <a:custGeom>
                    <a:avLst/>
                    <a:gdLst>
                      <a:gd name="T0" fmla="*/ 0 w 88"/>
                      <a:gd name="T1" fmla="*/ 2147483647 h 42"/>
                      <a:gd name="T2" fmla="*/ 0 w 88"/>
                      <a:gd name="T3" fmla="*/ 2147483647 h 42"/>
                      <a:gd name="T4" fmla="*/ 0 w 88"/>
                      <a:gd name="T5" fmla="*/ 2147483647 h 42"/>
                      <a:gd name="T6" fmla="*/ 0 w 88"/>
                      <a:gd name="T7" fmla="*/ 2147483647 h 42"/>
                      <a:gd name="T8" fmla="*/ 2147483647 w 88"/>
                      <a:gd name="T9" fmla="*/ 2147483647 h 42"/>
                      <a:gd name="T10" fmla="*/ 2147483647 w 88"/>
                      <a:gd name="T11" fmla="*/ 2147483647 h 42"/>
                      <a:gd name="T12" fmla="*/ 2147483647 w 88"/>
                      <a:gd name="T13" fmla="*/ 2147483647 h 42"/>
                      <a:gd name="T14" fmla="*/ 2147483647 w 88"/>
                      <a:gd name="T15" fmla="*/ 2147483647 h 42"/>
                      <a:gd name="T16" fmla="*/ 2147483647 w 88"/>
                      <a:gd name="T17" fmla="*/ 2147483647 h 42"/>
                      <a:gd name="T18" fmla="*/ 2147483647 w 88"/>
                      <a:gd name="T19" fmla="*/ 2147483647 h 42"/>
                      <a:gd name="T20" fmla="*/ 2147483647 w 88"/>
                      <a:gd name="T21" fmla="*/ 2147483647 h 42"/>
                      <a:gd name="T22" fmla="*/ 2147483647 w 88"/>
                      <a:gd name="T23" fmla="*/ 2147483647 h 42"/>
                      <a:gd name="T24" fmla="*/ 2147483647 w 88"/>
                      <a:gd name="T25" fmla="*/ 2147483647 h 42"/>
                      <a:gd name="T26" fmla="*/ 2147483647 w 88"/>
                      <a:gd name="T27" fmla="*/ 2147483647 h 42"/>
                      <a:gd name="T28" fmla="*/ 2147483647 w 88"/>
                      <a:gd name="T29" fmla="*/ 0 h 42"/>
                      <a:gd name="T30" fmla="*/ 2147483647 w 88"/>
                      <a:gd name="T31" fmla="*/ 0 h 42"/>
                      <a:gd name="T32" fmla="*/ 2147483647 w 88"/>
                      <a:gd name="T33" fmla="*/ 2147483647 h 42"/>
                      <a:gd name="T34" fmla="*/ 2147483647 w 88"/>
                      <a:gd name="T35" fmla="*/ 2147483647 h 42"/>
                      <a:gd name="T36" fmla="*/ 2147483647 w 88"/>
                      <a:gd name="T37" fmla="*/ 2147483647 h 42"/>
                      <a:gd name="T38" fmla="*/ 2147483647 w 88"/>
                      <a:gd name="T39" fmla="*/ 2147483647 h 42"/>
                      <a:gd name="T40" fmla="*/ 2147483647 w 88"/>
                      <a:gd name="T41" fmla="*/ 2147483647 h 42"/>
                      <a:gd name="T42" fmla="*/ 2147483647 w 88"/>
                      <a:gd name="T43" fmla="*/ 2147483647 h 42"/>
                      <a:gd name="T44" fmla="*/ 2147483647 w 88"/>
                      <a:gd name="T45" fmla="*/ 2147483647 h 42"/>
                      <a:gd name="T46" fmla="*/ 2147483647 w 88"/>
                      <a:gd name="T47" fmla="*/ 2147483647 h 42"/>
                      <a:gd name="T48" fmla="*/ 2147483647 w 88"/>
                      <a:gd name="T49" fmla="*/ 2147483647 h 42"/>
                      <a:gd name="T50" fmla="*/ 2147483647 w 88"/>
                      <a:gd name="T51" fmla="*/ 2147483647 h 42"/>
                      <a:gd name="T52" fmla="*/ 2147483647 w 88"/>
                      <a:gd name="T53" fmla="*/ 2147483647 h 42"/>
                      <a:gd name="T54" fmla="*/ 2147483647 w 88"/>
                      <a:gd name="T55" fmla="*/ 2147483647 h 42"/>
                      <a:gd name="T56" fmla="*/ 2147483647 w 88"/>
                      <a:gd name="T57" fmla="*/ 2147483647 h 42"/>
                      <a:gd name="T58" fmla="*/ 2147483647 w 88"/>
                      <a:gd name="T59" fmla="*/ 2147483647 h 42"/>
                      <a:gd name="T60" fmla="*/ 2147483647 w 88"/>
                      <a:gd name="T61" fmla="*/ 2147483647 h 42"/>
                      <a:gd name="T62" fmla="*/ 2147483647 w 88"/>
                      <a:gd name="T63" fmla="*/ 2147483647 h 42"/>
                      <a:gd name="T64" fmla="*/ 2147483647 w 88"/>
                      <a:gd name="T65" fmla="*/ 2147483647 h 42"/>
                      <a:gd name="T66" fmla="*/ 2147483647 w 88"/>
                      <a:gd name="T67" fmla="*/ 2147483647 h 42"/>
                      <a:gd name="T68" fmla="*/ 2147483647 w 88"/>
                      <a:gd name="T69" fmla="*/ 2147483647 h 42"/>
                      <a:gd name="T70" fmla="*/ 2147483647 w 88"/>
                      <a:gd name="T71" fmla="*/ 2147483647 h 42"/>
                      <a:gd name="T72" fmla="*/ 2147483647 w 88"/>
                      <a:gd name="T73" fmla="*/ 2147483647 h 42"/>
                      <a:gd name="T74" fmla="*/ 2147483647 w 88"/>
                      <a:gd name="T75" fmla="*/ 2147483647 h 42"/>
                      <a:gd name="T76" fmla="*/ 2147483647 w 88"/>
                      <a:gd name="T77" fmla="*/ 2147483647 h 42"/>
                      <a:gd name="T78" fmla="*/ 2147483647 w 88"/>
                      <a:gd name="T79" fmla="*/ 2147483647 h 42"/>
                      <a:gd name="T80" fmla="*/ 2147483647 w 88"/>
                      <a:gd name="T81" fmla="*/ 2147483647 h 42"/>
                      <a:gd name="T82" fmla="*/ 2147483647 w 88"/>
                      <a:gd name="T83" fmla="*/ 2147483647 h 42"/>
                      <a:gd name="T84" fmla="*/ 2147483647 w 88"/>
                      <a:gd name="T85" fmla="*/ 2147483647 h 42"/>
                      <a:gd name="T86" fmla="*/ 2147483647 w 88"/>
                      <a:gd name="T87" fmla="*/ 2147483647 h 42"/>
                      <a:gd name="T88" fmla="*/ 2147483647 w 88"/>
                      <a:gd name="T89" fmla="*/ 2147483647 h 42"/>
                      <a:gd name="T90" fmla="*/ 2147483647 w 88"/>
                      <a:gd name="T91" fmla="*/ 2147483647 h 42"/>
                      <a:gd name="T92" fmla="*/ 2147483647 w 88"/>
                      <a:gd name="T93" fmla="*/ 2147483647 h 42"/>
                      <a:gd name="T94" fmla="*/ 2147483647 w 88"/>
                      <a:gd name="T95" fmla="*/ 2147483647 h 42"/>
                      <a:gd name="T96" fmla="*/ 2147483647 w 88"/>
                      <a:gd name="T97" fmla="*/ 2147483647 h 42"/>
                      <a:gd name="T98" fmla="*/ 0 w 88"/>
                      <a:gd name="T99" fmla="*/ 2147483647 h 42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88"/>
                      <a:gd name="T151" fmla="*/ 0 h 42"/>
                      <a:gd name="T152" fmla="*/ 88 w 88"/>
                      <a:gd name="T153" fmla="*/ 42 h 42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88" h="42">
                        <a:moveTo>
                          <a:pt x="0" y="22"/>
                        </a:moveTo>
                        <a:lnTo>
                          <a:pt x="0" y="18"/>
                        </a:lnTo>
                        <a:lnTo>
                          <a:pt x="0" y="14"/>
                        </a:lnTo>
                        <a:lnTo>
                          <a:pt x="0" y="6"/>
                        </a:lnTo>
                        <a:lnTo>
                          <a:pt x="2" y="6"/>
                        </a:lnTo>
                        <a:lnTo>
                          <a:pt x="8" y="6"/>
                        </a:lnTo>
                        <a:lnTo>
                          <a:pt x="12" y="10"/>
                        </a:lnTo>
                        <a:lnTo>
                          <a:pt x="16" y="10"/>
                        </a:lnTo>
                        <a:lnTo>
                          <a:pt x="20" y="14"/>
                        </a:lnTo>
                        <a:lnTo>
                          <a:pt x="26" y="14"/>
                        </a:lnTo>
                        <a:lnTo>
                          <a:pt x="30" y="14"/>
                        </a:lnTo>
                        <a:lnTo>
                          <a:pt x="36" y="12"/>
                        </a:lnTo>
                        <a:lnTo>
                          <a:pt x="38" y="8"/>
                        </a:lnTo>
                        <a:lnTo>
                          <a:pt x="44" y="2"/>
                        </a:lnTo>
                        <a:lnTo>
                          <a:pt x="48" y="0"/>
                        </a:lnTo>
                        <a:lnTo>
                          <a:pt x="52" y="0"/>
                        </a:lnTo>
                        <a:lnTo>
                          <a:pt x="62" y="2"/>
                        </a:lnTo>
                        <a:lnTo>
                          <a:pt x="70" y="8"/>
                        </a:lnTo>
                        <a:lnTo>
                          <a:pt x="80" y="14"/>
                        </a:lnTo>
                        <a:lnTo>
                          <a:pt x="86" y="18"/>
                        </a:lnTo>
                        <a:lnTo>
                          <a:pt x="88" y="18"/>
                        </a:lnTo>
                        <a:lnTo>
                          <a:pt x="86" y="20"/>
                        </a:lnTo>
                        <a:lnTo>
                          <a:pt x="86" y="26"/>
                        </a:lnTo>
                        <a:lnTo>
                          <a:pt x="88" y="32"/>
                        </a:lnTo>
                        <a:lnTo>
                          <a:pt x="86" y="34"/>
                        </a:lnTo>
                        <a:lnTo>
                          <a:pt x="82" y="38"/>
                        </a:lnTo>
                        <a:lnTo>
                          <a:pt x="76" y="42"/>
                        </a:lnTo>
                        <a:lnTo>
                          <a:pt x="70" y="30"/>
                        </a:lnTo>
                        <a:lnTo>
                          <a:pt x="70" y="26"/>
                        </a:lnTo>
                        <a:lnTo>
                          <a:pt x="76" y="26"/>
                        </a:lnTo>
                        <a:lnTo>
                          <a:pt x="68" y="16"/>
                        </a:lnTo>
                        <a:lnTo>
                          <a:pt x="64" y="14"/>
                        </a:lnTo>
                        <a:lnTo>
                          <a:pt x="56" y="14"/>
                        </a:lnTo>
                        <a:lnTo>
                          <a:pt x="52" y="14"/>
                        </a:lnTo>
                        <a:lnTo>
                          <a:pt x="46" y="20"/>
                        </a:lnTo>
                        <a:lnTo>
                          <a:pt x="38" y="30"/>
                        </a:lnTo>
                        <a:lnTo>
                          <a:pt x="40" y="32"/>
                        </a:lnTo>
                        <a:lnTo>
                          <a:pt x="44" y="32"/>
                        </a:lnTo>
                        <a:lnTo>
                          <a:pt x="44" y="38"/>
                        </a:lnTo>
                        <a:lnTo>
                          <a:pt x="42" y="42"/>
                        </a:lnTo>
                        <a:lnTo>
                          <a:pt x="38" y="42"/>
                        </a:lnTo>
                        <a:lnTo>
                          <a:pt x="36" y="42"/>
                        </a:lnTo>
                        <a:lnTo>
                          <a:pt x="32" y="42"/>
                        </a:lnTo>
                        <a:lnTo>
                          <a:pt x="30" y="42"/>
                        </a:lnTo>
                        <a:lnTo>
                          <a:pt x="30" y="36"/>
                        </a:lnTo>
                        <a:lnTo>
                          <a:pt x="24" y="34"/>
                        </a:lnTo>
                        <a:lnTo>
                          <a:pt x="20" y="32"/>
                        </a:lnTo>
                        <a:lnTo>
                          <a:pt x="16" y="30"/>
                        </a:lnTo>
                        <a:lnTo>
                          <a:pt x="12" y="26"/>
                        </a:lnTo>
                        <a:lnTo>
                          <a:pt x="0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1" name="îşľiḋê">
                    <a:extLst>
                      <a:ext uri="{FF2B5EF4-FFF2-40B4-BE49-F238E27FC236}">
                        <a16:creationId xmlns:a16="http://schemas.microsoft.com/office/drawing/2014/main" xmlns="" id="{59643630-C607-4AAF-AF37-97A2F30BE4F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958394" y="3535622"/>
                    <a:ext cx="93650" cy="74256"/>
                  </a:xfrm>
                  <a:custGeom>
                    <a:avLst/>
                    <a:gdLst>
                      <a:gd name="T0" fmla="*/ 2147483647 w 54"/>
                      <a:gd name="T1" fmla="*/ 2147483647 h 44"/>
                      <a:gd name="T2" fmla="*/ 2147483647 w 54"/>
                      <a:gd name="T3" fmla="*/ 2147483647 h 44"/>
                      <a:gd name="T4" fmla="*/ 2147483647 w 54"/>
                      <a:gd name="T5" fmla="*/ 2147483647 h 44"/>
                      <a:gd name="T6" fmla="*/ 2147483647 w 54"/>
                      <a:gd name="T7" fmla="*/ 2147483647 h 44"/>
                      <a:gd name="T8" fmla="*/ 2147483647 w 54"/>
                      <a:gd name="T9" fmla="*/ 2147483647 h 44"/>
                      <a:gd name="T10" fmla="*/ 2147483647 w 54"/>
                      <a:gd name="T11" fmla="*/ 2147483647 h 44"/>
                      <a:gd name="T12" fmla="*/ 2147483647 w 54"/>
                      <a:gd name="T13" fmla="*/ 2147483647 h 44"/>
                      <a:gd name="T14" fmla="*/ 2147483647 w 54"/>
                      <a:gd name="T15" fmla="*/ 2147483647 h 44"/>
                      <a:gd name="T16" fmla="*/ 2147483647 w 54"/>
                      <a:gd name="T17" fmla="*/ 2147483647 h 44"/>
                      <a:gd name="T18" fmla="*/ 2147483647 w 54"/>
                      <a:gd name="T19" fmla="*/ 2147483647 h 44"/>
                      <a:gd name="T20" fmla="*/ 2147483647 w 54"/>
                      <a:gd name="T21" fmla="*/ 2147483647 h 44"/>
                      <a:gd name="T22" fmla="*/ 2147483647 w 54"/>
                      <a:gd name="T23" fmla="*/ 2147483647 h 44"/>
                      <a:gd name="T24" fmla="*/ 2147483647 w 54"/>
                      <a:gd name="T25" fmla="*/ 2147483647 h 44"/>
                      <a:gd name="T26" fmla="*/ 2147483647 w 54"/>
                      <a:gd name="T27" fmla="*/ 2147483647 h 44"/>
                      <a:gd name="T28" fmla="*/ 2147483647 w 54"/>
                      <a:gd name="T29" fmla="*/ 2147483647 h 44"/>
                      <a:gd name="T30" fmla="*/ 2147483647 w 54"/>
                      <a:gd name="T31" fmla="*/ 2147483647 h 44"/>
                      <a:gd name="T32" fmla="*/ 0 w 54"/>
                      <a:gd name="T33" fmla="*/ 2147483647 h 44"/>
                      <a:gd name="T34" fmla="*/ 2147483647 w 54"/>
                      <a:gd name="T35" fmla="*/ 2147483647 h 44"/>
                      <a:gd name="T36" fmla="*/ 2147483647 w 54"/>
                      <a:gd name="T37" fmla="*/ 2147483647 h 44"/>
                      <a:gd name="T38" fmla="*/ 2147483647 w 54"/>
                      <a:gd name="T39" fmla="*/ 2147483647 h 44"/>
                      <a:gd name="T40" fmla="*/ 2147483647 w 54"/>
                      <a:gd name="T41" fmla="*/ 0 h 44"/>
                      <a:gd name="T42" fmla="*/ 2147483647 w 54"/>
                      <a:gd name="T43" fmla="*/ 2147483647 h 44"/>
                      <a:gd name="T44" fmla="*/ 2147483647 w 54"/>
                      <a:gd name="T45" fmla="*/ 2147483647 h 44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54"/>
                      <a:gd name="T70" fmla="*/ 0 h 44"/>
                      <a:gd name="T71" fmla="*/ 54 w 54"/>
                      <a:gd name="T72" fmla="*/ 44 h 44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54" h="44">
                        <a:moveTo>
                          <a:pt x="38" y="6"/>
                        </a:moveTo>
                        <a:lnTo>
                          <a:pt x="46" y="18"/>
                        </a:lnTo>
                        <a:lnTo>
                          <a:pt x="54" y="28"/>
                        </a:lnTo>
                        <a:lnTo>
                          <a:pt x="46" y="28"/>
                        </a:lnTo>
                        <a:lnTo>
                          <a:pt x="46" y="44"/>
                        </a:lnTo>
                        <a:lnTo>
                          <a:pt x="32" y="40"/>
                        </a:lnTo>
                        <a:lnTo>
                          <a:pt x="34" y="36"/>
                        </a:lnTo>
                        <a:lnTo>
                          <a:pt x="34" y="34"/>
                        </a:lnTo>
                        <a:lnTo>
                          <a:pt x="24" y="22"/>
                        </a:lnTo>
                        <a:lnTo>
                          <a:pt x="18" y="16"/>
                        </a:lnTo>
                        <a:lnTo>
                          <a:pt x="12" y="14"/>
                        </a:lnTo>
                        <a:lnTo>
                          <a:pt x="16" y="22"/>
                        </a:lnTo>
                        <a:lnTo>
                          <a:pt x="12" y="22"/>
                        </a:lnTo>
                        <a:lnTo>
                          <a:pt x="8" y="22"/>
                        </a:lnTo>
                        <a:lnTo>
                          <a:pt x="4" y="20"/>
                        </a:lnTo>
                        <a:lnTo>
                          <a:pt x="2" y="16"/>
                        </a:lnTo>
                        <a:lnTo>
                          <a:pt x="0" y="12"/>
                        </a:lnTo>
                        <a:lnTo>
                          <a:pt x="2" y="8"/>
                        </a:lnTo>
                        <a:lnTo>
                          <a:pt x="2" y="6"/>
                        </a:lnTo>
                        <a:lnTo>
                          <a:pt x="2" y="4"/>
                        </a:lnTo>
                        <a:lnTo>
                          <a:pt x="4" y="0"/>
                        </a:lnTo>
                        <a:lnTo>
                          <a:pt x="20" y="4"/>
                        </a:lnTo>
                        <a:lnTo>
                          <a:pt x="38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2" name="íṡḻiḋé">
                    <a:extLst>
                      <a:ext uri="{FF2B5EF4-FFF2-40B4-BE49-F238E27FC236}">
                        <a16:creationId xmlns:a16="http://schemas.microsoft.com/office/drawing/2014/main" xmlns="" id="{0D3771E1-CCD8-4953-9D3D-CB30B3F6756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919832" y="3416532"/>
                    <a:ext cx="125327" cy="130299"/>
                  </a:xfrm>
                  <a:custGeom>
                    <a:avLst/>
                    <a:gdLst>
                      <a:gd name="T0" fmla="*/ 2147483647 w 72"/>
                      <a:gd name="T1" fmla="*/ 0 h 78"/>
                      <a:gd name="T2" fmla="*/ 2147483647 w 72"/>
                      <a:gd name="T3" fmla="*/ 2147483647 h 78"/>
                      <a:gd name="T4" fmla="*/ 2147483647 w 72"/>
                      <a:gd name="T5" fmla="*/ 2147483647 h 78"/>
                      <a:gd name="T6" fmla="*/ 2147483647 w 72"/>
                      <a:gd name="T7" fmla="*/ 2147483647 h 78"/>
                      <a:gd name="T8" fmla="*/ 2147483647 w 72"/>
                      <a:gd name="T9" fmla="*/ 2147483647 h 78"/>
                      <a:gd name="T10" fmla="*/ 2147483647 w 72"/>
                      <a:gd name="T11" fmla="*/ 2147483647 h 78"/>
                      <a:gd name="T12" fmla="*/ 2147483647 w 72"/>
                      <a:gd name="T13" fmla="*/ 2147483647 h 78"/>
                      <a:gd name="T14" fmla="*/ 2147483647 w 72"/>
                      <a:gd name="T15" fmla="*/ 2147483647 h 78"/>
                      <a:gd name="T16" fmla="*/ 2147483647 w 72"/>
                      <a:gd name="T17" fmla="*/ 2147483647 h 78"/>
                      <a:gd name="T18" fmla="*/ 2147483647 w 72"/>
                      <a:gd name="T19" fmla="*/ 2147483647 h 78"/>
                      <a:gd name="T20" fmla="*/ 2147483647 w 72"/>
                      <a:gd name="T21" fmla="*/ 2147483647 h 78"/>
                      <a:gd name="T22" fmla="*/ 2147483647 w 72"/>
                      <a:gd name="T23" fmla="*/ 2147483647 h 78"/>
                      <a:gd name="T24" fmla="*/ 2147483647 w 72"/>
                      <a:gd name="T25" fmla="*/ 2147483647 h 78"/>
                      <a:gd name="T26" fmla="*/ 2147483647 w 72"/>
                      <a:gd name="T27" fmla="*/ 2147483647 h 78"/>
                      <a:gd name="T28" fmla="*/ 2147483647 w 72"/>
                      <a:gd name="T29" fmla="*/ 2147483647 h 78"/>
                      <a:gd name="T30" fmla="*/ 2147483647 w 72"/>
                      <a:gd name="T31" fmla="*/ 2147483647 h 78"/>
                      <a:gd name="T32" fmla="*/ 2147483647 w 72"/>
                      <a:gd name="T33" fmla="*/ 2147483647 h 78"/>
                      <a:gd name="T34" fmla="*/ 2147483647 w 72"/>
                      <a:gd name="T35" fmla="*/ 2147483647 h 78"/>
                      <a:gd name="T36" fmla="*/ 2147483647 w 72"/>
                      <a:gd name="T37" fmla="*/ 2147483647 h 78"/>
                      <a:gd name="T38" fmla="*/ 2147483647 w 72"/>
                      <a:gd name="T39" fmla="*/ 2147483647 h 78"/>
                      <a:gd name="T40" fmla="*/ 0 w 72"/>
                      <a:gd name="T41" fmla="*/ 2147483647 h 78"/>
                      <a:gd name="T42" fmla="*/ 2147483647 w 72"/>
                      <a:gd name="T43" fmla="*/ 2147483647 h 78"/>
                      <a:gd name="T44" fmla="*/ 2147483647 w 72"/>
                      <a:gd name="T45" fmla="*/ 2147483647 h 78"/>
                      <a:gd name="T46" fmla="*/ 2147483647 w 72"/>
                      <a:gd name="T47" fmla="*/ 2147483647 h 78"/>
                      <a:gd name="T48" fmla="*/ 2147483647 w 72"/>
                      <a:gd name="T49" fmla="*/ 2147483647 h 78"/>
                      <a:gd name="T50" fmla="*/ 2147483647 w 72"/>
                      <a:gd name="T51" fmla="*/ 2147483647 h 78"/>
                      <a:gd name="T52" fmla="*/ 2147483647 w 72"/>
                      <a:gd name="T53" fmla="*/ 2147483647 h 78"/>
                      <a:gd name="T54" fmla="*/ 2147483647 w 72"/>
                      <a:gd name="T55" fmla="*/ 2147483647 h 78"/>
                      <a:gd name="T56" fmla="*/ 2147483647 w 72"/>
                      <a:gd name="T57" fmla="*/ 2147483647 h 78"/>
                      <a:gd name="T58" fmla="*/ 2147483647 w 72"/>
                      <a:gd name="T59" fmla="*/ 2147483647 h 78"/>
                      <a:gd name="T60" fmla="*/ 2147483647 w 72"/>
                      <a:gd name="T61" fmla="*/ 2147483647 h 78"/>
                      <a:gd name="T62" fmla="*/ 2147483647 w 72"/>
                      <a:gd name="T63" fmla="*/ 2147483647 h 78"/>
                      <a:gd name="T64" fmla="*/ 2147483647 w 72"/>
                      <a:gd name="T65" fmla="*/ 2147483647 h 78"/>
                      <a:gd name="T66" fmla="*/ 2147483647 w 72"/>
                      <a:gd name="T67" fmla="*/ 2147483647 h 78"/>
                      <a:gd name="T68" fmla="*/ 2147483647 w 72"/>
                      <a:gd name="T69" fmla="*/ 2147483647 h 78"/>
                      <a:gd name="T70" fmla="*/ 2147483647 w 72"/>
                      <a:gd name="T71" fmla="*/ 2147483647 h 78"/>
                      <a:gd name="T72" fmla="*/ 2147483647 w 72"/>
                      <a:gd name="T73" fmla="*/ 2147483647 h 78"/>
                      <a:gd name="T74" fmla="*/ 2147483647 w 72"/>
                      <a:gd name="T75" fmla="*/ 2147483647 h 78"/>
                      <a:gd name="T76" fmla="*/ 2147483647 w 72"/>
                      <a:gd name="T77" fmla="*/ 0 h 78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72"/>
                      <a:gd name="T118" fmla="*/ 0 h 78"/>
                      <a:gd name="T119" fmla="*/ 72 w 72"/>
                      <a:gd name="T120" fmla="*/ 78 h 78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72" h="78">
                        <a:moveTo>
                          <a:pt x="72" y="0"/>
                        </a:moveTo>
                        <a:lnTo>
                          <a:pt x="72" y="2"/>
                        </a:lnTo>
                        <a:lnTo>
                          <a:pt x="70" y="10"/>
                        </a:lnTo>
                        <a:lnTo>
                          <a:pt x="68" y="20"/>
                        </a:lnTo>
                        <a:lnTo>
                          <a:pt x="66" y="26"/>
                        </a:lnTo>
                        <a:lnTo>
                          <a:pt x="64" y="36"/>
                        </a:lnTo>
                        <a:lnTo>
                          <a:pt x="64" y="44"/>
                        </a:lnTo>
                        <a:lnTo>
                          <a:pt x="60" y="50"/>
                        </a:lnTo>
                        <a:lnTo>
                          <a:pt x="56" y="54"/>
                        </a:lnTo>
                        <a:lnTo>
                          <a:pt x="56" y="60"/>
                        </a:lnTo>
                        <a:lnTo>
                          <a:pt x="56" y="66"/>
                        </a:lnTo>
                        <a:lnTo>
                          <a:pt x="58" y="74"/>
                        </a:lnTo>
                        <a:lnTo>
                          <a:pt x="60" y="78"/>
                        </a:lnTo>
                        <a:lnTo>
                          <a:pt x="42" y="76"/>
                        </a:lnTo>
                        <a:lnTo>
                          <a:pt x="26" y="72"/>
                        </a:lnTo>
                        <a:lnTo>
                          <a:pt x="24" y="66"/>
                        </a:lnTo>
                        <a:lnTo>
                          <a:pt x="24" y="62"/>
                        </a:lnTo>
                        <a:lnTo>
                          <a:pt x="16" y="58"/>
                        </a:lnTo>
                        <a:lnTo>
                          <a:pt x="8" y="50"/>
                        </a:lnTo>
                        <a:lnTo>
                          <a:pt x="4" y="44"/>
                        </a:lnTo>
                        <a:lnTo>
                          <a:pt x="0" y="36"/>
                        </a:lnTo>
                        <a:lnTo>
                          <a:pt x="6" y="36"/>
                        </a:lnTo>
                        <a:lnTo>
                          <a:pt x="10" y="30"/>
                        </a:lnTo>
                        <a:lnTo>
                          <a:pt x="12" y="26"/>
                        </a:lnTo>
                        <a:lnTo>
                          <a:pt x="14" y="24"/>
                        </a:lnTo>
                        <a:lnTo>
                          <a:pt x="16" y="22"/>
                        </a:lnTo>
                        <a:lnTo>
                          <a:pt x="22" y="20"/>
                        </a:lnTo>
                        <a:lnTo>
                          <a:pt x="26" y="20"/>
                        </a:lnTo>
                        <a:lnTo>
                          <a:pt x="32" y="18"/>
                        </a:lnTo>
                        <a:lnTo>
                          <a:pt x="40" y="8"/>
                        </a:lnTo>
                        <a:lnTo>
                          <a:pt x="44" y="4"/>
                        </a:lnTo>
                        <a:lnTo>
                          <a:pt x="48" y="4"/>
                        </a:lnTo>
                        <a:lnTo>
                          <a:pt x="50" y="4"/>
                        </a:lnTo>
                        <a:lnTo>
                          <a:pt x="52" y="4"/>
                        </a:lnTo>
                        <a:lnTo>
                          <a:pt x="52" y="6"/>
                        </a:lnTo>
                        <a:lnTo>
                          <a:pt x="58" y="4"/>
                        </a:lnTo>
                        <a:lnTo>
                          <a:pt x="62" y="2"/>
                        </a:lnTo>
                        <a:lnTo>
                          <a:pt x="66" y="2"/>
                        </a:lnTo>
                        <a:lnTo>
                          <a:pt x="7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3" name="íSľidè">
                    <a:extLst>
                      <a:ext uri="{FF2B5EF4-FFF2-40B4-BE49-F238E27FC236}">
                        <a16:creationId xmlns:a16="http://schemas.microsoft.com/office/drawing/2014/main" xmlns="" id="{6242C597-62E0-4896-B8BB-A1F3E9864FD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849595" y="3437549"/>
                    <a:ext cx="67484" cy="25219"/>
                  </a:xfrm>
                  <a:custGeom>
                    <a:avLst/>
                    <a:gdLst>
                      <a:gd name="T0" fmla="*/ 2147483647 w 38"/>
                      <a:gd name="T1" fmla="*/ 2147483647 h 16"/>
                      <a:gd name="T2" fmla="*/ 2147483647 w 38"/>
                      <a:gd name="T3" fmla="*/ 2147483647 h 16"/>
                      <a:gd name="T4" fmla="*/ 2147483647 w 38"/>
                      <a:gd name="T5" fmla="*/ 2147483647 h 16"/>
                      <a:gd name="T6" fmla="*/ 2147483647 w 38"/>
                      <a:gd name="T7" fmla="*/ 2147483647 h 16"/>
                      <a:gd name="T8" fmla="*/ 2147483647 w 38"/>
                      <a:gd name="T9" fmla="*/ 2147483647 h 16"/>
                      <a:gd name="T10" fmla="*/ 0 w 38"/>
                      <a:gd name="T11" fmla="*/ 2147483647 h 16"/>
                      <a:gd name="T12" fmla="*/ 2147483647 w 38"/>
                      <a:gd name="T13" fmla="*/ 2147483647 h 16"/>
                      <a:gd name="T14" fmla="*/ 2147483647 w 38"/>
                      <a:gd name="T15" fmla="*/ 0 h 16"/>
                      <a:gd name="T16" fmla="*/ 2147483647 w 38"/>
                      <a:gd name="T17" fmla="*/ 0 h 16"/>
                      <a:gd name="T18" fmla="*/ 2147483647 w 38"/>
                      <a:gd name="T19" fmla="*/ 2147483647 h 16"/>
                      <a:gd name="T20" fmla="*/ 2147483647 w 38"/>
                      <a:gd name="T21" fmla="*/ 2147483647 h 16"/>
                      <a:gd name="T22" fmla="*/ 2147483647 w 38"/>
                      <a:gd name="T23" fmla="*/ 2147483647 h 16"/>
                      <a:gd name="T24" fmla="*/ 2147483647 w 38"/>
                      <a:gd name="T25" fmla="*/ 2147483647 h 16"/>
                      <a:gd name="T26" fmla="*/ 2147483647 w 38"/>
                      <a:gd name="T27" fmla="*/ 2147483647 h 16"/>
                      <a:gd name="T28" fmla="*/ 2147483647 w 38"/>
                      <a:gd name="T29" fmla="*/ 2147483647 h 16"/>
                      <a:gd name="T30" fmla="*/ 2147483647 w 38"/>
                      <a:gd name="T31" fmla="*/ 2147483647 h 16"/>
                      <a:gd name="T32" fmla="*/ 2147483647 w 38"/>
                      <a:gd name="T33" fmla="*/ 2147483647 h 16"/>
                      <a:gd name="T34" fmla="*/ 2147483647 w 38"/>
                      <a:gd name="T35" fmla="*/ 2147483647 h 1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38"/>
                      <a:gd name="T55" fmla="*/ 0 h 16"/>
                      <a:gd name="T56" fmla="*/ 38 w 38"/>
                      <a:gd name="T57" fmla="*/ 16 h 1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38" h="16">
                        <a:moveTo>
                          <a:pt x="36" y="16"/>
                        </a:moveTo>
                        <a:lnTo>
                          <a:pt x="30" y="16"/>
                        </a:lnTo>
                        <a:lnTo>
                          <a:pt x="24" y="16"/>
                        </a:lnTo>
                        <a:lnTo>
                          <a:pt x="10" y="14"/>
                        </a:lnTo>
                        <a:lnTo>
                          <a:pt x="4" y="12"/>
                        </a:lnTo>
                        <a:lnTo>
                          <a:pt x="0" y="8"/>
                        </a:lnTo>
                        <a:lnTo>
                          <a:pt x="6" y="6"/>
                        </a:lnTo>
                        <a:lnTo>
                          <a:pt x="8" y="0"/>
                        </a:lnTo>
                        <a:lnTo>
                          <a:pt x="12" y="0"/>
                        </a:lnTo>
                        <a:lnTo>
                          <a:pt x="16" y="2"/>
                        </a:lnTo>
                        <a:lnTo>
                          <a:pt x="20" y="4"/>
                        </a:lnTo>
                        <a:lnTo>
                          <a:pt x="24" y="8"/>
                        </a:lnTo>
                        <a:lnTo>
                          <a:pt x="30" y="10"/>
                        </a:lnTo>
                        <a:lnTo>
                          <a:pt x="34" y="10"/>
                        </a:lnTo>
                        <a:lnTo>
                          <a:pt x="36" y="12"/>
                        </a:lnTo>
                        <a:lnTo>
                          <a:pt x="38" y="14"/>
                        </a:lnTo>
                        <a:lnTo>
                          <a:pt x="38" y="16"/>
                        </a:lnTo>
                        <a:lnTo>
                          <a:pt x="36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4" name="ïSḷiďe">
                    <a:extLst>
                      <a:ext uri="{FF2B5EF4-FFF2-40B4-BE49-F238E27FC236}">
                        <a16:creationId xmlns:a16="http://schemas.microsoft.com/office/drawing/2014/main" xmlns="" id="{556FD4EA-7B91-439C-BE67-5BD13EAD6B7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870253" y="3375901"/>
                    <a:ext cx="174906" cy="99476"/>
                  </a:xfrm>
                  <a:custGeom>
                    <a:avLst/>
                    <a:gdLst>
                      <a:gd name="T0" fmla="*/ 2147483647 w 100"/>
                      <a:gd name="T1" fmla="*/ 2147483647 h 60"/>
                      <a:gd name="T2" fmla="*/ 2147483647 w 100"/>
                      <a:gd name="T3" fmla="*/ 2147483647 h 60"/>
                      <a:gd name="T4" fmla="*/ 2147483647 w 100"/>
                      <a:gd name="T5" fmla="*/ 2147483647 h 60"/>
                      <a:gd name="T6" fmla="*/ 2147483647 w 100"/>
                      <a:gd name="T7" fmla="*/ 2147483647 h 60"/>
                      <a:gd name="T8" fmla="*/ 2147483647 w 100"/>
                      <a:gd name="T9" fmla="*/ 2147483647 h 60"/>
                      <a:gd name="T10" fmla="*/ 2147483647 w 100"/>
                      <a:gd name="T11" fmla="*/ 2147483647 h 60"/>
                      <a:gd name="T12" fmla="*/ 2147483647 w 100"/>
                      <a:gd name="T13" fmla="*/ 2147483647 h 60"/>
                      <a:gd name="T14" fmla="*/ 2147483647 w 100"/>
                      <a:gd name="T15" fmla="*/ 2147483647 h 60"/>
                      <a:gd name="T16" fmla="*/ 2147483647 w 100"/>
                      <a:gd name="T17" fmla="*/ 2147483647 h 60"/>
                      <a:gd name="T18" fmla="*/ 2147483647 w 100"/>
                      <a:gd name="T19" fmla="*/ 2147483647 h 60"/>
                      <a:gd name="T20" fmla="*/ 2147483647 w 100"/>
                      <a:gd name="T21" fmla="*/ 2147483647 h 60"/>
                      <a:gd name="T22" fmla="*/ 2147483647 w 100"/>
                      <a:gd name="T23" fmla="*/ 2147483647 h 60"/>
                      <a:gd name="T24" fmla="*/ 2147483647 w 100"/>
                      <a:gd name="T25" fmla="*/ 2147483647 h 60"/>
                      <a:gd name="T26" fmla="*/ 2147483647 w 100"/>
                      <a:gd name="T27" fmla="*/ 2147483647 h 60"/>
                      <a:gd name="T28" fmla="*/ 2147483647 w 100"/>
                      <a:gd name="T29" fmla="*/ 2147483647 h 60"/>
                      <a:gd name="T30" fmla="*/ 2147483647 w 100"/>
                      <a:gd name="T31" fmla="*/ 2147483647 h 60"/>
                      <a:gd name="T32" fmla="*/ 2147483647 w 100"/>
                      <a:gd name="T33" fmla="*/ 2147483647 h 60"/>
                      <a:gd name="T34" fmla="*/ 2147483647 w 100"/>
                      <a:gd name="T35" fmla="*/ 2147483647 h 60"/>
                      <a:gd name="T36" fmla="*/ 2147483647 w 100"/>
                      <a:gd name="T37" fmla="*/ 2147483647 h 60"/>
                      <a:gd name="T38" fmla="*/ 2147483647 w 100"/>
                      <a:gd name="T39" fmla="*/ 2147483647 h 60"/>
                      <a:gd name="T40" fmla="*/ 2147483647 w 100"/>
                      <a:gd name="T41" fmla="*/ 2147483647 h 60"/>
                      <a:gd name="T42" fmla="*/ 2147483647 w 100"/>
                      <a:gd name="T43" fmla="*/ 2147483647 h 60"/>
                      <a:gd name="T44" fmla="*/ 2147483647 w 100"/>
                      <a:gd name="T45" fmla="*/ 2147483647 h 60"/>
                      <a:gd name="T46" fmla="*/ 2147483647 w 100"/>
                      <a:gd name="T47" fmla="*/ 2147483647 h 60"/>
                      <a:gd name="T48" fmla="*/ 2147483647 w 100"/>
                      <a:gd name="T49" fmla="*/ 2147483647 h 60"/>
                      <a:gd name="T50" fmla="*/ 2147483647 w 100"/>
                      <a:gd name="T51" fmla="*/ 2147483647 h 60"/>
                      <a:gd name="T52" fmla="*/ 2147483647 w 100"/>
                      <a:gd name="T53" fmla="*/ 2147483647 h 60"/>
                      <a:gd name="T54" fmla="*/ 0 w 100"/>
                      <a:gd name="T55" fmla="*/ 2147483647 h 60"/>
                      <a:gd name="T56" fmla="*/ 2147483647 w 100"/>
                      <a:gd name="T57" fmla="*/ 2147483647 h 60"/>
                      <a:gd name="T58" fmla="*/ 2147483647 w 100"/>
                      <a:gd name="T59" fmla="*/ 2147483647 h 60"/>
                      <a:gd name="T60" fmla="*/ 2147483647 w 100"/>
                      <a:gd name="T61" fmla="*/ 2147483647 h 60"/>
                      <a:gd name="T62" fmla="*/ 2147483647 w 100"/>
                      <a:gd name="T63" fmla="*/ 2147483647 h 60"/>
                      <a:gd name="T64" fmla="*/ 2147483647 w 100"/>
                      <a:gd name="T65" fmla="*/ 2147483647 h 60"/>
                      <a:gd name="T66" fmla="*/ 2147483647 w 100"/>
                      <a:gd name="T67" fmla="*/ 0 h 60"/>
                      <a:gd name="T68" fmla="*/ 2147483647 w 100"/>
                      <a:gd name="T69" fmla="*/ 0 h 60"/>
                      <a:gd name="T70" fmla="*/ 2147483647 w 100"/>
                      <a:gd name="T71" fmla="*/ 2147483647 h 60"/>
                      <a:gd name="T72" fmla="*/ 2147483647 w 100"/>
                      <a:gd name="T73" fmla="*/ 2147483647 h 60"/>
                      <a:gd name="T74" fmla="*/ 2147483647 w 100"/>
                      <a:gd name="T75" fmla="*/ 2147483647 h 60"/>
                      <a:gd name="T76" fmla="*/ 2147483647 w 100"/>
                      <a:gd name="T77" fmla="*/ 2147483647 h 6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100"/>
                      <a:gd name="T118" fmla="*/ 0 h 60"/>
                      <a:gd name="T119" fmla="*/ 100 w 100"/>
                      <a:gd name="T120" fmla="*/ 60 h 6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100" h="60">
                        <a:moveTo>
                          <a:pt x="100" y="24"/>
                        </a:moveTo>
                        <a:lnTo>
                          <a:pt x="94" y="26"/>
                        </a:lnTo>
                        <a:lnTo>
                          <a:pt x="90" y="26"/>
                        </a:lnTo>
                        <a:lnTo>
                          <a:pt x="86" y="28"/>
                        </a:lnTo>
                        <a:lnTo>
                          <a:pt x="80" y="30"/>
                        </a:lnTo>
                        <a:lnTo>
                          <a:pt x="80" y="28"/>
                        </a:lnTo>
                        <a:lnTo>
                          <a:pt x="78" y="28"/>
                        </a:lnTo>
                        <a:lnTo>
                          <a:pt x="76" y="28"/>
                        </a:lnTo>
                        <a:lnTo>
                          <a:pt x="72" y="28"/>
                        </a:lnTo>
                        <a:lnTo>
                          <a:pt x="68" y="32"/>
                        </a:lnTo>
                        <a:lnTo>
                          <a:pt x="60" y="42"/>
                        </a:lnTo>
                        <a:lnTo>
                          <a:pt x="54" y="44"/>
                        </a:lnTo>
                        <a:lnTo>
                          <a:pt x="50" y="44"/>
                        </a:lnTo>
                        <a:lnTo>
                          <a:pt x="44" y="46"/>
                        </a:lnTo>
                        <a:lnTo>
                          <a:pt x="42" y="48"/>
                        </a:lnTo>
                        <a:lnTo>
                          <a:pt x="40" y="50"/>
                        </a:lnTo>
                        <a:lnTo>
                          <a:pt x="38" y="54"/>
                        </a:lnTo>
                        <a:lnTo>
                          <a:pt x="34" y="60"/>
                        </a:lnTo>
                        <a:lnTo>
                          <a:pt x="28" y="60"/>
                        </a:lnTo>
                        <a:lnTo>
                          <a:pt x="26" y="52"/>
                        </a:lnTo>
                        <a:lnTo>
                          <a:pt x="26" y="50"/>
                        </a:lnTo>
                        <a:lnTo>
                          <a:pt x="24" y="48"/>
                        </a:lnTo>
                        <a:lnTo>
                          <a:pt x="22" y="46"/>
                        </a:lnTo>
                        <a:lnTo>
                          <a:pt x="18" y="46"/>
                        </a:lnTo>
                        <a:lnTo>
                          <a:pt x="12" y="44"/>
                        </a:lnTo>
                        <a:lnTo>
                          <a:pt x="8" y="40"/>
                        </a:lnTo>
                        <a:lnTo>
                          <a:pt x="4" y="38"/>
                        </a:lnTo>
                        <a:lnTo>
                          <a:pt x="0" y="36"/>
                        </a:lnTo>
                        <a:lnTo>
                          <a:pt x="4" y="28"/>
                        </a:lnTo>
                        <a:lnTo>
                          <a:pt x="8" y="22"/>
                        </a:lnTo>
                        <a:lnTo>
                          <a:pt x="18" y="16"/>
                        </a:lnTo>
                        <a:lnTo>
                          <a:pt x="22" y="8"/>
                        </a:lnTo>
                        <a:lnTo>
                          <a:pt x="26" y="2"/>
                        </a:lnTo>
                        <a:lnTo>
                          <a:pt x="34" y="0"/>
                        </a:lnTo>
                        <a:lnTo>
                          <a:pt x="80" y="0"/>
                        </a:lnTo>
                        <a:lnTo>
                          <a:pt x="84" y="6"/>
                        </a:lnTo>
                        <a:lnTo>
                          <a:pt x="90" y="12"/>
                        </a:lnTo>
                        <a:lnTo>
                          <a:pt x="96" y="18"/>
                        </a:lnTo>
                        <a:lnTo>
                          <a:pt x="100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5" name="ïṧlîde">
                    <a:extLst>
                      <a:ext uri="{FF2B5EF4-FFF2-40B4-BE49-F238E27FC236}">
                        <a16:creationId xmlns:a16="http://schemas.microsoft.com/office/drawing/2014/main" xmlns="" id="{1680505F-F742-4FA0-BA76-44C1491E460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882648" y="3312854"/>
                    <a:ext cx="41317" cy="68651"/>
                  </a:xfrm>
                  <a:custGeom>
                    <a:avLst/>
                    <a:gdLst>
                      <a:gd name="T0" fmla="*/ 2147483647 w 24"/>
                      <a:gd name="T1" fmla="*/ 2147483647 h 42"/>
                      <a:gd name="T2" fmla="*/ 2147483647 w 24"/>
                      <a:gd name="T3" fmla="*/ 2147483647 h 42"/>
                      <a:gd name="T4" fmla="*/ 2147483647 w 24"/>
                      <a:gd name="T5" fmla="*/ 2147483647 h 42"/>
                      <a:gd name="T6" fmla="*/ 2147483647 w 24"/>
                      <a:gd name="T7" fmla="*/ 2147483647 h 42"/>
                      <a:gd name="T8" fmla="*/ 2147483647 w 24"/>
                      <a:gd name="T9" fmla="*/ 2147483647 h 42"/>
                      <a:gd name="T10" fmla="*/ 2147483647 w 24"/>
                      <a:gd name="T11" fmla="*/ 2147483647 h 42"/>
                      <a:gd name="T12" fmla="*/ 2147483647 w 24"/>
                      <a:gd name="T13" fmla="*/ 2147483647 h 42"/>
                      <a:gd name="T14" fmla="*/ 0 w 24"/>
                      <a:gd name="T15" fmla="*/ 2147483647 h 42"/>
                      <a:gd name="T16" fmla="*/ 2147483647 w 24"/>
                      <a:gd name="T17" fmla="*/ 2147483647 h 42"/>
                      <a:gd name="T18" fmla="*/ 2147483647 w 24"/>
                      <a:gd name="T19" fmla="*/ 2147483647 h 42"/>
                      <a:gd name="T20" fmla="*/ 2147483647 w 24"/>
                      <a:gd name="T21" fmla="*/ 2147483647 h 42"/>
                      <a:gd name="T22" fmla="*/ 2147483647 w 24"/>
                      <a:gd name="T23" fmla="*/ 2147483647 h 42"/>
                      <a:gd name="T24" fmla="*/ 2147483647 w 24"/>
                      <a:gd name="T25" fmla="*/ 2147483647 h 42"/>
                      <a:gd name="T26" fmla="*/ 2147483647 w 24"/>
                      <a:gd name="T27" fmla="*/ 0 h 42"/>
                      <a:gd name="T28" fmla="*/ 2147483647 w 24"/>
                      <a:gd name="T29" fmla="*/ 0 h 42"/>
                      <a:gd name="T30" fmla="*/ 2147483647 w 24"/>
                      <a:gd name="T31" fmla="*/ 2147483647 h 42"/>
                      <a:gd name="T32" fmla="*/ 2147483647 w 24"/>
                      <a:gd name="T33" fmla="*/ 2147483647 h 42"/>
                      <a:gd name="T34" fmla="*/ 2147483647 w 24"/>
                      <a:gd name="T35" fmla="*/ 2147483647 h 42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24"/>
                      <a:gd name="T55" fmla="*/ 0 h 42"/>
                      <a:gd name="T56" fmla="*/ 24 w 24"/>
                      <a:gd name="T57" fmla="*/ 42 h 42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24" h="42">
                        <a:moveTo>
                          <a:pt x="24" y="6"/>
                        </a:moveTo>
                        <a:lnTo>
                          <a:pt x="18" y="10"/>
                        </a:lnTo>
                        <a:lnTo>
                          <a:pt x="18" y="18"/>
                        </a:lnTo>
                        <a:lnTo>
                          <a:pt x="16" y="26"/>
                        </a:lnTo>
                        <a:lnTo>
                          <a:pt x="14" y="32"/>
                        </a:lnTo>
                        <a:lnTo>
                          <a:pt x="10" y="36"/>
                        </a:lnTo>
                        <a:lnTo>
                          <a:pt x="10" y="42"/>
                        </a:lnTo>
                        <a:lnTo>
                          <a:pt x="0" y="42"/>
                        </a:lnTo>
                        <a:lnTo>
                          <a:pt x="4" y="10"/>
                        </a:lnTo>
                        <a:lnTo>
                          <a:pt x="8" y="10"/>
                        </a:lnTo>
                        <a:lnTo>
                          <a:pt x="10" y="8"/>
                        </a:lnTo>
                        <a:lnTo>
                          <a:pt x="12" y="6"/>
                        </a:lnTo>
                        <a:lnTo>
                          <a:pt x="14" y="2"/>
                        </a:lnTo>
                        <a:lnTo>
                          <a:pt x="16" y="0"/>
                        </a:lnTo>
                        <a:lnTo>
                          <a:pt x="20" y="0"/>
                        </a:lnTo>
                        <a:lnTo>
                          <a:pt x="22" y="2"/>
                        </a:lnTo>
                        <a:lnTo>
                          <a:pt x="22" y="6"/>
                        </a:lnTo>
                        <a:lnTo>
                          <a:pt x="24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6" name="î$ḻïḍè">
                    <a:extLst>
                      <a:ext uri="{FF2B5EF4-FFF2-40B4-BE49-F238E27FC236}">
                        <a16:creationId xmlns:a16="http://schemas.microsoft.com/office/drawing/2014/main" xmlns="" id="{6193B4E6-914F-44F6-9068-EEE42F859B3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791752" y="3328265"/>
                    <a:ext cx="125327" cy="121893"/>
                  </a:xfrm>
                  <a:custGeom>
                    <a:avLst/>
                    <a:gdLst>
                      <a:gd name="T0" fmla="*/ 2147483647 w 72"/>
                      <a:gd name="T1" fmla="*/ 2147483647 h 72"/>
                      <a:gd name="T2" fmla="*/ 2147483647 w 72"/>
                      <a:gd name="T3" fmla="*/ 2147483647 h 72"/>
                      <a:gd name="T4" fmla="*/ 2147483647 w 72"/>
                      <a:gd name="T5" fmla="*/ 2147483647 h 72"/>
                      <a:gd name="T6" fmla="*/ 2147483647 w 72"/>
                      <a:gd name="T7" fmla="*/ 2147483647 h 72"/>
                      <a:gd name="T8" fmla="*/ 2147483647 w 72"/>
                      <a:gd name="T9" fmla="*/ 0 h 72"/>
                      <a:gd name="T10" fmla="*/ 2147483647 w 72"/>
                      <a:gd name="T11" fmla="*/ 0 h 72"/>
                      <a:gd name="T12" fmla="*/ 2147483647 w 72"/>
                      <a:gd name="T13" fmla="*/ 2147483647 h 72"/>
                      <a:gd name="T14" fmla="*/ 2147483647 w 72"/>
                      <a:gd name="T15" fmla="*/ 2147483647 h 72"/>
                      <a:gd name="T16" fmla="*/ 2147483647 w 72"/>
                      <a:gd name="T17" fmla="*/ 2147483647 h 72"/>
                      <a:gd name="T18" fmla="*/ 2147483647 w 72"/>
                      <a:gd name="T19" fmla="*/ 2147483647 h 72"/>
                      <a:gd name="T20" fmla="*/ 2147483647 w 72"/>
                      <a:gd name="T21" fmla="*/ 2147483647 h 72"/>
                      <a:gd name="T22" fmla="*/ 2147483647 w 72"/>
                      <a:gd name="T23" fmla="*/ 2147483647 h 72"/>
                      <a:gd name="T24" fmla="*/ 2147483647 w 72"/>
                      <a:gd name="T25" fmla="*/ 2147483647 h 72"/>
                      <a:gd name="T26" fmla="*/ 2147483647 w 72"/>
                      <a:gd name="T27" fmla="*/ 2147483647 h 72"/>
                      <a:gd name="T28" fmla="*/ 2147483647 w 72"/>
                      <a:gd name="T29" fmla="*/ 2147483647 h 72"/>
                      <a:gd name="T30" fmla="*/ 2147483647 w 72"/>
                      <a:gd name="T31" fmla="*/ 2147483647 h 72"/>
                      <a:gd name="T32" fmla="*/ 2147483647 w 72"/>
                      <a:gd name="T33" fmla="*/ 2147483647 h 72"/>
                      <a:gd name="T34" fmla="*/ 0 w 72"/>
                      <a:gd name="T35" fmla="*/ 2147483647 h 72"/>
                      <a:gd name="T36" fmla="*/ 2147483647 w 72"/>
                      <a:gd name="T37" fmla="*/ 2147483647 h 72"/>
                      <a:gd name="T38" fmla="*/ 2147483647 w 72"/>
                      <a:gd name="T39" fmla="*/ 2147483647 h 72"/>
                      <a:gd name="T40" fmla="*/ 2147483647 w 72"/>
                      <a:gd name="T41" fmla="*/ 2147483647 h 72"/>
                      <a:gd name="T42" fmla="*/ 2147483647 w 72"/>
                      <a:gd name="T43" fmla="*/ 2147483647 h 72"/>
                      <a:gd name="T44" fmla="*/ 2147483647 w 72"/>
                      <a:gd name="T45" fmla="*/ 2147483647 h 72"/>
                      <a:gd name="T46" fmla="*/ 2147483647 w 72"/>
                      <a:gd name="T47" fmla="*/ 2147483647 h 72"/>
                      <a:gd name="T48" fmla="*/ 2147483647 w 72"/>
                      <a:gd name="T49" fmla="*/ 2147483647 h 72"/>
                      <a:gd name="T50" fmla="*/ 2147483647 w 72"/>
                      <a:gd name="T51" fmla="*/ 2147483647 h 72"/>
                      <a:gd name="T52" fmla="*/ 2147483647 w 72"/>
                      <a:gd name="T53" fmla="*/ 2147483647 h 72"/>
                      <a:gd name="T54" fmla="*/ 2147483647 w 72"/>
                      <a:gd name="T55" fmla="*/ 2147483647 h 72"/>
                      <a:gd name="T56" fmla="*/ 2147483647 w 72"/>
                      <a:gd name="T57" fmla="*/ 2147483647 h 72"/>
                      <a:gd name="T58" fmla="*/ 2147483647 w 72"/>
                      <a:gd name="T59" fmla="*/ 2147483647 h 72"/>
                      <a:gd name="T60" fmla="*/ 2147483647 w 72"/>
                      <a:gd name="T61" fmla="*/ 2147483647 h 72"/>
                      <a:gd name="T62" fmla="*/ 2147483647 w 72"/>
                      <a:gd name="T63" fmla="*/ 2147483647 h 72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72"/>
                      <a:gd name="T97" fmla="*/ 0 h 72"/>
                      <a:gd name="T98" fmla="*/ 72 w 72"/>
                      <a:gd name="T99" fmla="*/ 72 h 72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72" h="72">
                        <a:moveTo>
                          <a:pt x="72" y="30"/>
                        </a:moveTo>
                        <a:lnTo>
                          <a:pt x="68" y="32"/>
                        </a:lnTo>
                        <a:lnTo>
                          <a:pt x="62" y="32"/>
                        </a:lnTo>
                        <a:lnTo>
                          <a:pt x="52" y="32"/>
                        </a:lnTo>
                        <a:lnTo>
                          <a:pt x="56" y="0"/>
                        </a:lnTo>
                        <a:lnTo>
                          <a:pt x="32" y="0"/>
                        </a:lnTo>
                        <a:lnTo>
                          <a:pt x="28" y="2"/>
                        </a:lnTo>
                        <a:lnTo>
                          <a:pt x="24" y="6"/>
                        </a:lnTo>
                        <a:lnTo>
                          <a:pt x="20" y="14"/>
                        </a:lnTo>
                        <a:lnTo>
                          <a:pt x="22" y="18"/>
                        </a:lnTo>
                        <a:lnTo>
                          <a:pt x="24" y="22"/>
                        </a:lnTo>
                        <a:lnTo>
                          <a:pt x="28" y="24"/>
                        </a:lnTo>
                        <a:lnTo>
                          <a:pt x="30" y="28"/>
                        </a:lnTo>
                        <a:lnTo>
                          <a:pt x="30" y="34"/>
                        </a:lnTo>
                        <a:lnTo>
                          <a:pt x="10" y="34"/>
                        </a:lnTo>
                        <a:lnTo>
                          <a:pt x="6" y="40"/>
                        </a:lnTo>
                        <a:lnTo>
                          <a:pt x="4" y="46"/>
                        </a:lnTo>
                        <a:lnTo>
                          <a:pt x="0" y="58"/>
                        </a:lnTo>
                        <a:lnTo>
                          <a:pt x="8" y="66"/>
                        </a:lnTo>
                        <a:lnTo>
                          <a:pt x="14" y="68"/>
                        </a:lnTo>
                        <a:lnTo>
                          <a:pt x="16" y="70"/>
                        </a:lnTo>
                        <a:lnTo>
                          <a:pt x="26" y="70"/>
                        </a:lnTo>
                        <a:lnTo>
                          <a:pt x="30" y="70"/>
                        </a:lnTo>
                        <a:lnTo>
                          <a:pt x="34" y="72"/>
                        </a:lnTo>
                        <a:lnTo>
                          <a:pt x="40" y="70"/>
                        </a:lnTo>
                        <a:lnTo>
                          <a:pt x="42" y="64"/>
                        </a:lnTo>
                        <a:lnTo>
                          <a:pt x="46" y="64"/>
                        </a:lnTo>
                        <a:lnTo>
                          <a:pt x="50" y="56"/>
                        </a:lnTo>
                        <a:lnTo>
                          <a:pt x="54" y="50"/>
                        </a:lnTo>
                        <a:lnTo>
                          <a:pt x="64" y="44"/>
                        </a:lnTo>
                        <a:lnTo>
                          <a:pt x="68" y="36"/>
                        </a:lnTo>
                        <a:lnTo>
                          <a:pt x="72" y="3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7" name="iṧḻîḍé">
                    <a:extLst>
                      <a:ext uri="{FF2B5EF4-FFF2-40B4-BE49-F238E27FC236}">
                        <a16:creationId xmlns:a16="http://schemas.microsoft.com/office/drawing/2014/main" xmlns="" id="{2F046847-9079-47EF-B8B8-9EA8CBE720B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297190" y="3258212"/>
                    <a:ext cx="77124" cy="61646"/>
                  </a:xfrm>
                  <a:custGeom>
                    <a:avLst/>
                    <a:gdLst>
                      <a:gd name="T0" fmla="*/ 2147483647 w 44"/>
                      <a:gd name="T1" fmla="*/ 2147483647 h 36"/>
                      <a:gd name="T2" fmla="*/ 2147483647 w 44"/>
                      <a:gd name="T3" fmla="*/ 2147483647 h 36"/>
                      <a:gd name="T4" fmla="*/ 2147483647 w 44"/>
                      <a:gd name="T5" fmla="*/ 2147483647 h 36"/>
                      <a:gd name="T6" fmla="*/ 2147483647 w 44"/>
                      <a:gd name="T7" fmla="*/ 2147483647 h 36"/>
                      <a:gd name="T8" fmla="*/ 2147483647 w 44"/>
                      <a:gd name="T9" fmla="*/ 2147483647 h 36"/>
                      <a:gd name="T10" fmla="*/ 0 w 44"/>
                      <a:gd name="T11" fmla="*/ 2147483647 h 36"/>
                      <a:gd name="T12" fmla="*/ 2147483647 w 44"/>
                      <a:gd name="T13" fmla="*/ 2147483647 h 36"/>
                      <a:gd name="T14" fmla="*/ 2147483647 w 44"/>
                      <a:gd name="T15" fmla="*/ 2147483647 h 36"/>
                      <a:gd name="T16" fmla="*/ 2147483647 w 44"/>
                      <a:gd name="T17" fmla="*/ 2147483647 h 36"/>
                      <a:gd name="T18" fmla="*/ 2147483647 w 44"/>
                      <a:gd name="T19" fmla="*/ 2147483647 h 36"/>
                      <a:gd name="T20" fmla="*/ 2147483647 w 44"/>
                      <a:gd name="T21" fmla="*/ 2147483647 h 36"/>
                      <a:gd name="T22" fmla="*/ 2147483647 w 44"/>
                      <a:gd name="T23" fmla="*/ 2147483647 h 36"/>
                      <a:gd name="T24" fmla="*/ 2147483647 w 44"/>
                      <a:gd name="T25" fmla="*/ 2147483647 h 36"/>
                      <a:gd name="T26" fmla="*/ 2147483647 w 44"/>
                      <a:gd name="T27" fmla="*/ 2147483647 h 36"/>
                      <a:gd name="T28" fmla="*/ 2147483647 w 44"/>
                      <a:gd name="T29" fmla="*/ 2147483647 h 36"/>
                      <a:gd name="T30" fmla="*/ 2147483647 w 44"/>
                      <a:gd name="T31" fmla="*/ 2147483647 h 36"/>
                      <a:gd name="T32" fmla="*/ 2147483647 w 44"/>
                      <a:gd name="T33" fmla="*/ 2147483647 h 36"/>
                      <a:gd name="T34" fmla="*/ 2147483647 w 44"/>
                      <a:gd name="T35" fmla="*/ 2147483647 h 36"/>
                      <a:gd name="T36" fmla="*/ 2147483647 w 44"/>
                      <a:gd name="T37" fmla="*/ 0 h 36"/>
                      <a:gd name="T38" fmla="*/ 2147483647 w 44"/>
                      <a:gd name="T39" fmla="*/ 2147483647 h 36"/>
                      <a:gd name="T40" fmla="*/ 2147483647 w 44"/>
                      <a:gd name="T41" fmla="*/ 2147483647 h 36"/>
                      <a:gd name="T42" fmla="*/ 2147483647 w 44"/>
                      <a:gd name="T43" fmla="*/ 2147483647 h 36"/>
                      <a:gd name="T44" fmla="*/ 2147483647 w 44"/>
                      <a:gd name="T45" fmla="*/ 2147483647 h 36"/>
                      <a:gd name="T46" fmla="*/ 2147483647 w 44"/>
                      <a:gd name="T47" fmla="*/ 2147483647 h 36"/>
                      <a:gd name="T48" fmla="*/ 2147483647 w 44"/>
                      <a:gd name="T49" fmla="*/ 2147483647 h 36"/>
                      <a:gd name="T50" fmla="*/ 2147483647 w 44"/>
                      <a:gd name="T51" fmla="*/ 2147483647 h 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w 44"/>
                      <a:gd name="T79" fmla="*/ 0 h 36"/>
                      <a:gd name="T80" fmla="*/ 44 w 44"/>
                      <a:gd name="T81" fmla="*/ 36 h 36"/>
                    </a:gdLst>
                    <a:ahLst/>
                    <a:cxnLst>
                      <a:cxn ang="T52">
                        <a:pos x="T0" y="T1"/>
                      </a:cxn>
                      <a:cxn ang="T53">
                        <a:pos x="T2" y="T3"/>
                      </a:cxn>
                      <a:cxn ang="T54">
                        <a:pos x="T4" y="T5"/>
                      </a:cxn>
                      <a:cxn ang="T55">
                        <a:pos x="T6" y="T7"/>
                      </a:cxn>
                      <a:cxn ang="T56">
                        <a:pos x="T8" y="T9"/>
                      </a:cxn>
                      <a:cxn ang="T57">
                        <a:pos x="T10" y="T11"/>
                      </a:cxn>
                      <a:cxn ang="T58">
                        <a:pos x="T12" y="T13"/>
                      </a:cxn>
                      <a:cxn ang="T59">
                        <a:pos x="T14" y="T15"/>
                      </a:cxn>
                      <a:cxn ang="T60">
                        <a:pos x="T16" y="T17"/>
                      </a:cxn>
                      <a:cxn ang="T61">
                        <a:pos x="T18" y="T19"/>
                      </a:cxn>
                      <a:cxn ang="T62">
                        <a:pos x="T20" y="T21"/>
                      </a:cxn>
                      <a:cxn ang="T63">
                        <a:pos x="T22" y="T23"/>
                      </a:cxn>
                      <a:cxn ang="T64">
                        <a:pos x="T24" y="T25"/>
                      </a:cxn>
                      <a:cxn ang="T65">
                        <a:pos x="T26" y="T27"/>
                      </a:cxn>
                      <a:cxn ang="T66">
                        <a:pos x="T28" y="T29"/>
                      </a:cxn>
                      <a:cxn ang="T67">
                        <a:pos x="T30" y="T31"/>
                      </a:cxn>
                      <a:cxn ang="T68">
                        <a:pos x="T32" y="T33"/>
                      </a:cxn>
                      <a:cxn ang="T69">
                        <a:pos x="T34" y="T35"/>
                      </a:cxn>
                      <a:cxn ang="T70">
                        <a:pos x="T36" y="T37"/>
                      </a:cxn>
                      <a:cxn ang="T71">
                        <a:pos x="T38" y="T39"/>
                      </a:cxn>
                      <a:cxn ang="T72">
                        <a:pos x="T40" y="T41"/>
                      </a:cxn>
                      <a:cxn ang="T73">
                        <a:pos x="T42" y="T43"/>
                      </a:cxn>
                      <a:cxn ang="T74">
                        <a:pos x="T44" y="T45"/>
                      </a:cxn>
                      <a:cxn ang="T75">
                        <a:pos x="T46" y="T47"/>
                      </a:cxn>
                      <a:cxn ang="T76">
                        <a:pos x="T48" y="T49"/>
                      </a:cxn>
                      <a:cxn ang="T77">
                        <a:pos x="T50" y="T51"/>
                      </a:cxn>
                    </a:cxnLst>
                    <a:rect l="T78" t="T79" r="T80" b="T81"/>
                    <a:pathLst>
                      <a:path w="44" h="36">
                        <a:moveTo>
                          <a:pt x="42" y="36"/>
                        </a:moveTo>
                        <a:lnTo>
                          <a:pt x="42" y="34"/>
                        </a:lnTo>
                        <a:lnTo>
                          <a:pt x="14" y="34"/>
                        </a:lnTo>
                        <a:lnTo>
                          <a:pt x="4" y="32"/>
                        </a:lnTo>
                        <a:lnTo>
                          <a:pt x="2" y="30"/>
                        </a:lnTo>
                        <a:lnTo>
                          <a:pt x="0" y="26"/>
                        </a:lnTo>
                        <a:lnTo>
                          <a:pt x="14" y="22"/>
                        </a:lnTo>
                        <a:lnTo>
                          <a:pt x="20" y="24"/>
                        </a:lnTo>
                        <a:lnTo>
                          <a:pt x="26" y="26"/>
                        </a:lnTo>
                        <a:lnTo>
                          <a:pt x="28" y="24"/>
                        </a:lnTo>
                        <a:lnTo>
                          <a:pt x="30" y="20"/>
                        </a:lnTo>
                        <a:lnTo>
                          <a:pt x="28" y="18"/>
                        </a:lnTo>
                        <a:lnTo>
                          <a:pt x="28" y="14"/>
                        </a:lnTo>
                        <a:lnTo>
                          <a:pt x="28" y="10"/>
                        </a:lnTo>
                        <a:lnTo>
                          <a:pt x="24" y="8"/>
                        </a:lnTo>
                        <a:lnTo>
                          <a:pt x="22" y="6"/>
                        </a:lnTo>
                        <a:lnTo>
                          <a:pt x="22" y="2"/>
                        </a:lnTo>
                        <a:lnTo>
                          <a:pt x="26" y="2"/>
                        </a:lnTo>
                        <a:lnTo>
                          <a:pt x="28" y="0"/>
                        </a:lnTo>
                        <a:lnTo>
                          <a:pt x="44" y="2"/>
                        </a:lnTo>
                        <a:lnTo>
                          <a:pt x="44" y="6"/>
                        </a:lnTo>
                        <a:lnTo>
                          <a:pt x="42" y="8"/>
                        </a:lnTo>
                        <a:lnTo>
                          <a:pt x="42" y="18"/>
                        </a:lnTo>
                        <a:lnTo>
                          <a:pt x="40" y="28"/>
                        </a:lnTo>
                        <a:lnTo>
                          <a:pt x="40" y="34"/>
                        </a:lnTo>
                        <a:lnTo>
                          <a:pt x="42" y="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8" name="iṣ1íḋe">
                    <a:extLst>
                      <a:ext uri="{FF2B5EF4-FFF2-40B4-BE49-F238E27FC236}">
                        <a16:creationId xmlns:a16="http://schemas.microsoft.com/office/drawing/2014/main" xmlns="" id="{3BFAF12C-5DCE-478E-8C59-CE9DC194467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66051" y="3263817"/>
                    <a:ext cx="101914" cy="58844"/>
                  </a:xfrm>
                  <a:custGeom>
                    <a:avLst/>
                    <a:gdLst>
                      <a:gd name="T0" fmla="*/ 0 w 58"/>
                      <a:gd name="T1" fmla="*/ 2147483647 h 36"/>
                      <a:gd name="T2" fmla="*/ 0 w 58"/>
                      <a:gd name="T3" fmla="*/ 2147483647 h 36"/>
                      <a:gd name="T4" fmla="*/ 2147483647 w 58"/>
                      <a:gd name="T5" fmla="*/ 2147483647 h 36"/>
                      <a:gd name="T6" fmla="*/ 2147483647 w 58"/>
                      <a:gd name="T7" fmla="*/ 2147483647 h 36"/>
                      <a:gd name="T8" fmla="*/ 2147483647 w 58"/>
                      <a:gd name="T9" fmla="*/ 2147483647 h 36"/>
                      <a:gd name="T10" fmla="*/ 2147483647 w 58"/>
                      <a:gd name="T11" fmla="*/ 0 h 36"/>
                      <a:gd name="T12" fmla="*/ 2147483647 w 58"/>
                      <a:gd name="T13" fmla="*/ 2147483647 h 36"/>
                      <a:gd name="T14" fmla="*/ 2147483647 w 58"/>
                      <a:gd name="T15" fmla="*/ 2147483647 h 36"/>
                      <a:gd name="T16" fmla="*/ 2147483647 w 58"/>
                      <a:gd name="T17" fmla="*/ 2147483647 h 36"/>
                      <a:gd name="T18" fmla="*/ 2147483647 w 58"/>
                      <a:gd name="T19" fmla="*/ 2147483647 h 36"/>
                      <a:gd name="T20" fmla="*/ 2147483647 w 58"/>
                      <a:gd name="T21" fmla="*/ 2147483647 h 36"/>
                      <a:gd name="T22" fmla="*/ 2147483647 w 58"/>
                      <a:gd name="T23" fmla="*/ 2147483647 h 36"/>
                      <a:gd name="T24" fmla="*/ 2147483647 w 58"/>
                      <a:gd name="T25" fmla="*/ 2147483647 h 36"/>
                      <a:gd name="T26" fmla="*/ 2147483647 w 58"/>
                      <a:gd name="T27" fmla="*/ 2147483647 h 36"/>
                      <a:gd name="T28" fmla="*/ 2147483647 w 58"/>
                      <a:gd name="T29" fmla="*/ 2147483647 h 36"/>
                      <a:gd name="T30" fmla="*/ 2147483647 w 58"/>
                      <a:gd name="T31" fmla="*/ 2147483647 h 36"/>
                      <a:gd name="T32" fmla="*/ 2147483647 w 58"/>
                      <a:gd name="T33" fmla="*/ 2147483647 h 36"/>
                      <a:gd name="T34" fmla="*/ 2147483647 w 58"/>
                      <a:gd name="T35" fmla="*/ 2147483647 h 36"/>
                      <a:gd name="T36" fmla="*/ 2147483647 w 58"/>
                      <a:gd name="T37" fmla="*/ 2147483647 h 36"/>
                      <a:gd name="T38" fmla="*/ 2147483647 w 58"/>
                      <a:gd name="T39" fmla="*/ 2147483647 h 36"/>
                      <a:gd name="T40" fmla="*/ 2147483647 w 58"/>
                      <a:gd name="T41" fmla="*/ 2147483647 h 36"/>
                      <a:gd name="T42" fmla="*/ 2147483647 w 58"/>
                      <a:gd name="T43" fmla="*/ 2147483647 h 36"/>
                      <a:gd name="T44" fmla="*/ 2147483647 w 58"/>
                      <a:gd name="T45" fmla="*/ 2147483647 h 36"/>
                      <a:gd name="T46" fmla="*/ 2147483647 w 58"/>
                      <a:gd name="T47" fmla="*/ 2147483647 h 36"/>
                      <a:gd name="T48" fmla="*/ 2147483647 w 58"/>
                      <a:gd name="T49" fmla="*/ 2147483647 h 36"/>
                      <a:gd name="T50" fmla="*/ 2147483647 w 58"/>
                      <a:gd name="T51" fmla="*/ 2147483647 h 36"/>
                      <a:gd name="T52" fmla="*/ 2147483647 w 58"/>
                      <a:gd name="T53" fmla="*/ 2147483647 h 36"/>
                      <a:gd name="T54" fmla="*/ 2147483647 w 58"/>
                      <a:gd name="T55" fmla="*/ 2147483647 h 36"/>
                      <a:gd name="T56" fmla="*/ 2147483647 w 58"/>
                      <a:gd name="T57" fmla="*/ 2147483647 h 36"/>
                      <a:gd name="T58" fmla="*/ 2147483647 w 58"/>
                      <a:gd name="T59" fmla="*/ 2147483647 h 36"/>
                      <a:gd name="T60" fmla="*/ 2147483647 w 58"/>
                      <a:gd name="T61" fmla="*/ 2147483647 h 36"/>
                      <a:gd name="T62" fmla="*/ 2147483647 w 58"/>
                      <a:gd name="T63" fmla="*/ 2147483647 h 36"/>
                      <a:gd name="T64" fmla="*/ 2147483647 w 58"/>
                      <a:gd name="T65" fmla="*/ 2147483647 h 36"/>
                      <a:gd name="T66" fmla="*/ 2147483647 w 58"/>
                      <a:gd name="T67" fmla="*/ 2147483647 h 36"/>
                      <a:gd name="T68" fmla="*/ 0 w 58"/>
                      <a:gd name="T69" fmla="*/ 2147483647 h 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58"/>
                      <a:gd name="T106" fmla="*/ 0 h 36"/>
                      <a:gd name="T107" fmla="*/ 58 w 58"/>
                      <a:gd name="T108" fmla="*/ 36 h 36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58" h="36">
                        <a:moveTo>
                          <a:pt x="0" y="32"/>
                        </a:moveTo>
                        <a:lnTo>
                          <a:pt x="0" y="26"/>
                        </a:lnTo>
                        <a:lnTo>
                          <a:pt x="2" y="16"/>
                        </a:lnTo>
                        <a:lnTo>
                          <a:pt x="2" y="6"/>
                        </a:lnTo>
                        <a:lnTo>
                          <a:pt x="4" y="4"/>
                        </a:lnTo>
                        <a:lnTo>
                          <a:pt x="4" y="0"/>
                        </a:lnTo>
                        <a:lnTo>
                          <a:pt x="14" y="2"/>
                        </a:lnTo>
                        <a:lnTo>
                          <a:pt x="26" y="2"/>
                        </a:lnTo>
                        <a:lnTo>
                          <a:pt x="26" y="4"/>
                        </a:lnTo>
                        <a:lnTo>
                          <a:pt x="28" y="4"/>
                        </a:lnTo>
                        <a:lnTo>
                          <a:pt x="34" y="4"/>
                        </a:lnTo>
                        <a:lnTo>
                          <a:pt x="36" y="4"/>
                        </a:lnTo>
                        <a:lnTo>
                          <a:pt x="38" y="6"/>
                        </a:lnTo>
                        <a:lnTo>
                          <a:pt x="40" y="8"/>
                        </a:lnTo>
                        <a:lnTo>
                          <a:pt x="42" y="8"/>
                        </a:lnTo>
                        <a:lnTo>
                          <a:pt x="42" y="10"/>
                        </a:lnTo>
                        <a:lnTo>
                          <a:pt x="42" y="12"/>
                        </a:lnTo>
                        <a:lnTo>
                          <a:pt x="48" y="14"/>
                        </a:lnTo>
                        <a:lnTo>
                          <a:pt x="52" y="16"/>
                        </a:lnTo>
                        <a:lnTo>
                          <a:pt x="54" y="18"/>
                        </a:lnTo>
                        <a:lnTo>
                          <a:pt x="58" y="26"/>
                        </a:lnTo>
                        <a:lnTo>
                          <a:pt x="52" y="28"/>
                        </a:lnTo>
                        <a:lnTo>
                          <a:pt x="50" y="32"/>
                        </a:lnTo>
                        <a:lnTo>
                          <a:pt x="48" y="30"/>
                        </a:lnTo>
                        <a:lnTo>
                          <a:pt x="46" y="28"/>
                        </a:lnTo>
                        <a:lnTo>
                          <a:pt x="30" y="28"/>
                        </a:lnTo>
                        <a:lnTo>
                          <a:pt x="28" y="30"/>
                        </a:lnTo>
                        <a:lnTo>
                          <a:pt x="26" y="30"/>
                        </a:lnTo>
                        <a:lnTo>
                          <a:pt x="18" y="30"/>
                        </a:lnTo>
                        <a:lnTo>
                          <a:pt x="14" y="30"/>
                        </a:lnTo>
                        <a:lnTo>
                          <a:pt x="12" y="34"/>
                        </a:lnTo>
                        <a:lnTo>
                          <a:pt x="8" y="36"/>
                        </a:lnTo>
                        <a:lnTo>
                          <a:pt x="2" y="36"/>
                        </a:lnTo>
                        <a:lnTo>
                          <a:pt x="2" y="34"/>
                        </a:lnTo>
                        <a:lnTo>
                          <a:pt x="0" y="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9" name="îṣľidè">
                    <a:extLst>
                      <a:ext uri="{FF2B5EF4-FFF2-40B4-BE49-F238E27FC236}">
                        <a16:creationId xmlns:a16="http://schemas.microsoft.com/office/drawing/2014/main" xmlns="" id="{8FEC6DFC-A199-4E42-8E54-D2D0C7A43DF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29099" y="3535622"/>
                    <a:ext cx="19282" cy="21015"/>
                  </a:xfrm>
                  <a:custGeom>
                    <a:avLst/>
                    <a:gdLst>
                      <a:gd name="T0" fmla="*/ 2147483647 w 12"/>
                      <a:gd name="T1" fmla="*/ 2147483647 h 12"/>
                      <a:gd name="T2" fmla="*/ 2147483647 w 12"/>
                      <a:gd name="T3" fmla="*/ 2147483647 h 12"/>
                      <a:gd name="T4" fmla="*/ 2147483647 w 12"/>
                      <a:gd name="T5" fmla="*/ 2147483647 h 12"/>
                      <a:gd name="T6" fmla="*/ 2147483647 w 12"/>
                      <a:gd name="T7" fmla="*/ 2147483647 h 12"/>
                      <a:gd name="T8" fmla="*/ 2147483647 w 12"/>
                      <a:gd name="T9" fmla="*/ 2147483647 h 12"/>
                      <a:gd name="T10" fmla="*/ 2147483647 w 12"/>
                      <a:gd name="T11" fmla="*/ 0 h 12"/>
                      <a:gd name="T12" fmla="*/ 0 w 12"/>
                      <a:gd name="T13" fmla="*/ 2147483647 h 12"/>
                      <a:gd name="T14" fmla="*/ 2147483647 w 12"/>
                      <a:gd name="T15" fmla="*/ 2147483647 h 12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2"/>
                      <a:gd name="T25" fmla="*/ 0 h 12"/>
                      <a:gd name="T26" fmla="*/ 12 w 12"/>
                      <a:gd name="T27" fmla="*/ 12 h 12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2" h="12">
                        <a:moveTo>
                          <a:pt x="8" y="12"/>
                        </a:moveTo>
                        <a:lnTo>
                          <a:pt x="10" y="8"/>
                        </a:lnTo>
                        <a:lnTo>
                          <a:pt x="12" y="8"/>
                        </a:lnTo>
                        <a:lnTo>
                          <a:pt x="12" y="4"/>
                        </a:lnTo>
                        <a:lnTo>
                          <a:pt x="10" y="2"/>
                        </a:lnTo>
                        <a:lnTo>
                          <a:pt x="6" y="0"/>
                        </a:lnTo>
                        <a:lnTo>
                          <a:pt x="0" y="10"/>
                        </a:lnTo>
                        <a:lnTo>
                          <a:pt x="8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0" name="iśḻidè">
                    <a:extLst>
                      <a:ext uri="{FF2B5EF4-FFF2-40B4-BE49-F238E27FC236}">
                        <a16:creationId xmlns:a16="http://schemas.microsoft.com/office/drawing/2014/main" xmlns="" id="{28E0511A-A8E7-4067-B95B-5121C82C47A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929332" y="3862068"/>
                    <a:ext cx="68861" cy="57443"/>
                  </a:xfrm>
                  <a:custGeom>
                    <a:avLst/>
                    <a:gdLst>
                      <a:gd name="T0" fmla="*/ 0 w 40"/>
                      <a:gd name="T1" fmla="*/ 2147483647 h 34"/>
                      <a:gd name="T2" fmla="*/ 2147483647 w 40"/>
                      <a:gd name="T3" fmla="*/ 2147483647 h 34"/>
                      <a:gd name="T4" fmla="*/ 2147483647 w 40"/>
                      <a:gd name="T5" fmla="*/ 2147483647 h 34"/>
                      <a:gd name="T6" fmla="*/ 2147483647 w 40"/>
                      <a:gd name="T7" fmla="*/ 2147483647 h 34"/>
                      <a:gd name="T8" fmla="*/ 2147483647 w 40"/>
                      <a:gd name="T9" fmla="*/ 2147483647 h 34"/>
                      <a:gd name="T10" fmla="*/ 2147483647 w 40"/>
                      <a:gd name="T11" fmla="*/ 2147483647 h 34"/>
                      <a:gd name="T12" fmla="*/ 2147483647 w 40"/>
                      <a:gd name="T13" fmla="*/ 2147483647 h 34"/>
                      <a:gd name="T14" fmla="*/ 2147483647 w 40"/>
                      <a:gd name="T15" fmla="*/ 2147483647 h 34"/>
                      <a:gd name="T16" fmla="*/ 2147483647 w 40"/>
                      <a:gd name="T17" fmla="*/ 2147483647 h 34"/>
                      <a:gd name="T18" fmla="*/ 2147483647 w 40"/>
                      <a:gd name="T19" fmla="*/ 2147483647 h 34"/>
                      <a:gd name="T20" fmla="*/ 2147483647 w 40"/>
                      <a:gd name="T21" fmla="*/ 2147483647 h 34"/>
                      <a:gd name="T22" fmla="*/ 2147483647 w 40"/>
                      <a:gd name="T23" fmla="*/ 0 h 34"/>
                      <a:gd name="T24" fmla="*/ 2147483647 w 40"/>
                      <a:gd name="T25" fmla="*/ 0 h 34"/>
                      <a:gd name="T26" fmla="*/ 2147483647 w 40"/>
                      <a:gd name="T27" fmla="*/ 0 h 34"/>
                      <a:gd name="T28" fmla="*/ 2147483647 w 40"/>
                      <a:gd name="T29" fmla="*/ 2147483647 h 34"/>
                      <a:gd name="T30" fmla="*/ 2147483647 w 40"/>
                      <a:gd name="T31" fmla="*/ 2147483647 h 34"/>
                      <a:gd name="T32" fmla="*/ 2147483647 w 40"/>
                      <a:gd name="T33" fmla="*/ 2147483647 h 34"/>
                      <a:gd name="T34" fmla="*/ 0 w 40"/>
                      <a:gd name="T35" fmla="*/ 2147483647 h 3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40"/>
                      <a:gd name="T55" fmla="*/ 0 h 34"/>
                      <a:gd name="T56" fmla="*/ 40 w 40"/>
                      <a:gd name="T57" fmla="*/ 34 h 3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40" h="34">
                        <a:moveTo>
                          <a:pt x="0" y="22"/>
                        </a:moveTo>
                        <a:lnTo>
                          <a:pt x="4" y="30"/>
                        </a:lnTo>
                        <a:lnTo>
                          <a:pt x="18" y="32"/>
                        </a:lnTo>
                        <a:lnTo>
                          <a:pt x="26" y="34"/>
                        </a:lnTo>
                        <a:lnTo>
                          <a:pt x="28" y="32"/>
                        </a:lnTo>
                        <a:lnTo>
                          <a:pt x="32" y="32"/>
                        </a:lnTo>
                        <a:lnTo>
                          <a:pt x="36" y="22"/>
                        </a:lnTo>
                        <a:lnTo>
                          <a:pt x="38" y="12"/>
                        </a:lnTo>
                        <a:lnTo>
                          <a:pt x="40" y="6"/>
                        </a:lnTo>
                        <a:lnTo>
                          <a:pt x="30" y="4"/>
                        </a:lnTo>
                        <a:lnTo>
                          <a:pt x="22" y="4"/>
                        </a:lnTo>
                        <a:lnTo>
                          <a:pt x="16" y="0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6" y="2"/>
                        </a:lnTo>
                        <a:lnTo>
                          <a:pt x="4" y="4"/>
                        </a:lnTo>
                        <a:lnTo>
                          <a:pt x="2" y="14"/>
                        </a:lnTo>
                        <a:lnTo>
                          <a:pt x="0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1" name="îşlïḓe">
                    <a:extLst>
                      <a:ext uri="{FF2B5EF4-FFF2-40B4-BE49-F238E27FC236}">
                        <a16:creationId xmlns:a16="http://schemas.microsoft.com/office/drawing/2014/main" xmlns="" id="{AE78FA9E-59DE-4079-B80F-5AE50E56E4D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889393" y="5428451"/>
                    <a:ext cx="71616" cy="26620"/>
                  </a:xfrm>
                  <a:custGeom>
                    <a:avLst/>
                    <a:gdLst>
                      <a:gd name="T0" fmla="*/ 2147483647 w 40"/>
                      <a:gd name="T1" fmla="*/ 2147483647 h 16"/>
                      <a:gd name="T2" fmla="*/ 2147483647 w 40"/>
                      <a:gd name="T3" fmla="*/ 2147483647 h 16"/>
                      <a:gd name="T4" fmla="*/ 2147483647 w 40"/>
                      <a:gd name="T5" fmla="*/ 2147483647 h 16"/>
                      <a:gd name="T6" fmla="*/ 2147483647 w 40"/>
                      <a:gd name="T7" fmla="*/ 2147483647 h 16"/>
                      <a:gd name="T8" fmla="*/ 2147483647 w 40"/>
                      <a:gd name="T9" fmla="*/ 2147483647 h 16"/>
                      <a:gd name="T10" fmla="*/ 2147483647 w 40"/>
                      <a:gd name="T11" fmla="*/ 2147483647 h 16"/>
                      <a:gd name="T12" fmla="*/ 2147483647 w 40"/>
                      <a:gd name="T13" fmla="*/ 2147483647 h 16"/>
                      <a:gd name="T14" fmla="*/ 2147483647 w 40"/>
                      <a:gd name="T15" fmla="*/ 2147483647 h 16"/>
                      <a:gd name="T16" fmla="*/ 2147483647 w 40"/>
                      <a:gd name="T17" fmla="*/ 2147483647 h 16"/>
                      <a:gd name="T18" fmla="*/ 2147483647 w 40"/>
                      <a:gd name="T19" fmla="*/ 2147483647 h 16"/>
                      <a:gd name="T20" fmla="*/ 2147483647 w 40"/>
                      <a:gd name="T21" fmla="*/ 2147483647 h 16"/>
                      <a:gd name="T22" fmla="*/ 2147483647 w 40"/>
                      <a:gd name="T23" fmla="*/ 0 h 16"/>
                      <a:gd name="T24" fmla="*/ 2147483647 w 40"/>
                      <a:gd name="T25" fmla="*/ 0 h 16"/>
                      <a:gd name="T26" fmla="*/ 2147483647 w 40"/>
                      <a:gd name="T27" fmla="*/ 0 h 16"/>
                      <a:gd name="T28" fmla="*/ 2147483647 w 40"/>
                      <a:gd name="T29" fmla="*/ 2147483647 h 16"/>
                      <a:gd name="T30" fmla="*/ 2147483647 w 40"/>
                      <a:gd name="T31" fmla="*/ 2147483647 h 16"/>
                      <a:gd name="T32" fmla="*/ 2147483647 w 40"/>
                      <a:gd name="T33" fmla="*/ 2147483647 h 16"/>
                      <a:gd name="T34" fmla="*/ 0 w 40"/>
                      <a:gd name="T35" fmla="*/ 2147483647 h 16"/>
                      <a:gd name="T36" fmla="*/ 2147483647 w 40"/>
                      <a:gd name="T37" fmla="*/ 2147483647 h 16"/>
                      <a:gd name="T38" fmla="*/ 2147483647 w 40"/>
                      <a:gd name="T39" fmla="*/ 2147483647 h 1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40"/>
                      <a:gd name="T61" fmla="*/ 0 h 16"/>
                      <a:gd name="T62" fmla="*/ 40 w 40"/>
                      <a:gd name="T63" fmla="*/ 16 h 16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40" h="16">
                        <a:moveTo>
                          <a:pt x="12" y="14"/>
                        </a:move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6" y="8"/>
                        </a:lnTo>
                        <a:lnTo>
                          <a:pt x="16" y="14"/>
                        </a:lnTo>
                        <a:lnTo>
                          <a:pt x="18" y="16"/>
                        </a:lnTo>
                        <a:lnTo>
                          <a:pt x="20" y="16"/>
                        </a:lnTo>
                        <a:lnTo>
                          <a:pt x="22" y="14"/>
                        </a:lnTo>
                        <a:lnTo>
                          <a:pt x="28" y="14"/>
                        </a:lnTo>
                        <a:lnTo>
                          <a:pt x="32" y="10"/>
                        </a:lnTo>
                        <a:lnTo>
                          <a:pt x="38" y="6"/>
                        </a:lnTo>
                        <a:lnTo>
                          <a:pt x="40" y="0"/>
                        </a:lnTo>
                        <a:lnTo>
                          <a:pt x="28" y="0"/>
                        </a:lnTo>
                        <a:lnTo>
                          <a:pt x="24" y="0"/>
                        </a:lnTo>
                        <a:lnTo>
                          <a:pt x="20" y="2"/>
                        </a:lnTo>
                        <a:lnTo>
                          <a:pt x="18" y="2"/>
                        </a:lnTo>
                        <a:lnTo>
                          <a:pt x="8" y="2"/>
                        </a:lnTo>
                        <a:lnTo>
                          <a:pt x="0" y="12"/>
                        </a:lnTo>
                        <a:lnTo>
                          <a:pt x="4" y="14"/>
                        </a:lnTo>
                        <a:lnTo>
                          <a:pt x="1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2" name="ïṡḷidè">
                    <a:extLst>
                      <a:ext uri="{FF2B5EF4-FFF2-40B4-BE49-F238E27FC236}">
                        <a16:creationId xmlns:a16="http://schemas.microsoft.com/office/drawing/2014/main" xmlns="" id="{291F4262-D8E3-4D6B-A9EB-76DF5D0E4C6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31853" y="3602874"/>
                    <a:ext cx="122572" cy="231174"/>
                  </a:xfrm>
                  <a:custGeom>
                    <a:avLst/>
                    <a:gdLst>
                      <a:gd name="T0" fmla="*/ 2147483647 w 70"/>
                      <a:gd name="T1" fmla="*/ 0 h 138"/>
                      <a:gd name="T2" fmla="*/ 2147483647 w 70"/>
                      <a:gd name="T3" fmla="*/ 2147483647 h 138"/>
                      <a:gd name="T4" fmla="*/ 2147483647 w 70"/>
                      <a:gd name="T5" fmla="*/ 2147483647 h 138"/>
                      <a:gd name="T6" fmla="*/ 2147483647 w 70"/>
                      <a:gd name="T7" fmla="*/ 2147483647 h 138"/>
                      <a:gd name="T8" fmla="*/ 2147483647 w 70"/>
                      <a:gd name="T9" fmla="*/ 2147483647 h 138"/>
                      <a:gd name="T10" fmla="*/ 2147483647 w 70"/>
                      <a:gd name="T11" fmla="*/ 2147483647 h 138"/>
                      <a:gd name="T12" fmla="*/ 2147483647 w 70"/>
                      <a:gd name="T13" fmla="*/ 2147483647 h 138"/>
                      <a:gd name="T14" fmla="*/ 0 w 70"/>
                      <a:gd name="T15" fmla="*/ 2147483647 h 138"/>
                      <a:gd name="T16" fmla="*/ 0 w 70"/>
                      <a:gd name="T17" fmla="*/ 2147483647 h 138"/>
                      <a:gd name="T18" fmla="*/ 2147483647 w 70"/>
                      <a:gd name="T19" fmla="*/ 2147483647 h 138"/>
                      <a:gd name="T20" fmla="*/ 2147483647 w 70"/>
                      <a:gd name="T21" fmla="*/ 2147483647 h 138"/>
                      <a:gd name="T22" fmla="*/ 2147483647 w 70"/>
                      <a:gd name="T23" fmla="*/ 2147483647 h 138"/>
                      <a:gd name="T24" fmla="*/ 2147483647 w 70"/>
                      <a:gd name="T25" fmla="*/ 2147483647 h 138"/>
                      <a:gd name="T26" fmla="*/ 2147483647 w 70"/>
                      <a:gd name="T27" fmla="*/ 2147483647 h 138"/>
                      <a:gd name="T28" fmla="*/ 2147483647 w 70"/>
                      <a:gd name="T29" fmla="*/ 2147483647 h 138"/>
                      <a:gd name="T30" fmla="*/ 2147483647 w 70"/>
                      <a:gd name="T31" fmla="*/ 2147483647 h 138"/>
                      <a:gd name="T32" fmla="*/ 2147483647 w 70"/>
                      <a:gd name="T33" fmla="*/ 2147483647 h 138"/>
                      <a:gd name="T34" fmla="*/ 2147483647 w 70"/>
                      <a:gd name="T35" fmla="*/ 2147483647 h 138"/>
                      <a:gd name="T36" fmla="*/ 2147483647 w 70"/>
                      <a:gd name="T37" fmla="*/ 2147483647 h 138"/>
                      <a:gd name="T38" fmla="*/ 2147483647 w 70"/>
                      <a:gd name="T39" fmla="*/ 2147483647 h 138"/>
                      <a:gd name="T40" fmla="*/ 2147483647 w 70"/>
                      <a:gd name="T41" fmla="*/ 2147483647 h 138"/>
                      <a:gd name="T42" fmla="*/ 2147483647 w 70"/>
                      <a:gd name="T43" fmla="*/ 2147483647 h 138"/>
                      <a:gd name="T44" fmla="*/ 2147483647 w 70"/>
                      <a:gd name="T45" fmla="*/ 2147483647 h 138"/>
                      <a:gd name="T46" fmla="*/ 2147483647 w 70"/>
                      <a:gd name="T47" fmla="*/ 2147483647 h 138"/>
                      <a:gd name="T48" fmla="*/ 2147483647 w 70"/>
                      <a:gd name="T49" fmla="*/ 2147483647 h 138"/>
                      <a:gd name="T50" fmla="*/ 2147483647 w 70"/>
                      <a:gd name="T51" fmla="*/ 2147483647 h 138"/>
                      <a:gd name="T52" fmla="*/ 2147483647 w 70"/>
                      <a:gd name="T53" fmla="*/ 2147483647 h 138"/>
                      <a:gd name="T54" fmla="*/ 2147483647 w 70"/>
                      <a:gd name="T55" fmla="*/ 2147483647 h 138"/>
                      <a:gd name="T56" fmla="*/ 2147483647 w 70"/>
                      <a:gd name="T57" fmla="*/ 2147483647 h 138"/>
                      <a:gd name="T58" fmla="*/ 2147483647 w 70"/>
                      <a:gd name="T59" fmla="*/ 2147483647 h 138"/>
                      <a:gd name="T60" fmla="*/ 2147483647 w 70"/>
                      <a:gd name="T61" fmla="*/ 2147483647 h 138"/>
                      <a:gd name="T62" fmla="*/ 2147483647 w 70"/>
                      <a:gd name="T63" fmla="*/ 2147483647 h 138"/>
                      <a:gd name="T64" fmla="*/ 2147483647 w 70"/>
                      <a:gd name="T65" fmla="*/ 2147483647 h 138"/>
                      <a:gd name="T66" fmla="*/ 2147483647 w 70"/>
                      <a:gd name="T67" fmla="*/ 2147483647 h 138"/>
                      <a:gd name="T68" fmla="*/ 2147483647 w 70"/>
                      <a:gd name="T69" fmla="*/ 2147483647 h 138"/>
                      <a:gd name="T70" fmla="*/ 2147483647 w 70"/>
                      <a:gd name="T71" fmla="*/ 2147483647 h 138"/>
                      <a:gd name="T72" fmla="*/ 2147483647 w 70"/>
                      <a:gd name="T73" fmla="*/ 2147483647 h 138"/>
                      <a:gd name="T74" fmla="*/ 2147483647 w 70"/>
                      <a:gd name="T75" fmla="*/ 2147483647 h 138"/>
                      <a:gd name="T76" fmla="*/ 2147483647 w 70"/>
                      <a:gd name="T77" fmla="*/ 2147483647 h 138"/>
                      <a:gd name="T78" fmla="*/ 2147483647 w 70"/>
                      <a:gd name="T79" fmla="*/ 2147483647 h 138"/>
                      <a:gd name="T80" fmla="*/ 2147483647 w 70"/>
                      <a:gd name="T81" fmla="*/ 2147483647 h 138"/>
                      <a:gd name="T82" fmla="*/ 2147483647 w 70"/>
                      <a:gd name="T83" fmla="*/ 2147483647 h 138"/>
                      <a:gd name="T84" fmla="*/ 2147483647 w 70"/>
                      <a:gd name="T85" fmla="*/ 2147483647 h 138"/>
                      <a:gd name="T86" fmla="*/ 2147483647 w 70"/>
                      <a:gd name="T87" fmla="*/ 2147483647 h 138"/>
                      <a:gd name="T88" fmla="*/ 2147483647 w 70"/>
                      <a:gd name="T89" fmla="*/ 2147483647 h 138"/>
                      <a:gd name="T90" fmla="*/ 2147483647 w 70"/>
                      <a:gd name="T91" fmla="*/ 2147483647 h 138"/>
                      <a:gd name="T92" fmla="*/ 2147483647 w 70"/>
                      <a:gd name="T93" fmla="*/ 2147483647 h 138"/>
                      <a:gd name="T94" fmla="*/ 2147483647 w 70"/>
                      <a:gd name="T95" fmla="*/ 2147483647 h 138"/>
                      <a:gd name="T96" fmla="*/ 2147483647 w 70"/>
                      <a:gd name="T97" fmla="*/ 2147483647 h 138"/>
                      <a:gd name="T98" fmla="*/ 2147483647 w 70"/>
                      <a:gd name="T99" fmla="*/ 2147483647 h 138"/>
                      <a:gd name="T100" fmla="*/ 2147483647 w 70"/>
                      <a:gd name="T101" fmla="*/ 2147483647 h 138"/>
                      <a:gd name="T102" fmla="*/ 2147483647 w 70"/>
                      <a:gd name="T103" fmla="*/ 2147483647 h 138"/>
                      <a:gd name="T104" fmla="*/ 2147483647 w 70"/>
                      <a:gd name="T105" fmla="*/ 2147483647 h 138"/>
                      <a:gd name="T106" fmla="*/ 2147483647 w 70"/>
                      <a:gd name="T107" fmla="*/ 2147483647 h 138"/>
                      <a:gd name="T108" fmla="*/ 2147483647 w 70"/>
                      <a:gd name="T109" fmla="*/ 0 h 138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70"/>
                      <a:gd name="T166" fmla="*/ 0 h 138"/>
                      <a:gd name="T167" fmla="*/ 70 w 70"/>
                      <a:gd name="T168" fmla="*/ 138 h 138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70" h="138">
                        <a:moveTo>
                          <a:pt x="26" y="0"/>
                        </a:moveTo>
                        <a:lnTo>
                          <a:pt x="22" y="8"/>
                        </a:lnTo>
                        <a:lnTo>
                          <a:pt x="18" y="14"/>
                        </a:lnTo>
                        <a:lnTo>
                          <a:pt x="12" y="18"/>
                        </a:lnTo>
                        <a:lnTo>
                          <a:pt x="10" y="24"/>
                        </a:lnTo>
                        <a:lnTo>
                          <a:pt x="12" y="28"/>
                        </a:lnTo>
                        <a:lnTo>
                          <a:pt x="18" y="32"/>
                        </a:lnTo>
                        <a:lnTo>
                          <a:pt x="0" y="42"/>
                        </a:lnTo>
                        <a:lnTo>
                          <a:pt x="0" y="54"/>
                        </a:lnTo>
                        <a:lnTo>
                          <a:pt x="2" y="58"/>
                        </a:lnTo>
                        <a:lnTo>
                          <a:pt x="4" y="60"/>
                        </a:lnTo>
                        <a:lnTo>
                          <a:pt x="8" y="64"/>
                        </a:lnTo>
                        <a:lnTo>
                          <a:pt x="8" y="68"/>
                        </a:lnTo>
                        <a:lnTo>
                          <a:pt x="20" y="68"/>
                        </a:lnTo>
                        <a:lnTo>
                          <a:pt x="20" y="76"/>
                        </a:lnTo>
                        <a:lnTo>
                          <a:pt x="20" y="78"/>
                        </a:lnTo>
                        <a:lnTo>
                          <a:pt x="24" y="82"/>
                        </a:lnTo>
                        <a:lnTo>
                          <a:pt x="26" y="88"/>
                        </a:lnTo>
                        <a:lnTo>
                          <a:pt x="26" y="94"/>
                        </a:lnTo>
                        <a:lnTo>
                          <a:pt x="26" y="98"/>
                        </a:lnTo>
                        <a:lnTo>
                          <a:pt x="26" y="102"/>
                        </a:lnTo>
                        <a:lnTo>
                          <a:pt x="24" y="106"/>
                        </a:lnTo>
                        <a:lnTo>
                          <a:pt x="22" y="112"/>
                        </a:lnTo>
                        <a:lnTo>
                          <a:pt x="24" y="122"/>
                        </a:lnTo>
                        <a:lnTo>
                          <a:pt x="26" y="130"/>
                        </a:lnTo>
                        <a:lnTo>
                          <a:pt x="32" y="136"/>
                        </a:lnTo>
                        <a:lnTo>
                          <a:pt x="34" y="138"/>
                        </a:lnTo>
                        <a:lnTo>
                          <a:pt x="38" y="138"/>
                        </a:lnTo>
                        <a:lnTo>
                          <a:pt x="44" y="138"/>
                        </a:lnTo>
                        <a:lnTo>
                          <a:pt x="48" y="136"/>
                        </a:lnTo>
                        <a:lnTo>
                          <a:pt x="54" y="132"/>
                        </a:lnTo>
                        <a:lnTo>
                          <a:pt x="60" y="126"/>
                        </a:lnTo>
                        <a:lnTo>
                          <a:pt x="64" y="124"/>
                        </a:lnTo>
                        <a:lnTo>
                          <a:pt x="70" y="124"/>
                        </a:lnTo>
                        <a:lnTo>
                          <a:pt x="68" y="118"/>
                        </a:lnTo>
                        <a:lnTo>
                          <a:pt x="66" y="112"/>
                        </a:lnTo>
                        <a:lnTo>
                          <a:pt x="60" y="104"/>
                        </a:lnTo>
                        <a:lnTo>
                          <a:pt x="54" y="96"/>
                        </a:lnTo>
                        <a:lnTo>
                          <a:pt x="54" y="92"/>
                        </a:lnTo>
                        <a:lnTo>
                          <a:pt x="54" y="86"/>
                        </a:lnTo>
                        <a:lnTo>
                          <a:pt x="54" y="82"/>
                        </a:lnTo>
                        <a:lnTo>
                          <a:pt x="54" y="78"/>
                        </a:lnTo>
                        <a:lnTo>
                          <a:pt x="58" y="74"/>
                        </a:lnTo>
                        <a:lnTo>
                          <a:pt x="64" y="70"/>
                        </a:lnTo>
                        <a:lnTo>
                          <a:pt x="68" y="64"/>
                        </a:lnTo>
                        <a:lnTo>
                          <a:pt x="70" y="44"/>
                        </a:lnTo>
                        <a:lnTo>
                          <a:pt x="60" y="36"/>
                        </a:lnTo>
                        <a:lnTo>
                          <a:pt x="56" y="32"/>
                        </a:lnTo>
                        <a:lnTo>
                          <a:pt x="52" y="32"/>
                        </a:lnTo>
                        <a:lnTo>
                          <a:pt x="46" y="32"/>
                        </a:lnTo>
                        <a:lnTo>
                          <a:pt x="46" y="24"/>
                        </a:lnTo>
                        <a:lnTo>
                          <a:pt x="44" y="20"/>
                        </a:lnTo>
                        <a:lnTo>
                          <a:pt x="40" y="12"/>
                        </a:lnTo>
                        <a:lnTo>
                          <a:pt x="32" y="4"/>
                        </a:lnTo>
                        <a:lnTo>
                          <a:pt x="2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3" name="íṡļidè">
                    <a:extLst>
                      <a:ext uri="{FF2B5EF4-FFF2-40B4-BE49-F238E27FC236}">
                        <a16:creationId xmlns:a16="http://schemas.microsoft.com/office/drawing/2014/main" xmlns="" id="{6C42607A-2AD4-4C73-BE76-ABFBD88690B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25503" y="3677129"/>
                    <a:ext cx="115686" cy="142908"/>
                  </a:xfrm>
                  <a:custGeom>
                    <a:avLst/>
                    <a:gdLst>
                      <a:gd name="T0" fmla="*/ 2147483647 w 66"/>
                      <a:gd name="T1" fmla="*/ 2147483647 h 86"/>
                      <a:gd name="T2" fmla="*/ 2147483647 w 66"/>
                      <a:gd name="T3" fmla="*/ 2147483647 h 86"/>
                      <a:gd name="T4" fmla="*/ 2147483647 w 66"/>
                      <a:gd name="T5" fmla="*/ 2147483647 h 86"/>
                      <a:gd name="T6" fmla="*/ 2147483647 w 66"/>
                      <a:gd name="T7" fmla="*/ 2147483647 h 86"/>
                      <a:gd name="T8" fmla="*/ 2147483647 w 66"/>
                      <a:gd name="T9" fmla="*/ 2147483647 h 86"/>
                      <a:gd name="T10" fmla="*/ 2147483647 w 66"/>
                      <a:gd name="T11" fmla="*/ 2147483647 h 86"/>
                      <a:gd name="T12" fmla="*/ 2147483647 w 66"/>
                      <a:gd name="T13" fmla="*/ 2147483647 h 86"/>
                      <a:gd name="T14" fmla="*/ 2147483647 w 66"/>
                      <a:gd name="T15" fmla="*/ 2147483647 h 86"/>
                      <a:gd name="T16" fmla="*/ 2147483647 w 66"/>
                      <a:gd name="T17" fmla="*/ 2147483647 h 86"/>
                      <a:gd name="T18" fmla="*/ 2147483647 w 66"/>
                      <a:gd name="T19" fmla="*/ 2147483647 h 86"/>
                      <a:gd name="T20" fmla="*/ 2147483647 w 66"/>
                      <a:gd name="T21" fmla="*/ 2147483647 h 86"/>
                      <a:gd name="T22" fmla="*/ 2147483647 w 66"/>
                      <a:gd name="T23" fmla="*/ 2147483647 h 86"/>
                      <a:gd name="T24" fmla="*/ 2147483647 w 66"/>
                      <a:gd name="T25" fmla="*/ 2147483647 h 86"/>
                      <a:gd name="T26" fmla="*/ 2147483647 w 66"/>
                      <a:gd name="T27" fmla="*/ 2147483647 h 86"/>
                      <a:gd name="T28" fmla="*/ 2147483647 w 66"/>
                      <a:gd name="T29" fmla="*/ 2147483647 h 86"/>
                      <a:gd name="T30" fmla="*/ 2147483647 w 66"/>
                      <a:gd name="T31" fmla="*/ 2147483647 h 86"/>
                      <a:gd name="T32" fmla="*/ 2147483647 w 66"/>
                      <a:gd name="T33" fmla="*/ 2147483647 h 86"/>
                      <a:gd name="T34" fmla="*/ 2147483647 w 66"/>
                      <a:gd name="T35" fmla="*/ 2147483647 h 86"/>
                      <a:gd name="T36" fmla="*/ 2147483647 w 66"/>
                      <a:gd name="T37" fmla="*/ 2147483647 h 86"/>
                      <a:gd name="T38" fmla="*/ 2147483647 w 66"/>
                      <a:gd name="T39" fmla="*/ 2147483647 h 86"/>
                      <a:gd name="T40" fmla="*/ 2147483647 w 66"/>
                      <a:gd name="T41" fmla="*/ 2147483647 h 86"/>
                      <a:gd name="T42" fmla="*/ 2147483647 w 66"/>
                      <a:gd name="T43" fmla="*/ 2147483647 h 86"/>
                      <a:gd name="T44" fmla="*/ 2147483647 w 66"/>
                      <a:gd name="T45" fmla="*/ 2147483647 h 86"/>
                      <a:gd name="T46" fmla="*/ 2147483647 w 66"/>
                      <a:gd name="T47" fmla="*/ 2147483647 h 86"/>
                      <a:gd name="T48" fmla="*/ 0 w 66"/>
                      <a:gd name="T49" fmla="*/ 2147483647 h 86"/>
                      <a:gd name="T50" fmla="*/ 0 w 66"/>
                      <a:gd name="T51" fmla="*/ 2147483647 h 86"/>
                      <a:gd name="T52" fmla="*/ 0 w 66"/>
                      <a:gd name="T53" fmla="*/ 2147483647 h 86"/>
                      <a:gd name="T54" fmla="*/ 0 w 66"/>
                      <a:gd name="T55" fmla="*/ 2147483647 h 86"/>
                      <a:gd name="T56" fmla="*/ 0 w 66"/>
                      <a:gd name="T57" fmla="*/ 2147483647 h 86"/>
                      <a:gd name="T58" fmla="*/ 2147483647 w 66"/>
                      <a:gd name="T59" fmla="*/ 2147483647 h 86"/>
                      <a:gd name="T60" fmla="*/ 2147483647 w 66"/>
                      <a:gd name="T61" fmla="*/ 2147483647 h 86"/>
                      <a:gd name="T62" fmla="*/ 2147483647 w 66"/>
                      <a:gd name="T63" fmla="*/ 2147483647 h 86"/>
                      <a:gd name="T64" fmla="*/ 2147483647 w 66"/>
                      <a:gd name="T65" fmla="*/ 0 h 86"/>
                      <a:gd name="T66" fmla="*/ 2147483647 w 66"/>
                      <a:gd name="T67" fmla="*/ 2147483647 h 86"/>
                      <a:gd name="T68" fmla="*/ 2147483647 w 66"/>
                      <a:gd name="T69" fmla="*/ 2147483647 h 86"/>
                      <a:gd name="T70" fmla="*/ 2147483647 w 66"/>
                      <a:gd name="T71" fmla="*/ 2147483647 h 86"/>
                      <a:gd name="T72" fmla="*/ 2147483647 w 66"/>
                      <a:gd name="T73" fmla="*/ 2147483647 h 86"/>
                      <a:gd name="T74" fmla="*/ 2147483647 w 66"/>
                      <a:gd name="T75" fmla="*/ 2147483647 h 8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66"/>
                      <a:gd name="T115" fmla="*/ 0 h 86"/>
                      <a:gd name="T116" fmla="*/ 66 w 66"/>
                      <a:gd name="T117" fmla="*/ 86 h 86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66" h="86">
                        <a:moveTo>
                          <a:pt x="66" y="10"/>
                        </a:moveTo>
                        <a:lnTo>
                          <a:pt x="64" y="18"/>
                        </a:lnTo>
                        <a:lnTo>
                          <a:pt x="60" y="24"/>
                        </a:lnTo>
                        <a:lnTo>
                          <a:pt x="58" y="30"/>
                        </a:lnTo>
                        <a:lnTo>
                          <a:pt x="56" y="36"/>
                        </a:lnTo>
                        <a:lnTo>
                          <a:pt x="58" y="42"/>
                        </a:lnTo>
                        <a:lnTo>
                          <a:pt x="60" y="46"/>
                        </a:lnTo>
                        <a:lnTo>
                          <a:pt x="62" y="52"/>
                        </a:lnTo>
                        <a:lnTo>
                          <a:pt x="64" y="58"/>
                        </a:lnTo>
                        <a:lnTo>
                          <a:pt x="62" y="62"/>
                        </a:lnTo>
                        <a:lnTo>
                          <a:pt x="58" y="66"/>
                        </a:lnTo>
                        <a:lnTo>
                          <a:pt x="54" y="76"/>
                        </a:lnTo>
                        <a:lnTo>
                          <a:pt x="52" y="74"/>
                        </a:lnTo>
                        <a:lnTo>
                          <a:pt x="50" y="68"/>
                        </a:lnTo>
                        <a:lnTo>
                          <a:pt x="40" y="72"/>
                        </a:lnTo>
                        <a:lnTo>
                          <a:pt x="28" y="76"/>
                        </a:lnTo>
                        <a:lnTo>
                          <a:pt x="28" y="86"/>
                        </a:lnTo>
                        <a:lnTo>
                          <a:pt x="26" y="84"/>
                        </a:lnTo>
                        <a:lnTo>
                          <a:pt x="22" y="82"/>
                        </a:lnTo>
                        <a:lnTo>
                          <a:pt x="20" y="80"/>
                        </a:lnTo>
                        <a:lnTo>
                          <a:pt x="16" y="80"/>
                        </a:lnTo>
                        <a:lnTo>
                          <a:pt x="14" y="74"/>
                        </a:lnTo>
                        <a:lnTo>
                          <a:pt x="12" y="68"/>
                        </a:lnTo>
                        <a:lnTo>
                          <a:pt x="6" y="60"/>
                        </a:lnTo>
                        <a:lnTo>
                          <a:pt x="0" y="52"/>
                        </a:lnTo>
                        <a:lnTo>
                          <a:pt x="0" y="48"/>
                        </a:lnTo>
                        <a:lnTo>
                          <a:pt x="0" y="42"/>
                        </a:lnTo>
                        <a:lnTo>
                          <a:pt x="0" y="38"/>
                        </a:lnTo>
                        <a:lnTo>
                          <a:pt x="0" y="34"/>
                        </a:lnTo>
                        <a:lnTo>
                          <a:pt x="4" y="30"/>
                        </a:lnTo>
                        <a:lnTo>
                          <a:pt x="10" y="26"/>
                        </a:lnTo>
                        <a:lnTo>
                          <a:pt x="14" y="20"/>
                        </a:lnTo>
                        <a:lnTo>
                          <a:pt x="16" y="0"/>
                        </a:lnTo>
                        <a:lnTo>
                          <a:pt x="24" y="6"/>
                        </a:lnTo>
                        <a:lnTo>
                          <a:pt x="28" y="6"/>
                        </a:lnTo>
                        <a:lnTo>
                          <a:pt x="44" y="6"/>
                        </a:lnTo>
                        <a:lnTo>
                          <a:pt x="48" y="8"/>
                        </a:lnTo>
                        <a:lnTo>
                          <a:pt x="66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4" name="ïṩļïďè">
                    <a:extLst>
                      <a:ext uri="{FF2B5EF4-FFF2-40B4-BE49-F238E27FC236}">
                        <a16:creationId xmlns:a16="http://schemas.microsoft.com/office/drawing/2014/main" xmlns="" id="{E40F4B05-9D5F-490E-ADC2-917FC18A92F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820532" y="3693942"/>
                    <a:ext cx="99160" cy="112085"/>
                  </a:xfrm>
                  <a:custGeom>
                    <a:avLst/>
                    <a:gdLst>
                      <a:gd name="T0" fmla="*/ 2147483647 w 56"/>
                      <a:gd name="T1" fmla="*/ 2147483647 h 68"/>
                      <a:gd name="T2" fmla="*/ 2147483647 w 56"/>
                      <a:gd name="T3" fmla="*/ 2147483647 h 68"/>
                      <a:gd name="T4" fmla="*/ 2147483647 w 56"/>
                      <a:gd name="T5" fmla="*/ 2147483647 h 68"/>
                      <a:gd name="T6" fmla="*/ 2147483647 w 56"/>
                      <a:gd name="T7" fmla="*/ 2147483647 h 68"/>
                      <a:gd name="T8" fmla="*/ 2147483647 w 56"/>
                      <a:gd name="T9" fmla="*/ 2147483647 h 68"/>
                      <a:gd name="T10" fmla="*/ 2147483647 w 56"/>
                      <a:gd name="T11" fmla="*/ 2147483647 h 68"/>
                      <a:gd name="T12" fmla="*/ 2147483647 w 56"/>
                      <a:gd name="T13" fmla="*/ 2147483647 h 68"/>
                      <a:gd name="T14" fmla="*/ 2147483647 w 56"/>
                      <a:gd name="T15" fmla="*/ 2147483647 h 68"/>
                      <a:gd name="T16" fmla="*/ 2147483647 w 56"/>
                      <a:gd name="T17" fmla="*/ 2147483647 h 68"/>
                      <a:gd name="T18" fmla="*/ 0 w 56"/>
                      <a:gd name="T19" fmla="*/ 2147483647 h 68"/>
                      <a:gd name="T20" fmla="*/ 2147483647 w 56"/>
                      <a:gd name="T21" fmla="*/ 2147483647 h 68"/>
                      <a:gd name="T22" fmla="*/ 2147483647 w 56"/>
                      <a:gd name="T23" fmla="*/ 2147483647 h 68"/>
                      <a:gd name="T24" fmla="*/ 2147483647 w 56"/>
                      <a:gd name="T25" fmla="*/ 2147483647 h 68"/>
                      <a:gd name="T26" fmla="*/ 2147483647 w 56"/>
                      <a:gd name="T27" fmla="*/ 2147483647 h 68"/>
                      <a:gd name="T28" fmla="*/ 2147483647 w 56"/>
                      <a:gd name="T29" fmla="*/ 2147483647 h 68"/>
                      <a:gd name="T30" fmla="*/ 2147483647 w 56"/>
                      <a:gd name="T31" fmla="*/ 2147483647 h 68"/>
                      <a:gd name="T32" fmla="*/ 2147483647 w 56"/>
                      <a:gd name="T33" fmla="*/ 2147483647 h 68"/>
                      <a:gd name="T34" fmla="*/ 2147483647 w 56"/>
                      <a:gd name="T35" fmla="*/ 2147483647 h 68"/>
                      <a:gd name="T36" fmla="*/ 2147483647 w 56"/>
                      <a:gd name="T37" fmla="*/ 2147483647 h 68"/>
                      <a:gd name="T38" fmla="*/ 2147483647 w 56"/>
                      <a:gd name="T39" fmla="*/ 2147483647 h 68"/>
                      <a:gd name="T40" fmla="*/ 2147483647 w 56"/>
                      <a:gd name="T41" fmla="*/ 0 h 68"/>
                      <a:gd name="T42" fmla="*/ 2147483647 w 56"/>
                      <a:gd name="T43" fmla="*/ 2147483647 h 68"/>
                      <a:gd name="T44" fmla="*/ 2147483647 w 56"/>
                      <a:gd name="T45" fmla="*/ 2147483647 h 68"/>
                      <a:gd name="T46" fmla="*/ 2147483647 w 56"/>
                      <a:gd name="T47" fmla="*/ 2147483647 h 68"/>
                      <a:gd name="T48" fmla="*/ 2147483647 w 56"/>
                      <a:gd name="T49" fmla="*/ 2147483647 h 68"/>
                      <a:gd name="T50" fmla="*/ 2147483647 w 56"/>
                      <a:gd name="T51" fmla="*/ 2147483647 h 68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w 56"/>
                      <a:gd name="T79" fmla="*/ 0 h 68"/>
                      <a:gd name="T80" fmla="*/ 56 w 56"/>
                      <a:gd name="T81" fmla="*/ 68 h 68"/>
                    </a:gdLst>
                    <a:ahLst/>
                    <a:cxnLst>
                      <a:cxn ang="T52">
                        <a:pos x="T0" y="T1"/>
                      </a:cxn>
                      <a:cxn ang="T53">
                        <a:pos x="T2" y="T3"/>
                      </a:cxn>
                      <a:cxn ang="T54">
                        <a:pos x="T4" y="T5"/>
                      </a:cxn>
                      <a:cxn ang="T55">
                        <a:pos x="T6" y="T7"/>
                      </a:cxn>
                      <a:cxn ang="T56">
                        <a:pos x="T8" y="T9"/>
                      </a:cxn>
                      <a:cxn ang="T57">
                        <a:pos x="T10" y="T11"/>
                      </a:cxn>
                      <a:cxn ang="T58">
                        <a:pos x="T12" y="T13"/>
                      </a:cxn>
                      <a:cxn ang="T59">
                        <a:pos x="T14" y="T15"/>
                      </a:cxn>
                      <a:cxn ang="T60">
                        <a:pos x="T16" y="T17"/>
                      </a:cxn>
                      <a:cxn ang="T61">
                        <a:pos x="T18" y="T19"/>
                      </a:cxn>
                      <a:cxn ang="T62">
                        <a:pos x="T20" y="T21"/>
                      </a:cxn>
                      <a:cxn ang="T63">
                        <a:pos x="T22" y="T23"/>
                      </a:cxn>
                      <a:cxn ang="T64">
                        <a:pos x="T24" y="T25"/>
                      </a:cxn>
                      <a:cxn ang="T65">
                        <a:pos x="T26" y="T27"/>
                      </a:cxn>
                      <a:cxn ang="T66">
                        <a:pos x="T28" y="T29"/>
                      </a:cxn>
                      <a:cxn ang="T67">
                        <a:pos x="T30" y="T31"/>
                      </a:cxn>
                      <a:cxn ang="T68">
                        <a:pos x="T32" y="T33"/>
                      </a:cxn>
                      <a:cxn ang="T69">
                        <a:pos x="T34" y="T35"/>
                      </a:cxn>
                      <a:cxn ang="T70">
                        <a:pos x="T36" y="T37"/>
                      </a:cxn>
                      <a:cxn ang="T71">
                        <a:pos x="T38" y="T39"/>
                      </a:cxn>
                      <a:cxn ang="T72">
                        <a:pos x="T40" y="T41"/>
                      </a:cxn>
                      <a:cxn ang="T73">
                        <a:pos x="T42" y="T43"/>
                      </a:cxn>
                      <a:cxn ang="T74">
                        <a:pos x="T44" y="T45"/>
                      </a:cxn>
                      <a:cxn ang="T75">
                        <a:pos x="T46" y="T47"/>
                      </a:cxn>
                      <a:cxn ang="T76">
                        <a:pos x="T48" y="T49"/>
                      </a:cxn>
                      <a:cxn ang="T77">
                        <a:pos x="T50" y="T51"/>
                      </a:cxn>
                    </a:cxnLst>
                    <a:rect l="T78" t="T79" r="T80" b="T81"/>
                    <a:pathLst>
                      <a:path w="56" h="68">
                        <a:moveTo>
                          <a:pt x="56" y="28"/>
                        </a:moveTo>
                        <a:lnTo>
                          <a:pt x="54" y="26"/>
                        </a:lnTo>
                        <a:lnTo>
                          <a:pt x="48" y="40"/>
                        </a:lnTo>
                        <a:lnTo>
                          <a:pt x="40" y="52"/>
                        </a:lnTo>
                        <a:lnTo>
                          <a:pt x="34" y="58"/>
                        </a:lnTo>
                        <a:lnTo>
                          <a:pt x="28" y="64"/>
                        </a:lnTo>
                        <a:lnTo>
                          <a:pt x="22" y="68"/>
                        </a:lnTo>
                        <a:lnTo>
                          <a:pt x="12" y="68"/>
                        </a:lnTo>
                        <a:lnTo>
                          <a:pt x="6" y="68"/>
                        </a:lnTo>
                        <a:lnTo>
                          <a:pt x="0" y="66"/>
                        </a:lnTo>
                        <a:lnTo>
                          <a:pt x="4" y="56"/>
                        </a:lnTo>
                        <a:lnTo>
                          <a:pt x="8" y="52"/>
                        </a:lnTo>
                        <a:lnTo>
                          <a:pt x="10" y="48"/>
                        </a:lnTo>
                        <a:lnTo>
                          <a:pt x="8" y="42"/>
                        </a:lnTo>
                        <a:lnTo>
                          <a:pt x="6" y="36"/>
                        </a:lnTo>
                        <a:lnTo>
                          <a:pt x="4" y="32"/>
                        </a:lnTo>
                        <a:lnTo>
                          <a:pt x="2" y="26"/>
                        </a:lnTo>
                        <a:lnTo>
                          <a:pt x="4" y="20"/>
                        </a:lnTo>
                        <a:lnTo>
                          <a:pt x="6" y="14"/>
                        </a:lnTo>
                        <a:lnTo>
                          <a:pt x="10" y="8"/>
                        </a:lnTo>
                        <a:lnTo>
                          <a:pt x="12" y="0"/>
                        </a:lnTo>
                        <a:lnTo>
                          <a:pt x="26" y="4"/>
                        </a:lnTo>
                        <a:lnTo>
                          <a:pt x="34" y="10"/>
                        </a:lnTo>
                        <a:lnTo>
                          <a:pt x="44" y="18"/>
                        </a:lnTo>
                        <a:lnTo>
                          <a:pt x="54" y="26"/>
                        </a:lnTo>
                        <a:lnTo>
                          <a:pt x="56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5" name="îṡlîďe">
                    <a:extLst>
                      <a:ext uri="{FF2B5EF4-FFF2-40B4-BE49-F238E27FC236}">
                        <a16:creationId xmlns:a16="http://schemas.microsoft.com/office/drawing/2014/main" xmlns="" id="{612431F3-4EC6-48BF-BD6D-27BFE611702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02698" y="3510403"/>
                    <a:ext cx="375980" cy="340458"/>
                  </a:xfrm>
                  <a:custGeom>
                    <a:avLst/>
                    <a:gdLst>
                      <a:gd name="T0" fmla="*/ 2147483647 w 214"/>
                      <a:gd name="T1" fmla="*/ 2147483647 h 204"/>
                      <a:gd name="T2" fmla="*/ 2147483647 w 214"/>
                      <a:gd name="T3" fmla="*/ 2147483647 h 204"/>
                      <a:gd name="T4" fmla="*/ 2147483647 w 214"/>
                      <a:gd name="T5" fmla="*/ 2147483647 h 204"/>
                      <a:gd name="T6" fmla="*/ 2147483647 w 214"/>
                      <a:gd name="T7" fmla="*/ 2147483647 h 204"/>
                      <a:gd name="T8" fmla="*/ 2147483647 w 214"/>
                      <a:gd name="T9" fmla="*/ 2147483647 h 204"/>
                      <a:gd name="T10" fmla="*/ 2147483647 w 214"/>
                      <a:gd name="T11" fmla="*/ 2147483647 h 204"/>
                      <a:gd name="T12" fmla="*/ 2147483647 w 214"/>
                      <a:gd name="T13" fmla="*/ 2147483647 h 204"/>
                      <a:gd name="T14" fmla="*/ 2147483647 w 214"/>
                      <a:gd name="T15" fmla="*/ 2147483647 h 204"/>
                      <a:gd name="T16" fmla="*/ 2147483647 w 214"/>
                      <a:gd name="T17" fmla="*/ 2147483647 h 204"/>
                      <a:gd name="T18" fmla="*/ 2147483647 w 214"/>
                      <a:gd name="T19" fmla="*/ 2147483647 h 204"/>
                      <a:gd name="T20" fmla="*/ 2147483647 w 214"/>
                      <a:gd name="T21" fmla="*/ 2147483647 h 204"/>
                      <a:gd name="T22" fmla="*/ 2147483647 w 214"/>
                      <a:gd name="T23" fmla="*/ 2147483647 h 204"/>
                      <a:gd name="T24" fmla="*/ 2147483647 w 214"/>
                      <a:gd name="T25" fmla="*/ 2147483647 h 204"/>
                      <a:gd name="T26" fmla="*/ 2147483647 w 214"/>
                      <a:gd name="T27" fmla="*/ 2147483647 h 204"/>
                      <a:gd name="T28" fmla="*/ 2147483647 w 214"/>
                      <a:gd name="T29" fmla="*/ 2147483647 h 204"/>
                      <a:gd name="T30" fmla="*/ 2147483647 w 214"/>
                      <a:gd name="T31" fmla="*/ 2147483647 h 204"/>
                      <a:gd name="T32" fmla="*/ 2147483647 w 214"/>
                      <a:gd name="T33" fmla="*/ 2147483647 h 204"/>
                      <a:gd name="T34" fmla="*/ 2147483647 w 214"/>
                      <a:gd name="T35" fmla="*/ 2147483647 h 204"/>
                      <a:gd name="T36" fmla="*/ 2147483647 w 214"/>
                      <a:gd name="T37" fmla="*/ 2147483647 h 204"/>
                      <a:gd name="T38" fmla="*/ 2147483647 w 214"/>
                      <a:gd name="T39" fmla="*/ 2147483647 h 204"/>
                      <a:gd name="T40" fmla="*/ 2147483647 w 214"/>
                      <a:gd name="T41" fmla="*/ 2147483647 h 204"/>
                      <a:gd name="T42" fmla="*/ 2147483647 w 214"/>
                      <a:gd name="T43" fmla="*/ 2147483647 h 204"/>
                      <a:gd name="T44" fmla="*/ 2147483647 w 214"/>
                      <a:gd name="T45" fmla="*/ 2147483647 h 204"/>
                      <a:gd name="T46" fmla="*/ 0 w 214"/>
                      <a:gd name="T47" fmla="*/ 2147483647 h 204"/>
                      <a:gd name="T48" fmla="*/ 2147483647 w 214"/>
                      <a:gd name="T49" fmla="*/ 2147483647 h 204"/>
                      <a:gd name="T50" fmla="*/ 2147483647 w 214"/>
                      <a:gd name="T51" fmla="*/ 2147483647 h 204"/>
                      <a:gd name="T52" fmla="*/ 2147483647 w 214"/>
                      <a:gd name="T53" fmla="*/ 2147483647 h 204"/>
                      <a:gd name="T54" fmla="*/ 2147483647 w 214"/>
                      <a:gd name="T55" fmla="*/ 2147483647 h 204"/>
                      <a:gd name="T56" fmla="*/ 2147483647 w 214"/>
                      <a:gd name="T57" fmla="*/ 2147483647 h 204"/>
                      <a:gd name="T58" fmla="*/ 2147483647 w 214"/>
                      <a:gd name="T59" fmla="*/ 2147483647 h 204"/>
                      <a:gd name="T60" fmla="*/ 2147483647 w 214"/>
                      <a:gd name="T61" fmla="*/ 2147483647 h 204"/>
                      <a:gd name="T62" fmla="*/ 2147483647 w 214"/>
                      <a:gd name="T63" fmla="*/ 2147483647 h 204"/>
                      <a:gd name="T64" fmla="*/ 2147483647 w 214"/>
                      <a:gd name="T65" fmla="*/ 2147483647 h 204"/>
                      <a:gd name="T66" fmla="*/ 2147483647 w 214"/>
                      <a:gd name="T67" fmla="*/ 2147483647 h 204"/>
                      <a:gd name="T68" fmla="*/ 2147483647 w 214"/>
                      <a:gd name="T69" fmla="*/ 2147483647 h 204"/>
                      <a:gd name="T70" fmla="*/ 2147483647 w 214"/>
                      <a:gd name="T71" fmla="*/ 2147483647 h 204"/>
                      <a:gd name="T72" fmla="*/ 2147483647 w 214"/>
                      <a:gd name="T73" fmla="*/ 2147483647 h 204"/>
                      <a:gd name="T74" fmla="*/ 2147483647 w 214"/>
                      <a:gd name="T75" fmla="*/ 2147483647 h 204"/>
                      <a:gd name="T76" fmla="*/ 2147483647 w 214"/>
                      <a:gd name="T77" fmla="*/ 2147483647 h 204"/>
                      <a:gd name="T78" fmla="*/ 2147483647 w 214"/>
                      <a:gd name="T79" fmla="*/ 2147483647 h 204"/>
                      <a:gd name="T80" fmla="*/ 2147483647 w 214"/>
                      <a:gd name="T81" fmla="*/ 2147483647 h 204"/>
                      <a:gd name="T82" fmla="*/ 2147483647 w 214"/>
                      <a:gd name="T83" fmla="*/ 2147483647 h 204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214"/>
                      <a:gd name="T127" fmla="*/ 0 h 204"/>
                      <a:gd name="T128" fmla="*/ 214 w 214"/>
                      <a:gd name="T129" fmla="*/ 204 h 204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214" h="204">
                        <a:moveTo>
                          <a:pt x="214" y="56"/>
                        </a:moveTo>
                        <a:lnTo>
                          <a:pt x="210" y="64"/>
                        </a:lnTo>
                        <a:lnTo>
                          <a:pt x="206" y="70"/>
                        </a:lnTo>
                        <a:lnTo>
                          <a:pt x="200" y="74"/>
                        </a:lnTo>
                        <a:lnTo>
                          <a:pt x="198" y="80"/>
                        </a:lnTo>
                        <a:lnTo>
                          <a:pt x="200" y="84"/>
                        </a:lnTo>
                        <a:lnTo>
                          <a:pt x="206" y="88"/>
                        </a:lnTo>
                        <a:lnTo>
                          <a:pt x="188" y="98"/>
                        </a:lnTo>
                        <a:lnTo>
                          <a:pt x="188" y="110"/>
                        </a:lnTo>
                        <a:lnTo>
                          <a:pt x="190" y="114"/>
                        </a:lnTo>
                        <a:lnTo>
                          <a:pt x="192" y="116"/>
                        </a:lnTo>
                        <a:lnTo>
                          <a:pt x="196" y="120"/>
                        </a:lnTo>
                        <a:lnTo>
                          <a:pt x="196" y="124"/>
                        </a:lnTo>
                        <a:lnTo>
                          <a:pt x="196" y="130"/>
                        </a:lnTo>
                        <a:lnTo>
                          <a:pt x="192" y="134"/>
                        </a:lnTo>
                        <a:lnTo>
                          <a:pt x="188" y="136"/>
                        </a:lnTo>
                        <a:lnTo>
                          <a:pt x="184" y="140"/>
                        </a:lnTo>
                        <a:lnTo>
                          <a:pt x="170" y="146"/>
                        </a:lnTo>
                        <a:lnTo>
                          <a:pt x="166" y="150"/>
                        </a:lnTo>
                        <a:lnTo>
                          <a:pt x="162" y="154"/>
                        </a:lnTo>
                        <a:lnTo>
                          <a:pt x="150" y="148"/>
                        </a:lnTo>
                        <a:lnTo>
                          <a:pt x="144" y="144"/>
                        </a:lnTo>
                        <a:lnTo>
                          <a:pt x="134" y="142"/>
                        </a:lnTo>
                        <a:lnTo>
                          <a:pt x="142" y="162"/>
                        </a:lnTo>
                        <a:lnTo>
                          <a:pt x="146" y="170"/>
                        </a:lnTo>
                        <a:lnTo>
                          <a:pt x="148" y="172"/>
                        </a:lnTo>
                        <a:lnTo>
                          <a:pt x="152" y="176"/>
                        </a:lnTo>
                        <a:lnTo>
                          <a:pt x="146" y="186"/>
                        </a:lnTo>
                        <a:lnTo>
                          <a:pt x="134" y="194"/>
                        </a:lnTo>
                        <a:lnTo>
                          <a:pt x="124" y="200"/>
                        </a:lnTo>
                        <a:lnTo>
                          <a:pt x="116" y="204"/>
                        </a:lnTo>
                        <a:lnTo>
                          <a:pt x="108" y="204"/>
                        </a:lnTo>
                        <a:lnTo>
                          <a:pt x="102" y="204"/>
                        </a:lnTo>
                        <a:lnTo>
                          <a:pt x="98" y="202"/>
                        </a:lnTo>
                        <a:lnTo>
                          <a:pt x="96" y="198"/>
                        </a:lnTo>
                        <a:lnTo>
                          <a:pt x="96" y="188"/>
                        </a:lnTo>
                        <a:lnTo>
                          <a:pt x="92" y="178"/>
                        </a:lnTo>
                        <a:lnTo>
                          <a:pt x="88" y="170"/>
                        </a:lnTo>
                        <a:lnTo>
                          <a:pt x="86" y="166"/>
                        </a:lnTo>
                        <a:lnTo>
                          <a:pt x="86" y="162"/>
                        </a:lnTo>
                        <a:lnTo>
                          <a:pt x="88" y="162"/>
                        </a:lnTo>
                        <a:lnTo>
                          <a:pt x="90" y="158"/>
                        </a:lnTo>
                        <a:lnTo>
                          <a:pt x="90" y="156"/>
                        </a:lnTo>
                        <a:lnTo>
                          <a:pt x="88" y="150"/>
                        </a:lnTo>
                        <a:lnTo>
                          <a:pt x="86" y="146"/>
                        </a:lnTo>
                        <a:lnTo>
                          <a:pt x="82" y="142"/>
                        </a:lnTo>
                        <a:lnTo>
                          <a:pt x="80" y="136"/>
                        </a:lnTo>
                        <a:lnTo>
                          <a:pt x="82" y="130"/>
                        </a:lnTo>
                        <a:lnTo>
                          <a:pt x="84" y="120"/>
                        </a:lnTo>
                        <a:lnTo>
                          <a:pt x="92" y="104"/>
                        </a:lnTo>
                        <a:lnTo>
                          <a:pt x="84" y="104"/>
                        </a:lnTo>
                        <a:lnTo>
                          <a:pt x="78" y="106"/>
                        </a:lnTo>
                        <a:lnTo>
                          <a:pt x="74" y="106"/>
                        </a:lnTo>
                        <a:lnTo>
                          <a:pt x="66" y="106"/>
                        </a:lnTo>
                        <a:lnTo>
                          <a:pt x="60" y="106"/>
                        </a:lnTo>
                        <a:lnTo>
                          <a:pt x="54" y="104"/>
                        </a:lnTo>
                        <a:lnTo>
                          <a:pt x="50" y="100"/>
                        </a:lnTo>
                        <a:lnTo>
                          <a:pt x="50" y="94"/>
                        </a:lnTo>
                        <a:lnTo>
                          <a:pt x="38" y="92"/>
                        </a:lnTo>
                        <a:lnTo>
                          <a:pt x="24" y="90"/>
                        </a:lnTo>
                        <a:lnTo>
                          <a:pt x="20" y="88"/>
                        </a:lnTo>
                        <a:lnTo>
                          <a:pt x="16" y="86"/>
                        </a:lnTo>
                        <a:lnTo>
                          <a:pt x="12" y="82"/>
                        </a:lnTo>
                        <a:lnTo>
                          <a:pt x="10" y="80"/>
                        </a:lnTo>
                        <a:lnTo>
                          <a:pt x="12" y="76"/>
                        </a:lnTo>
                        <a:lnTo>
                          <a:pt x="16" y="70"/>
                        </a:lnTo>
                        <a:lnTo>
                          <a:pt x="14" y="64"/>
                        </a:lnTo>
                        <a:lnTo>
                          <a:pt x="10" y="60"/>
                        </a:lnTo>
                        <a:lnTo>
                          <a:pt x="8" y="56"/>
                        </a:lnTo>
                        <a:lnTo>
                          <a:pt x="6" y="52"/>
                        </a:lnTo>
                        <a:lnTo>
                          <a:pt x="2" y="50"/>
                        </a:lnTo>
                        <a:lnTo>
                          <a:pt x="0" y="44"/>
                        </a:lnTo>
                        <a:lnTo>
                          <a:pt x="2" y="36"/>
                        </a:lnTo>
                        <a:lnTo>
                          <a:pt x="6" y="28"/>
                        </a:lnTo>
                        <a:lnTo>
                          <a:pt x="18" y="16"/>
                        </a:lnTo>
                        <a:lnTo>
                          <a:pt x="26" y="6"/>
                        </a:lnTo>
                        <a:lnTo>
                          <a:pt x="28" y="12"/>
                        </a:lnTo>
                        <a:lnTo>
                          <a:pt x="30" y="16"/>
                        </a:lnTo>
                        <a:lnTo>
                          <a:pt x="30" y="20"/>
                        </a:lnTo>
                        <a:lnTo>
                          <a:pt x="28" y="24"/>
                        </a:lnTo>
                        <a:lnTo>
                          <a:pt x="24" y="28"/>
                        </a:lnTo>
                        <a:lnTo>
                          <a:pt x="24" y="34"/>
                        </a:lnTo>
                        <a:lnTo>
                          <a:pt x="24" y="44"/>
                        </a:lnTo>
                        <a:lnTo>
                          <a:pt x="28" y="48"/>
                        </a:lnTo>
                        <a:lnTo>
                          <a:pt x="30" y="48"/>
                        </a:lnTo>
                        <a:lnTo>
                          <a:pt x="34" y="46"/>
                        </a:lnTo>
                        <a:lnTo>
                          <a:pt x="38" y="44"/>
                        </a:lnTo>
                        <a:lnTo>
                          <a:pt x="40" y="38"/>
                        </a:lnTo>
                        <a:lnTo>
                          <a:pt x="38" y="34"/>
                        </a:lnTo>
                        <a:lnTo>
                          <a:pt x="36" y="30"/>
                        </a:lnTo>
                        <a:lnTo>
                          <a:pt x="32" y="26"/>
                        </a:lnTo>
                        <a:lnTo>
                          <a:pt x="30" y="24"/>
                        </a:lnTo>
                        <a:lnTo>
                          <a:pt x="32" y="20"/>
                        </a:lnTo>
                        <a:lnTo>
                          <a:pt x="34" y="16"/>
                        </a:lnTo>
                        <a:lnTo>
                          <a:pt x="44" y="10"/>
                        </a:lnTo>
                        <a:lnTo>
                          <a:pt x="50" y="4"/>
                        </a:lnTo>
                        <a:lnTo>
                          <a:pt x="58" y="0"/>
                        </a:lnTo>
                        <a:lnTo>
                          <a:pt x="62" y="4"/>
                        </a:lnTo>
                        <a:lnTo>
                          <a:pt x="66" y="4"/>
                        </a:lnTo>
                        <a:lnTo>
                          <a:pt x="70" y="6"/>
                        </a:lnTo>
                        <a:lnTo>
                          <a:pt x="76" y="6"/>
                        </a:lnTo>
                        <a:lnTo>
                          <a:pt x="82" y="12"/>
                        </a:lnTo>
                        <a:lnTo>
                          <a:pt x="88" y="18"/>
                        </a:lnTo>
                        <a:lnTo>
                          <a:pt x="94" y="20"/>
                        </a:lnTo>
                        <a:lnTo>
                          <a:pt x="106" y="22"/>
                        </a:lnTo>
                        <a:lnTo>
                          <a:pt x="114" y="22"/>
                        </a:lnTo>
                        <a:lnTo>
                          <a:pt x="120" y="24"/>
                        </a:lnTo>
                        <a:lnTo>
                          <a:pt x="126" y="26"/>
                        </a:lnTo>
                        <a:lnTo>
                          <a:pt x="132" y="28"/>
                        </a:lnTo>
                        <a:lnTo>
                          <a:pt x="146" y="24"/>
                        </a:lnTo>
                        <a:lnTo>
                          <a:pt x="162" y="20"/>
                        </a:lnTo>
                        <a:lnTo>
                          <a:pt x="174" y="16"/>
                        </a:lnTo>
                        <a:lnTo>
                          <a:pt x="176" y="16"/>
                        </a:lnTo>
                        <a:lnTo>
                          <a:pt x="174" y="18"/>
                        </a:lnTo>
                        <a:lnTo>
                          <a:pt x="170" y="24"/>
                        </a:lnTo>
                        <a:lnTo>
                          <a:pt x="170" y="26"/>
                        </a:lnTo>
                        <a:lnTo>
                          <a:pt x="174" y="34"/>
                        </a:lnTo>
                        <a:lnTo>
                          <a:pt x="180" y="32"/>
                        </a:lnTo>
                        <a:lnTo>
                          <a:pt x="184" y="34"/>
                        </a:lnTo>
                        <a:lnTo>
                          <a:pt x="190" y="38"/>
                        </a:lnTo>
                        <a:lnTo>
                          <a:pt x="194" y="40"/>
                        </a:lnTo>
                        <a:lnTo>
                          <a:pt x="196" y="46"/>
                        </a:lnTo>
                        <a:lnTo>
                          <a:pt x="196" y="52"/>
                        </a:lnTo>
                        <a:lnTo>
                          <a:pt x="192" y="56"/>
                        </a:lnTo>
                        <a:lnTo>
                          <a:pt x="200" y="54"/>
                        </a:lnTo>
                        <a:lnTo>
                          <a:pt x="204" y="54"/>
                        </a:lnTo>
                        <a:lnTo>
                          <a:pt x="208" y="56"/>
                        </a:lnTo>
                        <a:lnTo>
                          <a:pt x="214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6" name="íṧļíďè">
                    <a:extLst>
                      <a:ext uri="{FF2B5EF4-FFF2-40B4-BE49-F238E27FC236}">
                        <a16:creationId xmlns:a16="http://schemas.microsoft.com/office/drawing/2014/main" xmlns="" id="{C92E16F6-E371-480B-BC5A-44C9331582D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282040" y="3716358"/>
                    <a:ext cx="1104527" cy="1164279"/>
                  </a:xfrm>
                  <a:custGeom>
                    <a:avLst/>
                    <a:gdLst>
                      <a:gd name="T0" fmla="*/ 2147483647 w 632"/>
                      <a:gd name="T1" fmla="*/ 2147483647 h 698"/>
                      <a:gd name="T2" fmla="*/ 2147483647 w 632"/>
                      <a:gd name="T3" fmla="*/ 2147483647 h 698"/>
                      <a:gd name="T4" fmla="*/ 2147483647 w 632"/>
                      <a:gd name="T5" fmla="*/ 2147483647 h 698"/>
                      <a:gd name="T6" fmla="*/ 2147483647 w 632"/>
                      <a:gd name="T7" fmla="*/ 2147483647 h 698"/>
                      <a:gd name="T8" fmla="*/ 2147483647 w 632"/>
                      <a:gd name="T9" fmla="*/ 2147483647 h 698"/>
                      <a:gd name="T10" fmla="*/ 2147483647 w 632"/>
                      <a:gd name="T11" fmla="*/ 2147483647 h 698"/>
                      <a:gd name="T12" fmla="*/ 2147483647 w 632"/>
                      <a:gd name="T13" fmla="*/ 2147483647 h 698"/>
                      <a:gd name="T14" fmla="*/ 2147483647 w 632"/>
                      <a:gd name="T15" fmla="*/ 2147483647 h 698"/>
                      <a:gd name="T16" fmla="*/ 2147483647 w 632"/>
                      <a:gd name="T17" fmla="*/ 2147483647 h 698"/>
                      <a:gd name="T18" fmla="*/ 2147483647 w 632"/>
                      <a:gd name="T19" fmla="*/ 2147483647 h 698"/>
                      <a:gd name="T20" fmla="*/ 2147483647 w 632"/>
                      <a:gd name="T21" fmla="*/ 2147483647 h 698"/>
                      <a:gd name="T22" fmla="*/ 2147483647 w 632"/>
                      <a:gd name="T23" fmla="*/ 2147483647 h 698"/>
                      <a:gd name="T24" fmla="*/ 2147483647 w 632"/>
                      <a:gd name="T25" fmla="*/ 2147483647 h 698"/>
                      <a:gd name="T26" fmla="*/ 2147483647 w 632"/>
                      <a:gd name="T27" fmla="*/ 2147483647 h 698"/>
                      <a:gd name="T28" fmla="*/ 2147483647 w 632"/>
                      <a:gd name="T29" fmla="*/ 2147483647 h 698"/>
                      <a:gd name="T30" fmla="*/ 0 w 632"/>
                      <a:gd name="T31" fmla="*/ 2147483647 h 698"/>
                      <a:gd name="T32" fmla="*/ 2147483647 w 632"/>
                      <a:gd name="T33" fmla="*/ 2147483647 h 698"/>
                      <a:gd name="T34" fmla="*/ 2147483647 w 632"/>
                      <a:gd name="T35" fmla="*/ 2147483647 h 698"/>
                      <a:gd name="T36" fmla="*/ 2147483647 w 632"/>
                      <a:gd name="T37" fmla="*/ 2147483647 h 698"/>
                      <a:gd name="T38" fmla="*/ 2147483647 w 632"/>
                      <a:gd name="T39" fmla="*/ 2147483647 h 698"/>
                      <a:gd name="T40" fmla="*/ 2147483647 w 632"/>
                      <a:gd name="T41" fmla="*/ 2147483647 h 698"/>
                      <a:gd name="T42" fmla="*/ 2147483647 w 632"/>
                      <a:gd name="T43" fmla="*/ 2147483647 h 698"/>
                      <a:gd name="T44" fmla="*/ 2147483647 w 632"/>
                      <a:gd name="T45" fmla="*/ 2147483647 h 698"/>
                      <a:gd name="T46" fmla="*/ 2147483647 w 632"/>
                      <a:gd name="T47" fmla="*/ 2147483647 h 698"/>
                      <a:gd name="T48" fmla="*/ 2147483647 w 632"/>
                      <a:gd name="T49" fmla="*/ 2147483647 h 698"/>
                      <a:gd name="T50" fmla="*/ 2147483647 w 632"/>
                      <a:gd name="T51" fmla="*/ 2147483647 h 698"/>
                      <a:gd name="T52" fmla="*/ 2147483647 w 632"/>
                      <a:gd name="T53" fmla="*/ 2147483647 h 698"/>
                      <a:gd name="T54" fmla="*/ 2147483647 w 632"/>
                      <a:gd name="T55" fmla="*/ 2147483647 h 698"/>
                      <a:gd name="T56" fmla="*/ 2147483647 w 632"/>
                      <a:gd name="T57" fmla="*/ 2147483647 h 698"/>
                      <a:gd name="T58" fmla="*/ 2147483647 w 632"/>
                      <a:gd name="T59" fmla="*/ 2147483647 h 698"/>
                      <a:gd name="T60" fmla="*/ 2147483647 w 632"/>
                      <a:gd name="T61" fmla="*/ 2147483647 h 698"/>
                      <a:gd name="T62" fmla="*/ 2147483647 w 632"/>
                      <a:gd name="T63" fmla="*/ 2147483647 h 698"/>
                      <a:gd name="T64" fmla="*/ 2147483647 w 632"/>
                      <a:gd name="T65" fmla="*/ 2147483647 h 698"/>
                      <a:gd name="T66" fmla="*/ 2147483647 w 632"/>
                      <a:gd name="T67" fmla="*/ 2147483647 h 698"/>
                      <a:gd name="T68" fmla="*/ 2147483647 w 632"/>
                      <a:gd name="T69" fmla="*/ 2147483647 h 698"/>
                      <a:gd name="T70" fmla="*/ 2147483647 w 632"/>
                      <a:gd name="T71" fmla="*/ 2147483647 h 698"/>
                      <a:gd name="T72" fmla="*/ 2147483647 w 632"/>
                      <a:gd name="T73" fmla="*/ 2147483647 h 698"/>
                      <a:gd name="T74" fmla="*/ 2147483647 w 632"/>
                      <a:gd name="T75" fmla="*/ 2147483647 h 698"/>
                      <a:gd name="T76" fmla="*/ 2147483647 w 632"/>
                      <a:gd name="T77" fmla="*/ 2147483647 h 698"/>
                      <a:gd name="T78" fmla="*/ 2147483647 w 632"/>
                      <a:gd name="T79" fmla="*/ 2147483647 h 698"/>
                      <a:gd name="T80" fmla="*/ 2147483647 w 632"/>
                      <a:gd name="T81" fmla="*/ 2147483647 h 698"/>
                      <a:gd name="T82" fmla="*/ 2147483647 w 632"/>
                      <a:gd name="T83" fmla="*/ 2147483647 h 698"/>
                      <a:gd name="T84" fmla="*/ 2147483647 w 632"/>
                      <a:gd name="T85" fmla="*/ 2147483647 h 698"/>
                      <a:gd name="T86" fmla="*/ 2147483647 w 632"/>
                      <a:gd name="T87" fmla="*/ 2147483647 h 698"/>
                      <a:gd name="T88" fmla="*/ 2147483647 w 632"/>
                      <a:gd name="T89" fmla="*/ 2147483647 h 698"/>
                      <a:gd name="T90" fmla="*/ 2147483647 w 632"/>
                      <a:gd name="T91" fmla="*/ 2147483647 h 698"/>
                      <a:gd name="T92" fmla="*/ 2147483647 w 632"/>
                      <a:gd name="T93" fmla="*/ 2147483647 h 698"/>
                      <a:gd name="T94" fmla="*/ 2147483647 w 632"/>
                      <a:gd name="T95" fmla="*/ 2147483647 h 698"/>
                      <a:gd name="T96" fmla="*/ 2147483647 w 632"/>
                      <a:gd name="T97" fmla="*/ 2147483647 h 698"/>
                      <a:gd name="T98" fmla="*/ 2147483647 w 632"/>
                      <a:gd name="T99" fmla="*/ 2147483647 h 698"/>
                      <a:gd name="T100" fmla="*/ 2147483647 w 632"/>
                      <a:gd name="T101" fmla="*/ 2147483647 h 698"/>
                      <a:gd name="T102" fmla="*/ 2147483647 w 632"/>
                      <a:gd name="T103" fmla="*/ 2147483647 h 698"/>
                      <a:gd name="T104" fmla="*/ 2147483647 w 632"/>
                      <a:gd name="T105" fmla="*/ 2147483647 h 698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w 632"/>
                      <a:gd name="T160" fmla="*/ 0 h 698"/>
                      <a:gd name="T161" fmla="*/ 632 w 632"/>
                      <a:gd name="T162" fmla="*/ 698 h 698"/>
                    </a:gdLst>
                    <a:ahLst/>
                    <a:cxnLst>
                      <a:cxn ang="T106">
                        <a:pos x="T0" y="T1"/>
                      </a:cxn>
                      <a:cxn ang="T107">
                        <a:pos x="T2" y="T3"/>
                      </a:cxn>
                      <a:cxn ang="T108">
                        <a:pos x="T4" y="T5"/>
                      </a:cxn>
                      <a:cxn ang="T109">
                        <a:pos x="T6" y="T7"/>
                      </a:cxn>
                      <a:cxn ang="T110">
                        <a:pos x="T8" y="T9"/>
                      </a:cxn>
                      <a:cxn ang="T111">
                        <a:pos x="T10" y="T11"/>
                      </a:cxn>
                      <a:cxn ang="T112">
                        <a:pos x="T12" y="T13"/>
                      </a:cxn>
                      <a:cxn ang="T113">
                        <a:pos x="T14" y="T15"/>
                      </a:cxn>
                      <a:cxn ang="T114">
                        <a:pos x="T16" y="T17"/>
                      </a:cxn>
                      <a:cxn ang="T115">
                        <a:pos x="T18" y="T19"/>
                      </a:cxn>
                      <a:cxn ang="T116">
                        <a:pos x="T20" y="T21"/>
                      </a:cxn>
                      <a:cxn ang="T117">
                        <a:pos x="T22" y="T23"/>
                      </a:cxn>
                      <a:cxn ang="T118">
                        <a:pos x="T24" y="T25"/>
                      </a:cxn>
                      <a:cxn ang="T119">
                        <a:pos x="T26" y="T27"/>
                      </a:cxn>
                      <a:cxn ang="T120">
                        <a:pos x="T28" y="T29"/>
                      </a:cxn>
                      <a:cxn ang="T121">
                        <a:pos x="T30" y="T31"/>
                      </a:cxn>
                      <a:cxn ang="T122">
                        <a:pos x="T32" y="T33"/>
                      </a:cxn>
                      <a:cxn ang="T123">
                        <a:pos x="T34" y="T35"/>
                      </a:cxn>
                      <a:cxn ang="T124">
                        <a:pos x="T36" y="T37"/>
                      </a:cxn>
                      <a:cxn ang="T125">
                        <a:pos x="T38" y="T39"/>
                      </a:cxn>
                      <a:cxn ang="T126">
                        <a:pos x="T40" y="T41"/>
                      </a:cxn>
                      <a:cxn ang="T127">
                        <a:pos x="T42" y="T43"/>
                      </a:cxn>
                      <a:cxn ang="T128">
                        <a:pos x="T44" y="T45"/>
                      </a:cxn>
                      <a:cxn ang="T129">
                        <a:pos x="T46" y="T47"/>
                      </a:cxn>
                      <a:cxn ang="T130">
                        <a:pos x="T48" y="T49"/>
                      </a:cxn>
                      <a:cxn ang="T131">
                        <a:pos x="T50" y="T51"/>
                      </a:cxn>
                      <a:cxn ang="T132">
                        <a:pos x="T52" y="T53"/>
                      </a:cxn>
                      <a:cxn ang="T133">
                        <a:pos x="T54" y="T55"/>
                      </a:cxn>
                      <a:cxn ang="T134">
                        <a:pos x="T56" y="T57"/>
                      </a:cxn>
                      <a:cxn ang="T135">
                        <a:pos x="T58" y="T59"/>
                      </a:cxn>
                      <a:cxn ang="T136">
                        <a:pos x="T60" y="T61"/>
                      </a:cxn>
                      <a:cxn ang="T137">
                        <a:pos x="T62" y="T63"/>
                      </a:cxn>
                      <a:cxn ang="T138">
                        <a:pos x="T64" y="T65"/>
                      </a:cxn>
                      <a:cxn ang="T139">
                        <a:pos x="T66" y="T67"/>
                      </a:cxn>
                      <a:cxn ang="T140">
                        <a:pos x="T68" y="T69"/>
                      </a:cxn>
                      <a:cxn ang="T141">
                        <a:pos x="T70" y="T71"/>
                      </a:cxn>
                      <a:cxn ang="T142">
                        <a:pos x="T72" y="T73"/>
                      </a:cxn>
                      <a:cxn ang="T143">
                        <a:pos x="T74" y="T75"/>
                      </a:cxn>
                      <a:cxn ang="T144">
                        <a:pos x="T76" y="T77"/>
                      </a:cxn>
                      <a:cxn ang="T145">
                        <a:pos x="T78" y="T79"/>
                      </a:cxn>
                      <a:cxn ang="T146">
                        <a:pos x="T80" y="T81"/>
                      </a:cxn>
                      <a:cxn ang="T147">
                        <a:pos x="T82" y="T83"/>
                      </a:cxn>
                      <a:cxn ang="T148">
                        <a:pos x="T84" y="T85"/>
                      </a:cxn>
                      <a:cxn ang="T149">
                        <a:pos x="T86" y="T87"/>
                      </a:cxn>
                      <a:cxn ang="T150">
                        <a:pos x="T88" y="T89"/>
                      </a:cxn>
                      <a:cxn ang="T151">
                        <a:pos x="T90" y="T91"/>
                      </a:cxn>
                      <a:cxn ang="T152">
                        <a:pos x="T92" y="T93"/>
                      </a:cxn>
                      <a:cxn ang="T153">
                        <a:pos x="T94" y="T95"/>
                      </a:cxn>
                      <a:cxn ang="T154">
                        <a:pos x="T96" y="T97"/>
                      </a:cxn>
                      <a:cxn ang="T155">
                        <a:pos x="T98" y="T99"/>
                      </a:cxn>
                      <a:cxn ang="T156">
                        <a:pos x="T100" y="T101"/>
                      </a:cxn>
                      <a:cxn ang="T157">
                        <a:pos x="T102" y="T103"/>
                      </a:cxn>
                      <a:cxn ang="T158">
                        <a:pos x="T104" y="T105"/>
                      </a:cxn>
                    </a:cxnLst>
                    <a:rect l="T159" t="T160" r="T161" b="T162"/>
                    <a:pathLst>
                      <a:path w="632" h="698">
                        <a:moveTo>
                          <a:pt x="362" y="12"/>
                        </a:moveTo>
                        <a:lnTo>
                          <a:pt x="356" y="26"/>
                        </a:lnTo>
                        <a:lnTo>
                          <a:pt x="348" y="38"/>
                        </a:lnTo>
                        <a:lnTo>
                          <a:pt x="342" y="44"/>
                        </a:lnTo>
                        <a:lnTo>
                          <a:pt x="336" y="50"/>
                        </a:lnTo>
                        <a:lnTo>
                          <a:pt x="330" y="54"/>
                        </a:lnTo>
                        <a:lnTo>
                          <a:pt x="320" y="54"/>
                        </a:lnTo>
                        <a:lnTo>
                          <a:pt x="314" y="54"/>
                        </a:lnTo>
                        <a:lnTo>
                          <a:pt x="308" y="52"/>
                        </a:lnTo>
                        <a:lnTo>
                          <a:pt x="306" y="50"/>
                        </a:lnTo>
                        <a:lnTo>
                          <a:pt x="304" y="44"/>
                        </a:lnTo>
                        <a:lnTo>
                          <a:pt x="294" y="48"/>
                        </a:lnTo>
                        <a:lnTo>
                          <a:pt x="282" y="52"/>
                        </a:lnTo>
                        <a:lnTo>
                          <a:pt x="282" y="62"/>
                        </a:lnTo>
                        <a:lnTo>
                          <a:pt x="280" y="60"/>
                        </a:lnTo>
                        <a:lnTo>
                          <a:pt x="276" y="58"/>
                        </a:lnTo>
                        <a:lnTo>
                          <a:pt x="274" y="56"/>
                        </a:lnTo>
                        <a:lnTo>
                          <a:pt x="270" y="56"/>
                        </a:lnTo>
                        <a:lnTo>
                          <a:pt x="264" y="56"/>
                        </a:lnTo>
                        <a:lnTo>
                          <a:pt x="260" y="58"/>
                        </a:lnTo>
                        <a:lnTo>
                          <a:pt x="254" y="64"/>
                        </a:lnTo>
                        <a:lnTo>
                          <a:pt x="248" y="68"/>
                        </a:lnTo>
                        <a:lnTo>
                          <a:pt x="244" y="70"/>
                        </a:lnTo>
                        <a:lnTo>
                          <a:pt x="238" y="70"/>
                        </a:lnTo>
                        <a:lnTo>
                          <a:pt x="234" y="70"/>
                        </a:lnTo>
                        <a:lnTo>
                          <a:pt x="232" y="68"/>
                        </a:lnTo>
                        <a:lnTo>
                          <a:pt x="226" y="62"/>
                        </a:lnTo>
                        <a:lnTo>
                          <a:pt x="224" y="54"/>
                        </a:lnTo>
                        <a:lnTo>
                          <a:pt x="222" y="44"/>
                        </a:lnTo>
                        <a:lnTo>
                          <a:pt x="224" y="38"/>
                        </a:lnTo>
                        <a:lnTo>
                          <a:pt x="226" y="34"/>
                        </a:lnTo>
                        <a:lnTo>
                          <a:pt x="226" y="30"/>
                        </a:lnTo>
                        <a:lnTo>
                          <a:pt x="226" y="26"/>
                        </a:lnTo>
                        <a:lnTo>
                          <a:pt x="226" y="20"/>
                        </a:lnTo>
                        <a:lnTo>
                          <a:pt x="224" y="14"/>
                        </a:lnTo>
                        <a:lnTo>
                          <a:pt x="220" y="10"/>
                        </a:lnTo>
                        <a:lnTo>
                          <a:pt x="220" y="8"/>
                        </a:lnTo>
                        <a:lnTo>
                          <a:pt x="220" y="0"/>
                        </a:lnTo>
                        <a:lnTo>
                          <a:pt x="208" y="0"/>
                        </a:lnTo>
                        <a:lnTo>
                          <a:pt x="208" y="6"/>
                        </a:lnTo>
                        <a:lnTo>
                          <a:pt x="204" y="10"/>
                        </a:lnTo>
                        <a:lnTo>
                          <a:pt x="200" y="12"/>
                        </a:lnTo>
                        <a:lnTo>
                          <a:pt x="196" y="16"/>
                        </a:lnTo>
                        <a:lnTo>
                          <a:pt x="182" y="22"/>
                        </a:lnTo>
                        <a:lnTo>
                          <a:pt x="178" y="26"/>
                        </a:lnTo>
                        <a:lnTo>
                          <a:pt x="174" y="30"/>
                        </a:lnTo>
                        <a:lnTo>
                          <a:pt x="162" y="24"/>
                        </a:lnTo>
                        <a:lnTo>
                          <a:pt x="156" y="20"/>
                        </a:lnTo>
                        <a:lnTo>
                          <a:pt x="146" y="18"/>
                        </a:lnTo>
                        <a:lnTo>
                          <a:pt x="154" y="38"/>
                        </a:lnTo>
                        <a:lnTo>
                          <a:pt x="158" y="46"/>
                        </a:lnTo>
                        <a:lnTo>
                          <a:pt x="160" y="48"/>
                        </a:lnTo>
                        <a:lnTo>
                          <a:pt x="164" y="52"/>
                        </a:lnTo>
                        <a:lnTo>
                          <a:pt x="158" y="62"/>
                        </a:lnTo>
                        <a:lnTo>
                          <a:pt x="146" y="70"/>
                        </a:lnTo>
                        <a:lnTo>
                          <a:pt x="136" y="76"/>
                        </a:lnTo>
                        <a:lnTo>
                          <a:pt x="128" y="80"/>
                        </a:lnTo>
                        <a:lnTo>
                          <a:pt x="120" y="80"/>
                        </a:lnTo>
                        <a:lnTo>
                          <a:pt x="114" y="80"/>
                        </a:lnTo>
                        <a:lnTo>
                          <a:pt x="110" y="78"/>
                        </a:lnTo>
                        <a:lnTo>
                          <a:pt x="108" y="74"/>
                        </a:lnTo>
                        <a:lnTo>
                          <a:pt x="108" y="64"/>
                        </a:lnTo>
                        <a:lnTo>
                          <a:pt x="104" y="54"/>
                        </a:lnTo>
                        <a:lnTo>
                          <a:pt x="90" y="62"/>
                        </a:lnTo>
                        <a:lnTo>
                          <a:pt x="80" y="64"/>
                        </a:lnTo>
                        <a:lnTo>
                          <a:pt x="68" y="64"/>
                        </a:lnTo>
                        <a:lnTo>
                          <a:pt x="62" y="68"/>
                        </a:lnTo>
                        <a:lnTo>
                          <a:pt x="64" y="68"/>
                        </a:lnTo>
                        <a:lnTo>
                          <a:pt x="66" y="70"/>
                        </a:lnTo>
                        <a:lnTo>
                          <a:pt x="68" y="74"/>
                        </a:lnTo>
                        <a:lnTo>
                          <a:pt x="72" y="76"/>
                        </a:lnTo>
                        <a:lnTo>
                          <a:pt x="72" y="84"/>
                        </a:lnTo>
                        <a:lnTo>
                          <a:pt x="66" y="84"/>
                        </a:lnTo>
                        <a:lnTo>
                          <a:pt x="62" y="86"/>
                        </a:lnTo>
                        <a:lnTo>
                          <a:pt x="60" y="90"/>
                        </a:lnTo>
                        <a:lnTo>
                          <a:pt x="58" y="92"/>
                        </a:lnTo>
                        <a:lnTo>
                          <a:pt x="60" y="98"/>
                        </a:lnTo>
                        <a:lnTo>
                          <a:pt x="62" y="104"/>
                        </a:lnTo>
                        <a:lnTo>
                          <a:pt x="66" y="110"/>
                        </a:lnTo>
                        <a:lnTo>
                          <a:pt x="68" y="116"/>
                        </a:lnTo>
                        <a:lnTo>
                          <a:pt x="66" y="140"/>
                        </a:lnTo>
                        <a:lnTo>
                          <a:pt x="62" y="168"/>
                        </a:lnTo>
                        <a:lnTo>
                          <a:pt x="62" y="172"/>
                        </a:lnTo>
                        <a:lnTo>
                          <a:pt x="58" y="174"/>
                        </a:lnTo>
                        <a:lnTo>
                          <a:pt x="46" y="176"/>
                        </a:lnTo>
                        <a:lnTo>
                          <a:pt x="36" y="178"/>
                        </a:lnTo>
                        <a:lnTo>
                          <a:pt x="26" y="180"/>
                        </a:lnTo>
                        <a:lnTo>
                          <a:pt x="20" y="184"/>
                        </a:lnTo>
                        <a:lnTo>
                          <a:pt x="18" y="188"/>
                        </a:lnTo>
                        <a:lnTo>
                          <a:pt x="16" y="196"/>
                        </a:lnTo>
                        <a:lnTo>
                          <a:pt x="14" y="204"/>
                        </a:lnTo>
                        <a:lnTo>
                          <a:pt x="10" y="216"/>
                        </a:lnTo>
                        <a:lnTo>
                          <a:pt x="8" y="220"/>
                        </a:lnTo>
                        <a:lnTo>
                          <a:pt x="6" y="222"/>
                        </a:lnTo>
                        <a:lnTo>
                          <a:pt x="2" y="226"/>
                        </a:lnTo>
                        <a:lnTo>
                          <a:pt x="0" y="230"/>
                        </a:lnTo>
                        <a:lnTo>
                          <a:pt x="2" y="236"/>
                        </a:lnTo>
                        <a:lnTo>
                          <a:pt x="4" y="240"/>
                        </a:lnTo>
                        <a:lnTo>
                          <a:pt x="8" y="248"/>
                        </a:lnTo>
                        <a:lnTo>
                          <a:pt x="14" y="256"/>
                        </a:lnTo>
                        <a:lnTo>
                          <a:pt x="16" y="260"/>
                        </a:lnTo>
                        <a:lnTo>
                          <a:pt x="16" y="266"/>
                        </a:lnTo>
                        <a:lnTo>
                          <a:pt x="24" y="268"/>
                        </a:lnTo>
                        <a:lnTo>
                          <a:pt x="30" y="272"/>
                        </a:lnTo>
                        <a:lnTo>
                          <a:pt x="36" y="278"/>
                        </a:lnTo>
                        <a:lnTo>
                          <a:pt x="40" y="280"/>
                        </a:lnTo>
                        <a:lnTo>
                          <a:pt x="44" y="278"/>
                        </a:lnTo>
                        <a:lnTo>
                          <a:pt x="46" y="278"/>
                        </a:lnTo>
                        <a:lnTo>
                          <a:pt x="48" y="270"/>
                        </a:lnTo>
                        <a:lnTo>
                          <a:pt x="58" y="270"/>
                        </a:lnTo>
                        <a:lnTo>
                          <a:pt x="58" y="286"/>
                        </a:lnTo>
                        <a:lnTo>
                          <a:pt x="58" y="292"/>
                        </a:lnTo>
                        <a:lnTo>
                          <a:pt x="60" y="294"/>
                        </a:lnTo>
                        <a:lnTo>
                          <a:pt x="62" y="296"/>
                        </a:lnTo>
                        <a:lnTo>
                          <a:pt x="64" y="296"/>
                        </a:lnTo>
                        <a:lnTo>
                          <a:pt x="66" y="296"/>
                        </a:lnTo>
                        <a:lnTo>
                          <a:pt x="74" y="298"/>
                        </a:lnTo>
                        <a:lnTo>
                          <a:pt x="86" y="300"/>
                        </a:lnTo>
                        <a:lnTo>
                          <a:pt x="94" y="296"/>
                        </a:lnTo>
                        <a:lnTo>
                          <a:pt x="102" y="290"/>
                        </a:lnTo>
                        <a:lnTo>
                          <a:pt x="116" y="280"/>
                        </a:lnTo>
                        <a:lnTo>
                          <a:pt x="122" y="276"/>
                        </a:lnTo>
                        <a:lnTo>
                          <a:pt x="130" y="274"/>
                        </a:lnTo>
                        <a:lnTo>
                          <a:pt x="136" y="274"/>
                        </a:lnTo>
                        <a:lnTo>
                          <a:pt x="138" y="276"/>
                        </a:lnTo>
                        <a:lnTo>
                          <a:pt x="140" y="280"/>
                        </a:lnTo>
                        <a:lnTo>
                          <a:pt x="140" y="284"/>
                        </a:lnTo>
                        <a:lnTo>
                          <a:pt x="138" y="294"/>
                        </a:lnTo>
                        <a:lnTo>
                          <a:pt x="140" y="304"/>
                        </a:lnTo>
                        <a:lnTo>
                          <a:pt x="144" y="310"/>
                        </a:lnTo>
                        <a:lnTo>
                          <a:pt x="148" y="318"/>
                        </a:lnTo>
                        <a:lnTo>
                          <a:pt x="158" y="324"/>
                        </a:lnTo>
                        <a:lnTo>
                          <a:pt x="168" y="328"/>
                        </a:lnTo>
                        <a:lnTo>
                          <a:pt x="172" y="326"/>
                        </a:lnTo>
                        <a:lnTo>
                          <a:pt x="174" y="328"/>
                        </a:lnTo>
                        <a:lnTo>
                          <a:pt x="178" y="332"/>
                        </a:lnTo>
                        <a:lnTo>
                          <a:pt x="182" y="334"/>
                        </a:lnTo>
                        <a:lnTo>
                          <a:pt x="188" y="336"/>
                        </a:lnTo>
                        <a:lnTo>
                          <a:pt x="188" y="340"/>
                        </a:lnTo>
                        <a:lnTo>
                          <a:pt x="190" y="342"/>
                        </a:lnTo>
                        <a:lnTo>
                          <a:pt x="194" y="342"/>
                        </a:lnTo>
                        <a:lnTo>
                          <a:pt x="198" y="342"/>
                        </a:lnTo>
                        <a:lnTo>
                          <a:pt x="208" y="340"/>
                        </a:lnTo>
                        <a:lnTo>
                          <a:pt x="212" y="342"/>
                        </a:lnTo>
                        <a:lnTo>
                          <a:pt x="216" y="344"/>
                        </a:lnTo>
                        <a:lnTo>
                          <a:pt x="220" y="354"/>
                        </a:lnTo>
                        <a:lnTo>
                          <a:pt x="222" y="364"/>
                        </a:lnTo>
                        <a:lnTo>
                          <a:pt x="224" y="366"/>
                        </a:lnTo>
                        <a:lnTo>
                          <a:pt x="226" y="368"/>
                        </a:lnTo>
                        <a:lnTo>
                          <a:pt x="226" y="376"/>
                        </a:lnTo>
                        <a:lnTo>
                          <a:pt x="226" y="382"/>
                        </a:lnTo>
                        <a:lnTo>
                          <a:pt x="228" y="386"/>
                        </a:lnTo>
                        <a:lnTo>
                          <a:pt x="232" y="390"/>
                        </a:lnTo>
                        <a:lnTo>
                          <a:pt x="242" y="392"/>
                        </a:lnTo>
                        <a:lnTo>
                          <a:pt x="254" y="394"/>
                        </a:lnTo>
                        <a:lnTo>
                          <a:pt x="254" y="400"/>
                        </a:lnTo>
                        <a:lnTo>
                          <a:pt x="254" y="404"/>
                        </a:lnTo>
                        <a:lnTo>
                          <a:pt x="258" y="408"/>
                        </a:lnTo>
                        <a:lnTo>
                          <a:pt x="260" y="412"/>
                        </a:lnTo>
                        <a:lnTo>
                          <a:pt x="268" y="420"/>
                        </a:lnTo>
                        <a:lnTo>
                          <a:pt x="270" y="422"/>
                        </a:lnTo>
                        <a:lnTo>
                          <a:pt x="270" y="430"/>
                        </a:lnTo>
                        <a:lnTo>
                          <a:pt x="270" y="436"/>
                        </a:lnTo>
                        <a:lnTo>
                          <a:pt x="266" y="444"/>
                        </a:lnTo>
                        <a:lnTo>
                          <a:pt x="264" y="448"/>
                        </a:lnTo>
                        <a:lnTo>
                          <a:pt x="264" y="454"/>
                        </a:lnTo>
                        <a:lnTo>
                          <a:pt x="264" y="464"/>
                        </a:lnTo>
                        <a:lnTo>
                          <a:pt x="270" y="480"/>
                        </a:lnTo>
                        <a:lnTo>
                          <a:pt x="276" y="496"/>
                        </a:lnTo>
                        <a:lnTo>
                          <a:pt x="278" y="500"/>
                        </a:lnTo>
                        <a:lnTo>
                          <a:pt x="282" y="502"/>
                        </a:lnTo>
                        <a:lnTo>
                          <a:pt x="292" y="502"/>
                        </a:lnTo>
                        <a:lnTo>
                          <a:pt x="300" y="504"/>
                        </a:lnTo>
                        <a:lnTo>
                          <a:pt x="306" y="508"/>
                        </a:lnTo>
                        <a:lnTo>
                          <a:pt x="308" y="514"/>
                        </a:lnTo>
                        <a:lnTo>
                          <a:pt x="314" y="526"/>
                        </a:lnTo>
                        <a:lnTo>
                          <a:pt x="320" y="536"/>
                        </a:lnTo>
                        <a:lnTo>
                          <a:pt x="322" y="532"/>
                        </a:lnTo>
                        <a:lnTo>
                          <a:pt x="326" y="530"/>
                        </a:lnTo>
                        <a:lnTo>
                          <a:pt x="328" y="528"/>
                        </a:lnTo>
                        <a:lnTo>
                          <a:pt x="332" y="530"/>
                        </a:lnTo>
                        <a:lnTo>
                          <a:pt x="332" y="534"/>
                        </a:lnTo>
                        <a:lnTo>
                          <a:pt x="332" y="540"/>
                        </a:lnTo>
                        <a:lnTo>
                          <a:pt x="332" y="554"/>
                        </a:lnTo>
                        <a:lnTo>
                          <a:pt x="332" y="564"/>
                        </a:lnTo>
                        <a:lnTo>
                          <a:pt x="338" y="564"/>
                        </a:lnTo>
                        <a:lnTo>
                          <a:pt x="344" y="562"/>
                        </a:lnTo>
                        <a:lnTo>
                          <a:pt x="346" y="572"/>
                        </a:lnTo>
                        <a:lnTo>
                          <a:pt x="348" y="582"/>
                        </a:lnTo>
                        <a:lnTo>
                          <a:pt x="348" y="586"/>
                        </a:lnTo>
                        <a:lnTo>
                          <a:pt x="346" y="590"/>
                        </a:lnTo>
                        <a:lnTo>
                          <a:pt x="340" y="596"/>
                        </a:lnTo>
                        <a:lnTo>
                          <a:pt x="326" y="602"/>
                        </a:lnTo>
                        <a:lnTo>
                          <a:pt x="318" y="610"/>
                        </a:lnTo>
                        <a:lnTo>
                          <a:pt x="308" y="622"/>
                        </a:lnTo>
                        <a:lnTo>
                          <a:pt x="302" y="636"/>
                        </a:lnTo>
                        <a:lnTo>
                          <a:pt x="298" y="642"/>
                        </a:lnTo>
                        <a:lnTo>
                          <a:pt x="298" y="648"/>
                        </a:lnTo>
                        <a:lnTo>
                          <a:pt x="308" y="648"/>
                        </a:lnTo>
                        <a:lnTo>
                          <a:pt x="318" y="652"/>
                        </a:lnTo>
                        <a:lnTo>
                          <a:pt x="330" y="660"/>
                        </a:lnTo>
                        <a:lnTo>
                          <a:pt x="340" y="666"/>
                        </a:lnTo>
                        <a:lnTo>
                          <a:pt x="362" y="684"/>
                        </a:lnTo>
                        <a:lnTo>
                          <a:pt x="380" y="698"/>
                        </a:lnTo>
                        <a:lnTo>
                          <a:pt x="382" y="686"/>
                        </a:lnTo>
                        <a:lnTo>
                          <a:pt x="384" y="674"/>
                        </a:lnTo>
                        <a:lnTo>
                          <a:pt x="390" y="672"/>
                        </a:lnTo>
                        <a:lnTo>
                          <a:pt x="396" y="668"/>
                        </a:lnTo>
                        <a:lnTo>
                          <a:pt x="402" y="664"/>
                        </a:lnTo>
                        <a:lnTo>
                          <a:pt x="406" y="656"/>
                        </a:lnTo>
                        <a:lnTo>
                          <a:pt x="414" y="638"/>
                        </a:lnTo>
                        <a:lnTo>
                          <a:pt x="418" y="624"/>
                        </a:lnTo>
                        <a:lnTo>
                          <a:pt x="422" y="620"/>
                        </a:lnTo>
                        <a:lnTo>
                          <a:pt x="424" y="620"/>
                        </a:lnTo>
                        <a:lnTo>
                          <a:pt x="426" y="618"/>
                        </a:lnTo>
                        <a:lnTo>
                          <a:pt x="430" y="614"/>
                        </a:lnTo>
                        <a:lnTo>
                          <a:pt x="436" y="596"/>
                        </a:lnTo>
                        <a:lnTo>
                          <a:pt x="434" y="594"/>
                        </a:lnTo>
                        <a:lnTo>
                          <a:pt x="432" y="592"/>
                        </a:lnTo>
                        <a:lnTo>
                          <a:pt x="428" y="588"/>
                        </a:lnTo>
                        <a:lnTo>
                          <a:pt x="428" y="560"/>
                        </a:lnTo>
                        <a:lnTo>
                          <a:pt x="432" y="554"/>
                        </a:lnTo>
                        <a:lnTo>
                          <a:pt x="438" y="546"/>
                        </a:lnTo>
                        <a:lnTo>
                          <a:pt x="454" y="534"/>
                        </a:lnTo>
                        <a:lnTo>
                          <a:pt x="472" y="524"/>
                        </a:lnTo>
                        <a:lnTo>
                          <a:pt x="488" y="516"/>
                        </a:lnTo>
                        <a:lnTo>
                          <a:pt x="498" y="514"/>
                        </a:lnTo>
                        <a:lnTo>
                          <a:pt x="510" y="514"/>
                        </a:lnTo>
                        <a:lnTo>
                          <a:pt x="522" y="512"/>
                        </a:lnTo>
                        <a:lnTo>
                          <a:pt x="528" y="510"/>
                        </a:lnTo>
                        <a:lnTo>
                          <a:pt x="528" y="506"/>
                        </a:lnTo>
                        <a:lnTo>
                          <a:pt x="538" y="494"/>
                        </a:lnTo>
                        <a:lnTo>
                          <a:pt x="546" y="478"/>
                        </a:lnTo>
                        <a:lnTo>
                          <a:pt x="558" y="448"/>
                        </a:lnTo>
                        <a:lnTo>
                          <a:pt x="560" y="438"/>
                        </a:lnTo>
                        <a:lnTo>
                          <a:pt x="562" y="428"/>
                        </a:lnTo>
                        <a:lnTo>
                          <a:pt x="562" y="420"/>
                        </a:lnTo>
                        <a:lnTo>
                          <a:pt x="564" y="418"/>
                        </a:lnTo>
                        <a:lnTo>
                          <a:pt x="568" y="414"/>
                        </a:lnTo>
                        <a:lnTo>
                          <a:pt x="562" y="412"/>
                        </a:lnTo>
                        <a:lnTo>
                          <a:pt x="572" y="380"/>
                        </a:lnTo>
                        <a:lnTo>
                          <a:pt x="570" y="366"/>
                        </a:lnTo>
                        <a:lnTo>
                          <a:pt x="568" y="360"/>
                        </a:lnTo>
                        <a:lnTo>
                          <a:pt x="568" y="350"/>
                        </a:lnTo>
                        <a:lnTo>
                          <a:pt x="566" y="340"/>
                        </a:lnTo>
                        <a:lnTo>
                          <a:pt x="564" y="338"/>
                        </a:lnTo>
                        <a:lnTo>
                          <a:pt x="566" y="332"/>
                        </a:lnTo>
                        <a:lnTo>
                          <a:pt x="568" y="328"/>
                        </a:lnTo>
                        <a:lnTo>
                          <a:pt x="572" y="326"/>
                        </a:lnTo>
                        <a:lnTo>
                          <a:pt x="580" y="326"/>
                        </a:lnTo>
                        <a:lnTo>
                          <a:pt x="584" y="316"/>
                        </a:lnTo>
                        <a:lnTo>
                          <a:pt x="590" y="306"/>
                        </a:lnTo>
                        <a:lnTo>
                          <a:pt x="590" y="304"/>
                        </a:lnTo>
                        <a:lnTo>
                          <a:pt x="596" y="294"/>
                        </a:lnTo>
                        <a:lnTo>
                          <a:pt x="602" y="284"/>
                        </a:lnTo>
                        <a:lnTo>
                          <a:pt x="614" y="268"/>
                        </a:lnTo>
                        <a:lnTo>
                          <a:pt x="622" y="258"/>
                        </a:lnTo>
                        <a:lnTo>
                          <a:pt x="628" y="250"/>
                        </a:lnTo>
                        <a:lnTo>
                          <a:pt x="630" y="236"/>
                        </a:lnTo>
                        <a:lnTo>
                          <a:pt x="632" y="224"/>
                        </a:lnTo>
                        <a:lnTo>
                          <a:pt x="632" y="208"/>
                        </a:lnTo>
                        <a:lnTo>
                          <a:pt x="628" y="196"/>
                        </a:lnTo>
                        <a:lnTo>
                          <a:pt x="626" y="192"/>
                        </a:lnTo>
                        <a:lnTo>
                          <a:pt x="622" y="186"/>
                        </a:lnTo>
                        <a:lnTo>
                          <a:pt x="618" y="184"/>
                        </a:lnTo>
                        <a:lnTo>
                          <a:pt x="614" y="182"/>
                        </a:lnTo>
                        <a:lnTo>
                          <a:pt x="604" y="182"/>
                        </a:lnTo>
                        <a:lnTo>
                          <a:pt x="594" y="176"/>
                        </a:lnTo>
                        <a:lnTo>
                          <a:pt x="586" y="172"/>
                        </a:lnTo>
                        <a:lnTo>
                          <a:pt x="580" y="166"/>
                        </a:lnTo>
                        <a:lnTo>
                          <a:pt x="566" y="152"/>
                        </a:lnTo>
                        <a:lnTo>
                          <a:pt x="556" y="146"/>
                        </a:lnTo>
                        <a:lnTo>
                          <a:pt x="548" y="142"/>
                        </a:lnTo>
                        <a:lnTo>
                          <a:pt x="538" y="142"/>
                        </a:lnTo>
                        <a:lnTo>
                          <a:pt x="530" y="142"/>
                        </a:lnTo>
                        <a:lnTo>
                          <a:pt x="522" y="144"/>
                        </a:lnTo>
                        <a:lnTo>
                          <a:pt x="512" y="142"/>
                        </a:lnTo>
                        <a:lnTo>
                          <a:pt x="508" y="140"/>
                        </a:lnTo>
                        <a:lnTo>
                          <a:pt x="504" y="136"/>
                        </a:lnTo>
                        <a:lnTo>
                          <a:pt x="500" y="134"/>
                        </a:lnTo>
                        <a:lnTo>
                          <a:pt x="494" y="132"/>
                        </a:lnTo>
                        <a:lnTo>
                          <a:pt x="486" y="134"/>
                        </a:lnTo>
                        <a:lnTo>
                          <a:pt x="480" y="136"/>
                        </a:lnTo>
                        <a:lnTo>
                          <a:pt x="476" y="140"/>
                        </a:lnTo>
                        <a:lnTo>
                          <a:pt x="472" y="142"/>
                        </a:lnTo>
                        <a:lnTo>
                          <a:pt x="470" y="132"/>
                        </a:lnTo>
                        <a:lnTo>
                          <a:pt x="466" y="124"/>
                        </a:lnTo>
                        <a:lnTo>
                          <a:pt x="460" y="120"/>
                        </a:lnTo>
                        <a:lnTo>
                          <a:pt x="454" y="114"/>
                        </a:lnTo>
                        <a:lnTo>
                          <a:pt x="446" y="110"/>
                        </a:lnTo>
                        <a:lnTo>
                          <a:pt x="440" y="106"/>
                        </a:lnTo>
                        <a:lnTo>
                          <a:pt x="430" y="104"/>
                        </a:lnTo>
                        <a:lnTo>
                          <a:pt x="422" y="104"/>
                        </a:lnTo>
                        <a:lnTo>
                          <a:pt x="414" y="102"/>
                        </a:lnTo>
                        <a:lnTo>
                          <a:pt x="412" y="114"/>
                        </a:lnTo>
                        <a:lnTo>
                          <a:pt x="406" y="120"/>
                        </a:lnTo>
                        <a:lnTo>
                          <a:pt x="400" y="126"/>
                        </a:lnTo>
                        <a:lnTo>
                          <a:pt x="394" y="134"/>
                        </a:lnTo>
                        <a:lnTo>
                          <a:pt x="392" y="122"/>
                        </a:lnTo>
                        <a:lnTo>
                          <a:pt x="380" y="122"/>
                        </a:lnTo>
                        <a:lnTo>
                          <a:pt x="370" y="120"/>
                        </a:lnTo>
                        <a:lnTo>
                          <a:pt x="360" y="120"/>
                        </a:lnTo>
                        <a:lnTo>
                          <a:pt x="348" y="120"/>
                        </a:lnTo>
                        <a:lnTo>
                          <a:pt x="358" y="116"/>
                        </a:lnTo>
                        <a:lnTo>
                          <a:pt x="366" y="112"/>
                        </a:lnTo>
                        <a:lnTo>
                          <a:pt x="368" y="104"/>
                        </a:lnTo>
                        <a:lnTo>
                          <a:pt x="358" y="106"/>
                        </a:lnTo>
                        <a:lnTo>
                          <a:pt x="364" y="96"/>
                        </a:lnTo>
                        <a:lnTo>
                          <a:pt x="370" y="86"/>
                        </a:lnTo>
                        <a:lnTo>
                          <a:pt x="374" y="82"/>
                        </a:lnTo>
                        <a:lnTo>
                          <a:pt x="380" y="76"/>
                        </a:lnTo>
                        <a:lnTo>
                          <a:pt x="382" y="70"/>
                        </a:lnTo>
                        <a:lnTo>
                          <a:pt x="386" y="64"/>
                        </a:lnTo>
                        <a:lnTo>
                          <a:pt x="376" y="56"/>
                        </a:lnTo>
                        <a:lnTo>
                          <a:pt x="370" y="50"/>
                        </a:lnTo>
                        <a:lnTo>
                          <a:pt x="368" y="42"/>
                        </a:lnTo>
                        <a:lnTo>
                          <a:pt x="368" y="36"/>
                        </a:lnTo>
                        <a:lnTo>
                          <a:pt x="368" y="28"/>
                        </a:lnTo>
                        <a:lnTo>
                          <a:pt x="368" y="20"/>
                        </a:lnTo>
                        <a:lnTo>
                          <a:pt x="364" y="14"/>
                        </a:lnTo>
                        <a:lnTo>
                          <a:pt x="362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7" name="í$ḻiḑê">
                    <a:extLst>
                      <a:ext uri="{FF2B5EF4-FFF2-40B4-BE49-F238E27FC236}">
                        <a16:creationId xmlns:a16="http://schemas.microsoft.com/office/drawing/2014/main" xmlns="" id="{2E712D59-6649-4A34-9275-8C2E09FDBD2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083721" y="3827043"/>
                    <a:ext cx="152871" cy="196148"/>
                  </a:xfrm>
                  <a:custGeom>
                    <a:avLst/>
                    <a:gdLst>
                      <a:gd name="T0" fmla="*/ 2147483647 w 88"/>
                      <a:gd name="T1" fmla="*/ 2147483647 h 118"/>
                      <a:gd name="T2" fmla="*/ 2147483647 w 88"/>
                      <a:gd name="T3" fmla="*/ 2147483647 h 118"/>
                      <a:gd name="T4" fmla="*/ 2147483647 w 88"/>
                      <a:gd name="T5" fmla="*/ 2147483647 h 118"/>
                      <a:gd name="T6" fmla="*/ 2147483647 w 88"/>
                      <a:gd name="T7" fmla="*/ 2147483647 h 118"/>
                      <a:gd name="T8" fmla="*/ 2147483647 w 88"/>
                      <a:gd name="T9" fmla="*/ 2147483647 h 118"/>
                      <a:gd name="T10" fmla="*/ 2147483647 w 88"/>
                      <a:gd name="T11" fmla="*/ 2147483647 h 118"/>
                      <a:gd name="T12" fmla="*/ 2147483647 w 88"/>
                      <a:gd name="T13" fmla="*/ 2147483647 h 118"/>
                      <a:gd name="T14" fmla="*/ 2147483647 w 88"/>
                      <a:gd name="T15" fmla="*/ 2147483647 h 118"/>
                      <a:gd name="T16" fmla="*/ 2147483647 w 88"/>
                      <a:gd name="T17" fmla="*/ 2147483647 h 118"/>
                      <a:gd name="T18" fmla="*/ 2147483647 w 88"/>
                      <a:gd name="T19" fmla="*/ 2147483647 h 118"/>
                      <a:gd name="T20" fmla="*/ 2147483647 w 88"/>
                      <a:gd name="T21" fmla="*/ 2147483647 h 118"/>
                      <a:gd name="T22" fmla="*/ 2147483647 w 88"/>
                      <a:gd name="T23" fmla="*/ 2147483647 h 118"/>
                      <a:gd name="T24" fmla="*/ 2147483647 w 88"/>
                      <a:gd name="T25" fmla="*/ 2147483647 h 118"/>
                      <a:gd name="T26" fmla="*/ 2147483647 w 88"/>
                      <a:gd name="T27" fmla="*/ 2147483647 h 118"/>
                      <a:gd name="T28" fmla="*/ 2147483647 w 88"/>
                      <a:gd name="T29" fmla="*/ 2147483647 h 118"/>
                      <a:gd name="T30" fmla="*/ 2147483647 w 88"/>
                      <a:gd name="T31" fmla="*/ 2147483647 h 118"/>
                      <a:gd name="T32" fmla="*/ 2147483647 w 88"/>
                      <a:gd name="T33" fmla="*/ 2147483647 h 118"/>
                      <a:gd name="T34" fmla="*/ 2147483647 w 88"/>
                      <a:gd name="T35" fmla="*/ 2147483647 h 118"/>
                      <a:gd name="T36" fmla="*/ 2147483647 w 88"/>
                      <a:gd name="T37" fmla="*/ 2147483647 h 118"/>
                      <a:gd name="T38" fmla="*/ 2147483647 w 88"/>
                      <a:gd name="T39" fmla="*/ 2147483647 h 118"/>
                      <a:gd name="T40" fmla="*/ 2147483647 w 88"/>
                      <a:gd name="T41" fmla="*/ 2147483647 h 118"/>
                      <a:gd name="T42" fmla="*/ 2147483647 w 88"/>
                      <a:gd name="T43" fmla="*/ 2147483647 h 118"/>
                      <a:gd name="T44" fmla="*/ 2147483647 w 88"/>
                      <a:gd name="T45" fmla="*/ 2147483647 h 118"/>
                      <a:gd name="T46" fmla="*/ 2147483647 w 88"/>
                      <a:gd name="T47" fmla="*/ 2147483647 h 118"/>
                      <a:gd name="T48" fmla="*/ 2147483647 w 88"/>
                      <a:gd name="T49" fmla="*/ 2147483647 h 118"/>
                      <a:gd name="T50" fmla="*/ 2147483647 w 88"/>
                      <a:gd name="T51" fmla="*/ 2147483647 h 118"/>
                      <a:gd name="T52" fmla="*/ 2147483647 w 88"/>
                      <a:gd name="T53" fmla="*/ 2147483647 h 118"/>
                      <a:gd name="T54" fmla="*/ 2147483647 w 88"/>
                      <a:gd name="T55" fmla="*/ 0 h 118"/>
                      <a:gd name="T56" fmla="*/ 2147483647 w 88"/>
                      <a:gd name="T57" fmla="*/ 2147483647 h 118"/>
                      <a:gd name="T58" fmla="*/ 2147483647 w 88"/>
                      <a:gd name="T59" fmla="*/ 2147483647 h 118"/>
                      <a:gd name="T60" fmla="*/ 2147483647 w 88"/>
                      <a:gd name="T61" fmla="*/ 2147483647 h 118"/>
                      <a:gd name="T62" fmla="*/ 2147483647 w 88"/>
                      <a:gd name="T63" fmla="*/ 2147483647 h 118"/>
                      <a:gd name="T64" fmla="*/ 2147483647 w 88"/>
                      <a:gd name="T65" fmla="*/ 2147483647 h 118"/>
                      <a:gd name="T66" fmla="*/ 2147483647 w 88"/>
                      <a:gd name="T67" fmla="*/ 2147483647 h 118"/>
                      <a:gd name="T68" fmla="*/ 2147483647 w 88"/>
                      <a:gd name="T69" fmla="*/ 2147483647 h 118"/>
                      <a:gd name="T70" fmla="*/ 0 w 88"/>
                      <a:gd name="T71" fmla="*/ 2147483647 h 118"/>
                      <a:gd name="T72" fmla="*/ 2147483647 w 88"/>
                      <a:gd name="T73" fmla="*/ 2147483647 h 118"/>
                      <a:gd name="T74" fmla="*/ 2147483647 w 88"/>
                      <a:gd name="T75" fmla="*/ 2147483647 h 118"/>
                      <a:gd name="T76" fmla="*/ 2147483647 w 88"/>
                      <a:gd name="T77" fmla="*/ 2147483647 h 118"/>
                      <a:gd name="T78" fmla="*/ 2147483647 w 88"/>
                      <a:gd name="T79" fmla="*/ 2147483647 h 118"/>
                      <a:gd name="T80" fmla="*/ 2147483647 w 88"/>
                      <a:gd name="T81" fmla="*/ 2147483647 h 118"/>
                      <a:gd name="T82" fmla="*/ 2147483647 w 88"/>
                      <a:gd name="T83" fmla="*/ 2147483647 h 118"/>
                      <a:gd name="T84" fmla="*/ 2147483647 w 88"/>
                      <a:gd name="T85" fmla="*/ 2147483647 h 118"/>
                      <a:gd name="T86" fmla="*/ 2147483647 w 88"/>
                      <a:gd name="T87" fmla="*/ 2147483647 h 118"/>
                      <a:gd name="T88" fmla="*/ 2147483647 w 88"/>
                      <a:gd name="T89" fmla="*/ 2147483647 h 118"/>
                      <a:gd name="T90" fmla="*/ 2147483647 w 88"/>
                      <a:gd name="T91" fmla="*/ 2147483647 h 118"/>
                      <a:gd name="T92" fmla="*/ 2147483647 w 88"/>
                      <a:gd name="T93" fmla="*/ 2147483647 h 118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w 88"/>
                      <a:gd name="T142" fmla="*/ 0 h 118"/>
                      <a:gd name="T143" fmla="*/ 88 w 88"/>
                      <a:gd name="T144" fmla="*/ 118 h 118"/>
                    </a:gdLst>
                    <a:ahLst/>
                    <a:cxnLst>
                      <a:cxn ang="T94">
                        <a:pos x="T0" y="T1"/>
                      </a:cxn>
                      <a:cxn ang="T95">
                        <a:pos x="T2" y="T3"/>
                      </a:cxn>
                      <a:cxn ang="T96">
                        <a:pos x="T4" y="T5"/>
                      </a:cxn>
                      <a:cxn ang="T97">
                        <a:pos x="T6" y="T7"/>
                      </a:cxn>
                      <a:cxn ang="T98">
                        <a:pos x="T8" y="T9"/>
                      </a:cxn>
                      <a:cxn ang="T99">
                        <a:pos x="T10" y="T11"/>
                      </a:cxn>
                      <a:cxn ang="T100">
                        <a:pos x="T12" y="T13"/>
                      </a:cxn>
                      <a:cxn ang="T101">
                        <a:pos x="T14" y="T15"/>
                      </a:cxn>
                      <a:cxn ang="T102">
                        <a:pos x="T16" y="T17"/>
                      </a:cxn>
                      <a:cxn ang="T103">
                        <a:pos x="T18" y="T19"/>
                      </a:cxn>
                      <a:cxn ang="T104">
                        <a:pos x="T20" y="T21"/>
                      </a:cxn>
                      <a:cxn ang="T105">
                        <a:pos x="T22" y="T23"/>
                      </a:cxn>
                      <a:cxn ang="T106">
                        <a:pos x="T24" y="T25"/>
                      </a:cxn>
                      <a:cxn ang="T107">
                        <a:pos x="T26" y="T27"/>
                      </a:cxn>
                      <a:cxn ang="T108">
                        <a:pos x="T28" y="T29"/>
                      </a:cxn>
                      <a:cxn ang="T109">
                        <a:pos x="T30" y="T31"/>
                      </a:cxn>
                      <a:cxn ang="T110">
                        <a:pos x="T32" y="T33"/>
                      </a:cxn>
                      <a:cxn ang="T111">
                        <a:pos x="T34" y="T35"/>
                      </a:cxn>
                      <a:cxn ang="T112">
                        <a:pos x="T36" y="T37"/>
                      </a:cxn>
                      <a:cxn ang="T113">
                        <a:pos x="T38" y="T39"/>
                      </a:cxn>
                      <a:cxn ang="T114">
                        <a:pos x="T40" y="T41"/>
                      </a:cxn>
                      <a:cxn ang="T115">
                        <a:pos x="T42" y="T43"/>
                      </a:cxn>
                      <a:cxn ang="T116">
                        <a:pos x="T44" y="T45"/>
                      </a:cxn>
                      <a:cxn ang="T117">
                        <a:pos x="T46" y="T47"/>
                      </a:cxn>
                      <a:cxn ang="T118">
                        <a:pos x="T48" y="T49"/>
                      </a:cxn>
                      <a:cxn ang="T119">
                        <a:pos x="T50" y="T51"/>
                      </a:cxn>
                      <a:cxn ang="T120">
                        <a:pos x="T52" y="T53"/>
                      </a:cxn>
                      <a:cxn ang="T121">
                        <a:pos x="T54" y="T55"/>
                      </a:cxn>
                      <a:cxn ang="T122">
                        <a:pos x="T56" y="T57"/>
                      </a:cxn>
                      <a:cxn ang="T123">
                        <a:pos x="T58" y="T59"/>
                      </a:cxn>
                      <a:cxn ang="T124">
                        <a:pos x="T60" y="T61"/>
                      </a:cxn>
                      <a:cxn ang="T125">
                        <a:pos x="T62" y="T63"/>
                      </a:cxn>
                      <a:cxn ang="T126">
                        <a:pos x="T64" y="T65"/>
                      </a:cxn>
                      <a:cxn ang="T127">
                        <a:pos x="T66" y="T67"/>
                      </a:cxn>
                      <a:cxn ang="T128">
                        <a:pos x="T68" y="T69"/>
                      </a:cxn>
                      <a:cxn ang="T129">
                        <a:pos x="T70" y="T71"/>
                      </a:cxn>
                      <a:cxn ang="T130">
                        <a:pos x="T72" y="T73"/>
                      </a:cxn>
                      <a:cxn ang="T131">
                        <a:pos x="T74" y="T75"/>
                      </a:cxn>
                      <a:cxn ang="T132">
                        <a:pos x="T76" y="T77"/>
                      </a:cxn>
                      <a:cxn ang="T133">
                        <a:pos x="T78" y="T79"/>
                      </a:cxn>
                      <a:cxn ang="T134">
                        <a:pos x="T80" y="T81"/>
                      </a:cxn>
                      <a:cxn ang="T135">
                        <a:pos x="T82" y="T83"/>
                      </a:cxn>
                      <a:cxn ang="T136">
                        <a:pos x="T84" y="T85"/>
                      </a:cxn>
                      <a:cxn ang="T137">
                        <a:pos x="T86" y="T87"/>
                      </a:cxn>
                      <a:cxn ang="T138">
                        <a:pos x="T88" y="T89"/>
                      </a:cxn>
                      <a:cxn ang="T139">
                        <a:pos x="T90" y="T91"/>
                      </a:cxn>
                      <a:cxn ang="T140">
                        <a:pos x="T92" y="T93"/>
                      </a:cxn>
                    </a:cxnLst>
                    <a:rect l="T141" t="T142" r="T143" b="T144"/>
                    <a:pathLst>
                      <a:path w="88" h="118">
                        <a:moveTo>
                          <a:pt x="12" y="86"/>
                        </a:moveTo>
                        <a:lnTo>
                          <a:pt x="10" y="90"/>
                        </a:lnTo>
                        <a:lnTo>
                          <a:pt x="12" y="92"/>
                        </a:lnTo>
                        <a:lnTo>
                          <a:pt x="12" y="98"/>
                        </a:lnTo>
                        <a:lnTo>
                          <a:pt x="10" y="102"/>
                        </a:lnTo>
                        <a:lnTo>
                          <a:pt x="8" y="106"/>
                        </a:lnTo>
                        <a:lnTo>
                          <a:pt x="18" y="112"/>
                        </a:lnTo>
                        <a:lnTo>
                          <a:pt x="30" y="118"/>
                        </a:lnTo>
                        <a:lnTo>
                          <a:pt x="34" y="116"/>
                        </a:lnTo>
                        <a:lnTo>
                          <a:pt x="36" y="112"/>
                        </a:lnTo>
                        <a:lnTo>
                          <a:pt x="40" y="102"/>
                        </a:lnTo>
                        <a:lnTo>
                          <a:pt x="46" y="88"/>
                        </a:lnTo>
                        <a:lnTo>
                          <a:pt x="50" y="84"/>
                        </a:lnTo>
                        <a:lnTo>
                          <a:pt x="56" y="80"/>
                        </a:lnTo>
                        <a:lnTo>
                          <a:pt x="68" y="74"/>
                        </a:lnTo>
                        <a:lnTo>
                          <a:pt x="78" y="66"/>
                        </a:lnTo>
                        <a:lnTo>
                          <a:pt x="84" y="54"/>
                        </a:lnTo>
                        <a:lnTo>
                          <a:pt x="86" y="50"/>
                        </a:lnTo>
                        <a:lnTo>
                          <a:pt x="86" y="42"/>
                        </a:lnTo>
                        <a:lnTo>
                          <a:pt x="88" y="40"/>
                        </a:lnTo>
                        <a:lnTo>
                          <a:pt x="86" y="32"/>
                        </a:lnTo>
                        <a:lnTo>
                          <a:pt x="84" y="28"/>
                        </a:lnTo>
                        <a:lnTo>
                          <a:pt x="86" y="26"/>
                        </a:lnTo>
                        <a:lnTo>
                          <a:pt x="70" y="24"/>
                        </a:lnTo>
                        <a:lnTo>
                          <a:pt x="56" y="18"/>
                        </a:lnTo>
                        <a:lnTo>
                          <a:pt x="42" y="10"/>
                        </a:lnTo>
                        <a:lnTo>
                          <a:pt x="34" y="2"/>
                        </a:lnTo>
                        <a:lnTo>
                          <a:pt x="28" y="0"/>
                        </a:lnTo>
                        <a:lnTo>
                          <a:pt x="20" y="2"/>
                        </a:lnTo>
                        <a:lnTo>
                          <a:pt x="14" y="6"/>
                        </a:lnTo>
                        <a:lnTo>
                          <a:pt x="12" y="10"/>
                        </a:lnTo>
                        <a:lnTo>
                          <a:pt x="12" y="14"/>
                        </a:lnTo>
                        <a:lnTo>
                          <a:pt x="12" y="26"/>
                        </a:lnTo>
                        <a:lnTo>
                          <a:pt x="6" y="40"/>
                        </a:lnTo>
                        <a:lnTo>
                          <a:pt x="2" y="54"/>
                        </a:lnTo>
                        <a:lnTo>
                          <a:pt x="0" y="64"/>
                        </a:lnTo>
                        <a:lnTo>
                          <a:pt x="4" y="70"/>
                        </a:lnTo>
                        <a:lnTo>
                          <a:pt x="6" y="72"/>
                        </a:lnTo>
                        <a:lnTo>
                          <a:pt x="10" y="72"/>
                        </a:lnTo>
                        <a:lnTo>
                          <a:pt x="14" y="70"/>
                        </a:lnTo>
                        <a:lnTo>
                          <a:pt x="18" y="66"/>
                        </a:lnTo>
                        <a:lnTo>
                          <a:pt x="18" y="74"/>
                        </a:lnTo>
                        <a:lnTo>
                          <a:pt x="18" y="80"/>
                        </a:lnTo>
                        <a:lnTo>
                          <a:pt x="12" y="84"/>
                        </a:lnTo>
                        <a:lnTo>
                          <a:pt x="8" y="86"/>
                        </a:lnTo>
                        <a:lnTo>
                          <a:pt x="10" y="86"/>
                        </a:lnTo>
                        <a:lnTo>
                          <a:pt x="12" y="8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8" name="îṩļiḓé">
                    <a:extLst>
                      <a:ext uri="{FF2B5EF4-FFF2-40B4-BE49-F238E27FC236}">
                        <a16:creationId xmlns:a16="http://schemas.microsoft.com/office/drawing/2014/main" xmlns="" id="{9E14380A-58B7-40E3-95E4-36C8B199241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075457" y="3878882"/>
                    <a:ext cx="364962" cy="554819"/>
                  </a:xfrm>
                  <a:custGeom>
                    <a:avLst/>
                    <a:gdLst>
                      <a:gd name="T0" fmla="*/ 2147483647 w 208"/>
                      <a:gd name="T1" fmla="*/ 2147483647 h 332"/>
                      <a:gd name="T2" fmla="*/ 2147483647 w 208"/>
                      <a:gd name="T3" fmla="*/ 2147483647 h 332"/>
                      <a:gd name="T4" fmla="*/ 2147483647 w 208"/>
                      <a:gd name="T5" fmla="*/ 2147483647 h 332"/>
                      <a:gd name="T6" fmla="*/ 2147483647 w 208"/>
                      <a:gd name="T7" fmla="*/ 2147483647 h 332"/>
                      <a:gd name="T8" fmla="*/ 2147483647 w 208"/>
                      <a:gd name="T9" fmla="*/ 2147483647 h 332"/>
                      <a:gd name="T10" fmla="*/ 2147483647 w 208"/>
                      <a:gd name="T11" fmla="*/ 2147483647 h 332"/>
                      <a:gd name="T12" fmla="*/ 2147483647 w 208"/>
                      <a:gd name="T13" fmla="*/ 2147483647 h 332"/>
                      <a:gd name="T14" fmla="*/ 2147483647 w 208"/>
                      <a:gd name="T15" fmla="*/ 2147483647 h 332"/>
                      <a:gd name="T16" fmla="*/ 0 w 208"/>
                      <a:gd name="T17" fmla="*/ 2147483647 h 332"/>
                      <a:gd name="T18" fmla="*/ 2147483647 w 208"/>
                      <a:gd name="T19" fmla="*/ 2147483647 h 332"/>
                      <a:gd name="T20" fmla="*/ 2147483647 w 208"/>
                      <a:gd name="T21" fmla="*/ 2147483647 h 332"/>
                      <a:gd name="T22" fmla="*/ 2147483647 w 208"/>
                      <a:gd name="T23" fmla="*/ 2147483647 h 332"/>
                      <a:gd name="T24" fmla="*/ 2147483647 w 208"/>
                      <a:gd name="T25" fmla="*/ 2147483647 h 332"/>
                      <a:gd name="T26" fmla="*/ 2147483647 w 208"/>
                      <a:gd name="T27" fmla="*/ 2147483647 h 332"/>
                      <a:gd name="T28" fmla="*/ 2147483647 w 208"/>
                      <a:gd name="T29" fmla="*/ 2147483647 h 332"/>
                      <a:gd name="T30" fmla="*/ 2147483647 w 208"/>
                      <a:gd name="T31" fmla="*/ 2147483647 h 332"/>
                      <a:gd name="T32" fmla="*/ 2147483647 w 208"/>
                      <a:gd name="T33" fmla="*/ 0 h 332"/>
                      <a:gd name="T34" fmla="*/ 2147483647 w 208"/>
                      <a:gd name="T35" fmla="*/ 2147483647 h 332"/>
                      <a:gd name="T36" fmla="*/ 2147483647 w 208"/>
                      <a:gd name="T37" fmla="*/ 2147483647 h 332"/>
                      <a:gd name="T38" fmla="*/ 2147483647 w 208"/>
                      <a:gd name="T39" fmla="*/ 2147483647 h 332"/>
                      <a:gd name="T40" fmla="*/ 2147483647 w 208"/>
                      <a:gd name="T41" fmla="*/ 2147483647 h 332"/>
                      <a:gd name="T42" fmla="*/ 2147483647 w 208"/>
                      <a:gd name="T43" fmla="*/ 2147483647 h 332"/>
                      <a:gd name="T44" fmla="*/ 2147483647 w 208"/>
                      <a:gd name="T45" fmla="*/ 2147483647 h 332"/>
                      <a:gd name="T46" fmla="*/ 2147483647 w 208"/>
                      <a:gd name="T47" fmla="*/ 2147483647 h 332"/>
                      <a:gd name="T48" fmla="*/ 2147483647 w 208"/>
                      <a:gd name="T49" fmla="*/ 2147483647 h 332"/>
                      <a:gd name="T50" fmla="*/ 2147483647 w 208"/>
                      <a:gd name="T51" fmla="*/ 2147483647 h 332"/>
                      <a:gd name="T52" fmla="*/ 2147483647 w 208"/>
                      <a:gd name="T53" fmla="*/ 2147483647 h 332"/>
                      <a:gd name="T54" fmla="*/ 2147483647 w 208"/>
                      <a:gd name="T55" fmla="*/ 2147483647 h 332"/>
                      <a:gd name="T56" fmla="*/ 2147483647 w 208"/>
                      <a:gd name="T57" fmla="*/ 2147483647 h 332"/>
                      <a:gd name="T58" fmla="*/ 2147483647 w 208"/>
                      <a:gd name="T59" fmla="*/ 2147483647 h 332"/>
                      <a:gd name="T60" fmla="*/ 2147483647 w 208"/>
                      <a:gd name="T61" fmla="*/ 2147483647 h 332"/>
                      <a:gd name="T62" fmla="*/ 2147483647 w 208"/>
                      <a:gd name="T63" fmla="*/ 2147483647 h 332"/>
                      <a:gd name="T64" fmla="*/ 2147483647 w 208"/>
                      <a:gd name="T65" fmla="*/ 2147483647 h 332"/>
                      <a:gd name="T66" fmla="*/ 2147483647 w 208"/>
                      <a:gd name="T67" fmla="*/ 2147483647 h 332"/>
                      <a:gd name="T68" fmla="*/ 2147483647 w 208"/>
                      <a:gd name="T69" fmla="*/ 2147483647 h 332"/>
                      <a:gd name="T70" fmla="*/ 2147483647 w 208"/>
                      <a:gd name="T71" fmla="*/ 2147483647 h 332"/>
                      <a:gd name="T72" fmla="*/ 2147483647 w 208"/>
                      <a:gd name="T73" fmla="*/ 2147483647 h 332"/>
                      <a:gd name="T74" fmla="*/ 2147483647 w 208"/>
                      <a:gd name="T75" fmla="*/ 2147483647 h 332"/>
                      <a:gd name="T76" fmla="*/ 2147483647 w 208"/>
                      <a:gd name="T77" fmla="*/ 2147483647 h 332"/>
                      <a:gd name="T78" fmla="*/ 2147483647 w 208"/>
                      <a:gd name="T79" fmla="*/ 2147483647 h 332"/>
                      <a:gd name="T80" fmla="*/ 2147483647 w 208"/>
                      <a:gd name="T81" fmla="*/ 2147483647 h 332"/>
                      <a:gd name="T82" fmla="*/ 2147483647 w 208"/>
                      <a:gd name="T83" fmla="*/ 2147483647 h 332"/>
                      <a:gd name="T84" fmla="*/ 2147483647 w 208"/>
                      <a:gd name="T85" fmla="*/ 2147483647 h 332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w 208"/>
                      <a:gd name="T130" fmla="*/ 0 h 332"/>
                      <a:gd name="T131" fmla="*/ 208 w 208"/>
                      <a:gd name="T132" fmla="*/ 332 h 332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T129" t="T130" r="T131" b="T132"/>
                    <a:pathLst>
                      <a:path w="208" h="332">
                        <a:moveTo>
                          <a:pt x="186" y="332"/>
                        </a:moveTo>
                        <a:lnTo>
                          <a:pt x="180" y="324"/>
                        </a:lnTo>
                        <a:lnTo>
                          <a:pt x="174" y="318"/>
                        </a:lnTo>
                        <a:lnTo>
                          <a:pt x="154" y="300"/>
                        </a:lnTo>
                        <a:lnTo>
                          <a:pt x="146" y="294"/>
                        </a:lnTo>
                        <a:lnTo>
                          <a:pt x="136" y="292"/>
                        </a:lnTo>
                        <a:lnTo>
                          <a:pt x="118" y="282"/>
                        </a:lnTo>
                        <a:lnTo>
                          <a:pt x="108" y="276"/>
                        </a:lnTo>
                        <a:lnTo>
                          <a:pt x="98" y="268"/>
                        </a:lnTo>
                        <a:lnTo>
                          <a:pt x="94" y="262"/>
                        </a:lnTo>
                        <a:lnTo>
                          <a:pt x="90" y="254"/>
                        </a:lnTo>
                        <a:lnTo>
                          <a:pt x="80" y="232"/>
                        </a:lnTo>
                        <a:lnTo>
                          <a:pt x="72" y="212"/>
                        </a:lnTo>
                        <a:lnTo>
                          <a:pt x="62" y="194"/>
                        </a:lnTo>
                        <a:lnTo>
                          <a:pt x="52" y="174"/>
                        </a:lnTo>
                        <a:lnTo>
                          <a:pt x="46" y="158"/>
                        </a:lnTo>
                        <a:lnTo>
                          <a:pt x="40" y="146"/>
                        </a:lnTo>
                        <a:lnTo>
                          <a:pt x="32" y="132"/>
                        </a:lnTo>
                        <a:lnTo>
                          <a:pt x="24" y="118"/>
                        </a:lnTo>
                        <a:lnTo>
                          <a:pt x="22" y="114"/>
                        </a:lnTo>
                        <a:lnTo>
                          <a:pt x="18" y="112"/>
                        </a:lnTo>
                        <a:lnTo>
                          <a:pt x="12" y="108"/>
                        </a:lnTo>
                        <a:lnTo>
                          <a:pt x="4" y="106"/>
                        </a:lnTo>
                        <a:lnTo>
                          <a:pt x="2" y="104"/>
                        </a:lnTo>
                        <a:lnTo>
                          <a:pt x="0" y="100"/>
                        </a:lnTo>
                        <a:lnTo>
                          <a:pt x="0" y="82"/>
                        </a:lnTo>
                        <a:lnTo>
                          <a:pt x="0" y="66"/>
                        </a:lnTo>
                        <a:lnTo>
                          <a:pt x="2" y="64"/>
                        </a:lnTo>
                        <a:lnTo>
                          <a:pt x="4" y="60"/>
                        </a:lnTo>
                        <a:lnTo>
                          <a:pt x="12" y="54"/>
                        </a:lnTo>
                        <a:lnTo>
                          <a:pt x="16" y="54"/>
                        </a:lnTo>
                        <a:lnTo>
                          <a:pt x="14" y="58"/>
                        </a:lnTo>
                        <a:lnTo>
                          <a:pt x="16" y="60"/>
                        </a:lnTo>
                        <a:lnTo>
                          <a:pt x="16" y="66"/>
                        </a:lnTo>
                        <a:lnTo>
                          <a:pt x="14" y="70"/>
                        </a:lnTo>
                        <a:lnTo>
                          <a:pt x="12" y="74"/>
                        </a:lnTo>
                        <a:lnTo>
                          <a:pt x="22" y="80"/>
                        </a:lnTo>
                        <a:lnTo>
                          <a:pt x="34" y="86"/>
                        </a:lnTo>
                        <a:lnTo>
                          <a:pt x="38" y="84"/>
                        </a:lnTo>
                        <a:lnTo>
                          <a:pt x="40" y="80"/>
                        </a:lnTo>
                        <a:lnTo>
                          <a:pt x="44" y="70"/>
                        </a:lnTo>
                        <a:lnTo>
                          <a:pt x="50" y="56"/>
                        </a:lnTo>
                        <a:lnTo>
                          <a:pt x="54" y="52"/>
                        </a:lnTo>
                        <a:lnTo>
                          <a:pt x="60" y="48"/>
                        </a:lnTo>
                        <a:lnTo>
                          <a:pt x="72" y="42"/>
                        </a:lnTo>
                        <a:lnTo>
                          <a:pt x="82" y="34"/>
                        </a:lnTo>
                        <a:lnTo>
                          <a:pt x="88" y="22"/>
                        </a:lnTo>
                        <a:lnTo>
                          <a:pt x="90" y="18"/>
                        </a:lnTo>
                        <a:lnTo>
                          <a:pt x="90" y="10"/>
                        </a:lnTo>
                        <a:lnTo>
                          <a:pt x="92" y="8"/>
                        </a:lnTo>
                        <a:lnTo>
                          <a:pt x="90" y="0"/>
                        </a:lnTo>
                        <a:lnTo>
                          <a:pt x="96" y="0"/>
                        </a:lnTo>
                        <a:lnTo>
                          <a:pt x="100" y="4"/>
                        </a:lnTo>
                        <a:lnTo>
                          <a:pt x="106" y="8"/>
                        </a:lnTo>
                        <a:lnTo>
                          <a:pt x="114" y="14"/>
                        </a:lnTo>
                        <a:lnTo>
                          <a:pt x="120" y="22"/>
                        </a:lnTo>
                        <a:lnTo>
                          <a:pt x="124" y="26"/>
                        </a:lnTo>
                        <a:lnTo>
                          <a:pt x="126" y="34"/>
                        </a:lnTo>
                        <a:lnTo>
                          <a:pt x="128" y="42"/>
                        </a:lnTo>
                        <a:lnTo>
                          <a:pt x="144" y="42"/>
                        </a:lnTo>
                        <a:lnTo>
                          <a:pt x="146" y="42"/>
                        </a:lnTo>
                        <a:lnTo>
                          <a:pt x="148" y="40"/>
                        </a:lnTo>
                        <a:lnTo>
                          <a:pt x="152" y="38"/>
                        </a:lnTo>
                        <a:lnTo>
                          <a:pt x="154" y="38"/>
                        </a:lnTo>
                        <a:lnTo>
                          <a:pt x="156" y="40"/>
                        </a:lnTo>
                        <a:lnTo>
                          <a:pt x="160" y="44"/>
                        </a:lnTo>
                        <a:lnTo>
                          <a:pt x="160" y="40"/>
                        </a:lnTo>
                        <a:lnTo>
                          <a:pt x="164" y="38"/>
                        </a:lnTo>
                        <a:lnTo>
                          <a:pt x="172" y="40"/>
                        </a:lnTo>
                        <a:lnTo>
                          <a:pt x="178" y="44"/>
                        </a:lnTo>
                        <a:lnTo>
                          <a:pt x="176" y="48"/>
                        </a:lnTo>
                        <a:lnTo>
                          <a:pt x="174" y="52"/>
                        </a:lnTo>
                        <a:lnTo>
                          <a:pt x="170" y="56"/>
                        </a:lnTo>
                        <a:lnTo>
                          <a:pt x="168" y="60"/>
                        </a:lnTo>
                        <a:lnTo>
                          <a:pt x="170" y="64"/>
                        </a:lnTo>
                        <a:lnTo>
                          <a:pt x="174" y="66"/>
                        </a:lnTo>
                        <a:lnTo>
                          <a:pt x="180" y="70"/>
                        </a:lnTo>
                        <a:lnTo>
                          <a:pt x="180" y="74"/>
                        </a:lnTo>
                        <a:lnTo>
                          <a:pt x="176" y="76"/>
                        </a:lnTo>
                        <a:lnTo>
                          <a:pt x="164" y="78"/>
                        </a:lnTo>
                        <a:lnTo>
                          <a:pt x="154" y="80"/>
                        </a:lnTo>
                        <a:lnTo>
                          <a:pt x="144" y="82"/>
                        </a:lnTo>
                        <a:lnTo>
                          <a:pt x="138" y="86"/>
                        </a:lnTo>
                        <a:lnTo>
                          <a:pt x="136" y="90"/>
                        </a:lnTo>
                        <a:lnTo>
                          <a:pt x="134" y="98"/>
                        </a:lnTo>
                        <a:lnTo>
                          <a:pt x="132" y="106"/>
                        </a:lnTo>
                        <a:lnTo>
                          <a:pt x="128" y="118"/>
                        </a:lnTo>
                        <a:lnTo>
                          <a:pt x="126" y="122"/>
                        </a:lnTo>
                        <a:lnTo>
                          <a:pt x="124" y="124"/>
                        </a:lnTo>
                        <a:lnTo>
                          <a:pt x="120" y="128"/>
                        </a:lnTo>
                        <a:lnTo>
                          <a:pt x="118" y="132"/>
                        </a:lnTo>
                        <a:lnTo>
                          <a:pt x="120" y="138"/>
                        </a:lnTo>
                        <a:lnTo>
                          <a:pt x="122" y="142"/>
                        </a:lnTo>
                        <a:lnTo>
                          <a:pt x="126" y="150"/>
                        </a:lnTo>
                        <a:lnTo>
                          <a:pt x="132" y="158"/>
                        </a:lnTo>
                        <a:lnTo>
                          <a:pt x="134" y="162"/>
                        </a:lnTo>
                        <a:lnTo>
                          <a:pt x="134" y="168"/>
                        </a:lnTo>
                        <a:lnTo>
                          <a:pt x="142" y="170"/>
                        </a:lnTo>
                        <a:lnTo>
                          <a:pt x="148" y="174"/>
                        </a:lnTo>
                        <a:lnTo>
                          <a:pt x="154" y="180"/>
                        </a:lnTo>
                        <a:lnTo>
                          <a:pt x="158" y="182"/>
                        </a:lnTo>
                        <a:lnTo>
                          <a:pt x="162" y="180"/>
                        </a:lnTo>
                        <a:lnTo>
                          <a:pt x="164" y="180"/>
                        </a:lnTo>
                        <a:lnTo>
                          <a:pt x="166" y="172"/>
                        </a:lnTo>
                        <a:lnTo>
                          <a:pt x="176" y="172"/>
                        </a:lnTo>
                        <a:lnTo>
                          <a:pt x="176" y="188"/>
                        </a:lnTo>
                        <a:lnTo>
                          <a:pt x="176" y="194"/>
                        </a:lnTo>
                        <a:lnTo>
                          <a:pt x="178" y="196"/>
                        </a:lnTo>
                        <a:lnTo>
                          <a:pt x="180" y="198"/>
                        </a:lnTo>
                        <a:lnTo>
                          <a:pt x="182" y="198"/>
                        </a:lnTo>
                        <a:lnTo>
                          <a:pt x="184" y="198"/>
                        </a:lnTo>
                        <a:lnTo>
                          <a:pt x="192" y="200"/>
                        </a:lnTo>
                        <a:lnTo>
                          <a:pt x="202" y="212"/>
                        </a:lnTo>
                        <a:lnTo>
                          <a:pt x="206" y="218"/>
                        </a:lnTo>
                        <a:lnTo>
                          <a:pt x="208" y="226"/>
                        </a:lnTo>
                        <a:lnTo>
                          <a:pt x="206" y="258"/>
                        </a:lnTo>
                        <a:lnTo>
                          <a:pt x="204" y="264"/>
                        </a:lnTo>
                        <a:lnTo>
                          <a:pt x="204" y="266"/>
                        </a:lnTo>
                        <a:lnTo>
                          <a:pt x="202" y="270"/>
                        </a:lnTo>
                        <a:lnTo>
                          <a:pt x="200" y="276"/>
                        </a:lnTo>
                        <a:lnTo>
                          <a:pt x="202" y="290"/>
                        </a:lnTo>
                        <a:lnTo>
                          <a:pt x="204" y="294"/>
                        </a:lnTo>
                        <a:lnTo>
                          <a:pt x="208" y="296"/>
                        </a:lnTo>
                        <a:lnTo>
                          <a:pt x="204" y="306"/>
                        </a:lnTo>
                        <a:lnTo>
                          <a:pt x="202" y="316"/>
                        </a:lnTo>
                        <a:lnTo>
                          <a:pt x="200" y="322"/>
                        </a:lnTo>
                        <a:lnTo>
                          <a:pt x="196" y="326"/>
                        </a:lnTo>
                        <a:lnTo>
                          <a:pt x="190" y="330"/>
                        </a:lnTo>
                        <a:lnTo>
                          <a:pt x="186" y="3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9" name="îşlîḋé">
                    <a:extLst>
                      <a:ext uri="{FF2B5EF4-FFF2-40B4-BE49-F238E27FC236}">
                        <a16:creationId xmlns:a16="http://schemas.microsoft.com/office/drawing/2014/main" xmlns="" id="{B5BA1000-77D5-4721-8996-A371334073D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12877" y="4173103"/>
                    <a:ext cx="341549" cy="396499"/>
                  </a:xfrm>
                  <a:custGeom>
                    <a:avLst/>
                    <a:gdLst>
                      <a:gd name="T0" fmla="*/ 2147483647 w 196"/>
                      <a:gd name="T1" fmla="*/ 2147483647 h 238"/>
                      <a:gd name="T2" fmla="*/ 2147483647 w 196"/>
                      <a:gd name="T3" fmla="*/ 2147483647 h 238"/>
                      <a:gd name="T4" fmla="*/ 2147483647 w 196"/>
                      <a:gd name="T5" fmla="*/ 2147483647 h 238"/>
                      <a:gd name="T6" fmla="*/ 2147483647 w 196"/>
                      <a:gd name="T7" fmla="*/ 2147483647 h 238"/>
                      <a:gd name="T8" fmla="*/ 2147483647 w 196"/>
                      <a:gd name="T9" fmla="*/ 2147483647 h 238"/>
                      <a:gd name="T10" fmla="*/ 2147483647 w 196"/>
                      <a:gd name="T11" fmla="*/ 2147483647 h 238"/>
                      <a:gd name="T12" fmla="*/ 2147483647 w 196"/>
                      <a:gd name="T13" fmla="*/ 2147483647 h 238"/>
                      <a:gd name="T14" fmla="*/ 2147483647 w 196"/>
                      <a:gd name="T15" fmla="*/ 2147483647 h 238"/>
                      <a:gd name="T16" fmla="*/ 2147483647 w 196"/>
                      <a:gd name="T17" fmla="*/ 2147483647 h 238"/>
                      <a:gd name="T18" fmla="*/ 2147483647 w 196"/>
                      <a:gd name="T19" fmla="*/ 2147483647 h 238"/>
                      <a:gd name="T20" fmla="*/ 2147483647 w 196"/>
                      <a:gd name="T21" fmla="*/ 2147483647 h 238"/>
                      <a:gd name="T22" fmla="*/ 2147483647 w 196"/>
                      <a:gd name="T23" fmla="*/ 2147483647 h 238"/>
                      <a:gd name="T24" fmla="*/ 2147483647 w 196"/>
                      <a:gd name="T25" fmla="*/ 2147483647 h 238"/>
                      <a:gd name="T26" fmla="*/ 2147483647 w 196"/>
                      <a:gd name="T27" fmla="*/ 2147483647 h 238"/>
                      <a:gd name="T28" fmla="*/ 2147483647 w 196"/>
                      <a:gd name="T29" fmla="*/ 2147483647 h 238"/>
                      <a:gd name="T30" fmla="*/ 2147483647 w 196"/>
                      <a:gd name="T31" fmla="*/ 2147483647 h 238"/>
                      <a:gd name="T32" fmla="*/ 2147483647 w 196"/>
                      <a:gd name="T33" fmla="*/ 2147483647 h 238"/>
                      <a:gd name="T34" fmla="*/ 2147483647 w 196"/>
                      <a:gd name="T35" fmla="*/ 2147483647 h 238"/>
                      <a:gd name="T36" fmla="*/ 2147483647 w 196"/>
                      <a:gd name="T37" fmla="*/ 2147483647 h 238"/>
                      <a:gd name="T38" fmla="*/ 2147483647 w 196"/>
                      <a:gd name="T39" fmla="*/ 2147483647 h 238"/>
                      <a:gd name="T40" fmla="*/ 2147483647 w 196"/>
                      <a:gd name="T41" fmla="*/ 2147483647 h 238"/>
                      <a:gd name="T42" fmla="*/ 2147483647 w 196"/>
                      <a:gd name="T43" fmla="*/ 2147483647 h 238"/>
                      <a:gd name="T44" fmla="*/ 2147483647 w 196"/>
                      <a:gd name="T45" fmla="*/ 2147483647 h 238"/>
                      <a:gd name="T46" fmla="*/ 2147483647 w 196"/>
                      <a:gd name="T47" fmla="*/ 2147483647 h 238"/>
                      <a:gd name="T48" fmla="*/ 2147483647 w 196"/>
                      <a:gd name="T49" fmla="*/ 2147483647 h 238"/>
                      <a:gd name="T50" fmla="*/ 2147483647 w 196"/>
                      <a:gd name="T51" fmla="*/ 2147483647 h 238"/>
                      <a:gd name="T52" fmla="*/ 2147483647 w 196"/>
                      <a:gd name="T53" fmla="*/ 2147483647 h 238"/>
                      <a:gd name="T54" fmla="*/ 2147483647 w 196"/>
                      <a:gd name="T55" fmla="*/ 2147483647 h 238"/>
                      <a:gd name="T56" fmla="*/ 2147483647 w 196"/>
                      <a:gd name="T57" fmla="*/ 2147483647 h 238"/>
                      <a:gd name="T58" fmla="*/ 2147483647 w 196"/>
                      <a:gd name="T59" fmla="*/ 2147483647 h 238"/>
                      <a:gd name="T60" fmla="*/ 2147483647 w 196"/>
                      <a:gd name="T61" fmla="*/ 2147483647 h 238"/>
                      <a:gd name="T62" fmla="*/ 2147483647 w 196"/>
                      <a:gd name="T63" fmla="*/ 2147483647 h 238"/>
                      <a:gd name="T64" fmla="*/ 2147483647 w 196"/>
                      <a:gd name="T65" fmla="*/ 2147483647 h 238"/>
                      <a:gd name="T66" fmla="*/ 2147483647 w 196"/>
                      <a:gd name="T67" fmla="*/ 2147483647 h 238"/>
                      <a:gd name="T68" fmla="*/ 2147483647 w 196"/>
                      <a:gd name="T69" fmla="*/ 2147483647 h 238"/>
                      <a:gd name="T70" fmla="*/ 2147483647 w 196"/>
                      <a:gd name="T71" fmla="*/ 2147483647 h 238"/>
                      <a:gd name="T72" fmla="*/ 2147483647 w 196"/>
                      <a:gd name="T73" fmla="*/ 2147483647 h 238"/>
                      <a:gd name="T74" fmla="*/ 2147483647 w 196"/>
                      <a:gd name="T75" fmla="*/ 2147483647 h 238"/>
                      <a:gd name="T76" fmla="*/ 2147483647 w 196"/>
                      <a:gd name="T77" fmla="*/ 2147483647 h 238"/>
                      <a:gd name="T78" fmla="*/ 2147483647 w 196"/>
                      <a:gd name="T79" fmla="*/ 2147483647 h 238"/>
                      <a:gd name="T80" fmla="*/ 2147483647 w 196"/>
                      <a:gd name="T81" fmla="*/ 2147483647 h 238"/>
                      <a:gd name="T82" fmla="*/ 2147483647 w 196"/>
                      <a:gd name="T83" fmla="*/ 2147483647 h 238"/>
                      <a:gd name="T84" fmla="*/ 2147483647 w 196"/>
                      <a:gd name="T85" fmla="*/ 2147483647 h 238"/>
                      <a:gd name="T86" fmla="*/ 2147483647 w 196"/>
                      <a:gd name="T87" fmla="*/ 2147483647 h 238"/>
                      <a:gd name="T88" fmla="*/ 2147483647 w 196"/>
                      <a:gd name="T89" fmla="*/ 0 h 238"/>
                      <a:gd name="T90" fmla="*/ 2147483647 w 196"/>
                      <a:gd name="T91" fmla="*/ 2147483647 h 238"/>
                      <a:gd name="T92" fmla="*/ 2147483647 w 196"/>
                      <a:gd name="T93" fmla="*/ 2147483647 h 238"/>
                      <a:gd name="T94" fmla="*/ 2147483647 w 196"/>
                      <a:gd name="T95" fmla="*/ 2147483647 h 238"/>
                      <a:gd name="T96" fmla="*/ 0 w 196"/>
                      <a:gd name="T97" fmla="*/ 2147483647 h 238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196"/>
                      <a:gd name="T148" fmla="*/ 0 h 238"/>
                      <a:gd name="T149" fmla="*/ 196 w 196"/>
                      <a:gd name="T150" fmla="*/ 238 h 238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196" h="238">
                        <a:moveTo>
                          <a:pt x="0" y="24"/>
                        </a:moveTo>
                        <a:lnTo>
                          <a:pt x="10" y="34"/>
                        </a:lnTo>
                        <a:lnTo>
                          <a:pt x="14" y="42"/>
                        </a:lnTo>
                        <a:lnTo>
                          <a:pt x="16" y="50"/>
                        </a:lnTo>
                        <a:lnTo>
                          <a:pt x="14" y="82"/>
                        </a:lnTo>
                        <a:lnTo>
                          <a:pt x="12" y="88"/>
                        </a:lnTo>
                        <a:lnTo>
                          <a:pt x="12" y="90"/>
                        </a:lnTo>
                        <a:lnTo>
                          <a:pt x="10" y="94"/>
                        </a:lnTo>
                        <a:lnTo>
                          <a:pt x="8" y="100"/>
                        </a:lnTo>
                        <a:lnTo>
                          <a:pt x="10" y="114"/>
                        </a:lnTo>
                        <a:lnTo>
                          <a:pt x="12" y="118"/>
                        </a:lnTo>
                        <a:lnTo>
                          <a:pt x="16" y="120"/>
                        </a:lnTo>
                        <a:lnTo>
                          <a:pt x="14" y="126"/>
                        </a:lnTo>
                        <a:lnTo>
                          <a:pt x="12" y="132"/>
                        </a:lnTo>
                        <a:lnTo>
                          <a:pt x="8" y="146"/>
                        </a:lnTo>
                        <a:lnTo>
                          <a:pt x="18" y="156"/>
                        </a:lnTo>
                        <a:lnTo>
                          <a:pt x="22" y="168"/>
                        </a:lnTo>
                        <a:lnTo>
                          <a:pt x="26" y="198"/>
                        </a:lnTo>
                        <a:lnTo>
                          <a:pt x="28" y="200"/>
                        </a:lnTo>
                        <a:lnTo>
                          <a:pt x="30" y="202"/>
                        </a:lnTo>
                        <a:lnTo>
                          <a:pt x="34" y="204"/>
                        </a:lnTo>
                        <a:lnTo>
                          <a:pt x="36" y="208"/>
                        </a:lnTo>
                        <a:lnTo>
                          <a:pt x="42" y="228"/>
                        </a:lnTo>
                        <a:lnTo>
                          <a:pt x="44" y="234"/>
                        </a:lnTo>
                        <a:lnTo>
                          <a:pt x="46" y="238"/>
                        </a:lnTo>
                        <a:lnTo>
                          <a:pt x="50" y="238"/>
                        </a:lnTo>
                        <a:lnTo>
                          <a:pt x="56" y="236"/>
                        </a:lnTo>
                        <a:lnTo>
                          <a:pt x="60" y="232"/>
                        </a:lnTo>
                        <a:lnTo>
                          <a:pt x="70" y="220"/>
                        </a:lnTo>
                        <a:lnTo>
                          <a:pt x="76" y="226"/>
                        </a:lnTo>
                        <a:lnTo>
                          <a:pt x="84" y="228"/>
                        </a:lnTo>
                        <a:lnTo>
                          <a:pt x="92" y="230"/>
                        </a:lnTo>
                        <a:lnTo>
                          <a:pt x="98" y="238"/>
                        </a:lnTo>
                        <a:lnTo>
                          <a:pt x="100" y="232"/>
                        </a:lnTo>
                        <a:lnTo>
                          <a:pt x="104" y="230"/>
                        </a:lnTo>
                        <a:lnTo>
                          <a:pt x="112" y="228"/>
                        </a:lnTo>
                        <a:lnTo>
                          <a:pt x="126" y="228"/>
                        </a:lnTo>
                        <a:lnTo>
                          <a:pt x="126" y="204"/>
                        </a:lnTo>
                        <a:lnTo>
                          <a:pt x="128" y="196"/>
                        </a:lnTo>
                        <a:lnTo>
                          <a:pt x="132" y="188"/>
                        </a:lnTo>
                        <a:lnTo>
                          <a:pt x="136" y="180"/>
                        </a:lnTo>
                        <a:lnTo>
                          <a:pt x="144" y="176"/>
                        </a:lnTo>
                        <a:lnTo>
                          <a:pt x="152" y="172"/>
                        </a:lnTo>
                        <a:lnTo>
                          <a:pt x="162" y="172"/>
                        </a:lnTo>
                        <a:lnTo>
                          <a:pt x="170" y="172"/>
                        </a:lnTo>
                        <a:lnTo>
                          <a:pt x="178" y="174"/>
                        </a:lnTo>
                        <a:lnTo>
                          <a:pt x="190" y="180"/>
                        </a:lnTo>
                        <a:lnTo>
                          <a:pt x="190" y="174"/>
                        </a:lnTo>
                        <a:lnTo>
                          <a:pt x="192" y="170"/>
                        </a:lnTo>
                        <a:lnTo>
                          <a:pt x="196" y="162"/>
                        </a:lnTo>
                        <a:lnTo>
                          <a:pt x="196" y="156"/>
                        </a:lnTo>
                        <a:lnTo>
                          <a:pt x="196" y="148"/>
                        </a:lnTo>
                        <a:lnTo>
                          <a:pt x="194" y="146"/>
                        </a:lnTo>
                        <a:lnTo>
                          <a:pt x="186" y="138"/>
                        </a:lnTo>
                        <a:lnTo>
                          <a:pt x="184" y="134"/>
                        </a:lnTo>
                        <a:lnTo>
                          <a:pt x="180" y="130"/>
                        </a:lnTo>
                        <a:lnTo>
                          <a:pt x="180" y="126"/>
                        </a:lnTo>
                        <a:lnTo>
                          <a:pt x="180" y="120"/>
                        </a:lnTo>
                        <a:lnTo>
                          <a:pt x="168" y="118"/>
                        </a:lnTo>
                        <a:lnTo>
                          <a:pt x="158" y="116"/>
                        </a:lnTo>
                        <a:lnTo>
                          <a:pt x="154" y="112"/>
                        </a:lnTo>
                        <a:lnTo>
                          <a:pt x="152" y="108"/>
                        </a:lnTo>
                        <a:lnTo>
                          <a:pt x="152" y="102"/>
                        </a:lnTo>
                        <a:lnTo>
                          <a:pt x="152" y="94"/>
                        </a:lnTo>
                        <a:lnTo>
                          <a:pt x="150" y="92"/>
                        </a:lnTo>
                        <a:lnTo>
                          <a:pt x="148" y="90"/>
                        </a:lnTo>
                        <a:lnTo>
                          <a:pt x="146" y="80"/>
                        </a:lnTo>
                        <a:lnTo>
                          <a:pt x="142" y="70"/>
                        </a:lnTo>
                        <a:lnTo>
                          <a:pt x="138" y="68"/>
                        </a:lnTo>
                        <a:lnTo>
                          <a:pt x="134" y="66"/>
                        </a:lnTo>
                        <a:lnTo>
                          <a:pt x="124" y="68"/>
                        </a:lnTo>
                        <a:lnTo>
                          <a:pt x="120" y="68"/>
                        </a:lnTo>
                        <a:lnTo>
                          <a:pt x="116" y="68"/>
                        </a:lnTo>
                        <a:lnTo>
                          <a:pt x="114" y="66"/>
                        </a:lnTo>
                        <a:lnTo>
                          <a:pt x="114" y="62"/>
                        </a:lnTo>
                        <a:lnTo>
                          <a:pt x="108" y="60"/>
                        </a:lnTo>
                        <a:lnTo>
                          <a:pt x="104" y="58"/>
                        </a:lnTo>
                        <a:lnTo>
                          <a:pt x="100" y="54"/>
                        </a:lnTo>
                        <a:lnTo>
                          <a:pt x="98" y="52"/>
                        </a:lnTo>
                        <a:lnTo>
                          <a:pt x="94" y="54"/>
                        </a:lnTo>
                        <a:lnTo>
                          <a:pt x="84" y="50"/>
                        </a:lnTo>
                        <a:lnTo>
                          <a:pt x="74" y="44"/>
                        </a:lnTo>
                        <a:lnTo>
                          <a:pt x="70" y="36"/>
                        </a:lnTo>
                        <a:lnTo>
                          <a:pt x="66" y="30"/>
                        </a:lnTo>
                        <a:lnTo>
                          <a:pt x="64" y="20"/>
                        </a:lnTo>
                        <a:lnTo>
                          <a:pt x="66" y="10"/>
                        </a:lnTo>
                        <a:lnTo>
                          <a:pt x="66" y="6"/>
                        </a:lnTo>
                        <a:lnTo>
                          <a:pt x="64" y="2"/>
                        </a:lnTo>
                        <a:lnTo>
                          <a:pt x="62" y="0"/>
                        </a:lnTo>
                        <a:lnTo>
                          <a:pt x="56" y="0"/>
                        </a:lnTo>
                        <a:lnTo>
                          <a:pt x="48" y="2"/>
                        </a:lnTo>
                        <a:lnTo>
                          <a:pt x="42" y="6"/>
                        </a:lnTo>
                        <a:lnTo>
                          <a:pt x="30" y="14"/>
                        </a:lnTo>
                        <a:lnTo>
                          <a:pt x="20" y="22"/>
                        </a:lnTo>
                        <a:lnTo>
                          <a:pt x="12" y="26"/>
                        </a:lnTo>
                        <a:lnTo>
                          <a:pt x="8" y="26"/>
                        </a:lnTo>
                        <a:lnTo>
                          <a:pt x="4" y="24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0" name="ïṧ1ïḋè">
                    <a:extLst>
                      <a:ext uri="{FF2B5EF4-FFF2-40B4-BE49-F238E27FC236}">
                        <a16:creationId xmlns:a16="http://schemas.microsoft.com/office/drawing/2014/main" xmlns="" id="{70EDE320-2290-4884-BE4B-4EB5E6A692D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31853" y="4461722"/>
                    <a:ext cx="234127" cy="252191"/>
                  </a:xfrm>
                  <a:custGeom>
                    <a:avLst/>
                    <a:gdLst>
                      <a:gd name="T0" fmla="*/ 2147483647 w 134"/>
                      <a:gd name="T1" fmla="*/ 2147483647 h 152"/>
                      <a:gd name="T2" fmla="*/ 2147483647 w 134"/>
                      <a:gd name="T3" fmla="*/ 2147483647 h 152"/>
                      <a:gd name="T4" fmla="*/ 2147483647 w 134"/>
                      <a:gd name="T5" fmla="*/ 2147483647 h 152"/>
                      <a:gd name="T6" fmla="*/ 2147483647 w 134"/>
                      <a:gd name="T7" fmla="*/ 2147483647 h 152"/>
                      <a:gd name="T8" fmla="*/ 2147483647 w 134"/>
                      <a:gd name="T9" fmla="*/ 2147483647 h 152"/>
                      <a:gd name="T10" fmla="*/ 2147483647 w 134"/>
                      <a:gd name="T11" fmla="*/ 2147483647 h 152"/>
                      <a:gd name="T12" fmla="*/ 2147483647 w 134"/>
                      <a:gd name="T13" fmla="*/ 2147483647 h 152"/>
                      <a:gd name="T14" fmla="*/ 2147483647 w 134"/>
                      <a:gd name="T15" fmla="*/ 2147483647 h 152"/>
                      <a:gd name="T16" fmla="*/ 2147483647 w 134"/>
                      <a:gd name="T17" fmla="*/ 2147483647 h 152"/>
                      <a:gd name="T18" fmla="*/ 2147483647 w 134"/>
                      <a:gd name="T19" fmla="*/ 2147483647 h 152"/>
                      <a:gd name="T20" fmla="*/ 2147483647 w 134"/>
                      <a:gd name="T21" fmla="*/ 2147483647 h 152"/>
                      <a:gd name="T22" fmla="*/ 2147483647 w 134"/>
                      <a:gd name="T23" fmla="*/ 2147483647 h 152"/>
                      <a:gd name="T24" fmla="*/ 2147483647 w 134"/>
                      <a:gd name="T25" fmla="*/ 2147483647 h 152"/>
                      <a:gd name="T26" fmla="*/ 2147483647 w 134"/>
                      <a:gd name="T27" fmla="*/ 2147483647 h 152"/>
                      <a:gd name="T28" fmla="*/ 2147483647 w 134"/>
                      <a:gd name="T29" fmla="*/ 2147483647 h 152"/>
                      <a:gd name="T30" fmla="*/ 2147483647 w 134"/>
                      <a:gd name="T31" fmla="*/ 2147483647 h 152"/>
                      <a:gd name="T32" fmla="*/ 2147483647 w 134"/>
                      <a:gd name="T33" fmla="*/ 2147483647 h 152"/>
                      <a:gd name="T34" fmla="*/ 2147483647 w 134"/>
                      <a:gd name="T35" fmla="*/ 2147483647 h 152"/>
                      <a:gd name="T36" fmla="*/ 2147483647 w 134"/>
                      <a:gd name="T37" fmla="*/ 2147483647 h 152"/>
                      <a:gd name="T38" fmla="*/ 2147483647 w 134"/>
                      <a:gd name="T39" fmla="*/ 2147483647 h 152"/>
                      <a:gd name="T40" fmla="*/ 2147483647 w 134"/>
                      <a:gd name="T41" fmla="*/ 2147483647 h 152"/>
                      <a:gd name="T42" fmla="*/ 2147483647 w 134"/>
                      <a:gd name="T43" fmla="*/ 2147483647 h 152"/>
                      <a:gd name="T44" fmla="*/ 2147483647 w 134"/>
                      <a:gd name="T45" fmla="*/ 2147483647 h 152"/>
                      <a:gd name="T46" fmla="*/ 2147483647 w 134"/>
                      <a:gd name="T47" fmla="*/ 2147483647 h 152"/>
                      <a:gd name="T48" fmla="*/ 2147483647 w 134"/>
                      <a:gd name="T49" fmla="*/ 2147483647 h 152"/>
                      <a:gd name="T50" fmla="*/ 2147483647 w 134"/>
                      <a:gd name="T51" fmla="*/ 2147483647 h 152"/>
                      <a:gd name="T52" fmla="*/ 2147483647 w 134"/>
                      <a:gd name="T53" fmla="*/ 2147483647 h 152"/>
                      <a:gd name="T54" fmla="*/ 2147483647 w 134"/>
                      <a:gd name="T55" fmla="*/ 2147483647 h 152"/>
                      <a:gd name="T56" fmla="*/ 2147483647 w 134"/>
                      <a:gd name="T57" fmla="*/ 2147483647 h 152"/>
                      <a:gd name="T58" fmla="*/ 2147483647 w 134"/>
                      <a:gd name="T59" fmla="*/ 2147483647 h 152"/>
                      <a:gd name="T60" fmla="*/ 2147483647 w 134"/>
                      <a:gd name="T61" fmla="*/ 2147483647 h 152"/>
                      <a:gd name="T62" fmla="*/ 2147483647 w 134"/>
                      <a:gd name="T63" fmla="*/ 2147483647 h 152"/>
                      <a:gd name="T64" fmla="*/ 0 w 134"/>
                      <a:gd name="T65" fmla="*/ 2147483647 h 152"/>
                      <a:gd name="T66" fmla="*/ 0 w 134"/>
                      <a:gd name="T67" fmla="*/ 2147483647 h 152"/>
                      <a:gd name="T68" fmla="*/ 0 w 134"/>
                      <a:gd name="T69" fmla="*/ 2147483647 h 152"/>
                      <a:gd name="T70" fmla="*/ 2147483647 w 134"/>
                      <a:gd name="T71" fmla="*/ 2147483647 h 152"/>
                      <a:gd name="T72" fmla="*/ 2147483647 w 134"/>
                      <a:gd name="T73" fmla="*/ 2147483647 h 152"/>
                      <a:gd name="T74" fmla="*/ 2147483647 w 134"/>
                      <a:gd name="T75" fmla="*/ 2147483647 h 152"/>
                      <a:gd name="T76" fmla="*/ 2147483647 w 134"/>
                      <a:gd name="T77" fmla="*/ 2147483647 h 152"/>
                      <a:gd name="T78" fmla="*/ 2147483647 w 134"/>
                      <a:gd name="T79" fmla="*/ 0 h 152"/>
                      <a:gd name="T80" fmla="*/ 2147483647 w 134"/>
                      <a:gd name="T81" fmla="*/ 0 h 152"/>
                      <a:gd name="T82" fmla="*/ 2147483647 w 134"/>
                      <a:gd name="T83" fmla="*/ 0 h 152"/>
                      <a:gd name="T84" fmla="*/ 2147483647 w 134"/>
                      <a:gd name="T85" fmla="*/ 2147483647 h 152"/>
                      <a:gd name="T86" fmla="*/ 2147483647 w 134"/>
                      <a:gd name="T87" fmla="*/ 2147483647 h 152"/>
                      <a:gd name="T88" fmla="*/ 2147483647 w 134"/>
                      <a:gd name="T89" fmla="*/ 2147483647 h 152"/>
                      <a:gd name="T90" fmla="*/ 2147483647 w 134"/>
                      <a:gd name="T91" fmla="*/ 2147483647 h 152"/>
                      <a:gd name="T92" fmla="*/ 2147483647 w 134"/>
                      <a:gd name="T93" fmla="*/ 2147483647 h 152"/>
                      <a:gd name="T94" fmla="*/ 2147483647 w 134"/>
                      <a:gd name="T95" fmla="*/ 2147483647 h 152"/>
                      <a:gd name="T96" fmla="*/ 2147483647 w 134"/>
                      <a:gd name="T97" fmla="*/ 2147483647 h 152"/>
                      <a:gd name="T98" fmla="*/ 2147483647 w 134"/>
                      <a:gd name="T99" fmla="*/ 2147483647 h 152"/>
                      <a:gd name="T100" fmla="*/ 2147483647 w 134"/>
                      <a:gd name="T101" fmla="*/ 2147483647 h 152"/>
                      <a:gd name="T102" fmla="*/ 2147483647 w 134"/>
                      <a:gd name="T103" fmla="*/ 2147483647 h 152"/>
                      <a:gd name="T104" fmla="*/ 2147483647 w 134"/>
                      <a:gd name="T105" fmla="*/ 2147483647 h 152"/>
                      <a:gd name="T106" fmla="*/ 2147483647 w 134"/>
                      <a:gd name="T107" fmla="*/ 2147483647 h 152"/>
                      <a:gd name="T108" fmla="*/ 2147483647 w 134"/>
                      <a:gd name="T109" fmla="*/ 2147483647 h 152"/>
                      <a:gd name="T110" fmla="*/ 2147483647 w 134"/>
                      <a:gd name="T111" fmla="*/ 2147483647 h 152"/>
                      <a:gd name="T112" fmla="*/ 2147483647 w 134"/>
                      <a:gd name="T113" fmla="*/ 2147483647 h 152"/>
                      <a:gd name="T114" fmla="*/ 2147483647 w 134"/>
                      <a:gd name="T115" fmla="*/ 2147483647 h 152"/>
                      <a:gd name="T116" fmla="*/ 2147483647 w 134"/>
                      <a:gd name="T117" fmla="*/ 2147483647 h 152"/>
                      <a:gd name="T118" fmla="*/ 2147483647 w 134"/>
                      <a:gd name="T119" fmla="*/ 2147483647 h 152"/>
                      <a:gd name="T120" fmla="*/ 2147483647 w 134"/>
                      <a:gd name="T121" fmla="*/ 2147483647 h 152"/>
                      <a:gd name="T122" fmla="*/ 2147483647 w 134"/>
                      <a:gd name="T123" fmla="*/ 2147483647 h 152"/>
                      <a:gd name="T124" fmla="*/ 2147483647 w 134"/>
                      <a:gd name="T125" fmla="*/ 2147483647 h 152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60000 65536"/>
                      <a:gd name="T187" fmla="*/ 0 60000 65536"/>
                      <a:gd name="T188" fmla="*/ 0 60000 65536"/>
                      <a:gd name="T189" fmla="*/ 0 w 134"/>
                      <a:gd name="T190" fmla="*/ 0 h 152"/>
                      <a:gd name="T191" fmla="*/ 134 w 134"/>
                      <a:gd name="T192" fmla="*/ 152 h 152"/>
                    </a:gdLst>
                    <a:ahLst/>
                    <a:cxnLst>
                      <a:cxn ang="T126">
                        <a:pos x="T0" y="T1"/>
                      </a:cxn>
                      <a:cxn ang="T127">
                        <a:pos x="T2" y="T3"/>
                      </a:cxn>
                      <a:cxn ang="T128">
                        <a:pos x="T4" y="T5"/>
                      </a:cxn>
                      <a:cxn ang="T129">
                        <a:pos x="T6" y="T7"/>
                      </a:cxn>
                      <a:cxn ang="T130">
                        <a:pos x="T8" y="T9"/>
                      </a:cxn>
                      <a:cxn ang="T131">
                        <a:pos x="T10" y="T11"/>
                      </a:cxn>
                      <a:cxn ang="T132">
                        <a:pos x="T12" y="T13"/>
                      </a:cxn>
                      <a:cxn ang="T133">
                        <a:pos x="T14" y="T15"/>
                      </a:cxn>
                      <a:cxn ang="T134">
                        <a:pos x="T16" y="T17"/>
                      </a:cxn>
                      <a:cxn ang="T135">
                        <a:pos x="T18" y="T19"/>
                      </a:cxn>
                      <a:cxn ang="T136">
                        <a:pos x="T20" y="T21"/>
                      </a:cxn>
                      <a:cxn ang="T137">
                        <a:pos x="T22" y="T23"/>
                      </a:cxn>
                      <a:cxn ang="T138">
                        <a:pos x="T24" y="T25"/>
                      </a:cxn>
                      <a:cxn ang="T139">
                        <a:pos x="T26" y="T27"/>
                      </a:cxn>
                      <a:cxn ang="T140">
                        <a:pos x="T28" y="T29"/>
                      </a:cxn>
                      <a:cxn ang="T141">
                        <a:pos x="T30" y="T31"/>
                      </a:cxn>
                      <a:cxn ang="T142">
                        <a:pos x="T32" y="T33"/>
                      </a:cxn>
                      <a:cxn ang="T143">
                        <a:pos x="T34" y="T35"/>
                      </a:cxn>
                      <a:cxn ang="T144">
                        <a:pos x="T36" y="T37"/>
                      </a:cxn>
                      <a:cxn ang="T145">
                        <a:pos x="T38" y="T39"/>
                      </a:cxn>
                      <a:cxn ang="T146">
                        <a:pos x="T40" y="T41"/>
                      </a:cxn>
                      <a:cxn ang="T147">
                        <a:pos x="T42" y="T43"/>
                      </a:cxn>
                      <a:cxn ang="T148">
                        <a:pos x="T44" y="T45"/>
                      </a:cxn>
                      <a:cxn ang="T149">
                        <a:pos x="T46" y="T47"/>
                      </a:cxn>
                      <a:cxn ang="T150">
                        <a:pos x="T48" y="T49"/>
                      </a:cxn>
                      <a:cxn ang="T151">
                        <a:pos x="T50" y="T51"/>
                      </a:cxn>
                      <a:cxn ang="T152">
                        <a:pos x="T52" y="T53"/>
                      </a:cxn>
                      <a:cxn ang="T153">
                        <a:pos x="T54" y="T55"/>
                      </a:cxn>
                      <a:cxn ang="T154">
                        <a:pos x="T56" y="T57"/>
                      </a:cxn>
                      <a:cxn ang="T155">
                        <a:pos x="T58" y="T59"/>
                      </a:cxn>
                      <a:cxn ang="T156">
                        <a:pos x="T60" y="T61"/>
                      </a:cxn>
                      <a:cxn ang="T157">
                        <a:pos x="T62" y="T63"/>
                      </a:cxn>
                      <a:cxn ang="T158">
                        <a:pos x="T64" y="T65"/>
                      </a:cxn>
                      <a:cxn ang="T159">
                        <a:pos x="T66" y="T67"/>
                      </a:cxn>
                      <a:cxn ang="T160">
                        <a:pos x="T68" y="T69"/>
                      </a:cxn>
                      <a:cxn ang="T161">
                        <a:pos x="T70" y="T71"/>
                      </a:cxn>
                      <a:cxn ang="T162">
                        <a:pos x="T72" y="T73"/>
                      </a:cxn>
                      <a:cxn ang="T163">
                        <a:pos x="T74" y="T75"/>
                      </a:cxn>
                      <a:cxn ang="T164">
                        <a:pos x="T76" y="T77"/>
                      </a:cxn>
                      <a:cxn ang="T165">
                        <a:pos x="T78" y="T79"/>
                      </a:cxn>
                      <a:cxn ang="T166">
                        <a:pos x="T80" y="T81"/>
                      </a:cxn>
                      <a:cxn ang="T167">
                        <a:pos x="T82" y="T83"/>
                      </a:cxn>
                      <a:cxn ang="T168">
                        <a:pos x="T84" y="T85"/>
                      </a:cxn>
                      <a:cxn ang="T169">
                        <a:pos x="T86" y="T87"/>
                      </a:cxn>
                      <a:cxn ang="T170">
                        <a:pos x="T88" y="T89"/>
                      </a:cxn>
                      <a:cxn ang="T171">
                        <a:pos x="T90" y="T91"/>
                      </a:cxn>
                      <a:cxn ang="T172">
                        <a:pos x="T92" y="T93"/>
                      </a:cxn>
                      <a:cxn ang="T173">
                        <a:pos x="T94" y="T95"/>
                      </a:cxn>
                      <a:cxn ang="T174">
                        <a:pos x="T96" y="T97"/>
                      </a:cxn>
                      <a:cxn ang="T175">
                        <a:pos x="T98" y="T99"/>
                      </a:cxn>
                      <a:cxn ang="T176">
                        <a:pos x="T100" y="T101"/>
                      </a:cxn>
                      <a:cxn ang="T177">
                        <a:pos x="T102" y="T103"/>
                      </a:cxn>
                      <a:cxn ang="T178">
                        <a:pos x="T104" y="T105"/>
                      </a:cxn>
                      <a:cxn ang="T179">
                        <a:pos x="T106" y="T107"/>
                      </a:cxn>
                      <a:cxn ang="T180">
                        <a:pos x="T108" y="T109"/>
                      </a:cxn>
                      <a:cxn ang="T181">
                        <a:pos x="T110" y="T111"/>
                      </a:cxn>
                      <a:cxn ang="T182">
                        <a:pos x="T112" y="T113"/>
                      </a:cxn>
                      <a:cxn ang="T183">
                        <a:pos x="T114" y="T115"/>
                      </a:cxn>
                      <a:cxn ang="T184">
                        <a:pos x="T116" y="T117"/>
                      </a:cxn>
                      <a:cxn ang="T185">
                        <a:pos x="T118" y="T119"/>
                      </a:cxn>
                      <a:cxn ang="T186">
                        <a:pos x="T120" y="T121"/>
                      </a:cxn>
                      <a:cxn ang="T187">
                        <a:pos x="T122" y="T123"/>
                      </a:cxn>
                      <a:cxn ang="T188">
                        <a:pos x="T124" y="T125"/>
                      </a:cxn>
                    </a:cxnLst>
                    <a:rect l="T189" t="T190" r="T191" b="T192"/>
                    <a:pathLst>
                      <a:path w="134" h="152">
                        <a:moveTo>
                          <a:pt x="132" y="118"/>
                        </a:moveTo>
                        <a:lnTo>
                          <a:pt x="134" y="122"/>
                        </a:lnTo>
                        <a:lnTo>
                          <a:pt x="134" y="130"/>
                        </a:lnTo>
                        <a:lnTo>
                          <a:pt x="134" y="136"/>
                        </a:lnTo>
                        <a:lnTo>
                          <a:pt x="130" y="138"/>
                        </a:lnTo>
                        <a:lnTo>
                          <a:pt x="122" y="146"/>
                        </a:lnTo>
                        <a:lnTo>
                          <a:pt x="112" y="150"/>
                        </a:lnTo>
                        <a:lnTo>
                          <a:pt x="102" y="152"/>
                        </a:lnTo>
                        <a:lnTo>
                          <a:pt x="94" y="152"/>
                        </a:lnTo>
                        <a:lnTo>
                          <a:pt x="86" y="150"/>
                        </a:lnTo>
                        <a:lnTo>
                          <a:pt x="82" y="148"/>
                        </a:lnTo>
                        <a:lnTo>
                          <a:pt x="74" y="148"/>
                        </a:lnTo>
                        <a:lnTo>
                          <a:pt x="76" y="138"/>
                        </a:lnTo>
                        <a:lnTo>
                          <a:pt x="80" y="132"/>
                        </a:lnTo>
                        <a:lnTo>
                          <a:pt x="82" y="124"/>
                        </a:lnTo>
                        <a:lnTo>
                          <a:pt x="84" y="116"/>
                        </a:lnTo>
                        <a:lnTo>
                          <a:pt x="82" y="110"/>
                        </a:lnTo>
                        <a:lnTo>
                          <a:pt x="78" y="106"/>
                        </a:lnTo>
                        <a:lnTo>
                          <a:pt x="72" y="106"/>
                        </a:lnTo>
                        <a:lnTo>
                          <a:pt x="64" y="104"/>
                        </a:lnTo>
                        <a:lnTo>
                          <a:pt x="62" y="102"/>
                        </a:lnTo>
                        <a:lnTo>
                          <a:pt x="60" y="98"/>
                        </a:lnTo>
                        <a:lnTo>
                          <a:pt x="58" y="94"/>
                        </a:lnTo>
                        <a:lnTo>
                          <a:pt x="54" y="92"/>
                        </a:lnTo>
                        <a:lnTo>
                          <a:pt x="46" y="90"/>
                        </a:lnTo>
                        <a:lnTo>
                          <a:pt x="40" y="88"/>
                        </a:lnTo>
                        <a:lnTo>
                          <a:pt x="34" y="88"/>
                        </a:lnTo>
                        <a:lnTo>
                          <a:pt x="30" y="86"/>
                        </a:lnTo>
                        <a:lnTo>
                          <a:pt x="24" y="82"/>
                        </a:lnTo>
                        <a:lnTo>
                          <a:pt x="12" y="66"/>
                        </a:lnTo>
                        <a:lnTo>
                          <a:pt x="4" y="62"/>
                        </a:lnTo>
                        <a:lnTo>
                          <a:pt x="2" y="60"/>
                        </a:lnTo>
                        <a:lnTo>
                          <a:pt x="0" y="58"/>
                        </a:lnTo>
                        <a:lnTo>
                          <a:pt x="0" y="56"/>
                        </a:lnTo>
                        <a:lnTo>
                          <a:pt x="0" y="32"/>
                        </a:lnTo>
                        <a:lnTo>
                          <a:pt x="2" y="24"/>
                        </a:lnTo>
                        <a:lnTo>
                          <a:pt x="6" y="16"/>
                        </a:lnTo>
                        <a:lnTo>
                          <a:pt x="10" y="8"/>
                        </a:lnTo>
                        <a:lnTo>
                          <a:pt x="18" y="4"/>
                        </a:lnTo>
                        <a:lnTo>
                          <a:pt x="26" y="0"/>
                        </a:lnTo>
                        <a:lnTo>
                          <a:pt x="36" y="0"/>
                        </a:lnTo>
                        <a:lnTo>
                          <a:pt x="44" y="0"/>
                        </a:lnTo>
                        <a:lnTo>
                          <a:pt x="52" y="2"/>
                        </a:lnTo>
                        <a:lnTo>
                          <a:pt x="64" y="8"/>
                        </a:lnTo>
                        <a:lnTo>
                          <a:pt x="64" y="18"/>
                        </a:lnTo>
                        <a:lnTo>
                          <a:pt x="70" y="34"/>
                        </a:lnTo>
                        <a:lnTo>
                          <a:pt x="76" y="50"/>
                        </a:lnTo>
                        <a:lnTo>
                          <a:pt x="78" y="54"/>
                        </a:lnTo>
                        <a:lnTo>
                          <a:pt x="82" y="56"/>
                        </a:lnTo>
                        <a:lnTo>
                          <a:pt x="92" y="56"/>
                        </a:lnTo>
                        <a:lnTo>
                          <a:pt x="100" y="58"/>
                        </a:lnTo>
                        <a:lnTo>
                          <a:pt x="106" y="62"/>
                        </a:lnTo>
                        <a:lnTo>
                          <a:pt x="108" y="68"/>
                        </a:lnTo>
                        <a:lnTo>
                          <a:pt x="114" y="80"/>
                        </a:lnTo>
                        <a:lnTo>
                          <a:pt x="120" y="90"/>
                        </a:lnTo>
                        <a:lnTo>
                          <a:pt x="122" y="86"/>
                        </a:lnTo>
                        <a:lnTo>
                          <a:pt x="126" y="84"/>
                        </a:lnTo>
                        <a:lnTo>
                          <a:pt x="128" y="82"/>
                        </a:lnTo>
                        <a:lnTo>
                          <a:pt x="132" y="84"/>
                        </a:lnTo>
                        <a:lnTo>
                          <a:pt x="132" y="88"/>
                        </a:lnTo>
                        <a:lnTo>
                          <a:pt x="132" y="94"/>
                        </a:lnTo>
                        <a:lnTo>
                          <a:pt x="132" y="106"/>
                        </a:lnTo>
                        <a:lnTo>
                          <a:pt x="132" y="1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1" name="ïṡľîďe">
                    <a:extLst>
                      <a:ext uri="{FF2B5EF4-FFF2-40B4-BE49-F238E27FC236}">
                        <a16:creationId xmlns:a16="http://schemas.microsoft.com/office/drawing/2014/main" xmlns="" id="{9767C4BB-4A34-43DA-98AF-55952A1CEAC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99873" y="4797975"/>
                    <a:ext cx="145985" cy="135904"/>
                  </a:xfrm>
                  <a:custGeom>
                    <a:avLst/>
                    <a:gdLst>
                      <a:gd name="T0" fmla="*/ 2147483647 w 84"/>
                      <a:gd name="T1" fmla="*/ 0 h 82"/>
                      <a:gd name="T2" fmla="*/ 2147483647 w 84"/>
                      <a:gd name="T3" fmla="*/ 0 h 82"/>
                      <a:gd name="T4" fmla="*/ 2147483647 w 84"/>
                      <a:gd name="T5" fmla="*/ 2147483647 h 82"/>
                      <a:gd name="T6" fmla="*/ 2147483647 w 84"/>
                      <a:gd name="T7" fmla="*/ 2147483647 h 82"/>
                      <a:gd name="T8" fmla="*/ 2147483647 w 84"/>
                      <a:gd name="T9" fmla="*/ 2147483647 h 82"/>
                      <a:gd name="T10" fmla="*/ 2147483647 w 84"/>
                      <a:gd name="T11" fmla="*/ 2147483647 h 82"/>
                      <a:gd name="T12" fmla="*/ 2147483647 w 84"/>
                      <a:gd name="T13" fmla="*/ 2147483647 h 82"/>
                      <a:gd name="T14" fmla="*/ 2147483647 w 84"/>
                      <a:gd name="T15" fmla="*/ 2147483647 h 82"/>
                      <a:gd name="T16" fmla="*/ 2147483647 w 84"/>
                      <a:gd name="T17" fmla="*/ 2147483647 h 82"/>
                      <a:gd name="T18" fmla="*/ 2147483647 w 84"/>
                      <a:gd name="T19" fmla="*/ 2147483647 h 82"/>
                      <a:gd name="T20" fmla="*/ 2147483647 w 84"/>
                      <a:gd name="T21" fmla="*/ 2147483647 h 82"/>
                      <a:gd name="T22" fmla="*/ 2147483647 w 84"/>
                      <a:gd name="T23" fmla="*/ 2147483647 h 82"/>
                      <a:gd name="T24" fmla="*/ 2147483647 w 84"/>
                      <a:gd name="T25" fmla="*/ 2147483647 h 82"/>
                      <a:gd name="T26" fmla="*/ 2147483647 w 84"/>
                      <a:gd name="T27" fmla="*/ 2147483647 h 82"/>
                      <a:gd name="T28" fmla="*/ 2147483647 w 84"/>
                      <a:gd name="T29" fmla="*/ 2147483647 h 82"/>
                      <a:gd name="T30" fmla="*/ 0 w 84"/>
                      <a:gd name="T31" fmla="*/ 2147483647 h 82"/>
                      <a:gd name="T32" fmla="*/ 2147483647 w 84"/>
                      <a:gd name="T33" fmla="*/ 0 h 82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84"/>
                      <a:gd name="T52" fmla="*/ 0 h 82"/>
                      <a:gd name="T53" fmla="*/ 84 w 84"/>
                      <a:gd name="T54" fmla="*/ 82 h 82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84" h="82">
                        <a:moveTo>
                          <a:pt x="2" y="0"/>
                        </a:moveTo>
                        <a:lnTo>
                          <a:pt x="12" y="0"/>
                        </a:lnTo>
                        <a:lnTo>
                          <a:pt x="22" y="4"/>
                        </a:lnTo>
                        <a:lnTo>
                          <a:pt x="34" y="12"/>
                        </a:lnTo>
                        <a:lnTo>
                          <a:pt x="44" y="18"/>
                        </a:lnTo>
                        <a:lnTo>
                          <a:pt x="66" y="36"/>
                        </a:lnTo>
                        <a:lnTo>
                          <a:pt x="84" y="50"/>
                        </a:lnTo>
                        <a:lnTo>
                          <a:pt x="78" y="62"/>
                        </a:lnTo>
                        <a:lnTo>
                          <a:pt x="72" y="72"/>
                        </a:lnTo>
                        <a:lnTo>
                          <a:pt x="66" y="78"/>
                        </a:lnTo>
                        <a:lnTo>
                          <a:pt x="60" y="82"/>
                        </a:lnTo>
                        <a:lnTo>
                          <a:pt x="58" y="82"/>
                        </a:lnTo>
                        <a:lnTo>
                          <a:pt x="40" y="80"/>
                        </a:lnTo>
                        <a:lnTo>
                          <a:pt x="24" y="76"/>
                        </a:lnTo>
                        <a:lnTo>
                          <a:pt x="12" y="72"/>
                        </a:lnTo>
                        <a:lnTo>
                          <a:pt x="0" y="66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2" name="îSļiḓê">
                    <a:extLst>
                      <a:ext uri="{FF2B5EF4-FFF2-40B4-BE49-F238E27FC236}">
                        <a16:creationId xmlns:a16="http://schemas.microsoft.com/office/drawing/2014/main" xmlns="" id="{3D8656AD-2216-477C-8AF7-447E87394BB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62456" y="4541582"/>
                    <a:ext cx="426937" cy="920495"/>
                  </a:xfrm>
                  <a:custGeom>
                    <a:avLst/>
                    <a:gdLst>
                      <a:gd name="T0" fmla="*/ 2147483647 w 246"/>
                      <a:gd name="T1" fmla="*/ 2147483647 h 552"/>
                      <a:gd name="T2" fmla="*/ 2147483647 w 246"/>
                      <a:gd name="T3" fmla="*/ 2147483647 h 552"/>
                      <a:gd name="T4" fmla="*/ 2147483647 w 246"/>
                      <a:gd name="T5" fmla="*/ 2147483647 h 552"/>
                      <a:gd name="T6" fmla="*/ 2147483647 w 246"/>
                      <a:gd name="T7" fmla="*/ 2147483647 h 552"/>
                      <a:gd name="T8" fmla="*/ 2147483647 w 246"/>
                      <a:gd name="T9" fmla="*/ 2147483647 h 552"/>
                      <a:gd name="T10" fmla="*/ 2147483647 w 246"/>
                      <a:gd name="T11" fmla="*/ 2147483647 h 552"/>
                      <a:gd name="T12" fmla="*/ 2147483647 w 246"/>
                      <a:gd name="T13" fmla="*/ 2147483647 h 552"/>
                      <a:gd name="T14" fmla="*/ 2147483647 w 246"/>
                      <a:gd name="T15" fmla="*/ 2147483647 h 552"/>
                      <a:gd name="T16" fmla="*/ 2147483647 w 246"/>
                      <a:gd name="T17" fmla="*/ 2147483647 h 552"/>
                      <a:gd name="T18" fmla="*/ 2147483647 w 246"/>
                      <a:gd name="T19" fmla="*/ 2147483647 h 552"/>
                      <a:gd name="T20" fmla="*/ 2147483647 w 246"/>
                      <a:gd name="T21" fmla="*/ 2147483647 h 552"/>
                      <a:gd name="T22" fmla="*/ 2147483647 w 246"/>
                      <a:gd name="T23" fmla="*/ 2147483647 h 552"/>
                      <a:gd name="T24" fmla="*/ 2147483647 w 246"/>
                      <a:gd name="T25" fmla="*/ 2147483647 h 552"/>
                      <a:gd name="T26" fmla="*/ 2147483647 w 246"/>
                      <a:gd name="T27" fmla="*/ 2147483647 h 552"/>
                      <a:gd name="T28" fmla="*/ 2147483647 w 246"/>
                      <a:gd name="T29" fmla="*/ 2147483647 h 552"/>
                      <a:gd name="T30" fmla="*/ 2147483647 w 246"/>
                      <a:gd name="T31" fmla="*/ 2147483647 h 552"/>
                      <a:gd name="T32" fmla="*/ 2147483647 w 246"/>
                      <a:gd name="T33" fmla="*/ 2147483647 h 552"/>
                      <a:gd name="T34" fmla="*/ 2147483647 w 246"/>
                      <a:gd name="T35" fmla="*/ 2147483647 h 552"/>
                      <a:gd name="T36" fmla="*/ 2147483647 w 246"/>
                      <a:gd name="T37" fmla="*/ 2147483647 h 552"/>
                      <a:gd name="T38" fmla="*/ 2147483647 w 246"/>
                      <a:gd name="T39" fmla="*/ 2147483647 h 552"/>
                      <a:gd name="T40" fmla="*/ 2147483647 w 246"/>
                      <a:gd name="T41" fmla="*/ 2147483647 h 552"/>
                      <a:gd name="T42" fmla="*/ 2147483647 w 246"/>
                      <a:gd name="T43" fmla="*/ 2147483647 h 552"/>
                      <a:gd name="T44" fmla="*/ 2147483647 w 246"/>
                      <a:gd name="T45" fmla="*/ 2147483647 h 552"/>
                      <a:gd name="T46" fmla="*/ 2147483647 w 246"/>
                      <a:gd name="T47" fmla="*/ 2147483647 h 552"/>
                      <a:gd name="T48" fmla="*/ 2147483647 w 246"/>
                      <a:gd name="T49" fmla="*/ 2147483647 h 552"/>
                      <a:gd name="T50" fmla="*/ 2147483647 w 246"/>
                      <a:gd name="T51" fmla="*/ 2147483647 h 552"/>
                      <a:gd name="T52" fmla="*/ 2147483647 w 246"/>
                      <a:gd name="T53" fmla="*/ 2147483647 h 552"/>
                      <a:gd name="T54" fmla="*/ 2147483647 w 246"/>
                      <a:gd name="T55" fmla="*/ 2147483647 h 552"/>
                      <a:gd name="T56" fmla="*/ 2147483647 w 246"/>
                      <a:gd name="T57" fmla="*/ 2147483647 h 552"/>
                      <a:gd name="T58" fmla="*/ 2147483647 w 246"/>
                      <a:gd name="T59" fmla="*/ 2147483647 h 552"/>
                      <a:gd name="T60" fmla="*/ 2147483647 w 246"/>
                      <a:gd name="T61" fmla="*/ 2147483647 h 552"/>
                      <a:gd name="T62" fmla="*/ 2147483647 w 246"/>
                      <a:gd name="T63" fmla="*/ 2147483647 h 552"/>
                      <a:gd name="T64" fmla="*/ 2147483647 w 246"/>
                      <a:gd name="T65" fmla="*/ 2147483647 h 552"/>
                      <a:gd name="T66" fmla="*/ 2147483647 w 246"/>
                      <a:gd name="T67" fmla="*/ 2147483647 h 552"/>
                      <a:gd name="T68" fmla="*/ 2147483647 w 246"/>
                      <a:gd name="T69" fmla="*/ 2147483647 h 552"/>
                      <a:gd name="T70" fmla="*/ 2147483647 w 246"/>
                      <a:gd name="T71" fmla="*/ 2147483647 h 552"/>
                      <a:gd name="T72" fmla="*/ 2147483647 w 246"/>
                      <a:gd name="T73" fmla="*/ 2147483647 h 552"/>
                      <a:gd name="T74" fmla="*/ 2147483647 w 246"/>
                      <a:gd name="T75" fmla="*/ 2147483647 h 552"/>
                      <a:gd name="T76" fmla="*/ 2147483647 w 246"/>
                      <a:gd name="T77" fmla="*/ 2147483647 h 552"/>
                      <a:gd name="T78" fmla="*/ 2147483647 w 246"/>
                      <a:gd name="T79" fmla="*/ 2147483647 h 552"/>
                      <a:gd name="T80" fmla="*/ 2147483647 w 246"/>
                      <a:gd name="T81" fmla="*/ 2147483647 h 552"/>
                      <a:gd name="T82" fmla="*/ 2147483647 w 246"/>
                      <a:gd name="T83" fmla="*/ 2147483647 h 552"/>
                      <a:gd name="T84" fmla="*/ 2147483647 w 246"/>
                      <a:gd name="T85" fmla="*/ 2147483647 h 552"/>
                      <a:gd name="T86" fmla="*/ 2147483647 w 246"/>
                      <a:gd name="T87" fmla="*/ 2147483647 h 552"/>
                      <a:gd name="T88" fmla="*/ 2147483647 w 246"/>
                      <a:gd name="T89" fmla="*/ 2147483647 h 552"/>
                      <a:gd name="T90" fmla="*/ 2147483647 w 246"/>
                      <a:gd name="T91" fmla="*/ 2147483647 h 552"/>
                      <a:gd name="T92" fmla="*/ 2147483647 w 246"/>
                      <a:gd name="T93" fmla="*/ 2147483647 h 552"/>
                      <a:gd name="T94" fmla="*/ 2147483647 w 246"/>
                      <a:gd name="T95" fmla="*/ 2147483647 h 552"/>
                      <a:gd name="T96" fmla="*/ 2147483647 w 246"/>
                      <a:gd name="T97" fmla="*/ 2147483647 h 552"/>
                      <a:gd name="T98" fmla="*/ 2147483647 w 246"/>
                      <a:gd name="T99" fmla="*/ 2147483647 h 552"/>
                      <a:gd name="T100" fmla="*/ 2147483647 w 246"/>
                      <a:gd name="T101" fmla="*/ 2147483647 h 552"/>
                      <a:gd name="T102" fmla="*/ 2147483647 w 246"/>
                      <a:gd name="T103" fmla="*/ 2147483647 h 552"/>
                      <a:gd name="T104" fmla="*/ 2147483647 w 246"/>
                      <a:gd name="T105" fmla="*/ 2147483647 h 552"/>
                      <a:gd name="T106" fmla="*/ 2147483647 w 246"/>
                      <a:gd name="T107" fmla="*/ 2147483647 h 552"/>
                      <a:gd name="T108" fmla="*/ 2147483647 w 246"/>
                      <a:gd name="T109" fmla="*/ 2147483647 h 552"/>
                      <a:gd name="T110" fmla="*/ 2147483647 w 246"/>
                      <a:gd name="T111" fmla="*/ 2147483647 h 552"/>
                      <a:gd name="T112" fmla="*/ 2147483647 w 246"/>
                      <a:gd name="T113" fmla="*/ 2147483647 h 552"/>
                      <a:gd name="T114" fmla="*/ 2147483647 w 246"/>
                      <a:gd name="T115" fmla="*/ 2147483647 h 552"/>
                      <a:gd name="T116" fmla="*/ 2147483647 w 246"/>
                      <a:gd name="T117" fmla="*/ 2147483647 h 552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w 246"/>
                      <a:gd name="T178" fmla="*/ 0 h 552"/>
                      <a:gd name="T179" fmla="*/ 246 w 246"/>
                      <a:gd name="T180" fmla="*/ 552 h 552"/>
                    </a:gdLst>
                    <a:ahLst/>
                    <a:cxnLst>
                      <a:cxn ang="T118">
                        <a:pos x="T0" y="T1"/>
                      </a:cxn>
                      <a:cxn ang="T119">
                        <a:pos x="T2" y="T3"/>
                      </a:cxn>
                      <a:cxn ang="T120">
                        <a:pos x="T4" y="T5"/>
                      </a:cxn>
                      <a:cxn ang="T121">
                        <a:pos x="T6" y="T7"/>
                      </a:cxn>
                      <a:cxn ang="T122">
                        <a:pos x="T8" y="T9"/>
                      </a:cxn>
                      <a:cxn ang="T123">
                        <a:pos x="T10" y="T11"/>
                      </a:cxn>
                      <a:cxn ang="T124">
                        <a:pos x="T12" y="T13"/>
                      </a:cxn>
                      <a:cxn ang="T125">
                        <a:pos x="T14" y="T15"/>
                      </a:cxn>
                      <a:cxn ang="T126">
                        <a:pos x="T16" y="T17"/>
                      </a:cxn>
                      <a:cxn ang="T127">
                        <a:pos x="T18" y="T19"/>
                      </a:cxn>
                      <a:cxn ang="T128">
                        <a:pos x="T20" y="T21"/>
                      </a:cxn>
                      <a:cxn ang="T129">
                        <a:pos x="T22" y="T23"/>
                      </a:cxn>
                      <a:cxn ang="T130">
                        <a:pos x="T24" y="T25"/>
                      </a:cxn>
                      <a:cxn ang="T131">
                        <a:pos x="T26" y="T27"/>
                      </a:cxn>
                      <a:cxn ang="T132">
                        <a:pos x="T28" y="T29"/>
                      </a:cxn>
                      <a:cxn ang="T133">
                        <a:pos x="T30" y="T31"/>
                      </a:cxn>
                      <a:cxn ang="T134">
                        <a:pos x="T32" y="T33"/>
                      </a:cxn>
                      <a:cxn ang="T135">
                        <a:pos x="T34" y="T35"/>
                      </a:cxn>
                      <a:cxn ang="T136">
                        <a:pos x="T36" y="T37"/>
                      </a:cxn>
                      <a:cxn ang="T137">
                        <a:pos x="T38" y="T39"/>
                      </a:cxn>
                      <a:cxn ang="T138">
                        <a:pos x="T40" y="T41"/>
                      </a:cxn>
                      <a:cxn ang="T139">
                        <a:pos x="T42" y="T43"/>
                      </a:cxn>
                      <a:cxn ang="T140">
                        <a:pos x="T44" y="T45"/>
                      </a:cxn>
                      <a:cxn ang="T141">
                        <a:pos x="T46" y="T47"/>
                      </a:cxn>
                      <a:cxn ang="T142">
                        <a:pos x="T48" y="T49"/>
                      </a:cxn>
                      <a:cxn ang="T143">
                        <a:pos x="T50" y="T51"/>
                      </a:cxn>
                      <a:cxn ang="T144">
                        <a:pos x="T52" y="T53"/>
                      </a:cxn>
                      <a:cxn ang="T145">
                        <a:pos x="T54" y="T55"/>
                      </a:cxn>
                      <a:cxn ang="T146">
                        <a:pos x="T56" y="T57"/>
                      </a:cxn>
                      <a:cxn ang="T147">
                        <a:pos x="T58" y="T59"/>
                      </a:cxn>
                      <a:cxn ang="T148">
                        <a:pos x="T60" y="T61"/>
                      </a:cxn>
                      <a:cxn ang="T149">
                        <a:pos x="T62" y="T63"/>
                      </a:cxn>
                      <a:cxn ang="T150">
                        <a:pos x="T64" y="T65"/>
                      </a:cxn>
                      <a:cxn ang="T151">
                        <a:pos x="T66" y="T67"/>
                      </a:cxn>
                      <a:cxn ang="T152">
                        <a:pos x="T68" y="T69"/>
                      </a:cxn>
                      <a:cxn ang="T153">
                        <a:pos x="T70" y="T71"/>
                      </a:cxn>
                      <a:cxn ang="T154">
                        <a:pos x="T72" y="T73"/>
                      </a:cxn>
                      <a:cxn ang="T155">
                        <a:pos x="T74" y="T75"/>
                      </a:cxn>
                      <a:cxn ang="T156">
                        <a:pos x="T76" y="T77"/>
                      </a:cxn>
                      <a:cxn ang="T157">
                        <a:pos x="T78" y="T79"/>
                      </a:cxn>
                      <a:cxn ang="T158">
                        <a:pos x="T80" y="T81"/>
                      </a:cxn>
                      <a:cxn ang="T159">
                        <a:pos x="T82" y="T83"/>
                      </a:cxn>
                      <a:cxn ang="T160">
                        <a:pos x="T84" y="T85"/>
                      </a:cxn>
                      <a:cxn ang="T161">
                        <a:pos x="T86" y="T87"/>
                      </a:cxn>
                      <a:cxn ang="T162">
                        <a:pos x="T88" y="T89"/>
                      </a:cxn>
                      <a:cxn ang="T163">
                        <a:pos x="T90" y="T91"/>
                      </a:cxn>
                      <a:cxn ang="T164">
                        <a:pos x="T92" y="T93"/>
                      </a:cxn>
                      <a:cxn ang="T165">
                        <a:pos x="T94" y="T95"/>
                      </a:cxn>
                      <a:cxn ang="T166">
                        <a:pos x="T96" y="T97"/>
                      </a:cxn>
                      <a:cxn ang="T167">
                        <a:pos x="T98" y="T99"/>
                      </a:cxn>
                      <a:cxn ang="T168">
                        <a:pos x="T100" y="T101"/>
                      </a:cxn>
                      <a:cxn ang="T169">
                        <a:pos x="T102" y="T103"/>
                      </a:cxn>
                      <a:cxn ang="T170">
                        <a:pos x="T104" y="T105"/>
                      </a:cxn>
                      <a:cxn ang="T171">
                        <a:pos x="T106" y="T107"/>
                      </a:cxn>
                      <a:cxn ang="T172">
                        <a:pos x="T108" y="T109"/>
                      </a:cxn>
                      <a:cxn ang="T173">
                        <a:pos x="T110" y="T111"/>
                      </a:cxn>
                      <a:cxn ang="T174">
                        <a:pos x="T112" y="T113"/>
                      </a:cxn>
                      <a:cxn ang="T175">
                        <a:pos x="T114" y="T115"/>
                      </a:cxn>
                      <a:cxn ang="T176">
                        <a:pos x="T116" y="T117"/>
                      </a:cxn>
                    </a:cxnLst>
                    <a:rect l="T177" t="T178" r="T179" b="T180"/>
                    <a:pathLst>
                      <a:path w="246" h="552">
                        <a:moveTo>
                          <a:pt x="196" y="154"/>
                        </a:moveTo>
                        <a:lnTo>
                          <a:pt x="196" y="148"/>
                        </a:lnTo>
                        <a:lnTo>
                          <a:pt x="200" y="142"/>
                        </a:lnTo>
                        <a:lnTo>
                          <a:pt x="206" y="128"/>
                        </a:lnTo>
                        <a:lnTo>
                          <a:pt x="216" y="116"/>
                        </a:lnTo>
                        <a:lnTo>
                          <a:pt x="224" y="108"/>
                        </a:lnTo>
                        <a:lnTo>
                          <a:pt x="238" y="102"/>
                        </a:lnTo>
                        <a:lnTo>
                          <a:pt x="244" y="96"/>
                        </a:lnTo>
                        <a:lnTo>
                          <a:pt x="246" y="92"/>
                        </a:lnTo>
                        <a:lnTo>
                          <a:pt x="246" y="88"/>
                        </a:lnTo>
                        <a:lnTo>
                          <a:pt x="244" y="78"/>
                        </a:lnTo>
                        <a:lnTo>
                          <a:pt x="242" y="68"/>
                        </a:lnTo>
                        <a:lnTo>
                          <a:pt x="236" y="70"/>
                        </a:lnTo>
                        <a:lnTo>
                          <a:pt x="230" y="70"/>
                        </a:lnTo>
                        <a:lnTo>
                          <a:pt x="232" y="74"/>
                        </a:lnTo>
                        <a:lnTo>
                          <a:pt x="232" y="82"/>
                        </a:lnTo>
                        <a:lnTo>
                          <a:pt x="232" y="88"/>
                        </a:lnTo>
                        <a:lnTo>
                          <a:pt x="228" y="90"/>
                        </a:lnTo>
                        <a:lnTo>
                          <a:pt x="220" y="98"/>
                        </a:lnTo>
                        <a:lnTo>
                          <a:pt x="210" y="102"/>
                        </a:lnTo>
                        <a:lnTo>
                          <a:pt x="200" y="104"/>
                        </a:lnTo>
                        <a:lnTo>
                          <a:pt x="192" y="104"/>
                        </a:lnTo>
                        <a:lnTo>
                          <a:pt x="184" y="102"/>
                        </a:lnTo>
                        <a:lnTo>
                          <a:pt x="180" y="100"/>
                        </a:lnTo>
                        <a:lnTo>
                          <a:pt x="172" y="100"/>
                        </a:lnTo>
                        <a:lnTo>
                          <a:pt x="174" y="90"/>
                        </a:lnTo>
                        <a:lnTo>
                          <a:pt x="178" y="84"/>
                        </a:lnTo>
                        <a:lnTo>
                          <a:pt x="180" y="76"/>
                        </a:lnTo>
                        <a:lnTo>
                          <a:pt x="182" y="68"/>
                        </a:lnTo>
                        <a:lnTo>
                          <a:pt x="180" y="62"/>
                        </a:lnTo>
                        <a:lnTo>
                          <a:pt x="176" y="58"/>
                        </a:lnTo>
                        <a:lnTo>
                          <a:pt x="170" y="58"/>
                        </a:lnTo>
                        <a:lnTo>
                          <a:pt x="162" y="56"/>
                        </a:lnTo>
                        <a:lnTo>
                          <a:pt x="160" y="54"/>
                        </a:lnTo>
                        <a:lnTo>
                          <a:pt x="158" y="50"/>
                        </a:lnTo>
                        <a:lnTo>
                          <a:pt x="156" y="46"/>
                        </a:lnTo>
                        <a:lnTo>
                          <a:pt x="152" y="44"/>
                        </a:lnTo>
                        <a:lnTo>
                          <a:pt x="144" y="42"/>
                        </a:lnTo>
                        <a:lnTo>
                          <a:pt x="138" y="40"/>
                        </a:lnTo>
                        <a:lnTo>
                          <a:pt x="132" y="40"/>
                        </a:lnTo>
                        <a:lnTo>
                          <a:pt x="128" y="38"/>
                        </a:lnTo>
                        <a:lnTo>
                          <a:pt x="122" y="34"/>
                        </a:lnTo>
                        <a:lnTo>
                          <a:pt x="110" y="18"/>
                        </a:lnTo>
                        <a:lnTo>
                          <a:pt x="102" y="14"/>
                        </a:lnTo>
                        <a:lnTo>
                          <a:pt x="98" y="10"/>
                        </a:lnTo>
                        <a:lnTo>
                          <a:pt x="98" y="8"/>
                        </a:lnTo>
                        <a:lnTo>
                          <a:pt x="84" y="8"/>
                        </a:lnTo>
                        <a:lnTo>
                          <a:pt x="76" y="10"/>
                        </a:lnTo>
                        <a:lnTo>
                          <a:pt x="72" y="12"/>
                        </a:lnTo>
                        <a:lnTo>
                          <a:pt x="70" y="18"/>
                        </a:lnTo>
                        <a:lnTo>
                          <a:pt x="64" y="10"/>
                        </a:lnTo>
                        <a:lnTo>
                          <a:pt x="56" y="8"/>
                        </a:lnTo>
                        <a:lnTo>
                          <a:pt x="48" y="6"/>
                        </a:lnTo>
                        <a:lnTo>
                          <a:pt x="42" y="0"/>
                        </a:lnTo>
                        <a:lnTo>
                          <a:pt x="34" y="8"/>
                        </a:lnTo>
                        <a:lnTo>
                          <a:pt x="28" y="16"/>
                        </a:lnTo>
                        <a:lnTo>
                          <a:pt x="30" y="30"/>
                        </a:lnTo>
                        <a:lnTo>
                          <a:pt x="30" y="34"/>
                        </a:lnTo>
                        <a:lnTo>
                          <a:pt x="28" y="40"/>
                        </a:lnTo>
                        <a:lnTo>
                          <a:pt x="22" y="46"/>
                        </a:lnTo>
                        <a:lnTo>
                          <a:pt x="16" y="50"/>
                        </a:lnTo>
                        <a:lnTo>
                          <a:pt x="14" y="54"/>
                        </a:lnTo>
                        <a:lnTo>
                          <a:pt x="12" y="62"/>
                        </a:lnTo>
                        <a:lnTo>
                          <a:pt x="14" y="80"/>
                        </a:lnTo>
                        <a:lnTo>
                          <a:pt x="16" y="86"/>
                        </a:lnTo>
                        <a:lnTo>
                          <a:pt x="20" y="92"/>
                        </a:lnTo>
                        <a:lnTo>
                          <a:pt x="16" y="100"/>
                        </a:lnTo>
                        <a:lnTo>
                          <a:pt x="8" y="112"/>
                        </a:lnTo>
                        <a:lnTo>
                          <a:pt x="2" y="122"/>
                        </a:lnTo>
                        <a:lnTo>
                          <a:pt x="0" y="136"/>
                        </a:lnTo>
                        <a:lnTo>
                          <a:pt x="2" y="140"/>
                        </a:lnTo>
                        <a:lnTo>
                          <a:pt x="4" y="144"/>
                        </a:lnTo>
                        <a:lnTo>
                          <a:pt x="8" y="146"/>
                        </a:lnTo>
                        <a:lnTo>
                          <a:pt x="8" y="152"/>
                        </a:lnTo>
                        <a:lnTo>
                          <a:pt x="4" y="162"/>
                        </a:lnTo>
                        <a:lnTo>
                          <a:pt x="2" y="170"/>
                        </a:lnTo>
                        <a:lnTo>
                          <a:pt x="0" y="174"/>
                        </a:lnTo>
                        <a:lnTo>
                          <a:pt x="2" y="180"/>
                        </a:lnTo>
                        <a:lnTo>
                          <a:pt x="4" y="186"/>
                        </a:lnTo>
                        <a:lnTo>
                          <a:pt x="8" y="192"/>
                        </a:lnTo>
                        <a:lnTo>
                          <a:pt x="10" y="198"/>
                        </a:lnTo>
                        <a:lnTo>
                          <a:pt x="12" y="204"/>
                        </a:lnTo>
                        <a:lnTo>
                          <a:pt x="16" y="210"/>
                        </a:lnTo>
                        <a:lnTo>
                          <a:pt x="18" y="218"/>
                        </a:lnTo>
                        <a:lnTo>
                          <a:pt x="20" y="226"/>
                        </a:lnTo>
                        <a:lnTo>
                          <a:pt x="20" y="256"/>
                        </a:lnTo>
                        <a:lnTo>
                          <a:pt x="18" y="260"/>
                        </a:lnTo>
                        <a:lnTo>
                          <a:pt x="16" y="266"/>
                        </a:lnTo>
                        <a:lnTo>
                          <a:pt x="14" y="270"/>
                        </a:lnTo>
                        <a:lnTo>
                          <a:pt x="12" y="274"/>
                        </a:lnTo>
                        <a:lnTo>
                          <a:pt x="16" y="280"/>
                        </a:lnTo>
                        <a:lnTo>
                          <a:pt x="18" y="292"/>
                        </a:lnTo>
                        <a:lnTo>
                          <a:pt x="24" y="300"/>
                        </a:lnTo>
                        <a:lnTo>
                          <a:pt x="26" y="308"/>
                        </a:lnTo>
                        <a:lnTo>
                          <a:pt x="24" y="310"/>
                        </a:lnTo>
                        <a:lnTo>
                          <a:pt x="22" y="312"/>
                        </a:lnTo>
                        <a:lnTo>
                          <a:pt x="20" y="316"/>
                        </a:lnTo>
                        <a:lnTo>
                          <a:pt x="18" y="322"/>
                        </a:lnTo>
                        <a:lnTo>
                          <a:pt x="20" y="336"/>
                        </a:lnTo>
                        <a:lnTo>
                          <a:pt x="26" y="348"/>
                        </a:lnTo>
                        <a:lnTo>
                          <a:pt x="30" y="362"/>
                        </a:lnTo>
                        <a:lnTo>
                          <a:pt x="32" y="370"/>
                        </a:lnTo>
                        <a:lnTo>
                          <a:pt x="30" y="374"/>
                        </a:lnTo>
                        <a:lnTo>
                          <a:pt x="26" y="374"/>
                        </a:lnTo>
                        <a:lnTo>
                          <a:pt x="38" y="394"/>
                        </a:lnTo>
                        <a:lnTo>
                          <a:pt x="46" y="408"/>
                        </a:lnTo>
                        <a:lnTo>
                          <a:pt x="50" y="412"/>
                        </a:lnTo>
                        <a:lnTo>
                          <a:pt x="54" y="414"/>
                        </a:lnTo>
                        <a:lnTo>
                          <a:pt x="52" y="418"/>
                        </a:lnTo>
                        <a:lnTo>
                          <a:pt x="50" y="422"/>
                        </a:lnTo>
                        <a:lnTo>
                          <a:pt x="52" y="432"/>
                        </a:lnTo>
                        <a:lnTo>
                          <a:pt x="54" y="438"/>
                        </a:lnTo>
                        <a:lnTo>
                          <a:pt x="58" y="446"/>
                        </a:lnTo>
                        <a:lnTo>
                          <a:pt x="58" y="456"/>
                        </a:lnTo>
                        <a:lnTo>
                          <a:pt x="58" y="462"/>
                        </a:lnTo>
                        <a:lnTo>
                          <a:pt x="56" y="464"/>
                        </a:lnTo>
                        <a:lnTo>
                          <a:pt x="54" y="468"/>
                        </a:lnTo>
                        <a:lnTo>
                          <a:pt x="52" y="472"/>
                        </a:lnTo>
                        <a:lnTo>
                          <a:pt x="54" y="474"/>
                        </a:lnTo>
                        <a:lnTo>
                          <a:pt x="54" y="476"/>
                        </a:lnTo>
                        <a:lnTo>
                          <a:pt x="56" y="480"/>
                        </a:lnTo>
                        <a:lnTo>
                          <a:pt x="56" y="484"/>
                        </a:lnTo>
                        <a:lnTo>
                          <a:pt x="54" y="494"/>
                        </a:lnTo>
                        <a:lnTo>
                          <a:pt x="52" y="504"/>
                        </a:lnTo>
                        <a:lnTo>
                          <a:pt x="54" y="510"/>
                        </a:lnTo>
                        <a:lnTo>
                          <a:pt x="56" y="514"/>
                        </a:lnTo>
                        <a:lnTo>
                          <a:pt x="64" y="520"/>
                        </a:lnTo>
                        <a:lnTo>
                          <a:pt x="70" y="524"/>
                        </a:lnTo>
                        <a:lnTo>
                          <a:pt x="78" y="528"/>
                        </a:lnTo>
                        <a:lnTo>
                          <a:pt x="84" y="534"/>
                        </a:lnTo>
                        <a:lnTo>
                          <a:pt x="86" y="540"/>
                        </a:lnTo>
                        <a:lnTo>
                          <a:pt x="88" y="546"/>
                        </a:lnTo>
                        <a:lnTo>
                          <a:pt x="92" y="552"/>
                        </a:lnTo>
                        <a:lnTo>
                          <a:pt x="140" y="552"/>
                        </a:lnTo>
                        <a:lnTo>
                          <a:pt x="128" y="532"/>
                        </a:lnTo>
                        <a:lnTo>
                          <a:pt x="124" y="526"/>
                        </a:lnTo>
                        <a:lnTo>
                          <a:pt x="124" y="522"/>
                        </a:lnTo>
                        <a:lnTo>
                          <a:pt x="124" y="518"/>
                        </a:lnTo>
                        <a:lnTo>
                          <a:pt x="124" y="516"/>
                        </a:lnTo>
                        <a:lnTo>
                          <a:pt x="124" y="514"/>
                        </a:lnTo>
                        <a:lnTo>
                          <a:pt x="128" y="512"/>
                        </a:lnTo>
                        <a:lnTo>
                          <a:pt x="134" y="508"/>
                        </a:lnTo>
                        <a:lnTo>
                          <a:pt x="138" y="504"/>
                        </a:lnTo>
                        <a:lnTo>
                          <a:pt x="134" y="502"/>
                        </a:lnTo>
                        <a:lnTo>
                          <a:pt x="134" y="500"/>
                        </a:lnTo>
                        <a:lnTo>
                          <a:pt x="134" y="494"/>
                        </a:lnTo>
                        <a:lnTo>
                          <a:pt x="136" y="490"/>
                        </a:lnTo>
                        <a:lnTo>
                          <a:pt x="142" y="484"/>
                        </a:lnTo>
                        <a:lnTo>
                          <a:pt x="150" y="478"/>
                        </a:lnTo>
                        <a:lnTo>
                          <a:pt x="152" y="474"/>
                        </a:lnTo>
                        <a:lnTo>
                          <a:pt x="152" y="470"/>
                        </a:lnTo>
                        <a:lnTo>
                          <a:pt x="152" y="464"/>
                        </a:lnTo>
                        <a:lnTo>
                          <a:pt x="148" y="460"/>
                        </a:lnTo>
                        <a:lnTo>
                          <a:pt x="148" y="458"/>
                        </a:lnTo>
                        <a:lnTo>
                          <a:pt x="140" y="456"/>
                        </a:lnTo>
                        <a:lnTo>
                          <a:pt x="128" y="450"/>
                        </a:lnTo>
                        <a:lnTo>
                          <a:pt x="118" y="444"/>
                        </a:lnTo>
                        <a:lnTo>
                          <a:pt x="116" y="442"/>
                        </a:lnTo>
                        <a:lnTo>
                          <a:pt x="114" y="440"/>
                        </a:lnTo>
                        <a:lnTo>
                          <a:pt x="116" y="436"/>
                        </a:lnTo>
                        <a:lnTo>
                          <a:pt x="118" y="432"/>
                        </a:lnTo>
                        <a:lnTo>
                          <a:pt x="124" y="424"/>
                        </a:lnTo>
                        <a:lnTo>
                          <a:pt x="134" y="418"/>
                        </a:lnTo>
                        <a:lnTo>
                          <a:pt x="140" y="410"/>
                        </a:lnTo>
                        <a:lnTo>
                          <a:pt x="138" y="404"/>
                        </a:lnTo>
                        <a:lnTo>
                          <a:pt x="136" y="396"/>
                        </a:lnTo>
                        <a:lnTo>
                          <a:pt x="138" y="390"/>
                        </a:lnTo>
                        <a:lnTo>
                          <a:pt x="140" y="388"/>
                        </a:lnTo>
                        <a:lnTo>
                          <a:pt x="144" y="386"/>
                        </a:lnTo>
                        <a:lnTo>
                          <a:pt x="140" y="380"/>
                        </a:lnTo>
                        <a:lnTo>
                          <a:pt x="136" y="374"/>
                        </a:lnTo>
                        <a:lnTo>
                          <a:pt x="142" y="378"/>
                        </a:lnTo>
                        <a:lnTo>
                          <a:pt x="144" y="380"/>
                        </a:lnTo>
                        <a:lnTo>
                          <a:pt x="148" y="382"/>
                        </a:lnTo>
                        <a:lnTo>
                          <a:pt x="152" y="380"/>
                        </a:lnTo>
                        <a:lnTo>
                          <a:pt x="152" y="374"/>
                        </a:lnTo>
                        <a:lnTo>
                          <a:pt x="152" y="368"/>
                        </a:lnTo>
                        <a:lnTo>
                          <a:pt x="146" y="366"/>
                        </a:lnTo>
                        <a:lnTo>
                          <a:pt x="140" y="368"/>
                        </a:lnTo>
                        <a:lnTo>
                          <a:pt x="134" y="370"/>
                        </a:lnTo>
                        <a:lnTo>
                          <a:pt x="126" y="360"/>
                        </a:lnTo>
                        <a:lnTo>
                          <a:pt x="122" y="346"/>
                        </a:lnTo>
                        <a:lnTo>
                          <a:pt x="128" y="346"/>
                        </a:lnTo>
                        <a:lnTo>
                          <a:pt x="136" y="346"/>
                        </a:lnTo>
                        <a:lnTo>
                          <a:pt x="144" y="350"/>
                        </a:lnTo>
                        <a:lnTo>
                          <a:pt x="152" y="350"/>
                        </a:lnTo>
                        <a:lnTo>
                          <a:pt x="158" y="348"/>
                        </a:lnTo>
                        <a:lnTo>
                          <a:pt x="164" y="344"/>
                        </a:lnTo>
                        <a:lnTo>
                          <a:pt x="160" y="340"/>
                        </a:lnTo>
                        <a:lnTo>
                          <a:pt x="156" y="336"/>
                        </a:lnTo>
                        <a:lnTo>
                          <a:pt x="156" y="334"/>
                        </a:lnTo>
                        <a:lnTo>
                          <a:pt x="156" y="326"/>
                        </a:lnTo>
                        <a:lnTo>
                          <a:pt x="162" y="320"/>
                        </a:lnTo>
                        <a:lnTo>
                          <a:pt x="168" y="314"/>
                        </a:lnTo>
                        <a:lnTo>
                          <a:pt x="176" y="312"/>
                        </a:lnTo>
                        <a:lnTo>
                          <a:pt x="192" y="308"/>
                        </a:lnTo>
                        <a:lnTo>
                          <a:pt x="206" y="306"/>
                        </a:lnTo>
                        <a:lnTo>
                          <a:pt x="210" y="304"/>
                        </a:lnTo>
                        <a:lnTo>
                          <a:pt x="216" y="300"/>
                        </a:lnTo>
                        <a:lnTo>
                          <a:pt x="224" y="290"/>
                        </a:lnTo>
                        <a:lnTo>
                          <a:pt x="230" y="280"/>
                        </a:lnTo>
                        <a:lnTo>
                          <a:pt x="232" y="268"/>
                        </a:lnTo>
                        <a:lnTo>
                          <a:pt x="230" y="262"/>
                        </a:lnTo>
                        <a:lnTo>
                          <a:pt x="226" y="258"/>
                        </a:lnTo>
                        <a:lnTo>
                          <a:pt x="222" y="254"/>
                        </a:lnTo>
                        <a:lnTo>
                          <a:pt x="220" y="250"/>
                        </a:lnTo>
                        <a:lnTo>
                          <a:pt x="220" y="248"/>
                        </a:lnTo>
                        <a:lnTo>
                          <a:pt x="220" y="242"/>
                        </a:lnTo>
                        <a:lnTo>
                          <a:pt x="206" y="232"/>
                        </a:lnTo>
                        <a:lnTo>
                          <a:pt x="198" y="226"/>
                        </a:lnTo>
                        <a:lnTo>
                          <a:pt x="194" y="220"/>
                        </a:lnTo>
                        <a:lnTo>
                          <a:pt x="196" y="154"/>
                        </a:lnTo>
                        <a:lnTo>
                          <a:pt x="196" y="148"/>
                        </a:lnTo>
                        <a:lnTo>
                          <a:pt x="200" y="142"/>
                        </a:lnTo>
                        <a:lnTo>
                          <a:pt x="206" y="128"/>
                        </a:lnTo>
                        <a:lnTo>
                          <a:pt x="216" y="116"/>
                        </a:lnTo>
                        <a:lnTo>
                          <a:pt x="224" y="108"/>
                        </a:lnTo>
                        <a:lnTo>
                          <a:pt x="238" y="102"/>
                        </a:lnTo>
                        <a:lnTo>
                          <a:pt x="244" y="96"/>
                        </a:lnTo>
                        <a:lnTo>
                          <a:pt x="246" y="92"/>
                        </a:lnTo>
                        <a:lnTo>
                          <a:pt x="246" y="88"/>
                        </a:lnTo>
                        <a:lnTo>
                          <a:pt x="244" y="78"/>
                        </a:lnTo>
                        <a:lnTo>
                          <a:pt x="242" y="68"/>
                        </a:lnTo>
                        <a:lnTo>
                          <a:pt x="244" y="78"/>
                        </a:lnTo>
                        <a:lnTo>
                          <a:pt x="246" y="88"/>
                        </a:lnTo>
                        <a:lnTo>
                          <a:pt x="246" y="92"/>
                        </a:lnTo>
                        <a:lnTo>
                          <a:pt x="244" y="96"/>
                        </a:lnTo>
                        <a:lnTo>
                          <a:pt x="238" y="102"/>
                        </a:lnTo>
                        <a:lnTo>
                          <a:pt x="224" y="108"/>
                        </a:lnTo>
                        <a:lnTo>
                          <a:pt x="216" y="116"/>
                        </a:lnTo>
                        <a:lnTo>
                          <a:pt x="206" y="128"/>
                        </a:lnTo>
                        <a:lnTo>
                          <a:pt x="200" y="142"/>
                        </a:lnTo>
                        <a:lnTo>
                          <a:pt x="196" y="148"/>
                        </a:lnTo>
                        <a:lnTo>
                          <a:pt x="196" y="154"/>
                        </a:lnTo>
                        <a:lnTo>
                          <a:pt x="194" y="220"/>
                        </a:lnTo>
                        <a:lnTo>
                          <a:pt x="196" y="15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3" name="íşḻîḍè">
                    <a:extLst>
                      <a:ext uri="{FF2B5EF4-FFF2-40B4-BE49-F238E27FC236}">
                        <a16:creationId xmlns:a16="http://schemas.microsoft.com/office/drawing/2014/main" xmlns="" id="{D140E3BA-E7E9-4B02-87E4-718D017E8FC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00482" y="4419690"/>
                    <a:ext cx="336040" cy="1130653"/>
                  </a:xfrm>
                  <a:custGeom>
                    <a:avLst/>
                    <a:gdLst>
                      <a:gd name="T0" fmla="*/ 2147483647 w 192"/>
                      <a:gd name="T1" fmla="*/ 2147483647 h 678"/>
                      <a:gd name="T2" fmla="*/ 2147483647 w 192"/>
                      <a:gd name="T3" fmla="*/ 2147483647 h 678"/>
                      <a:gd name="T4" fmla="*/ 2147483647 w 192"/>
                      <a:gd name="T5" fmla="*/ 2147483647 h 678"/>
                      <a:gd name="T6" fmla="*/ 2147483647 w 192"/>
                      <a:gd name="T7" fmla="*/ 2147483647 h 678"/>
                      <a:gd name="T8" fmla="*/ 2147483647 w 192"/>
                      <a:gd name="T9" fmla="*/ 2147483647 h 678"/>
                      <a:gd name="T10" fmla="*/ 2147483647 w 192"/>
                      <a:gd name="T11" fmla="*/ 2147483647 h 678"/>
                      <a:gd name="T12" fmla="*/ 2147483647 w 192"/>
                      <a:gd name="T13" fmla="*/ 2147483647 h 678"/>
                      <a:gd name="T14" fmla="*/ 2147483647 w 192"/>
                      <a:gd name="T15" fmla="*/ 2147483647 h 678"/>
                      <a:gd name="T16" fmla="*/ 2147483647 w 192"/>
                      <a:gd name="T17" fmla="*/ 2147483647 h 678"/>
                      <a:gd name="T18" fmla="*/ 2147483647 w 192"/>
                      <a:gd name="T19" fmla="*/ 2147483647 h 678"/>
                      <a:gd name="T20" fmla="*/ 2147483647 w 192"/>
                      <a:gd name="T21" fmla="*/ 2147483647 h 678"/>
                      <a:gd name="T22" fmla="*/ 2147483647 w 192"/>
                      <a:gd name="T23" fmla="*/ 2147483647 h 678"/>
                      <a:gd name="T24" fmla="*/ 2147483647 w 192"/>
                      <a:gd name="T25" fmla="*/ 2147483647 h 678"/>
                      <a:gd name="T26" fmla="*/ 2147483647 w 192"/>
                      <a:gd name="T27" fmla="*/ 2147483647 h 678"/>
                      <a:gd name="T28" fmla="*/ 2147483647 w 192"/>
                      <a:gd name="T29" fmla="*/ 2147483647 h 678"/>
                      <a:gd name="T30" fmla="*/ 2147483647 w 192"/>
                      <a:gd name="T31" fmla="*/ 2147483647 h 678"/>
                      <a:gd name="T32" fmla="*/ 2147483647 w 192"/>
                      <a:gd name="T33" fmla="*/ 2147483647 h 678"/>
                      <a:gd name="T34" fmla="*/ 2147483647 w 192"/>
                      <a:gd name="T35" fmla="*/ 2147483647 h 678"/>
                      <a:gd name="T36" fmla="*/ 2147483647 w 192"/>
                      <a:gd name="T37" fmla="*/ 2147483647 h 678"/>
                      <a:gd name="T38" fmla="*/ 2147483647 w 192"/>
                      <a:gd name="T39" fmla="*/ 2147483647 h 678"/>
                      <a:gd name="T40" fmla="*/ 2147483647 w 192"/>
                      <a:gd name="T41" fmla="*/ 2147483647 h 678"/>
                      <a:gd name="T42" fmla="*/ 2147483647 w 192"/>
                      <a:gd name="T43" fmla="*/ 2147483647 h 678"/>
                      <a:gd name="T44" fmla="*/ 2147483647 w 192"/>
                      <a:gd name="T45" fmla="*/ 0 h 678"/>
                      <a:gd name="T46" fmla="*/ 0 w 192"/>
                      <a:gd name="T47" fmla="*/ 2147483647 h 678"/>
                      <a:gd name="T48" fmla="*/ 2147483647 w 192"/>
                      <a:gd name="T49" fmla="*/ 2147483647 h 678"/>
                      <a:gd name="T50" fmla="*/ 2147483647 w 192"/>
                      <a:gd name="T51" fmla="*/ 2147483647 h 678"/>
                      <a:gd name="T52" fmla="*/ 2147483647 w 192"/>
                      <a:gd name="T53" fmla="*/ 2147483647 h 678"/>
                      <a:gd name="T54" fmla="*/ 2147483647 w 192"/>
                      <a:gd name="T55" fmla="*/ 2147483647 h 678"/>
                      <a:gd name="T56" fmla="*/ 2147483647 w 192"/>
                      <a:gd name="T57" fmla="*/ 2147483647 h 678"/>
                      <a:gd name="T58" fmla="*/ 2147483647 w 192"/>
                      <a:gd name="T59" fmla="*/ 2147483647 h 678"/>
                      <a:gd name="T60" fmla="*/ 2147483647 w 192"/>
                      <a:gd name="T61" fmla="*/ 2147483647 h 678"/>
                      <a:gd name="T62" fmla="*/ 2147483647 w 192"/>
                      <a:gd name="T63" fmla="*/ 2147483647 h 678"/>
                      <a:gd name="T64" fmla="*/ 2147483647 w 192"/>
                      <a:gd name="T65" fmla="*/ 2147483647 h 678"/>
                      <a:gd name="T66" fmla="*/ 2147483647 w 192"/>
                      <a:gd name="T67" fmla="*/ 2147483647 h 678"/>
                      <a:gd name="T68" fmla="*/ 2147483647 w 192"/>
                      <a:gd name="T69" fmla="*/ 2147483647 h 678"/>
                      <a:gd name="T70" fmla="*/ 2147483647 w 192"/>
                      <a:gd name="T71" fmla="*/ 2147483647 h 678"/>
                      <a:gd name="T72" fmla="*/ 2147483647 w 192"/>
                      <a:gd name="T73" fmla="*/ 2147483647 h 678"/>
                      <a:gd name="T74" fmla="*/ 2147483647 w 192"/>
                      <a:gd name="T75" fmla="*/ 2147483647 h 678"/>
                      <a:gd name="T76" fmla="*/ 2147483647 w 192"/>
                      <a:gd name="T77" fmla="*/ 2147483647 h 678"/>
                      <a:gd name="T78" fmla="*/ 2147483647 w 192"/>
                      <a:gd name="T79" fmla="*/ 2147483647 h 678"/>
                      <a:gd name="T80" fmla="*/ 2147483647 w 192"/>
                      <a:gd name="T81" fmla="*/ 2147483647 h 678"/>
                      <a:gd name="T82" fmla="*/ 2147483647 w 192"/>
                      <a:gd name="T83" fmla="*/ 2147483647 h 678"/>
                      <a:gd name="T84" fmla="*/ 2147483647 w 192"/>
                      <a:gd name="T85" fmla="*/ 2147483647 h 678"/>
                      <a:gd name="T86" fmla="*/ 2147483647 w 192"/>
                      <a:gd name="T87" fmla="*/ 2147483647 h 678"/>
                      <a:gd name="T88" fmla="*/ 2147483647 w 192"/>
                      <a:gd name="T89" fmla="*/ 2147483647 h 678"/>
                      <a:gd name="T90" fmla="*/ 2147483647 w 192"/>
                      <a:gd name="T91" fmla="*/ 2147483647 h 678"/>
                      <a:gd name="T92" fmla="*/ 2147483647 w 192"/>
                      <a:gd name="T93" fmla="*/ 2147483647 h 678"/>
                      <a:gd name="T94" fmla="*/ 2147483647 w 192"/>
                      <a:gd name="T95" fmla="*/ 2147483647 h 678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192"/>
                      <a:gd name="T145" fmla="*/ 0 h 678"/>
                      <a:gd name="T146" fmla="*/ 192 w 192"/>
                      <a:gd name="T147" fmla="*/ 678 h 678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192" h="678">
                        <a:moveTo>
                          <a:pt x="174" y="624"/>
                        </a:moveTo>
                        <a:lnTo>
                          <a:pt x="126" y="624"/>
                        </a:lnTo>
                        <a:lnTo>
                          <a:pt x="122" y="618"/>
                        </a:lnTo>
                        <a:lnTo>
                          <a:pt x="120" y="612"/>
                        </a:lnTo>
                        <a:lnTo>
                          <a:pt x="118" y="606"/>
                        </a:lnTo>
                        <a:lnTo>
                          <a:pt x="112" y="600"/>
                        </a:lnTo>
                        <a:lnTo>
                          <a:pt x="104" y="596"/>
                        </a:lnTo>
                        <a:lnTo>
                          <a:pt x="98" y="592"/>
                        </a:lnTo>
                        <a:lnTo>
                          <a:pt x="90" y="586"/>
                        </a:lnTo>
                        <a:lnTo>
                          <a:pt x="88" y="582"/>
                        </a:lnTo>
                        <a:lnTo>
                          <a:pt x="86" y="576"/>
                        </a:lnTo>
                        <a:lnTo>
                          <a:pt x="88" y="566"/>
                        </a:lnTo>
                        <a:lnTo>
                          <a:pt x="90" y="556"/>
                        </a:lnTo>
                        <a:lnTo>
                          <a:pt x="90" y="552"/>
                        </a:lnTo>
                        <a:lnTo>
                          <a:pt x="88" y="548"/>
                        </a:lnTo>
                        <a:lnTo>
                          <a:pt x="88" y="546"/>
                        </a:lnTo>
                        <a:lnTo>
                          <a:pt x="86" y="544"/>
                        </a:lnTo>
                        <a:lnTo>
                          <a:pt x="88" y="540"/>
                        </a:lnTo>
                        <a:lnTo>
                          <a:pt x="90" y="536"/>
                        </a:lnTo>
                        <a:lnTo>
                          <a:pt x="92" y="534"/>
                        </a:lnTo>
                        <a:lnTo>
                          <a:pt x="92" y="528"/>
                        </a:lnTo>
                        <a:lnTo>
                          <a:pt x="92" y="518"/>
                        </a:lnTo>
                        <a:lnTo>
                          <a:pt x="88" y="510"/>
                        </a:lnTo>
                        <a:lnTo>
                          <a:pt x="86" y="504"/>
                        </a:lnTo>
                        <a:lnTo>
                          <a:pt x="84" y="494"/>
                        </a:lnTo>
                        <a:lnTo>
                          <a:pt x="86" y="490"/>
                        </a:lnTo>
                        <a:lnTo>
                          <a:pt x="88" y="486"/>
                        </a:lnTo>
                        <a:lnTo>
                          <a:pt x="84" y="484"/>
                        </a:lnTo>
                        <a:lnTo>
                          <a:pt x="80" y="480"/>
                        </a:lnTo>
                        <a:lnTo>
                          <a:pt x="72" y="466"/>
                        </a:lnTo>
                        <a:lnTo>
                          <a:pt x="60" y="446"/>
                        </a:lnTo>
                        <a:lnTo>
                          <a:pt x="64" y="446"/>
                        </a:lnTo>
                        <a:lnTo>
                          <a:pt x="66" y="442"/>
                        </a:lnTo>
                        <a:lnTo>
                          <a:pt x="64" y="434"/>
                        </a:lnTo>
                        <a:lnTo>
                          <a:pt x="60" y="420"/>
                        </a:lnTo>
                        <a:lnTo>
                          <a:pt x="54" y="408"/>
                        </a:lnTo>
                        <a:lnTo>
                          <a:pt x="52" y="394"/>
                        </a:lnTo>
                        <a:lnTo>
                          <a:pt x="54" y="388"/>
                        </a:lnTo>
                        <a:lnTo>
                          <a:pt x="56" y="384"/>
                        </a:lnTo>
                        <a:lnTo>
                          <a:pt x="58" y="382"/>
                        </a:lnTo>
                        <a:lnTo>
                          <a:pt x="60" y="380"/>
                        </a:lnTo>
                        <a:lnTo>
                          <a:pt x="58" y="372"/>
                        </a:lnTo>
                        <a:lnTo>
                          <a:pt x="52" y="364"/>
                        </a:lnTo>
                        <a:lnTo>
                          <a:pt x="50" y="352"/>
                        </a:lnTo>
                        <a:lnTo>
                          <a:pt x="46" y="346"/>
                        </a:lnTo>
                        <a:lnTo>
                          <a:pt x="48" y="342"/>
                        </a:lnTo>
                        <a:lnTo>
                          <a:pt x="50" y="338"/>
                        </a:lnTo>
                        <a:lnTo>
                          <a:pt x="52" y="332"/>
                        </a:lnTo>
                        <a:lnTo>
                          <a:pt x="54" y="328"/>
                        </a:lnTo>
                        <a:lnTo>
                          <a:pt x="54" y="298"/>
                        </a:lnTo>
                        <a:lnTo>
                          <a:pt x="52" y="290"/>
                        </a:lnTo>
                        <a:lnTo>
                          <a:pt x="50" y="282"/>
                        </a:lnTo>
                        <a:lnTo>
                          <a:pt x="46" y="276"/>
                        </a:lnTo>
                        <a:lnTo>
                          <a:pt x="44" y="270"/>
                        </a:lnTo>
                        <a:lnTo>
                          <a:pt x="42" y="264"/>
                        </a:lnTo>
                        <a:lnTo>
                          <a:pt x="38" y="258"/>
                        </a:lnTo>
                        <a:lnTo>
                          <a:pt x="36" y="252"/>
                        </a:lnTo>
                        <a:lnTo>
                          <a:pt x="34" y="246"/>
                        </a:lnTo>
                        <a:lnTo>
                          <a:pt x="36" y="242"/>
                        </a:lnTo>
                        <a:lnTo>
                          <a:pt x="38" y="234"/>
                        </a:lnTo>
                        <a:lnTo>
                          <a:pt x="42" y="224"/>
                        </a:lnTo>
                        <a:lnTo>
                          <a:pt x="42" y="218"/>
                        </a:lnTo>
                        <a:lnTo>
                          <a:pt x="38" y="216"/>
                        </a:lnTo>
                        <a:lnTo>
                          <a:pt x="36" y="212"/>
                        </a:lnTo>
                        <a:lnTo>
                          <a:pt x="34" y="208"/>
                        </a:lnTo>
                        <a:lnTo>
                          <a:pt x="36" y="194"/>
                        </a:lnTo>
                        <a:lnTo>
                          <a:pt x="42" y="184"/>
                        </a:lnTo>
                        <a:lnTo>
                          <a:pt x="50" y="172"/>
                        </a:lnTo>
                        <a:lnTo>
                          <a:pt x="54" y="164"/>
                        </a:lnTo>
                        <a:lnTo>
                          <a:pt x="50" y="158"/>
                        </a:lnTo>
                        <a:lnTo>
                          <a:pt x="48" y="152"/>
                        </a:lnTo>
                        <a:lnTo>
                          <a:pt x="46" y="134"/>
                        </a:lnTo>
                        <a:lnTo>
                          <a:pt x="48" y="126"/>
                        </a:lnTo>
                        <a:lnTo>
                          <a:pt x="50" y="122"/>
                        </a:lnTo>
                        <a:lnTo>
                          <a:pt x="56" y="118"/>
                        </a:lnTo>
                        <a:lnTo>
                          <a:pt x="62" y="112"/>
                        </a:lnTo>
                        <a:lnTo>
                          <a:pt x="64" y="106"/>
                        </a:lnTo>
                        <a:lnTo>
                          <a:pt x="64" y="102"/>
                        </a:lnTo>
                        <a:lnTo>
                          <a:pt x="62" y="88"/>
                        </a:lnTo>
                        <a:lnTo>
                          <a:pt x="60" y="90"/>
                        </a:lnTo>
                        <a:lnTo>
                          <a:pt x="56" y="90"/>
                        </a:lnTo>
                        <a:lnTo>
                          <a:pt x="52" y="90"/>
                        </a:lnTo>
                        <a:lnTo>
                          <a:pt x="50" y="86"/>
                        </a:lnTo>
                        <a:lnTo>
                          <a:pt x="48" y="80"/>
                        </a:lnTo>
                        <a:lnTo>
                          <a:pt x="42" y="60"/>
                        </a:lnTo>
                        <a:lnTo>
                          <a:pt x="40" y="56"/>
                        </a:lnTo>
                        <a:lnTo>
                          <a:pt x="36" y="54"/>
                        </a:lnTo>
                        <a:lnTo>
                          <a:pt x="34" y="52"/>
                        </a:lnTo>
                        <a:lnTo>
                          <a:pt x="32" y="50"/>
                        </a:lnTo>
                        <a:lnTo>
                          <a:pt x="28" y="20"/>
                        </a:lnTo>
                        <a:lnTo>
                          <a:pt x="22" y="8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8" y="4"/>
                        </a:lnTo>
                        <a:lnTo>
                          <a:pt x="4" y="6"/>
                        </a:lnTo>
                        <a:lnTo>
                          <a:pt x="0" y="8"/>
                        </a:lnTo>
                        <a:lnTo>
                          <a:pt x="4" y="18"/>
                        </a:lnTo>
                        <a:lnTo>
                          <a:pt x="8" y="32"/>
                        </a:lnTo>
                        <a:lnTo>
                          <a:pt x="12" y="48"/>
                        </a:lnTo>
                        <a:lnTo>
                          <a:pt x="14" y="66"/>
                        </a:lnTo>
                        <a:lnTo>
                          <a:pt x="10" y="80"/>
                        </a:lnTo>
                        <a:lnTo>
                          <a:pt x="8" y="96"/>
                        </a:lnTo>
                        <a:lnTo>
                          <a:pt x="12" y="102"/>
                        </a:lnTo>
                        <a:lnTo>
                          <a:pt x="16" y="106"/>
                        </a:lnTo>
                        <a:lnTo>
                          <a:pt x="18" y="118"/>
                        </a:lnTo>
                        <a:lnTo>
                          <a:pt x="18" y="134"/>
                        </a:lnTo>
                        <a:lnTo>
                          <a:pt x="16" y="162"/>
                        </a:lnTo>
                        <a:lnTo>
                          <a:pt x="10" y="192"/>
                        </a:lnTo>
                        <a:lnTo>
                          <a:pt x="12" y="198"/>
                        </a:lnTo>
                        <a:lnTo>
                          <a:pt x="14" y="202"/>
                        </a:lnTo>
                        <a:lnTo>
                          <a:pt x="16" y="206"/>
                        </a:lnTo>
                        <a:lnTo>
                          <a:pt x="18" y="210"/>
                        </a:lnTo>
                        <a:lnTo>
                          <a:pt x="18" y="214"/>
                        </a:lnTo>
                        <a:lnTo>
                          <a:pt x="16" y="214"/>
                        </a:lnTo>
                        <a:lnTo>
                          <a:pt x="14" y="216"/>
                        </a:lnTo>
                        <a:lnTo>
                          <a:pt x="14" y="218"/>
                        </a:lnTo>
                        <a:lnTo>
                          <a:pt x="14" y="236"/>
                        </a:lnTo>
                        <a:lnTo>
                          <a:pt x="20" y="252"/>
                        </a:lnTo>
                        <a:lnTo>
                          <a:pt x="22" y="268"/>
                        </a:lnTo>
                        <a:lnTo>
                          <a:pt x="24" y="286"/>
                        </a:lnTo>
                        <a:lnTo>
                          <a:pt x="22" y="302"/>
                        </a:lnTo>
                        <a:lnTo>
                          <a:pt x="22" y="310"/>
                        </a:lnTo>
                        <a:lnTo>
                          <a:pt x="20" y="318"/>
                        </a:lnTo>
                        <a:lnTo>
                          <a:pt x="22" y="326"/>
                        </a:lnTo>
                        <a:lnTo>
                          <a:pt x="22" y="332"/>
                        </a:lnTo>
                        <a:lnTo>
                          <a:pt x="20" y="340"/>
                        </a:lnTo>
                        <a:lnTo>
                          <a:pt x="16" y="346"/>
                        </a:lnTo>
                        <a:lnTo>
                          <a:pt x="12" y="350"/>
                        </a:lnTo>
                        <a:lnTo>
                          <a:pt x="10" y="352"/>
                        </a:lnTo>
                        <a:lnTo>
                          <a:pt x="10" y="358"/>
                        </a:lnTo>
                        <a:lnTo>
                          <a:pt x="12" y="362"/>
                        </a:lnTo>
                        <a:lnTo>
                          <a:pt x="18" y="372"/>
                        </a:lnTo>
                        <a:lnTo>
                          <a:pt x="22" y="380"/>
                        </a:lnTo>
                        <a:lnTo>
                          <a:pt x="24" y="388"/>
                        </a:lnTo>
                        <a:lnTo>
                          <a:pt x="24" y="404"/>
                        </a:lnTo>
                        <a:lnTo>
                          <a:pt x="26" y="418"/>
                        </a:lnTo>
                        <a:lnTo>
                          <a:pt x="28" y="436"/>
                        </a:lnTo>
                        <a:lnTo>
                          <a:pt x="34" y="456"/>
                        </a:lnTo>
                        <a:lnTo>
                          <a:pt x="36" y="462"/>
                        </a:lnTo>
                        <a:lnTo>
                          <a:pt x="40" y="462"/>
                        </a:lnTo>
                        <a:lnTo>
                          <a:pt x="44" y="462"/>
                        </a:lnTo>
                        <a:lnTo>
                          <a:pt x="46" y="462"/>
                        </a:lnTo>
                        <a:lnTo>
                          <a:pt x="46" y="460"/>
                        </a:lnTo>
                        <a:lnTo>
                          <a:pt x="44" y="448"/>
                        </a:lnTo>
                        <a:lnTo>
                          <a:pt x="40" y="436"/>
                        </a:lnTo>
                        <a:lnTo>
                          <a:pt x="44" y="434"/>
                        </a:lnTo>
                        <a:lnTo>
                          <a:pt x="50" y="434"/>
                        </a:lnTo>
                        <a:lnTo>
                          <a:pt x="52" y="442"/>
                        </a:lnTo>
                        <a:lnTo>
                          <a:pt x="52" y="456"/>
                        </a:lnTo>
                        <a:lnTo>
                          <a:pt x="54" y="462"/>
                        </a:lnTo>
                        <a:lnTo>
                          <a:pt x="56" y="466"/>
                        </a:lnTo>
                        <a:lnTo>
                          <a:pt x="56" y="480"/>
                        </a:lnTo>
                        <a:lnTo>
                          <a:pt x="50" y="482"/>
                        </a:lnTo>
                        <a:lnTo>
                          <a:pt x="44" y="482"/>
                        </a:lnTo>
                        <a:lnTo>
                          <a:pt x="46" y="486"/>
                        </a:lnTo>
                        <a:lnTo>
                          <a:pt x="48" y="490"/>
                        </a:lnTo>
                        <a:lnTo>
                          <a:pt x="50" y="492"/>
                        </a:lnTo>
                        <a:lnTo>
                          <a:pt x="50" y="496"/>
                        </a:lnTo>
                        <a:lnTo>
                          <a:pt x="50" y="502"/>
                        </a:lnTo>
                        <a:lnTo>
                          <a:pt x="46" y="506"/>
                        </a:lnTo>
                        <a:lnTo>
                          <a:pt x="42" y="512"/>
                        </a:lnTo>
                        <a:lnTo>
                          <a:pt x="40" y="518"/>
                        </a:lnTo>
                        <a:lnTo>
                          <a:pt x="42" y="522"/>
                        </a:lnTo>
                        <a:lnTo>
                          <a:pt x="46" y="524"/>
                        </a:lnTo>
                        <a:lnTo>
                          <a:pt x="56" y="526"/>
                        </a:lnTo>
                        <a:lnTo>
                          <a:pt x="54" y="530"/>
                        </a:lnTo>
                        <a:lnTo>
                          <a:pt x="56" y="534"/>
                        </a:lnTo>
                        <a:lnTo>
                          <a:pt x="58" y="540"/>
                        </a:lnTo>
                        <a:lnTo>
                          <a:pt x="58" y="544"/>
                        </a:lnTo>
                        <a:lnTo>
                          <a:pt x="50" y="544"/>
                        </a:lnTo>
                        <a:lnTo>
                          <a:pt x="50" y="554"/>
                        </a:lnTo>
                        <a:lnTo>
                          <a:pt x="54" y="560"/>
                        </a:lnTo>
                        <a:lnTo>
                          <a:pt x="62" y="568"/>
                        </a:lnTo>
                        <a:lnTo>
                          <a:pt x="62" y="572"/>
                        </a:lnTo>
                        <a:lnTo>
                          <a:pt x="62" y="576"/>
                        </a:lnTo>
                        <a:lnTo>
                          <a:pt x="66" y="582"/>
                        </a:lnTo>
                        <a:lnTo>
                          <a:pt x="74" y="594"/>
                        </a:lnTo>
                        <a:lnTo>
                          <a:pt x="80" y="602"/>
                        </a:lnTo>
                        <a:lnTo>
                          <a:pt x="86" y="606"/>
                        </a:lnTo>
                        <a:lnTo>
                          <a:pt x="96" y="606"/>
                        </a:lnTo>
                        <a:lnTo>
                          <a:pt x="94" y="618"/>
                        </a:lnTo>
                        <a:lnTo>
                          <a:pt x="96" y="622"/>
                        </a:lnTo>
                        <a:lnTo>
                          <a:pt x="100" y="626"/>
                        </a:lnTo>
                        <a:lnTo>
                          <a:pt x="96" y="630"/>
                        </a:lnTo>
                        <a:lnTo>
                          <a:pt x="106" y="640"/>
                        </a:lnTo>
                        <a:lnTo>
                          <a:pt x="122" y="648"/>
                        </a:lnTo>
                        <a:lnTo>
                          <a:pt x="154" y="660"/>
                        </a:lnTo>
                        <a:lnTo>
                          <a:pt x="156" y="664"/>
                        </a:lnTo>
                        <a:lnTo>
                          <a:pt x="158" y="666"/>
                        </a:lnTo>
                        <a:lnTo>
                          <a:pt x="160" y="668"/>
                        </a:lnTo>
                        <a:lnTo>
                          <a:pt x="164" y="670"/>
                        </a:lnTo>
                        <a:lnTo>
                          <a:pt x="172" y="672"/>
                        </a:lnTo>
                        <a:lnTo>
                          <a:pt x="178" y="674"/>
                        </a:lnTo>
                        <a:lnTo>
                          <a:pt x="192" y="678"/>
                        </a:lnTo>
                        <a:lnTo>
                          <a:pt x="174" y="6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4" name="ïṣḷîḓe">
                    <a:extLst>
                      <a:ext uri="{FF2B5EF4-FFF2-40B4-BE49-F238E27FC236}">
                        <a16:creationId xmlns:a16="http://schemas.microsoft.com/office/drawing/2014/main" xmlns="" id="{7B15D32D-8784-4076-B33A-65214CC9925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06223" y="5462077"/>
                    <a:ext cx="118441" cy="93870"/>
                  </a:xfrm>
                  <a:custGeom>
                    <a:avLst/>
                    <a:gdLst>
                      <a:gd name="T0" fmla="*/ 0 w 68"/>
                      <a:gd name="T1" fmla="*/ 0 h 56"/>
                      <a:gd name="T2" fmla="*/ 2147483647 w 68"/>
                      <a:gd name="T3" fmla="*/ 2147483647 h 56"/>
                      <a:gd name="T4" fmla="*/ 2147483647 w 68"/>
                      <a:gd name="T5" fmla="*/ 2147483647 h 56"/>
                      <a:gd name="T6" fmla="*/ 2147483647 w 68"/>
                      <a:gd name="T7" fmla="*/ 2147483647 h 56"/>
                      <a:gd name="T8" fmla="*/ 2147483647 w 68"/>
                      <a:gd name="T9" fmla="*/ 2147483647 h 56"/>
                      <a:gd name="T10" fmla="*/ 2147483647 w 68"/>
                      <a:gd name="T11" fmla="*/ 2147483647 h 56"/>
                      <a:gd name="T12" fmla="*/ 2147483647 w 68"/>
                      <a:gd name="T13" fmla="*/ 2147483647 h 56"/>
                      <a:gd name="T14" fmla="*/ 2147483647 w 68"/>
                      <a:gd name="T15" fmla="*/ 2147483647 h 56"/>
                      <a:gd name="T16" fmla="*/ 2147483647 w 68"/>
                      <a:gd name="T17" fmla="*/ 2147483647 h 56"/>
                      <a:gd name="T18" fmla="*/ 2147483647 w 68"/>
                      <a:gd name="T19" fmla="*/ 2147483647 h 56"/>
                      <a:gd name="T20" fmla="*/ 2147483647 w 68"/>
                      <a:gd name="T21" fmla="*/ 2147483647 h 56"/>
                      <a:gd name="T22" fmla="*/ 2147483647 w 68"/>
                      <a:gd name="T23" fmla="*/ 2147483647 h 56"/>
                      <a:gd name="T24" fmla="*/ 2147483647 w 68"/>
                      <a:gd name="T25" fmla="*/ 2147483647 h 56"/>
                      <a:gd name="T26" fmla="*/ 0 w 68"/>
                      <a:gd name="T27" fmla="*/ 0 h 5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68"/>
                      <a:gd name="T43" fmla="*/ 0 h 56"/>
                      <a:gd name="T44" fmla="*/ 68 w 68"/>
                      <a:gd name="T45" fmla="*/ 56 h 56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68" h="56">
                        <a:moveTo>
                          <a:pt x="0" y="0"/>
                        </a:moveTo>
                        <a:lnTo>
                          <a:pt x="6" y="6"/>
                        </a:lnTo>
                        <a:lnTo>
                          <a:pt x="12" y="14"/>
                        </a:lnTo>
                        <a:lnTo>
                          <a:pt x="28" y="26"/>
                        </a:lnTo>
                        <a:lnTo>
                          <a:pt x="40" y="30"/>
                        </a:lnTo>
                        <a:lnTo>
                          <a:pt x="50" y="32"/>
                        </a:lnTo>
                        <a:lnTo>
                          <a:pt x="62" y="36"/>
                        </a:lnTo>
                        <a:lnTo>
                          <a:pt x="66" y="38"/>
                        </a:lnTo>
                        <a:lnTo>
                          <a:pt x="68" y="42"/>
                        </a:lnTo>
                        <a:lnTo>
                          <a:pt x="48" y="52"/>
                        </a:lnTo>
                        <a:lnTo>
                          <a:pt x="40" y="54"/>
                        </a:lnTo>
                        <a:lnTo>
                          <a:pt x="28" y="56"/>
                        </a:lnTo>
                        <a:lnTo>
                          <a:pt x="18" y="5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5" name="ïṣļïḑe">
                    <a:extLst>
                      <a:ext uri="{FF2B5EF4-FFF2-40B4-BE49-F238E27FC236}">
                        <a16:creationId xmlns:a16="http://schemas.microsoft.com/office/drawing/2014/main" xmlns="" id="{1574589B-E568-4178-84BB-209A31BDBAE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142942" y="3489388"/>
                    <a:ext cx="322269" cy="507184"/>
                  </a:xfrm>
                  <a:custGeom>
                    <a:avLst/>
                    <a:gdLst>
                      <a:gd name="T0" fmla="*/ 2147483647 w 184"/>
                      <a:gd name="T1" fmla="*/ 2147483647 h 304"/>
                      <a:gd name="T2" fmla="*/ 2147483647 w 184"/>
                      <a:gd name="T3" fmla="*/ 2147483647 h 304"/>
                      <a:gd name="T4" fmla="*/ 2147483647 w 184"/>
                      <a:gd name="T5" fmla="*/ 2147483647 h 304"/>
                      <a:gd name="T6" fmla="*/ 2147483647 w 184"/>
                      <a:gd name="T7" fmla="*/ 2147483647 h 304"/>
                      <a:gd name="T8" fmla="*/ 2147483647 w 184"/>
                      <a:gd name="T9" fmla="*/ 2147483647 h 304"/>
                      <a:gd name="T10" fmla="*/ 2147483647 w 184"/>
                      <a:gd name="T11" fmla="*/ 2147483647 h 304"/>
                      <a:gd name="T12" fmla="*/ 2147483647 w 184"/>
                      <a:gd name="T13" fmla="*/ 2147483647 h 304"/>
                      <a:gd name="T14" fmla="*/ 2147483647 w 184"/>
                      <a:gd name="T15" fmla="*/ 2147483647 h 304"/>
                      <a:gd name="T16" fmla="*/ 2147483647 w 184"/>
                      <a:gd name="T17" fmla="*/ 2147483647 h 304"/>
                      <a:gd name="T18" fmla="*/ 2147483647 w 184"/>
                      <a:gd name="T19" fmla="*/ 2147483647 h 304"/>
                      <a:gd name="T20" fmla="*/ 2147483647 w 184"/>
                      <a:gd name="T21" fmla="*/ 2147483647 h 304"/>
                      <a:gd name="T22" fmla="*/ 2147483647 w 184"/>
                      <a:gd name="T23" fmla="*/ 2147483647 h 304"/>
                      <a:gd name="T24" fmla="*/ 2147483647 w 184"/>
                      <a:gd name="T25" fmla="*/ 2147483647 h 304"/>
                      <a:gd name="T26" fmla="*/ 2147483647 w 184"/>
                      <a:gd name="T27" fmla="*/ 2147483647 h 304"/>
                      <a:gd name="T28" fmla="*/ 2147483647 w 184"/>
                      <a:gd name="T29" fmla="*/ 2147483647 h 304"/>
                      <a:gd name="T30" fmla="*/ 2147483647 w 184"/>
                      <a:gd name="T31" fmla="*/ 2147483647 h 304"/>
                      <a:gd name="T32" fmla="*/ 2147483647 w 184"/>
                      <a:gd name="T33" fmla="*/ 2147483647 h 304"/>
                      <a:gd name="T34" fmla="*/ 2147483647 w 184"/>
                      <a:gd name="T35" fmla="*/ 2147483647 h 304"/>
                      <a:gd name="T36" fmla="*/ 2147483647 w 184"/>
                      <a:gd name="T37" fmla="*/ 2147483647 h 304"/>
                      <a:gd name="T38" fmla="*/ 2147483647 w 184"/>
                      <a:gd name="T39" fmla="*/ 2147483647 h 304"/>
                      <a:gd name="T40" fmla="*/ 2147483647 w 184"/>
                      <a:gd name="T41" fmla="*/ 2147483647 h 304"/>
                      <a:gd name="T42" fmla="*/ 2147483647 w 184"/>
                      <a:gd name="T43" fmla="*/ 2147483647 h 304"/>
                      <a:gd name="T44" fmla="*/ 2147483647 w 184"/>
                      <a:gd name="T45" fmla="*/ 2147483647 h 304"/>
                      <a:gd name="T46" fmla="*/ 2147483647 w 184"/>
                      <a:gd name="T47" fmla="*/ 2147483647 h 304"/>
                      <a:gd name="T48" fmla="*/ 2147483647 w 184"/>
                      <a:gd name="T49" fmla="*/ 2147483647 h 304"/>
                      <a:gd name="T50" fmla="*/ 2147483647 w 184"/>
                      <a:gd name="T51" fmla="*/ 2147483647 h 304"/>
                      <a:gd name="T52" fmla="*/ 2147483647 w 184"/>
                      <a:gd name="T53" fmla="*/ 2147483647 h 304"/>
                      <a:gd name="T54" fmla="*/ 2147483647 w 184"/>
                      <a:gd name="T55" fmla="*/ 2147483647 h 304"/>
                      <a:gd name="T56" fmla="*/ 2147483647 w 184"/>
                      <a:gd name="T57" fmla="*/ 2147483647 h 304"/>
                      <a:gd name="T58" fmla="*/ 2147483647 w 184"/>
                      <a:gd name="T59" fmla="*/ 2147483647 h 304"/>
                      <a:gd name="T60" fmla="*/ 2147483647 w 184"/>
                      <a:gd name="T61" fmla="*/ 2147483647 h 304"/>
                      <a:gd name="T62" fmla="*/ 2147483647 w 184"/>
                      <a:gd name="T63" fmla="*/ 2147483647 h 304"/>
                      <a:gd name="T64" fmla="*/ 2147483647 w 184"/>
                      <a:gd name="T65" fmla="*/ 2147483647 h 304"/>
                      <a:gd name="T66" fmla="*/ 2147483647 w 184"/>
                      <a:gd name="T67" fmla="*/ 2147483647 h 304"/>
                      <a:gd name="T68" fmla="*/ 2147483647 w 184"/>
                      <a:gd name="T69" fmla="*/ 2147483647 h 304"/>
                      <a:gd name="T70" fmla="*/ 2147483647 w 184"/>
                      <a:gd name="T71" fmla="*/ 2147483647 h 304"/>
                      <a:gd name="T72" fmla="*/ 2147483647 w 184"/>
                      <a:gd name="T73" fmla="*/ 2147483647 h 304"/>
                      <a:gd name="T74" fmla="*/ 2147483647 w 184"/>
                      <a:gd name="T75" fmla="*/ 2147483647 h 304"/>
                      <a:gd name="T76" fmla="*/ 2147483647 w 184"/>
                      <a:gd name="T77" fmla="*/ 2147483647 h 304"/>
                      <a:gd name="T78" fmla="*/ 2147483647 w 184"/>
                      <a:gd name="T79" fmla="*/ 2147483647 h 304"/>
                      <a:gd name="T80" fmla="*/ 2147483647 w 184"/>
                      <a:gd name="T81" fmla="*/ 2147483647 h 304"/>
                      <a:gd name="T82" fmla="*/ 2147483647 w 184"/>
                      <a:gd name="T83" fmla="*/ 2147483647 h 304"/>
                      <a:gd name="T84" fmla="*/ 2147483647 w 184"/>
                      <a:gd name="T85" fmla="*/ 2147483647 h 304"/>
                      <a:gd name="T86" fmla="*/ 2147483647 w 184"/>
                      <a:gd name="T87" fmla="*/ 2147483647 h 304"/>
                      <a:gd name="T88" fmla="*/ 2147483647 w 184"/>
                      <a:gd name="T89" fmla="*/ 2147483647 h 304"/>
                      <a:gd name="T90" fmla="*/ 0 w 184"/>
                      <a:gd name="T91" fmla="*/ 2147483647 h 304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w 184"/>
                      <a:gd name="T139" fmla="*/ 0 h 304"/>
                      <a:gd name="T140" fmla="*/ 184 w 184"/>
                      <a:gd name="T141" fmla="*/ 304 h 304"/>
                    </a:gdLst>
                    <a:ahLst/>
                    <a:cxnLst>
                      <a:cxn ang="T92">
                        <a:pos x="T0" y="T1"/>
                      </a:cxn>
                      <a:cxn ang="T93">
                        <a:pos x="T2" y="T3"/>
                      </a:cxn>
                      <a:cxn ang="T94">
                        <a:pos x="T4" y="T5"/>
                      </a:cxn>
                      <a:cxn ang="T95">
                        <a:pos x="T6" y="T7"/>
                      </a:cxn>
                      <a:cxn ang="T96">
                        <a:pos x="T8" y="T9"/>
                      </a:cxn>
                      <a:cxn ang="T97">
                        <a:pos x="T10" y="T11"/>
                      </a:cxn>
                      <a:cxn ang="T98">
                        <a:pos x="T12" y="T13"/>
                      </a:cxn>
                      <a:cxn ang="T99">
                        <a:pos x="T14" y="T15"/>
                      </a:cxn>
                      <a:cxn ang="T100">
                        <a:pos x="T16" y="T17"/>
                      </a:cxn>
                      <a:cxn ang="T101">
                        <a:pos x="T18" y="T19"/>
                      </a:cxn>
                      <a:cxn ang="T102">
                        <a:pos x="T20" y="T21"/>
                      </a:cxn>
                      <a:cxn ang="T103">
                        <a:pos x="T22" y="T23"/>
                      </a:cxn>
                      <a:cxn ang="T104">
                        <a:pos x="T24" y="T25"/>
                      </a:cxn>
                      <a:cxn ang="T105">
                        <a:pos x="T26" y="T27"/>
                      </a:cxn>
                      <a:cxn ang="T106">
                        <a:pos x="T28" y="T29"/>
                      </a:cxn>
                      <a:cxn ang="T107">
                        <a:pos x="T30" y="T31"/>
                      </a:cxn>
                      <a:cxn ang="T108">
                        <a:pos x="T32" y="T33"/>
                      </a:cxn>
                      <a:cxn ang="T109">
                        <a:pos x="T34" y="T35"/>
                      </a:cxn>
                      <a:cxn ang="T110">
                        <a:pos x="T36" y="T37"/>
                      </a:cxn>
                      <a:cxn ang="T111">
                        <a:pos x="T38" y="T39"/>
                      </a:cxn>
                      <a:cxn ang="T112">
                        <a:pos x="T40" y="T41"/>
                      </a:cxn>
                      <a:cxn ang="T113">
                        <a:pos x="T42" y="T43"/>
                      </a:cxn>
                      <a:cxn ang="T114">
                        <a:pos x="T44" y="T45"/>
                      </a:cxn>
                      <a:cxn ang="T115">
                        <a:pos x="T46" y="T47"/>
                      </a:cxn>
                      <a:cxn ang="T116">
                        <a:pos x="T48" y="T49"/>
                      </a:cxn>
                      <a:cxn ang="T117">
                        <a:pos x="T50" y="T51"/>
                      </a:cxn>
                      <a:cxn ang="T118">
                        <a:pos x="T52" y="T53"/>
                      </a:cxn>
                      <a:cxn ang="T119">
                        <a:pos x="T54" y="T55"/>
                      </a:cxn>
                      <a:cxn ang="T120">
                        <a:pos x="T56" y="T57"/>
                      </a:cxn>
                      <a:cxn ang="T121">
                        <a:pos x="T58" y="T59"/>
                      </a:cxn>
                      <a:cxn ang="T122">
                        <a:pos x="T60" y="T61"/>
                      </a:cxn>
                      <a:cxn ang="T123">
                        <a:pos x="T62" y="T63"/>
                      </a:cxn>
                      <a:cxn ang="T124">
                        <a:pos x="T64" y="T65"/>
                      </a:cxn>
                      <a:cxn ang="T125">
                        <a:pos x="T66" y="T67"/>
                      </a:cxn>
                      <a:cxn ang="T126">
                        <a:pos x="T68" y="T69"/>
                      </a:cxn>
                      <a:cxn ang="T127">
                        <a:pos x="T70" y="T71"/>
                      </a:cxn>
                      <a:cxn ang="T128">
                        <a:pos x="T72" y="T73"/>
                      </a:cxn>
                      <a:cxn ang="T129">
                        <a:pos x="T74" y="T75"/>
                      </a:cxn>
                      <a:cxn ang="T130">
                        <a:pos x="T76" y="T77"/>
                      </a:cxn>
                      <a:cxn ang="T131">
                        <a:pos x="T78" y="T79"/>
                      </a:cxn>
                      <a:cxn ang="T132">
                        <a:pos x="T80" y="T81"/>
                      </a:cxn>
                      <a:cxn ang="T133">
                        <a:pos x="T82" y="T83"/>
                      </a:cxn>
                      <a:cxn ang="T134">
                        <a:pos x="T84" y="T85"/>
                      </a:cxn>
                      <a:cxn ang="T135">
                        <a:pos x="T86" y="T87"/>
                      </a:cxn>
                      <a:cxn ang="T136">
                        <a:pos x="T88" y="T89"/>
                      </a:cxn>
                      <a:cxn ang="T137">
                        <a:pos x="T90" y="T91"/>
                      </a:cxn>
                    </a:cxnLst>
                    <a:rect l="T138" t="T139" r="T140" b="T141"/>
                    <a:pathLst>
                      <a:path w="184" h="304">
                        <a:moveTo>
                          <a:pt x="2" y="204"/>
                        </a:moveTo>
                        <a:lnTo>
                          <a:pt x="2" y="194"/>
                        </a:lnTo>
                        <a:lnTo>
                          <a:pt x="6" y="184"/>
                        </a:lnTo>
                        <a:lnTo>
                          <a:pt x="8" y="178"/>
                        </a:lnTo>
                        <a:lnTo>
                          <a:pt x="18" y="176"/>
                        </a:lnTo>
                        <a:lnTo>
                          <a:pt x="18" y="172"/>
                        </a:lnTo>
                        <a:lnTo>
                          <a:pt x="22" y="166"/>
                        </a:lnTo>
                        <a:lnTo>
                          <a:pt x="26" y="162"/>
                        </a:lnTo>
                        <a:lnTo>
                          <a:pt x="28" y="158"/>
                        </a:lnTo>
                        <a:lnTo>
                          <a:pt x="26" y="142"/>
                        </a:lnTo>
                        <a:lnTo>
                          <a:pt x="24" y="124"/>
                        </a:lnTo>
                        <a:lnTo>
                          <a:pt x="26" y="118"/>
                        </a:lnTo>
                        <a:lnTo>
                          <a:pt x="28" y="114"/>
                        </a:lnTo>
                        <a:lnTo>
                          <a:pt x="26" y="106"/>
                        </a:lnTo>
                        <a:lnTo>
                          <a:pt x="22" y="100"/>
                        </a:lnTo>
                        <a:lnTo>
                          <a:pt x="18" y="96"/>
                        </a:lnTo>
                        <a:lnTo>
                          <a:pt x="18" y="90"/>
                        </a:lnTo>
                        <a:lnTo>
                          <a:pt x="16" y="90"/>
                        </a:lnTo>
                        <a:lnTo>
                          <a:pt x="22" y="86"/>
                        </a:lnTo>
                        <a:lnTo>
                          <a:pt x="28" y="82"/>
                        </a:lnTo>
                        <a:lnTo>
                          <a:pt x="26" y="76"/>
                        </a:lnTo>
                        <a:lnTo>
                          <a:pt x="26" y="70"/>
                        </a:lnTo>
                        <a:lnTo>
                          <a:pt x="28" y="68"/>
                        </a:lnTo>
                        <a:lnTo>
                          <a:pt x="32" y="72"/>
                        </a:lnTo>
                        <a:lnTo>
                          <a:pt x="40" y="74"/>
                        </a:lnTo>
                        <a:lnTo>
                          <a:pt x="42" y="64"/>
                        </a:lnTo>
                        <a:lnTo>
                          <a:pt x="46" y="62"/>
                        </a:lnTo>
                        <a:lnTo>
                          <a:pt x="48" y="58"/>
                        </a:lnTo>
                        <a:lnTo>
                          <a:pt x="52" y="58"/>
                        </a:lnTo>
                        <a:lnTo>
                          <a:pt x="56" y="54"/>
                        </a:lnTo>
                        <a:lnTo>
                          <a:pt x="58" y="48"/>
                        </a:lnTo>
                        <a:lnTo>
                          <a:pt x="60" y="42"/>
                        </a:lnTo>
                        <a:lnTo>
                          <a:pt x="60" y="34"/>
                        </a:lnTo>
                        <a:lnTo>
                          <a:pt x="62" y="30"/>
                        </a:lnTo>
                        <a:lnTo>
                          <a:pt x="66" y="26"/>
                        </a:lnTo>
                        <a:lnTo>
                          <a:pt x="72" y="24"/>
                        </a:lnTo>
                        <a:lnTo>
                          <a:pt x="80" y="24"/>
                        </a:lnTo>
                        <a:lnTo>
                          <a:pt x="82" y="20"/>
                        </a:lnTo>
                        <a:lnTo>
                          <a:pt x="86" y="18"/>
                        </a:lnTo>
                        <a:lnTo>
                          <a:pt x="98" y="14"/>
                        </a:lnTo>
                        <a:lnTo>
                          <a:pt x="110" y="10"/>
                        </a:lnTo>
                        <a:lnTo>
                          <a:pt x="118" y="4"/>
                        </a:lnTo>
                        <a:lnTo>
                          <a:pt x="124" y="2"/>
                        </a:lnTo>
                        <a:lnTo>
                          <a:pt x="128" y="0"/>
                        </a:lnTo>
                        <a:lnTo>
                          <a:pt x="128" y="8"/>
                        </a:lnTo>
                        <a:lnTo>
                          <a:pt x="124" y="10"/>
                        </a:lnTo>
                        <a:lnTo>
                          <a:pt x="120" y="14"/>
                        </a:lnTo>
                        <a:lnTo>
                          <a:pt x="118" y="18"/>
                        </a:lnTo>
                        <a:lnTo>
                          <a:pt x="110" y="28"/>
                        </a:lnTo>
                        <a:lnTo>
                          <a:pt x="98" y="40"/>
                        </a:lnTo>
                        <a:lnTo>
                          <a:pt x="94" y="48"/>
                        </a:lnTo>
                        <a:lnTo>
                          <a:pt x="92" y="56"/>
                        </a:lnTo>
                        <a:lnTo>
                          <a:pt x="94" y="62"/>
                        </a:lnTo>
                        <a:lnTo>
                          <a:pt x="98" y="64"/>
                        </a:lnTo>
                        <a:lnTo>
                          <a:pt x="100" y="68"/>
                        </a:lnTo>
                        <a:lnTo>
                          <a:pt x="102" y="72"/>
                        </a:lnTo>
                        <a:lnTo>
                          <a:pt x="106" y="76"/>
                        </a:lnTo>
                        <a:lnTo>
                          <a:pt x="108" y="82"/>
                        </a:lnTo>
                        <a:lnTo>
                          <a:pt x="104" y="88"/>
                        </a:lnTo>
                        <a:lnTo>
                          <a:pt x="102" y="92"/>
                        </a:lnTo>
                        <a:lnTo>
                          <a:pt x="104" y="94"/>
                        </a:lnTo>
                        <a:lnTo>
                          <a:pt x="108" y="98"/>
                        </a:lnTo>
                        <a:lnTo>
                          <a:pt x="112" y="100"/>
                        </a:lnTo>
                        <a:lnTo>
                          <a:pt x="116" y="102"/>
                        </a:lnTo>
                        <a:lnTo>
                          <a:pt x="130" y="104"/>
                        </a:lnTo>
                        <a:lnTo>
                          <a:pt x="142" y="106"/>
                        </a:lnTo>
                        <a:lnTo>
                          <a:pt x="142" y="112"/>
                        </a:lnTo>
                        <a:lnTo>
                          <a:pt x="146" y="116"/>
                        </a:lnTo>
                        <a:lnTo>
                          <a:pt x="152" y="118"/>
                        </a:lnTo>
                        <a:lnTo>
                          <a:pt x="158" y="118"/>
                        </a:lnTo>
                        <a:lnTo>
                          <a:pt x="166" y="118"/>
                        </a:lnTo>
                        <a:lnTo>
                          <a:pt x="170" y="118"/>
                        </a:lnTo>
                        <a:lnTo>
                          <a:pt x="176" y="116"/>
                        </a:lnTo>
                        <a:lnTo>
                          <a:pt x="184" y="116"/>
                        </a:lnTo>
                        <a:lnTo>
                          <a:pt x="176" y="132"/>
                        </a:lnTo>
                        <a:lnTo>
                          <a:pt x="174" y="142"/>
                        </a:lnTo>
                        <a:lnTo>
                          <a:pt x="172" y="148"/>
                        </a:lnTo>
                        <a:lnTo>
                          <a:pt x="174" y="154"/>
                        </a:lnTo>
                        <a:lnTo>
                          <a:pt x="178" y="158"/>
                        </a:lnTo>
                        <a:lnTo>
                          <a:pt x="180" y="162"/>
                        </a:lnTo>
                        <a:lnTo>
                          <a:pt x="182" y="168"/>
                        </a:lnTo>
                        <a:lnTo>
                          <a:pt x="182" y="170"/>
                        </a:lnTo>
                        <a:lnTo>
                          <a:pt x="180" y="174"/>
                        </a:lnTo>
                        <a:lnTo>
                          <a:pt x="178" y="174"/>
                        </a:lnTo>
                        <a:lnTo>
                          <a:pt x="178" y="178"/>
                        </a:lnTo>
                        <a:lnTo>
                          <a:pt x="180" y="182"/>
                        </a:lnTo>
                        <a:lnTo>
                          <a:pt x="184" y="190"/>
                        </a:lnTo>
                        <a:lnTo>
                          <a:pt x="170" y="198"/>
                        </a:lnTo>
                        <a:lnTo>
                          <a:pt x="160" y="200"/>
                        </a:lnTo>
                        <a:lnTo>
                          <a:pt x="148" y="200"/>
                        </a:lnTo>
                        <a:lnTo>
                          <a:pt x="142" y="204"/>
                        </a:lnTo>
                        <a:lnTo>
                          <a:pt x="144" y="204"/>
                        </a:lnTo>
                        <a:lnTo>
                          <a:pt x="146" y="206"/>
                        </a:lnTo>
                        <a:lnTo>
                          <a:pt x="148" y="210"/>
                        </a:lnTo>
                        <a:lnTo>
                          <a:pt x="152" y="212"/>
                        </a:lnTo>
                        <a:lnTo>
                          <a:pt x="152" y="220"/>
                        </a:lnTo>
                        <a:lnTo>
                          <a:pt x="146" y="220"/>
                        </a:lnTo>
                        <a:lnTo>
                          <a:pt x="142" y="222"/>
                        </a:lnTo>
                        <a:lnTo>
                          <a:pt x="140" y="226"/>
                        </a:lnTo>
                        <a:lnTo>
                          <a:pt x="138" y="228"/>
                        </a:lnTo>
                        <a:lnTo>
                          <a:pt x="140" y="234"/>
                        </a:lnTo>
                        <a:lnTo>
                          <a:pt x="142" y="240"/>
                        </a:lnTo>
                        <a:lnTo>
                          <a:pt x="146" y="246"/>
                        </a:lnTo>
                        <a:lnTo>
                          <a:pt x="148" y="252"/>
                        </a:lnTo>
                        <a:lnTo>
                          <a:pt x="146" y="276"/>
                        </a:lnTo>
                        <a:lnTo>
                          <a:pt x="142" y="304"/>
                        </a:lnTo>
                        <a:lnTo>
                          <a:pt x="136" y="300"/>
                        </a:lnTo>
                        <a:lnTo>
                          <a:pt x="132" y="298"/>
                        </a:lnTo>
                        <a:lnTo>
                          <a:pt x="130" y="294"/>
                        </a:lnTo>
                        <a:lnTo>
                          <a:pt x="132" y="290"/>
                        </a:lnTo>
                        <a:lnTo>
                          <a:pt x="136" y="286"/>
                        </a:lnTo>
                        <a:lnTo>
                          <a:pt x="138" y="282"/>
                        </a:lnTo>
                        <a:lnTo>
                          <a:pt x="140" y="278"/>
                        </a:lnTo>
                        <a:lnTo>
                          <a:pt x="134" y="274"/>
                        </a:lnTo>
                        <a:lnTo>
                          <a:pt x="126" y="272"/>
                        </a:lnTo>
                        <a:lnTo>
                          <a:pt x="122" y="274"/>
                        </a:lnTo>
                        <a:lnTo>
                          <a:pt x="122" y="278"/>
                        </a:lnTo>
                        <a:lnTo>
                          <a:pt x="118" y="274"/>
                        </a:lnTo>
                        <a:lnTo>
                          <a:pt x="116" y="272"/>
                        </a:lnTo>
                        <a:lnTo>
                          <a:pt x="114" y="272"/>
                        </a:lnTo>
                        <a:lnTo>
                          <a:pt x="110" y="274"/>
                        </a:lnTo>
                        <a:lnTo>
                          <a:pt x="108" y="276"/>
                        </a:lnTo>
                        <a:lnTo>
                          <a:pt x="106" y="276"/>
                        </a:lnTo>
                        <a:lnTo>
                          <a:pt x="90" y="276"/>
                        </a:lnTo>
                        <a:lnTo>
                          <a:pt x="88" y="268"/>
                        </a:lnTo>
                        <a:lnTo>
                          <a:pt x="86" y="260"/>
                        </a:lnTo>
                        <a:lnTo>
                          <a:pt x="82" y="256"/>
                        </a:lnTo>
                        <a:lnTo>
                          <a:pt x="76" y="248"/>
                        </a:lnTo>
                        <a:lnTo>
                          <a:pt x="68" y="242"/>
                        </a:lnTo>
                        <a:lnTo>
                          <a:pt x="62" y="238"/>
                        </a:lnTo>
                        <a:lnTo>
                          <a:pt x="58" y="234"/>
                        </a:lnTo>
                        <a:lnTo>
                          <a:pt x="52" y="234"/>
                        </a:lnTo>
                        <a:lnTo>
                          <a:pt x="50" y="230"/>
                        </a:lnTo>
                        <a:lnTo>
                          <a:pt x="52" y="228"/>
                        </a:lnTo>
                        <a:lnTo>
                          <a:pt x="36" y="226"/>
                        </a:lnTo>
                        <a:lnTo>
                          <a:pt x="22" y="220"/>
                        </a:lnTo>
                        <a:lnTo>
                          <a:pt x="10" y="212"/>
                        </a:lnTo>
                        <a:lnTo>
                          <a:pt x="0" y="204"/>
                        </a:lnTo>
                        <a:lnTo>
                          <a:pt x="2" y="20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6" name="íṥḻîḋè">
                    <a:extLst>
                      <a:ext uri="{FF2B5EF4-FFF2-40B4-BE49-F238E27FC236}">
                        <a16:creationId xmlns:a16="http://schemas.microsoft.com/office/drawing/2014/main" xmlns="" id="{7B1943EC-E47E-43BB-BF31-BEC307D8344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51904" y="1442442"/>
                    <a:ext cx="1094886" cy="574433"/>
                  </a:xfrm>
                  <a:custGeom>
                    <a:avLst/>
                    <a:gdLst>
                      <a:gd name="T0" fmla="*/ 2147483647 w 628"/>
                      <a:gd name="T1" fmla="*/ 2147483647 h 344"/>
                      <a:gd name="T2" fmla="*/ 2147483647 w 628"/>
                      <a:gd name="T3" fmla="*/ 2147483647 h 344"/>
                      <a:gd name="T4" fmla="*/ 2147483647 w 628"/>
                      <a:gd name="T5" fmla="*/ 2147483647 h 344"/>
                      <a:gd name="T6" fmla="*/ 2147483647 w 628"/>
                      <a:gd name="T7" fmla="*/ 2147483647 h 344"/>
                      <a:gd name="T8" fmla="*/ 2147483647 w 628"/>
                      <a:gd name="T9" fmla="*/ 2147483647 h 344"/>
                      <a:gd name="T10" fmla="*/ 2147483647 w 628"/>
                      <a:gd name="T11" fmla="*/ 2147483647 h 344"/>
                      <a:gd name="T12" fmla="*/ 2147483647 w 628"/>
                      <a:gd name="T13" fmla="*/ 2147483647 h 344"/>
                      <a:gd name="T14" fmla="*/ 2147483647 w 628"/>
                      <a:gd name="T15" fmla="*/ 2147483647 h 344"/>
                      <a:gd name="T16" fmla="*/ 2147483647 w 628"/>
                      <a:gd name="T17" fmla="*/ 2147483647 h 344"/>
                      <a:gd name="T18" fmla="*/ 2147483647 w 628"/>
                      <a:gd name="T19" fmla="*/ 2147483647 h 344"/>
                      <a:gd name="T20" fmla="*/ 2147483647 w 628"/>
                      <a:gd name="T21" fmla="*/ 2147483647 h 344"/>
                      <a:gd name="T22" fmla="*/ 2147483647 w 628"/>
                      <a:gd name="T23" fmla="*/ 2147483647 h 344"/>
                      <a:gd name="T24" fmla="*/ 2147483647 w 628"/>
                      <a:gd name="T25" fmla="*/ 2147483647 h 344"/>
                      <a:gd name="T26" fmla="*/ 2147483647 w 628"/>
                      <a:gd name="T27" fmla="*/ 2147483647 h 344"/>
                      <a:gd name="T28" fmla="*/ 2147483647 w 628"/>
                      <a:gd name="T29" fmla="*/ 2147483647 h 344"/>
                      <a:gd name="T30" fmla="*/ 2147483647 w 628"/>
                      <a:gd name="T31" fmla="*/ 2147483647 h 344"/>
                      <a:gd name="T32" fmla="*/ 2147483647 w 628"/>
                      <a:gd name="T33" fmla="*/ 2147483647 h 344"/>
                      <a:gd name="T34" fmla="*/ 2147483647 w 628"/>
                      <a:gd name="T35" fmla="*/ 2147483647 h 344"/>
                      <a:gd name="T36" fmla="*/ 2147483647 w 628"/>
                      <a:gd name="T37" fmla="*/ 2147483647 h 344"/>
                      <a:gd name="T38" fmla="*/ 2147483647 w 628"/>
                      <a:gd name="T39" fmla="*/ 2147483647 h 344"/>
                      <a:gd name="T40" fmla="*/ 2147483647 w 628"/>
                      <a:gd name="T41" fmla="*/ 2147483647 h 344"/>
                      <a:gd name="T42" fmla="*/ 2147483647 w 628"/>
                      <a:gd name="T43" fmla="*/ 2147483647 h 344"/>
                      <a:gd name="T44" fmla="*/ 2147483647 w 628"/>
                      <a:gd name="T45" fmla="*/ 2147483647 h 344"/>
                      <a:gd name="T46" fmla="*/ 2147483647 w 628"/>
                      <a:gd name="T47" fmla="*/ 2147483647 h 344"/>
                      <a:gd name="T48" fmla="*/ 2147483647 w 628"/>
                      <a:gd name="T49" fmla="*/ 2147483647 h 344"/>
                      <a:gd name="T50" fmla="*/ 2147483647 w 628"/>
                      <a:gd name="T51" fmla="*/ 2147483647 h 344"/>
                      <a:gd name="T52" fmla="*/ 2147483647 w 628"/>
                      <a:gd name="T53" fmla="*/ 2147483647 h 344"/>
                      <a:gd name="T54" fmla="*/ 2147483647 w 628"/>
                      <a:gd name="T55" fmla="*/ 2147483647 h 344"/>
                      <a:gd name="T56" fmla="*/ 2147483647 w 628"/>
                      <a:gd name="T57" fmla="*/ 2147483647 h 344"/>
                      <a:gd name="T58" fmla="*/ 2147483647 w 628"/>
                      <a:gd name="T59" fmla="*/ 2147483647 h 344"/>
                      <a:gd name="T60" fmla="*/ 0 w 628"/>
                      <a:gd name="T61" fmla="*/ 2147483647 h 344"/>
                      <a:gd name="T62" fmla="*/ 2147483647 w 628"/>
                      <a:gd name="T63" fmla="*/ 2147483647 h 344"/>
                      <a:gd name="T64" fmla="*/ 2147483647 w 628"/>
                      <a:gd name="T65" fmla="*/ 2147483647 h 344"/>
                      <a:gd name="T66" fmla="*/ 2147483647 w 628"/>
                      <a:gd name="T67" fmla="*/ 2147483647 h 344"/>
                      <a:gd name="T68" fmla="*/ 2147483647 w 628"/>
                      <a:gd name="T69" fmla="*/ 2147483647 h 344"/>
                      <a:gd name="T70" fmla="*/ 2147483647 w 628"/>
                      <a:gd name="T71" fmla="*/ 2147483647 h 344"/>
                      <a:gd name="T72" fmla="*/ 2147483647 w 628"/>
                      <a:gd name="T73" fmla="*/ 2147483647 h 344"/>
                      <a:gd name="T74" fmla="*/ 2147483647 w 628"/>
                      <a:gd name="T75" fmla="*/ 2147483647 h 344"/>
                      <a:gd name="T76" fmla="*/ 2147483647 w 628"/>
                      <a:gd name="T77" fmla="*/ 2147483647 h 344"/>
                      <a:gd name="T78" fmla="*/ 2147483647 w 628"/>
                      <a:gd name="T79" fmla="*/ 2147483647 h 344"/>
                      <a:gd name="T80" fmla="*/ 2147483647 w 628"/>
                      <a:gd name="T81" fmla="*/ 2147483647 h 344"/>
                      <a:gd name="T82" fmla="*/ 2147483647 w 628"/>
                      <a:gd name="T83" fmla="*/ 2147483647 h 344"/>
                      <a:gd name="T84" fmla="*/ 2147483647 w 628"/>
                      <a:gd name="T85" fmla="*/ 2147483647 h 344"/>
                      <a:gd name="T86" fmla="*/ 2147483647 w 628"/>
                      <a:gd name="T87" fmla="*/ 2147483647 h 344"/>
                      <a:gd name="T88" fmla="*/ 2147483647 w 628"/>
                      <a:gd name="T89" fmla="*/ 2147483647 h 344"/>
                      <a:gd name="T90" fmla="*/ 2147483647 w 628"/>
                      <a:gd name="T91" fmla="*/ 2147483647 h 344"/>
                      <a:gd name="T92" fmla="*/ 2147483647 w 628"/>
                      <a:gd name="T93" fmla="*/ 2147483647 h 344"/>
                      <a:gd name="T94" fmla="*/ 2147483647 w 628"/>
                      <a:gd name="T95" fmla="*/ 2147483647 h 344"/>
                      <a:gd name="T96" fmla="*/ 2147483647 w 628"/>
                      <a:gd name="T97" fmla="*/ 2147483647 h 344"/>
                      <a:gd name="T98" fmla="*/ 2147483647 w 628"/>
                      <a:gd name="T99" fmla="*/ 2147483647 h 344"/>
                      <a:gd name="T100" fmla="*/ 2147483647 w 628"/>
                      <a:gd name="T101" fmla="*/ 2147483647 h 344"/>
                      <a:gd name="T102" fmla="*/ 2147483647 w 628"/>
                      <a:gd name="T103" fmla="*/ 2147483647 h 344"/>
                      <a:gd name="T104" fmla="*/ 2147483647 w 628"/>
                      <a:gd name="T105" fmla="*/ 2147483647 h 344"/>
                      <a:gd name="T106" fmla="*/ 2147483647 w 628"/>
                      <a:gd name="T107" fmla="*/ 2147483647 h 344"/>
                      <a:gd name="T108" fmla="*/ 2147483647 w 628"/>
                      <a:gd name="T109" fmla="*/ 2147483647 h 344"/>
                      <a:gd name="T110" fmla="*/ 2147483647 w 628"/>
                      <a:gd name="T111" fmla="*/ 2147483647 h 344"/>
                      <a:gd name="T112" fmla="*/ 2147483647 w 628"/>
                      <a:gd name="T113" fmla="*/ 2147483647 h 344"/>
                      <a:gd name="T114" fmla="*/ 2147483647 w 628"/>
                      <a:gd name="T115" fmla="*/ 2147483647 h 344"/>
                      <a:gd name="T116" fmla="*/ 2147483647 w 628"/>
                      <a:gd name="T117" fmla="*/ 2147483647 h 344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w 628"/>
                      <a:gd name="T178" fmla="*/ 0 h 344"/>
                      <a:gd name="T179" fmla="*/ 628 w 628"/>
                      <a:gd name="T180" fmla="*/ 344 h 344"/>
                    </a:gdLst>
                    <a:ahLst/>
                    <a:cxnLst>
                      <a:cxn ang="T118">
                        <a:pos x="T0" y="T1"/>
                      </a:cxn>
                      <a:cxn ang="T119">
                        <a:pos x="T2" y="T3"/>
                      </a:cxn>
                      <a:cxn ang="T120">
                        <a:pos x="T4" y="T5"/>
                      </a:cxn>
                      <a:cxn ang="T121">
                        <a:pos x="T6" y="T7"/>
                      </a:cxn>
                      <a:cxn ang="T122">
                        <a:pos x="T8" y="T9"/>
                      </a:cxn>
                      <a:cxn ang="T123">
                        <a:pos x="T10" y="T11"/>
                      </a:cxn>
                      <a:cxn ang="T124">
                        <a:pos x="T12" y="T13"/>
                      </a:cxn>
                      <a:cxn ang="T125">
                        <a:pos x="T14" y="T15"/>
                      </a:cxn>
                      <a:cxn ang="T126">
                        <a:pos x="T16" y="T17"/>
                      </a:cxn>
                      <a:cxn ang="T127">
                        <a:pos x="T18" y="T19"/>
                      </a:cxn>
                      <a:cxn ang="T128">
                        <a:pos x="T20" y="T21"/>
                      </a:cxn>
                      <a:cxn ang="T129">
                        <a:pos x="T22" y="T23"/>
                      </a:cxn>
                      <a:cxn ang="T130">
                        <a:pos x="T24" y="T25"/>
                      </a:cxn>
                      <a:cxn ang="T131">
                        <a:pos x="T26" y="T27"/>
                      </a:cxn>
                      <a:cxn ang="T132">
                        <a:pos x="T28" y="T29"/>
                      </a:cxn>
                      <a:cxn ang="T133">
                        <a:pos x="T30" y="T31"/>
                      </a:cxn>
                      <a:cxn ang="T134">
                        <a:pos x="T32" y="T33"/>
                      </a:cxn>
                      <a:cxn ang="T135">
                        <a:pos x="T34" y="T35"/>
                      </a:cxn>
                      <a:cxn ang="T136">
                        <a:pos x="T36" y="T37"/>
                      </a:cxn>
                      <a:cxn ang="T137">
                        <a:pos x="T38" y="T39"/>
                      </a:cxn>
                      <a:cxn ang="T138">
                        <a:pos x="T40" y="T41"/>
                      </a:cxn>
                      <a:cxn ang="T139">
                        <a:pos x="T42" y="T43"/>
                      </a:cxn>
                      <a:cxn ang="T140">
                        <a:pos x="T44" y="T45"/>
                      </a:cxn>
                      <a:cxn ang="T141">
                        <a:pos x="T46" y="T47"/>
                      </a:cxn>
                      <a:cxn ang="T142">
                        <a:pos x="T48" y="T49"/>
                      </a:cxn>
                      <a:cxn ang="T143">
                        <a:pos x="T50" y="T51"/>
                      </a:cxn>
                      <a:cxn ang="T144">
                        <a:pos x="T52" y="T53"/>
                      </a:cxn>
                      <a:cxn ang="T145">
                        <a:pos x="T54" y="T55"/>
                      </a:cxn>
                      <a:cxn ang="T146">
                        <a:pos x="T56" y="T57"/>
                      </a:cxn>
                      <a:cxn ang="T147">
                        <a:pos x="T58" y="T59"/>
                      </a:cxn>
                      <a:cxn ang="T148">
                        <a:pos x="T60" y="T61"/>
                      </a:cxn>
                      <a:cxn ang="T149">
                        <a:pos x="T62" y="T63"/>
                      </a:cxn>
                      <a:cxn ang="T150">
                        <a:pos x="T64" y="T65"/>
                      </a:cxn>
                      <a:cxn ang="T151">
                        <a:pos x="T66" y="T67"/>
                      </a:cxn>
                      <a:cxn ang="T152">
                        <a:pos x="T68" y="T69"/>
                      </a:cxn>
                      <a:cxn ang="T153">
                        <a:pos x="T70" y="T71"/>
                      </a:cxn>
                      <a:cxn ang="T154">
                        <a:pos x="T72" y="T73"/>
                      </a:cxn>
                      <a:cxn ang="T155">
                        <a:pos x="T74" y="T75"/>
                      </a:cxn>
                      <a:cxn ang="T156">
                        <a:pos x="T76" y="T77"/>
                      </a:cxn>
                      <a:cxn ang="T157">
                        <a:pos x="T78" y="T79"/>
                      </a:cxn>
                      <a:cxn ang="T158">
                        <a:pos x="T80" y="T81"/>
                      </a:cxn>
                      <a:cxn ang="T159">
                        <a:pos x="T82" y="T83"/>
                      </a:cxn>
                      <a:cxn ang="T160">
                        <a:pos x="T84" y="T85"/>
                      </a:cxn>
                      <a:cxn ang="T161">
                        <a:pos x="T86" y="T87"/>
                      </a:cxn>
                      <a:cxn ang="T162">
                        <a:pos x="T88" y="T89"/>
                      </a:cxn>
                      <a:cxn ang="T163">
                        <a:pos x="T90" y="T91"/>
                      </a:cxn>
                      <a:cxn ang="T164">
                        <a:pos x="T92" y="T93"/>
                      </a:cxn>
                      <a:cxn ang="T165">
                        <a:pos x="T94" y="T95"/>
                      </a:cxn>
                      <a:cxn ang="T166">
                        <a:pos x="T96" y="T97"/>
                      </a:cxn>
                      <a:cxn ang="T167">
                        <a:pos x="T98" y="T99"/>
                      </a:cxn>
                      <a:cxn ang="T168">
                        <a:pos x="T100" y="T101"/>
                      </a:cxn>
                      <a:cxn ang="T169">
                        <a:pos x="T102" y="T103"/>
                      </a:cxn>
                      <a:cxn ang="T170">
                        <a:pos x="T104" y="T105"/>
                      </a:cxn>
                      <a:cxn ang="T171">
                        <a:pos x="T106" y="T107"/>
                      </a:cxn>
                      <a:cxn ang="T172">
                        <a:pos x="T108" y="T109"/>
                      </a:cxn>
                      <a:cxn ang="T173">
                        <a:pos x="T110" y="T111"/>
                      </a:cxn>
                      <a:cxn ang="T174">
                        <a:pos x="T112" y="T113"/>
                      </a:cxn>
                      <a:cxn ang="T175">
                        <a:pos x="T114" y="T115"/>
                      </a:cxn>
                      <a:cxn ang="T176">
                        <a:pos x="T116" y="T117"/>
                      </a:cxn>
                    </a:cxnLst>
                    <a:rect l="T177" t="T178" r="T179" b="T180"/>
                    <a:pathLst>
                      <a:path w="628" h="344">
                        <a:moveTo>
                          <a:pt x="488" y="180"/>
                        </a:moveTo>
                        <a:lnTo>
                          <a:pt x="464" y="192"/>
                        </a:lnTo>
                        <a:lnTo>
                          <a:pt x="436" y="202"/>
                        </a:lnTo>
                        <a:lnTo>
                          <a:pt x="406" y="208"/>
                        </a:lnTo>
                        <a:lnTo>
                          <a:pt x="390" y="210"/>
                        </a:lnTo>
                        <a:lnTo>
                          <a:pt x="376" y="210"/>
                        </a:lnTo>
                        <a:lnTo>
                          <a:pt x="372" y="210"/>
                        </a:lnTo>
                        <a:lnTo>
                          <a:pt x="370" y="208"/>
                        </a:lnTo>
                        <a:lnTo>
                          <a:pt x="364" y="206"/>
                        </a:lnTo>
                        <a:lnTo>
                          <a:pt x="360" y="212"/>
                        </a:lnTo>
                        <a:lnTo>
                          <a:pt x="356" y="220"/>
                        </a:lnTo>
                        <a:lnTo>
                          <a:pt x="350" y="226"/>
                        </a:lnTo>
                        <a:lnTo>
                          <a:pt x="340" y="232"/>
                        </a:lnTo>
                        <a:lnTo>
                          <a:pt x="334" y="236"/>
                        </a:lnTo>
                        <a:lnTo>
                          <a:pt x="324" y="240"/>
                        </a:lnTo>
                        <a:lnTo>
                          <a:pt x="314" y="242"/>
                        </a:lnTo>
                        <a:lnTo>
                          <a:pt x="306" y="244"/>
                        </a:lnTo>
                        <a:lnTo>
                          <a:pt x="300" y="244"/>
                        </a:lnTo>
                        <a:lnTo>
                          <a:pt x="296" y="246"/>
                        </a:lnTo>
                        <a:lnTo>
                          <a:pt x="292" y="250"/>
                        </a:lnTo>
                        <a:lnTo>
                          <a:pt x="286" y="250"/>
                        </a:lnTo>
                        <a:lnTo>
                          <a:pt x="274" y="250"/>
                        </a:lnTo>
                        <a:lnTo>
                          <a:pt x="260" y="252"/>
                        </a:lnTo>
                        <a:lnTo>
                          <a:pt x="252" y="256"/>
                        </a:lnTo>
                        <a:lnTo>
                          <a:pt x="252" y="258"/>
                        </a:lnTo>
                        <a:lnTo>
                          <a:pt x="252" y="260"/>
                        </a:lnTo>
                        <a:lnTo>
                          <a:pt x="252" y="262"/>
                        </a:lnTo>
                        <a:lnTo>
                          <a:pt x="256" y="266"/>
                        </a:lnTo>
                        <a:lnTo>
                          <a:pt x="252" y="270"/>
                        </a:lnTo>
                        <a:lnTo>
                          <a:pt x="248" y="266"/>
                        </a:lnTo>
                        <a:lnTo>
                          <a:pt x="248" y="278"/>
                        </a:lnTo>
                        <a:lnTo>
                          <a:pt x="244" y="282"/>
                        </a:lnTo>
                        <a:lnTo>
                          <a:pt x="240" y="286"/>
                        </a:lnTo>
                        <a:lnTo>
                          <a:pt x="230" y="290"/>
                        </a:lnTo>
                        <a:lnTo>
                          <a:pt x="222" y="298"/>
                        </a:lnTo>
                        <a:lnTo>
                          <a:pt x="218" y="302"/>
                        </a:lnTo>
                        <a:lnTo>
                          <a:pt x="214" y="308"/>
                        </a:lnTo>
                        <a:lnTo>
                          <a:pt x="212" y="312"/>
                        </a:lnTo>
                        <a:lnTo>
                          <a:pt x="208" y="316"/>
                        </a:lnTo>
                        <a:lnTo>
                          <a:pt x="206" y="316"/>
                        </a:lnTo>
                        <a:lnTo>
                          <a:pt x="202" y="318"/>
                        </a:lnTo>
                        <a:lnTo>
                          <a:pt x="198" y="326"/>
                        </a:lnTo>
                        <a:lnTo>
                          <a:pt x="196" y="336"/>
                        </a:lnTo>
                        <a:lnTo>
                          <a:pt x="194" y="340"/>
                        </a:lnTo>
                        <a:lnTo>
                          <a:pt x="190" y="344"/>
                        </a:lnTo>
                        <a:lnTo>
                          <a:pt x="184" y="344"/>
                        </a:lnTo>
                        <a:lnTo>
                          <a:pt x="178" y="344"/>
                        </a:lnTo>
                        <a:lnTo>
                          <a:pt x="172" y="344"/>
                        </a:lnTo>
                        <a:lnTo>
                          <a:pt x="170" y="344"/>
                        </a:lnTo>
                        <a:lnTo>
                          <a:pt x="162" y="338"/>
                        </a:lnTo>
                        <a:lnTo>
                          <a:pt x="156" y="332"/>
                        </a:lnTo>
                        <a:lnTo>
                          <a:pt x="152" y="330"/>
                        </a:lnTo>
                        <a:lnTo>
                          <a:pt x="144" y="330"/>
                        </a:lnTo>
                        <a:lnTo>
                          <a:pt x="140" y="328"/>
                        </a:lnTo>
                        <a:lnTo>
                          <a:pt x="136" y="326"/>
                        </a:lnTo>
                        <a:lnTo>
                          <a:pt x="132" y="320"/>
                        </a:lnTo>
                        <a:lnTo>
                          <a:pt x="132" y="318"/>
                        </a:lnTo>
                        <a:lnTo>
                          <a:pt x="130" y="314"/>
                        </a:lnTo>
                        <a:lnTo>
                          <a:pt x="126" y="310"/>
                        </a:lnTo>
                        <a:lnTo>
                          <a:pt x="124" y="304"/>
                        </a:lnTo>
                        <a:lnTo>
                          <a:pt x="122" y="298"/>
                        </a:lnTo>
                        <a:lnTo>
                          <a:pt x="116" y="296"/>
                        </a:lnTo>
                        <a:lnTo>
                          <a:pt x="114" y="290"/>
                        </a:lnTo>
                        <a:lnTo>
                          <a:pt x="112" y="284"/>
                        </a:lnTo>
                        <a:lnTo>
                          <a:pt x="112" y="278"/>
                        </a:lnTo>
                        <a:lnTo>
                          <a:pt x="118" y="276"/>
                        </a:lnTo>
                        <a:lnTo>
                          <a:pt x="124" y="272"/>
                        </a:lnTo>
                        <a:lnTo>
                          <a:pt x="114" y="272"/>
                        </a:lnTo>
                        <a:lnTo>
                          <a:pt x="110" y="270"/>
                        </a:lnTo>
                        <a:lnTo>
                          <a:pt x="108" y="266"/>
                        </a:lnTo>
                        <a:lnTo>
                          <a:pt x="110" y="262"/>
                        </a:lnTo>
                        <a:lnTo>
                          <a:pt x="110" y="260"/>
                        </a:lnTo>
                        <a:lnTo>
                          <a:pt x="108" y="256"/>
                        </a:lnTo>
                        <a:lnTo>
                          <a:pt x="116" y="256"/>
                        </a:lnTo>
                        <a:lnTo>
                          <a:pt x="122" y="252"/>
                        </a:lnTo>
                        <a:lnTo>
                          <a:pt x="116" y="250"/>
                        </a:lnTo>
                        <a:lnTo>
                          <a:pt x="112" y="248"/>
                        </a:lnTo>
                        <a:lnTo>
                          <a:pt x="100" y="244"/>
                        </a:lnTo>
                        <a:lnTo>
                          <a:pt x="114" y="240"/>
                        </a:lnTo>
                        <a:lnTo>
                          <a:pt x="124" y="236"/>
                        </a:lnTo>
                        <a:lnTo>
                          <a:pt x="114" y="236"/>
                        </a:lnTo>
                        <a:lnTo>
                          <a:pt x="106" y="236"/>
                        </a:lnTo>
                        <a:lnTo>
                          <a:pt x="108" y="230"/>
                        </a:lnTo>
                        <a:lnTo>
                          <a:pt x="110" y="226"/>
                        </a:lnTo>
                        <a:lnTo>
                          <a:pt x="114" y="222"/>
                        </a:lnTo>
                        <a:lnTo>
                          <a:pt x="120" y="218"/>
                        </a:lnTo>
                        <a:lnTo>
                          <a:pt x="132" y="212"/>
                        </a:lnTo>
                        <a:lnTo>
                          <a:pt x="142" y="208"/>
                        </a:lnTo>
                        <a:lnTo>
                          <a:pt x="146" y="204"/>
                        </a:lnTo>
                        <a:lnTo>
                          <a:pt x="152" y="198"/>
                        </a:lnTo>
                        <a:lnTo>
                          <a:pt x="158" y="182"/>
                        </a:lnTo>
                        <a:lnTo>
                          <a:pt x="152" y="180"/>
                        </a:lnTo>
                        <a:lnTo>
                          <a:pt x="142" y="180"/>
                        </a:lnTo>
                        <a:lnTo>
                          <a:pt x="138" y="180"/>
                        </a:lnTo>
                        <a:lnTo>
                          <a:pt x="132" y="180"/>
                        </a:lnTo>
                        <a:lnTo>
                          <a:pt x="142" y="182"/>
                        </a:lnTo>
                        <a:lnTo>
                          <a:pt x="140" y="188"/>
                        </a:lnTo>
                        <a:lnTo>
                          <a:pt x="136" y="190"/>
                        </a:lnTo>
                        <a:lnTo>
                          <a:pt x="132" y="192"/>
                        </a:lnTo>
                        <a:lnTo>
                          <a:pt x="126" y="192"/>
                        </a:lnTo>
                        <a:lnTo>
                          <a:pt x="120" y="192"/>
                        </a:lnTo>
                        <a:lnTo>
                          <a:pt x="116" y="190"/>
                        </a:lnTo>
                        <a:lnTo>
                          <a:pt x="114" y="188"/>
                        </a:lnTo>
                        <a:lnTo>
                          <a:pt x="114" y="182"/>
                        </a:lnTo>
                        <a:lnTo>
                          <a:pt x="114" y="180"/>
                        </a:lnTo>
                        <a:lnTo>
                          <a:pt x="118" y="176"/>
                        </a:lnTo>
                        <a:lnTo>
                          <a:pt x="124" y="174"/>
                        </a:lnTo>
                        <a:lnTo>
                          <a:pt x="132" y="172"/>
                        </a:lnTo>
                        <a:lnTo>
                          <a:pt x="146" y="172"/>
                        </a:lnTo>
                        <a:lnTo>
                          <a:pt x="156" y="170"/>
                        </a:lnTo>
                        <a:lnTo>
                          <a:pt x="148" y="162"/>
                        </a:lnTo>
                        <a:lnTo>
                          <a:pt x="144" y="156"/>
                        </a:lnTo>
                        <a:lnTo>
                          <a:pt x="142" y="154"/>
                        </a:lnTo>
                        <a:lnTo>
                          <a:pt x="136" y="154"/>
                        </a:lnTo>
                        <a:lnTo>
                          <a:pt x="134" y="156"/>
                        </a:lnTo>
                        <a:lnTo>
                          <a:pt x="130" y="160"/>
                        </a:lnTo>
                        <a:lnTo>
                          <a:pt x="126" y="160"/>
                        </a:lnTo>
                        <a:lnTo>
                          <a:pt x="120" y="158"/>
                        </a:lnTo>
                        <a:lnTo>
                          <a:pt x="118" y="154"/>
                        </a:lnTo>
                        <a:lnTo>
                          <a:pt x="134" y="126"/>
                        </a:lnTo>
                        <a:lnTo>
                          <a:pt x="130" y="126"/>
                        </a:lnTo>
                        <a:lnTo>
                          <a:pt x="128" y="120"/>
                        </a:lnTo>
                        <a:lnTo>
                          <a:pt x="130" y="114"/>
                        </a:lnTo>
                        <a:lnTo>
                          <a:pt x="132" y="110"/>
                        </a:lnTo>
                        <a:lnTo>
                          <a:pt x="126" y="110"/>
                        </a:lnTo>
                        <a:lnTo>
                          <a:pt x="122" y="108"/>
                        </a:lnTo>
                        <a:lnTo>
                          <a:pt x="118" y="104"/>
                        </a:lnTo>
                        <a:lnTo>
                          <a:pt x="116" y="98"/>
                        </a:lnTo>
                        <a:lnTo>
                          <a:pt x="108" y="98"/>
                        </a:lnTo>
                        <a:lnTo>
                          <a:pt x="98" y="96"/>
                        </a:lnTo>
                        <a:lnTo>
                          <a:pt x="88" y="92"/>
                        </a:lnTo>
                        <a:lnTo>
                          <a:pt x="78" y="90"/>
                        </a:lnTo>
                        <a:lnTo>
                          <a:pt x="62" y="92"/>
                        </a:lnTo>
                        <a:lnTo>
                          <a:pt x="50" y="94"/>
                        </a:lnTo>
                        <a:lnTo>
                          <a:pt x="38" y="96"/>
                        </a:lnTo>
                        <a:lnTo>
                          <a:pt x="28" y="96"/>
                        </a:lnTo>
                        <a:lnTo>
                          <a:pt x="24" y="96"/>
                        </a:lnTo>
                        <a:lnTo>
                          <a:pt x="22" y="92"/>
                        </a:lnTo>
                        <a:lnTo>
                          <a:pt x="16" y="88"/>
                        </a:lnTo>
                        <a:lnTo>
                          <a:pt x="18" y="88"/>
                        </a:lnTo>
                        <a:lnTo>
                          <a:pt x="10" y="86"/>
                        </a:lnTo>
                        <a:lnTo>
                          <a:pt x="8" y="84"/>
                        </a:lnTo>
                        <a:lnTo>
                          <a:pt x="6" y="80"/>
                        </a:lnTo>
                        <a:lnTo>
                          <a:pt x="8" y="78"/>
                        </a:lnTo>
                        <a:lnTo>
                          <a:pt x="12" y="76"/>
                        </a:lnTo>
                        <a:lnTo>
                          <a:pt x="18" y="74"/>
                        </a:lnTo>
                        <a:lnTo>
                          <a:pt x="36" y="76"/>
                        </a:lnTo>
                        <a:lnTo>
                          <a:pt x="46" y="74"/>
                        </a:lnTo>
                        <a:lnTo>
                          <a:pt x="50" y="72"/>
                        </a:lnTo>
                        <a:lnTo>
                          <a:pt x="54" y="70"/>
                        </a:lnTo>
                        <a:lnTo>
                          <a:pt x="22" y="70"/>
                        </a:lnTo>
                        <a:lnTo>
                          <a:pt x="8" y="72"/>
                        </a:lnTo>
                        <a:lnTo>
                          <a:pt x="6" y="72"/>
                        </a:lnTo>
                        <a:lnTo>
                          <a:pt x="2" y="72"/>
                        </a:lnTo>
                        <a:lnTo>
                          <a:pt x="0" y="68"/>
                        </a:lnTo>
                        <a:lnTo>
                          <a:pt x="0" y="62"/>
                        </a:lnTo>
                        <a:lnTo>
                          <a:pt x="0" y="60"/>
                        </a:lnTo>
                        <a:lnTo>
                          <a:pt x="4" y="58"/>
                        </a:lnTo>
                        <a:lnTo>
                          <a:pt x="10" y="56"/>
                        </a:lnTo>
                        <a:lnTo>
                          <a:pt x="24" y="56"/>
                        </a:lnTo>
                        <a:lnTo>
                          <a:pt x="42" y="56"/>
                        </a:lnTo>
                        <a:lnTo>
                          <a:pt x="66" y="54"/>
                        </a:lnTo>
                        <a:lnTo>
                          <a:pt x="88" y="50"/>
                        </a:lnTo>
                        <a:lnTo>
                          <a:pt x="98" y="48"/>
                        </a:lnTo>
                        <a:lnTo>
                          <a:pt x="104" y="44"/>
                        </a:lnTo>
                        <a:lnTo>
                          <a:pt x="92" y="42"/>
                        </a:lnTo>
                        <a:lnTo>
                          <a:pt x="100" y="38"/>
                        </a:lnTo>
                        <a:lnTo>
                          <a:pt x="110" y="36"/>
                        </a:lnTo>
                        <a:lnTo>
                          <a:pt x="130" y="34"/>
                        </a:lnTo>
                        <a:lnTo>
                          <a:pt x="138" y="34"/>
                        </a:lnTo>
                        <a:lnTo>
                          <a:pt x="144" y="32"/>
                        </a:lnTo>
                        <a:lnTo>
                          <a:pt x="158" y="28"/>
                        </a:lnTo>
                        <a:lnTo>
                          <a:pt x="170" y="22"/>
                        </a:lnTo>
                        <a:lnTo>
                          <a:pt x="176" y="20"/>
                        </a:lnTo>
                        <a:lnTo>
                          <a:pt x="184" y="20"/>
                        </a:lnTo>
                        <a:lnTo>
                          <a:pt x="208" y="16"/>
                        </a:lnTo>
                        <a:lnTo>
                          <a:pt x="234" y="16"/>
                        </a:lnTo>
                        <a:lnTo>
                          <a:pt x="232" y="22"/>
                        </a:lnTo>
                        <a:lnTo>
                          <a:pt x="244" y="22"/>
                        </a:lnTo>
                        <a:lnTo>
                          <a:pt x="256" y="20"/>
                        </a:lnTo>
                        <a:lnTo>
                          <a:pt x="270" y="16"/>
                        </a:lnTo>
                        <a:lnTo>
                          <a:pt x="282" y="16"/>
                        </a:lnTo>
                        <a:lnTo>
                          <a:pt x="288" y="16"/>
                        </a:lnTo>
                        <a:lnTo>
                          <a:pt x="294" y="14"/>
                        </a:lnTo>
                        <a:lnTo>
                          <a:pt x="308" y="6"/>
                        </a:lnTo>
                        <a:lnTo>
                          <a:pt x="360" y="6"/>
                        </a:lnTo>
                        <a:lnTo>
                          <a:pt x="364" y="8"/>
                        </a:lnTo>
                        <a:lnTo>
                          <a:pt x="368" y="10"/>
                        </a:lnTo>
                        <a:lnTo>
                          <a:pt x="380" y="8"/>
                        </a:lnTo>
                        <a:lnTo>
                          <a:pt x="392" y="4"/>
                        </a:lnTo>
                        <a:lnTo>
                          <a:pt x="408" y="2"/>
                        </a:lnTo>
                        <a:lnTo>
                          <a:pt x="420" y="0"/>
                        </a:lnTo>
                        <a:lnTo>
                          <a:pt x="426" y="0"/>
                        </a:lnTo>
                        <a:lnTo>
                          <a:pt x="432" y="2"/>
                        </a:lnTo>
                        <a:lnTo>
                          <a:pt x="438" y="6"/>
                        </a:lnTo>
                        <a:lnTo>
                          <a:pt x="440" y="12"/>
                        </a:lnTo>
                        <a:lnTo>
                          <a:pt x="482" y="12"/>
                        </a:lnTo>
                        <a:lnTo>
                          <a:pt x="486" y="8"/>
                        </a:lnTo>
                        <a:lnTo>
                          <a:pt x="492" y="6"/>
                        </a:lnTo>
                        <a:lnTo>
                          <a:pt x="500" y="6"/>
                        </a:lnTo>
                        <a:lnTo>
                          <a:pt x="520" y="8"/>
                        </a:lnTo>
                        <a:lnTo>
                          <a:pt x="538" y="12"/>
                        </a:lnTo>
                        <a:lnTo>
                          <a:pt x="538" y="16"/>
                        </a:lnTo>
                        <a:lnTo>
                          <a:pt x="492" y="16"/>
                        </a:lnTo>
                        <a:lnTo>
                          <a:pt x="492" y="18"/>
                        </a:lnTo>
                        <a:lnTo>
                          <a:pt x="524" y="18"/>
                        </a:lnTo>
                        <a:lnTo>
                          <a:pt x="524" y="16"/>
                        </a:lnTo>
                        <a:lnTo>
                          <a:pt x="532" y="16"/>
                        </a:lnTo>
                        <a:lnTo>
                          <a:pt x="528" y="20"/>
                        </a:lnTo>
                        <a:lnTo>
                          <a:pt x="524" y="22"/>
                        </a:lnTo>
                        <a:lnTo>
                          <a:pt x="628" y="22"/>
                        </a:lnTo>
                        <a:lnTo>
                          <a:pt x="626" y="26"/>
                        </a:lnTo>
                        <a:lnTo>
                          <a:pt x="624" y="28"/>
                        </a:lnTo>
                        <a:lnTo>
                          <a:pt x="622" y="30"/>
                        </a:lnTo>
                        <a:lnTo>
                          <a:pt x="618" y="30"/>
                        </a:lnTo>
                        <a:lnTo>
                          <a:pt x="602" y="32"/>
                        </a:lnTo>
                        <a:lnTo>
                          <a:pt x="590" y="32"/>
                        </a:lnTo>
                        <a:lnTo>
                          <a:pt x="580" y="34"/>
                        </a:lnTo>
                        <a:lnTo>
                          <a:pt x="570" y="36"/>
                        </a:lnTo>
                        <a:lnTo>
                          <a:pt x="556" y="40"/>
                        </a:lnTo>
                        <a:lnTo>
                          <a:pt x="564" y="40"/>
                        </a:lnTo>
                        <a:lnTo>
                          <a:pt x="554" y="42"/>
                        </a:lnTo>
                        <a:lnTo>
                          <a:pt x="550" y="44"/>
                        </a:lnTo>
                        <a:lnTo>
                          <a:pt x="552" y="46"/>
                        </a:lnTo>
                        <a:lnTo>
                          <a:pt x="534" y="54"/>
                        </a:lnTo>
                        <a:lnTo>
                          <a:pt x="526" y="60"/>
                        </a:lnTo>
                        <a:lnTo>
                          <a:pt x="522" y="68"/>
                        </a:lnTo>
                        <a:lnTo>
                          <a:pt x="532" y="66"/>
                        </a:lnTo>
                        <a:lnTo>
                          <a:pt x="544" y="64"/>
                        </a:lnTo>
                        <a:lnTo>
                          <a:pt x="546" y="68"/>
                        </a:lnTo>
                        <a:lnTo>
                          <a:pt x="546" y="72"/>
                        </a:lnTo>
                        <a:lnTo>
                          <a:pt x="552" y="72"/>
                        </a:lnTo>
                        <a:lnTo>
                          <a:pt x="554" y="74"/>
                        </a:lnTo>
                        <a:lnTo>
                          <a:pt x="558" y="76"/>
                        </a:lnTo>
                        <a:lnTo>
                          <a:pt x="552" y="80"/>
                        </a:lnTo>
                        <a:lnTo>
                          <a:pt x="548" y="80"/>
                        </a:lnTo>
                        <a:lnTo>
                          <a:pt x="532" y="82"/>
                        </a:lnTo>
                        <a:lnTo>
                          <a:pt x="520" y="82"/>
                        </a:lnTo>
                        <a:lnTo>
                          <a:pt x="516" y="84"/>
                        </a:lnTo>
                        <a:lnTo>
                          <a:pt x="514" y="88"/>
                        </a:lnTo>
                        <a:lnTo>
                          <a:pt x="524" y="90"/>
                        </a:lnTo>
                        <a:lnTo>
                          <a:pt x="534" y="90"/>
                        </a:lnTo>
                        <a:lnTo>
                          <a:pt x="536" y="96"/>
                        </a:lnTo>
                        <a:lnTo>
                          <a:pt x="540" y="98"/>
                        </a:lnTo>
                        <a:lnTo>
                          <a:pt x="544" y="100"/>
                        </a:lnTo>
                        <a:lnTo>
                          <a:pt x="550" y="102"/>
                        </a:lnTo>
                        <a:lnTo>
                          <a:pt x="542" y="106"/>
                        </a:lnTo>
                        <a:lnTo>
                          <a:pt x="536" y="108"/>
                        </a:lnTo>
                        <a:lnTo>
                          <a:pt x="532" y="106"/>
                        </a:lnTo>
                        <a:lnTo>
                          <a:pt x="522" y="106"/>
                        </a:lnTo>
                        <a:lnTo>
                          <a:pt x="526" y="108"/>
                        </a:lnTo>
                        <a:lnTo>
                          <a:pt x="530" y="110"/>
                        </a:lnTo>
                        <a:lnTo>
                          <a:pt x="524" y="114"/>
                        </a:lnTo>
                        <a:lnTo>
                          <a:pt x="520" y="116"/>
                        </a:lnTo>
                        <a:lnTo>
                          <a:pt x="504" y="116"/>
                        </a:lnTo>
                        <a:lnTo>
                          <a:pt x="514" y="120"/>
                        </a:lnTo>
                        <a:lnTo>
                          <a:pt x="516" y="124"/>
                        </a:lnTo>
                        <a:lnTo>
                          <a:pt x="520" y="126"/>
                        </a:lnTo>
                        <a:lnTo>
                          <a:pt x="476" y="126"/>
                        </a:lnTo>
                        <a:lnTo>
                          <a:pt x="480" y="128"/>
                        </a:lnTo>
                        <a:lnTo>
                          <a:pt x="484" y="130"/>
                        </a:lnTo>
                        <a:lnTo>
                          <a:pt x="492" y="134"/>
                        </a:lnTo>
                        <a:lnTo>
                          <a:pt x="498" y="138"/>
                        </a:lnTo>
                        <a:lnTo>
                          <a:pt x="500" y="140"/>
                        </a:lnTo>
                        <a:lnTo>
                          <a:pt x="502" y="144"/>
                        </a:lnTo>
                        <a:lnTo>
                          <a:pt x="500" y="148"/>
                        </a:lnTo>
                        <a:lnTo>
                          <a:pt x="498" y="150"/>
                        </a:lnTo>
                        <a:lnTo>
                          <a:pt x="490" y="148"/>
                        </a:lnTo>
                        <a:lnTo>
                          <a:pt x="482" y="144"/>
                        </a:lnTo>
                        <a:lnTo>
                          <a:pt x="474" y="138"/>
                        </a:lnTo>
                        <a:lnTo>
                          <a:pt x="470" y="138"/>
                        </a:lnTo>
                        <a:lnTo>
                          <a:pt x="466" y="138"/>
                        </a:lnTo>
                        <a:lnTo>
                          <a:pt x="472" y="142"/>
                        </a:lnTo>
                        <a:lnTo>
                          <a:pt x="486" y="148"/>
                        </a:lnTo>
                        <a:lnTo>
                          <a:pt x="498" y="154"/>
                        </a:lnTo>
                        <a:lnTo>
                          <a:pt x="500" y="156"/>
                        </a:lnTo>
                        <a:lnTo>
                          <a:pt x="502" y="160"/>
                        </a:lnTo>
                        <a:lnTo>
                          <a:pt x="500" y="168"/>
                        </a:lnTo>
                        <a:lnTo>
                          <a:pt x="498" y="172"/>
                        </a:lnTo>
                        <a:lnTo>
                          <a:pt x="492" y="174"/>
                        </a:lnTo>
                        <a:lnTo>
                          <a:pt x="484" y="176"/>
                        </a:lnTo>
                        <a:lnTo>
                          <a:pt x="476" y="174"/>
                        </a:lnTo>
                        <a:lnTo>
                          <a:pt x="470" y="172"/>
                        </a:lnTo>
                        <a:lnTo>
                          <a:pt x="468" y="168"/>
                        </a:lnTo>
                        <a:lnTo>
                          <a:pt x="466" y="160"/>
                        </a:lnTo>
                        <a:lnTo>
                          <a:pt x="448" y="158"/>
                        </a:lnTo>
                        <a:lnTo>
                          <a:pt x="434" y="154"/>
                        </a:lnTo>
                        <a:lnTo>
                          <a:pt x="444" y="158"/>
                        </a:lnTo>
                        <a:lnTo>
                          <a:pt x="454" y="162"/>
                        </a:lnTo>
                        <a:lnTo>
                          <a:pt x="450" y="166"/>
                        </a:lnTo>
                        <a:lnTo>
                          <a:pt x="444" y="170"/>
                        </a:lnTo>
                        <a:lnTo>
                          <a:pt x="446" y="174"/>
                        </a:lnTo>
                        <a:lnTo>
                          <a:pt x="450" y="178"/>
                        </a:lnTo>
                        <a:lnTo>
                          <a:pt x="462" y="180"/>
                        </a:lnTo>
                        <a:lnTo>
                          <a:pt x="474" y="180"/>
                        </a:lnTo>
                        <a:lnTo>
                          <a:pt x="490" y="180"/>
                        </a:lnTo>
                        <a:lnTo>
                          <a:pt x="488" y="18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7" name="íšļíḍé">
                    <a:extLst>
                      <a:ext uri="{FF2B5EF4-FFF2-40B4-BE49-F238E27FC236}">
                        <a16:creationId xmlns:a16="http://schemas.microsoft.com/office/drawing/2014/main" xmlns="" id="{DE56AC55-CD08-4518-A010-859E7F04A6B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50689" y="1844546"/>
                    <a:ext cx="221732" cy="88266"/>
                  </a:xfrm>
                  <a:custGeom>
                    <a:avLst/>
                    <a:gdLst>
                      <a:gd name="T0" fmla="*/ 0 w 126"/>
                      <a:gd name="T1" fmla="*/ 2147483647 h 54"/>
                      <a:gd name="T2" fmla="*/ 2147483647 w 126"/>
                      <a:gd name="T3" fmla="*/ 2147483647 h 54"/>
                      <a:gd name="T4" fmla="*/ 2147483647 w 126"/>
                      <a:gd name="T5" fmla="*/ 2147483647 h 54"/>
                      <a:gd name="T6" fmla="*/ 2147483647 w 126"/>
                      <a:gd name="T7" fmla="*/ 2147483647 h 54"/>
                      <a:gd name="T8" fmla="*/ 2147483647 w 126"/>
                      <a:gd name="T9" fmla="*/ 2147483647 h 54"/>
                      <a:gd name="T10" fmla="*/ 2147483647 w 126"/>
                      <a:gd name="T11" fmla="*/ 2147483647 h 54"/>
                      <a:gd name="T12" fmla="*/ 2147483647 w 126"/>
                      <a:gd name="T13" fmla="*/ 2147483647 h 54"/>
                      <a:gd name="T14" fmla="*/ 2147483647 w 126"/>
                      <a:gd name="T15" fmla="*/ 2147483647 h 54"/>
                      <a:gd name="T16" fmla="*/ 2147483647 w 126"/>
                      <a:gd name="T17" fmla="*/ 2147483647 h 54"/>
                      <a:gd name="T18" fmla="*/ 2147483647 w 126"/>
                      <a:gd name="T19" fmla="*/ 2147483647 h 54"/>
                      <a:gd name="T20" fmla="*/ 2147483647 w 126"/>
                      <a:gd name="T21" fmla="*/ 2147483647 h 54"/>
                      <a:gd name="T22" fmla="*/ 2147483647 w 126"/>
                      <a:gd name="T23" fmla="*/ 2147483647 h 54"/>
                      <a:gd name="T24" fmla="*/ 2147483647 w 126"/>
                      <a:gd name="T25" fmla="*/ 2147483647 h 54"/>
                      <a:gd name="T26" fmla="*/ 2147483647 w 126"/>
                      <a:gd name="T27" fmla="*/ 2147483647 h 54"/>
                      <a:gd name="T28" fmla="*/ 2147483647 w 126"/>
                      <a:gd name="T29" fmla="*/ 2147483647 h 54"/>
                      <a:gd name="T30" fmla="*/ 2147483647 w 126"/>
                      <a:gd name="T31" fmla="*/ 2147483647 h 54"/>
                      <a:gd name="T32" fmla="*/ 2147483647 w 126"/>
                      <a:gd name="T33" fmla="*/ 2147483647 h 54"/>
                      <a:gd name="T34" fmla="*/ 2147483647 w 126"/>
                      <a:gd name="T35" fmla="*/ 2147483647 h 54"/>
                      <a:gd name="T36" fmla="*/ 2147483647 w 126"/>
                      <a:gd name="T37" fmla="*/ 0 h 54"/>
                      <a:gd name="T38" fmla="*/ 2147483647 w 126"/>
                      <a:gd name="T39" fmla="*/ 2147483647 h 54"/>
                      <a:gd name="T40" fmla="*/ 2147483647 w 126"/>
                      <a:gd name="T41" fmla="*/ 2147483647 h 54"/>
                      <a:gd name="T42" fmla="*/ 2147483647 w 126"/>
                      <a:gd name="T43" fmla="*/ 2147483647 h 54"/>
                      <a:gd name="T44" fmla="*/ 2147483647 w 126"/>
                      <a:gd name="T45" fmla="*/ 2147483647 h 54"/>
                      <a:gd name="T46" fmla="*/ 2147483647 w 126"/>
                      <a:gd name="T47" fmla="*/ 2147483647 h 54"/>
                      <a:gd name="T48" fmla="*/ 2147483647 w 126"/>
                      <a:gd name="T49" fmla="*/ 2147483647 h 54"/>
                      <a:gd name="T50" fmla="*/ 2147483647 w 126"/>
                      <a:gd name="T51" fmla="*/ 2147483647 h 54"/>
                      <a:gd name="T52" fmla="*/ 2147483647 w 126"/>
                      <a:gd name="T53" fmla="*/ 2147483647 h 54"/>
                      <a:gd name="T54" fmla="*/ 2147483647 w 126"/>
                      <a:gd name="T55" fmla="*/ 2147483647 h 54"/>
                      <a:gd name="T56" fmla="*/ 2147483647 w 126"/>
                      <a:gd name="T57" fmla="*/ 2147483647 h 54"/>
                      <a:gd name="T58" fmla="*/ 2147483647 w 126"/>
                      <a:gd name="T59" fmla="*/ 2147483647 h 54"/>
                      <a:gd name="T60" fmla="*/ 2147483647 w 126"/>
                      <a:gd name="T61" fmla="*/ 2147483647 h 54"/>
                      <a:gd name="T62" fmla="*/ 2147483647 w 126"/>
                      <a:gd name="T63" fmla="*/ 2147483647 h 54"/>
                      <a:gd name="T64" fmla="*/ 2147483647 w 126"/>
                      <a:gd name="T65" fmla="*/ 2147483647 h 54"/>
                      <a:gd name="T66" fmla="*/ 2147483647 w 126"/>
                      <a:gd name="T67" fmla="*/ 2147483647 h 54"/>
                      <a:gd name="T68" fmla="*/ 2147483647 w 126"/>
                      <a:gd name="T69" fmla="*/ 2147483647 h 54"/>
                      <a:gd name="T70" fmla="*/ 2147483647 w 126"/>
                      <a:gd name="T71" fmla="*/ 2147483647 h 54"/>
                      <a:gd name="T72" fmla="*/ 2147483647 w 126"/>
                      <a:gd name="T73" fmla="*/ 2147483647 h 54"/>
                      <a:gd name="T74" fmla="*/ 2147483647 w 126"/>
                      <a:gd name="T75" fmla="*/ 2147483647 h 54"/>
                      <a:gd name="T76" fmla="*/ 2147483647 w 126"/>
                      <a:gd name="T77" fmla="*/ 2147483647 h 54"/>
                      <a:gd name="T78" fmla="*/ 2147483647 w 126"/>
                      <a:gd name="T79" fmla="*/ 2147483647 h 54"/>
                      <a:gd name="T80" fmla="*/ 2147483647 w 126"/>
                      <a:gd name="T81" fmla="*/ 2147483647 h 54"/>
                      <a:gd name="T82" fmla="*/ 2147483647 w 126"/>
                      <a:gd name="T83" fmla="*/ 2147483647 h 54"/>
                      <a:gd name="T84" fmla="*/ 0 w 126"/>
                      <a:gd name="T85" fmla="*/ 2147483647 h 54"/>
                      <a:gd name="T86" fmla="*/ 2147483647 w 126"/>
                      <a:gd name="T87" fmla="*/ 2147483647 h 54"/>
                      <a:gd name="T88" fmla="*/ 2147483647 w 126"/>
                      <a:gd name="T89" fmla="*/ 2147483647 h 54"/>
                      <a:gd name="T90" fmla="*/ 2147483647 w 126"/>
                      <a:gd name="T91" fmla="*/ 2147483647 h 54"/>
                      <a:gd name="T92" fmla="*/ 0 w 126"/>
                      <a:gd name="T93" fmla="*/ 2147483647 h 54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w 126"/>
                      <a:gd name="T142" fmla="*/ 0 h 54"/>
                      <a:gd name="T143" fmla="*/ 126 w 126"/>
                      <a:gd name="T144" fmla="*/ 54 h 54"/>
                    </a:gdLst>
                    <a:ahLst/>
                    <a:cxnLst>
                      <a:cxn ang="T94">
                        <a:pos x="T0" y="T1"/>
                      </a:cxn>
                      <a:cxn ang="T95">
                        <a:pos x="T2" y="T3"/>
                      </a:cxn>
                      <a:cxn ang="T96">
                        <a:pos x="T4" y="T5"/>
                      </a:cxn>
                      <a:cxn ang="T97">
                        <a:pos x="T6" y="T7"/>
                      </a:cxn>
                      <a:cxn ang="T98">
                        <a:pos x="T8" y="T9"/>
                      </a:cxn>
                      <a:cxn ang="T99">
                        <a:pos x="T10" y="T11"/>
                      </a:cxn>
                      <a:cxn ang="T100">
                        <a:pos x="T12" y="T13"/>
                      </a:cxn>
                      <a:cxn ang="T101">
                        <a:pos x="T14" y="T15"/>
                      </a:cxn>
                      <a:cxn ang="T102">
                        <a:pos x="T16" y="T17"/>
                      </a:cxn>
                      <a:cxn ang="T103">
                        <a:pos x="T18" y="T19"/>
                      </a:cxn>
                      <a:cxn ang="T104">
                        <a:pos x="T20" y="T21"/>
                      </a:cxn>
                      <a:cxn ang="T105">
                        <a:pos x="T22" y="T23"/>
                      </a:cxn>
                      <a:cxn ang="T106">
                        <a:pos x="T24" y="T25"/>
                      </a:cxn>
                      <a:cxn ang="T107">
                        <a:pos x="T26" y="T27"/>
                      </a:cxn>
                      <a:cxn ang="T108">
                        <a:pos x="T28" y="T29"/>
                      </a:cxn>
                      <a:cxn ang="T109">
                        <a:pos x="T30" y="T31"/>
                      </a:cxn>
                      <a:cxn ang="T110">
                        <a:pos x="T32" y="T33"/>
                      </a:cxn>
                      <a:cxn ang="T111">
                        <a:pos x="T34" y="T35"/>
                      </a:cxn>
                      <a:cxn ang="T112">
                        <a:pos x="T36" y="T37"/>
                      </a:cxn>
                      <a:cxn ang="T113">
                        <a:pos x="T38" y="T39"/>
                      </a:cxn>
                      <a:cxn ang="T114">
                        <a:pos x="T40" y="T41"/>
                      </a:cxn>
                      <a:cxn ang="T115">
                        <a:pos x="T42" y="T43"/>
                      </a:cxn>
                      <a:cxn ang="T116">
                        <a:pos x="T44" y="T45"/>
                      </a:cxn>
                      <a:cxn ang="T117">
                        <a:pos x="T46" y="T47"/>
                      </a:cxn>
                      <a:cxn ang="T118">
                        <a:pos x="T48" y="T49"/>
                      </a:cxn>
                      <a:cxn ang="T119">
                        <a:pos x="T50" y="T51"/>
                      </a:cxn>
                      <a:cxn ang="T120">
                        <a:pos x="T52" y="T53"/>
                      </a:cxn>
                      <a:cxn ang="T121">
                        <a:pos x="T54" y="T55"/>
                      </a:cxn>
                      <a:cxn ang="T122">
                        <a:pos x="T56" y="T57"/>
                      </a:cxn>
                      <a:cxn ang="T123">
                        <a:pos x="T58" y="T59"/>
                      </a:cxn>
                      <a:cxn ang="T124">
                        <a:pos x="T60" y="T61"/>
                      </a:cxn>
                      <a:cxn ang="T125">
                        <a:pos x="T62" y="T63"/>
                      </a:cxn>
                      <a:cxn ang="T126">
                        <a:pos x="T64" y="T65"/>
                      </a:cxn>
                      <a:cxn ang="T127">
                        <a:pos x="T66" y="T67"/>
                      </a:cxn>
                      <a:cxn ang="T128">
                        <a:pos x="T68" y="T69"/>
                      </a:cxn>
                      <a:cxn ang="T129">
                        <a:pos x="T70" y="T71"/>
                      </a:cxn>
                      <a:cxn ang="T130">
                        <a:pos x="T72" y="T73"/>
                      </a:cxn>
                      <a:cxn ang="T131">
                        <a:pos x="T74" y="T75"/>
                      </a:cxn>
                      <a:cxn ang="T132">
                        <a:pos x="T76" y="T77"/>
                      </a:cxn>
                      <a:cxn ang="T133">
                        <a:pos x="T78" y="T79"/>
                      </a:cxn>
                      <a:cxn ang="T134">
                        <a:pos x="T80" y="T81"/>
                      </a:cxn>
                      <a:cxn ang="T135">
                        <a:pos x="T82" y="T83"/>
                      </a:cxn>
                      <a:cxn ang="T136">
                        <a:pos x="T84" y="T85"/>
                      </a:cxn>
                      <a:cxn ang="T137">
                        <a:pos x="T86" y="T87"/>
                      </a:cxn>
                      <a:cxn ang="T138">
                        <a:pos x="T88" y="T89"/>
                      </a:cxn>
                      <a:cxn ang="T139">
                        <a:pos x="T90" y="T91"/>
                      </a:cxn>
                      <a:cxn ang="T140">
                        <a:pos x="T92" y="T93"/>
                      </a:cxn>
                    </a:cxnLst>
                    <a:rect l="T141" t="T142" r="T143" b="T144"/>
                    <a:pathLst>
                      <a:path w="126" h="54">
                        <a:moveTo>
                          <a:pt x="0" y="16"/>
                        </a:moveTo>
                        <a:lnTo>
                          <a:pt x="6" y="12"/>
                        </a:lnTo>
                        <a:lnTo>
                          <a:pt x="10" y="8"/>
                        </a:lnTo>
                        <a:lnTo>
                          <a:pt x="12" y="4"/>
                        </a:lnTo>
                        <a:lnTo>
                          <a:pt x="18" y="2"/>
                        </a:lnTo>
                        <a:lnTo>
                          <a:pt x="22" y="2"/>
                        </a:lnTo>
                        <a:lnTo>
                          <a:pt x="26" y="4"/>
                        </a:lnTo>
                        <a:lnTo>
                          <a:pt x="30" y="6"/>
                        </a:lnTo>
                        <a:lnTo>
                          <a:pt x="34" y="8"/>
                        </a:lnTo>
                        <a:lnTo>
                          <a:pt x="32" y="14"/>
                        </a:lnTo>
                        <a:lnTo>
                          <a:pt x="30" y="18"/>
                        </a:lnTo>
                        <a:lnTo>
                          <a:pt x="36" y="18"/>
                        </a:lnTo>
                        <a:lnTo>
                          <a:pt x="40" y="14"/>
                        </a:lnTo>
                        <a:lnTo>
                          <a:pt x="48" y="6"/>
                        </a:lnTo>
                        <a:lnTo>
                          <a:pt x="52" y="12"/>
                        </a:lnTo>
                        <a:lnTo>
                          <a:pt x="64" y="10"/>
                        </a:lnTo>
                        <a:lnTo>
                          <a:pt x="76" y="6"/>
                        </a:lnTo>
                        <a:lnTo>
                          <a:pt x="90" y="2"/>
                        </a:lnTo>
                        <a:lnTo>
                          <a:pt x="96" y="0"/>
                        </a:lnTo>
                        <a:lnTo>
                          <a:pt x="106" y="2"/>
                        </a:lnTo>
                        <a:lnTo>
                          <a:pt x="114" y="8"/>
                        </a:lnTo>
                        <a:lnTo>
                          <a:pt x="126" y="22"/>
                        </a:lnTo>
                        <a:lnTo>
                          <a:pt x="126" y="26"/>
                        </a:lnTo>
                        <a:lnTo>
                          <a:pt x="120" y="28"/>
                        </a:lnTo>
                        <a:lnTo>
                          <a:pt x="112" y="30"/>
                        </a:lnTo>
                        <a:lnTo>
                          <a:pt x="102" y="36"/>
                        </a:lnTo>
                        <a:lnTo>
                          <a:pt x="92" y="44"/>
                        </a:lnTo>
                        <a:lnTo>
                          <a:pt x="86" y="46"/>
                        </a:lnTo>
                        <a:lnTo>
                          <a:pt x="78" y="46"/>
                        </a:lnTo>
                        <a:lnTo>
                          <a:pt x="72" y="46"/>
                        </a:lnTo>
                        <a:lnTo>
                          <a:pt x="66" y="44"/>
                        </a:lnTo>
                        <a:lnTo>
                          <a:pt x="74" y="50"/>
                        </a:lnTo>
                        <a:lnTo>
                          <a:pt x="66" y="52"/>
                        </a:lnTo>
                        <a:lnTo>
                          <a:pt x="62" y="54"/>
                        </a:lnTo>
                        <a:lnTo>
                          <a:pt x="52" y="54"/>
                        </a:lnTo>
                        <a:lnTo>
                          <a:pt x="44" y="54"/>
                        </a:lnTo>
                        <a:lnTo>
                          <a:pt x="26" y="50"/>
                        </a:lnTo>
                        <a:lnTo>
                          <a:pt x="10" y="48"/>
                        </a:lnTo>
                        <a:lnTo>
                          <a:pt x="16" y="44"/>
                        </a:lnTo>
                        <a:lnTo>
                          <a:pt x="24" y="40"/>
                        </a:lnTo>
                        <a:lnTo>
                          <a:pt x="16" y="36"/>
                        </a:lnTo>
                        <a:lnTo>
                          <a:pt x="12" y="34"/>
                        </a:lnTo>
                        <a:lnTo>
                          <a:pt x="0" y="28"/>
                        </a:lnTo>
                        <a:lnTo>
                          <a:pt x="8" y="24"/>
                        </a:lnTo>
                        <a:lnTo>
                          <a:pt x="12" y="22"/>
                        </a:lnTo>
                        <a:lnTo>
                          <a:pt x="6" y="20"/>
                        </a:lnTo>
                        <a:lnTo>
                          <a:pt x="0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3720604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667892" y="1518027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669008" y="2413377"/>
            <a:ext cx="5419185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416301" y="203127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1158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4" y="6240463"/>
            <a:ext cx="4140201" cy="206381"/>
          </a:xfrm>
        </p:spPr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104f7908-7dde-4e8d-b08e-39051e89657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A700BCB-5BFF-4D55-A7D2-96B33A335D6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232594"/>
            <a:ext cx="10842763" cy="4936872"/>
            <a:chOff x="669925" y="1232594"/>
            <a:chExt cx="10842763" cy="4936872"/>
          </a:xfrm>
        </p:grpSpPr>
        <p:grpSp>
          <p:nvGrpSpPr>
            <p:cNvPr id="6" name="íšḻídè">
              <a:extLst>
                <a:ext uri="{FF2B5EF4-FFF2-40B4-BE49-F238E27FC236}">
                  <a16:creationId xmlns:a16="http://schemas.microsoft.com/office/drawing/2014/main" xmlns="" id="{803B6629-C946-4FCA-B839-7A5D0C6A81A0}"/>
                </a:ext>
              </a:extLst>
            </p:cNvPr>
            <p:cNvGrpSpPr/>
            <p:nvPr/>
          </p:nvGrpSpPr>
          <p:grpSpPr>
            <a:xfrm>
              <a:off x="669925" y="1232594"/>
              <a:ext cx="8904343" cy="1435700"/>
              <a:chOff x="669925" y="1579889"/>
              <a:chExt cx="8904343" cy="1435700"/>
            </a:xfrm>
          </p:grpSpPr>
          <p:grpSp>
            <p:nvGrpSpPr>
              <p:cNvPr id="19" name="îśļíḓé">
                <a:extLst>
                  <a:ext uri="{FF2B5EF4-FFF2-40B4-BE49-F238E27FC236}">
                    <a16:creationId xmlns:a16="http://schemas.microsoft.com/office/drawing/2014/main" xmlns="" id="{30B74205-6E39-482A-BE7C-39823449F82C}"/>
                  </a:ext>
                </a:extLst>
              </p:cNvPr>
              <p:cNvGrpSpPr/>
              <p:nvPr/>
            </p:nvGrpSpPr>
            <p:grpSpPr>
              <a:xfrm>
                <a:off x="669925" y="1579889"/>
                <a:ext cx="1938420" cy="1435700"/>
                <a:chOff x="669925" y="1579889"/>
                <a:chExt cx="1938420" cy="1435700"/>
              </a:xfrm>
            </p:grpSpPr>
            <p:sp>
              <p:nvSpPr>
                <p:cNvPr id="22" name="í$ļiḓè">
                  <a:extLst>
                    <a:ext uri="{FF2B5EF4-FFF2-40B4-BE49-F238E27FC236}">
                      <a16:creationId xmlns:a16="http://schemas.microsoft.com/office/drawing/2014/main" xmlns="" id="{E97D2EC3-948F-4A8E-B77A-2CC21149E669}"/>
                    </a:ext>
                  </a:extLst>
                </p:cNvPr>
                <p:cNvSpPr/>
                <p:nvPr/>
              </p:nvSpPr>
              <p:spPr bwMode="auto">
                <a:xfrm rot="10800000" flipV="1">
                  <a:off x="669925" y="2831301"/>
                  <a:ext cx="1938420" cy="184288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9525">
                  <a:noFill/>
                  <a:round/>
                </a:ln>
                <a:effectLst/>
              </p:spPr>
              <p:txBody>
                <a:bodyPr wrap="none" lIns="134289" tIns="67145" rIns="134289" bIns="67145" anchor="ctr"/>
                <a:lstStyle/>
                <a:p>
                  <a:pPr defTabSz="913628">
                    <a:defRPr/>
                  </a:pPr>
                  <a:endParaRPr lang="zh-CN" altLang="en-US" sz="1707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3" name="iṣļíḑè">
                  <a:extLst>
                    <a:ext uri="{FF2B5EF4-FFF2-40B4-BE49-F238E27FC236}">
                      <a16:creationId xmlns:a16="http://schemas.microsoft.com/office/drawing/2014/main" xmlns="" id="{A20E3FAF-30B2-4FE6-9EA2-DFE0EBFCFD38}"/>
                    </a:ext>
                  </a:extLst>
                </p:cNvPr>
                <p:cNvSpPr/>
                <p:nvPr/>
              </p:nvSpPr>
              <p:spPr>
                <a:xfrm>
                  <a:off x="1024293" y="1579889"/>
                  <a:ext cx="1252998" cy="1251412"/>
                </a:xfrm>
                <a:prstGeom prst="diamond">
                  <a:avLst/>
                </a:prstGeom>
                <a:solidFill>
                  <a:schemeClr val="accent1"/>
                </a:solidFill>
                <a:ln w="12700" cmpd="sng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/>
                <a:lstStyle/>
                <a:p>
                  <a:pPr algn="ctr" defTabSz="913628">
                    <a:defRPr/>
                  </a:pPr>
                  <a:r>
                    <a:rPr lang="en-US" altLang="zh-CN" sz="2800" b="1" dirty="0"/>
                    <a:t>01</a:t>
                  </a:r>
                  <a:endParaRPr lang="zh-CN" altLang="en-US" sz="2800" b="1" dirty="0"/>
                </a:p>
              </p:txBody>
            </p:sp>
          </p:grpSp>
          <p:sp>
            <p:nvSpPr>
              <p:cNvPr id="20" name="íṣḷíďê">
                <a:extLst>
                  <a:ext uri="{FF2B5EF4-FFF2-40B4-BE49-F238E27FC236}">
                    <a16:creationId xmlns:a16="http://schemas.microsoft.com/office/drawing/2014/main" xmlns="" id="{600B0FD5-C33C-423E-8458-F1A093A368BD}"/>
                  </a:ext>
                </a:extLst>
              </p:cNvPr>
              <p:cNvSpPr txBox="1"/>
              <p:nvPr/>
            </p:nvSpPr>
            <p:spPr bwMode="auto">
              <a:xfrm>
                <a:off x="2766000" y="1732108"/>
                <a:ext cx="680826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1" name="ïṥļiḋè">
                <a:extLst>
                  <a:ext uri="{FF2B5EF4-FFF2-40B4-BE49-F238E27FC236}">
                    <a16:creationId xmlns:a16="http://schemas.microsoft.com/office/drawing/2014/main" xmlns="" id="{C05E8BF6-9296-4AAF-83C1-EBFC52400347}"/>
                  </a:ext>
                </a:extLst>
              </p:cNvPr>
              <p:cNvSpPr/>
              <p:nvPr/>
            </p:nvSpPr>
            <p:spPr bwMode="auto">
              <a:xfrm>
                <a:off x="2766000" y="2173914"/>
                <a:ext cx="6808268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7" name="îṧlîḋè">
              <a:extLst>
                <a:ext uri="{FF2B5EF4-FFF2-40B4-BE49-F238E27FC236}">
                  <a16:creationId xmlns:a16="http://schemas.microsoft.com/office/drawing/2014/main" xmlns="" id="{4380DA5F-697E-4DC7-8EF7-BF927D4A96D0}"/>
                </a:ext>
              </a:extLst>
            </p:cNvPr>
            <p:cNvGrpSpPr/>
            <p:nvPr/>
          </p:nvGrpSpPr>
          <p:grpSpPr>
            <a:xfrm>
              <a:off x="2766000" y="2935554"/>
              <a:ext cx="8746688" cy="1530952"/>
              <a:chOff x="2766000" y="3017955"/>
              <a:chExt cx="8746688" cy="1530952"/>
            </a:xfrm>
          </p:grpSpPr>
          <p:grpSp>
            <p:nvGrpSpPr>
              <p:cNvPr id="14" name="işḷíḑe">
                <a:extLst>
                  <a:ext uri="{FF2B5EF4-FFF2-40B4-BE49-F238E27FC236}">
                    <a16:creationId xmlns:a16="http://schemas.microsoft.com/office/drawing/2014/main" xmlns="" id="{1A0E617C-3674-4323-8D9C-5BED5C83EBEF}"/>
                  </a:ext>
                </a:extLst>
              </p:cNvPr>
              <p:cNvGrpSpPr/>
              <p:nvPr/>
            </p:nvGrpSpPr>
            <p:grpSpPr>
              <a:xfrm>
                <a:off x="9574268" y="3017955"/>
                <a:ext cx="1938420" cy="1435700"/>
                <a:chOff x="669925" y="1579889"/>
                <a:chExt cx="1938420" cy="1435700"/>
              </a:xfrm>
            </p:grpSpPr>
            <p:sp>
              <p:nvSpPr>
                <p:cNvPr id="17" name="íṥ1ïḑé">
                  <a:extLst>
                    <a:ext uri="{FF2B5EF4-FFF2-40B4-BE49-F238E27FC236}">
                      <a16:creationId xmlns:a16="http://schemas.microsoft.com/office/drawing/2014/main" xmlns="" id="{F2330859-AA54-465B-8081-FE7264D78B20}"/>
                    </a:ext>
                  </a:extLst>
                </p:cNvPr>
                <p:cNvSpPr/>
                <p:nvPr/>
              </p:nvSpPr>
              <p:spPr bwMode="auto">
                <a:xfrm rot="10800000" flipV="1">
                  <a:off x="669925" y="2831301"/>
                  <a:ext cx="1938420" cy="184288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9525">
                  <a:noFill/>
                  <a:round/>
                </a:ln>
                <a:effectLst/>
              </p:spPr>
              <p:txBody>
                <a:bodyPr wrap="none" lIns="134289" tIns="67145" rIns="134289" bIns="67145" anchor="ctr"/>
                <a:lstStyle/>
                <a:p>
                  <a:pPr defTabSz="913628">
                    <a:defRPr/>
                  </a:pPr>
                  <a:endParaRPr lang="zh-CN" altLang="en-US" sz="1707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8" name="îşḻíḑê">
                  <a:extLst>
                    <a:ext uri="{FF2B5EF4-FFF2-40B4-BE49-F238E27FC236}">
                      <a16:creationId xmlns:a16="http://schemas.microsoft.com/office/drawing/2014/main" xmlns="" id="{09EFAA80-18A8-49BB-8576-BA8249AEFB25}"/>
                    </a:ext>
                  </a:extLst>
                </p:cNvPr>
                <p:cNvSpPr/>
                <p:nvPr/>
              </p:nvSpPr>
              <p:spPr>
                <a:xfrm>
                  <a:off x="1024293" y="1579889"/>
                  <a:ext cx="1252998" cy="1251412"/>
                </a:xfrm>
                <a:prstGeom prst="diamond">
                  <a:avLst/>
                </a:prstGeom>
                <a:solidFill>
                  <a:schemeClr val="accent1"/>
                </a:solidFill>
                <a:ln w="12700" cmpd="sng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/>
                <a:lstStyle/>
                <a:p>
                  <a:pPr algn="ctr" defTabSz="913628">
                    <a:defRPr/>
                  </a:pPr>
                  <a:r>
                    <a:rPr lang="en-US" altLang="zh-CN" sz="2800" b="1" dirty="0"/>
                    <a:t>02</a:t>
                  </a:r>
                  <a:endParaRPr lang="zh-CN" altLang="en-US" sz="2800" b="1" dirty="0"/>
                </a:p>
              </p:txBody>
            </p:sp>
          </p:grpSp>
          <p:sp>
            <p:nvSpPr>
              <p:cNvPr id="15" name="iṡļïḑè">
                <a:extLst>
                  <a:ext uri="{FF2B5EF4-FFF2-40B4-BE49-F238E27FC236}">
                    <a16:creationId xmlns:a16="http://schemas.microsoft.com/office/drawing/2014/main" xmlns="" id="{141E5E3E-89E3-4C9E-BB1C-FDF08A11D1E0}"/>
                  </a:ext>
                </a:extLst>
              </p:cNvPr>
              <p:cNvSpPr txBox="1"/>
              <p:nvPr/>
            </p:nvSpPr>
            <p:spPr bwMode="auto">
              <a:xfrm>
                <a:off x="2766000" y="3294000"/>
                <a:ext cx="65700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6" name="işḻiďé">
                <a:extLst>
                  <a:ext uri="{FF2B5EF4-FFF2-40B4-BE49-F238E27FC236}">
                    <a16:creationId xmlns:a16="http://schemas.microsoft.com/office/drawing/2014/main" xmlns="" id="{8235828A-2D0A-4D0D-9361-577437AAFA07}"/>
                  </a:ext>
                </a:extLst>
              </p:cNvPr>
              <p:cNvSpPr/>
              <p:nvPr/>
            </p:nvSpPr>
            <p:spPr bwMode="auto">
              <a:xfrm>
                <a:off x="2766000" y="3735806"/>
                <a:ext cx="6570000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8" name="íślíḓê">
              <a:extLst>
                <a:ext uri="{FF2B5EF4-FFF2-40B4-BE49-F238E27FC236}">
                  <a16:creationId xmlns:a16="http://schemas.microsoft.com/office/drawing/2014/main" xmlns="" id="{6437480B-5604-4F13-A434-0C86AE300724}"/>
                </a:ext>
              </a:extLst>
            </p:cNvPr>
            <p:cNvGrpSpPr/>
            <p:nvPr/>
          </p:nvGrpSpPr>
          <p:grpSpPr>
            <a:xfrm>
              <a:off x="669925" y="4733766"/>
              <a:ext cx="8904343" cy="1435700"/>
              <a:chOff x="669925" y="4733766"/>
              <a:chExt cx="8904343" cy="1435700"/>
            </a:xfrm>
          </p:grpSpPr>
          <p:grpSp>
            <p:nvGrpSpPr>
              <p:cNvPr id="9" name="îśḷîḑê">
                <a:extLst>
                  <a:ext uri="{FF2B5EF4-FFF2-40B4-BE49-F238E27FC236}">
                    <a16:creationId xmlns:a16="http://schemas.microsoft.com/office/drawing/2014/main" xmlns="" id="{DBFD74CF-F062-4A5C-B3CD-ABC561F72807}"/>
                  </a:ext>
                </a:extLst>
              </p:cNvPr>
              <p:cNvGrpSpPr/>
              <p:nvPr/>
            </p:nvGrpSpPr>
            <p:grpSpPr>
              <a:xfrm>
                <a:off x="669925" y="4733766"/>
                <a:ext cx="1938420" cy="1435700"/>
                <a:chOff x="669925" y="1579889"/>
                <a:chExt cx="1938420" cy="1435700"/>
              </a:xfrm>
            </p:grpSpPr>
            <p:sp>
              <p:nvSpPr>
                <p:cNvPr id="12" name="iS1ïḓè">
                  <a:extLst>
                    <a:ext uri="{FF2B5EF4-FFF2-40B4-BE49-F238E27FC236}">
                      <a16:creationId xmlns:a16="http://schemas.microsoft.com/office/drawing/2014/main" xmlns="" id="{E7056808-72E2-4690-8057-E42C999E6135}"/>
                    </a:ext>
                  </a:extLst>
                </p:cNvPr>
                <p:cNvSpPr/>
                <p:nvPr/>
              </p:nvSpPr>
              <p:spPr bwMode="auto">
                <a:xfrm rot="10800000" flipV="1">
                  <a:off x="669925" y="2831301"/>
                  <a:ext cx="1938420" cy="184288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9525">
                  <a:noFill/>
                  <a:round/>
                </a:ln>
                <a:effectLst/>
              </p:spPr>
              <p:txBody>
                <a:bodyPr wrap="none" lIns="134289" tIns="67145" rIns="134289" bIns="67145" anchor="ctr"/>
                <a:lstStyle/>
                <a:p>
                  <a:pPr defTabSz="913628">
                    <a:defRPr/>
                  </a:pPr>
                  <a:endParaRPr lang="zh-CN" altLang="en-US" sz="1707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3" name="i$ḻiḑe">
                  <a:extLst>
                    <a:ext uri="{FF2B5EF4-FFF2-40B4-BE49-F238E27FC236}">
                      <a16:creationId xmlns:a16="http://schemas.microsoft.com/office/drawing/2014/main" xmlns="" id="{B925754C-40E0-413E-9752-CA51B6D0BCF2}"/>
                    </a:ext>
                  </a:extLst>
                </p:cNvPr>
                <p:cNvSpPr/>
                <p:nvPr/>
              </p:nvSpPr>
              <p:spPr>
                <a:xfrm>
                  <a:off x="1024293" y="1579889"/>
                  <a:ext cx="1252998" cy="1251412"/>
                </a:xfrm>
                <a:prstGeom prst="diamond">
                  <a:avLst/>
                </a:prstGeom>
                <a:solidFill>
                  <a:schemeClr val="accent1"/>
                </a:solidFill>
                <a:ln w="12700" cmpd="sng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/>
                <a:lstStyle/>
                <a:p>
                  <a:pPr algn="ctr" defTabSz="913628">
                    <a:defRPr/>
                  </a:pPr>
                  <a:r>
                    <a:rPr lang="en-US" altLang="zh-CN" sz="2800" b="1" dirty="0"/>
                    <a:t>01</a:t>
                  </a:r>
                  <a:endParaRPr lang="zh-CN" altLang="en-US" sz="2800" b="1" dirty="0"/>
                </a:p>
              </p:txBody>
            </p:sp>
          </p:grpSp>
          <p:sp>
            <p:nvSpPr>
              <p:cNvPr id="10" name="íṡ1ïḓé">
                <a:extLst>
                  <a:ext uri="{FF2B5EF4-FFF2-40B4-BE49-F238E27FC236}">
                    <a16:creationId xmlns:a16="http://schemas.microsoft.com/office/drawing/2014/main" xmlns="" id="{9E36AAD8-3732-4F02-BAE2-D9965582C336}"/>
                  </a:ext>
                </a:extLst>
              </p:cNvPr>
              <p:cNvSpPr txBox="1"/>
              <p:nvPr/>
            </p:nvSpPr>
            <p:spPr bwMode="auto">
              <a:xfrm>
                <a:off x="2766000" y="4885985"/>
                <a:ext cx="680826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1" name="íS1ïḍè">
                <a:extLst>
                  <a:ext uri="{FF2B5EF4-FFF2-40B4-BE49-F238E27FC236}">
                    <a16:creationId xmlns:a16="http://schemas.microsoft.com/office/drawing/2014/main" xmlns="" id="{EC9D149E-48F5-4CE3-8D91-98D0D0DF5FDA}"/>
                  </a:ext>
                </a:extLst>
              </p:cNvPr>
              <p:cNvSpPr/>
              <p:nvPr/>
            </p:nvSpPr>
            <p:spPr bwMode="auto">
              <a:xfrm>
                <a:off x="2766000" y="5327791"/>
                <a:ext cx="6808268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9109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043ECB00-323B-4B30-B329-3EE9F83FCE69}"/>
              </a:ext>
            </a:extLst>
          </p:cNvPr>
          <p:cNvGrpSpPr/>
          <p:nvPr/>
        </p:nvGrpSpPr>
        <p:grpSpPr>
          <a:xfrm>
            <a:off x="719137" y="1976589"/>
            <a:ext cx="10753723" cy="2934167"/>
            <a:chOff x="719137" y="1976589"/>
            <a:chExt cx="10753723" cy="2934167"/>
          </a:xfrm>
        </p:grpSpPr>
        <p:sp>
          <p:nvSpPr>
            <p:cNvPr id="6" name="ïšḷiďê">
              <a:extLst>
                <a:ext uri="{FF2B5EF4-FFF2-40B4-BE49-F238E27FC236}">
                  <a16:creationId xmlns:a16="http://schemas.microsoft.com/office/drawing/2014/main" xmlns="" id="{EB8EC26D-0142-48CC-8A46-A2D430597680}"/>
                </a:ext>
              </a:extLst>
            </p:cNvPr>
            <p:cNvSpPr/>
            <p:nvPr/>
          </p:nvSpPr>
          <p:spPr>
            <a:xfrm>
              <a:off x="719137" y="2787975"/>
              <a:ext cx="2153822" cy="37894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600"/>
                <a:t>6</a:t>
              </a:r>
              <a:r>
                <a:rPr lang="zh-CN" altLang="en-US" sz="1600"/>
                <a:t>月</a:t>
              </a:r>
            </a:p>
          </p:txBody>
        </p:sp>
        <p:sp>
          <p:nvSpPr>
            <p:cNvPr id="7" name="iṩḻîḓê">
              <a:extLst>
                <a:ext uri="{FF2B5EF4-FFF2-40B4-BE49-F238E27FC236}">
                  <a16:creationId xmlns:a16="http://schemas.microsoft.com/office/drawing/2014/main" xmlns="" id="{41A9A838-C25D-49BB-A43A-7A4869664FE8}"/>
                </a:ext>
              </a:extLst>
            </p:cNvPr>
            <p:cNvSpPr/>
            <p:nvPr/>
          </p:nvSpPr>
          <p:spPr>
            <a:xfrm>
              <a:off x="2872958" y="2787975"/>
              <a:ext cx="2153822" cy="37894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600"/>
                <a:t>7</a:t>
              </a:r>
              <a:r>
                <a:rPr lang="zh-CN" altLang="en-US" sz="1600"/>
                <a:t>月</a:t>
              </a:r>
            </a:p>
          </p:txBody>
        </p:sp>
        <p:sp>
          <p:nvSpPr>
            <p:cNvPr id="8" name="îṧľide">
              <a:extLst>
                <a:ext uri="{FF2B5EF4-FFF2-40B4-BE49-F238E27FC236}">
                  <a16:creationId xmlns:a16="http://schemas.microsoft.com/office/drawing/2014/main" xmlns="" id="{DF0D20FC-E2FD-4768-9D97-B15068FEFA72}"/>
                </a:ext>
              </a:extLst>
            </p:cNvPr>
            <p:cNvSpPr/>
            <p:nvPr/>
          </p:nvSpPr>
          <p:spPr>
            <a:xfrm>
              <a:off x="5011395" y="2787975"/>
              <a:ext cx="2153822" cy="37894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600"/>
                <a:t>8</a:t>
              </a:r>
              <a:r>
                <a:rPr lang="zh-CN" altLang="en-US" sz="1600"/>
                <a:t>月</a:t>
              </a:r>
            </a:p>
          </p:txBody>
        </p:sp>
        <p:sp>
          <p:nvSpPr>
            <p:cNvPr id="9" name="isļïdè">
              <a:extLst>
                <a:ext uri="{FF2B5EF4-FFF2-40B4-BE49-F238E27FC236}">
                  <a16:creationId xmlns:a16="http://schemas.microsoft.com/office/drawing/2014/main" xmlns="" id="{465963C0-79CD-422D-9894-55B26A6FF3C5}"/>
                </a:ext>
              </a:extLst>
            </p:cNvPr>
            <p:cNvSpPr/>
            <p:nvPr/>
          </p:nvSpPr>
          <p:spPr>
            <a:xfrm>
              <a:off x="7165216" y="2787975"/>
              <a:ext cx="2153822" cy="37894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600"/>
                <a:t>9</a:t>
              </a:r>
              <a:r>
                <a:rPr lang="zh-CN" altLang="en-US" sz="1600"/>
                <a:t>月</a:t>
              </a:r>
            </a:p>
          </p:txBody>
        </p:sp>
        <p:sp>
          <p:nvSpPr>
            <p:cNvPr id="10" name="ïṧḻïḍê">
              <a:extLst>
                <a:ext uri="{FF2B5EF4-FFF2-40B4-BE49-F238E27FC236}">
                  <a16:creationId xmlns:a16="http://schemas.microsoft.com/office/drawing/2014/main" xmlns="" id="{4A7971F3-2B2F-492A-AF1F-7FF6C0CA5D91}"/>
                </a:ext>
              </a:extLst>
            </p:cNvPr>
            <p:cNvSpPr/>
            <p:nvPr/>
          </p:nvSpPr>
          <p:spPr>
            <a:xfrm>
              <a:off x="9319038" y="2787975"/>
              <a:ext cx="2153822" cy="378941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600"/>
                <a:t>10</a:t>
              </a:r>
              <a:r>
                <a:rPr lang="zh-CN" altLang="en-US" sz="1600"/>
                <a:t>月</a:t>
              </a:r>
            </a:p>
          </p:txBody>
        </p:sp>
        <p:sp>
          <p:nvSpPr>
            <p:cNvPr id="11" name="îṡḷíḓê">
              <a:extLst>
                <a:ext uri="{FF2B5EF4-FFF2-40B4-BE49-F238E27FC236}">
                  <a16:creationId xmlns:a16="http://schemas.microsoft.com/office/drawing/2014/main" xmlns="" id="{A771838C-F9C2-4D25-938C-418CC1767262}"/>
                </a:ext>
              </a:extLst>
            </p:cNvPr>
            <p:cNvSpPr>
              <a:spLocks/>
            </p:cNvSpPr>
            <p:nvPr/>
          </p:nvSpPr>
          <p:spPr bwMode="gray">
            <a:xfrm>
              <a:off x="1176689" y="3107374"/>
              <a:ext cx="107691" cy="105026"/>
            </a:xfrm>
            <a:prstGeom prst="ellipse">
              <a:avLst/>
            </a:prstGeom>
            <a:solidFill>
              <a:schemeClr val="accent1"/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F682297B-CB19-478C-88E1-21F19F1D84D1}"/>
                </a:ext>
              </a:extLst>
            </p:cNvPr>
            <p:cNvGrpSpPr/>
            <p:nvPr/>
          </p:nvGrpSpPr>
          <p:grpSpPr>
            <a:xfrm>
              <a:off x="7475831" y="3107374"/>
              <a:ext cx="107691" cy="1630385"/>
              <a:chOff x="7475831" y="3107374"/>
              <a:chExt cx="107691" cy="1630385"/>
            </a:xfrm>
          </p:grpSpPr>
          <p:sp>
            <p:nvSpPr>
              <p:cNvPr id="38" name="iṡ1íḋé">
                <a:extLst>
                  <a:ext uri="{FF2B5EF4-FFF2-40B4-BE49-F238E27FC236}">
                    <a16:creationId xmlns:a16="http://schemas.microsoft.com/office/drawing/2014/main" xmlns="" id="{4ED10D8C-FCF4-43F6-B19F-09CEF8281BC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475831" y="3107374"/>
                <a:ext cx="107691" cy="105026"/>
              </a:xfrm>
              <a:prstGeom prst="ellipse">
                <a:avLst/>
              </a:prstGeom>
              <a:solidFill>
                <a:schemeClr val="accent3"/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ísļiḓe">
                <a:extLst>
                  <a:ext uri="{FF2B5EF4-FFF2-40B4-BE49-F238E27FC236}">
                    <a16:creationId xmlns:a16="http://schemas.microsoft.com/office/drawing/2014/main" xmlns="" id="{9722566E-177E-4E77-A04B-1A66488C61F3}"/>
                  </a:ext>
                </a:extLst>
              </p:cNvPr>
              <p:cNvSpPr>
                <a:spLocks/>
              </p:cNvSpPr>
              <p:nvPr/>
            </p:nvSpPr>
            <p:spPr bwMode="gray">
              <a:xfrm flipV="1">
                <a:off x="7529677" y="3173829"/>
                <a:ext cx="0" cy="1563930"/>
              </a:xfrm>
              <a:prstGeom prst="line">
                <a:avLst/>
              </a:prstGeom>
              <a:noFill/>
              <a:ln w="19050">
                <a:solidFill>
                  <a:schemeClr val="accent3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9F23250C-169D-4CFC-9EF3-738F2B9D525C}"/>
                </a:ext>
              </a:extLst>
            </p:cNvPr>
            <p:cNvGrpSpPr/>
            <p:nvPr/>
          </p:nvGrpSpPr>
          <p:grpSpPr>
            <a:xfrm>
              <a:off x="3139807" y="3107374"/>
              <a:ext cx="107691" cy="1630385"/>
              <a:chOff x="4436327" y="3107374"/>
              <a:chExt cx="107691" cy="1630385"/>
            </a:xfrm>
          </p:grpSpPr>
          <p:sp>
            <p:nvSpPr>
              <p:cNvPr id="36" name="ïS1idè">
                <a:extLst>
                  <a:ext uri="{FF2B5EF4-FFF2-40B4-BE49-F238E27FC236}">
                    <a16:creationId xmlns:a16="http://schemas.microsoft.com/office/drawing/2014/main" xmlns="" id="{64BD9600-B369-473B-929C-CE915D7D4E8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36327" y="3107374"/>
                <a:ext cx="107691" cy="105026"/>
              </a:xfrm>
              <a:prstGeom prst="ellipse">
                <a:avLst/>
              </a:prstGeom>
              <a:solidFill>
                <a:schemeClr val="accent3"/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šlíḋe">
                <a:extLst>
                  <a:ext uri="{FF2B5EF4-FFF2-40B4-BE49-F238E27FC236}">
                    <a16:creationId xmlns:a16="http://schemas.microsoft.com/office/drawing/2014/main" xmlns="" id="{657F8EDB-260A-4FF6-AAE3-B89685D29C77}"/>
                  </a:ext>
                </a:extLst>
              </p:cNvPr>
              <p:cNvSpPr>
                <a:spLocks/>
              </p:cNvSpPr>
              <p:nvPr/>
            </p:nvSpPr>
            <p:spPr bwMode="gray">
              <a:xfrm flipV="1">
                <a:off x="4490173" y="3173829"/>
                <a:ext cx="0" cy="1563930"/>
              </a:xfrm>
              <a:prstGeom prst="line">
                <a:avLst/>
              </a:prstGeom>
              <a:noFill/>
              <a:ln w="19050">
                <a:solidFill>
                  <a:schemeClr val="accent3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30B7BE6F-9484-4997-BC75-0DB5BF0159E3}"/>
                </a:ext>
              </a:extLst>
            </p:cNvPr>
            <p:cNvGrpSpPr/>
            <p:nvPr/>
          </p:nvGrpSpPr>
          <p:grpSpPr>
            <a:xfrm>
              <a:off x="5165102" y="3107374"/>
              <a:ext cx="107691" cy="324250"/>
              <a:chOff x="5165102" y="3107374"/>
              <a:chExt cx="107691" cy="324250"/>
            </a:xfrm>
          </p:grpSpPr>
          <p:sp>
            <p:nvSpPr>
              <p:cNvPr id="34" name="iṣľïḍè">
                <a:extLst>
                  <a:ext uri="{FF2B5EF4-FFF2-40B4-BE49-F238E27FC236}">
                    <a16:creationId xmlns:a16="http://schemas.microsoft.com/office/drawing/2014/main" xmlns="" id="{64CEB609-920E-4194-A970-0562AEC6692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5165102" y="3107374"/>
                <a:ext cx="107691" cy="105026"/>
              </a:xfrm>
              <a:prstGeom prst="ellipse">
                <a:avLst/>
              </a:prstGeom>
              <a:solidFill>
                <a:schemeClr val="accent1"/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ṣlîḓé">
                <a:extLst>
                  <a:ext uri="{FF2B5EF4-FFF2-40B4-BE49-F238E27FC236}">
                    <a16:creationId xmlns:a16="http://schemas.microsoft.com/office/drawing/2014/main" xmlns="" id="{C7E401A2-0CEE-492C-A80F-4E9B01B19D4A}"/>
                  </a:ext>
                </a:extLst>
              </p:cNvPr>
              <p:cNvSpPr>
                <a:spLocks/>
              </p:cNvSpPr>
              <p:nvPr/>
            </p:nvSpPr>
            <p:spPr bwMode="gray">
              <a:xfrm flipV="1">
                <a:off x="5218948" y="3196922"/>
                <a:ext cx="0" cy="234702"/>
              </a:xfrm>
              <a:prstGeom prst="line">
                <a:avLst/>
              </a:prstGeom>
              <a:noFill/>
              <a:ln w="19050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5" name="ïṣ1idé">
              <a:extLst>
                <a:ext uri="{FF2B5EF4-FFF2-40B4-BE49-F238E27FC236}">
                  <a16:creationId xmlns:a16="http://schemas.microsoft.com/office/drawing/2014/main" xmlns="" id="{C38E2DFC-92E3-40C7-B648-FCB1D6A3A275}"/>
                </a:ext>
              </a:extLst>
            </p:cNvPr>
            <p:cNvSpPr>
              <a:spLocks/>
            </p:cNvSpPr>
            <p:nvPr/>
          </p:nvSpPr>
          <p:spPr bwMode="gray">
            <a:xfrm flipV="1">
              <a:off x="1230534" y="3196922"/>
              <a:ext cx="0" cy="234702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śḻiḋe">
              <a:extLst>
                <a:ext uri="{FF2B5EF4-FFF2-40B4-BE49-F238E27FC236}">
                  <a16:creationId xmlns:a16="http://schemas.microsoft.com/office/drawing/2014/main" xmlns="" id="{42C3167C-C23F-45F3-B1D5-E3A98FBDDB50}"/>
                </a:ext>
              </a:extLst>
            </p:cNvPr>
            <p:cNvSpPr/>
            <p:nvPr/>
          </p:nvSpPr>
          <p:spPr>
            <a:xfrm>
              <a:off x="1534110" y="1976589"/>
              <a:ext cx="523875" cy="521355"/>
            </a:xfrm>
            <a:custGeom>
              <a:avLst/>
              <a:gdLst>
                <a:gd name="connsiteX0" fmla="*/ 21907 w 330201"/>
                <a:gd name="connsiteY0" fmla="*/ 269875 h 328613"/>
                <a:gd name="connsiteX1" fmla="*/ 87630 w 330201"/>
                <a:gd name="connsiteY1" fmla="*/ 269875 h 328613"/>
                <a:gd name="connsiteX2" fmla="*/ 96651 w 330201"/>
                <a:gd name="connsiteY2" fmla="*/ 272486 h 328613"/>
                <a:gd name="connsiteX3" fmla="*/ 109538 w 330201"/>
                <a:gd name="connsiteY3" fmla="*/ 286844 h 328613"/>
                <a:gd name="connsiteX4" fmla="*/ 131445 w 330201"/>
                <a:gd name="connsiteY4" fmla="*/ 269875 h 328613"/>
                <a:gd name="connsiteX5" fmla="*/ 197168 w 330201"/>
                <a:gd name="connsiteY5" fmla="*/ 269875 h 328613"/>
                <a:gd name="connsiteX6" fmla="*/ 206188 w 330201"/>
                <a:gd name="connsiteY6" fmla="*/ 272486 h 328613"/>
                <a:gd name="connsiteX7" fmla="*/ 219075 w 330201"/>
                <a:gd name="connsiteY7" fmla="*/ 286844 h 328613"/>
                <a:gd name="connsiteX8" fmla="*/ 240983 w 330201"/>
                <a:gd name="connsiteY8" fmla="*/ 269875 h 328613"/>
                <a:gd name="connsiteX9" fmla="*/ 306706 w 330201"/>
                <a:gd name="connsiteY9" fmla="*/ 269875 h 328613"/>
                <a:gd name="connsiteX10" fmla="*/ 328613 w 330201"/>
                <a:gd name="connsiteY10" fmla="*/ 293370 h 328613"/>
                <a:gd name="connsiteX11" fmla="*/ 328613 w 330201"/>
                <a:gd name="connsiteY11" fmla="*/ 328613 h 328613"/>
                <a:gd name="connsiteX12" fmla="*/ 0 w 330201"/>
                <a:gd name="connsiteY12" fmla="*/ 328613 h 328613"/>
                <a:gd name="connsiteX13" fmla="*/ 0 w 330201"/>
                <a:gd name="connsiteY13" fmla="*/ 293370 h 328613"/>
                <a:gd name="connsiteX14" fmla="*/ 21907 w 330201"/>
                <a:gd name="connsiteY14" fmla="*/ 269875 h 328613"/>
                <a:gd name="connsiteX15" fmla="*/ 209550 w 330201"/>
                <a:gd name="connsiteY15" fmla="*/ 204788 h 328613"/>
                <a:gd name="connsiteX16" fmla="*/ 230188 w 330201"/>
                <a:gd name="connsiteY16" fmla="*/ 204788 h 328613"/>
                <a:gd name="connsiteX17" fmla="*/ 225028 w 330201"/>
                <a:gd name="connsiteY17" fmla="*/ 225706 h 328613"/>
                <a:gd name="connsiteX18" fmla="*/ 225028 w 330201"/>
                <a:gd name="connsiteY18" fmla="*/ 227013 h 328613"/>
                <a:gd name="connsiteX19" fmla="*/ 213420 w 330201"/>
                <a:gd name="connsiteY19" fmla="*/ 227013 h 328613"/>
                <a:gd name="connsiteX20" fmla="*/ 213420 w 330201"/>
                <a:gd name="connsiteY20" fmla="*/ 225706 h 328613"/>
                <a:gd name="connsiteX21" fmla="*/ 209550 w 330201"/>
                <a:gd name="connsiteY21" fmla="*/ 204788 h 328613"/>
                <a:gd name="connsiteX22" fmla="*/ 98425 w 330201"/>
                <a:gd name="connsiteY22" fmla="*/ 204788 h 328613"/>
                <a:gd name="connsiteX23" fmla="*/ 119063 w 330201"/>
                <a:gd name="connsiteY23" fmla="*/ 204788 h 328613"/>
                <a:gd name="connsiteX24" fmla="*/ 115193 w 330201"/>
                <a:gd name="connsiteY24" fmla="*/ 225706 h 328613"/>
                <a:gd name="connsiteX25" fmla="*/ 115193 w 330201"/>
                <a:gd name="connsiteY25" fmla="*/ 227013 h 328613"/>
                <a:gd name="connsiteX26" fmla="*/ 103584 w 330201"/>
                <a:gd name="connsiteY26" fmla="*/ 227013 h 328613"/>
                <a:gd name="connsiteX27" fmla="*/ 103584 w 330201"/>
                <a:gd name="connsiteY27" fmla="*/ 225706 h 328613"/>
                <a:gd name="connsiteX28" fmla="*/ 98425 w 330201"/>
                <a:gd name="connsiteY28" fmla="*/ 204788 h 328613"/>
                <a:gd name="connsiteX29" fmla="*/ 274638 w 330201"/>
                <a:gd name="connsiteY29" fmla="*/ 193675 h 328613"/>
                <a:gd name="connsiteX30" fmla="*/ 306388 w 330201"/>
                <a:gd name="connsiteY30" fmla="*/ 225425 h 328613"/>
                <a:gd name="connsiteX31" fmla="*/ 274638 w 330201"/>
                <a:gd name="connsiteY31" fmla="*/ 257175 h 328613"/>
                <a:gd name="connsiteX32" fmla="*/ 242888 w 330201"/>
                <a:gd name="connsiteY32" fmla="*/ 225425 h 328613"/>
                <a:gd name="connsiteX33" fmla="*/ 274638 w 330201"/>
                <a:gd name="connsiteY33" fmla="*/ 193675 h 328613"/>
                <a:gd name="connsiteX34" fmla="*/ 164307 w 330201"/>
                <a:gd name="connsiteY34" fmla="*/ 193675 h 328613"/>
                <a:gd name="connsiteX35" fmla="*/ 195264 w 330201"/>
                <a:gd name="connsiteY35" fmla="*/ 225425 h 328613"/>
                <a:gd name="connsiteX36" fmla="*/ 164307 w 330201"/>
                <a:gd name="connsiteY36" fmla="*/ 257175 h 328613"/>
                <a:gd name="connsiteX37" fmla="*/ 133350 w 330201"/>
                <a:gd name="connsiteY37" fmla="*/ 225425 h 328613"/>
                <a:gd name="connsiteX38" fmla="*/ 164307 w 330201"/>
                <a:gd name="connsiteY38" fmla="*/ 193675 h 328613"/>
                <a:gd name="connsiteX39" fmla="*/ 53975 w 330201"/>
                <a:gd name="connsiteY39" fmla="*/ 193675 h 328613"/>
                <a:gd name="connsiteX40" fmla="*/ 85725 w 330201"/>
                <a:gd name="connsiteY40" fmla="*/ 225425 h 328613"/>
                <a:gd name="connsiteX41" fmla="*/ 53975 w 330201"/>
                <a:gd name="connsiteY41" fmla="*/ 257175 h 328613"/>
                <a:gd name="connsiteX42" fmla="*/ 22225 w 330201"/>
                <a:gd name="connsiteY42" fmla="*/ 225425 h 328613"/>
                <a:gd name="connsiteX43" fmla="*/ 53975 w 330201"/>
                <a:gd name="connsiteY43" fmla="*/ 193675 h 328613"/>
                <a:gd name="connsiteX44" fmla="*/ 155575 w 330201"/>
                <a:gd name="connsiteY44" fmla="*/ 80963 h 328613"/>
                <a:gd name="connsiteX45" fmla="*/ 168275 w 330201"/>
                <a:gd name="connsiteY45" fmla="*/ 80963 h 328613"/>
                <a:gd name="connsiteX46" fmla="*/ 168275 w 330201"/>
                <a:gd name="connsiteY46" fmla="*/ 107950 h 328613"/>
                <a:gd name="connsiteX47" fmla="*/ 195263 w 330201"/>
                <a:gd name="connsiteY47" fmla="*/ 107950 h 328613"/>
                <a:gd name="connsiteX48" fmla="*/ 195263 w 330201"/>
                <a:gd name="connsiteY48" fmla="*/ 119063 h 328613"/>
                <a:gd name="connsiteX49" fmla="*/ 168275 w 330201"/>
                <a:gd name="connsiteY49" fmla="*/ 119063 h 328613"/>
                <a:gd name="connsiteX50" fmla="*/ 168275 w 330201"/>
                <a:gd name="connsiteY50" fmla="*/ 147638 h 328613"/>
                <a:gd name="connsiteX51" fmla="*/ 155575 w 330201"/>
                <a:gd name="connsiteY51" fmla="*/ 147638 h 328613"/>
                <a:gd name="connsiteX52" fmla="*/ 155575 w 330201"/>
                <a:gd name="connsiteY52" fmla="*/ 119063 h 328613"/>
                <a:gd name="connsiteX53" fmla="*/ 130175 w 330201"/>
                <a:gd name="connsiteY53" fmla="*/ 119063 h 328613"/>
                <a:gd name="connsiteX54" fmla="*/ 130175 w 330201"/>
                <a:gd name="connsiteY54" fmla="*/ 107950 h 328613"/>
                <a:gd name="connsiteX55" fmla="*/ 155575 w 330201"/>
                <a:gd name="connsiteY55" fmla="*/ 107950 h 328613"/>
                <a:gd name="connsiteX56" fmla="*/ 104775 w 330201"/>
                <a:gd name="connsiteY56" fmla="*/ 66675 h 328613"/>
                <a:gd name="connsiteX57" fmla="*/ 119063 w 330201"/>
                <a:gd name="connsiteY57" fmla="*/ 66675 h 328613"/>
                <a:gd name="connsiteX58" fmla="*/ 119063 w 330201"/>
                <a:gd name="connsiteY58" fmla="*/ 147638 h 328613"/>
                <a:gd name="connsiteX59" fmla="*/ 101600 w 330201"/>
                <a:gd name="connsiteY59" fmla="*/ 147638 h 328613"/>
                <a:gd name="connsiteX60" fmla="*/ 101600 w 330201"/>
                <a:gd name="connsiteY60" fmla="*/ 84137 h 328613"/>
                <a:gd name="connsiteX61" fmla="*/ 100013 w 330201"/>
                <a:gd name="connsiteY61" fmla="*/ 84137 h 328613"/>
                <a:gd name="connsiteX62" fmla="*/ 84137 w 330201"/>
                <a:gd name="connsiteY62" fmla="*/ 90487 h 328613"/>
                <a:gd name="connsiteX63" fmla="*/ 84137 w 330201"/>
                <a:gd name="connsiteY63" fmla="*/ 80962 h 328613"/>
                <a:gd name="connsiteX64" fmla="*/ 82550 w 330201"/>
                <a:gd name="connsiteY64" fmla="*/ 76200 h 328613"/>
                <a:gd name="connsiteX65" fmla="*/ 222539 w 330201"/>
                <a:gd name="connsiteY65" fmla="*/ 63500 h 328613"/>
                <a:gd name="connsiteX66" fmla="*/ 251114 w 330201"/>
                <a:gd name="connsiteY66" fmla="*/ 89793 h 328613"/>
                <a:gd name="connsiteX67" fmla="*/ 229033 w 330201"/>
                <a:gd name="connsiteY67" fmla="*/ 125289 h 328613"/>
                <a:gd name="connsiteX68" fmla="*/ 221240 w 330201"/>
                <a:gd name="connsiteY68" fmla="*/ 131862 h 328613"/>
                <a:gd name="connsiteX69" fmla="*/ 252413 w 330201"/>
                <a:gd name="connsiteY69" fmla="*/ 131862 h 328613"/>
                <a:gd name="connsiteX70" fmla="*/ 252413 w 330201"/>
                <a:gd name="connsiteY70" fmla="*/ 147638 h 328613"/>
                <a:gd name="connsiteX71" fmla="*/ 195263 w 330201"/>
                <a:gd name="connsiteY71" fmla="*/ 147638 h 328613"/>
                <a:gd name="connsiteX72" fmla="*/ 195263 w 330201"/>
                <a:gd name="connsiteY72" fmla="*/ 135806 h 328613"/>
                <a:gd name="connsiteX73" fmla="*/ 205654 w 330201"/>
                <a:gd name="connsiteY73" fmla="*/ 126603 h 328613"/>
                <a:gd name="connsiteX74" fmla="*/ 231631 w 330201"/>
                <a:gd name="connsiteY74" fmla="*/ 91108 h 328613"/>
                <a:gd name="connsiteX75" fmla="*/ 218642 w 330201"/>
                <a:gd name="connsiteY75" fmla="*/ 79276 h 328613"/>
                <a:gd name="connsiteX76" fmla="*/ 201757 w 330201"/>
                <a:gd name="connsiteY76" fmla="*/ 85849 h 328613"/>
                <a:gd name="connsiteX77" fmla="*/ 200458 w 330201"/>
                <a:gd name="connsiteY77" fmla="*/ 85849 h 328613"/>
                <a:gd name="connsiteX78" fmla="*/ 195263 w 330201"/>
                <a:gd name="connsiteY78" fmla="*/ 72702 h 328613"/>
                <a:gd name="connsiteX79" fmla="*/ 222539 w 330201"/>
                <a:gd name="connsiteY79" fmla="*/ 63500 h 328613"/>
                <a:gd name="connsiteX80" fmla="*/ 22740 w 330201"/>
                <a:gd name="connsiteY80" fmla="*/ 0 h 328613"/>
                <a:gd name="connsiteX81" fmla="*/ 318574 w 330201"/>
                <a:gd name="connsiteY81" fmla="*/ 0 h 328613"/>
                <a:gd name="connsiteX82" fmla="*/ 330201 w 330201"/>
                <a:gd name="connsiteY82" fmla="*/ 11608 h 328613"/>
                <a:gd name="connsiteX83" fmla="*/ 330201 w 330201"/>
                <a:gd name="connsiteY83" fmla="*/ 215405 h 328613"/>
                <a:gd name="connsiteX84" fmla="*/ 322450 w 330201"/>
                <a:gd name="connsiteY84" fmla="*/ 227013 h 328613"/>
                <a:gd name="connsiteX85" fmla="*/ 322450 w 330201"/>
                <a:gd name="connsiteY85" fmla="*/ 225723 h 328613"/>
                <a:gd name="connsiteX86" fmla="*/ 306948 w 330201"/>
                <a:gd name="connsiteY86" fmla="*/ 188317 h 328613"/>
                <a:gd name="connsiteX87" fmla="*/ 306948 w 330201"/>
                <a:gd name="connsiteY87" fmla="*/ 21927 h 328613"/>
                <a:gd name="connsiteX88" fmla="*/ 34366 w 330201"/>
                <a:gd name="connsiteY88" fmla="*/ 21927 h 328613"/>
                <a:gd name="connsiteX89" fmla="*/ 34366 w 330201"/>
                <a:gd name="connsiteY89" fmla="*/ 180578 h 328613"/>
                <a:gd name="connsiteX90" fmla="*/ 11113 w 330201"/>
                <a:gd name="connsiteY90" fmla="*/ 202506 h 328613"/>
                <a:gd name="connsiteX91" fmla="*/ 11113 w 330201"/>
                <a:gd name="connsiteY91" fmla="*/ 11608 h 328613"/>
                <a:gd name="connsiteX92" fmla="*/ 22740 w 330201"/>
                <a:gd name="connsiteY92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330201" h="328613">
                  <a:moveTo>
                    <a:pt x="21907" y="269875"/>
                  </a:moveTo>
                  <a:cubicBezTo>
                    <a:pt x="21907" y="269875"/>
                    <a:pt x="21907" y="269875"/>
                    <a:pt x="87630" y="269875"/>
                  </a:cubicBezTo>
                  <a:cubicBezTo>
                    <a:pt x="91496" y="269875"/>
                    <a:pt x="94073" y="271181"/>
                    <a:pt x="96651" y="272486"/>
                  </a:cubicBezTo>
                  <a:cubicBezTo>
                    <a:pt x="103094" y="275096"/>
                    <a:pt x="108249" y="280318"/>
                    <a:pt x="109538" y="286844"/>
                  </a:cubicBezTo>
                  <a:cubicBezTo>
                    <a:pt x="112115" y="277707"/>
                    <a:pt x="121136" y="269875"/>
                    <a:pt x="131445" y="269875"/>
                  </a:cubicBezTo>
                  <a:cubicBezTo>
                    <a:pt x="131445" y="269875"/>
                    <a:pt x="131445" y="269875"/>
                    <a:pt x="197168" y="269875"/>
                  </a:cubicBezTo>
                  <a:cubicBezTo>
                    <a:pt x="201034" y="269875"/>
                    <a:pt x="203611" y="271181"/>
                    <a:pt x="206188" y="272486"/>
                  </a:cubicBezTo>
                  <a:cubicBezTo>
                    <a:pt x="212632" y="275096"/>
                    <a:pt x="216498" y="280318"/>
                    <a:pt x="219075" y="286844"/>
                  </a:cubicBezTo>
                  <a:cubicBezTo>
                    <a:pt x="221653" y="277707"/>
                    <a:pt x="230673" y="269875"/>
                    <a:pt x="240983" y="269875"/>
                  </a:cubicBezTo>
                  <a:cubicBezTo>
                    <a:pt x="240983" y="269875"/>
                    <a:pt x="240983" y="269875"/>
                    <a:pt x="306706" y="269875"/>
                  </a:cubicBezTo>
                  <a:cubicBezTo>
                    <a:pt x="319592" y="269875"/>
                    <a:pt x="328613" y="280318"/>
                    <a:pt x="328613" y="293370"/>
                  </a:cubicBezTo>
                  <a:cubicBezTo>
                    <a:pt x="328613" y="293370"/>
                    <a:pt x="328613" y="293370"/>
                    <a:pt x="328613" y="328613"/>
                  </a:cubicBezTo>
                  <a:cubicBezTo>
                    <a:pt x="328613" y="328613"/>
                    <a:pt x="328613" y="328613"/>
                    <a:pt x="0" y="328613"/>
                  </a:cubicBezTo>
                  <a:cubicBezTo>
                    <a:pt x="0" y="328613"/>
                    <a:pt x="0" y="328613"/>
                    <a:pt x="0" y="293370"/>
                  </a:cubicBezTo>
                  <a:cubicBezTo>
                    <a:pt x="0" y="280318"/>
                    <a:pt x="9021" y="269875"/>
                    <a:pt x="21907" y="269875"/>
                  </a:cubicBezTo>
                  <a:close/>
                  <a:moveTo>
                    <a:pt x="209550" y="204788"/>
                  </a:moveTo>
                  <a:lnTo>
                    <a:pt x="230188" y="204788"/>
                  </a:lnTo>
                  <a:cubicBezTo>
                    <a:pt x="227608" y="211325"/>
                    <a:pt x="225028" y="217862"/>
                    <a:pt x="225028" y="225706"/>
                  </a:cubicBezTo>
                  <a:cubicBezTo>
                    <a:pt x="225028" y="225706"/>
                    <a:pt x="225028" y="227013"/>
                    <a:pt x="225028" y="227013"/>
                  </a:cubicBezTo>
                  <a:cubicBezTo>
                    <a:pt x="225028" y="227013"/>
                    <a:pt x="225028" y="227013"/>
                    <a:pt x="213420" y="227013"/>
                  </a:cubicBezTo>
                  <a:cubicBezTo>
                    <a:pt x="213420" y="227013"/>
                    <a:pt x="213420" y="225706"/>
                    <a:pt x="213420" y="225706"/>
                  </a:cubicBezTo>
                  <a:cubicBezTo>
                    <a:pt x="213420" y="217862"/>
                    <a:pt x="212130" y="211325"/>
                    <a:pt x="209550" y="204788"/>
                  </a:cubicBezTo>
                  <a:close/>
                  <a:moveTo>
                    <a:pt x="98425" y="204788"/>
                  </a:moveTo>
                  <a:lnTo>
                    <a:pt x="119063" y="204788"/>
                  </a:lnTo>
                  <a:cubicBezTo>
                    <a:pt x="116483" y="211325"/>
                    <a:pt x="115193" y="217862"/>
                    <a:pt x="115193" y="225706"/>
                  </a:cubicBezTo>
                  <a:cubicBezTo>
                    <a:pt x="115193" y="225706"/>
                    <a:pt x="115193" y="227013"/>
                    <a:pt x="115193" y="227013"/>
                  </a:cubicBezTo>
                  <a:cubicBezTo>
                    <a:pt x="115193" y="227013"/>
                    <a:pt x="115193" y="227013"/>
                    <a:pt x="103584" y="227013"/>
                  </a:cubicBezTo>
                  <a:cubicBezTo>
                    <a:pt x="103584" y="227013"/>
                    <a:pt x="103584" y="225706"/>
                    <a:pt x="103584" y="225706"/>
                  </a:cubicBezTo>
                  <a:cubicBezTo>
                    <a:pt x="103584" y="217862"/>
                    <a:pt x="101005" y="211325"/>
                    <a:pt x="98425" y="204788"/>
                  </a:cubicBezTo>
                  <a:close/>
                  <a:moveTo>
                    <a:pt x="274638" y="193675"/>
                  </a:moveTo>
                  <a:cubicBezTo>
                    <a:pt x="292173" y="193675"/>
                    <a:pt x="306388" y="207890"/>
                    <a:pt x="306388" y="225425"/>
                  </a:cubicBezTo>
                  <a:cubicBezTo>
                    <a:pt x="306388" y="242960"/>
                    <a:pt x="292173" y="257175"/>
                    <a:pt x="274638" y="257175"/>
                  </a:cubicBezTo>
                  <a:cubicBezTo>
                    <a:pt x="257103" y="257175"/>
                    <a:pt x="242888" y="242960"/>
                    <a:pt x="242888" y="225425"/>
                  </a:cubicBezTo>
                  <a:cubicBezTo>
                    <a:pt x="242888" y="207890"/>
                    <a:pt x="257103" y="193675"/>
                    <a:pt x="274638" y="193675"/>
                  </a:cubicBezTo>
                  <a:close/>
                  <a:moveTo>
                    <a:pt x="164307" y="193675"/>
                  </a:moveTo>
                  <a:cubicBezTo>
                    <a:pt x="181404" y="193675"/>
                    <a:pt x="195264" y="207890"/>
                    <a:pt x="195264" y="225425"/>
                  </a:cubicBezTo>
                  <a:cubicBezTo>
                    <a:pt x="195264" y="242960"/>
                    <a:pt x="181404" y="257175"/>
                    <a:pt x="164307" y="257175"/>
                  </a:cubicBezTo>
                  <a:cubicBezTo>
                    <a:pt x="147210" y="257175"/>
                    <a:pt x="133350" y="242960"/>
                    <a:pt x="133350" y="225425"/>
                  </a:cubicBezTo>
                  <a:cubicBezTo>
                    <a:pt x="133350" y="207890"/>
                    <a:pt x="147210" y="193675"/>
                    <a:pt x="164307" y="193675"/>
                  </a:cubicBezTo>
                  <a:close/>
                  <a:moveTo>
                    <a:pt x="53975" y="193675"/>
                  </a:moveTo>
                  <a:cubicBezTo>
                    <a:pt x="71510" y="193675"/>
                    <a:pt x="85725" y="207890"/>
                    <a:pt x="85725" y="225425"/>
                  </a:cubicBezTo>
                  <a:cubicBezTo>
                    <a:pt x="85725" y="242960"/>
                    <a:pt x="71510" y="257175"/>
                    <a:pt x="53975" y="257175"/>
                  </a:cubicBezTo>
                  <a:cubicBezTo>
                    <a:pt x="36440" y="257175"/>
                    <a:pt x="22225" y="242960"/>
                    <a:pt x="22225" y="225425"/>
                  </a:cubicBezTo>
                  <a:cubicBezTo>
                    <a:pt x="22225" y="207890"/>
                    <a:pt x="36440" y="193675"/>
                    <a:pt x="53975" y="193675"/>
                  </a:cubicBezTo>
                  <a:close/>
                  <a:moveTo>
                    <a:pt x="155575" y="80963"/>
                  </a:moveTo>
                  <a:lnTo>
                    <a:pt x="168275" y="80963"/>
                  </a:lnTo>
                  <a:lnTo>
                    <a:pt x="168275" y="107950"/>
                  </a:lnTo>
                  <a:lnTo>
                    <a:pt x="195263" y="107950"/>
                  </a:lnTo>
                  <a:lnTo>
                    <a:pt x="195263" y="119063"/>
                  </a:lnTo>
                  <a:lnTo>
                    <a:pt x="168275" y="119063"/>
                  </a:lnTo>
                  <a:lnTo>
                    <a:pt x="168275" y="147638"/>
                  </a:lnTo>
                  <a:lnTo>
                    <a:pt x="155575" y="147638"/>
                  </a:lnTo>
                  <a:lnTo>
                    <a:pt x="155575" y="119063"/>
                  </a:lnTo>
                  <a:lnTo>
                    <a:pt x="130175" y="119063"/>
                  </a:lnTo>
                  <a:lnTo>
                    <a:pt x="130175" y="107950"/>
                  </a:lnTo>
                  <a:lnTo>
                    <a:pt x="155575" y="107950"/>
                  </a:lnTo>
                  <a:close/>
                  <a:moveTo>
                    <a:pt x="104775" y="66675"/>
                  </a:moveTo>
                  <a:lnTo>
                    <a:pt x="119063" y="66675"/>
                  </a:lnTo>
                  <a:lnTo>
                    <a:pt x="119063" y="147638"/>
                  </a:lnTo>
                  <a:lnTo>
                    <a:pt x="101600" y="147638"/>
                  </a:lnTo>
                  <a:lnTo>
                    <a:pt x="101600" y="84137"/>
                  </a:lnTo>
                  <a:lnTo>
                    <a:pt x="100013" y="84137"/>
                  </a:lnTo>
                  <a:lnTo>
                    <a:pt x="84137" y="90487"/>
                  </a:lnTo>
                  <a:lnTo>
                    <a:pt x="84137" y="80962"/>
                  </a:lnTo>
                  <a:lnTo>
                    <a:pt x="82550" y="76200"/>
                  </a:lnTo>
                  <a:close/>
                  <a:moveTo>
                    <a:pt x="222539" y="63500"/>
                  </a:moveTo>
                  <a:cubicBezTo>
                    <a:pt x="240723" y="63500"/>
                    <a:pt x="251114" y="75332"/>
                    <a:pt x="251114" y="89793"/>
                  </a:cubicBezTo>
                  <a:cubicBezTo>
                    <a:pt x="251114" y="102939"/>
                    <a:pt x="240723" y="114771"/>
                    <a:pt x="229033" y="125289"/>
                  </a:cubicBezTo>
                  <a:cubicBezTo>
                    <a:pt x="229033" y="125289"/>
                    <a:pt x="229033" y="125289"/>
                    <a:pt x="221240" y="131862"/>
                  </a:cubicBezTo>
                  <a:cubicBezTo>
                    <a:pt x="221240" y="131862"/>
                    <a:pt x="221240" y="131862"/>
                    <a:pt x="252413" y="131862"/>
                  </a:cubicBezTo>
                  <a:cubicBezTo>
                    <a:pt x="252413" y="131862"/>
                    <a:pt x="252413" y="131862"/>
                    <a:pt x="252413" y="147638"/>
                  </a:cubicBezTo>
                  <a:cubicBezTo>
                    <a:pt x="252413" y="147638"/>
                    <a:pt x="252413" y="147638"/>
                    <a:pt x="195263" y="147638"/>
                  </a:cubicBezTo>
                  <a:cubicBezTo>
                    <a:pt x="195263" y="147638"/>
                    <a:pt x="195263" y="147638"/>
                    <a:pt x="195263" y="135806"/>
                  </a:cubicBezTo>
                  <a:cubicBezTo>
                    <a:pt x="195263" y="135806"/>
                    <a:pt x="195263" y="135806"/>
                    <a:pt x="205654" y="126603"/>
                  </a:cubicBezTo>
                  <a:cubicBezTo>
                    <a:pt x="222539" y="110827"/>
                    <a:pt x="231631" y="101625"/>
                    <a:pt x="231631" y="91108"/>
                  </a:cubicBezTo>
                  <a:cubicBezTo>
                    <a:pt x="231631" y="84534"/>
                    <a:pt x="227735" y="79276"/>
                    <a:pt x="218642" y="79276"/>
                  </a:cubicBezTo>
                  <a:cubicBezTo>
                    <a:pt x="210849" y="79276"/>
                    <a:pt x="205654" y="83220"/>
                    <a:pt x="201757" y="85849"/>
                  </a:cubicBezTo>
                  <a:cubicBezTo>
                    <a:pt x="201757" y="85849"/>
                    <a:pt x="201757" y="85849"/>
                    <a:pt x="200458" y="85849"/>
                  </a:cubicBezTo>
                  <a:cubicBezTo>
                    <a:pt x="200458" y="85849"/>
                    <a:pt x="200458" y="85849"/>
                    <a:pt x="195263" y="72702"/>
                  </a:cubicBezTo>
                  <a:cubicBezTo>
                    <a:pt x="201757" y="67444"/>
                    <a:pt x="210849" y="63500"/>
                    <a:pt x="222539" y="63500"/>
                  </a:cubicBezTo>
                  <a:close/>
                  <a:moveTo>
                    <a:pt x="22740" y="0"/>
                  </a:moveTo>
                  <a:cubicBezTo>
                    <a:pt x="22740" y="0"/>
                    <a:pt x="22740" y="0"/>
                    <a:pt x="318574" y="0"/>
                  </a:cubicBezTo>
                  <a:cubicBezTo>
                    <a:pt x="325034" y="0"/>
                    <a:pt x="330201" y="5159"/>
                    <a:pt x="330201" y="11608"/>
                  </a:cubicBezTo>
                  <a:cubicBezTo>
                    <a:pt x="330201" y="11608"/>
                    <a:pt x="330201" y="11608"/>
                    <a:pt x="330201" y="215405"/>
                  </a:cubicBezTo>
                  <a:cubicBezTo>
                    <a:pt x="330201" y="220564"/>
                    <a:pt x="327617" y="224434"/>
                    <a:pt x="322450" y="227013"/>
                  </a:cubicBezTo>
                  <a:cubicBezTo>
                    <a:pt x="322450" y="225723"/>
                    <a:pt x="322450" y="225723"/>
                    <a:pt x="322450" y="225723"/>
                  </a:cubicBezTo>
                  <a:cubicBezTo>
                    <a:pt x="322450" y="210245"/>
                    <a:pt x="315991" y="197347"/>
                    <a:pt x="306948" y="188317"/>
                  </a:cubicBezTo>
                  <a:cubicBezTo>
                    <a:pt x="306948" y="188317"/>
                    <a:pt x="306948" y="188317"/>
                    <a:pt x="306948" y="21927"/>
                  </a:cubicBezTo>
                  <a:cubicBezTo>
                    <a:pt x="306948" y="21927"/>
                    <a:pt x="306948" y="21927"/>
                    <a:pt x="34366" y="21927"/>
                  </a:cubicBezTo>
                  <a:cubicBezTo>
                    <a:pt x="34366" y="21927"/>
                    <a:pt x="34366" y="21927"/>
                    <a:pt x="34366" y="180578"/>
                  </a:cubicBezTo>
                  <a:cubicBezTo>
                    <a:pt x="24031" y="185738"/>
                    <a:pt x="16280" y="193477"/>
                    <a:pt x="11113" y="202506"/>
                  </a:cubicBezTo>
                  <a:cubicBezTo>
                    <a:pt x="11113" y="202506"/>
                    <a:pt x="11113" y="202506"/>
                    <a:pt x="11113" y="11608"/>
                  </a:cubicBezTo>
                  <a:cubicBezTo>
                    <a:pt x="11113" y="5159"/>
                    <a:pt x="16280" y="0"/>
                    <a:pt x="2274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śļïdè">
              <a:extLst>
                <a:ext uri="{FF2B5EF4-FFF2-40B4-BE49-F238E27FC236}">
                  <a16:creationId xmlns:a16="http://schemas.microsoft.com/office/drawing/2014/main" xmlns="" id="{79AB2C59-1468-4A4C-BA53-B124F26EAEC6}"/>
                </a:ext>
              </a:extLst>
            </p:cNvPr>
            <p:cNvSpPr/>
            <p:nvPr/>
          </p:nvSpPr>
          <p:spPr>
            <a:xfrm>
              <a:off x="3687931" y="1976589"/>
              <a:ext cx="523875" cy="521355"/>
            </a:xfrm>
            <a:custGeom>
              <a:avLst/>
              <a:gdLst>
                <a:gd name="connsiteX0" fmla="*/ 21907 w 330201"/>
                <a:gd name="connsiteY0" fmla="*/ 269875 h 328613"/>
                <a:gd name="connsiteX1" fmla="*/ 87630 w 330201"/>
                <a:gd name="connsiteY1" fmla="*/ 269875 h 328613"/>
                <a:gd name="connsiteX2" fmla="*/ 96651 w 330201"/>
                <a:gd name="connsiteY2" fmla="*/ 272486 h 328613"/>
                <a:gd name="connsiteX3" fmla="*/ 109538 w 330201"/>
                <a:gd name="connsiteY3" fmla="*/ 286844 h 328613"/>
                <a:gd name="connsiteX4" fmla="*/ 131445 w 330201"/>
                <a:gd name="connsiteY4" fmla="*/ 269875 h 328613"/>
                <a:gd name="connsiteX5" fmla="*/ 197168 w 330201"/>
                <a:gd name="connsiteY5" fmla="*/ 269875 h 328613"/>
                <a:gd name="connsiteX6" fmla="*/ 206188 w 330201"/>
                <a:gd name="connsiteY6" fmla="*/ 272486 h 328613"/>
                <a:gd name="connsiteX7" fmla="*/ 219075 w 330201"/>
                <a:gd name="connsiteY7" fmla="*/ 286844 h 328613"/>
                <a:gd name="connsiteX8" fmla="*/ 240983 w 330201"/>
                <a:gd name="connsiteY8" fmla="*/ 269875 h 328613"/>
                <a:gd name="connsiteX9" fmla="*/ 306706 w 330201"/>
                <a:gd name="connsiteY9" fmla="*/ 269875 h 328613"/>
                <a:gd name="connsiteX10" fmla="*/ 328613 w 330201"/>
                <a:gd name="connsiteY10" fmla="*/ 293370 h 328613"/>
                <a:gd name="connsiteX11" fmla="*/ 328613 w 330201"/>
                <a:gd name="connsiteY11" fmla="*/ 328613 h 328613"/>
                <a:gd name="connsiteX12" fmla="*/ 0 w 330201"/>
                <a:gd name="connsiteY12" fmla="*/ 328613 h 328613"/>
                <a:gd name="connsiteX13" fmla="*/ 0 w 330201"/>
                <a:gd name="connsiteY13" fmla="*/ 293370 h 328613"/>
                <a:gd name="connsiteX14" fmla="*/ 21907 w 330201"/>
                <a:gd name="connsiteY14" fmla="*/ 269875 h 328613"/>
                <a:gd name="connsiteX15" fmla="*/ 209550 w 330201"/>
                <a:gd name="connsiteY15" fmla="*/ 204788 h 328613"/>
                <a:gd name="connsiteX16" fmla="*/ 230188 w 330201"/>
                <a:gd name="connsiteY16" fmla="*/ 204788 h 328613"/>
                <a:gd name="connsiteX17" fmla="*/ 225028 w 330201"/>
                <a:gd name="connsiteY17" fmla="*/ 225706 h 328613"/>
                <a:gd name="connsiteX18" fmla="*/ 225028 w 330201"/>
                <a:gd name="connsiteY18" fmla="*/ 227013 h 328613"/>
                <a:gd name="connsiteX19" fmla="*/ 213420 w 330201"/>
                <a:gd name="connsiteY19" fmla="*/ 227013 h 328613"/>
                <a:gd name="connsiteX20" fmla="*/ 213420 w 330201"/>
                <a:gd name="connsiteY20" fmla="*/ 225706 h 328613"/>
                <a:gd name="connsiteX21" fmla="*/ 209550 w 330201"/>
                <a:gd name="connsiteY21" fmla="*/ 204788 h 328613"/>
                <a:gd name="connsiteX22" fmla="*/ 98425 w 330201"/>
                <a:gd name="connsiteY22" fmla="*/ 204788 h 328613"/>
                <a:gd name="connsiteX23" fmla="*/ 119063 w 330201"/>
                <a:gd name="connsiteY23" fmla="*/ 204788 h 328613"/>
                <a:gd name="connsiteX24" fmla="*/ 115193 w 330201"/>
                <a:gd name="connsiteY24" fmla="*/ 225706 h 328613"/>
                <a:gd name="connsiteX25" fmla="*/ 115193 w 330201"/>
                <a:gd name="connsiteY25" fmla="*/ 227013 h 328613"/>
                <a:gd name="connsiteX26" fmla="*/ 103584 w 330201"/>
                <a:gd name="connsiteY26" fmla="*/ 227013 h 328613"/>
                <a:gd name="connsiteX27" fmla="*/ 103584 w 330201"/>
                <a:gd name="connsiteY27" fmla="*/ 225706 h 328613"/>
                <a:gd name="connsiteX28" fmla="*/ 98425 w 330201"/>
                <a:gd name="connsiteY28" fmla="*/ 204788 h 328613"/>
                <a:gd name="connsiteX29" fmla="*/ 274638 w 330201"/>
                <a:gd name="connsiteY29" fmla="*/ 193675 h 328613"/>
                <a:gd name="connsiteX30" fmla="*/ 306388 w 330201"/>
                <a:gd name="connsiteY30" fmla="*/ 225425 h 328613"/>
                <a:gd name="connsiteX31" fmla="*/ 274638 w 330201"/>
                <a:gd name="connsiteY31" fmla="*/ 257175 h 328613"/>
                <a:gd name="connsiteX32" fmla="*/ 242888 w 330201"/>
                <a:gd name="connsiteY32" fmla="*/ 225425 h 328613"/>
                <a:gd name="connsiteX33" fmla="*/ 274638 w 330201"/>
                <a:gd name="connsiteY33" fmla="*/ 193675 h 328613"/>
                <a:gd name="connsiteX34" fmla="*/ 164307 w 330201"/>
                <a:gd name="connsiteY34" fmla="*/ 193675 h 328613"/>
                <a:gd name="connsiteX35" fmla="*/ 195264 w 330201"/>
                <a:gd name="connsiteY35" fmla="*/ 225425 h 328613"/>
                <a:gd name="connsiteX36" fmla="*/ 164307 w 330201"/>
                <a:gd name="connsiteY36" fmla="*/ 257175 h 328613"/>
                <a:gd name="connsiteX37" fmla="*/ 133350 w 330201"/>
                <a:gd name="connsiteY37" fmla="*/ 225425 h 328613"/>
                <a:gd name="connsiteX38" fmla="*/ 164307 w 330201"/>
                <a:gd name="connsiteY38" fmla="*/ 193675 h 328613"/>
                <a:gd name="connsiteX39" fmla="*/ 53975 w 330201"/>
                <a:gd name="connsiteY39" fmla="*/ 193675 h 328613"/>
                <a:gd name="connsiteX40" fmla="*/ 85725 w 330201"/>
                <a:gd name="connsiteY40" fmla="*/ 225425 h 328613"/>
                <a:gd name="connsiteX41" fmla="*/ 53975 w 330201"/>
                <a:gd name="connsiteY41" fmla="*/ 257175 h 328613"/>
                <a:gd name="connsiteX42" fmla="*/ 22225 w 330201"/>
                <a:gd name="connsiteY42" fmla="*/ 225425 h 328613"/>
                <a:gd name="connsiteX43" fmla="*/ 53975 w 330201"/>
                <a:gd name="connsiteY43" fmla="*/ 193675 h 328613"/>
                <a:gd name="connsiteX44" fmla="*/ 155575 w 330201"/>
                <a:gd name="connsiteY44" fmla="*/ 80963 h 328613"/>
                <a:gd name="connsiteX45" fmla="*/ 168275 w 330201"/>
                <a:gd name="connsiteY45" fmla="*/ 80963 h 328613"/>
                <a:gd name="connsiteX46" fmla="*/ 168275 w 330201"/>
                <a:gd name="connsiteY46" fmla="*/ 107950 h 328613"/>
                <a:gd name="connsiteX47" fmla="*/ 195263 w 330201"/>
                <a:gd name="connsiteY47" fmla="*/ 107950 h 328613"/>
                <a:gd name="connsiteX48" fmla="*/ 195263 w 330201"/>
                <a:gd name="connsiteY48" fmla="*/ 119063 h 328613"/>
                <a:gd name="connsiteX49" fmla="*/ 168275 w 330201"/>
                <a:gd name="connsiteY49" fmla="*/ 119063 h 328613"/>
                <a:gd name="connsiteX50" fmla="*/ 168275 w 330201"/>
                <a:gd name="connsiteY50" fmla="*/ 147638 h 328613"/>
                <a:gd name="connsiteX51" fmla="*/ 155575 w 330201"/>
                <a:gd name="connsiteY51" fmla="*/ 147638 h 328613"/>
                <a:gd name="connsiteX52" fmla="*/ 155575 w 330201"/>
                <a:gd name="connsiteY52" fmla="*/ 119063 h 328613"/>
                <a:gd name="connsiteX53" fmla="*/ 130175 w 330201"/>
                <a:gd name="connsiteY53" fmla="*/ 119063 h 328613"/>
                <a:gd name="connsiteX54" fmla="*/ 130175 w 330201"/>
                <a:gd name="connsiteY54" fmla="*/ 107950 h 328613"/>
                <a:gd name="connsiteX55" fmla="*/ 155575 w 330201"/>
                <a:gd name="connsiteY55" fmla="*/ 107950 h 328613"/>
                <a:gd name="connsiteX56" fmla="*/ 104775 w 330201"/>
                <a:gd name="connsiteY56" fmla="*/ 66675 h 328613"/>
                <a:gd name="connsiteX57" fmla="*/ 119063 w 330201"/>
                <a:gd name="connsiteY57" fmla="*/ 66675 h 328613"/>
                <a:gd name="connsiteX58" fmla="*/ 119063 w 330201"/>
                <a:gd name="connsiteY58" fmla="*/ 147638 h 328613"/>
                <a:gd name="connsiteX59" fmla="*/ 101600 w 330201"/>
                <a:gd name="connsiteY59" fmla="*/ 147638 h 328613"/>
                <a:gd name="connsiteX60" fmla="*/ 101600 w 330201"/>
                <a:gd name="connsiteY60" fmla="*/ 84137 h 328613"/>
                <a:gd name="connsiteX61" fmla="*/ 100013 w 330201"/>
                <a:gd name="connsiteY61" fmla="*/ 84137 h 328613"/>
                <a:gd name="connsiteX62" fmla="*/ 84137 w 330201"/>
                <a:gd name="connsiteY62" fmla="*/ 90487 h 328613"/>
                <a:gd name="connsiteX63" fmla="*/ 84137 w 330201"/>
                <a:gd name="connsiteY63" fmla="*/ 80962 h 328613"/>
                <a:gd name="connsiteX64" fmla="*/ 82550 w 330201"/>
                <a:gd name="connsiteY64" fmla="*/ 76200 h 328613"/>
                <a:gd name="connsiteX65" fmla="*/ 222539 w 330201"/>
                <a:gd name="connsiteY65" fmla="*/ 63500 h 328613"/>
                <a:gd name="connsiteX66" fmla="*/ 251114 w 330201"/>
                <a:gd name="connsiteY66" fmla="*/ 89793 h 328613"/>
                <a:gd name="connsiteX67" fmla="*/ 229033 w 330201"/>
                <a:gd name="connsiteY67" fmla="*/ 125289 h 328613"/>
                <a:gd name="connsiteX68" fmla="*/ 221240 w 330201"/>
                <a:gd name="connsiteY68" fmla="*/ 131862 h 328613"/>
                <a:gd name="connsiteX69" fmla="*/ 252413 w 330201"/>
                <a:gd name="connsiteY69" fmla="*/ 131862 h 328613"/>
                <a:gd name="connsiteX70" fmla="*/ 252413 w 330201"/>
                <a:gd name="connsiteY70" fmla="*/ 147638 h 328613"/>
                <a:gd name="connsiteX71" fmla="*/ 195263 w 330201"/>
                <a:gd name="connsiteY71" fmla="*/ 147638 h 328613"/>
                <a:gd name="connsiteX72" fmla="*/ 195263 w 330201"/>
                <a:gd name="connsiteY72" fmla="*/ 135806 h 328613"/>
                <a:gd name="connsiteX73" fmla="*/ 205654 w 330201"/>
                <a:gd name="connsiteY73" fmla="*/ 126603 h 328613"/>
                <a:gd name="connsiteX74" fmla="*/ 231631 w 330201"/>
                <a:gd name="connsiteY74" fmla="*/ 91108 h 328613"/>
                <a:gd name="connsiteX75" fmla="*/ 218642 w 330201"/>
                <a:gd name="connsiteY75" fmla="*/ 79276 h 328613"/>
                <a:gd name="connsiteX76" fmla="*/ 201757 w 330201"/>
                <a:gd name="connsiteY76" fmla="*/ 85849 h 328613"/>
                <a:gd name="connsiteX77" fmla="*/ 200458 w 330201"/>
                <a:gd name="connsiteY77" fmla="*/ 85849 h 328613"/>
                <a:gd name="connsiteX78" fmla="*/ 195263 w 330201"/>
                <a:gd name="connsiteY78" fmla="*/ 72702 h 328613"/>
                <a:gd name="connsiteX79" fmla="*/ 222539 w 330201"/>
                <a:gd name="connsiteY79" fmla="*/ 63500 h 328613"/>
                <a:gd name="connsiteX80" fmla="*/ 22740 w 330201"/>
                <a:gd name="connsiteY80" fmla="*/ 0 h 328613"/>
                <a:gd name="connsiteX81" fmla="*/ 318574 w 330201"/>
                <a:gd name="connsiteY81" fmla="*/ 0 h 328613"/>
                <a:gd name="connsiteX82" fmla="*/ 330201 w 330201"/>
                <a:gd name="connsiteY82" fmla="*/ 11608 h 328613"/>
                <a:gd name="connsiteX83" fmla="*/ 330201 w 330201"/>
                <a:gd name="connsiteY83" fmla="*/ 215405 h 328613"/>
                <a:gd name="connsiteX84" fmla="*/ 322450 w 330201"/>
                <a:gd name="connsiteY84" fmla="*/ 227013 h 328613"/>
                <a:gd name="connsiteX85" fmla="*/ 322450 w 330201"/>
                <a:gd name="connsiteY85" fmla="*/ 225723 h 328613"/>
                <a:gd name="connsiteX86" fmla="*/ 306948 w 330201"/>
                <a:gd name="connsiteY86" fmla="*/ 188317 h 328613"/>
                <a:gd name="connsiteX87" fmla="*/ 306948 w 330201"/>
                <a:gd name="connsiteY87" fmla="*/ 21927 h 328613"/>
                <a:gd name="connsiteX88" fmla="*/ 34366 w 330201"/>
                <a:gd name="connsiteY88" fmla="*/ 21927 h 328613"/>
                <a:gd name="connsiteX89" fmla="*/ 34366 w 330201"/>
                <a:gd name="connsiteY89" fmla="*/ 180578 h 328613"/>
                <a:gd name="connsiteX90" fmla="*/ 11113 w 330201"/>
                <a:gd name="connsiteY90" fmla="*/ 202506 h 328613"/>
                <a:gd name="connsiteX91" fmla="*/ 11113 w 330201"/>
                <a:gd name="connsiteY91" fmla="*/ 11608 h 328613"/>
                <a:gd name="connsiteX92" fmla="*/ 22740 w 330201"/>
                <a:gd name="connsiteY92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330201" h="328613">
                  <a:moveTo>
                    <a:pt x="21907" y="269875"/>
                  </a:moveTo>
                  <a:cubicBezTo>
                    <a:pt x="21907" y="269875"/>
                    <a:pt x="21907" y="269875"/>
                    <a:pt x="87630" y="269875"/>
                  </a:cubicBezTo>
                  <a:cubicBezTo>
                    <a:pt x="91496" y="269875"/>
                    <a:pt x="94073" y="271181"/>
                    <a:pt x="96651" y="272486"/>
                  </a:cubicBezTo>
                  <a:cubicBezTo>
                    <a:pt x="103094" y="275096"/>
                    <a:pt x="108249" y="280318"/>
                    <a:pt x="109538" y="286844"/>
                  </a:cubicBezTo>
                  <a:cubicBezTo>
                    <a:pt x="112115" y="277707"/>
                    <a:pt x="121136" y="269875"/>
                    <a:pt x="131445" y="269875"/>
                  </a:cubicBezTo>
                  <a:cubicBezTo>
                    <a:pt x="131445" y="269875"/>
                    <a:pt x="131445" y="269875"/>
                    <a:pt x="197168" y="269875"/>
                  </a:cubicBezTo>
                  <a:cubicBezTo>
                    <a:pt x="201034" y="269875"/>
                    <a:pt x="203611" y="271181"/>
                    <a:pt x="206188" y="272486"/>
                  </a:cubicBezTo>
                  <a:cubicBezTo>
                    <a:pt x="212632" y="275096"/>
                    <a:pt x="216498" y="280318"/>
                    <a:pt x="219075" y="286844"/>
                  </a:cubicBezTo>
                  <a:cubicBezTo>
                    <a:pt x="221653" y="277707"/>
                    <a:pt x="230673" y="269875"/>
                    <a:pt x="240983" y="269875"/>
                  </a:cubicBezTo>
                  <a:cubicBezTo>
                    <a:pt x="240983" y="269875"/>
                    <a:pt x="240983" y="269875"/>
                    <a:pt x="306706" y="269875"/>
                  </a:cubicBezTo>
                  <a:cubicBezTo>
                    <a:pt x="319592" y="269875"/>
                    <a:pt x="328613" y="280318"/>
                    <a:pt x="328613" y="293370"/>
                  </a:cubicBezTo>
                  <a:cubicBezTo>
                    <a:pt x="328613" y="293370"/>
                    <a:pt x="328613" y="293370"/>
                    <a:pt x="328613" y="328613"/>
                  </a:cubicBezTo>
                  <a:cubicBezTo>
                    <a:pt x="328613" y="328613"/>
                    <a:pt x="328613" y="328613"/>
                    <a:pt x="0" y="328613"/>
                  </a:cubicBezTo>
                  <a:cubicBezTo>
                    <a:pt x="0" y="328613"/>
                    <a:pt x="0" y="328613"/>
                    <a:pt x="0" y="293370"/>
                  </a:cubicBezTo>
                  <a:cubicBezTo>
                    <a:pt x="0" y="280318"/>
                    <a:pt x="9021" y="269875"/>
                    <a:pt x="21907" y="269875"/>
                  </a:cubicBezTo>
                  <a:close/>
                  <a:moveTo>
                    <a:pt x="209550" y="204788"/>
                  </a:moveTo>
                  <a:lnTo>
                    <a:pt x="230188" y="204788"/>
                  </a:lnTo>
                  <a:cubicBezTo>
                    <a:pt x="227608" y="211325"/>
                    <a:pt x="225028" y="217862"/>
                    <a:pt x="225028" y="225706"/>
                  </a:cubicBezTo>
                  <a:cubicBezTo>
                    <a:pt x="225028" y="225706"/>
                    <a:pt x="225028" y="227013"/>
                    <a:pt x="225028" y="227013"/>
                  </a:cubicBezTo>
                  <a:cubicBezTo>
                    <a:pt x="225028" y="227013"/>
                    <a:pt x="225028" y="227013"/>
                    <a:pt x="213420" y="227013"/>
                  </a:cubicBezTo>
                  <a:cubicBezTo>
                    <a:pt x="213420" y="227013"/>
                    <a:pt x="213420" y="225706"/>
                    <a:pt x="213420" y="225706"/>
                  </a:cubicBezTo>
                  <a:cubicBezTo>
                    <a:pt x="213420" y="217862"/>
                    <a:pt x="212130" y="211325"/>
                    <a:pt x="209550" y="204788"/>
                  </a:cubicBezTo>
                  <a:close/>
                  <a:moveTo>
                    <a:pt x="98425" y="204788"/>
                  </a:moveTo>
                  <a:lnTo>
                    <a:pt x="119063" y="204788"/>
                  </a:lnTo>
                  <a:cubicBezTo>
                    <a:pt x="116483" y="211325"/>
                    <a:pt x="115193" y="217862"/>
                    <a:pt x="115193" y="225706"/>
                  </a:cubicBezTo>
                  <a:cubicBezTo>
                    <a:pt x="115193" y="225706"/>
                    <a:pt x="115193" y="227013"/>
                    <a:pt x="115193" y="227013"/>
                  </a:cubicBezTo>
                  <a:cubicBezTo>
                    <a:pt x="115193" y="227013"/>
                    <a:pt x="115193" y="227013"/>
                    <a:pt x="103584" y="227013"/>
                  </a:cubicBezTo>
                  <a:cubicBezTo>
                    <a:pt x="103584" y="227013"/>
                    <a:pt x="103584" y="225706"/>
                    <a:pt x="103584" y="225706"/>
                  </a:cubicBezTo>
                  <a:cubicBezTo>
                    <a:pt x="103584" y="217862"/>
                    <a:pt x="101005" y="211325"/>
                    <a:pt x="98425" y="204788"/>
                  </a:cubicBezTo>
                  <a:close/>
                  <a:moveTo>
                    <a:pt x="274638" y="193675"/>
                  </a:moveTo>
                  <a:cubicBezTo>
                    <a:pt x="292173" y="193675"/>
                    <a:pt x="306388" y="207890"/>
                    <a:pt x="306388" y="225425"/>
                  </a:cubicBezTo>
                  <a:cubicBezTo>
                    <a:pt x="306388" y="242960"/>
                    <a:pt x="292173" y="257175"/>
                    <a:pt x="274638" y="257175"/>
                  </a:cubicBezTo>
                  <a:cubicBezTo>
                    <a:pt x="257103" y="257175"/>
                    <a:pt x="242888" y="242960"/>
                    <a:pt x="242888" y="225425"/>
                  </a:cubicBezTo>
                  <a:cubicBezTo>
                    <a:pt x="242888" y="207890"/>
                    <a:pt x="257103" y="193675"/>
                    <a:pt x="274638" y="193675"/>
                  </a:cubicBezTo>
                  <a:close/>
                  <a:moveTo>
                    <a:pt x="164307" y="193675"/>
                  </a:moveTo>
                  <a:cubicBezTo>
                    <a:pt x="181404" y="193675"/>
                    <a:pt x="195264" y="207890"/>
                    <a:pt x="195264" y="225425"/>
                  </a:cubicBezTo>
                  <a:cubicBezTo>
                    <a:pt x="195264" y="242960"/>
                    <a:pt x="181404" y="257175"/>
                    <a:pt x="164307" y="257175"/>
                  </a:cubicBezTo>
                  <a:cubicBezTo>
                    <a:pt x="147210" y="257175"/>
                    <a:pt x="133350" y="242960"/>
                    <a:pt x="133350" y="225425"/>
                  </a:cubicBezTo>
                  <a:cubicBezTo>
                    <a:pt x="133350" y="207890"/>
                    <a:pt x="147210" y="193675"/>
                    <a:pt x="164307" y="193675"/>
                  </a:cubicBezTo>
                  <a:close/>
                  <a:moveTo>
                    <a:pt x="53975" y="193675"/>
                  </a:moveTo>
                  <a:cubicBezTo>
                    <a:pt x="71510" y="193675"/>
                    <a:pt x="85725" y="207890"/>
                    <a:pt x="85725" y="225425"/>
                  </a:cubicBezTo>
                  <a:cubicBezTo>
                    <a:pt x="85725" y="242960"/>
                    <a:pt x="71510" y="257175"/>
                    <a:pt x="53975" y="257175"/>
                  </a:cubicBezTo>
                  <a:cubicBezTo>
                    <a:pt x="36440" y="257175"/>
                    <a:pt x="22225" y="242960"/>
                    <a:pt x="22225" y="225425"/>
                  </a:cubicBezTo>
                  <a:cubicBezTo>
                    <a:pt x="22225" y="207890"/>
                    <a:pt x="36440" y="193675"/>
                    <a:pt x="53975" y="193675"/>
                  </a:cubicBezTo>
                  <a:close/>
                  <a:moveTo>
                    <a:pt x="155575" y="80963"/>
                  </a:moveTo>
                  <a:lnTo>
                    <a:pt x="168275" y="80963"/>
                  </a:lnTo>
                  <a:lnTo>
                    <a:pt x="168275" y="107950"/>
                  </a:lnTo>
                  <a:lnTo>
                    <a:pt x="195263" y="107950"/>
                  </a:lnTo>
                  <a:lnTo>
                    <a:pt x="195263" y="119063"/>
                  </a:lnTo>
                  <a:lnTo>
                    <a:pt x="168275" y="119063"/>
                  </a:lnTo>
                  <a:lnTo>
                    <a:pt x="168275" y="147638"/>
                  </a:lnTo>
                  <a:lnTo>
                    <a:pt x="155575" y="147638"/>
                  </a:lnTo>
                  <a:lnTo>
                    <a:pt x="155575" y="119063"/>
                  </a:lnTo>
                  <a:lnTo>
                    <a:pt x="130175" y="119063"/>
                  </a:lnTo>
                  <a:lnTo>
                    <a:pt x="130175" y="107950"/>
                  </a:lnTo>
                  <a:lnTo>
                    <a:pt x="155575" y="107950"/>
                  </a:lnTo>
                  <a:close/>
                  <a:moveTo>
                    <a:pt x="104775" y="66675"/>
                  </a:moveTo>
                  <a:lnTo>
                    <a:pt x="119063" y="66675"/>
                  </a:lnTo>
                  <a:lnTo>
                    <a:pt x="119063" y="147638"/>
                  </a:lnTo>
                  <a:lnTo>
                    <a:pt x="101600" y="147638"/>
                  </a:lnTo>
                  <a:lnTo>
                    <a:pt x="101600" y="84137"/>
                  </a:lnTo>
                  <a:lnTo>
                    <a:pt x="100013" y="84137"/>
                  </a:lnTo>
                  <a:lnTo>
                    <a:pt x="84137" y="90487"/>
                  </a:lnTo>
                  <a:lnTo>
                    <a:pt x="84137" y="80962"/>
                  </a:lnTo>
                  <a:lnTo>
                    <a:pt x="82550" y="76200"/>
                  </a:lnTo>
                  <a:close/>
                  <a:moveTo>
                    <a:pt x="222539" y="63500"/>
                  </a:moveTo>
                  <a:cubicBezTo>
                    <a:pt x="240723" y="63500"/>
                    <a:pt x="251114" y="75332"/>
                    <a:pt x="251114" y="89793"/>
                  </a:cubicBezTo>
                  <a:cubicBezTo>
                    <a:pt x="251114" y="102939"/>
                    <a:pt x="240723" y="114771"/>
                    <a:pt x="229033" y="125289"/>
                  </a:cubicBezTo>
                  <a:cubicBezTo>
                    <a:pt x="229033" y="125289"/>
                    <a:pt x="229033" y="125289"/>
                    <a:pt x="221240" y="131862"/>
                  </a:cubicBezTo>
                  <a:cubicBezTo>
                    <a:pt x="221240" y="131862"/>
                    <a:pt x="221240" y="131862"/>
                    <a:pt x="252413" y="131862"/>
                  </a:cubicBezTo>
                  <a:cubicBezTo>
                    <a:pt x="252413" y="131862"/>
                    <a:pt x="252413" y="131862"/>
                    <a:pt x="252413" y="147638"/>
                  </a:cubicBezTo>
                  <a:cubicBezTo>
                    <a:pt x="252413" y="147638"/>
                    <a:pt x="252413" y="147638"/>
                    <a:pt x="195263" y="147638"/>
                  </a:cubicBezTo>
                  <a:cubicBezTo>
                    <a:pt x="195263" y="147638"/>
                    <a:pt x="195263" y="147638"/>
                    <a:pt x="195263" y="135806"/>
                  </a:cubicBezTo>
                  <a:cubicBezTo>
                    <a:pt x="195263" y="135806"/>
                    <a:pt x="195263" y="135806"/>
                    <a:pt x="205654" y="126603"/>
                  </a:cubicBezTo>
                  <a:cubicBezTo>
                    <a:pt x="222539" y="110827"/>
                    <a:pt x="231631" y="101625"/>
                    <a:pt x="231631" y="91108"/>
                  </a:cubicBezTo>
                  <a:cubicBezTo>
                    <a:pt x="231631" y="84534"/>
                    <a:pt x="227735" y="79276"/>
                    <a:pt x="218642" y="79276"/>
                  </a:cubicBezTo>
                  <a:cubicBezTo>
                    <a:pt x="210849" y="79276"/>
                    <a:pt x="205654" y="83220"/>
                    <a:pt x="201757" y="85849"/>
                  </a:cubicBezTo>
                  <a:cubicBezTo>
                    <a:pt x="201757" y="85849"/>
                    <a:pt x="201757" y="85849"/>
                    <a:pt x="200458" y="85849"/>
                  </a:cubicBezTo>
                  <a:cubicBezTo>
                    <a:pt x="200458" y="85849"/>
                    <a:pt x="200458" y="85849"/>
                    <a:pt x="195263" y="72702"/>
                  </a:cubicBezTo>
                  <a:cubicBezTo>
                    <a:pt x="201757" y="67444"/>
                    <a:pt x="210849" y="63500"/>
                    <a:pt x="222539" y="63500"/>
                  </a:cubicBezTo>
                  <a:close/>
                  <a:moveTo>
                    <a:pt x="22740" y="0"/>
                  </a:moveTo>
                  <a:cubicBezTo>
                    <a:pt x="22740" y="0"/>
                    <a:pt x="22740" y="0"/>
                    <a:pt x="318574" y="0"/>
                  </a:cubicBezTo>
                  <a:cubicBezTo>
                    <a:pt x="325034" y="0"/>
                    <a:pt x="330201" y="5159"/>
                    <a:pt x="330201" y="11608"/>
                  </a:cubicBezTo>
                  <a:cubicBezTo>
                    <a:pt x="330201" y="11608"/>
                    <a:pt x="330201" y="11608"/>
                    <a:pt x="330201" y="215405"/>
                  </a:cubicBezTo>
                  <a:cubicBezTo>
                    <a:pt x="330201" y="220564"/>
                    <a:pt x="327617" y="224434"/>
                    <a:pt x="322450" y="227013"/>
                  </a:cubicBezTo>
                  <a:cubicBezTo>
                    <a:pt x="322450" y="225723"/>
                    <a:pt x="322450" y="225723"/>
                    <a:pt x="322450" y="225723"/>
                  </a:cubicBezTo>
                  <a:cubicBezTo>
                    <a:pt x="322450" y="210245"/>
                    <a:pt x="315991" y="197347"/>
                    <a:pt x="306948" y="188317"/>
                  </a:cubicBezTo>
                  <a:cubicBezTo>
                    <a:pt x="306948" y="188317"/>
                    <a:pt x="306948" y="188317"/>
                    <a:pt x="306948" y="21927"/>
                  </a:cubicBezTo>
                  <a:cubicBezTo>
                    <a:pt x="306948" y="21927"/>
                    <a:pt x="306948" y="21927"/>
                    <a:pt x="34366" y="21927"/>
                  </a:cubicBezTo>
                  <a:cubicBezTo>
                    <a:pt x="34366" y="21927"/>
                    <a:pt x="34366" y="21927"/>
                    <a:pt x="34366" y="180578"/>
                  </a:cubicBezTo>
                  <a:cubicBezTo>
                    <a:pt x="24031" y="185738"/>
                    <a:pt x="16280" y="193477"/>
                    <a:pt x="11113" y="202506"/>
                  </a:cubicBezTo>
                  <a:cubicBezTo>
                    <a:pt x="11113" y="202506"/>
                    <a:pt x="11113" y="202506"/>
                    <a:pt x="11113" y="11608"/>
                  </a:cubicBezTo>
                  <a:cubicBezTo>
                    <a:pt x="11113" y="5159"/>
                    <a:pt x="16280" y="0"/>
                    <a:pt x="2274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îSḷídé">
              <a:extLst>
                <a:ext uri="{FF2B5EF4-FFF2-40B4-BE49-F238E27FC236}">
                  <a16:creationId xmlns:a16="http://schemas.microsoft.com/office/drawing/2014/main" xmlns="" id="{A4FCCB05-A249-43D5-98BE-79B1DBF0F0AF}"/>
                </a:ext>
              </a:extLst>
            </p:cNvPr>
            <p:cNvSpPr/>
            <p:nvPr/>
          </p:nvSpPr>
          <p:spPr>
            <a:xfrm>
              <a:off x="5841752" y="1976589"/>
              <a:ext cx="523875" cy="521355"/>
            </a:xfrm>
            <a:custGeom>
              <a:avLst/>
              <a:gdLst>
                <a:gd name="connsiteX0" fmla="*/ 21907 w 330201"/>
                <a:gd name="connsiteY0" fmla="*/ 269875 h 328613"/>
                <a:gd name="connsiteX1" fmla="*/ 87630 w 330201"/>
                <a:gd name="connsiteY1" fmla="*/ 269875 h 328613"/>
                <a:gd name="connsiteX2" fmla="*/ 96651 w 330201"/>
                <a:gd name="connsiteY2" fmla="*/ 272486 h 328613"/>
                <a:gd name="connsiteX3" fmla="*/ 109538 w 330201"/>
                <a:gd name="connsiteY3" fmla="*/ 286844 h 328613"/>
                <a:gd name="connsiteX4" fmla="*/ 131445 w 330201"/>
                <a:gd name="connsiteY4" fmla="*/ 269875 h 328613"/>
                <a:gd name="connsiteX5" fmla="*/ 197168 w 330201"/>
                <a:gd name="connsiteY5" fmla="*/ 269875 h 328613"/>
                <a:gd name="connsiteX6" fmla="*/ 206188 w 330201"/>
                <a:gd name="connsiteY6" fmla="*/ 272486 h 328613"/>
                <a:gd name="connsiteX7" fmla="*/ 219075 w 330201"/>
                <a:gd name="connsiteY7" fmla="*/ 286844 h 328613"/>
                <a:gd name="connsiteX8" fmla="*/ 240983 w 330201"/>
                <a:gd name="connsiteY8" fmla="*/ 269875 h 328613"/>
                <a:gd name="connsiteX9" fmla="*/ 306706 w 330201"/>
                <a:gd name="connsiteY9" fmla="*/ 269875 h 328613"/>
                <a:gd name="connsiteX10" fmla="*/ 328613 w 330201"/>
                <a:gd name="connsiteY10" fmla="*/ 293370 h 328613"/>
                <a:gd name="connsiteX11" fmla="*/ 328613 w 330201"/>
                <a:gd name="connsiteY11" fmla="*/ 328613 h 328613"/>
                <a:gd name="connsiteX12" fmla="*/ 0 w 330201"/>
                <a:gd name="connsiteY12" fmla="*/ 328613 h 328613"/>
                <a:gd name="connsiteX13" fmla="*/ 0 w 330201"/>
                <a:gd name="connsiteY13" fmla="*/ 293370 h 328613"/>
                <a:gd name="connsiteX14" fmla="*/ 21907 w 330201"/>
                <a:gd name="connsiteY14" fmla="*/ 269875 h 328613"/>
                <a:gd name="connsiteX15" fmla="*/ 209550 w 330201"/>
                <a:gd name="connsiteY15" fmla="*/ 204788 h 328613"/>
                <a:gd name="connsiteX16" fmla="*/ 230188 w 330201"/>
                <a:gd name="connsiteY16" fmla="*/ 204788 h 328613"/>
                <a:gd name="connsiteX17" fmla="*/ 225028 w 330201"/>
                <a:gd name="connsiteY17" fmla="*/ 225706 h 328613"/>
                <a:gd name="connsiteX18" fmla="*/ 225028 w 330201"/>
                <a:gd name="connsiteY18" fmla="*/ 227013 h 328613"/>
                <a:gd name="connsiteX19" fmla="*/ 213420 w 330201"/>
                <a:gd name="connsiteY19" fmla="*/ 227013 h 328613"/>
                <a:gd name="connsiteX20" fmla="*/ 213420 w 330201"/>
                <a:gd name="connsiteY20" fmla="*/ 225706 h 328613"/>
                <a:gd name="connsiteX21" fmla="*/ 209550 w 330201"/>
                <a:gd name="connsiteY21" fmla="*/ 204788 h 328613"/>
                <a:gd name="connsiteX22" fmla="*/ 98425 w 330201"/>
                <a:gd name="connsiteY22" fmla="*/ 204788 h 328613"/>
                <a:gd name="connsiteX23" fmla="*/ 119063 w 330201"/>
                <a:gd name="connsiteY23" fmla="*/ 204788 h 328613"/>
                <a:gd name="connsiteX24" fmla="*/ 115193 w 330201"/>
                <a:gd name="connsiteY24" fmla="*/ 225706 h 328613"/>
                <a:gd name="connsiteX25" fmla="*/ 115193 w 330201"/>
                <a:gd name="connsiteY25" fmla="*/ 227013 h 328613"/>
                <a:gd name="connsiteX26" fmla="*/ 103584 w 330201"/>
                <a:gd name="connsiteY26" fmla="*/ 227013 h 328613"/>
                <a:gd name="connsiteX27" fmla="*/ 103584 w 330201"/>
                <a:gd name="connsiteY27" fmla="*/ 225706 h 328613"/>
                <a:gd name="connsiteX28" fmla="*/ 98425 w 330201"/>
                <a:gd name="connsiteY28" fmla="*/ 204788 h 328613"/>
                <a:gd name="connsiteX29" fmla="*/ 274638 w 330201"/>
                <a:gd name="connsiteY29" fmla="*/ 193675 h 328613"/>
                <a:gd name="connsiteX30" fmla="*/ 306388 w 330201"/>
                <a:gd name="connsiteY30" fmla="*/ 225425 h 328613"/>
                <a:gd name="connsiteX31" fmla="*/ 274638 w 330201"/>
                <a:gd name="connsiteY31" fmla="*/ 257175 h 328613"/>
                <a:gd name="connsiteX32" fmla="*/ 242888 w 330201"/>
                <a:gd name="connsiteY32" fmla="*/ 225425 h 328613"/>
                <a:gd name="connsiteX33" fmla="*/ 274638 w 330201"/>
                <a:gd name="connsiteY33" fmla="*/ 193675 h 328613"/>
                <a:gd name="connsiteX34" fmla="*/ 164307 w 330201"/>
                <a:gd name="connsiteY34" fmla="*/ 193675 h 328613"/>
                <a:gd name="connsiteX35" fmla="*/ 195264 w 330201"/>
                <a:gd name="connsiteY35" fmla="*/ 225425 h 328613"/>
                <a:gd name="connsiteX36" fmla="*/ 164307 w 330201"/>
                <a:gd name="connsiteY36" fmla="*/ 257175 h 328613"/>
                <a:gd name="connsiteX37" fmla="*/ 133350 w 330201"/>
                <a:gd name="connsiteY37" fmla="*/ 225425 h 328613"/>
                <a:gd name="connsiteX38" fmla="*/ 164307 w 330201"/>
                <a:gd name="connsiteY38" fmla="*/ 193675 h 328613"/>
                <a:gd name="connsiteX39" fmla="*/ 53975 w 330201"/>
                <a:gd name="connsiteY39" fmla="*/ 193675 h 328613"/>
                <a:gd name="connsiteX40" fmla="*/ 85725 w 330201"/>
                <a:gd name="connsiteY40" fmla="*/ 225425 h 328613"/>
                <a:gd name="connsiteX41" fmla="*/ 53975 w 330201"/>
                <a:gd name="connsiteY41" fmla="*/ 257175 h 328613"/>
                <a:gd name="connsiteX42" fmla="*/ 22225 w 330201"/>
                <a:gd name="connsiteY42" fmla="*/ 225425 h 328613"/>
                <a:gd name="connsiteX43" fmla="*/ 53975 w 330201"/>
                <a:gd name="connsiteY43" fmla="*/ 193675 h 328613"/>
                <a:gd name="connsiteX44" fmla="*/ 155575 w 330201"/>
                <a:gd name="connsiteY44" fmla="*/ 80963 h 328613"/>
                <a:gd name="connsiteX45" fmla="*/ 168275 w 330201"/>
                <a:gd name="connsiteY45" fmla="*/ 80963 h 328613"/>
                <a:gd name="connsiteX46" fmla="*/ 168275 w 330201"/>
                <a:gd name="connsiteY46" fmla="*/ 107950 h 328613"/>
                <a:gd name="connsiteX47" fmla="*/ 195263 w 330201"/>
                <a:gd name="connsiteY47" fmla="*/ 107950 h 328613"/>
                <a:gd name="connsiteX48" fmla="*/ 195263 w 330201"/>
                <a:gd name="connsiteY48" fmla="*/ 119063 h 328613"/>
                <a:gd name="connsiteX49" fmla="*/ 168275 w 330201"/>
                <a:gd name="connsiteY49" fmla="*/ 119063 h 328613"/>
                <a:gd name="connsiteX50" fmla="*/ 168275 w 330201"/>
                <a:gd name="connsiteY50" fmla="*/ 147638 h 328613"/>
                <a:gd name="connsiteX51" fmla="*/ 155575 w 330201"/>
                <a:gd name="connsiteY51" fmla="*/ 147638 h 328613"/>
                <a:gd name="connsiteX52" fmla="*/ 155575 w 330201"/>
                <a:gd name="connsiteY52" fmla="*/ 119063 h 328613"/>
                <a:gd name="connsiteX53" fmla="*/ 130175 w 330201"/>
                <a:gd name="connsiteY53" fmla="*/ 119063 h 328613"/>
                <a:gd name="connsiteX54" fmla="*/ 130175 w 330201"/>
                <a:gd name="connsiteY54" fmla="*/ 107950 h 328613"/>
                <a:gd name="connsiteX55" fmla="*/ 155575 w 330201"/>
                <a:gd name="connsiteY55" fmla="*/ 107950 h 328613"/>
                <a:gd name="connsiteX56" fmla="*/ 104775 w 330201"/>
                <a:gd name="connsiteY56" fmla="*/ 66675 h 328613"/>
                <a:gd name="connsiteX57" fmla="*/ 119063 w 330201"/>
                <a:gd name="connsiteY57" fmla="*/ 66675 h 328613"/>
                <a:gd name="connsiteX58" fmla="*/ 119063 w 330201"/>
                <a:gd name="connsiteY58" fmla="*/ 147638 h 328613"/>
                <a:gd name="connsiteX59" fmla="*/ 101600 w 330201"/>
                <a:gd name="connsiteY59" fmla="*/ 147638 h 328613"/>
                <a:gd name="connsiteX60" fmla="*/ 101600 w 330201"/>
                <a:gd name="connsiteY60" fmla="*/ 84137 h 328613"/>
                <a:gd name="connsiteX61" fmla="*/ 100013 w 330201"/>
                <a:gd name="connsiteY61" fmla="*/ 84137 h 328613"/>
                <a:gd name="connsiteX62" fmla="*/ 84137 w 330201"/>
                <a:gd name="connsiteY62" fmla="*/ 90487 h 328613"/>
                <a:gd name="connsiteX63" fmla="*/ 84137 w 330201"/>
                <a:gd name="connsiteY63" fmla="*/ 80962 h 328613"/>
                <a:gd name="connsiteX64" fmla="*/ 82550 w 330201"/>
                <a:gd name="connsiteY64" fmla="*/ 76200 h 328613"/>
                <a:gd name="connsiteX65" fmla="*/ 222539 w 330201"/>
                <a:gd name="connsiteY65" fmla="*/ 63500 h 328613"/>
                <a:gd name="connsiteX66" fmla="*/ 251114 w 330201"/>
                <a:gd name="connsiteY66" fmla="*/ 89793 h 328613"/>
                <a:gd name="connsiteX67" fmla="*/ 229033 w 330201"/>
                <a:gd name="connsiteY67" fmla="*/ 125289 h 328613"/>
                <a:gd name="connsiteX68" fmla="*/ 221240 w 330201"/>
                <a:gd name="connsiteY68" fmla="*/ 131862 h 328613"/>
                <a:gd name="connsiteX69" fmla="*/ 252413 w 330201"/>
                <a:gd name="connsiteY69" fmla="*/ 131862 h 328613"/>
                <a:gd name="connsiteX70" fmla="*/ 252413 w 330201"/>
                <a:gd name="connsiteY70" fmla="*/ 147638 h 328613"/>
                <a:gd name="connsiteX71" fmla="*/ 195263 w 330201"/>
                <a:gd name="connsiteY71" fmla="*/ 147638 h 328613"/>
                <a:gd name="connsiteX72" fmla="*/ 195263 w 330201"/>
                <a:gd name="connsiteY72" fmla="*/ 135806 h 328613"/>
                <a:gd name="connsiteX73" fmla="*/ 205654 w 330201"/>
                <a:gd name="connsiteY73" fmla="*/ 126603 h 328613"/>
                <a:gd name="connsiteX74" fmla="*/ 231631 w 330201"/>
                <a:gd name="connsiteY74" fmla="*/ 91108 h 328613"/>
                <a:gd name="connsiteX75" fmla="*/ 218642 w 330201"/>
                <a:gd name="connsiteY75" fmla="*/ 79276 h 328613"/>
                <a:gd name="connsiteX76" fmla="*/ 201757 w 330201"/>
                <a:gd name="connsiteY76" fmla="*/ 85849 h 328613"/>
                <a:gd name="connsiteX77" fmla="*/ 200458 w 330201"/>
                <a:gd name="connsiteY77" fmla="*/ 85849 h 328613"/>
                <a:gd name="connsiteX78" fmla="*/ 195263 w 330201"/>
                <a:gd name="connsiteY78" fmla="*/ 72702 h 328613"/>
                <a:gd name="connsiteX79" fmla="*/ 222539 w 330201"/>
                <a:gd name="connsiteY79" fmla="*/ 63500 h 328613"/>
                <a:gd name="connsiteX80" fmla="*/ 22740 w 330201"/>
                <a:gd name="connsiteY80" fmla="*/ 0 h 328613"/>
                <a:gd name="connsiteX81" fmla="*/ 318574 w 330201"/>
                <a:gd name="connsiteY81" fmla="*/ 0 h 328613"/>
                <a:gd name="connsiteX82" fmla="*/ 330201 w 330201"/>
                <a:gd name="connsiteY82" fmla="*/ 11608 h 328613"/>
                <a:gd name="connsiteX83" fmla="*/ 330201 w 330201"/>
                <a:gd name="connsiteY83" fmla="*/ 215405 h 328613"/>
                <a:gd name="connsiteX84" fmla="*/ 322450 w 330201"/>
                <a:gd name="connsiteY84" fmla="*/ 227013 h 328613"/>
                <a:gd name="connsiteX85" fmla="*/ 322450 w 330201"/>
                <a:gd name="connsiteY85" fmla="*/ 225723 h 328613"/>
                <a:gd name="connsiteX86" fmla="*/ 306948 w 330201"/>
                <a:gd name="connsiteY86" fmla="*/ 188317 h 328613"/>
                <a:gd name="connsiteX87" fmla="*/ 306948 w 330201"/>
                <a:gd name="connsiteY87" fmla="*/ 21927 h 328613"/>
                <a:gd name="connsiteX88" fmla="*/ 34366 w 330201"/>
                <a:gd name="connsiteY88" fmla="*/ 21927 h 328613"/>
                <a:gd name="connsiteX89" fmla="*/ 34366 w 330201"/>
                <a:gd name="connsiteY89" fmla="*/ 180578 h 328613"/>
                <a:gd name="connsiteX90" fmla="*/ 11113 w 330201"/>
                <a:gd name="connsiteY90" fmla="*/ 202506 h 328613"/>
                <a:gd name="connsiteX91" fmla="*/ 11113 w 330201"/>
                <a:gd name="connsiteY91" fmla="*/ 11608 h 328613"/>
                <a:gd name="connsiteX92" fmla="*/ 22740 w 330201"/>
                <a:gd name="connsiteY92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330201" h="328613">
                  <a:moveTo>
                    <a:pt x="21907" y="269875"/>
                  </a:moveTo>
                  <a:cubicBezTo>
                    <a:pt x="21907" y="269875"/>
                    <a:pt x="21907" y="269875"/>
                    <a:pt x="87630" y="269875"/>
                  </a:cubicBezTo>
                  <a:cubicBezTo>
                    <a:pt x="91496" y="269875"/>
                    <a:pt x="94073" y="271181"/>
                    <a:pt x="96651" y="272486"/>
                  </a:cubicBezTo>
                  <a:cubicBezTo>
                    <a:pt x="103094" y="275096"/>
                    <a:pt x="108249" y="280318"/>
                    <a:pt x="109538" y="286844"/>
                  </a:cubicBezTo>
                  <a:cubicBezTo>
                    <a:pt x="112115" y="277707"/>
                    <a:pt x="121136" y="269875"/>
                    <a:pt x="131445" y="269875"/>
                  </a:cubicBezTo>
                  <a:cubicBezTo>
                    <a:pt x="131445" y="269875"/>
                    <a:pt x="131445" y="269875"/>
                    <a:pt x="197168" y="269875"/>
                  </a:cubicBezTo>
                  <a:cubicBezTo>
                    <a:pt x="201034" y="269875"/>
                    <a:pt x="203611" y="271181"/>
                    <a:pt x="206188" y="272486"/>
                  </a:cubicBezTo>
                  <a:cubicBezTo>
                    <a:pt x="212632" y="275096"/>
                    <a:pt x="216498" y="280318"/>
                    <a:pt x="219075" y="286844"/>
                  </a:cubicBezTo>
                  <a:cubicBezTo>
                    <a:pt x="221653" y="277707"/>
                    <a:pt x="230673" y="269875"/>
                    <a:pt x="240983" y="269875"/>
                  </a:cubicBezTo>
                  <a:cubicBezTo>
                    <a:pt x="240983" y="269875"/>
                    <a:pt x="240983" y="269875"/>
                    <a:pt x="306706" y="269875"/>
                  </a:cubicBezTo>
                  <a:cubicBezTo>
                    <a:pt x="319592" y="269875"/>
                    <a:pt x="328613" y="280318"/>
                    <a:pt x="328613" y="293370"/>
                  </a:cubicBezTo>
                  <a:cubicBezTo>
                    <a:pt x="328613" y="293370"/>
                    <a:pt x="328613" y="293370"/>
                    <a:pt x="328613" y="328613"/>
                  </a:cubicBezTo>
                  <a:cubicBezTo>
                    <a:pt x="328613" y="328613"/>
                    <a:pt x="328613" y="328613"/>
                    <a:pt x="0" y="328613"/>
                  </a:cubicBezTo>
                  <a:cubicBezTo>
                    <a:pt x="0" y="328613"/>
                    <a:pt x="0" y="328613"/>
                    <a:pt x="0" y="293370"/>
                  </a:cubicBezTo>
                  <a:cubicBezTo>
                    <a:pt x="0" y="280318"/>
                    <a:pt x="9021" y="269875"/>
                    <a:pt x="21907" y="269875"/>
                  </a:cubicBezTo>
                  <a:close/>
                  <a:moveTo>
                    <a:pt x="209550" y="204788"/>
                  </a:moveTo>
                  <a:lnTo>
                    <a:pt x="230188" y="204788"/>
                  </a:lnTo>
                  <a:cubicBezTo>
                    <a:pt x="227608" y="211325"/>
                    <a:pt x="225028" y="217862"/>
                    <a:pt x="225028" y="225706"/>
                  </a:cubicBezTo>
                  <a:cubicBezTo>
                    <a:pt x="225028" y="225706"/>
                    <a:pt x="225028" y="227013"/>
                    <a:pt x="225028" y="227013"/>
                  </a:cubicBezTo>
                  <a:cubicBezTo>
                    <a:pt x="225028" y="227013"/>
                    <a:pt x="225028" y="227013"/>
                    <a:pt x="213420" y="227013"/>
                  </a:cubicBezTo>
                  <a:cubicBezTo>
                    <a:pt x="213420" y="227013"/>
                    <a:pt x="213420" y="225706"/>
                    <a:pt x="213420" y="225706"/>
                  </a:cubicBezTo>
                  <a:cubicBezTo>
                    <a:pt x="213420" y="217862"/>
                    <a:pt x="212130" y="211325"/>
                    <a:pt x="209550" y="204788"/>
                  </a:cubicBezTo>
                  <a:close/>
                  <a:moveTo>
                    <a:pt x="98425" y="204788"/>
                  </a:moveTo>
                  <a:lnTo>
                    <a:pt x="119063" y="204788"/>
                  </a:lnTo>
                  <a:cubicBezTo>
                    <a:pt x="116483" y="211325"/>
                    <a:pt x="115193" y="217862"/>
                    <a:pt x="115193" y="225706"/>
                  </a:cubicBezTo>
                  <a:cubicBezTo>
                    <a:pt x="115193" y="225706"/>
                    <a:pt x="115193" y="227013"/>
                    <a:pt x="115193" y="227013"/>
                  </a:cubicBezTo>
                  <a:cubicBezTo>
                    <a:pt x="115193" y="227013"/>
                    <a:pt x="115193" y="227013"/>
                    <a:pt x="103584" y="227013"/>
                  </a:cubicBezTo>
                  <a:cubicBezTo>
                    <a:pt x="103584" y="227013"/>
                    <a:pt x="103584" y="225706"/>
                    <a:pt x="103584" y="225706"/>
                  </a:cubicBezTo>
                  <a:cubicBezTo>
                    <a:pt x="103584" y="217862"/>
                    <a:pt x="101005" y="211325"/>
                    <a:pt x="98425" y="204788"/>
                  </a:cubicBezTo>
                  <a:close/>
                  <a:moveTo>
                    <a:pt x="274638" y="193675"/>
                  </a:moveTo>
                  <a:cubicBezTo>
                    <a:pt x="292173" y="193675"/>
                    <a:pt x="306388" y="207890"/>
                    <a:pt x="306388" y="225425"/>
                  </a:cubicBezTo>
                  <a:cubicBezTo>
                    <a:pt x="306388" y="242960"/>
                    <a:pt x="292173" y="257175"/>
                    <a:pt x="274638" y="257175"/>
                  </a:cubicBezTo>
                  <a:cubicBezTo>
                    <a:pt x="257103" y="257175"/>
                    <a:pt x="242888" y="242960"/>
                    <a:pt x="242888" y="225425"/>
                  </a:cubicBezTo>
                  <a:cubicBezTo>
                    <a:pt x="242888" y="207890"/>
                    <a:pt x="257103" y="193675"/>
                    <a:pt x="274638" y="193675"/>
                  </a:cubicBezTo>
                  <a:close/>
                  <a:moveTo>
                    <a:pt x="164307" y="193675"/>
                  </a:moveTo>
                  <a:cubicBezTo>
                    <a:pt x="181404" y="193675"/>
                    <a:pt x="195264" y="207890"/>
                    <a:pt x="195264" y="225425"/>
                  </a:cubicBezTo>
                  <a:cubicBezTo>
                    <a:pt x="195264" y="242960"/>
                    <a:pt x="181404" y="257175"/>
                    <a:pt x="164307" y="257175"/>
                  </a:cubicBezTo>
                  <a:cubicBezTo>
                    <a:pt x="147210" y="257175"/>
                    <a:pt x="133350" y="242960"/>
                    <a:pt x="133350" y="225425"/>
                  </a:cubicBezTo>
                  <a:cubicBezTo>
                    <a:pt x="133350" y="207890"/>
                    <a:pt x="147210" y="193675"/>
                    <a:pt x="164307" y="193675"/>
                  </a:cubicBezTo>
                  <a:close/>
                  <a:moveTo>
                    <a:pt x="53975" y="193675"/>
                  </a:moveTo>
                  <a:cubicBezTo>
                    <a:pt x="71510" y="193675"/>
                    <a:pt x="85725" y="207890"/>
                    <a:pt x="85725" y="225425"/>
                  </a:cubicBezTo>
                  <a:cubicBezTo>
                    <a:pt x="85725" y="242960"/>
                    <a:pt x="71510" y="257175"/>
                    <a:pt x="53975" y="257175"/>
                  </a:cubicBezTo>
                  <a:cubicBezTo>
                    <a:pt x="36440" y="257175"/>
                    <a:pt x="22225" y="242960"/>
                    <a:pt x="22225" y="225425"/>
                  </a:cubicBezTo>
                  <a:cubicBezTo>
                    <a:pt x="22225" y="207890"/>
                    <a:pt x="36440" y="193675"/>
                    <a:pt x="53975" y="193675"/>
                  </a:cubicBezTo>
                  <a:close/>
                  <a:moveTo>
                    <a:pt x="155575" y="80963"/>
                  </a:moveTo>
                  <a:lnTo>
                    <a:pt x="168275" y="80963"/>
                  </a:lnTo>
                  <a:lnTo>
                    <a:pt x="168275" y="107950"/>
                  </a:lnTo>
                  <a:lnTo>
                    <a:pt x="195263" y="107950"/>
                  </a:lnTo>
                  <a:lnTo>
                    <a:pt x="195263" y="119063"/>
                  </a:lnTo>
                  <a:lnTo>
                    <a:pt x="168275" y="119063"/>
                  </a:lnTo>
                  <a:lnTo>
                    <a:pt x="168275" y="147638"/>
                  </a:lnTo>
                  <a:lnTo>
                    <a:pt x="155575" y="147638"/>
                  </a:lnTo>
                  <a:lnTo>
                    <a:pt x="155575" y="119063"/>
                  </a:lnTo>
                  <a:lnTo>
                    <a:pt x="130175" y="119063"/>
                  </a:lnTo>
                  <a:lnTo>
                    <a:pt x="130175" y="107950"/>
                  </a:lnTo>
                  <a:lnTo>
                    <a:pt x="155575" y="107950"/>
                  </a:lnTo>
                  <a:close/>
                  <a:moveTo>
                    <a:pt x="104775" y="66675"/>
                  </a:moveTo>
                  <a:lnTo>
                    <a:pt x="119063" y="66675"/>
                  </a:lnTo>
                  <a:lnTo>
                    <a:pt x="119063" y="147638"/>
                  </a:lnTo>
                  <a:lnTo>
                    <a:pt x="101600" y="147638"/>
                  </a:lnTo>
                  <a:lnTo>
                    <a:pt x="101600" y="84137"/>
                  </a:lnTo>
                  <a:lnTo>
                    <a:pt x="100013" y="84137"/>
                  </a:lnTo>
                  <a:lnTo>
                    <a:pt x="84137" y="90487"/>
                  </a:lnTo>
                  <a:lnTo>
                    <a:pt x="84137" y="80962"/>
                  </a:lnTo>
                  <a:lnTo>
                    <a:pt x="82550" y="76200"/>
                  </a:lnTo>
                  <a:close/>
                  <a:moveTo>
                    <a:pt x="222539" y="63500"/>
                  </a:moveTo>
                  <a:cubicBezTo>
                    <a:pt x="240723" y="63500"/>
                    <a:pt x="251114" y="75332"/>
                    <a:pt x="251114" y="89793"/>
                  </a:cubicBezTo>
                  <a:cubicBezTo>
                    <a:pt x="251114" y="102939"/>
                    <a:pt x="240723" y="114771"/>
                    <a:pt x="229033" y="125289"/>
                  </a:cubicBezTo>
                  <a:cubicBezTo>
                    <a:pt x="229033" y="125289"/>
                    <a:pt x="229033" y="125289"/>
                    <a:pt x="221240" y="131862"/>
                  </a:cubicBezTo>
                  <a:cubicBezTo>
                    <a:pt x="221240" y="131862"/>
                    <a:pt x="221240" y="131862"/>
                    <a:pt x="252413" y="131862"/>
                  </a:cubicBezTo>
                  <a:cubicBezTo>
                    <a:pt x="252413" y="131862"/>
                    <a:pt x="252413" y="131862"/>
                    <a:pt x="252413" y="147638"/>
                  </a:cubicBezTo>
                  <a:cubicBezTo>
                    <a:pt x="252413" y="147638"/>
                    <a:pt x="252413" y="147638"/>
                    <a:pt x="195263" y="147638"/>
                  </a:cubicBezTo>
                  <a:cubicBezTo>
                    <a:pt x="195263" y="147638"/>
                    <a:pt x="195263" y="147638"/>
                    <a:pt x="195263" y="135806"/>
                  </a:cubicBezTo>
                  <a:cubicBezTo>
                    <a:pt x="195263" y="135806"/>
                    <a:pt x="195263" y="135806"/>
                    <a:pt x="205654" y="126603"/>
                  </a:cubicBezTo>
                  <a:cubicBezTo>
                    <a:pt x="222539" y="110827"/>
                    <a:pt x="231631" y="101625"/>
                    <a:pt x="231631" y="91108"/>
                  </a:cubicBezTo>
                  <a:cubicBezTo>
                    <a:pt x="231631" y="84534"/>
                    <a:pt x="227735" y="79276"/>
                    <a:pt x="218642" y="79276"/>
                  </a:cubicBezTo>
                  <a:cubicBezTo>
                    <a:pt x="210849" y="79276"/>
                    <a:pt x="205654" y="83220"/>
                    <a:pt x="201757" y="85849"/>
                  </a:cubicBezTo>
                  <a:cubicBezTo>
                    <a:pt x="201757" y="85849"/>
                    <a:pt x="201757" y="85849"/>
                    <a:pt x="200458" y="85849"/>
                  </a:cubicBezTo>
                  <a:cubicBezTo>
                    <a:pt x="200458" y="85849"/>
                    <a:pt x="200458" y="85849"/>
                    <a:pt x="195263" y="72702"/>
                  </a:cubicBezTo>
                  <a:cubicBezTo>
                    <a:pt x="201757" y="67444"/>
                    <a:pt x="210849" y="63500"/>
                    <a:pt x="222539" y="63500"/>
                  </a:cubicBezTo>
                  <a:close/>
                  <a:moveTo>
                    <a:pt x="22740" y="0"/>
                  </a:moveTo>
                  <a:cubicBezTo>
                    <a:pt x="22740" y="0"/>
                    <a:pt x="22740" y="0"/>
                    <a:pt x="318574" y="0"/>
                  </a:cubicBezTo>
                  <a:cubicBezTo>
                    <a:pt x="325034" y="0"/>
                    <a:pt x="330201" y="5159"/>
                    <a:pt x="330201" y="11608"/>
                  </a:cubicBezTo>
                  <a:cubicBezTo>
                    <a:pt x="330201" y="11608"/>
                    <a:pt x="330201" y="11608"/>
                    <a:pt x="330201" y="215405"/>
                  </a:cubicBezTo>
                  <a:cubicBezTo>
                    <a:pt x="330201" y="220564"/>
                    <a:pt x="327617" y="224434"/>
                    <a:pt x="322450" y="227013"/>
                  </a:cubicBezTo>
                  <a:cubicBezTo>
                    <a:pt x="322450" y="225723"/>
                    <a:pt x="322450" y="225723"/>
                    <a:pt x="322450" y="225723"/>
                  </a:cubicBezTo>
                  <a:cubicBezTo>
                    <a:pt x="322450" y="210245"/>
                    <a:pt x="315991" y="197347"/>
                    <a:pt x="306948" y="188317"/>
                  </a:cubicBezTo>
                  <a:cubicBezTo>
                    <a:pt x="306948" y="188317"/>
                    <a:pt x="306948" y="188317"/>
                    <a:pt x="306948" y="21927"/>
                  </a:cubicBezTo>
                  <a:cubicBezTo>
                    <a:pt x="306948" y="21927"/>
                    <a:pt x="306948" y="21927"/>
                    <a:pt x="34366" y="21927"/>
                  </a:cubicBezTo>
                  <a:cubicBezTo>
                    <a:pt x="34366" y="21927"/>
                    <a:pt x="34366" y="21927"/>
                    <a:pt x="34366" y="180578"/>
                  </a:cubicBezTo>
                  <a:cubicBezTo>
                    <a:pt x="24031" y="185738"/>
                    <a:pt x="16280" y="193477"/>
                    <a:pt x="11113" y="202506"/>
                  </a:cubicBezTo>
                  <a:cubicBezTo>
                    <a:pt x="11113" y="202506"/>
                    <a:pt x="11113" y="202506"/>
                    <a:pt x="11113" y="11608"/>
                  </a:cubicBezTo>
                  <a:cubicBezTo>
                    <a:pt x="11113" y="5159"/>
                    <a:pt x="16280" y="0"/>
                    <a:pt x="2274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ṧ1ïḍé">
              <a:extLst>
                <a:ext uri="{FF2B5EF4-FFF2-40B4-BE49-F238E27FC236}">
                  <a16:creationId xmlns:a16="http://schemas.microsoft.com/office/drawing/2014/main" xmlns="" id="{350A8CD8-A48D-4C3D-A39D-9B281366547B}"/>
                </a:ext>
              </a:extLst>
            </p:cNvPr>
            <p:cNvSpPr/>
            <p:nvPr/>
          </p:nvSpPr>
          <p:spPr>
            <a:xfrm>
              <a:off x="7995573" y="1976589"/>
              <a:ext cx="523875" cy="521355"/>
            </a:xfrm>
            <a:custGeom>
              <a:avLst/>
              <a:gdLst>
                <a:gd name="connsiteX0" fmla="*/ 21907 w 330201"/>
                <a:gd name="connsiteY0" fmla="*/ 269875 h 328613"/>
                <a:gd name="connsiteX1" fmla="*/ 87630 w 330201"/>
                <a:gd name="connsiteY1" fmla="*/ 269875 h 328613"/>
                <a:gd name="connsiteX2" fmla="*/ 96651 w 330201"/>
                <a:gd name="connsiteY2" fmla="*/ 272486 h 328613"/>
                <a:gd name="connsiteX3" fmla="*/ 109538 w 330201"/>
                <a:gd name="connsiteY3" fmla="*/ 286844 h 328613"/>
                <a:gd name="connsiteX4" fmla="*/ 131445 w 330201"/>
                <a:gd name="connsiteY4" fmla="*/ 269875 h 328613"/>
                <a:gd name="connsiteX5" fmla="*/ 197168 w 330201"/>
                <a:gd name="connsiteY5" fmla="*/ 269875 h 328613"/>
                <a:gd name="connsiteX6" fmla="*/ 206188 w 330201"/>
                <a:gd name="connsiteY6" fmla="*/ 272486 h 328613"/>
                <a:gd name="connsiteX7" fmla="*/ 219075 w 330201"/>
                <a:gd name="connsiteY7" fmla="*/ 286844 h 328613"/>
                <a:gd name="connsiteX8" fmla="*/ 240983 w 330201"/>
                <a:gd name="connsiteY8" fmla="*/ 269875 h 328613"/>
                <a:gd name="connsiteX9" fmla="*/ 306706 w 330201"/>
                <a:gd name="connsiteY9" fmla="*/ 269875 h 328613"/>
                <a:gd name="connsiteX10" fmla="*/ 328613 w 330201"/>
                <a:gd name="connsiteY10" fmla="*/ 293370 h 328613"/>
                <a:gd name="connsiteX11" fmla="*/ 328613 w 330201"/>
                <a:gd name="connsiteY11" fmla="*/ 328613 h 328613"/>
                <a:gd name="connsiteX12" fmla="*/ 0 w 330201"/>
                <a:gd name="connsiteY12" fmla="*/ 328613 h 328613"/>
                <a:gd name="connsiteX13" fmla="*/ 0 w 330201"/>
                <a:gd name="connsiteY13" fmla="*/ 293370 h 328613"/>
                <a:gd name="connsiteX14" fmla="*/ 21907 w 330201"/>
                <a:gd name="connsiteY14" fmla="*/ 269875 h 328613"/>
                <a:gd name="connsiteX15" fmla="*/ 209550 w 330201"/>
                <a:gd name="connsiteY15" fmla="*/ 204788 h 328613"/>
                <a:gd name="connsiteX16" fmla="*/ 230188 w 330201"/>
                <a:gd name="connsiteY16" fmla="*/ 204788 h 328613"/>
                <a:gd name="connsiteX17" fmla="*/ 225028 w 330201"/>
                <a:gd name="connsiteY17" fmla="*/ 225706 h 328613"/>
                <a:gd name="connsiteX18" fmla="*/ 225028 w 330201"/>
                <a:gd name="connsiteY18" fmla="*/ 227013 h 328613"/>
                <a:gd name="connsiteX19" fmla="*/ 213420 w 330201"/>
                <a:gd name="connsiteY19" fmla="*/ 227013 h 328613"/>
                <a:gd name="connsiteX20" fmla="*/ 213420 w 330201"/>
                <a:gd name="connsiteY20" fmla="*/ 225706 h 328613"/>
                <a:gd name="connsiteX21" fmla="*/ 209550 w 330201"/>
                <a:gd name="connsiteY21" fmla="*/ 204788 h 328613"/>
                <a:gd name="connsiteX22" fmla="*/ 98425 w 330201"/>
                <a:gd name="connsiteY22" fmla="*/ 204788 h 328613"/>
                <a:gd name="connsiteX23" fmla="*/ 119063 w 330201"/>
                <a:gd name="connsiteY23" fmla="*/ 204788 h 328613"/>
                <a:gd name="connsiteX24" fmla="*/ 115193 w 330201"/>
                <a:gd name="connsiteY24" fmla="*/ 225706 h 328613"/>
                <a:gd name="connsiteX25" fmla="*/ 115193 w 330201"/>
                <a:gd name="connsiteY25" fmla="*/ 227013 h 328613"/>
                <a:gd name="connsiteX26" fmla="*/ 103584 w 330201"/>
                <a:gd name="connsiteY26" fmla="*/ 227013 h 328613"/>
                <a:gd name="connsiteX27" fmla="*/ 103584 w 330201"/>
                <a:gd name="connsiteY27" fmla="*/ 225706 h 328613"/>
                <a:gd name="connsiteX28" fmla="*/ 98425 w 330201"/>
                <a:gd name="connsiteY28" fmla="*/ 204788 h 328613"/>
                <a:gd name="connsiteX29" fmla="*/ 274638 w 330201"/>
                <a:gd name="connsiteY29" fmla="*/ 193675 h 328613"/>
                <a:gd name="connsiteX30" fmla="*/ 306388 w 330201"/>
                <a:gd name="connsiteY30" fmla="*/ 225425 h 328613"/>
                <a:gd name="connsiteX31" fmla="*/ 274638 w 330201"/>
                <a:gd name="connsiteY31" fmla="*/ 257175 h 328613"/>
                <a:gd name="connsiteX32" fmla="*/ 242888 w 330201"/>
                <a:gd name="connsiteY32" fmla="*/ 225425 h 328613"/>
                <a:gd name="connsiteX33" fmla="*/ 274638 w 330201"/>
                <a:gd name="connsiteY33" fmla="*/ 193675 h 328613"/>
                <a:gd name="connsiteX34" fmla="*/ 164307 w 330201"/>
                <a:gd name="connsiteY34" fmla="*/ 193675 h 328613"/>
                <a:gd name="connsiteX35" fmla="*/ 195264 w 330201"/>
                <a:gd name="connsiteY35" fmla="*/ 225425 h 328613"/>
                <a:gd name="connsiteX36" fmla="*/ 164307 w 330201"/>
                <a:gd name="connsiteY36" fmla="*/ 257175 h 328613"/>
                <a:gd name="connsiteX37" fmla="*/ 133350 w 330201"/>
                <a:gd name="connsiteY37" fmla="*/ 225425 h 328613"/>
                <a:gd name="connsiteX38" fmla="*/ 164307 w 330201"/>
                <a:gd name="connsiteY38" fmla="*/ 193675 h 328613"/>
                <a:gd name="connsiteX39" fmla="*/ 53975 w 330201"/>
                <a:gd name="connsiteY39" fmla="*/ 193675 h 328613"/>
                <a:gd name="connsiteX40" fmla="*/ 85725 w 330201"/>
                <a:gd name="connsiteY40" fmla="*/ 225425 h 328613"/>
                <a:gd name="connsiteX41" fmla="*/ 53975 w 330201"/>
                <a:gd name="connsiteY41" fmla="*/ 257175 h 328613"/>
                <a:gd name="connsiteX42" fmla="*/ 22225 w 330201"/>
                <a:gd name="connsiteY42" fmla="*/ 225425 h 328613"/>
                <a:gd name="connsiteX43" fmla="*/ 53975 w 330201"/>
                <a:gd name="connsiteY43" fmla="*/ 193675 h 328613"/>
                <a:gd name="connsiteX44" fmla="*/ 155575 w 330201"/>
                <a:gd name="connsiteY44" fmla="*/ 80963 h 328613"/>
                <a:gd name="connsiteX45" fmla="*/ 168275 w 330201"/>
                <a:gd name="connsiteY45" fmla="*/ 80963 h 328613"/>
                <a:gd name="connsiteX46" fmla="*/ 168275 w 330201"/>
                <a:gd name="connsiteY46" fmla="*/ 107950 h 328613"/>
                <a:gd name="connsiteX47" fmla="*/ 195263 w 330201"/>
                <a:gd name="connsiteY47" fmla="*/ 107950 h 328613"/>
                <a:gd name="connsiteX48" fmla="*/ 195263 w 330201"/>
                <a:gd name="connsiteY48" fmla="*/ 119063 h 328613"/>
                <a:gd name="connsiteX49" fmla="*/ 168275 w 330201"/>
                <a:gd name="connsiteY49" fmla="*/ 119063 h 328613"/>
                <a:gd name="connsiteX50" fmla="*/ 168275 w 330201"/>
                <a:gd name="connsiteY50" fmla="*/ 147638 h 328613"/>
                <a:gd name="connsiteX51" fmla="*/ 155575 w 330201"/>
                <a:gd name="connsiteY51" fmla="*/ 147638 h 328613"/>
                <a:gd name="connsiteX52" fmla="*/ 155575 w 330201"/>
                <a:gd name="connsiteY52" fmla="*/ 119063 h 328613"/>
                <a:gd name="connsiteX53" fmla="*/ 130175 w 330201"/>
                <a:gd name="connsiteY53" fmla="*/ 119063 h 328613"/>
                <a:gd name="connsiteX54" fmla="*/ 130175 w 330201"/>
                <a:gd name="connsiteY54" fmla="*/ 107950 h 328613"/>
                <a:gd name="connsiteX55" fmla="*/ 155575 w 330201"/>
                <a:gd name="connsiteY55" fmla="*/ 107950 h 328613"/>
                <a:gd name="connsiteX56" fmla="*/ 104775 w 330201"/>
                <a:gd name="connsiteY56" fmla="*/ 66675 h 328613"/>
                <a:gd name="connsiteX57" fmla="*/ 119063 w 330201"/>
                <a:gd name="connsiteY57" fmla="*/ 66675 h 328613"/>
                <a:gd name="connsiteX58" fmla="*/ 119063 w 330201"/>
                <a:gd name="connsiteY58" fmla="*/ 147638 h 328613"/>
                <a:gd name="connsiteX59" fmla="*/ 101600 w 330201"/>
                <a:gd name="connsiteY59" fmla="*/ 147638 h 328613"/>
                <a:gd name="connsiteX60" fmla="*/ 101600 w 330201"/>
                <a:gd name="connsiteY60" fmla="*/ 84137 h 328613"/>
                <a:gd name="connsiteX61" fmla="*/ 100013 w 330201"/>
                <a:gd name="connsiteY61" fmla="*/ 84137 h 328613"/>
                <a:gd name="connsiteX62" fmla="*/ 84137 w 330201"/>
                <a:gd name="connsiteY62" fmla="*/ 90487 h 328613"/>
                <a:gd name="connsiteX63" fmla="*/ 84137 w 330201"/>
                <a:gd name="connsiteY63" fmla="*/ 80962 h 328613"/>
                <a:gd name="connsiteX64" fmla="*/ 82550 w 330201"/>
                <a:gd name="connsiteY64" fmla="*/ 76200 h 328613"/>
                <a:gd name="connsiteX65" fmla="*/ 222539 w 330201"/>
                <a:gd name="connsiteY65" fmla="*/ 63500 h 328613"/>
                <a:gd name="connsiteX66" fmla="*/ 251114 w 330201"/>
                <a:gd name="connsiteY66" fmla="*/ 89793 h 328613"/>
                <a:gd name="connsiteX67" fmla="*/ 229033 w 330201"/>
                <a:gd name="connsiteY67" fmla="*/ 125289 h 328613"/>
                <a:gd name="connsiteX68" fmla="*/ 221240 w 330201"/>
                <a:gd name="connsiteY68" fmla="*/ 131862 h 328613"/>
                <a:gd name="connsiteX69" fmla="*/ 252413 w 330201"/>
                <a:gd name="connsiteY69" fmla="*/ 131862 h 328613"/>
                <a:gd name="connsiteX70" fmla="*/ 252413 w 330201"/>
                <a:gd name="connsiteY70" fmla="*/ 147638 h 328613"/>
                <a:gd name="connsiteX71" fmla="*/ 195263 w 330201"/>
                <a:gd name="connsiteY71" fmla="*/ 147638 h 328613"/>
                <a:gd name="connsiteX72" fmla="*/ 195263 w 330201"/>
                <a:gd name="connsiteY72" fmla="*/ 135806 h 328613"/>
                <a:gd name="connsiteX73" fmla="*/ 205654 w 330201"/>
                <a:gd name="connsiteY73" fmla="*/ 126603 h 328613"/>
                <a:gd name="connsiteX74" fmla="*/ 231631 w 330201"/>
                <a:gd name="connsiteY74" fmla="*/ 91108 h 328613"/>
                <a:gd name="connsiteX75" fmla="*/ 218642 w 330201"/>
                <a:gd name="connsiteY75" fmla="*/ 79276 h 328613"/>
                <a:gd name="connsiteX76" fmla="*/ 201757 w 330201"/>
                <a:gd name="connsiteY76" fmla="*/ 85849 h 328613"/>
                <a:gd name="connsiteX77" fmla="*/ 200458 w 330201"/>
                <a:gd name="connsiteY77" fmla="*/ 85849 h 328613"/>
                <a:gd name="connsiteX78" fmla="*/ 195263 w 330201"/>
                <a:gd name="connsiteY78" fmla="*/ 72702 h 328613"/>
                <a:gd name="connsiteX79" fmla="*/ 222539 w 330201"/>
                <a:gd name="connsiteY79" fmla="*/ 63500 h 328613"/>
                <a:gd name="connsiteX80" fmla="*/ 22740 w 330201"/>
                <a:gd name="connsiteY80" fmla="*/ 0 h 328613"/>
                <a:gd name="connsiteX81" fmla="*/ 318574 w 330201"/>
                <a:gd name="connsiteY81" fmla="*/ 0 h 328613"/>
                <a:gd name="connsiteX82" fmla="*/ 330201 w 330201"/>
                <a:gd name="connsiteY82" fmla="*/ 11608 h 328613"/>
                <a:gd name="connsiteX83" fmla="*/ 330201 w 330201"/>
                <a:gd name="connsiteY83" fmla="*/ 215405 h 328613"/>
                <a:gd name="connsiteX84" fmla="*/ 322450 w 330201"/>
                <a:gd name="connsiteY84" fmla="*/ 227013 h 328613"/>
                <a:gd name="connsiteX85" fmla="*/ 322450 w 330201"/>
                <a:gd name="connsiteY85" fmla="*/ 225723 h 328613"/>
                <a:gd name="connsiteX86" fmla="*/ 306948 w 330201"/>
                <a:gd name="connsiteY86" fmla="*/ 188317 h 328613"/>
                <a:gd name="connsiteX87" fmla="*/ 306948 w 330201"/>
                <a:gd name="connsiteY87" fmla="*/ 21927 h 328613"/>
                <a:gd name="connsiteX88" fmla="*/ 34366 w 330201"/>
                <a:gd name="connsiteY88" fmla="*/ 21927 h 328613"/>
                <a:gd name="connsiteX89" fmla="*/ 34366 w 330201"/>
                <a:gd name="connsiteY89" fmla="*/ 180578 h 328613"/>
                <a:gd name="connsiteX90" fmla="*/ 11113 w 330201"/>
                <a:gd name="connsiteY90" fmla="*/ 202506 h 328613"/>
                <a:gd name="connsiteX91" fmla="*/ 11113 w 330201"/>
                <a:gd name="connsiteY91" fmla="*/ 11608 h 328613"/>
                <a:gd name="connsiteX92" fmla="*/ 22740 w 330201"/>
                <a:gd name="connsiteY92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330201" h="328613">
                  <a:moveTo>
                    <a:pt x="21907" y="269875"/>
                  </a:moveTo>
                  <a:cubicBezTo>
                    <a:pt x="21907" y="269875"/>
                    <a:pt x="21907" y="269875"/>
                    <a:pt x="87630" y="269875"/>
                  </a:cubicBezTo>
                  <a:cubicBezTo>
                    <a:pt x="91496" y="269875"/>
                    <a:pt x="94073" y="271181"/>
                    <a:pt x="96651" y="272486"/>
                  </a:cubicBezTo>
                  <a:cubicBezTo>
                    <a:pt x="103094" y="275096"/>
                    <a:pt x="108249" y="280318"/>
                    <a:pt x="109538" y="286844"/>
                  </a:cubicBezTo>
                  <a:cubicBezTo>
                    <a:pt x="112115" y="277707"/>
                    <a:pt x="121136" y="269875"/>
                    <a:pt x="131445" y="269875"/>
                  </a:cubicBezTo>
                  <a:cubicBezTo>
                    <a:pt x="131445" y="269875"/>
                    <a:pt x="131445" y="269875"/>
                    <a:pt x="197168" y="269875"/>
                  </a:cubicBezTo>
                  <a:cubicBezTo>
                    <a:pt x="201034" y="269875"/>
                    <a:pt x="203611" y="271181"/>
                    <a:pt x="206188" y="272486"/>
                  </a:cubicBezTo>
                  <a:cubicBezTo>
                    <a:pt x="212632" y="275096"/>
                    <a:pt x="216498" y="280318"/>
                    <a:pt x="219075" y="286844"/>
                  </a:cubicBezTo>
                  <a:cubicBezTo>
                    <a:pt x="221653" y="277707"/>
                    <a:pt x="230673" y="269875"/>
                    <a:pt x="240983" y="269875"/>
                  </a:cubicBezTo>
                  <a:cubicBezTo>
                    <a:pt x="240983" y="269875"/>
                    <a:pt x="240983" y="269875"/>
                    <a:pt x="306706" y="269875"/>
                  </a:cubicBezTo>
                  <a:cubicBezTo>
                    <a:pt x="319592" y="269875"/>
                    <a:pt x="328613" y="280318"/>
                    <a:pt x="328613" y="293370"/>
                  </a:cubicBezTo>
                  <a:cubicBezTo>
                    <a:pt x="328613" y="293370"/>
                    <a:pt x="328613" y="293370"/>
                    <a:pt x="328613" y="328613"/>
                  </a:cubicBezTo>
                  <a:cubicBezTo>
                    <a:pt x="328613" y="328613"/>
                    <a:pt x="328613" y="328613"/>
                    <a:pt x="0" y="328613"/>
                  </a:cubicBezTo>
                  <a:cubicBezTo>
                    <a:pt x="0" y="328613"/>
                    <a:pt x="0" y="328613"/>
                    <a:pt x="0" y="293370"/>
                  </a:cubicBezTo>
                  <a:cubicBezTo>
                    <a:pt x="0" y="280318"/>
                    <a:pt x="9021" y="269875"/>
                    <a:pt x="21907" y="269875"/>
                  </a:cubicBezTo>
                  <a:close/>
                  <a:moveTo>
                    <a:pt x="209550" y="204788"/>
                  </a:moveTo>
                  <a:lnTo>
                    <a:pt x="230188" y="204788"/>
                  </a:lnTo>
                  <a:cubicBezTo>
                    <a:pt x="227608" y="211325"/>
                    <a:pt x="225028" y="217862"/>
                    <a:pt x="225028" y="225706"/>
                  </a:cubicBezTo>
                  <a:cubicBezTo>
                    <a:pt x="225028" y="225706"/>
                    <a:pt x="225028" y="227013"/>
                    <a:pt x="225028" y="227013"/>
                  </a:cubicBezTo>
                  <a:cubicBezTo>
                    <a:pt x="225028" y="227013"/>
                    <a:pt x="225028" y="227013"/>
                    <a:pt x="213420" y="227013"/>
                  </a:cubicBezTo>
                  <a:cubicBezTo>
                    <a:pt x="213420" y="227013"/>
                    <a:pt x="213420" y="225706"/>
                    <a:pt x="213420" y="225706"/>
                  </a:cubicBezTo>
                  <a:cubicBezTo>
                    <a:pt x="213420" y="217862"/>
                    <a:pt x="212130" y="211325"/>
                    <a:pt x="209550" y="204788"/>
                  </a:cubicBezTo>
                  <a:close/>
                  <a:moveTo>
                    <a:pt x="98425" y="204788"/>
                  </a:moveTo>
                  <a:lnTo>
                    <a:pt x="119063" y="204788"/>
                  </a:lnTo>
                  <a:cubicBezTo>
                    <a:pt x="116483" y="211325"/>
                    <a:pt x="115193" y="217862"/>
                    <a:pt x="115193" y="225706"/>
                  </a:cubicBezTo>
                  <a:cubicBezTo>
                    <a:pt x="115193" y="225706"/>
                    <a:pt x="115193" y="227013"/>
                    <a:pt x="115193" y="227013"/>
                  </a:cubicBezTo>
                  <a:cubicBezTo>
                    <a:pt x="115193" y="227013"/>
                    <a:pt x="115193" y="227013"/>
                    <a:pt x="103584" y="227013"/>
                  </a:cubicBezTo>
                  <a:cubicBezTo>
                    <a:pt x="103584" y="227013"/>
                    <a:pt x="103584" y="225706"/>
                    <a:pt x="103584" y="225706"/>
                  </a:cubicBezTo>
                  <a:cubicBezTo>
                    <a:pt x="103584" y="217862"/>
                    <a:pt x="101005" y="211325"/>
                    <a:pt x="98425" y="204788"/>
                  </a:cubicBezTo>
                  <a:close/>
                  <a:moveTo>
                    <a:pt x="274638" y="193675"/>
                  </a:moveTo>
                  <a:cubicBezTo>
                    <a:pt x="292173" y="193675"/>
                    <a:pt x="306388" y="207890"/>
                    <a:pt x="306388" y="225425"/>
                  </a:cubicBezTo>
                  <a:cubicBezTo>
                    <a:pt x="306388" y="242960"/>
                    <a:pt x="292173" y="257175"/>
                    <a:pt x="274638" y="257175"/>
                  </a:cubicBezTo>
                  <a:cubicBezTo>
                    <a:pt x="257103" y="257175"/>
                    <a:pt x="242888" y="242960"/>
                    <a:pt x="242888" y="225425"/>
                  </a:cubicBezTo>
                  <a:cubicBezTo>
                    <a:pt x="242888" y="207890"/>
                    <a:pt x="257103" y="193675"/>
                    <a:pt x="274638" y="193675"/>
                  </a:cubicBezTo>
                  <a:close/>
                  <a:moveTo>
                    <a:pt x="164307" y="193675"/>
                  </a:moveTo>
                  <a:cubicBezTo>
                    <a:pt x="181404" y="193675"/>
                    <a:pt x="195264" y="207890"/>
                    <a:pt x="195264" y="225425"/>
                  </a:cubicBezTo>
                  <a:cubicBezTo>
                    <a:pt x="195264" y="242960"/>
                    <a:pt x="181404" y="257175"/>
                    <a:pt x="164307" y="257175"/>
                  </a:cubicBezTo>
                  <a:cubicBezTo>
                    <a:pt x="147210" y="257175"/>
                    <a:pt x="133350" y="242960"/>
                    <a:pt x="133350" y="225425"/>
                  </a:cubicBezTo>
                  <a:cubicBezTo>
                    <a:pt x="133350" y="207890"/>
                    <a:pt x="147210" y="193675"/>
                    <a:pt x="164307" y="193675"/>
                  </a:cubicBezTo>
                  <a:close/>
                  <a:moveTo>
                    <a:pt x="53975" y="193675"/>
                  </a:moveTo>
                  <a:cubicBezTo>
                    <a:pt x="71510" y="193675"/>
                    <a:pt x="85725" y="207890"/>
                    <a:pt x="85725" y="225425"/>
                  </a:cubicBezTo>
                  <a:cubicBezTo>
                    <a:pt x="85725" y="242960"/>
                    <a:pt x="71510" y="257175"/>
                    <a:pt x="53975" y="257175"/>
                  </a:cubicBezTo>
                  <a:cubicBezTo>
                    <a:pt x="36440" y="257175"/>
                    <a:pt x="22225" y="242960"/>
                    <a:pt x="22225" y="225425"/>
                  </a:cubicBezTo>
                  <a:cubicBezTo>
                    <a:pt x="22225" y="207890"/>
                    <a:pt x="36440" y="193675"/>
                    <a:pt x="53975" y="193675"/>
                  </a:cubicBezTo>
                  <a:close/>
                  <a:moveTo>
                    <a:pt x="155575" y="80963"/>
                  </a:moveTo>
                  <a:lnTo>
                    <a:pt x="168275" y="80963"/>
                  </a:lnTo>
                  <a:lnTo>
                    <a:pt x="168275" y="107950"/>
                  </a:lnTo>
                  <a:lnTo>
                    <a:pt x="195263" y="107950"/>
                  </a:lnTo>
                  <a:lnTo>
                    <a:pt x="195263" y="119063"/>
                  </a:lnTo>
                  <a:lnTo>
                    <a:pt x="168275" y="119063"/>
                  </a:lnTo>
                  <a:lnTo>
                    <a:pt x="168275" y="147638"/>
                  </a:lnTo>
                  <a:lnTo>
                    <a:pt x="155575" y="147638"/>
                  </a:lnTo>
                  <a:lnTo>
                    <a:pt x="155575" y="119063"/>
                  </a:lnTo>
                  <a:lnTo>
                    <a:pt x="130175" y="119063"/>
                  </a:lnTo>
                  <a:lnTo>
                    <a:pt x="130175" y="107950"/>
                  </a:lnTo>
                  <a:lnTo>
                    <a:pt x="155575" y="107950"/>
                  </a:lnTo>
                  <a:close/>
                  <a:moveTo>
                    <a:pt x="104775" y="66675"/>
                  </a:moveTo>
                  <a:lnTo>
                    <a:pt x="119063" y="66675"/>
                  </a:lnTo>
                  <a:lnTo>
                    <a:pt x="119063" y="147638"/>
                  </a:lnTo>
                  <a:lnTo>
                    <a:pt x="101600" y="147638"/>
                  </a:lnTo>
                  <a:lnTo>
                    <a:pt x="101600" y="84137"/>
                  </a:lnTo>
                  <a:lnTo>
                    <a:pt x="100013" y="84137"/>
                  </a:lnTo>
                  <a:lnTo>
                    <a:pt x="84137" y="90487"/>
                  </a:lnTo>
                  <a:lnTo>
                    <a:pt x="84137" y="80962"/>
                  </a:lnTo>
                  <a:lnTo>
                    <a:pt x="82550" y="76200"/>
                  </a:lnTo>
                  <a:close/>
                  <a:moveTo>
                    <a:pt x="222539" y="63500"/>
                  </a:moveTo>
                  <a:cubicBezTo>
                    <a:pt x="240723" y="63500"/>
                    <a:pt x="251114" y="75332"/>
                    <a:pt x="251114" y="89793"/>
                  </a:cubicBezTo>
                  <a:cubicBezTo>
                    <a:pt x="251114" y="102939"/>
                    <a:pt x="240723" y="114771"/>
                    <a:pt x="229033" y="125289"/>
                  </a:cubicBezTo>
                  <a:cubicBezTo>
                    <a:pt x="229033" y="125289"/>
                    <a:pt x="229033" y="125289"/>
                    <a:pt x="221240" y="131862"/>
                  </a:cubicBezTo>
                  <a:cubicBezTo>
                    <a:pt x="221240" y="131862"/>
                    <a:pt x="221240" y="131862"/>
                    <a:pt x="252413" y="131862"/>
                  </a:cubicBezTo>
                  <a:cubicBezTo>
                    <a:pt x="252413" y="131862"/>
                    <a:pt x="252413" y="131862"/>
                    <a:pt x="252413" y="147638"/>
                  </a:cubicBezTo>
                  <a:cubicBezTo>
                    <a:pt x="252413" y="147638"/>
                    <a:pt x="252413" y="147638"/>
                    <a:pt x="195263" y="147638"/>
                  </a:cubicBezTo>
                  <a:cubicBezTo>
                    <a:pt x="195263" y="147638"/>
                    <a:pt x="195263" y="147638"/>
                    <a:pt x="195263" y="135806"/>
                  </a:cubicBezTo>
                  <a:cubicBezTo>
                    <a:pt x="195263" y="135806"/>
                    <a:pt x="195263" y="135806"/>
                    <a:pt x="205654" y="126603"/>
                  </a:cubicBezTo>
                  <a:cubicBezTo>
                    <a:pt x="222539" y="110827"/>
                    <a:pt x="231631" y="101625"/>
                    <a:pt x="231631" y="91108"/>
                  </a:cubicBezTo>
                  <a:cubicBezTo>
                    <a:pt x="231631" y="84534"/>
                    <a:pt x="227735" y="79276"/>
                    <a:pt x="218642" y="79276"/>
                  </a:cubicBezTo>
                  <a:cubicBezTo>
                    <a:pt x="210849" y="79276"/>
                    <a:pt x="205654" y="83220"/>
                    <a:pt x="201757" y="85849"/>
                  </a:cubicBezTo>
                  <a:cubicBezTo>
                    <a:pt x="201757" y="85849"/>
                    <a:pt x="201757" y="85849"/>
                    <a:pt x="200458" y="85849"/>
                  </a:cubicBezTo>
                  <a:cubicBezTo>
                    <a:pt x="200458" y="85849"/>
                    <a:pt x="200458" y="85849"/>
                    <a:pt x="195263" y="72702"/>
                  </a:cubicBezTo>
                  <a:cubicBezTo>
                    <a:pt x="201757" y="67444"/>
                    <a:pt x="210849" y="63500"/>
                    <a:pt x="222539" y="63500"/>
                  </a:cubicBezTo>
                  <a:close/>
                  <a:moveTo>
                    <a:pt x="22740" y="0"/>
                  </a:moveTo>
                  <a:cubicBezTo>
                    <a:pt x="22740" y="0"/>
                    <a:pt x="22740" y="0"/>
                    <a:pt x="318574" y="0"/>
                  </a:cubicBezTo>
                  <a:cubicBezTo>
                    <a:pt x="325034" y="0"/>
                    <a:pt x="330201" y="5159"/>
                    <a:pt x="330201" y="11608"/>
                  </a:cubicBezTo>
                  <a:cubicBezTo>
                    <a:pt x="330201" y="11608"/>
                    <a:pt x="330201" y="11608"/>
                    <a:pt x="330201" y="215405"/>
                  </a:cubicBezTo>
                  <a:cubicBezTo>
                    <a:pt x="330201" y="220564"/>
                    <a:pt x="327617" y="224434"/>
                    <a:pt x="322450" y="227013"/>
                  </a:cubicBezTo>
                  <a:cubicBezTo>
                    <a:pt x="322450" y="225723"/>
                    <a:pt x="322450" y="225723"/>
                    <a:pt x="322450" y="225723"/>
                  </a:cubicBezTo>
                  <a:cubicBezTo>
                    <a:pt x="322450" y="210245"/>
                    <a:pt x="315991" y="197347"/>
                    <a:pt x="306948" y="188317"/>
                  </a:cubicBezTo>
                  <a:cubicBezTo>
                    <a:pt x="306948" y="188317"/>
                    <a:pt x="306948" y="188317"/>
                    <a:pt x="306948" y="21927"/>
                  </a:cubicBezTo>
                  <a:cubicBezTo>
                    <a:pt x="306948" y="21927"/>
                    <a:pt x="306948" y="21927"/>
                    <a:pt x="34366" y="21927"/>
                  </a:cubicBezTo>
                  <a:cubicBezTo>
                    <a:pt x="34366" y="21927"/>
                    <a:pt x="34366" y="21927"/>
                    <a:pt x="34366" y="180578"/>
                  </a:cubicBezTo>
                  <a:cubicBezTo>
                    <a:pt x="24031" y="185738"/>
                    <a:pt x="16280" y="193477"/>
                    <a:pt x="11113" y="202506"/>
                  </a:cubicBezTo>
                  <a:cubicBezTo>
                    <a:pt x="11113" y="202506"/>
                    <a:pt x="11113" y="202506"/>
                    <a:pt x="11113" y="11608"/>
                  </a:cubicBezTo>
                  <a:cubicBezTo>
                    <a:pt x="11113" y="5159"/>
                    <a:pt x="16280" y="0"/>
                    <a:pt x="2274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ïṧļîďé">
              <a:extLst>
                <a:ext uri="{FF2B5EF4-FFF2-40B4-BE49-F238E27FC236}">
                  <a16:creationId xmlns:a16="http://schemas.microsoft.com/office/drawing/2014/main" xmlns="" id="{EA5E29B4-7463-4B7A-AC24-4461F528402C}"/>
                </a:ext>
              </a:extLst>
            </p:cNvPr>
            <p:cNvSpPr/>
            <p:nvPr/>
          </p:nvSpPr>
          <p:spPr>
            <a:xfrm>
              <a:off x="10149394" y="1976589"/>
              <a:ext cx="523875" cy="521355"/>
            </a:xfrm>
            <a:custGeom>
              <a:avLst/>
              <a:gdLst>
                <a:gd name="connsiteX0" fmla="*/ 21907 w 330201"/>
                <a:gd name="connsiteY0" fmla="*/ 269875 h 328613"/>
                <a:gd name="connsiteX1" fmla="*/ 87630 w 330201"/>
                <a:gd name="connsiteY1" fmla="*/ 269875 h 328613"/>
                <a:gd name="connsiteX2" fmla="*/ 96651 w 330201"/>
                <a:gd name="connsiteY2" fmla="*/ 272486 h 328613"/>
                <a:gd name="connsiteX3" fmla="*/ 109538 w 330201"/>
                <a:gd name="connsiteY3" fmla="*/ 286844 h 328613"/>
                <a:gd name="connsiteX4" fmla="*/ 131445 w 330201"/>
                <a:gd name="connsiteY4" fmla="*/ 269875 h 328613"/>
                <a:gd name="connsiteX5" fmla="*/ 197168 w 330201"/>
                <a:gd name="connsiteY5" fmla="*/ 269875 h 328613"/>
                <a:gd name="connsiteX6" fmla="*/ 206188 w 330201"/>
                <a:gd name="connsiteY6" fmla="*/ 272486 h 328613"/>
                <a:gd name="connsiteX7" fmla="*/ 219075 w 330201"/>
                <a:gd name="connsiteY7" fmla="*/ 286844 h 328613"/>
                <a:gd name="connsiteX8" fmla="*/ 240983 w 330201"/>
                <a:gd name="connsiteY8" fmla="*/ 269875 h 328613"/>
                <a:gd name="connsiteX9" fmla="*/ 306706 w 330201"/>
                <a:gd name="connsiteY9" fmla="*/ 269875 h 328613"/>
                <a:gd name="connsiteX10" fmla="*/ 328613 w 330201"/>
                <a:gd name="connsiteY10" fmla="*/ 293370 h 328613"/>
                <a:gd name="connsiteX11" fmla="*/ 328613 w 330201"/>
                <a:gd name="connsiteY11" fmla="*/ 328613 h 328613"/>
                <a:gd name="connsiteX12" fmla="*/ 0 w 330201"/>
                <a:gd name="connsiteY12" fmla="*/ 328613 h 328613"/>
                <a:gd name="connsiteX13" fmla="*/ 0 w 330201"/>
                <a:gd name="connsiteY13" fmla="*/ 293370 h 328613"/>
                <a:gd name="connsiteX14" fmla="*/ 21907 w 330201"/>
                <a:gd name="connsiteY14" fmla="*/ 269875 h 328613"/>
                <a:gd name="connsiteX15" fmla="*/ 209550 w 330201"/>
                <a:gd name="connsiteY15" fmla="*/ 204788 h 328613"/>
                <a:gd name="connsiteX16" fmla="*/ 230188 w 330201"/>
                <a:gd name="connsiteY16" fmla="*/ 204788 h 328613"/>
                <a:gd name="connsiteX17" fmla="*/ 225028 w 330201"/>
                <a:gd name="connsiteY17" fmla="*/ 225706 h 328613"/>
                <a:gd name="connsiteX18" fmla="*/ 225028 w 330201"/>
                <a:gd name="connsiteY18" fmla="*/ 227013 h 328613"/>
                <a:gd name="connsiteX19" fmla="*/ 213420 w 330201"/>
                <a:gd name="connsiteY19" fmla="*/ 227013 h 328613"/>
                <a:gd name="connsiteX20" fmla="*/ 213420 w 330201"/>
                <a:gd name="connsiteY20" fmla="*/ 225706 h 328613"/>
                <a:gd name="connsiteX21" fmla="*/ 209550 w 330201"/>
                <a:gd name="connsiteY21" fmla="*/ 204788 h 328613"/>
                <a:gd name="connsiteX22" fmla="*/ 98425 w 330201"/>
                <a:gd name="connsiteY22" fmla="*/ 204788 h 328613"/>
                <a:gd name="connsiteX23" fmla="*/ 119063 w 330201"/>
                <a:gd name="connsiteY23" fmla="*/ 204788 h 328613"/>
                <a:gd name="connsiteX24" fmla="*/ 115193 w 330201"/>
                <a:gd name="connsiteY24" fmla="*/ 225706 h 328613"/>
                <a:gd name="connsiteX25" fmla="*/ 115193 w 330201"/>
                <a:gd name="connsiteY25" fmla="*/ 227013 h 328613"/>
                <a:gd name="connsiteX26" fmla="*/ 103584 w 330201"/>
                <a:gd name="connsiteY26" fmla="*/ 227013 h 328613"/>
                <a:gd name="connsiteX27" fmla="*/ 103584 w 330201"/>
                <a:gd name="connsiteY27" fmla="*/ 225706 h 328613"/>
                <a:gd name="connsiteX28" fmla="*/ 98425 w 330201"/>
                <a:gd name="connsiteY28" fmla="*/ 204788 h 328613"/>
                <a:gd name="connsiteX29" fmla="*/ 274638 w 330201"/>
                <a:gd name="connsiteY29" fmla="*/ 193675 h 328613"/>
                <a:gd name="connsiteX30" fmla="*/ 306388 w 330201"/>
                <a:gd name="connsiteY30" fmla="*/ 225425 h 328613"/>
                <a:gd name="connsiteX31" fmla="*/ 274638 w 330201"/>
                <a:gd name="connsiteY31" fmla="*/ 257175 h 328613"/>
                <a:gd name="connsiteX32" fmla="*/ 242888 w 330201"/>
                <a:gd name="connsiteY32" fmla="*/ 225425 h 328613"/>
                <a:gd name="connsiteX33" fmla="*/ 274638 w 330201"/>
                <a:gd name="connsiteY33" fmla="*/ 193675 h 328613"/>
                <a:gd name="connsiteX34" fmla="*/ 164307 w 330201"/>
                <a:gd name="connsiteY34" fmla="*/ 193675 h 328613"/>
                <a:gd name="connsiteX35" fmla="*/ 195264 w 330201"/>
                <a:gd name="connsiteY35" fmla="*/ 225425 h 328613"/>
                <a:gd name="connsiteX36" fmla="*/ 164307 w 330201"/>
                <a:gd name="connsiteY36" fmla="*/ 257175 h 328613"/>
                <a:gd name="connsiteX37" fmla="*/ 133350 w 330201"/>
                <a:gd name="connsiteY37" fmla="*/ 225425 h 328613"/>
                <a:gd name="connsiteX38" fmla="*/ 164307 w 330201"/>
                <a:gd name="connsiteY38" fmla="*/ 193675 h 328613"/>
                <a:gd name="connsiteX39" fmla="*/ 53975 w 330201"/>
                <a:gd name="connsiteY39" fmla="*/ 193675 h 328613"/>
                <a:gd name="connsiteX40" fmla="*/ 85725 w 330201"/>
                <a:gd name="connsiteY40" fmla="*/ 225425 h 328613"/>
                <a:gd name="connsiteX41" fmla="*/ 53975 w 330201"/>
                <a:gd name="connsiteY41" fmla="*/ 257175 h 328613"/>
                <a:gd name="connsiteX42" fmla="*/ 22225 w 330201"/>
                <a:gd name="connsiteY42" fmla="*/ 225425 h 328613"/>
                <a:gd name="connsiteX43" fmla="*/ 53975 w 330201"/>
                <a:gd name="connsiteY43" fmla="*/ 193675 h 328613"/>
                <a:gd name="connsiteX44" fmla="*/ 155575 w 330201"/>
                <a:gd name="connsiteY44" fmla="*/ 80963 h 328613"/>
                <a:gd name="connsiteX45" fmla="*/ 168275 w 330201"/>
                <a:gd name="connsiteY45" fmla="*/ 80963 h 328613"/>
                <a:gd name="connsiteX46" fmla="*/ 168275 w 330201"/>
                <a:gd name="connsiteY46" fmla="*/ 107950 h 328613"/>
                <a:gd name="connsiteX47" fmla="*/ 195263 w 330201"/>
                <a:gd name="connsiteY47" fmla="*/ 107950 h 328613"/>
                <a:gd name="connsiteX48" fmla="*/ 195263 w 330201"/>
                <a:gd name="connsiteY48" fmla="*/ 119063 h 328613"/>
                <a:gd name="connsiteX49" fmla="*/ 168275 w 330201"/>
                <a:gd name="connsiteY49" fmla="*/ 119063 h 328613"/>
                <a:gd name="connsiteX50" fmla="*/ 168275 w 330201"/>
                <a:gd name="connsiteY50" fmla="*/ 147638 h 328613"/>
                <a:gd name="connsiteX51" fmla="*/ 155575 w 330201"/>
                <a:gd name="connsiteY51" fmla="*/ 147638 h 328613"/>
                <a:gd name="connsiteX52" fmla="*/ 155575 w 330201"/>
                <a:gd name="connsiteY52" fmla="*/ 119063 h 328613"/>
                <a:gd name="connsiteX53" fmla="*/ 130175 w 330201"/>
                <a:gd name="connsiteY53" fmla="*/ 119063 h 328613"/>
                <a:gd name="connsiteX54" fmla="*/ 130175 w 330201"/>
                <a:gd name="connsiteY54" fmla="*/ 107950 h 328613"/>
                <a:gd name="connsiteX55" fmla="*/ 155575 w 330201"/>
                <a:gd name="connsiteY55" fmla="*/ 107950 h 328613"/>
                <a:gd name="connsiteX56" fmla="*/ 104775 w 330201"/>
                <a:gd name="connsiteY56" fmla="*/ 66675 h 328613"/>
                <a:gd name="connsiteX57" fmla="*/ 119063 w 330201"/>
                <a:gd name="connsiteY57" fmla="*/ 66675 h 328613"/>
                <a:gd name="connsiteX58" fmla="*/ 119063 w 330201"/>
                <a:gd name="connsiteY58" fmla="*/ 147638 h 328613"/>
                <a:gd name="connsiteX59" fmla="*/ 101600 w 330201"/>
                <a:gd name="connsiteY59" fmla="*/ 147638 h 328613"/>
                <a:gd name="connsiteX60" fmla="*/ 101600 w 330201"/>
                <a:gd name="connsiteY60" fmla="*/ 84137 h 328613"/>
                <a:gd name="connsiteX61" fmla="*/ 100013 w 330201"/>
                <a:gd name="connsiteY61" fmla="*/ 84137 h 328613"/>
                <a:gd name="connsiteX62" fmla="*/ 84137 w 330201"/>
                <a:gd name="connsiteY62" fmla="*/ 90487 h 328613"/>
                <a:gd name="connsiteX63" fmla="*/ 84137 w 330201"/>
                <a:gd name="connsiteY63" fmla="*/ 80962 h 328613"/>
                <a:gd name="connsiteX64" fmla="*/ 82550 w 330201"/>
                <a:gd name="connsiteY64" fmla="*/ 76200 h 328613"/>
                <a:gd name="connsiteX65" fmla="*/ 222539 w 330201"/>
                <a:gd name="connsiteY65" fmla="*/ 63500 h 328613"/>
                <a:gd name="connsiteX66" fmla="*/ 251114 w 330201"/>
                <a:gd name="connsiteY66" fmla="*/ 89793 h 328613"/>
                <a:gd name="connsiteX67" fmla="*/ 229033 w 330201"/>
                <a:gd name="connsiteY67" fmla="*/ 125289 h 328613"/>
                <a:gd name="connsiteX68" fmla="*/ 221240 w 330201"/>
                <a:gd name="connsiteY68" fmla="*/ 131862 h 328613"/>
                <a:gd name="connsiteX69" fmla="*/ 252413 w 330201"/>
                <a:gd name="connsiteY69" fmla="*/ 131862 h 328613"/>
                <a:gd name="connsiteX70" fmla="*/ 252413 w 330201"/>
                <a:gd name="connsiteY70" fmla="*/ 147638 h 328613"/>
                <a:gd name="connsiteX71" fmla="*/ 195263 w 330201"/>
                <a:gd name="connsiteY71" fmla="*/ 147638 h 328613"/>
                <a:gd name="connsiteX72" fmla="*/ 195263 w 330201"/>
                <a:gd name="connsiteY72" fmla="*/ 135806 h 328613"/>
                <a:gd name="connsiteX73" fmla="*/ 205654 w 330201"/>
                <a:gd name="connsiteY73" fmla="*/ 126603 h 328613"/>
                <a:gd name="connsiteX74" fmla="*/ 231631 w 330201"/>
                <a:gd name="connsiteY74" fmla="*/ 91108 h 328613"/>
                <a:gd name="connsiteX75" fmla="*/ 218642 w 330201"/>
                <a:gd name="connsiteY75" fmla="*/ 79276 h 328613"/>
                <a:gd name="connsiteX76" fmla="*/ 201757 w 330201"/>
                <a:gd name="connsiteY76" fmla="*/ 85849 h 328613"/>
                <a:gd name="connsiteX77" fmla="*/ 200458 w 330201"/>
                <a:gd name="connsiteY77" fmla="*/ 85849 h 328613"/>
                <a:gd name="connsiteX78" fmla="*/ 195263 w 330201"/>
                <a:gd name="connsiteY78" fmla="*/ 72702 h 328613"/>
                <a:gd name="connsiteX79" fmla="*/ 222539 w 330201"/>
                <a:gd name="connsiteY79" fmla="*/ 63500 h 328613"/>
                <a:gd name="connsiteX80" fmla="*/ 22740 w 330201"/>
                <a:gd name="connsiteY80" fmla="*/ 0 h 328613"/>
                <a:gd name="connsiteX81" fmla="*/ 318574 w 330201"/>
                <a:gd name="connsiteY81" fmla="*/ 0 h 328613"/>
                <a:gd name="connsiteX82" fmla="*/ 330201 w 330201"/>
                <a:gd name="connsiteY82" fmla="*/ 11608 h 328613"/>
                <a:gd name="connsiteX83" fmla="*/ 330201 w 330201"/>
                <a:gd name="connsiteY83" fmla="*/ 215405 h 328613"/>
                <a:gd name="connsiteX84" fmla="*/ 322450 w 330201"/>
                <a:gd name="connsiteY84" fmla="*/ 227013 h 328613"/>
                <a:gd name="connsiteX85" fmla="*/ 322450 w 330201"/>
                <a:gd name="connsiteY85" fmla="*/ 225723 h 328613"/>
                <a:gd name="connsiteX86" fmla="*/ 306948 w 330201"/>
                <a:gd name="connsiteY86" fmla="*/ 188317 h 328613"/>
                <a:gd name="connsiteX87" fmla="*/ 306948 w 330201"/>
                <a:gd name="connsiteY87" fmla="*/ 21927 h 328613"/>
                <a:gd name="connsiteX88" fmla="*/ 34366 w 330201"/>
                <a:gd name="connsiteY88" fmla="*/ 21927 h 328613"/>
                <a:gd name="connsiteX89" fmla="*/ 34366 w 330201"/>
                <a:gd name="connsiteY89" fmla="*/ 180578 h 328613"/>
                <a:gd name="connsiteX90" fmla="*/ 11113 w 330201"/>
                <a:gd name="connsiteY90" fmla="*/ 202506 h 328613"/>
                <a:gd name="connsiteX91" fmla="*/ 11113 w 330201"/>
                <a:gd name="connsiteY91" fmla="*/ 11608 h 328613"/>
                <a:gd name="connsiteX92" fmla="*/ 22740 w 330201"/>
                <a:gd name="connsiteY92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330201" h="328613">
                  <a:moveTo>
                    <a:pt x="21907" y="269875"/>
                  </a:moveTo>
                  <a:cubicBezTo>
                    <a:pt x="21907" y="269875"/>
                    <a:pt x="21907" y="269875"/>
                    <a:pt x="87630" y="269875"/>
                  </a:cubicBezTo>
                  <a:cubicBezTo>
                    <a:pt x="91496" y="269875"/>
                    <a:pt x="94073" y="271181"/>
                    <a:pt x="96651" y="272486"/>
                  </a:cubicBezTo>
                  <a:cubicBezTo>
                    <a:pt x="103094" y="275096"/>
                    <a:pt x="108249" y="280318"/>
                    <a:pt x="109538" y="286844"/>
                  </a:cubicBezTo>
                  <a:cubicBezTo>
                    <a:pt x="112115" y="277707"/>
                    <a:pt x="121136" y="269875"/>
                    <a:pt x="131445" y="269875"/>
                  </a:cubicBezTo>
                  <a:cubicBezTo>
                    <a:pt x="131445" y="269875"/>
                    <a:pt x="131445" y="269875"/>
                    <a:pt x="197168" y="269875"/>
                  </a:cubicBezTo>
                  <a:cubicBezTo>
                    <a:pt x="201034" y="269875"/>
                    <a:pt x="203611" y="271181"/>
                    <a:pt x="206188" y="272486"/>
                  </a:cubicBezTo>
                  <a:cubicBezTo>
                    <a:pt x="212632" y="275096"/>
                    <a:pt x="216498" y="280318"/>
                    <a:pt x="219075" y="286844"/>
                  </a:cubicBezTo>
                  <a:cubicBezTo>
                    <a:pt x="221653" y="277707"/>
                    <a:pt x="230673" y="269875"/>
                    <a:pt x="240983" y="269875"/>
                  </a:cubicBezTo>
                  <a:cubicBezTo>
                    <a:pt x="240983" y="269875"/>
                    <a:pt x="240983" y="269875"/>
                    <a:pt x="306706" y="269875"/>
                  </a:cubicBezTo>
                  <a:cubicBezTo>
                    <a:pt x="319592" y="269875"/>
                    <a:pt x="328613" y="280318"/>
                    <a:pt x="328613" y="293370"/>
                  </a:cubicBezTo>
                  <a:cubicBezTo>
                    <a:pt x="328613" y="293370"/>
                    <a:pt x="328613" y="293370"/>
                    <a:pt x="328613" y="328613"/>
                  </a:cubicBezTo>
                  <a:cubicBezTo>
                    <a:pt x="328613" y="328613"/>
                    <a:pt x="328613" y="328613"/>
                    <a:pt x="0" y="328613"/>
                  </a:cubicBezTo>
                  <a:cubicBezTo>
                    <a:pt x="0" y="328613"/>
                    <a:pt x="0" y="328613"/>
                    <a:pt x="0" y="293370"/>
                  </a:cubicBezTo>
                  <a:cubicBezTo>
                    <a:pt x="0" y="280318"/>
                    <a:pt x="9021" y="269875"/>
                    <a:pt x="21907" y="269875"/>
                  </a:cubicBezTo>
                  <a:close/>
                  <a:moveTo>
                    <a:pt x="209550" y="204788"/>
                  </a:moveTo>
                  <a:lnTo>
                    <a:pt x="230188" y="204788"/>
                  </a:lnTo>
                  <a:cubicBezTo>
                    <a:pt x="227608" y="211325"/>
                    <a:pt x="225028" y="217862"/>
                    <a:pt x="225028" y="225706"/>
                  </a:cubicBezTo>
                  <a:cubicBezTo>
                    <a:pt x="225028" y="225706"/>
                    <a:pt x="225028" y="227013"/>
                    <a:pt x="225028" y="227013"/>
                  </a:cubicBezTo>
                  <a:cubicBezTo>
                    <a:pt x="225028" y="227013"/>
                    <a:pt x="225028" y="227013"/>
                    <a:pt x="213420" y="227013"/>
                  </a:cubicBezTo>
                  <a:cubicBezTo>
                    <a:pt x="213420" y="227013"/>
                    <a:pt x="213420" y="225706"/>
                    <a:pt x="213420" y="225706"/>
                  </a:cubicBezTo>
                  <a:cubicBezTo>
                    <a:pt x="213420" y="217862"/>
                    <a:pt x="212130" y="211325"/>
                    <a:pt x="209550" y="204788"/>
                  </a:cubicBezTo>
                  <a:close/>
                  <a:moveTo>
                    <a:pt x="98425" y="204788"/>
                  </a:moveTo>
                  <a:lnTo>
                    <a:pt x="119063" y="204788"/>
                  </a:lnTo>
                  <a:cubicBezTo>
                    <a:pt x="116483" y="211325"/>
                    <a:pt x="115193" y="217862"/>
                    <a:pt x="115193" y="225706"/>
                  </a:cubicBezTo>
                  <a:cubicBezTo>
                    <a:pt x="115193" y="225706"/>
                    <a:pt x="115193" y="227013"/>
                    <a:pt x="115193" y="227013"/>
                  </a:cubicBezTo>
                  <a:cubicBezTo>
                    <a:pt x="115193" y="227013"/>
                    <a:pt x="115193" y="227013"/>
                    <a:pt x="103584" y="227013"/>
                  </a:cubicBezTo>
                  <a:cubicBezTo>
                    <a:pt x="103584" y="227013"/>
                    <a:pt x="103584" y="225706"/>
                    <a:pt x="103584" y="225706"/>
                  </a:cubicBezTo>
                  <a:cubicBezTo>
                    <a:pt x="103584" y="217862"/>
                    <a:pt x="101005" y="211325"/>
                    <a:pt x="98425" y="204788"/>
                  </a:cubicBezTo>
                  <a:close/>
                  <a:moveTo>
                    <a:pt x="274638" y="193675"/>
                  </a:moveTo>
                  <a:cubicBezTo>
                    <a:pt x="292173" y="193675"/>
                    <a:pt x="306388" y="207890"/>
                    <a:pt x="306388" y="225425"/>
                  </a:cubicBezTo>
                  <a:cubicBezTo>
                    <a:pt x="306388" y="242960"/>
                    <a:pt x="292173" y="257175"/>
                    <a:pt x="274638" y="257175"/>
                  </a:cubicBezTo>
                  <a:cubicBezTo>
                    <a:pt x="257103" y="257175"/>
                    <a:pt x="242888" y="242960"/>
                    <a:pt x="242888" y="225425"/>
                  </a:cubicBezTo>
                  <a:cubicBezTo>
                    <a:pt x="242888" y="207890"/>
                    <a:pt x="257103" y="193675"/>
                    <a:pt x="274638" y="193675"/>
                  </a:cubicBezTo>
                  <a:close/>
                  <a:moveTo>
                    <a:pt x="164307" y="193675"/>
                  </a:moveTo>
                  <a:cubicBezTo>
                    <a:pt x="181404" y="193675"/>
                    <a:pt x="195264" y="207890"/>
                    <a:pt x="195264" y="225425"/>
                  </a:cubicBezTo>
                  <a:cubicBezTo>
                    <a:pt x="195264" y="242960"/>
                    <a:pt x="181404" y="257175"/>
                    <a:pt x="164307" y="257175"/>
                  </a:cubicBezTo>
                  <a:cubicBezTo>
                    <a:pt x="147210" y="257175"/>
                    <a:pt x="133350" y="242960"/>
                    <a:pt x="133350" y="225425"/>
                  </a:cubicBezTo>
                  <a:cubicBezTo>
                    <a:pt x="133350" y="207890"/>
                    <a:pt x="147210" y="193675"/>
                    <a:pt x="164307" y="193675"/>
                  </a:cubicBezTo>
                  <a:close/>
                  <a:moveTo>
                    <a:pt x="53975" y="193675"/>
                  </a:moveTo>
                  <a:cubicBezTo>
                    <a:pt x="71510" y="193675"/>
                    <a:pt x="85725" y="207890"/>
                    <a:pt x="85725" y="225425"/>
                  </a:cubicBezTo>
                  <a:cubicBezTo>
                    <a:pt x="85725" y="242960"/>
                    <a:pt x="71510" y="257175"/>
                    <a:pt x="53975" y="257175"/>
                  </a:cubicBezTo>
                  <a:cubicBezTo>
                    <a:pt x="36440" y="257175"/>
                    <a:pt x="22225" y="242960"/>
                    <a:pt x="22225" y="225425"/>
                  </a:cubicBezTo>
                  <a:cubicBezTo>
                    <a:pt x="22225" y="207890"/>
                    <a:pt x="36440" y="193675"/>
                    <a:pt x="53975" y="193675"/>
                  </a:cubicBezTo>
                  <a:close/>
                  <a:moveTo>
                    <a:pt x="155575" y="80963"/>
                  </a:moveTo>
                  <a:lnTo>
                    <a:pt x="168275" y="80963"/>
                  </a:lnTo>
                  <a:lnTo>
                    <a:pt x="168275" y="107950"/>
                  </a:lnTo>
                  <a:lnTo>
                    <a:pt x="195263" y="107950"/>
                  </a:lnTo>
                  <a:lnTo>
                    <a:pt x="195263" y="119063"/>
                  </a:lnTo>
                  <a:lnTo>
                    <a:pt x="168275" y="119063"/>
                  </a:lnTo>
                  <a:lnTo>
                    <a:pt x="168275" y="147638"/>
                  </a:lnTo>
                  <a:lnTo>
                    <a:pt x="155575" y="147638"/>
                  </a:lnTo>
                  <a:lnTo>
                    <a:pt x="155575" y="119063"/>
                  </a:lnTo>
                  <a:lnTo>
                    <a:pt x="130175" y="119063"/>
                  </a:lnTo>
                  <a:lnTo>
                    <a:pt x="130175" y="107950"/>
                  </a:lnTo>
                  <a:lnTo>
                    <a:pt x="155575" y="107950"/>
                  </a:lnTo>
                  <a:close/>
                  <a:moveTo>
                    <a:pt x="104775" y="66675"/>
                  </a:moveTo>
                  <a:lnTo>
                    <a:pt x="119063" y="66675"/>
                  </a:lnTo>
                  <a:lnTo>
                    <a:pt x="119063" y="147638"/>
                  </a:lnTo>
                  <a:lnTo>
                    <a:pt x="101600" y="147638"/>
                  </a:lnTo>
                  <a:lnTo>
                    <a:pt x="101600" y="84137"/>
                  </a:lnTo>
                  <a:lnTo>
                    <a:pt x="100013" y="84137"/>
                  </a:lnTo>
                  <a:lnTo>
                    <a:pt x="84137" y="90487"/>
                  </a:lnTo>
                  <a:lnTo>
                    <a:pt x="84137" y="80962"/>
                  </a:lnTo>
                  <a:lnTo>
                    <a:pt x="82550" y="76200"/>
                  </a:lnTo>
                  <a:close/>
                  <a:moveTo>
                    <a:pt x="222539" y="63500"/>
                  </a:moveTo>
                  <a:cubicBezTo>
                    <a:pt x="240723" y="63500"/>
                    <a:pt x="251114" y="75332"/>
                    <a:pt x="251114" y="89793"/>
                  </a:cubicBezTo>
                  <a:cubicBezTo>
                    <a:pt x="251114" y="102939"/>
                    <a:pt x="240723" y="114771"/>
                    <a:pt x="229033" y="125289"/>
                  </a:cubicBezTo>
                  <a:cubicBezTo>
                    <a:pt x="229033" y="125289"/>
                    <a:pt x="229033" y="125289"/>
                    <a:pt x="221240" y="131862"/>
                  </a:cubicBezTo>
                  <a:cubicBezTo>
                    <a:pt x="221240" y="131862"/>
                    <a:pt x="221240" y="131862"/>
                    <a:pt x="252413" y="131862"/>
                  </a:cubicBezTo>
                  <a:cubicBezTo>
                    <a:pt x="252413" y="131862"/>
                    <a:pt x="252413" y="131862"/>
                    <a:pt x="252413" y="147638"/>
                  </a:cubicBezTo>
                  <a:cubicBezTo>
                    <a:pt x="252413" y="147638"/>
                    <a:pt x="252413" y="147638"/>
                    <a:pt x="195263" y="147638"/>
                  </a:cubicBezTo>
                  <a:cubicBezTo>
                    <a:pt x="195263" y="147638"/>
                    <a:pt x="195263" y="147638"/>
                    <a:pt x="195263" y="135806"/>
                  </a:cubicBezTo>
                  <a:cubicBezTo>
                    <a:pt x="195263" y="135806"/>
                    <a:pt x="195263" y="135806"/>
                    <a:pt x="205654" y="126603"/>
                  </a:cubicBezTo>
                  <a:cubicBezTo>
                    <a:pt x="222539" y="110827"/>
                    <a:pt x="231631" y="101625"/>
                    <a:pt x="231631" y="91108"/>
                  </a:cubicBezTo>
                  <a:cubicBezTo>
                    <a:pt x="231631" y="84534"/>
                    <a:pt x="227735" y="79276"/>
                    <a:pt x="218642" y="79276"/>
                  </a:cubicBezTo>
                  <a:cubicBezTo>
                    <a:pt x="210849" y="79276"/>
                    <a:pt x="205654" y="83220"/>
                    <a:pt x="201757" y="85849"/>
                  </a:cubicBezTo>
                  <a:cubicBezTo>
                    <a:pt x="201757" y="85849"/>
                    <a:pt x="201757" y="85849"/>
                    <a:pt x="200458" y="85849"/>
                  </a:cubicBezTo>
                  <a:cubicBezTo>
                    <a:pt x="200458" y="85849"/>
                    <a:pt x="200458" y="85849"/>
                    <a:pt x="195263" y="72702"/>
                  </a:cubicBezTo>
                  <a:cubicBezTo>
                    <a:pt x="201757" y="67444"/>
                    <a:pt x="210849" y="63500"/>
                    <a:pt x="222539" y="63500"/>
                  </a:cubicBezTo>
                  <a:close/>
                  <a:moveTo>
                    <a:pt x="22740" y="0"/>
                  </a:moveTo>
                  <a:cubicBezTo>
                    <a:pt x="22740" y="0"/>
                    <a:pt x="22740" y="0"/>
                    <a:pt x="318574" y="0"/>
                  </a:cubicBezTo>
                  <a:cubicBezTo>
                    <a:pt x="325034" y="0"/>
                    <a:pt x="330201" y="5159"/>
                    <a:pt x="330201" y="11608"/>
                  </a:cubicBezTo>
                  <a:cubicBezTo>
                    <a:pt x="330201" y="11608"/>
                    <a:pt x="330201" y="11608"/>
                    <a:pt x="330201" y="215405"/>
                  </a:cubicBezTo>
                  <a:cubicBezTo>
                    <a:pt x="330201" y="220564"/>
                    <a:pt x="327617" y="224434"/>
                    <a:pt x="322450" y="227013"/>
                  </a:cubicBezTo>
                  <a:cubicBezTo>
                    <a:pt x="322450" y="225723"/>
                    <a:pt x="322450" y="225723"/>
                    <a:pt x="322450" y="225723"/>
                  </a:cubicBezTo>
                  <a:cubicBezTo>
                    <a:pt x="322450" y="210245"/>
                    <a:pt x="315991" y="197347"/>
                    <a:pt x="306948" y="188317"/>
                  </a:cubicBezTo>
                  <a:cubicBezTo>
                    <a:pt x="306948" y="188317"/>
                    <a:pt x="306948" y="188317"/>
                    <a:pt x="306948" y="21927"/>
                  </a:cubicBezTo>
                  <a:cubicBezTo>
                    <a:pt x="306948" y="21927"/>
                    <a:pt x="306948" y="21927"/>
                    <a:pt x="34366" y="21927"/>
                  </a:cubicBezTo>
                  <a:cubicBezTo>
                    <a:pt x="34366" y="21927"/>
                    <a:pt x="34366" y="21927"/>
                    <a:pt x="34366" y="180578"/>
                  </a:cubicBezTo>
                  <a:cubicBezTo>
                    <a:pt x="24031" y="185738"/>
                    <a:pt x="16280" y="193477"/>
                    <a:pt x="11113" y="202506"/>
                  </a:cubicBezTo>
                  <a:cubicBezTo>
                    <a:pt x="11113" y="202506"/>
                    <a:pt x="11113" y="202506"/>
                    <a:pt x="11113" y="11608"/>
                  </a:cubicBezTo>
                  <a:cubicBezTo>
                    <a:pt x="11113" y="5159"/>
                    <a:pt x="16280" y="0"/>
                    <a:pt x="2274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$ľíḍè">
              <a:extLst>
                <a:ext uri="{FF2B5EF4-FFF2-40B4-BE49-F238E27FC236}">
                  <a16:creationId xmlns:a16="http://schemas.microsoft.com/office/drawing/2014/main" xmlns="" id="{697B59DB-EC89-4250-9DEB-860F060C8751}"/>
                </a:ext>
              </a:extLst>
            </p:cNvPr>
            <p:cNvSpPr txBox="1"/>
            <p:nvPr/>
          </p:nvSpPr>
          <p:spPr>
            <a:xfrm>
              <a:off x="1044440" y="3418193"/>
              <a:ext cx="1679509" cy="408161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b" anchorCtr="0">
              <a:normAutofit/>
            </a:bodyPr>
            <a:lstStyle/>
            <a:p>
              <a:r>
                <a:rPr lang="en-US" altLang="zh-CN" sz="1600" b="1" dirty="0"/>
                <a:t>Text here</a:t>
              </a:r>
            </a:p>
          </p:txBody>
        </p:sp>
        <p:sp>
          <p:nvSpPr>
            <p:cNvPr id="22" name="ïsļïḓê">
              <a:extLst>
                <a:ext uri="{FF2B5EF4-FFF2-40B4-BE49-F238E27FC236}">
                  <a16:creationId xmlns:a16="http://schemas.microsoft.com/office/drawing/2014/main" xmlns="" id="{EEDAE60A-D0B1-43B3-99A3-B45534548155}"/>
                </a:ext>
              </a:extLst>
            </p:cNvPr>
            <p:cNvSpPr txBox="1"/>
            <p:nvPr/>
          </p:nvSpPr>
          <p:spPr>
            <a:xfrm>
              <a:off x="1044440" y="3826357"/>
              <a:ext cx="1679509" cy="66162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……</a:t>
              </a:r>
            </a:p>
          </p:txBody>
        </p:sp>
        <p:sp>
          <p:nvSpPr>
            <p:cNvPr id="23" name="í$ľíḍè">
              <a:extLst>
                <a:ext uri="{FF2B5EF4-FFF2-40B4-BE49-F238E27FC236}">
                  <a16:creationId xmlns:a16="http://schemas.microsoft.com/office/drawing/2014/main" xmlns="" id="{2BB4F7A0-DC09-492D-A2F9-62783BF76110}"/>
                </a:ext>
              </a:extLst>
            </p:cNvPr>
            <p:cNvSpPr txBox="1"/>
            <p:nvPr/>
          </p:nvSpPr>
          <p:spPr>
            <a:xfrm>
              <a:off x="5023577" y="3316240"/>
              <a:ext cx="1679509" cy="408161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b" anchorCtr="0">
              <a:normAutofit/>
            </a:bodyPr>
            <a:lstStyle/>
            <a:p>
              <a:r>
                <a:rPr lang="en-US" altLang="zh-CN" sz="1600" b="1" dirty="0"/>
                <a:t>Text here</a:t>
              </a:r>
            </a:p>
          </p:txBody>
        </p:sp>
        <p:sp>
          <p:nvSpPr>
            <p:cNvPr id="24" name="ïsļïḓê">
              <a:extLst>
                <a:ext uri="{FF2B5EF4-FFF2-40B4-BE49-F238E27FC236}">
                  <a16:creationId xmlns:a16="http://schemas.microsoft.com/office/drawing/2014/main" xmlns="" id="{3D697D13-24F0-4F43-AA3F-062CD70DC333}"/>
                </a:ext>
              </a:extLst>
            </p:cNvPr>
            <p:cNvSpPr txBox="1"/>
            <p:nvPr/>
          </p:nvSpPr>
          <p:spPr>
            <a:xfrm>
              <a:off x="5001997" y="3724404"/>
              <a:ext cx="1679509" cy="66162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……</a:t>
              </a:r>
            </a:p>
          </p:txBody>
        </p:sp>
        <p:sp>
          <p:nvSpPr>
            <p:cNvPr id="25" name="í$ľíḍè">
              <a:extLst>
                <a:ext uri="{FF2B5EF4-FFF2-40B4-BE49-F238E27FC236}">
                  <a16:creationId xmlns:a16="http://schemas.microsoft.com/office/drawing/2014/main" xmlns="" id="{1813C5D2-3E43-4E42-BF83-469269C4D974}"/>
                </a:ext>
              </a:extLst>
            </p:cNvPr>
            <p:cNvSpPr txBox="1"/>
            <p:nvPr/>
          </p:nvSpPr>
          <p:spPr>
            <a:xfrm>
              <a:off x="3198934" y="3840965"/>
              <a:ext cx="1679509" cy="408161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b" anchorCtr="0">
              <a:normAutofit/>
            </a:bodyPr>
            <a:lstStyle/>
            <a:p>
              <a:r>
                <a:rPr lang="en-US" altLang="zh-CN" sz="1600" b="1" dirty="0"/>
                <a:t>Text here</a:t>
              </a:r>
            </a:p>
          </p:txBody>
        </p:sp>
        <p:sp>
          <p:nvSpPr>
            <p:cNvPr id="26" name="ïsļïḓê">
              <a:extLst>
                <a:ext uri="{FF2B5EF4-FFF2-40B4-BE49-F238E27FC236}">
                  <a16:creationId xmlns:a16="http://schemas.microsoft.com/office/drawing/2014/main" xmlns="" id="{CD45DF6D-8235-40DE-9B87-E057E23085D6}"/>
                </a:ext>
              </a:extLst>
            </p:cNvPr>
            <p:cNvSpPr txBox="1"/>
            <p:nvPr/>
          </p:nvSpPr>
          <p:spPr>
            <a:xfrm>
              <a:off x="3198934" y="4249129"/>
              <a:ext cx="1679509" cy="66162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……</a:t>
              </a:r>
            </a:p>
          </p:txBody>
        </p:sp>
        <p:sp>
          <p:nvSpPr>
            <p:cNvPr id="27" name="í$ľíḍè">
              <a:extLst>
                <a:ext uri="{FF2B5EF4-FFF2-40B4-BE49-F238E27FC236}">
                  <a16:creationId xmlns:a16="http://schemas.microsoft.com/office/drawing/2014/main" xmlns="" id="{5F914AC8-19AF-4C52-94CB-F53A21ED6DA3}"/>
                </a:ext>
              </a:extLst>
            </p:cNvPr>
            <p:cNvSpPr txBox="1"/>
            <p:nvPr/>
          </p:nvSpPr>
          <p:spPr>
            <a:xfrm>
              <a:off x="7534957" y="3840965"/>
              <a:ext cx="1679509" cy="408161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b" anchorCtr="0">
              <a:normAutofit/>
            </a:bodyPr>
            <a:lstStyle/>
            <a:p>
              <a:r>
                <a:rPr lang="en-US" altLang="zh-CN" sz="1600" b="1" dirty="0"/>
                <a:t>Text here</a:t>
              </a:r>
            </a:p>
          </p:txBody>
        </p:sp>
        <p:sp>
          <p:nvSpPr>
            <p:cNvPr id="28" name="ïsļïḓê">
              <a:extLst>
                <a:ext uri="{FF2B5EF4-FFF2-40B4-BE49-F238E27FC236}">
                  <a16:creationId xmlns:a16="http://schemas.microsoft.com/office/drawing/2014/main" xmlns="" id="{121FB0AD-A154-44FB-B145-51ED02CBF18C}"/>
                </a:ext>
              </a:extLst>
            </p:cNvPr>
            <p:cNvSpPr txBox="1"/>
            <p:nvPr/>
          </p:nvSpPr>
          <p:spPr>
            <a:xfrm>
              <a:off x="7534957" y="4249129"/>
              <a:ext cx="1679509" cy="66162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……</a:t>
              </a: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01FBB28B-2D00-49DD-A97F-CA02D189C025}"/>
                </a:ext>
              </a:extLst>
            </p:cNvPr>
            <p:cNvGrpSpPr/>
            <p:nvPr/>
          </p:nvGrpSpPr>
          <p:grpSpPr>
            <a:xfrm>
              <a:off x="9919495" y="3107374"/>
              <a:ext cx="107691" cy="324250"/>
              <a:chOff x="5165102" y="3107374"/>
              <a:chExt cx="107691" cy="324250"/>
            </a:xfrm>
          </p:grpSpPr>
          <p:sp>
            <p:nvSpPr>
              <p:cNvPr id="32" name="iṣľïḍè">
                <a:extLst>
                  <a:ext uri="{FF2B5EF4-FFF2-40B4-BE49-F238E27FC236}">
                    <a16:creationId xmlns:a16="http://schemas.microsoft.com/office/drawing/2014/main" xmlns="" id="{360D0FFB-7A40-48FE-ADF7-22A102160D8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5165102" y="3107374"/>
                <a:ext cx="107691" cy="105026"/>
              </a:xfrm>
              <a:prstGeom prst="ellipse">
                <a:avLst/>
              </a:prstGeom>
              <a:solidFill>
                <a:schemeClr val="accent1"/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ṣlîḓé">
                <a:extLst>
                  <a:ext uri="{FF2B5EF4-FFF2-40B4-BE49-F238E27FC236}">
                    <a16:creationId xmlns:a16="http://schemas.microsoft.com/office/drawing/2014/main" xmlns="" id="{CA5E5FB7-8A1C-4FF3-B978-94551FC6B5E0}"/>
                  </a:ext>
                </a:extLst>
              </p:cNvPr>
              <p:cNvSpPr>
                <a:spLocks/>
              </p:cNvSpPr>
              <p:nvPr/>
            </p:nvSpPr>
            <p:spPr bwMode="gray">
              <a:xfrm flipV="1">
                <a:off x="5218948" y="3196922"/>
                <a:ext cx="0" cy="234702"/>
              </a:xfrm>
              <a:prstGeom prst="line">
                <a:avLst/>
              </a:prstGeom>
              <a:noFill/>
              <a:ln w="19050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0" name="í$ľíḍè">
              <a:extLst>
                <a:ext uri="{FF2B5EF4-FFF2-40B4-BE49-F238E27FC236}">
                  <a16:creationId xmlns:a16="http://schemas.microsoft.com/office/drawing/2014/main" xmlns="" id="{5B60DDC5-8DD1-4948-AA9A-80C36F2AE699}"/>
                </a:ext>
              </a:extLst>
            </p:cNvPr>
            <p:cNvSpPr txBox="1"/>
            <p:nvPr/>
          </p:nvSpPr>
          <p:spPr>
            <a:xfrm>
              <a:off x="9777970" y="3316240"/>
              <a:ext cx="1679509" cy="408161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b" anchorCtr="0">
              <a:normAutofit/>
            </a:bodyPr>
            <a:lstStyle/>
            <a:p>
              <a:r>
                <a:rPr lang="en-US" altLang="zh-CN" sz="1600" b="1" dirty="0"/>
                <a:t>Text here</a:t>
              </a:r>
            </a:p>
          </p:txBody>
        </p:sp>
        <p:sp>
          <p:nvSpPr>
            <p:cNvPr id="31" name="ïsļïḓê">
              <a:extLst>
                <a:ext uri="{FF2B5EF4-FFF2-40B4-BE49-F238E27FC236}">
                  <a16:creationId xmlns:a16="http://schemas.microsoft.com/office/drawing/2014/main" xmlns="" id="{68EA4F51-864F-4014-96B3-C3B76CD9C815}"/>
                </a:ext>
              </a:extLst>
            </p:cNvPr>
            <p:cNvSpPr txBox="1"/>
            <p:nvPr/>
          </p:nvSpPr>
          <p:spPr>
            <a:xfrm>
              <a:off x="9777970" y="3724404"/>
              <a:ext cx="1679509" cy="66162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25728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3c2f1681-f979-4de5-8036-c0bce5db0ca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87AFAD4-080B-44A0-ABC0-A62520B2FCE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67408" y="1988840"/>
            <a:ext cx="10585176" cy="3082147"/>
            <a:chOff x="767408" y="1988840"/>
            <a:chExt cx="10585176" cy="3082147"/>
          </a:xfrm>
        </p:grpSpPr>
        <p:cxnSp>
          <p:nvCxnSpPr>
            <p:cNvPr id="6" name="直接箭头连接符 5">
              <a:extLst>
                <a:ext uri="{FF2B5EF4-FFF2-40B4-BE49-F238E27FC236}">
                  <a16:creationId xmlns:a16="http://schemas.microsoft.com/office/drawing/2014/main" xmlns="" id="{82BBBB8F-4F6E-4B0D-B1EE-93EECB580E7F}"/>
                </a:ext>
              </a:extLst>
            </p:cNvPr>
            <p:cNvCxnSpPr>
              <a:cxnSpLocks/>
            </p:cNvCxnSpPr>
            <p:nvPr/>
          </p:nvCxnSpPr>
          <p:spPr>
            <a:xfrm>
              <a:off x="767408" y="4165338"/>
              <a:ext cx="10585176" cy="0"/>
            </a:xfrm>
            <a:prstGeom prst="straightConnector1">
              <a:avLst/>
            </a:prstGeom>
            <a:ln w="1905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îsḷïḓè">
              <a:extLst>
                <a:ext uri="{FF2B5EF4-FFF2-40B4-BE49-F238E27FC236}">
                  <a16:creationId xmlns:a16="http://schemas.microsoft.com/office/drawing/2014/main" xmlns="" id="{466D65F5-BA1B-4D81-9135-7E7F3C5D7395}"/>
                </a:ext>
              </a:extLst>
            </p:cNvPr>
            <p:cNvGrpSpPr/>
            <p:nvPr/>
          </p:nvGrpSpPr>
          <p:grpSpPr>
            <a:xfrm>
              <a:off x="1139724" y="1988840"/>
              <a:ext cx="1518741" cy="1509753"/>
              <a:chOff x="2452226" y="1883471"/>
              <a:chExt cx="1518741" cy="1509753"/>
            </a:xfrm>
          </p:grpSpPr>
          <p:sp>
            <p:nvSpPr>
              <p:cNvPr id="25" name="ïśľïḍe">
                <a:extLst>
                  <a:ext uri="{FF2B5EF4-FFF2-40B4-BE49-F238E27FC236}">
                    <a16:creationId xmlns:a16="http://schemas.microsoft.com/office/drawing/2014/main" xmlns="" id="{3B27926B-08F0-4537-99F3-7B2A3EEEFC77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sḷïḓé">
                <a:extLst>
                  <a:ext uri="{FF2B5EF4-FFF2-40B4-BE49-F238E27FC236}">
                    <a16:creationId xmlns:a16="http://schemas.microsoft.com/office/drawing/2014/main" xmlns="" id="{26A1770B-2B90-4EAE-ACDE-3C8BDFC89A24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8" name="îś1íḓè">
              <a:extLst>
                <a:ext uri="{FF2B5EF4-FFF2-40B4-BE49-F238E27FC236}">
                  <a16:creationId xmlns:a16="http://schemas.microsoft.com/office/drawing/2014/main" xmlns="" id="{9084E0A8-89FF-4A28-8708-42465AFC7BEB}"/>
                </a:ext>
              </a:extLst>
            </p:cNvPr>
            <p:cNvSpPr/>
            <p:nvPr/>
          </p:nvSpPr>
          <p:spPr>
            <a:xfrm>
              <a:off x="1126052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išḻîḓè">
              <a:extLst>
                <a:ext uri="{FF2B5EF4-FFF2-40B4-BE49-F238E27FC236}">
                  <a16:creationId xmlns:a16="http://schemas.microsoft.com/office/drawing/2014/main" xmlns="" id="{802A5BAE-DFF8-4C9F-81B5-F0A59C0E47FE}"/>
                </a:ext>
              </a:extLst>
            </p:cNvPr>
            <p:cNvSpPr/>
            <p:nvPr/>
          </p:nvSpPr>
          <p:spPr bwMode="auto">
            <a:xfrm>
              <a:off x="801139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0" name="î$ḷiḑé">
              <a:extLst>
                <a:ext uri="{FF2B5EF4-FFF2-40B4-BE49-F238E27FC236}">
                  <a16:creationId xmlns:a16="http://schemas.microsoft.com/office/drawing/2014/main" xmlns="" id="{8A4D5F26-39A1-46FE-AE8C-B6D6E7CE96BC}"/>
                </a:ext>
              </a:extLst>
            </p:cNvPr>
            <p:cNvGrpSpPr/>
            <p:nvPr/>
          </p:nvGrpSpPr>
          <p:grpSpPr>
            <a:xfrm>
              <a:off x="3901485" y="1988840"/>
              <a:ext cx="1518741" cy="1509753"/>
              <a:chOff x="2452226" y="1883471"/>
              <a:chExt cx="1518741" cy="1509753"/>
            </a:xfrm>
          </p:grpSpPr>
          <p:sp>
            <p:nvSpPr>
              <p:cNvPr id="23" name="ïŝliḓè">
                <a:extLst>
                  <a:ext uri="{FF2B5EF4-FFF2-40B4-BE49-F238E27FC236}">
                    <a16:creationId xmlns:a16="http://schemas.microsoft.com/office/drawing/2014/main" xmlns="" id="{BE5772A8-079B-4CBE-A7E9-203256B933BE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ŝ1íďe">
                <a:extLst>
                  <a:ext uri="{FF2B5EF4-FFF2-40B4-BE49-F238E27FC236}">
                    <a16:creationId xmlns:a16="http://schemas.microsoft.com/office/drawing/2014/main" xmlns="" id="{B8CC6FA9-732F-4861-82E7-6F095EEA398B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1" name="ïṩḻïďê">
              <a:extLst>
                <a:ext uri="{FF2B5EF4-FFF2-40B4-BE49-F238E27FC236}">
                  <a16:creationId xmlns:a16="http://schemas.microsoft.com/office/drawing/2014/main" xmlns="" id="{B2FFCCC2-4EB1-46C8-A455-D0D4E08081B7}"/>
                </a:ext>
              </a:extLst>
            </p:cNvPr>
            <p:cNvSpPr/>
            <p:nvPr/>
          </p:nvSpPr>
          <p:spPr>
            <a:xfrm>
              <a:off x="3887813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íşḷíḓê">
              <a:extLst>
                <a:ext uri="{FF2B5EF4-FFF2-40B4-BE49-F238E27FC236}">
                  <a16:creationId xmlns:a16="http://schemas.microsoft.com/office/drawing/2014/main" xmlns="" id="{6BE1ADD7-FF96-489D-804E-410F81AE5984}"/>
                </a:ext>
              </a:extLst>
            </p:cNvPr>
            <p:cNvSpPr/>
            <p:nvPr/>
          </p:nvSpPr>
          <p:spPr bwMode="auto">
            <a:xfrm>
              <a:off x="3562900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3" name="íŝ1ïḑè">
              <a:extLst>
                <a:ext uri="{FF2B5EF4-FFF2-40B4-BE49-F238E27FC236}">
                  <a16:creationId xmlns:a16="http://schemas.microsoft.com/office/drawing/2014/main" xmlns="" id="{22269959-0B58-41A8-8BC4-DC68D02274A0}"/>
                </a:ext>
              </a:extLst>
            </p:cNvPr>
            <p:cNvGrpSpPr/>
            <p:nvPr/>
          </p:nvGrpSpPr>
          <p:grpSpPr>
            <a:xfrm>
              <a:off x="6663246" y="1988840"/>
              <a:ext cx="1518741" cy="1509753"/>
              <a:chOff x="2452226" y="1883471"/>
              <a:chExt cx="1518741" cy="1509753"/>
            </a:xfrm>
          </p:grpSpPr>
          <p:sp>
            <p:nvSpPr>
              <p:cNvPr id="21" name="íṩľïdè">
                <a:extLst>
                  <a:ext uri="{FF2B5EF4-FFF2-40B4-BE49-F238E27FC236}">
                    <a16:creationId xmlns:a16="http://schemas.microsoft.com/office/drawing/2014/main" xmlns="" id="{C18363DE-681A-48EB-B09A-89F24FB79E76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îśļiďé">
                <a:extLst>
                  <a:ext uri="{FF2B5EF4-FFF2-40B4-BE49-F238E27FC236}">
                    <a16:creationId xmlns:a16="http://schemas.microsoft.com/office/drawing/2014/main" xmlns="" id="{2CE31F19-8ED6-4923-87E0-C70AC6A1FA83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4" name="ï$ľide">
              <a:extLst>
                <a:ext uri="{FF2B5EF4-FFF2-40B4-BE49-F238E27FC236}">
                  <a16:creationId xmlns:a16="http://schemas.microsoft.com/office/drawing/2014/main" xmlns="" id="{A6DB5B12-3921-4CAA-8DDB-6AA918A4AD29}"/>
                </a:ext>
              </a:extLst>
            </p:cNvPr>
            <p:cNvSpPr/>
            <p:nvPr/>
          </p:nvSpPr>
          <p:spPr>
            <a:xfrm>
              <a:off x="6649574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îśľiḓè">
              <a:extLst>
                <a:ext uri="{FF2B5EF4-FFF2-40B4-BE49-F238E27FC236}">
                  <a16:creationId xmlns:a16="http://schemas.microsoft.com/office/drawing/2014/main" xmlns="" id="{8F6211AD-5FEB-4C9E-ABA3-8B67D280CFD8}"/>
                </a:ext>
              </a:extLst>
            </p:cNvPr>
            <p:cNvSpPr/>
            <p:nvPr/>
          </p:nvSpPr>
          <p:spPr bwMode="auto">
            <a:xfrm>
              <a:off x="6324661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6" name="ïṣļiḋè">
              <a:extLst>
                <a:ext uri="{FF2B5EF4-FFF2-40B4-BE49-F238E27FC236}">
                  <a16:creationId xmlns:a16="http://schemas.microsoft.com/office/drawing/2014/main" xmlns="" id="{873FBE52-6B15-4EF8-B1E1-A6EBE2594239}"/>
                </a:ext>
              </a:extLst>
            </p:cNvPr>
            <p:cNvGrpSpPr/>
            <p:nvPr/>
          </p:nvGrpSpPr>
          <p:grpSpPr>
            <a:xfrm>
              <a:off x="9425006" y="1988840"/>
              <a:ext cx="1518741" cy="1509753"/>
              <a:chOff x="2452226" y="1883471"/>
              <a:chExt cx="1518741" cy="1509753"/>
            </a:xfrm>
          </p:grpSpPr>
          <p:sp>
            <p:nvSpPr>
              <p:cNvPr id="19" name="íṡḻïḋé">
                <a:extLst>
                  <a:ext uri="{FF2B5EF4-FFF2-40B4-BE49-F238E27FC236}">
                    <a16:creationId xmlns:a16="http://schemas.microsoft.com/office/drawing/2014/main" xmlns="" id="{5840E5D3-12E1-4CC9-8DBD-30454451D851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íṣḻiḓè">
                <a:extLst>
                  <a:ext uri="{FF2B5EF4-FFF2-40B4-BE49-F238E27FC236}">
                    <a16:creationId xmlns:a16="http://schemas.microsoft.com/office/drawing/2014/main" xmlns="" id="{3510D659-63D2-486B-8755-358E8568A3F2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7" name="išļïḓé">
              <a:extLst>
                <a:ext uri="{FF2B5EF4-FFF2-40B4-BE49-F238E27FC236}">
                  <a16:creationId xmlns:a16="http://schemas.microsoft.com/office/drawing/2014/main" xmlns="" id="{D2C256E4-7900-4291-98D3-200101852D50}"/>
                </a:ext>
              </a:extLst>
            </p:cNvPr>
            <p:cNvSpPr/>
            <p:nvPr/>
          </p:nvSpPr>
          <p:spPr>
            <a:xfrm>
              <a:off x="9411334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íŝļiďé">
              <a:extLst>
                <a:ext uri="{FF2B5EF4-FFF2-40B4-BE49-F238E27FC236}">
                  <a16:creationId xmlns:a16="http://schemas.microsoft.com/office/drawing/2014/main" xmlns="" id="{D3A40D84-8CAC-4146-9435-0A58D1F3FFCA}"/>
                </a:ext>
              </a:extLst>
            </p:cNvPr>
            <p:cNvSpPr/>
            <p:nvPr/>
          </p:nvSpPr>
          <p:spPr bwMode="auto">
            <a:xfrm>
              <a:off x="9086421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70204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ca2b4d49-958d-42ee-86c3-ca54cce8440c" descr="oBQAAB+LCAAAAAAABADdlE1zmzAQhv+L2t7cDEjCBG4h4I4P/Zg40x46PqhGsdUC9oDouOPhv1cyHxa14pBTjcYXvNpl33e1PAfwlv/ZUeCDRUpyHjKyzkk65zQFEzCPgZ+VSTIBActilq0/5NtyVwD/+6ErU0++Mb75SpKSytqMcUaS+q9/lt+mfWQZS8u0SbNuLBEieyVkW3WQxXFC1bR5xmn+u+tgy9jxecFz0WC2zVPCRcODVb0DzRHwkXNjVbI4pntRNAGPtaxWTyNPDkDrUx5Im3fxz7LgKc34qegLEaOjQpXG73ndKVuV05+HfauZyPtjtOraLjZkRz+Jd0nBzQhkyAbLzl5PrugsHnrGq8mzih/p/pUeZYXqTnchF+XLF6jqGwk63UuN8m4X77fJNn95F9u0s/PPT09sRR/oSrRtkx7WP8S9TCF2XRcLE3lZbETqm9ksjKJg5oJWtV3p9qx9zdA9+yd/yPiPJer8hY2C8rvVyUb9BdXxIGfrDc9oUTThWumgBWtmFpDVL/W+WtG9C6uDFxbtv1mFr1rGS+YubuOVkxFDlYzQZDLCUZMRXjUZnakDXc/tkTEIQzeKtGSERpIRqmSEJpNxqLlRk3GqkhGZTEY0ajKi6yajDRFy+mT0wnsUTbVkREaSEalkRCaTcai5MZPRsVQyYpPJiEdNRnzVZESed+shr0dGJ/CC0NGSERtJRqySEZtMxqHmluL3F1O+YK2gFAAA">
            <a:extLst>
              <a:ext uri="{FF2B5EF4-FFF2-40B4-BE49-F238E27FC236}">
                <a16:creationId xmlns:a16="http://schemas.microsoft.com/office/drawing/2014/main" xmlns="" id="{70C28579-7EE8-418E-A546-EB4FF1670559}"/>
              </a:ext>
            </a:extLst>
          </p:cNvPr>
          <p:cNvGrpSpPr>
            <a:grpSpLocks noChangeAspect="1"/>
          </p:cNvGrpSpPr>
          <p:nvPr/>
        </p:nvGrpSpPr>
        <p:grpSpPr>
          <a:xfrm>
            <a:off x="1975578" y="1206741"/>
            <a:ext cx="8240844" cy="4444519"/>
            <a:chOff x="2234823" y="1230391"/>
            <a:chExt cx="8240844" cy="4444519"/>
          </a:xfrm>
        </p:grpSpPr>
        <p:sp>
          <p:nvSpPr>
            <p:cNvPr id="3" name="ExtraShape">
              <a:extLst>
                <a:ext uri="{FF2B5EF4-FFF2-40B4-BE49-F238E27FC236}">
                  <a16:creationId xmlns:a16="http://schemas.microsoft.com/office/drawing/2014/main" xmlns="" id="{56156CA1-ADB4-407E-9EFC-215ACA83413D}"/>
                </a:ext>
              </a:extLst>
            </p:cNvPr>
            <p:cNvSpPr/>
            <p:nvPr/>
          </p:nvSpPr>
          <p:spPr>
            <a:xfrm>
              <a:off x="3898410" y="2834014"/>
              <a:ext cx="1113474" cy="648607"/>
            </a:xfrm>
            <a:custGeom>
              <a:avLst/>
              <a:gdLst>
                <a:gd name="connsiteX0" fmla="*/ 7714 w 1127373"/>
                <a:gd name="connsiteY0" fmla="*/ 658093 h 656704"/>
                <a:gd name="connsiteX1" fmla="*/ 273 w 1127373"/>
                <a:gd name="connsiteY1" fmla="*/ 564331 h 656704"/>
                <a:gd name="connsiteX2" fmla="*/ 564331 w 1127373"/>
                <a:gd name="connsiteY2" fmla="*/ 273 h 656704"/>
                <a:gd name="connsiteX3" fmla="*/ 1128390 w 1127373"/>
                <a:gd name="connsiteY3" fmla="*/ 564331 h 656704"/>
                <a:gd name="connsiteX4" fmla="*/ 1120948 w 1127373"/>
                <a:gd name="connsiteY4" fmla="*/ 658093 h 656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7373" h="656704">
                  <a:moveTo>
                    <a:pt x="7714" y="658093"/>
                  </a:moveTo>
                  <a:cubicBezTo>
                    <a:pt x="3249" y="626839"/>
                    <a:pt x="273" y="595585"/>
                    <a:pt x="273" y="564331"/>
                  </a:cubicBezTo>
                  <a:cubicBezTo>
                    <a:pt x="273" y="253280"/>
                    <a:pt x="253280" y="273"/>
                    <a:pt x="564331" y="273"/>
                  </a:cubicBezTo>
                  <a:cubicBezTo>
                    <a:pt x="875382" y="273"/>
                    <a:pt x="1128390" y="253280"/>
                    <a:pt x="1128390" y="564331"/>
                  </a:cubicBezTo>
                  <a:cubicBezTo>
                    <a:pt x="1128390" y="595585"/>
                    <a:pt x="1125413" y="626839"/>
                    <a:pt x="1120948" y="658093"/>
                  </a:cubicBezTo>
                </a:path>
              </a:pathLst>
            </a:custGeom>
            <a:solidFill>
              <a:schemeClr val="accent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ExtraShape">
              <a:extLst>
                <a:ext uri="{FF2B5EF4-FFF2-40B4-BE49-F238E27FC236}">
                  <a16:creationId xmlns:a16="http://schemas.microsoft.com/office/drawing/2014/main" xmlns="" id="{C0B83988-567B-4032-AC6E-D41942CF87EA}"/>
                </a:ext>
              </a:extLst>
            </p:cNvPr>
            <p:cNvSpPr/>
            <p:nvPr/>
          </p:nvSpPr>
          <p:spPr>
            <a:xfrm>
              <a:off x="3877195" y="2789897"/>
              <a:ext cx="1166758" cy="701892"/>
            </a:xfrm>
            <a:custGeom>
              <a:avLst/>
              <a:gdLst>
                <a:gd name="connsiteX0" fmla="*/ 1144761 w 1181323"/>
                <a:gd name="connsiteY0" fmla="*/ 711671 h 710654"/>
                <a:gd name="connsiteX1" fmla="*/ 1117972 w 1181323"/>
                <a:gd name="connsiteY1" fmla="*/ 684882 h 710654"/>
                <a:gd name="connsiteX2" fmla="*/ 1117972 w 1181323"/>
                <a:gd name="connsiteY2" fmla="*/ 680417 h 710654"/>
                <a:gd name="connsiteX3" fmla="*/ 1125413 w 1181323"/>
                <a:gd name="connsiteY3" fmla="*/ 591120 h 710654"/>
                <a:gd name="connsiteX4" fmla="*/ 589632 w 1181323"/>
                <a:gd name="connsiteY4" fmla="*/ 55339 h 710654"/>
                <a:gd name="connsiteX5" fmla="*/ 53851 w 1181323"/>
                <a:gd name="connsiteY5" fmla="*/ 591120 h 710654"/>
                <a:gd name="connsiteX6" fmla="*/ 61292 w 1181323"/>
                <a:gd name="connsiteY6" fmla="*/ 680417 h 710654"/>
                <a:gd name="connsiteX7" fmla="*/ 38968 w 1181323"/>
                <a:gd name="connsiteY7" fmla="*/ 711671 h 710654"/>
                <a:gd name="connsiteX8" fmla="*/ 7714 w 1181323"/>
                <a:gd name="connsiteY8" fmla="*/ 689347 h 710654"/>
                <a:gd name="connsiteX9" fmla="*/ 273 w 1181323"/>
                <a:gd name="connsiteY9" fmla="*/ 591120 h 710654"/>
                <a:gd name="connsiteX10" fmla="*/ 591120 w 1181323"/>
                <a:gd name="connsiteY10" fmla="*/ 273 h 710654"/>
                <a:gd name="connsiteX11" fmla="*/ 1181968 w 1181323"/>
                <a:gd name="connsiteY11" fmla="*/ 591120 h 710654"/>
                <a:gd name="connsiteX12" fmla="*/ 1174526 w 1181323"/>
                <a:gd name="connsiteY12" fmla="*/ 689347 h 710654"/>
                <a:gd name="connsiteX13" fmla="*/ 1144761 w 1181323"/>
                <a:gd name="connsiteY13" fmla="*/ 711671 h 710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81323" h="710654">
                  <a:moveTo>
                    <a:pt x="1144761" y="711671"/>
                  </a:moveTo>
                  <a:cubicBezTo>
                    <a:pt x="1129878" y="711671"/>
                    <a:pt x="1117972" y="699765"/>
                    <a:pt x="1117972" y="684882"/>
                  </a:cubicBezTo>
                  <a:lnTo>
                    <a:pt x="1117972" y="680417"/>
                  </a:lnTo>
                  <a:cubicBezTo>
                    <a:pt x="1122437" y="650651"/>
                    <a:pt x="1125413" y="620886"/>
                    <a:pt x="1125413" y="591120"/>
                  </a:cubicBezTo>
                  <a:cubicBezTo>
                    <a:pt x="1125413" y="294952"/>
                    <a:pt x="884312" y="55339"/>
                    <a:pt x="589632" y="55339"/>
                  </a:cubicBezTo>
                  <a:cubicBezTo>
                    <a:pt x="294952" y="55339"/>
                    <a:pt x="53851" y="296440"/>
                    <a:pt x="53851" y="591120"/>
                  </a:cubicBezTo>
                  <a:cubicBezTo>
                    <a:pt x="53851" y="620886"/>
                    <a:pt x="56827" y="650651"/>
                    <a:pt x="61292" y="680417"/>
                  </a:cubicBezTo>
                  <a:cubicBezTo>
                    <a:pt x="64269" y="695300"/>
                    <a:pt x="53851" y="710183"/>
                    <a:pt x="38968" y="711671"/>
                  </a:cubicBezTo>
                  <a:cubicBezTo>
                    <a:pt x="24085" y="714648"/>
                    <a:pt x="9202" y="704230"/>
                    <a:pt x="7714" y="689347"/>
                  </a:cubicBezTo>
                  <a:cubicBezTo>
                    <a:pt x="1761" y="656605"/>
                    <a:pt x="273" y="623862"/>
                    <a:pt x="273" y="591120"/>
                  </a:cubicBezTo>
                  <a:cubicBezTo>
                    <a:pt x="273" y="265187"/>
                    <a:pt x="265187" y="273"/>
                    <a:pt x="591120" y="273"/>
                  </a:cubicBezTo>
                  <a:cubicBezTo>
                    <a:pt x="917054" y="273"/>
                    <a:pt x="1181968" y="265187"/>
                    <a:pt x="1181968" y="591120"/>
                  </a:cubicBezTo>
                  <a:cubicBezTo>
                    <a:pt x="1181968" y="623862"/>
                    <a:pt x="1178991" y="656605"/>
                    <a:pt x="1174526" y="689347"/>
                  </a:cubicBezTo>
                  <a:cubicBezTo>
                    <a:pt x="1170062" y="702741"/>
                    <a:pt x="1158155" y="711671"/>
                    <a:pt x="1144761" y="711671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ExtraShape">
              <a:extLst>
                <a:ext uri="{FF2B5EF4-FFF2-40B4-BE49-F238E27FC236}">
                  <a16:creationId xmlns:a16="http://schemas.microsoft.com/office/drawing/2014/main" xmlns="" id="{61F0FBD7-DADF-4EC8-86BA-BF0DCF23E564}"/>
                </a:ext>
              </a:extLst>
            </p:cNvPr>
            <p:cNvSpPr/>
            <p:nvPr/>
          </p:nvSpPr>
          <p:spPr>
            <a:xfrm>
              <a:off x="3520002" y="3477826"/>
              <a:ext cx="1874164" cy="637583"/>
            </a:xfrm>
            <a:custGeom>
              <a:avLst/>
              <a:gdLst>
                <a:gd name="connsiteX0" fmla="*/ 1871042 w 1897558"/>
                <a:gd name="connsiteY0" fmla="*/ 55339 h 645541"/>
                <a:gd name="connsiteX1" fmla="*/ 28550 w 1897558"/>
                <a:gd name="connsiteY1" fmla="*/ 55339 h 645541"/>
                <a:gd name="connsiteX2" fmla="*/ 273 w 1897558"/>
                <a:gd name="connsiteY2" fmla="*/ 28550 h 645541"/>
                <a:gd name="connsiteX3" fmla="*/ 27062 w 1897558"/>
                <a:gd name="connsiteY3" fmla="*/ 273 h 645541"/>
                <a:gd name="connsiteX4" fmla="*/ 1869554 w 1897558"/>
                <a:gd name="connsiteY4" fmla="*/ 273 h 645541"/>
                <a:gd name="connsiteX5" fmla="*/ 1897831 w 1897558"/>
                <a:gd name="connsiteY5" fmla="*/ 27062 h 645541"/>
                <a:gd name="connsiteX6" fmla="*/ 1871042 w 1897558"/>
                <a:gd name="connsiteY6" fmla="*/ 55339 h 645541"/>
                <a:gd name="connsiteX7" fmla="*/ 1871042 w 1897558"/>
                <a:gd name="connsiteY7" fmla="*/ 55339 h 645541"/>
                <a:gd name="connsiteX8" fmla="*/ 1568921 w 1897558"/>
                <a:gd name="connsiteY8" fmla="*/ 247327 h 645541"/>
                <a:gd name="connsiteX9" fmla="*/ 303882 w 1897558"/>
                <a:gd name="connsiteY9" fmla="*/ 247327 h 645541"/>
                <a:gd name="connsiteX10" fmla="*/ 275605 w 1897558"/>
                <a:gd name="connsiteY10" fmla="*/ 220538 h 645541"/>
                <a:gd name="connsiteX11" fmla="*/ 302394 w 1897558"/>
                <a:gd name="connsiteY11" fmla="*/ 192261 h 645541"/>
                <a:gd name="connsiteX12" fmla="*/ 1567433 w 1897558"/>
                <a:gd name="connsiteY12" fmla="*/ 192261 h 645541"/>
                <a:gd name="connsiteX13" fmla="*/ 1595710 w 1897558"/>
                <a:gd name="connsiteY13" fmla="*/ 219050 h 645541"/>
                <a:gd name="connsiteX14" fmla="*/ 1568921 w 1897558"/>
                <a:gd name="connsiteY14" fmla="*/ 247327 h 645541"/>
                <a:gd name="connsiteX15" fmla="*/ 1348655 w 1897558"/>
                <a:gd name="connsiteY15" fmla="*/ 440804 h 645541"/>
                <a:gd name="connsiteX16" fmla="*/ 550937 w 1897558"/>
                <a:gd name="connsiteY16" fmla="*/ 440804 h 645541"/>
                <a:gd name="connsiteX17" fmla="*/ 522659 w 1897558"/>
                <a:gd name="connsiteY17" fmla="*/ 414015 h 645541"/>
                <a:gd name="connsiteX18" fmla="*/ 549448 w 1897558"/>
                <a:gd name="connsiteY18" fmla="*/ 385737 h 645541"/>
                <a:gd name="connsiteX19" fmla="*/ 1347167 w 1897558"/>
                <a:gd name="connsiteY19" fmla="*/ 385737 h 645541"/>
                <a:gd name="connsiteX20" fmla="*/ 1375444 w 1897558"/>
                <a:gd name="connsiteY20" fmla="*/ 412527 h 645541"/>
                <a:gd name="connsiteX21" fmla="*/ 1348655 w 1897558"/>
                <a:gd name="connsiteY21" fmla="*/ 440804 h 645541"/>
                <a:gd name="connsiteX22" fmla="*/ 1199827 w 1897558"/>
                <a:gd name="connsiteY22" fmla="*/ 646187 h 645541"/>
                <a:gd name="connsiteX23" fmla="*/ 702741 w 1897558"/>
                <a:gd name="connsiteY23" fmla="*/ 646187 h 645541"/>
                <a:gd name="connsiteX24" fmla="*/ 674464 w 1897558"/>
                <a:gd name="connsiteY24" fmla="*/ 619398 h 645541"/>
                <a:gd name="connsiteX25" fmla="*/ 701253 w 1897558"/>
                <a:gd name="connsiteY25" fmla="*/ 591120 h 645541"/>
                <a:gd name="connsiteX26" fmla="*/ 1198339 w 1897558"/>
                <a:gd name="connsiteY26" fmla="*/ 591120 h 645541"/>
                <a:gd name="connsiteX27" fmla="*/ 1226616 w 1897558"/>
                <a:gd name="connsiteY27" fmla="*/ 617909 h 645541"/>
                <a:gd name="connsiteX28" fmla="*/ 1199827 w 1897558"/>
                <a:gd name="connsiteY28" fmla="*/ 646187 h 645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897558" h="645541">
                  <a:moveTo>
                    <a:pt x="1871042" y="55339"/>
                  </a:moveTo>
                  <a:lnTo>
                    <a:pt x="28550" y="55339"/>
                  </a:lnTo>
                  <a:cubicBezTo>
                    <a:pt x="13667" y="55339"/>
                    <a:pt x="1761" y="43433"/>
                    <a:pt x="273" y="28550"/>
                  </a:cubicBezTo>
                  <a:cubicBezTo>
                    <a:pt x="273" y="13667"/>
                    <a:pt x="12179" y="1761"/>
                    <a:pt x="27062" y="273"/>
                  </a:cubicBezTo>
                  <a:lnTo>
                    <a:pt x="1869554" y="273"/>
                  </a:lnTo>
                  <a:cubicBezTo>
                    <a:pt x="1884437" y="273"/>
                    <a:pt x="1896343" y="12179"/>
                    <a:pt x="1897831" y="27062"/>
                  </a:cubicBezTo>
                  <a:cubicBezTo>
                    <a:pt x="1899319" y="43433"/>
                    <a:pt x="1887413" y="55339"/>
                    <a:pt x="1871042" y="55339"/>
                  </a:cubicBezTo>
                  <a:cubicBezTo>
                    <a:pt x="1872530" y="55339"/>
                    <a:pt x="1872530" y="55339"/>
                    <a:pt x="1871042" y="55339"/>
                  </a:cubicBezTo>
                  <a:close/>
                  <a:moveTo>
                    <a:pt x="1568921" y="247327"/>
                  </a:moveTo>
                  <a:lnTo>
                    <a:pt x="303882" y="247327"/>
                  </a:lnTo>
                  <a:cubicBezTo>
                    <a:pt x="288999" y="247327"/>
                    <a:pt x="277093" y="235421"/>
                    <a:pt x="275605" y="220538"/>
                  </a:cubicBezTo>
                  <a:cubicBezTo>
                    <a:pt x="275605" y="205655"/>
                    <a:pt x="287511" y="193749"/>
                    <a:pt x="302394" y="192261"/>
                  </a:cubicBezTo>
                  <a:lnTo>
                    <a:pt x="1567433" y="192261"/>
                  </a:lnTo>
                  <a:cubicBezTo>
                    <a:pt x="1582315" y="192261"/>
                    <a:pt x="1594222" y="204167"/>
                    <a:pt x="1595710" y="219050"/>
                  </a:cubicBezTo>
                  <a:cubicBezTo>
                    <a:pt x="1597198" y="235421"/>
                    <a:pt x="1583804" y="247327"/>
                    <a:pt x="1568921" y="247327"/>
                  </a:cubicBezTo>
                  <a:close/>
                  <a:moveTo>
                    <a:pt x="1348655" y="440804"/>
                  </a:moveTo>
                  <a:lnTo>
                    <a:pt x="550937" y="440804"/>
                  </a:lnTo>
                  <a:cubicBezTo>
                    <a:pt x="536054" y="440804"/>
                    <a:pt x="524148" y="428898"/>
                    <a:pt x="522659" y="414015"/>
                  </a:cubicBezTo>
                  <a:cubicBezTo>
                    <a:pt x="522659" y="399132"/>
                    <a:pt x="534566" y="387226"/>
                    <a:pt x="549448" y="385737"/>
                  </a:cubicBezTo>
                  <a:lnTo>
                    <a:pt x="1347167" y="385737"/>
                  </a:lnTo>
                  <a:cubicBezTo>
                    <a:pt x="1362050" y="385737"/>
                    <a:pt x="1373956" y="397644"/>
                    <a:pt x="1375444" y="412527"/>
                  </a:cubicBezTo>
                  <a:cubicBezTo>
                    <a:pt x="1376933" y="427409"/>
                    <a:pt x="1365026" y="440804"/>
                    <a:pt x="1348655" y="440804"/>
                  </a:cubicBezTo>
                  <a:close/>
                  <a:moveTo>
                    <a:pt x="1199827" y="646187"/>
                  </a:moveTo>
                  <a:lnTo>
                    <a:pt x="702741" y="646187"/>
                  </a:lnTo>
                  <a:cubicBezTo>
                    <a:pt x="687858" y="646187"/>
                    <a:pt x="675952" y="634280"/>
                    <a:pt x="674464" y="619398"/>
                  </a:cubicBezTo>
                  <a:cubicBezTo>
                    <a:pt x="674464" y="604515"/>
                    <a:pt x="686370" y="592609"/>
                    <a:pt x="701253" y="591120"/>
                  </a:cubicBezTo>
                  <a:lnTo>
                    <a:pt x="1198339" y="591120"/>
                  </a:lnTo>
                  <a:cubicBezTo>
                    <a:pt x="1213222" y="591120"/>
                    <a:pt x="1225128" y="603026"/>
                    <a:pt x="1226616" y="617909"/>
                  </a:cubicBezTo>
                  <a:cubicBezTo>
                    <a:pt x="1228105" y="632792"/>
                    <a:pt x="1214710" y="646187"/>
                    <a:pt x="1199827" y="646187"/>
                  </a:cubicBezTo>
                  <a:close/>
                </a:path>
              </a:pathLst>
            </a:custGeom>
            <a:solidFill>
              <a:srgbClr val="8FB7EE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ValueShape1">
              <a:extLst>
                <a:ext uri="{FF2B5EF4-FFF2-40B4-BE49-F238E27FC236}">
                  <a16:creationId xmlns:a16="http://schemas.microsoft.com/office/drawing/2014/main" xmlns="" id="{389A9A88-9EB8-40B8-9FB5-5291086A3134}"/>
                </a:ext>
              </a:extLst>
            </p:cNvPr>
            <p:cNvSpPr/>
            <p:nvPr/>
          </p:nvSpPr>
          <p:spPr>
            <a:xfrm>
              <a:off x="3034838" y="2030404"/>
              <a:ext cx="2844493" cy="2844492"/>
            </a:xfrm>
            <a:prstGeom prst="blockArc">
              <a:avLst>
                <a:gd name="adj1" fmla="val 3240000"/>
                <a:gd name="adj2" fmla="val 10800000"/>
                <a:gd name="adj3" fmla="val 6511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ValueBack1">
              <a:extLst>
                <a:ext uri="{FF2B5EF4-FFF2-40B4-BE49-F238E27FC236}">
                  <a16:creationId xmlns:a16="http://schemas.microsoft.com/office/drawing/2014/main" xmlns="" id="{F1C6633E-291A-4C48-BCDF-ECA28F2894ED}"/>
                </a:ext>
              </a:extLst>
            </p:cNvPr>
            <p:cNvSpPr/>
            <p:nvPr/>
          </p:nvSpPr>
          <p:spPr>
            <a:xfrm>
              <a:off x="7178375" y="2534383"/>
              <a:ext cx="177781" cy="177781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ValueText1">
              <a:extLst>
                <a:ext uri="{FF2B5EF4-FFF2-40B4-BE49-F238E27FC236}">
                  <a16:creationId xmlns:a16="http://schemas.microsoft.com/office/drawing/2014/main" xmlns="" id="{110E283E-BE44-412C-982E-3F7A2F23A638}"/>
                </a:ext>
              </a:extLst>
            </p:cNvPr>
            <p:cNvSpPr txBox="1"/>
            <p:nvPr/>
          </p:nvSpPr>
          <p:spPr>
            <a:xfrm>
              <a:off x="7459328" y="2450684"/>
              <a:ext cx="460240" cy="345178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>
                  <a:solidFill>
                    <a:srgbClr val="C9DFF8"/>
                  </a:solidFill>
                  <a:latin typeface="Impact" panose="020B0806030902050204" pitchFamily="34" charset="0"/>
                </a:rPr>
                <a:t>35%</a:t>
              </a:r>
              <a:endParaRPr lang="en-US" dirty="0">
                <a:solidFill>
                  <a:srgbClr val="C9DFF8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9" name="ValueShape2">
              <a:extLst>
                <a:ext uri="{FF2B5EF4-FFF2-40B4-BE49-F238E27FC236}">
                  <a16:creationId xmlns:a16="http://schemas.microsoft.com/office/drawing/2014/main" xmlns="" id="{8257800F-9456-49B3-BC9A-CE206742F469}"/>
                </a:ext>
              </a:extLst>
            </p:cNvPr>
            <p:cNvSpPr/>
            <p:nvPr/>
          </p:nvSpPr>
          <p:spPr>
            <a:xfrm>
              <a:off x="2768167" y="1763733"/>
              <a:ext cx="3377835" cy="3377834"/>
            </a:xfrm>
            <a:prstGeom prst="blockArc">
              <a:avLst>
                <a:gd name="adj1" fmla="val 1728000"/>
                <a:gd name="adj2" fmla="val 10819637"/>
                <a:gd name="adj3" fmla="val 6142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ValueBack2">
              <a:extLst>
                <a:ext uri="{FF2B5EF4-FFF2-40B4-BE49-F238E27FC236}">
                  <a16:creationId xmlns:a16="http://schemas.microsoft.com/office/drawing/2014/main" xmlns="" id="{A3823F5B-0DC0-445A-927E-D4164E272FBF}"/>
                </a:ext>
              </a:extLst>
            </p:cNvPr>
            <p:cNvSpPr/>
            <p:nvPr/>
          </p:nvSpPr>
          <p:spPr>
            <a:xfrm>
              <a:off x="7178375" y="3131897"/>
              <a:ext cx="177781" cy="177781"/>
            </a:xfrm>
            <a:prstGeom prst="ellipse">
              <a:avLst/>
            </a:prstGeom>
            <a:solidFill>
              <a:srgbClr val="BDD7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ValueText2">
              <a:extLst>
                <a:ext uri="{FF2B5EF4-FFF2-40B4-BE49-F238E27FC236}">
                  <a16:creationId xmlns:a16="http://schemas.microsoft.com/office/drawing/2014/main" xmlns="" id="{9788D269-78E2-4041-9400-D50EC4FB35AF}"/>
                </a:ext>
              </a:extLst>
            </p:cNvPr>
            <p:cNvSpPr txBox="1"/>
            <p:nvPr/>
          </p:nvSpPr>
          <p:spPr>
            <a:xfrm>
              <a:off x="7459328" y="3048198"/>
              <a:ext cx="460240" cy="345178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>
                  <a:solidFill>
                    <a:srgbClr val="BDD7EE"/>
                  </a:solidFill>
                  <a:latin typeface="Impact" panose="020B0806030902050204" pitchFamily="34" charset="0"/>
                </a:rPr>
                <a:t>42%</a:t>
              </a:r>
              <a:endParaRPr lang="en-US" dirty="0">
                <a:solidFill>
                  <a:srgbClr val="BDD7E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2" name="ValueShape3">
              <a:extLst>
                <a:ext uri="{FF2B5EF4-FFF2-40B4-BE49-F238E27FC236}">
                  <a16:creationId xmlns:a16="http://schemas.microsoft.com/office/drawing/2014/main" xmlns="" id="{CFC9E08B-82A0-42B5-8F8F-254E3B368705}"/>
                </a:ext>
              </a:extLst>
            </p:cNvPr>
            <p:cNvSpPr/>
            <p:nvPr/>
          </p:nvSpPr>
          <p:spPr>
            <a:xfrm>
              <a:off x="2501494" y="1497062"/>
              <a:ext cx="3911177" cy="3911177"/>
            </a:xfrm>
            <a:prstGeom prst="blockArc">
              <a:avLst>
                <a:gd name="adj1" fmla="val 864000"/>
                <a:gd name="adj2" fmla="val 10819283"/>
                <a:gd name="adj3" fmla="val 5337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ValueBack3">
              <a:extLst>
                <a:ext uri="{FF2B5EF4-FFF2-40B4-BE49-F238E27FC236}">
                  <a16:creationId xmlns:a16="http://schemas.microsoft.com/office/drawing/2014/main" xmlns="" id="{FE6C97EB-24CA-41DD-9984-3657F05A42A3}"/>
                </a:ext>
              </a:extLst>
            </p:cNvPr>
            <p:cNvSpPr/>
            <p:nvPr/>
          </p:nvSpPr>
          <p:spPr>
            <a:xfrm>
              <a:off x="7178375" y="3729411"/>
              <a:ext cx="177781" cy="177781"/>
            </a:xfrm>
            <a:prstGeom prst="ellipse">
              <a:avLst/>
            </a:prstGeom>
            <a:solidFill>
              <a:srgbClr val="9DC3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DC3E6"/>
                </a:solidFill>
              </a:endParaRPr>
            </a:p>
          </p:txBody>
        </p:sp>
        <p:sp>
          <p:nvSpPr>
            <p:cNvPr id="14" name="ValueText3">
              <a:extLst>
                <a:ext uri="{FF2B5EF4-FFF2-40B4-BE49-F238E27FC236}">
                  <a16:creationId xmlns:a16="http://schemas.microsoft.com/office/drawing/2014/main" xmlns="" id="{3195612E-B470-4C5D-972F-0801F1BED695}"/>
                </a:ext>
              </a:extLst>
            </p:cNvPr>
            <p:cNvSpPr txBox="1"/>
            <p:nvPr/>
          </p:nvSpPr>
          <p:spPr>
            <a:xfrm>
              <a:off x="7459328" y="3645712"/>
              <a:ext cx="460240" cy="345178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>
                  <a:solidFill>
                    <a:srgbClr val="9DC3E6"/>
                  </a:solidFill>
                  <a:latin typeface="Impact" panose="020B0806030902050204" pitchFamily="34" charset="0"/>
                </a:rPr>
                <a:t>46%</a:t>
              </a:r>
              <a:endParaRPr lang="en-US" dirty="0">
                <a:solidFill>
                  <a:srgbClr val="9DC3E6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5" name="ValueShape4">
              <a:extLst>
                <a:ext uri="{FF2B5EF4-FFF2-40B4-BE49-F238E27FC236}">
                  <a16:creationId xmlns:a16="http://schemas.microsoft.com/office/drawing/2014/main" xmlns="" id="{A35DA0A6-24B4-4055-BA52-6B432C6035E8}"/>
                </a:ext>
              </a:extLst>
            </p:cNvPr>
            <p:cNvSpPr/>
            <p:nvPr/>
          </p:nvSpPr>
          <p:spPr>
            <a:xfrm>
              <a:off x="2234823" y="1230391"/>
              <a:ext cx="4444521" cy="4444519"/>
            </a:xfrm>
            <a:prstGeom prst="blockArc">
              <a:avLst>
                <a:gd name="adj1" fmla="val 0"/>
                <a:gd name="adj2" fmla="val 10819123"/>
                <a:gd name="adj3" fmla="val 4961"/>
              </a:avLst>
            </a:prstGeom>
            <a:solidFill>
              <a:srgbClr val="5B9B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ValueBack4">
              <a:extLst>
                <a:ext uri="{FF2B5EF4-FFF2-40B4-BE49-F238E27FC236}">
                  <a16:creationId xmlns:a16="http://schemas.microsoft.com/office/drawing/2014/main" xmlns="" id="{A7A17F0D-F867-4F3B-9680-0775B39C9E60}"/>
                </a:ext>
              </a:extLst>
            </p:cNvPr>
            <p:cNvSpPr/>
            <p:nvPr/>
          </p:nvSpPr>
          <p:spPr>
            <a:xfrm>
              <a:off x="7178375" y="4326925"/>
              <a:ext cx="177781" cy="177781"/>
            </a:xfrm>
            <a:prstGeom prst="ellipse">
              <a:avLst/>
            </a:prstGeom>
            <a:solidFill>
              <a:srgbClr val="5B9B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ValueText4">
              <a:extLst>
                <a:ext uri="{FF2B5EF4-FFF2-40B4-BE49-F238E27FC236}">
                  <a16:creationId xmlns:a16="http://schemas.microsoft.com/office/drawing/2014/main" xmlns="" id="{E8D4114D-4338-4F91-8DA2-4F3BEDC521F1}"/>
                </a:ext>
              </a:extLst>
            </p:cNvPr>
            <p:cNvSpPr txBox="1"/>
            <p:nvPr/>
          </p:nvSpPr>
          <p:spPr>
            <a:xfrm>
              <a:off x="7459328" y="4243226"/>
              <a:ext cx="460240" cy="345178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>
                  <a:solidFill>
                    <a:srgbClr val="5B9BD5"/>
                  </a:solidFill>
                  <a:latin typeface="Impact" panose="020B0806030902050204" pitchFamily="34" charset="0"/>
                </a:rPr>
                <a:t>50%</a:t>
              </a:r>
              <a:endParaRPr lang="en-US" dirty="0">
                <a:solidFill>
                  <a:srgbClr val="5B9BD5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8" name="CustomText1">
              <a:extLst>
                <a:ext uri="{FF2B5EF4-FFF2-40B4-BE49-F238E27FC236}">
                  <a16:creationId xmlns:a16="http://schemas.microsoft.com/office/drawing/2014/main" xmlns="" id="{BB5718E8-D45E-461B-820A-DF61772C4355}"/>
                </a:ext>
              </a:extLst>
            </p:cNvPr>
            <p:cNvSpPr/>
            <p:nvPr/>
          </p:nvSpPr>
          <p:spPr>
            <a:xfrm>
              <a:off x="7143473" y="4838553"/>
              <a:ext cx="3332194" cy="569686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marL="285750" indent="-285750">
                <a:lnSpc>
                  <a:spcPct val="120000"/>
                </a:lnSpc>
                <a:buFont typeface="Wingdings" panose="05000000000000000000" pitchFamily="2" charset="2"/>
                <a:buChar char="p"/>
                <a:defRPr/>
              </a:pP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</a:rPr>
                <a:t>Supporting text here Supporting text  </a:t>
              </a:r>
            </a:p>
            <a:p>
              <a:pPr marL="285750" indent="-285750">
                <a:lnSpc>
                  <a:spcPct val="120000"/>
                </a:lnSpc>
                <a:buFont typeface="Wingdings" panose="05000000000000000000" pitchFamily="2" charset="2"/>
                <a:buChar char="p"/>
                <a:defRPr/>
              </a:pP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</a:rPr>
                <a:t>Supporting text here Supporting text here</a:t>
              </a:r>
            </a:p>
            <a:p>
              <a:pPr>
                <a:lnSpc>
                  <a:spcPct val="120000"/>
                </a:lnSpc>
                <a:defRPr/>
              </a:pPr>
              <a:endParaRPr lang="en-US" altLang="zh-CN" sz="1100" dirty="0">
                <a:solidFill>
                  <a:schemeClr val="bg1">
                    <a:lumMod val="50000"/>
                  </a:schemeClr>
                </a:solidFill>
              </a:endParaRPr>
            </a:p>
            <a:p>
              <a:pPr>
                <a:lnSpc>
                  <a:spcPct val="120000"/>
                </a:lnSpc>
                <a:defRPr/>
              </a:pPr>
              <a:endParaRPr lang="en-US" altLang="zh-CN" sz="1100" dirty="0">
                <a:solidFill>
                  <a:schemeClr val="bg1">
                    <a:lumMod val="50000"/>
                  </a:schemeClr>
                </a:solidFill>
              </a:endParaRPr>
            </a:p>
            <a:p>
              <a:pPr>
                <a:lnSpc>
                  <a:spcPct val="120000"/>
                </a:lnSpc>
                <a:defRPr/>
              </a:pPr>
              <a:endParaRPr lang="en-US" altLang="zh-CN" sz="1100" dirty="0">
                <a:solidFill>
                  <a:schemeClr val="bg1">
                    <a:lumMod val="50000"/>
                  </a:schemeClr>
                </a:solidFill>
              </a:endParaRPr>
            </a:p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9" name="CustomText2">
              <a:extLst>
                <a:ext uri="{FF2B5EF4-FFF2-40B4-BE49-F238E27FC236}">
                  <a16:creationId xmlns:a16="http://schemas.microsoft.com/office/drawing/2014/main" xmlns="" id="{79D73227-6DAF-4C33-AB8A-35396F5B77C8}"/>
                </a:ext>
              </a:extLst>
            </p:cNvPr>
            <p:cNvSpPr/>
            <p:nvPr/>
          </p:nvSpPr>
          <p:spPr>
            <a:xfrm>
              <a:off x="8022740" y="2485548"/>
              <a:ext cx="1934437" cy="363684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775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0" name="CustomText2">
              <a:extLst>
                <a:ext uri="{FF2B5EF4-FFF2-40B4-BE49-F238E27FC236}">
                  <a16:creationId xmlns:a16="http://schemas.microsoft.com/office/drawing/2014/main" xmlns="" id="{86C4A5BE-6E15-4B94-8C21-755A4650F31F}"/>
                </a:ext>
              </a:extLst>
            </p:cNvPr>
            <p:cNvSpPr/>
            <p:nvPr/>
          </p:nvSpPr>
          <p:spPr>
            <a:xfrm>
              <a:off x="8022240" y="3079171"/>
              <a:ext cx="1934437" cy="363684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775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1" name="CustomText2">
              <a:extLst>
                <a:ext uri="{FF2B5EF4-FFF2-40B4-BE49-F238E27FC236}">
                  <a16:creationId xmlns:a16="http://schemas.microsoft.com/office/drawing/2014/main" xmlns="" id="{C6E3D4BA-443B-4286-A268-331B10C31E93}"/>
                </a:ext>
              </a:extLst>
            </p:cNvPr>
            <p:cNvSpPr/>
            <p:nvPr/>
          </p:nvSpPr>
          <p:spPr>
            <a:xfrm>
              <a:off x="8021740" y="3649357"/>
              <a:ext cx="1934437" cy="363684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775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2" name="CustomText2">
              <a:extLst>
                <a:ext uri="{FF2B5EF4-FFF2-40B4-BE49-F238E27FC236}">
                  <a16:creationId xmlns:a16="http://schemas.microsoft.com/office/drawing/2014/main" xmlns="" id="{CC51EBE1-93F5-49D3-A302-E09C94F03B92}"/>
                </a:ext>
              </a:extLst>
            </p:cNvPr>
            <p:cNvSpPr/>
            <p:nvPr/>
          </p:nvSpPr>
          <p:spPr>
            <a:xfrm>
              <a:off x="8021240" y="4244930"/>
              <a:ext cx="1934437" cy="363684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775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</a:p>
          </p:txBody>
        </p:sp>
      </p:grpSp>
      <p:sp>
        <p:nvSpPr>
          <p:cNvPr id="23" name="标题 2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470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667892" y="1518027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669008" y="2413377"/>
            <a:ext cx="5419185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416301" y="203127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/05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578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1ebe7c27-0165-4b38-989f-7d9e1e3d3ea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8197890-4A53-4431-AB3D-037F14D09B6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9450" y="1136415"/>
            <a:ext cx="10841038" cy="5015872"/>
            <a:chOff x="679450" y="1136415"/>
            <a:chExt cx="10841038" cy="5015872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E21ABF9D-8794-4894-85C5-C4DE3CBC460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44384" y="3858768"/>
              <a:ext cx="327272" cy="941832"/>
            </a:xfrm>
            <a:prstGeom prst="line">
              <a:avLst/>
            </a:prstGeom>
            <a:ln w="152400" cap="rnd">
              <a:solidFill>
                <a:schemeClr val="bg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10F54770-7E6E-4A5D-831D-E65FED7A7A0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104540" y="4843751"/>
              <a:ext cx="291038" cy="876257"/>
            </a:xfrm>
            <a:prstGeom prst="line">
              <a:avLst/>
            </a:prstGeom>
            <a:ln w="152400" cap="rnd">
              <a:solidFill>
                <a:schemeClr val="bg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A7C39FD6-95EC-4545-9440-8CA40165BCEF}"/>
                </a:ext>
              </a:extLst>
            </p:cNvPr>
            <p:cNvCxnSpPr/>
            <p:nvPr/>
          </p:nvCxnSpPr>
          <p:spPr>
            <a:xfrm>
              <a:off x="769049" y="5807156"/>
              <a:ext cx="3357522" cy="0"/>
            </a:xfrm>
            <a:prstGeom prst="line">
              <a:avLst/>
            </a:prstGeom>
            <a:ln w="152400" cap="rnd">
              <a:solidFill>
                <a:schemeClr val="bg2"/>
              </a:solidFill>
              <a:round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F9365E83-CA97-4DDE-A7B1-5A3D4E8197CB}"/>
                </a:ext>
              </a:extLst>
            </p:cNvPr>
            <p:cNvCxnSpPr>
              <a:cxnSpLocks/>
            </p:cNvCxnSpPr>
            <p:nvPr/>
          </p:nvCxnSpPr>
          <p:spPr>
            <a:xfrm>
              <a:off x="4395578" y="4841774"/>
              <a:ext cx="3320422" cy="0"/>
            </a:xfrm>
            <a:prstGeom prst="line">
              <a:avLst/>
            </a:prstGeom>
            <a:ln w="152400" cap="rnd">
              <a:solidFill>
                <a:schemeClr val="bg2"/>
              </a:solidFill>
              <a:round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D3845972-E8C4-4652-A38C-B02A43B78AAB}"/>
                </a:ext>
              </a:extLst>
            </p:cNvPr>
            <p:cNvCxnSpPr>
              <a:cxnSpLocks/>
            </p:cNvCxnSpPr>
            <p:nvPr/>
          </p:nvCxnSpPr>
          <p:spPr>
            <a:xfrm>
              <a:off x="7981039" y="3858768"/>
              <a:ext cx="3539449" cy="0"/>
            </a:xfrm>
            <a:prstGeom prst="line">
              <a:avLst/>
            </a:prstGeom>
            <a:ln w="152400" cap="rnd">
              <a:solidFill>
                <a:schemeClr val="bg2"/>
              </a:solidFill>
              <a:round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îşlîďê">
              <a:extLst>
                <a:ext uri="{FF2B5EF4-FFF2-40B4-BE49-F238E27FC236}">
                  <a16:creationId xmlns:a16="http://schemas.microsoft.com/office/drawing/2014/main" xmlns="" id="{9FD8E826-DCE3-4095-87FC-E64EBAE76285}"/>
                </a:ext>
              </a:extLst>
            </p:cNvPr>
            <p:cNvSpPr/>
            <p:nvPr/>
          </p:nvSpPr>
          <p:spPr>
            <a:xfrm>
              <a:off x="1792250" y="5428393"/>
              <a:ext cx="723900" cy="723894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600" b="1" dirty="0"/>
                <a:t>Text</a:t>
              </a:r>
              <a:endParaRPr sz="1600" b="1" dirty="0"/>
            </a:p>
          </p:txBody>
        </p:sp>
        <p:sp>
          <p:nvSpPr>
            <p:cNvPr id="12" name="îṧḻïḍé">
              <a:extLst>
                <a:ext uri="{FF2B5EF4-FFF2-40B4-BE49-F238E27FC236}">
                  <a16:creationId xmlns:a16="http://schemas.microsoft.com/office/drawing/2014/main" xmlns="" id="{C6014BEE-F77E-4512-B7FF-4A131334236D}"/>
                </a:ext>
              </a:extLst>
            </p:cNvPr>
            <p:cNvSpPr/>
            <p:nvPr/>
          </p:nvSpPr>
          <p:spPr>
            <a:xfrm>
              <a:off x="5449183" y="4487063"/>
              <a:ext cx="723900" cy="723894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600" b="1" dirty="0"/>
                <a:t>Text</a:t>
              </a:r>
              <a:endParaRPr sz="1600" b="1" dirty="0"/>
            </a:p>
          </p:txBody>
        </p:sp>
        <p:sp>
          <p:nvSpPr>
            <p:cNvPr id="13" name="iṡlïḓé">
              <a:extLst>
                <a:ext uri="{FF2B5EF4-FFF2-40B4-BE49-F238E27FC236}">
                  <a16:creationId xmlns:a16="http://schemas.microsoft.com/office/drawing/2014/main" xmlns="" id="{63149A30-4BDD-415D-81D4-325A3C208F8C}"/>
                </a:ext>
              </a:extLst>
            </p:cNvPr>
            <p:cNvSpPr/>
            <p:nvPr/>
          </p:nvSpPr>
          <p:spPr>
            <a:xfrm>
              <a:off x="9269471" y="3481223"/>
              <a:ext cx="723900" cy="723894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600" b="1" dirty="0"/>
                <a:t>Text</a:t>
              </a:r>
              <a:endParaRPr sz="1600" b="1" dirty="0"/>
            </a:p>
          </p:txBody>
        </p:sp>
        <p:sp>
          <p:nvSpPr>
            <p:cNvPr id="14" name="i$ľïḋè">
              <a:extLst>
                <a:ext uri="{FF2B5EF4-FFF2-40B4-BE49-F238E27FC236}">
                  <a16:creationId xmlns:a16="http://schemas.microsoft.com/office/drawing/2014/main" xmlns="" id="{D1C82E58-9266-4A1B-94B3-319D9509F73F}"/>
                </a:ext>
              </a:extLst>
            </p:cNvPr>
            <p:cNvSpPr txBox="1"/>
            <p:nvPr/>
          </p:nvSpPr>
          <p:spPr>
            <a:xfrm>
              <a:off x="679622" y="4132234"/>
              <a:ext cx="2949156" cy="83036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lnSpcReduction="10000"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5" name="ïṩḻiḍé">
              <a:extLst>
                <a:ext uri="{FF2B5EF4-FFF2-40B4-BE49-F238E27FC236}">
                  <a16:creationId xmlns:a16="http://schemas.microsoft.com/office/drawing/2014/main" xmlns="" id="{D6700DDA-6373-4E2F-96BD-50A3C48BC646}"/>
                </a:ext>
              </a:extLst>
            </p:cNvPr>
            <p:cNvSpPr txBox="1"/>
            <p:nvPr/>
          </p:nvSpPr>
          <p:spPr>
            <a:xfrm>
              <a:off x="679622" y="3678034"/>
              <a:ext cx="2949156" cy="454199"/>
            </a:xfrm>
            <a:prstGeom prst="rect">
              <a:avLst/>
            </a:prstGeom>
            <a:noFill/>
          </p:spPr>
          <p:txBody>
            <a:bodyPr wrap="none" rtlCol="0" anchor="b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6" name="ïṡļiḍé">
              <a:extLst>
                <a:ext uri="{FF2B5EF4-FFF2-40B4-BE49-F238E27FC236}">
                  <a16:creationId xmlns:a16="http://schemas.microsoft.com/office/drawing/2014/main" xmlns="" id="{3A8FEAAE-9D91-4097-AF0E-F37480F38B9C}"/>
                </a:ext>
              </a:extLst>
            </p:cNvPr>
            <p:cNvSpPr txBox="1"/>
            <p:nvPr/>
          </p:nvSpPr>
          <p:spPr>
            <a:xfrm>
              <a:off x="4336555" y="3099847"/>
              <a:ext cx="2949156" cy="83036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lnSpcReduction="10000"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7" name="íšḻïďê">
              <a:extLst>
                <a:ext uri="{FF2B5EF4-FFF2-40B4-BE49-F238E27FC236}">
                  <a16:creationId xmlns:a16="http://schemas.microsoft.com/office/drawing/2014/main" xmlns="" id="{EC31ACCB-B211-4EB5-B9C5-BB6B77542EA2}"/>
                </a:ext>
              </a:extLst>
            </p:cNvPr>
            <p:cNvSpPr txBox="1"/>
            <p:nvPr/>
          </p:nvSpPr>
          <p:spPr>
            <a:xfrm>
              <a:off x="4336555" y="2645647"/>
              <a:ext cx="2949156" cy="454199"/>
            </a:xfrm>
            <a:prstGeom prst="rect">
              <a:avLst/>
            </a:prstGeom>
            <a:noFill/>
          </p:spPr>
          <p:txBody>
            <a:bodyPr wrap="none" rtlCol="0" anchor="b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8" name="îšḷîḓé">
              <a:extLst>
                <a:ext uri="{FF2B5EF4-FFF2-40B4-BE49-F238E27FC236}">
                  <a16:creationId xmlns:a16="http://schemas.microsoft.com/office/drawing/2014/main" xmlns="" id="{89117E88-D693-41C6-9E51-4AC50669AB26}"/>
                </a:ext>
              </a:extLst>
            </p:cNvPr>
            <p:cNvSpPr txBox="1"/>
            <p:nvPr/>
          </p:nvSpPr>
          <p:spPr>
            <a:xfrm>
              <a:off x="8156843" y="2269478"/>
              <a:ext cx="2949156" cy="83036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lnSpcReduction="10000"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9" name="ïsļïḑé">
              <a:extLst>
                <a:ext uri="{FF2B5EF4-FFF2-40B4-BE49-F238E27FC236}">
                  <a16:creationId xmlns:a16="http://schemas.microsoft.com/office/drawing/2014/main" xmlns="" id="{E4F33950-8088-4CEA-8F72-562E7824AF97}"/>
                </a:ext>
              </a:extLst>
            </p:cNvPr>
            <p:cNvSpPr txBox="1"/>
            <p:nvPr/>
          </p:nvSpPr>
          <p:spPr>
            <a:xfrm>
              <a:off x="8156843" y="1815278"/>
              <a:ext cx="2949156" cy="454199"/>
            </a:xfrm>
            <a:prstGeom prst="rect">
              <a:avLst/>
            </a:prstGeom>
            <a:noFill/>
          </p:spPr>
          <p:txBody>
            <a:bodyPr wrap="none" rtlCol="0" anchor="b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b="1" dirty="0">
                  <a:solidFill>
                    <a:schemeClr val="accent3"/>
                  </a:solidFill>
                </a:rPr>
                <a:t>Text here</a:t>
              </a:r>
              <a:endParaRPr lang="zh-CN" altLang="en-US" b="1" dirty="0">
                <a:solidFill>
                  <a:schemeClr val="accent3"/>
                </a:solidFill>
              </a:endParaRP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C267B749-00AE-4CAD-B086-AEF62954B798}"/>
                </a:ext>
              </a:extLst>
            </p:cNvPr>
            <p:cNvCxnSpPr/>
            <p:nvPr/>
          </p:nvCxnSpPr>
          <p:spPr>
            <a:xfrm>
              <a:off x="3846000" y="2124000"/>
              <a:ext cx="0" cy="261000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46254955-3ED5-4DA3-A88D-CF3548F37B2E}"/>
                </a:ext>
              </a:extLst>
            </p:cNvPr>
            <p:cNvCxnSpPr>
              <a:cxnSpLocks/>
            </p:cNvCxnSpPr>
            <p:nvPr/>
          </p:nvCxnSpPr>
          <p:spPr>
            <a:xfrm>
              <a:off x="7735665" y="1907458"/>
              <a:ext cx="0" cy="1759974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ïšḷïḓé">
              <a:extLst>
                <a:ext uri="{FF2B5EF4-FFF2-40B4-BE49-F238E27FC236}">
                  <a16:creationId xmlns:a16="http://schemas.microsoft.com/office/drawing/2014/main" xmlns="" id="{D9100DFC-A7AA-4E45-A0D6-139D09105370}"/>
                </a:ext>
              </a:extLst>
            </p:cNvPr>
            <p:cNvSpPr txBox="1"/>
            <p:nvPr/>
          </p:nvSpPr>
          <p:spPr>
            <a:xfrm>
              <a:off x="679450" y="1136415"/>
              <a:ext cx="5314438" cy="146805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3012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4" y="6240463"/>
            <a:ext cx="4140201" cy="206381"/>
          </a:xfrm>
        </p:spPr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fd0fb80b-3e97-4bbd-a801-8e04a984424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36CAB5D-4EED-4593-90B6-768B51B8AE3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305904"/>
            <a:ext cx="11531093" cy="4643096"/>
            <a:chOff x="673100" y="1305904"/>
            <a:chExt cx="11531093" cy="4643096"/>
          </a:xfrm>
        </p:grpSpPr>
        <p:grpSp>
          <p:nvGrpSpPr>
            <p:cNvPr id="6" name="íṡlîḓe">
              <a:extLst>
                <a:ext uri="{FF2B5EF4-FFF2-40B4-BE49-F238E27FC236}">
                  <a16:creationId xmlns:a16="http://schemas.microsoft.com/office/drawing/2014/main" xmlns="" id="{C23AD9BB-6B25-44DC-B682-DE675E4559E2}"/>
                </a:ext>
              </a:extLst>
            </p:cNvPr>
            <p:cNvGrpSpPr/>
            <p:nvPr/>
          </p:nvGrpSpPr>
          <p:grpSpPr>
            <a:xfrm>
              <a:off x="5484696" y="1336464"/>
              <a:ext cx="6719497" cy="4604173"/>
              <a:chOff x="5484696" y="1803633"/>
              <a:chExt cx="6719497" cy="4604173"/>
            </a:xfrm>
          </p:grpSpPr>
          <p:sp>
            <p:nvSpPr>
              <p:cNvPr id="26" name="i$lîḋe">
                <a:extLst>
                  <a:ext uri="{FF2B5EF4-FFF2-40B4-BE49-F238E27FC236}">
                    <a16:creationId xmlns:a16="http://schemas.microsoft.com/office/drawing/2014/main" xmlns="" id="{90EBA68A-FC1F-4810-8818-2ED4F9336749}"/>
                  </a:ext>
                </a:extLst>
              </p:cNvPr>
              <p:cNvSpPr/>
              <p:nvPr/>
            </p:nvSpPr>
            <p:spPr bwMode="auto">
              <a:xfrm>
                <a:off x="9824921" y="4039256"/>
                <a:ext cx="368300" cy="3683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îṧ1îḑé">
                <a:extLst>
                  <a:ext uri="{FF2B5EF4-FFF2-40B4-BE49-F238E27FC236}">
                    <a16:creationId xmlns:a16="http://schemas.microsoft.com/office/drawing/2014/main" xmlns="" id="{1671D940-5D45-4C1C-B54C-EAF9512AF76C}"/>
                  </a:ext>
                </a:extLst>
              </p:cNvPr>
              <p:cNvSpPr/>
              <p:nvPr/>
            </p:nvSpPr>
            <p:spPr bwMode="auto">
              <a:xfrm>
                <a:off x="9670934" y="4452006"/>
                <a:ext cx="744538" cy="1328738"/>
              </a:xfrm>
              <a:custGeom>
                <a:avLst/>
                <a:gdLst>
                  <a:gd name="T0" fmla="*/ 238 w 309"/>
                  <a:gd name="T1" fmla="*/ 0 h 551"/>
                  <a:gd name="T2" fmla="*/ 42 w 309"/>
                  <a:gd name="T3" fmla="*/ 0 h 551"/>
                  <a:gd name="T4" fmla="*/ 7 w 309"/>
                  <a:gd name="T5" fmla="*/ 30 h 551"/>
                  <a:gd name="T6" fmla="*/ 0 w 309"/>
                  <a:gd name="T7" fmla="*/ 67 h 551"/>
                  <a:gd name="T8" fmla="*/ 35 w 309"/>
                  <a:gd name="T9" fmla="*/ 249 h 551"/>
                  <a:gd name="T10" fmla="*/ 43 w 309"/>
                  <a:gd name="T11" fmla="*/ 232 h 551"/>
                  <a:gd name="T12" fmla="*/ 65 w 309"/>
                  <a:gd name="T13" fmla="*/ 94 h 551"/>
                  <a:gd name="T14" fmla="*/ 64 w 309"/>
                  <a:gd name="T15" fmla="*/ 535 h 551"/>
                  <a:gd name="T16" fmla="*/ 68 w 309"/>
                  <a:gd name="T17" fmla="*/ 551 h 551"/>
                  <a:gd name="T18" fmla="*/ 133 w 309"/>
                  <a:gd name="T19" fmla="*/ 550 h 551"/>
                  <a:gd name="T20" fmla="*/ 136 w 309"/>
                  <a:gd name="T21" fmla="*/ 535 h 551"/>
                  <a:gd name="T22" fmla="*/ 136 w 309"/>
                  <a:gd name="T23" fmla="*/ 317 h 551"/>
                  <a:gd name="T24" fmla="*/ 144 w 309"/>
                  <a:gd name="T25" fmla="*/ 317 h 551"/>
                  <a:gd name="T26" fmla="*/ 144 w 309"/>
                  <a:gd name="T27" fmla="*/ 535 h 551"/>
                  <a:gd name="T28" fmla="*/ 148 w 309"/>
                  <a:gd name="T29" fmla="*/ 550 h 551"/>
                  <a:gd name="T30" fmla="*/ 212 w 309"/>
                  <a:gd name="T31" fmla="*/ 551 h 551"/>
                  <a:gd name="T32" fmla="*/ 216 w 309"/>
                  <a:gd name="T33" fmla="*/ 535 h 551"/>
                  <a:gd name="T34" fmla="*/ 216 w 309"/>
                  <a:gd name="T35" fmla="*/ 94 h 551"/>
                  <a:gd name="T36" fmla="*/ 238 w 309"/>
                  <a:gd name="T37" fmla="*/ 232 h 551"/>
                  <a:gd name="T38" fmla="*/ 273 w 309"/>
                  <a:gd name="T39" fmla="*/ 261 h 551"/>
                  <a:gd name="T40" fmla="*/ 308 w 309"/>
                  <a:gd name="T41" fmla="*/ 226 h 551"/>
                  <a:gd name="T42" fmla="*/ 308 w 309"/>
                  <a:gd name="T43" fmla="*/ 221 h 551"/>
                  <a:gd name="T44" fmla="*/ 308 w 309"/>
                  <a:gd name="T45" fmla="*/ 216 h 551"/>
                  <a:gd name="T46" fmla="*/ 273 w 309"/>
                  <a:gd name="T47" fmla="*/ 30 h 551"/>
                  <a:gd name="T48" fmla="*/ 238 w 309"/>
                  <a:gd name="T49" fmla="*/ 0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09" h="551">
                    <a:moveTo>
                      <a:pt x="238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25" y="0"/>
                      <a:pt x="10" y="13"/>
                      <a:pt x="7" y="3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35" y="249"/>
                      <a:pt x="35" y="249"/>
                      <a:pt x="35" y="249"/>
                    </a:cubicBezTo>
                    <a:cubicBezTo>
                      <a:pt x="39" y="244"/>
                      <a:pt x="41" y="238"/>
                      <a:pt x="43" y="232"/>
                    </a:cubicBezTo>
                    <a:cubicBezTo>
                      <a:pt x="65" y="94"/>
                      <a:pt x="65" y="94"/>
                      <a:pt x="65" y="94"/>
                    </a:cubicBezTo>
                    <a:cubicBezTo>
                      <a:pt x="64" y="535"/>
                      <a:pt x="64" y="535"/>
                      <a:pt x="64" y="535"/>
                    </a:cubicBezTo>
                    <a:cubicBezTo>
                      <a:pt x="64" y="541"/>
                      <a:pt x="66" y="546"/>
                      <a:pt x="68" y="551"/>
                    </a:cubicBezTo>
                    <a:cubicBezTo>
                      <a:pt x="88" y="550"/>
                      <a:pt x="110" y="550"/>
                      <a:pt x="133" y="550"/>
                    </a:cubicBezTo>
                    <a:cubicBezTo>
                      <a:pt x="135" y="545"/>
                      <a:pt x="136" y="540"/>
                      <a:pt x="136" y="535"/>
                    </a:cubicBezTo>
                    <a:cubicBezTo>
                      <a:pt x="136" y="317"/>
                      <a:pt x="136" y="317"/>
                      <a:pt x="136" y="317"/>
                    </a:cubicBezTo>
                    <a:cubicBezTo>
                      <a:pt x="144" y="317"/>
                      <a:pt x="144" y="317"/>
                      <a:pt x="144" y="317"/>
                    </a:cubicBezTo>
                    <a:cubicBezTo>
                      <a:pt x="144" y="535"/>
                      <a:pt x="144" y="535"/>
                      <a:pt x="144" y="535"/>
                    </a:cubicBezTo>
                    <a:cubicBezTo>
                      <a:pt x="144" y="540"/>
                      <a:pt x="146" y="545"/>
                      <a:pt x="148" y="550"/>
                    </a:cubicBezTo>
                    <a:cubicBezTo>
                      <a:pt x="170" y="550"/>
                      <a:pt x="192" y="550"/>
                      <a:pt x="212" y="551"/>
                    </a:cubicBezTo>
                    <a:cubicBezTo>
                      <a:pt x="214" y="546"/>
                      <a:pt x="216" y="541"/>
                      <a:pt x="216" y="535"/>
                    </a:cubicBezTo>
                    <a:cubicBezTo>
                      <a:pt x="216" y="94"/>
                      <a:pt x="216" y="94"/>
                      <a:pt x="216" y="94"/>
                    </a:cubicBezTo>
                    <a:cubicBezTo>
                      <a:pt x="238" y="232"/>
                      <a:pt x="238" y="232"/>
                      <a:pt x="238" y="232"/>
                    </a:cubicBezTo>
                    <a:cubicBezTo>
                      <a:pt x="241" y="249"/>
                      <a:pt x="256" y="261"/>
                      <a:pt x="273" y="261"/>
                    </a:cubicBezTo>
                    <a:cubicBezTo>
                      <a:pt x="292" y="261"/>
                      <a:pt x="308" y="245"/>
                      <a:pt x="308" y="226"/>
                    </a:cubicBezTo>
                    <a:cubicBezTo>
                      <a:pt x="308" y="224"/>
                      <a:pt x="308" y="222"/>
                      <a:pt x="308" y="221"/>
                    </a:cubicBezTo>
                    <a:cubicBezTo>
                      <a:pt x="308" y="219"/>
                      <a:pt x="309" y="218"/>
                      <a:pt x="308" y="216"/>
                    </a:cubicBezTo>
                    <a:cubicBezTo>
                      <a:pt x="273" y="30"/>
                      <a:pt x="273" y="30"/>
                      <a:pt x="273" y="30"/>
                    </a:cubicBezTo>
                    <a:cubicBezTo>
                      <a:pt x="270" y="13"/>
                      <a:pt x="256" y="0"/>
                      <a:pt x="238" y="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ïṥ1îḑé">
                <a:extLst>
                  <a:ext uri="{FF2B5EF4-FFF2-40B4-BE49-F238E27FC236}">
                    <a16:creationId xmlns:a16="http://schemas.microsoft.com/office/drawing/2014/main" xmlns="" id="{BF1DC426-9A06-4E1C-ACE3-A79804B99FFC}"/>
                  </a:ext>
                </a:extLst>
              </p:cNvPr>
              <p:cNvSpPr/>
              <p:nvPr/>
            </p:nvSpPr>
            <p:spPr bwMode="auto">
              <a:xfrm>
                <a:off x="8478721" y="4039256"/>
                <a:ext cx="369888" cy="3683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íslïḑê">
                <a:extLst>
                  <a:ext uri="{FF2B5EF4-FFF2-40B4-BE49-F238E27FC236}">
                    <a16:creationId xmlns:a16="http://schemas.microsoft.com/office/drawing/2014/main" xmlns="" id="{6EC954AA-8CEA-4CCB-B6E0-840578EB2B44}"/>
                  </a:ext>
                </a:extLst>
              </p:cNvPr>
              <p:cNvSpPr/>
              <p:nvPr/>
            </p:nvSpPr>
            <p:spPr bwMode="auto">
              <a:xfrm>
                <a:off x="8256471" y="4452006"/>
                <a:ext cx="644525" cy="1328738"/>
              </a:xfrm>
              <a:custGeom>
                <a:avLst/>
                <a:gdLst>
                  <a:gd name="T0" fmla="*/ 244 w 267"/>
                  <a:gd name="T1" fmla="*/ 246 h 551"/>
                  <a:gd name="T2" fmla="*/ 234 w 267"/>
                  <a:gd name="T3" fmla="*/ 309 h 551"/>
                  <a:gd name="T4" fmla="*/ 182 w 267"/>
                  <a:gd name="T5" fmla="*/ 352 h 551"/>
                  <a:gd name="T6" fmla="*/ 173 w 267"/>
                  <a:gd name="T7" fmla="*/ 352 h 551"/>
                  <a:gd name="T8" fmla="*/ 173 w 267"/>
                  <a:gd name="T9" fmla="*/ 535 h 551"/>
                  <a:gd name="T10" fmla="*/ 176 w 267"/>
                  <a:gd name="T11" fmla="*/ 550 h 551"/>
                  <a:gd name="T12" fmla="*/ 240 w 267"/>
                  <a:gd name="T13" fmla="*/ 551 h 551"/>
                  <a:gd name="T14" fmla="*/ 244 w 267"/>
                  <a:gd name="T15" fmla="*/ 535 h 551"/>
                  <a:gd name="T16" fmla="*/ 244 w 267"/>
                  <a:gd name="T17" fmla="*/ 246 h 551"/>
                  <a:gd name="T18" fmla="*/ 267 w 267"/>
                  <a:gd name="T19" fmla="*/ 104 h 551"/>
                  <a:gd name="T20" fmla="*/ 256 w 267"/>
                  <a:gd name="T21" fmla="*/ 170 h 551"/>
                  <a:gd name="T22" fmla="*/ 266 w 267"/>
                  <a:gd name="T23" fmla="*/ 232 h 551"/>
                  <a:gd name="T24" fmla="*/ 266 w 267"/>
                  <a:gd name="T25" fmla="*/ 235 h 551"/>
                  <a:gd name="T26" fmla="*/ 267 w 267"/>
                  <a:gd name="T27" fmla="*/ 104 h 551"/>
                  <a:gd name="T28" fmla="*/ 183 w 267"/>
                  <a:gd name="T29" fmla="*/ 0 h 551"/>
                  <a:gd name="T30" fmla="*/ 70 w 267"/>
                  <a:gd name="T31" fmla="*/ 0 h 551"/>
                  <a:gd name="T32" fmla="*/ 35 w 267"/>
                  <a:gd name="T33" fmla="*/ 30 h 551"/>
                  <a:gd name="T34" fmla="*/ 0 w 267"/>
                  <a:gd name="T35" fmla="*/ 216 h 551"/>
                  <a:gd name="T36" fmla="*/ 0 w 267"/>
                  <a:gd name="T37" fmla="*/ 221 h 551"/>
                  <a:gd name="T38" fmla="*/ 0 w 267"/>
                  <a:gd name="T39" fmla="*/ 226 h 551"/>
                  <a:gd name="T40" fmla="*/ 36 w 267"/>
                  <a:gd name="T41" fmla="*/ 261 h 551"/>
                  <a:gd name="T42" fmla="*/ 71 w 267"/>
                  <a:gd name="T43" fmla="*/ 232 h 551"/>
                  <a:gd name="T44" fmla="*/ 93 w 267"/>
                  <a:gd name="T45" fmla="*/ 94 h 551"/>
                  <a:gd name="T46" fmla="*/ 93 w 267"/>
                  <a:gd name="T47" fmla="*/ 535 h 551"/>
                  <a:gd name="T48" fmla="*/ 96 w 267"/>
                  <a:gd name="T49" fmla="*/ 551 h 551"/>
                  <a:gd name="T50" fmla="*/ 161 w 267"/>
                  <a:gd name="T51" fmla="*/ 550 h 551"/>
                  <a:gd name="T52" fmla="*/ 164 w 267"/>
                  <a:gd name="T53" fmla="*/ 535 h 551"/>
                  <a:gd name="T54" fmla="*/ 164 w 267"/>
                  <a:gd name="T55" fmla="*/ 349 h 551"/>
                  <a:gd name="T56" fmla="*/ 129 w 267"/>
                  <a:gd name="T57" fmla="*/ 299 h 551"/>
                  <a:gd name="T58" fmla="*/ 129 w 267"/>
                  <a:gd name="T59" fmla="*/ 292 h 551"/>
                  <a:gd name="T60" fmla="*/ 129 w 267"/>
                  <a:gd name="T61" fmla="*/ 286 h 551"/>
                  <a:gd name="T62" fmla="*/ 181 w 267"/>
                  <a:gd name="T63" fmla="*/ 10 h 551"/>
                  <a:gd name="T64" fmla="*/ 183 w 267"/>
                  <a:gd name="T65" fmla="*/ 0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67" h="551">
                    <a:moveTo>
                      <a:pt x="244" y="246"/>
                    </a:moveTo>
                    <a:cubicBezTo>
                      <a:pt x="234" y="309"/>
                      <a:pt x="234" y="309"/>
                      <a:pt x="234" y="309"/>
                    </a:cubicBezTo>
                    <a:cubicBezTo>
                      <a:pt x="229" y="334"/>
                      <a:pt x="207" y="352"/>
                      <a:pt x="182" y="352"/>
                    </a:cubicBezTo>
                    <a:cubicBezTo>
                      <a:pt x="179" y="352"/>
                      <a:pt x="176" y="352"/>
                      <a:pt x="173" y="352"/>
                    </a:cubicBezTo>
                    <a:cubicBezTo>
                      <a:pt x="173" y="535"/>
                      <a:pt x="173" y="535"/>
                      <a:pt x="173" y="535"/>
                    </a:cubicBezTo>
                    <a:cubicBezTo>
                      <a:pt x="173" y="540"/>
                      <a:pt x="174" y="545"/>
                      <a:pt x="176" y="550"/>
                    </a:cubicBezTo>
                    <a:cubicBezTo>
                      <a:pt x="198" y="550"/>
                      <a:pt x="220" y="550"/>
                      <a:pt x="240" y="551"/>
                    </a:cubicBezTo>
                    <a:cubicBezTo>
                      <a:pt x="243" y="546"/>
                      <a:pt x="244" y="541"/>
                      <a:pt x="244" y="535"/>
                    </a:cubicBezTo>
                    <a:cubicBezTo>
                      <a:pt x="244" y="246"/>
                      <a:pt x="244" y="246"/>
                      <a:pt x="244" y="246"/>
                    </a:cubicBezTo>
                    <a:moveTo>
                      <a:pt x="267" y="104"/>
                    </a:moveTo>
                    <a:cubicBezTo>
                      <a:pt x="256" y="170"/>
                      <a:pt x="256" y="170"/>
                      <a:pt x="256" y="170"/>
                    </a:cubicBezTo>
                    <a:cubicBezTo>
                      <a:pt x="266" y="232"/>
                      <a:pt x="266" y="232"/>
                      <a:pt x="266" y="232"/>
                    </a:cubicBezTo>
                    <a:cubicBezTo>
                      <a:pt x="266" y="233"/>
                      <a:pt x="266" y="234"/>
                      <a:pt x="266" y="235"/>
                    </a:cubicBezTo>
                    <a:cubicBezTo>
                      <a:pt x="267" y="104"/>
                      <a:pt x="267" y="104"/>
                      <a:pt x="267" y="104"/>
                    </a:cubicBezTo>
                    <a:moveTo>
                      <a:pt x="183" y="0"/>
                    </a:moveTo>
                    <a:cubicBezTo>
                      <a:pt x="70" y="0"/>
                      <a:pt x="70" y="0"/>
                      <a:pt x="70" y="0"/>
                    </a:cubicBezTo>
                    <a:cubicBezTo>
                      <a:pt x="53" y="0"/>
                      <a:pt x="38" y="13"/>
                      <a:pt x="35" y="30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18"/>
                      <a:pt x="0" y="219"/>
                      <a:pt x="0" y="221"/>
                    </a:cubicBezTo>
                    <a:cubicBezTo>
                      <a:pt x="0" y="222"/>
                      <a:pt x="0" y="224"/>
                      <a:pt x="0" y="226"/>
                    </a:cubicBezTo>
                    <a:cubicBezTo>
                      <a:pt x="0" y="245"/>
                      <a:pt x="16" y="261"/>
                      <a:pt x="36" y="261"/>
                    </a:cubicBezTo>
                    <a:cubicBezTo>
                      <a:pt x="53" y="261"/>
                      <a:pt x="68" y="249"/>
                      <a:pt x="71" y="232"/>
                    </a:cubicBezTo>
                    <a:cubicBezTo>
                      <a:pt x="93" y="94"/>
                      <a:pt x="93" y="94"/>
                      <a:pt x="93" y="94"/>
                    </a:cubicBezTo>
                    <a:cubicBezTo>
                      <a:pt x="93" y="535"/>
                      <a:pt x="93" y="535"/>
                      <a:pt x="93" y="535"/>
                    </a:cubicBezTo>
                    <a:cubicBezTo>
                      <a:pt x="93" y="541"/>
                      <a:pt x="94" y="546"/>
                      <a:pt x="96" y="551"/>
                    </a:cubicBezTo>
                    <a:cubicBezTo>
                      <a:pt x="116" y="550"/>
                      <a:pt x="138" y="550"/>
                      <a:pt x="161" y="550"/>
                    </a:cubicBezTo>
                    <a:cubicBezTo>
                      <a:pt x="163" y="545"/>
                      <a:pt x="164" y="540"/>
                      <a:pt x="164" y="535"/>
                    </a:cubicBezTo>
                    <a:cubicBezTo>
                      <a:pt x="164" y="349"/>
                      <a:pt x="164" y="349"/>
                      <a:pt x="164" y="349"/>
                    </a:cubicBezTo>
                    <a:cubicBezTo>
                      <a:pt x="144" y="342"/>
                      <a:pt x="129" y="322"/>
                      <a:pt x="129" y="299"/>
                    </a:cubicBezTo>
                    <a:cubicBezTo>
                      <a:pt x="129" y="297"/>
                      <a:pt x="129" y="295"/>
                      <a:pt x="129" y="292"/>
                    </a:cubicBezTo>
                    <a:cubicBezTo>
                      <a:pt x="129" y="290"/>
                      <a:pt x="129" y="288"/>
                      <a:pt x="129" y="286"/>
                    </a:cubicBezTo>
                    <a:cubicBezTo>
                      <a:pt x="181" y="10"/>
                      <a:pt x="181" y="10"/>
                      <a:pt x="181" y="10"/>
                    </a:cubicBezTo>
                    <a:cubicBezTo>
                      <a:pt x="182" y="6"/>
                      <a:pt x="182" y="3"/>
                      <a:pt x="183" y="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íṡ1iḓê">
                <a:extLst>
                  <a:ext uri="{FF2B5EF4-FFF2-40B4-BE49-F238E27FC236}">
                    <a16:creationId xmlns:a16="http://schemas.microsoft.com/office/drawing/2014/main" xmlns="" id="{A1E33E0D-EFC4-4799-99E1-50B6E172B18A}"/>
                  </a:ext>
                </a:extLst>
              </p:cNvPr>
              <p:cNvSpPr/>
              <p:nvPr/>
            </p:nvSpPr>
            <p:spPr bwMode="auto">
              <a:xfrm>
                <a:off x="7053146" y="4039256"/>
                <a:ext cx="369888" cy="3683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iṣḷíḋê">
                <a:extLst>
                  <a:ext uri="{FF2B5EF4-FFF2-40B4-BE49-F238E27FC236}">
                    <a16:creationId xmlns:a16="http://schemas.microsoft.com/office/drawing/2014/main" xmlns="" id="{9C6B54FD-C215-4254-BE41-249E9DDB77FF}"/>
                  </a:ext>
                </a:extLst>
              </p:cNvPr>
              <p:cNvSpPr/>
              <p:nvPr/>
            </p:nvSpPr>
            <p:spPr bwMode="auto">
              <a:xfrm>
                <a:off x="6970596" y="4452006"/>
                <a:ext cx="673100" cy="1328738"/>
              </a:xfrm>
              <a:custGeom>
                <a:avLst/>
                <a:gdLst>
                  <a:gd name="T0" fmla="*/ 35 w 279"/>
                  <a:gd name="T1" fmla="*/ 318 h 551"/>
                  <a:gd name="T2" fmla="*/ 35 w 279"/>
                  <a:gd name="T3" fmla="*/ 535 h 551"/>
                  <a:gd name="T4" fmla="*/ 39 w 279"/>
                  <a:gd name="T5" fmla="*/ 551 h 551"/>
                  <a:gd name="T6" fmla="*/ 103 w 279"/>
                  <a:gd name="T7" fmla="*/ 550 h 551"/>
                  <a:gd name="T8" fmla="*/ 106 w 279"/>
                  <a:gd name="T9" fmla="*/ 535 h 551"/>
                  <a:gd name="T10" fmla="*/ 106 w 279"/>
                  <a:gd name="T11" fmla="*/ 348 h 551"/>
                  <a:gd name="T12" fmla="*/ 84 w 279"/>
                  <a:gd name="T13" fmla="*/ 352 h 551"/>
                  <a:gd name="T14" fmla="*/ 35 w 279"/>
                  <a:gd name="T15" fmla="*/ 318 h 551"/>
                  <a:gd name="T16" fmla="*/ 0 w 279"/>
                  <a:gd name="T17" fmla="*/ 104 h 551"/>
                  <a:gd name="T18" fmla="*/ 0 w 279"/>
                  <a:gd name="T19" fmla="*/ 254 h 551"/>
                  <a:gd name="T20" fmla="*/ 13 w 279"/>
                  <a:gd name="T21" fmla="*/ 232 h 551"/>
                  <a:gd name="T22" fmla="*/ 17 w 279"/>
                  <a:gd name="T23" fmla="*/ 210 h 551"/>
                  <a:gd name="T24" fmla="*/ 0 w 279"/>
                  <a:gd name="T25" fmla="*/ 104 h 551"/>
                  <a:gd name="T26" fmla="*/ 208 w 279"/>
                  <a:gd name="T27" fmla="*/ 0 h 551"/>
                  <a:gd name="T28" fmla="*/ 83 w 279"/>
                  <a:gd name="T29" fmla="*/ 0 h 551"/>
                  <a:gd name="T30" fmla="*/ 85 w 279"/>
                  <a:gd name="T31" fmla="*/ 10 h 551"/>
                  <a:gd name="T32" fmla="*/ 137 w 279"/>
                  <a:gd name="T33" fmla="*/ 286 h 551"/>
                  <a:gd name="T34" fmla="*/ 137 w 279"/>
                  <a:gd name="T35" fmla="*/ 292 h 551"/>
                  <a:gd name="T36" fmla="*/ 137 w 279"/>
                  <a:gd name="T37" fmla="*/ 299 h 551"/>
                  <a:gd name="T38" fmla="*/ 115 w 279"/>
                  <a:gd name="T39" fmla="*/ 343 h 551"/>
                  <a:gd name="T40" fmla="*/ 115 w 279"/>
                  <a:gd name="T41" fmla="*/ 535 h 551"/>
                  <a:gd name="T42" fmla="*/ 118 w 279"/>
                  <a:gd name="T43" fmla="*/ 550 h 551"/>
                  <a:gd name="T44" fmla="*/ 182 w 279"/>
                  <a:gd name="T45" fmla="*/ 551 h 551"/>
                  <a:gd name="T46" fmla="*/ 186 w 279"/>
                  <a:gd name="T47" fmla="*/ 535 h 551"/>
                  <a:gd name="T48" fmla="*/ 186 w 279"/>
                  <a:gd name="T49" fmla="*/ 94 h 551"/>
                  <a:gd name="T50" fmla="*/ 208 w 279"/>
                  <a:gd name="T51" fmla="*/ 232 h 551"/>
                  <a:gd name="T52" fmla="*/ 243 w 279"/>
                  <a:gd name="T53" fmla="*/ 261 h 551"/>
                  <a:gd name="T54" fmla="*/ 279 w 279"/>
                  <a:gd name="T55" fmla="*/ 226 h 551"/>
                  <a:gd name="T56" fmla="*/ 278 w 279"/>
                  <a:gd name="T57" fmla="*/ 221 h 551"/>
                  <a:gd name="T58" fmla="*/ 279 w 279"/>
                  <a:gd name="T59" fmla="*/ 216 h 551"/>
                  <a:gd name="T60" fmla="*/ 244 w 279"/>
                  <a:gd name="T61" fmla="*/ 30 h 551"/>
                  <a:gd name="T62" fmla="*/ 208 w 279"/>
                  <a:gd name="T63" fmla="*/ 0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79" h="551">
                    <a:moveTo>
                      <a:pt x="35" y="318"/>
                    </a:moveTo>
                    <a:cubicBezTo>
                      <a:pt x="35" y="535"/>
                      <a:pt x="35" y="535"/>
                      <a:pt x="35" y="535"/>
                    </a:cubicBezTo>
                    <a:cubicBezTo>
                      <a:pt x="35" y="541"/>
                      <a:pt x="36" y="546"/>
                      <a:pt x="39" y="551"/>
                    </a:cubicBezTo>
                    <a:cubicBezTo>
                      <a:pt x="59" y="550"/>
                      <a:pt x="80" y="550"/>
                      <a:pt x="103" y="550"/>
                    </a:cubicBezTo>
                    <a:cubicBezTo>
                      <a:pt x="105" y="545"/>
                      <a:pt x="106" y="540"/>
                      <a:pt x="106" y="535"/>
                    </a:cubicBezTo>
                    <a:cubicBezTo>
                      <a:pt x="106" y="348"/>
                      <a:pt x="106" y="348"/>
                      <a:pt x="106" y="348"/>
                    </a:cubicBezTo>
                    <a:cubicBezTo>
                      <a:pt x="100" y="351"/>
                      <a:pt x="92" y="352"/>
                      <a:pt x="84" y="352"/>
                    </a:cubicBezTo>
                    <a:cubicBezTo>
                      <a:pt x="62" y="352"/>
                      <a:pt x="43" y="338"/>
                      <a:pt x="35" y="318"/>
                    </a:cubicBezTo>
                    <a:moveTo>
                      <a:pt x="0" y="104"/>
                    </a:moveTo>
                    <a:cubicBezTo>
                      <a:pt x="0" y="254"/>
                      <a:pt x="0" y="254"/>
                      <a:pt x="0" y="254"/>
                    </a:cubicBezTo>
                    <a:cubicBezTo>
                      <a:pt x="6" y="249"/>
                      <a:pt x="11" y="241"/>
                      <a:pt x="13" y="232"/>
                    </a:cubicBezTo>
                    <a:cubicBezTo>
                      <a:pt x="17" y="210"/>
                      <a:pt x="17" y="210"/>
                      <a:pt x="17" y="210"/>
                    </a:cubicBezTo>
                    <a:cubicBezTo>
                      <a:pt x="0" y="104"/>
                      <a:pt x="0" y="104"/>
                      <a:pt x="0" y="104"/>
                    </a:cubicBezTo>
                    <a:moveTo>
                      <a:pt x="208" y="0"/>
                    </a:moveTo>
                    <a:cubicBezTo>
                      <a:pt x="83" y="0"/>
                      <a:pt x="83" y="0"/>
                      <a:pt x="83" y="0"/>
                    </a:cubicBezTo>
                    <a:cubicBezTo>
                      <a:pt x="84" y="3"/>
                      <a:pt x="85" y="7"/>
                      <a:pt x="85" y="10"/>
                    </a:cubicBezTo>
                    <a:cubicBezTo>
                      <a:pt x="137" y="286"/>
                      <a:pt x="137" y="286"/>
                      <a:pt x="137" y="286"/>
                    </a:cubicBezTo>
                    <a:cubicBezTo>
                      <a:pt x="138" y="288"/>
                      <a:pt x="137" y="290"/>
                      <a:pt x="137" y="292"/>
                    </a:cubicBezTo>
                    <a:cubicBezTo>
                      <a:pt x="137" y="295"/>
                      <a:pt x="137" y="297"/>
                      <a:pt x="137" y="299"/>
                    </a:cubicBezTo>
                    <a:cubicBezTo>
                      <a:pt x="137" y="317"/>
                      <a:pt x="128" y="333"/>
                      <a:pt x="115" y="343"/>
                    </a:cubicBezTo>
                    <a:cubicBezTo>
                      <a:pt x="115" y="535"/>
                      <a:pt x="115" y="535"/>
                      <a:pt x="115" y="535"/>
                    </a:cubicBezTo>
                    <a:cubicBezTo>
                      <a:pt x="115" y="540"/>
                      <a:pt x="116" y="545"/>
                      <a:pt x="118" y="550"/>
                    </a:cubicBezTo>
                    <a:cubicBezTo>
                      <a:pt x="141" y="550"/>
                      <a:pt x="162" y="550"/>
                      <a:pt x="182" y="551"/>
                    </a:cubicBezTo>
                    <a:cubicBezTo>
                      <a:pt x="185" y="546"/>
                      <a:pt x="186" y="541"/>
                      <a:pt x="186" y="535"/>
                    </a:cubicBezTo>
                    <a:cubicBezTo>
                      <a:pt x="186" y="94"/>
                      <a:pt x="186" y="94"/>
                      <a:pt x="186" y="94"/>
                    </a:cubicBezTo>
                    <a:cubicBezTo>
                      <a:pt x="208" y="232"/>
                      <a:pt x="208" y="232"/>
                      <a:pt x="208" y="232"/>
                    </a:cubicBezTo>
                    <a:cubicBezTo>
                      <a:pt x="211" y="249"/>
                      <a:pt x="226" y="261"/>
                      <a:pt x="243" y="261"/>
                    </a:cubicBezTo>
                    <a:cubicBezTo>
                      <a:pt x="263" y="261"/>
                      <a:pt x="279" y="245"/>
                      <a:pt x="279" y="226"/>
                    </a:cubicBezTo>
                    <a:cubicBezTo>
                      <a:pt x="279" y="224"/>
                      <a:pt x="279" y="222"/>
                      <a:pt x="278" y="221"/>
                    </a:cubicBezTo>
                    <a:cubicBezTo>
                      <a:pt x="279" y="219"/>
                      <a:pt x="279" y="218"/>
                      <a:pt x="279" y="216"/>
                    </a:cubicBezTo>
                    <a:cubicBezTo>
                      <a:pt x="244" y="30"/>
                      <a:pt x="244" y="30"/>
                      <a:pt x="244" y="30"/>
                    </a:cubicBezTo>
                    <a:cubicBezTo>
                      <a:pt x="241" y="13"/>
                      <a:pt x="226" y="0"/>
                      <a:pt x="208" y="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íşľîḑé">
                <a:extLst>
                  <a:ext uri="{FF2B5EF4-FFF2-40B4-BE49-F238E27FC236}">
                    <a16:creationId xmlns:a16="http://schemas.microsoft.com/office/drawing/2014/main" xmlns="" id="{984D7161-3D6F-4B9C-B47A-10238CF6C892}"/>
                  </a:ext>
                </a:extLst>
              </p:cNvPr>
              <p:cNvSpPr/>
              <p:nvPr/>
            </p:nvSpPr>
            <p:spPr bwMode="auto">
              <a:xfrm>
                <a:off x="5706946" y="4039256"/>
                <a:ext cx="369888" cy="3683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íslîḋe">
                <a:extLst>
                  <a:ext uri="{FF2B5EF4-FFF2-40B4-BE49-F238E27FC236}">
                    <a16:creationId xmlns:a16="http://schemas.microsoft.com/office/drawing/2014/main" xmlns="" id="{74371D67-DA4D-4BF0-A9DC-E57392521204}"/>
                  </a:ext>
                </a:extLst>
              </p:cNvPr>
              <p:cNvSpPr/>
              <p:nvPr/>
            </p:nvSpPr>
            <p:spPr bwMode="auto">
              <a:xfrm>
                <a:off x="5484696" y="4452006"/>
                <a:ext cx="728663" cy="1328738"/>
              </a:xfrm>
              <a:custGeom>
                <a:avLst/>
                <a:gdLst>
                  <a:gd name="T0" fmla="*/ 267 w 302"/>
                  <a:gd name="T1" fmla="*/ 0 h 551"/>
                  <a:gd name="T2" fmla="*/ 71 w 302"/>
                  <a:gd name="T3" fmla="*/ 0 h 551"/>
                  <a:gd name="T4" fmla="*/ 36 w 302"/>
                  <a:gd name="T5" fmla="*/ 30 h 551"/>
                  <a:gd name="T6" fmla="*/ 0 w 302"/>
                  <a:gd name="T7" fmla="*/ 216 h 551"/>
                  <a:gd name="T8" fmla="*/ 1 w 302"/>
                  <a:gd name="T9" fmla="*/ 221 h 551"/>
                  <a:gd name="T10" fmla="*/ 0 w 302"/>
                  <a:gd name="T11" fmla="*/ 226 h 551"/>
                  <a:gd name="T12" fmla="*/ 36 w 302"/>
                  <a:gd name="T13" fmla="*/ 261 h 551"/>
                  <a:gd name="T14" fmla="*/ 71 w 302"/>
                  <a:gd name="T15" fmla="*/ 232 h 551"/>
                  <a:gd name="T16" fmla="*/ 93 w 302"/>
                  <a:gd name="T17" fmla="*/ 94 h 551"/>
                  <a:gd name="T18" fmla="*/ 93 w 302"/>
                  <a:gd name="T19" fmla="*/ 535 h 551"/>
                  <a:gd name="T20" fmla="*/ 97 w 302"/>
                  <a:gd name="T21" fmla="*/ 551 h 551"/>
                  <a:gd name="T22" fmla="*/ 161 w 302"/>
                  <a:gd name="T23" fmla="*/ 550 h 551"/>
                  <a:gd name="T24" fmla="*/ 164 w 302"/>
                  <a:gd name="T25" fmla="*/ 535 h 551"/>
                  <a:gd name="T26" fmla="*/ 164 w 302"/>
                  <a:gd name="T27" fmla="*/ 317 h 551"/>
                  <a:gd name="T28" fmla="*/ 173 w 302"/>
                  <a:gd name="T29" fmla="*/ 317 h 551"/>
                  <a:gd name="T30" fmla="*/ 173 w 302"/>
                  <a:gd name="T31" fmla="*/ 535 h 551"/>
                  <a:gd name="T32" fmla="*/ 176 w 302"/>
                  <a:gd name="T33" fmla="*/ 550 h 551"/>
                  <a:gd name="T34" fmla="*/ 240 w 302"/>
                  <a:gd name="T35" fmla="*/ 551 h 551"/>
                  <a:gd name="T36" fmla="*/ 244 w 302"/>
                  <a:gd name="T37" fmla="*/ 535 h 551"/>
                  <a:gd name="T38" fmla="*/ 244 w 302"/>
                  <a:gd name="T39" fmla="*/ 94 h 551"/>
                  <a:gd name="T40" fmla="*/ 266 w 302"/>
                  <a:gd name="T41" fmla="*/ 228 h 551"/>
                  <a:gd name="T42" fmla="*/ 302 w 302"/>
                  <a:gd name="T43" fmla="*/ 33 h 551"/>
                  <a:gd name="T44" fmla="*/ 302 w 302"/>
                  <a:gd name="T45" fmla="*/ 30 h 551"/>
                  <a:gd name="T46" fmla="*/ 267 w 302"/>
                  <a:gd name="T47" fmla="*/ 0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02" h="551">
                    <a:moveTo>
                      <a:pt x="267" y="0"/>
                    </a:moveTo>
                    <a:cubicBezTo>
                      <a:pt x="71" y="0"/>
                      <a:pt x="71" y="0"/>
                      <a:pt x="71" y="0"/>
                    </a:cubicBezTo>
                    <a:cubicBezTo>
                      <a:pt x="53" y="0"/>
                      <a:pt x="38" y="13"/>
                      <a:pt x="36" y="30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18"/>
                      <a:pt x="0" y="219"/>
                      <a:pt x="1" y="221"/>
                    </a:cubicBezTo>
                    <a:cubicBezTo>
                      <a:pt x="0" y="222"/>
                      <a:pt x="0" y="224"/>
                      <a:pt x="0" y="226"/>
                    </a:cubicBezTo>
                    <a:cubicBezTo>
                      <a:pt x="0" y="245"/>
                      <a:pt x="16" y="261"/>
                      <a:pt x="36" y="261"/>
                    </a:cubicBezTo>
                    <a:cubicBezTo>
                      <a:pt x="53" y="261"/>
                      <a:pt x="68" y="249"/>
                      <a:pt x="71" y="232"/>
                    </a:cubicBezTo>
                    <a:cubicBezTo>
                      <a:pt x="93" y="94"/>
                      <a:pt x="93" y="94"/>
                      <a:pt x="93" y="94"/>
                    </a:cubicBezTo>
                    <a:cubicBezTo>
                      <a:pt x="93" y="535"/>
                      <a:pt x="93" y="535"/>
                      <a:pt x="93" y="535"/>
                    </a:cubicBezTo>
                    <a:cubicBezTo>
                      <a:pt x="93" y="541"/>
                      <a:pt x="94" y="546"/>
                      <a:pt x="97" y="551"/>
                    </a:cubicBezTo>
                    <a:cubicBezTo>
                      <a:pt x="117" y="550"/>
                      <a:pt x="139" y="550"/>
                      <a:pt x="161" y="550"/>
                    </a:cubicBezTo>
                    <a:cubicBezTo>
                      <a:pt x="163" y="545"/>
                      <a:pt x="164" y="540"/>
                      <a:pt x="164" y="535"/>
                    </a:cubicBezTo>
                    <a:cubicBezTo>
                      <a:pt x="164" y="317"/>
                      <a:pt x="164" y="317"/>
                      <a:pt x="164" y="317"/>
                    </a:cubicBezTo>
                    <a:cubicBezTo>
                      <a:pt x="173" y="317"/>
                      <a:pt x="173" y="317"/>
                      <a:pt x="173" y="317"/>
                    </a:cubicBezTo>
                    <a:cubicBezTo>
                      <a:pt x="173" y="535"/>
                      <a:pt x="173" y="535"/>
                      <a:pt x="173" y="535"/>
                    </a:cubicBezTo>
                    <a:cubicBezTo>
                      <a:pt x="173" y="540"/>
                      <a:pt x="174" y="545"/>
                      <a:pt x="176" y="550"/>
                    </a:cubicBezTo>
                    <a:cubicBezTo>
                      <a:pt x="199" y="550"/>
                      <a:pt x="220" y="550"/>
                      <a:pt x="240" y="551"/>
                    </a:cubicBezTo>
                    <a:cubicBezTo>
                      <a:pt x="243" y="546"/>
                      <a:pt x="244" y="541"/>
                      <a:pt x="244" y="535"/>
                    </a:cubicBezTo>
                    <a:cubicBezTo>
                      <a:pt x="244" y="94"/>
                      <a:pt x="244" y="94"/>
                      <a:pt x="244" y="94"/>
                    </a:cubicBezTo>
                    <a:cubicBezTo>
                      <a:pt x="266" y="228"/>
                      <a:pt x="266" y="228"/>
                      <a:pt x="266" y="228"/>
                    </a:cubicBezTo>
                    <a:cubicBezTo>
                      <a:pt x="302" y="33"/>
                      <a:pt x="302" y="33"/>
                      <a:pt x="302" y="33"/>
                    </a:cubicBezTo>
                    <a:cubicBezTo>
                      <a:pt x="302" y="30"/>
                      <a:pt x="302" y="30"/>
                      <a:pt x="302" y="30"/>
                    </a:cubicBezTo>
                    <a:cubicBezTo>
                      <a:pt x="299" y="13"/>
                      <a:pt x="284" y="0"/>
                      <a:pt x="267" y="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iSļïďe">
                <a:extLst>
                  <a:ext uri="{FF2B5EF4-FFF2-40B4-BE49-F238E27FC236}">
                    <a16:creationId xmlns:a16="http://schemas.microsoft.com/office/drawing/2014/main" xmlns="" id="{ACFF8A31-0405-4D19-B69E-C01EF7A67DDD}"/>
                  </a:ext>
                </a:extLst>
              </p:cNvPr>
              <p:cNvSpPr/>
              <p:nvPr/>
            </p:nvSpPr>
            <p:spPr bwMode="auto">
              <a:xfrm>
                <a:off x="8896234" y="3755093"/>
                <a:ext cx="547688" cy="547688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ïsļíḍê">
                <a:extLst>
                  <a:ext uri="{FF2B5EF4-FFF2-40B4-BE49-F238E27FC236}">
                    <a16:creationId xmlns:a16="http://schemas.microsoft.com/office/drawing/2014/main" xmlns="" id="{D2D634AE-D5F8-4E81-9451-97F6C492D84E}"/>
                  </a:ext>
                </a:extLst>
              </p:cNvPr>
              <p:cNvSpPr/>
              <p:nvPr/>
            </p:nvSpPr>
            <p:spPr bwMode="auto">
              <a:xfrm>
                <a:off x="8567621" y="4369456"/>
                <a:ext cx="1204913" cy="2038350"/>
              </a:xfrm>
              <a:custGeom>
                <a:avLst/>
                <a:gdLst>
                  <a:gd name="T0" fmla="*/ 498 w 499"/>
                  <a:gd name="T1" fmla="*/ 326 h 845"/>
                  <a:gd name="T2" fmla="*/ 498 w 499"/>
                  <a:gd name="T3" fmla="*/ 320 h 845"/>
                  <a:gd name="T4" fmla="*/ 446 w 499"/>
                  <a:gd name="T5" fmla="*/ 44 h 845"/>
                  <a:gd name="T6" fmla="*/ 394 w 499"/>
                  <a:gd name="T7" fmla="*/ 0 h 845"/>
                  <a:gd name="T8" fmla="*/ 104 w 499"/>
                  <a:gd name="T9" fmla="*/ 0 h 845"/>
                  <a:gd name="T10" fmla="*/ 52 w 499"/>
                  <a:gd name="T11" fmla="*/ 44 h 845"/>
                  <a:gd name="T12" fmla="*/ 0 w 499"/>
                  <a:gd name="T13" fmla="*/ 320 h 845"/>
                  <a:gd name="T14" fmla="*/ 0 w 499"/>
                  <a:gd name="T15" fmla="*/ 326 h 845"/>
                  <a:gd name="T16" fmla="*/ 0 w 499"/>
                  <a:gd name="T17" fmla="*/ 333 h 845"/>
                  <a:gd name="T18" fmla="*/ 53 w 499"/>
                  <a:gd name="T19" fmla="*/ 386 h 845"/>
                  <a:gd name="T20" fmla="*/ 105 w 499"/>
                  <a:gd name="T21" fmla="*/ 343 h 845"/>
                  <a:gd name="T22" fmla="*/ 138 w 499"/>
                  <a:gd name="T23" fmla="*/ 138 h 845"/>
                  <a:gd name="T24" fmla="*/ 137 w 499"/>
                  <a:gd name="T25" fmla="*/ 792 h 845"/>
                  <a:gd name="T26" fmla="*/ 190 w 499"/>
                  <a:gd name="T27" fmla="*/ 845 h 845"/>
                  <a:gd name="T28" fmla="*/ 243 w 499"/>
                  <a:gd name="T29" fmla="*/ 792 h 845"/>
                  <a:gd name="T30" fmla="*/ 243 w 499"/>
                  <a:gd name="T31" fmla="*/ 468 h 845"/>
                  <a:gd name="T32" fmla="*/ 256 w 499"/>
                  <a:gd name="T33" fmla="*/ 468 h 845"/>
                  <a:gd name="T34" fmla="*/ 256 w 499"/>
                  <a:gd name="T35" fmla="*/ 792 h 845"/>
                  <a:gd name="T36" fmla="*/ 308 w 499"/>
                  <a:gd name="T37" fmla="*/ 845 h 845"/>
                  <a:gd name="T38" fmla="*/ 361 w 499"/>
                  <a:gd name="T39" fmla="*/ 792 h 845"/>
                  <a:gd name="T40" fmla="*/ 361 w 499"/>
                  <a:gd name="T41" fmla="*/ 138 h 845"/>
                  <a:gd name="T42" fmla="*/ 394 w 499"/>
                  <a:gd name="T43" fmla="*/ 343 h 845"/>
                  <a:gd name="T44" fmla="*/ 446 w 499"/>
                  <a:gd name="T45" fmla="*/ 386 h 845"/>
                  <a:gd name="T46" fmla="*/ 499 w 499"/>
                  <a:gd name="T47" fmla="*/ 333 h 845"/>
                  <a:gd name="T48" fmla="*/ 498 w 499"/>
                  <a:gd name="T49" fmla="*/ 326 h 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99" h="845">
                    <a:moveTo>
                      <a:pt x="498" y="326"/>
                    </a:moveTo>
                    <a:cubicBezTo>
                      <a:pt x="499" y="324"/>
                      <a:pt x="499" y="322"/>
                      <a:pt x="498" y="320"/>
                    </a:cubicBezTo>
                    <a:cubicBezTo>
                      <a:pt x="446" y="44"/>
                      <a:pt x="446" y="44"/>
                      <a:pt x="446" y="44"/>
                    </a:cubicBezTo>
                    <a:cubicBezTo>
                      <a:pt x="442" y="18"/>
                      <a:pt x="420" y="0"/>
                      <a:pt x="394" y="0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78" y="0"/>
                      <a:pt x="56" y="18"/>
                      <a:pt x="52" y="44"/>
                    </a:cubicBezTo>
                    <a:cubicBezTo>
                      <a:pt x="0" y="320"/>
                      <a:pt x="0" y="320"/>
                      <a:pt x="0" y="320"/>
                    </a:cubicBezTo>
                    <a:cubicBezTo>
                      <a:pt x="0" y="322"/>
                      <a:pt x="0" y="324"/>
                      <a:pt x="0" y="326"/>
                    </a:cubicBezTo>
                    <a:cubicBezTo>
                      <a:pt x="0" y="329"/>
                      <a:pt x="0" y="331"/>
                      <a:pt x="0" y="333"/>
                    </a:cubicBezTo>
                    <a:cubicBezTo>
                      <a:pt x="0" y="363"/>
                      <a:pt x="24" y="386"/>
                      <a:pt x="53" y="386"/>
                    </a:cubicBezTo>
                    <a:cubicBezTo>
                      <a:pt x="78" y="386"/>
                      <a:pt x="100" y="368"/>
                      <a:pt x="105" y="343"/>
                    </a:cubicBezTo>
                    <a:cubicBezTo>
                      <a:pt x="138" y="138"/>
                      <a:pt x="138" y="138"/>
                      <a:pt x="138" y="138"/>
                    </a:cubicBezTo>
                    <a:cubicBezTo>
                      <a:pt x="137" y="792"/>
                      <a:pt x="137" y="792"/>
                      <a:pt x="137" y="792"/>
                    </a:cubicBezTo>
                    <a:cubicBezTo>
                      <a:pt x="137" y="821"/>
                      <a:pt x="161" y="845"/>
                      <a:pt x="190" y="845"/>
                    </a:cubicBezTo>
                    <a:cubicBezTo>
                      <a:pt x="219" y="845"/>
                      <a:pt x="243" y="821"/>
                      <a:pt x="243" y="792"/>
                    </a:cubicBezTo>
                    <a:cubicBezTo>
                      <a:pt x="243" y="468"/>
                      <a:pt x="243" y="468"/>
                      <a:pt x="243" y="468"/>
                    </a:cubicBezTo>
                    <a:cubicBezTo>
                      <a:pt x="256" y="468"/>
                      <a:pt x="256" y="468"/>
                      <a:pt x="256" y="468"/>
                    </a:cubicBezTo>
                    <a:cubicBezTo>
                      <a:pt x="256" y="792"/>
                      <a:pt x="256" y="792"/>
                      <a:pt x="256" y="792"/>
                    </a:cubicBezTo>
                    <a:cubicBezTo>
                      <a:pt x="256" y="821"/>
                      <a:pt x="279" y="845"/>
                      <a:pt x="308" y="845"/>
                    </a:cubicBezTo>
                    <a:cubicBezTo>
                      <a:pt x="338" y="845"/>
                      <a:pt x="361" y="821"/>
                      <a:pt x="361" y="792"/>
                    </a:cubicBezTo>
                    <a:cubicBezTo>
                      <a:pt x="361" y="138"/>
                      <a:pt x="361" y="138"/>
                      <a:pt x="361" y="138"/>
                    </a:cubicBezTo>
                    <a:cubicBezTo>
                      <a:pt x="394" y="343"/>
                      <a:pt x="394" y="343"/>
                      <a:pt x="394" y="343"/>
                    </a:cubicBezTo>
                    <a:cubicBezTo>
                      <a:pt x="398" y="368"/>
                      <a:pt x="420" y="386"/>
                      <a:pt x="446" y="386"/>
                    </a:cubicBezTo>
                    <a:cubicBezTo>
                      <a:pt x="475" y="386"/>
                      <a:pt x="499" y="363"/>
                      <a:pt x="499" y="333"/>
                    </a:cubicBezTo>
                    <a:cubicBezTo>
                      <a:pt x="499" y="331"/>
                      <a:pt x="498" y="329"/>
                      <a:pt x="498" y="326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iŝ1iḍê">
                <a:extLst>
                  <a:ext uri="{FF2B5EF4-FFF2-40B4-BE49-F238E27FC236}">
                    <a16:creationId xmlns:a16="http://schemas.microsoft.com/office/drawing/2014/main" xmlns="" id="{AC4313E5-3019-422D-848D-BE604A084001}"/>
                  </a:ext>
                </a:extLst>
              </p:cNvPr>
              <p:cNvSpPr/>
              <p:nvPr/>
            </p:nvSpPr>
            <p:spPr bwMode="auto">
              <a:xfrm>
                <a:off x="6429259" y="3755093"/>
                <a:ext cx="544513" cy="547688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ïṣlíḋé">
                <a:extLst>
                  <a:ext uri="{FF2B5EF4-FFF2-40B4-BE49-F238E27FC236}">
                    <a16:creationId xmlns:a16="http://schemas.microsoft.com/office/drawing/2014/main" xmlns="" id="{CC89E99F-913F-4453-AC94-DD4F60195DA0}"/>
                  </a:ext>
                </a:extLst>
              </p:cNvPr>
              <p:cNvSpPr/>
              <p:nvPr/>
            </p:nvSpPr>
            <p:spPr bwMode="auto">
              <a:xfrm>
                <a:off x="6097471" y="4369456"/>
                <a:ext cx="1206500" cy="2038350"/>
              </a:xfrm>
              <a:custGeom>
                <a:avLst/>
                <a:gdLst>
                  <a:gd name="T0" fmla="*/ 499 w 500"/>
                  <a:gd name="T1" fmla="*/ 326 h 845"/>
                  <a:gd name="T2" fmla="*/ 499 w 500"/>
                  <a:gd name="T3" fmla="*/ 320 h 845"/>
                  <a:gd name="T4" fmla="*/ 447 w 500"/>
                  <a:gd name="T5" fmla="*/ 44 h 845"/>
                  <a:gd name="T6" fmla="*/ 395 w 500"/>
                  <a:gd name="T7" fmla="*/ 0 h 845"/>
                  <a:gd name="T8" fmla="*/ 105 w 500"/>
                  <a:gd name="T9" fmla="*/ 0 h 845"/>
                  <a:gd name="T10" fmla="*/ 53 w 500"/>
                  <a:gd name="T11" fmla="*/ 44 h 845"/>
                  <a:gd name="T12" fmla="*/ 1 w 500"/>
                  <a:gd name="T13" fmla="*/ 320 h 845"/>
                  <a:gd name="T14" fmla="*/ 1 w 500"/>
                  <a:gd name="T15" fmla="*/ 326 h 845"/>
                  <a:gd name="T16" fmla="*/ 1 w 500"/>
                  <a:gd name="T17" fmla="*/ 333 h 845"/>
                  <a:gd name="T18" fmla="*/ 53 w 500"/>
                  <a:gd name="T19" fmla="*/ 386 h 845"/>
                  <a:gd name="T20" fmla="*/ 105 w 500"/>
                  <a:gd name="T21" fmla="*/ 343 h 845"/>
                  <a:gd name="T22" fmla="*/ 138 w 500"/>
                  <a:gd name="T23" fmla="*/ 138 h 845"/>
                  <a:gd name="T24" fmla="*/ 138 w 500"/>
                  <a:gd name="T25" fmla="*/ 792 h 845"/>
                  <a:gd name="T26" fmla="*/ 191 w 500"/>
                  <a:gd name="T27" fmla="*/ 845 h 845"/>
                  <a:gd name="T28" fmla="*/ 244 w 500"/>
                  <a:gd name="T29" fmla="*/ 792 h 845"/>
                  <a:gd name="T30" fmla="*/ 244 w 500"/>
                  <a:gd name="T31" fmla="*/ 468 h 845"/>
                  <a:gd name="T32" fmla="*/ 256 w 500"/>
                  <a:gd name="T33" fmla="*/ 468 h 845"/>
                  <a:gd name="T34" fmla="*/ 256 w 500"/>
                  <a:gd name="T35" fmla="*/ 792 h 845"/>
                  <a:gd name="T36" fmla="*/ 309 w 500"/>
                  <a:gd name="T37" fmla="*/ 845 h 845"/>
                  <a:gd name="T38" fmla="*/ 362 w 500"/>
                  <a:gd name="T39" fmla="*/ 792 h 845"/>
                  <a:gd name="T40" fmla="*/ 362 w 500"/>
                  <a:gd name="T41" fmla="*/ 138 h 845"/>
                  <a:gd name="T42" fmla="*/ 394 w 500"/>
                  <a:gd name="T43" fmla="*/ 343 h 845"/>
                  <a:gd name="T44" fmla="*/ 446 w 500"/>
                  <a:gd name="T45" fmla="*/ 386 h 845"/>
                  <a:gd name="T46" fmla="*/ 499 w 500"/>
                  <a:gd name="T47" fmla="*/ 333 h 845"/>
                  <a:gd name="T48" fmla="*/ 499 w 500"/>
                  <a:gd name="T49" fmla="*/ 326 h 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00" h="845">
                    <a:moveTo>
                      <a:pt x="499" y="326"/>
                    </a:moveTo>
                    <a:cubicBezTo>
                      <a:pt x="499" y="324"/>
                      <a:pt x="500" y="322"/>
                      <a:pt x="499" y="320"/>
                    </a:cubicBezTo>
                    <a:cubicBezTo>
                      <a:pt x="447" y="44"/>
                      <a:pt x="447" y="44"/>
                      <a:pt x="447" y="44"/>
                    </a:cubicBezTo>
                    <a:cubicBezTo>
                      <a:pt x="443" y="18"/>
                      <a:pt x="421" y="0"/>
                      <a:pt x="395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79" y="0"/>
                      <a:pt x="57" y="18"/>
                      <a:pt x="53" y="44"/>
                    </a:cubicBezTo>
                    <a:cubicBezTo>
                      <a:pt x="1" y="320"/>
                      <a:pt x="1" y="320"/>
                      <a:pt x="1" y="320"/>
                    </a:cubicBezTo>
                    <a:cubicBezTo>
                      <a:pt x="0" y="322"/>
                      <a:pt x="0" y="324"/>
                      <a:pt x="1" y="326"/>
                    </a:cubicBezTo>
                    <a:cubicBezTo>
                      <a:pt x="1" y="329"/>
                      <a:pt x="1" y="331"/>
                      <a:pt x="1" y="333"/>
                    </a:cubicBezTo>
                    <a:cubicBezTo>
                      <a:pt x="1" y="363"/>
                      <a:pt x="24" y="386"/>
                      <a:pt x="53" y="386"/>
                    </a:cubicBezTo>
                    <a:cubicBezTo>
                      <a:pt x="79" y="386"/>
                      <a:pt x="101" y="368"/>
                      <a:pt x="105" y="343"/>
                    </a:cubicBezTo>
                    <a:cubicBezTo>
                      <a:pt x="138" y="138"/>
                      <a:pt x="138" y="138"/>
                      <a:pt x="138" y="138"/>
                    </a:cubicBezTo>
                    <a:cubicBezTo>
                      <a:pt x="138" y="792"/>
                      <a:pt x="138" y="792"/>
                      <a:pt x="138" y="792"/>
                    </a:cubicBezTo>
                    <a:cubicBezTo>
                      <a:pt x="138" y="821"/>
                      <a:pt x="162" y="845"/>
                      <a:pt x="191" y="845"/>
                    </a:cubicBezTo>
                    <a:cubicBezTo>
                      <a:pt x="220" y="845"/>
                      <a:pt x="244" y="821"/>
                      <a:pt x="244" y="792"/>
                    </a:cubicBezTo>
                    <a:cubicBezTo>
                      <a:pt x="244" y="468"/>
                      <a:pt x="244" y="468"/>
                      <a:pt x="244" y="468"/>
                    </a:cubicBezTo>
                    <a:cubicBezTo>
                      <a:pt x="256" y="468"/>
                      <a:pt x="256" y="468"/>
                      <a:pt x="256" y="468"/>
                    </a:cubicBezTo>
                    <a:cubicBezTo>
                      <a:pt x="256" y="792"/>
                      <a:pt x="256" y="792"/>
                      <a:pt x="256" y="792"/>
                    </a:cubicBezTo>
                    <a:cubicBezTo>
                      <a:pt x="256" y="821"/>
                      <a:pt x="280" y="845"/>
                      <a:pt x="309" y="845"/>
                    </a:cubicBezTo>
                    <a:cubicBezTo>
                      <a:pt x="338" y="845"/>
                      <a:pt x="362" y="821"/>
                      <a:pt x="362" y="792"/>
                    </a:cubicBezTo>
                    <a:cubicBezTo>
                      <a:pt x="362" y="138"/>
                      <a:pt x="362" y="138"/>
                      <a:pt x="362" y="138"/>
                    </a:cubicBezTo>
                    <a:cubicBezTo>
                      <a:pt x="394" y="343"/>
                      <a:pt x="394" y="343"/>
                      <a:pt x="394" y="343"/>
                    </a:cubicBezTo>
                    <a:cubicBezTo>
                      <a:pt x="399" y="368"/>
                      <a:pt x="421" y="386"/>
                      <a:pt x="446" y="386"/>
                    </a:cubicBezTo>
                    <a:cubicBezTo>
                      <a:pt x="476" y="386"/>
                      <a:pt x="499" y="363"/>
                      <a:pt x="499" y="333"/>
                    </a:cubicBezTo>
                    <a:cubicBezTo>
                      <a:pt x="499" y="331"/>
                      <a:pt x="499" y="329"/>
                      <a:pt x="499" y="326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38" name="ïṡḷîḓè">
                <a:extLst>
                  <a:ext uri="{FF2B5EF4-FFF2-40B4-BE49-F238E27FC236}">
                    <a16:creationId xmlns:a16="http://schemas.microsoft.com/office/drawing/2014/main" xmlns="" id="{CE47BD05-1234-42E0-9123-58A1A6BD42AA}"/>
                  </a:ext>
                </a:extLst>
              </p:cNvPr>
              <p:cNvGrpSpPr/>
              <p:nvPr/>
            </p:nvGrpSpPr>
            <p:grpSpPr>
              <a:xfrm>
                <a:off x="7116645" y="1803633"/>
                <a:ext cx="5087548" cy="4213653"/>
                <a:chOff x="5410480" y="859866"/>
                <a:chExt cx="5545138" cy="4592638"/>
              </a:xfrm>
            </p:grpSpPr>
            <p:sp>
              <p:nvSpPr>
                <p:cNvPr id="39" name="íṧļîḍé">
                  <a:extLst>
                    <a:ext uri="{FF2B5EF4-FFF2-40B4-BE49-F238E27FC236}">
                      <a16:creationId xmlns:a16="http://schemas.microsoft.com/office/drawing/2014/main" xmlns="" id="{90952375-F264-4ACB-877A-2357DD8C1858}"/>
                    </a:ext>
                  </a:extLst>
                </p:cNvPr>
                <p:cNvSpPr/>
                <p:nvPr/>
              </p:nvSpPr>
              <p:spPr bwMode="auto">
                <a:xfrm>
                  <a:off x="7915555" y="945591"/>
                  <a:ext cx="3040063" cy="958850"/>
                </a:xfrm>
                <a:custGeom>
                  <a:avLst/>
                  <a:gdLst>
                    <a:gd name="T0" fmla="*/ 1915 w 1915"/>
                    <a:gd name="T1" fmla="*/ 561 h 604"/>
                    <a:gd name="T2" fmla="*/ 1909 w 1915"/>
                    <a:gd name="T3" fmla="*/ 0 h 604"/>
                    <a:gd name="T4" fmla="*/ 0 w 1915"/>
                    <a:gd name="T5" fmla="*/ 43 h 604"/>
                    <a:gd name="T6" fmla="*/ 8 w 1915"/>
                    <a:gd name="T7" fmla="*/ 604 h 604"/>
                    <a:gd name="T8" fmla="*/ 1915 w 1915"/>
                    <a:gd name="T9" fmla="*/ 561 h 6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15" h="604">
                      <a:moveTo>
                        <a:pt x="1915" y="561"/>
                      </a:moveTo>
                      <a:lnTo>
                        <a:pt x="1909" y="0"/>
                      </a:lnTo>
                      <a:lnTo>
                        <a:pt x="0" y="43"/>
                      </a:lnTo>
                      <a:lnTo>
                        <a:pt x="8" y="604"/>
                      </a:lnTo>
                      <a:lnTo>
                        <a:pt x="1915" y="561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0" name="îŝ1iďé">
                  <a:extLst>
                    <a:ext uri="{FF2B5EF4-FFF2-40B4-BE49-F238E27FC236}">
                      <a16:creationId xmlns:a16="http://schemas.microsoft.com/office/drawing/2014/main" xmlns="" id="{F351F811-12D3-4DF6-8384-B6F6C9944F88}"/>
                    </a:ext>
                  </a:extLst>
                </p:cNvPr>
                <p:cNvSpPr/>
                <p:nvPr/>
              </p:nvSpPr>
              <p:spPr bwMode="auto">
                <a:xfrm>
                  <a:off x="6234393" y="1274204"/>
                  <a:ext cx="323850" cy="906463"/>
                </a:xfrm>
                <a:custGeom>
                  <a:avLst/>
                  <a:gdLst>
                    <a:gd name="T0" fmla="*/ 50 w 134"/>
                    <a:gd name="T1" fmla="*/ 374 h 376"/>
                    <a:gd name="T2" fmla="*/ 50 w 134"/>
                    <a:gd name="T3" fmla="*/ 374 h 376"/>
                    <a:gd name="T4" fmla="*/ 2 w 134"/>
                    <a:gd name="T5" fmla="*/ 319 h 376"/>
                    <a:gd name="T6" fmla="*/ 29 w 134"/>
                    <a:gd name="T7" fmla="*/ 50 h 376"/>
                    <a:gd name="T8" fmla="*/ 84 w 134"/>
                    <a:gd name="T9" fmla="*/ 2 h 376"/>
                    <a:gd name="T10" fmla="*/ 132 w 134"/>
                    <a:gd name="T11" fmla="*/ 57 h 376"/>
                    <a:gd name="T12" fmla="*/ 105 w 134"/>
                    <a:gd name="T13" fmla="*/ 326 h 376"/>
                    <a:gd name="T14" fmla="*/ 50 w 134"/>
                    <a:gd name="T15" fmla="*/ 374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4" h="376">
                      <a:moveTo>
                        <a:pt x="50" y="374"/>
                      </a:moveTo>
                      <a:cubicBezTo>
                        <a:pt x="50" y="374"/>
                        <a:pt x="50" y="374"/>
                        <a:pt x="50" y="374"/>
                      </a:cubicBezTo>
                      <a:cubicBezTo>
                        <a:pt x="22" y="372"/>
                        <a:pt x="0" y="347"/>
                        <a:pt x="2" y="319"/>
                      </a:cubicBezTo>
                      <a:cubicBezTo>
                        <a:pt x="29" y="50"/>
                        <a:pt x="29" y="50"/>
                        <a:pt x="29" y="50"/>
                      </a:cubicBezTo>
                      <a:cubicBezTo>
                        <a:pt x="32" y="22"/>
                        <a:pt x="56" y="0"/>
                        <a:pt x="84" y="2"/>
                      </a:cubicBezTo>
                      <a:cubicBezTo>
                        <a:pt x="112" y="4"/>
                        <a:pt x="134" y="29"/>
                        <a:pt x="132" y="57"/>
                      </a:cubicBezTo>
                      <a:cubicBezTo>
                        <a:pt x="105" y="326"/>
                        <a:pt x="105" y="326"/>
                        <a:pt x="105" y="326"/>
                      </a:cubicBezTo>
                      <a:cubicBezTo>
                        <a:pt x="103" y="354"/>
                        <a:pt x="79" y="376"/>
                        <a:pt x="50" y="374"/>
                      </a:cubicBezTo>
                      <a:close/>
                    </a:path>
                  </a:pathLst>
                </a:custGeom>
                <a:solidFill>
                  <a:srgbClr val="D4B1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1" name="íśḷîḍe">
                  <a:extLst>
                    <a:ext uri="{FF2B5EF4-FFF2-40B4-BE49-F238E27FC236}">
                      <a16:creationId xmlns:a16="http://schemas.microsoft.com/office/drawing/2014/main" xmlns="" id="{15528647-BF84-447A-9709-0FC82BE97FCC}"/>
                    </a:ext>
                  </a:extLst>
                </p:cNvPr>
                <p:cNvSpPr/>
                <p:nvPr/>
              </p:nvSpPr>
              <p:spPr bwMode="auto">
                <a:xfrm>
                  <a:off x="6499505" y="1237691"/>
                  <a:ext cx="295275" cy="912813"/>
                </a:xfrm>
                <a:custGeom>
                  <a:avLst/>
                  <a:gdLst>
                    <a:gd name="T0" fmla="*/ 74 w 122"/>
                    <a:gd name="T1" fmla="*/ 375 h 378"/>
                    <a:gd name="T2" fmla="*/ 74 w 122"/>
                    <a:gd name="T3" fmla="*/ 375 h 378"/>
                    <a:gd name="T4" fmla="*/ 18 w 122"/>
                    <a:gd name="T5" fmla="*/ 329 h 378"/>
                    <a:gd name="T6" fmla="*/ 1 w 122"/>
                    <a:gd name="T7" fmla="*/ 59 h 378"/>
                    <a:gd name="T8" fmla="*/ 48 w 122"/>
                    <a:gd name="T9" fmla="*/ 3 h 378"/>
                    <a:gd name="T10" fmla="*/ 104 w 122"/>
                    <a:gd name="T11" fmla="*/ 49 h 378"/>
                    <a:gd name="T12" fmla="*/ 121 w 122"/>
                    <a:gd name="T13" fmla="*/ 319 h 378"/>
                    <a:gd name="T14" fmla="*/ 74 w 122"/>
                    <a:gd name="T15" fmla="*/ 375 h 3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378">
                      <a:moveTo>
                        <a:pt x="74" y="375"/>
                      </a:moveTo>
                      <a:cubicBezTo>
                        <a:pt x="74" y="375"/>
                        <a:pt x="74" y="375"/>
                        <a:pt x="74" y="375"/>
                      </a:cubicBezTo>
                      <a:cubicBezTo>
                        <a:pt x="46" y="378"/>
                        <a:pt x="20" y="357"/>
                        <a:pt x="18" y="329"/>
                      </a:cubicBezTo>
                      <a:cubicBezTo>
                        <a:pt x="1" y="59"/>
                        <a:pt x="1" y="59"/>
                        <a:pt x="1" y="59"/>
                      </a:cubicBezTo>
                      <a:cubicBezTo>
                        <a:pt x="0" y="31"/>
                        <a:pt x="20" y="5"/>
                        <a:pt x="48" y="3"/>
                      </a:cubicBezTo>
                      <a:cubicBezTo>
                        <a:pt x="76" y="0"/>
                        <a:pt x="101" y="21"/>
                        <a:pt x="104" y="49"/>
                      </a:cubicBezTo>
                      <a:cubicBezTo>
                        <a:pt x="121" y="319"/>
                        <a:pt x="121" y="319"/>
                        <a:pt x="121" y="319"/>
                      </a:cubicBezTo>
                      <a:cubicBezTo>
                        <a:pt x="122" y="348"/>
                        <a:pt x="102" y="373"/>
                        <a:pt x="74" y="375"/>
                      </a:cubicBezTo>
                      <a:close/>
                    </a:path>
                  </a:pathLst>
                </a:custGeom>
                <a:solidFill>
                  <a:srgbClr val="D4B1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2" name="íšļîḑê">
                  <a:extLst>
                    <a:ext uri="{FF2B5EF4-FFF2-40B4-BE49-F238E27FC236}">
                      <a16:creationId xmlns:a16="http://schemas.microsoft.com/office/drawing/2014/main" xmlns="" id="{251F6D30-C6F9-4689-A694-F629D4CF84DC}"/>
                    </a:ext>
                  </a:extLst>
                </p:cNvPr>
                <p:cNvSpPr/>
                <p:nvPr/>
              </p:nvSpPr>
              <p:spPr bwMode="auto">
                <a:xfrm>
                  <a:off x="6229630" y="1021791"/>
                  <a:ext cx="1193800" cy="896938"/>
                </a:xfrm>
                <a:custGeom>
                  <a:avLst/>
                  <a:gdLst>
                    <a:gd name="T0" fmla="*/ 752 w 752"/>
                    <a:gd name="T1" fmla="*/ 173 h 565"/>
                    <a:gd name="T2" fmla="*/ 275 w 752"/>
                    <a:gd name="T3" fmla="*/ 0 h 565"/>
                    <a:gd name="T4" fmla="*/ 0 w 752"/>
                    <a:gd name="T5" fmla="*/ 300 h 565"/>
                    <a:gd name="T6" fmla="*/ 9 w 752"/>
                    <a:gd name="T7" fmla="*/ 565 h 565"/>
                    <a:gd name="T8" fmla="*/ 652 w 752"/>
                    <a:gd name="T9" fmla="*/ 423 h 565"/>
                    <a:gd name="T10" fmla="*/ 752 w 752"/>
                    <a:gd name="T11" fmla="*/ 173 h 5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52" h="565">
                      <a:moveTo>
                        <a:pt x="752" y="173"/>
                      </a:moveTo>
                      <a:lnTo>
                        <a:pt x="275" y="0"/>
                      </a:lnTo>
                      <a:lnTo>
                        <a:pt x="0" y="300"/>
                      </a:lnTo>
                      <a:lnTo>
                        <a:pt x="9" y="565"/>
                      </a:lnTo>
                      <a:lnTo>
                        <a:pt x="652" y="423"/>
                      </a:lnTo>
                      <a:lnTo>
                        <a:pt x="752" y="173"/>
                      </a:lnTo>
                      <a:close/>
                    </a:path>
                  </a:pathLst>
                </a:custGeom>
                <a:solidFill>
                  <a:srgbClr val="D4B1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3" name="íṡḷíďé">
                  <a:extLst>
                    <a:ext uri="{FF2B5EF4-FFF2-40B4-BE49-F238E27FC236}">
                      <a16:creationId xmlns:a16="http://schemas.microsoft.com/office/drawing/2014/main" xmlns="" id="{1B72E5CF-5E05-4A7D-A769-A651AB55852E}"/>
                    </a:ext>
                  </a:extLst>
                </p:cNvPr>
                <p:cNvSpPr/>
                <p:nvPr/>
              </p:nvSpPr>
              <p:spPr bwMode="auto">
                <a:xfrm>
                  <a:off x="6553480" y="1166254"/>
                  <a:ext cx="493713" cy="896938"/>
                </a:xfrm>
                <a:custGeom>
                  <a:avLst/>
                  <a:gdLst>
                    <a:gd name="T0" fmla="*/ 166 w 205"/>
                    <a:gd name="T1" fmla="*/ 362 h 372"/>
                    <a:gd name="T2" fmla="*/ 166 w 205"/>
                    <a:gd name="T3" fmla="*/ 362 h 372"/>
                    <a:gd name="T4" fmla="*/ 99 w 205"/>
                    <a:gd name="T5" fmla="*/ 333 h 372"/>
                    <a:gd name="T6" fmla="*/ 10 w 205"/>
                    <a:gd name="T7" fmla="*/ 77 h 372"/>
                    <a:gd name="T8" fmla="*/ 39 w 205"/>
                    <a:gd name="T9" fmla="*/ 11 h 372"/>
                    <a:gd name="T10" fmla="*/ 106 w 205"/>
                    <a:gd name="T11" fmla="*/ 40 h 372"/>
                    <a:gd name="T12" fmla="*/ 195 w 205"/>
                    <a:gd name="T13" fmla="*/ 296 h 372"/>
                    <a:gd name="T14" fmla="*/ 166 w 205"/>
                    <a:gd name="T15" fmla="*/ 362 h 3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5" h="372">
                      <a:moveTo>
                        <a:pt x="166" y="362"/>
                      </a:moveTo>
                      <a:cubicBezTo>
                        <a:pt x="166" y="362"/>
                        <a:pt x="166" y="362"/>
                        <a:pt x="166" y="362"/>
                      </a:cubicBezTo>
                      <a:cubicBezTo>
                        <a:pt x="139" y="372"/>
                        <a:pt x="108" y="359"/>
                        <a:pt x="99" y="333"/>
                      </a:cubicBezTo>
                      <a:cubicBezTo>
                        <a:pt x="10" y="77"/>
                        <a:pt x="10" y="77"/>
                        <a:pt x="10" y="77"/>
                      </a:cubicBezTo>
                      <a:cubicBezTo>
                        <a:pt x="0" y="51"/>
                        <a:pt x="13" y="21"/>
                        <a:pt x="39" y="11"/>
                      </a:cubicBezTo>
                      <a:cubicBezTo>
                        <a:pt x="66" y="0"/>
                        <a:pt x="96" y="14"/>
                        <a:pt x="106" y="40"/>
                      </a:cubicBezTo>
                      <a:cubicBezTo>
                        <a:pt x="195" y="296"/>
                        <a:pt x="195" y="296"/>
                        <a:pt x="195" y="296"/>
                      </a:cubicBezTo>
                      <a:cubicBezTo>
                        <a:pt x="205" y="322"/>
                        <a:pt x="192" y="352"/>
                        <a:pt x="166" y="362"/>
                      </a:cubicBezTo>
                      <a:close/>
                    </a:path>
                  </a:pathLst>
                </a:custGeom>
                <a:solidFill>
                  <a:srgbClr val="D4B1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4" name="ïṧḷiḑe">
                  <a:extLst>
                    <a:ext uri="{FF2B5EF4-FFF2-40B4-BE49-F238E27FC236}">
                      <a16:creationId xmlns:a16="http://schemas.microsoft.com/office/drawing/2014/main" xmlns="" id="{EE7B0E58-231D-4F50-8523-FC3281008594}"/>
                    </a:ext>
                  </a:extLst>
                </p:cNvPr>
                <p:cNvSpPr/>
                <p:nvPr/>
              </p:nvSpPr>
              <p:spPr bwMode="auto">
                <a:xfrm>
                  <a:off x="6524905" y="859866"/>
                  <a:ext cx="1041400" cy="588963"/>
                </a:xfrm>
                <a:custGeom>
                  <a:avLst/>
                  <a:gdLst>
                    <a:gd name="T0" fmla="*/ 428 w 432"/>
                    <a:gd name="T1" fmla="*/ 191 h 244"/>
                    <a:gd name="T2" fmla="*/ 428 w 432"/>
                    <a:gd name="T3" fmla="*/ 191 h 244"/>
                    <a:gd name="T4" fmla="*/ 368 w 432"/>
                    <a:gd name="T5" fmla="*/ 234 h 244"/>
                    <a:gd name="T6" fmla="*/ 47 w 432"/>
                    <a:gd name="T7" fmla="*/ 106 h 244"/>
                    <a:gd name="T8" fmla="*/ 5 w 432"/>
                    <a:gd name="T9" fmla="*/ 46 h 244"/>
                    <a:gd name="T10" fmla="*/ 64 w 432"/>
                    <a:gd name="T11" fmla="*/ 4 h 244"/>
                    <a:gd name="T12" fmla="*/ 385 w 432"/>
                    <a:gd name="T13" fmla="*/ 132 h 244"/>
                    <a:gd name="T14" fmla="*/ 428 w 432"/>
                    <a:gd name="T15" fmla="*/ 191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2" h="244">
                      <a:moveTo>
                        <a:pt x="428" y="191"/>
                      </a:moveTo>
                      <a:cubicBezTo>
                        <a:pt x="428" y="191"/>
                        <a:pt x="428" y="191"/>
                        <a:pt x="428" y="191"/>
                      </a:cubicBezTo>
                      <a:cubicBezTo>
                        <a:pt x="423" y="219"/>
                        <a:pt x="394" y="244"/>
                        <a:pt x="368" y="234"/>
                      </a:cubicBezTo>
                      <a:cubicBezTo>
                        <a:pt x="47" y="106"/>
                        <a:pt x="47" y="106"/>
                        <a:pt x="47" y="106"/>
                      </a:cubicBezTo>
                      <a:cubicBezTo>
                        <a:pt x="21" y="96"/>
                        <a:pt x="0" y="74"/>
                        <a:pt x="5" y="46"/>
                      </a:cubicBezTo>
                      <a:cubicBezTo>
                        <a:pt x="10" y="18"/>
                        <a:pt x="36" y="0"/>
                        <a:pt x="64" y="4"/>
                      </a:cubicBezTo>
                      <a:cubicBezTo>
                        <a:pt x="385" y="132"/>
                        <a:pt x="385" y="132"/>
                        <a:pt x="385" y="132"/>
                      </a:cubicBezTo>
                      <a:cubicBezTo>
                        <a:pt x="412" y="142"/>
                        <a:pt x="432" y="163"/>
                        <a:pt x="428" y="191"/>
                      </a:cubicBez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5" name="î$ḷiďé">
                  <a:extLst>
                    <a:ext uri="{FF2B5EF4-FFF2-40B4-BE49-F238E27FC236}">
                      <a16:creationId xmlns:a16="http://schemas.microsoft.com/office/drawing/2014/main" xmlns="" id="{89DA792C-814C-4117-BEE5-1E5513ED0B67}"/>
                    </a:ext>
                  </a:extLst>
                </p:cNvPr>
                <p:cNvSpPr/>
                <p:nvPr/>
              </p:nvSpPr>
              <p:spPr bwMode="auto">
                <a:xfrm>
                  <a:off x="6118505" y="859866"/>
                  <a:ext cx="671513" cy="647700"/>
                </a:xfrm>
                <a:custGeom>
                  <a:avLst/>
                  <a:gdLst>
                    <a:gd name="T0" fmla="*/ 19 w 278"/>
                    <a:gd name="T1" fmla="*/ 244 h 269"/>
                    <a:gd name="T2" fmla="*/ 19 w 278"/>
                    <a:gd name="T3" fmla="*/ 244 h 269"/>
                    <a:gd name="T4" fmla="*/ 24 w 278"/>
                    <a:gd name="T5" fmla="*/ 172 h 269"/>
                    <a:gd name="T6" fmla="*/ 186 w 278"/>
                    <a:gd name="T7" fmla="*/ 20 h 269"/>
                    <a:gd name="T8" fmla="*/ 259 w 278"/>
                    <a:gd name="T9" fmla="*/ 25 h 269"/>
                    <a:gd name="T10" fmla="*/ 254 w 278"/>
                    <a:gd name="T11" fmla="*/ 97 h 269"/>
                    <a:gd name="T12" fmla="*/ 92 w 278"/>
                    <a:gd name="T13" fmla="*/ 249 h 269"/>
                    <a:gd name="T14" fmla="*/ 19 w 278"/>
                    <a:gd name="T15" fmla="*/ 244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8" h="269">
                      <a:moveTo>
                        <a:pt x="19" y="244"/>
                      </a:moveTo>
                      <a:cubicBezTo>
                        <a:pt x="19" y="244"/>
                        <a:pt x="19" y="244"/>
                        <a:pt x="19" y="244"/>
                      </a:cubicBezTo>
                      <a:cubicBezTo>
                        <a:pt x="0" y="223"/>
                        <a:pt x="3" y="191"/>
                        <a:pt x="24" y="172"/>
                      </a:cubicBezTo>
                      <a:cubicBezTo>
                        <a:pt x="186" y="20"/>
                        <a:pt x="186" y="20"/>
                        <a:pt x="186" y="20"/>
                      </a:cubicBezTo>
                      <a:cubicBezTo>
                        <a:pt x="207" y="0"/>
                        <a:pt x="241" y="3"/>
                        <a:pt x="259" y="25"/>
                      </a:cubicBezTo>
                      <a:cubicBezTo>
                        <a:pt x="278" y="46"/>
                        <a:pt x="276" y="79"/>
                        <a:pt x="254" y="97"/>
                      </a:cubicBezTo>
                      <a:cubicBezTo>
                        <a:pt x="92" y="249"/>
                        <a:pt x="92" y="249"/>
                        <a:pt x="92" y="249"/>
                      </a:cubicBezTo>
                      <a:cubicBezTo>
                        <a:pt x="71" y="269"/>
                        <a:pt x="38" y="266"/>
                        <a:pt x="19" y="244"/>
                      </a:cubicBez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6" name="îSḷíḓe">
                  <a:extLst>
                    <a:ext uri="{FF2B5EF4-FFF2-40B4-BE49-F238E27FC236}">
                      <a16:creationId xmlns:a16="http://schemas.microsoft.com/office/drawing/2014/main" xmlns="" id="{74611231-B853-44B3-B76B-70B4CBFD0ECF}"/>
                    </a:ext>
                  </a:extLst>
                </p:cNvPr>
                <p:cNvSpPr/>
                <p:nvPr/>
              </p:nvSpPr>
              <p:spPr bwMode="auto">
                <a:xfrm>
                  <a:off x="5977218" y="1251979"/>
                  <a:ext cx="401638" cy="908050"/>
                </a:xfrm>
                <a:custGeom>
                  <a:avLst/>
                  <a:gdLst>
                    <a:gd name="T0" fmla="*/ 47 w 167"/>
                    <a:gd name="T1" fmla="*/ 372 h 376"/>
                    <a:gd name="T2" fmla="*/ 47 w 167"/>
                    <a:gd name="T3" fmla="*/ 372 h 376"/>
                    <a:gd name="T4" fmla="*/ 6 w 167"/>
                    <a:gd name="T5" fmla="*/ 312 h 376"/>
                    <a:gd name="T6" fmla="*/ 61 w 167"/>
                    <a:gd name="T7" fmla="*/ 47 h 376"/>
                    <a:gd name="T8" fmla="*/ 121 w 167"/>
                    <a:gd name="T9" fmla="*/ 5 h 376"/>
                    <a:gd name="T10" fmla="*/ 163 w 167"/>
                    <a:gd name="T11" fmla="*/ 65 h 376"/>
                    <a:gd name="T12" fmla="*/ 107 w 167"/>
                    <a:gd name="T13" fmla="*/ 330 h 376"/>
                    <a:gd name="T14" fmla="*/ 47 w 167"/>
                    <a:gd name="T15" fmla="*/ 372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7" h="376">
                      <a:moveTo>
                        <a:pt x="47" y="372"/>
                      </a:moveTo>
                      <a:cubicBezTo>
                        <a:pt x="47" y="372"/>
                        <a:pt x="47" y="372"/>
                        <a:pt x="47" y="372"/>
                      </a:cubicBezTo>
                      <a:cubicBezTo>
                        <a:pt x="20" y="367"/>
                        <a:pt x="0" y="339"/>
                        <a:pt x="6" y="312"/>
                      </a:cubicBezTo>
                      <a:cubicBezTo>
                        <a:pt x="61" y="47"/>
                        <a:pt x="61" y="47"/>
                        <a:pt x="61" y="47"/>
                      </a:cubicBezTo>
                      <a:cubicBezTo>
                        <a:pt x="67" y="19"/>
                        <a:pt x="93" y="0"/>
                        <a:pt x="121" y="5"/>
                      </a:cubicBezTo>
                      <a:cubicBezTo>
                        <a:pt x="149" y="10"/>
                        <a:pt x="167" y="37"/>
                        <a:pt x="163" y="65"/>
                      </a:cubicBezTo>
                      <a:cubicBezTo>
                        <a:pt x="107" y="330"/>
                        <a:pt x="107" y="330"/>
                        <a:pt x="107" y="330"/>
                      </a:cubicBezTo>
                      <a:cubicBezTo>
                        <a:pt x="101" y="357"/>
                        <a:pt x="75" y="376"/>
                        <a:pt x="47" y="372"/>
                      </a:cubicBez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" name="íslidè">
                  <a:extLst>
                    <a:ext uri="{FF2B5EF4-FFF2-40B4-BE49-F238E27FC236}">
                      <a16:creationId xmlns:a16="http://schemas.microsoft.com/office/drawing/2014/main" xmlns="" id="{47B1BE5A-43E4-4560-B95D-A2E40A74200A}"/>
                    </a:ext>
                  </a:extLst>
                </p:cNvPr>
                <p:cNvSpPr/>
                <p:nvPr/>
              </p:nvSpPr>
              <p:spPr bwMode="auto">
                <a:xfrm>
                  <a:off x="6575705" y="944004"/>
                  <a:ext cx="906463" cy="906463"/>
                </a:xfrm>
                <a:custGeom>
                  <a:avLst/>
                  <a:gdLst>
                    <a:gd name="T0" fmla="*/ 0 w 376"/>
                    <a:gd name="T1" fmla="*/ 129 h 376"/>
                    <a:gd name="T2" fmla="*/ 156 w 376"/>
                    <a:gd name="T3" fmla="*/ 282 h 376"/>
                    <a:gd name="T4" fmla="*/ 376 w 376"/>
                    <a:gd name="T5" fmla="*/ 269 h 376"/>
                    <a:gd name="T6" fmla="*/ 282 w 376"/>
                    <a:gd name="T7" fmla="*/ 91 h 376"/>
                    <a:gd name="T8" fmla="*/ 0 w 376"/>
                    <a:gd name="T9" fmla="*/ 129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6" h="376">
                      <a:moveTo>
                        <a:pt x="0" y="129"/>
                      </a:moveTo>
                      <a:cubicBezTo>
                        <a:pt x="47" y="140"/>
                        <a:pt x="236" y="189"/>
                        <a:pt x="156" y="282"/>
                      </a:cubicBezTo>
                      <a:cubicBezTo>
                        <a:pt x="76" y="376"/>
                        <a:pt x="376" y="269"/>
                        <a:pt x="376" y="269"/>
                      </a:cubicBezTo>
                      <a:cubicBezTo>
                        <a:pt x="282" y="91"/>
                        <a:pt x="282" y="91"/>
                        <a:pt x="282" y="91"/>
                      </a:cubicBezTo>
                      <a:cubicBezTo>
                        <a:pt x="282" y="91"/>
                        <a:pt x="116" y="0"/>
                        <a:pt x="0" y="129"/>
                      </a:cubicBez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" name="ïš1ïḋe">
                  <a:extLst>
                    <a:ext uri="{FF2B5EF4-FFF2-40B4-BE49-F238E27FC236}">
                      <a16:creationId xmlns:a16="http://schemas.microsoft.com/office/drawing/2014/main" xmlns="" id="{39BF90A2-56EB-4345-8B83-5F1FC5137118}"/>
                    </a:ext>
                  </a:extLst>
                </p:cNvPr>
                <p:cNvSpPr/>
                <p:nvPr/>
              </p:nvSpPr>
              <p:spPr bwMode="auto">
                <a:xfrm>
                  <a:off x="7274205" y="1161491"/>
                  <a:ext cx="481013" cy="633413"/>
                </a:xfrm>
                <a:custGeom>
                  <a:avLst/>
                  <a:gdLst>
                    <a:gd name="T0" fmla="*/ 0 w 303"/>
                    <a:gd name="T1" fmla="*/ 3 h 399"/>
                    <a:gd name="T2" fmla="*/ 56 w 303"/>
                    <a:gd name="T3" fmla="*/ 398 h 399"/>
                    <a:gd name="T4" fmla="*/ 303 w 303"/>
                    <a:gd name="T5" fmla="*/ 399 h 399"/>
                    <a:gd name="T6" fmla="*/ 290 w 303"/>
                    <a:gd name="T7" fmla="*/ 0 h 399"/>
                    <a:gd name="T8" fmla="*/ 0 w 303"/>
                    <a:gd name="T9" fmla="*/ 3 h 3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3" h="399">
                      <a:moveTo>
                        <a:pt x="0" y="3"/>
                      </a:moveTo>
                      <a:lnTo>
                        <a:pt x="56" y="398"/>
                      </a:lnTo>
                      <a:lnTo>
                        <a:pt x="303" y="399"/>
                      </a:lnTo>
                      <a:lnTo>
                        <a:pt x="29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" name="ïsḷíḋe">
                  <a:extLst>
                    <a:ext uri="{FF2B5EF4-FFF2-40B4-BE49-F238E27FC236}">
                      <a16:creationId xmlns:a16="http://schemas.microsoft.com/office/drawing/2014/main" xmlns="" id="{BFBF9759-4F76-432D-B149-3F17FF99E453}"/>
                    </a:ext>
                  </a:extLst>
                </p:cNvPr>
                <p:cNvSpPr/>
                <p:nvPr/>
              </p:nvSpPr>
              <p:spPr bwMode="auto">
                <a:xfrm>
                  <a:off x="5858155" y="1829829"/>
                  <a:ext cx="746125" cy="747713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0" name="i$ḷîḋe">
                  <a:extLst>
                    <a:ext uri="{FF2B5EF4-FFF2-40B4-BE49-F238E27FC236}">
                      <a16:creationId xmlns:a16="http://schemas.microsoft.com/office/drawing/2014/main" xmlns="" id="{B1EC4CEC-AB96-4555-844F-E1DE5F74F247}"/>
                    </a:ext>
                  </a:extLst>
                </p:cNvPr>
                <p:cNvSpPr/>
                <p:nvPr/>
              </p:nvSpPr>
              <p:spPr bwMode="auto">
                <a:xfrm>
                  <a:off x="5410480" y="2666441"/>
                  <a:ext cx="1644650" cy="2786063"/>
                </a:xfrm>
                <a:custGeom>
                  <a:avLst/>
                  <a:gdLst>
                    <a:gd name="T0" fmla="*/ 681 w 682"/>
                    <a:gd name="T1" fmla="*/ 446 h 1155"/>
                    <a:gd name="T2" fmla="*/ 681 w 682"/>
                    <a:gd name="T3" fmla="*/ 438 h 1155"/>
                    <a:gd name="T4" fmla="*/ 610 w 682"/>
                    <a:gd name="T5" fmla="*/ 61 h 1155"/>
                    <a:gd name="T6" fmla="*/ 539 w 682"/>
                    <a:gd name="T7" fmla="*/ 0 h 1155"/>
                    <a:gd name="T8" fmla="*/ 142 w 682"/>
                    <a:gd name="T9" fmla="*/ 0 h 1155"/>
                    <a:gd name="T10" fmla="*/ 71 w 682"/>
                    <a:gd name="T11" fmla="*/ 61 h 1155"/>
                    <a:gd name="T12" fmla="*/ 0 w 682"/>
                    <a:gd name="T13" fmla="*/ 438 h 1155"/>
                    <a:gd name="T14" fmla="*/ 1 w 682"/>
                    <a:gd name="T15" fmla="*/ 446 h 1155"/>
                    <a:gd name="T16" fmla="*/ 0 w 682"/>
                    <a:gd name="T17" fmla="*/ 457 h 1155"/>
                    <a:gd name="T18" fmla="*/ 72 w 682"/>
                    <a:gd name="T19" fmla="*/ 529 h 1155"/>
                    <a:gd name="T20" fmla="*/ 143 w 682"/>
                    <a:gd name="T21" fmla="*/ 469 h 1155"/>
                    <a:gd name="T22" fmla="*/ 188 w 682"/>
                    <a:gd name="T23" fmla="*/ 189 h 1155"/>
                    <a:gd name="T24" fmla="*/ 187 w 682"/>
                    <a:gd name="T25" fmla="*/ 1083 h 1155"/>
                    <a:gd name="T26" fmla="*/ 260 w 682"/>
                    <a:gd name="T27" fmla="*/ 1155 h 1155"/>
                    <a:gd name="T28" fmla="*/ 332 w 682"/>
                    <a:gd name="T29" fmla="*/ 1083 h 1155"/>
                    <a:gd name="T30" fmla="*/ 332 w 682"/>
                    <a:gd name="T31" fmla="*/ 640 h 1155"/>
                    <a:gd name="T32" fmla="*/ 349 w 682"/>
                    <a:gd name="T33" fmla="*/ 640 h 1155"/>
                    <a:gd name="T34" fmla="*/ 349 w 682"/>
                    <a:gd name="T35" fmla="*/ 1083 h 1155"/>
                    <a:gd name="T36" fmla="*/ 422 w 682"/>
                    <a:gd name="T37" fmla="*/ 1155 h 1155"/>
                    <a:gd name="T38" fmla="*/ 494 w 682"/>
                    <a:gd name="T39" fmla="*/ 1083 h 1155"/>
                    <a:gd name="T40" fmla="*/ 493 w 682"/>
                    <a:gd name="T41" fmla="*/ 189 h 1155"/>
                    <a:gd name="T42" fmla="*/ 538 w 682"/>
                    <a:gd name="T43" fmla="*/ 470 h 1155"/>
                    <a:gd name="T44" fmla="*/ 609 w 682"/>
                    <a:gd name="T45" fmla="*/ 529 h 1155"/>
                    <a:gd name="T46" fmla="*/ 682 w 682"/>
                    <a:gd name="T47" fmla="*/ 457 h 1155"/>
                    <a:gd name="T48" fmla="*/ 681 w 682"/>
                    <a:gd name="T49" fmla="*/ 446 h 1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82" h="1155">
                      <a:moveTo>
                        <a:pt x="681" y="446"/>
                      </a:moveTo>
                      <a:cubicBezTo>
                        <a:pt x="682" y="444"/>
                        <a:pt x="682" y="441"/>
                        <a:pt x="681" y="438"/>
                      </a:cubicBezTo>
                      <a:cubicBezTo>
                        <a:pt x="610" y="61"/>
                        <a:pt x="610" y="61"/>
                        <a:pt x="610" y="61"/>
                      </a:cubicBezTo>
                      <a:cubicBezTo>
                        <a:pt x="605" y="26"/>
                        <a:pt x="575" y="0"/>
                        <a:pt x="539" y="0"/>
                      </a:cubicBezTo>
                      <a:cubicBezTo>
                        <a:pt x="142" y="0"/>
                        <a:pt x="142" y="0"/>
                        <a:pt x="142" y="0"/>
                      </a:cubicBezTo>
                      <a:cubicBezTo>
                        <a:pt x="107" y="0"/>
                        <a:pt x="77" y="26"/>
                        <a:pt x="71" y="61"/>
                      </a:cubicBezTo>
                      <a:cubicBezTo>
                        <a:pt x="0" y="438"/>
                        <a:pt x="0" y="438"/>
                        <a:pt x="0" y="438"/>
                      </a:cubicBezTo>
                      <a:cubicBezTo>
                        <a:pt x="0" y="441"/>
                        <a:pt x="0" y="444"/>
                        <a:pt x="1" y="446"/>
                      </a:cubicBezTo>
                      <a:cubicBezTo>
                        <a:pt x="0" y="450"/>
                        <a:pt x="0" y="453"/>
                        <a:pt x="0" y="457"/>
                      </a:cubicBezTo>
                      <a:cubicBezTo>
                        <a:pt x="0" y="496"/>
                        <a:pt x="32" y="529"/>
                        <a:pt x="72" y="529"/>
                      </a:cubicBezTo>
                      <a:cubicBezTo>
                        <a:pt x="107" y="529"/>
                        <a:pt x="137" y="504"/>
                        <a:pt x="143" y="469"/>
                      </a:cubicBezTo>
                      <a:cubicBezTo>
                        <a:pt x="188" y="189"/>
                        <a:pt x="188" y="189"/>
                        <a:pt x="188" y="189"/>
                      </a:cubicBezTo>
                      <a:cubicBezTo>
                        <a:pt x="187" y="1083"/>
                        <a:pt x="187" y="1083"/>
                        <a:pt x="187" y="1083"/>
                      </a:cubicBezTo>
                      <a:cubicBezTo>
                        <a:pt x="187" y="1123"/>
                        <a:pt x="220" y="1155"/>
                        <a:pt x="260" y="1155"/>
                      </a:cubicBezTo>
                      <a:cubicBezTo>
                        <a:pt x="300" y="1155"/>
                        <a:pt x="332" y="1122"/>
                        <a:pt x="332" y="1083"/>
                      </a:cubicBezTo>
                      <a:cubicBezTo>
                        <a:pt x="332" y="640"/>
                        <a:pt x="332" y="640"/>
                        <a:pt x="332" y="640"/>
                      </a:cubicBezTo>
                      <a:cubicBezTo>
                        <a:pt x="349" y="640"/>
                        <a:pt x="349" y="640"/>
                        <a:pt x="349" y="640"/>
                      </a:cubicBezTo>
                      <a:cubicBezTo>
                        <a:pt x="349" y="1083"/>
                        <a:pt x="349" y="1083"/>
                        <a:pt x="349" y="1083"/>
                      </a:cubicBezTo>
                      <a:cubicBezTo>
                        <a:pt x="349" y="1123"/>
                        <a:pt x="382" y="1155"/>
                        <a:pt x="422" y="1155"/>
                      </a:cubicBezTo>
                      <a:cubicBezTo>
                        <a:pt x="462" y="1155"/>
                        <a:pt x="494" y="1122"/>
                        <a:pt x="494" y="1083"/>
                      </a:cubicBezTo>
                      <a:cubicBezTo>
                        <a:pt x="493" y="189"/>
                        <a:pt x="493" y="189"/>
                        <a:pt x="493" y="189"/>
                      </a:cubicBezTo>
                      <a:cubicBezTo>
                        <a:pt x="538" y="470"/>
                        <a:pt x="538" y="470"/>
                        <a:pt x="538" y="470"/>
                      </a:cubicBezTo>
                      <a:cubicBezTo>
                        <a:pt x="545" y="504"/>
                        <a:pt x="574" y="529"/>
                        <a:pt x="609" y="529"/>
                      </a:cubicBezTo>
                      <a:cubicBezTo>
                        <a:pt x="649" y="529"/>
                        <a:pt x="682" y="496"/>
                        <a:pt x="682" y="457"/>
                      </a:cubicBezTo>
                      <a:cubicBezTo>
                        <a:pt x="682" y="453"/>
                        <a:pt x="681" y="450"/>
                        <a:pt x="681" y="44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1" name="í$ḻïḓé">
                  <a:extLst>
                    <a:ext uri="{FF2B5EF4-FFF2-40B4-BE49-F238E27FC236}">
                      <a16:creationId xmlns:a16="http://schemas.microsoft.com/office/drawing/2014/main" xmlns="" id="{FE57626A-0BD7-46EA-9E92-04341E5A21C3}"/>
                    </a:ext>
                  </a:extLst>
                </p:cNvPr>
                <p:cNvSpPr/>
                <p:nvPr/>
              </p:nvSpPr>
              <p:spPr bwMode="auto">
                <a:xfrm>
                  <a:off x="6177243" y="1112279"/>
                  <a:ext cx="1668463" cy="996950"/>
                </a:xfrm>
                <a:custGeom>
                  <a:avLst/>
                  <a:gdLst>
                    <a:gd name="T0" fmla="*/ 436 w 692"/>
                    <a:gd name="T1" fmla="*/ 65 h 413"/>
                    <a:gd name="T2" fmla="*/ 676 w 692"/>
                    <a:gd name="T3" fmla="*/ 169 h 413"/>
                    <a:gd name="T4" fmla="*/ 517 w 692"/>
                    <a:gd name="T5" fmla="*/ 347 h 413"/>
                    <a:gd name="T6" fmla="*/ 284 w 692"/>
                    <a:gd name="T7" fmla="*/ 346 h 413"/>
                    <a:gd name="T8" fmla="*/ 90 w 692"/>
                    <a:gd name="T9" fmla="*/ 404 h 413"/>
                    <a:gd name="T10" fmla="*/ 12 w 692"/>
                    <a:gd name="T11" fmla="*/ 369 h 413"/>
                    <a:gd name="T12" fmla="*/ 47 w 692"/>
                    <a:gd name="T13" fmla="*/ 291 h 413"/>
                    <a:gd name="T14" fmla="*/ 329 w 692"/>
                    <a:gd name="T15" fmla="*/ 206 h 413"/>
                    <a:gd name="T16" fmla="*/ 436 w 692"/>
                    <a:gd name="T17" fmla="*/ 65 h 4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92" h="413">
                      <a:moveTo>
                        <a:pt x="436" y="65"/>
                      </a:moveTo>
                      <a:cubicBezTo>
                        <a:pt x="521" y="0"/>
                        <a:pt x="660" y="94"/>
                        <a:pt x="676" y="169"/>
                      </a:cubicBezTo>
                      <a:cubicBezTo>
                        <a:pt x="692" y="245"/>
                        <a:pt x="625" y="342"/>
                        <a:pt x="517" y="347"/>
                      </a:cubicBezTo>
                      <a:cubicBezTo>
                        <a:pt x="395" y="352"/>
                        <a:pt x="412" y="307"/>
                        <a:pt x="284" y="346"/>
                      </a:cubicBezTo>
                      <a:cubicBezTo>
                        <a:pt x="90" y="404"/>
                        <a:pt x="90" y="404"/>
                        <a:pt x="90" y="404"/>
                      </a:cubicBezTo>
                      <a:cubicBezTo>
                        <a:pt x="58" y="413"/>
                        <a:pt x="24" y="400"/>
                        <a:pt x="12" y="369"/>
                      </a:cubicBezTo>
                      <a:cubicBezTo>
                        <a:pt x="0" y="337"/>
                        <a:pt x="16" y="302"/>
                        <a:pt x="47" y="291"/>
                      </a:cubicBezTo>
                      <a:cubicBezTo>
                        <a:pt x="329" y="206"/>
                        <a:pt x="329" y="206"/>
                        <a:pt x="329" y="206"/>
                      </a:cubicBezTo>
                      <a:cubicBezTo>
                        <a:pt x="346" y="161"/>
                        <a:pt x="382" y="106"/>
                        <a:pt x="436" y="65"/>
                      </a:cubicBez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2" name="iSļîdé">
                  <a:extLst>
                    <a:ext uri="{FF2B5EF4-FFF2-40B4-BE49-F238E27FC236}">
                      <a16:creationId xmlns:a16="http://schemas.microsoft.com/office/drawing/2014/main" xmlns="" id="{B2D06701-48B8-4423-B4AA-42FF7A319CA7}"/>
                    </a:ext>
                  </a:extLst>
                </p:cNvPr>
                <p:cNvSpPr/>
                <p:nvPr/>
              </p:nvSpPr>
              <p:spPr bwMode="auto">
                <a:xfrm>
                  <a:off x="7667905" y="1093229"/>
                  <a:ext cx="268288" cy="815975"/>
                </a:xfrm>
                <a:custGeom>
                  <a:avLst/>
                  <a:gdLst>
                    <a:gd name="T0" fmla="*/ 0 w 169"/>
                    <a:gd name="T1" fmla="*/ 5 h 514"/>
                    <a:gd name="T2" fmla="*/ 12 w 169"/>
                    <a:gd name="T3" fmla="*/ 514 h 514"/>
                    <a:gd name="T4" fmla="*/ 169 w 169"/>
                    <a:gd name="T5" fmla="*/ 509 h 514"/>
                    <a:gd name="T6" fmla="*/ 158 w 169"/>
                    <a:gd name="T7" fmla="*/ 0 h 514"/>
                    <a:gd name="T8" fmla="*/ 0 w 169"/>
                    <a:gd name="T9" fmla="*/ 5 h 5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9" h="514">
                      <a:moveTo>
                        <a:pt x="0" y="5"/>
                      </a:moveTo>
                      <a:lnTo>
                        <a:pt x="12" y="514"/>
                      </a:lnTo>
                      <a:lnTo>
                        <a:pt x="169" y="509"/>
                      </a:lnTo>
                      <a:lnTo>
                        <a:pt x="158" y="0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7" name="îṣ1îḍè">
              <a:extLst>
                <a:ext uri="{FF2B5EF4-FFF2-40B4-BE49-F238E27FC236}">
                  <a16:creationId xmlns:a16="http://schemas.microsoft.com/office/drawing/2014/main" xmlns="" id="{3EF6C79F-284E-48DB-ABCC-8C48101451B1}"/>
                </a:ext>
              </a:extLst>
            </p:cNvPr>
            <p:cNvGrpSpPr/>
            <p:nvPr/>
          </p:nvGrpSpPr>
          <p:grpSpPr>
            <a:xfrm>
              <a:off x="673100" y="1305904"/>
              <a:ext cx="4084380" cy="963597"/>
              <a:chOff x="6525364" y="1305904"/>
              <a:chExt cx="4084380" cy="963597"/>
            </a:xfrm>
          </p:grpSpPr>
          <p:sp>
            <p:nvSpPr>
              <p:cNvPr id="23" name="íṥḷidé">
                <a:extLst>
                  <a:ext uri="{FF2B5EF4-FFF2-40B4-BE49-F238E27FC236}">
                    <a16:creationId xmlns:a16="http://schemas.microsoft.com/office/drawing/2014/main" xmlns="" id="{40DCEE7F-9ABA-4C5F-9798-1B6BC8DD9085}"/>
                  </a:ext>
                </a:extLst>
              </p:cNvPr>
              <p:cNvSpPr/>
              <p:nvPr/>
            </p:nvSpPr>
            <p:spPr>
              <a:xfrm>
                <a:off x="6525364" y="1420756"/>
                <a:ext cx="134784" cy="709173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ŝḻîḋê">
                <a:extLst>
                  <a:ext uri="{FF2B5EF4-FFF2-40B4-BE49-F238E27FC236}">
                    <a16:creationId xmlns:a16="http://schemas.microsoft.com/office/drawing/2014/main" xmlns="" id="{37D08B83-303A-44F8-A8DE-8D01B81BAE9D}"/>
                  </a:ext>
                </a:extLst>
              </p:cNvPr>
              <p:cNvSpPr/>
              <p:nvPr/>
            </p:nvSpPr>
            <p:spPr bwMode="auto">
              <a:xfrm>
                <a:off x="6763804" y="1697463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5" name="ïśḻîḍé">
                <a:extLst>
                  <a:ext uri="{FF2B5EF4-FFF2-40B4-BE49-F238E27FC236}">
                    <a16:creationId xmlns:a16="http://schemas.microsoft.com/office/drawing/2014/main" xmlns="" id="{E80F2FA9-E5D7-4AA2-8D62-07DDE3141BB8}"/>
                  </a:ext>
                </a:extLst>
              </p:cNvPr>
              <p:cNvSpPr txBox="1"/>
              <p:nvPr/>
            </p:nvSpPr>
            <p:spPr bwMode="auto">
              <a:xfrm>
                <a:off x="6763804" y="1305904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01.Text here</a:t>
                </a:r>
              </a:p>
            </p:txBody>
          </p:sp>
        </p:grpSp>
        <p:grpSp>
          <p:nvGrpSpPr>
            <p:cNvPr id="8" name="ïś1ïḍe">
              <a:extLst>
                <a:ext uri="{FF2B5EF4-FFF2-40B4-BE49-F238E27FC236}">
                  <a16:creationId xmlns:a16="http://schemas.microsoft.com/office/drawing/2014/main" xmlns="" id="{06E364FE-8CB4-488C-973C-D1D1859B5FD3}"/>
                </a:ext>
              </a:extLst>
            </p:cNvPr>
            <p:cNvGrpSpPr/>
            <p:nvPr/>
          </p:nvGrpSpPr>
          <p:grpSpPr>
            <a:xfrm>
              <a:off x="673100" y="2551219"/>
              <a:ext cx="4084380" cy="963597"/>
              <a:chOff x="6525364" y="2551219"/>
              <a:chExt cx="4084380" cy="963597"/>
            </a:xfrm>
          </p:grpSpPr>
          <p:sp>
            <p:nvSpPr>
              <p:cNvPr id="20" name="íŝḻïďê">
                <a:extLst>
                  <a:ext uri="{FF2B5EF4-FFF2-40B4-BE49-F238E27FC236}">
                    <a16:creationId xmlns:a16="http://schemas.microsoft.com/office/drawing/2014/main" xmlns="" id="{5B6EBFB1-EF11-4A82-AD4D-BC2F2227A4C0}"/>
                  </a:ext>
                </a:extLst>
              </p:cNvPr>
              <p:cNvSpPr/>
              <p:nvPr/>
            </p:nvSpPr>
            <p:spPr>
              <a:xfrm>
                <a:off x="6525364" y="2666071"/>
                <a:ext cx="134784" cy="709173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îş1îḓè">
                <a:extLst>
                  <a:ext uri="{FF2B5EF4-FFF2-40B4-BE49-F238E27FC236}">
                    <a16:creationId xmlns:a16="http://schemas.microsoft.com/office/drawing/2014/main" xmlns="" id="{6823A111-3503-4DD2-A41A-878A5D8AB76F}"/>
                  </a:ext>
                </a:extLst>
              </p:cNvPr>
              <p:cNvSpPr/>
              <p:nvPr/>
            </p:nvSpPr>
            <p:spPr bwMode="auto">
              <a:xfrm>
                <a:off x="6763804" y="2942778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2" name="î$ḻiďé">
                <a:extLst>
                  <a:ext uri="{FF2B5EF4-FFF2-40B4-BE49-F238E27FC236}">
                    <a16:creationId xmlns:a16="http://schemas.microsoft.com/office/drawing/2014/main" xmlns="" id="{1BB16ADD-8ACE-4CA8-916A-4177475A3170}"/>
                  </a:ext>
                </a:extLst>
              </p:cNvPr>
              <p:cNvSpPr txBox="1"/>
              <p:nvPr/>
            </p:nvSpPr>
            <p:spPr bwMode="auto">
              <a:xfrm>
                <a:off x="6763804" y="2551219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02.Text here</a:t>
                </a:r>
              </a:p>
            </p:txBody>
          </p:sp>
        </p:grpSp>
        <p:grpSp>
          <p:nvGrpSpPr>
            <p:cNvPr id="9" name="íṣḷiḋè">
              <a:extLst>
                <a:ext uri="{FF2B5EF4-FFF2-40B4-BE49-F238E27FC236}">
                  <a16:creationId xmlns:a16="http://schemas.microsoft.com/office/drawing/2014/main" xmlns="" id="{CEDCD2E6-F1DD-41E6-B96C-86FCCFB2B3D9}"/>
                </a:ext>
              </a:extLst>
            </p:cNvPr>
            <p:cNvGrpSpPr/>
            <p:nvPr/>
          </p:nvGrpSpPr>
          <p:grpSpPr>
            <a:xfrm>
              <a:off x="673100" y="3768884"/>
              <a:ext cx="4084380" cy="963597"/>
              <a:chOff x="6525364" y="3768884"/>
              <a:chExt cx="4084380" cy="963597"/>
            </a:xfrm>
          </p:grpSpPr>
          <p:sp>
            <p:nvSpPr>
              <p:cNvPr id="17" name="íṧ1iḑè">
                <a:extLst>
                  <a:ext uri="{FF2B5EF4-FFF2-40B4-BE49-F238E27FC236}">
                    <a16:creationId xmlns:a16="http://schemas.microsoft.com/office/drawing/2014/main" xmlns="" id="{7CB13F0C-3E79-4D7B-B801-28AF7768A7AC}"/>
                  </a:ext>
                </a:extLst>
              </p:cNvPr>
              <p:cNvSpPr/>
              <p:nvPr/>
            </p:nvSpPr>
            <p:spPr>
              <a:xfrm>
                <a:off x="6525364" y="3883736"/>
                <a:ext cx="134784" cy="709173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íŝ1idè">
                <a:extLst>
                  <a:ext uri="{FF2B5EF4-FFF2-40B4-BE49-F238E27FC236}">
                    <a16:creationId xmlns:a16="http://schemas.microsoft.com/office/drawing/2014/main" xmlns="" id="{6B5D4761-7263-4BEA-9647-F25162FFB945}"/>
                  </a:ext>
                </a:extLst>
              </p:cNvPr>
              <p:cNvSpPr/>
              <p:nvPr/>
            </p:nvSpPr>
            <p:spPr bwMode="auto">
              <a:xfrm>
                <a:off x="6763804" y="4160443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9" name="ïṡļïdè">
                <a:extLst>
                  <a:ext uri="{FF2B5EF4-FFF2-40B4-BE49-F238E27FC236}">
                    <a16:creationId xmlns:a16="http://schemas.microsoft.com/office/drawing/2014/main" xmlns="" id="{70A50568-FC68-40BD-8065-CB13CA0A6568}"/>
                  </a:ext>
                </a:extLst>
              </p:cNvPr>
              <p:cNvSpPr txBox="1"/>
              <p:nvPr/>
            </p:nvSpPr>
            <p:spPr bwMode="auto">
              <a:xfrm>
                <a:off x="6763804" y="3768884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03.Text here</a:t>
                </a:r>
              </a:p>
            </p:txBody>
          </p:sp>
        </p:grpSp>
        <p:grpSp>
          <p:nvGrpSpPr>
            <p:cNvPr id="10" name="iṥ1iḍé">
              <a:extLst>
                <a:ext uri="{FF2B5EF4-FFF2-40B4-BE49-F238E27FC236}">
                  <a16:creationId xmlns:a16="http://schemas.microsoft.com/office/drawing/2014/main" xmlns="" id="{29C4A738-67A6-4CB5-AC9B-ADABE6241D20}"/>
                </a:ext>
              </a:extLst>
            </p:cNvPr>
            <p:cNvGrpSpPr/>
            <p:nvPr/>
          </p:nvGrpSpPr>
          <p:grpSpPr>
            <a:xfrm>
              <a:off x="673100" y="4985403"/>
              <a:ext cx="4084380" cy="963597"/>
              <a:chOff x="6525364" y="4985403"/>
              <a:chExt cx="4084380" cy="963597"/>
            </a:xfrm>
          </p:grpSpPr>
          <p:sp>
            <p:nvSpPr>
              <p:cNvPr id="14" name="ïṩḷiḓe">
                <a:extLst>
                  <a:ext uri="{FF2B5EF4-FFF2-40B4-BE49-F238E27FC236}">
                    <a16:creationId xmlns:a16="http://schemas.microsoft.com/office/drawing/2014/main" xmlns="" id="{31BA83D0-F6D6-494E-AD9D-B71FE8EB84D9}"/>
                  </a:ext>
                </a:extLst>
              </p:cNvPr>
              <p:cNvSpPr/>
              <p:nvPr/>
            </p:nvSpPr>
            <p:spPr>
              <a:xfrm>
                <a:off x="6525364" y="5100255"/>
                <a:ext cx="134784" cy="709173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îṩ1îde">
                <a:extLst>
                  <a:ext uri="{FF2B5EF4-FFF2-40B4-BE49-F238E27FC236}">
                    <a16:creationId xmlns:a16="http://schemas.microsoft.com/office/drawing/2014/main" xmlns="" id="{D917493E-3580-487E-B7CE-DAD2127328C1}"/>
                  </a:ext>
                </a:extLst>
              </p:cNvPr>
              <p:cNvSpPr/>
              <p:nvPr/>
            </p:nvSpPr>
            <p:spPr bwMode="auto">
              <a:xfrm>
                <a:off x="6763804" y="5376962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6" name="ïŝľiḋé">
                <a:extLst>
                  <a:ext uri="{FF2B5EF4-FFF2-40B4-BE49-F238E27FC236}">
                    <a16:creationId xmlns:a16="http://schemas.microsoft.com/office/drawing/2014/main" xmlns="" id="{A949B4BE-B22C-48C7-B9C1-3CD6C424FDA4}"/>
                  </a:ext>
                </a:extLst>
              </p:cNvPr>
              <p:cNvSpPr txBox="1"/>
              <p:nvPr/>
            </p:nvSpPr>
            <p:spPr bwMode="auto">
              <a:xfrm>
                <a:off x="6763804" y="4985403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04.Text here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1E8E5D23-1FC1-497D-B1C6-9C62E6690D41}"/>
                </a:ext>
              </a:extLst>
            </p:cNvPr>
            <p:cNvCxnSpPr/>
            <p:nvPr/>
          </p:nvCxnSpPr>
          <p:spPr>
            <a:xfrm>
              <a:off x="1022480" y="2394000"/>
              <a:ext cx="36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91F5BC81-79C0-42A7-88AF-8B5AA197415A}"/>
                </a:ext>
              </a:extLst>
            </p:cNvPr>
            <p:cNvCxnSpPr/>
            <p:nvPr/>
          </p:nvCxnSpPr>
          <p:spPr>
            <a:xfrm>
              <a:off x="1022480" y="3609000"/>
              <a:ext cx="36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AFAA3334-E039-494B-892E-4B3BCA9F9850}"/>
                </a:ext>
              </a:extLst>
            </p:cNvPr>
            <p:cNvCxnSpPr/>
            <p:nvPr/>
          </p:nvCxnSpPr>
          <p:spPr>
            <a:xfrm>
              <a:off x="1022480" y="4824000"/>
              <a:ext cx="36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44506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4de2957c-41a6-4efc-9d05-3e49b3770d2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E057E97-EC37-47D4-AEBC-BA189FE44C9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07937" y="1192976"/>
            <a:ext cx="9976126" cy="4801024"/>
            <a:chOff x="1107937" y="1192976"/>
            <a:chExt cx="9976126" cy="4801024"/>
          </a:xfrm>
        </p:grpSpPr>
        <p:sp>
          <p:nvSpPr>
            <p:cNvPr id="6" name="ïSļïḋé">
              <a:extLst>
                <a:ext uri="{FF2B5EF4-FFF2-40B4-BE49-F238E27FC236}">
                  <a16:creationId xmlns:a16="http://schemas.microsoft.com/office/drawing/2014/main" xmlns="" id="{87689B93-D4B3-4246-B58D-C297318F1283}"/>
                </a:ext>
              </a:extLst>
            </p:cNvPr>
            <p:cNvSpPr/>
            <p:nvPr/>
          </p:nvSpPr>
          <p:spPr>
            <a:xfrm flipV="1">
              <a:off x="3938760" y="3269548"/>
              <a:ext cx="1691792" cy="14309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T w="0" h="12700"/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ṣlíḋê">
              <a:extLst>
                <a:ext uri="{FF2B5EF4-FFF2-40B4-BE49-F238E27FC236}">
                  <a16:creationId xmlns:a16="http://schemas.microsoft.com/office/drawing/2014/main" xmlns="" id="{2C01C8D2-60D2-49D9-8BFB-3871E40BDD59}"/>
                </a:ext>
              </a:extLst>
            </p:cNvPr>
            <p:cNvSpPr/>
            <p:nvPr/>
          </p:nvSpPr>
          <p:spPr bwMode="auto">
            <a:xfrm>
              <a:off x="4479992" y="3129808"/>
              <a:ext cx="609329" cy="609329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ṥ1ïḋè">
              <a:extLst>
                <a:ext uri="{FF2B5EF4-FFF2-40B4-BE49-F238E27FC236}">
                  <a16:creationId xmlns:a16="http://schemas.microsoft.com/office/drawing/2014/main" xmlns="" id="{74F68F57-ADA4-4CDB-BEC6-0DC384B0A7EB}"/>
                </a:ext>
              </a:extLst>
            </p:cNvPr>
            <p:cNvSpPr txBox="1"/>
            <p:nvPr/>
          </p:nvSpPr>
          <p:spPr bwMode="auto">
            <a:xfrm>
              <a:off x="4483292" y="2648349"/>
              <a:ext cx="602729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>
                  <a:solidFill>
                    <a:schemeClr val="accent2"/>
                  </a:solidFill>
                  <a:effectLst/>
                  <a:latin typeface="Impact" panose="020B0806030902050204" pitchFamily="34" charset="0"/>
                </a:rPr>
                <a:t>2016</a:t>
              </a:r>
            </a:p>
          </p:txBody>
        </p:sp>
        <p:grpSp>
          <p:nvGrpSpPr>
            <p:cNvPr id="9" name="îṩ1îḓé">
              <a:extLst>
                <a:ext uri="{FF2B5EF4-FFF2-40B4-BE49-F238E27FC236}">
                  <a16:creationId xmlns:a16="http://schemas.microsoft.com/office/drawing/2014/main" xmlns="" id="{6BD8055B-94BD-44E0-9FF4-3390E474F67F}"/>
                </a:ext>
              </a:extLst>
            </p:cNvPr>
            <p:cNvGrpSpPr/>
            <p:nvPr/>
          </p:nvGrpSpPr>
          <p:grpSpPr>
            <a:xfrm>
              <a:off x="3730625" y="4325964"/>
              <a:ext cx="2108063" cy="944997"/>
              <a:chOff x="1326000" y="4868424"/>
              <a:chExt cx="2108063" cy="944997"/>
            </a:xfrm>
          </p:grpSpPr>
          <p:sp>
            <p:nvSpPr>
              <p:cNvPr id="28" name="íṣļïḍé">
                <a:extLst>
                  <a:ext uri="{FF2B5EF4-FFF2-40B4-BE49-F238E27FC236}">
                    <a16:creationId xmlns:a16="http://schemas.microsoft.com/office/drawing/2014/main" xmlns="" id="{1B02CD1D-A45D-41A7-B427-58BC0DBDF598}"/>
                  </a:ext>
                </a:extLst>
              </p:cNvPr>
              <p:cNvSpPr/>
              <p:nvPr/>
            </p:nvSpPr>
            <p:spPr bwMode="auto">
              <a:xfrm>
                <a:off x="1326000" y="525602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9" name="iṡļiḑè">
                <a:extLst>
                  <a:ext uri="{FF2B5EF4-FFF2-40B4-BE49-F238E27FC236}">
                    <a16:creationId xmlns:a16="http://schemas.microsoft.com/office/drawing/2014/main" xmlns="" id="{319A9AF3-27A6-4B26-B713-88B69F51609F}"/>
                  </a:ext>
                </a:extLst>
              </p:cNvPr>
              <p:cNvSpPr txBox="1"/>
              <p:nvPr/>
            </p:nvSpPr>
            <p:spPr bwMode="auto">
              <a:xfrm>
                <a:off x="1326000" y="48684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0" name="î$1idê">
              <a:extLst>
                <a:ext uri="{FF2B5EF4-FFF2-40B4-BE49-F238E27FC236}">
                  <a16:creationId xmlns:a16="http://schemas.microsoft.com/office/drawing/2014/main" xmlns="" id="{C76A1D57-2565-4D85-AFCD-941EDB88F8DE}"/>
                </a:ext>
              </a:extLst>
            </p:cNvPr>
            <p:cNvSpPr/>
            <p:nvPr/>
          </p:nvSpPr>
          <p:spPr>
            <a:xfrm flipV="1">
              <a:off x="9184135" y="1820127"/>
              <a:ext cx="1691792" cy="143097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ṣḷiḍè">
              <a:extLst>
                <a:ext uri="{FF2B5EF4-FFF2-40B4-BE49-F238E27FC236}">
                  <a16:creationId xmlns:a16="http://schemas.microsoft.com/office/drawing/2014/main" xmlns="" id="{6C8BAC2A-64CF-4A33-86F4-395E3EEE6F68}"/>
                </a:ext>
              </a:extLst>
            </p:cNvPr>
            <p:cNvSpPr/>
            <p:nvPr/>
          </p:nvSpPr>
          <p:spPr bwMode="auto">
            <a:xfrm>
              <a:off x="9725367" y="1688331"/>
              <a:ext cx="609329" cy="609329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ṡliḍê">
              <a:extLst>
                <a:ext uri="{FF2B5EF4-FFF2-40B4-BE49-F238E27FC236}">
                  <a16:creationId xmlns:a16="http://schemas.microsoft.com/office/drawing/2014/main" xmlns="" id="{E35517D8-6A3C-4912-9D23-12F6C4E876E2}"/>
                </a:ext>
              </a:extLst>
            </p:cNvPr>
            <p:cNvSpPr txBox="1"/>
            <p:nvPr/>
          </p:nvSpPr>
          <p:spPr bwMode="auto">
            <a:xfrm>
              <a:off x="9729468" y="1192976"/>
              <a:ext cx="601127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 dirty="0">
                  <a:solidFill>
                    <a:schemeClr val="accent4"/>
                  </a:solidFill>
                  <a:effectLst/>
                  <a:latin typeface="Impact" panose="020B0806030902050204" pitchFamily="34" charset="0"/>
                </a:rPr>
                <a:t>2018</a:t>
              </a:r>
            </a:p>
          </p:txBody>
        </p:sp>
        <p:grpSp>
          <p:nvGrpSpPr>
            <p:cNvPr id="13" name="îŝlíďe">
              <a:extLst>
                <a:ext uri="{FF2B5EF4-FFF2-40B4-BE49-F238E27FC236}">
                  <a16:creationId xmlns:a16="http://schemas.microsoft.com/office/drawing/2014/main" xmlns="" id="{FA6DE2D8-EDFB-4010-9858-4428CF52C466}"/>
                </a:ext>
              </a:extLst>
            </p:cNvPr>
            <p:cNvGrpSpPr/>
            <p:nvPr/>
          </p:nvGrpSpPr>
          <p:grpSpPr>
            <a:xfrm>
              <a:off x="8976000" y="2876543"/>
              <a:ext cx="2108063" cy="944997"/>
              <a:chOff x="1326000" y="4868424"/>
              <a:chExt cx="2108063" cy="944997"/>
            </a:xfrm>
          </p:grpSpPr>
          <p:sp>
            <p:nvSpPr>
              <p:cNvPr id="26" name="iṩľíḓê">
                <a:extLst>
                  <a:ext uri="{FF2B5EF4-FFF2-40B4-BE49-F238E27FC236}">
                    <a16:creationId xmlns:a16="http://schemas.microsoft.com/office/drawing/2014/main" xmlns="" id="{72D1723F-DCE8-4912-B0A0-6F9B6B82911E}"/>
                  </a:ext>
                </a:extLst>
              </p:cNvPr>
              <p:cNvSpPr/>
              <p:nvPr/>
            </p:nvSpPr>
            <p:spPr bwMode="auto">
              <a:xfrm>
                <a:off x="1326000" y="525602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7" name="îsļïḓê">
                <a:extLst>
                  <a:ext uri="{FF2B5EF4-FFF2-40B4-BE49-F238E27FC236}">
                    <a16:creationId xmlns:a16="http://schemas.microsoft.com/office/drawing/2014/main" xmlns="" id="{DF93AABC-EF96-480B-967B-C6147009D11D}"/>
                  </a:ext>
                </a:extLst>
              </p:cNvPr>
              <p:cNvSpPr txBox="1"/>
              <p:nvPr/>
            </p:nvSpPr>
            <p:spPr bwMode="auto">
              <a:xfrm>
                <a:off x="1326000" y="48684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4" name="iṣ1ïḑe">
              <a:extLst>
                <a:ext uri="{FF2B5EF4-FFF2-40B4-BE49-F238E27FC236}">
                  <a16:creationId xmlns:a16="http://schemas.microsoft.com/office/drawing/2014/main" xmlns="" id="{674466A5-9D6D-4079-BEED-B9EF7134382E}"/>
                </a:ext>
              </a:extLst>
            </p:cNvPr>
            <p:cNvSpPr/>
            <p:nvPr/>
          </p:nvSpPr>
          <p:spPr>
            <a:xfrm flipV="1">
              <a:off x="6561448" y="2547047"/>
              <a:ext cx="1691792" cy="143097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T w="0" h="12700"/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ṥľiḓé">
              <a:extLst>
                <a:ext uri="{FF2B5EF4-FFF2-40B4-BE49-F238E27FC236}">
                  <a16:creationId xmlns:a16="http://schemas.microsoft.com/office/drawing/2014/main" xmlns="" id="{7C17A592-F649-4B28-952F-1F0A1F6F13F1}"/>
                </a:ext>
              </a:extLst>
            </p:cNvPr>
            <p:cNvSpPr/>
            <p:nvPr/>
          </p:nvSpPr>
          <p:spPr bwMode="auto">
            <a:xfrm>
              <a:off x="7102680" y="2351017"/>
              <a:ext cx="609329" cy="609329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ślide">
              <a:extLst>
                <a:ext uri="{FF2B5EF4-FFF2-40B4-BE49-F238E27FC236}">
                  <a16:creationId xmlns:a16="http://schemas.microsoft.com/office/drawing/2014/main" xmlns="" id="{12BA838D-700B-476E-8235-E77927889119}"/>
                </a:ext>
              </a:extLst>
            </p:cNvPr>
            <p:cNvSpPr txBox="1"/>
            <p:nvPr/>
          </p:nvSpPr>
          <p:spPr bwMode="auto">
            <a:xfrm>
              <a:off x="7129223" y="1922464"/>
              <a:ext cx="556243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 dirty="0">
                  <a:solidFill>
                    <a:schemeClr val="accent3"/>
                  </a:solidFill>
                  <a:effectLst/>
                  <a:latin typeface="Impact" panose="020B0806030902050204" pitchFamily="34" charset="0"/>
                </a:rPr>
                <a:t>2017</a:t>
              </a:r>
            </a:p>
          </p:txBody>
        </p:sp>
        <p:grpSp>
          <p:nvGrpSpPr>
            <p:cNvPr id="17" name="ísḷiḋê">
              <a:extLst>
                <a:ext uri="{FF2B5EF4-FFF2-40B4-BE49-F238E27FC236}">
                  <a16:creationId xmlns:a16="http://schemas.microsoft.com/office/drawing/2014/main" xmlns="" id="{317366B6-3F99-4605-8998-7F9E21794429}"/>
                </a:ext>
              </a:extLst>
            </p:cNvPr>
            <p:cNvGrpSpPr/>
            <p:nvPr/>
          </p:nvGrpSpPr>
          <p:grpSpPr>
            <a:xfrm>
              <a:off x="6353313" y="3603463"/>
              <a:ext cx="2108063" cy="944997"/>
              <a:chOff x="1326000" y="4868424"/>
              <a:chExt cx="2108063" cy="944997"/>
            </a:xfrm>
          </p:grpSpPr>
          <p:sp>
            <p:nvSpPr>
              <p:cNvPr id="24" name="ísḻîďe">
                <a:extLst>
                  <a:ext uri="{FF2B5EF4-FFF2-40B4-BE49-F238E27FC236}">
                    <a16:creationId xmlns:a16="http://schemas.microsoft.com/office/drawing/2014/main" xmlns="" id="{DFD85924-CB08-44C3-97DA-18047C81A85B}"/>
                  </a:ext>
                </a:extLst>
              </p:cNvPr>
              <p:cNvSpPr/>
              <p:nvPr/>
            </p:nvSpPr>
            <p:spPr bwMode="auto">
              <a:xfrm>
                <a:off x="1326000" y="525602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5" name="ïṩļíḍê">
                <a:extLst>
                  <a:ext uri="{FF2B5EF4-FFF2-40B4-BE49-F238E27FC236}">
                    <a16:creationId xmlns:a16="http://schemas.microsoft.com/office/drawing/2014/main" xmlns="" id="{E9CB5CED-3664-4C12-892E-651B8386DAC2}"/>
                  </a:ext>
                </a:extLst>
              </p:cNvPr>
              <p:cNvSpPr txBox="1"/>
              <p:nvPr/>
            </p:nvSpPr>
            <p:spPr bwMode="auto">
              <a:xfrm>
                <a:off x="1326000" y="48684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8" name="íśḻïdê">
              <a:extLst>
                <a:ext uri="{FF2B5EF4-FFF2-40B4-BE49-F238E27FC236}">
                  <a16:creationId xmlns:a16="http://schemas.microsoft.com/office/drawing/2014/main" xmlns="" id="{6039F5EE-19BA-4F3D-BE88-461C282C55FB}"/>
                </a:ext>
              </a:extLst>
            </p:cNvPr>
            <p:cNvSpPr/>
            <p:nvPr/>
          </p:nvSpPr>
          <p:spPr>
            <a:xfrm flipV="1">
              <a:off x="1316072" y="3992587"/>
              <a:ext cx="1691792" cy="14309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T w="0" h="12700"/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íšḷiḍê">
              <a:extLst>
                <a:ext uri="{FF2B5EF4-FFF2-40B4-BE49-F238E27FC236}">
                  <a16:creationId xmlns:a16="http://schemas.microsoft.com/office/drawing/2014/main" xmlns="" id="{44B1B936-4DF8-4C0C-B73E-F0BEAB244F02}"/>
                </a:ext>
              </a:extLst>
            </p:cNvPr>
            <p:cNvSpPr/>
            <p:nvPr/>
          </p:nvSpPr>
          <p:spPr bwMode="auto">
            <a:xfrm>
              <a:off x="1857304" y="3784124"/>
              <a:ext cx="609329" cy="609329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ísļïḓè">
              <a:extLst>
                <a:ext uri="{FF2B5EF4-FFF2-40B4-BE49-F238E27FC236}">
                  <a16:creationId xmlns:a16="http://schemas.microsoft.com/office/drawing/2014/main" xmlns="" id="{98DFC96F-824E-4BD6-90C3-173B07DDCED9}"/>
                </a:ext>
              </a:extLst>
            </p:cNvPr>
            <p:cNvSpPr txBox="1"/>
            <p:nvPr/>
          </p:nvSpPr>
          <p:spPr bwMode="auto">
            <a:xfrm>
              <a:off x="1861405" y="3368478"/>
              <a:ext cx="601127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 dirty="0">
                  <a:solidFill>
                    <a:schemeClr val="accent1"/>
                  </a:solidFill>
                  <a:effectLst/>
                  <a:latin typeface="Impact" panose="020B0806030902050204" pitchFamily="34" charset="0"/>
                </a:rPr>
                <a:t>2015</a:t>
              </a:r>
            </a:p>
          </p:txBody>
        </p:sp>
        <p:grpSp>
          <p:nvGrpSpPr>
            <p:cNvPr id="21" name="îSļiḓê">
              <a:extLst>
                <a:ext uri="{FF2B5EF4-FFF2-40B4-BE49-F238E27FC236}">
                  <a16:creationId xmlns:a16="http://schemas.microsoft.com/office/drawing/2014/main" xmlns="" id="{1F6252F5-B615-4364-A2F1-2991EC434BAE}"/>
                </a:ext>
              </a:extLst>
            </p:cNvPr>
            <p:cNvGrpSpPr/>
            <p:nvPr/>
          </p:nvGrpSpPr>
          <p:grpSpPr>
            <a:xfrm>
              <a:off x="1107937" y="5049003"/>
              <a:ext cx="2108063" cy="944997"/>
              <a:chOff x="1326000" y="4868424"/>
              <a:chExt cx="2108063" cy="944997"/>
            </a:xfrm>
          </p:grpSpPr>
          <p:sp>
            <p:nvSpPr>
              <p:cNvPr id="22" name="îṥ1íḑé">
                <a:extLst>
                  <a:ext uri="{FF2B5EF4-FFF2-40B4-BE49-F238E27FC236}">
                    <a16:creationId xmlns:a16="http://schemas.microsoft.com/office/drawing/2014/main" xmlns="" id="{B13CFB4B-1DFE-4B06-B5AC-A8146EF724A5}"/>
                  </a:ext>
                </a:extLst>
              </p:cNvPr>
              <p:cNvSpPr/>
              <p:nvPr/>
            </p:nvSpPr>
            <p:spPr bwMode="auto">
              <a:xfrm>
                <a:off x="1326000" y="525602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3" name="ïśḷïďe">
                <a:extLst>
                  <a:ext uri="{FF2B5EF4-FFF2-40B4-BE49-F238E27FC236}">
                    <a16:creationId xmlns:a16="http://schemas.microsoft.com/office/drawing/2014/main" xmlns="" id="{2B1E0DCB-7260-4AB0-ACBD-0A0366178F6A}"/>
                  </a:ext>
                </a:extLst>
              </p:cNvPr>
              <p:cNvSpPr txBox="1"/>
              <p:nvPr/>
            </p:nvSpPr>
            <p:spPr bwMode="auto">
              <a:xfrm>
                <a:off x="1326000" y="48684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17863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667892" y="1518027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669008" y="2413377"/>
            <a:ext cx="5419185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416301" y="203127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e00eab8d-f822-465e-86d2-4dfa6ec085d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17D9A88-F4F9-42B7-91D8-AA314025413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32050"/>
            <a:ext cx="10852152" cy="5011575"/>
            <a:chOff x="669925" y="1132050"/>
            <a:chExt cx="10852152" cy="5011575"/>
          </a:xfrm>
        </p:grpSpPr>
        <p:sp>
          <p:nvSpPr>
            <p:cNvPr id="6" name="ïSḻîḑè">
              <a:extLst>
                <a:ext uri="{FF2B5EF4-FFF2-40B4-BE49-F238E27FC236}">
                  <a16:creationId xmlns:a16="http://schemas.microsoft.com/office/drawing/2014/main" xmlns="" id="{CB05D7DD-1444-4375-B694-49B624BC4070}"/>
                </a:ext>
              </a:extLst>
            </p:cNvPr>
            <p:cNvSpPr/>
            <p:nvPr/>
          </p:nvSpPr>
          <p:spPr bwMode="auto">
            <a:xfrm>
              <a:off x="669925" y="1132050"/>
              <a:ext cx="5286886" cy="618802"/>
            </a:xfrm>
            <a:prstGeom prst="rect">
              <a:avLst/>
            </a:prstGeom>
            <a:noFill/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b="1" dirty="0">
                  <a:solidFill>
                    <a:schemeClr val="tx1"/>
                  </a:solidFill>
                </a:rPr>
                <a:t>Text here</a:t>
              </a:r>
              <a:endParaRPr lang="zh-CN" alt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7" name="ïšlïḑè">
              <a:extLst>
                <a:ext uri="{FF2B5EF4-FFF2-40B4-BE49-F238E27FC236}">
                  <a16:creationId xmlns:a16="http://schemas.microsoft.com/office/drawing/2014/main" xmlns="" id="{EC82BDF4-D196-4EE1-B2B4-3DE7CF54F0FC}"/>
                </a:ext>
              </a:extLst>
            </p:cNvPr>
            <p:cNvSpPr/>
            <p:nvPr/>
          </p:nvSpPr>
          <p:spPr bwMode="auto">
            <a:xfrm>
              <a:off x="6235191" y="1132050"/>
              <a:ext cx="5286886" cy="618802"/>
            </a:xfrm>
            <a:prstGeom prst="rect">
              <a:avLst/>
            </a:prstGeom>
            <a:noFill/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b="1" dirty="0">
                  <a:solidFill>
                    <a:schemeClr val="tx1"/>
                  </a:solidFill>
                </a:rPr>
                <a:t>Text here</a:t>
              </a:r>
              <a:endParaRPr lang="zh-CN" altLang="en-US" b="1" dirty="0">
                <a:solidFill>
                  <a:schemeClr val="tx1"/>
                </a:solidFill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46B96723-44E3-4E76-AEC8-5E552F14EE2B}"/>
                </a:ext>
              </a:extLst>
            </p:cNvPr>
            <p:cNvCxnSpPr>
              <a:cxnSpLocks/>
              <a:endCxn id="13" idx="0"/>
            </p:cNvCxnSpPr>
            <p:nvPr/>
          </p:nvCxnSpPr>
          <p:spPr>
            <a:xfrm flipH="1">
              <a:off x="6095207" y="1132050"/>
              <a:ext cx="786" cy="441195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ïşḷïḑê">
              <a:extLst>
                <a:ext uri="{FF2B5EF4-FFF2-40B4-BE49-F238E27FC236}">
                  <a16:creationId xmlns:a16="http://schemas.microsoft.com/office/drawing/2014/main" xmlns="" id="{681B7362-F287-483E-AD4C-EBFAA9327426}"/>
                </a:ext>
              </a:extLst>
            </p:cNvPr>
            <p:cNvSpPr/>
            <p:nvPr/>
          </p:nvSpPr>
          <p:spPr bwMode="auto">
            <a:xfrm>
              <a:off x="688311" y="1860150"/>
              <a:ext cx="5407681" cy="36838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r>
                <a:rPr lang="en-US" altLang="zh-CN" sz="1200" dirty="0"/>
                <a:t>Supporting text here.</a:t>
              </a:r>
            </a:p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r>
                <a:rPr lang="en-US" altLang="zh-CN" sz="1200" dirty="0"/>
                <a:t>Supporting text here.</a:t>
              </a:r>
            </a:p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r>
                <a:rPr lang="en-US" altLang="zh-CN" sz="1200" dirty="0"/>
                <a:t>Supporting text here.</a:t>
              </a:r>
            </a:p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r>
                <a:rPr lang="en-US" altLang="zh-CN" sz="1200" dirty="0"/>
                <a:t>Supporting text here.</a:t>
              </a:r>
            </a:p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r>
                <a:rPr lang="en-US" altLang="zh-CN" sz="1200" dirty="0"/>
                <a:t>Supporting text here.</a:t>
              </a:r>
            </a:p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r>
                <a:rPr lang="en-US" altLang="zh-CN" sz="1200" dirty="0"/>
                <a:t>Supporting text here.</a:t>
              </a:r>
            </a:p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r>
                <a:rPr lang="en-US" altLang="zh-CN" sz="1200" dirty="0"/>
                <a:t>Supporting text here.</a:t>
              </a:r>
            </a:p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r>
                <a:rPr lang="en-US" altLang="zh-CN" sz="1200" dirty="0"/>
                <a:t>Supporting text here.</a:t>
              </a:r>
            </a:p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endParaRPr lang="en-US" altLang="zh-CN" sz="1200" dirty="0"/>
            </a:p>
          </p:txBody>
        </p:sp>
        <p:sp>
          <p:nvSpPr>
            <p:cNvPr id="10" name="îśļîdè">
              <a:extLst>
                <a:ext uri="{FF2B5EF4-FFF2-40B4-BE49-F238E27FC236}">
                  <a16:creationId xmlns:a16="http://schemas.microsoft.com/office/drawing/2014/main" xmlns="" id="{50567731-C23B-4058-9CAE-2E3E8D2D5266}"/>
                </a:ext>
              </a:extLst>
            </p:cNvPr>
            <p:cNvSpPr/>
            <p:nvPr/>
          </p:nvSpPr>
          <p:spPr bwMode="auto">
            <a:xfrm>
              <a:off x="6112807" y="1860150"/>
              <a:ext cx="5407681" cy="36838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r>
                <a:rPr lang="en-US" altLang="zh-CN" sz="1200" dirty="0"/>
                <a:t>Supporting text here.</a:t>
              </a:r>
            </a:p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r>
                <a:rPr lang="en-US" altLang="zh-CN" sz="1200" dirty="0"/>
                <a:t>Supporting text here.</a:t>
              </a:r>
            </a:p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r>
                <a:rPr lang="en-US" altLang="zh-CN" sz="1200" dirty="0"/>
                <a:t>Supporting text here.</a:t>
              </a:r>
            </a:p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r>
                <a:rPr lang="en-US" altLang="zh-CN" sz="1200" dirty="0"/>
                <a:t>Supporting text here.</a:t>
              </a:r>
            </a:p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r>
                <a:rPr lang="en-US" altLang="zh-CN" sz="1200" dirty="0"/>
                <a:t>Supporting text here.</a:t>
              </a:r>
            </a:p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r>
                <a:rPr lang="en-US" altLang="zh-CN" sz="1200" dirty="0"/>
                <a:t>Supporting text here.</a:t>
              </a:r>
            </a:p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r>
                <a:rPr lang="en-US" altLang="zh-CN" sz="1200" dirty="0"/>
                <a:t>Supporting text here.</a:t>
              </a:r>
            </a:p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r>
                <a:rPr lang="en-US" altLang="zh-CN" sz="1200" dirty="0"/>
                <a:t>Supporting text here.</a:t>
              </a:r>
            </a:p>
            <a:p>
              <a:pPr marL="228600" indent="-228600" algn="ctr">
                <a:lnSpc>
                  <a:spcPct val="150000"/>
                </a:lnSpc>
                <a:spcAft>
                  <a:spcPts val="800"/>
                </a:spcAft>
                <a:buFont typeface="+mj-lt"/>
                <a:buAutoNum type="arabicPeriod"/>
              </a:pPr>
              <a:endParaRPr lang="en-US" altLang="zh-CN" sz="1200" dirty="0"/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84FF11A3-CCA2-453E-B061-B5082C59A589}"/>
                </a:ext>
              </a:extLst>
            </p:cNvPr>
            <p:cNvCxnSpPr/>
            <p:nvPr/>
          </p:nvCxnSpPr>
          <p:spPr>
            <a:xfrm>
              <a:off x="669925" y="1132050"/>
              <a:ext cx="1085056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3574E639-D1A8-4FFF-9090-4208D40A9965}"/>
                </a:ext>
              </a:extLst>
            </p:cNvPr>
            <p:cNvCxnSpPr/>
            <p:nvPr/>
          </p:nvCxnSpPr>
          <p:spPr>
            <a:xfrm>
              <a:off x="669925" y="1750852"/>
              <a:ext cx="1085056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íś1ïďe">
              <a:extLst>
                <a:ext uri="{FF2B5EF4-FFF2-40B4-BE49-F238E27FC236}">
                  <a16:creationId xmlns:a16="http://schemas.microsoft.com/office/drawing/2014/main" xmlns="" id="{5F60AFFF-6126-481D-ADD0-F4D3F49DE416}"/>
                </a:ext>
              </a:extLst>
            </p:cNvPr>
            <p:cNvSpPr/>
            <p:nvPr/>
          </p:nvSpPr>
          <p:spPr>
            <a:xfrm>
              <a:off x="669925" y="5544000"/>
              <a:ext cx="10850563" cy="599625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 w="9525">
              <a:noFill/>
              <a:miter lim="800000"/>
              <a:headEnd/>
              <a:tailEnd/>
            </a:ln>
            <a:extLst/>
          </p:spPr>
          <p:txBody>
            <a:bodyPr wrap="square" lIns="90000" anchor="ctr" anchorCtr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/>
                <a:t>Supporting text here.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75419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3d38886e-2382-4dbe-abe1-b9c3aaa0a329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:a16="http://schemas.microsoft.com/office/drawing/2014/main" xmlns="" id="{A289CCB0-780B-4192-AE34-64942E265C7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73532" y="1237871"/>
            <a:ext cx="10651906" cy="4702601"/>
            <a:chOff x="773531" y="1237871"/>
            <a:chExt cx="10651908" cy="4702602"/>
          </a:xfrm>
        </p:grpSpPr>
        <p:grpSp>
          <p:nvGrpSpPr>
            <p:cNvPr id="6" name="iṡľïḓê">
              <a:extLst>
                <a:ext uri="{FF2B5EF4-FFF2-40B4-BE49-F238E27FC236}">
                  <a16:creationId xmlns:a16="http://schemas.microsoft.com/office/drawing/2014/main" xmlns="" id="{0EE2C03B-184B-4553-8499-9220EF582DB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251589" y="1237871"/>
              <a:ext cx="5688821" cy="4702602"/>
              <a:chOff x="949" y="564"/>
              <a:chExt cx="3859" cy="3190"/>
            </a:xfrm>
            <a:solidFill>
              <a:srgbClr val="F2F2F2"/>
            </a:solidFill>
          </p:grpSpPr>
          <p:sp>
            <p:nvSpPr>
              <p:cNvPr id="42" name="iŝľîḓê">
                <a:extLst>
                  <a:ext uri="{FF2B5EF4-FFF2-40B4-BE49-F238E27FC236}">
                    <a16:creationId xmlns:a16="http://schemas.microsoft.com/office/drawing/2014/main" xmlns="" id="{5884DEBF-A78F-43DA-8AF1-3659257E2398}"/>
                  </a:ext>
                </a:extLst>
              </p:cNvPr>
              <p:cNvSpPr/>
              <p:nvPr/>
            </p:nvSpPr>
            <p:spPr bwMode="auto">
              <a:xfrm>
                <a:off x="2569" y="604"/>
                <a:ext cx="1690" cy="1441"/>
              </a:xfrm>
              <a:custGeom>
                <a:avLst/>
                <a:gdLst>
                  <a:gd name="T0" fmla="*/ 673 w 714"/>
                  <a:gd name="T1" fmla="*/ 51 h 609"/>
                  <a:gd name="T2" fmla="*/ 632 w 714"/>
                  <a:gd name="T3" fmla="*/ 59 h 609"/>
                  <a:gd name="T4" fmla="*/ 609 w 714"/>
                  <a:gd name="T5" fmla="*/ 28 h 609"/>
                  <a:gd name="T6" fmla="*/ 584 w 714"/>
                  <a:gd name="T7" fmla="*/ 30 h 609"/>
                  <a:gd name="T8" fmla="*/ 564 w 714"/>
                  <a:gd name="T9" fmla="*/ 11 h 609"/>
                  <a:gd name="T10" fmla="*/ 570 w 714"/>
                  <a:gd name="T11" fmla="*/ 22 h 609"/>
                  <a:gd name="T12" fmla="*/ 575 w 714"/>
                  <a:gd name="T13" fmla="*/ 42 h 609"/>
                  <a:gd name="T14" fmla="*/ 553 w 714"/>
                  <a:gd name="T15" fmla="*/ 122 h 609"/>
                  <a:gd name="T16" fmla="*/ 491 w 714"/>
                  <a:gd name="T17" fmla="*/ 157 h 609"/>
                  <a:gd name="T18" fmla="*/ 522 w 714"/>
                  <a:gd name="T19" fmla="*/ 214 h 609"/>
                  <a:gd name="T20" fmla="*/ 568 w 714"/>
                  <a:gd name="T21" fmla="*/ 214 h 609"/>
                  <a:gd name="T22" fmla="*/ 509 w 714"/>
                  <a:gd name="T23" fmla="*/ 270 h 609"/>
                  <a:gd name="T24" fmla="*/ 455 w 714"/>
                  <a:gd name="T25" fmla="*/ 332 h 609"/>
                  <a:gd name="T26" fmla="*/ 393 w 714"/>
                  <a:gd name="T27" fmla="*/ 364 h 609"/>
                  <a:gd name="T28" fmla="*/ 353 w 714"/>
                  <a:gd name="T29" fmla="*/ 422 h 609"/>
                  <a:gd name="T30" fmla="*/ 215 w 714"/>
                  <a:gd name="T31" fmla="*/ 465 h 609"/>
                  <a:gd name="T32" fmla="*/ 101 w 714"/>
                  <a:gd name="T33" fmla="*/ 427 h 609"/>
                  <a:gd name="T34" fmla="*/ 1 w 714"/>
                  <a:gd name="T35" fmla="*/ 422 h 609"/>
                  <a:gd name="T36" fmla="*/ 12 w 714"/>
                  <a:gd name="T37" fmla="*/ 454 h 609"/>
                  <a:gd name="T38" fmla="*/ 23 w 714"/>
                  <a:gd name="T39" fmla="*/ 494 h 609"/>
                  <a:gd name="T40" fmla="*/ 69 w 714"/>
                  <a:gd name="T41" fmla="*/ 483 h 609"/>
                  <a:gd name="T42" fmla="*/ 69 w 714"/>
                  <a:gd name="T43" fmla="*/ 522 h 609"/>
                  <a:gd name="T44" fmla="*/ 95 w 714"/>
                  <a:gd name="T45" fmla="*/ 541 h 609"/>
                  <a:gd name="T46" fmla="*/ 109 w 714"/>
                  <a:gd name="T47" fmla="*/ 559 h 609"/>
                  <a:gd name="T48" fmla="*/ 121 w 714"/>
                  <a:gd name="T49" fmla="*/ 556 h 609"/>
                  <a:gd name="T50" fmla="*/ 180 w 714"/>
                  <a:gd name="T51" fmla="*/ 535 h 609"/>
                  <a:gd name="T52" fmla="*/ 191 w 714"/>
                  <a:gd name="T53" fmla="*/ 562 h 609"/>
                  <a:gd name="T54" fmla="*/ 167 w 714"/>
                  <a:gd name="T55" fmla="*/ 581 h 609"/>
                  <a:gd name="T56" fmla="*/ 209 w 714"/>
                  <a:gd name="T57" fmla="*/ 605 h 609"/>
                  <a:gd name="T58" fmla="*/ 237 w 714"/>
                  <a:gd name="T59" fmla="*/ 553 h 609"/>
                  <a:gd name="T60" fmla="*/ 261 w 714"/>
                  <a:gd name="T61" fmla="*/ 546 h 609"/>
                  <a:gd name="T62" fmla="*/ 270 w 714"/>
                  <a:gd name="T63" fmla="*/ 590 h 609"/>
                  <a:gd name="T64" fmla="*/ 307 w 714"/>
                  <a:gd name="T65" fmla="*/ 608 h 609"/>
                  <a:gd name="T66" fmla="*/ 333 w 714"/>
                  <a:gd name="T67" fmla="*/ 564 h 609"/>
                  <a:gd name="T68" fmla="*/ 367 w 714"/>
                  <a:gd name="T69" fmla="*/ 538 h 609"/>
                  <a:gd name="T70" fmla="*/ 377 w 714"/>
                  <a:gd name="T71" fmla="*/ 533 h 609"/>
                  <a:gd name="T72" fmla="*/ 403 w 714"/>
                  <a:gd name="T73" fmla="*/ 526 h 609"/>
                  <a:gd name="T74" fmla="*/ 425 w 714"/>
                  <a:gd name="T75" fmla="*/ 503 h 609"/>
                  <a:gd name="T76" fmla="*/ 457 w 714"/>
                  <a:gd name="T77" fmla="*/ 492 h 609"/>
                  <a:gd name="T78" fmla="*/ 456 w 714"/>
                  <a:gd name="T79" fmla="*/ 462 h 609"/>
                  <a:gd name="T80" fmla="*/ 479 w 714"/>
                  <a:gd name="T81" fmla="*/ 420 h 609"/>
                  <a:gd name="T82" fmla="*/ 494 w 714"/>
                  <a:gd name="T83" fmla="*/ 448 h 609"/>
                  <a:gd name="T84" fmla="*/ 506 w 714"/>
                  <a:gd name="T85" fmla="*/ 432 h 609"/>
                  <a:gd name="T86" fmla="*/ 537 w 714"/>
                  <a:gd name="T87" fmla="*/ 403 h 609"/>
                  <a:gd name="T88" fmla="*/ 562 w 714"/>
                  <a:gd name="T89" fmla="*/ 398 h 609"/>
                  <a:gd name="T90" fmla="*/ 572 w 714"/>
                  <a:gd name="T91" fmla="*/ 417 h 609"/>
                  <a:gd name="T92" fmla="*/ 601 w 714"/>
                  <a:gd name="T93" fmla="*/ 444 h 609"/>
                  <a:gd name="T94" fmla="*/ 613 w 714"/>
                  <a:gd name="T95" fmla="*/ 436 h 609"/>
                  <a:gd name="T96" fmla="*/ 633 w 714"/>
                  <a:gd name="T97" fmla="*/ 416 h 609"/>
                  <a:gd name="T98" fmla="*/ 677 w 714"/>
                  <a:gd name="T99" fmla="*/ 385 h 609"/>
                  <a:gd name="T100" fmla="*/ 712 w 714"/>
                  <a:gd name="T101" fmla="*/ 354 h 609"/>
                  <a:gd name="T102" fmla="*/ 699 w 714"/>
                  <a:gd name="T103" fmla="*/ 324 h 609"/>
                  <a:gd name="T104" fmla="*/ 674 w 714"/>
                  <a:gd name="T105" fmla="*/ 322 h 609"/>
                  <a:gd name="T106" fmla="*/ 657 w 714"/>
                  <a:gd name="T107" fmla="*/ 295 h 609"/>
                  <a:gd name="T108" fmla="*/ 637 w 714"/>
                  <a:gd name="T109" fmla="*/ 263 h 609"/>
                  <a:gd name="T110" fmla="*/ 652 w 714"/>
                  <a:gd name="T111" fmla="*/ 254 h 609"/>
                  <a:gd name="T112" fmla="*/ 662 w 714"/>
                  <a:gd name="T113" fmla="*/ 226 h 609"/>
                  <a:gd name="T114" fmla="*/ 657 w 714"/>
                  <a:gd name="T115" fmla="*/ 190 h 609"/>
                  <a:gd name="T116" fmla="*/ 672 w 714"/>
                  <a:gd name="T117" fmla="*/ 168 h 609"/>
                  <a:gd name="T118" fmla="*/ 691 w 714"/>
                  <a:gd name="T119" fmla="*/ 163 h 609"/>
                  <a:gd name="T120" fmla="*/ 699 w 714"/>
                  <a:gd name="T121" fmla="*/ 125 h 609"/>
                  <a:gd name="T122" fmla="*/ 701 w 714"/>
                  <a:gd name="T123" fmla="*/ 84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14" h="609">
                    <a:moveTo>
                      <a:pt x="699" y="64"/>
                    </a:moveTo>
                    <a:cubicBezTo>
                      <a:pt x="697" y="56"/>
                      <a:pt x="697" y="56"/>
                      <a:pt x="697" y="56"/>
                    </a:cubicBezTo>
                    <a:cubicBezTo>
                      <a:pt x="689" y="43"/>
                      <a:pt x="689" y="43"/>
                      <a:pt x="689" y="43"/>
                    </a:cubicBezTo>
                    <a:cubicBezTo>
                      <a:pt x="683" y="40"/>
                      <a:pt x="683" y="40"/>
                      <a:pt x="683" y="40"/>
                    </a:cubicBezTo>
                    <a:cubicBezTo>
                      <a:pt x="677" y="43"/>
                      <a:pt x="677" y="43"/>
                      <a:pt x="677" y="43"/>
                    </a:cubicBezTo>
                    <a:cubicBezTo>
                      <a:pt x="674" y="50"/>
                      <a:pt x="674" y="50"/>
                      <a:pt x="674" y="50"/>
                    </a:cubicBezTo>
                    <a:cubicBezTo>
                      <a:pt x="673" y="51"/>
                      <a:pt x="673" y="51"/>
                      <a:pt x="673" y="51"/>
                    </a:cubicBezTo>
                    <a:cubicBezTo>
                      <a:pt x="673" y="51"/>
                      <a:pt x="673" y="51"/>
                      <a:pt x="673" y="51"/>
                    </a:cubicBezTo>
                    <a:cubicBezTo>
                      <a:pt x="672" y="51"/>
                      <a:pt x="672" y="51"/>
                      <a:pt x="672" y="51"/>
                    </a:cubicBezTo>
                    <a:cubicBezTo>
                      <a:pt x="661" y="53"/>
                      <a:pt x="661" y="53"/>
                      <a:pt x="661" y="53"/>
                    </a:cubicBezTo>
                    <a:cubicBezTo>
                      <a:pt x="660" y="54"/>
                      <a:pt x="659" y="54"/>
                      <a:pt x="658" y="56"/>
                    </a:cubicBezTo>
                    <a:cubicBezTo>
                      <a:pt x="655" y="58"/>
                      <a:pt x="655" y="58"/>
                      <a:pt x="655" y="58"/>
                    </a:cubicBezTo>
                    <a:cubicBezTo>
                      <a:pt x="649" y="63"/>
                      <a:pt x="649" y="63"/>
                      <a:pt x="649" y="63"/>
                    </a:cubicBezTo>
                    <a:cubicBezTo>
                      <a:pt x="648" y="64"/>
                      <a:pt x="648" y="64"/>
                      <a:pt x="648" y="64"/>
                    </a:cubicBezTo>
                    <a:cubicBezTo>
                      <a:pt x="643" y="65"/>
                      <a:pt x="643" y="65"/>
                      <a:pt x="643" y="65"/>
                    </a:cubicBezTo>
                    <a:cubicBezTo>
                      <a:pt x="640" y="64"/>
                      <a:pt x="637" y="62"/>
                      <a:pt x="632" y="59"/>
                    </a:cubicBezTo>
                    <a:cubicBezTo>
                      <a:pt x="631" y="58"/>
                      <a:pt x="631" y="58"/>
                      <a:pt x="631" y="58"/>
                    </a:cubicBezTo>
                    <a:cubicBezTo>
                      <a:pt x="623" y="50"/>
                      <a:pt x="619" y="45"/>
                      <a:pt x="619" y="42"/>
                    </a:cubicBezTo>
                    <a:cubicBezTo>
                      <a:pt x="619" y="31"/>
                      <a:pt x="619" y="31"/>
                      <a:pt x="619" y="31"/>
                    </a:cubicBezTo>
                    <a:cubicBezTo>
                      <a:pt x="619" y="31"/>
                      <a:pt x="619" y="31"/>
                      <a:pt x="619" y="31"/>
                    </a:cubicBezTo>
                    <a:cubicBezTo>
                      <a:pt x="619" y="30"/>
                      <a:pt x="619" y="30"/>
                      <a:pt x="619" y="30"/>
                    </a:cubicBezTo>
                    <a:cubicBezTo>
                      <a:pt x="621" y="28"/>
                      <a:pt x="621" y="28"/>
                      <a:pt x="621" y="28"/>
                    </a:cubicBezTo>
                    <a:cubicBezTo>
                      <a:pt x="609" y="24"/>
                      <a:pt x="609" y="24"/>
                      <a:pt x="609" y="24"/>
                    </a:cubicBezTo>
                    <a:cubicBezTo>
                      <a:pt x="609" y="28"/>
                      <a:pt x="609" y="28"/>
                      <a:pt x="609" y="28"/>
                    </a:cubicBezTo>
                    <a:cubicBezTo>
                      <a:pt x="609" y="30"/>
                      <a:pt x="607" y="31"/>
                      <a:pt x="605" y="32"/>
                    </a:cubicBezTo>
                    <a:cubicBezTo>
                      <a:pt x="601" y="34"/>
                      <a:pt x="601" y="34"/>
                      <a:pt x="601" y="34"/>
                    </a:cubicBezTo>
                    <a:cubicBezTo>
                      <a:pt x="600" y="34"/>
                      <a:pt x="600" y="34"/>
                      <a:pt x="600" y="34"/>
                    </a:cubicBezTo>
                    <a:cubicBezTo>
                      <a:pt x="600" y="33"/>
                      <a:pt x="600" y="33"/>
                      <a:pt x="600" y="33"/>
                    </a:cubicBezTo>
                    <a:cubicBezTo>
                      <a:pt x="594" y="32"/>
                      <a:pt x="594" y="32"/>
                      <a:pt x="594" y="32"/>
                    </a:cubicBezTo>
                    <a:cubicBezTo>
                      <a:pt x="595" y="36"/>
                      <a:pt x="595" y="36"/>
                      <a:pt x="595" y="36"/>
                    </a:cubicBezTo>
                    <a:cubicBezTo>
                      <a:pt x="585" y="30"/>
                      <a:pt x="585" y="30"/>
                      <a:pt x="585" y="30"/>
                    </a:cubicBezTo>
                    <a:cubicBezTo>
                      <a:pt x="584" y="30"/>
                      <a:pt x="584" y="30"/>
                      <a:pt x="584" y="30"/>
                    </a:cubicBezTo>
                    <a:cubicBezTo>
                      <a:pt x="584" y="29"/>
                      <a:pt x="584" y="29"/>
                      <a:pt x="584" y="29"/>
                    </a:cubicBezTo>
                    <a:cubicBezTo>
                      <a:pt x="584" y="29"/>
                      <a:pt x="584" y="29"/>
                      <a:pt x="584" y="29"/>
                    </a:cubicBezTo>
                    <a:cubicBezTo>
                      <a:pt x="582" y="25"/>
                      <a:pt x="581" y="20"/>
                      <a:pt x="581" y="16"/>
                    </a:cubicBezTo>
                    <a:cubicBezTo>
                      <a:pt x="581" y="12"/>
                      <a:pt x="582" y="9"/>
                      <a:pt x="583" y="8"/>
                    </a:cubicBezTo>
                    <a:cubicBezTo>
                      <a:pt x="586" y="3"/>
                      <a:pt x="586" y="3"/>
                      <a:pt x="586" y="3"/>
                    </a:cubicBezTo>
                    <a:cubicBezTo>
                      <a:pt x="585" y="0"/>
                      <a:pt x="585" y="0"/>
                      <a:pt x="585" y="0"/>
                    </a:cubicBezTo>
                    <a:cubicBezTo>
                      <a:pt x="575" y="1"/>
                      <a:pt x="575" y="1"/>
                      <a:pt x="575" y="1"/>
                    </a:cubicBezTo>
                    <a:cubicBezTo>
                      <a:pt x="569" y="2"/>
                      <a:pt x="566" y="5"/>
                      <a:pt x="564" y="11"/>
                    </a:cubicBezTo>
                    <a:cubicBezTo>
                      <a:pt x="564" y="11"/>
                      <a:pt x="564" y="11"/>
                      <a:pt x="564" y="11"/>
                    </a:cubicBezTo>
                    <a:cubicBezTo>
                      <a:pt x="564" y="11"/>
                      <a:pt x="564" y="11"/>
                      <a:pt x="564" y="11"/>
                    </a:cubicBezTo>
                    <a:cubicBezTo>
                      <a:pt x="558" y="20"/>
                      <a:pt x="558" y="20"/>
                      <a:pt x="558" y="20"/>
                    </a:cubicBezTo>
                    <a:cubicBezTo>
                      <a:pt x="564" y="20"/>
                      <a:pt x="564" y="20"/>
                      <a:pt x="564" y="20"/>
                    </a:cubicBezTo>
                    <a:cubicBezTo>
                      <a:pt x="564" y="20"/>
                      <a:pt x="564" y="20"/>
                      <a:pt x="564" y="20"/>
                    </a:cubicBezTo>
                    <a:cubicBezTo>
                      <a:pt x="565" y="20"/>
                      <a:pt x="565" y="20"/>
                      <a:pt x="565" y="20"/>
                    </a:cubicBezTo>
                    <a:cubicBezTo>
                      <a:pt x="565" y="20"/>
                      <a:pt x="565" y="20"/>
                      <a:pt x="565" y="20"/>
                    </a:cubicBezTo>
                    <a:cubicBezTo>
                      <a:pt x="570" y="22"/>
                      <a:pt x="570" y="22"/>
                      <a:pt x="570" y="22"/>
                    </a:cubicBezTo>
                    <a:cubicBezTo>
                      <a:pt x="571" y="22"/>
                      <a:pt x="571" y="22"/>
                      <a:pt x="571" y="22"/>
                    </a:cubicBezTo>
                    <a:cubicBezTo>
                      <a:pt x="571" y="23"/>
                      <a:pt x="571" y="23"/>
                      <a:pt x="571" y="23"/>
                    </a:cubicBezTo>
                    <a:cubicBezTo>
                      <a:pt x="571" y="24"/>
                      <a:pt x="571" y="24"/>
                      <a:pt x="571" y="24"/>
                    </a:cubicBezTo>
                    <a:cubicBezTo>
                      <a:pt x="572" y="32"/>
                      <a:pt x="572" y="32"/>
                      <a:pt x="572" y="32"/>
                    </a:cubicBezTo>
                    <a:cubicBezTo>
                      <a:pt x="575" y="40"/>
                      <a:pt x="575" y="40"/>
                      <a:pt x="575" y="40"/>
                    </a:cubicBezTo>
                    <a:cubicBezTo>
                      <a:pt x="575" y="41"/>
                      <a:pt x="575" y="41"/>
                      <a:pt x="575" y="41"/>
                    </a:cubicBezTo>
                    <a:cubicBezTo>
                      <a:pt x="575" y="41"/>
                      <a:pt x="575" y="41"/>
                      <a:pt x="575" y="41"/>
                    </a:cubicBezTo>
                    <a:cubicBezTo>
                      <a:pt x="575" y="42"/>
                      <a:pt x="575" y="42"/>
                      <a:pt x="575" y="42"/>
                    </a:cubicBezTo>
                    <a:cubicBezTo>
                      <a:pt x="561" y="68"/>
                      <a:pt x="561" y="68"/>
                      <a:pt x="561" y="68"/>
                    </a:cubicBezTo>
                    <a:cubicBezTo>
                      <a:pt x="559" y="71"/>
                      <a:pt x="558" y="81"/>
                      <a:pt x="557" y="95"/>
                    </a:cubicBezTo>
                    <a:cubicBezTo>
                      <a:pt x="557" y="96"/>
                      <a:pt x="557" y="96"/>
                      <a:pt x="557" y="96"/>
                    </a:cubicBezTo>
                    <a:cubicBezTo>
                      <a:pt x="552" y="106"/>
                      <a:pt x="552" y="106"/>
                      <a:pt x="552" y="106"/>
                    </a:cubicBezTo>
                    <a:cubicBezTo>
                      <a:pt x="555" y="110"/>
                      <a:pt x="555" y="110"/>
                      <a:pt x="555" y="110"/>
                    </a:cubicBezTo>
                    <a:cubicBezTo>
                      <a:pt x="555" y="111"/>
                      <a:pt x="555" y="111"/>
                      <a:pt x="555" y="111"/>
                    </a:cubicBezTo>
                    <a:cubicBezTo>
                      <a:pt x="556" y="117"/>
                      <a:pt x="555" y="121"/>
                      <a:pt x="554" y="122"/>
                    </a:cubicBezTo>
                    <a:cubicBezTo>
                      <a:pt x="553" y="122"/>
                      <a:pt x="553" y="122"/>
                      <a:pt x="553" y="122"/>
                    </a:cubicBezTo>
                    <a:cubicBezTo>
                      <a:pt x="550" y="124"/>
                      <a:pt x="541" y="133"/>
                      <a:pt x="526" y="151"/>
                    </a:cubicBezTo>
                    <a:cubicBezTo>
                      <a:pt x="525" y="152"/>
                      <a:pt x="525" y="152"/>
                      <a:pt x="525" y="152"/>
                    </a:cubicBezTo>
                    <a:cubicBezTo>
                      <a:pt x="524" y="152"/>
                      <a:pt x="524" y="152"/>
                      <a:pt x="524" y="152"/>
                    </a:cubicBezTo>
                    <a:cubicBezTo>
                      <a:pt x="523" y="151"/>
                      <a:pt x="523" y="151"/>
                      <a:pt x="523" y="151"/>
                    </a:cubicBezTo>
                    <a:cubicBezTo>
                      <a:pt x="517" y="148"/>
                      <a:pt x="513" y="144"/>
                      <a:pt x="510" y="141"/>
                    </a:cubicBezTo>
                    <a:cubicBezTo>
                      <a:pt x="507" y="140"/>
                      <a:pt x="501" y="138"/>
                      <a:pt x="491" y="138"/>
                    </a:cubicBezTo>
                    <a:cubicBezTo>
                      <a:pt x="491" y="157"/>
                      <a:pt x="491" y="157"/>
                      <a:pt x="491" y="157"/>
                    </a:cubicBezTo>
                    <a:cubicBezTo>
                      <a:pt x="491" y="157"/>
                      <a:pt x="491" y="157"/>
                      <a:pt x="491" y="157"/>
                    </a:cubicBezTo>
                    <a:cubicBezTo>
                      <a:pt x="483" y="192"/>
                      <a:pt x="483" y="192"/>
                      <a:pt x="483" y="192"/>
                    </a:cubicBezTo>
                    <a:cubicBezTo>
                      <a:pt x="482" y="196"/>
                      <a:pt x="481" y="204"/>
                      <a:pt x="481" y="216"/>
                    </a:cubicBezTo>
                    <a:cubicBezTo>
                      <a:pt x="484" y="220"/>
                      <a:pt x="484" y="220"/>
                      <a:pt x="484" y="220"/>
                    </a:cubicBezTo>
                    <a:cubicBezTo>
                      <a:pt x="487" y="215"/>
                      <a:pt x="487" y="215"/>
                      <a:pt x="487" y="215"/>
                    </a:cubicBezTo>
                    <a:cubicBezTo>
                      <a:pt x="487" y="215"/>
                      <a:pt x="487" y="215"/>
                      <a:pt x="487" y="215"/>
                    </a:cubicBezTo>
                    <a:cubicBezTo>
                      <a:pt x="487" y="214"/>
                      <a:pt x="487" y="214"/>
                      <a:pt x="487" y="214"/>
                    </a:cubicBezTo>
                    <a:cubicBezTo>
                      <a:pt x="497" y="210"/>
                      <a:pt x="497" y="210"/>
                      <a:pt x="497" y="210"/>
                    </a:cubicBezTo>
                    <a:cubicBezTo>
                      <a:pt x="522" y="214"/>
                      <a:pt x="522" y="214"/>
                      <a:pt x="522" y="214"/>
                    </a:cubicBezTo>
                    <a:cubicBezTo>
                      <a:pt x="525" y="210"/>
                      <a:pt x="525" y="210"/>
                      <a:pt x="525" y="210"/>
                    </a:cubicBezTo>
                    <a:cubicBezTo>
                      <a:pt x="529" y="204"/>
                      <a:pt x="529" y="204"/>
                      <a:pt x="529" y="204"/>
                    </a:cubicBezTo>
                    <a:cubicBezTo>
                      <a:pt x="529" y="204"/>
                      <a:pt x="529" y="204"/>
                      <a:pt x="529" y="204"/>
                    </a:cubicBezTo>
                    <a:cubicBezTo>
                      <a:pt x="529" y="204"/>
                      <a:pt x="529" y="204"/>
                      <a:pt x="529" y="204"/>
                    </a:cubicBezTo>
                    <a:cubicBezTo>
                      <a:pt x="530" y="203"/>
                      <a:pt x="530" y="203"/>
                      <a:pt x="530" y="203"/>
                    </a:cubicBezTo>
                    <a:cubicBezTo>
                      <a:pt x="540" y="201"/>
                      <a:pt x="540" y="201"/>
                      <a:pt x="540" y="201"/>
                    </a:cubicBezTo>
                    <a:cubicBezTo>
                      <a:pt x="553" y="200"/>
                      <a:pt x="553" y="200"/>
                      <a:pt x="553" y="200"/>
                    </a:cubicBezTo>
                    <a:cubicBezTo>
                      <a:pt x="557" y="201"/>
                      <a:pt x="562" y="206"/>
                      <a:pt x="568" y="214"/>
                    </a:cubicBezTo>
                    <a:cubicBezTo>
                      <a:pt x="584" y="222"/>
                      <a:pt x="593" y="230"/>
                      <a:pt x="595" y="236"/>
                    </a:cubicBezTo>
                    <a:cubicBezTo>
                      <a:pt x="596" y="239"/>
                      <a:pt x="596" y="242"/>
                      <a:pt x="595" y="244"/>
                    </a:cubicBezTo>
                    <a:cubicBezTo>
                      <a:pt x="593" y="247"/>
                      <a:pt x="591" y="249"/>
                      <a:pt x="587" y="249"/>
                    </a:cubicBezTo>
                    <a:cubicBezTo>
                      <a:pt x="586" y="249"/>
                      <a:pt x="586" y="249"/>
                      <a:pt x="586" y="249"/>
                    </a:cubicBezTo>
                    <a:cubicBezTo>
                      <a:pt x="567" y="248"/>
                      <a:pt x="555" y="248"/>
                      <a:pt x="551" y="250"/>
                    </a:cubicBezTo>
                    <a:cubicBezTo>
                      <a:pt x="542" y="256"/>
                      <a:pt x="542" y="256"/>
                      <a:pt x="542" y="256"/>
                    </a:cubicBezTo>
                    <a:cubicBezTo>
                      <a:pt x="530" y="265"/>
                      <a:pt x="522" y="269"/>
                      <a:pt x="517" y="269"/>
                    </a:cubicBezTo>
                    <a:cubicBezTo>
                      <a:pt x="509" y="270"/>
                      <a:pt x="509" y="270"/>
                      <a:pt x="509" y="270"/>
                    </a:cubicBezTo>
                    <a:cubicBezTo>
                      <a:pt x="505" y="290"/>
                      <a:pt x="505" y="290"/>
                      <a:pt x="505" y="290"/>
                    </a:cubicBezTo>
                    <a:cubicBezTo>
                      <a:pt x="503" y="296"/>
                      <a:pt x="501" y="300"/>
                      <a:pt x="498" y="303"/>
                    </a:cubicBezTo>
                    <a:cubicBezTo>
                      <a:pt x="495" y="306"/>
                      <a:pt x="490" y="308"/>
                      <a:pt x="483" y="310"/>
                    </a:cubicBezTo>
                    <a:cubicBezTo>
                      <a:pt x="476" y="311"/>
                      <a:pt x="469" y="314"/>
                      <a:pt x="463" y="317"/>
                    </a:cubicBezTo>
                    <a:cubicBezTo>
                      <a:pt x="457" y="332"/>
                      <a:pt x="457" y="332"/>
                      <a:pt x="457" y="332"/>
                    </a:cubicBezTo>
                    <a:cubicBezTo>
                      <a:pt x="456" y="332"/>
                      <a:pt x="456" y="332"/>
                      <a:pt x="456" y="332"/>
                    </a:cubicBezTo>
                    <a:cubicBezTo>
                      <a:pt x="456" y="332"/>
                      <a:pt x="456" y="332"/>
                      <a:pt x="456" y="332"/>
                    </a:cubicBezTo>
                    <a:cubicBezTo>
                      <a:pt x="455" y="332"/>
                      <a:pt x="455" y="332"/>
                      <a:pt x="455" y="332"/>
                    </a:cubicBezTo>
                    <a:cubicBezTo>
                      <a:pt x="437" y="340"/>
                      <a:pt x="437" y="340"/>
                      <a:pt x="437" y="340"/>
                    </a:cubicBezTo>
                    <a:cubicBezTo>
                      <a:pt x="436" y="340"/>
                      <a:pt x="436" y="340"/>
                      <a:pt x="436" y="340"/>
                    </a:cubicBezTo>
                    <a:cubicBezTo>
                      <a:pt x="427" y="338"/>
                      <a:pt x="427" y="338"/>
                      <a:pt x="427" y="338"/>
                    </a:cubicBezTo>
                    <a:cubicBezTo>
                      <a:pt x="419" y="336"/>
                      <a:pt x="414" y="334"/>
                      <a:pt x="410" y="332"/>
                    </a:cubicBezTo>
                    <a:cubicBezTo>
                      <a:pt x="405" y="330"/>
                      <a:pt x="400" y="329"/>
                      <a:pt x="395" y="331"/>
                    </a:cubicBezTo>
                    <a:cubicBezTo>
                      <a:pt x="390" y="338"/>
                      <a:pt x="387" y="346"/>
                      <a:pt x="388" y="355"/>
                    </a:cubicBezTo>
                    <a:cubicBezTo>
                      <a:pt x="388" y="360"/>
                      <a:pt x="389" y="363"/>
                      <a:pt x="391" y="364"/>
                    </a:cubicBezTo>
                    <a:cubicBezTo>
                      <a:pt x="393" y="364"/>
                      <a:pt x="393" y="364"/>
                      <a:pt x="393" y="364"/>
                    </a:cubicBezTo>
                    <a:cubicBezTo>
                      <a:pt x="397" y="362"/>
                      <a:pt x="397" y="362"/>
                      <a:pt x="397" y="362"/>
                    </a:cubicBezTo>
                    <a:cubicBezTo>
                      <a:pt x="397" y="374"/>
                      <a:pt x="397" y="374"/>
                      <a:pt x="397" y="374"/>
                    </a:cubicBezTo>
                    <a:cubicBezTo>
                      <a:pt x="397" y="379"/>
                      <a:pt x="396" y="382"/>
                      <a:pt x="393" y="384"/>
                    </a:cubicBezTo>
                    <a:cubicBezTo>
                      <a:pt x="391" y="386"/>
                      <a:pt x="387" y="388"/>
                      <a:pt x="382" y="389"/>
                    </a:cubicBezTo>
                    <a:cubicBezTo>
                      <a:pt x="379" y="390"/>
                      <a:pt x="379" y="390"/>
                      <a:pt x="379" y="390"/>
                    </a:cubicBezTo>
                    <a:cubicBezTo>
                      <a:pt x="375" y="392"/>
                      <a:pt x="366" y="402"/>
                      <a:pt x="354" y="422"/>
                    </a:cubicBezTo>
                    <a:cubicBezTo>
                      <a:pt x="354" y="422"/>
                      <a:pt x="354" y="422"/>
                      <a:pt x="354" y="422"/>
                    </a:cubicBezTo>
                    <a:cubicBezTo>
                      <a:pt x="353" y="422"/>
                      <a:pt x="353" y="422"/>
                      <a:pt x="353" y="422"/>
                    </a:cubicBezTo>
                    <a:cubicBezTo>
                      <a:pt x="341" y="430"/>
                      <a:pt x="341" y="430"/>
                      <a:pt x="341" y="430"/>
                    </a:cubicBezTo>
                    <a:cubicBezTo>
                      <a:pt x="343" y="430"/>
                      <a:pt x="345" y="430"/>
                      <a:pt x="344" y="432"/>
                    </a:cubicBezTo>
                    <a:cubicBezTo>
                      <a:pt x="344" y="434"/>
                      <a:pt x="343" y="434"/>
                      <a:pt x="339" y="434"/>
                    </a:cubicBezTo>
                    <a:cubicBezTo>
                      <a:pt x="305" y="434"/>
                      <a:pt x="305" y="434"/>
                      <a:pt x="305" y="434"/>
                    </a:cubicBezTo>
                    <a:cubicBezTo>
                      <a:pt x="267" y="432"/>
                      <a:pt x="238" y="443"/>
                      <a:pt x="217" y="464"/>
                    </a:cubicBezTo>
                    <a:cubicBezTo>
                      <a:pt x="216" y="465"/>
                      <a:pt x="216" y="465"/>
                      <a:pt x="216" y="465"/>
                    </a:cubicBezTo>
                    <a:cubicBezTo>
                      <a:pt x="215" y="465"/>
                      <a:pt x="215" y="465"/>
                      <a:pt x="215" y="465"/>
                    </a:cubicBezTo>
                    <a:cubicBezTo>
                      <a:pt x="215" y="465"/>
                      <a:pt x="215" y="465"/>
                      <a:pt x="215" y="465"/>
                    </a:cubicBezTo>
                    <a:cubicBezTo>
                      <a:pt x="201" y="467"/>
                      <a:pt x="201" y="467"/>
                      <a:pt x="201" y="467"/>
                    </a:cubicBezTo>
                    <a:cubicBezTo>
                      <a:pt x="200" y="467"/>
                      <a:pt x="200" y="467"/>
                      <a:pt x="200" y="467"/>
                    </a:cubicBezTo>
                    <a:cubicBezTo>
                      <a:pt x="199" y="467"/>
                      <a:pt x="199" y="467"/>
                      <a:pt x="199" y="467"/>
                    </a:cubicBezTo>
                    <a:cubicBezTo>
                      <a:pt x="195" y="458"/>
                      <a:pt x="195" y="458"/>
                      <a:pt x="195" y="458"/>
                    </a:cubicBezTo>
                    <a:cubicBezTo>
                      <a:pt x="181" y="461"/>
                      <a:pt x="181" y="461"/>
                      <a:pt x="181" y="461"/>
                    </a:cubicBezTo>
                    <a:cubicBezTo>
                      <a:pt x="173" y="462"/>
                      <a:pt x="163" y="460"/>
                      <a:pt x="152" y="454"/>
                    </a:cubicBezTo>
                    <a:cubicBezTo>
                      <a:pt x="142" y="450"/>
                      <a:pt x="133" y="444"/>
                      <a:pt x="123" y="436"/>
                    </a:cubicBezTo>
                    <a:cubicBezTo>
                      <a:pt x="117" y="432"/>
                      <a:pt x="110" y="428"/>
                      <a:pt x="101" y="427"/>
                    </a:cubicBezTo>
                    <a:cubicBezTo>
                      <a:pt x="88" y="426"/>
                      <a:pt x="88" y="426"/>
                      <a:pt x="88" y="426"/>
                    </a:cubicBezTo>
                    <a:cubicBezTo>
                      <a:pt x="74" y="428"/>
                      <a:pt x="74" y="428"/>
                      <a:pt x="74" y="428"/>
                    </a:cubicBezTo>
                    <a:cubicBezTo>
                      <a:pt x="63" y="429"/>
                      <a:pt x="53" y="429"/>
                      <a:pt x="43" y="428"/>
                    </a:cubicBezTo>
                    <a:cubicBezTo>
                      <a:pt x="32" y="428"/>
                      <a:pt x="18" y="424"/>
                      <a:pt x="1" y="419"/>
                    </a:cubicBezTo>
                    <a:cubicBezTo>
                      <a:pt x="0" y="422"/>
                      <a:pt x="0" y="422"/>
                      <a:pt x="0" y="422"/>
                    </a:cubicBezTo>
                    <a:cubicBezTo>
                      <a:pt x="0" y="422"/>
                      <a:pt x="0" y="422"/>
                      <a:pt x="0" y="422"/>
                    </a:cubicBezTo>
                    <a:cubicBezTo>
                      <a:pt x="1" y="422"/>
                      <a:pt x="1" y="422"/>
                      <a:pt x="1" y="422"/>
                    </a:cubicBezTo>
                    <a:cubicBezTo>
                      <a:pt x="1" y="422"/>
                      <a:pt x="1" y="422"/>
                      <a:pt x="1" y="422"/>
                    </a:cubicBezTo>
                    <a:cubicBezTo>
                      <a:pt x="1" y="422"/>
                      <a:pt x="1" y="422"/>
                      <a:pt x="1" y="422"/>
                    </a:cubicBezTo>
                    <a:cubicBezTo>
                      <a:pt x="1" y="426"/>
                      <a:pt x="1" y="426"/>
                      <a:pt x="1" y="426"/>
                    </a:cubicBezTo>
                    <a:cubicBezTo>
                      <a:pt x="5" y="434"/>
                      <a:pt x="5" y="434"/>
                      <a:pt x="5" y="434"/>
                    </a:cubicBezTo>
                    <a:cubicBezTo>
                      <a:pt x="13" y="444"/>
                      <a:pt x="13" y="444"/>
                      <a:pt x="13" y="444"/>
                    </a:cubicBezTo>
                    <a:cubicBezTo>
                      <a:pt x="14" y="446"/>
                      <a:pt x="14" y="446"/>
                      <a:pt x="14" y="446"/>
                    </a:cubicBezTo>
                    <a:cubicBezTo>
                      <a:pt x="12" y="453"/>
                      <a:pt x="12" y="453"/>
                      <a:pt x="12" y="453"/>
                    </a:cubicBezTo>
                    <a:cubicBezTo>
                      <a:pt x="12" y="454"/>
                      <a:pt x="12" y="454"/>
                      <a:pt x="12" y="454"/>
                    </a:cubicBezTo>
                    <a:cubicBezTo>
                      <a:pt x="12" y="454"/>
                      <a:pt x="12" y="454"/>
                      <a:pt x="12" y="454"/>
                    </a:cubicBezTo>
                    <a:cubicBezTo>
                      <a:pt x="7" y="460"/>
                      <a:pt x="7" y="460"/>
                      <a:pt x="7" y="460"/>
                    </a:cubicBezTo>
                    <a:cubicBezTo>
                      <a:pt x="12" y="465"/>
                      <a:pt x="12" y="465"/>
                      <a:pt x="12" y="465"/>
                    </a:cubicBezTo>
                    <a:cubicBezTo>
                      <a:pt x="14" y="467"/>
                      <a:pt x="15" y="469"/>
                      <a:pt x="15" y="470"/>
                    </a:cubicBezTo>
                    <a:cubicBezTo>
                      <a:pt x="17" y="478"/>
                      <a:pt x="17" y="478"/>
                      <a:pt x="17" y="478"/>
                    </a:cubicBezTo>
                    <a:cubicBezTo>
                      <a:pt x="23" y="484"/>
                      <a:pt x="23" y="484"/>
                      <a:pt x="23" y="484"/>
                    </a:cubicBezTo>
                    <a:cubicBezTo>
                      <a:pt x="23" y="485"/>
                      <a:pt x="23" y="485"/>
                      <a:pt x="23" y="485"/>
                    </a:cubicBezTo>
                    <a:cubicBezTo>
                      <a:pt x="23" y="490"/>
                      <a:pt x="23" y="490"/>
                      <a:pt x="23" y="490"/>
                    </a:cubicBezTo>
                    <a:cubicBezTo>
                      <a:pt x="23" y="494"/>
                      <a:pt x="23" y="494"/>
                      <a:pt x="23" y="494"/>
                    </a:cubicBezTo>
                    <a:cubicBezTo>
                      <a:pt x="27" y="497"/>
                      <a:pt x="27" y="497"/>
                      <a:pt x="27" y="497"/>
                    </a:cubicBezTo>
                    <a:cubicBezTo>
                      <a:pt x="29" y="496"/>
                      <a:pt x="29" y="496"/>
                      <a:pt x="29" y="496"/>
                    </a:cubicBezTo>
                    <a:cubicBezTo>
                      <a:pt x="30" y="495"/>
                      <a:pt x="30" y="495"/>
                      <a:pt x="30" y="495"/>
                    </a:cubicBezTo>
                    <a:cubicBezTo>
                      <a:pt x="31" y="492"/>
                      <a:pt x="33" y="490"/>
                      <a:pt x="36" y="490"/>
                    </a:cubicBezTo>
                    <a:cubicBezTo>
                      <a:pt x="39" y="488"/>
                      <a:pt x="39" y="488"/>
                      <a:pt x="39" y="488"/>
                    </a:cubicBezTo>
                    <a:cubicBezTo>
                      <a:pt x="60" y="486"/>
                      <a:pt x="60" y="486"/>
                      <a:pt x="60" y="486"/>
                    </a:cubicBezTo>
                    <a:cubicBezTo>
                      <a:pt x="69" y="483"/>
                      <a:pt x="69" y="483"/>
                      <a:pt x="69" y="483"/>
                    </a:cubicBezTo>
                    <a:cubicBezTo>
                      <a:pt x="69" y="483"/>
                      <a:pt x="69" y="483"/>
                      <a:pt x="69" y="483"/>
                    </a:cubicBezTo>
                    <a:cubicBezTo>
                      <a:pt x="71" y="482"/>
                      <a:pt x="71" y="482"/>
                      <a:pt x="71" y="482"/>
                    </a:cubicBezTo>
                    <a:cubicBezTo>
                      <a:pt x="75" y="492"/>
                      <a:pt x="75" y="492"/>
                      <a:pt x="75" y="492"/>
                    </a:cubicBezTo>
                    <a:cubicBezTo>
                      <a:pt x="75" y="492"/>
                      <a:pt x="75" y="492"/>
                      <a:pt x="75" y="492"/>
                    </a:cubicBezTo>
                    <a:cubicBezTo>
                      <a:pt x="75" y="492"/>
                      <a:pt x="75" y="492"/>
                      <a:pt x="75" y="492"/>
                    </a:cubicBezTo>
                    <a:cubicBezTo>
                      <a:pt x="76" y="494"/>
                      <a:pt x="75" y="496"/>
                      <a:pt x="74" y="498"/>
                    </a:cubicBezTo>
                    <a:cubicBezTo>
                      <a:pt x="63" y="514"/>
                      <a:pt x="63" y="514"/>
                      <a:pt x="63" y="514"/>
                    </a:cubicBezTo>
                    <a:cubicBezTo>
                      <a:pt x="63" y="517"/>
                      <a:pt x="63" y="517"/>
                      <a:pt x="63" y="517"/>
                    </a:cubicBezTo>
                    <a:cubicBezTo>
                      <a:pt x="69" y="522"/>
                      <a:pt x="69" y="522"/>
                      <a:pt x="69" y="522"/>
                    </a:cubicBezTo>
                    <a:cubicBezTo>
                      <a:pt x="74" y="526"/>
                      <a:pt x="74" y="526"/>
                      <a:pt x="74" y="526"/>
                    </a:cubicBezTo>
                    <a:cubicBezTo>
                      <a:pt x="74" y="526"/>
                      <a:pt x="74" y="526"/>
                      <a:pt x="74" y="526"/>
                    </a:cubicBezTo>
                    <a:cubicBezTo>
                      <a:pt x="77" y="529"/>
                      <a:pt x="79" y="531"/>
                      <a:pt x="81" y="532"/>
                    </a:cubicBezTo>
                    <a:cubicBezTo>
                      <a:pt x="84" y="532"/>
                      <a:pt x="87" y="535"/>
                      <a:pt x="89" y="538"/>
                    </a:cubicBezTo>
                    <a:cubicBezTo>
                      <a:pt x="89" y="539"/>
                      <a:pt x="89" y="539"/>
                      <a:pt x="89" y="539"/>
                    </a:cubicBezTo>
                    <a:cubicBezTo>
                      <a:pt x="93" y="541"/>
                      <a:pt x="93" y="541"/>
                      <a:pt x="93" y="541"/>
                    </a:cubicBezTo>
                    <a:cubicBezTo>
                      <a:pt x="95" y="541"/>
                      <a:pt x="95" y="541"/>
                      <a:pt x="95" y="541"/>
                    </a:cubicBezTo>
                    <a:cubicBezTo>
                      <a:pt x="95" y="541"/>
                      <a:pt x="95" y="541"/>
                      <a:pt x="95" y="541"/>
                    </a:cubicBezTo>
                    <a:cubicBezTo>
                      <a:pt x="96" y="546"/>
                      <a:pt x="96" y="546"/>
                      <a:pt x="96" y="546"/>
                    </a:cubicBezTo>
                    <a:cubicBezTo>
                      <a:pt x="96" y="546"/>
                      <a:pt x="96" y="546"/>
                      <a:pt x="96" y="546"/>
                    </a:cubicBezTo>
                    <a:cubicBezTo>
                      <a:pt x="97" y="550"/>
                      <a:pt x="97" y="550"/>
                      <a:pt x="97" y="550"/>
                    </a:cubicBezTo>
                    <a:cubicBezTo>
                      <a:pt x="98" y="556"/>
                      <a:pt x="98" y="556"/>
                      <a:pt x="98" y="556"/>
                    </a:cubicBezTo>
                    <a:cubicBezTo>
                      <a:pt x="108" y="558"/>
                      <a:pt x="108" y="558"/>
                      <a:pt x="108" y="558"/>
                    </a:cubicBezTo>
                    <a:cubicBezTo>
                      <a:pt x="109" y="558"/>
                      <a:pt x="109" y="558"/>
                      <a:pt x="109" y="558"/>
                    </a:cubicBezTo>
                    <a:cubicBezTo>
                      <a:pt x="109" y="558"/>
                      <a:pt x="109" y="558"/>
                      <a:pt x="109" y="558"/>
                    </a:cubicBezTo>
                    <a:cubicBezTo>
                      <a:pt x="109" y="559"/>
                      <a:pt x="109" y="559"/>
                      <a:pt x="109" y="559"/>
                    </a:cubicBezTo>
                    <a:cubicBezTo>
                      <a:pt x="110" y="560"/>
                      <a:pt x="110" y="560"/>
                      <a:pt x="110" y="560"/>
                    </a:cubicBezTo>
                    <a:cubicBezTo>
                      <a:pt x="113" y="565"/>
                      <a:pt x="113" y="565"/>
                      <a:pt x="113" y="565"/>
                    </a:cubicBezTo>
                    <a:cubicBezTo>
                      <a:pt x="121" y="568"/>
                      <a:pt x="121" y="568"/>
                      <a:pt x="121" y="568"/>
                    </a:cubicBezTo>
                    <a:cubicBezTo>
                      <a:pt x="126" y="565"/>
                      <a:pt x="126" y="565"/>
                      <a:pt x="126" y="565"/>
                    </a:cubicBezTo>
                    <a:cubicBezTo>
                      <a:pt x="125" y="562"/>
                      <a:pt x="125" y="562"/>
                      <a:pt x="125" y="562"/>
                    </a:cubicBezTo>
                    <a:cubicBezTo>
                      <a:pt x="120" y="557"/>
                      <a:pt x="120" y="557"/>
                      <a:pt x="120" y="557"/>
                    </a:cubicBezTo>
                    <a:cubicBezTo>
                      <a:pt x="121" y="556"/>
                      <a:pt x="121" y="556"/>
                      <a:pt x="121" y="556"/>
                    </a:cubicBezTo>
                    <a:cubicBezTo>
                      <a:pt x="121" y="556"/>
                      <a:pt x="121" y="556"/>
                      <a:pt x="121" y="556"/>
                    </a:cubicBezTo>
                    <a:cubicBezTo>
                      <a:pt x="125" y="547"/>
                      <a:pt x="125" y="547"/>
                      <a:pt x="125" y="547"/>
                    </a:cubicBezTo>
                    <a:cubicBezTo>
                      <a:pt x="135" y="547"/>
                      <a:pt x="135" y="547"/>
                      <a:pt x="135" y="547"/>
                    </a:cubicBezTo>
                    <a:cubicBezTo>
                      <a:pt x="135" y="548"/>
                      <a:pt x="135" y="548"/>
                      <a:pt x="135" y="548"/>
                    </a:cubicBezTo>
                    <a:cubicBezTo>
                      <a:pt x="149" y="552"/>
                      <a:pt x="149" y="552"/>
                      <a:pt x="149" y="552"/>
                    </a:cubicBezTo>
                    <a:cubicBezTo>
                      <a:pt x="157" y="551"/>
                      <a:pt x="157" y="551"/>
                      <a:pt x="157" y="551"/>
                    </a:cubicBezTo>
                    <a:cubicBezTo>
                      <a:pt x="163" y="546"/>
                      <a:pt x="163" y="546"/>
                      <a:pt x="163" y="546"/>
                    </a:cubicBezTo>
                    <a:cubicBezTo>
                      <a:pt x="169" y="537"/>
                      <a:pt x="174" y="534"/>
                      <a:pt x="177" y="536"/>
                    </a:cubicBezTo>
                    <a:cubicBezTo>
                      <a:pt x="180" y="535"/>
                      <a:pt x="180" y="535"/>
                      <a:pt x="180" y="535"/>
                    </a:cubicBezTo>
                    <a:cubicBezTo>
                      <a:pt x="183" y="535"/>
                      <a:pt x="185" y="536"/>
                      <a:pt x="187" y="536"/>
                    </a:cubicBezTo>
                    <a:cubicBezTo>
                      <a:pt x="187" y="537"/>
                      <a:pt x="187" y="538"/>
                      <a:pt x="187" y="538"/>
                    </a:cubicBezTo>
                    <a:cubicBezTo>
                      <a:pt x="187" y="540"/>
                      <a:pt x="189" y="543"/>
                      <a:pt x="191" y="548"/>
                    </a:cubicBezTo>
                    <a:cubicBezTo>
                      <a:pt x="191" y="548"/>
                      <a:pt x="191" y="548"/>
                      <a:pt x="191" y="548"/>
                    </a:cubicBezTo>
                    <a:cubicBezTo>
                      <a:pt x="191" y="548"/>
                      <a:pt x="191" y="548"/>
                      <a:pt x="191" y="548"/>
                    </a:cubicBezTo>
                    <a:cubicBezTo>
                      <a:pt x="193" y="554"/>
                      <a:pt x="193" y="554"/>
                      <a:pt x="193" y="554"/>
                    </a:cubicBezTo>
                    <a:cubicBezTo>
                      <a:pt x="193" y="555"/>
                      <a:pt x="193" y="555"/>
                      <a:pt x="193" y="555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84" y="570"/>
                      <a:pt x="184" y="570"/>
                      <a:pt x="184" y="570"/>
                    </a:cubicBezTo>
                    <a:cubicBezTo>
                      <a:pt x="183" y="571"/>
                      <a:pt x="183" y="571"/>
                      <a:pt x="183" y="571"/>
                    </a:cubicBezTo>
                    <a:cubicBezTo>
                      <a:pt x="183" y="571"/>
                      <a:pt x="183" y="571"/>
                      <a:pt x="183" y="571"/>
                    </a:cubicBezTo>
                    <a:cubicBezTo>
                      <a:pt x="169" y="577"/>
                      <a:pt x="169" y="577"/>
                      <a:pt x="169" y="577"/>
                    </a:cubicBezTo>
                    <a:cubicBezTo>
                      <a:pt x="167" y="581"/>
                      <a:pt x="167" y="581"/>
                      <a:pt x="167" y="581"/>
                    </a:cubicBezTo>
                    <a:cubicBezTo>
                      <a:pt x="165" y="593"/>
                      <a:pt x="165" y="593"/>
                      <a:pt x="165" y="593"/>
                    </a:cubicBezTo>
                    <a:cubicBezTo>
                      <a:pt x="166" y="598"/>
                      <a:pt x="166" y="598"/>
                      <a:pt x="166" y="598"/>
                    </a:cubicBezTo>
                    <a:cubicBezTo>
                      <a:pt x="170" y="604"/>
                      <a:pt x="170" y="604"/>
                      <a:pt x="170" y="604"/>
                    </a:cubicBezTo>
                    <a:cubicBezTo>
                      <a:pt x="171" y="606"/>
                      <a:pt x="171" y="606"/>
                      <a:pt x="171" y="606"/>
                    </a:cubicBezTo>
                    <a:cubicBezTo>
                      <a:pt x="176" y="609"/>
                      <a:pt x="176" y="609"/>
                      <a:pt x="176" y="609"/>
                    </a:cubicBezTo>
                    <a:cubicBezTo>
                      <a:pt x="193" y="609"/>
                      <a:pt x="193" y="609"/>
                      <a:pt x="193" y="609"/>
                    </a:cubicBezTo>
                    <a:cubicBezTo>
                      <a:pt x="207" y="607"/>
                      <a:pt x="207" y="607"/>
                      <a:pt x="207" y="607"/>
                    </a:cubicBezTo>
                    <a:cubicBezTo>
                      <a:pt x="209" y="605"/>
                      <a:pt x="209" y="605"/>
                      <a:pt x="209" y="605"/>
                    </a:cubicBezTo>
                    <a:cubicBezTo>
                      <a:pt x="211" y="602"/>
                      <a:pt x="213" y="602"/>
                      <a:pt x="214" y="602"/>
                    </a:cubicBezTo>
                    <a:cubicBezTo>
                      <a:pt x="224" y="603"/>
                      <a:pt x="224" y="603"/>
                      <a:pt x="224" y="603"/>
                    </a:cubicBezTo>
                    <a:cubicBezTo>
                      <a:pt x="225" y="602"/>
                      <a:pt x="225" y="602"/>
                      <a:pt x="225" y="602"/>
                    </a:cubicBezTo>
                    <a:cubicBezTo>
                      <a:pt x="224" y="599"/>
                      <a:pt x="224" y="596"/>
                      <a:pt x="225" y="594"/>
                    </a:cubicBezTo>
                    <a:cubicBezTo>
                      <a:pt x="229" y="587"/>
                      <a:pt x="229" y="587"/>
                      <a:pt x="229" y="587"/>
                    </a:cubicBezTo>
                    <a:cubicBezTo>
                      <a:pt x="229" y="574"/>
                      <a:pt x="229" y="574"/>
                      <a:pt x="229" y="574"/>
                    </a:cubicBezTo>
                    <a:cubicBezTo>
                      <a:pt x="229" y="574"/>
                      <a:pt x="229" y="574"/>
                      <a:pt x="229" y="574"/>
                    </a:cubicBezTo>
                    <a:cubicBezTo>
                      <a:pt x="237" y="553"/>
                      <a:pt x="237" y="553"/>
                      <a:pt x="237" y="553"/>
                    </a:cubicBezTo>
                    <a:cubicBezTo>
                      <a:pt x="237" y="553"/>
                      <a:pt x="237" y="553"/>
                      <a:pt x="237" y="553"/>
                    </a:cubicBezTo>
                    <a:cubicBezTo>
                      <a:pt x="237" y="552"/>
                      <a:pt x="237" y="552"/>
                      <a:pt x="237" y="552"/>
                    </a:cubicBezTo>
                    <a:cubicBezTo>
                      <a:pt x="237" y="552"/>
                      <a:pt x="237" y="552"/>
                      <a:pt x="237" y="552"/>
                    </a:cubicBezTo>
                    <a:cubicBezTo>
                      <a:pt x="237" y="552"/>
                      <a:pt x="237" y="552"/>
                      <a:pt x="237" y="552"/>
                    </a:cubicBezTo>
                    <a:cubicBezTo>
                      <a:pt x="250" y="542"/>
                      <a:pt x="250" y="542"/>
                      <a:pt x="250" y="542"/>
                    </a:cubicBezTo>
                    <a:cubicBezTo>
                      <a:pt x="251" y="541"/>
                      <a:pt x="251" y="541"/>
                      <a:pt x="251" y="541"/>
                    </a:cubicBezTo>
                    <a:cubicBezTo>
                      <a:pt x="261" y="546"/>
                      <a:pt x="261" y="546"/>
                      <a:pt x="261" y="546"/>
                    </a:cubicBezTo>
                    <a:cubicBezTo>
                      <a:pt x="261" y="546"/>
                      <a:pt x="261" y="546"/>
                      <a:pt x="261" y="546"/>
                    </a:cubicBezTo>
                    <a:cubicBezTo>
                      <a:pt x="267" y="550"/>
                      <a:pt x="270" y="553"/>
                      <a:pt x="270" y="555"/>
                    </a:cubicBezTo>
                    <a:cubicBezTo>
                      <a:pt x="269" y="564"/>
                      <a:pt x="269" y="564"/>
                      <a:pt x="269" y="564"/>
                    </a:cubicBezTo>
                    <a:cubicBezTo>
                      <a:pt x="265" y="570"/>
                      <a:pt x="265" y="570"/>
                      <a:pt x="265" y="570"/>
                    </a:cubicBezTo>
                    <a:cubicBezTo>
                      <a:pt x="263" y="578"/>
                      <a:pt x="263" y="578"/>
                      <a:pt x="263" y="578"/>
                    </a:cubicBezTo>
                    <a:cubicBezTo>
                      <a:pt x="263" y="586"/>
                      <a:pt x="263" y="586"/>
                      <a:pt x="263" y="586"/>
                    </a:cubicBezTo>
                    <a:cubicBezTo>
                      <a:pt x="265" y="590"/>
                      <a:pt x="265" y="590"/>
                      <a:pt x="265" y="590"/>
                    </a:cubicBezTo>
                    <a:cubicBezTo>
                      <a:pt x="269" y="590"/>
                      <a:pt x="269" y="590"/>
                      <a:pt x="269" y="590"/>
                    </a:cubicBezTo>
                    <a:cubicBezTo>
                      <a:pt x="270" y="590"/>
                      <a:pt x="270" y="590"/>
                      <a:pt x="270" y="590"/>
                    </a:cubicBezTo>
                    <a:cubicBezTo>
                      <a:pt x="276" y="590"/>
                      <a:pt x="276" y="590"/>
                      <a:pt x="276" y="590"/>
                    </a:cubicBezTo>
                    <a:cubicBezTo>
                      <a:pt x="279" y="592"/>
                      <a:pt x="281" y="594"/>
                      <a:pt x="283" y="598"/>
                    </a:cubicBezTo>
                    <a:cubicBezTo>
                      <a:pt x="286" y="600"/>
                      <a:pt x="286" y="600"/>
                      <a:pt x="286" y="600"/>
                    </a:cubicBezTo>
                    <a:cubicBezTo>
                      <a:pt x="287" y="600"/>
                      <a:pt x="287" y="600"/>
                      <a:pt x="287" y="600"/>
                    </a:cubicBezTo>
                    <a:cubicBezTo>
                      <a:pt x="287" y="600"/>
                      <a:pt x="287" y="600"/>
                      <a:pt x="287" y="600"/>
                    </a:cubicBezTo>
                    <a:cubicBezTo>
                      <a:pt x="287" y="600"/>
                      <a:pt x="287" y="600"/>
                      <a:pt x="287" y="600"/>
                    </a:cubicBezTo>
                    <a:cubicBezTo>
                      <a:pt x="301" y="606"/>
                      <a:pt x="301" y="606"/>
                      <a:pt x="301" y="606"/>
                    </a:cubicBezTo>
                    <a:cubicBezTo>
                      <a:pt x="307" y="608"/>
                      <a:pt x="307" y="608"/>
                      <a:pt x="307" y="608"/>
                    </a:cubicBezTo>
                    <a:cubicBezTo>
                      <a:pt x="315" y="607"/>
                      <a:pt x="315" y="607"/>
                      <a:pt x="315" y="607"/>
                    </a:cubicBezTo>
                    <a:cubicBezTo>
                      <a:pt x="319" y="602"/>
                      <a:pt x="319" y="602"/>
                      <a:pt x="319" y="602"/>
                    </a:cubicBezTo>
                    <a:cubicBezTo>
                      <a:pt x="323" y="582"/>
                      <a:pt x="323" y="582"/>
                      <a:pt x="323" y="582"/>
                    </a:cubicBezTo>
                    <a:cubicBezTo>
                      <a:pt x="324" y="572"/>
                      <a:pt x="324" y="572"/>
                      <a:pt x="324" y="572"/>
                    </a:cubicBezTo>
                    <a:cubicBezTo>
                      <a:pt x="324" y="571"/>
                      <a:pt x="324" y="571"/>
                      <a:pt x="324" y="571"/>
                    </a:cubicBezTo>
                    <a:cubicBezTo>
                      <a:pt x="325" y="570"/>
                      <a:pt x="325" y="570"/>
                      <a:pt x="325" y="570"/>
                    </a:cubicBezTo>
                    <a:cubicBezTo>
                      <a:pt x="325" y="570"/>
                      <a:pt x="325" y="570"/>
                      <a:pt x="325" y="570"/>
                    </a:cubicBezTo>
                    <a:cubicBezTo>
                      <a:pt x="333" y="564"/>
                      <a:pt x="333" y="564"/>
                      <a:pt x="333" y="564"/>
                    </a:cubicBezTo>
                    <a:cubicBezTo>
                      <a:pt x="337" y="558"/>
                      <a:pt x="337" y="558"/>
                      <a:pt x="337" y="558"/>
                    </a:cubicBezTo>
                    <a:cubicBezTo>
                      <a:pt x="337" y="558"/>
                      <a:pt x="337" y="558"/>
                      <a:pt x="337" y="558"/>
                    </a:cubicBezTo>
                    <a:cubicBezTo>
                      <a:pt x="345" y="554"/>
                      <a:pt x="345" y="554"/>
                      <a:pt x="345" y="554"/>
                    </a:cubicBezTo>
                    <a:cubicBezTo>
                      <a:pt x="350" y="551"/>
                      <a:pt x="350" y="551"/>
                      <a:pt x="350" y="551"/>
                    </a:cubicBezTo>
                    <a:cubicBezTo>
                      <a:pt x="356" y="549"/>
                      <a:pt x="356" y="549"/>
                      <a:pt x="356" y="549"/>
                    </a:cubicBezTo>
                    <a:cubicBezTo>
                      <a:pt x="353" y="537"/>
                      <a:pt x="353" y="537"/>
                      <a:pt x="353" y="537"/>
                    </a:cubicBezTo>
                    <a:cubicBezTo>
                      <a:pt x="367" y="538"/>
                      <a:pt x="367" y="538"/>
                      <a:pt x="367" y="538"/>
                    </a:cubicBezTo>
                    <a:cubicBezTo>
                      <a:pt x="367" y="538"/>
                      <a:pt x="367" y="538"/>
                      <a:pt x="367" y="538"/>
                    </a:cubicBezTo>
                    <a:cubicBezTo>
                      <a:pt x="367" y="539"/>
                      <a:pt x="367" y="539"/>
                      <a:pt x="367" y="539"/>
                    </a:cubicBezTo>
                    <a:cubicBezTo>
                      <a:pt x="367" y="539"/>
                      <a:pt x="367" y="539"/>
                      <a:pt x="367" y="539"/>
                    </a:cubicBezTo>
                    <a:cubicBezTo>
                      <a:pt x="374" y="542"/>
                      <a:pt x="374" y="542"/>
                      <a:pt x="374" y="542"/>
                    </a:cubicBezTo>
                    <a:cubicBezTo>
                      <a:pt x="374" y="542"/>
                      <a:pt x="374" y="542"/>
                      <a:pt x="374" y="542"/>
                    </a:cubicBezTo>
                    <a:cubicBezTo>
                      <a:pt x="374" y="541"/>
                      <a:pt x="374" y="541"/>
                      <a:pt x="374" y="541"/>
                    </a:cubicBezTo>
                    <a:cubicBezTo>
                      <a:pt x="376" y="534"/>
                      <a:pt x="376" y="534"/>
                      <a:pt x="376" y="534"/>
                    </a:cubicBezTo>
                    <a:cubicBezTo>
                      <a:pt x="376" y="532"/>
                      <a:pt x="376" y="532"/>
                      <a:pt x="376" y="532"/>
                    </a:cubicBezTo>
                    <a:cubicBezTo>
                      <a:pt x="377" y="533"/>
                      <a:pt x="377" y="533"/>
                      <a:pt x="377" y="533"/>
                    </a:cubicBezTo>
                    <a:cubicBezTo>
                      <a:pt x="378" y="533"/>
                      <a:pt x="378" y="533"/>
                      <a:pt x="378" y="533"/>
                    </a:cubicBezTo>
                    <a:cubicBezTo>
                      <a:pt x="384" y="534"/>
                      <a:pt x="384" y="534"/>
                      <a:pt x="384" y="534"/>
                    </a:cubicBezTo>
                    <a:cubicBezTo>
                      <a:pt x="387" y="534"/>
                      <a:pt x="387" y="534"/>
                      <a:pt x="387" y="534"/>
                    </a:cubicBezTo>
                    <a:cubicBezTo>
                      <a:pt x="393" y="528"/>
                      <a:pt x="393" y="528"/>
                      <a:pt x="393" y="528"/>
                    </a:cubicBezTo>
                    <a:cubicBezTo>
                      <a:pt x="394" y="528"/>
                      <a:pt x="394" y="528"/>
                      <a:pt x="394" y="528"/>
                    </a:cubicBezTo>
                    <a:cubicBezTo>
                      <a:pt x="394" y="527"/>
                      <a:pt x="394" y="527"/>
                      <a:pt x="394" y="527"/>
                    </a:cubicBezTo>
                    <a:cubicBezTo>
                      <a:pt x="395" y="527"/>
                      <a:pt x="395" y="527"/>
                      <a:pt x="395" y="527"/>
                    </a:cubicBezTo>
                    <a:cubicBezTo>
                      <a:pt x="403" y="526"/>
                      <a:pt x="403" y="526"/>
                      <a:pt x="403" y="526"/>
                    </a:cubicBezTo>
                    <a:cubicBezTo>
                      <a:pt x="409" y="519"/>
                      <a:pt x="409" y="519"/>
                      <a:pt x="409" y="519"/>
                    </a:cubicBezTo>
                    <a:cubicBezTo>
                      <a:pt x="413" y="514"/>
                      <a:pt x="413" y="514"/>
                      <a:pt x="413" y="514"/>
                    </a:cubicBezTo>
                    <a:cubicBezTo>
                      <a:pt x="413" y="508"/>
                      <a:pt x="413" y="508"/>
                      <a:pt x="413" y="508"/>
                    </a:cubicBezTo>
                    <a:cubicBezTo>
                      <a:pt x="413" y="505"/>
                      <a:pt x="414" y="504"/>
                      <a:pt x="417" y="502"/>
                    </a:cubicBezTo>
                    <a:cubicBezTo>
                      <a:pt x="417" y="502"/>
                      <a:pt x="417" y="502"/>
                      <a:pt x="417" y="502"/>
                    </a:cubicBezTo>
                    <a:cubicBezTo>
                      <a:pt x="417" y="502"/>
                      <a:pt x="417" y="502"/>
                      <a:pt x="417" y="502"/>
                    </a:cubicBezTo>
                    <a:cubicBezTo>
                      <a:pt x="418" y="502"/>
                      <a:pt x="418" y="502"/>
                      <a:pt x="418" y="502"/>
                    </a:cubicBezTo>
                    <a:cubicBezTo>
                      <a:pt x="425" y="503"/>
                      <a:pt x="425" y="503"/>
                      <a:pt x="425" y="503"/>
                    </a:cubicBezTo>
                    <a:cubicBezTo>
                      <a:pt x="429" y="501"/>
                      <a:pt x="429" y="501"/>
                      <a:pt x="429" y="501"/>
                    </a:cubicBezTo>
                    <a:cubicBezTo>
                      <a:pt x="430" y="496"/>
                      <a:pt x="430" y="496"/>
                      <a:pt x="430" y="496"/>
                    </a:cubicBezTo>
                    <a:cubicBezTo>
                      <a:pt x="438" y="493"/>
                      <a:pt x="438" y="493"/>
                      <a:pt x="438" y="493"/>
                    </a:cubicBezTo>
                    <a:cubicBezTo>
                      <a:pt x="438" y="493"/>
                      <a:pt x="438" y="493"/>
                      <a:pt x="438" y="493"/>
                    </a:cubicBezTo>
                    <a:cubicBezTo>
                      <a:pt x="439" y="493"/>
                      <a:pt x="439" y="493"/>
                      <a:pt x="439" y="493"/>
                    </a:cubicBezTo>
                    <a:cubicBezTo>
                      <a:pt x="439" y="493"/>
                      <a:pt x="439" y="493"/>
                      <a:pt x="439" y="493"/>
                    </a:cubicBezTo>
                    <a:cubicBezTo>
                      <a:pt x="449" y="494"/>
                      <a:pt x="449" y="494"/>
                      <a:pt x="449" y="494"/>
                    </a:cubicBezTo>
                    <a:cubicBezTo>
                      <a:pt x="457" y="492"/>
                      <a:pt x="457" y="492"/>
                      <a:pt x="457" y="492"/>
                    </a:cubicBezTo>
                    <a:cubicBezTo>
                      <a:pt x="461" y="488"/>
                      <a:pt x="461" y="488"/>
                      <a:pt x="461" y="488"/>
                    </a:cubicBezTo>
                    <a:cubicBezTo>
                      <a:pt x="465" y="481"/>
                      <a:pt x="465" y="481"/>
                      <a:pt x="465" y="481"/>
                    </a:cubicBezTo>
                    <a:cubicBezTo>
                      <a:pt x="459" y="475"/>
                      <a:pt x="459" y="475"/>
                      <a:pt x="459" y="475"/>
                    </a:cubicBezTo>
                    <a:cubicBezTo>
                      <a:pt x="459" y="474"/>
                      <a:pt x="459" y="474"/>
                      <a:pt x="459" y="474"/>
                    </a:cubicBezTo>
                    <a:cubicBezTo>
                      <a:pt x="459" y="474"/>
                      <a:pt x="459" y="474"/>
                      <a:pt x="459" y="474"/>
                    </a:cubicBezTo>
                    <a:cubicBezTo>
                      <a:pt x="457" y="470"/>
                      <a:pt x="457" y="470"/>
                      <a:pt x="457" y="470"/>
                    </a:cubicBezTo>
                    <a:cubicBezTo>
                      <a:pt x="457" y="470"/>
                      <a:pt x="457" y="470"/>
                      <a:pt x="457" y="470"/>
                    </a:cubicBezTo>
                    <a:cubicBezTo>
                      <a:pt x="456" y="462"/>
                      <a:pt x="456" y="462"/>
                      <a:pt x="456" y="462"/>
                    </a:cubicBezTo>
                    <a:cubicBezTo>
                      <a:pt x="456" y="462"/>
                      <a:pt x="456" y="462"/>
                      <a:pt x="456" y="462"/>
                    </a:cubicBezTo>
                    <a:cubicBezTo>
                      <a:pt x="459" y="456"/>
                      <a:pt x="459" y="456"/>
                      <a:pt x="459" y="456"/>
                    </a:cubicBezTo>
                    <a:cubicBezTo>
                      <a:pt x="459" y="454"/>
                      <a:pt x="461" y="451"/>
                      <a:pt x="464" y="448"/>
                    </a:cubicBezTo>
                    <a:cubicBezTo>
                      <a:pt x="468" y="439"/>
                      <a:pt x="468" y="439"/>
                      <a:pt x="468" y="439"/>
                    </a:cubicBezTo>
                    <a:cubicBezTo>
                      <a:pt x="468" y="438"/>
                      <a:pt x="468" y="438"/>
                      <a:pt x="468" y="438"/>
                    </a:cubicBezTo>
                    <a:cubicBezTo>
                      <a:pt x="469" y="438"/>
                      <a:pt x="469" y="438"/>
                      <a:pt x="469" y="438"/>
                    </a:cubicBezTo>
                    <a:cubicBezTo>
                      <a:pt x="473" y="432"/>
                      <a:pt x="473" y="432"/>
                      <a:pt x="473" y="432"/>
                    </a:cubicBezTo>
                    <a:cubicBezTo>
                      <a:pt x="479" y="420"/>
                      <a:pt x="479" y="420"/>
                      <a:pt x="479" y="420"/>
                    </a:cubicBezTo>
                    <a:cubicBezTo>
                      <a:pt x="484" y="428"/>
                      <a:pt x="484" y="428"/>
                      <a:pt x="484" y="428"/>
                    </a:cubicBezTo>
                    <a:cubicBezTo>
                      <a:pt x="485" y="428"/>
                      <a:pt x="485" y="428"/>
                      <a:pt x="485" y="428"/>
                    </a:cubicBezTo>
                    <a:cubicBezTo>
                      <a:pt x="485" y="429"/>
                      <a:pt x="485" y="429"/>
                      <a:pt x="485" y="429"/>
                    </a:cubicBezTo>
                    <a:cubicBezTo>
                      <a:pt x="487" y="437"/>
                      <a:pt x="487" y="437"/>
                      <a:pt x="487" y="437"/>
                    </a:cubicBezTo>
                    <a:cubicBezTo>
                      <a:pt x="487" y="437"/>
                      <a:pt x="487" y="437"/>
                      <a:pt x="487" y="437"/>
                    </a:cubicBezTo>
                    <a:cubicBezTo>
                      <a:pt x="488" y="445"/>
                      <a:pt x="488" y="445"/>
                      <a:pt x="488" y="445"/>
                    </a:cubicBezTo>
                    <a:cubicBezTo>
                      <a:pt x="493" y="448"/>
                      <a:pt x="493" y="448"/>
                      <a:pt x="493" y="448"/>
                    </a:cubicBezTo>
                    <a:cubicBezTo>
                      <a:pt x="494" y="448"/>
                      <a:pt x="494" y="448"/>
                      <a:pt x="494" y="448"/>
                    </a:cubicBezTo>
                    <a:cubicBezTo>
                      <a:pt x="494" y="448"/>
                      <a:pt x="494" y="448"/>
                      <a:pt x="494" y="448"/>
                    </a:cubicBezTo>
                    <a:cubicBezTo>
                      <a:pt x="494" y="448"/>
                      <a:pt x="494" y="448"/>
                      <a:pt x="494" y="448"/>
                    </a:cubicBezTo>
                    <a:cubicBezTo>
                      <a:pt x="495" y="448"/>
                      <a:pt x="495" y="448"/>
                      <a:pt x="495" y="448"/>
                    </a:cubicBezTo>
                    <a:cubicBezTo>
                      <a:pt x="496" y="448"/>
                      <a:pt x="496" y="448"/>
                      <a:pt x="496" y="448"/>
                    </a:cubicBezTo>
                    <a:cubicBezTo>
                      <a:pt x="501" y="440"/>
                      <a:pt x="501" y="440"/>
                      <a:pt x="501" y="440"/>
                    </a:cubicBezTo>
                    <a:cubicBezTo>
                      <a:pt x="503" y="432"/>
                      <a:pt x="503" y="432"/>
                      <a:pt x="503" y="432"/>
                    </a:cubicBezTo>
                    <a:cubicBezTo>
                      <a:pt x="505" y="432"/>
                      <a:pt x="505" y="432"/>
                      <a:pt x="505" y="432"/>
                    </a:cubicBezTo>
                    <a:cubicBezTo>
                      <a:pt x="506" y="432"/>
                      <a:pt x="506" y="432"/>
                      <a:pt x="506" y="432"/>
                    </a:cubicBezTo>
                    <a:cubicBezTo>
                      <a:pt x="517" y="436"/>
                      <a:pt x="517" y="436"/>
                      <a:pt x="517" y="436"/>
                    </a:cubicBezTo>
                    <a:cubicBezTo>
                      <a:pt x="523" y="432"/>
                      <a:pt x="523" y="432"/>
                      <a:pt x="523" y="432"/>
                    </a:cubicBezTo>
                    <a:cubicBezTo>
                      <a:pt x="523" y="432"/>
                      <a:pt x="523" y="432"/>
                      <a:pt x="523" y="432"/>
                    </a:cubicBezTo>
                    <a:cubicBezTo>
                      <a:pt x="524" y="432"/>
                      <a:pt x="524" y="432"/>
                      <a:pt x="524" y="432"/>
                    </a:cubicBezTo>
                    <a:cubicBezTo>
                      <a:pt x="530" y="431"/>
                      <a:pt x="530" y="431"/>
                      <a:pt x="530" y="431"/>
                    </a:cubicBezTo>
                    <a:cubicBezTo>
                      <a:pt x="534" y="424"/>
                      <a:pt x="534" y="424"/>
                      <a:pt x="534" y="424"/>
                    </a:cubicBezTo>
                    <a:cubicBezTo>
                      <a:pt x="534" y="416"/>
                      <a:pt x="534" y="416"/>
                      <a:pt x="534" y="416"/>
                    </a:cubicBezTo>
                    <a:cubicBezTo>
                      <a:pt x="537" y="403"/>
                      <a:pt x="537" y="403"/>
                      <a:pt x="537" y="403"/>
                    </a:cubicBezTo>
                    <a:cubicBezTo>
                      <a:pt x="537" y="404"/>
                      <a:pt x="537" y="404"/>
                      <a:pt x="537" y="404"/>
                    </a:cubicBezTo>
                    <a:cubicBezTo>
                      <a:pt x="539" y="404"/>
                      <a:pt x="539" y="404"/>
                      <a:pt x="539" y="404"/>
                    </a:cubicBezTo>
                    <a:cubicBezTo>
                      <a:pt x="547" y="406"/>
                      <a:pt x="547" y="406"/>
                      <a:pt x="547" y="406"/>
                    </a:cubicBezTo>
                    <a:cubicBezTo>
                      <a:pt x="551" y="398"/>
                      <a:pt x="551" y="398"/>
                      <a:pt x="551" y="398"/>
                    </a:cubicBezTo>
                    <a:cubicBezTo>
                      <a:pt x="552" y="398"/>
                      <a:pt x="552" y="398"/>
                      <a:pt x="552" y="398"/>
                    </a:cubicBezTo>
                    <a:cubicBezTo>
                      <a:pt x="553" y="398"/>
                      <a:pt x="553" y="398"/>
                      <a:pt x="553" y="398"/>
                    </a:cubicBezTo>
                    <a:cubicBezTo>
                      <a:pt x="561" y="398"/>
                      <a:pt x="561" y="398"/>
                      <a:pt x="561" y="398"/>
                    </a:cubicBezTo>
                    <a:cubicBezTo>
                      <a:pt x="562" y="398"/>
                      <a:pt x="562" y="398"/>
                      <a:pt x="562" y="398"/>
                    </a:cubicBezTo>
                    <a:cubicBezTo>
                      <a:pt x="562" y="398"/>
                      <a:pt x="562" y="398"/>
                      <a:pt x="562" y="398"/>
                    </a:cubicBezTo>
                    <a:cubicBezTo>
                      <a:pt x="563" y="398"/>
                      <a:pt x="563" y="398"/>
                      <a:pt x="563" y="398"/>
                    </a:cubicBezTo>
                    <a:cubicBezTo>
                      <a:pt x="567" y="404"/>
                      <a:pt x="567" y="404"/>
                      <a:pt x="567" y="404"/>
                    </a:cubicBezTo>
                    <a:cubicBezTo>
                      <a:pt x="567" y="404"/>
                      <a:pt x="567" y="404"/>
                      <a:pt x="567" y="404"/>
                    </a:cubicBezTo>
                    <a:cubicBezTo>
                      <a:pt x="567" y="405"/>
                      <a:pt x="567" y="405"/>
                      <a:pt x="567" y="405"/>
                    </a:cubicBezTo>
                    <a:cubicBezTo>
                      <a:pt x="567" y="406"/>
                      <a:pt x="567" y="406"/>
                      <a:pt x="567" y="406"/>
                    </a:cubicBezTo>
                    <a:cubicBezTo>
                      <a:pt x="568" y="414"/>
                      <a:pt x="568" y="414"/>
                      <a:pt x="568" y="414"/>
                    </a:cubicBezTo>
                    <a:cubicBezTo>
                      <a:pt x="572" y="417"/>
                      <a:pt x="572" y="417"/>
                      <a:pt x="572" y="417"/>
                    </a:cubicBezTo>
                    <a:cubicBezTo>
                      <a:pt x="577" y="412"/>
                      <a:pt x="577" y="412"/>
                      <a:pt x="577" y="412"/>
                    </a:cubicBezTo>
                    <a:cubicBezTo>
                      <a:pt x="579" y="414"/>
                      <a:pt x="579" y="414"/>
                      <a:pt x="579" y="414"/>
                    </a:cubicBezTo>
                    <a:cubicBezTo>
                      <a:pt x="581" y="416"/>
                      <a:pt x="581" y="418"/>
                      <a:pt x="581" y="420"/>
                    </a:cubicBezTo>
                    <a:cubicBezTo>
                      <a:pt x="581" y="427"/>
                      <a:pt x="581" y="427"/>
                      <a:pt x="581" y="427"/>
                    </a:cubicBezTo>
                    <a:cubicBezTo>
                      <a:pt x="579" y="434"/>
                      <a:pt x="579" y="434"/>
                      <a:pt x="579" y="434"/>
                    </a:cubicBezTo>
                    <a:cubicBezTo>
                      <a:pt x="581" y="438"/>
                      <a:pt x="581" y="438"/>
                      <a:pt x="581" y="438"/>
                    </a:cubicBezTo>
                    <a:cubicBezTo>
                      <a:pt x="585" y="442"/>
                      <a:pt x="585" y="442"/>
                      <a:pt x="585" y="442"/>
                    </a:cubicBezTo>
                    <a:cubicBezTo>
                      <a:pt x="601" y="444"/>
                      <a:pt x="601" y="444"/>
                      <a:pt x="601" y="444"/>
                    </a:cubicBezTo>
                    <a:cubicBezTo>
                      <a:pt x="602" y="445"/>
                      <a:pt x="602" y="445"/>
                      <a:pt x="602" y="445"/>
                    </a:cubicBezTo>
                    <a:cubicBezTo>
                      <a:pt x="602" y="445"/>
                      <a:pt x="602" y="445"/>
                      <a:pt x="602" y="445"/>
                    </a:cubicBezTo>
                    <a:cubicBezTo>
                      <a:pt x="603" y="445"/>
                      <a:pt x="603" y="445"/>
                      <a:pt x="603" y="445"/>
                    </a:cubicBezTo>
                    <a:cubicBezTo>
                      <a:pt x="603" y="445"/>
                      <a:pt x="603" y="445"/>
                      <a:pt x="603" y="445"/>
                    </a:cubicBezTo>
                    <a:cubicBezTo>
                      <a:pt x="604" y="446"/>
                      <a:pt x="604" y="446"/>
                      <a:pt x="604" y="446"/>
                    </a:cubicBezTo>
                    <a:cubicBezTo>
                      <a:pt x="609" y="440"/>
                      <a:pt x="609" y="440"/>
                      <a:pt x="609" y="440"/>
                    </a:cubicBezTo>
                    <a:cubicBezTo>
                      <a:pt x="609" y="440"/>
                      <a:pt x="609" y="440"/>
                      <a:pt x="609" y="440"/>
                    </a:cubicBezTo>
                    <a:cubicBezTo>
                      <a:pt x="613" y="436"/>
                      <a:pt x="613" y="436"/>
                      <a:pt x="613" y="436"/>
                    </a:cubicBezTo>
                    <a:cubicBezTo>
                      <a:pt x="611" y="430"/>
                      <a:pt x="611" y="430"/>
                      <a:pt x="611" y="430"/>
                    </a:cubicBezTo>
                    <a:cubicBezTo>
                      <a:pt x="607" y="404"/>
                      <a:pt x="607" y="404"/>
                      <a:pt x="607" y="404"/>
                    </a:cubicBezTo>
                    <a:cubicBezTo>
                      <a:pt x="619" y="410"/>
                      <a:pt x="619" y="410"/>
                      <a:pt x="619" y="410"/>
                    </a:cubicBezTo>
                    <a:cubicBezTo>
                      <a:pt x="619" y="410"/>
                      <a:pt x="619" y="410"/>
                      <a:pt x="619" y="410"/>
                    </a:cubicBezTo>
                    <a:cubicBezTo>
                      <a:pt x="619" y="410"/>
                      <a:pt x="619" y="410"/>
                      <a:pt x="619" y="410"/>
                    </a:cubicBezTo>
                    <a:cubicBezTo>
                      <a:pt x="625" y="416"/>
                      <a:pt x="625" y="416"/>
                      <a:pt x="625" y="416"/>
                    </a:cubicBezTo>
                    <a:cubicBezTo>
                      <a:pt x="628" y="419"/>
                      <a:pt x="628" y="419"/>
                      <a:pt x="628" y="419"/>
                    </a:cubicBezTo>
                    <a:cubicBezTo>
                      <a:pt x="633" y="416"/>
                      <a:pt x="633" y="416"/>
                      <a:pt x="633" y="416"/>
                    </a:cubicBezTo>
                    <a:cubicBezTo>
                      <a:pt x="649" y="398"/>
                      <a:pt x="649" y="398"/>
                      <a:pt x="649" y="398"/>
                    </a:cubicBezTo>
                    <a:cubicBezTo>
                      <a:pt x="649" y="398"/>
                      <a:pt x="649" y="398"/>
                      <a:pt x="649" y="398"/>
                    </a:cubicBezTo>
                    <a:cubicBezTo>
                      <a:pt x="650" y="398"/>
                      <a:pt x="650" y="398"/>
                      <a:pt x="650" y="398"/>
                    </a:cubicBezTo>
                    <a:cubicBezTo>
                      <a:pt x="656" y="393"/>
                      <a:pt x="656" y="393"/>
                      <a:pt x="656" y="393"/>
                    </a:cubicBezTo>
                    <a:cubicBezTo>
                      <a:pt x="663" y="384"/>
                      <a:pt x="663" y="384"/>
                      <a:pt x="663" y="384"/>
                    </a:cubicBezTo>
                    <a:cubicBezTo>
                      <a:pt x="663" y="383"/>
                      <a:pt x="663" y="383"/>
                      <a:pt x="663" y="383"/>
                    </a:cubicBezTo>
                    <a:cubicBezTo>
                      <a:pt x="672" y="385"/>
                      <a:pt x="672" y="385"/>
                      <a:pt x="672" y="385"/>
                    </a:cubicBezTo>
                    <a:cubicBezTo>
                      <a:pt x="677" y="385"/>
                      <a:pt x="677" y="385"/>
                      <a:pt x="677" y="385"/>
                    </a:cubicBezTo>
                    <a:cubicBezTo>
                      <a:pt x="677" y="382"/>
                      <a:pt x="677" y="379"/>
                      <a:pt x="678" y="378"/>
                    </a:cubicBezTo>
                    <a:cubicBezTo>
                      <a:pt x="685" y="370"/>
                      <a:pt x="685" y="370"/>
                      <a:pt x="685" y="370"/>
                    </a:cubicBezTo>
                    <a:cubicBezTo>
                      <a:pt x="687" y="368"/>
                      <a:pt x="687" y="368"/>
                      <a:pt x="687" y="368"/>
                    </a:cubicBezTo>
                    <a:cubicBezTo>
                      <a:pt x="695" y="371"/>
                      <a:pt x="695" y="371"/>
                      <a:pt x="695" y="371"/>
                    </a:cubicBezTo>
                    <a:cubicBezTo>
                      <a:pt x="704" y="370"/>
                      <a:pt x="704" y="370"/>
                      <a:pt x="704" y="370"/>
                    </a:cubicBezTo>
                    <a:cubicBezTo>
                      <a:pt x="711" y="363"/>
                      <a:pt x="711" y="363"/>
                      <a:pt x="711" y="363"/>
                    </a:cubicBezTo>
                    <a:cubicBezTo>
                      <a:pt x="714" y="357"/>
                      <a:pt x="714" y="357"/>
                      <a:pt x="714" y="357"/>
                    </a:cubicBezTo>
                    <a:cubicBezTo>
                      <a:pt x="712" y="354"/>
                      <a:pt x="712" y="354"/>
                      <a:pt x="712" y="354"/>
                    </a:cubicBezTo>
                    <a:cubicBezTo>
                      <a:pt x="706" y="357"/>
                      <a:pt x="706" y="357"/>
                      <a:pt x="706" y="357"/>
                    </a:cubicBezTo>
                    <a:cubicBezTo>
                      <a:pt x="706" y="356"/>
                      <a:pt x="706" y="356"/>
                      <a:pt x="706" y="356"/>
                    </a:cubicBezTo>
                    <a:cubicBezTo>
                      <a:pt x="705" y="356"/>
                      <a:pt x="705" y="356"/>
                      <a:pt x="705" y="356"/>
                    </a:cubicBezTo>
                    <a:cubicBezTo>
                      <a:pt x="698" y="350"/>
                      <a:pt x="698" y="350"/>
                      <a:pt x="698" y="350"/>
                    </a:cubicBezTo>
                    <a:cubicBezTo>
                      <a:pt x="698" y="349"/>
                      <a:pt x="698" y="349"/>
                      <a:pt x="698" y="349"/>
                    </a:cubicBezTo>
                    <a:cubicBezTo>
                      <a:pt x="701" y="338"/>
                      <a:pt x="701" y="338"/>
                      <a:pt x="701" y="338"/>
                    </a:cubicBezTo>
                    <a:cubicBezTo>
                      <a:pt x="701" y="330"/>
                      <a:pt x="701" y="330"/>
                      <a:pt x="701" y="330"/>
                    </a:cubicBezTo>
                    <a:cubicBezTo>
                      <a:pt x="699" y="324"/>
                      <a:pt x="699" y="324"/>
                      <a:pt x="699" y="324"/>
                    </a:cubicBezTo>
                    <a:cubicBezTo>
                      <a:pt x="694" y="322"/>
                      <a:pt x="694" y="322"/>
                      <a:pt x="694" y="322"/>
                    </a:cubicBezTo>
                    <a:cubicBezTo>
                      <a:pt x="694" y="321"/>
                      <a:pt x="694" y="321"/>
                      <a:pt x="694" y="321"/>
                    </a:cubicBezTo>
                    <a:cubicBezTo>
                      <a:pt x="693" y="321"/>
                      <a:pt x="693" y="321"/>
                      <a:pt x="693" y="321"/>
                    </a:cubicBezTo>
                    <a:cubicBezTo>
                      <a:pt x="693" y="320"/>
                      <a:pt x="693" y="320"/>
                      <a:pt x="693" y="320"/>
                    </a:cubicBezTo>
                    <a:cubicBezTo>
                      <a:pt x="688" y="311"/>
                      <a:pt x="688" y="311"/>
                      <a:pt x="688" y="311"/>
                    </a:cubicBezTo>
                    <a:cubicBezTo>
                      <a:pt x="687" y="310"/>
                      <a:pt x="687" y="310"/>
                      <a:pt x="687" y="310"/>
                    </a:cubicBezTo>
                    <a:cubicBezTo>
                      <a:pt x="681" y="318"/>
                      <a:pt x="681" y="318"/>
                      <a:pt x="681" y="318"/>
                    </a:cubicBezTo>
                    <a:cubicBezTo>
                      <a:pt x="674" y="322"/>
                      <a:pt x="674" y="322"/>
                      <a:pt x="674" y="322"/>
                    </a:cubicBezTo>
                    <a:cubicBezTo>
                      <a:pt x="672" y="323"/>
                      <a:pt x="672" y="323"/>
                      <a:pt x="672" y="323"/>
                    </a:cubicBezTo>
                    <a:cubicBezTo>
                      <a:pt x="672" y="322"/>
                      <a:pt x="672" y="322"/>
                      <a:pt x="672" y="322"/>
                    </a:cubicBezTo>
                    <a:cubicBezTo>
                      <a:pt x="671" y="322"/>
                      <a:pt x="671" y="322"/>
                      <a:pt x="671" y="322"/>
                    </a:cubicBezTo>
                    <a:cubicBezTo>
                      <a:pt x="664" y="315"/>
                      <a:pt x="664" y="315"/>
                      <a:pt x="664" y="315"/>
                    </a:cubicBezTo>
                    <a:cubicBezTo>
                      <a:pt x="664" y="314"/>
                      <a:pt x="664" y="314"/>
                      <a:pt x="664" y="314"/>
                    </a:cubicBezTo>
                    <a:cubicBezTo>
                      <a:pt x="659" y="303"/>
                      <a:pt x="659" y="303"/>
                      <a:pt x="659" y="303"/>
                    </a:cubicBezTo>
                    <a:cubicBezTo>
                      <a:pt x="659" y="303"/>
                      <a:pt x="659" y="303"/>
                      <a:pt x="659" y="303"/>
                    </a:cubicBezTo>
                    <a:cubicBezTo>
                      <a:pt x="657" y="295"/>
                      <a:pt x="657" y="295"/>
                      <a:pt x="657" y="295"/>
                    </a:cubicBezTo>
                    <a:cubicBezTo>
                      <a:pt x="657" y="294"/>
                      <a:pt x="657" y="294"/>
                      <a:pt x="657" y="294"/>
                    </a:cubicBezTo>
                    <a:cubicBezTo>
                      <a:pt x="657" y="294"/>
                      <a:pt x="657" y="294"/>
                      <a:pt x="657" y="294"/>
                    </a:cubicBezTo>
                    <a:cubicBezTo>
                      <a:pt x="657" y="282"/>
                      <a:pt x="657" y="282"/>
                      <a:pt x="657" y="282"/>
                    </a:cubicBezTo>
                    <a:cubicBezTo>
                      <a:pt x="656" y="275"/>
                      <a:pt x="656" y="275"/>
                      <a:pt x="656" y="275"/>
                    </a:cubicBezTo>
                    <a:cubicBezTo>
                      <a:pt x="650" y="273"/>
                      <a:pt x="650" y="273"/>
                      <a:pt x="650" y="273"/>
                    </a:cubicBezTo>
                    <a:cubicBezTo>
                      <a:pt x="650" y="273"/>
                      <a:pt x="650" y="273"/>
                      <a:pt x="650" y="273"/>
                    </a:cubicBezTo>
                    <a:cubicBezTo>
                      <a:pt x="650" y="273"/>
                      <a:pt x="650" y="273"/>
                      <a:pt x="650" y="273"/>
                    </a:cubicBezTo>
                    <a:cubicBezTo>
                      <a:pt x="637" y="263"/>
                      <a:pt x="637" y="263"/>
                      <a:pt x="637" y="263"/>
                    </a:cubicBezTo>
                    <a:cubicBezTo>
                      <a:pt x="638" y="262"/>
                      <a:pt x="638" y="262"/>
                      <a:pt x="638" y="262"/>
                    </a:cubicBezTo>
                    <a:cubicBezTo>
                      <a:pt x="644" y="255"/>
                      <a:pt x="644" y="255"/>
                      <a:pt x="644" y="255"/>
                    </a:cubicBezTo>
                    <a:cubicBezTo>
                      <a:pt x="644" y="255"/>
                      <a:pt x="644" y="255"/>
                      <a:pt x="644" y="255"/>
                    </a:cubicBezTo>
                    <a:cubicBezTo>
                      <a:pt x="644" y="254"/>
                      <a:pt x="644" y="254"/>
                      <a:pt x="644" y="254"/>
                    </a:cubicBezTo>
                    <a:cubicBezTo>
                      <a:pt x="645" y="254"/>
                      <a:pt x="645" y="254"/>
                      <a:pt x="645" y="254"/>
                    </a:cubicBezTo>
                    <a:cubicBezTo>
                      <a:pt x="645" y="254"/>
                      <a:pt x="645" y="254"/>
                      <a:pt x="645" y="254"/>
                    </a:cubicBezTo>
                    <a:cubicBezTo>
                      <a:pt x="651" y="254"/>
                      <a:pt x="651" y="254"/>
                      <a:pt x="651" y="254"/>
                    </a:cubicBezTo>
                    <a:cubicBezTo>
                      <a:pt x="652" y="254"/>
                      <a:pt x="652" y="254"/>
                      <a:pt x="652" y="254"/>
                    </a:cubicBezTo>
                    <a:cubicBezTo>
                      <a:pt x="654" y="254"/>
                      <a:pt x="656" y="255"/>
                      <a:pt x="657" y="257"/>
                    </a:cubicBezTo>
                    <a:cubicBezTo>
                      <a:pt x="663" y="261"/>
                      <a:pt x="663" y="261"/>
                      <a:pt x="663" y="261"/>
                    </a:cubicBezTo>
                    <a:cubicBezTo>
                      <a:pt x="669" y="256"/>
                      <a:pt x="669" y="256"/>
                      <a:pt x="669" y="256"/>
                    </a:cubicBezTo>
                    <a:cubicBezTo>
                      <a:pt x="673" y="250"/>
                      <a:pt x="673" y="250"/>
                      <a:pt x="673" y="250"/>
                    </a:cubicBezTo>
                    <a:cubicBezTo>
                      <a:pt x="673" y="245"/>
                      <a:pt x="673" y="245"/>
                      <a:pt x="673" y="245"/>
                    </a:cubicBezTo>
                    <a:cubicBezTo>
                      <a:pt x="672" y="232"/>
                      <a:pt x="672" y="232"/>
                      <a:pt x="672" y="232"/>
                    </a:cubicBezTo>
                    <a:cubicBezTo>
                      <a:pt x="671" y="227"/>
                      <a:pt x="671" y="227"/>
                      <a:pt x="671" y="227"/>
                    </a:cubicBezTo>
                    <a:cubicBezTo>
                      <a:pt x="662" y="226"/>
                      <a:pt x="662" y="226"/>
                      <a:pt x="662" y="226"/>
                    </a:cubicBezTo>
                    <a:cubicBezTo>
                      <a:pt x="662" y="220"/>
                      <a:pt x="662" y="220"/>
                      <a:pt x="662" y="220"/>
                    </a:cubicBezTo>
                    <a:cubicBezTo>
                      <a:pt x="654" y="210"/>
                      <a:pt x="654" y="210"/>
                      <a:pt x="654" y="210"/>
                    </a:cubicBezTo>
                    <a:cubicBezTo>
                      <a:pt x="653" y="210"/>
                      <a:pt x="653" y="210"/>
                      <a:pt x="653" y="210"/>
                    </a:cubicBezTo>
                    <a:cubicBezTo>
                      <a:pt x="649" y="203"/>
                      <a:pt x="649" y="203"/>
                      <a:pt x="649" y="203"/>
                    </a:cubicBezTo>
                    <a:cubicBezTo>
                      <a:pt x="649" y="202"/>
                      <a:pt x="649" y="202"/>
                      <a:pt x="649" y="202"/>
                    </a:cubicBezTo>
                    <a:cubicBezTo>
                      <a:pt x="649" y="201"/>
                      <a:pt x="649" y="201"/>
                      <a:pt x="649" y="201"/>
                    </a:cubicBezTo>
                    <a:cubicBezTo>
                      <a:pt x="649" y="201"/>
                      <a:pt x="649" y="201"/>
                      <a:pt x="649" y="201"/>
                    </a:cubicBezTo>
                    <a:cubicBezTo>
                      <a:pt x="657" y="190"/>
                      <a:pt x="657" y="190"/>
                      <a:pt x="657" y="190"/>
                    </a:cubicBezTo>
                    <a:cubicBezTo>
                      <a:pt x="657" y="189"/>
                      <a:pt x="657" y="189"/>
                      <a:pt x="657" y="189"/>
                    </a:cubicBezTo>
                    <a:cubicBezTo>
                      <a:pt x="658" y="189"/>
                      <a:pt x="658" y="189"/>
                      <a:pt x="658" y="189"/>
                    </a:cubicBezTo>
                    <a:cubicBezTo>
                      <a:pt x="658" y="188"/>
                      <a:pt x="658" y="188"/>
                      <a:pt x="658" y="188"/>
                    </a:cubicBezTo>
                    <a:cubicBezTo>
                      <a:pt x="659" y="188"/>
                      <a:pt x="659" y="188"/>
                      <a:pt x="659" y="188"/>
                    </a:cubicBezTo>
                    <a:cubicBezTo>
                      <a:pt x="662" y="188"/>
                      <a:pt x="662" y="188"/>
                      <a:pt x="662" y="188"/>
                    </a:cubicBezTo>
                    <a:cubicBezTo>
                      <a:pt x="667" y="184"/>
                      <a:pt x="667" y="184"/>
                      <a:pt x="667" y="184"/>
                    </a:cubicBezTo>
                    <a:cubicBezTo>
                      <a:pt x="672" y="168"/>
                      <a:pt x="672" y="168"/>
                      <a:pt x="672" y="168"/>
                    </a:cubicBezTo>
                    <a:cubicBezTo>
                      <a:pt x="672" y="168"/>
                      <a:pt x="672" y="168"/>
                      <a:pt x="672" y="168"/>
                    </a:cubicBezTo>
                    <a:cubicBezTo>
                      <a:pt x="672" y="168"/>
                      <a:pt x="672" y="168"/>
                      <a:pt x="672" y="168"/>
                    </a:cubicBezTo>
                    <a:cubicBezTo>
                      <a:pt x="679" y="161"/>
                      <a:pt x="679" y="161"/>
                      <a:pt x="679" y="161"/>
                    </a:cubicBezTo>
                    <a:cubicBezTo>
                      <a:pt x="679" y="160"/>
                      <a:pt x="679" y="160"/>
                      <a:pt x="679" y="160"/>
                    </a:cubicBezTo>
                    <a:cubicBezTo>
                      <a:pt x="679" y="160"/>
                      <a:pt x="679" y="160"/>
                      <a:pt x="679" y="160"/>
                    </a:cubicBezTo>
                    <a:cubicBezTo>
                      <a:pt x="679" y="160"/>
                      <a:pt x="679" y="160"/>
                      <a:pt x="679" y="160"/>
                    </a:cubicBezTo>
                    <a:cubicBezTo>
                      <a:pt x="687" y="158"/>
                      <a:pt x="687" y="158"/>
                      <a:pt x="687" y="158"/>
                    </a:cubicBezTo>
                    <a:cubicBezTo>
                      <a:pt x="687" y="159"/>
                      <a:pt x="687" y="159"/>
                      <a:pt x="687" y="159"/>
                    </a:cubicBezTo>
                    <a:cubicBezTo>
                      <a:pt x="691" y="163"/>
                      <a:pt x="691" y="163"/>
                      <a:pt x="691" y="163"/>
                    </a:cubicBezTo>
                    <a:cubicBezTo>
                      <a:pt x="693" y="164"/>
                      <a:pt x="693" y="164"/>
                      <a:pt x="693" y="164"/>
                    </a:cubicBezTo>
                    <a:cubicBezTo>
                      <a:pt x="696" y="151"/>
                      <a:pt x="696" y="151"/>
                      <a:pt x="696" y="151"/>
                    </a:cubicBezTo>
                    <a:cubicBezTo>
                      <a:pt x="693" y="142"/>
                      <a:pt x="693" y="142"/>
                      <a:pt x="693" y="142"/>
                    </a:cubicBezTo>
                    <a:cubicBezTo>
                      <a:pt x="693" y="142"/>
                      <a:pt x="693" y="142"/>
                      <a:pt x="693" y="142"/>
                    </a:cubicBezTo>
                    <a:cubicBezTo>
                      <a:pt x="693" y="141"/>
                      <a:pt x="693" y="141"/>
                      <a:pt x="693" y="141"/>
                    </a:cubicBezTo>
                    <a:cubicBezTo>
                      <a:pt x="694" y="131"/>
                      <a:pt x="694" y="131"/>
                      <a:pt x="694" y="131"/>
                    </a:cubicBezTo>
                    <a:cubicBezTo>
                      <a:pt x="694" y="130"/>
                      <a:pt x="694" y="130"/>
                      <a:pt x="694" y="130"/>
                    </a:cubicBezTo>
                    <a:cubicBezTo>
                      <a:pt x="699" y="125"/>
                      <a:pt x="699" y="125"/>
                      <a:pt x="699" y="125"/>
                    </a:cubicBezTo>
                    <a:cubicBezTo>
                      <a:pt x="702" y="120"/>
                      <a:pt x="702" y="120"/>
                      <a:pt x="702" y="120"/>
                    </a:cubicBezTo>
                    <a:cubicBezTo>
                      <a:pt x="702" y="115"/>
                      <a:pt x="702" y="115"/>
                      <a:pt x="702" y="115"/>
                    </a:cubicBezTo>
                    <a:cubicBezTo>
                      <a:pt x="702" y="112"/>
                      <a:pt x="701" y="108"/>
                      <a:pt x="699" y="102"/>
                    </a:cubicBezTo>
                    <a:cubicBezTo>
                      <a:pt x="699" y="102"/>
                      <a:pt x="699" y="102"/>
                      <a:pt x="699" y="102"/>
                    </a:cubicBezTo>
                    <a:cubicBezTo>
                      <a:pt x="699" y="102"/>
                      <a:pt x="699" y="102"/>
                      <a:pt x="699" y="102"/>
                    </a:cubicBezTo>
                    <a:cubicBezTo>
                      <a:pt x="699" y="93"/>
                      <a:pt x="699" y="93"/>
                      <a:pt x="699" y="93"/>
                    </a:cubicBezTo>
                    <a:cubicBezTo>
                      <a:pt x="699" y="92"/>
                      <a:pt x="699" y="92"/>
                      <a:pt x="699" y="92"/>
                    </a:cubicBezTo>
                    <a:cubicBezTo>
                      <a:pt x="701" y="84"/>
                      <a:pt x="701" y="84"/>
                      <a:pt x="701" y="84"/>
                    </a:cubicBezTo>
                    <a:cubicBezTo>
                      <a:pt x="699" y="80"/>
                      <a:pt x="698" y="78"/>
                      <a:pt x="698" y="76"/>
                    </a:cubicBezTo>
                    <a:lnTo>
                      <a:pt x="699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sliḍê">
                <a:extLst>
                  <a:ext uri="{FF2B5EF4-FFF2-40B4-BE49-F238E27FC236}">
                    <a16:creationId xmlns:a16="http://schemas.microsoft.com/office/drawing/2014/main" xmlns="" id="{B833C95B-017A-4A89-ABE0-2AA5EEEC83FF}"/>
                  </a:ext>
                </a:extLst>
              </p:cNvPr>
              <p:cNvSpPr/>
              <p:nvPr/>
            </p:nvSpPr>
            <p:spPr bwMode="auto">
              <a:xfrm>
                <a:off x="2244" y="1579"/>
                <a:ext cx="1080" cy="914"/>
              </a:xfrm>
              <a:custGeom>
                <a:avLst/>
                <a:gdLst>
                  <a:gd name="T0" fmla="*/ 268 w 456"/>
                  <a:gd name="T1" fmla="*/ 154 h 386"/>
                  <a:gd name="T2" fmla="*/ 258 w 456"/>
                  <a:gd name="T3" fmla="*/ 160 h 386"/>
                  <a:gd name="T4" fmla="*/ 222 w 456"/>
                  <a:gd name="T5" fmla="*/ 128 h 386"/>
                  <a:gd name="T6" fmla="*/ 196 w 456"/>
                  <a:gd name="T7" fmla="*/ 107 h 386"/>
                  <a:gd name="T8" fmla="*/ 199 w 456"/>
                  <a:gd name="T9" fmla="*/ 78 h 386"/>
                  <a:gd name="T10" fmla="*/ 170 w 456"/>
                  <a:gd name="T11" fmla="*/ 86 h 386"/>
                  <a:gd name="T12" fmla="*/ 148 w 456"/>
                  <a:gd name="T13" fmla="*/ 58 h 386"/>
                  <a:gd name="T14" fmla="*/ 138 w 456"/>
                  <a:gd name="T15" fmla="*/ 24 h 386"/>
                  <a:gd name="T16" fmla="*/ 128 w 456"/>
                  <a:gd name="T17" fmla="*/ 7 h 386"/>
                  <a:gd name="T18" fmla="*/ 105 w 456"/>
                  <a:gd name="T19" fmla="*/ 15 h 386"/>
                  <a:gd name="T20" fmla="*/ 89 w 456"/>
                  <a:gd name="T21" fmla="*/ 32 h 386"/>
                  <a:gd name="T22" fmla="*/ 49 w 456"/>
                  <a:gd name="T23" fmla="*/ 44 h 386"/>
                  <a:gd name="T24" fmla="*/ 25 w 456"/>
                  <a:gd name="T25" fmla="*/ 73 h 386"/>
                  <a:gd name="T26" fmla="*/ 2 w 456"/>
                  <a:gd name="T27" fmla="*/ 92 h 386"/>
                  <a:gd name="T28" fmla="*/ 33 w 456"/>
                  <a:gd name="T29" fmla="*/ 119 h 386"/>
                  <a:gd name="T30" fmla="*/ 56 w 456"/>
                  <a:gd name="T31" fmla="*/ 127 h 386"/>
                  <a:gd name="T32" fmla="*/ 112 w 456"/>
                  <a:gd name="T33" fmla="*/ 150 h 386"/>
                  <a:gd name="T34" fmla="*/ 152 w 456"/>
                  <a:gd name="T35" fmla="*/ 142 h 386"/>
                  <a:gd name="T36" fmla="*/ 186 w 456"/>
                  <a:gd name="T37" fmla="*/ 156 h 386"/>
                  <a:gd name="T38" fmla="*/ 216 w 456"/>
                  <a:gd name="T39" fmla="*/ 168 h 386"/>
                  <a:gd name="T40" fmla="*/ 262 w 456"/>
                  <a:gd name="T41" fmla="*/ 203 h 386"/>
                  <a:gd name="T42" fmla="*/ 274 w 456"/>
                  <a:gd name="T43" fmla="*/ 220 h 386"/>
                  <a:gd name="T44" fmla="*/ 271 w 456"/>
                  <a:gd name="T45" fmla="*/ 288 h 386"/>
                  <a:gd name="T46" fmla="*/ 252 w 456"/>
                  <a:gd name="T47" fmla="*/ 322 h 386"/>
                  <a:gd name="T48" fmla="*/ 224 w 456"/>
                  <a:gd name="T49" fmla="*/ 333 h 386"/>
                  <a:gd name="T50" fmla="*/ 250 w 456"/>
                  <a:gd name="T51" fmla="*/ 352 h 386"/>
                  <a:gd name="T52" fmla="*/ 262 w 456"/>
                  <a:gd name="T53" fmla="*/ 348 h 386"/>
                  <a:gd name="T54" fmla="*/ 263 w 456"/>
                  <a:gd name="T55" fmla="*/ 335 h 386"/>
                  <a:gd name="T56" fmla="*/ 276 w 456"/>
                  <a:gd name="T57" fmla="*/ 322 h 386"/>
                  <a:gd name="T58" fmla="*/ 288 w 456"/>
                  <a:gd name="T59" fmla="*/ 332 h 386"/>
                  <a:gd name="T60" fmla="*/ 322 w 456"/>
                  <a:gd name="T61" fmla="*/ 346 h 386"/>
                  <a:gd name="T62" fmla="*/ 334 w 456"/>
                  <a:gd name="T63" fmla="*/ 366 h 386"/>
                  <a:gd name="T64" fmla="*/ 364 w 456"/>
                  <a:gd name="T65" fmla="*/ 375 h 386"/>
                  <a:gd name="T66" fmla="*/ 364 w 456"/>
                  <a:gd name="T67" fmla="*/ 357 h 386"/>
                  <a:gd name="T68" fmla="*/ 368 w 456"/>
                  <a:gd name="T69" fmla="*/ 350 h 386"/>
                  <a:gd name="T70" fmla="*/ 383 w 456"/>
                  <a:gd name="T71" fmla="*/ 324 h 386"/>
                  <a:gd name="T72" fmla="*/ 385 w 456"/>
                  <a:gd name="T73" fmla="*/ 307 h 386"/>
                  <a:gd name="T74" fmla="*/ 400 w 456"/>
                  <a:gd name="T75" fmla="*/ 290 h 386"/>
                  <a:gd name="T76" fmla="*/ 423 w 456"/>
                  <a:gd name="T77" fmla="*/ 286 h 386"/>
                  <a:gd name="T78" fmla="*/ 446 w 456"/>
                  <a:gd name="T79" fmla="*/ 278 h 386"/>
                  <a:gd name="T80" fmla="*/ 453 w 456"/>
                  <a:gd name="T81" fmla="*/ 244 h 386"/>
                  <a:gd name="T82" fmla="*/ 412 w 456"/>
                  <a:gd name="T83" fmla="*/ 218 h 386"/>
                  <a:gd name="T84" fmla="*/ 396 w 456"/>
                  <a:gd name="T85" fmla="*/ 246 h 386"/>
                  <a:gd name="T86" fmla="*/ 408 w 456"/>
                  <a:gd name="T87" fmla="*/ 255 h 386"/>
                  <a:gd name="T88" fmla="*/ 406 w 456"/>
                  <a:gd name="T89" fmla="*/ 270 h 386"/>
                  <a:gd name="T90" fmla="*/ 389 w 456"/>
                  <a:gd name="T91" fmla="*/ 275 h 386"/>
                  <a:gd name="T92" fmla="*/ 374 w 456"/>
                  <a:gd name="T93" fmla="*/ 284 h 386"/>
                  <a:gd name="T94" fmla="*/ 363 w 456"/>
                  <a:gd name="T95" fmla="*/ 273 h 386"/>
                  <a:gd name="T96" fmla="*/ 356 w 456"/>
                  <a:gd name="T97" fmla="*/ 256 h 386"/>
                  <a:gd name="T98" fmla="*/ 350 w 456"/>
                  <a:gd name="T99" fmla="*/ 238 h 386"/>
                  <a:gd name="T100" fmla="*/ 326 w 456"/>
                  <a:gd name="T101" fmla="*/ 208 h 386"/>
                  <a:gd name="T102" fmla="*/ 299 w 456"/>
                  <a:gd name="T103" fmla="*/ 188 h 386"/>
                  <a:gd name="T104" fmla="*/ 300 w 456"/>
                  <a:gd name="T105" fmla="*/ 168 h 386"/>
                  <a:gd name="T106" fmla="*/ 325 w 456"/>
                  <a:gd name="T107" fmla="*/ 142 h 386"/>
                  <a:gd name="T108" fmla="*/ 296 w 456"/>
                  <a:gd name="T109" fmla="*/ 143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56" h="386">
                    <a:moveTo>
                      <a:pt x="271" y="140"/>
                    </a:moveTo>
                    <a:cubicBezTo>
                      <a:pt x="265" y="140"/>
                      <a:pt x="265" y="140"/>
                      <a:pt x="265" y="140"/>
                    </a:cubicBezTo>
                    <a:cubicBezTo>
                      <a:pt x="263" y="144"/>
                      <a:pt x="263" y="144"/>
                      <a:pt x="263" y="144"/>
                    </a:cubicBezTo>
                    <a:cubicBezTo>
                      <a:pt x="266" y="148"/>
                      <a:pt x="266" y="148"/>
                      <a:pt x="266" y="148"/>
                    </a:cubicBezTo>
                    <a:cubicBezTo>
                      <a:pt x="266" y="148"/>
                      <a:pt x="266" y="148"/>
                      <a:pt x="266" y="148"/>
                    </a:cubicBezTo>
                    <a:cubicBezTo>
                      <a:pt x="266" y="148"/>
                      <a:pt x="266" y="148"/>
                      <a:pt x="266" y="148"/>
                    </a:cubicBezTo>
                    <a:cubicBezTo>
                      <a:pt x="268" y="154"/>
                      <a:pt x="268" y="154"/>
                      <a:pt x="268" y="154"/>
                    </a:cubicBezTo>
                    <a:cubicBezTo>
                      <a:pt x="268" y="154"/>
                      <a:pt x="268" y="154"/>
                      <a:pt x="268" y="154"/>
                    </a:cubicBezTo>
                    <a:cubicBezTo>
                      <a:pt x="268" y="155"/>
                      <a:pt x="268" y="155"/>
                      <a:pt x="268" y="155"/>
                    </a:cubicBezTo>
                    <a:cubicBezTo>
                      <a:pt x="268" y="156"/>
                      <a:pt x="268" y="156"/>
                      <a:pt x="268" y="156"/>
                    </a:cubicBezTo>
                    <a:cubicBezTo>
                      <a:pt x="259" y="160"/>
                      <a:pt x="259" y="160"/>
                      <a:pt x="259" y="160"/>
                    </a:cubicBezTo>
                    <a:cubicBezTo>
                      <a:pt x="258" y="160"/>
                      <a:pt x="258" y="160"/>
                      <a:pt x="258" y="160"/>
                    </a:cubicBezTo>
                    <a:cubicBezTo>
                      <a:pt x="258" y="160"/>
                      <a:pt x="258" y="160"/>
                      <a:pt x="258" y="160"/>
                    </a:cubicBezTo>
                    <a:cubicBezTo>
                      <a:pt x="258" y="160"/>
                      <a:pt x="258" y="160"/>
                      <a:pt x="258" y="160"/>
                    </a:cubicBezTo>
                    <a:cubicBezTo>
                      <a:pt x="258" y="160"/>
                      <a:pt x="258" y="160"/>
                      <a:pt x="258" y="160"/>
                    </a:cubicBezTo>
                    <a:cubicBezTo>
                      <a:pt x="251" y="160"/>
                      <a:pt x="247" y="158"/>
                      <a:pt x="246" y="155"/>
                    </a:cubicBezTo>
                    <a:cubicBezTo>
                      <a:pt x="244" y="150"/>
                      <a:pt x="244" y="150"/>
                      <a:pt x="244" y="150"/>
                    </a:cubicBezTo>
                    <a:cubicBezTo>
                      <a:pt x="232" y="148"/>
                      <a:pt x="232" y="148"/>
                      <a:pt x="232" y="148"/>
                    </a:cubicBezTo>
                    <a:cubicBezTo>
                      <a:pt x="228" y="132"/>
                      <a:pt x="228" y="132"/>
                      <a:pt x="228" y="132"/>
                    </a:cubicBezTo>
                    <a:cubicBezTo>
                      <a:pt x="226" y="132"/>
                      <a:pt x="224" y="131"/>
                      <a:pt x="223" y="129"/>
                    </a:cubicBezTo>
                    <a:cubicBezTo>
                      <a:pt x="222" y="128"/>
                      <a:pt x="222" y="128"/>
                      <a:pt x="222" y="128"/>
                    </a:cubicBezTo>
                    <a:cubicBezTo>
                      <a:pt x="220" y="126"/>
                      <a:pt x="219" y="124"/>
                      <a:pt x="216" y="124"/>
                    </a:cubicBezTo>
                    <a:cubicBezTo>
                      <a:pt x="213" y="122"/>
                      <a:pt x="210" y="120"/>
                      <a:pt x="208" y="116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196" y="107"/>
                      <a:pt x="196" y="107"/>
                      <a:pt x="196" y="107"/>
                    </a:cubicBezTo>
                    <a:cubicBezTo>
                      <a:pt x="196" y="107"/>
                      <a:pt x="196" y="107"/>
                      <a:pt x="196" y="107"/>
                    </a:cubicBezTo>
                    <a:cubicBezTo>
                      <a:pt x="195" y="102"/>
                      <a:pt x="195" y="102"/>
                      <a:pt x="195" y="102"/>
                    </a:cubicBezTo>
                    <a:cubicBezTo>
                      <a:pt x="195" y="101"/>
                      <a:pt x="195" y="101"/>
                      <a:pt x="195" y="101"/>
                    </a:cubicBezTo>
                    <a:cubicBezTo>
                      <a:pt x="208" y="84"/>
                      <a:pt x="208" y="84"/>
                      <a:pt x="208" y="84"/>
                    </a:cubicBezTo>
                    <a:cubicBezTo>
                      <a:pt x="208" y="82"/>
                      <a:pt x="208" y="82"/>
                      <a:pt x="208" y="81"/>
                    </a:cubicBezTo>
                    <a:cubicBezTo>
                      <a:pt x="206" y="76"/>
                      <a:pt x="206" y="76"/>
                      <a:pt x="206" y="76"/>
                    </a:cubicBezTo>
                    <a:cubicBezTo>
                      <a:pt x="199" y="78"/>
                      <a:pt x="199" y="78"/>
                      <a:pt x="199" y="78"/>
                    </a:cubicBezTo>
                    <a:cubicBezTo>
                      <a:pt x="198" y="78"/>
                      <a:pt x="198" y="78"/>
                      <a:pt x="198" y="78"/>
                    </a:cubicBezTo>
                    <a:cubicBezTo>
                      <a:pt x="198" y="79"/>
                      <a:pt x="198" y="79"/>
                      <a:pt x="198" y="79"/>
                    </a:cubicBezTo>
                    <a:cubicBezTo>
                      <a:pt x="198" y="79"/>
                      <a:pt x="198" y="79"/>
                      <a:pt x="198" y="79"/>
                    </a:cubicBezTo>
                    <a:cubicBezTo>
                      <a:pt x="180" y="80"/>
                      <a:pt x="180" y="80"/>
                      <a:pt x="180" y="80"/>
                    </a:cubicBezTo>
                    <a:cubicBezTo>
                      <a:pt x="174" y="82"/>
                      <a:pt x="174" y="82"/>
                      <a:pt x="174" y="82"/>
                    </a:cubicBezTo>
                    <a:cubicBezTo>
                      <a:pt x="171" y="84"/>
                      <a:pt x="171" y="84"/>
                      <a:pt x="171" y="84"/>
                    </a:cubicBezTo>
                    <a:cubicBezTo>
                      <a:pt x="170" y="86"/>
                      <a:pt x="170" y="86"/>
                      <a:pt x="170" y="86"/>
                    </a:cubicBezTo>
                    <a:cubicBezTo>
                      <a:pt x="168" y="88"/>
                      <a:pt x="166" y="90"/>
                      <a:pt x="162" y="89"/>
                    </a:cubicBezTo>
                    <a:cubicBezTo>
                      <a:pt x="162" y="89"/>
                      <a:pt x="162" y="89"/>
                      <a:pt x="162" y="89"/>
                    </a:cubicBezTo>
                    <a:cubicBezTo>
                      <a:pt x="162" y="88"/>
                      <a:pt x="162" y="88"/>
                      <a:pt x="162" y="88"/>
                    </a:cubicBezTo>
                    <a:cubicBezTo>
                      <a:pt x="156" y="84"/>
                      <a:pt x="156" y="84"/>
                      <a:pt x="156" y="84"/>
                    </a:cubicBezTo>
                    <a:cubicBezTo>
                      <a:pt x="156" y="74"/>
                      <a:pt x="156" y="74"/>
                      <a:pt x="156" y="74"/>
                    </a:cubicBezTo>
                    <a:cubicBezTo>
                      <a:pt x="152" y="72"/>
                      <a:pt x="150" y="69"/>
                      <a:pt x="150" y="67"/>
                    </a:cubicBezTo>
                    <a:cubicBezTo>
                      <a:pt x="148" y="58"/>
                      <a:pt x="148" y="58"/>
                      <a:pt x="148" y="58"/>
                    </a:cubicBezTo>
                    <a:cubicBezTo>
                      <a:pt x="144" y="54"/>
                      <a:pt x="144" y="54"/>
                      <a:pt x="144" y="54"/>
                    </a:cubicBezTo>
                    <a:cubicBezTo>
                      <a:pt x="140" y="50"/>
                      <a:pt x="140" y="50"/>
                      <a:pt x="140" y="50"/>
                    </a:cubicBezTo>
                    <a:cubicBezTo>
                      <a:pt x="138" y="49"/>
                      <a:pt x="138" y="49"/>
                      <a:pt x="138" y="49"/>
                    </a:cubicBezTo>
                    <a:cubicBezTo>
                      <a:pt x="145" y="40"/>
                      <a:pt x="145" y="40"/>
                      <a:pt x="145" y="40"/>
                    </a:cubicBezTo>
                    <a:cubicBezTo>
                      <a:pt x="146" y="34"/>
                      <a:pt x="146" y="34"/>
                      <a:pt x="146" y="34"/>
                    </a:cubicBezTo>
                    <a:cubicBezTo>
                      <a:pt x="138" y="24"/>
                      <a:pt x="138" y="24"/>
                      <a:pt x="138" y="24"/>
                    </a:cubicBezTo>
                    <a:cubicBezTo>
                      <a:pt x="138" y="24"/>
                      <a:pt x="138" y="24"/>
                      <a:pt x="138" y="24"/>
                    </a:cubicBezTo>
                    <a:cubicBezTo>
                      <a:pt x="138" y="24"/>
                      <a:pt x="138" y="24"/>
                      <a:pt x="138" y="24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4" y="12"/>
                      <a:pt x="134" y="12"/>
                      <a:pt x="134" y="12"/>
                    </a:cubicBezTo>
                    <a:cubicBezTo>
                      <a:pt x="128" y="8"/>
                      <a:pt x="128" y="8"/>
                      <a:pt x="128" y="8"/>
                    </a:cubicBezTo>
                    <a:cubicBezTo>
                      <a:pt x="128" y="7"/>
                      <a:pt x="128" y="7"/>
                      <a:pt x="128" y="7"/>
                    </a:cubicBezTo>
                    <a:cubicBezTo>
                      <a:pt x="128" y="7"/>
                      <a:pt x="128" y="7"/>
                      <a:pt x="128" y="7"/>
                    </a:cubicBezTo>
                    <a:cubicBezTo>
                      <a:pt x="128" y="7"/>
                      <a:pt x="128" y="7"/>
                      <a:pt x="128" y="7"/>
                    </a:cubicBezTo>
                    <a:cubicBezTo>
                      <a:pt x="123" y="1"/>
                      <a:pt x="123" y="1"/>
                      <a:pt x="123" y="1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08" y="2"/>
                      <a:pt x="108" y="2"/>
                      <a:pt x="108" y="2"/>
                    </a:cubicBezTo>
                    <a:cubicBezTo>
                      <a:pt x="106" y="4"/>
                      <a:pt x="106" y="4"/>
                      <a:pt x="106" y="4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5" y="28"/>
                      <a:pt x="105" y="28"/>
                      <a:pt x="105" y="28"/>
                    </a:cubicBezTo>
                    <a:cubicBezTo>
                      <a:pt x="104" y="28"/>
                      <a:pt x="104" y="28"/>
                      <a:pt x="104" y="28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6" y="34"/>
                      <a:pt x="82" y="36"/>
                      <a:pt x="77" y="37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57" y="40"/>
                      <a:pt x="57" y="40"/>
                      <a:pt x="57" y="40"/>
                    </a:cubicBezTo>
                    <a:cubicBezTo>
                      <a:pt x="56" y="42"/>
                      <a:pt x="53" y="44"/>
                      <a:pt x="49" y="44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4" y="62"/>
                      <a:pt x="32" y="65"/>
                      <a:pt x="30" y="66"/>
                    </a:cubicBezTo>
                    <a:cubicBezTo>
                      <a:pt x="25" y="72"/>
                      <a:pt x="25" y="72"/>
                      <a:pt x="25" y="72"/>
                    </a:cubicBezTo>
                    <a:cubicBezTo>
                      <a:pt x="25" y="73"/>
                      <a:pt x="25" y="73"/>
                      <a:pt x="25" y="73"/>
                    </a:cubicBezTo>
                    <a:cubicBezTo>
                      <a:pt x="25" y="73"/>
                      <a:pt x="25" y="73"/>
                      <a:pt x="25" y="73"/>
                    </a:cubicBezTo>
                    <a:cubicBezTo>
                      <a:pt x="22" y="75"/>
                      <a:pt x="22" y="75"/>
                      <a:pt x="22" y="75"/>
                    </a:cubicBezTo>
                    <a:cubicBezTo>
                      <a:pt x="20" y="76"/>
                      <a:pt x="18" y="76"/>
                      <a:pt x="16" y="76"/>
                    </a:cubicBezTo>
                    <a:cubicBezTo>
                      <a:pt x="6" y="76"/>
                      <a:pt x="6" y="76"/>
                      <a:pt x="6" y="76"/>
                    </a:cubicBezTo>
                    <a:cubicBezTo>
                      <a:pt x="4" y="79"/>
                      <a:pt x="4" y="79"/>
                      <a:pt x="4" y="7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2" y="92"/>
                      <a:pt x="2" y="92"/>
                      <a:pt x="2" y="92"/>
                    </a:cubicBezTo>
                    <a:cubicBezTo>
                      <a:pt x="1" y="108"/>
                      <a:pt x="1" y="108"/>
                      <a:pt x="1" y="108"/>
                    </a:cubicBezTo>
                    <a:cubicBezTo>
                      <a:pt x="4" y="112"/>
                      <a:pt x="4" y="112"/>
                      <a:pt x="4" y="112"/>
                    </a:cubicBezTo>
                    <a:cubicBezTo>
                      <a:pt x="4" y="113"/>
                      <a:pt x="4" y="113"/>
                      <a:pt x="4" y="113"/>
                    </a:cubicBezTo>
                    <a:cubicBezTo>
                      <a:pt x="5" y="116"/>
                      <a:pt x="5" y="116"/>
                      <a:pt x="5" y="116"/>
                    </a:cubicBezTo>
                    <a:cubicBezTo>
                      <a:pt x="11" y="116"/>
                      <a:pt x="11" y="116"/>
                      <a:pt x="11" y="116"/>
                    </a:cubicBezTo>
                    <a:cubicBezTo>
                      <a:pt x="20" y="118"/>
                      <a:pt x="20" y="118"/>
                      <a:pt x="20" y="118"/>
                    </a:cubicBezTo>
                    <a:cubicBezTo>
                      <a:pt x="33" y="119"/>
                      <a:pt x="33" y="119"/>
                      <a:pt x="33" y="119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40" y="118"/>
                      <a:pt x="40" y="118"/>
                      <a:pt x="40" y="118"/>
                    </a:cubicBezTo>
                    <a:cubicBezTo>
                      <a:pt x="50" y="122"/>
                      <a:pt x="50" y="122"/>
                      <a:pt x="50" y="122"/>
                    </a:cubicBezTo>
                    <a:cubicBezTo>
                      <a:pt x="50" y="122"/>
                      <a:pt x="50" y="122"/>
                      <a:pt x="50" y="122"/>
                    </a:cubicBezTo>
                    <a:cubicBezTo>
                      <a:pt x="51" y="122"/>
                      <a:pt x="51" y="122"/>
                      <a:pt x="51" y="122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68" y="131"/>
                      <a:pt x="68" y="131"/>
                      <a:pt x="68" y="131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77" y="136"/>
                      <a:pt x="77" y="136"/>
                      <a:pt x="77" y="136"/>
                    </a:cubicBezTo>
                    <a:cubicBezTo>
                      <a:pt x="96" y="154"/>
                      <a:pt x="96" y="154"/>
                      <a:pt x="96" y="154"/>
                    </a:cubicBezTo>
                    <a:cubicBezTo>
                      <a:pt x="105" y="158"/>
                      <a:pt x="105" y="158"/>
                      <a:pt x="105" y="158"/>
                    </a:cubicBezTo>
                    <a:cubicBezTo>
                      <a:pt x="109" y="156"/>
                      <a:pt x="109" y="156"/>
                      <a:pt x="109" y="156"/>
                    </a:cubicBezTo>
                    <a:cubicBezTo>
                      <a:pt x="112" y="150"/>
                      <a:pt x="112" y="150"/>
                      <a:pt x="112" y="150"/>
                    </a:cubicBezTo>
                    <a:cubicBezTo>
                      <a:pt x="110" y="139"/>
                      <a:pt x="110" y="139"/>
                      <a:pt x="110" y="139"/>
                    </a:cubicBezTo>
                    <a:cubicBezTo>
                      <a:pt x="110" y="136"/>
                      <a:pt x="113" y="134"/>
                      <a:pt x="118" y="132"/>
                    </a:cubicBezTo>
                    <a:cubicBezTo>
                      <a:pt x="118" y="131"/>
                      <a:pt x="118" y="131"/>
                      <a:pt x="118" y="131"/>
                    </a:cubicBezTo>
                    <a:cubicBezTo>
                      <a:pt x="143" y="146"/>
                      <a:pt x="143" y="146"/>
                      <a:pt x="143" y="146"/>
                    </a:cubicBezTo>
                    <a:cubicBezTo>
                      <a:pt x="146" y="145"/>
                      <a:pt x="146" y="145"/>
                      <a:pt x="146" y="145"/>
                    </a:cubicBezTo>
                    <a:cubicBezTo>
                      <a:pt x="151" y="142"/>
                      <a:pt x="151" y="142"/>
                      <a:pt x="151" y="142"/>
                    </a:cubicBezTo>
                    <a:cubicBezTo>
                      <a:pt x="152" y="142"/>
                      <a:pt x="152" y="142"/>
                      <a:pt x="152" y="142"/>
                    </a:cubicBezTo>
                    <a:cubicBezTo>
                      <a:pt x="155" y="142"/>
                      <a:pt x="155" y="142"/>
                      <a:pt x="155" y="142"/>
                    </a:cubicBezTo>
                    <a:cubicBezTo>
                      <a:pt x="160" y="138"/>
                      <a:pt x="160" y="138"/>
                      <a:pt x="160" y="138"/>
                    </a:cubicBezTo>
                    <a:cubicBezTo>
                      <a:pt x="161" y="138"/>
                      <a:pt x="161" y="138"/>
                      <a:pt x="161" y="138"/>
                    </a:cubicBezTo>
                    <a:cubicBezTo>
                      <a:pt x="162" y="138"/>
                      <a:pt x="162" y="138"/>
                      <a:pt x="162" y="138"/>
                    </a:cubicBezTo>
                    <a:cubicBezTo>
                      <a:pt x="176" y="148"/>
                      <a:pt x="176" y="148"/>
                      <a:pt x="176" y="148"/>
                    </a:cubicBezTo>
                    <a:cubicBezTo>
                      <a:pt x="177" y="149"/>
                      <a:pt x="177" y="149"/>
                      <a:pt x="177" y="149"/>
                    </a:cubicBezTo>
                    <a:cubicBezTo>
                      <a:pt x="186" y="156"/>
                      <a:pt x="186" y="156"/>
                      <a:pt x="186" y="156"/>
                    </a:cubicBezTo>
                    <a:cubicBezTo>
                      <a:pt x="188" y="158"/>
                      <a:pt x="192" y="161"/>
                      <a:pt x="194" y="165"/>
                    </a:cubicBezTo>
                    <a:cubicBezTo>
                      <a:pt x="199" y="170"/>
                      <a:pt x="199" y="170"/>
                      <a:pt x="199" y="170"/>
                    </a:cubicBezTo>
                    <a:cubicBezTo>
                      <a:pt x="202" y="169"/>
                      <a:pt x="202" y="169"/>
                      <a:pt x="202" y="169"/>
                    </a:cubicBezTo>
                    <a:cubicBezTo>
                      <a:pt x="206" y="162"/>
                      <a:pt x="206" y="162"/>
                      <a:pt x="206" y="162"/>
                    </a:cubicBezTo>
                    <a:cubicBezTo>
                      <a:pt x="215" y="168"/>
                      <a:pt x="215" y="168"/>
                      <a:pt x="215" y="168"/>
                    </a:cubicBezTo>
                    <a:cubicBezTo>
                      <a:pt x="215" y="168"/>
                      <a:pt x="215" y="168"/>
                      <a:pt x="215" y="168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22" y="176"/>
                      <a:pt x="222" y="176"/>
                      <a:pt x="222" y="176"/>
                    </a:cubicBezTo>
                    <a:cubicBezTo>
                      <a:pt x="240" y="190"/>
                      <a:pt x="240" y="190"/>
                      <a:pt x="240" y="190"/>
                    </a:cubicBezTo>
                    <a:cubicBezTo>
                      <a:pt x="240" y="190"/>
                      <a:pt x="240" y="190"/>
                      <a:pt x="240" y="190"/>
                    </a:cubicBezTo>
                    <a:cubicBezTo>
                      <a:pt x="246" y="196"/>
                      <a:pt x="246" y="196"/>
                      <a:pt x="246" y="196"/>
                    </a:cubicBezTo>
                    <a:cubicBezTo>
                      <a:pt x="261" y="191"/>
                      <a:pt x="261" y="191"/>
                      <a:pt x="261" y="191"/>
                    </a:cubicBezTo>
                    <a:cubicBezTo>
                      <a:pt x="262" y="203"/>
                      <a:pt x="262" y="203"/>
                      <a:pt x="262" y="203"/>
                    </a:cubicBezTo>
                    <a:cubicBezTo>
                      <a:pt x="269" y="210"/>
                      <a:pt x="269" y="210"/>
                      <a:pt x="269" y="210"/>
                    </a:cubicBezTo>
                    <a:cubicBezTo>
                      <a:pt x="269" y="210"/>
                      <a:pt x="269" y="210"/>
                      <a:pt x="269" y="210"/>
                    </a:cubicBezTo>
                    <a:cubicBezTo>
                      <a:pt x="269" y="210"/>
                      <a:pt x="269" y="210"/>
                      <a:pt x="269" y="210"/>
                    </a:cubicBezTo>
                    <a:cubicBezTo>
                      <a:pt x="274" y="218"/>
                      <a:pt x="274" y="218"/>
                      <a:pt x="274" y="218"/>
                    </a:cubicBezTo>
                    <a:cubicBezTo>
                      <a:pt x="274" y="219"/>
                      <a:pt x="274" y="219"/>
                      <a:pt x="274" y="219"/>
                    </a:cubicBezTo>
                    <a:cubicBezTo>
                      <a:pt x="274" y="219"/>
                      <a:pt x="274" y="219"/>
                      <a:pt x="274" y="219"/>
                    </a:cubicBezTo>
                    <a:cubicBezTo>
                      <a:pt x="274" y="220"/>
                      <a:pt x="274" y="220"/>
                      <a:pt x="274" y="220"/>
                    </a:cubicBezTo>
                    <a:cubicBezTo>
                      <a:pt x="280" y="247"/>
                      <a:pt x="280" y="247"/>
                      <a:pt x="280" y="247"/>
                    </a:cubicBezTo>
                    <a:cubicBezTo>
                      <a:pt x="286" y="258"/>
                      <a:pt x="286" y="258"/>
                      <a:pt x="286" y="258"/>
                    </a:cubicBezTo>
                    <a:cubicBezTo>
                      <a:pt x="278" y="279"/>
                      <a:pt x="278" y="279"/>
                      <a:pt x="278" y="279"/>
                    </a:cubicBezTo>
                    <a:cubicBezTo>
                      <a:pt x="278" y="280"/>
                      <a:pt x="278" y="280"/>
                      <a:pt x="278" y="280"/>
                    </a:cubicBezTo>
                    <a:cubicBezTo>
                      <a:pt x="272" y="282"/>
                      <a:pt x="272" y="282"/>
                      <a:pt x="272" y="282"/>
                    </a:cubicBezTo>
                    <a:cubicBezTo>
                      <a:pt x="272" y="288"/>
                      <a:pt x="272" y="288"/>
                      <a:pt x="272" y="288"/>
                    </a:cubicBezTo>
                    <a:cubicBezTo>
                      <a:pt x="271" y="288"/>
                      <a:pt x="271" y="288"/>
                      <a:pt x="271" y="288"/>
                    </a:cubicBezTo>
                    <a:cubicBezTo>
                      <a:pt x="264" y="299"/>
                      <a:pt x="264" y="299"/>
                      <a:pt x="264" y="299"/>
                    </a:cubicBezTo>
                    <a:cubicBezTo>
                      <a:pt x="264" y="299"/>
                      <a:pt x="264" y="299"/>
                      <a:pt x="264" y="299"/>
                    </a:cubicBezTo>
                    <a:cubicBezTo>
                      <a:pt x="254" y="300"/>
                      <a:pt x="254" y="300"/>
                      <a:pt x="254" y="300"/>
                    </a:cubicBezTo>
                    <a:cubicBezTo>
                      <a:pt x="244" y="308"/>
                      <a:pt x="244" y="308"/>
                      <a:pt x="244" y="308"/>
                    </a:cubicBezTo>
                    <a:cubicBezTo>
                      <a:pt x="246" y="309"/>
                      <a:pt x="247" y="310"/>
                      <a:pt x="250" y="311"/>
                    </a:cubicBezTo>
                    <a:cubicBezTo>
                      <a:pt x="254" y="312"/>
                      <a:pt x="254" y="316"/>
                      <a:pt x="252" y="321"/>
                    </a:cubicBezTo>
                    <a:cubicBezTo>
                      <a:pt x="252" y="322"/>
                      <a:pt x="252" y="322"/>
                      <a:pt x="252" y="322"/>
                    </a:cubicBezTo>
                    <a:cubicBezTo>
                      <a:pt x="246" y="328"/>
                      <a:pt x="246" y="328"/>
                      <a:pt x="246" y="328"/>
                    </a:cubicBezTo>
                    <a:cubicBezTo>
                      <a:pt x="245" y="328"/>
                      <a:pt x="245" y="328"/>
                      <a:pt x="245" y="328"/>
                    </a:cubicBezTo>
                    <a:cubicBezTo>
                      <a:pt x="245" y="329"/>
                      <a:pt x="245" y="329"/>
                      <a:pt x="245" y="329"/>
                    </a:cubicBezTo>
                    <a:cubicBezTo>
                      <a:pt x="244" y="329"/>
                      <a:pt x="244" y="329"/>
                      <a:pt x="244" y="329"/>
                    </a:cubicBezTo>
                    <a:cubicBezTo>
                      <a:pt x="244" y="329"/>
                      <a:pt x="244" y="329"/>
                      <a:pt x="244" y="329"/>
                    </a:cubicBezTo>
                    <a:cubicBezTo>
                      <a:pt x="225" y="326"/>
                      <a:pt x="225" y="326"/>
                      <a:pt x="225" y="326"/>
                    </a:cubicBezTo>
                    <a:cubicBezTo>
                      <a:pt x="224" y="333"/>
                      <a:pt x="224" y="333"/>
                      <a:pt x="224" y="333"/>
                    </a:cubicBezTo>
                    <a:cubicBezTo>
                      <a:pt x="226" y="348"/>
                      <a:pt x="226" y="348"/>
                      <a:pt x="226" y="348"/>
                    </a:cubicBezTo>
                    <a:cubicBezTo>
                      <a:pt x="242" y="354"/>
                      <a:pt x="242" y="354"/>
                      <a:pt x="242" y="354"/>
                    </a:cubicBezTo>
                    <a:cubicBezTo>
                      <a:pt x="242" y="355"/>
                      <a:pt x="242" y="355"/>
                      <a:pt x="242" y="355"/>
                    </a:cubicBezTo>
                    <a:cubicBezTo>
                      <a:pt x="242" y="355"/>
                      <a:pt x="242" y="355"/>
                      <a:pt x="242" y="355"/>
                    </a:cubicBezTo>
                    <a:cubicBezTo>
                      <a:pt x="248" y="353"/>
                      <a:pt x="248" y="353"/>
                      <a:pt x="248" y="353"/>
                    </a:cubicBezTo>
                    <a:cubicBezTo>
                      <a:pt x="249" y="353"/>
                      <a:pt x="249" y="353"/>
                      <a:pt x="249" y="353"/>
                    </a:cubicBezTo>
                    <a:cubicBezTo>
                      <a:pt x="250" y="352"/>
                      <a:pt x="250" y="352"/>
                      <a:pt x="250" y="352"/>
                    </a:cubicBezTo>
                    <a:cubicBezTo>
                      <a:pt x="250" y="353"/>
                      <a:pt x="250" y="353"/>
                      <a:pt x="250" y="353"/>
                    </a:cubicBezTo>
                    <a:cubicBezTo>
                      <a:pt x="250" y="353"/>
                      <a:pt x="250" y="353"/>
                      <a:pt x="250" y="353"/>
                    </a:cubicBezTo>
                    <a:cubicBezTo>
                      <a:pt x="255" y="356"/>
                      <a:pt x="255" y="356"/>
                      <a:pt x="255" y="356"/>
                    </a:cubicBezTo>
                    <a:cubicBezTo>
                      <a:pt x="262" y="356"/>
                      <a:pt x="262" y="356"/>
                      <a:pt x="262" y="356"/>
                    </a:cubicBezTo>
                    <a:cubicBezTo>
                      <a:pt x="264" y="355"/>
                      <a:pt x="264" y="355"/>
                      <a:pt x="264" y="355"/>
                    </a:cubicBezTo>
                    <a:cubicBezTo>
                      <a:pt x="262" y="348"/>
                      <a:pt x="262" y="348"/>
                      <a:pt x="262" y="348"/>
                    </a:cubicBezTo>
                    <a:cubicBezTo>
                      <a:pt x="262" y="348"/>
                      <a:pt x="262" y="348"/>
                      <a:pt x="262" y="348"/>
                    </a:cubicBezTo>
                    <a:cubicBezTo>
                      <a:pt x="262" y="348"/>
                      <a:pt x="262" y="348"/>
                      <a:pt x="262" y="348"/>
                    </a:cubicBezTo>
                    <a:cubicBezTo>
                      <a:pt x="260" y="340"/>
                      <a:pt x="260" y="340"/>
                      <a:pt x="260" y="340"/>
                    </a:cubicBezTo>
                    <a:cubicBezTo>
                      <a:pt x="260" y="339"/>
                      <a:pt x="260" y="339"/>
                      <a:pt x="260" y="339"/>
                    </a:cubicBezTo>
                    <a:cubicBezTo>
                      <a:pt x="260" y="338"/>
                      <a:pt x="260" y="338"/>
                      <a:pt x="260" y="338"/>
                    </a:cubicBezTo>
                    <a:cubicBezTo>
                      <a:pt x="260" y="338"/>
                      <a:pt x="260" y="338"/>
                      <a:pt x="260" y="338"/>
                    </a:cubicBezTo>
                    <a:cubicBezTo>
                      <a:pt x="260" y="338"/>
                      <a:pt x="260" y="338"/>
                      <a:pt x="260" y="338"/>
                    </a:cubicBezTo>
                    <a:cubicBezTo>
                      <a:pt x="263" y="335"/>
                      <a:pt x="263" y="335"/>
                      <a:pt x="263" y="335"/>
                    </a:cubicBezTo>
                    <a:cubicBezTo>
                      <a:pt x="264" y="334"/>
                      <a:pt x="264" y="334"/>
                      <a:pt x="264" y="334"/>
                    </a:cubicBezTo>
                    <a:cubicBezTo>
                      <a:pt x="264" y="334"/>
                      <a:pt x="264" y="334"/>
                      <a:pt x="264" y="334"/>
                    </a:cubicBezTo>
                    <a:cubicBezTo>
                      <a:pt x="264" y="334"/>
                      <a:pt x="264" y="334"/>
                      <a:pt x="264" y="334"/>
                    </a:cubicBezTo>
                    <a:cubicBezTo>
                      <a:pt x="268" y="328"/>
                      <a:pt x="268" y="328"/>
                      <a:pt x="268" y="328"/>
                    </a:cubicBezTo>
                    <a:cubicBezTo>
                      <a:pt x="269" y="327"/>
                      <a:pt x="269" y="327"/>
                      <a:pt x="269" y="327"/>
                    </a:cubicBezTo>
                    <a:cubicBezTo>
                      <a:pt x="276" y="322"/>
                      <a:pt x="276" y="322"/>
                      <a:pt x="276" y="322"/>
                    </a:cubicBezTo>
                    <a:cubicBezTo>
                      <a:pt x="276" y="322"/>
                      <a:pt x="276" y="322"/>
                      <a:pt x="276" y="322"/>
                    </a:cubicBezTo>
                    <a:cubicBezTo>
                      <a:pt x="276" y="321"/>
                      <a:pt x="276" y="321"/>
                      <a:pt x="276" y="321"/>
                    </a:cubicBezTo>
                    <a:cubicBezTo>
                      <a:pt x="277" y="321"/>
                      <a:pt x="277" y="321"/>
                      <a:pt x="277" y="321"/>
                    </a:cubicBezTo>
                    <a:cubicBezTo>
                      <a:pt x="277" y="321"/>
                      <a:pt x="277" y="321"/>
                      <a:pt x="277" y="321"/>
                    </a:cubicBezTo>
                    <a:cubicBezTo>
                      <a:pt x="286" y="320"/>
                      <a:pt x="286" y="320"/>
                      <a:pt x="286" y="320"/>
                    </a:cubicBezTo>
                    <a:cubicBezTo>
                      <a:pt x="286" y="322"/>
                      <a:pt x="286" y="322"/>
                      <a:pt x="286" y="322"/>
                    </a:cubicBezTo>
                    <a:cubicBezTo>
                      <a:pt x="286" y="325"/>
                      <a:pt x="286" y="327"/>
                      <a:pt x="286" y="328"/>
                    </a:cubicBezTo>
                    <a:cubicBezTo>
                      <a:pt x="288" y="332"/>
                      <a:pt x="288" y="332"/>
                      <a:pt x="288" y="332"/>
                    </a:cubicBezTo>
                    <a:cubicBezTo>
                      <a:pt x="290" y="337"/>
                      <a:pt x="290" y="337"/>
                      <a:pt x="290" y="337"/>
                    </a:cubicBezTo>
                    <a:cubicBezTo>
                      <a:pt x="298" y="342"/>
                      <a:pt x="298" y="342"/>
                      <a:pt x="298" y="342"/>
                    </a:cubicBezTo>
                    <a:cubicBezTo>
                      <a:pt x="320" y="344"/>
                      <a:pt x="320" y="344"/>
                      <a:pt x="320" y="344"/>
                    </a:cubicBezTo>
                    <a:cubicBezTo>
                      <a:pt x="321" y="344"/>
                      <a:pt x="321" y="344"/>
                      <a:pt x="321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5"/>
                      <a:pt x="322" y="345"/>
                      <a:pt x="322" y="345"/>
                    </a:cubicBezTo>
                    <a:cubicBezTo>
                      <a:pt x="322" y="346"/>
                      <a:pt x="322" y="346"/>
                      <a:pt x="322" y="346"/>
                    </a:cubicBezTo>
                    <a:cubicBezTo>
                      <a:pt x="322" y="353"/>
                      <a:pt x="322" y="353"/>
                      <a:pt x="322" y="353"/>
                    </a:cubicBezTo>
                    <a:cubicBezTo>
                      <a:pt x="328" y="360"/>
                      <a:pt x="328" y="360"/>
                      <a:pt x="328" y="360"/>
                    </a:cubicBezTo>
                    <a:cubicBezTo>
                      <a:pt x="333" y="362"/>
                      <a:pt x="333" y="362"/>
                      <a:pt x="333" y="362"/>
                    </a:cubicBezTo>
                    <a:cubicBezTo>
                      <a:pt x="334" y="362"/>
                      <a:pt x="334" y="362"/>
                      <a:pt x="334" y="362"/>
                    </a:cubicBezTo>
                    <a:cubicBezTo>
                      <a:pt x="334" y="362"/>
                      <a:pt x="334" y="362"/>
                      <a:pt x="334" y="362"/>
                    </a:cubicBezTo>
                    <a:cubicBezTo>
                      <a:pt x="334" y="363"/>
                      <a:pt x="334" y="363"/>
                      <a:pt x="334" y="363"/>
                    </a:cubicBezTo>
                    <a:cubicBezTo>
                      <a:pt x="334" y="366"/>
                      <a:pt x="334" y="366"/>
                      <a:pt x="334" y="366"/>
                    </a:cubicBezTo>
                    <a:cubicBezTo>
                      <a:pt x="334" y="370"/>
                      <a:pt x="334" y="370"/>
                      <a:pt x="334" y="370"/>
                    </a:cubicBezTo>
                    <a:cubicBezTo>
                      <a:pt x="332" y="378"/>
                      <a:pt x="332" y="378"/>
                      <a:pt x="332" y="378"/>
                    </a:cubicBezTo>
                    <a:cubicBezTo>
                      <a:pt x="335" y="380"/>
                      <a:pt x="335" y="380"/>
                      <a:pt x="335" y="380"/>
                    </a:cubicBezTo>
                    <a:cubicBezTo>
                      <a:pt x="338" y="380"/>
                      <a:pt x="341" y="380"/>
                      <a:pt x="344" y="382"/>
                    </a:cubicBezTo>
                    <a:cubicBezTo>
                      <a:pt x="353" y="386"/>
                      <a:pt x="353" y="386"/>
                      <a:pt x="353" y="386"/>
                    </a:cubicBezTo>
                    <a:cubicBezTo>
                      <a:pt x="358" y="382"/>
                      <a:pt x="358" y="382"/>
                      <a:pt x="358" y="382"/>
                    </a:cubicBezTo>
                    <a:cubicBezTo>
                      <a:pt x="364" y="375"/>
                      <a:pt x="364" y="375"/>
                      <a:pt x="364" y="375"/>
                    </a:cubicBezTo>
                    <a:cubicBezTo>
                      <a:pt x="365" y="372"/>
                      <a:pt x="365" y="372"/>
                      <a:pt x="365" y="372"/>
                    </a:cubicBezTo>
                    <a:cubicBezTo>
                      <a:pt x="365" y="372"/>
                      <a:pt x="365" y="372"/>
                      <a:pt x="365" y="372"/>
                    </a:cubicBezTo>
                    <a:cubicBezTo>
                      <a:pt x="366" y="371"/>
                      <a:pt x="366" y="371"/>
                      <a:pt x="366" y="371"/>
                    </a:cubicBezTo>
                    <a:cubicBezTo>
                      <a:pt x="367" y="370"/>
                      <a:pt x="367" y="370"/>
                      <a:pt x="367" y="370"/>
                    </a:cubicBezTo>
                    <a:cubicBezTo>
                      <a:pt x="367" y="370"/>
                      <a:pt x="367" y="370"/>
                      <a:pt x="367" y="370"/>
                    </a:cubicBezTo>
                    <a:cubicBezTo>
                      <a:pt x="365" y="361"/>
                      <a:pt x="365" y="361"/>
                      <a:pt x="365" y="361"/>
                    </a:cubicBezTo>
                    <a:cubicBezTo>
                      <a:pt x="364" y="357"/>
                      <a:pt x="364" y="357"/>
                      <a:pt x="364" y="357"/>
                    </a:cubicBezTo>
                    <a:cubicBezTo>
                      <a:pt x="364" y="356"/>
                      <a:pt x="364" y="356"/>
                      <a:pt x="364" y="356"/>
                    </a:cubicBezTo>
                    <a:cubicBezTo>
                      <a:pt x="364" y="356"/>
                      <a:pt x="364" y="356"/>
                      <a:pt x="364" y="356"/>
                    </a:cubicBezTo>
                    <a:cubicBezTo>
                      <a:pt x="364" y="356"/>
                      <a:pt x="364" y="356"/>
                      <a:pt x="364" y="356"/>
                    </a:cubicBezTo>
                    <a:cubicBezTo>
                      <a:pt x="364" y="355"/>
                      <a:pt x="364" y="355"/>
                      <a:pt x="364" y="355"/>
                    </a:cubicBezTo>
                    <a:cubicBezTo>
                      <a:pt x="368" y="350"/>
                      <a:pt x="368" y="350"/>
                      <a:pt x="368" y="350"/>
                    </a:cubicBezTo>
                    <a:cubicBezTo>
                      <a:pt x="368" y="350"/>
                      <a:pt x="368" y="350"/>
                      <a:pt x="368" y="350"/>
                    </a:cubicBezTo>
                    <a:cubicBezTo>
                      <a:pt x="368" y="350"/>
                      <a:pt x="368" y="350"/>
                      <a:pt x="368" y="350"/>
                    </a:cubicBezTo>
                    <a:cubicBezTo>
                      <a:pt x="374" y="345"/>
                      <a:pt x="374" y="345"/>
                      <a:pt x="374" y="345"/>
                    </a:cubicBezTo>
                    <a:cubicBezTo>
                      <a:pt x="375" y="345"/>
                      <a:pt x="375" y="345"/>
                      <a:pt x="375" y="345"/>
                    </a:cubicBezTo>
                    <a:cubicBezTo>
                      <a:pt x="388" y="345"/>
                      <a:pt x="388" y="345"/>
                      <a:pt x="388" y="345"/>
                    </a:cubicBezTo>
                    <a:cubicBezTo>
                      <a:pt x="390" y="344"/>
                      <a:pt x="390" y="344"/>
                      <a:pt x="390" y="344"/>
                    </a:cubicBezTo>
                    <a:cubicBezTo>
                      <a:pt x="390" y="338"/>
                      <a:pt x="390" y="338"/>
                      <a:pt x="390" y="338"/>
                    </a:cubicBezTo>
                    <a:cubicBezTo>
                      <a:pt x="388" y="332"/>
                      <a:pt x="388" y="332"/>
                      <a:pt x="388" y="332"/>
                    </a:cubicBezTo>
                    <a:cubicBezTo>
                      <a:pt x="383" y="324"/>
                      <a:pt x="383" y="324"/>
                      <a:pt x="383" y="324"/>
                    </a:cubicBezTo>
                    <a:cubicBezTo>
                      <a:pt x="383" y="324"/>
                      <a:pt x="383" y="324"/>
                      <a:pt x="383" y="324"/>
                    </a:cubicBezTo>
                    <a:cubicBezTo>
                      <a:pt x="383" y="324"/>
                      <a:pt x="383" y="324"/>
                      <a:pt x="383" y="324"/>
                    </a:cubicBezTo>
                    <a:cubicBezTo>
                      <a:pt x="383" y="314"/>
                      <a:pt x="383" y="314"/>
                      <a:pt x="383" y="314"/>
                    </a:cubicBezTo>
                    <a:cubicBezTo>
                      <a:pt x="383" y="313"/>
                      <a:pt x="383" y="313"/>
                      <a:pt x="383" y="313"/>
                    </a:cubicBezTo>
                    <a:cubicBezTo>
                      <a:pt x="383" y="313"/>
                      <a:pt x="383" y="313"/>
                      <a:pt x="383" y="313"/>
                    </a:cubicBezTo>
                    <a:cubicBezTo>
                      <a:pt x="385" y="307"/>
                      <a:pt x="385" y="307"/>
                      <a:pt x="385" y="307"/>
                    </a:cubicBezTo>
                    <a:cubicBezTo>
                      <a:pt x="385" y="307"/>
                      <a:pt x="385" y="307"/>
                      <a:pt x="385" y="307"/>
                    </a:cubicBezTo>
                    <a:cubicBezTo>
                      <a:pt x="386" y="307"/>
                      <a:pt x="386" y="307"/>
                      <a:pt x="386" y="307"/>
                    </a:cubicBezTo>
                    <a:cubicBezTo>
                      <a:pt x="386" y="307"/>
                      <a:pt x="386" y="307"/>
                      <a:pt x="386" y="307"/>
                    </a:cubicBezTo>
                    <a:cubicBezTo>
                      <a:pt x="396" y="291"/>
                      <a:pt x="396" y="291"/>
                      <a:pt x="396" y="291"/>
                    </a:cubicBezTo>
                    <a:cubicBezTo>
                      <a:pt x="397" y="291"/>
                      <a:pt x="397" y="291"/>
                      <a:pt x="397" y="291"/>
                    </a:cubicBezTo>
                    <a:cubicBezTo>
                      <a:pt x="397" y="291"/>
                      <a:pt x="397" y="291"/>
                      <a:pt x="397" y="291"/>
                    </a:cubicBezTo>
                    <a:cubicBezTo>
                      <a:pt x="398" y="290"/>
                      <a:pt x="398" y="290"/>
                      <a:pt x="398" y="290"/>
                    </a:cubicBezTo>
                    <a:cubicBezTo>
                      <a:pt x="400" y="290"/>
                      <a:pt x="400" y="290"/>
                      <a:pt x="400" y="290"/>
                    </a:cubicBezTo>
                    <a:cubicBezTo>
                      <a:pt x="404" y="291"/>
                      <a:pt x="404" y="291"/>
                      <a:pt x="404" y="291"/>
                    </a:cubicBezTo>
                    <a:cubicBezTo>
                      <a:pt x="414" y="296"/>
                      <a:pt x="414" y="296"/>
                      <a:pt x="414" y="296"/>
                    </a:cubicBezTo>
                    <a:cubicBezTo>
                      <a:pt x="420" y="298"/>
                      <a:pt x="420" y="298"/>
                      <a:pt x="420" y="298"/>
                    </a:cubicBezTo>
                    <a:cubicBezTo>
                      <a:pt x="420" y="295"/>
                      <a:pt x="420" y="295"/>
                      <a:pt x="420" y="295"/>
                    </a:cubicBezTo>
                    <a:cubicBezTo>
                      <a:pt x="419" y="294"/>
                      <a:pt x="419" y="294"/>
                      <a:pt x="419" y="294"/>
                    </a:cubicBezTo>
                    <a:cubicBezTo>
                      <a:pt x="419" y="293"/>
                      <a:pt x="419" y="293"/>
                      <a:pt x="419" y="293"/>
                    </a:cubicBezTo>
                    <a:cubicBezTo>
                      <a:pt x="419" y="290"/>
                      <a:pt x="420" y="288"/>
                      <a:pt x="423" y="286"/>
                    </a:cubicBezTo>
                    <a:cubicBezTo>
                      <a:pt x="430" y="281"/>
                      <a:pt x="430" y="281"/>
                      <a:pt x="430" y="281"/>
                    </a:cubicBezTo>
                    <a:cubicBezTo>
                      <a:pt x="430" y="281"/>
                      <a:pt x="430" y="281"/>
                      <a:pt x="430" y="281"/>
                    </a:cubicBezTo>
                    <a:cubicBezTo>
                      <a:pt x="430" y="281"/>
                      <a:pt x="430" y="281"/>
                      <a:pt x="430" y="281"/>
                    </a:cubicBezTo>
                    <a:cubicBezTo>
                      <a:pt x="430" y="280"/>
                      <a:pt x="430" y="280"/>
                      <a:pt x="430" y="280"/>
                    </a:cubicBezTo>
                    <a:cubicBezTo>
                      <a:pt x="434" y="279"/>
                      <a:pt x="437" y="278"/>
                      <a:pt x="438" y="278"/>
                    </a:cubicBezTo>
                    <a:cubicBezTo>
                      <a:pt x="445" y="278"/>
                      <a:pt x="445" y="278"/>
                      <a:pt x="445" y="278"/>
                    </a:cubicBezTo>
                    <a:cubicBezTo>
                      <a:pt x="446" y="278"/>
                      <a:pt x="446" y="278"/>
                      <a:pt x="446" y="278"/>
                    </a:cubicBezTo>
                    <a:cubicBezTo>
                      <a:pt x="446" y="278"/>
                      <a:pt x="446" y="278"/>
                      <a:pt x="446" y="278"/>
                    </a:cubicBezTo>
                    <a:cubicBezTo>
                      <a:pt x="450" y="278"/>
                      <a:pt x="450" y="278"/>
                      <a:pt x="450" y="278"/>
                    </a:cubicBezTo>
                    <a:cubicBezTo>
                      <a:pt x="452" y="268"/>
                      <a:pt x="452" y="268"/>
                      <a:pt x="452" y="268"/>
                    </a:cubicBezTo>
                    <a:cubicBezTo>
                      <a:pt x="452" y="262"/>
                      <a:pt x="452" y="262"/>
                      <a:pt x="452" y="262"/>
                    </a:cubicBezTo>
                    <a:cubicBezTo>
                      <a:pt x="452" y="257"/>
                      <a:pt x="452" y="254"/>
                      <a:pt x="454" y="254"/>
                    </a:cubicBezTo>
                    <a:cubicBezTo>
                      <a:pt x="456" y="248"/>
                      <a:pt x="456" y="248"/>
                      <a:pt x="456" y="248"/>
                    </a:cubicBezTo>
                    <a:cubicBezTo>
                      <a:pt x="453" y="244"/>
                      <a:pt x="453" y="244"/>
                      <a:pt x="453" y="244"/>
                    </a:cubicBezTo>
                    <a:cubicBezTo>
                      <a:pt x="448" y="240"/>
                      <a:pt x="448" y="240"/>
                      <a:pt x="448" y="240"/>
                    </a:cubicBezTo>
                    <a:cubicBezTo>
                      <a:pt x="438" y="238"/>
                      <a:pt x="438" y="238"/>
                      <a:pt x="438" y="238"/>
                    </a:cubicBezTo>
                    <a:cubicBezTo>
                      <a:pt x="436" y="238"/>
                      <a:pt x="432" y="236"/>
                      <a:pt x="426" y="230"/>
                    </a:cubicBezTo>
                    <a:cubicBezTo>
                      <a:pt x="420" y="228"/>
                      <a:pt x="420" y="228"/>
                      <a:pt x="420" y="228"/>
                    </a:cubicBezTo>
                    <a:cubicBezTo>
                      <a:pt x="420" y="228"/>
                      <a:pt x="420" y="228"/>
                      <a:pt x="420" y="228"/>
                    </a:cubicBezTo>
                    <a:cubicBezTo>
                      <a:pt x="420" y="227"/>
                      <a:pt x="420" y="227"/>
                      <a:pt x="420" y="227"/>
                    </a:cubicBezTo>
                    <a:cubicBezTo>
                      <a:pt x="412" y="218"/>
                      <a:pt x="412" y="218"/>
                      <a:pt x="412" y="218"/>
                    </a:cubicBezTo>
                    <a:cubicBezTo>
                      <a:pt x="406" y="218"/>
                      <a:pt x="406" y="218"/>
                      <a:pt x="406" y="218"/>
                    </a:cubicBezTo>
                    <a:cubicBezTo>
                      <a:pt x="405" y="218"/>
                      <a:pt x="405" y="218"/>
                      <a:pt x="405" y="218"/>
                    </a:cubicBezTo>
                    <a:cubicBezTo>
                      <a:pt x="405" y="218"/>
                      <a:pt x="405" y="218"/>
                      <a:pt x="405" y="218"/>
                    </a:cubicBezTo>
                    <a:cubicBezTo>
                      <a:pt x="399" y="215"/>
                      <a:pt x="399" y="215"/>
                      <a:pt x="399" y="215"/>
                    </a:cubicBezTo>
                    <a:cubicBezTo>
                      <a:pt x="395" y="220"/>
                      <a:pt x="395" y="220"/>
                      <a:pt x="395" y="220"/>
                    </a:cubicBezTo>
                    <a:cubicBezTo>
                      <a:pt x="394" y="238"/>
                      <a:pt x="394" y="238"/>
                      <a:pt x="394" y="238"/>
                    </a:cubicBezTo>
                    <a:cubicBezTo>
                      <a:pt x="396" y="246"/>
                      <a:pt x="396" y="246"/>
                      <a:pt x="396" y="246"/>
                    </a:cubicBezTo>
                    <a:cubicBezTo>
                      <a:pt x="398" y="246"/>
                      <a:pt x="398" y="246"/>
                      <a:pt x="398" y="246"/>
                    </a:cubicBezTo>
                    <a:cubicBezTo>
                      <a:pt x="399" y="246"/>
                      <a:pt x="399" y="246"/>
                      <a:pt x="399" y="246"/>
                    </a:cubicBezTo>
                    <a:cubicBezTo>
                      <a:pt x="404" y="248"/>
                      <a:pt x="404" y="248"/>
                      <a:pt x="404" y="248"/>
                    </a:cubicBezTo>
                    <a:cubicBezTo>
                      <a:pt x="404" y="248"/>
                      <a:pt x="404" y="248"/>
                      <a:pt x="404" y="248"/>
                    </a:cubicBezTo>
                    <a:cubicBezTo>
                      <a:pt x="404" y="248"/>
                      <a:pt x="404" y="248"/>
                      <a:pt x="404" y="248"/>
                    </a:cubicBezTo>
                    <a:cubicBezTo>
                      <a:pt x="407" y="255"/>
                      <a:pt x="407" y="255"/>
                      <a:pt x="407" y="255"/>
                    </a:cubicBezTo>
                    <a:cubicBezTo>
                      <a:pt x="408" y="255"/>
                      <a:pt x="408" y="255"/>
                      <a:pt x="408" y="255"/>
                    </a:cubicBezTo>
                    <a:cubicBezTo>
                      <a:pt x="408" y="256"/>
                      <a:pt x="408" y="256"/>
                      <a:pt x="408" y="256"/>
                    </a:cubicBezTo>
                    <a:cubicBezTo>
                      <a:pt x="408" y="256"/>
                      <a:pt x="408" y="256"/>
                      <a:pt x="408" y="256"/>
                    </a:cubicBezTo>
                    <a:cubicBezTo>
                      <a:pt x="408" y="256"/>
                      <a:pt x="408" y="256"/>
                      <a:pt x="408" y="256"/>
                    </a:cubicBezTo>
                    <a:cubicBezTo>
                      <a:pt x="406" y="268"/>
                      <a:pt x="406" y="268"/>
                      <a:pt x="406" y="268"/>
                    </a:cubicBezTo>
                    <a:cubicBezTo>
                      <a:pt x="406" y="269"/>
                      <a:pt x="406" y="269"/>
                      <a:pt x="406" y="269"/>
                    </a:cubicBezTo>
                    <a:cubicBezTo>
                      <a:pt x="406" y="270"/>
                      <a:pt x="406" y="270"/>
                      <a:pt x="406" y="270"/>
                    </a:cubicBezTo>
                    <a:cubicBezTo>
                      <a:pt x="406" y="270"/>
                      <a:pt x="406" y="270"/>
                      <a:pt x="406" y="270"/>
                    </a:cubicBezTo>
                    <a:cubicBezTo>
                      <a:pt x="404" y="271"/>
                      <a:pt x="402" y="272"/>
                      <a:pt x="400" y="273"/>
                    </a:cubicBezTo>
                    <a:cubicBezTo>
                      <a:pt x="399" y="274"/>
                      <a:pt x="399" y="274"/>
                      <a:pt x="399" y="274"/>
                    </a:cubicBezTo>
                    <a:cubicBezTo>
                      <a:pt x="399" y="273"/>
                      <a:pt x="399" y="273"/>
                      <a:pt x="399" y="273"/>
                    </a:cubicBezTo>
                    <a:cubicBezTo>
                      <a:pt x="398" y="273"/>
                      <a:pt x="398" y="273"/>
                      <a:pt x="398" y="273"/>
                    </a:cubicBezTo>
                    <a:cubicBezTo>
                      <a:pt x="396" y="272"/>
                      <a:pt x="396" y="272"/>
                      <a:pt x="396" y="272"/>
                    </a:cubicBezTo>
                    <a:cubicBezTo>
                      <a:pt x="389" y="275"/>
                      <a:pt x="389" y="275"/>
                      <a:pt x="389" y="275"/>
                    </a:cubicBezTo>
                    <a:cubicBezTo>
                      <a:pt x="389" y="275"/>
                      <a:pt x="389" y="275"/>
                      <a:pt x="389" y="275"/>
                    </a:cubicBezTo>
                    <a:cubicBezTo>
                      <a:pt x="389" y="276"/>
                      <a:pt x="389" y="276"/>
                      <a:pt x="389" y="276"/>
                    </a:cubicBezTo>
                    <a:cubicBezTo>
                      <a:pt x="390" y="276"/>
                      <a:pt x="390" y="276"/>
                      <a:pt x="390" y="276"/>
                    </a:cubicBezTo>
                    <a:cubicBezTo>
                      <a:pt x="391" y="287"/>
                      <a:pt x="391" y="287"/>
                      <a:pt x="391" y="287"/>
                    </a:cubicBezTo>
                    <a:cubicBezTo>
                      <a:pt x="391" y="289"/>
                      <a:pt x="390" y="290"/>
                      <a:pt x="388" y="290"/>
                    </a:cubicBezTo>
                    <a:cubicBezTo>
                      <a:pt x="384" y="290"/>
                      <a:pt x="384" y="290"/>
                      <a:pt x="384" y="290"/>
                    </a:cubicBezTo>
                    <a:cubicBezTo>
                      <a:pt x="381" y="290"/>
                      <a:pt x="380" y="289"/>
                      <a:pt x="379" y="288"/>
                    </a:cubicBezTo>
                    <a:cubicBezTo>
                      <a:pt x="374" y="284"/>
                      <a:pt x="374" y="284"/>
                      <a:pt x="374" y="284"/>
                    </a:cubicBezTo>
                    <a:cubicBezTo>
                      <a:pt x="374" y="284"/>
                      <a:pt x="374" y="284"/>
                      <a:pt x="374" y="284"/>
                    </a:cubicBezTo>
                    <a:cubicBezTo>
                      <a:pt x="373" y="284"/>
                      <a:pt x="373" y="284"/>
                      <a:pt x="373" y="284"/>
                    </a:cubicBezTo>
                    <a:cubicBezTo>
                      <a:pt x="373" y="283"/>
                      <a:pt x="373" y="283"/>
                      <a:pt x="373" y="283"/>
                    </a:cubicBezTo>
                    <a:cubicBezTo>
                      <a:pt x="370" y="276"/>
                      <a:pt x="370" y="276"/>
                      <a:pt x="370" y="276"/>
                    </a:cubicBezTo>
                    <a:cubicBezTo>
                      <a:pt x="370" y="276"/>
                      <a:pt x="368" y="274"/>
                      <a:pt x="364" y="273"/>
                    </a:cubicBezTo>
                    <a:cubicBezTo>
                      <a:pt x="363" y="273"/>
                      <a:pt x="363" y="273"/>
                      <a:pt x="363" y="273"/>
                    </a:cubicBezTo>
                    <a:cubicBezTo>
                      <a:pt x="363" y="273"/>
                      <a:pt x="363" y="273"/>
                      <a:pt x="363" y="273"/>
                    </a:cubicBezTo>
                    <a:cubicBezTo>
                      <a:pt x="357" y="269"/>
                      <a:pt x="357" y="269"/>
                      <a:pt x="357" y="269"/>
                    </a:cubicBezTo>
                    <a:cubicBezTo>
                      <a:pt x="356" y="269"/>
                      <a:pt x="356" y="269"/>
                      <a:pt x="356" y="269"/>
                    </a:cubicBezTo>
                    <a:cubicBezTo>
                      <a:pt x="356" y="268"/>
                      <a:pt x="356" y="268"/>
                      <a:pt x="356" y="268"/>
                    </a:cubicBezTo>
                    <a:cubicBezTo>
                      <a:pt x="356" y="268"/>
                      <a:pt x="356" y="268"/>
                      <a:pt x="356" y="268"/>
                    </a:cubicBezTo>
                    <a:cubicBezTo>
                      <a:pt x="355" y="262"/>
                      <a:pt x="355" y="262"/>
                      <a:pt x="355" y="262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8" y="253"/>
                      <a:pt x="358" y="253"/>
                      <a:pt x="358" y="253"/>
                    </a:cubicBezTo>
                    <a:cubicBezTo>
                      <a:pt x="358" y="251"/>
                      <a:pt x="358" y="251"/>
                      <a:pt x="358" y="251"/>
                    </a:cubicBezTo>
                    <a:cubicBezTo>
                      <a:pt x="356" y="244"/>
                      <a:pt x="356" y="244"/>
                      <a:pt x="356" y="244"/>
                    </a:cubicBezTo>
                    <a:cubicBezTo>
                      <a:pt x="350" y="239"/>
                      <a:pt x="350" y="239"/>
                      <a:pt x="350" y="239"/>
                    </a:cubicBezTo>
                    <a:cubicBezTo>
                      <a:pt x="350" y="238"/>
                      <a:pt x="350" y="238"/>
                      <a:pt x="350" y="238"/>
                    </a:cubicBezTo>
                    <a:cubicBezTo>
                      <a:pt x="349" y="222"/>
                      <a:pt x="349" y="222"/>
                      <a:pt x="349" y="222"/>
                    </a:cubicBezTo>
                    <a:cubicBezTo>
                      <a:pt x="345" y="218"/>
                      <a:pt x="345" y="218"/>
                      <a:pt x="345" y="218"/>
                    </a:cubicBezTo>
                    <a:cubicBezTo>
                      <a:pt x="344" y="218"/>
                      <a:pt x="344" y="218"/>
                      <a:pt x="344" y="218"/>
                    </a:cubicBezTo>
                    <a:cubicBezTo>
                      <a:pt x="344" y="217"/>
                      <a:pt x="344" y="217"/>
                      <a:pt x="344" y="217"/>
                    </a:cubicBezTo>
                    <a:cubicBezTo>
                      <a:pt x="344" y="217"/>
                      <a:pt x="344" y="217"/>
                      <a:pt x="344" y="217"/>
                    </a:cubicBezTo>
                    <a:cubicBezTo>
                      <a:pt x="341" y="210"/>
                      <a:pt x="341" y="210"/>
                      <a:pt x="341" y="210"/>
                    </a:cubicBezTo>
                    <a:cubicBezTo>
                      <a:pt x="326" y="208"/>
                      <a:pt x="326" y="208"/>
                      <a:pt x="326" y="208"/>
                    </a:cubicBezTo>
                    <a:cubicBezTo>
                      <a:pt x="323" y="207"/>
                      <a:pt x="320" y="204"/>
                      <a:pt x="319" y="201"/>
                    </a:cubicBezTo>
                    <a:cubicBezTo>
                      <a:pt x="312" y="201"/>
                      <a:pt x="312" y="201"/>
                      <a:pt x="312" y="201"/>
                    </a:cubicBezTo>
                    <a:cubicBezTo>
                      <a:pt x="310" y="200"/>
                      <a:pt x="308" y="199"/>
                      <a:pt x="305" y="196"/>
                    </a:cubicBezTo>
                    <a:cubicBezTo>
                      <a:pt x="304" y="195"/>
                      <a:pt x="304" y="195"/>
                      <a:pt x="304" y="195"/>
                    </a:cubicBezTo>
                    <a:cubicBezTo>
                      <a:pt x="302" y="194"/>
                      <a:pt x="301" y="191"/>
                      <a:pt x="299" y="188"/>
                    </a:cubicBezTo>
                    <a:cubicBezTo>
                      <a:pt x="299" y="188"/>
                      <a:pt x="299" y="188"/>
                      <a:pt x="299" y="188"/>
                    </a:cubicBezTo>
                    <a:cubicBezTo>
                      <a:pt x="299" y="188"/>
                      <a:pt x="299" y="188"/>
                      <a:pt x="299" y="188"/>
                    </a:cubicBezTo>
                    <a:cubicBezTo>
                      <a:pt x="298" y="181"/>
                      <a:pt x="298" y="181"/>
                      <a:pt x="298" y="181"/>
                    </a:cubicBezTo>
                    <a:cubicBezTo>
                      <a:pt x="298" y="181"/>
                      <a:pt x="298" y="181"/>
                      <a:pt x="298" y="181"/>
                    </a:cubicBezTo>
                    <a:cubicBezTo>
                      <a:pt x="298" y="181"/>
                      <a:pt x="298" y="181"/>
                      <a:pt x="298" y="181"/>
                    </a:cubicBezTo>
                    <a:cubicBezTo>
                      <a:pt x="298" y="180"/>
                      <a:pt x="298" y="180"/>
                      <a:pt x="298" y="180"/>
                    </a:cubicBezTo>
                    <a:cubicBezTo>
                      <a:pt x="298" y="180"/>
                      <a:pt x="298" y="180"/>
                      <a:pt x="298" y="180"/>
                    </a:cubicBezTo>
                    <a:cubicBezTo>
                      <a:pt x="300" y="168"/>
                      <a:pt x="300" y="168"/>
                      <a:pt x="300" y="168"/>
                    </a:cubicBezTo>
                    <a:cubicBezTo>
                      <a:pt x="300" y="168"/>
                      <a:pt x="300" y="168"/>
                      <a:pt x="300" y="168"/>
                    </a:cubicBezTo>
                    <a:cubicBezTo>
                      <a:pt x="302" y="162"/>
                      <a:pt x="302" y="162"/>
                      <a:pt x="302" y="162"/>
                    </a:cubicBezTo>
                    <a:cubicBezTo>
                      <a:pt x="302" y="162"/>
                      <a:pt x="302" y="162"/>
                      <a:pt x="302" y="162"/>
                    </a:cubicBezTo>
                    <a:cubicBezTo>
                      <a:pt x="302" y="162"/>
                      <a:pt x="302" y="162"/>
                      <a:pt x="302" y="162"/>
                    </a:cubicBezTo>
                    <a:cubicBezTo>
                      <a:pt x="303" y="162"/>
                      <a:pt x="303" y="162"/>
                      <a:pt x="303" y="162"/>
                    </a:cubicBezTo>
                    <a:cubicBezTo>
                      <a:pt x="318" y="155"/>
                      <a:pt x="318" y="155"/>
                      <a:pt x="318" y="155"/>
                    </a:cubicBezTo>
                    <a:cubicBezTo>
                      <a:pt x="324" y="148"/>
                      <a:pt x="324" y="148"/>
                      <a:pt x="324" y="148"/>
                    </a:cubicBezTo>
                    <a:cubicBezTo>
                      <a:pt x="325" y="142"/>
                      <a:pt x="325" y="142"/>
                      <a:pt x="325" y="142"/>
                    </a:cubicBezTo>
                    <a:cubicBezTo>
                      <a:pt x="324" y="138"/>
                      <a:pt x="324" y="138"/>
                      <a:pt x="324" y="138"/>
                    </a:cubicBezTo>
                    <a:cubicBezTo>
                      <a:pt x="322" y="132"/>
                      <a:pt x="320" y="129"/>
                      <a:pt x="320" y="127"/>
                    </a:cubicBezTo>
                    <a:cubicBezTo>
                      <a:pt x="317" y="128"/>
                      <a:pt x="317" y="128"/>
                      <a:pt x="317" y="128"/>
                    </a:cubicBezTo>
                    <a:cubicBezTo>
                      <a:pt x="312" y="127"/>
                      <a:pt x="312" y="127"/>
                      <a:pt x="312" y="127"/>
                    </a:cubicBezTo>
                    <a:cubicBezTo>
                      <a:pt x="310" y="128"/>
                      <a:pt x="307" y="131"/>
                      <a:pt x="303" y="136"/>
                    </a:cubicBezTo>
                    <a:cubicBezTo>
                      <a:pt x="296" y="143"/>
                      <a:pt x="296" y="143"/>
                      <a:pt x="296" y="143"/>
                    </a:cubicBezTo>
                    <a:cubicBezTo>
                      <a:pt x="296" y="143"/>
                      <a:pt x="296" y="143"/>
                      <a:pt x="296" y="143"/>
                    </a:cubicBezTo>
                    <a:cubicBezTo>
                      <a:pt x="295" y="143"/>
                      <a:pt x="295" y="143"/>
                      <a:pt x="295" y="143"/>
                    </a:cubicBezTo>
                    <a:cubicBezTo>
                      <a:pt x="290" y="144"/>
                      <a:pt x="286" y="145"/>
                      <a:pt x="284" y="144"/>
                    </a:cubicBezTo>
                    <a:lnTo>
                      <a:pt x="271" y="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şḻide">
                <a:extLst>
                  <a:ext uri="{FF2B5EF4-FFF2-40B4-BE49-F238E27FC236}">
                    <a16:creationId xmlns:a16="http://schemas.microsoft.com/office/drawing/2014/main" xmlns="" id="{AA4E2AAF-F8A7-465D-AB5D-A411DA794A7E}"/>
                  </a:ext>
                </a:extLst>
              </p:cNvPr>
              <p:cNvSpPr/>
              <p:nvPr/>
            </p:nvSpPr>
            <p:spPr bwMode="auto">
              <a:xfrm>
                <a:off x="3011" y="1896"/>
                <a:ext cx="218" cy="360"/>
              </a:xfrm>
              <a:custGeom>
                <a:avLst/>
                <a:gdLst>
                  <a:gd name="T0" fmla="*/ 46 w 92"/>
                  <a:gd name="T1" fmla="*/ 29 h 152"/>
                  <a:gd name="T2" fmla="*/ 46 w 92"/>
                  <a:gd name="T3" fmla="*/ 43 h 152"/>
                  <a:gd name="T4" fmla="*/ 42 w 92"/>
                  <a:gd name="T5" fmla="*/ 54 h 152"/>
                  <a:gd name="T6" fmla="*/ 38 w 92"/>
                  <a:gd name="T7" fmla="*/ 62 h 152"/>
                  <a:gd name="T8" fmla="*/ 37 w 92"/>
                  <a:gd name="T9" fmla="*/ 61 h 152"/>
                  <a:gd name="T10" fmla="*/ 22 w 92"/>
                  <a:gd name="T11" fmla="*/ 65 h 152"/>
                  <a:gd name="T12" fmla="*/ 6 w 92"/>
                  <a:gd name="T13" fmla="*/ 67 h 152"/>
                  <a:gd name="T14" fmla="*/ 4 w 92"/>
                  <a:gd name="T15" fmla="*/ 70 h 152"/>
                  <a:gd name="T16" fmla="*/ 19 w 92"/>
                  <a:gd name="T17" fmla="*/ 72 h 152"/>
                  <a:gd name="T18" fmla="*/ 20 w 92"/>
                  <a:gd name="T19" fmla="*/ 72 h 152"/>
                  <a:gd name="T20" fmla="*/ 24 w 92"/>
                  <a:gd name="T21" fmla="*/ 81 h 152"/>
                  <a:gd name="T22" fmla="*/ 30 w 92"/>
                  <a:gd name="T23" fmla="*/ 92 h 152"/>
                  <a:gd name="T24" fmla="*/ 35 w 92"/>
                  <a:gd name="T25" fmla="*/ 108 h 152"/>
                  <a:gd name="T26" fmla="*/ 36 w 92"/>
                  <a:gd name="T27" fmla="*/ 108 h 152"/>
                  <a:gd name="T28" fmla="*/ 38 w 92"/>
                  <a:gd name="T29" fmla="*/ 116 h 152"/>
                  <a:gd name="T30" fmla="*/ 36 w 92"/>
                  <a:gd name="T31" fmla="*/ 124 h 152"/>
                  <a:gd name="T32" fmla="*/ 36 w 92"/>
                  <a:gd name="T33" fmla="*/ 132 h 152"/>
                  <a:gd name="T34" fmla="*/ 50 w 92"/>
                  <a:gd name="T35" fmla="*/ 140 h 152"/>
                  <a:gd name="T36" fmla="*/ 58 w 92"/>
                  <a:gd name="T37" fmla="*/ 151 h 152"/>
                  <a:gd name="T38" fmla="*/ 62 w 92"/>
                  <a:gd name="T39" fmla="*/ 152 h 152"/>
                  <a:gd name="T40" fmla="*/ 61 w 92"/>
                  <a:gd name="T41" fmla="*/ 139 h 152"/>
                  <a:gd name="T42" fmla="*/ 70 w 92"/>
                  <a:gd name="T43" fmla="*/ 134 h 152"/>
                  <a:gd name="T44" fmla="*/ 71 w 92"/>
                  <a:gd name="T45" fmla="*/ 134 h 152"/>
                  <a:gd name="T46" fmla="*/ 72 w 92"/>
                  <a:gd name="T47" fmla="*/ 134 h 152"/>
                  <a:gd name="T48" fmla="*/ 78 w 92"/>
                  <a:gd name="T49" fmla="*/ 133 h 152"/>
                  <a:gd name="T50" fmla="*/ 79 w 92"/>
                  <a:gd name="T51" fmla="*/ 122 h 152"/>
                  <a:gd name="T52" fmla="*/ 74 w 92"/>
                  <a:gd name="T53" fmla="*/ 116 h 152"/>
                  <a:gd name="T54" fmla="*/ 69 w 92"/>
                  <a:gd name="T55" fmla="*/ 116 h 152"/>
                  <a:gd name="T56" fmla="*/ 66 w 92"/>
                  <a:gd name="T57" fmla="*/ 105 h 152"/>
                  <a:gd name="T58" fmla="*/ 68 w 92"/>
                  <a:gd name="T59" fmla="*/ 84 h 152"/>
                  <a:gd name="T60" fmla="*/ 82 w 92"/>
                  <a:gd name="T61" fmla="*/ 80 h 152"/>
                  <a:gd name="T62" fmla="*/ 92 w 92"/>
                  <a:gd name="T63" fmla="*/ 54 h 152"/>
                  <a:gd name="T64" fmla="*/ 84 w 92"/>
                  <a:gd name="T65" fmla="*/ 48 h 152"/>
                  <a:gd name="T66" fmla="*/ 83 w 92"/>
                  <a:gd name="T67" fmla="*/ 48 h 152"/>
                  <a:gd name="T68" fmla="*/ 76 w 92"/>
                  <a:gd name="T69" fmla="*/ 48 h 152"/>
                  <a:gd name="T70" fmla="*/ 72 w 92"/>
                  <a:gd name="T71" fmla="*/ 42 h 152"/>
                  <a:gd name="T72" fmla="*/ 71 w 92"/>
                  <a:gd name="T73" fmla="*/ 42 h 152"/>
                  <a:gd name="T74" fmla="*/ 73 w 92"/>
                  <a:gd name="T75" fmla="*/ 26 h 152"/>
                  <a:gd name="T76" fmla="*/ 76 w 92"/>
                  <a:gd name="T77" fmla="*/ 18 h 152"/>
                  <a:gd name="T78" fmla="*/ 78 w 92"/>
                  <a:gd name="T79" fmla="*/ 10 h 152"/>
                  <a:gd name="T80" fmla="*/ 64 w 92"/>
                  <a:gd name="T81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2" h="152">
                    <a:moveTo>
                      <a:pt x="54" y="9"/>
                    </a:move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2" y="57"/>
                      <a:pt x="41" y="60"/>
                      <a:pt x="38" y="61"/>
                    </a:cubicBezTo>
                    <a:cubicBezTo>
                      <a:pt x="38" y="62"/>
                      <a:pt x="38" y="62"/>
                      <a:pt x="38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1"/>
                      <a:pt x="37" y="61"/>
                      <a:pt x="37" y="61"/>
                    </a:cubicBezTo>
                    <a:cubicBezTo>
                      <a:pt x="27" y="60"/>
                      <a:pt x="27" y="60"/>
                      <a:pt x="27" y="60"/>
                    </a:cubicBezTo>
                    <a:cubicBezTo>
                      <a:pt x="22" y="65"/>
                      <a:pt x="22" y="65"/>
                      <a:pt x="22" y="65"/>
                    </a:cubicBezTo>
                    <a:cubicBezTo>
                      <a:pt x="6" y="67"/>
                      <a:pt x="6" y="67"/>
                      <a:pt x="6" y="67"/>
                    </a:cubicBezTo>
                    <a:cubicBezTo>
                      <a:pt x="6" y="67"/>
                      <a:pt x="6" y="67"/>
                      <a:pt x="6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8" y="84"/>
                      <a:pt x="28" y="84"/>
                      <a:pt x="28" y="84"/>
                    </a:cubicBezTo>
                    <a:cubicBezTo>
                      <a:pt x="29" y="86"/>
                      <a:pt x="30" y="88"/>
                      <a:pt x="30" y="92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5" y="108"/>
                      <a:pt x="35" y="108"/>
                      <a:pt x="35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8" y="116"/>
                      <a:pt x="38" y="116"/>
                      <a:pt x="38" y="116"/>
                    </a:cubicBezTo>
                    <a:cubicBezTo>
                      <a:pt x="38" y="120"/>
                      <a:pt x="38" y="120"/>
                      <a:pt x="38" y="120"/>
                    </a:cubicBezTo>
                    <a:cubicBezTo>
                      <a:pt x="36" y="124"/>
                      <a:pt x="36" y="124"/>
                      <a:pt x="36" y="124"/>
                    </a:cubicBezTo>
                    <a:cubicBezTo>
                      <a:pt x="35" y="128"/>
                      <a:pt x="35" y="128"/>
                      <a:pt x="35" y="128"/>
                    </a:cubicBezTo>
                    <a:cubicBezTo>
                      <a:pt x="36" y="132"/>
                      <a:pt x="36" y="132"/>
                      <a:pt x="36" y="132"/>
                    </a:cubicBezTo>
                    <a:cubicBezTo>
                      <a:pt x="41" y="135"/>
                      <a:pt x="41" y="135"/>
                      <a:pt x="41" y="135"/>
                    </a:cubicBezTo>
                    <a:cubicBezTo>
                      <a:pt x="46" y="137"/>
                      <a:pt x="49" y="138"/>
                      <a:pt x="50" y="140"/>
                    </a:cubicBezTo>
                    <a:cubicBezTo>
                      <a:pt x="53" y="146"/>
                      <a:pt x="53" y="146"/>
                      <a:pt x="53" y="146"/>
                    </a:cubicBezTo>
                    <a:cubicBezTo>
                      <a:pt x="56" y="148"/>
                      <a:pt x="58" y="150"/>
                      <a:pt x="58" y="151"/>
                    </a:cubicBezTo>
                    <a:cubicBezTo>
                      <a:pt x="62" y="152"/>
                      <a:pt x="62" y="152"/>
                      <a:pt x="62" y="152"/>
                    </a:cubicBezTo>
                    <a:cubicBezTo>
                      <a:pt x="62" y="152"/>
                      <a:pt x="62" y="152"/>
                      <a:pt x="62" y="152"/>
                    </a:cubicBezTo>
                    <a:cubicBezTo>
                      <a:pt x="61" y="144"/>
                      <a:pt x="61" y="144"/>
                      <a:pt x="61" y="144"/>
                    </a:cubicBezTo>
                    <a:cubicBezTo>
                      <a:pt x="60" y="142"/>
                      <a:pt x="60" y="140"/>
                      <a:pt x="61" y="139"/>
                    </a:cubicBezTo>
                    <a:cubicBezTo>
                      <a:pt x="62" y="138"/>
                      <a:pt x="63" y="137"/>
                      <a:pt x="64" y="136"/>
                    </a:cubicBezTo>
                    <a:cubicBezTo>
                      <a:pt x="70" y="134"/>
                      <a:pt x="70" y="134"/>
                      <a:pt x="70" y="134"/>
                    </a:cubicBezTo>
                    <a:cubicBezTo>
                      <a:pt x="70" y="134"/>
                      <a:pt x="70" y="134"/>
                      <a:pt x="70" y="134"/>
                    </a:cubicBezTo>
                    <a:cubicBezTo>
                      <a:pt x="71" y="134"/>
                      <a:pt x="71" y="134"/>
                      <a:pt x="71" y="134"/>
                    </a:cubicBezTo>
                    <a:cubicBezTo>
                      <a:pt x="71" y="134"/>
                      <a:pt x="71" y="134"/>
                      <a:pt x="71" y="134"/>
                    </a:cubicBezTo>
                    <a:cubicBezTo>
                      <a:pt x="72" y="134"/>
                      <a:pt x="72" y="134"/>
                      <a:pt x="72" y="134"/>
                    </a:cubicBezTo>
                    <a:cubicBezTo>
                      <a:pt x="74" y="135"/>
                      <a:pt x="74" y="135"/>
                      <a:pt x="74" y="135"/>
                    </a:cubicBezTo>
                    <a:cubicBezTo>
                      <a:pt x="78" y="133"/>
                      <a:pt x="78" y="133"/>
                      <a:pt x="78" y="133"/>
                    </a:cubicBezTo>
                    <a:cubicBezTo>
                      <a:pt x="78" y="132"/>
                      <a:pt x="78" y="132"/>
                      <a:pt x="78" y="132"/>
                    </a:cubicBezTo>
                    <a:cubicBezTo>
                      <a:pt x="79" y="122"/>
                      <a:pt x="79" y="122"/>
                      <a:pt x="79" y="122"/>
                    </a:cubicBezTo>
                    <a:cubicBezTo>
                      <a:pt x="77" y="118"/>
                      <a:pt x="77" y="118"/>
                      <a:pt x="77" y="118"/>
                    </a:cubicBezTo>
                    <a:cubicBezTo>
                      <a:pt x="74" y="116"/>
                      <a:pt x="74" y="116"/>
                      <a:pt x="74" y="116"/>
                    </a:cubicBezTo>
                    <a:cubicBezTo>
                      <a:pt x="70" y="116"/>
                      <a:pt x="70" y="116"/>
                      <a:pt x="70" y="116"/>
                    </a:cubicBezTo>
                    <a:cubicBezTo>
                      <a:pt x="69" y="116"/>
                      <a:pt x="69" y="116"/>
                      <a:pt x="69" y="116"/>
                    </a:cubicBezTo>
                    <a:cubicBezTo>
                      <a:pt x="68" y="115"/>
                      <a:pt x="68" y="115"/>
                      <a:pt x="68" y="115"/>
                    </a:cubicBezTo>
                    <a:cubicBezTo>
                      <a:pt x="66" y="105"/>
                      <a:pt x="66" y="105"/>
                      <a:pt x="66" y="105"/>
                    </a:cubicBezTo>
                    <a:cubicBezTo>
                      <a:pt x="67" y="84"/>
                      <a:pt x="67" y="84"/>
                      <a:pt x="67" y="84"/>
                    </a:cubicBezTo>
                    <a:cubicBezTo>
                      <a:pt x="68" y="84"/>
                      <a:pt x="68" y="84"/>
                      <a:pt x="68" y="84"/>
                    </a:cubicBezTo>
                    <a:cubicBezTo>
                      <a:pt x="74" y="75"/>
                      <a:pt x="74" y="75"/>
                      <a:pt x="74" y="75"/>
                    </a:cubicBezTo>
                    <a:cubicBezTo>
                      <a:pt x="82" y="80"/>
                      <a:pt x="82" y="80"/>
                      <a:pt x="82" y="80"/>
                    </a:cubicBezTo>
                    <a:cubicBezTo>
                      <a:pt x="88" y="80"/>
                      <a:pt x="88" y="80"/>
                      <a:pt x="88" y="80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0" y="51"/>
                      <a:pt x="89" y="49"/>
                      <a:pt x="87" y="48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3" y="48"/>
                      <a:pt x="83" y="48"/>
                      <a:pt x="83" y="48"/>
                    </a:cubicBezTo>
                    <a:cubicBezTo>
                      <a:pt x="77" y="49"/>
                      <a:pt x="77" y="49"/>
                      <a:pt x="77" y="49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3" y="26"/>
                      <a:pt x="73" y="26"/>
                      <a:pt x="73" y="26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74" y="22"/>
                      <a:pt x="75" y="20"/>
                      <a:pt x="76" y="18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2" y="4"/>
                      <a:pt x="72" y="4"/>
                      <a:pt x="72" y="4"/>
                    </a:cubicBezTo>
                    <a:cubicBezTo>
                      <a:pt x="64" y="0"/>
                      <a:pt x="64" y="0"/>
                      <a:pt x="64" y="0"/>
                    </a:cubicBezTo>
                    <a:lnTo>
                      <a:pt x="54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Sľiḍé">
                <a:extLst>
                  <a:ext uri="{FF2B5EF4-FFF2-40B4-BE49-F238E27FC236}">
                    <a16:creationId xmlns:a16="http://schemas.microsoft.com/office/drawing/2014/main" xmlns="" id="{39E46C13-C5EB-40F2-ABC3-D0BED505610D}"/>
                  </a:ext>
                </a:extLst>
              </p:cNvPr>
              <p:cNvSpPr/>
              <p:nvPr/>
            </p:nvSpPr>
            <p:spPr bwMode="auto">
              <a:xfrm>
                <a:off x="949" y="950"/>
                <a:ext cx="1544" cy="1166"/>
              </a:xfrm>
              <a:custGeom>
                <a:avLst/>
                <a:gdLst>
                  <a:gd name="T0" fmla="*/ 639 w 652"/>
                  <a:gd name="T1" fmla="*/ 228 h 493"/>
                  <a:gd name="T2" fmla="*/ 612 w 652"/>
                  <a:gd name="T3" fmla="*/ 204 h 493"/>
                  <a:gd name="T4" fmla="*/ 596 w 652"/>
                  <a:gd name="T5" fmla="*/ 184 h 493"/>
                  <a:gd name="T6" fmla="*/ 520 w 652"/>
                  <a:gd name="T7" fmla="*/ 166 h 493"/>
                  <a:gd name="T8" fmla="*/ 524 w 652"/>
                  <a:gd name="T9" fmla="*/ 90 h 493"/>
                  <a:gd name="T10" fmla="*/ 470 w 652"/>
                  <a:gd name="T11" fmla="*/ 25 h 493"/>
                  <a:gd name="T12" fmla="*/ 443 w 652"/>
                  <a:gd name="T13" fmla="*/ 7 h 493"/>
                  <a:gd name="T14" fmla="*/ 401 w 652"/>
                  <a:gd name="T15" fmla="*/ 61 h 493"/>
                  <a:gd name="T16" fmla="*/ 309 w 652"/>
                  <a:gd name="T17" fmla="*/ 112 h 493"/>
                  <a:gd name="T18" fmla="*/ 291 w 652"/>
                  <a:gd name="T19" fmla="*/ 115 h 493"/>
                  <a:gd name="T20" fmla="*/ 237 w 652"/>
                  <a:gd name="T21" fmla="*/ 110 h 493"/>
                  <a:gd name="T22" fmla="*/ 245 w 652"/>
                  <a:gd name="T23" fmla="*/ 168 h 493"/>
                  <a:gd name="T24" fmla="*/ 234 w 652"/>
                  <a:gd name="T25" fmla="*/ 198 h 493"/>
                  <a:gd name="T26" fmla="*/ 226 w 652"/>
                  <a:gd name="T27" fmla="*/ 196 h 493"/>
                  <a:gd name="T28" fmla="*/ 202 w 652"/>
                  <a:gd name="T29" fmla="*/ 224 h 493"/>
                  <a:gd name="T30" fmla="*/ 165 w 652"/>
                  <a:gd name="T31" fmla="*/ 234 h 493"/>
                  <a:gd name="T32" fmla="*/ 92 w 652"/>
                  <a:gd name="T33" fmla="*/ 253 h 493"/>
                  <a:gd name="T34" fmla="*/ 53 w 652"/>
                  <a:gd name="T35" fmla="*/ 247 h 493"/>
                  <a:gd name="T36" fmla="*/ 33 w 652"/>
                  <a:gd name="T37" fmla="*/ 240 h 493"/>
                  <a:gd name="T38" fmla="*/ 5 w 652"/>
                  <a:gd name="T39" fmla="*/ 284 h 493"/>
                  <a:gd name="T40" fmla="*/ 27 w 652"/>
                  <a:gd name="T41" fmla="*/ 303 h 493"/>
                  <a:gd name="T42" fmla="*/ 21 w 652"/>
                  <a:gd name="T43" fmla="*/ 356 h 493"/>
                  <a:gd name="T44" fmla="*/ 21 w 652"/>
                  <a:gd name="T45" fmla="*/ 367 h 493"/>
                  <a:gd name="T46" fmla="*/ 60 w 652"/>
                  <a:gd name="T47" fmla="*/ 417 h 493"/>
                  <a:gd name="T48" fmla="*/ 85 w 652"/>
                  <a:gd name="T49" fmla="*/ 443 h 493"/>
                  <a:gd name="T50" fmla="*/ 105 w 652"/>
                  <a:gd name="T51" fmla="*/ 490 h 493"/>
                  <a:gd name="T52" fmla="*/ 130 w 652"/>
                  <a:gd name="T53" fmla="*/ 493 h 493"/>
                  <a:gd name="T54" fmla="*/ 145 w 652"/>
                  <a:gd name="T55" fmla="*/ 466 h 493"/>
                  <a:gd name="T56" fmla="*/ 165 w 652"/>
                  <a:gd name="T57" fmla="*/ 468 h 493"/>
                  <a:gd name="T58" fmla="*/ 230 w 652"/>
                  <a:gd name="T59" fmla="*/ 465 h 493"/>
                  <a:gd name="T60" fmla="*/ 251 w 652"/>
                  <a:gd name="T61" fmla="*/ 480 h 493"/>
                  <a:gd name="T62" fmla="*/ 285 w 652"/>
                  <a:gd name="T63" fmla="*/ 480 h 493"/>
                  <a:gd name="T64" fmla="*/ 360 w 652"/>
                  <a:gd name="T65" fmla="*/ 470 h 493"/>
                  <a:gd name="T66" fmla="*/ 413 w 652"/>
                  <a:gd name="T67" fmla="*/ 472 h 493"/>
                  <a:gd name="T68" fmla="*/ 446 w 652"/>
                  <a:gd name="T69" fmla="*/ 484 h 493"/>
                  <a:gd name="T70" fmla="*/ 473 w 652"/>
                  <a:gd name="T71" fmla="*/ 491 h 493"/>
                  <a:gd name="T72" fmla="*/ 469 w 652"/>
                  <a:gd name="T73" fmla="*/ 470 h 493"/>
                  <a:gd name="T74" fmla="*/ 477 w 652"/>
                  <a:gd name="T75" fmla="*/ 460 h 493"/>
                  <a:gd name="T76" fmla="*/ 479 w 652"/>
                  <a:gd name="T77" fmla="*/ 446 h 493"/>
                  <a:gd name="T78" fmla="*/ 461 w 652"/>
                  <a:gd name="T79" fmla="*/ 428 h 493"/>
                  <a:gd name="T80" fmla="*/ 462 w 652"/>
                  <a:gd name="T81" fmla="*/ 414 h 493"/>
                  <a:gd name="T82" fmla="*/ 494 w 652"/>
                  <a:gd name="T83" fmla="*/ 396 h 493"/>
                  <a:gd name="T84" fmla="*/ 527 w 652"/>
                  <a:gd name="T85" fmla="*/ 390 h 493"/>
                  <a:gd name="T86" fmla="*/ 544 w 652"/>
                  <a:gd name="T87" fmla="*/ 375 h 493"/>
                  <a:gd name="T88" fmla="*/ 545 w 652"/>
                  <a:gd name="T89" fmla="*/ 367 h 493"/>
                  <a:gd name="T90" fmla="*/ 547 w 652"/>
                  <a:gd name="T91" fmla="*/ 343 h 493"/>
                  <a:gd name="T92" fmla="*/ 585 w 652"/>
                  <a:gd name="T93" fmla="*/ 314 h 493"/>
                  <a:gd name="T94" fmla="*/ 603 w 652"/>
                  <a:gd name="T95" fmla="*/ 302 h 493"/>
                  <a:gd name="T96" fmla="*/ 635 w 652"/>
                  <a:gd name="T97" fmla="*/ 294 h 493"/>
                  <a:gd name="T98" fmla="*/ 648 w 652"/>
                  <a:gd name="T99" fmla="*/ 281 h 493"/>
                  <a:gd name="T100" fmla="*/ 651 w 652"/>
                  <a:gd name="T101" fmla="*/ 266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52" h="493">
                    <a:moveTo>
                      <a:pt x="651" y="265"/>
                    </a:moveTo>
                    <a:cubicBezTo>
                      <a:pt x="652" y="265"/>
                      <a:pt x="652" y="265"/>
                      <a:pt x="652" y="265"/>
                    </a:cubicBezTo>
                    <a:cubicBezTo>
                      <a:pt x="652" y="265"/>
                      <a:pt x="652" y="265"/>
                      <a:pt x="652" y="265"/>
                    </a:cubicBezTo>
                    <a:cubicBezTo>
                      <a:pt x="652" y="264"/>
                      <a:pt x="652" y="264"/>
                      <a:pt x="652" y="264"/>
                    </a:cubicBezTo>
                    <a:cubicBezTo>
                      <a:pt x="639" y="228"/>
                      <a:pt x="639" y="228"/>
                      <a:pt x="639" y="228"/>
                    </a:cubicBezTo>
                    <a:cubicBezTo>
                      <a:pt x="631" y="222"/>
                      <a:pt x="631" y="222"/>
                      <a:pt x="631" y="222"/>
                    </a:cubicBezTo>
                    <a:cubicBezTo>
                      <a:pt x="631" y="221"/>
                      <a:pt x="631" y="221"/>
                      <a:pt x="631" y="221"/>
                    </a:cubicBezTo>
                    <a:cubicBezTo>
                      <a:pt x="629" y="206"/>
                      <a:pt x="629" y="206"/>
                      <a:pt x="629" y="206"/>
                    </a:cubicBezTo>
                    <a:cubicBezTo>
                      <a:pt x="613" y="204"/>
                      <a:pt x="613" y="204"/>
                      <a:pt x="613" y="204"/>
                    </a:cubicBezTo>
                    <a:cubicBezTo>
                      <a:pt x="612" y="204"/>
                      <a:pt x="612" y="204"/>
                      <a:pt x="612" y="204"/>
                    </a:cubicBezTo>
                    <a:cubicBezTo>
                      <a:pt x="611" y="204"/>
                      <a:pt x="611" y="204"/>
                      <a:pt x="611" y="204"/>
                    </a:cubicBezTo>
                    <a:cubicBezTo>
                      <a:pt x="611" y="203"/>
                      <a:pt x="611" y="203"/>
                      <a:pt x="611" y="203"/>
                    </a:cubicBezTo>
                    <a:cubicBezTo>
                      <a:pt x="611" y="202"/>
                      <a:pt x="611" y="202"/>
                      <a:pt x="611" y="202"/>
                    </a:cubicBezTo>
                    <a:cubicBezTo>
                      <a:pt x="611" y="202"/>
                      <a:pt x="611" y="202"/>
                      <a:pt x="611" y="202"/>
                    </a:cubicBezTo>
                    <a:cubicBezTo>
                      <a:pt x="609" y="196"/>
                      <a:pt x="604" y="190"/>
                      <a:pt x="596" y="184"/>
                    </a:cubicBezTo>
                    <a:cubicBezTo>
                      <a:pt x="591" y="180"/>
                      <a:pt x="587" y="178"/>
                      <a:pt x="583" y="177"/>
                    </a:cubicBezTo>
                    <a:cubicBezTo>
                      <a:pt x="581" y="176"/>
                      <a:pt x="578" y="174"/>
                      <a:pt x="576" y="173"/>
                    </a:cubicBezTo>
                    <a:cubicBezTo>
                      <a:pt x="571" y="169"/>
                      <a:pt x="553" y="166"/>
                      <a:pt x="521" y="166"/>
                    </a:cubicBezTo>
                    <a:cubicBezTo>
                      <a:pt x="520" y="166"/>
                      <a:pt x="520" y="166"/>
                      <a:pt x="520" y="166"/>
                    </a:cubicBezTo>
                    <a:cubicBezTo>
                      <a:pt x="520" y="166"/>
                      <a:pt x="520" y="166"/>
                      <a:pt x="520" y="166"/>
                    </a:cubicBezTo>
                    <a:cubicBezTo>
                      <a:pt x="516" y="160"/>
                      <a:pt x="516" y="160"/>
                      <a:pt x="516" y="160"/>
                    </a:cubicBezTo>
                    <a:cubicBezTo>
                      <a:pt x="515" y="156"/>
                      <a:pt x="513" y="153"/>
                      <a:pt x="513" y="150"/>
                    </a:cubicBezTo>
                    <a:cubicBezTo>
                      <a:pt x="513" y="145"/>
                      <a:pt x="518" y="131"/>
                      <a:pt x="529" y="107"/>
                    </a:cubicBezTo>
                    <a:cubicBezTo>
                      <a:pt x="524" y="90"/>
                      <a:pt x="524" y="90"/>
                      <a:pt x="524" y="90"/>
                    </a:cubicBezTo>
                    <a:cubicBezTo>
                      <a:pt x="524" y="90"/>
                      <a:pt x="524" y="90"/>
                      <a:pt x="524" y="90"/>
                    </a:cubicBezTo>
                    <a:cubicBezTo>
                      <a:pt x="518" y="62"/>
                      <a:pt x="518" y="62"/>
                      <a:pt x="518" y="62"/>
                    </a:cubicBezTo>
                    <a:cubicBezTo>
                      <a:pt x="517" y="58"/>
                      <a:pt x="510" y="54"/>
                      <a:pt x="498" y="50"/>
                    </a:cubicBezTo>
                    <a:cubicBezTo>
                      <a:pt x="496" y="50"/>
                      <a:pt x="493" y="49"/>
                      <a:pt x="491" y="47"/>
                    </a:cubicBezTo>
                    <a:cubicBezTo>
                      <a:pt x="487" y="45"/>
                      <a:pt x="483" y="42"/>
                      <a:pt x="482" y="37"/>
                    </a:cubicBezTo>
                    <a:cubicBezTo>
                      <a:pt x="479" y="32"/>
                      <a:pt x="475" y="28"/>
                      <a:pt x="470" y="25"/>
                    </a:cubicBezTo>
                    <a:cubicBezTo>
                      <a:pt x="469" y="25"/>
                      <a:pt x="469" y="25"/>
                      <a:pt x="469" y="25"/>
                    </a:cubicBezTo>
                    <a:cubicBezTo>
                      <a:pt x="469" y="24"/>
                      <a:pt x="469" y="24"/>
                      <a:pt x="469" y="24"/>
                    </a:cubicBezTo>
                    <a:cubicBezTo>
                      <a:pt x="464" y="0"/>
                      <a:pt x="464" y="0"/>
                      <a:pt x="464" y="0"/>
                    </a:cubicBezTo>
                    <a:cubicBezTo>
                      <a:pt x="445" y="2"/>
                      <a:pt x="445" y="2"/>
                      <a:pt x="445" y="2"/>
                    </a:cubicBezTo>
                    <a:cubicBezTo>
                      <a:pt x="443" y="7"/>
                      <a:pt x="443" y="7"/>
                      <a:pt x="443" y="7"/>
                    </a:cubicBezTo>
                    <a:cubicBezTo>
                      <a:pt x="441" y="15"/>
                      <a:pt x="438" y="19"/>
                      <a:pt x="435" y="19"/>
                    </a:cubicBezTo>
                    <a:cubicBezTo>
                      <a:pt x="423" y="23"/>
                      <a:pt x="423" y="23"/>
                      <a:pt x="423" y="23"/>
                    </a:cubicBezTo>
                    <a:cubicBezTo>
                      <a:pt x="415" y="26"/>
                      <a:pt x="411" y="29"/>
                      <a:pt x="408" y="33"/>
                    </a:cubicBezTo>
                    <a:cubicBezTo>
                      <a:pt x="407" y="34"/>
                      <a:pt x="406" y="39"/>
                      <a:pt x="405" y="46"/>
                    </a:cubicBezTo>
                    <a:cubicBezTo>
                      <a:pt x="404" y="53"/>
                      <a:pt x="403" y="58"/>
                      <a:pt x="401" y="61"/>
                    </a:cubicBezTo>
                    <a:cubicBezTo>
                      <a:pt x="399" y="66"/>
                      <a:pt x="395" y="70"/>
                      <a:pt x="389" y="72"/>
                    </a:cubicBezTo>
                    <a:cubicBezTo>
                      <a:pt x="379" y="76"/>
                      <a:pt x="361" y="70"/>
                      <a:pt x="337" y="52"/>
                    </a:cubicBezTo>
                    <a:cubicBezTo>
                      <a:pt x="304" y="94"/>
                      <a:pt x="304" y="94"/>
                      <a:pt x="304" y="94"/>
                    </a:cubicBezTo>
                    <a:cubicBezTo>
                      <a:pt x="308" y="112"/>
                      <a:pt x="308" y="112"/>
                      <a:pt x="308" y="112"/>
                    </a:cubicBezTo>
                    <a:cubicBezTo>
                      <a:pt x="309" y="112"/>
                      <a:pt x="309" y="112"/>
                      <a:pt x="309" y="112"/>
                    </a:cubicBezTo>
                    <a:cubicBezTo>
                      <a:pt x="309" y="112"/>
                      <a:pt x="309" y="112"/>
                      <a:pt x="309" y="112"/>
                    </a:cubicBezTo>
                    <a:cubicBezTo>
                      <a:pt x="308" y="113"/>
                      <a:pt x="308" y="113"/>
                      <a:pt x="308" y="113"/>
                    </a:cubicBezTo>
                    <a:cubicBezTo>
                      <a:pt x="308" y="113"/>
                      <a:pt x="308" y="113"/>
                      <a:pt x="308" y="113"/>
                    </a:cubicBezTo>
                    <a:cubicBezTo>
                      <a:pt x="307" y="116"/>
                      <a:pt x="304" y="117"/>
                      <a:pt x="301" y="118"/>
                    </a:cubicBezTo>
                    <a:cubicBezTo>
                      <a:pt x="298" y="118"/>
                      <a:pt x="295" y="117"/>
                      <a:pt x="291" y="115"/>
                    </a:cubicBezTo>
                    <a:cubicBezTo>
                      <a:pt x="288" y="112"/>
                      <a:pt x="279" y="110"/>
                      <a:pt x="264" y="110"/>
                    </a:cubicBezTo>
                    <a:cubicBezTo>
                      <a:pt x="257" y="109"/>
                      <a:pt x="257" y="109"/>
                      <a:pt x="257" y="109"/>
                    </a:cubicBezTo>
                    <a:cubicBezTo>
                      <a:pt x="257" y="109"/>
                      <a:pt x="257" y="109"/>
                      <a:pt x="257" y="109"/>
                    </a:cubicBezTo>
                    <a:cubicBezTo>
                      <a:pt x="247" y="108"/>
                      <a:pt x="247" y="108"/>
                      <a:pt x="247" y="108"/>
                    </a:cubicBezTo>
                    <a:cubicBezTo>
                      <a:pt x="237" y="110"/>
                      <a:pt x="237" y="110"/>
                      <a:pt x="237" y="110"/>
                    </a:cubicBezTo>
                    <a:cubicBezTo>
                      <a:pt x="241" y="117"/>
                      <a:pt x="241" y="117"/>
                      <a:pt x="241" y="117"/>
                    </a:cubicBezTo>
                    <a:cubicBezTo>
                      <a:pt x="245" y="122"/>
                      <a:pt x="247" y="126"/>
                      <a:pt x="247" y="128"/>
                    </a:cubicBezTo>
                    <a:cubicBezTo>
                      <a:pt x="242" y="154"/>
                      <a:pt x="242" y="154"/>
                      <a:pt x="242" y="154"/>
                    </a:cubicBezTo>
                    <a:cubicBezTo>
                      <a:pt x="244" y="168"/>
                      <a:pt x="244" y="168"/>
                      <a:pt x="244" y="168"/>
                    </a:cubicBezTo>
                    <a:cubicBezTo>
                      <a:pt x="245" y="168"/>
                      <a:pt x="245" y="168"/>
                      <a:pt x="245" y="168"/>
                    </a:cubicBezTo>
                    <a:cubicBezTo>
                      <a:pt x="245" y="168"/>
                      <a:pt x="245" y="168"/>
                      <a:pt x="245" y="168"/>
                    </a:cubicBezTo>
                    <a:cubicBezTo>
                      <a:pt x="244" y="168"/>
                      <a:pt x="244" y="168"/>
                      <a:pt x="244" y="168"/>
                    </a:cubicBezTo>
                    <a:cubicBezTo>
                      <a:pt x="244" y="168"/>
                      <a:pt x="244" y="168"/>
                      <a:pt x="244" y="168"/>
                    </a:cubicBezTo>
                    <a:cubicBezTo>
                      <a:pt x="236" y="194"/>
                      <a:pt x="236" y="194"/>
                      <a:pt x="236" y="194"/>
                    </a:cubicBezTo>
                    <a:cubicBezTo>
                      <a:pt x="236" y="197"/>
                      <a:pt x="235" y="198"/>
                      <a:pt x="234" y="198"/>
                    </a:cubicBezTo>
                    <a:cubicBezTo>
                      <a:pt x="233" y="198"/>
                      <a:pt x="233" y="198"/>
                      <a:pt x="233" y="198"/>
                    </a:cubicBezTo>
                    <a:cubicBezTo>
                      <a:pt x="233" y="197"/>
                      <a:pt x="233" y="197"/>
                      <a:pt x="233" y="197"/>
                    </a:cubicBezTo>
                    <a:cubicBezTo>
                      <a:pt x="232" y="195"/>
                      <a:pt x="232" y="195"/>
                      <a:pt x="232" y="195"/>
                    </a:cubicBezTo>
                    <a:cubicBezTo>
                      <a:pt x="231" y="192"/>
                      <a:pt x="230" y="190"/>
                      <a:pt x="229" y="191"/>
                    </a:cubicBezTo>
                    <a:cubicBezTo>
                      <a:pt x="228" y="191"/>
                      <a:pt x="227" y="193"/>
                      <a:pt x="226" y="196"/>
                    </a:cubicBezTo>
                    <a:cubicBezTo>
                      <a:pt x="225" y="204"/>
                      <a:pt x="220" y="210"/>
                      <a:pt x="213" y="216"/>
                    </a:cubicBez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3" y="224"/>
                      <a:pt x="203" y="224"/>
                      <a:pt x="203" y="224"/>
                    </a:cubicBezTo>
                    <a:cubicBezTo>
                      <a:pt x="203" y="224"/>
                      <a:pt x="203" y="224"/>
                      <a:pt x="203" y="224"/>
                    </a:cubicBezTo>
                    <a:cubicBezTo>
                      <a:pt x="202" y="224"/>
                      <a:pt x="202" y="224"/>
                      <a:pt x="202" y="224"/>
                    </a:cubicBezTo>
                    <a:cubicBezTo>
                      <a:pt x="176" y="224"/>
                      <a:pt x="176" y="224"/>
                      <a:pt x="176" y="224"/>
                    </a:cubicBezTo>
                    <a:cubicBezTo>
                      <a:pt x="166" y="234"/>
                      <a:pt x="166" y="234"/>
                      <a:pt x="166" y="234"/>
                    </a:cubicBezTo>
                    <a:cubicBezTo>
                      <a:pt x="166" y="234"/>
                      <a:pt x="166" y="234"/>
                      <a:pt x="166" y="234"/>
                    </a:cubicBezTo>
                    <a:cubicBezTo>
                      <a:pt x="165" y="234"/>
                      <a:pt x="165" y="234"/>
                      <a:pt x="165" y="234"/>
                    </a:cubicBezTo>
                    <a:cubicBezTo>
                      <a:pt x="165" y="234"/>
                      <a:pt x="165" y="234"/>
                      <a:pt x="165" y="234"/>
                    </a:cubicBezTo>
                    <a:cubicBezTo>
                      <a:pt x="137" y="230"/>
                      <a:pt x="137" y="230"/>
                      <a:pt x="137" y="230"/>
                    </a:cubicBezTo>
                    <a:cubicBezTo>
                      <a:pt x="133" y="234"/>
                      <a:pt x="128" y="236"/>
                      <a:pt x="124" y="235"/>
                    </a:cubicBezTo>
                    <a:cubicBezTo>
                      <a:pt x="120" y="234"/>
                      <a:pt x="113" y="236"/>
                      <a:pt x="103" y="239"/>
                    </a:cubicBezTo>
                    <a:cubicBezTo>
                      <a:pt x="92" y="252"/>
                      <a:pt x="92" y="252"/>
                      <a:pt x="92" y="252"/>
                    </a:cubicBezTo>
                    <a:cubicBezTo>
                      <a:pt x="92" y="253"/>
                      <a:pt x="92" y="253"/>
                      <a:pt x="92" y="253"/>
                    </a:cubicBezTo>
                    <a:cubicBezTo>
                      <a:pt x="74" y="254"/>
                      <a:pt x="74" y="254"/>
                      <a:pt x="74" y="254"/>
                    </a:cubicBezTo>
                    <a:cubicBezTo>
                      <a:pt x="74" y="239"/>
                      <a:pt x="74" y="239"/>
                      <a:pt x="74" y="239"/>
                    </a:cubicBezTo>
                    <a:cubicBezTo>
                      <a:pt x="63" y="239"/>
                      <a:pt x="63" y="239"/>
                      <a:pt x="63" y="239"/>
                    </a:cubicBezTo>
                    <a:cubicBezTo>
                      <a:pt x="61" y="245"/>
                      <a:pt x="61" y="245"/>
                      <a:pt x="61" y="245"/>
                    </a:cubicBezTo>
                    <a:cubicBezTo>
                      <a:pt x="53" y="247"/>
                      <a:pt x="53" y="247"/>
                      <a:pt x="53" y="247"/>
                    </a:cubicBezTo>
                    <a:cubicBezTo>
                      <a:pt x="52" y="247"/>
                      <a:pt x="52" y="247"/>
                      <a:pt x="52" y="247"/>
                    </a:cubicBezTo>
                    <a:cubicBezTo>
                      <a:pt x="52" y="247"/>
                      <a:pt x="52" y="247"/>
                      <a:pt x="52" y="247"/>
                    </a:cubicBezTo>
                    <a:cubicBezTo>
                      <a:pt x="51" y="247"/>
                      <a:pt x="51" y="247"/>
                      <a:pt x="51" y="247"/>
                    </a:cubicBezTo>
                    <a:cubicBezTo>
                      <a:pt x="51" y="247"/>
                      <a:pt x="51" y="247"/>
                      <a:pt x="51" y="247"/>
                    </a:cubicBezTo>
                    <a:cubicBezTo>
                      <a:pt x="46" y="244"/>
                      <a:pt x="39" y="241"/>
                      <a:pt x="33" y="240"/>
                    </a:cubicBezTo>
                    <a:cubicBezTo>
                      <a:pt x="29" y="240"/>
                      <a:pt x="25" y="242"/>
                      <a:pt x="19" y="248"/>
                    </a:cubicBezTo>
                    <a:cubicBezTo>
                      <a:pt x="12" y="254"/>
                      <a:pt x="7" y="259"/>
                      <a:pt x="5" y="264"/>
                    </a:cubicBezTo>
                    <a:cubicBezTo>
                      <a:pt x="6" y="264"/>
                      <a:pt x="7" y="266"/>
                      <a:pt x="7" y="268"/>
                    </a:cubicBezTo>
                    <a:cubicBezTo>
                      <a:pt x="7" y="271"/>
                      <a:pt x="8" y="274"/>
                      <a:pt x="8" y="277"/>
                    </a:cubicBezTo>
                    <a:cubicBezTo>
                      <a:pt x="7" y="280"/>
                      <a:pt x="6" y="282"/>
                      <a:pt x="5" y="284"/>
                    </a:cubicBezTo>
                    <a:cubicBezTo>
                      <a:pt x="3" y="285"/>
                      <a:pt x="1" y="288"/>
                      <a:pt x="0" y="295"/>
                    </a:cubicBezTo>
                    <a:cubicBezTo>
                      <a:pt x="7" y="299"/>
                      <a:pt x="7" y="299"/>
                      <a:pt x="7" y="299"/>
                    </a:cubicBezTo>
                    <a:cubicBezTo>
                      <a:pt x="15" y="290"/>
                      <a:pt x="15" y="290"/>
                      <a:pt x="15" y="290"/>
                    </a:cubicBezTo>
                    <a:cubicBezTo>
                      <a:pt x="27" y="302"/>
                      <a:pt x="27" y="302"/>
                      <a:pt x="27" y="302"/>
                    </a:cubicBezTo>
                    <a:cubicBezTo>
                      <a:pt x="27" y="303"/>
                      <a:pt x="27" y="303"/>
                      <a:pt x="27" y="303"/>
                    </a:cubicBezTo>
                    <a:cubicBezTo>
                      <a:pt x="29" y="325"/>
                      <a:pt x="29" y="325"/>
                      <a:pt x="29" y="325"/>
                    </a:cubicBezTo>
                    <a:cubicBezTo>
                      <a:pt x="29" y="326"/>
                      <a:pt x="29" y="326"/>
                      <a:pt x="29" y="326"/>
                    </a:cubicBezTo>
                    <a:cubicBezTo>
                      <a:pt x="29" y="326"/>
                      <a:pt x="29" y="326"/>
                      <a:pt x="29" y="326"/>
                    </a:cubicBezTo>
                    <a:cubicBezTo>
                      <a:pt x="22" y="356"/>
                      <a:pt x="22" y="356"/>
                      <a:pt x="22" y="356"/>
                    </a:cubicBezTo>
                    <a:cubicBezTo>
                      <a:pt x="21" y="356"/>
                      <a:pt x="21" y="356"/>
                      <a:pt x="21" y="356"/>
                    </a:cubicBezTo>
                    <a:cubicBezTo>
                      <a:pt x="11" y="356"/>
                      <a:pt x="5" y="356"/>
                      <a:pt x="3" y="358"/>
                    </a:cubicBezTo>
                    <a:cubicBezTo>
                      <a:pt x="3" y="360"/>
                      <a:pt x="7" y="363"/>
                      <a:pt x="14" y="368"/>
                    </a:cubicBezTo>
                    <a:cubicBezTo>
                      <a:pt x="20" y="367"/>
                      <a:pt x="20" y="367"/>
                      <a:pt x="20" y="367"/>
                    </a:cubicBezTo>
                    <a:cubicBezTo>
                      <a:pt x="21" y="367"/>
                      <a:pt x="21" y="367"/>
                      <a:pt x="21" y="367"/>
                    </a:cubicBezTo>
                    <a:cubicBezTo>
                      <a:pt x="21" y="367"/>
                      <a:pt x="21" y="367"/>
                      <a:pt x="21" y="367"/>
                    </a:cubicBezTo>
                    <a:cubicBezTo>
                      <a:pt x="35" y="380"/>
                      <a:pt x="35" y="380"/>
                      <a:pt x="35" y="380"/>
                    </a:cubicBezTo>
                    <a:cubicBezTo>
                      <a:pt x="40" y="384"/>
                      <a:pt x="39" y="392"/>
                      <a:pt x="33" y="403"/>
                    </a:cubicBezTo>
                    <a:cubicBezTo>
                      <a:pt x="35" y="416"/>
                      <a:pt x="35" y="416"/>
                      <a:pt x="35" y="416"/>
                    </a:cubicBezTo>
                    <a:cubicBezTo>
                      <a:pt x="40" y="417"/>
                      <a:pt x="40" y="417"/>
                      <a:pt x="40" y="417"/>
                    </a:cubicBezTo>
                    <a:cubicBezTo>
                      <a:pt x="60" y="417"/>
                      <a:pt x="60" y="417"/>
                      <a:pt x="60" y="417"/>
                    </a:cubicBezTo>
                    <a:cubicBezTo>
                      <a:pt x="50" y="426"/>
                      <a:pt x="50" y="426"/>
                      <a:pt x="50" y="426"/>
                    </a:cubicBezTo>
                    <a:cubicBezTo>
                      <a:pt x="56" y="430"/>
                      <a:pt x="56" y="430"/>
                      <a:pt x="56" y="430"/>
                    </a:cubicBezTo>
                    <a:cubicBezTo>
                      <a:pt x="56" y="430"/>
                      <a:pt x="56" y="430"/>
                      <a:pt x="56" y="430"/>
                    </a:cubicBezTo>
                    <a:cubicBezTo>
                      <a:pt x="64" y="434"/>
                      <a:pt x="64" y="434"/>
                      <a:pt x="64" y="434"/>
                    </a:cubicBezTo>
                    <a:cubicBezTo>
                      <a:pt x="85" y="443"/>
                      <a:pt x="85" y="443"/>
                      <a:pt x="85" y="443"/>
                    </a:cubicBezTo>
                    <a:cubicBezTo>
                      <a:pt x="86" y="444"/>
                      <a:pt x="86" y="444"/>
                      <a:pt x="86" y="444"/>
                    </a:cubicBezTo>
                    <a:cubicBezTo>
                      <a:pt x="87" y="444"/>
                      <a:pt x="87" y="444"/>
                      <a:pt x="87" y="444"/>
                    </a:cubicBezTo>
                    <a:cubicBezTo>
                      <a:pt x="89" y="476"/>
                      <a:pt x="89" y="476"/>
                      <a:pt x="89" y="476"/>
                    </a:cubicBezTo>
                    <a:cubicBezTo>
                      <a:pt x="89" y="483"/>
                      <a:pt x="94" y="488"/>
                      <a:pt x="103" y="491"/>
                    </a:cubicBezTo>
                    <a:cubicBezTo>
                      <a:pt x="105" y="490"/>
                      <a:pt x="105" y="490"/>
                      <a:pt x="105" y="490"/>
                    </a:cubicBezTo>
                    <a:cubicBezTo>
                      <a:pt x="105" y="490"/>
                      <a:pt x="105" y="490"/>
                      <a:pt x="105" y="490"/>
                    </a:cubicBezTo>
                    <a:cubicBezTo>
                      <a:pt x="106" y="490"/>
                      <a:pt x="106" y="490"/>
                      <a:pt x="106" y="490"/>
                    </a:cubicBezTo>
                    <a:cubicBezTo>
                      <a:pt x="128" y="493"/>
                      <a:pt x="128" y="493"/>
                      <a:pt x="128" y="493"/>
                    </a:cubicBezTo>
                    <a:cubicBezTo>
                      <a:pt x="130" y="493"/>
                      <a:pt x="130" y="493"/>
                      <a:pt x="130" y="493"/>
                    </a:cubicBezTo>
                    <a:cubicBezTo>
                      <a:pt x="130" y="493"/>
                      <a:pt x="130" y="493"/>
                      <a:pt x="130" y="493"/>
                    </a:cubicBezTo>
                    <a:cubicBezTo>
                      <a:pt x="130" y="492"/>
                      <a:pt x="130" y="492"/>
                      <a:pt x="130" y="492"/>
                    </a:cubicBezTo>
                    <a:cubicBezTo>
                      <a:pt x="133" y="488"/>
                      <a:pt x="134" y="484"/>
                      <a:pt x="134" y="484"/>
                    </a:cubicBezTo>
                    <a:cubicBezTo>
                      <a:pt x="134" y="483"/>
                      <a:pt x="134" y="483"/>
                      <a:pt x="134" y="483"/>
                    </a:cubicBezTo>
                    <a:cubicBezTo>
                      <a:pt x="134" y="479"/>
                      <a:pt x="135" y="476"/>
                      <a:pt x="139" y="474"/>
                    </a:cubicBezTo>
                    <a:cubicBezTo>
                      <a:pt x="142" y="471"/>
                      <a:pt x="144" y="469"/>
                      <a:pt x="145" y="466"/>
                    </a:cubicBezTo>
                    <a:cubicBezTo>
                      <a:pt x="145" y="466"/>
                      <a:pt x="145" y="466"/>
                      <a:pt x="145" y="466"/>
                    </a:cubicBezTo>
                    <a:cubicBezTo>
                      <a:pt x="147" y="462"/>
                      <a:pt x="151" y="462"/>
                      <a:pt x="157" y="464"/>
                    </a:cubicBezTo>
                    <a:cubicBezTo>
                      <a:pt x="158" y="464"/>
                      <a:pt x="158" y="464"/>
                      <a:pt x="158" y="464"/>
                    </a:cubicBezTo>
                    <a:cubicBezTo>
                      <a:pt x="158" y="464"/>
                      <a:pt x="158" y="464"/>
                      <a:pt x="158" y="464"/>
                    </a:cubicBezTo>
                    <a:cubicBezTo>
                      <a:pt x="165" y="468"/>
                      <a:pt x="165" y="468"/>
                      <a:pt x="165" y="468"/>
                    </a:cubicBezTo>
                    <a:cubicBezTo>
                      <a:pt x="191" y="473"/>
                      <a:pt x="191" y="473"/>
                      <a:pt x="191" y="473"/>
                    </a:cubicBezTo>
                    <a:cubicBezTo>
                      <a:pt x="206" y="472"/>
                      <a:pt x="206" y="472"/>
                      <a:pt x="206" y="472"/>
                    </a:cubicBezTo>
                    <a:cubicBezTo>
                      <a:pt x="217" y="467"/>
                      <a:pt x="217" y="467"/>
                      <a:pt x="217" y="467"/>
                    </a:cubicBezTo>
                    <a:cubicBezTo>
                      <a:pt x="219" y="464"/>
                      <a:pt x="221" y="463"/>
                      <a:pt x="222" y="462"/>
                    </a:cubicBezTo>
                    <a:cubicBezTo>
                      <a:pt x="224" y="462"/>
                      <a:pt x="227" y="462"/>
                      <a:pt x="230" y="465"/>
                    </a:cubicBezTo>
                    <a:cubicBezTo>
                      <a:pt x="232" y="466"/>
                      <a:pt x="232" y="466"/>
                      <a:pt x="232" y="466"/>
                    </a:cubicBezTo>
                    <a:cubicBezTo>
                      <a:pt x="233" y="467"/>
                      <a:pt x="235" y="470"/>
                      <a:pt x="236" y="474"/>
                    </a:cubicBezTo>
                    <a:cubicBezTo>
                      <a:pt x="244" y="480"/>
                      <a:pt x="244" y="480"/>
                      <a:pt x="244" y="480"/>
                    </a:cubicBezTo>
                    <a:cubicBezTo>
                      <a:pt x="250" y="480"/>
                      <a:pt x="250" y="480"/>
                      <a:pt x="250" y="480"/>
                    </a:cubicBezTo>
                    <a:cubicBezTo>
                      <a:pt x="251" y="480"/>
                      <a:pt x="251" y="480"/>
                      <a:pt x="251" y="480"/>
                    </a:cubicBezTo>
                    <a:cubicBezTo>
                      <a:pt x="251" y="480"/>
                      <a:pt x="251" y="480"/>
                      <a:pt x="251" y="480"/>
                    </a:cubicBezTo>
                    <a:cubicBezTo>
                      <a:pt x="252" y="480"/>
                      <a:pt x="252" y="480"/>
                      <a:pt x="252" y="480"/>
                    </a:cubicBezTo>
                    <a:cubicBezTo>
                      <a:pt x="260" y="484"/>
                      <a:pt x="260" y="484"/>
                      <a:pt x="260" y="484"/>
                    </a:cubicBezTo>
                    <a:cubicBezTo>
                      <a:pt x="276" y="482"/>
                      <a:pt x="276" y="482"/>
                      <a:pt x="276" y="482"/>
                    </a:cubicBezTo>
                    <a:cubicBezTo>
                      <a:pt x="285" y="480"/>
                      <a:pt x="285" y="480"/>
                      <a:pt x="285" y="480"/>
                    </a:cubicBezTo>
                    <a:cubicBezTo>
                      <a:pt x="307" y="482"/>
                      <a:pt x="307" y="482"/>
                      <a:pt x="307" y="482"/>
                    </a:cubicBezTo>
                    <a:cubicBezTo>
                      <a:pt x="317" y="479"/>
                      <a:pt x="317" y="479"/>
                      <a:pt x="317" y="479"/>
                    </a:cubicBezTo>
                    <a:cubicBezTo>
                      <a:pt x="329" y="474"/>
                      <a:pt x="329" y="474"/>
                      <a:pt x="329" y="474"/>
                    </a:cubicBezTo>
                    <a:cubicBezTo>
                      <a:pt x="331" y="472"/>
                      <a:pt x="334" y="471"/>
                      <a:pt x="338" y="470"/>
                    </a:cubicBezTo>
                    <a:cubicBezTo>
                      <a:pt x="360" y="470"/>
                      <a:pt x="360" y="470"/>
                      <a:pt x="360" y="470"/>
                    </a:cubicBezTo>
                    <a:cubicBezTo>
                      <a:pt x="368" y="467"/>
                      <a:pt x="368" y="467"/>
                      <a:pt x="368" y="467"/>
                    </a:cubicBezTo>
                    <a:cubicBezTo>
                      <a:pt x="371" y="465"/>
                      <a:pt x="374" y="464"/>
                      <a:pt x="377" y="464"/>
                    </a:cubicBezTo>
                    <a:cubicBezTo>
                      <a:pt x="389" y="464"/>
                      <a:pt x="389" y="464"/>
                      <a:pt x="389" y="464"/>
                    </a:cubicBezTo>
                    <a:cubicBezTo>
                      <a:pt x="395" y="468"/>
                      <a:pt x="395" y="468"/>
                      <a:pt x="395" y="468"/>
                    </a:cubicBezTo>
                    <a:cubicBezTo>
                      <a:pt x="413" y="472"/>
                      <a:pt x="413" y="472"/>
                      <a:pt x="413" y="472"/>
                    </a:cubicBezTo>
                    <a:cubicBezTo>
                      <a:pt x="415" y="472"/>
                      <a:pt x="417" y="474"/>
                      <a:pt x="421" y="478"/>
                    </a:cubicBezTo>
                    <a:cubicBezTo>
                      <a:pt x="429" y="482"/>
                      <a:pt x="429" y="482"/>
                      <a:pt x="429" y="482"/>
                    </a:cubicBezTo>
                    <a:cubicBezTo>
                      <a:pt x="429" y="483"/>
                      <a:pt x="429" y="483"/>
                      <a:pt x="429" y="483"/>
                    </a:cubicBezTo>
                    <a:cubicBezTo>
                      <a:pt x="446" y="484"/>
                      <a:pt x="446" y="484"/>
                      <a:pt x="446" y="484"/>
                    </a:cubicBezTo>
                    <a:cubicBezTo>
                      <a:pt x="446" y="484"/>
                      <a:pt x="446" y="484"/>
                      <a:pt x="446" y="484"/>
                    </a:cubicBezTo>
                    <a:cubicBezTo>
                      <a:pt x="446" y="484"/>
                      <a:pt x="446" y="484"/>
                      <a:pt x="446" y="484"/>
                    </a:cubicBezTo>
                    <a:cubicBezTo>
                      <a:pt x="454" y="488"/>
                      <a:pt x="454" y="488"/>
                      <a:pt x="454" y="488"/>
                    </a:cubicBezTo>
                    <a:cubicBezTo>
                      <a:pt x="464" y="490"/>
                      <a:pt x="464" y="490"/>
                      <a:pt x="464" y="490"/>
                    </a:cubicBezTo>
                    <a:cubicBezTo>
                      <a:pt x="464" y="490"/>
                      <a:pt x="464" y="490"/>
                      <a:pt x="464" y="490"/>
                    </a:cubicBezTo>
                    <a:cubicBezTo>
                      <a:pt x="473" y="491"/>
                      <a:pt x="473" y="491"/>
                      <a:pt x="473" y="491"/>
                    </a:cubicBezTo>
                    <a:cubicBezTo>
                      <a:pt x="475" y="486"/>
                      <a:pt x="475" y="486"/>
                      <a:pt x="475" y="486"/>
                    </a:cubicBezTo>
                    <a:cubicBezTo>
                      <a:pt x="471" y="478"/>
                      <a:pt x="471" y="478"/>
                      <a:pt x="471" y="478"/>
                    </a:cubicBezTo>
                    <a:cubicBezTo>
                      <a:pt x="470" y="470"/>
                      <a:pt x="470" y="470"/>
                      <a:pt x="470" y="470"/>
                    </a:cubicBezTo>
                    <a:cubicBezTo>
                      <a:pt x="470" y="470"/>
                      <a:pt x="470" y="470"/>
                      <a:pt x="470" y="470"/>
                    </a:cubicBezTo>
                    <a:cubicBezTo>
                      <a:pt x="469" y="470"/>
                      <a:pt x="469" y="470"/>
                      <a:pt x="469" y="470"/>
                    </a:cubicBezTo>
                    <a:cubicBezTo>
                      <a:pt x="471" y="468"/>
                      <a:pt x="471" y="468"/>
                      <a:pt x="471" y="468"/>
                    </a:cubicBezTo>
                    <a:cubicBezTo>
                      <a:pt x="476" y="461"/>
                      <a:pt x="476" y="461"/>
                      <a:pt x="476" y="461"/>
                    </a:cubicBezTo>
                    <a:cubicBezTo>
                      <a:pt x="476" y="460"/>
                      <a:pt x="476" y="460"/>
                      <a:pt x="476" y="460"/>
                    </a:cubicBezTo>
                    <a:cubicBezTo>
                      <a:pt x="476" y="460"/>
                      <a:pt x="476" y="460"/>
                      <a:pt x="476" y="460"/>
                    </a:cubicBezTo>
                    <a:cubicBezTo>
                      <a:pt x="477" y="460"/>
                      <a:pt x="477" y="460"/>
                      <a:pt x="477" y="460"/>
                    </a:cubicBezTo>
                    <a:cubicBezTo>
                      <a:pt x="477" y="460"/>
                      <a:pt x="477" y="460"/>
                      <a:pt x="477" y="460"/>
                    </a:cubicBezTo>
                    <a:cubicBezTo>
                      <a:pt x="482" y="456"/>
                      <a:pt x="482" y="456"/>
                      <a:pt x="482" y="456"/>
                    </a:cubicBezTo>
                    <a:cubicBezTo>
                      <a:pt x="482" y="456"/>
                      <a:pt x="482" y="456"/>
                      <a:pt x="482" y="456"/>
                    </a:cubicBezTo>
                    <a:cubicBezTo>
                      <a:pt x="481" y="454"/>
                      <a:pt x="481" y="454"/>
                      <a:pt x="481" y="454"/>
                    </a:cubicBezTo>
                    <a:cubicBezTo>
                      <a:pt x="479" y="446"/>
                      <a:pt x="479" y="446"/>
                      <a:pt x="479" y="446"/>
                    </a:cubicBezTo>
                    <a:cubicBezTo>
                      <a:pt x="479" y="444"/>
                      <a:pt x="477" y="444"/>
                      <a:pt x="475" y="442"/>
                    </a:cubicBezTo>
                    <a:cubicBezTo>
                      <a:pt x="475" y="442"/>
                      <a:pt x="475" y="442"/>
                      <a:pt x="475" y="442"/>
                    </a:cubicBezTo>
                    <a:cubicBezTo>
                      <a:pt x="469" y="436"/>
                      <a:pt x="469" y="436"/>
                      <a:pt x="469" y="436"/>
                    </a:cubicBezTo>
                    <a:cubicBezTo>
                      <a:pt x="461" y="429"/>
                      <a:pt x="461" y="429"/>
                      <a:pt x="461" y="429"/>
                    </a:cubicBezTo>
                    <a:cubicBezTo>
                      <a:pt x="461" y="428"/>
                      <a:pt x="461" y="428"/>
                      <a:pt x="461" y="428"/>
                    </a:cubicBezTo>
                    <a:cubicBezTo>
                      <a:pt x="460" y="428"/>
                      <a:pt x="460" y="428"/>
                      <a:pt x="460" y="428"/>
                    </a:cubicBezTo>
                    <a:cubicBezTo>
                      <a:pt x="461" y="428"/>
                      <a:pt x="461" y="428"/>
                      <a:pt x="461" y="428"/>
                    </a:cubicBezTo>
                    <a:cubicBezTo>
                      <a:pt x="461" y="427"/>
                      <a:pt x="461" y="427"/>
                      <a:pt x="461" y="427"/>
                    </a:cubicBezTo>
                    <a:cubicBezTo>
                      <a:pt x="462" y="419"/>
                      <a:pt x="462" y="419"/>
                      <a:pt x="462" y="419"/>
                    </a:cubicBezTo>
                    <a:cubicBezTo>
                      <a:pt x="462" y="414"/>
                      <a:pt x="462" y="414"/>
                      <a:pt x="462" y="414"/>
                    </a:cubicBezTo>
                    <a:cubicBezTo>
                      <a:pt x="458" y="404"/>
                      <a:pt x="458" y="404"/>
                      <a:pt x="458" y="404"/>
                    </a:cubicBezTo>
                    <a:cubicBezTo>
                      <a:pt x="467" y="402"/>
                      <a:pt x="467" y="402"/>
                      <a:pt x="467" y="402"/>
                    </a:cubicBezTo>
                    <a:cubicBezTo>
                      <a:pt x="472" y="398"/>
                      <a:pt x="472" y="398"/>
                      <a:pt x="472" y="398"/>
                    </a:cubicBezTo>
                    <a:cubicBezTo>
                      <a:pt x="483" y="398"/>
                      <a:pt x="483" y="398"/>
                      <a:pt x="483" y="398"/>
                    </a:cubicBezTo>
                    <a:cubicBezTo>
                      <a:pt x="494" y="396"/>
                      <a:pt x="494" y="396"/>
                      <a:pt x="494" y="396"/>
                    </a:cubicBezTo>
                    <a:cubicBezTo>
                      <a:pt x="495" y="396"/>
                      <a:pt x="495" y="396"/>
                      <a:pt x="495" y="396"/>
                    </a:cubicBezTo>
                    <a:cubicBezTo>
                      <a:pt x="502" y="397"/>
                      <a:pt x="502" y="397"/>
                      <a:pt x="502" y="397"/>
                    </a:cubicBezTo>
                    <a:cubicBezTo>
                      <a:pt x="511" y="394"/>
                      <a:pt x="511" y="394"/>
                      <a:pt x="511" y="394"/>
                    </a:cubicBezTo>
                    <a:cubicBezTo>
                      <a:pt x="521" y="392"/>
                      <a:pt x="521" y="392"/>
                      <a:pt x="521" y="392"/>
                    </a:cubicBezTo>
                    <a:cubicBezTo>
                      <a:pt x="527" y="390"/>
                      <a:pt x="527" y="390"/>
                      <a:pt x="527" y="390"/>
                    </a:cubicBezTo>
                    <a:cubicBezTo>
                      <a:pt x="528" y="390"/>
                      <a:pt x="528" y="390"/>
                      <a:pt x="528" y="390"/>
                    </a:cubicBezTo>
                    <a:cubicBezTo>
                      <a:pt x="545" y="386"/>
                      <a:pt x="545" y="386"/>
                      <a:pt x="545" y="386"/>
                    </a:cubicBezTo>
                    <a:cubicBezTo>
                      <a:pt x="548" y="384"/>
                      <a:pt x="548" y="384"/>
                      <a:pt x="548" y="384"/>
                    </a:cubicBezTo>
                    <a:cubicBezTo>
                      <a:pt x="547" y="380"/>
                      <a:pt x="547" y="380"/>
                      <a:pt x="547" y="380"/>
                    </a:cubicBezTo>
                    <a:cubicBezTo>
                      <a:pt x="544" y="375"/>
                      <a:pt x="544" y="375"/>
                      <a:pt x="544" y="375"/>
                    </a:cubicBezTo>
                    <a:cubicBezTo>
                      <a:pt x="544" y="374"/>
                      <a:pt x="544" y="374"/>
                      <a:pt x="544" y="374"/>
                    </a:cubicBezTo>
                    <a:cubicBezTo>
                      <a:pt x="543" y="374"/>
                      <a:pt x="543" y="374"/>
                      <a:pt x="543" y="374"/>
                    </a:cubicBezTo>
                    <a:cubicBezTo>
                      <a:pt x="543" y="374"/>
                      <a:pt x="543" y="374"/>
                      <a:pt x="543" y="374"/>
                    </a:cubicBezTo>
                    <a:cubicBezTo>
                      <a:pt x="544" y="368"/>
                      <a:pt x="544" y="368"/>
                      <a:pt x="544" y="368"/>
                    </a:cubicBezTo>
                    <a:cubicBezTo>
                      <a:pt x="545" y="367"/>
                      <a:pt x="545" y="367"/>
                      <a:pt x="545" y="367"/>
                    </a:cubicBezTo>
                    <a:cubicBezTo>
                      <a:pt x="545" y="359"/>
                      <a:pt x="545" y="359"/>
                      <a:pt x="545" y="359"/>
                    </a:cubicBezTo>
                    <a:cubicBezTo>
                      <a:pt x="543" y="352"/>
                      <a:pt x="543" y="352"/>
                      <a:pt x="543" y="352"/>
                    </a:cubicBezTo>
                    <a:cubicBezTo>
                      <a:pt x="543" y="352"/>
                      <a:pt x="543" y="352"/>
                      <a:pt x="543" y="352"/>
                    </a:cubicBezTo>
                    <a:cubicBezTo>
                      <a:pt x="543" y="351"/>
                      <a:pt x="543" y="351"/>
                      <a:pt x="543" y="351"/>
                    </a:cubicBezTo>
                    <a:cubicBezTo>
                      <a:pt x="547" y="343"/>
                      <a:pt x="547" y="343"/>
                      <a:pt x="547" y="343"/>
                    </a:cubicBezTo>
                    <a:cubicBezTo>
                      <a:pt x="549" y="340"/>
                      <a:pt x="551" y="338"/>
                      <a:pt x="553" y="338"/>
                    </a:cubicBezTo>
                    <a:cubicBezTo>
                      <a:pt x="563" y="338"/>
                      <a:pt x="563" y="338"/>
                      <a:pt x="563" y="338"/>
                    </a:cubicBezTo>
                    <a:cubicBezTo>
                      <a:pt x="565" y="338"/>
                      <a:pt x="567" y="338"/>
                      <a:pt x="569" y="336"/>
                    </a:cubicBezTo>
                    <a:cubicBezTo>
                      <a:pt x="585" y="315"/>
                      <a:pt x="585" y="315"/>
                      <a:pt x="585" y="315"/>
                    </a:cubicBezTo>
                    <a:cubicBezTo>
                      <a:pt x="585" y="314"/>
                      <a:pt x="585" y="314"/>
                      <a:pt x="585" y="314"/>
                    </a:cubicBezTo>
                    <a:cubicBezTo>
                      <a:pt x="585" y="314"/>
                      <a:pt x="585" y="314"/>
                      <a:pt x="585" y="314"/>
                    </a:cubicBezTo>
                    <a:cubicBezTo>
                      <a:pt x="593" y="307"/>
                      <a:pt x="593" y="307"/>
                      <a:pt x="593" y="307"/>
                    </a:cubicBezTo>
                    <a:cubicBezTo>
                      <a:pt x="594" y="306"/>
                      <a:pt x="594" y="306"/>
                      <a:pt x="594" y="306"/>
                    </a:cubicBezTo>
                    <a:cubicBezTo>
                      <a:pt x="597" y="306"/>
                      <a:pt x="599" y="304"/>
                      <a:pt x="601" y="304"/>
                    </a:cubicBezTo>
                    <a:cubicBezTo>
                      <a:pt x="603" y="302"/>
                      <a:pt x="603" y="302"/>
                      <a:pt x="603" y="302"/>
                    </a:cubicBezTo>
                    <a:cubicBezTo>
                      <a:pt x="605" y="298"/>
                      <a:pt x="608" y="296"/>
                      <a:pt x="609" y="296"/>
                    </a:cubicBezTo>
                    <a:cubicBezTo>
                      <a:pt x="623" y="299"/>
                      <a:pt x="623" y="299"/>
                      <a:pt x="623" y="299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42" y="293"/>
                      <a:pt x="642" y="293"/>
                      <a:pt x="642" y="293"/>
                    </a:cubicBezTo>
                    <a:cubicBezTo>
                      <a:pt x="648" y="290"/>
                      <a:pt x="648" y="290"/>
                      <a:pt x="648" y="290"/>
                    </a:cubicBezTo>
                    <a:cubicBezTo>
                      <a:pt x="648" y="281"/>
                      <a:pt x="648" y="281"/>
                      <a:pt x="648" y="281"/>
                    </a:cubicBezTo>
                    <a:cubicBezTo>
                      <a:pt x="649" y="270"/>
                      <a:pt x="649" y="270"/>
                      <a:pt x="649" y="270"/>
                    </a:cubicBezTo>
                    <a:cubicBezTo>
                      <a:pt x="649" y="269"/>
                      <a:pt x="649" y="269"/>
                      <a:pt x="649" y="269"/>
                    </a:cubicBezTo>
                    <a:cubicBezTo>
                      <a:pt x="649" y="269"/>
                      <a:pt x="649" y="269"/>
                      <a:pt x="649" y="269"/>
                    </a:cubicBezTo>
                    <a:cubicBezTo>
                      <a:pt x="649" y="269"/>
                      <a:pt x="649" y="269"/>
                      <a:pt x="649" y="269"/>
                    </a:cubicBezTo>
                    <a:cubicBezTo>
                      <a:pt x="651" y="266"/>
                      <a:pt x="651" y="266"/>
                      <a:pt x="651" y="266"/>
                    </a:cubicBezTo>
                    <a:lnTo>
                      <a:pt x="651" y="2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ṣḻiḑe">
                <a:extLst>
                  <a:ext uri="{FF2B5EF4-FFF2-40B4-BE49-F238E27FC236}">
                    <a16:creationId xmlns:a16="http://schemas.microsoft.com/office/drawing/2014/main" xmlns="" id="{AEA88F19-E074-4BD3-8E5E-BFC88C1B0488}"/>
                  </a:ext>
                </a:extLst>
              </p:cNvPr>
              <p:cNvSpPr/>
              <p:nvPr/>
            </p:nvSpPr>
            <p:spPr bwMode="auto">
              <a:xfrm>
                <a:off x="1951" y="1865"/>
                <a:ext cx="961" cy="689"/>
              </a:xfrm>
              <a:custGeom>
                <a:avLst/>
                <a:gdLst>
                  <a:gd name="T0" fmla="*/ 241 w 406"/>
                  <a:gd name="T1" fmla="*/ 29 h 291"/>
                  <a:gd name="T2" fmla="*/ 228 w 406"/>
                  <a:gd name="T3" fmla="*/ 42 h 291"/>
                  <a:gd name="T4" fmla="*/ 190 w 406"/>
                  <a:gd name="T5" fmla="*/ 14 h 291"/>
                  <a:gd name="T6" fmla="*/ 178 w 406"/>
                  <a:gd name="T7" fmla="*/ 9 h 291"/>
                  <a:gd name="T8" fmla="*/ 144 w 406"/>
                  <a:gd name="T9" fmla="*/ 2 h 291"/>
                  <a:gd name="T10" fmla="*/ 114 w 406"/>
                  <a:gd name="T11" fmla="*/ 5 h 291"/>
                  <a:gd name="T12" fmla="*/ 98 w 406"/>
                  <a:gd name="T13" fmla="*/ 10 h 291"/>
                  <a:gd name="T14" fmla="*/ 72 w 406"/>
                  <a:gd name="T15" fmla="*/ 13 h 291"/>
                  <a:gd name="T16" fmla="*/ 41 w 406"/>
                  <a:gd name="T17" fmla="*/ 20 h 291"/>
                  <a:gd name="T18" fmla="*/ 49 w 406"/>
                  <a:gd name="T19" fmla="*/ 45 h 291"/>
                  <a:gd name="T20" fmla="*/ 62 w 406"/>
                  <a:gd name="T21" fmla="*/ 65 h 291"/>
                  <a:gd name="T22" fmla="*/ 52 w 406"/>
                  <a:gd name="T23" fmla="*/ 89 h 291"/>
                  <a:gd name="T24" fmla="*/ 56 w 406"/>
                  <a:gd name="T25" fmla="*/ 102 h 291"/>
                  <a:gd name="T26" fmla="*/ 30 w 406"/>
                  <a:gd name="T27" fmla="*/ 105 h 291"/>
                  <a:gd name="T28" fmla="*/ 10 w 406"/>
                  <a:gd name="T29" fmla="*/ 121 h 291"/>
                  <a:gd name="T30" fmla="*/ 2 w 406"/>
                  <a:gd name="T31" fmla="*/ 136 h 291"/>
                  <a:gd name="T32" fmla="*/ 5 w 406"/>
                  <a:gd name="T33" fmla="*/ 169 h 291"/>
                  <a:gd name="T34" fmla="*/ 8 w 406"/>
                  <a:gd name="T35" fmla="*/ 197 h 291"/>
                  <a:gd name="T36" fmla="*/ 38 w 406"/>
                  <a:gd name="T37" fmla="*/ 209 h 291"/>
                  <a:gd name="T38" fmla="*/ 50 w 406"/>
                  <a:gd name="T39" fmla="*/ 217 h 291"/>
                  <a:gd name="T40" fmla="*/ 63 w 406"/>
                  <a:gd name="T41" fmla="*/ 229 h 291"/>
                  <a:gd name="T42" fmla="*/ 93 w 406"/>
                  <a:gd name="T43" fmla="*/ 241 h 291"/>
                  <a:gd name="T44" fmla="*/ 136 w 406"/>
                  <a:gd name="T45" fmla="*/ 250 h 291"/>
                  <a:gd name="T46" fmla="*/ 158 w 406"/>
                  <a:gd name="T47" fmla="*/ 256 h 291"/>
                  <a:gd name="T48" fmla="*/ 170 w 406"/>
                  <a:gd name="T49" fmla="*/ 268 h 291"/>
                  <a:gd name="T50" fmla="*/ 174 w 406"/>
                  <a:gd name="T51" fmla="*/ 277 h 291"/>
                  <a:gd name="T52" fmla="*/ 183 w 406"/>
                  <a:gd name="T53" fmla="*/ 289 h 291"/>
                  <a:gd name="T54" fmla="*/ 195 w 406"/>
                  <a:gd name="T55" fmla="*/ 284 h 291"/>
                  <a:gd name="T56" fmla="*/ 210 w 406"/>
                  <a:gd name="T57" fmla="*/ 279 h 291"/>
                  <a:gd name="T58" fmla="*/ 222 w 406"/>
                  <a:gd name="T59" fmla="*/ 276 h 291"/>
                  <a:gd name="T60" fmla="*/ 226 w 406"/>
                  <a:gd name="T61" fmla="*/ 261 h 291"/>
                  <a:gd name="T62" fmla="*/ 242 w 406"/>
                  <a:gd name="T63" fmla="*/ 235 h 291"/>
                  <a:gd name="T64" fmla="*/ 239 w 406"/>
                  <a:gd name="T65" fmla="*/ 210 h 291"/>
                  <a:gd name="T66" fmla="*/ 246 w 406"/>
                  <a:gd name="T67" fmla="*/ 203 h 291"/>
                  <a:gd name="T68" fmla="*/ 278 w 406"/>
                  <a:gd name="T69" fmla="*/ 213 h 291"/>
                  <a:gd name="T70" fmla="*/ 284 w 406"/>
                  <a:gd name="T71" fmla="*/ 231 h 291"/>
                  <a:gd name="T72" fmla="*/ 299 w 406"/>
                  <a:gd name="T73" fmla="*/ 249 h 291"/>
                  <a:gd name="T74" fmla="*/ 325 w 406"/>
                  <a:gd name="T75" fmla="*/ 259 h 291"/>
                  <a:gd name="T76" fmla="*/ 332 w 406"/>
                  <a:gd name="T77" fmla="*/ 261 h 291"/>
                  <a:gd name="T78" fmla="*/ 350 w 406"/>
                  <a:gd name="T79" fmla="*/ 254 h 291"/>
                  <a:gd name="T80" fmla="*/ 361 w 406"/>
                  <a:gd name="T81" fmla="*/ 236 h 291"/>
                  <a:gd name="T82" fmla="*/ 346 w 406"/>
                  <a:gd name="T83" fmla="*/ 229 h 291"/>
                  <a:gd name="T84" fmla="*/ 367 w 406"/>
                  <a:gd name="T85" fmla="*/ 203 h 291"/>
                  <a:gd name="T86" fmla="*/ 376 w 406"/>
                  <a:gd name="T87" fmla="*/ 175 h 291"/>
                  <a:gd name="T88" fmla="*/ 402 w 406"/>
                  <a:gd name="T89" fmla="*/ 145 h 291"/>
                  <a:gd name="T90" fmla="*/ 400 w 406"/>
                  <a:gd name="T91" fmla="*/ 127 h 291"/>
                  <a:gd name="T92" fmla="*/ 382 w 406"/>
                  <a:gd name="T93" fmla="*/ 84 h 291"/>
                  <a:gd name="T94" fmla="*/ 368 w 406"/>
                  <a:gd name="T95" fmla="*/ 79 h 291"/>
                  <a:gd name="T96" fmla="*/ 336 w 406"/>
                  <a:gd name="T97" fmla="*/ 50 h 291"/>
                  <a:gd name="T98" fmla="*/ 328 w 406"/>
                  <a:gd name="T99" fmla="*/ 53 h 291"/>
                  <a:gd name="T100" fmla="*/ 308 w 406"/>
                  <a:gd name="T101" fmla="*/ 39 h 291"/>
                  <a:gd name="T102" fmla="*/ 281 w 406"/>
                  <a:gd name="T103" fmla="*/ 25 h 291"/>
                  <a:gd name="T104" fmla="*/ 272 w 406"/>
                  <a:gd name="T105" fmla="*/ 27 h 291"/>
                  <a:gd name="T106" fmla="*/ 242 w 406"/>
                  <a:gd name="T107" fmla="*/ 15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06" h="291">
                    <a:moveTo>
                      <a:pt x="242" y="15"/>
                    </a:moveTo>
                    <a:cubicBezTo>
                      <a:pt x="238" y="18"/>
                      <a:pt x="238" y="18"/>
                      <a:pt x="238" y="18"/>
                    </a:cubicBezTo>
                    <a:cubicBezTo>
                      <a:pt x="238" y="19"/>
                      <a:pt x="239" y="23"/>
                      <a:pt x="240" y="28"/>
                    </a:cubicBezTo>
                    <a:cubicBezTo>
                      <a:pt x="240" y="29"/>
                      <a:pt x="240" y="29"/>
                      <a:pt x="240" y="29"/>
                    </a:cubicBezTo>
                    <a:cubicBezTo>
                      <a:pt x="241" y="29"/>
                      <a:pt x="241" y="29"/>
                      <a:pt x="241" y="29"/>
                    </a:cubicBezTo>
                    <a:cubicBezTo>
                      <a:pt x="240" y="29"/>
                      <a:pt x="240" y="29"/>
                      <a:pt x="240" y="29"/>
                    </a:cubicBezTo>
                    <a:cubicBezTo>
                      <a:pt x="236" y="39"/>
                      <a:pt x="236" y="39"/>
                      <a:pt x="236" y="39"/>
                    </a:cubicBezTo>
                    <a:cubicBezTo>
                      <a:pt x="230" y="41"/>
                      <a:pt x="230" y="41"/>
                      <a:pt x="230" y="41"/>
                    </a:cubicBezTo>
                    <a:cubicBezTo>
                      <a:pt x="229" y="42"/>
                      <a:pt x="229" y="42"/>
                      <a:pt x="229" y="42"/>
                    </a:cubicBezTo>
                    <a:cubicBezTo>
                      <a:pt x="228" y="42"/>
                      <a:pt x="228" y="42"/>
                      <a:pt x="228" y="42"/>
                    </a:cubicBezTo>
                    <a:cubicBezTo>
                      <a:pt x="218" y="37"/>
                      <a:pt x="218" y="37"/>
                      <a:pt x="218" y="37"/>
                    </a:cubicBezTo>
                    <a:cubicBezTo>
                      <a:pt x="218" y="37"/>
                      <a:pt x="218" y="37"/>
                      <a:pt x="218" y="37"/>
                    </a:cubicBezTo>
                    <a:cubicBezTo>
                      <a:pt x="218" y="37"/>
                      <a:pt x="218" y="37"/>
                      <a:pt x="218" y="37"/>
                    </a:cubicBezTo>
                    <a:cubicBezTo>
                      <a:pt x="198" y="19"/>
                      <a:pt x="198" y="19"/>
                      <a:pt x="198" y="19"/>
                    </a:cubicBezTo>
                    <a:cubicBezTo>
                      <a:pt x="190" y="14"/>
                      <a:pt x="190" y="14"/>
                      <a:pt x="190" y="14"/>
                    </a:cubicBezTo>
                    <a:cubicBezTo>
                      <a:pt x="178" y="10"/>
                      <a:pt x="178" y="10"/>
                      <a:pt x="178" y="10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2" y="5"/>
                      <a:pt x="172" y="5"/>
                      <a:pt x="172" y="5"/>
                    </a:cubicBezTo>
                    <a:cubicBezTo>
                      <a:pt x="162" y="2"/>
                      <a:pt x="162" y="2"/>
                      <a:pt x="162" y="2"/>
                    </a:cubicBezTo>
                    <a:cubicBezTo>
                      <a:pt x="157" y="3"/>
                      <a:pt x="157" y="3"/>
                      <a:pt x="157" y="3"/>
                    </a:cubicBezTo>
                    <a:cubicBezTo>
                      <a:pt x="156" y="3"/>
                      <a:pt x="156" y="3"/>
                      <a:pt x="156" y="3"/>
                    </a:cubicBezTo>
                    <a:cubicBezTo>
                      <a:pt x="144" y="2"/>
                      <a:pt x="144" y="2"/>
                      <a:pt x="144" y="2"/>
                    </a:cubicBezTo>
                    <a:cubicBezTo>
                      <a:pt x="143" y="2"/>
                      <a:pt x="143" y="2"/>
                      <a:pt x="143" y="2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24" y="3"/>
                      <a:pt x="124" y="3"/>
                      <a:pt x="124" y="3"/>
                    </a:cubicBezTo>
                    <a:cubicBezTo>
                      <a:pt x="122" y="4"/>
                      <a:pt x="118" y="5"/>
                      <a:pt x="114" y="5"/>
                    </a:cubicBezTo>
                    <a:cubicBezTo>
                      <a:pt x="106" y="7"/>
                      <a:pt x="106" y="7"/>
                      <a:pt x="106" y="7"/>
                    </a:cubicBezTo>
                    <a:cubicBezTo>
                      <a:pt x="99" y="9"/>
                      <a:pt x="99" y="9"/>
                      <a:pt x="99" y="9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72" y="13"/>
                      <a:pt x="72" y="13"/>
                      <a:pt x="72" y="13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55" y="51"/>
                      <a:pt x="55" y="51"/>
                      <a:pt x="55" y="51"/>
                    </a:cubicBezTo>
                    <a:cubicBezTo>
                      <a:pt x="58" y="54"/>
                      <a:pt x="60" y="56"/>
                      <a:pt x="60" y="59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5" y="71"/>
                      <a:pt x="65" y="71"/>
                      <a:pt x="65" y="71"/>
                    </a:cubicBezTo>
                    <a:cubicBezTo>
                      <a:pt x="64" y="71"/>
                      <a:pt x="64" y="71"/>
                      <a:pt x="64" y="71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1" y="83"/>
                      <a:pt x="51" y="83"/>
                      <a:pt x="51" y="83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56" y="98"/>
                      <a:pt x="56" y="98"/>
                      <a:pt x="56" y="98"/>
                    </a:cubicBezTo>
                    <a:cubicBezTo>
                      <a:pt x="56" y="99"/>
                      <a:pt x="56" y="99"/>
                      <a:pt x="56" y="99"/>
                    </a:cubicBezTo>
                    <a:cubicBezTo>
                      <a:pt x="56" y="99"/>
                      <a:pt x="56" y="99"/>
                      <a:pt x="56" y="99"/>
                    </a:cubicBezTo>
                    <a:cubicBezTo>
                      <a:pt x="56" y="99"/>
                      <a:pt x="56" y="99"/>
                      <a:pt x="56" y="99"/>
                    </a:cubicBezTo>
                    <a:cubicBezTo>
                      <a:pt x="56" y="102"/>
                      <a:pt x="56" y="102"/>
                      <a:pt x="56" y="102"/>
                    </a:cubicBezTo>
                    <a:cubicBezTo>
                      <a:pt x="55" y="104"/>
                      <a:pt x="54" y="106"/>
                      <a:pt x="53" y="107"/>
                    </a:cubicBezTo>
                    <a:cubicBezTo>
                      <a:pt x="50" y="109"/>
                      <a:pt x="46" y="109"/>
                      <a:pt x="40" y="107"/>
                    </a:cubicBezTo>
                    <a:cubicBezTo>
                      <a:pt x="30" y="105"/>
                      <a:pt x="30" y="105"/>
                      <a:pt x="30" y="105"/>
                    </a:cubicBezTo>
                    <a:cubicBezTo>
                      <a:pt x="30" y="105"/>
                      <a:pt x="30" y="105"/>
                      <a:pt x="30" y="105"/>
                    </a:cubicBezTo>
                    <a:cubicBezTo>
                      <a:pt x="30" y="105"/>
                      <a:pt x="30" y="105"/>
                      <a:pt x="30" y="105"/>
                    </a:cubicBezTo>
                    <a:cubicBezTo>
                      <a:pt x="29" y="105"/>
                      <a:pt x="29" y="105"/>
                      <a:pt x="29" y="105"/>
                    </a:cubicBezTo>
                    <a:cubicBezTo>
                      <a:pt x="22" y="101"/>
                      <a:pt x="22" y="101"/>
                      <a:pt x="22" y="101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1" y="101"/>
                      <a:pt x="11" y="101"/>
                      <a:pt x="11" y="101"/>
                    </a:cubicBezTo>
                    <a:cubicBezTo>
                      <a:pt x="10" y="121"/>
                      <a:pt x="10" y="121"/>
                      <a:pt x="10" y="121"/>
                    </a:cubicBezTo>
                    <a:cubicBezTo>
                      <a:pt x="9" y="124"/>
                      <a:pt x="7" y="125"/>
                      <a:pt x="4" y="125"/>
                    </a:cubicBezTo>
                    <a:cubicBezTo>
                      <a:pt x="3" y="126"/>
                      <a:pt x="2" y="127"/>
                      <a:pt x="3" y="131"/>
                    </a:cubicBezTo>
                    <a:cubicBezTo>
                      <a:pt x="3" y="131"/>
                      <a:pt x="3" y="131"/>
                      <a:pt x="3" y="131"/>
                    </a:cubicBezTo>
                    <a:cubicBezTo>
                      <a:pt x="2" y="131"/>
                      <a:pt x="2" y="131"/>
                      <a:pt x="2" y="131"/>
                    </a:cubicBezTo>
                    <a:cubicBezTo>
                      <a:pt x="2" y="136"/>
                      <a:pt x="2" y="136"/>
                      <a:pt x="2" y="136"/>
                    </a:cubicBezTo>
                    <a:cubicBezTo>
                      <a:pt x="4" y="139"/>
                      <a:pt x="6" y="141"/>
                      <a:pt x="7" y="142"/>
                    </a:cubicBezTo>
                    <a:cubicBezTo>
                      <a:pt x="9" y="152"/>
                      <a:pt x="9" y="152"/>
                      <a:pt x="9" y="152"/>
                    </a:cubicBezTo>
                    <a:cubicBezTo>
                      <a:pt x="9" y="155"/>
                      <a:pt x="9" y="155"/>
                      <a:pt x="9" y="155"/>
                    </a:cubicBezTo>
                    <a:cubicBezTo>
                      <a:pt x="9" y="157"/>
                      <a:pt x="8" y="159"/>
                      <a:pt x="8" y="161"/>
                    </a:cubicBezTo>
                    <a:cubicBezTo>
                      <a:pt x="5" y="169"/>
                      <a:pt x="5" y="169"/>
                      <a:pt x="5" y="169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6" y="192"/>
                      <a:pt x="6" y="192"/>
                      <a:pt x="6" y="192"/>
                    </a:cubicBezTo>
                    <a:cubicBezTo>
                      <a:pt x="7" y="194"/>
                      <a:pt x="8" y="195"/>
                      <a:pt x="8" y="197"/>
                    </a:cubicBezTo>
                    <a:cubicBezTo>
                      <a:pt x="13" y="203"/>
                      <a:pt x="13" y="203"/>
                      <a:pt x="13" y="203"/>
                    </a:cubicBezTo>
                    <a:cubicBezTo>
                      <a:pt x="20" y="211"/>
                      <a:pt x="20" y="211"/>
                      <a:pt x="20" y="211"/>
                    </a:cubicBezTo>
                    <a:cubicBezTo>
                      <a:pt x="23" y="214"/>
                      <a:pt x="25" y="215"/>
                      <a:pt x="26" y="215"/>
                    </a:cubicBezTo>
                    <a:cubicBezTo>
                      <a:pt x="34" y="211"/>
                      <a:pt x="34" y="211"/>
                      <a:pt x="34" y="211"/>
                    </a:cubicBezTo>
                    <a:cubicBezTo>
                      <a:pt x="35" y="209"/>
                      <a:pt x="36" y="209"/>
                      <a:pt x="38" y="209"/>
                    </a:cubicBezTo>
                    <a:cubicBezTo>
                      <a:pt x="40" y="209"/>
                      <a:pt x="42" y="210"/>
                      <a:pt x="46" y="212"/>
                    </a:cubicBezTo>
                    <a:cubicBezTo>
                      <a:pt x="46" y="212"/>
                      <a:pt x="46" y="212"/>
                      <a:pt x="46" y="212"/>
                    </a:cubicBezTo>
                    <a:cubicBezTo>
                      <a:pt x="46" y="212"/>
                      <a:pt x="46" y="212"/>
                      <a:pt x="46" y="212"/>
                    </a:cubicBezTo>
                    <a:cubicBezTo>
                      <a:pt x="46" y="213"/>
                      <a:pt x="46" y="213"/>
                      <a:pt x="46" y="213"/>
                    </a:cubicBezTo>
                    <a:cubicBezTo>
                      <a:pt x="50" y="217"/>
                      <a:pt x="50" y="217"/>
                      <a:pt x="50" y="217"/>
                    </a:cubicBezTo>
                    <a:cubicBezTo>
                      <a:pt x="52" y="222"/>
                      <a:pt x="52" y="222"/>
                      <a:pt x="52" y="222"/>
                    </a:cubicBezTo>
                    <a:cubicBezTo>
                      <a:pt x="54" y="224"/>
                      <a:pt x="54" y="224"/>
                      <a:pt x="54" y="224"/>
                    </a:cubicBezTo>
                    <a:cubicBezTo>
                      <a:pt x="55" y="225"/>
                      <a:pt x="55" y="225"/>
                      <a:pt x="55" y="225"/>
                    </a:cubicBezTo>
                    <a:cubicBezTo>
                      <a:pt x="60" y="229"/>
                      <a:pt x="60" y="229"/>
                      <a:pt x="60" y="229"/>
                    </a:cubicBezTo>
                    <a:cubicBezTo>
                      <a:pt x="63" y="229"/>
                      <a:pt x="63" y="229"/>
                      <a:pt x="63" y="229"/>
                    </a:cubicBezTo>
                    <a:cubicBezTo>
                      <a:pt x="65" y="229"/>
                      <a:pt x="66" y="231"/>
                      <a:pt x="68" y="232"/>
                    </a:cubicBezTo>
                    <a:cubicBezTo>
                      <a:pt x="68" y="233"/>
                      <a:pt x="73" y="235"/>
                      <a:pt x="80" y="237"/>
                    </a:cubicBezTo>
                    <a:cubicBezTo>
                      <a:pt x="81" y="237"/>
                      <a:pt x="81" y="237"/>
                      <a:pt x="81" y="237"/>
                    </a:cubicBezTo>
                    <a:cubicBezTo>
                      <a:pt x="93" y="241"/>
                      <a:pt x="93" y="241"/>
                      <a:pt x="93" y="241"/>
                    </a:cubicBezTo>
                    <a:cubicBezTo>
                      <a:pt x="93" y="241"/>
                      <a:pt x="93" y="241"/>
                      <a:pt x="93" y="241"/>
                    </a:cubicBezTo>
                    <a:cubicBezTo>
                      <a:pt x="94" y="241"/>
                      <a:pt x="94" y="241"/>
                      <a:pt x="94" y="241"/>
                    </a:cubicBezTo>
                    <a:cubicBezTo>
                      <a:pt x="102" y="245"/>
                      <a:pt x="102" y="245"/>
                      <a:pt x="102" y="245"/>
                    </a:cubicBezTo>
                    <a:cubicBezTo>
                      <a:pt x="116" y="249"/>
                      <a:pt x="116" y="249"/>
                      <a:pt x="116" y="249"/>
                    </a:cubicBezTo>
                    <a:cubicBezTo>
                      <a:pt x="117" y="249"/>
                      <a:pt x="117" y="249"/>
                      <a:pt x="117" y="249"/>
                    </a:cubicBezTo>
                    <a:cubicBezTo>
                      <a:pt x="136" y="250"/>
                      <a:pt x="136" y="250"/>
                      <a:pt x="136" y="250"/>
                    </a:cubicBezTo>
                    <a:cubicBezTo>
                      <a:pt x="144" y="247"/>
                      <a:pt x="144" y="247"/>
                      <a:pt x="144" y="247"/>
                    </a:cubicBezTo>
                    <a:cubicBezTo>
                      <a:pt x="152" y="247"/>
                      <a:pt x="152" y="247"/>
                      <a:pt x="152" y="247"/>
                    </a:cubicBezTo>
                    <a:cubicBezTo>
                      <a:pt x="152" y="247"/>
                      <a:pt x="152" y="247"/>
                      <a:pt x="152" y="247"/>
                    </a:cubicBezTo>
                    <a:cubicBezTo>
                      <a:pt x="152" y="248"/>
                      <a:pt x="152" y="248"/>
                      <a:pt x="152" y="248"/>
                    </a:cubicBezTo>
                    <a:cubicBezTo>
                      <a:pt x="158" y="256"/>
                      <a:pt x="158" y="256"/>
                      <a:pt x="158" y="256"/>
                    </a:cubicBezTo>
                    <a:cubicBezTo>
                      <a:pt x="158" y="256"/>
                      <a:pt x="158" y="256"/>
                      <a:pt x="158" y="256"/>
                    </a:cubicBezTo>
                    <a:cubicBezTo>
                      <a:pt x="158" y="256"/>
                      <a:pt x="158" y="256"/>
                      <a:pt x="158" y="256"/>
                    </a:cubicBezTo>
                    <a:cubicBezTo>
                      <a:pt x="162" y="263"/>
                      <a:pt x="162" y="263"/>
                      <a:pt x="162" y="263"/>
                    </a:cubicBezTo>
                    <a:cubicBezTo>
                      <a:pt x="166" y="266"/>
                      <a:pt x="166" y="266"/>
                      <a:pt x="166" y="266"/>
                    </a:cubicBezTo>
                    <a:cubicBezTo>
                      <a:pt x="170" y="268"/>
                      <a:pt x="170" y="268"/>
                      <a:pt x="170" y="268"/>
                    </a:cubicBezTo>
                    <a:cubicBezTo>
                      <a:pt x="170" y="269"/>
                      <a:pt x="170" y="269"/>
                      <a:pt x="170" y="269"/>
                    </a:cubicBezTo>
                    <a:cubicBezTo>
                      <a:pt x="170" y="269"/>
                      <a:pt x="170" y="269"/>
                      <a:pt x="170" y="269"/>
                    </a:cubicBezTo>
                    <a:cubicBezTo>
                      <a:pt x="171" y="269"/>
                      <a:pt x="171" y="269"/>
                      <a:pt x="171" y="269"/>
                    </a:cubicBezTo>
                    <a:cubicBezTo>
                      <a:pt x="174" y="277"/>
                      <a:pt x="174" y="277"/>
                      <a:pt x="174" y="277"/>
                    </a:cubicBezTo>
                    <a:cubicBezTo>
                      <a:pt x="174" y="277"/>
                      <a:pt x="174" y="277"/>
                      <a:pt x="174" y="277"/>
                    </a:cubicBezTo>
                    <a:cubicBezTo>
                      <a:pt x="175" y="277"/>
                      <a:pt x="175" y="277"/>
                      <a:pt x="175" y="277"/>
                    </a:cubicBezTo>
                    <a:cubicBezTo>
                      <a:pt x="175" y="278"/>
                      <a:pt x="175" y="278"/>
                      <a:pt x="175" y="278"/>
                    </a:cubicBezTo>
                    <a:cubicBezTo>
                      <a:pt x="177" y="287"/>
                      <a:pt x="177" y="287"/>
                      <a:pt x="177" y="287"/>
                    </a:cubicBezTo>
                    <a:cubicBezTo>
                      <a:pt x="182" y="289"/>
                      <a:pt x="182" y="289"/>
                      <a:pt x="182" y="289"/>
                    </a:cubicBezTo>
                    <a:cubicBezTo>
                      <a:pt x="183" y="289"/>
                      <a:pt x="183" y="289"/>
                      <a:pt x="183" y="289"/>
                    </a:cubicBezTo>
                    <a:cubicBezTo>
                      <a:pt x="183" y="289"/>
                      <a:pt x="183" y="289"/>
                      <a:pt x="183" y="289"/>
                    </a:cubicBezTo>
                    <a:cubicBezTo>
                      <a:pt x="183" y="289"/>
                      <a:pt x="183" y="289"/>
                      <a:pt x="183" y="289"/>
                    </a:cubicBezTo>
                    <a:cubicBezTo>
                      <a:pt x="188" y="291"/>
                      <a:pt x="188" y="291"/>
                      <a:pt x="188" y="291"/>
                    </a:cubicBezTo>
                    <a:cubicBezTo>
                      <a:pt x="194" y="290"/>
                      <a:pt x="194" y="290"/>
                      <a:pt x="194" y="290"/>
                    </a:cubicBezTo>
                    <a:cubicBezTo>
                      <a:pt x="195" y="284"/>
                      <a:pt x="195" y="284"/>
                      <a:pt x="195" y="284"/>
                    </a:cubicBezTo>
                    <a:cubicBezTo>
                      <a:pt x="195" y="284"/>
                      <a:pt x="195" y="284"/>
                      <a:pt x="195" y="284"/>
                    </a:cubicBezTo>
                    <a:cubicBezTo>
                      <a:pt x="196" y="283"/>
                      <a:pt x="196" y="283"/>
                      <a:pt x="196" y="283"/>
                    </a:cubicBezTo>
                    <a:cubicBezTo>
                      <a:pt x="202" y="277"/>
                      <a:pt x="202" y="277"/>
                      <a:pt x="202" y="277"/>
                    </a:cubicBezTo>
                    <a:cubicBezTo>
                      <a:pt x="210" y="279"/>
                      <a:pt x="210" y="279"/>
                      <a:pt x="210" y="279"/>
                    </a:cubicBezTo>
                    <a:cubicBezTo>
                      <a:pt x="210" y="279"/>
                      <a:pt x="210" y="279"/>
                      <a:pt x="210" y="279"/>
                    </a:cubicBezTo>
                    <a:cubicBezTo>
                      <a:pt x="214" y="287"/>
                      <a:pt x="214" y="287"/>
                      <a:pt x="214" y="287"/>
                    </a:cubicBezTo>
                    <a:cubicBezTo>
                      <a:pt x="221" y="285"/>
                      <a:pt x="221" y="285"/>
                      <a:pt x="221" y="285"/>
                    </a:cubicBezTo>
                    <a:cubicBezTo>
                      <a:pt x="222" y="277"/>
                      <a:pt x="222" y="277"/>
                      <a:pt x="222" y="277"/>
                    </a:cubicBezTo>
                    <a:cubicBezTo>
                      <a:pt x="222" y="277"/>
                      <a:pt x="222" y="277"/>
                      <a:pt x="222" y="277"/>
                    </a:cubicBezTo>
                    <a:cubicBezTo>
                      <a:pt x="222" y="276"/>
                      <a:pt x="222" y="276"/>
                      <a:pt x="222" y="276"/>
                    </a:cubicBezTo>
                    <a:cubicBezTo>
                      <a:pt x="222" y="276"/>
                      <a:pt x="222" y="276"/>
                      <a:pt x="222" y="276"/>
                    </a:cubicBezTo>
                    <a:cubicBezTo>
                      <a:pt x="228" y="273"/>
                      <a:pt x="228" y="273"/>
                      <a:pt x="228" y="273"/>
                    </a:cubicBezTo>
                    <a:cubicBezTo>
                      <a:pt x="226" y="262"/>
                      <a:pt x="226" y="262"/>
                      <a:pt x="226" y="262"/>
                    </a:cubicBezTo>
                    <a:cubicBezTo>
                      <a:pt x="226" y="261"/>
                      <a:pt x="226" y="261"/>
                      <a:pt x="226" y="261"/>
                    </a:cubicBezTo>
                    <a:cubicBezTo>
                      <a:pt x="226" y="261"/>
                      <a:pt x="226" y="261"/>
                      <a:pt x="226" y="261"/>
                    </a:cubicBezTo>
                    <a:cubicBezTo>
                      <a:pt x="226" y="261"/>
                      <a:pt x="226" y="261"/>
                      <a:pt x="226" y="261"/>
                    </a:cubicBezTo>
                    <a:cubicBezTo>
                      <a:pt x="232" y="248"/>
                      <a:pt x="232" y="248"/>
                      <a:pt x="232" y="248"/>
                    </a:cubicBezTo>
                    <a:cubicBezTo>
                      <a:pt x="238" y="246"/>
                      <a:pt x="238" y="246"/>
                      <a:pt x="238" y="246"/>
                    </a:cubicBezTo>
                    <a:cubicBezTo>
                      <a:pt x="236" y="235"/>
                      <a:pt x="236" y="235"/>
                      <a:pt x="236" y="235"/>
                    </a:cubicBezTo>
                    <a:cubicBezTo>
                      <a:pt x="242" y="235"/>
                      <a:pt x="242" y="235"/>
                      <a:pt x="242" y="235"/>
                    </a:cubicBezTo>
                    <a:cubicBezTo>
                      <a:pt x="242" y="229"/>
                      <a:pt x="242" y="229"/>
                      <a:pt x="242" y="229"/>
                    </a:cubicBezTo>
                    <a:cubicBezTo>
                      <a:pt x="238" y="219"/>
                      <a:pt x="238" y="219"/>
                      <a:pt x="238" y="219"/>
                    </a:cubicBezTo>
                    <a:cubicBezTo>
                      <a:pt x="238" y="219"/>
                      <a:pt x="238" y="219"/>
                      <a:pt x="238" y="219"/>
                    </a:cubicBezTo>
                    <a:cubicBezTo>
                      <a:pt x="238" y="218"/>
                      <a:pt x="238" y="218"/>
                      <a:pt x="238" y="218"/>
                    </a:cubicBezTo>
                    <a:cubicBezTo>
                      <a:pt x="239" y="210"/>
                      <a:pt x="239" y="210"/>
                      <a:pt x="239" y="210"/>
                    </a:cubicBezTo>
                    <a:cubicBezTo>
                      <a:pt x="239" y="209"/>
                      <a:pt x="239" y="209"/>
                      <a:pt x="239" y="209"/>
                    </a:cubicBezTo>
                    <a:cubicBezTo>
                      <a:pt x="240" y="209"/>
                      <a:pt x="240" y="209"/>
                      <a:pt x="240" y="209"/>
                    </a:cubicBezTo>
                    <a:cubicBezTo>
                      <a:pt x="244" y="203"/>
                      <a:pt x="244" y="203"/>
                      <a:pt x="244" y="203"/>
                    </a:cubicBezTo>
                    <a:cubicBezTo>
                      <a:pt x="245" y="203"/>
                      <a:pt x="245" y="203"/>
                      <a:pt x="245" y="203"/>
                    </a:cubicBezTo>
                    <a:cubicBezTo>
                      <a:pt x="246" y="203"/>
                      <a:pt x="246" y="203"/>
                      <a:pt x="246" y="203"/>
                    </a:cubicBezTo>
                    <a:cubicBezTo>
                      <a:pt x="257" y="205"/>
                      <a:pt x="257" y="205"/>
                      <a:pt x="257" y="205"/>
                    </a:cubicBezTo>
                    <a:cubicBezTo>
                      <a:pt x="257" y="205"/>
                      <a:pt x="257" y="205"/>
                      <a:pt x="257" y="205"/>
                    </a:cubicBezTo>
                    <a:cubicBezTo>
                      <a:pt x="266" y="207"/>
                      <a:pt x="266" y="207"/>
                      <a:pt x="266" y="207"/>
                    </a:cubicBezTo>
                    <a:cubicBezTo>
                      <a:pt x="274" y="205"/>
                      <a:pt x="274" y="205"/>
                      <a:pt x="274" y="205"/>
                    </a:cubicBezTo>
                    <a:cubicBezTo>
                      <a:pt x="278" y="213"/>
                      <a:pt x="278" y="213"/>
                      <a:pt x="278" y="213"/>
                    </a:cubicBezTo>
                    <a:cubicBezTo>
                      <a:pt x="278" y="214"/>
                      <a:pt x="278" y="214"/>
                      <a:pt x="278" y="214"/>
                    </a:cubicBezTo>
                    <a:cubicBezTo>
                      <a:pt x="278" y="220"/>
                      <a:pt x="278" y="220"/>
                      <a:pt x="278" y="220"/>
                    </a:cubicBezTo>
                    <a:cubicBezTo>
                      <a:pt x="280" y="226"/>
                      <a:pt x="280" y="226"/>
                      <a:pt x="280" y="226"/>
                    </a:cubicBezTo>
                    <a:cubicBezTo>
                      <a:pt x="280" y="229"/>
                      <a:pt x="282" y="230"/>
                      <a:pt x="284" y="231"/>
                    </a:cubicBezTo>
                    <a:cubicBezTo>
                      <a:pt x="284" y="231"/>
                      <a:pt x="284" y="231"/>
                      <a:pt x="284" y="231"/>
                    </a:cubicBezTo>
                    <a:cubicBezTo>
                      <a:pt x="288" y="231"/>
                      <a:pt x="290" y="233"/>
                      <a:pt x="290" y="235"/>
                    </a:cubicBezTo>
                    <a:cubicBezTo>
                      <a:pt x="291" y="237"/>
                      <a:pt x="292" y="240"/>
                      <a:pt x="295" y="243"/>
                    </a:cubicBezTo>
                    <a:cubicBezTo>
                      <a:pt x="299" y="249"/>
                      <a:pt x="299" y="249"/>
                      <a:pt x="299" y="249"/>
                    </a:cubicBezTo>
                    <a:cubicBezTo>
                      <a:pt x="299" y="249"/>
                      <a:pt x="299" y="249"/>
                      <a:pt x="299" y="249"/>
                    </a:cubicBezTo>
                    <a:cubicBezTo>
                      <a:pt x="299" y="249"/>
                      <a:pt x="299" y="249"/>
                      <a:pt x="299" y="249"/>
                    </a:cubicBezTo>
                    <a:cubicBezTo>
                      <a:pt x="301" y="253"/>
                      <a:pt x="301" y="253"/>
                      <a:pt x="301" y="253"/>
                    </a:cubicBezTo>
                    <a:cubicBezTo>
                      <a:pt x="305" y="253"/>
                      <a:pt x="305" y="253"/>
                      <a:pt x="305" y="253"/>
                    </a:cubicBezTo>
                    <a:cubicBezTo>
                      <a:pt x="312" y="247"/>
                      <a:pt x="312" y="247"/>
                      <a:pt x="312" y="247"/>
                    </a:cubicBezTo>
                    <a:cubicBezTo>
                      <a:pt x="316" y="256"/>
                      <a:pt x="316" y="256"/>
                      <a:pt x="316" y="256"/>
                    </a:cubicBezTo>
                    <a:cubicBezTo>
                      <a:pt x="325" y="259"/>
                      <a:pt x="325" y="259"/>
                      <a:pt x="325" y="259"/>
                    </a:cubicBezTo>
                    <a:cubicBezTo>
                      <a:pt x="325" y="259"/>
                      <a:pt x="325" y="259"/>
                      <a:pt x="325" y="259"/>
                    </a:cubicBezTo>
                    <a:cubicBezTo>
                      <a:pt x="326" y="259"/>
                      <a:pt x="326" y="259"/>
                      <a:pt x="326" y="259"/>
                    </a:cubicBezTo>
                    <a:cubicBezTo>
                      <a:pt x="330" y="267"/>
                      <a:pt x="330" y="267"/>
                      <a:pt x="330" y="267"/>
                    </a:cubicBezTo>
                    <a:cubicBezTo>
                      <a:pt x="332" y="269"/>
                      <a:pt x="332" y="269"/>
                      <a:pt x="332" y="269"/>
                    </a:cubicBezTo>
                    <a:cubicBezTo>
                      <a:pt x="332" y="261"/>
                      <a:pt x="332" y="261"/>
                      <a:pt x="332" y="261"/>
                    </a:cubicBezTo>
                    <a:cubicBezTo>
                      <a:pt x="332" y="261"/>
                      <a:pt x="332" y="261"/>
                      <a:pt x="332" y="261"/>
                    </a:cubicBezTo>
                    <a:cubicBezTo>
                      <a:pt x="332" y="259"/>
                      <a:pt x="332" y="259"/>
                      <a:pt x="332" y="259"/>
                    </a:cubicBezTo>
                    <a:cubicBezTo>
                      <a:pt x="350" y="259"/>
                      <a:pt x="350" y="259"/>
                      <a:pt x="350" y="259"/>
                    </a:cubicBezTo>
                    <a:cubicBezTo>
                      <a:pt x="350" y="257"/>
                      <a:pt x="350" y="257"/>
                      <a:pt x="350" y="257"/>
                    </a:cubicBezTo>
                    <a:cubicBezTo>
                      <a:pt x="351" y="257"/>
                      <a:pt x="351" y="255"/>
                      <a:pt x="350" y="254"/>
                    </a:cubicBezTo>
                    <a:cubicBezTo>
                      <a:pt x="349" y="251"/>
                      <a:pt x="348" y="249"/>
                      <a:pt x="348" y="247"/>
                    </a:cubicBezTo>
                    <a:cubicBezTo>
                      <a:pt x="348" y="243"/>
                      <a:pt x="348" y="241"/>
                      <a:pt x="349" y="240"/>
                    </a:cubicBezTo>
                    <a:cubicBezTo>
                      <a:pt x="350" y="239"/>
                      <a:pt x="351" y="239"/>
                      <a:pt x="353" y="239"/>
                    </a:cubicBezTo>
                    <a:cubicBezTo>
                      <a:pt x="360" y="241"/>
                      <a:pt x="360" y="241"/>
                      <a:pt x="360" y="241"/>
                    </a:cubicBezTo>
                    <a:cubicBezTo>
                      <a:pt x="361" y="236"/>
                      <a:pt x="361" y="236"/>
                      <a:pt x="361" y="236"/>
                    </a:cubicBezTo>
                    <a:cubicBezTo>
                      <a:pt x="348" y="230"/>
                      <a:pt x="348" y="230"/>
                      <a:pt x="348" y="230"/>
                    </a:cubicBezTo>
                    <a:cubicBezTo>
                      <a:pt x="347" y="230"/>
                      <a:pt x="347" y="230"/>
                      <a:pt x="347" y="230"/>
                    </a:cubicBezTo>
                    <a:cubicBezTo>
                      <a:pt x="346" y="229"/>
                      <a:pt x="346" y="229"/>
                      <a:pt x="346" y="229"/>
                    </a:cubicBezTo>
                    <a:cubicBezTo>
                      <a:pt x="346" y="229"/>
                      <a:pt x="346" y="229"/>
                      <a:pt x="346" y="229"/>
                    </a:cubicBezTo>
                    <a:cubicBezTo>
                      <a:pt x="346" y="229"/>
                      <a:pt x="346" y="229"/>
                      <a:pt x="346" y="229"/>
                    </a:cubicBezTo>
                    <a:cubicBezTo>
                      <a:pt x="344" y="213"/>
                      <a:pt x="344" y="213"/>
                      <a:pt x="344" y="213"/>
                    </a:cubicBezTo>
                    <a:cubicBezTo>
                      <a:pt x="345" y="203"/>
                      <a:pt x="345" y="203"/>
                      <a:pt x="345" y="203"/>
                    </a:cubicBezTo>
                    <a:cubicBezTo>
                      <a:pt x="345" y="201"/>
                      <a:pt x="345" y="201"/>
                      <a:pt x="345" y="201"/>
                    </a:cubicBezTo>
                    <a:cubicBezTo>
                      <a:pt x="345" y="201"/>
                      <a:pt x="345" y="201"/>
                      <a:pt x="345" y="201"/>
                    </a:cubicBezTo>
                    <a:cubicBezTo>
                      <a:pt x="367" y="203"/>
                      <a:pt x="367" y="203"/>
                      <a:pt x="367" y="203"/>
                    </a:cubicBezTo>
                    <a:cubicBezTo>
                      <a:pt x="372" y="198"/>
                      <a:pt x="372" y="198"/>
                      <a:pt x="372" y="198"/>
                    </a:cubicBezTo>
                    <a:cubicBezTo>
                      <a:pt x="374" y="196"/>
                      <a:pt x="373" y="195"/>
                      <a:pt x="372" y="194"/>
                    </a:cubicBezTo>
                    <a:cubicBezTo>
                      <a:pt x="367" y="192"/>
                      <a:pt x="364" y="190"/>
                      <a:pt x="364" y="187"/>
                    </a:cubicBezTo>
                    <a:cubicBezTo>
                      <a:pt x="364" y="186"/>
                      <a:pt x="364" y="185"/>
                      <a:pt x="366" y="184"/>
                    </a:cubicBezTo>
                    <a:cubicBezTo>
                      <a:pt x="376" y="175"/>
                      <a:pt x="376" y="175"/>
                      <a:pt x="376" y="175"/>
                    </a:cubicBezTo>
                    <a:cubicBezTo>
                      <a:pt x="386" y="174"/>
                      <a:pt x="386" y="174"/>
                      <a:pt x="386" y="174"/>
                    </a:cubicBezTo>
                    <a:cubicBezTo>
                      <a:pt x="391" y="165"/>
                      <a:pt x="391" y="165"/>
                      <a:pt x="391" y="165"/>
                    </a:cubicBezTo>
                    <a:cubicBezTo>
                      <a:pt x="391" y="157"/>
                      <a:pt x="391" y="157"/>
                      <a:pt x="391" y="157"/>
                    </a:cubicBezTo>
                    <a:cubicBezTo>
                      <a:pt x="398" y="155"/>
                      <a:pt x="398" y="155"/>
                      <a:pt x="398" y="155"/>
                    </a:cubicBezTo>
                    <a:cubicBezTo>
                      <a:pt x="400" y="149"/>
                      <a:pt x="402" y="146"/>
                      <a:pt x="402" y="145"/>
                    </a:cubicBezTo>
                    <a:cubicBezTo>
                      <a:pt x="406" y="138"/>
                      <a:pt x="406" y="138"/>
                      <a:pt x="406" y="138"/>
                    </a:cubicBezTo>
                    <a:cubicBezTo>
                      <a:pt x="400" y="128"/>
                      <a:pt x="400" y="128"/>
                      <a:pt x="400" y="128"/>
                    </a:cubicBezTo>
                    <a:cubicBezTo>
                      <a:pt x="400" y="128"/>
                      <a:pt x="400" y="128"/>
                      <a:pt x="400" y="128"/>
                    </a:cubicBezTo>
                    <a:cubicBezTo>
                      <a:pt x="400" y="128"/>
                      <a:pt x="400" y="128"/>
                      <a:pt x="400" y="128"/>
                    </a:cubicBezTo>
                    <a:cubicBezTo>
                      <a:pt x="400" y="127"/>
                      <a:pt x="400" y="127"/>
                      <a:pt x="400" y="127"/>
                    </a:cubicBezTo>
                    <a:cubicBezTo>
                      <a:pt x="396" y="114"/>
                      <a:pt x="396" y="114"/>
                      <a:pt x="396" y="114"/>
                    </a:cubicBezTo>
                    <a:cubicBezTo>
                      <a:pt x="396" y="113"/>
                      <a:pt x="396" y="113"/>
                      <a:pt x="396" y="113"/>
                    </a:cubicBezTo>
                    <a:cubicBezTo>
                      <a:pt x="394" y="99"/>
                      <a:pt x="394" y="99"/>
                      <a:pt x="394" y="99"/>
                    </a:cubicBezTo>
                    <a:cubicBezTo>
                      <a:pt x="389" y="91"/>
                      <a:pt x="389" y="91"/>
                      <a:pt x="389" y="91"/>
                    </a:cubicBezTo>
                    <a:cubicBezTo>
                      <a:pt x="382" y="84"/>
                      <a:pt x="382" y="84"/>
                      <a:pt x="382" y="84"/>
                    </a:cubicBezTo>
                    <a:cubicBezTo>
                      <a:pt x="382" y="84"/>
                      <a:pt x="382" y="84"/>
                      <a:pt x="382" y="84"/>
                    </a:cubicBezTo>
                    <a:cubicBezTo>
                      <a:pt x="382" y="83"/>
                      <a:pt x="382" y="83"/>
                      <a:pt x="382" y="83"/>
                    </a:cubicBezTo>
                    <a:cubicBezTo>
                      <a:pt x="382" y="83"/>
                      <a:pt x="382" y="83"/>
                      <a:pt x="382" y="83"/>
                    </a:cubicBezTo>
                    <a:cubicBezTo>
                      <a:pt x="381" y="75"/>
                      <a:pt x="381" y="75"/>
                      <a:pt x="381" y="75"/>
                    </a:cubicBezTo>
                    <a:cubicBezTo>
                      <a:pt x="368" y="79"/>
                      <a:pt x="368" y="79"/>
                      <a:pt x="368" y="79"/>
                    </a:cubicBezTo>
                    <a:cubicBezTo>
                      <a:pt x="368" y="79"/>
                      <a:pt x="368" y="79"/>
                      <a:pt x="368" y="79"/>
                    </a:cubicBezTo>
                    <a:cubicBezTo>
                      <a:pt x="362" y="72"/>
                      <a:pt x="362" y="72"/>
                      <a:pt x="362" y="72"/>
                    </a:cubicBezTo>
                    <a:cubicBezTo>
                      <a:pt x="344" y="59"/>
                      <a:pt x="344" y="59"/>
                      <a:pt x="344" y="59"/>
                    </a:cubicBezTo>
                    <a:cubicBezTo>
                      <a:pt x="343" y="59"/>
                      <a:pt x="343" y="59"/>
                      <a:pt x="343" y="59"/>
                    </a:cubicBezTo>
                    <a:cubicBezTo>
                      <a:pt x="336" y="50"/>
                      <a:pt x="336" y="50"/>
                      <a:pt x="336" y="50"/>
                    </a:cubicBezTo>
                    <a:cubicBezTo>
                      <a:pt x="332" y="47"/>
                      <a:pt x="332" y="47"/>
                      <a:pt x="332" y="47"/>
                    </a:cubicBezTo>
                    <a:cubicBezTo>
                      <a:pt x="329" y="51"/>
                      <a:pt x="329" y="51"/>
                      <a:pt x="329" y="51"/>
                    </a:cubicBezTo>
                    <a:cubicBezTo>
                      <a:pt x="329" y="52"/>
                      <a:pt x="329" y="52"/>
                      <a:pt x="329" y="52"/>
                    </a:cubicBezTo>
                    <a:cubicBezTo>
                      <a:pt x="329" y="53"/>
                      <a:pt x="329" y="53"/>
                      <a:pt x="329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2" y="53"/>
                      <a:pt x="322" y="53"/>
                      <a:pt x="322" y="53"/>
                    </a:cubicBezTo>
                    <a:cubicBezTo>
                      <a:pt x="321" y="53"/>
                      <a:pt x="321" y="53"/>
                      <a:pt x="321" y="53"/>
                    </a:cubicBezTo>
                    <a:cubicBezTo>
                      <a:pt x="321" y="53"/>
                      <a:pt x="321" y="53"/>
                      <a:pt x="321" y="53"/>
                    </a:cubicBezTo>
                    <a:cubicBezTo>
                      <a:pt x="308" y="39"/>
                      <a:pt x="308" y="39"/>
                      <a:pt x="308" y="39"/>
                    </a:cubicBezTo>
                    <a:cubicBezTo>
                      <a:pt x="305" y="38"/>
                      <a:pt x="302" y="35"/>
                      <a:pt x="298" y="31"/>
                    </a:cubicBezTo>
                    <a:cubicBezTo>
                      <a:pt x="292" y="27"/>
                      <a:pt x="292" y="27"/>
                      <a:pt x="292" y="27"/>
                    </a:cubicBezTo>
                    <a:cubicBezTo>
                      <a:pt x="292" y="26"/>
                      <a:pt x="292" y="26"/>
                      <a:pt x="292" y="26"/>
                    </a:cubicBezTo>
                    <a:cubicBezTo>
                      <a:pt x="285" y="22"/>
                      <a:pt x="285" y="22"/>
                      <a:pt x="285" y="22"/>
                    </a:cubicBezTo>
                    <a:cubicBezTo>
                      <a:pt x="281" y="25"/>
                      <a:pt x="281" y="25"/>
                      <a:pt x="281" y="25"/>
                    </a:cubicBezTo>
                    <a:cubicBezTo>
                      <a:pt x="280" y="26"/>
                      <a:pt x="280" y="26"/>
                      <a:pt x="280" y="26"/>
                    </a:cubicBezTo>
                    <a:cubicBezTo>
                      <a:pt x="280" y="26"/>
                      <a:pt x="280" y="26"/>
                      <a:pt x="280" y="26"/>
                    </a:cubicBezTo>
                    <a:cubicBezTo>
                      <a:pt x="280" y="26"/>
                      <a:pt x="280" y="26"/>
                      <a:pt x="280" y="26"/>
                    </a:cubicBezTo>
                    <a:cubicBezTo>
                      <a:pt x="276" y="25"/>
                      <a:pt x="276" y="25"/>
                      <a:pt x="276" y="25"/>
                    </a:cubicBezTo>
                    <a:cubicBezTo>
                      <a:pt x="272" y="27"/>
                      <a:pt x="272" y="27"/>
                      <a:pt x="272" y="27"/>
                    </a:cubicBezTo>
                    <a:cubicBezTo>
                      <a:pt x="272" y="27"/>
                      <a:pt x="272" y="27"/>
                      <a:pt x="272" y="27"/>
                    </a:cubicBezTo>
                    <a:cubicBezTo>
                      <a:pt x="271" y="28"/>
                      <a:pt x="271" y="28"/>
                      <a:pt x="271" y="28"/>
                    </a:cubicBezTo>
                    <a:cubicBezTo>
                      <a:pt x="271" y="28"/>
                      <a:pt x="271" y="28"/>
                      <a:pt x="271" y="28"/>
                    </a:cubicBezTo>
                    <a:cubicBezTo>
                      <a:pt x="265" y="29"/>
                      <a:pt x="265" y="29"/>
                      <a:pt x="265" y="29"/>
                    </a:cubicBezTo>
                    <a:cubicBezTo>
                      <a:pt x="258" y="24"/>
                      <a:pt x="250" y="20"/>
                      <a:pt x="24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íśľiḑé">
                <a:extLst>
                  <a:ext uri="{FF2B5EF4-FFF2-40B4-BE49-F238E27FC236}">
                    <a16:creationId xmlns:a16="http://schemas.microsoft.com/office/drawing/2014/main" xmlns="" id="{D452FE47-AE17-49D5-98A8-DE4BF0DEC59C}"/>
                  </a:ext>
                </a:extLst>
              </p:cNvPr>
              <p:cNvSpPr/>
              <p:nvPr/>
            </p:nvSpPr>
            <p:spPr bwMode="auto">
              <a:xfrm>
                <a:off x="2502" y="2348"/>
                <a:ext cx="831" cy="729"/>
              </a:xfrm>
              <a:custGeom>
                <a:avLst/>
                <a:gdLst>
                  <a:gd name="T0" fmla="*/ 10 w 351"/>
                  <a:gd name="T1" fmla="*/ 14 h 308"/>
                  <a:gd name="T2" fmla="*/ 9 w 351"/>
                  <a:gd name="T3" fmla="*/ 35 h 308"/>
                  <a:gd name="T4" fmla="*/ 5 w 351"/>
                  <a:gd name="T5" fmla="*/ 57 h 308"/>
                  <a:gd name="T6" fmla="*/ 19 w 351"/>
                  <a:gd name="T7" fmla="*/ 69 h 308"/>
                  <a:gd name="T8" fmla="*/ 35 w 351"/>
                  <a:gd name="T9" fmla="*/ 97 h 308"/>
                  <a:gd name="T10" fmla="*/ 37 w 351"/>
                  <a:gd name="T11" fmla="*/ 122 h 308"/>
                  <a:gd name="T12" fmla="*/ 45 w 351"/>
                  <a:gd name="T13" fmla="*/ 143 h 308"/>
                  <a:gd name="T14" fmla="*/ 50 w 351"/>
                  <a:gd name="T15" fmla="*/ 175 h 308"/>
                  <a:gd name="T16" fmla="*/ 47 w 351"/>
                  <a:gd name="T17" fmla="*/ 218 h 308"/>
                  <a:gd name="T18" fmla="*/ 55 w 351"/>
                  <a:gd name="T19" fmla="*/ 231 h 308"/>
                  <a:gd name="T20" fmla="*/ 62 w 351"/>
                  <a:gd name="T21" fmla="*/ 213 h 308"/>
                  <a:gd name="T22" fmla="*/ 78 w 351"/>
                  <a:gd name="T23" fmla="*/ 220 h 308"/>
                  <a:gd name="T24" fmla="*/ 85 w 351"/>
                  <a:gd name="T25" fmla="*/ 237 h 308"/>
                  <a:gd name="T26" fmla="*/ 102 w 351"/>
                  <a:gd name="T27" fmla="*/ 239 h 308"/>
                  <a:gd name="T28" fmla="*/ 119 w 351"/>
                  <a:gd name="T29" fmla="*/ 279 h 308"/>
                  <a:gd name="T30" fmla="*/ 123 w 351"/>
                  <a:gd name="T31" fmla="*/ 299 h 308"/>
                  <a:gd name="T32" fmla="*/ 131 w 351"/>
                  <a:gd name="T33" fmla="*/ 308 h 308"/>
                  <a:gd name="T34" fmla="*/ 153 w 351"/>
                  <a:gd name="T35" fmla="*/ 293 h 308"/>
                  <a:gd name="T36" fmla="*/ 164 w 351"/>
                  <a:gd name="T37" fmla="*/ 268 h 308"/>
                  <a:gd name="T38" fmla="*/ 173 w 351"/>
                  <a:gd name="T39" fmla="*/ 255 h 308"/>
                  <a:gd name="T40" fmla="*/ 187 w 351"/>
                  <a:gd name="T41" fmla="*/ 235 h 308"/>
                  <a:gd name="T42" fmla="*/ 195 w 351"/>
                  <a:gd name="T43" fmla="*/ 218 h 308"/>
                  <a:gd name="T44" fmla="*/ 221 w 351"/>
                  <a:gd name="T45" fmla="*/ 225 h 308"/>
                  <a:gd name="T46" fmla="*/ 229 w 351"/>
                  <a:gd name="T47" fmla="*/ 236 h 308"/>
                  <a:gd name="T48" fmla="*/ 240 w 351"/>
                  <a:gd name="T49" fmla="*/ 233 h 308"/>
                  <a:gd name="T50" fmla="*/ 255 w 351"/>
                  <a:gd name="T51" fmla="*/ 249 h 308"/>
                  <a:gd name="T52" fmla="*/ 275 w 351"/>
                  <a:gd name="T53" fmla="*/ 233 h 308"/>
                  <a:gd name="T54" fmla="*/ 264 w 351"/>
                  <a:gd name="T55" fmla="*/ 229 h 308"/>
                  <a:gd name="T56" fmla="*/ 259 w 351"/>
                  <a:gd name="T57" fmla="*/ 210 h 308"/>
                  <a:gd name="T58" fmla="*/ 275 w 351"/>
                  <a:gd name="T59" fmla="*/ 209 h 308"/>
                  <a:gd name="T60" fmla="*/ 259 w 351"/>
                  <a:gd name="T61" fmla="*/ 187 h 308"/>
                  <a:gd name="T62" fmla="*/ 255 w 351"/>
                  <a:gd name="T63" fmla="*/ 163 h 308"/>
                  <a:gd name="T64" fmla="*/ 303 w 351"/>
                  <a:gd name="T65" fmla="*/ 143 h 308"/>
                  <a:gd name="T66" fmla="*/ 327 w 351"/>
                  <a:gd name="T67" fmla="*/ 121 h 308"/>
                  <a:gd name="T68" fmla="*/ 333 w 351"/>
                  <a:gd name="T69" fmla="*/ 111 h 308"/>
                  <a:gd name="T70" fmla="*/ 343 w 351"/>
                  <a:gd name="T71" fmla="*/ 85 h 308"/>
                  <a:gd name="T72" fmla="*/ 325 w 351"/>
                  <a:gd name="T73" fmla="*/ 78 h 308"/>
                  <a:gd name="T74" fmla="*/ 315 w 351"/>
                  <a:gd name="T75" fmla="*/ 68 h 308"/>
                  <a:gd name="T76" fmla="*/ 304 w 351"/>
                  <a:gd name="T77" fmla="*/ 73 h 308"/>
                  <a:gd name="T78" fmla="*/ 298 w 351"/>
                  <a:gd name="T79" fmla="*/ 63 h 308"/>
                  <a:gd name="T80" fmla="*/ 287 w 351"/>
                  <a:gd name="T81" fmla="*/ 62 h 308"/>
                  <a:gd name="T82" fmla="*/ 263 w 351"/>
                  <a:gd name="T83" fmla="*/ 58 h 308"/>
                  <a:gd name="T84" fmla="*/ 253 w 351"/>
                  <a:gd name="T85" fmla="*/ 59 h 308"/>
                  <a:gd name="T86" fmla="*/ 219 w 351"/>
                  <a:gd name="T87" fmla="*/ 55 h 308"/>
                  <a:gd name="T88" fmla="*/ 217 w 351"/>
                  <a:gd name="T89" fmla="*/ 39 h 308"/>
                  <a:gd name="T90" fmla="*/ 180 w 351"/>
                  <a:gd name="T91" fmla="*/ 16 h 308"/>
                  <a:gd name="T92" fmla="*/ 163 w 351"/>
                  <a:gd name="T93" fmla="*/ 5 h 308"/>
                  <a:gd name="T94" fmla="*/ 160 w 351"/>
                  <a:gd name="T95" fmla="*/ 31 h 308"/>
                  <a:gd name="T96" fmla="*/ 140 w 351"/>
                  <a:gd name="T97" fmla="*/ 33 h 308"/>
                  <a:gd name="T98" fmla="*/ 131 w 351"/>
                  <a:gd name="T99" fmla="*/ 41 h 308"/>
                  <a:gd name="T100" fmla="*/ 122 w 351"/>
                  <a:gd name="T101" fmla="*/ 55 h 308"/>
                  <a:gd name="T102" fmla="*/ 95 w 351"/>
                  <a:gd name="T103" fmla="*/ 67 h 308"/>
                  <a:gd name="T104" fmla="*/ 77 w 351"/>
                  <a:gd name="T105" fmla="*/ 50 h 308"/>
                  <a:gd name="T106" fmla="*/ 63 w 351"/>
                  <a:gd name="T107" fmla="*/ 47 h 308"/>
                  <a:gd name="T108" fmla="*/ 49 w 351"/>
                  <a:gd name="T109" fmla="*/ 31 h 308"/>
                  <a:gd name="T110" fmla="*/ 34 w 351"/>
                  <a:gd name="T111" fmla="*/ 7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51" h="308">
                    <a:moveTo>
                      <a:pt x="33" y="7"/>
                    </a:moveTo>
                    <a:cubicBezTo>
                      <a:pt x="23" y="5"/>
                      <a:pt x="23" y="5"/>
                      <a:pt x="23" y="5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4" y="57"/>
                      <a:pt x="4" y="57"/>
                      <a:pt x="4" y="57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21" y="79"/>
                      <a:pt x="21" y="79"/>
                      <a:pt x="21" y="7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9" y="91"/>
                      <a:pt x="31" y="93"/>
                      <a:pt x="35" y="97"/>
                    </a:cubicBezTo>
                    <a:cubicBezTo>
                      <a:pt x="35" y="97"/>
                      <a:pt x="35" y="97"/>
                      <a:pt x="35" y="97"/>
                    </a:cubicBezTo>
                    <a:cubicBezTo>
                      <a:pt x="36" y="97"/>
                      <a:pt x="36" y="97"/>
                      <a:pt x="36" y="97"/>
                    </a:cubicBezTo>
                    <a:cubicBezTo>
                      <a:pt x="36" y="97"/>
                      <a:pt x="36" y="97"/>
                      <a:pt x="36" y="97"/>
                    </a:cubicBezTo>
                    <a:cubicBezTo>
                      <a:pt x="35" y="98"/>
                      <a:pt x="35" y="98"/>
                      <a:pt x="35" y="98"/>
                    </a:cubicBezTo>
                    <a:cubicBezTo>
                      <a:pt x="35" y="107"/>
                      <a:pt x="35" y="107"/>
                      <a:pt x="35" y="107"/>
                    </a:cubicBezTo>
                    <a:cubicBezTo>
                      <a:pt x="37" y="109"/>
                      <a:pt x="37" y="115"/>
                      <a:pt x="37" y="122"/>
                    </a:cubicBezTo>
                    <a:cubicBezTo>
                      <a:pt x="41" y="127"/>
                      <a:pt x="42" y="131"/>
                      <a:pt x="42" y="133"/>
                    </a:cubicBezTo>
                    <a:cubicBezTo>
                      <a:pt x="42" y="135"/>
                      <a:pt x="43" y="138"/>
                      <a:pt x="45" y="143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6" y="149"/>
                      <a:pt x="46" y="153"/>
                      <a:pt x="45" y="157"/>
                    </a:cubicBezTo>
                    <a:cubicBezTo>
                      <a:pt x="43" y="160"/>
                      <a:pt x="45" y="165"/>
                      <a:pt x="49" y="173"/>
                    </a:cubicBezTo>
                    <a:cubicBezTo>
                      <a:pt x="50" y="173"/>
                      <a:pt x="50" y="173"/>
                      <a:pt x="50" y="173"/>
                    </a:cubicBezTo>
                    <a:cubicBezTo>
                      <a:pt x="50" y="174"/>
                      <a:pt x="50" y="174"/>
                      <a:pt x="50" y="174"/>
                    </a:cubicBezTo>
                    <a:cubicBezTo>
                      <a:pt x="50" y="175"/>
                      <a:pt x="50" y="175"/>
                      <a:pt x="50" y="175"/>
                    </a:cubicBezTo>
                    <a:cubicBezTo>
                      <a:pt x="43" y="189"/>
                      <a:pt x="43" y="189"/>
                      <a:pt x="43" y="189"/>
                    </a:cubicBezTo>
                    <a:cubicBezTo>
                      <a:pt x="45" y="192"/>
                      <a:pt x="45" y="194"/>
                      <a:pt x="45" y="196"/>
                    </a:cubicBezTo>
                    <a:cubicBezTo>
                      <a:pt x="43" y="209"/>
                      <a:pt x="43" y="209"/>
                      <a:pt x="43" y="209"/>
                    </a:cubicBezTo>
                    <a:cubicBezTo>
                      <a:pt x="43" y="213"/>
                      <a:pt x="43" y="216"/>
                      <a:pt x="45" y="217"/>
                    </a:cubicBezTo>
                    <a:cubicBezTo>
                      <a:pt x="47" y="218"/>
                      <a:pt x="47" y="218"/>
                      <a:pt x="47" y="218"/>
                    </a:cubicBezTo>
                    <a:cubicBezTo>
                      <a:pt x="51" y="220"/>
                      <a:pt x="52" y="222"/>
                      <a:pt x="52" y="224"/>
                    </a:cubicBezTo>
                    <a:cubicBezTo>
                      <a:pt x="51" y="231"/>
                      <a:pt x="51" y="231"/>
                      <a:pt x="51" y="231"/>
                    </a:cubicBezTo>
                    <a:cubicBezTo>
                      <a:pt x="53" y="231"/>
                      <a:pt x="53" y="231"/>
                      <a:pt x="53" y="231"/>
                    </a:cubicBezTo>
                    <a:cubicBezTo>
                      <a:pt x="54" y="232"/>
                      <a:pt x="54" y="232"/>
                      <a:pt x="54" y="232"/>
                    </a:cubicBezTo>
                    <a:cubicBezTo>
                      <a:pt x="55" y="231"/>
                      <a:pt x="55" y="231"/>
                      <a:pt x="55" y="231"/>
                    </a:cubicBezTo>
                    <a:cubicBezTo>
                      <a:pt x="56" y="229"/>
                      <a:pt x="57" y="228"/>
                      <a:pt x="58" y="226"/>
                    </a:cubicBezTo>
                    <a:cubicBezTo>
                      <a:pt x="59" y="225"/>
                      <a:pt x="59" y="225"/>
                      <a:pt x="59" y="225"/>
                    </a:cubicBezTo>
                    <a:cubicBezTo>
                      <a:pt x="59" y="224"/>
                      <a:pt x="59" y="224"/>
                      <a:pt x="59" y="224"/>
                    </a:cubicBezTo>
                    <a:cubicBezTo>
                      <a:pt x="61" y="223"/>
                      <a:pt x="61" y="222"/>
                      <a:pt x="63" y="220"/>
                    </a:cubicBezTo>
                    <a:cubicBezTo>
                      <a:pt x="63" y="218"/>
                      <a:pt x="63" y="215"/>
                      <a:pt x="62" y="213"/>
                    </a:cubicBezTo>
                    <a:cubicBezTo>
                      <a:pt x="61" y="211"/>
                      <a:pt x="61" y="211"/>
                      <a:pt x="61" y="211"/>
                    </a:cubicBezTo>
                    <a:cubicBezTo>
                      <a:pt x="63" y="210"/>
                      <a:pt x="63" y="210"/>
                      <a:pt x="63" y="210"/>
                    </a:cubicBezTo>
                    <a:cubicBezTo>
                      <a:pt x="70" y="209"/>
                      <a:pt x="73" y="209"/>
                      <a:pt x="75" y="212"/>
                    </a:cubicBezTo>
                    <a:cubicBezTo>
                      <a:pt x="78" y="220"/>
                      <a:pt x="78" y="220"/>
                      <a:pt x="78" y="220"/>
                    </a:cubicBezTo>
                    <a:cubicBezTo>
                      <a:pt x="78" y="220"/>
                      <a:pt x="78" y="220"/>
                      <a:pt x="78" y="220"/>
                    </a:cubicBezTo>
                    <a:cubicBezTo>
                      <a:pt x="78" y="221"/>
                      <a:pt x="78" y="221"/>
                      <a:pt x="78" y="221"/>
                    </a:cubicBezTo>
                    <a:cubicBezTo>
                      <a:pt x="79" y="234"/>
                      <a:pt x="79" y="234"/>
                      <a:pt x="79" y="234"/>
                    </a:cubicBezTo>
                    <a:cubicBezTo>
                      <a:pt x="85" y="237"/>
                      <a:pt x="85" y="237"/>
                      <a:pt x="85" y="237"/>
                    </a:cubicBezTo>
                    <a:cubicBezTo>
                      <a:pt x="85" y="237"/>
                      <a:pt x="85" y="237"/>
                      <a:pt x="85" y="237"/>
                    </a:cubicBezTo>
                    <a:cubicBezTo>
                      <a:pt x="85" y="237"/>
                      <a:pt x="85" y="237"/>
                      <a:pt x="85" y="237"/>
                    </a:cubicBezTo>
                    <a:cubicBezTo>
                      <a:pt x="89" y="239"/>
                      <a:pt x="89" y="239"/>
                      <a:pt x="89" y="239"/>
                    </a:cubicBezTo>
                    <a:cubicBezTo>
                      <a:pt x="92" y="236"/>
                      <a:pt x="92" y="236"/>
                      <a:pt x="92" y="236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97" y="233"/>
                      <a:pt x="97" y="233"/>
                      <a:pt x="97" y="233"/>
                    </a:cubicBezTo>
                    <a:cubicBezTo>
                      <a:pt x="99" y="234"/>
                      <a:pt x="101" y="236"/>
                      <a:pt x="102" y="239"/>
                    </a:cubicBezTo>
                    <a:cubicBezTo>
                      <a:pt x="103" y="249"/>
                      <a:pt x="103" y="249"/>
                      <a:pt x="103" y="249"/>
                    </a:cubicBezTo>
                    <a:cubicBezTo>
                      <a:pt x="104" y="251"/>
                      <a:pt x="104" y="251"/>
                      <a:pt x="104" y="251"/>
                    </a:cubicBezTo>
                    <a:cubicBezTo>
                      <a:pt x="115" y="274"/>
                      <a:pt x="115" y="274"/>
                      <a:pt x="115" y="274"/>
                    </a:cubicBezTo>
                    <a:cubicBezTo>
                      <a:pt x="119" y="278"/>
                      <a:pt x="119" y="278"/>
                      <a:pt x="119" y="278"/>
                    </a:cubicBezTo>
                    <a:cubicBezTo>
                      <a:pt x="119" y="279"/>
                      <a:pt x="119" y="279"/>
                      <a:pt x="119" y="279"/>
                    </a:cubicBezTo>
                    <a:cubicBezTo>
                      <a:pt x="119" y="279"/>
                      <a:pt x="119" y="279"/>
                      <a:pt x="119" y="279"/>
                    </a:cubicBezTo>
                    <a:cubicBezTo>
                      <a:pt x="121" y="289"/>
                      <a:pt x="121" y="289"/>
                      <a:pt x="121" y="289"/>
                    </a:cubicBezTo>
                    <a:cubicBezTo>
                      <a:pt x="121" y="289"/>
                      <a:pt x="121" y="289"/>
                      <a:pt x="121" y="289"/>
                    </a:cubicBezTo>
                    <a:cubicBezTo>
                      <a:pt x="122" y="298"/>
                      <a:pt x="122" y="298"/>
                      <a:pt x="122" y="298"/>
                    </a:cubicBezTo>
                    <a:cubicBezTo>
                      <a:pt x="123" y="299"/>
                      <a:pt x="123" y="299"/>
                      <a:pt x="123" y="299"/>
                    </a:cubicBezTo>
                    <a:cubicBezTo>
                      <a:pt x="125" y="295"/>
                      <a:pt x="128" y="293"/>
                      <a:pt x="129" y="293"/>
                    </a:cubicBezTo>
                    <a:cubicBezTo>
                      <a:pt x="131" y="294"/>
                      <a:pt x="131" y="295"/>
                      <a:pt x="131" y="296"/>
                    </a:cubicBezTo>
                    <a:cubicBezTo>
                      <a:pt x="131" y="299"/>
                      <a:pt x="131" y="299"/>
                      <a:pt x="131" y="299"/>
                    </a:cubicBezTo>
                    <a:cubicBezTo>
                      <a:pt x="131" y="306"/>
                      <a:pt x="131" y="306"/>
                      <a:pt x="131" y="306"/>
                    </a:cubicBezTo>
                    <a:cubicBezTo>
                      <a:pt x="131" y="308"/>
                      <a:pt x="131" y="308"/>
                      <a:pt x="131" y="308"/>
                    </a:cubicBezTo>
                    <a:cubicBezTo>
                      <a:pt x="133" y="308"/>
                      <a:pt x="135" y="308"/>
                      <a:pt x="135" y="307"/>
                    </a:cubicBezTo>
                    <a:cubicBezTo>
                      <a:pt x="139" y="301"/>
                      <a:pt x="139" y="301"/>
                      <a:pt x="139" y="301"/>
                    </a:cubicBezTo>
                    <a:cubicBezTo>
                      <a:pt x="144" y="297"/>
                      <a:pt x="144" y="297"/>
                      <a:pt x="144" y="297"/>
                    </a:cubicBezTo>
                    <a:cubicBezTo>
                      <a:pt x="147" y="295"/>
                      <a:pt x="149" y="293"/>
                      <a:pt x="153" y="293"/>
                    </a:cubicBezTo>
                    <a:cubicBezTo>
                      <a:pt x="153" y="293"/>
                      <a:pt x="153" y="293"/>
                      <a:pt x="153" y="293"/>
                    </a:cubicBezTo>
                    <a:cubicBezTo>
                      <a:pt x="161" y="295"/>
                      <a:pt x="161" y="295"/>
                      <a:pt x="161" y="295"/>
                    </a:cubicBezTo>
                    <a:cubicBezTo>
                      <a:pt x="164" y="294"/>
                      <a:pt x="164" y="294"/>
                      <a:pt x="164" y="294"/>
                    </a:cubicBezTo>
                    <a:cubicBezTo>
                      <a:pt x="168" y="288"/>
                      <a:pt x="168" y="288"/>
                      <a:pt x="168" y="288"/>
                    </a:cubicBezTo>
                    <a:cubicBezTo>
                      <a:pt x="167" y="279"/>
                      <a:pt x="167" y="279"/>
                      <a:pt x="167" y="279"/>
                    </a:cubicBezTo>
                    <a:cubicBezTo>
                      <a:pt x="165" y="275"/>
                      <a:pt x="163" y="271"/>
                      <a:pt x="164" y="268"/>
                    </a:cubicBezTo>
                    <a:cubicBezTo>
                      <a:pt x="165" y="261"/>
                      <a:pt x="165" y="261"/>
                      <a:pt x="165" y="261"/>
                    </a:cubicBezTo>
                    <a:cubicBezTo>
                      <a:pt x="165" y="260"/>
                      <a:pt x="165" y="260"/>
                      <a:pt x="165" y="260"/>
                    </a:cubicBezTo>
                    <a:cubicBezTo>
                      <a:pt x="166" y="259"/>
                      <a:pt x="166" y="259"/>
                      <a:pt x="166" y="259"/>
                    </a:cubicBezTo>
                    <a:cubicBezTo>
                      <a:pt x="166" y="259"/>
                      <a:pt x="166" y="259"/>
                      <a:pt x="166" y="259"/>
                    </a:cubicBezTo>
                    <a:cubicBezTo>
                      <a:pt x="173" y="255"/>
                      <a:pt x="173" y="255"/>
                      <a:pt x="173" y="255"/>
                    </a:cubicBezTo>
                    <a:cubicBezTo>
                      <a:pt x="174" y="255"/>
                      <a:pt x="174" y="255"/>
                      <a:pt x="174" y="255"/>
                    </a:cubicBezTo>
                    <a:cubicBezTo>
                      <a:pt x="174" y="255"/>
                      <a:pt x="174" y="255"/>
                      <a:pt x="174" y="255"/>
                    </a:cubicBezTo>
                    <a:cubicBezTo>
                      <a:pt x="179" y="251"/>
                      <a:pt x="179" y="251"/>
                      <a:pt x="179" y="251"/>
                    </a:cubicBezTo>
                    <a:cubicBezTo>
                      <a:pt x="186" y="242"/>
                      <a:pt x="186" y="242"/>
                      <a:pt x="186" y="242"/>
                    </a:cubicBezTo>
                    <a:cubicBezTo>
                      <a:pt x="187" y="235"/>
                      <a:pt x="187" y="235"/>
                      <a:pt x="187" y="235"/>
                    </a:cubicBezTo>
                    <a:cubicBezTo>
                      <a:pt x="179" y="218"/>
                      <a:pt x="179" y="218"/>
                      <a:pt x="179" y="218"/>
                    </a:cubicBezTo>
                    <a:cubicBezTo>
                      <a:pt x="195" y="225"/>
                      <a:pt x="195" y="225"/>
                      <a:pt x="195" y="225"/>
                    </a:cubicBezTo>
                    <a:cubicBezTo>
                      <a:pt x="195" y="219"/>
                      <a:pt x="195" y="219"/>
                      <a:pt x="195" y="219"/>
                    </a:cubicBezTo>
                    <a:cubicBezTo>
                      <a:pt x="195" y="219"/>
                      <a:pt x="195" y="219"/>
                      <a:pt x="195" y="219"/>
                    </a:cubicBezTo>
                    <a:cubicBezTo>
                      <a:pt x="195" y="218"/>
                      <a:pt x="195" y="218"/>
                      <a:pt x="195" y="218"/>
                    </a:cubicBezTo>
                    <a:cubicBezTo>
                      <a:pt x="201" y="213"/>
                      <a:pt x="201" y="213"/>
                      <a:pt x="201" y="213"/>
                    </a:cubicBezTo>
                    <a:cubicBezTo>
                      <a:pt x="213" y="210"/>
                      <a:pt x="213" y="210"/>
                      <a:pt x="213" y="210"/>
                    </a:cubicBezTo>
                    <a:cubicBezTo>
                      <a:pt x="214" y="210"/>
                      <a:pt x="214" y="210"/>
                      <a:pt x="214" y="210"/>
                    </a:cubicBezTo>
                    <a:cubicBezTo>
                      <a:pt x="221" y="225"/>
                      <a:pt x="221" y="225"/>
                      <a:pt x="221" y="225"/>
                    </a:cubicBezTo>
                    <a:cubicBezTo>
                      <a:pt x="221" y="225"/>
                      <a:pt x="221" y="225"/>
                      <a:pt x="221" y="225"/>
                    </a:cubicBezTo>
                    <a:cubicBezTo>
                      <a:pt x="220" y="231"/>
                      <a:pt x="220" y="231"/>
                      <a:pt x="220" y="231"/>
                    </a:cubicBezTo>
                    <a:cubicBezTo>
                      <a:pt x="221" y="236"/>
                      <a:pt x="221" y="236"/>
                      <a:pt x="221" y="236"/>
                    </a:cubicBezTo>
                    <a:cubicBezTo>
                      <a:pt x="221" y="239"/>
                      <a:pt x="223" y="240"/>
                      <a:pt x="224" y="240"/>
                    </a:cubicBezTo>
                    <a:cubicBezTo>
                      <a:pt x="226" y="240"/>
                      <a:pt x="227" y="239"/>
                      <a:pt x="229" y="237"/>
                    </a:cubicBezTo>
                    <a:cubicBezTo>
                      <a:pt x="229" y="236"/>
                      <a:pt x="229" y="236"/>
                      <a:pt x="229" y="236"/>
                    </a:cubicBezTo>
                    <a:cubicBezTo>
                      <a:pt x="229" y="236"/>
                      <a:pt x="229" y="236"/>
                      <a:pt x="229" y="236"/>
                    </a:cubicBezTo>
                    <a:cubicBezTo>
                      <a:pt x="230" y="236"/>
                      <a:pt x="230" y="236"/>
                      <a:pt x="230" y="236"/>
                    </a:cubicBezTo>
                    <a:cubicBezTo>
                      <a:pt x="239" y="233"/>
                      <a:pt x="239" y="233"/>
                      <a:pt x="239" y="233"/>
                    </a:cubicBezTo>
                    <a:cubicBezTo>
                      <a:pt x="239" y="233"/>
                      <a:pt x="239" y="233"/>
                      <a:pt x="239" y="233"/>
                    </a:cubicBezTo>
                    <a:cubicBezTo>
                      <a:pt x="240" y="233"/>
                      <a:pt x="240" y="233"/>
                      <a:pt x="240" y="233"/>
                    </a:cubicBezTo>
                    <a:cubicBezTo>
                      <a:pt x="245" y="233"/>
                      <a:pt x="247" y="234"/>
                      <a:pt x="249" y="236"/>
                    </a:cubicBezTo>
                    <a:cubicBezTo>
                      <a:pt x="249" y="247"/>
                      <a:pt x="249" y="247"/>
                      <a:pt x="249" y="247"/>
                    </a:cubicBezTo>
                    <a:cubicBezTo>
                      <a:pt x="249" y="247"/>
                      <a:pt x="249" y="247"/>
                      <a:pt x="249" y="247"/>
                    </a:cubicBezTo>
                    <a:cubicBezTo>
                      <a:pt x="251" y="248"/>
                      <a:pt x="251" y="248"/>
                      <a:pt x="251" y="248"/>
                    </a:cubicBezTo>
                    <a:cubicBezTo>
                      <a:pt x="255" y="249"/>
                      <a:pt x="255" y="249"/>
                      <a:pt x="255" y="249"/>
                    </a:cubicBezTo>
                    <a:cubicBezTo>
                      <a:pt x="261" y="249"/>
                      <a:pt x="261" y="249"/>
                      <a:pt x="261" y="249"/>
                    </a:cubicBezTo>
                    <a:cubicBezTo>
                      <a:pt x="271" y="246"/>
                      <a:pt x="271" y="246"/>
                      <a:pt x="271" y="246"/>
                    </a:cubicBezTo>
                    <a:cubicBezTo>
                      <a:pt x="277" y="241"/>
                      <a:pt x="277" y="241"/>
                      <a:pt x="277" y="241"/>
                    </a:cubicBezTo>
                    <a:cubicBezTo>
                      <a:pt x="278" y="236"/>
                      <a:pt x="278" y="236"/>
                      <a:pt x="278" y="236"/>
                    </a:cubicBezTo>
                    <a:cubicBezTo>
                      <a:pt x="275" y="233"/>
                      <a:pt x="275" y="233"/>
                      <a:pt x="275" y="233"/>
                    </a:cubicBezTo>
                    <a:cubicBezTo>
                      <a:pt x="265" y="229"/>
                      <a:pt x="265" y="229"/>
                      <a:pt x="265" y="229"/>
                    </a:cubicBezTo>
                    <a:cubicBezTo>
                      <a:pt x="265" y="229"/>
                      <a:pt x="265" y="229"/>
                      <a:pt x="265" y="229"/>
                    </a:cubicBezTo>
                    <a:cubicBezTo>
                      <a:pt x="264" y="229"/>
                      <a:pt x="264" y="229"/>
                      <a:pt x="264" y="229"/>
                    </a:cubicBezTo>
                    <a:cubicBezTo>
                      <a:pt x="264" y="229"/>
                      <a:pt x="264" y="229"/>
                      <a:pt x="264" y="229"/>
                    </a:cubicBezTo>
                    <a:cubicBezTo>
                      <a:pt x="264" y="229"/>
                      <a:pt x="264" y="229"/>
                      <a:pt x="264" y="229"/>
                    </a:cubicBezTo>
                    <a:cubicBezTo>
                      <a:pt x="252" y="217"/>
                      <a:pt x="252" y="217"/>
                      <a:pt x="252" y="217"/>
                    </a:cubicBezTo>
                    <a:cubicBezTo>
                      <a:pt x="253" y="216"/>
                      <a:pt x="253" y="216"/>
                      <a:pt x="253" y="216"/>
                    </a:cubicBezTo>
                    <a:cubicBezTo>
                      <a:pt x="259" y="211"/>
                      <a:pt x="259" y="211"/>
                      <a:pt x="259" y="211"/>
                    </a:cubicBezTo>
                    <a:cubicBezTo>
                      <a:pt x="259" y="210"/>
                      <a:pt x="259" y="210"/>
                      <a:pt x="259" y="210"/>
                    </a:cubicBezTo>
                    <a:cubicBezTo>
                      <a:pt x="259" y="210"/>
                      <a:pt x="259" y="210"/>
                      <a:pt x="259" y="210"/>
                    </a:cubicBezTo>
                    <a:cubicBezTo>
                      <a:pt x="265" y="208"/>
                      <a:pt x="265" y="208"/>
                      <a:pt x="265" y="208"/>
                    </a:cubicBezTo>
                    <a:cubicBezTo>
                      <a:pt x="265" y="208"/>
                      <a:pt x="265" y="208"/>
                      <a:pt x="265" y="208"/>
                    </a:cubicBezTo>
                    <a:cubicBezTo>
                      <a:pt x="267" y="208"/>
                      <a:pt x="267" y="208"/>
                      <a:pt x="267" y="208"/>
                    </a:cubicBezTo>
                    <a:cubicBezTo>
                      <a:pt x="275" y="209"/>
                      <a:pt x="275" y="209"/>
                      <a:pt x="275" y="209"/>
                    </a:cubicBezTo>
                    <a:cubicBezTo>
                      <a:pt x="275" y="209"/>
                      <a:pt x="275" y="209"/>
                      <a:pt x="275" y="209"/>
                    </a:cubicBezTo>
                    <a:cubicBezTo>
                      <a:pt x="275" y="210"/>
                      <a:pt x="275" y="210"/>
                      <a:pt x="275" y="210"/>
                    </a:cubicBezTo>
                    <a:cubicBezTo>
                      <a:pt x="275" y="207"/>
                      <a:pt x="275" y="207"/>
                      <a:pt x="275" y="207"/>
                    </a:cubicBezTo>
                    <a:cubicBezTo>
                      <a:pt x="272" y="201"/>
                      <a:pt x="272" y="201"/>
                      <a:pt x="272" y="201"/>
                    </a:cubicBezTo>
                    <a:cubicBezTo>
                      <a:pt x="266" y="198"/>
                      <a:pt x="266" y="198"/>
                      <a:pt x="266" y="198"/>
                    </a:cubicBezTo>
                    <a:cubicBezTo>
                      <a:pt x="259" y="187"/>
                      <a:pt x="259" y="187"/>
                      <a:pt x="259" y="187"/>
                    </a:cubicBezTo>
                    <a:cubicBezTo>
                      <a:pt x="259" y="187"/>
                      <a:pt x="259" y="187"/>
                      <a:pt x="259" y="187"/>
                    </a:cubicBezTo>
                    <a:cubicBezTo>
                      <a:pt x="258" y="186"/>
                      <a:pt x="258" y="186"/>
                      <a:pt x="258" y="186"/>
                    </a:cubicBezTo>
                    <a:cubicBezTo>
                      <a:pt x="258" y="186"/>
                      <a:pt x="258" y="186"/>
                      <a:pt x="258" y="186"/>
                    </a:cubicBezTo>
                    <a:cubicBezTo>
                      <a:pt x="255" y="173"/>
                      <a:pt x="255" y="173"/>
                      <a:pt x="255" y="173"/>
                    </a:cubicBezTo>
                    <a:cubicBezTo>
                      <a:pt x="255" y="163"/>
                      <a:pt x="255" y="163"/>
                      <a:pt x="255" y="163"/>
                    </a:cubicBezTo>
                    <a:cubicBezTo>
                      <a:pt x="261" y="157"/>
                      <a:pt x="261" y="157"/>
                      <a:pt x="261" y="157"/>
                    </a:cubicBezTo>
                    <a:cubicBezTo>
                      <a:pt x="271" y="157"/>
                      <a:pt x="271" y="157"/>
                      <a:pt x="271" y="157"/>
                    </a:cubicBezTo>
                    <a:cubicBezTo>
                      <a:pt x="293" y="159"/>
                      <a:pt x="293" y="159"/>
                      <a:pt x="293" y="159"/>
                    </a:cubicBezTo>
                    <a:cubicBezTo>
                      <a:pt x="303" y="144"/>
                      <a:pt x="303" y="144"/>
                      <a:pt x="303" y="144"/>
                    </a:cubicBezTo>
                    <a:cubicBezTo>
                      <a:pt x="303" y="143"/>
                      <a:pt x="303" y="143"/>
                      <a:pt x="303" y="143"/>
                    </a:cubicBezTo>
                    <a:cubicBezTo>
                      <a:pt x="304" y="143"/>
                      <a:pt x="304" y="143"/>
                      <a:pt x="304" y="143"/>
                    </a:cubicBezTo>
                    <a:cubicBezTo>
                      <a:pt x="313" y="139"/>
                      <a:pt x="313" y="139"/>
                      <a:pt x="313" y="139"/>
                    </a:cubicBezTo>
                    <a:cubicBezTo>
                      <a:pt x="317" y="130"/>
                      <a:pt x="317" y="130"/>
                      <a:pt x="317" y="130"/>
                    </a:cubicBezTo>
                    <a:cubicBezTo>
                      <a:pt x="317" y="129"/>
                      <a:pt x="317" y="129"/>
                      <a:pt x="317" y="129"/>
                    </a:cubicBezTo>
                    <a:cubicBezTo>
                      <a:pt x="327" y="121"/>
                      <a:pt x="327" y="121"/>
                      <a:pt x="327" y="121"/>
                    </a:cubicBezTo>
                    <a:cubicBezTo>
                      <a:pt x="332" y="112"/>
                      <a:pt x="332" y="112"/>
                      <a:pt x="332" y="112"/>
                    </a:cubicBezTo>
                    <a:cubicBezTo>
                      <a:pt x="332" y="112"/>
                      <a:pt x="332" y="112"/>
                      <a:pt x="332" y="112"/>
                    </a:cubicBezTo>
                    <a:cubicBezTo>
                      <a:pt x="333" y="112"/>
                      <a:pt x="333" y="112"/>
                      <a:pt x="333" y="112"/>
                    </a:cubicBezTo>
                    <a:cubicBezTo>
                      <a:pt x="333" y="111"/>
                      <a:pt x="333" y="111"/>
                      <a:pt x="333" y="111"/>
                    </a:cubicBezTo>
                    <a:cubicBezTo>
                      <a:pt x="333" y="111"/>
                      <a:pt x="333" y="111"/>
                      <a:pt x="333" y="111"/>
                    </a:cubicBezTo>
                    <a:cubicBezTo>
                      <a:pt x="337" y="107"/>
                      <a:pt x="337" y="107"/>
                      <a:pt x="337" y="107"/>
                    </a:cubicBezTo>
                    <a:cubicBezTo>
                      <a:pt x="341" y="99"/>
                      <a:pt x="341" y="99"/>
                      <a:pt x="341" y="99"/>
                    </a:cubicBezTo>
                    <a:cubicBezTo>
                      <a:pt x="343" y="87"/>
                      <a:pt x="343" y="87"/>
                      <a:pt x="343" y="87"/>
                    </a:cubicBezTo>
                    <a:cubicBezTo>
                      <a:pt x="343" y="86"/>
                      <a:pt x="343" y="86"/>
                      <a:pt x="343" y="86"/>
                    </a:cubicBezTo>
                    <a:cubicBezTo>
                      <a:pt x="343" y="85"/>
                      <a:pt x="343" y="85"/>
                      <a:pt x="343" y="85"/>
                    </a:cubicBezTo>
                    <a:cubicBezTo>
                      <a:pt x="350" y="81"/>
                      <a:pt x="350" y="81"/>
                      <a:pt x="350" y="81"/>
                    </a:cubicBezTo>
                    <a:cubicBezTo>
                      <a:pt x="351" y="79"/>
                      <a:pt x="351" y="79"/>
                      <a:pt x="351" y="79"/>
                    </a:cubicBezTo>
                    <a:cubicBezTo>
                      <a:pt x="342" y="78"/>
                      <a:pt x="342" y="78"/>
                      <a:pt x="342" y="78"/>
                    </a:cubicBezTo>
                    <a:cubicBezTo>
                      <a:pt x="326" y="79"/>
                      <a:pt x="326" y="79"/>
                      <a:pt x="326" y="79"/>
                    </a:cubicBezTo>
                    <a:cubicBezTo>
                      <a:pt x="325" y="78"/>
                      <a:pt x="325" y="78"/>
                      <a:pt x="325" y="78"/>
                    </a:cubicBezTo>
                    <a:cubicBezTo>
                      <a:pt x="319" y="73"/>
                      <a:pt x="319" y="73"/>
                      <a:pt x="319" y="73"/>
                    </a:cubicBezTo>
                    <a:cubicBezTo>
                      <a:pt x="319" y="73"/>
                      <a:pt x="319" y="73"/>
                      <a:pt x="319" y="73"/>
                    </a:cubicBezTo>
                    <a:cubicBezTo>
                      <a:pt x="319" y="73"/>
                      <a:pt x="319" y="73"/>
                      <a:pt x="319" y="73"/>
                    </a:cubicBezTo>
                    <a:cubicBezTo>
                      <a:pt x="319" y="73"/>
                      <a:pt x="319" y="73"/>
                      <a:pt x="319" y="73"/>
                    </a:cubicBezTo>
                    <a:cubicBezTo>
                      <a:pt x="315" y="68"/>
                      <a:pt x="315" y="68"/>
                      <a:pt x="315" y="68"/>
                    </a:cubicBezTo>
                    <a:cubicBezTo>
                      <a:pt x="315" y="69"/>
                      <a:pt x="315" y="69"/>
                      <a:pt x="315" y="69"/>
                    </a:cubicBezTo>
                    <a:cubicBezTo>
                      <a:pt x="314" y="69"/>
                      <a:pt x="314" y="69"/>
                      <a:pt x="314" y="69"/>
                    </a:cubicBezTo>
                    <a:cubicBezTo>
                      <a:pt x="313" y="71"/>
                      <a:pt x="311" y="71"/>
                      <a:pt x="309" y="71"/>
                    </a:cubicBezTo>
                    <a:cubicBezTo>
                      <a:pt x="307" y="72"/>
                      <a:pt x="307" y="72"/>
                      <a:pt x="307" y="72"/>
                    </a:cubicBezTo>
                    <a:cubicBezTo>
                      <a:pt x="306" y="73"/>
                      <a:pt x="305" y="73"/>
                      <a:pt x="304" y="73"/>
                    </a:cubicBezTo>
                    <a:cubicBezTo>
                      <a:pt x="303" y="73"/>
                      <a:pt x="303" y="71"/>
                      <a:pt x="302" y="69"/>
                    </a:cubicBezTo>
                    <a:cubicBezTo>
                      <a:pt x="302" y="67"/>
                      <a:pt x="301" y="65"/>
                      <a:pt x="299" y="63"/>
                    </a:cubicBezTo>
                    <a:cubicBezTo>
                      <a:pt x="298" y="63"/>
                      <a:pt x="298" y="63"/>
                      <a:pt x="298" y="63"/>
                    </a:cubicBezTo>
                    <a:cubicBezTo>
                      <a:pt x="298" y="63"/>
                      <a:pt x="298" y="63"/>
                      <a:pt x="298" y="63"/>
                    </a:cubicBezTo>
                    <a:cubicBezTo>
                      <a:pt x="298" y="63"/>
                      <a:pt x="298" y="63"/>
                      <a:pt x="298" y="63"/>
                    </a:cubicBezTo>
                    <a:cubicBezTo>
                      <a:pt x="296" y="57"/>
                      <a:pt x="296" y="57"/>
                      <a:pt x="296" y="57"/>
                    </a:cubicBezTo>
                    <a:cubicBezTo>
                      <a:pt x="294" y="57"/>
                      <a:pt x="294" y="57"/>
                      <a:pt x="294" y="57"/>
                    </a:cubicBezTo>
                    <a:cubicBezTo>
                      <a:pt x="288" y="61"/>
                      <a:pt x="288" y="61"/>
                      <a:pt x="288" y="61"/>
                    </a:cubicBezTo>
                    <a:cubicBezTo>
                      <a:pt x="288" y="62"/>
                      <a:pt x="288" y="62"/>
                      <a:pt x="288" y="62"/>
                    </a:cubicBezTo>
                    <a:cubicBezTo>
                      <a:pt x="287" y="62"/>
                      <a:pt x="287" y="62"/>
                      <a:pt x="287" y="62"/>
                    </a:cubicBezTo>
                    <a:cubicBezTo>
                      <a:pt x="273" y="65"/>
                      <a:pt x="273" y="65"/>
                      <a:pt x="273" y="65"/>
                    </a:cubicBezTo>
                    <a:cubicBezTo>
                      <a:pt x="273" y="65"/>
                      <a:pt x="273" y="65"/>
                      <a:pt x="273" y="65"/>
                    </a:cubicBezTo>
                    <a:cubicBezTo>
                      <a:pt x="272" y="64"/>
                      <a:pt x="272" y="64"/>
                      <a:pt x="272" y="64"/>
                    </a:cubicBezTo>
                    <a:cubicBezTo>
                      <a:pt x="263" y="58"/>
                      <a:pt x="263" y="58"/>
                      <a:pt x="263" y="58"/>
                    </a:cubicBezTo>
                    <a:cubicBezTo>
                      <a:pt x="263" y="58"/>
                      <a:pt x="263" y="58"/>
                      <a:pt x="263" y="58"/>
                    </a:cubicBezTo>
                    <a:cubicBezTo>
                      <a:pt x="262" y="57"/>
                      <a:pt x="262" y="57"/>
                      <a:pt x="262" y="57"/>
                    </a:cubicBezTo>
                    <a:cubicBezTo>
                      <a:pt x="262" y="57"/>
                      <a:pt x="262" y="57"/>
                      <a:pt x="262" y="57"/>
                    </a:cubicBezTo>
                    <a:cubicBezTo>
                      <a:pt x="262" y="57"/>
                      <a:pt x="262" y="57"/>
                      <a:pt x="262" y="57"/>
                    </a:cubicBezTo>
                    <a:cubicBezTo>
                      <a:pt x="259" y="52"/>
                      <a:pt x="259" y="52"/>
                      <a:pt x="259" y="52"/>
                    </a:cubicBezTo>
                    <a:cubicBezTo>
                      <a:pt x="253" y="59"/>
                      <a:pt x="253" y="59"/>
                      <a:pt x="253" y="59"/>
                    </a:cubicBezTo>
                    <a:cubicBezTo>
                      <a:pt x="248" y="65"/>
                      <a:pt x="244" y="67"/>
                      <a:pt x="242" y="65"/>
                    </a:cubicBezTo>
                    <a:cubicBezTo>
                      <a:pt x="233" y="60"/>
                      <a:pt x="233" y="60"/>
                      <a:pt x="233" y="60"/>
                    </a:cubicBezTo>
                    <a:cubicBezTo>
                      <a:pt x="226" y="59"/>
                      <a:pt x="226" y="59"/>
                      <a:pt x="226" y="59"/>
                    </a:cubicBezTo>
                    <a:cubicBezTo>
                      <a:pt x="225" y="60"/>
                      <a:pt x="225" y="60"/>
                      <a:pt x="225" y="60"/>
                    </a:cubicBezTo>
                    <a:cubicBezTo>
                      <a:pt x="219" y="55"/>
                      <a:pt x="219" y="55"/>
                      <a:pt x="219" y="55"/>
                    </a:cubicBezTo>
                    <a:cubicBezTo>
                      <a:pt x="219" y="55"/>
                      <a:pt x="219" y="55"/>
                      <a:pt x="219" y="55"/>
                    </a:cubicBezTo>
                    <a:cubicBezTo>
                      <a:pt x="218" y="55"/>
                      <a:pt x="218" y="55"/>
                      <a:pt x="218" y="55"/>
                    </a:cubicBezTo>
                    <a:cubicBezTo>
                      <a:pt x="221" y="44"/>
                      <a:pt x="221" y="44"/>
                      <a:pt x="221" y="44"/>
                    </a:cubicBezTo>
                    <a:cubicBezTo>
                      <a:pt x="221" y="40"/>
                      <a:pt x="221" y="40"/>
                      <a:pt x="221" y="40"/>
                    </a:cubicBezTo>
                    <a:cubicBezTo>
                      <a:pt x="217" y="39"/>
                      <a:pt x="217" y="39"/>
                      <a:pt x="217" y="39"/>
                    </a:cubicBezTo>
                    <a:cubicBezTo>
                      <a:pt x="217" y="39"/>
                      <a:pt x="217" y="39"/>
                      <a:pt x="217" y="39"/>
                    </a:cubicBezTo>
                    <a:cubicBezTo>
                      <a:pt x="208" y="29"/>
                      <a:pt x="208" y="29"/>
                      <a:pt x="208" y="29"/>
                    </a:cubicBezTo>
                    <a:cubicBezTo>
                      <a:pt x="209" y="23"/>
                      <a:pt x="209" y="23"/>
                      <a:pt x="209" y="23"/>
                    </a:cubicBezTo>
                    <a:cubicBezTo>
                      <a:pt x="188" y="21"/>
                      <a:pt x="188" y="21"/>
                      <a:pt x="188" y="21"/>
                    </a:cubicBezTo>
                    <a:cubicBezTo>
                      <a:pt x="180" y="16"/>
                      <a:pt x="180" y="16"/>
                      <a:pt x="180" y="16"/>
                    </a:cubicBezTo>
                    <a:cubicBezTo>
                      <a:pt x="178" y="15"/>
                      <a:pt x="176" y="13"/>
                      <a:pt x="175" y="9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63" y="5"/>
                      <a:pt x="163" y="5"/>
                      <a:pt x="163" y="5"/>
                    </a:cubicBezTo>
                    <a:cubicBezTo>
                      <a:pt x="155" y="15"/>
                      <a:pt x="155" y="15"/>
                      <a:pt x="155" y="15"/>
                    </a:cubicBezTo>
                    <a:cubicBezTo>
                      <a:pt x="157" y="21"/>
                      <a:pt x="157" y="21"/>
                      <a:pt x="157" y="21"/>
                    </a:cubicBezTo>
                    <a:cubicBezTo>
                      <a:pt x="159" y="30"/>
                      <a:pt x="159" y="30"/>
                      <a:pt x="159" y="30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9" y="34"/>
                      <a:pt x="156" y="35"/>
                      <a:pt x="153" y="35"/>
                    </a:cubicBezTo>
                    <a:cubicBezTo>
                      <a:pt x="145" y="35"/>
                      <a:pt x="145" y="35"/>
                      <a:pt x="145" y="35"/>
                    </a:cubicBezTo>
                    <a:cubicBezTo>
                      <a:pt x="140" y="33"/>
                      <a:pt x="140" y="33"/>
                      <a:pt x="140" y="33"/>
                    </a:cubicBezTo>
                    <a:cubicBezTo>
                      <a:pt x="134" y="35"/>
                      <a:pt x="134" y="35"/>
                      <a:pt x="134" y="35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31" y="43"/>
                      <a:pt x="131" y="43"/>
                      <a:pt x="131" y="43"/>
                    </a:cubicBezTo>
                    <a:cubicBezTo>
                      <a:pt x="129" y="43"/>
                      <a:pt x="129" y="43"/>
                      <a:pt x="129" y="43"/>
                    </a:cubicBezTo>
                    <a:cubicBezTo>
                      <a:pt x="119" y="39"/>
                      <a:pt x="119" y="39"/>
                      <a:pt x="119" y="39"/>
                    </a:cubicBezTo>
                    <a:cubicBezTo>
                      <a:pt x="119" y="43"/>
                      <a:pt x="120" y="45"/>
                      <a:pt x="121" y="48"/>
                    </a:cubicBezTo>
                    <a:cubicBezTo>
                      <a:pt x="123" y="51"/>
                      <a:pt x="123" y="53"/>
                      <a:pt x="122" y="55"/>
                    </a:cubicBezTo>
                    <a:cubicBezTo>
                      <a:pt x="121" y="58"/>
                      <a:pt x="121" y="58"/>
                      <a:pt x="121" y="58"/>
                    </a:cubicBezTo>
                    <a:cubicBezTo>
                      <a:pt x="119" y="59"/>
                      <a:pt x="116" y="60"/>
                      <a:pt x="111" y="59"/>
                    </a:cubicBezTo>
                    <a:cubicBezTo>
                      <a:pt x="104" y="59"/>
                      <a:pt x="104" y="59"/>
                      <a:pt x="104" y="59"/>
                    </a:cubicBezTo>
                    <a:cubicBezTo>
                      <a:pt x="103" y="71"/>
                      <a:pt x="103" y="71"/>
                      <a:pt x="103" y="71"/>
                    </a:cubicBezTo>
                    <a:cubicBezTo>
                      <a:pt x="95" y="67"/>
                      <a:pt x="95" y="67"/>
                      <a:pt x="95" y="67"/>
                    </a:cubicBezTo>
                    <a:cubicBezTo>
                      <a:pt x="94" y="67"/>
                      <a:pt x="94" y="67"/>
                      <a:pt x="94" y="67"/>
                    </a:cubicBezTo>
                    <a:cubicBezTo>
                      <a:pt x="94" y="67"/>
                      <a:pt x="94" y="67"/>
                      <a:pt x="94" y="67"/>
                    </a:cubicBezTo>
                    <a:cubicBezTo>
                      <a:pt x="89" y="59"/>
                      <a:pt x="89" y="59"/>
                      <a:pt x="89" y="59"/>
                    </a:cubicBezTo>
                    <a:cubicBezTo>
                      <a:pt x="80" y="55"/>
                      <a:pt x="80" y="55"/>
                      <a:pt x="80" y="55"/>
                    </a:cubicBezTo>
                    <a:cubicBezTo>
                      <a:pt x="77" y="50"/>
                      <a:pt x="77" y="50"/>
                      <a:pt x="77" y="50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3" y="53"/>
                      <a:pt x="73" y="53"/>
                      <a:pt x="73" y="53"/>
                    </a:cubicBezTo>
                    <a:cubicBezTo>
                      <a:pt x="67" y="54"/>
                      <a:pt x="67" y="54"/>
                      <a:pt x="67" y="54"/>
                    </a:cubicBezTo>
                    <a:cubicBezTo>
                      <a:pt x="66" y="54"/>
                      <a:pt x="66" y="54"/>
                      <a:pt x="66" y="54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59" y="42"/>
                      <a:pt x="59" y="42"/>
                      <a:pt x="59" y="42"/>
                    </a:cubicBezTo>
                    <a:cubicBezTo>
                      <a:pt x="56" y="38"/>
                      <a:pt x="54" y="35"/>
                      <a:pt x="53" y="33"/>
                    </a:cubicBezTo>
                    <a:cubicBezTo>
                      <a:pt x="53" y="32"/>
                      <a:pt x="53" y="31"/>
                      <a:pt x="51" y="31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46" y="29"/>
                      <a:pt x="44" y="27"/>
                      <a:pt x="43" y="23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7"/>
                      <a:pt x="33" y="7"/>
                      <a:pt x="3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ṥḷïḋè">
                <a:extLst>
                  <a:ext uri="{FF2B5EF4-FFF2-40B4-BE49-F238E27FC236}">
                    <a16:creationId xmlns:a16="http://schemas.microsoft.com/office/drawing/2014/main" xmlns="" id="{D15DE9CF-C61F-4DAE-A808-DA8BE76320C8}"/>
                  </a:ext>
                </a:extLst>
              </p:cNvPr>
              <p:cNvSpPr/>
              <p:nvPr/>
            </p:nvSpPr>
            <p:spPr bwMode="auto">
              <a:xfrm>
                <a:off x="1120" y="2052"/>
                <a:ext cx="1489" cy="904"/>
              </a:xfrm>
              <a:custGeom>
                <a:avLst/>
                <a:gdLst>
                  <a:gd name="T0" fmla="*/ 67 w 629"/>
                  <a:gd name="T1" fmla="*/ 18 h 382"/>
                  <a:gd name="T2" fmla="*/ 34 w 629"/>
                  <a:gd name="T3" fmla="*/ 29 h 382"/>
                  <a:gd name="T4" fmla="*/ 21 w 629"/>
                  <a:gd name="T5" fmla="*/ 54 h 382"/>
                  <a:gd name="T6" fmla="*/ 10 w 629"/>
                  <a:gd name="T7" fmla="*/ 105 h 382"/>
                  <a:gd name="T8" fmla="*/ 9 w 629"/>
                  <a:gd name="T9" fmla="*/ 119 h 382"/>
                  <a:gd name="T10" fmla="*/ 31 w 629"/>
                  <a:gd name="T11" fmla="*/ 166 h 382"/>
                  <a:gd name="T12" fmla="*/ 65 w 629"/>
                  <a:gd name="T13" fmla="*/ 204 h 382"/>
                  <a:gd name="T14" fmla="*/ 92 w 629"/>
                  <a:gd name="T15" fmla="*/ 196 h 382"/>
                  <a:gd name="T16" fmla="*/ 118 w 629"/>
                  <a:gd name="T17" fmla="*/ 230 h 382"/>
                  <a:gd name="T18" fmla="*/ 145 w 629"/>
                  <a:gd name="T19" fmla="*/ 250 h 382"/>
                  <a:gd name="T20" fmla="*/ 157 w 629"/>
                  <a:gd name="T21" fmla="*/ 271 h 382"/>
                  <a:gd name="T22" fmla="*/ 189 w 629"/>
                  <a:gd name="T23" fmla="*/ 293 h 382"/>
                  <a:gd name="T24" fmla="*/ 204 w 629"/>
                  <a:gd name="T25" fmla="*/ 302 h 382"/>
                  <a:gd name="T26" fmla="*/ 236 w 629"/>
                  <a:gd name="T27" fmla="*/ 314 h 382"/>
                  <a:gd name="T28" fmla="*/ 299 w 629"/>
                  <a:gd name="T29" fmla="*/ 324 h 382"/>
                  <a:gd name="T30" fmla="*/ 297 w 629"/>
                  <a:gd name="T31" fmla="*/ 350 h 382"/>
                  <a:gd name="T32" fmla="*/ 387 w 629"/>
                  <a:gd name="T33" fmla="*/ 339 h 382"/>
                  <a:gd name="T34" fmla="*/ 397 w 629"/>
                  <a:gd name="T35" fmla="*/ 369 h 382"/>
                  <a:gd name="T36" fmla="*/ 479 w 629"/>
                  <a:gd name="T37" fmla="*/ 357 h 382"/>
                  <a:gd name="T38" fmla="*/ 513 w 629"/>
                  <a:gd name="T39" fmla="*/ 340 h 382"/>
                  <a:gd name="T40" fmla="*/ 569 w 629"/>
                  <a:gd name="T41" fmla="*/ 360 h 382"/>
                  <a:gd name="T42" fmla="*/ 570 w 629"/>
                  <a:gd name="T43" fmla="*/ 358 h 382"/>
                  <a:gd name="T44" fmla="*/ 597 w 629"/>
                  <a:gd name="T45" fmla="*/ 348 h 382"/>
                  <a:gd name="T46" fmla="*/ 608 w 629"/>
                  <a:gd name="T47" fmla="*/ 332 h 382"/>
                  <a:gd name="T48" fmla="*/ 624 w 629"/>
                  <a:gd name="T49" fmla="*/ 281 h 382"/>
                  <a:gd name="T50" fmla="*/ 617 w 629"/>
                  <a:gd name="T51" fmla="*/ 248 h 382"/>
                  <a:gd name="T52" fmla="*/ 601 w 629"/>
                  <a:gd name="T53" fmla="*/ 207 h 382"/>
                  <a:gd name="T54" fmla="*/ 593 w 629"/>
                  <a:gd name="T55" fmla="*/ 192 h 382"/>
                  <a:gd name="T56" fmla="*/ 583 w 629"/>
                  <a:gd name="T57" fmla="*/ 197 h 382"/>
                  <a:gd name="T58" fmla="*/ 558 w 629"/>
                  <a:gd name="T59" fmla="*/ 203 h 382"/>
                  <a:gd name="T60" fmla="*/ 532 w 629"/>
                  <a:gd name="T61" fmla="*/ 214 h 382"/>
                  <a:gd name="T62" fmla="*/ 513 w 629"/>
                  <a:gd name="T63" fmla="*/ 190 h 382"/>
                  <a:gd name="T64" fmla="*/ 496 w 629"/>
                  <a:gd name="T65" fmla="*/ 172 h 382"/>
                  <a:gd name="T66" fmla="*/ 443 w 629"/>
                  <a:gd name="T67" fmla="*/ 166 h 382"/>
                  <a:gd name="T68" fmla="*/ 403 w 629"/>
                  <a:gd name="T69" fmla="*/ 150 h 382"/>
                  <a:gd name="T70" fmla="*/ 389 w 629"/>
                  <a:gd name="T71" fmla="*/ 134 h 382"/>
                  <a:gd name="T72" fmla="*/ 369 w 629"/>
                  <a:gd name="T73" fmla="*/ 136 h 382"/>
                  <a:gd name="T74" fmla="*/ 347 w 629"/>
                  <a:gd name="T75" fmla="*/ 98 h 382"/>
                  <a:gd name="T76" fmla="*/ 356 w 629"/>
                  <a:gd name="T77" fmla="*/ 74 h 382"/>
                  <a:gd name="T78" fmla="*/ 357 w 629"/>
                  <a:gd name="T79" fmla="*/ 40 h 382"/>
                  <a:gd name="T80" fmla="*/ 357 w 629"/>
                  <a:gd name="T81" fmla="*/ 22 h 382"/>
                  <a:gd name="T82" fmla="*/ 355 w 629"/>
                  <a:gd name="T83" fmla="*/ 20 h 382"/>
                  <a:gd name="T84" fmla="*/ 347 w 629"/>
                  <a:gd name="T85" fmla="*/ 15 h 382"/>
                  <a:gd name="T86" fmla="*/ 305 w 629"/>
                  <a:gd name="T87" fmla="*/ 2 h 382"/>
                  <a:gd name="T88" fmla="*/ 260 w 629"/>
                  <a:gd name="T89" fmla="*/ 12 h 382"/>
                  <a:gd name="T90" fmla="*/ 221 w 629"/>
                  <a:gd name="T91" fmla="*/ 18 h 382"/>
                  <a:gd name="T92" fmla="*/ 206 w 629"/>
                  <a:gd name="T93" fmla="*/ 20 h 382"/>
                  <a:gd name="T94" fmla="*/ 171 w 629"/>
                  <a:gd name="T95" fmla="*/ 18 h 382"/>
                  <a:gd name="T96" fmla="*/ 152 w 629"/>
                  <a:gd name="T97" fmla="*/ 0 h 382"/>
                  <a:gd name="T98" fmla="*/ 135 w 629"/>
                  <a:gd name="T99" fmla="*/ 10 h 382"/>
                  <a:gd name="T100" fmla="*/ 92 w 629"/>
                  <a:gd name="T101" fmla="*/ 6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29" h="382">
                    <a:moveTo>
                      <a:pt x="77" y="2"/>
                    </a:moveTo>
                    <a:cubicBezTo>
                      <a:pt x="77" y="2"/>
                      <a:pt x="77" y="2"/>
                      <a:pt x="77" y="2"/>
                    </a:cubicBezTo>
                    <a:cubicBezTo>
                      <a:pt x="76" y="6"/>
                      <a:pt x="73" y="8"/>
                      <a:pt x="70" y="11"/>
                    </a:cubicBezTo>
                    <a:cubicBezTo>
                      <a:pt x="67" y="12"/>
                      <a:pt x="67" y="14"/>
                      <a:pt x="67" y="16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20"/>
                      <a:pt x="65" y="23"/>
                      <a:pt x="62" y="28"/>
                    </a:cubicBezTo>
                    <a:cubicBezTo>
                      <a:pt x="62" y="30"/>
                      <a:pt x="62" y="30"/>
                      <a:pt x="62" y="30"/>
                    </a:cubicBezTo>
                    <a:cubicBezTo>
                      <a:pt x="61" y="31"/>
                      <a:pt x="59" y="32"/>
                      <a:pt x="57" y="32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26" y="44"/>
                      <a:pt x="22" y="50"/>
                      <a:pt x="21" y="54"/>
                    </a:cubicBezTo>
                    <a:cubicBezTo>
                      <a:pt x="21" y="56"/>
                      <a:pt x="23" y="63"/>
                      <a:pt x="29" y="75"/>
                    </a:cubicBezTo>
                    <a:cubicBezTo>
                      <a:pt x="32" y="84"/>
                      <a:pt x="32" y="84"/>
                      <a:pt x="32" y="84"/>
                    </a:cubicBezTo>
                    <a:cubicBezTo>
                      <a:pt x="34" y="88"/>
                      <a:pt x="33" y="92"/>
                      <a:pt x="29" y="98"/>
                    </a:cubicBezTo>
                    <a:cubicBezTo>
                      <a:pt x="22" y="105"/>
                      <a:pt x="22" y="105"/>
                      <a:pt x="22" y="105"/>
                    </a:cubicBezTo>
                    <a:cubicBezTo>
                      <a:pt x="10" y="105"/>
                      <a:pt x="10" y="105"/>
                      <a:pt x="10" y="105"/>
                    </a:cubicBezTo>
                    <a:cubicBezTo>
                      <a:pt x="7" y="92"/>
                      <a:pt x="7" y="92"/>
                      <a:pt x="7" y="92"/>
                    </a:cubicBezTo>
                    <a:cubicBezTo>
                      <a:pt x="4" y="108"/>
                      <a:pt x="4" y="108"/>
                      <a:pt x="4" y="108"/>
                    </a:cubicBezTo>
                    <a:cubicBezTo>
                      <a:pt x="9" y="116"/>
                      <a:pt x="9" y="116"/>
                      <a:pt x="9" y="116"/>
                    </a:cubicBezTo>
                    <a:cubicBezTo>
                      <a:pt x="10" y="117"/>
                      <a:pt x="10" y="118"/>
                      <a:pt x="9" y="118"/>
                    </a:cubicBezTo>
                    <a:cubicBezTo>
                      <a:pt x="9" y="119"/>
                      <a:pt x="9" y="119"/>
                      <a:pt x="9" y="119"/>
                    </a:cubicBezTo>
                    <a:cubicBezTo>
                      <a:pt x="7" y="120"/>
                      <a:pt x="5" y="124"/>
                      <a:pt x="2" y="131"/>
                    </a:cubicBezTo>
                    <a:cubicBezTo>
                      <a:pt x="0" y="137"/>
                      <a:pt x="1" y="143"/>
                      <a:pt x="6" y="150"/>
                    </a:cubicBezTo>
                    <a:cubicBezTo>
                      <a:pt x="15" y="150"/>
                      <a:pt x="15" y="150"/>
                      <a:pt x="15" y="150"/>
                    </a:cubicBezTo>
                    <a:cubicBezTo>
                      <a:pt x="19" y="150"/>
                      <a:pt x="23" y="156"/>
                      <a:pt x="30" y="165"/>
                    </a:cubicBezTo>
                    <a:cubicBezTo>
                      <a:pt x="31" y="166"/>
                      <a:pt x="31" y="166"/>
                      <a:pt x="31" y="166"/>
                    </a:cubicBezTo>
                    <a:cubicBezTo>
                      <a:pt x="31" y="166"/>
                      <a:pt x="31" y="166"/>
                      <a:pt x="31" y="166"/>
                    </a:cubicBezTo>
                    <a:cubicBezTo>
                      <a:pt x="31" y="168"/>
                      <a:pt x="32" y="170"/>
                      <a:pt x="34" y="172"/>
                    </a:cubicBezTo>
                    <a:cubicBezTo>
                      <a:pt x="55" y="192"/>
                      <a:pt x="55" y="192"/>
                      <a:pt x="55" y="192"/>
                    </a:cubicBezTo>
                    <a:cubicBezTo>
                      <a:pt x="55" y="192"/>
                      <a:pt x="55" y="192"/>
                      <a:pt x="55" y="192"/>
                    </a:cubicBezTo>
                    <a:cubicBezTo>
                      <a:pt x="65" y="204"/>
                      <a:pt x="65" y="204"/>
                      <a:pt x="65" y="204"/>
                    </a:cubicBezTo>
                    <a:cubicBezTo>
                      <a:pt x="70" y="204"/>
                      <a:pt x="70" y="204"/>
                      <a:pt x="70" y="204"/>
                    </a:cubicBezTo>
                    <a:cubicBezTo>
                      <a:pt x="76" y="193"/>
                      <a:pt x="76" y="193"/>
                      <a:pt x="76" y="193"/>
                    </a:cubicBezTo>
                    <a:cubicBezTo>
                      <a:pt x="77" y="192"/>
                      <a:pt x="77" y="192"/>
                      <a:pt x="77" y="192"/>
                    </a:cubicBezTo>
                    <a:cubicBezTo>
                      <a:pt x="77" y="192"/>
                      <a:pt x="77" y="192"/>
                      <a:pt x="77" y="192"/>
                    </a:cubicBezTo>
                    <a:cubicBezTo>
                      <a:pt x="92" y="196"/>
                      <a:pt x="92" y="196"/>
                      <a:pt x="92" y="196"/>
                    </a:cubicBezTo>
                    <a:cubicBezTo>
                      <a:pt x="92" y="196"/>
                      <a:pt x="92" y="196"/>
                      <a:pt x="92" y="196"/>
                    </a:cubicBezTo>
                    <a:cubicBezTo>
                      <a:pt x="92" y="197"/>
                      <a:pt x="92" y="197"/>
                      <a:pt x="92" y="197"/>
                    </a:cubicBezTo>
                    <a:cubicBezTo>
                      <a:pt x="94" y="207"/>
                      <a:pt x="94" y="207"/>
                      <a:pt x="94" y="207"/>
                    </a:cubicBezTo>
                    <a:cubicBezTo>
                      <a:pt x="112" y="227"/>
                      <a:pt x="112" y="227"/>
                      <a:pt x="112" y="227"/>
                    </a:cubicBezTo>
                    <a:cubicBezTo>
                      <a:pt x="118" y="230"/>
                      <a:pt x="118" y="230"/>
                      <a:pt x="118" y="230"/>
                    </a:cubicBezTo>
                    <a:cubicBezTo>
                      <a:pt x="118" y="230"/>
                      <a:pt x="118" y="230"/>
                      <a:pt x="118" y="230"/>
                    </a:cubicBezTo>
                    <a:cubicBezTo>
                      <a:pt x="121" y="232"/>
                      <a:pt x="121" y="232"/>
                      <a:pt x="121" y="232"/>
                    </a:cubicBezTo>
                    <a:cubicBezTo>
                      <a:pt x="121" y="232"/>
                      <a:pt x="121" y="232"/>
                      <a:pt x="121" y="232"/>
                    </a:cubicBezTo>
                    <a:cubicBezTo>
                      <a:pt x="135" y="252"/>
                      <a:pt x="135" y="252"/>
                      <a:pt x="135" y="252"/>
                    </a:cubicBezTo>
                    <a:cubicBezTo>
                      <a:pt x="145" y="250"/>
                      <a:pt x="145" y="250"/>
                      <a:pt x="145" y="250"/>
                    </a:cubicBezTo>
                    <a:cubicBezTo>
                      <a:pt x="146" y="250"/>
                      <a:pt x="146" y="250"/>
                      <a:pt x="146" y="250"/>
                    </a:cubicBezTo>
                    <a:cubicBezTo>
                      <a:pt x="147" y="250"/>
                      <a:pt x="147" y="250"/>
                      <a:pt x="147" y="250"/>
                    </a:cubicBezTo>
                    <a:cubicBezTo>
                      <a:pt x="147" y="251"/>
                      <a:pt x="147" y="251"/>
                      <a:pt x="147" y="251"/>
                    </a:cubicBezTo>
                    <a:cubicBezTo>
                      <a:pt x="148" y="252"/>
                      <a:pt x="148" y="252"/>
                      <a:pt x="148" y="252"/>
                    </a:cubicBezTo>
                    <a:cubicBezTo>
                      <a:pt x="157" y="271"/>
                      <a:pt x="157" y="271"/>
                      <a:pt x="157" y="271"/>
                    </a:cubicBezTo>
                    <a:cubicBezTo>
                      <a:pt x="168" y="278"/>
                      <a:pt x="168" y="278"/>
                      <a:pt x="168" y="278"/>
                    </a:cubicBezTo>
                    <a:cubicBezTo>
                      <a:pt x="177" y="280"/>
                      <a:pt x="177" y="280"/>
                      <a:pt x="177" y="280"/>
                    </a:cubicBezTo>
                    <a:cubicBezTo>
                      <a:pt x="182" y="292"/>
                      <a:pt x="182" y="292"/>
                      <a:pt x="182" y="292"/>
                    </a:cubicBezTo>
                    <a:cubicBezTo>
                      <a:pt x="189" y="292"/>
                      <a:pt x="189" y="292"/>
                      <a:pt x="189" y="292"/>
                    </a:cubicBezTo>
                    <a:cubicBezTo>
                      <a:pt x="189" y="293"/>
                      <a:pt x="189" y="293"/>
                      <a:pt x="189" y="293"/>
                    </a:cubicBezTo>
                    <a:cubicBezTo>
                      <a:pt x="189" y="293"/>
                      <a:pt x="189" y="293"/>
                      <a:pt x="189" y="293"/>
                    </a:cubicBezTo>
                    <a:cubicBezTo>
                      <a:pt x="203" y="301"/>
                      <a:pt x="203" y="301"/>
                      <a:pt x="203" y="301"/>
                    </a:cubicBezTo>
                    <a:cubicBezTo>
                      <a:pt x="203" y="301"/>
                      <a:pt x="203" y="301"/>
                      <a:pt x="203" y="301"/>
                    </a:cubicBezTo>
                    <a:cubicBezTo>
                      <a:pt x="203" y="301"/>
                      <a:pt x="203" y="301"/>
                      <a:pt x="203" y="301"/>
                    </a:cubicBezTo>
                    <a:cubicBezTo>
                      <a:pt x="204" y="302"/>
                      <a:pt x="204" y="302"/>
                      <a:pt x="204" y="302"/>
                    </a:cubicBezTo>
                    <a:cubicBezTo>
                      <a:pt x="214" y="314"/>
                      <a:pt x="214" y="314"/>
                      <a:pt x="214" y="314"/>
                    </a:cubicBezTo>
                    <a:cubicBezTo>
                      <a:pt x="229" y="312"/>
                      <a:pt x="229" y="312"/>
                      <a:pt x="229" y="312"/>
                    </a:cubicBezTo>
                    <a:cubicBezTo>
                      <a:pt x="230" y="312"/>
                      <a:pt x="230" y="312"/>
                      <a:pt x="230" y="312"/>
                    </a:cubicBezTo>
                    <a:cubicBezTo>
                      <a:pt x="236" y="314"/>
                      <a:pt x="236" y="314"/>
                      <a:pt x="236" y="314"/>
                    </a:cubicBezTo>
                    <a:cubicBezTo>
                      <a:pt x="236" y="314"/>
                      <a:pt x="236" y="314"/>
                      <a:pt x="236" y="314"/>
                    </a:cubicBezTo>
                    <a:cubicBezTo>
                      <a:pt x="246" y="322"/>
                      <a:pt x="246" y="322"/>
                      <a:pt x="246" y="322"/>
                    </a:cubicBezTo>
                    <a:cubicBezTo>
                      <a:pt x="263" y="324"/>
                      <a:pt x="263" y="324"/>
                      <a:pt x="263" y="324"/>
                    </a:cubicBezTo>
                    <a:cubicBezTo>
                      <a:pt x="273" y="322"/>
                      <a:pt x="273" y="322"/>
                      <a:pt x="273" y="322"/>
                    </a:cubicBezTo>
                    <a:cubicBezTo>
                      <a:pt x="273" y="322"/>
                      <a:pt x="273" y="322"/>
                      <a:pt x="273" y="322"/>
                    </a:cubicBezTo>
                    <a:cubicBezTo>
                      <a:pt x="287" y="320"/>
                      <a:pt x="296" y="321"/>
                      <a:pt x="299" y="324"/>
                    </a:cubicBezTo>
                    <a:cubicBezTo>
                      <a:pt x="301" y="328"/>
                      <a:pt x="300" y="331"/>
                      <a:pt x="295" y="335"/>
                    </a:cubicBezTo>
                    <a:cubicBezTo>
                      <a:pt x="291" y="339"/>
                      <a:pt x="291" y="339"/>
                      <a:pt x="291" y="339"/>
                    </a:cubicBezTo>
                    <a:cubicBezTo>
                      <a:pt x="290" y="341"/>
                      <a:pt x="292" y="344"/>
                      <a:pt x="297" y="349"/>
                    </a:cubicBezTo>
                    <a:cubicBezTo>
                      <a:pt x="297" y="350"/>
                      <a:pt x="297" y="350"/>
                      <a:pt x="297" y="350"/>
                    </a:cubicBezTo>
                    <a:cubicBezTo>
                      <a:pt x="297" y="350"/>
                      <a:pt x="297" y="350"/>
                      <a:pt x="297" y="350"/>
                    </a:cubicBezTo>
                    <a:cubicBezTo>
                      <a:pt x="300" y="352"/>
                      <a:pt x="300" y="352"/>
                      <a:pt x="300" y="352"/>
                    </a:cubicBezTo>
                    <a:cubicBezTo>
                      <a:pt x="301" y="351"/>
                      <a:pt x="301" y="351"/>
                      <a:pt x="301" y="351"/>
                    </a:cubicBezTo>
                    <a:cubicBezTo>
                      <a:pt x="311" y="332"/>
                      <a:pt x="319" y="322"/>
                      <a:pt x="325" y="320"/>
                    </a:cubicBezTo>
                    <a:cubicBezTo>
                      <a:pt x="331" y="318"/>
                      <a:pt x="343" y="323"/>
                      <a:pt x="363" y="335"/>
                    </a:cubicBezTo>
                    <a:cubicBezTo>
                      <a:pt x="387" y="339"/>
                      <a:pt x="387" y="339"/>
                      <a:pt x="387" y="339"/>
                    </a:cubicBezTo>
                    <a:cubicBezTo>
                      <a:pt x="387" y="340"/>
                      <a:pt x="387" y="340"/>
                      <a:pt x="387" y="340"/>
                    </a:cubicBezTo>
                    <a:cubicBezTo>
                      <a:pt x="387" y="341"/>
                      <a:pt x="387" y="341"/>
                      <a:pt x="387" y="341"/>
                    </a:cubicBezTo>
                    <a:cubicBezTo>
                      <a:pt x="385" y="352"/>
                      <a:pt x="385" y="352"/>
                      <a:pt x="385" y="352"/>
                    </a:cubicBezTo>
                    <a:cubicBezTo>
                      <a:pt x="397" y="354"/>
                      <a:pt x="397" y="354"/>
                      <a:pt x="397" y="354"/>
                    </a:cubicBezTo>
                    <a:cubicBezTo>
                      <a:pt x="397" y="369"/>
                      <a:pt x="397" y="369"/>
                      <a:pt x="397" y="369"/>
                    </a:cubicBezTo>
                    <a:cubicBezTo>
                      <a:pt x="401" y="376"/>
                      <a:pt x="403" y="380"/>
                      <a:pt x="405" y="381"/>
                    </a:cubicBezTo>
                    <a:cubicBezTo>
                      <a:pt x="407" y="382"/>
                      <a:pt x="419" y="382"/>
                      <a:pt x="441" y="381"/>
                    </a:cubicBezTo>
                    <a:cubicBezTo>
                      <a:pt x="453" y="374"/>
                      <a:pt x="453" y="374"/>
                      <a:pt x="453" y="374"/>
                    </a:cubicBezTo>
                    <a:cubicBezTo>
                      <a:pt x="465" y="358"/>
                      <a:pt x="465" y="358"/>
                      <a:pt x="465" y="358"/>
                    </a:cubicBezTo>
                    <a:cubicBezTo>
                      <a:pt x="479" y="357"/>
                      <a:pt x="479" y="357"/>
                      <a:pt x="479" y="357"/>
                    </a:cubicBezTo>
                    <a:cubicBezTo>
                      <a:pt x="486" y="355"/>
                      <a:pt x="486" y="355"/>
                      <a:pt x="486" y="355"/>
                    </a:cubicBezTo>
                    <a:cubicBezTo>
                      <a:pt x="512" y="340"/>
                      <a:pt x="512" y="340"/>
                      <a:pt x="512" y="340"/>
                    </a:cubicBezTo>
                    <a:cubicBezTo>
                      <a:pt x="513" y="340"/>
                      <a:pt x="513" y="340"/>
                      <a:pt x="513" y="340"/>
                    </a:cubicBezTo>
                    <a:cubicBezTo>
                      <a:pt x="513" y="340"/>
                      <a:pt x="513" y="340"/>
                      <a:pt x="513" y="340"/>
                    </a:cubicBezTo>
                    <a:cubicBezTo>
                      <a:pt x="513" y="340"/>
                      <a:pt x="513" y="340"/>
                      <a:pt x="513" y="340"/>
                    </a:cubicBezTo>
                    <a:cubicBezTo>
                      <a:pt x="528" y="338"/>
                      <a:pt x="537" y="338"/>
                      <a:pt x="539" y="340"/>
                    </a:cubicBezTo>
                    <a:cubicBezTo>
                      <a:pt x="557" y="354"/>
                      <a:pt x="557" y="354"/>
                      <a:pt x="557" y="354"/>
                    </a:cubicBezTo>
                    <a:cubicBezTo>
                      <a:pt x="562" y="356"/>
                      <a:pt x="562" y="356"/>
                      <a:pt x="562" y="356"/>
                    </a:cubicBezTo>
                    <a:cubicBezTo>
                      <a:pt x="563" y="357"/>
                      <a:pt x="563" y="357"/>
                      <a:pt x="563" y="357"/>
                    </a:cubicBezTo>
                    <a:cubicBezTo>
                      <a:pt x="569" y="360"/>
                      <a:pt x="569" y="360"/>
                      <a:pt x="569" y="360"/>
                    </a:cubicBezTo>
                    <a:cubicBezTo>
                      <a:pt x="570" y="360"/>
                      <a:pt x="570" y="360"/>
                      <a:pt x="570" y="360"/>
                    </a:cubicBezTo>
                    <a:cubicBezTo>
                      <a:pt x="570" y="359"/>
                      <a:pt x="570" y="359"/>
                      <a:pt x="570" y="359"/>
                    </a:cubicBezTo>
                    <a:cubicBezTo>
                      <a:pt x="570" y="358"/>
                      <a:pt x="570" y="358"/>
                      <a:pt x="570" y="358"/>
                    </a:cubicBezTo>
                    <a:cubicBezTo>
                      <a:pt x="570" y="358"/>
                      <a:pt x="570" y="358"/>
                      <a:pt x="570" y="358"/>
                    </a:cubicBezTo>
                    <a:cubicBezTo>
                      <a:pt x="570" y="358"/>
                      <a:pt x="570" y="358"/>
                      <a:pt x="570" y="358"/>
                    </a:cubicBezTo>
                    <a:cubicBezTo>
                      <a:pt x="573" y="346"/>
                      <a:pt x="573" y="346"/>
                      <a:pt x="573" y="346"/>
                    </a:cubicBezTo>
                    <a:cubicBezTo>
                      <a:pt x="571" y="342"/>
                      <a:pt x="571" y="339"/>
                      <a:pt x="573" y="337"/>
                    </a:cubicBezTo>
                    <a:cubicBezTo>
                      <a:pt x="573" y="335"/>
                      <a:pt x="575" y="334"/>
                      <a:pt x="579" y="333"/>
                    </a:cubicBezTo>
                    <a:cubicBezTo>
                      <a:pt x="585" y="332"/>
                      <a:pt x="590" y="337"/>
                      <a:pt x="596" y="348"/>
                    </a:cubicBezTo>
                    <a:cubicBezTo>
                      <a:pt x="597" y="348"/>
                      <a:pt x="597" y="348"/>
                      <a:pt x="597" y="348"/>
                    </a:cubicBezTo>
                    <a:cubicBezTo>
                      <a:pt x="597" y="348"/>
                      <a:pt x="597" y="348"/>
                      <a:pt x="597" y="348"/>
                    </a:cubicBezTo>
                    <a:cubicBezTo>
                      <a:pt x="607" y="344"/>
                      <a:pt x="607" y="344"/>
                      <a:pt x="607" y="344"/>
                    </a:cubicBezTo>
                    <a:cubicBezTo>
                      <a:pt x="609" y="344"/>
                      <a:pt x="610" y="342"/>
                      <a:pt x="610" y="340"/>
                    </a:cubicBezTo>
                    <a:cubicBezTo>
                      <a:pt x="608" y="332"/>
                      <a:pt x="608" y="332"/>
                      <a:pt x="608" y="332"/>
                    </a:cubicBezTo>
                    <a:cubicBezTo>
                      <a:pt x="608" y="332"/>
                      <a:pt x="608" y="332"/>
                      <a:pt x="608" y="332"/>
                    </a:cubicBezTo>
                    <a:cubicBezTo>
                      <a:pt x="607" y="329"/>
                      <a:pt x="608" y="326"/>
                      <a:pt x="611" y="325"/>
                    </a:cubicBezTo>
                    <a:cubicBezTo>
                      <a:pt x="615" y="322"/>
                      <a:pt x="615" y="322"/>
                      <a:pt x="615" y="322"/>
                    </a:cubicBezTo>
                    <a:cubicBezTo>
                      <a:pt x="623" y="312"/>
                      <a:pt x="623" y="312"/>
                      <a:pt x="623" y="312"/>
                    </a:cubicBezTo>
                    <a:cubicBezTo>
                      <a:pt x="629" y="299"/>
                      <a:pt x="629" y="299"/>
                      <a:pt x="629" y="299"/>
                    </a:cubicBezTo>
                    <a:cubicBezTo>
                      <a:pt x="624" y="291"/>
                      <a:pt x="623" y="285"/>
                      <a:pt x="624" y="281"/>
                    </a:cubicBezTo>
                    <a:cubicBezTo>
                      <a:pt x="625" y="270"/>
                      <a:pt x="625" y="270"/>
                      <a:pt x="625" y="270"/>
                    </a:cubicBezTo>
                    <a:cubicBezTo>
                      <a:pt x="623" y="265"/>
                      <a:pt x="622" y="262"/>
                      <a:pt x="622" y="259"/>
                    </a:cubicBezTo>
                    <a:cubicBezTo>
                      <a:pt x="622" y="258"/>
                      <a:pt x="620" y="254"/>
                      <a:pt x="617" y="249"/>
                    </a:cubicBezTo>
                    <a:cubicBezTo>
                      <a:pt x="617" y="249"/>
                      <a:pt x="617" y="249"/>
                      <a:pt x="617" y="249"/>
                    </a:cubicBezTo>
                    <a:cubicBezTo>
                      <a:pt x="617" y="248"/>
                      <a:pt x="617" y="248"/>
                      <a:pt x="617" y="248"/>
                    </a:cubicBezTo>
                    <a:cubicBezTo>
                      <a:pt x="615" y="234"/>
                      <a:pt x="615" y="234"/>
                      <a:pt x="615" y="234"/>
                    </a:cubicBezTo>
                    <a:cubicBezTo>
                      <a:pt x="615" y="231"/>
                      <a:pt x="615" y="228"/>
                      <a:pt x="615" y="224"/>
                    </a:cubicBezTo>
                    <a:cubicBezTo>
                      <a:pt x="612" y="221"/>
                      <a:pt x="609" y="218"/>
                      <a:pt x="608" y="216"/>
                    </a:cubicBezTo>
                    <a:cubicBezTo>
                      <a:pt x="602" y="208"/>
                      <a:pt x="602" y="208"/>
                      <a:pt x="602" y="208"/>
                    </a:cubicBezTo>
                    <a:cubicBezTo>
                      <a:pt x="601" y="207"/>
                      <a:pt x="601" y="207"/>
                      <a:pt x="601" y="207"/>
                    </a:cubicBezTo>
                    <a:cubicBezTo>
                      <a:pt x="601" y="206"/>
                      <a:pt x="601" y="206"/>
                      <a:pt x="601" y="206"/>
                    </a:cubicBezTo>
                    <a:cubicBezTo>
                      <a:pt x="601" y="206"/>
                      <a:pt x="601" y="206"/>
                      <a:pt x="601" y="206"/>
                    </a:cubicBezTo>
                    <a:cubicBezTo>
                      <a:pt x="599" y="196"/>
                      <a:pt x="599" y="196"/>
                      <a:pt x="599" y="196"/>
                    </a:cubicBezTo>
                    <a:cubicBezTo>
                      <a:pt x="593" y="191"/>
                      <a:pt x="593" y="191"/>
                      <a:pt x="593" y="191"/>
                    </a:cubicBezTo>
                    <a:cubicBezTo>
                      <a:pt x="593" y="192"/>
                      <a:pt x="593" y="192"/>
                      <a:pt x="593" y="192"/>
                    </a:cubicBezTo>
                    <a:cubicBezTo>
                      <a:pt x="582" y="182"/>
                      <a:pt x="582" y="182"/>
                      <a:pt x="582" y="182"/>
                    </a:cubicBezTo>
                    <a:cubicBezTo>
                      <a:pt x="582" y="183"/>
                      <a:pt x="582" y="183"/>
                      <a:pt x="582" y="183"/>
                    </a:cubicBezTo>
                    <a:cubicBezTo>
                      <a:pt x="583" y="196"/>
                      <a:pt x="583" y="196"/>
                      <a:pt x="583" y="196"/>
                    </a:cubicBezTo>
                    <a:cubicBezTo>
                      <a:pt x="583" y="196"/>
                      <a:pt x="583" y="196"/>
                      <a:pt x="583" y="196"/>
                    </a:cubicBezTo>
                    <a:cubicBezTo>
                      <a:pt x="583" y="197"/>
                      <a:pt x="583" y="197"/>
                      <a:pt x="583" y="197"/>
                    </a:cubicBezTo>
                    <a:cubicBezTo>
                      <a:pt x="577" y="200"/>
                      <a:pt x="577" y="200"/>
                      <a:pt x="577" y="200"/>
                    </a:cubicBezTo>
                    <a:cubicBezTo>
                      <a:pt x="577" y="208"/>
                      <a:pt x="577" y="208"/>
                      <a:pt x="577" y="208"/>
                    </a:cubicBezTo>
                    <a:cubicBezTo>
                      <a:pt x="577" y="209"/>
                      <a:pt x="577" y="209"/>
                      <a:pt x="577" y="209"/>
                    </a:cubicBezTo>
                    <a:cubicBezTo>
                      <a:pt x="563" y="214"/>
                      <a:pt x="563" y="214"/>
                      <a:pt x="563" y="214"/>
                    </a:cubicBezTo>
                    <a:cubicBezTo>
                      <a:pt x="558" y="203"/>
                      <a:pt x="558" y="203"/>
                      <a:pt x="558" y="203"/>
                    </a:cubicBezTo>
                    <a:cubicBezTo>
                      <a:pt x="555" y="202"/>
                      <a:pt x="555" y="202"/>
                      <a:pt x="555" y="202"/>
                    </a:cubicBezTo>
                    <a:cubicBezTo>
                      <a:pt x="551" y="207"/>
                      <a:pt x="551" y="207"/>
                      <a:pt x="551" y="207"/>
                    </a:cubicBezTo>
                    <a:cubicBezTo>
                      <a:pt x="548" y="215"/>
                      <a:pt x="548" y="215"/>
                      <a:pt x="548" y="215"/>
                    </a:cubicBezTo>
                    <a:cubicBezTo>
                      <a:pt x="538" y="218"/>
                      <a:pt x="538" y="218"/>
                      <a:pt x="538" y="218"/>
                    </a:cubicBezTo>
                    <a:cubicBezTo>
                      <a:pt x="532" y="214"/>
                      <a:pt x="532" y="214"/>
                      <a:pt x="532" y="214"/>
                    </a:cubicBezTo>
                    <a:cubicBezTo>
                      <a:pt x="524" y="211"/>
                      <a:pt x="524" y="211"/>
                      <a:pt x="524" y="211"/>
                    </a:cubicBezTo>
                    <a:cubicBezTo>
                      <a:pt x="522" y="200"/>
                      <a:pt x="522" y="200"/>
                      <a:pt x="522" y="200"/>
                    </a:cubicBezTo>
                    <a:cubicBezTo>
                      <a:pt x="519" y="193"/>
                      <a:pt x="519" y="193"/>
                      <a:pt x="519" y="193"/>
                    </a:cubicBezTo>
                    <a:cubicBezTo>
                      <a:pt x="514" y="191"/>
                      <a:pt x="514" y="191"/>
                      <a:pt x="514" y="191"/>
                    </a:cubicBezTo>
                    <a:cubicBezTo>
                      <a:pt x="513" y="190"/>
                      <a:pt x="513" y="190"/>
                      <a:pt x="513" y="190"/>
                    </a:cubicBezTo>
                    <a:cubicBezTo>
                      <a:pt x="510" y="186"/>
                      <a:pt x="510" y="186"/>
                      <a:pt x="510" y="186"/>
                    </a:cubicBezTo>
                    <a:cubicBezTo>
                      <a:pt x="510" y="186"/>
                      <a:pt x="510" y="186"/>
                      <a:pt x="510" y="186"/>
                    </a:cubicBezTo>
                    <a:cubicBezTo>
                      <a:pt x="506" y="180"/>
                      <a:pt x="506" y="180"/>
                      <a:pt x="506" y="180"/>
                    </a:cubicBezTo>
                    <a:cubicBezTo>
                      <a:pt x="501" y="172"/>
                      <a:pt x="501" y="172"/>
                      <a:pt x="501" y="172"/>
                    </a:cubicBezTo>
                    <a:cubicBezTo>
                      <a:pt x="496" y="172"/>
                      <a:pt x="496" y="172"/>
                      <a:pt x="496" y="172"/>
                    </a:cubicBezTo>
                    <a:cubicBezTo>
                      <a:pt x="488" y="175"/>
                      <a:pt x="488" y="175"/>
                      <a:pt x="488" y="175"/>
                    </a:cubicBezTo>
                    <a:cubicBezTo>
                      <a:pt x="487" y="176"/>
                      <a:pt x="487" y="176"/>
                      <a:pt x="487" y="176"/>
                    </a:cubicBezTo>
                    <a:cubicBezTo>
                      <a:pt x="467" y="174"/>
                      <a:pt x="467" y="174"/>
                      <a:pt x="467" y="174"/>
                    </a:cubicBezTo>
                    <a:cubicBezTo>
                      <a:pt x="451" y="171"/>
                      <a:pt x="451" y="171"/>
                      <a:pt x="451" y="171"/>
                    </a:cubicBezTo>
                    <a:cubicBezTo>
                      <a:pt x="450" y="170"/>
                      <a:pt x="447" y="169"/>
                      <a:pt x="443" y="166"/>
                    </a:cubicBezTo>
                    <a:cubicBezTo>
                      <a:pt x="431" y="162"/>
                      <a:pt x="431" y="162"/>
                      <a:pt x="431" y="162"/>
                    </a:cubicBezTo>
                    <a:cubicBezTo>
                      <a:pt x="422" y="160"/>
                      <a:pt x="417" y="158"/>
                      <a:pt x="415" y="156"/>
                    </a:cubicBezTo>
                    <a:cubicBezTo>
                      <a:pt x="413" y="154"/>
                      <a:pt x="413" y="154"/>
                      <a:pt x="413" y="154"/>
                    </a:cubicBezTo>
                    <a:cubicBezTo>
                      <a:pt x="411" y="154"/>
                      <a:pt x="411" y="154"/>
                      <a:pt x="411" y="154"/>
                    </a:cubicBezTo>
                    <a:cubicBezTo>
                      <a:pt x="403" y="150"/>
                      <a:pt x="403" y="150"/>
                      <a:pt x="403" y="150"/>
                    </a:cubicBezTo>
                    <a:cubicBezTo>
                      <a:pt x="403" y="149"/>
                      <a:pt x="403" y="149"/>
                      <a:pt x="403" y="149"/>
                    </a:cubicBezTo>
                    <a:cubicBezTo>
                      <a:pt x="401" y="148"/>
                      <a:pt x="400" y="146"/>
                      <a:pt x="399" y="145"/>
                    </a:cubicBezTo>
                    <a:cubicBezTo>
                      <a:pt x="398" y="141"/>
                      <a:pt x="398" y="141"/>
                      <a:pt x="398" y="141"/>
                    </a:cubicBezTo>
                    <a:cubicBezTo>
                      <a:pt x="395" y="136"/>
                      <a:pt x="395" y="136"/>
                      <a:pt x="395" y="136"/>
                    </a:cubicBezTo>
                    <a:cubicBezTo>
                      <a:pt x="389" y="134"/>
                      <a:pt x="389" y="134"/>
                      <a:pt x="389" y="134"/>
                    </a:cubicBezTo>
                    <a:cubicBezTo>
                      <a:pt x="387" y="135"/>
                      <a:pt x="387" y="135"/>
                      <a:pt x="387" y="135"/>
                    </a:cubicBezTo>
                    <a:cubicBezTo>
                      <a:pt x="385" y="137"/>
                      <a:pt x="385" y="137"/>
                      <a:pt x="385" y="137"/>
                    </a:cubicBezTo>
                    <a:cubicBezTo>
                      <a:pt x="384" y="138"/>
                      <a:pt x="384" y="138"/>
                      <a:pt x="384" y="138"/>
                    </a:cubicBezTo>
                    <a:cubicBezTo>
                      <a:pt x="382" y="139"/>
                      <a:pt x="380" y="140"/>
                      <a:pt x="379" y="140"/>
                    </a:cubicBezTo>
                    <a:cubicBezTo>
                      <a:pt x="375" y="141"/>
                      <a:pt x="372" y="140"/>
                      <a:pt x="369" y="136"/>
                    </a:cubicBezTo>
                    <a:cubicBezTo>
                      <a:pt x="361" y="128"/>
                      <a:pt x="361" y="128"/>
                      <a:pt x="361" y="128"/>
                    </a:cubicBezTo>
                    <a:cubicBezTo>
                      <a:pt x="358" y="124"/>
                      <a:pt x="356" y="121"/>
                      <a:pt x="355" y="119"/>
                    </a:cubicBezTo>
                    <a:cubicBezTo>
                      <a:pt x="353" y="116"/>
                      <a:pt x="353" y="116"/>
                      <a:pt x="353" y="116"/>
                    </a:cubicBezTo>
                    <a:cubicBezTo>
                      <a:pt x="351" y="113"/>
                      <a:pt x="349" y="110"/>
                      <a:pt x="347" y="108"/>
                    </a:cubicBezTo>
                    <a:cubicBezTo>
                      <a:pt x="346" y="104"/>
                      <a:pt x="346" y="101"/>
                      <a:pt x="347" y="98"/>
                    </a:cubicBezTo>
                    <a:cubicBezTo>
                      <a:pt x="347" y="98"/>
                      <a:pt x="347" y="98"/>
                      <a:pt x="347" y="98"/>
                    </a:cubicBezTo>
                    <a:cubicBezTo>
                      <a:pt x="347" y="98"/>
                      <a:pt x="347" y="98"/>
                      <a:pt x="347" y="98"/>
                    </a:cubicBezTo>
                    <a:cubicBezTo>
                      <a:pt x="352" y="89"/>
                      <a:pt x="352" y="89"/>
                      <a:pt x="352" y="89"/>
                    </a:cubicBezTo>
                    <a:cubicBezTo>
                      <a:pt x="355" y="80"/>
                      <a:pt x="355" y="80"/>
                      <a:pt x="355" y="80"/>
                    </a:cubicBezTo>
                    <a:cubicBezTo>
                      <a:pt x="356" y="74"/>
                      <a:pt x="356" y="74"/>
                      <a:pt x="356" y="74"/>
                    </a:cubicBezTo>
                    <a:cubicBezTo>
                      <a:pt x="354" y="64"/>
                      <a:pt x="354" y="64"/>
                      <a:pt x="354" y="64"/>
                    </a:cubicBezTo>
                    <a:cubicBezTo>
                      <a:pt x="348" y="59"/>
                      <a:pt x="348" y="59"/>
                      <a:pt x="348" y="59"/>
                    </a:cubicBezTo>
                    <a:cubicBezTo>
                      <a:pt x="349" y="52"/>
                      <a:pt x="349" y="52"/>
                      <a:pt x="349" y="52"/>
                    </a:cubicBezTo>
                    <a:cubicBezTo>
                      <a:pt x="349" y="46"/>
                      <a:pt x="351" y="43"/>
                      <a:pt x="355" y="42"/>
                    </a:cubicBezTo>
                    <a:cubicBezTo>
                      <a:pt x="357" y="42"/>
                      <a:pt x="357" y="41"/>
                      <a:pt x="357" y="40"/>
                    </a:cubicBezTo>
                    <a:cubicBezTo>
                      <a:pt x="357" y="39"/>
                      <a:pt x="357" y="39"/>
                      <a:pt x="357" y="39"/>
                    </a:cubicBezTo>
                    <a:cubicBezTo>
                      <a:pt x="357" y="31"/>
                      <a:pt x="357" y="31"/>
                      <a:pt x="357" y="31"/>
                    </a:cubicBezTo>
                    <a:cubicBezTo>
                      <a:pt x="357" y="31"/>
                      <a:pt x="357" y="31"/>
                      <a:pt x="357" y="31"/>
                    </a:cubicBezTo>
                    <a:cubicBezTo>
                      <a:pt x="357" y="31"/>
                      <a:pt x="357" y="31"/>
                      <a:pt x="357" y="31"/>
                    </a:cubicBezTo>
                    <a:cubicBezTo>
                      <a:pt x="357" y="22"/>
                      <a:pt x="357" y="22"/>
                      <a:pt x="357" y="22"/>
                    </a:cubicBezTo>
                    <a:cubicBezTo>
                      <a:pt x="357" y="22"/>
                      <a:pt x="357" y="22"/>
                      <a:pt x="357" y="22"/>
                    </a:cubicBezTo>
                    <a:cubicBezTo>
                      <a:pt x="356" y="21"/>
                      <a:pt x="356" y="21"/>
                      <a:pt x="356" y="21"/>
                    </a:cubicBezTo>
                    <a:cubicBezTo>
                      <a:pt x="356" y="21"/>
                      <a:pt x="356" y="21"/>
                      <a:pt x="356" y="21"/>
                    </a:cubicBezTo>
                    <a:cubicBezTo>
                      <a:pt x="356" y="21"/>
                      <a:pt x="356" y="21"/>
                      <a:pt x="356" y="21"/>
                    </a:cubicBezTo>
                    <a:cubicBezTo>
                      <a:pt x="355" y="20"/>
                      <a:pt x="355" y="20"/>
                      <a:pt x="355" y="20"/>
                    </a:cubicBezTo>
                    <a:cubicBezTo>
                      <a:pt x="355" y="20"/>
                      <a:pt x="355" y="20"/>
                      <a:pt x="355" y="20"/>
                    </a:cubicBezTo>
                    <a:cubicBezTo>
                      <a:pt x="354" y="20"/>
                      <a:pt x="354" y="20"/>
                      <a:pt x="354" y="20"/>
                    </a:cubicBezTo>
                    <a:cubicBezTo>
                      <a:pt x="347" y="15"/>
                      <a:pt x="347" y="15"/>
                      <a:pt x="347" y="15"/>
                    </a:cubicBezTo>
                    <a:cubicBezTo>
                      <a:pt x="347" y="15"/>
                      <a:pt x="347" y="15"/>
                      <a:pt x="347" y="15"/>
                    </a:cubicBezTo>
                    <a:cubicBezTo>
                      <a:pt x="347" y="15"/>
                      <a:pt x="347" y="15"/>
                      <a:pt x="347" y="15"/>
                    </a:cubicBezTo>
                    <a:cubicBezTo>
                      <a:pt x="341" y="10"/>
                      <a:pt x="341" y="10"/>
                      <a:pt x="341" y="10"/>
                    </a:cubicBezTo>
                    <a:cubicBezTo>
                      <a:pt x="322" y="7"/>
                      <a:pt x="322" y="7"/>
                      <a:pt x="322" y="7"/>
                    </a:cubicBezTo>
                    <a:cubicBezTo>
                      <a:pt x="322" y="7"/>
                      <a:pt x="322" y="7"/>
                      <a:pt x="322" y="7"/>
                    </a:cubicBezTo>
                    <a:cubicBezTo>
                      <a:pt x="316" y="2"/>
                      <a:pt x="316" y="2"/>
                      <a:pt x="316" y="2"/>
                    </a:cubicBezTo>
                    <a:cubicBezTo>
                      <a:pt x="305" y="2"/>
                      <a:pt x="305" y="2"/>
                      <a:pt x="305" y="2"/>
                    </a:cubicBezTo>
                    <a:cubicBezTo>
                      <a:pt x="303" y="2"/>
                      <a:pt x="301" y="4"/>
                      <a:pt x="299" y="5"/>
                    </a:cubicBezTo>
                    <a:cubicBezTo>
                      <a:pt x="298" y="5"/>
                      <a:pt x="298" y="5"/>
                      <a:pt x="298" y="5"/>
                    </a:cubicBezTo>
                    <a:cubicBezTo>
                      <a:pt x="289" y="8"/>
                      <a:pt x="289" y="8"/>
                      <a:pt x="289" y="8"/>
                    </a:cubicBezTo>
                    <a:cubicBezTo>
                      <a:pt x="267" y="8"/>
                      <a:pt x="267" y="8"/>
                      <a:pt x="267" y="8"/>
                    </a:cubicBezTo>
                    <a:cubicBezTo>
                      <a:pt x="264" y="9"/>
                      <a:pt x="261" y="10"/>
                      <a:pt x="260" y="12"/>
                    </a:cubicBezTo>
                    <a:cubicBezTo>
                      <a:pt x="257" y="14"/>
                      <a:pt x="253" y="15"/>
                      <a:pt x="247" y="17"/>
                    </a:cubicBezTo>
                    <a:cubicBezTo>
                      <a:pt x="237" y="20"/>
                      <a:pt x="237" y="20"/>
                      <a:pt x="237" y="20"/>
                    </a:cubicBezTo>
                    <a:cubicBezTo>
                      <a:pt x="237" y="20"/>
                      <a:pt x="237" y="20"/>
                      <a:pt x="237" y="20"/>
                    </a:cubicBezTo>
                    <a:cubicBezTo>
                      <a:pt x="236" y="20"/>
                      <a:pt x="236" y="20"/>
                      <a:pt x="236" y="20"/>
                    </a:cubicBezTo>
                    <a:cubicBezTo>
                      <a:pt x="221" y="18"/>
                      <a:pt x="221" y="18"/>
                      <a:pt x="221" y="18"/>
                    </a:cubicBezTo>
                    <a:cubicBezTo>
                      <a:pt x="220" y="18"/>
                      <a:pt x="220" y="18"/>
                      <a:pt x="220" y="18"/>
                    </a:cubicBezTo>
                    <a:cubicBezTo>
                      <a:pt x="220" y="18"/>
                      <a:pt x="220" y="18"/>
                      <a:pt x="220" y="18"/>
                    </a:cubicBezTo>
                    <a:cubicBezTo>
                      <a:pt x="220" y="18"/>
                      <a:pt x="220" y="18"/>
                      <a:pt x="220" y="18"/>
                    </a:cubicBezTo>
                    <a:cubicBezTo>
                      <a:pt x="215" y="18"/>
                      <a:pt x="215" y="18"/>
                      <a:pt x="215" y="18"/>
                    </a:cubicBezTo>
                    <a:cubicBezTo>
                      <a:pt x="206" y="20"/>
                      <a:pt x="206" y="20"/>
                      <a:pt x="206" y="20"/>
                    </a:cubicBezTo>
                    <a:cubicBezTo>
                      <a:pt x="188" y="22"/>
                      <a:pt x="188" y="22"/>
                      <a:pt x="188" y="22"/>
                    </a:cubicBezTo>
                    <a:cubicBezTo>
                      <a:pt x="188" y="22"/>
                      <a:pt x="188" y="22"/>
                      <a:pt x="188" y="22"/>
                    </a:cubicBezTo>
                    <a:cubicBezTo>
                      <a:pt x="187" y="22"/>
                      <a:pt x="187" y="22"/>
                      <a:pt x="187" y="22"/>
                    </a:cubicBezTo>
                    <a:cubicBezTo>
                      <a:pt x="179" y="18"/>
                      <a:pt x="179" y="18"/>
                      <a:pt x="179" y="18"/>
                    </a:cubicBezTo>
                    <a:cubicBezTo>
                      <a:pt x="171" y="18"/>
                      <a:pt x="171" y="18"/>
                      <a:pt x="171" y="18"/>
                    </a:cubicBezTo>
                    <a:cubicBezTo>
                      <a:pt x="168" y="18"/>
                      <a:pt x="165" y="15"/>
                      <a:pt x="161" y="10"/>
                    </a:cubicBezTo>
                    <a:cubicBezTo>
                      <a:pt x="160" y="10"/>
                      <a:pt x="160" y="10"/>
                      <a:pt x="160" y="10"/>
                    </a:cubicBezTo>
                    <a:cubicBezTo>
                      <a:pt x="159" y="6"/>
                      <a:pt x="158" y="4"/>
                      <a:pt x="158" y="4"/>
                    </a:cubicBezTo>
                    <a:cubicBezTo>
                      <a:pt x="156" y="2"/>
                      <a:pt x="156" y="2"/>
                      <a:pt x="156" y="2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49" y="4"/>
                      <a:pt x="149" y="4"/>
                      <a:pt x="149" y="4"/>
                    </a:cubicBezTo>
                    <a:cubicBezTo>
                      <a:pt x="149" y="4"/>
                      <a:pt x="149" y="4"/>
                      <a:pt x="149" y="4"/>
                    </a:cubicBezTo>
                    <a:cubicBezTo>
                      <a:pt x="136" y="10"/>
                      <a:pt x="136" y="10"/>
                      <a:pt x="136" y="10"/>
                    </a:cubicBezTo>
                    <a:cubicBezTo>
                      <a:pt x="135" y="10"/>
                      <a:pt x="135" y="10"/>
                      <a:pt x="135" y="10"/>
                    </a:cubicBezTo>
                    <a:cubicBezTo>
                      <a:pt x="135" y="10"/>
                      <a:pt x="135" y="10"/>
                      <a:pt x="135" y="10"/>
                    </a:cubicBezTo>
                    <a:cubicBezTo>
                      <a:pt x="119" y="11"/>
                      <a:pt x="119" y="11"/>
                      <a:pt x="119" y="11"/>
                    </a:cubicBezTo>
                    <a:cubicBezTo>
                      <a:pt x="117" y="11"/>
                      <a:pt x="112" y="10"/>
                      <a:pt x="106" y="8"/>
                    </a:cubicBezTo>
                    <a:cubicBezTo>
                      <a:pt x="93" y="6"/>
                      <a:pt x="93" y="6"/>
                      <a:pt x="93" y="6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84" y="2"/>
                      <a:pt x="84" y="2"/>
                      <a:pt x="84" y="2"/>
                    </a:cubicBezTo>
                    <a:lnTo>
                      <a:pt x="7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ş1ïdê">
                <a:extLst>
                  <a:ext uri="{FF2B5EF4-FFF2-40B4-BE49-F238E27FC236}">
                    <a16:creationId xmlns:a16="http://schemas.microsoft.com/office/drawing/2014/main" xmlns="" id="{4C0CAB63-091F-4D2D-AACC-4548917701C9}"/>
                  </a:ext>
                </a:extLst>
              </p:cNvPr>
              <p:cNvSpPr/>
              <p:nvPr/>
            </p:nvSpPr>
            <p:spPr bwMode="auto">
              <a:xfrm>
                <a:off x="2476" y="2805"/>
                <a:ext cx="673" cy="701"/>
              </a:xfrm>
              <a:custGeom>
                <a:avLst/>
                <a:gdLst>
                  <a:gd name="T0" fmla="*/ 10 w 284"/>
                  <a:gd name="T1" fmla="*/ 182 h 296"/>
                  <a:gd name="T2" fmla="*/ 41 w 284"/>
                  <a:gd name="T3" fmla="*/ 181 h 296"/>
                  <a:gd name="T4" fmla="*/ 42 w 284"/>
                  <a:gd name="T5" fmla="*/ 195 h 296"/>
                  <a:gd name="T6" fmla="*/ 68 w 284"/>
                  <a:gd name="T7" fmla="*/ 221 h 296"/>
                  <a:gd name="T8" fmla="*/ 72 w 284"/>
                  <a:gd name="T9" fmla="*/ 260 h 296"/>
                  <a:gd name="T10" fmla="*/ 110 w 284"/>
                  <a:gd name="T11" fmla="*/ 270 h 296"/>
                  <a:gd name="T12" fmla="*/ 118 w 284"/>
                  <a:gd name="T13" fmla="*/ 282 h 296"/>
                  <a:gd name="T14" fmla="*/ 136 w 284"/>
                  <a:gd name="T15" fmla="*/ 296 h 296"/>
                  <a:gd name="T16" fmla="*/ 136 w 284"/>
                  <a:gd name="T17" fmla="*/ 284 h 296"/>
                  <a:gd name="T18" fmla="*/ 135 w 284"/>
                  <a:gd name="T19" fmla="*/ 244 h 296"/>
                  <a:gd name="T20" fmla="*/ 162 w 284"/>
                  <a:gd name="T21" fmla="*/ 236 h 296"/>
                  <a:gd name="T22" fmla="*/ 190 w 284"/>
                  <a:gd name="T23" fmla="*/ 236 h 296"/>
                  <a:gd name="T24" fmla="*/ 220 w 284"/>
                  <a:gd name="T25" fmla="*/ 233 h 296"/>
                  <a:gd name="T26" fmla="*/ 256 w 284"/>
                  <a:gd name="T27" fmla="*/ 211 h 296"/>
                  <a:gd name="T28" fmla="*/ 265 w 284"/>
                  <a:gd name="T29" fmla="*/ 214 h 296"/>
                  <a:gd name="T30" fmla="*/ 270 w 284"/>
                  <a:gd name="T31" fmla="*/ 216 h 296"/>
                  <a:gd name="T32" fmla="*/ 284 w 284"/>
                  <a:gd name="T33" fmla="*/ 205 h 296"/>
                  <a:gd name="T34" fmla="*/ 274 w 284"/>
                  <a:gd name="T35" fmla="*/ 194 h 296"/>
                  <a:gd name="T36" fmla="*/ 252 w 284"/>
                  <a:gd name="T37" fmla="*/ 180 h 296"/>
                  <a:gd name="T38" fmla="*/ 236 w 284"/>
                  <a:gd name="T39" fmla="*/ 182 h 296"/>
                  <a:gd name="T40" fmla="*/ 230 w 284"/>
                  <a:gd name="T41" fmla="*/ 170 h 296"/>
                  <a:gd name="T42" fmla="*/ 234 w 284"/>
                  <a:gd name="T43" fmla="*/ 155 h 296"/>
                  <a:gd name="T44" fmla="*/ 226 w 284"/>
                  <a:gd name="T45" fmla="*/ 136 h 296"/>
                  <a:gd name="T46" fmla="*/ 232 w 284"/>
                  <a:gd name="T47" fmla="*/ 106 h 296"/>
                  <a:gd name="T48" fmla="*/ 216 w 284"/>
                  <a:gd name="T49" fmla="*/ 102 h 296"/>
                  <a:gd name="T50" fmla="*/ 200 w 284"/>
                  <a:gd name="T51" fmla="*/ 84 h 296"/>
                  <a:gd name="T52" fmla="*/ 198 w 284"/>
                  <a:gd name="T53" fmla="*/ 74 h 296"/>
                  <a:gd name="T54" fmla="*/ 206 w 284"/>
                  <a:gd name="T55" fmla="*/ 66 h 296"/>
                  <a:gd name="T56" fmla="*/ 236 w 284"/>
                  <a:gd name="T57" fmla="*/ 63 h 296"/>
                  <a:gd name="T58" fmla="*/ 243 w 284"/>
                  <a:gd name="T59" fmla="*/ 66 h 296"/>
                  <a:gd name="T60" fmla="*/ 256 w 284"/>
                  <a:gd name="T61" fmla="*/ 54 h 296"/>
                  <a:gd name="T62" fmla="*/ 235 w 284"/>
                  <a:gd name="T63" fmla="*/ 52 h 296"/>
                  <a:gd name="T64" fmla="*/ 227 w 284"/>
                  <a:gd name="T65" fmla="*/ 44 h 296"/>
                  <a:gd name="T66" fmla="*/ 222 w 284"/>
                  <a:gd name="T67" fmla="*/ 22 h 296"/>
                  <a:gd name="T68" fmla="*/ 198 w 284"/>
                  <a:gd name="T69" fmla="*/ 34 h 296"/>
                  <a:gd name="T70" fmla="*/ 201 w 284"/>
                  <a:gd name="T71" fmla="*/ 50 h 296"/>
                  <a:gd name="T72" fmla="*/ 193 w 284"/>
                  <a:gd name="T73" fmla="*/ 62 h 296"/>
                  <a:gd name="T74" fmla="*/ 183 w 284"/>
                  <a:gd name="T75" fmla="*/ 85 h 296"/>
                  <a:gd name="T76" fmla="*/ 183 w 284"/>
                  <a:gd name="T77" fmla="*/ 98 h 296"/>
                  <a:gd name="T78" fmla="*/ 178 w 284"/>
                  <a:gd name="T79" fmla="*/ 104 h 296"/>
                  <a:gd name="T80" fmla="*/ 173 w 284"/>
                  <a:gd name="T81" fmla="*/ 107 h 296"/>
                  <a:gd name="T82" fmla="*/ 154 w 284"/>
                  <a:gd name="T83" fmla="*/ 112 h 296"/>
                  <a:gd name="T84" fmla="*/ 138 w 284"/>
                  <a:gd name="T85" fmla="*/ 110 h 296"/>
                  <a:gd name="T86" fmla="*/ 129 w 284"/>
                  <a:gd name="T87" fmla="*/ 106 h 296"/>
                  <a:gd name="T88" fmla="*/ 122 w 284"/>
                  <a:gd name="T89" fmla="*/ 84 h 296"/>
                  <a:gd name="T90" fmla="*/ 113 w 284"/>
                  <a:gd name="T91" fmla="*/ 64 h 296"/>
                  <a:gd name="T92" fmla="*/ 110 w 284"/>
                  <a:gd name="T93" fmla="*/ 57 h 296"/>
                  <a:gd name="T94" fmla="*/ 100 w 284"/>
                  <a:gd name="T95" fmla="*/ 52 h 296"/>
                  <a:gd name="T96" fmla="*/ 86 w 284"/>
                  <a:gd name="T97" fmla="*/ 44 h 296"/>
                  <a:gd name="T98" fmla="*/ 86 w 284"/>
                  <a:gd name="T99" fmla="*/ 35 h 296"/>
                  <a:gd name="T100" fmla="*/ 77 w 284"/>
                  <a:gd name="T101" fmla="*/ 29 h 296"/>
                  <a:gd name="T102" fmla="*/ 61 w 284"/>
                  <a:gd name="T103" fmla="*/ 42 h 296"/>
                  <a:gd name="T104" fmla="*/ 50 w 284"/>
                  <a:gd name="T105" fmla="*/ 21 h 296"/>
                  <a:gd name="T106" fmla="*/ 40 w 284"/>
                  <a:gd name="T107" fmla="*/ 10 h 296"/>
                  <a:gd name="T108" fmla="*/ 28 w 284"/>
                  <a:gd name="T109" fmla="*/ 33 h 296"/>
                  <a:gd name="T110" fmla="*/ 28 w 284"/>
                  <a:gd name="T111" fmla="*/ 54 h 296"/>
                  <a:gd name="T112" fmla="*/ 46 w 284"/>
                  <a:gd name="T113" fmla="*/ 70 h 296"/>
                  <a:gd name="T114" fmla="*/ 31 w 284"/>
                  <a:gd name="T115" fmla="*/ 128 h 296"/>
                  <a:gd name="T116" fmla="*/ 2 w 284"/>
                  <a:gd name="T117" fmla="*/ 174 h 296"/>
                  <a:gd name="T118" fmla="*/ 2 w 284"/>
                  <a:gd name="T119" fmla="*/ 1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84" h="296">
                    <a:moveTo>
                      <a:pt x="2" y="182"/>
                    </a:moveTo>
                    <a:cubicBezTo>
                      <a:pt x="0" y="187"/>
                      <a:pt x="0" y="187"/>
                      <a:pt x="0" y="187"/>
                    </a:cubicBezTo>
                    <a:cubicBezTo>
                      <a:pt x="3" y="187"/>
                      <a:pt x="6" y="185"/>
                      <a:pt x="9" y="183"/>
                    </a:cubicBezTo>
                    <a:cubicBezTo>
                      <a:pt x="10" y="182"/>
                      <a:pt x="10" y="182"/>
                      <a:pt x="10" y="182"/>
                    </a:cubicBezTo>
                    <a:cubicBezTo>
                      <a:pt x="10" y="182"/>
                      <a:pt x="10" y="182"/>
                      <a:pt x="10" y="182"/>
                    </a:cubicBezTo>
                    <a:cubicBezTo>
                      <a:pt x="26" y="180"/>
                      <a:pt x="26" y="180"/>
                      <a:pt x="26" y="180"/>
                    </a:cubicBezTo>
                    <a:cubicBezTo>
                      <a:pt x="37" y="175"/>
                      <a:pt x="37" y="175"/>
                      <a:pt x="37" y="175"/>
                    </a:cubicBezTo>
                    <a:cubicBezTo>
                      <a:pt x="41" y="181"/>
                      <a:pt x="41" y="181"/>
                      <a:pt x="41" y="181"/>
                    </a:cubicBezTo>
                    <a:cubicBezTo>
                      <a:pt x="42" y="181"/>
                      <a:pt x="42" y="181"/>
                      <a:pt x="42" y="181"/>
                    </a:cubicBezTo>
                    <a:cubicBezTo>
                      <a:pt x="37" y="189"/>
                      <a:pt x="37" y="189"/>
                      <a:pt x="37" y="189"/>
                    </a:cubicBezTo>
                    <a:cubicBezTo>
                      <a:pt x="42" y="194"/>
                      <a:pt x="42" y="194"/>
                      <a:pt x="42" y="194"/>
                    </a:cubicBezTo>
                    <a:cubicBezTo>
                      <a:pt x="42" y="195"/>
                      <a:pt x="42" y="195"/>
                      <a:pt x="42" y="195"/>
                    </a:cubicBezTo>
                    <a:cubicBezTo>
                      <a:pt x="42" y="196"/>
                      <a:pt x="42" y="196"/>
                      <a:pt x="42" y="196"/>
                    </a:cubicBezTo>
                    <a:cubicBezTo>
                      <a:pt x="38" y="213"/>
                      <a:pt x="38" y="213"/>
                      <a:pt x="38" y="213"/>
                    </a:cubicBezTo>
                    <a:cubicBezTo>
                      <a:pt x="49" y="220"/>
                      <a:pt x="49" y="220"/>
                      <a:pt x="49" y="220"/>
                    </a:cubicBezTo>
                    <a:cubicBezTo>
                      <a:pt x="68" y="221"/>
                      <a:pt x="68" y="221"/>
                      <a:pt x="68" y="221"/>
                    </a:cubicBezTo>
                    <a:cubicBezTo>
                      <a:pt x="65" y="225"/>
                      <a:pt x="65" y="225"/>
                      <a:pt x="65" y="225"/>
                    </a:cubicBezTo>
                    <a:cubicBezTo>
                      <a:pt x="53" y="240"/>
                      <a:pt x="47" y="248"/>
                      <a:pt x="48" y="251"/>
                    </a:cubicBezTo>
                    <a:cubicBezTo>
                      <a:pt x="55" y="253"/>
                      <a:pt x="55" y="253"/>
                      <a:pt x="55" y="253"/>
                    </a:cubicBezTo>
                    <a:cubicBezTo>
                      <a:pt x="64" y="254"/>
                      <a:pt x="70" y="256"/>
                      <a:pt x="72" y="260"/>
                    </a:cubicBezTo>
                    <a:cubicBezTo>
                      <a:pt x="74" y="265"/>
                      <a:pt x="77" y="270"/>
                      <a:pt x="79" y="275"/>
                    </a:cubicBezTo>
                    <a:cubicBezTo>
                      <a:pt x="90" y="281"/>
                      <a:pt x="90" y="281"/>
                      <a:pt x="90" y="281"/>
                    </a:cubicBezTo>
                    <a:cubicBezTo>
                      <a:pt x="96" y="282"/>
                      <a:pt x="96" y="282"/>
                      <a:pt x="96" y="282"/>
                    </a:cubicBezTo>
                    <a:cubicBezTo>
                      <a:pt x="110" y="270"/>
                      <a:pt x="110" y="270"/>
                      <a:pt x="110" y="270"/>
                    </a:cubicBezTo>
                    <a:cubicBezTo>
                      <a:pt x="118" y="281"/>
                      <a:pt x="118" y="281"/>
                      <a:pt x="118" y="281"/>
                    </a:cubicBezTo>
                    <a:cubicBezTo>
                      <a:pt x="118" y="282"/>
                      <a:pt x="118" y="282"/>
                      <a:pt x="118" y="282"/>
                    </a:cubicBezTo>
                    <a:cubicBezTo>
                      <a:pt x="118" y="282"/>
                      <a:pt x="118" y="282"/>
                      <a:pt x="118" y="282"/>
                    </a:cubicBezTo>
                    <a:cubicBezTo>
                      <a:pt x="118" y="282"/>
                      <a:pt x="118" y="282"/>
                      <a:pt x="118" y="282"/>
                    </a:cubicBezTo>
                    <a:cubicBezTo>
                      <a:pt x="120" y="292"/>
                      <a:pt x="120" y="292"/>
                      <a:pt x="120" y="292"/>
                    </a:cubicBezTo>
                    <a:cubicBezTo>
                      <a:pt x="126" y="293"/>
                      <a:pt x="126" y="293"/>
                      <a:pt x="126" y="293"/>
                    </a:cubicBezTo>
                    <a:cubicBezTo>
                      <a:pt x="126" y="293"/>
                      <a:pt x="126" y="293"/>
                      <a:pt x="126" y="293"/>
                    </a:cubicBezTo>
                    <a:cubicBezTo>
                      <a:pt x="136" y="296"/>
                      <a:pt x="136" y="296"/>
                      <a:pt x="136" y="296"/>
                    </a:cubicBezTo>
                    <a:cubicBezTo>
                      <a:pt x="138" y="296"/>
                      <a:pt x="138" y="296"/>
                      <a:pt x="138" y="296"/>
                    </a:cubicBezTo>
                    <a:cubicBezTo>
                      <a:pt x="138" y="295"/>
                      <a:pt x="138" y="295"/>
                      <a:pt x="138" y="295"/>
                    </a:cubicBezTo>
                    <a:cubicBezTo>
                      <a:pt x="136" y="285"/>
                      <a:pt x="136" y="285"/>
                      <a:pt x="136" y="285"/>
                    </a:cubicBezTo>
                    <a:cubicBezTo>
                      <a:pt x="136" y="284"/>
                      <a:pt x="136" y="284"/>
                      <a:pt x="136" y="284"/>
                    </a:cubicBezTo>
                    <a:cubicBezTo>
                      <a:pt x="131" y="261"/>
                      <a:pt x="131" y="261"/>
                      <a:pt x="131" y="261"/>
                    </a:cubicBezTo>
                    <a:cubicBezTo>
                      <a:pt x="131" y="260"/>
                      <a:pt x="131" y="260"/>
                      <a:pt x="131" y="260"/>
                    </a:cubicBezTo>
                    <a:cubicBezTo>
                      <a:pt x="134" y="244"/>
                      <a:pt x="134" y="244"/>
                      <a:pt x="134" y="244"/>
                    </a:cubicBezTo>
                    <a:cubicBezTo>
                      <a:pt x="135" y="244"/>
                      <a:pt x="135" y="244"/>
                      <a:pt x="135" y="244"/>
                    </a:cubicBezTo>
                    <a:cubicBezTo>
                      <a:pt x="136" y="244"/>
                      <a:pt x="136" y="244"/>
                      <a:pt x="136" y="244"/>
                    </a:cubicBezTo>
                    <a:cubicBezTo>
                      <a:pt x="147" y="245"/>
                      <a:pt x="147" y="245"/>
                      <a:pt x="147" y="245"/>
                    </a:cubicBezTo>
                    <a:cubicBezTo>
                      <a:pt x="160" y="235"/>
                      <a:pt x="160" y="235"/>
                      <a:pt x="160" y="235"/>
                    </a:cubicBezTo>
                    <a:cubicBezTo>
                      <a:pt x="162" y="236"/>
                      <a:pt x="162" y="236"/>
                      <a:pt x="162" y="236"/>
                    </a:cubicBezTo>
                    <a:cubicBezTo>
                      <a:pt x="169" y="241"/>
                      <a:pt x="174" y="246"/>
                      <a:pt x="176" y="249"/>
                    </a:cubicBezTo>
                    <a:cubicBezTo>
                      <a:pt x="178" y="248"/>
                      <a:pt x="183" y="244"/>
                      <a:pt x="189" y="237"/>
                    </a:cubicBezTo>
                    <a:cubicBezTo>
                      <a:pt x="189" y="236"/>
                      <a:pt x="189" y="236"/>
                      <a:pt x="189" y="236"/>
                    </a:cubicBezTo>
                    <a:cubicBezTo>
                      <a:pt x="190" y="236"/>
                      <a:pt x="190" y="236"/>
                      <a:pt x="190" y="236"/>
                    </a:cubicBezTo>
                    <a:cubicBezTo>
                      <a:pt x="210" y="241"/>
                      <a:pt x="210" y="241"/>
                      <a:pt x="210" y="241"/>
                    </a:cubicBezTo>
                    <a:cubicBezTo>
                      <a:pt x="219" y="234"/>
                      <a:pt x="219" y="234"/>
                      <a:pt x="219" y="234"/>
                    </a:cubicBezTo>
                    <a:cubicBezTo>
                      <a:pt x="219" y="233"/>
                      <a:pt x="219" y="233"/>
                      <a:pt x="219" y="233"/>
                    </a:cubicBezTo>
                    <a:cubicBezTo>
                      <a:pt x="220" y="233"/>
                      <a:pt x="220" y="233"/>
                      <a:pt x="220" y="233"/>
                    </a:cubicBezTo>
                    <a:cubicBezTo>
                      <a:pt x="220" y="233"/>
                      <a:pt x="220" y="233"/>
                      <a:pt x="220" y="233"/>
                    </a:cubicBezTo>
                    <a:cubicBezTo>
                      <a:pt x="220" y="233"/>
                      <a:pt x="220" y="233"/>
                      <a:pt x="220" y="233"/>
                    </a:cubicBezTo>
                    <a:cubicBezTo>
                      <a:pt x="229" y="235"/>
                      <a:pt x="229" y="235"/>
                      <a:pt x="229" y="235"/>
                    </a:cubicBezTo>
                    <a:cubicBezTo>
                      <a:pt x="256" y="211"/>
                      <a:pt x="256" y="211"/>
                      <a:pt x="256" y="211"/>
                    </a:cubicBezTo>
                    <a:cubicBezTo>
                      <a:pt x="264" y="213"/>
                      <a:pt x="264" y="213"/>
                      <a:pt x="264" y="213"/>
                    </a:cubicBezTo>
                    <a:cubicBezTo>
                      <a:pt x="264" y="213"/>
                      <a:pt x="264" y="213"/>
                      <a:pt x="264" y="213"/>
                    </a:cubicBezTo>
                    <a:cubicBezTo>
                      <a:pt x="265" y="214"/>
                      <a:pt x="265" y="214"/>
                      <a:pt x="265" y="214"/>
                    </a:cubicBezTo>
                    <a:cubicBezTo>
                      <a:pt x="265" y="214"/>
                      <a:pt x="265" y="214"/>
                      <a:pt x="265" y="214"/>
                    </a:cubicBezTo>
                    <a:cubicBezTo>
                      <a:pt x="266" y="214"/>
                      <a:pt x="266" y="214"/>
                      <a:pt x="266" y="214"/>
                    </a:cubicBezTo>
                    <a:cubicBezTo>
                      <a:pt x="268" y="218"/>
                      <a:pt x="268" y="218"/>
                      <a:pt x="268" y="218"/>
                    </a:cubicBezTo>
                    <a:cubicBezTo>
                      <a:pt x="270" y="216"/>
                      <a:pt x="270" y="216"/>
                      <a:pt x="270" y="216"/>
                    </a:cubicBezTo>
                    <a:cubicBezTo>
                      <a:pt x="270" y="216"/>
                      <a:pt x="270" y="216"/>
                      <a:pt x="270" y="216"/>
                    </a:cubicBezTo>
                    <a:cubicBezTo>
                      <a:pt x="270" y="215"/>
                      <a:pt x="270" y="215"/>
                      <a:pt x="270" y="215"/>
                    </a:cubicBezTo>
                    <a:cubicBezTo>
                      <a:pt x="270" y="215"/>
                      <a:pt x="270" y="215"/>
                      <a:pt x="270" y="215"/>
                    </a:cubicBezTo>
                    <a:cubicBezTo>
                      <a:pt x="278" y="211"/>
                      <a:pt x="278" y="211"/>
                      <a:pt x="278" y="211"/>
                    </a:cubicBezTo>
                    <a:cubicBezTo>
                      <a:pt x="284" y="205"/>
                      <a:pt x="284" y="205"/>
                      <a:pt x="284" y="205"/>
                    </a:cubicBezTo>
                    <a:cubicBezTo>
                      <a:pt x="283" y="193"/>
                      <a:pt x="283" y="193"/>
                      <a:pt x="283" y="193"/>
                    </a:cubicBezTo>
                    <a:cubicBezTo>
                      <a:pt x="282" y="191"/>
                      <a:pt x="282" y="191"/>
                      <a:pt x="282" y="191"/>
                    </a:cubicBezTo>
                    <a:cubicBezTo>
                      <a:pt x="274" y="194"/>
                      <a:pt x="274" y="194"/>
                      <a:pt x="274" y="194"/>
                    </a:cubicBezTo>
                    <a:cubicBezTo>
                      <a:pt x="274" y="194"/>
                      <a:pt x="274" y="194"/>
                      <a:pt x="274" y="194"/>
                    </a:cubicBezTo>
                    <a:cubicBezTo>
                      <a:pt x="272" y="195"/>
                      <a:pt x="270" y="196"/>
                      <a:pt x="267" y="196"/>
                    </a:cubicBezTo>
                    <a:cubicBezTo>
                      <a:pt x="258" y="196"/>
                      <a:pt x="258" y="196"/>
                      <a:pt x="258" y="196"/>
                    </a:cubicBezTo>
                    <a:cubicBezTo>
                      <a:pt x="255" y="196"/>
                      <a:pt x="254" y="195"/>
                      <a:pt x="252" y="193"/>
                    </a:cubicBezTo>
                    <a:cubicBezTo>
                      <a:pt x="252" y="180"/>
                      <a:pt x="252" y="180"/>
                      <a:pt x="252" y="180"/>
                    </a:cubicBezTo>
                    <a:cubicBezTo>
                      <a:pt x="249" y="179"/>
                      <a:pt x="248" y="178"/>
                      <a:pt x="246" y="178"/>
                    </a:cubicBezTo>
                    <a:cubicBezTo>
                      <a:pt x="244" y="179"/>
                      <a:pt x="244" y="179"/>
                      <a:pt x="244" y="179"/>
                    </a:cubicBezTo>
                    <a:cubicBezTo>
                      <a:pt x="242" y="180"/>
                      <a:pt x="242" y="180"/>
                      <a:pt x="242" y="180"/>
                    </a:cubicBezTo>
                    <a:cubicBezTo>
                      <a:pt x="236" y="182"/>
                      <a:pt x="236" y="182"/>
                      <a:pt x="236" y="182"/>
                    </a:cubicBezTo>
                    <a:cubicBezTo>
                      <a:pt x="234" y="182"/>
                      <a:pt x="234" y="182"/>
                      <a:pt x="234" y="182"/>
                    </a:cubicBezTo>
                    <a:cubicBezTo>
                      <a:pt x="234" y="181"/>
                      <a:pt x="234" y="181"/>
                      <a:pt x="234" y="181"/>
                    </a:cubicBezTo>
                    <a:cubicBezTo>
                      <a:pt x="231" y="175"/>
                      <a:pt x="231" y="175"/>
                      <a:pt x="231" y="175"/>
                    </a:cubicBezTo>
                    <a:cubicBezTo>
                      <a:pt x="230" y="170"/>
                      <a:pt x="230" y="170"/>
                      <a:pt x="230" y="170"/>
                    </a:cubicBezTo>
                    <a:cubicBezTo>
                      <a:pt x="230" y="170"/>
                      <a:pt x="230" y="170"/>
                      <a:pt x="230" y="170"/>
                    </a:cubicBezTo>
                    <a:cubicBezTo>
                      <a:pt x="234" y="155"/>
                      <a:pt x="234" y="155"/>
                      <a:pt x="234" y="155"/>
                    </a:cubicBezTo>
                    <a:cubicBezTo>
                      <a:pt x="234" y="155"/>
                      <a:pt x="234" y="155"/>
                      <a:pt x="234" y="155"/>
                    </a:cubicBezTo>
                    <a:cubicBezTo>
                      <a:pt x="234" y="155"/>
                      <a:pt x="234" y="155"/>
                      <a:pt x="234" y="155"/>
                    </a:cubicBezTo>
                    <a:cubicBezTo>
                      <a:pt x="234" y="154"/>
                      <a:pt x="234" y="154"/>
                      <a:pt x="234" y="154"/>
                    </a:cubicBezTo>
                    <a:cubicBezTo>
                      <a:pt x="238" y="147"/>
                      <a:pt x="238" y="147"/>
                      <a:pt x="238" y="147"/>
                    </a:cubicBezTo>
                    <a:cubicBezTo>
                      <a:pt x="226" y="137"/>
                      <a:pt x="226" y="137"/>
                      <a:pt x="226" y="137"/>
                    </a:cubicBezTo>
                    <a:cubicBezTo>
                      <a:pt x="226" y="136"/>
                      <a:pt x="226" y="136"/>
                      <a:pt x="226" y="136"/>
                    </a:cubicBezTo>
                    <a:cubicBezTo>
                      <a:pt x="226" y="136"/>
                      <a:pt x="226" y="136"/>
                      <a:pt x="226" y="136"/>
                    </a:cubicBezTo>
                    <a:cubicBezTo>
                      <a:pt x="226" y="124"/>
                      <a:pt x="226" y="124"/>
                      <a:pt x="226" y="124"/>
                    </a:cubicBezTo>
                    <a:cubicBezTo>
                      <a:pt x="226" y="124"/>
                      <a:pt x="226" y="124"/>
                      <a:pt x="226" y="124"/>
                    </a:cubicBezTo>
                    <a:cubicBezTo>
                      <a:pt x="232" y="106"/>
                      <a:pt x="232" y="106"/>
                      <a:pt x="232" y="106"/>
                    </a:cubicBezTo>
                    <a:cubicBezTo>
                      <a:pt x="228" y="96"/>
                      <a:pt x="228" y="96"/>
                      <a:pt x="228" y="96"/>
                    </a:cubicBezTo>
                    <a:cubicBezTo>
                      <a:pt x="225" y="95"/>
                      <a:pt x="225" y="95"/>
                      <a:pt x="225" y="95"/>
                    </a:cubicBezTo>
                    <a:cubicBezTo>
                      <a:pt x="220" y="95"/>
                      <a:pt x="220" y="95"/>
                      <a:pt x="220" y="95"/>
                    </a:cubicBezTo>
                    <a:cubicBezTo>
                      <a:pt x="216" y="102"/>
                      <a:pt x="216" y="102"/>
                      <a:pt x="216" y="102"/>
                    </a:cubicBezTo>
                    <a:cubicBezTo>
                      <a:pt x="210" y="98"/>
                      <a:pt x="210" y="98"/>
                      <a:pt x="210" y="98"/>
                    </a:cubicBezTo>
                    <a:cubicBezTo>
                      <a:pt x="205" y="95"/>
                      <a:pt x="205" y="95"/>
                      <a:pt x="205" y="95"/>
                    </a:cubicBezTo>
                    <a:cubicBezTo>
                      <a:pt x="200" y="84"/>
                      <a:pt x="200" y="84"/>
                      <a:pt x="200" y="84"/>
                    </a:cubicBezTo>
                    <a:cubicBezTo>
                      <a:pt x="200" y="84"/>
                      <a:pt x="200" y="84"/>
                      <a:pt x="200" y="84"/>
                    </a:cubicBezTo>
                    <a:cubicBezTo>
                      <a:pt x="200" y="84"/>
                      <a:pt x="200" y="84"/>
                      <a:pt x="200" y="84"/>
                    </a:cubicBezTo>
                    <a:cubicBezTo>
                      <a:pt x="199" y="76"/>
                      <a:pt x="199" y="76"/>
                      <a:pt x="199" y="76"/>
                    </a:cubicBezTo>
                    <a:cubicBezTo>
                      <a:pt x="199" y="75"/>
                      <a:pt x="199" y="75"/>
                      <a:pt x="199" y="75"/>
                    </a:cubicBezTo>
                    <a:cubicBezTo>
                      <a:pt x="198" y="74"/>
                      <a:pt x="198" y="74"/>
                      <a:pt x="198" y="74"/>
                    </a:cubicBezTo>
                    <a:cubicBezTo>
                      <a:pt x="200" y="74"/>
                      <a:pt x="200" y="74"/>
                      <a:pt x="200" y="74"/>
                    </a:cubicBezTo>
                    <a:cubicBezTo>
                      <a:pt x="205" y="66"/>
                      <a:pt x="205" y="66"/>
                      <a:pt x="205" y="66"/>
                    </a:cubicBezTo>
                    <a:cubicBezTo>
                      <a:pt x="206" y="66"/>
                      <a:pt x="206" y="66"/>
                      <a:pt x="206" y="66"/>
                    </a:cubicBezTo>
                    <a:cubicBezTo>
                      <a:pt x="206" y="66"/>
                      <a:pt x="206" y="66"/>
                      <a:pt x="206" y="66"/>
                    </a:cubicBezTo>
                    <a:cubicBezTo>
                      <a:pt x="206" y="66"/>
                      <a:pt x="206" y="66"/>
                      <a:pt x="206" y="66"/>
                    </a:cubicBezTo>
                    <a:cubicBezTo>
                      <a:pt x="210" y="65"/>
                      <a:pt x="210" y="65"/>
                      <a:pt x="210" y="65"/>
                    </a:cubicBezTo>
                    <a:cubicBezTo>
                      <a:pt x="215" y="64"/>
                      <a:pt x="215" y="64"/>
                      <a:pt x="215" y="64"/>
                    </a:cubicBezTo>
                    <a:cubicBezTo>
                      <a:pt x="236" y="63"/>
                      <a:pt x="236" y="63"/>
                      <a:pt x="236" y="63"/>
                    </a:cubicBezTo>
                    <a:cubicBezTo>
                      <a:pt x="236" y="63"/>
                      <a:pt x="236" y="63"/>
                      <a:pt x="236" y="63"/>
                    </a:cubicBezTo>
                    <a:cubicBezTo>
                      <a:pt x="239" y="64"/>
                      <a:pt x="239" y="64"/>
                      <a:pt x="239" y="64"/>
                    </a:cubicBezTo>
                    <a:cubicBezTo>
                      <a:pt x="240" y="64"/>
                      <a:pt x="240" y="64"/>
                      <a:pt x="240" y="64"/>
                    </a:cubicBezTo>
                    <a:cubicBezTo>
                      <a:pt x="243" y="66"/>
                      <a:pt x="243" y="66"/>
                      <a:pt x="243" y="66"/>
                    </a:cubicBezTo>
                    <a:cubicBezTo>
                      <a:pt x="248" y="63"/>
                      <a:pt x="248" y="63"/>
                      <a:pt x="248" y="63"/>
                    </a:cubicBezTo>
                    <a:cubicBezTo>
                      <a:pt x="253" y="60"/>
                      <a:pt x="253" y="60"/>
                      <a:pt x="253" y="60"/>
                    </a:cubicBezTo>
                    <a:cubicBezTo>
                      <a:pt x="256" y="56"/>
                      <a:pt x="256" y="56"/>
                      <a:pt x="256" y="56"/>
                    </a:cubicBezTo>
                    <a:cubicBezTo>
                      <a:pt x="256" y="54"/>
                      <a:pt x="256" y="54"/>
                      <a:pt x="256" y="54"/>
                    </a:cubicBezTo>
                    <a:cubicBezTo>
                      <a:pt x="256" y="45"/>
                      <a:pt x="256" y="45"/>
                      <a:pt x="256" y="45"/>
                    </a:cubicBezTo>
                    <a:cubicBezTo>
                      <a:pt x="251" y="44"/>
                      <a:pt x="251" y="44"/>
                      <a:pt x="251" y="44"/>
                    </a:cubicBezTo>
                    <a:cubicBezTo>
                      <a:pt x="243" y="47"/>
                      <a:pt x="243" y="47"/>
                      <a:pt x="243" y="47"/>
                    </a:cubicBezTo>
                    <a:cubicBezTo>
                      <a:pt x="240" y="50"/>
                      <a:pt x="238" y="52"/>
                      <a:pt x="235" y="52"/>
                    </a:cubicBezTo>
                    <a:cubicBezTo>
                      <a:pt x="232" y="52"/>
                      <a:pt x="230" y="49"/>
                      <a:pt x="227" y="45"/>
                    </a:cubicBezTo>
                    <a:cubicBezTo>
                      <a:pt x="227" y="45"/>
                      <a:pt x="227" y="45"/>
                      <a:pt x="227" y="45"/>
                    </a:cubicBezTo>
                    <a:cubicBezTo>
                      <a:pt x="227" y="45"/>
                      <a:pt x="227" y="45"/>
                      <a:pt x="227" y="45"/>
                    </a:cubicBezTo>
                    <a:cubicBezTo>
                      <a:pt x="227" y="44"/>
                      <a:pt x="227" y="44"/>
                      <a:pt x="227" y="44"/>
                    </a:cubicBezTo>
                    <a:cubicBezTo>
                      <a:pt x="226" y="39"/>
                      <a:pt x="226" y="39"/>
                      <a:pt x="226" y="39"/>
                    </a:cubicBezTo>
                    <a:cubicBezTo>
                      <a:pt x="226" y="38"/>
                      <a:pt x="226" y="38"/>
                      <a:pt x="226" y="38"/>
                    </a:cubicBezTo>
                    <a:cubicBezTo>
                      <a:pt x="227" y="33"/>
                      <a:pt x="227" y="33"/>
                      <a:pt x="227" y="33"/>
                    </a:cubicBezTo>
                    <a:cubicBezTo>
                      <a:pt x="222" y="22"/>
                      <a:pt x="222" y="22"/>
                      <a:pt x="222" y="22"/>
                    </a:cubicBezTo>
                    <a:cubicBezTo>
                      <a:pt x="214" y="24"/>
                      <a:pt x="214" y="24"/>
                      <a:pt x="214" y="24"/>
                    </a:cubicBezTo>
                    <a:cubicBezTo>
                      <a:pt x="210" y="28"/>
                      <a:pt x="210" y="28"/>
                      <a:pt x="210" y="28"/>
                    </a:cubicBezTo>
                    <a:cubicBezTo>
                      <a:pt x="212" y="40"/>
                      <a:pt x="212" y="40"/>
                      <a:pt x="212" y="40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202" y="41"/>
                      <a:pt x="202" y="41"/>
                      <a:pt x="202" y="41"/>
                    </a:cubicBezTo>
                    <a:cubicBezTo>
                      <a:pt x="202" y="41"/>
                      <a:pt x="202" y="41"/>
                      <a:pt x="202" y="41"/>
                    </a:cubicBezTo>
                    <a:cubicBezTo>
                      <a:pt x="202" y="42"/>
                      <a:pt x="202" y="42"/>
                      <a:pt x="202" y="42"/>
                    </a:cubicBezTo>
                    <a:cubicBezTo>
                      <a:pt x="201" y="50"/>
                      <a:pt x="201" y="50"/>
                      <a:pt x="201" y="50"/>
                    </a:cubicBezTo>
                    <a:cubicBezTo>
                      <a:pt x="201" y="51"/>
                      <a:pt x="201" y="51"/>
                      <a:pt x="201" y="51"/>
                    </a:cubicBezTo>
                    <a:cubicBezTo>
                      <a:pt x="200" y="51"/>
                      <a:pt x="200" y="51"/>
                      <a:pt x="200" y="51"/>
                    </a:cubicBezTo>
                    <a:cubicBezTo>
                      <a:pt x="193" y="62"/>
                      <a:pt x="193" y="62"/>
                      <a:pt x="193" y="62"/>
                    </a:cubicBezTo>
                    <a:cubicBezTo>
                      <a:pt x="193" y="62"/>
                      <a:pt x="193" y="62"/>
                      <a:pt x="193" y="62"/>
                    </a:cubicBezTo>
                    <a:cubicBezTo>
                      <a:pt x="180" y="69"/>
                      <a:pt x="180" y="69"/>
                      <a:pt x="180" y="69"/>
                    </a:cubicBezTo>
                    <a:cubicBezTo>
                      <a:pt x="179" y="76"/>
                      <a:pt x="179" y="76"/>
                      <a:pt x="179" y="76"/>
                    </a:cubicBezTo>
                    <a:cubicBezTo>
                      <a:pt x="179" y="78"/>
                      <a:pt x="180" y="81"/>
                      <a:pt x="182" y="85"/>
                    </a:cubicBezTo>
                    <a:cubicBezTo>
                      <a:pt x="183" y="85"/>
                      <a:pt x="183" y="85"/>
                      <a:pt x="183" y="85"/>
                    </a:cubicBezTo>
                    <a:cubicBezTo>
                      <a:pt x="183" y="86"/>
                      <a:pt x="183" y="86"/>
                      <a:pt x="183" y="86"/>
                    </a:cubicBezTo>
                    <a:cubicBezTo>
                      <a:pt x="184" y="96"/>
                      <a:pt x="184" y="96"/>
                      <a:pt x="184" y="96"/>
                    </a:cubicBezTo>
                    <a:cubicBezTo>
                      <a:pt x="184" y="97"/>
                      <a:pt x="184" y="97"/>
                      <a:pt x="184" y="97"/>
                    </a:cubicBezTo>
                    <a:cubicBezTo>
                      <a:pt x="183" y="98"/>
                      <a:pt x="183" y="98"/>
                      <a:pt x="183" y="98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4" y="107"/>
                      <a:pt x="174" y="107"/>
                      <a:pt x="174" y="107"/>
                    </a:cubicBezTo>
                    <a:cubicBezTo>
                      <a:pt x="174" y="107"/>
                      <a:pt x="174" y="107"/>
                      <a:pt x="174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2" y="107"/>
                      <a:pt x="172" y="107"/>
                      <a:pt x="172" y="107"/>
                    </a:cubicBezTo>
                    <a:cubicBezTo>
                      <a:pt x="163" y="105"/>
                      <a:pt x="163" y="105"/>
                      <a:pt x="163" y="105"/>
                    </a:cubicBezTo>
                    <a:cubicBezTo>
                      <a:pt x="162" y="105"/>
                      <a:pt x="160" y="106"/>
                      <a:pt x="158" y="107"/>
                    </a:cubicBezTo>
                    <a:cubicBezTo>
                      <a:pt x="154" y="112"/>
                      <a:pt x="154" y="112"/>
                      <a:pt x="154" y="112"/>
                    </a:cubicBezTo>
                    <a:cubicBezTo>
                      <a:pt x="150" y="116"/>
                      <a:pt x="150" y="116"/>
                      <a:pt x="150" y="116"/>
                    </a:cubicBezTo>
                    <a:cubicBezTo>
                      <a:pt x="148" y="119"/>
                      <a:pt x="146" y="120"/>
                      <a:pt x="141" y="119"/>
                    </a:cubicBezTo>
                    <a:cubicBezTo>
                      <a:pt x="138" y="119"/>
                      <a:pt x="138" y="116"/>
                      <a:pt x="138" y="112"/>
                    </a:cubicBezTo>
                    <a:cubicBezTo>
                      <a:pt x="138" y="110"/>
                      <a:pt x="138" y="110"/>
                      <a:pt x="138" y="110"/>
                    </a:cubicBezTo>
                    <a:cubicBezTo>
                      <a:pt x="138" y="107"/>
                      <a:pt x="138" y="107"/>
                      <a:pt x="138" y="107"/>
                    </a:cubicBezTo>
                    <a:cubicBezTo>
                      <a:pt x="136" y="109"/>
                      <a:pt x="136" y="109"/>
                      <a:pt x="136" y="109"/>
                    </a:cubicBezTo>
                    <a:cubicBezTo>
                      <a:pt x="135" y="110"/>
                      <a:pt x="134" y="111"/>
                      <a:pt x="132" y="111"/>
                    </a:cubicBezTo>
                    <a:cubicBezTo>
                      <a:pt x="131" y="110"/>
                      <a:pt x="130" y="109"/>
                      <a:pt x="129" y="106"/>
                    </a:cubicBezTo>
                    <a:cubicBezTo>
                      <a:pt x="129" y="106"/>
                      <a:pt x="129" y="106"/>
                      <a:pt x="129" y="106"/>
                    </a:cubicBezTo>
                    <a:cubicBezTo>
                      <a:pt x="128" y="96"/>
                      <a:pt x="128" y="96"/>
                      <a:pt x="128" y="96"/>
                    </a:cubicBezTo>
                    <a:cubicBezTo>
                      <a:pt x="126" y="88"/>
                      <a:pt x="126" y="88"/>
                      <a:pt x="126" y="88"/>
                    </a:cubicBezTo>
                    <a:cubicBezTo>
                      <a:pt x="122" y="84"/>
                      <a:pt x="122" y="84"/>
                      <a:pt x="122" y="84"/>
                    </a:cubicBezTo>
                    <a:cubicBezTo>
                      <a:pt x="122" y="84"/>
                      <a:pt x="122" y="84"/>
                      <a:pt x="122" y="84"/>
                    </a:cubicBezTo>
                    <a:cubicBezTo>
                      <a:pt x="122" y="83"/>
                      <a:pt x="122" y="83"/>
                      <a:pt x="122" y="83"/>
                    </a:cubicBezTo>
                    <a:cubicBezTo>
                      <a:pt x="113" y="64"/>
                      <a:pt x="113" y="64"/>
                      <a:pt x="113" y="64"/>
                    </a:cubicBezTo>
                    <a:cubicBezTo>
                      <a:pt x="113" y="64"/>
                      <a:pt x="113" y="64"/>
                      <a:pt x="113" y="64"/>
                    </a:cubicBezTo>
                    <a:cubicBezTo>
                      <a:pt x="110" y="58"/>
                      <a:pt x="110" y="58"/>
                      <a:pt x="110" y="58"/>
                    </a:cubicBezTo>
                    <a:cubicBezTo>
                      <a:pt x="110" y="58"/>
                      <a:pt x="110" y="58"/>
                      <a:pt x="110" y="58"/>
                    </a:cubicBezTo>
                    <a:cubicBezTo>
                      <a:pt x="110" y="58"/>
                      <a:pt x="110" y="58"/>
                      <a:pt x="110" y="58"/>
                    </a:cubicBezTo>
                    <a:cubicBezTo>
                      <a:pt x="110" y="57"/>
                      <a:pt x="110" y="57"/>
                      <a:pt x="110" y="57"/>
                    </a:cubicBezTo>
                    <a:cubicBezTo>
                      <a:pt x="108" y="47"/>
                      <a:pt x="108" y="47"/>
                      <a:pt x="108" y="47"/>
                    </a:cubicBezTo>
                    <a:cubicBezTo>
                      <a:pt x="107" y="45"/>
                      <a:pt x="107" y="45"/>
                      <a:pt x="107" y="45"/>
                    </a:cubicBezTo>
                    <a:cubicBezTo>
                      <a:pt x="106" y="46"/>
                      <a:pt x="106" y="46"/>
                      <a:pt x="106" y="46"/>
                    </a:cubicBezTo>
                    <a:cubicBezTo>
                      <a:pt x="103" y="50"/>
                      <a:pt x="101" y="52"/>
                      <a:pt x="100" y="52"/>
                    </a:cubicBezTo>
                    <a:cubicBezTo>
                      <a:pt x="99" y="52"/>
                      <a:pt x="97" y="50"/>
                      <a:pt x="94" y="48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3"/>
                      <a:pt x="86" y="43"/>
                      <a:pt x="86" y="43"/>
                    </a:cubicBezTo>
                    <a:cubicBezTo>
                      <a:pt x="86" y="35"/>
                      <a:pt x="86" y="35"/>
                      <a:pt x="86" y="35"/>
                    </a:cubicBezTo>
                    <a:cubicBezTo>
                      <a:pt x="86" y="35"/>
                      <a:pt x="86" y="35"/>
                      <a:pt x="86" y="35"/>
                    </a:cubicBezTo>
                    <a:cubicBezTo>
                      <a:pt x="84" y="29"/>
                      <a:pt x="84" y="29"/>
                      <a:pt x="84" y="29"/>
                    </a:cubicBezTo>
                    <a:cubicBezTo>
                      <a:pt x="81" y="21"/>
                      <a:pt x="81" y="21"/>
                      <a:pt x="81" y="21"/>
                    </a:cubicBezTo>
                    <a:cubicBezTo>
                      <a:pt x="78" y="21"/>
                      <a:pt x="78" y="21"/>
                      <a:pt x="78" y="21"/>
                    </a:cubicBezTo>
                    <a:cubicBezTo>
                      <a:pt x="78" y="24"/>
                      <a:pt x="78" y="27"/>
                      <a:pt x="77" y="29"/>
                    </a:cubicBezTo>
                    <a:cubicBezTo>
                      <a:pt x="76" y="31"/>
                      <a:pt x="75" y="33"/>
                      <a:pt x="72" y="35"/>
                    </a:cubicBezTo>
                    <a:cubicBezTo>
                      <a:pt x="72" y="38"/>
                      <a:pt x="70" y="40"/>
                      <a:pt x="69" y="41"/>
                    </a:cubicBezTo>
                    <a:cubicBezTo>
                      <a:pt x="66" y="44"/>
                      <a:pt x="64" y="44"/>
                      <a:pt x="62" y="42"/>
                    </a:cubicBezTo>
                    <a:cubicBezTo>
                      <a:pt x="61" y="42"/>
                      <a:pt x="61" y="42"/>
                      <a:pt x="61" y="42"/>
                    </a:cubicBezTo>
                    <a:cubicBezTo>
                      <a:pt x="58" y="41"/>
                      <a:pt x="58" y="38"/>
                      <a:pt x="58" y="33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3" y="28"/>
                      <a:pt x="53" y="28"/>
                      <a:pt x="53" y="28"/>
                    </a:cubicBezTo>
                    <a:cubicBezTo>
                      <a:pt x="51" y="27"/>
                      <a:pt x="50" y="24"/>
                      <a:pt x="50" y="21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40" y="17"/>
                      <a:pt x="41" y="20"/>
                      <a:pt x="41" y="22"/>
                    </a:cubicBezTo>
                    <a:cubicBezTo>
                      <a:pt x="41" y="26"/>
                      <a:pt x="39" y="29"/>
                      <a:pt x="36" y="30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52"/>
                      <a:pt x="27" y="54"/>
                      <a:pt x="28" y="54"/>
                    </a:cubicBezTo>
                    <a:cubicBezTo>
                      <a:pt x="30" y="55"/>
                      <a:pt x="33" y="55"/>
                      <a:pt x="36" y="53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46" y="69"/>
                      <a:pt x="46" y="69"/>
                      <a:pt x="46" y="69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3" y="102"/>
                      <a:pt x="40" y="120"/>
                      <a:pt x="36" y="125"/>
                    </a:cubicBezTo>
                    <a:cubicBezTo>
                      <a:pt x="35" y="126"/>
                      <a:pt x="34" y="127"/>
                      <a:pt x="31" y="128"/>
                    </a:cubicBezTo>
                    <a:cubicBezTo>
                      <a:pt x="28" y="128"/>
                      <a:pt x="26" y="127"/>
                      <a:pt x="24" y="126"/>
                    </a:cubicBezTo>
                    <a:cubicBezTo>
                      <a:pt x="13" y="146"/>
                      <a:pt x="6" y="157"/>
                      <a:pt x="3" y="159"/>
                    </a:cubicBezTo>
                    <a:cubicBezTo>
                      <a:pt x="4" y="159"/>
                      <a:pt x="4" y="159"/>
                      <a:pt x="4" y="159"/>
                    </a:cubicBezTo>
                    <a:cubicBezTo>
                      <a:pt x="2" y="159"/>
                      <a:pt x="1" y="164"/>
                      <a:pt x="2" y="174"/>
                    </a:cubicBezTo>
                    <a:cubicBezTo>
                      <a:pt x="4" y="176"/>
                      <a:pt x="4" y="176"/>
                      <a:pt x="4" y="176"/>
                    </a:cubicBezTo>
                    <a:cubicBezTo>
                      <a:pt x="5" y="176"/>
                      <a:pt x="5" y="176"/>
                      <a:pt x="5" y="176"/>
                    </a:cubicBezTo>
                    <a:cubicBezTo>
                      <a:pt x="6" y="177"/>
                      <a:pt x="6" y="177"/>
                      <a:pt x="6" y="177"/>
                    </a:cubicBezTo>
                    <a:lnTo>
                      <a:pt x="2" y="1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ïsļïḍe">
                <a:extLst>
                  <a:ext uri="{FF2B5EF4-FFF2-40B4-BE49-F238E27FC236}">
                    <a16:creationId xmlns:a16="http://schemas.microsoft.com/office/drawing/2014/main" xmlns="" id="{F9F3F6BE-32D4-44BA-B387-BCE8B046E43D}"/>
                  </a:ext>
                </a:extLst>
              </p:cNvPr>
              <p:cNvSpPr/>
              <p:nvPr/>
            </p:nvSpPr>
            <p:spPr bwMode="auto">
              <a:xfrm>
                <a:off x="2959" y="2796"/>
                <a:ext cx="455" cy="392"/>
              </a:xfrm>
              <a:custGeom>
                <a:avLst/>
                <a:gdLst>
                  <a:gd name="T0" fmla="*/ 142 w 192"/>
                  <a:gd name="T1" fmla="*/ 7 h 166"/>
                  <a:gd name="T2" fmla="*/ 131 w 192"/>
                  <a:gd name="T3" fmla="*/ 10 h 166"/>
                  <a:gd name="T4" fmla="*/ 129 w 192"/>
                  <a:gd name="T5" fmla="*/ 0 h 166"/>
                  <a:gd name="T6" fmla="*/ 125 w 192"/>
                  <a:gd name="T7" fmla="*/ 10 h 166"/>
                  <a:gd name="T8" fmla="*/ 119 w 192"/>
                  <a:gd name="T9" fmla="*/ 18 h 166"/>
                  <a:gd name="T10" fmla="*/ 108 w 192"/>
                  <a:gd name="T11" fmla="*/ 17 h 166"/>
                  <a:gd name="T12" fmla="*/ 106 w 192"/>
                  <a:gd name="T13" fmla="*/ 25 h 166"/>
                  <a:gd name="T14" fmla="*/ 94 w 192"/>
                  <a:gd name="T15" fmla="*/ 28 h 166"/>
                  <a:gd name="T16" fmla="*/ 90 w 192"/>
                  <a:gd name="T17" fmla="*/ 30 h 166"/>
                  <a:gd name="T18" fmla="*/ 80 w 192"/>
                  <a:gd name="T19" fmla="*/ 26 h 166"/>
                  <a:gd name="T20" fmla="*/ 73 w 192"/>
                  <a:gd name="T21" fmla="*/ 24 h 166"/>
                  <a:gd name="T22" fmla="*/ 84 w 192"/>
                  <a:gd name="T23" fmla="*/ 40 h 166"/>
                  <a:gd name="T24" fmla="*/ 90 w 192"/>
                  <a:gd name="T25" fmla="*/ 46 h 166"/>
                  <a:gd name="T26" fmla="*/ 88 w 192"/>
                  <a:gd name="T27" fmla="*/ 55 h 166"/>
                  <a:gd name="T28" fmla="*/ 69 w 192"/>
                  <a:gd name="T29" fmla="*/ 64 h 166"/>
                  <a:gd name="T30" fmla="*/ 62 w 192"/>
                  <a:gd name="T31" fmla="*/ 65 h 166"/>
                  <a:gd name="T32" fmla="*/ 55 w 192"/>
                  <a:gd name="T33" fmla="*/ 63 h 166"/>
                  <a:gd name="T34" fmla="*/ 47 w 192"/>
                  <a:gd name="T35" fmla="*/ 71 h 166"/>
                  <a:gd name="T36" fmla="*/ 39 w 192"/>
                  <a:gd name="T37" fmla="*/ 74 h 166"/>
                  <a:gd name="T38" fmla="*/ 8 w 192"/>
                  <a:gd name="T39" fmla="*/ 74 h 166"/>
                  <a:gd name="T40" fmla="*/ 4 w 192"/>
                  <a:gd name="T41" fmla="*/ 96 h 166"/>
                  <a:gd name="T42" fmla="*/ 11 w 192"/>
                  <a:gd name="T43" fmla="*/ 100 h 166"/>
                  <a:gd name="T44" fmla="*/ 15 w 192"/>
                  <a:gd name="T45" fmla="*/ 95 h 166"/>
                  <a:gd name="T46" fmla="*/ 28 w 192"/>
                  <a:gd name="T47" fmla="*/ 96 h 166"/>
                  <a:gd name="T48" fmla="*/ 31 w 192"/>
                  <a:gd name="T49" fmla="*/ 118 h 166"/>
                  <a:gd name="T50" fmla="*/ 26 w 192"/>
                  <a:gd name="T51" fmla="*/ 130 h 166"/>
                  <a:gd name="T52" fmla="*/ 38 w 192"/>
                  <a:gd name="T53" fmla="*/ 148 h 166"/>
                  <a:gd name="T54" fmla="*/ 33 w 192"/>
                  <a:gd name="T55" fmla="*/ 166 h 166"/>
                  <a:gd name="T56" fmla="*/ 46 w 192"/>
                  <a:gd name="T57" fmla="*/ 159 h 166"/>
                  <a:gd name="T58" fmla="*/ 55 w 192"/>
                  <a:gd name="T59" fmla="*/ 160 h 166"/>
                  <a:gd name="T60" fmla="*/ 84 w 192"/>
                  <a:gd name="T61" fmla="*/ 160 h 166"/>
                  <a:gd name="T62" fmla="*/ 98 w 192"/>
                  <a:gd name="T63" fmla="*/ 150 h 166"/>
                  <a:gd name="T64" fmla="*/ 114 w 192"/>
                  <a:gd name="T65" fmla="*/ 137 h 166"/>
                  <a:gd name="T66" fmla="*/ 124 w 192"/>
                  <a:gd name="T67" fmla="*/ 141 h 166"/>
                  <a:gd name="T68" fmla="*/ 137 w 192"/>
                  <a:gd name="T69" fmla="*/ 146 h 166"/>
                  <a:gd name="T70" fmla="*/ 146 w 192"/>
                  <a:gd name="T71" fmla="*/ 149 h 166"/>
                  <a:gd name="T72" fmla="*/ 148 w 192"/>
                  <a:gd name="T73" fmla="*/ 144 h 166"/>
                  <a:gd name="T74" fmla="*/ 151 w 192"/>
                  <a:gd name="T75" fmla="*/ 142 h 166"/>
                  <a:gd name="T76" fmla="*/ 157 w 192"/>
                  <a:gd name="T77" fmla="*/ 138 h 166"/>
                  <a:gd name="T78" fmla="*/ 173 w 192"/>
                  <a:gd name="T79" fmla="*/ 126 h 166"/>
                  <a:gd name="T80" fmla="*/ 176 w 192"/>
                  <a:gd name="T81" fmla="*/ 124 h 166"/>
                  <a:gd name="T82" fmla="*/ 183 w 192"/>
                  <a:gd name="T83" fmla="*/ 122 h 166"/>
                  <a:gd name="T84" fmla="*/ 190 w 192"/>
                  <a:gd name="T85" fmla="*/ 118 h 166"/>
                  <a:gd name="T86" fmla="*/ 186 w 192"/>
                  <a:gd name="T87" fmla="*/ 103 h 166"/>
                  <a:gd name="T88" fmla="*/ 188 w 192"/>
                  <a:gd name="T89" fmla="*/ 94 h 166"/>
                  <a:gd name="T90" fmla="*/ 174 w 192"/>
                  <a:gd name="T91" fmla="*/ 83 h 166"/>
                  <a:gd name="T92" fmla="*/ 186 w 192"/>
                  <a:gd name="T93" fmla="*/ 34 h 166"/>
                  <a:gd name="T94" fmla="*/ 178 w 192"/>
                  <a:gd name="T95" fmla="*/ 38 h 166"/>
                  <a:gd name="T96" fmla="*/ 168 w 192"/>
                  <a:gd name="T97" fmla="*/ 38 h 166"/>
                  <a:gd name="T98" fmla="*/ 167 w 192"/>
                  <a:gd name="T99" fmla="*/ 34 h 166"/>
                  <a:gd name="T100" fmla="*/ 166 w 192"/>
                  <a:gd name="T101" fmla="*/ 32 h 166"/>
                  <a:gd name="T102" fmla="*/ 156 w 192"/>
                  <a:gd name="T103" fmla="*/ 2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92" h="166">
                    <a:moveTo>
                      <a:pt x="150" y="3"/>
                    </a:moveTo>
                    <a:cubicBezTo>
                      <a:pt x="148" y="2"/>
                      <a:pt x="148" y="2"/>
                      <a:pt x="148" y="2"/>
                    </a:cubicBezTo>
                    <a:cubicBezTo>
                      <a:pt x="144" y="4"/>
                      <a:pt x="144" y="4"/>
                      <a:pt x="144" y="4"/>
                    </a:cubicBezTo>
                    <a:cubicBezTo>
                      <a:pt x="142" y="7"/>
                      <a:pt x="142" y="7"/>
                      <a:pt x="142" y="7"/>
                    </a:cubicBezTo>
                    <a:cubicBezTo>
                      <a:pt x="141" y="11"/>
                      <a:pt x="139" y="13"/>
                      <a:pt x="136" y="13"/>
                    </a:cubicBezTo>
                    <a:cubicBezTo>
                      <a:pt x="135" y="13"/>
                      <a:pt x="133" y="12"/>
                      <a:pt x="132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0" y="6"/>
                      <a:pt x="130" y="6"/>
                      <a:pt x="130" y="6"/>
                    </a:cubicBezTo>
                    <a:cubicBezTo>
                      <a:pt x="130" y="5"/>
                      <a:pt x="130" y="5"/>
                      <a:pt x="130" y="5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6" y="0"/>
                      <a:pt x="126" y="0"/>
                      <a:pt x="126" y="0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25" y="10"/>
                      <a:pt x="125" y="10"/>
                      <a:pt x="125" y="10"/>
                    </a:cubicBezTo>
                    <a:cubicBezTo>
                      <a:pt x="125" y="10"/>
                      <a:pt x="125" y="10"/>
                      <a:pt x="125" y="10"/>
                    </a:cubicBezTo>
                    <a:cubicBezTo>
                      <a:pt x="124" y="10"/>
                      <a:pt x="124" y="10"/>
                      <a:pt x="124" y="10"/>
                    </a:cubicBezTo>
                    <a:cubicBezTo>
                      <a:pt x="120" y="17"/>
                      <a:pt x="120" y="17"/>
                      <a:pt x="120" y="17"/>
                    </a:cubicBezTo>
                    <a:cubicBezTo>
                      <a:pt x="119" y="18"/>
                      <a:pt x="119" y="18"/>
                      <a:pt x="119" y="18"/>
                    </a:cubicBezTo>
                    <a:cubicBezTo>
                      <a:pt x="118" y="18"/>
                      <a:pt x="118" y="18"/>
                      <a:pt x="118" y="18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8"/>
                      <a:pt x="108" y="18"/>
                      <a:pt x="108" y="18"/>
                    </a:cubicBezTo>
                    <a:cubicBezTo>
                      <a:pt x="104" y="22"/>
                      <a:pt x="104" y="22"/>
                      <a:pt x="104" y="22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3" y="29"/>
                      <a:pt x="103" y="29"/>
                      <a:pt x="103" y="29"/>
                    </a:cubicBezTo>
                    <a:cubicBezTo>
                      <a:pt x="94" y="29"/>
                      <a:pt x="94" y="29"/>
                      <a:pt x="94" y="29"/>
                    </a:cubicBezTo>
                    <a:cubicBezTo>
                      <a:pt x="94" y="28"/>
                      <a:pt x="94" y="28"/>
                      <a:pt x="94" y="28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1" y="29"/>
                      <a:pt x="91" y="29"/>
                      <a:pt x="91" y="29"/>
                    </a:cubicBezTo>
                    <a:cubicBezTo>
                      <a:pt x="90" y="30"/>
                      <a:pt x="90" y="30"/>
                      <a:pt x="90" y="30"/>
                    </a:cubicBezTo>
                    <a:cubicBezTo>
                      <a:pt x="84" y="30"/>
                      <a:pt x="84" y="30"/>
                      <a:pt x="84" y="30"/>
                    </a:cubicBezTo>
                    <a:cubicBezTo>
                      <a:pt x="84" y="30"/>
                      <a:pt x="84" y="30"/>
                      <a:pt x="84" y="30"/>
                    </a:cubicBezTo>
                    <a:cubicBezTo>
                      <a:pt x="80" y="27"/>
                      <a:pt x="80" y="27"/>
                      <a:pt x="80" y="27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5"/>
                      <a:pt x="80" y="25"/>
                      <a:pt x="80" y="25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68" y="26"/>
                      <a:pt x="68" y="26"/>
                      <a:pt x="68" y="26"/>
                    </a:cubicBezTo>
                    <a:cubicBezTo>
                      <a:pt x="66" y="28"/>
                      <a:pt x="66" y="28"/>
                      <a:pt x="66" y="28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5" y="41"/>
                      <a:pt x="85" y="41"/>
                      <a:pt x="85" y="41"/>
                    </a:cubicBezTo>
                    <a:cubicBezTo>
                      <a:pt x="90" y="46"/>
                      <a:pt x="90" y="46"/>
                      <a:pt x="90" y="46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1" y="60"/>
                      <a:pt x="81" y="60"/>
                      <a:pt x="81" y="60"/>
                    </a:cubicBezTo>
                    <a:cubicBezTo>
                      <a:pt x="81" y="61"/>
                      <a:pt x="81" y="61"/>
                      <a:pt x="81" y="61"/>
                    </a:cubicBezTo>
                    <a:cubicBezTo>
                      <a:pt x="80" y="61"/>
                      <a:pt x="80" y="61"/>
                      <a:pt x="80" y="61"/>
                    </a:cubicBezTo>
                    <a:cubicBezTo>
                      <a:pt x="69" y="64"/>
                      <a:pt x="69" y="64"/>
                      <a:pt x="69" y="64"/>
                    </a:cubicBezTo>
                    <a:cubicBezTo>
                      <a:pt x="69" y="64"/>
                      <a:pt x="69" y="64"/>
                      <a:pt x="69" y="64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57" y="63"/>
                      <a:pt x="57" y="63"/>
                      <a:pt x="57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47" y="71"/>
                      <a:pt x="47" y="71"/>
                      <a:pt x="47" y="71"/>
                    </a:cubicBezTo>
                    <a:cubicBezTo>
                      <a:pt x="46" y="71"/>
                      <a:pt x="46" y="71"/>
                      <a:pt x="46" y="71"/>
                    </a:cubicBezTo>
                    <a:cubicBezTo>
                      <a:pt x="46" y="71"/>
                      <a:pt x="46" y="71"/>
                      <a:pt x="46" y="71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0" y="71"/>
                      <a:pt x="30" y="71"/>
                      <a:pt x="30" y="71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8" y="73"/>
                      <a:pt x="8" y="73"/>
                      <a:pt x="8" y="73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4" y="74"/>
                      <a:pt x="4" y="74"/>
                      <a:pt x="4" y="74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4" y="96"/>
                      <a:pt x="4" y="96"/>
                      <a:pt x="4" y="96"/>
                    </a:cubicBezTo>
                    <a:cubicBezTo>
                      <a:pt x="9" y="98"/>
                      <a:pt x="9" y="98"/>
                      <a:pt x="9" y="98"/>
                    </a:cubicBezTo>
                    <a:cubicBezTo>
                      <a:pt x="9" y="98"/>
                      <a:pt x="9" y="98"/>
                      <a:pt x="9" y="98"/>
                    </a:cubicBezTo>
                    <a:cubicBezTo>
                      <a:pt x="9" y="98"/>
                      <a:pt x="9" y="98"/>
                      <a:pt x="9" y="98"/>
                    </a:cubicBezTo>
                    <a:cubicBezTo>
                      <a:pt x="11" y="100"/>
                      <a:pt x="11" y="100"/>
                      <a:pt x="11" y="100"/>
                    </a:cubicBezTo>
                    <a:cubicBezTo>
                      <a:pt x="14" y="96"/>
                      <a:pt x="14" y="96"/>
                      <a:pt x="14" y="96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5" y="95"/>
                      <a:pt x="15" y="95"/>
                      <a:pt x="15" y="95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2" y="94"/>
                      <a:pt x="22" y="94"/>
                      <a:pt x="22" y="94"/>
                    </a:cubicBezTo>
                    <a:cubicBezTo>
                      <a:pt x="22" y="94"/>
                      <a:pt x="22" y="94"/>
                      <a:pt x="22" y="94"/>
                    </a:cubicBezTo>
                    <a:cubicBezTo>
                      <a:pt x="28" y="96"/>
                      <a:pt x="28" y="96"/>
                      <a:pt x="28" y="96"/>
                    </a:cubicBezTo>
                    <a:cubicBezTo>
                      <a:pt x="34" y="110"/>
                      <a:pt x="34" y="110"/>
                      <a:pt x="34" y="110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1" y="118"/>
                      <a:pt x="31" y="118"/>
                      <a:pt x="31" y="118"/>
                    </a:cubicBezTo>
                    <a:cubicBezTo>
                      <a:pt x="31" y="118"/>
                      <a:pt x="31" y="118"/>
                      <a:pt x="31" y="118"/>
                    </a:cubicBezTo>
                    <a:cubicBezTo>
                      <a:pt x="29" y="122"/>
                      <a:pt x="29" y="122"/>
                      <a:pt x="29" y="122"/>
                    </a:cubicBezTo>
                    <a:cubicBezTo>
                      <a:pt x="29" y="123"/>
                      <a:pt x="29" y="123"/>
                      <a:pt x="29" y="123"/>
                    </a:cubicBezTo>
                    <a:cubicBezTo>
                      <a:pt x="26" y="130"/>
                      <a:pt x="26" y="130"/>
                      <a:pt x="26" y="130"/>
                    </a:cubicBezTo>
                    <a:cubicBezTo>
                      <a:pt x="26" y="138"/>
                      <a:pt x="26" y="138"/>
                      <a:pt x="26" y="138"/>
                    </a:cubicBezTo>
                    <a:cubicBezTo>
                      <a:pt x="31" y="143"/>
                      <a:pt x="31" y="143"/>
                      <a:pt x="31" y="143"/>
                    </a:cubicBezTo>
                    <a:cubicBezTo>
                      <a:pt x="31" y="143"/>
                      <a:pt x="31" y="143"/>
                      <a:pt x="31" y="143"/>
                    </a:cubicBezTo>
                    <a:cubicBezTo>
                      <a:pt x="38" y="148"/>
                      <a:pt x="38" y="148"/>
                      <a:pt x="38" y="148"/>
                    </a:cubicBezTo>
                    <a:cubicBezTo>
                      <a:pt x="38" y="149"/>
                      <a:pt x="38" y="149"/>
                      <a:pt x="38" y="149"/>
                    </a:cubicBezTo>
                    <a:cubicBezTo>
                      <a:pt x="39" y="149"/>
                      <a:pt x="39" y="149"/>
                      <a:pt x="39" y="149"/>
                    </a:cubicBezTo>
                    <a:cubicBezTo>
                      <a:pt x="34" y="160"/>
                      <a:pt x="34" y="160"/>
                      <a:pt x="34" y="160"/>
                    </a:cubicBezTo>
                    <a:cubicBezTo>
                      <a:pt x="33" y="166"/>
                      <a:pt x="33" y="166"/>
                      <a:pt x="33" y="166"/>
                    </a:cubicBezTo>
                    <a:cubicBezTo>
                      <a:pt x="34" y="165"/>
                      <a:pt x="34" y="165"/>
                      <a:pt x="34" y="165"/>
                    </a:cubicBezTo>
                    <a:cubicBezTo>
                      <a:pt x="35" y="165"/>
                      <a:pt x="35" y="165"/>
                      <a:pt x="35" y="165"/>
                    </a:cubicBezTo>
                    <a:cubicBezTo>
                      <a:pt x="39" y="163"/>
                      <a:pt x="39" y="163"/>
                      <a:pt x="39" y="163"/>
                    </a:cubicBezTo>
                    <a:cubicBezTo>
                      <a:pt x="46" y="159"/>
                      <a:pt x="46" y="159"/>
                      <a:pt x="46" y="159"/>
                    </a:cubicBezTo>
                    <a:cubicBezTo>
                      <a:pt x="46" y="159"/>
                      <a:pt x="46" y="159"/>
                      <a:pt x="46" y="159"/>
                    </a:cubicBezTo>
                    <a:cubicBezTo>
                      <a:pt x="54" y="160"/>
                      <a:pt x="54" y="160"/>
                      <a:pt x="54" y="160"/>
                    </a:cubicBezTo>
                    <a:cubicBezTo>
                      <a:pt x="55" y="160"/>
                      <a:pt x="55" y="160"/>
                      <a:pt x="55" y="160"/>
                    </a:cubicBezTo>
                    <a:cubicBezTo>
                      <a:pt x="55" y="160"/>
                      <a:pt x="55" y="160"/>
                      <a:pt x="55" y="160"/>
                    </a:cubicBezTo>
                    <a:cubicBezTo>
                      <a:pt x="67" y="165"/>
                      <a:pt x="67" y="165"/>
                      <a:pt x="67" y="165"/>
                    </a:cubicBezTo>
                    <a:cubicBezTo>
                      <a:pt x="80" y="165"/>
                      <a:pt x="80" y="165"/>
                      <a:pt x="80" y="165"/>
                    </a:cubicBezTo>
                    <a:cubicBezTo>
                      <a:pt x="84" y="160"/>
                      <a:pt x="84" y="160"/>
                      <a:pt x="84" y="160"/>
                    </a:cubicBezTo>
                    <a:cubicBezTo>
                      <a:pt x="84" y="160"/>
                      <a:pt x="84" y="160"/>
                      <a:pt x="84" y="160"/>
                    </a:cubicBezTo>
                    <a:cubicBezTo>
                      <a:pt x="84" y="160"/>
                      <a:pt x="84" y="160"/>
                      <a:pt x="84" y="160"/>
                    </a:cubicBezTo>
                    <a:cubicBezTo>
                      <a:pt x="91" y="156"/>
                      <a:pt x="91" y="156"/>
                      <a:pt x="91" y="156"/>
                    </a:cubicBezTo>
                    <a:cubicBezTo>
                      <a:pt x="98" y="151"/>
                      <a:pt x="98" y="151"/>
                      <a:pt x="98" y="151"/>
                    </a:cubicBezTo>
                    <a:cubicBezTo>
                      <a:pt x="98" y="150"/>
                      <a:pt x="98" y="150"/>
                      <a:pt x="98" y="150"/>
                    </a:cubicBezTo>
                    <a:cubicBezTo>
                      <a:pt x="98" y="150"/>
                      <a:pt x="98" y="150"/>
                      <a:pt x="98" y="150"/>
                    </a:cubicBezTo>
                    <a:cubicBezTo>
                      <a:pt x="103" y="149"/>
                      <a:pt x="103" y="149"/>
                      <a:pt x="103" y="149"/>
                    </a:cubicBezTo>
                    <a:cubicBezTo>
                      <a:pt x="108" y="145"/>
                      <a:pt x="108" y="145"/>
                      <a:pt x="108" y="145"/>
                    </a:cubicBezTo>
                    <a:cubicBezTo>
                      <a:pt x="114" y="137"/>
                      <a:pt x="114" y="137"/>
                      <a:pt x="114" y="137"/>
                    </a:cubicBezTo>
                    <a:cubicBezTo>
                      <a:pt x="123" y="140"/>
                      <a:pt x="123" y="140"/>
                      <a:pt x="123" y="140"/>
                    </a:cubicBezTo>
                    <a:cubicBezTo>
                      <a:pt x="124" y="140"/>
                      <a:pt x="124" y="140"/>
                      <a:pt x="124" y="140"/>
                    </a:cubicBezTo>
                    <a:cubicBezTo>
                      <a:pt x="124" y="141"/>
                      <a:pt x="124" y="141"/>
                      <a:pt x="124" y="141"/>
                    </a:cubicBezTo>
                    <a:cubicBezTo>
                      <a:pt x="124" y="141"/>
                      <a:pt x="124" y="141"/>
                      <a:pt x="124" y="141"/>
                    </a:cubicBezTo>
                    <a:cubicBezTo>
                      <a:pt x="126" y="144"/>
                      <a:pt x="127" y="146"/>
                      <a:pt x="128" y="146"/>
                    </a:cubicBezTo>
                    <a:cubicBezTo>
                      <a:pt x="133" y="146"/>
                      <a:pt x="133" y="146"/>
                      <a:pt x="133" y="146"/>
                    </a:cubicBezTo>
                    <a:cubicBezTo>
                      <a:pt x="134" y="146"/>
                      <a:pt x="134" y="146"/>
                      <a:pt x="134" y="146"/>
                    </a:cubicBezTo>
                    <a:cubicBezTo>
                      <a:pt x="137" y="146"/>
                      <a:pt x="137" y="146"/>
                      <a:pt x="137" y="146"/>
                    </a:cubicBezTo>
                    <a:cubicBezTo>
                      <a:pt x="138" y="146"/>
                      <a:pt x="138" y="146"/>
                      <a:pt x="138" y="146"/>
                    </a:cubicBezTo>
                    <a:cubicBezTo>
                      <a:pt x="138" y="147"/>
                      <a:pt x="138" y="147"/>
                      <a:pt x="138" y="147"/>
                    </a:cubicBezTo>
                    <a:cubicBezTo>
                      <a:pt x="144" y="149"/>
                      <a:pt x="144" y="149"/>
                      <a:pt x="144" y="149"/>
                    </a:cubicBezTo>
                    <a:cubicBezTo>
                      <a:pt x="146" y="149"/>
                      <a:pt x="146" y="149"/>
                      <a:pt x="146" y="149"/>
                    </a:cubicBezTo>
                    <a:cubicBezTo>
                      <a:pt x="147" y="148"/>
                      <a:pt x="147" y="148"/>
                      <a:pt x="147" y="148"/>
                    </a:cubicBezTo>
                    <a:cubicBezTo>
                      <a:pt x="148" y="145"/>
                      <a:pt x="148" y="145"/>
                      <a:pt x="148" y="145"/>
                    </a:cubicBezTo>
                    <a:cubicBezTo>
                      <a:pt x="148" y="145"/>
                      <a:pt x="148" y="145"/>
                      <a:pt x="148" y="145"/>
                    </a:cubicBez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51" y="142"/>
                      <a:pt x="151" y="142"/>
                      <a:pt x="151" y="142"/>
                    </a:cubicBezTo>
                    <a:cubicBezTo>
                      <a:pt x="151" y="142"/>
                      <a:pt x="151" y="142"/>
                      <a:pt x="151" y="142"/>
                    </a:cubicBezTo>
                    <a:cubicBezTo>
                      <a:pt x="156" y="138"/>
                      <a:pt x="156" y="138"/>
                      <a:pt x="156" y="138"/>
                    </a:cubicBezTo>
                    <a:cubicBezTo>
                      <a:pt x="156" y="138"/>
                      <a:pt x="156" y="138"/>
                      <a:pt x="156" y="138"/>
                    </a:cubicBezTo>
                    <a:cubicBezTo>
                      <a:pt x="156" y="138"/>
                      <a:pt x="156" y="138"/>
                      <a:pt x="156" y="138"/>
                    </a:cubicBezTo>
                    <a:cubicBezTo>
                      <a:pt x="157" y="138"/>
                      <a:pt x="157" y="138"/>
                      <a:pt x="157" y="138"/>
                    </a:cubicBezTo>
                    <a:cubicBezTo>
                      <a:pt x="161" y="138"/>
                      <a:pt x="161" y="138"/>
                      <a:pt x="161" y="138"/>
                    </a:cubicBezTo>
                    <a:cubicBezTo>
                      <a:pt x="161" y="136"/>
                      <a:pt x="162" y="133"/>
                      <a:pt x="165" y="131"/>
                    </a:cubicBezTo>
                    <a:cubicBezTo>
                      <a:pt x="168" y="129"/>
                      <a:pt x="170" y="128"/>
                      <a:pt x="171" y="128"/>
                    </a:cubicBezTo>
                    <a:cubicBezTo>
                      <a:pt x="173" y="126"/>
                      <a:pt x="173" y="126"/>
                      <a:pt x="173" y="126"/>
                    </a:cubicBezTo>
                    <a:cubicBezTo>
                      <a:pt x="174" y="126"/>
                      <a:pt x="174" y="126"/>
                      <a:pt x="174" y="126"/>
                    </a:cubicBezTo>
                    <a:cubicBezTo>
                      <a:pt x="174" y="126"/>
                      <a:pt x="174" y="126"/>
                      <a:pt x="174" y="126"/>
                    </a:cubicBezTo>
                    <a:cubicBezTo>
                      <a:pt x="176" y="124"/>
                      <a:pt x="176" y="124"/>
                      <a:pt x="176" y="124"/>
                    </a:cubicBezTo>
                    <a:cubicBezTo>
                      <a:pt x="176" y="124"/>
                      <a:pt x="176" y="124"/>
                      <a:pt x="176" y="124"/>
                    </a:cubicBezTo>
                    <a:cubicBezTo>
                      <a:pt x="176" y="124"/>
                      <a:pt x="176" y="124"/>
                      <a:pt x="176" y="124"/>
                    </a:cubicBezTo>
                    <a:cubicBezTo>
                      <a:pt x="176" y="123"/>
                      <a:pt x="176" y="123"/>
                      <a:pt x="176" y="123"/>
                    </a:cubicBezTo>
                    <a:cubicBezTo>
                      <a:pt x="177" y="123"/>
                      <a:pt x="177" y="123"/>
                      <a:pt x="177" y="123"/>
                    </a:cubicBezTo>
                    <a:cubicBezTo>
                      <a:pt x="183" y="122"/>
                      <a:pt x="183" y="122"/>
                      <a:pt x="183" y="122"/>
                    </a:cubicBezTo>
                    <a:cubicBezTo>
                      <a:pt x="187" y="122"/>
                      <a:pt x="187" y="122"/>
                      <a:pt x="187" y="122"/>
                    </a:cubicBezTo>
                    <a:cubicBezTo>
                      <a:pt x="188" y="120"/>
                      <a:pt x="188" y="120"/>
                      <a:pt x="188" y="120"/>
                    </a:cubicBezTo>
                    <a:cubicBezTo>
                      <a:pt x="190" y="118"/>
                      <a:pt x="190" y="118"/>
                      <a:pt x="190" y="118"/>
                    </a:cubicBezTo>
                    <a:cubicBezTo>
                      <a:pt x="190" y="118"/>
                      <a:pt x="190" y="118"/>
                      <a:pt x="190" y="118"/>
                    </a:cubicBezTo>
                    <a:cubicBezTo>
                      <a:pt x="192" y="114"/>
                      <a:pt x="192" y="114"/>
                      <a:pt x="192" y="114"/>
                    </a:cubicBezTo>
                    <a:cubicBezTo>
                      <a:pt x="191" y="114"/>
                      <a:pt x="191" y="114"/>
                      <a:pt x="191" y="114"/>
                    </a:cubicBezTo>
                    <a:cubicBezTo>
                      <a:pt x="188" y="111"/>
                      <a:pt x="187" y="108"/>
                      <a:pt x="186" y="103"/>
                    </a:cubicBezTo>
                    <a:cubicBezTo>
                      <a:pt x="186" y="103"/>
                      <a:pt x="186" y="103"/>
                      <a:pt x="186" y="103"/>
                    </a:cubicBezTo>
                    <a:cubicBezTo>
                      <a:pt x="186" y="103"/>
                      <a:pt x="186" y="103"/>
                      <a:pt x="186" y="103"/>
                    </a:cubicBezTo>
                    <a:cubicBezTo>
                      <a:pt x="186" y="103"/>
                      <a:pt x="186" y="103"/>
                      <a:pt x="186" y="103"/>
                    </a:cubicBezTo>
                    <a:cubicBezTo>
                      <a:pt x="186" y="102"/>
                      <a:pt x="186" y="102"/>
                      <a:pt x="186" y="102"/>
                    </a:cubicBezTo>
                    <a:cubicBezTo>
                      <a:pt x="188" y="94"/>
                      <a:pt x="188" y="94"/>
                      <a:pt x="188" y="94"/>
                    </a:cubicBezTo>
                    <a:cubicBezTo>
                      <a:pt x="188" y="91"/>
                      <a:pt x="188" y="89"/>
                      <a:pt x="190" y="87"/>
                    </a:cubicBezTo>
                    <a:cubicBezTo>
                      <a:pt x="190" y="80"/>
                      <a:pt x="190" y="80"/>
                      <a:pt x="190" y="80"/>
                    </a:cubicBezTo>
                    <a:cubicBezTo>
                      <a:pt x="189" y="79"/>
                      <a:pt x="188" y="78"/>
                      <a:pt x="186" y="78"/>
                    </a:cubicBezTo>
                    <a:cubicBezTo>
                      <a:pt x="174" y="83"/>
                      <a:pt x="174" y="83"/>
                      <a:pt x="174" y="83"/>
                    </a:cubicBezTo>
                    <a:cubicBezTo>
                      <a:pt x="174" y="70"/>
                      <a:pt x="174" y="70"/>
                      <a:pt x="174" y="70"/>
                    </a:cubicBezTo>
                    <a:cubicBezTo>
                      <a:pt x="175" y="68"/>
                      <a:pt x="179" y="64"/>
                      <a:pt x="186" y="60"/>
                    </a:cubicBezTo>
                    <a:cubicBezTo>
                      <a:pt x="183" y="46"/>
                      <a:pt x="183" y="46"/>
                      <a:pt x="183" y="46"/>
                    </a:cubicBezTo>
                    <a:cubicBezTo>
                      <a:pt x="182" y="41"/>
                      <a:pt x="183" y="37"/>
                      <a:pt x="186" y="34"/>
                    </a:cubicBezTo>
                    <a:cubicBezTo>
                      <a:pt x="186" y="32"/>
                      <a:pt x="186" y="32"/>
                      <a:pt x="186" y="32"/>
                    </a:cubicBezTo>
                    <a:cubicBezTo>
                      <a:pt x="182" y="32"/>
                      <a:pt x="182" y="32"/>
                      <a:pt x="182" y="32"/>
                    </a:cubicBezTo>
                    <a:cubicBezTo>
                      <a:pt x="180" y="32"/>
                      <a:pt x="180" y="32"/>
                      <a:pt x="180" y="32"/>
                    </a:cubicBezTo>
                    <a:cubicBezTo>
                      <a:pt x="178" y="38"/>
                      <a:pt x="178" y="38"/>
                      <a:pt x="178" y="38"/>
                    </a:cubicBezTo>
                    <a:cubicBezTo>
                      <a:pt x="177" y="40"/>
                      <a:pt x="175" y="41"/>
                      <a:pt x="174" y="41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169" y="38"/>
                      <a:pt x="169" y="38"/>
                      <a:pt x="169" y="38"/>
                    </a:cubicBezTo>
                    <a:cubicBezTo>
                      <a:pt x="168" y="38"/>
                      <a:pt x="168" y="38"/>
                      <a:pt x="168" y="38"/>
                    </a:cubicBezTo>
                    <a:cubicBezTo>
                      <a:pt x="168" y="38"/>
                      <a:pt x="168" y="38"/>
                      <a:pt x="168" y="38"/>
                    </a:cubicBezTo>
                    <a:cubicBezTo>
                      <a:pt x="168" y="38"/>
                      <a:pt x="168" y="38"/>
                      <a:pt x="168" y="38"/>
                    </a:cubicBezTo>
                    <a:cubicBezTo>
                      <a:pt x="168" y="37"/>
                      <a:pt x="168" y="37"/>
                      <a:pt x="168" y="37"/>
                    </a:cubicBezTo>
                    <a:cubicBezTo>
                      <a:pt x="167" y="34"/>
                      <a:pt x="167" y="34"/>
                      <a:pt x="167" y="34"/>
                    </a:cubicBezTo>
                    <a:cubicBezTo>
                      <a:pt x="166" y="30"/>
                      <a:pt x="166" y="30"/>
                      <a:pt x="166" y="30"/>
                    </a:cubicBezTo>
                    <a:cubicBezTo>
                      <a:pt x="166" y="30"/>
                      <a:pt x="166" y="30"/>
                      <a:pt x="166" y="30"/>
                    </a:cubicBezTo>
                    <a:cubicBezTo>
                      <a:pt x="166" y="30"/>
                      <a:pt x="166" y="30"/>
                      <a:pt x="166" y="30"/>
                    </a:cubicBezTo>
                    <a:cubicBezTo>
                      <a:pt x="166" y="32"/>
                      <a:pt x="166" y="32"/>
                      <a:pt x="166" y="32"/>
                    </a:cubicBezTo>
                    <a:cubicBezTo>
                      <a:pt x="158" y="32"/>
                      <a:pt x="158" y="32"/>
                      <a:pt x="158" y="32"/>
                    </a:cubicBezTo>
                    <a:cubicBezTo>
                      <a:pt x="158" y="30"/>
                      <a:pt x="158" y="30"/>
                      <a:pt x="158" y="30"/>
                    </a:cubicBezTo>
                    <a:cubicBezTo>
                      <a:pt x="156" y="26"/>
                      <a:pt x="156" y="26"/>
                      <a:pt x="156" y="26"/>
                    </a:cubicBezTo>
                    <a:cubicBezTo>
                      <a:pt x="156" y="20"/>
                      <a:pt x="156" y="20"/>
                      <a:pt x="156" y="20"/>
                    </a:cubicBezTo>
                    <a:cubicBezTo>
                      <a:pt x="152" y="12"/>
                      <a:pt x="152" y="12"/>
                      <a:pt x="152" y="12"/>
                    </a:cubicBezTo>
                    <a:cubicBezTo>
                      <a:pt x="152" y="6"/>
                      <a:pt x="152" y="6"/>
                      <a:pt x="152" y="6"/>
                    </a:cubicBezTo>
                    <a:lnTo>
                      <a:pt x="15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işlïḓe">
                <a:extLst>
                  <a:ext uri="{FF2B5EF4-FFF2-40B4-BE49-F238E27FC236}">
                    <a16:creationId xmlns:a16="http://schemas.microsoft.com/office/drawing/2014/main" xmlns="" id="{1EE2A891-4CB3-4B51-A876-A3B9DF5FAE1E}"/>
                  </a:ext>
                </a:extLst>
              </p:cNvPr>
              <p:cNvSpPr/>
              <p:nvPr/>
            </p:nvSpPr>
            <p:spPr bwMode="auto">
              <a:xfrm>
                <a:off x="3033" y="3037"/>
                <a:ext cx="594" cy="452"/>
              </a:xfrm>
              <a:custGeom>
                <a:avLst/>
                <a:gdLst>
                  <a:gd name="T0" fmla="*/ 202 w 251"/>
                  <a:gd name="T1" fmla="*/ 6 h 191"/>
                  <a:gd name="T2" fmla="*/ 188 w 251"/>
                  <a:gd name="T3" fmla="*/ 18 h 191"/>
                  <a:gd name="T4" fmla="*/ 172 w 251"/>
                  <a:gd name="T5" fmla="*/ 22 h 191"/>
                  <a:gd name="T6" fmla="*/ 161 w 251"/>
                  <a:gd name="T7" fmla="*/ 21 h 191"/>
                  <a:gd name="T8" fmla="*/ 161 w 251"/>
                  <a:gd name="T9" fmla="*/ 21 h 191"/>
                  <a:gd name="T10" fmla="*/ 147 w 251"/>
                  <a:gd name="T11" fmla="*/ 26 h 191"/>
                  <a:gd name="T12" fmla="*/ 137 w 251"/>
                  <a:gd name="T13" fmla="*/ 32 h 191"/>
                  <a:gd name="T14" fmla="*/ 127 w 251"/>
                  <a:gd name="T15" fmla="*/ 40 h 191"/>
                  <a:gd name="T16" fmla="*/ 120 w 251"/>
                  <a:gd name="T17" fmla="*/ 47 h 191"/>
                  <a:gd name="T18" fmla="*/ 118 w 251"/>
                  <a:gd name="T19" fmla="*/ 51 h 191"/>
                  <a:gd name="T20" fmla="*/ 103 w 251"/>
                  <a:gd name="T21" fmla="*/ 48 h 191"/>
                  <a:gd name="T22" fmla="*/ 85 w 251"/>
                  <a:gd name="T23" fmla="*/ 40 h 191"/>
                  <a:gd name="T24" fmla="*/ 80 w 251"/>
                  <a:gd name="T25" fmla="*/ 46 h 191"/>
                  <a:gd name="T26" fmla="*/ 74 w 251"/>
                  <a:gd name="T27" fmla="*/ 51 h 191"/>
                  <a:gd name="T28" fmla="*/ 63 w 251"/>
                  <a:gd name="T29" fmla="*/ 58 h 191"/>
                  <a:gd name="T30" fmla="*/ 51 w 251"/>
                  <a:gd name="T31" fmla="*/ 67 h 191"/>
                  <a:gd name="T32" fmla="*/ 23 w 251"/>
                  <a:gd name="T33" fmla="*/ 62 h 191"/>
                  <a:gd name="T34" fmla="*/ 9 w 251"/>
                  <a:gd name="T35" fmla="*/ 65 h 191"/>
                  <a:gd name="T36" fmla="*/ 1 w 251"/>
                  <a:gd name="T37" fmla="*/ 69 h 191"/>
                  <a:gd name="T38" fmla="*/ 2 w 251"/>
                  <a:gd name="T39" fmla="*/ 79 h 191"/>
                  <a:gd name="T40" fmla="*/ 21 w 251"/>
                  <a:gd name="T41" fmla="*/ 79 h 191"/>
                  <a:gd name="T42" fmla="*/ 23 w 251"/>
                  <a:gd name="T43" fmla="*/ 94 h 191"/>
                  <a:gd name="T44" fmla="*/ 38 w 251"/>
                  <a:gd name="T45" fmla="*/ 92 h 191"/>
                  <a:gd name="T46" fmla="*/ 50 w 251"/>
                  <a:gd name="T47" fmla="*/ 89 h 191"/>
                  <a:gd name="T48" fmla="*/ 53 w 251"/>
                  <a:gd name="T49" fmla="*/ 108 h 191"/>
                  <a:gd name="T50" fmla="*/ 46 w 251"/>
                  <a:gd name="T51" fmla="*/ 116 h 191"/>
                  <a:gd name="T52" fmla="*/ 35 w 251"/>
                  <a:gd name="T53" fmla="*/ 124 h 191"/>
                  <a:gd name="T54" fmla="*/ 53 w 251"/>
                  <a:gd name="T55" fmla="*/ 128 h 191"/>
                  <a:gd name="T56" fmla="*/ 61 w 251"/>
                  <a:gd name="T57" fmla="*/ 133 h 191"/>
                  <a:gd name="T58" fmla="*/ 77 w 251"/>
                  <a:gd name="T59" fmla="*/ 142 h 191"/>
                  <a:gd name="T60" fmla="*/ 70 w 251"/>
                  <a:gd name="T61" fmla="*/ 150 h 191"/>
                  <a:gd name="T62" fmla="*/ 97 w 251"/>
                  <a:gd name="T63" fmla="*/ 178 h 191"/>
                  <a:gd name="T64" fmla="*/ 107 w 251"/>
                  <a:gd name="T65" fmla="*/ 174 h 191"/>
                  <a:gd name="T66" fmla="*/ 123 w 251"/>
                  <a:gd name="T67" fmla="*/ 184 h 191"/>
                  <a:gd name="T68" fmla="*/ 127 w 251"/>
                  <a:gd name="T69" fmla="*/ 179 h 191"/>
                  <a:gd name="T70" fmla="*/ 135 w 251"/>
                  <a:gd name="T71" fmla="*/ 180 h 191"/>
                  <a:gd name="T72" fmla="*/ 155 w 251"/>
                  <a:gd name="T73" fmla="*/ 185 h 191"/>
                  <a:gd name="T74" fmla="*/ 157 w 251"/>
                  <a:gd name="T75" fmla="*/ 186 h 191"/>
                  <a:gd name="T76" fmla="*/ 173 w 251"/>
                  <a:gd name="T77" fmla="*/ 173 h 191"/>
                  <a:gd name="T78" fmla="*/ 179 w 251"/>
                  <a:gd name="T79" fmla="*/ 178 h 191"/>
                  <a:gd name="T80" fmla="*/ 183 w 251"/>
                  <a:gd name="T81" fmla="*/ 170 h 191"/>
                  <a:gd name="T82" fmla="*/ 198 w 251"/>
                  <a:gd name="T83" fmla="*/ 152 h 191"/>
                  <a:gd name="T84" fmla="*/ 207 w 251"/>
                  <a:gd name="T85" fmla="*/ 154 h 191"/>
                  <a:gd name="T86" fmla="*/ 205 w 251"/>
                  <a:gd name="T87" fmla="*/ 143 h 191"/>
                  <a:gd name="T88" fmla="*/ 207 w 251"/>
                  <a:gd name="T89" fmla="*/ 137 h 191"/>
                  <a:gd name="T90" fmla="*/ 229 w 251"/>
                  <a:gd name="T91" fmla="*/ 126 h 191"/>
                  <a:gd name="T92" fmla="*/ 228 w 251"/>
                  <a:gd name="T93" fmla="*/ 114 h 191"/>
                  <a:gd name="T94" fmla="*/ 233 w 251"/>
                  <a:gd name="T95" fmla="*/ 105 h 191"/>
                  <a:gd name="T96" fmla="*/ 239 w 251"/>
                  <a:gd name="T97" fmla="*/ 90 h 191"/>
                  <a:gd name="T98" fmla="*/ 248 w 251"/>
                  <a:gd name="T99" fmla="*/ 78 h 191"/>
                  <a:gd name="T100" fmla="*/ 248 w 251"/>
                  <a:gd name="T101" fmla="*/ 67 h 191"/>
                  <a:gd name="T102" fmla="*/ 248 w 251"/>
                  <a:gd name="T103" fmla="*/ 60 h 191"/>
                  <a:gd name="T104" fmla="*/ 227 w 251"/>
                  <a:gd name="T105" fmla="*/ 61 h 191"/>
                  <a:gd name="T106" fmla="*/ 221 w 251"/>
                  <a:gd name="T107" fmla="*/ 51 h 191"/>
                  <a:gd name="T108" fmla="*/ 211 w 251"/>
                  <a:gd name="T109" fmla="*/ 50 h 191"/>
                  <a:gd name="T110" fmla="*/ 222 w 251"/>
                  <a:gd name="T111" fmla="*/ 29 h 191"/>
                  <a:gd name="T112" fmla="*/ 221 w 251"/>
                  <a:gd name="T113" fmla="*/ 14 h 191"/>
                  <a:gd name="T114" fmla="*/ 217 w 251"/>
                  <a:gd name="T115" fmla="*/ 0 h 191"/>
                  <a:gd name="T116" fmla="*/ 208 w 251"/>
                  <a:gd name="T117" fmla="*/ 4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51" h="191">
                    <a:moveTo>
                      <a:pt x="201" y="4"/>
                    </a:moveTo>
                    <a:cubicBezTo>
                      <a:pt x="201" y="5"/>
                      <a:pt x="201" y="5"/>
                      <a:pt x="201" y="5"/>
                    </a:cubicBezTo>
                    <a:cubicBezTo>
                      <a:pt x="202" y="6"/>
                      <a:pt x="202" y="6"/>
                      <a:pt x="202" y="6"/>
                    </a:cubicBezTo>
                    <a:cubicBezTo>
                      <a:pt x="197" y="14"/>
                      <a:pt x="197" y="14"/>
                      <a:pt x="197" y="14"/>
                    </a:cubicBezTo>
                    <a:cubicBezTo>
                      <a:pt x="195" y="16"/>
                      <a:pt x="192" y="18"/>
                      <a:pt x="189" y="18"/>
                    </a:cubicBezTo>
                    <a:cubicBezTo>
                      <a:pt x="188" y="18"/>
                      <a:pt x="188" y="18"/>
                      <a:pt x="188" y="18"/>
                    </a:cubicBezTo>
                    <a:cubicBezTo>
                      <a:pt x="184" y="15"/>
                      <a:pt x="184" y="15"/>
                      <a:pt x="184" y="15"/>
                    </a:cubicBezTo>
                    <a:cubicBezTo>
                      <a:pt x="180" y="16"/>
                      <a:pt x="180" y="16"/>
                      <a:pt x="180" y="16"/>
                    </a:cubicBezTo>
                    <a:cubicBezTo>
                      <a:pt x="172" y="22"/>
                      <a:pt x="172" y="22"/>
                      <a:pt x="172" y="22"/>
                    </a:cubicBezTo>
                    <a:cubicBezTo>
                      <a:pt x="170" y="22"/>
                      <a:pt x="167" y="20"/>
                      <a:pt x="164" y="16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58" y="24"/>
                      <a:pt x="158" y="24"/>
                      <a:pt x="158" y="24"/>
                    </a:cubicBezTo>
                    <a:cubicBezTo>
                      <a:pt x="153" y="24"/>
                      <a:pt x="153" y="24"/>
                      <a:pt x="153" y="24"/>
                    </a:cubicBezTo>
                    <a:cubicBezTo>
                      <a:pt x="147" y="26"/>
                      <a:pt x="147" y="26"/>
                      <a:pt x="147" y="26"/>
                    </a:cubicBezTo>
                    <a:cubicBezTo>
                      <a:pt x="141" y="30"/>
                      <a:pt x="141" y="30"/>
                      <a:pt x="141" y="30"/>
                    </a:cubicBezTo>
                    <a:cubicBezTo>
                      <a:pt x="139" y="30"/>
                      <a:pt x="139" y="30"/>
                      <a:pt x="139" y="30"/>
                    </a:cubicBezTo>
                    <a:cubicBezTo>
                      <a:pt x="137" y="32"/>
                      <a:pt x="137" y="32"/>
                      <a:pt x="137" y="32"/>
                    </a:cubicBezTo>
                    <a:cubicBezTo>
                      <a:pt x="135" y="34"/>
                      <a:pt x="134" y="36"/>
                      <a:pt x="135" y="37"/>
                    </a:cubicBezTo>
                    <a:cubicBezTo>
                      <a:pt x="138" y="41"/>
                      <a:pt x="138" y="41"/>
                      <a:pt x="138" y="41"/>
                    </a:cubicBezTo>
                    <a:cubicBezTo>
                      <a:pt x="127" y="40"/>
                      <a:pt x="127" y="40"/>
                      <a:pt x="127" y="40"/>
                    </a:cubicBezTo>
                    <a:cubicBezTo>
                      <a:pt x="121" y="45"/>
                      <a:pt x="121" y="45"/>
                      <a:pt x="121" y="45"/>
                    </a:cubicBezTo>
                    <a:cubicBezTo>
                      <a:pt x="120" y="47"/>
                      <a:pt x="120" y="47"/>
                      <a:pt x="120" y="47"/>
                    </a:cubicBezTo>
                    <a:cubicBezTo>
                      <a:pt x="120" y="47"/>
                      <a:pt x="120" y="47"/>
                      <a:pt x="120" y="47"/>
                    </a:cubicBezTo>
                    <a:cubicBezTo>
                      <a:pt x="119" y="50"/>
                      <a:pt x="119" y="50"/>
                      <a:pt x="119" y="50"/>
                    </a:cubicBezTo>
                    <a:cubicBezTo>
                      <a:pt x="118" y="51"/>
                      <a:pt x="118" y="51"/>
                      <a:pt x="118" y="51"/>
                    </a:cubicBezTo>
                    <a:cubicBezTo>
                      <a:pt x="118" y="51"/>
                      <a:pt x="118" y="51"/>
                      <a:pt x="118" y="51"/>
                    </a:cubicBezTo>
                    <a:cubicBezTo>
                      <a:pt x="112" y="51"/>
                      <a:pt x="112" y="51"/>
                      <a:pt x="112" y="51"/>
                    </a:cubicBezTo>
                    <a:cubicBezTo>
                      <a:pt x="105" y="48"/>
                      <a:pt x="105" y="48"/>
                      <a:pt x="105" y="48"/>
                    </a:cubicBezTo>
                    <a:cubicBezTo>
                      <a:pt x="103" y="48"/>
                      <a:pt x="103" y="48"/>
                      <a:pt x="103" y="48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95" y="49"/>
                      <a:pt x="92" y="46"/>
                      <a:pt x="89" y="42"/>
                    </a:cubicBezTo>
                    <a:cubicBezTo>
                      <a:pt x="85" y="40"/>
                      <a:pt x="85" y="40"/>
                      <a:pt x="85" y="40"/>
                    </a:cubicBezTo>
                    <a:cubicBezTo>
                      <a:pt x="81" y="46"/>
                      <a:pt x="81" y="46"/>
                      <a:pt x="81" y="46"/>
                    </a:cubicBezTo>
                    <a:cubicBezTo>
                      <a:pt x="81" y="46"/>
                      <a:pt x="81" y="46"/>
                      <a:pt x="81" y="46"/>
                    </a:cubicBezTo>
                    <a:cubicBezTo>
                      <a:pt x="80" y="46"/>
                      <a:pt x="80" y="46"/>
                      <a:pt x="80" y="46"/>
                    </a:cubicBezTo>
                    <a:cubicBezTo>
                      <a:pt x="75" y="50"/>
                      <a:pt x="75" y="50"/>
                      <a:pt x="75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3" y="51"/>
                      <a:pt x="73" y="51"/>
                      <a:pt x="73" y="51"/>
                    </a:cubicBezTo>
                    <a:cubicBezTo>
                      <a:pt x="69" y="52"/>
                      <a:pt x="69" y="52"/>
                      <a:pt x="69" y="52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56" y="61"/>
                      <a:pt x="56" y="61"/>
                      <a:pt x="56" y="61"/>
                    </a:cubicBezTo>
                    <a:cubicBezTo>
                      <a:pt x="51" y="67"/>
                      <a:pt x="51" y="67"/>
                      <a:pt x="51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23" y="62"/>
                      <a:pt x="23" y="62"/>
                      <a:pt x="23" y="62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5" y="66"/>
                      <a:pt x="5" y="66"/>
                      <a:pt x="5" y="66"/>
                    </a:cubicBezTo>
                    <a:cubicBezTo>
                      <a:pt x="3" y="67"/>
                      <a:pt x="2" y="68"/>
                      <a:pt x="1" y="69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2" y="79"/>
                      <a:pt x="2" y="79"/>
                      <a:pt x="2" y="79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3" y="76"/>
                      <a:pt x="16" y="77"/>
                      <a:pt x="20" y="79"/>
                    </a:cubicBezTo>
                    <a:cubicBezTo>
                      <a:pt x="21" y="79"/>
                      <a:pt x="21" y="79"/>
                      <a:pt x="21" y="79"/>
                    </a:cubicBezTo>
                    <a:cubicBezTo>
                      <a:pt x="21" y="80"/>
                      <a:pt x="21" y="80"/>
                      <a:pt x="21" y="80"/>
                    </a:cubicBezTo>
                    <a:cubicBezTo>
                      <a:pt x="21" y="93"/>
                      <a:pt x="21" y="93"/>
                      <a:pt x="21" y="93"/>
                    </a:cubicBezTo>
                    <a:cubicBezTo>
                      <a:pt x="23" y="94"/>
                      <a:pt x="23" y="94"/>
                      <a:pt x="23" y="9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8" y="92"/>
                      <a:pt x="38" y="92"/>
                      <a:pt x="38" y="92"/>
                    </a:cubicBezTo>
                    <a:cubicBezTo>
                      <a:pt x="41" y="90"/>
                      <a:pt x="44" y="89"/>
                      <a:pt x="47" y="88"/>
                    </a:cubicBezTo>
                    <a:cubicBezTo>
                      <a:pt x="49" y="88"/>
                      <a:pt x="49" y="88"/>
                      <a:pt x="49" y="88"/>
                    </a:cubicBezTo>
                    <a:cubicBezTo>
                      <a:pt x="50" y="89"/>
                      <a:pt x="50" y="89"/>
                      <a:pt x="50" y="89"/>
                    </a:cubicBezTo>
                    <a:cubicBezTo>
                      <a:pt x="52" y="94"/>
                      <a:pt x="52" y="94"/>
                      <a:pt x="52" y="94"/>
                    </a:cubicBezTo>
                    <a:cubicBezTo>
                      <a:pt x="52" y="94"/>
                      <a:pt x="52" y="94"/>
                      <a:pt x="52" y="94"/>
                    </a:cubicBezTo>
                    <a:cubicBezTo>
                      <a:pt x="53" y="108"/>
                      <a:pt x="53" y="108"/>
                      <a:pt x="53" y="108"/>
                    </a:cubicBezTo>
                    <a:cubicBezTo>
                      <a:pt x="53" y="109"/>
                      <a:pt x="53" y="109"/>
                      <a:pt x="53" y="109"/>
                    </a:cubicBezTo>
                    <a:cubicBezTo>
                      <a:pt x="46" y="116"/>
                      <a:pt x="46" y="116"/>
                      <a:pt x="46" y="116"/>
                    </a:cubicBezTo>
                    <a:cubicBezTo>
                      <a:pt x="46" y="116"/>
                      <a:pt x="46" y="116"/>
                      <a:pt x="46" y="116"/>
                    </a:cubicBezTo>
                    <a:cubicBezTo>
                      <a:pt x="46" y="117"/>
                      <a:pt x="46" y="117"/>
                      <a:pt x="46" y="117"/>
                    </a:cubicBezTo>
                    <a:cubicBezTo>
                      <a:pt x="37" y="121"/>
                      <a:pt x="37" y="121"/>
                      <a:pt x="37" y="121"/>
                    </a:cubicBezTo>
                    <a:cubicBezTo>
                      <a:pt x="35" y="124"/>
                      <a:pt x="35" y="124"/>
                      <a:pt x="35" y="124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53" y="128"/>
                      <a:pt x="53" y="128"/>
                      <a:pt x="53" y="128"/>
                    </a:cubicBezTo>
                    <a:cubicBezTo>
                      <a:pt x="53" y="128"/>
                      <a:pt x="53" y="128"/>
                      <a:pt x="53" y="128"/>
                    </a:cubicBezTo>
                    <a:cubicBezTo>
                      <a:pt x="53" y="128"/>
                      <a:pt x="53" y="128"/>
                      <a:pt x="53" y="128"/>
                    </a:cubicBezTo>
                    <a:cubicBezTo>
                      <a:pt x="54" y="129"/>
                      <a:pt x="54" y="129"/>
                      <a:pt x="54" y="129"/>
                    </a:cubicBezTo>
                    <a:cubicBezTo>
                      <a:pt x="61" y="133"/>
                      <a:pt x="61" y="133"/>
                      <a:pt x="61" y="133"/>
                    </a:cubicBezTo>
                    <a:cubicBezTo>
                      <a:pt x="76" y="132"/>
                      <a:pt x="76" y="132"/>
                      <a:pt x="76" y="132"/>
                    </a:cubicBezTo>
                    <a:cubicBezTo>
                      <a:pt x="76" y="134"/>
                      <a:pt x="76" y="134"/>
                      <a:pt x="76" y="134"/>
                    </a:cubicBezTo>
                    <a:cubicBezTo>
                      <a:pt x="77" y="142"/>
                      <a:pt x="77" y="142"/>
                      <a:pt x="77" y="142"/>
                    </a:cubicBezTo>
                    <a:cubicBezTo>
                      <a:pt x="77" y="143"/>
                      <a:pt x="77" y="143"/>
                      <a:pt x="77" y="143"/>
                    </a:cubicBezTo>
                    <a:cubicBezTo>
                      <a:pt x="77" y="143"/>
                      <a:pt x="77" y="143"/>
                      <a:pt x="77" y="143"/>
                    </a:cubicBezTo>
                    <a:cubicBezTo>
                      <a:pt x="70" y="150"/>
                      <a:pt x="70" y="150"/>
                      <a:pt x="70" y="150"/>
                    </a:cubicBezTo>
                    <a:cubicBezTo>
                      <a:pt x="69" y="158"/>
                      <a:pt x="71" y="164"/>
                      <a:pt x="75" y="165"/>
                    </a:cubicBezTo>
                    <a:cubicBezTo>
                      <a:pt x="87" y="172"/>
                      <a:pt x="87" y="172"/>
                      <a:pt x="87" y="172"/>
                    </a:cubicBezTo>
                    <a:cubicBezTo>
                      <a:pt x="97" y="178"/>
                      <a:pt x="97" y="178"/>
                      <a:pt x="97" y="178"/>
                    </a:cubicBezTo>
                    <a:cubicBezTo>
                      <a:pt x="106" y="174"/>
                      <a:pt x="106" y="174"/>
                      <a:pt x="106" y="174"/>
                    </a:cubicBezTo>
                    <a:cubicBezTo>
                      <a:pt x="107" y="174"/>
                      <a:pt x="107" y="174"/>
                      <a:pt x="107" y="174"/>
                    </a:cubicBezTo>
                    <a:cubicBezTo>
                      <a:pt x="107" y="174"/>
                      <a:pt x="107" y="174"/>
                      <a:pt x="107" y="174"/>
                    </a:cubicBezTo>
                    <a:cubicBezTo>
                      <a:pt x="108" y="174"/>
                      <a:pt x="108" y="174"/>
                      <a:pt x="108" y="174"/>
                    </a:cubicBezTo>
                    <a:cubicBezTo>
                      <a:pt x="121" y="184"/>
                      <a:pt x="121" y="184"/>
                      <a:pt x="121" y="184"/>
                    </a:cubicBezTo>
                    <a:cubicBezTo>
                      <a:pt x="123" y="184"/>
                      <a:pt x="123" y="184"/>
                      <a:pt x="123" y="184"/>
                    </a:cubicBezTo>
                    <a:cubicBezTo>
                      <a:pt x="126" y="180"/>
                      <a:pt x="126" y="180"/>
                      <a:pt x="126" y="180"/>
                    </a:cubicBezTo>
                    <a:cubicBezTo>
                      <a:pt x="127" y="180"/>
                      <a:pt x="127" y="180"/>
                      <a:pt x="127" y="180"/>
                    </a:cubicBezTo>
                    <a:cubicBezTo>
                      <a:pt x="127" y="179"/>
                      <a:pt x="127" y="179"/>
                      <a:pt x="127" y="179"/>
                    </a:cubicBezTo>
                    <a:cubicBezTo>
                      <a:pt x="127" y="179"/>
                      <a:pt x="127" y="179"/>
                      <a:pt x="127" y="179"/>
                    </a:cubicBezTo>
                    <a:cubicBezTo>
                      <a:pt x="128" y="179"/>
                      <a:pt x="128" y="179"/>
                      <a:pt x="128" y="179"/>
                    </a:cubicBezTo>
                    <a:cubicBezTo>
                      <a:pt x="135" y="180"/>
                      <a:pt x="135" y="180"/>
                      <a:pt x="135" y="180"/>
                    </a:cubicBezTo>
                    <a:cubicBezTo>
                      <a:pt x="137" y="167"/>
                      <a:pt x="137" y="167"/>
                      <a:pt x="137" y="167"/>
                    </a:cubicBezTo>
                    <a:cubicBezTo>
                      <a:pt x="147" y="184"/>
                      <a:pt x="147" y="184"/>
                      <a:pt x="147" y="184"/>
                    </a:cubicBezTo>
                    <a:cubicBezTo>
                      <a:pt x="155" y="185"/>
                      <a:pt x="155" y="185"/>
                      <a:pt x="155" y="185"/>
                    </a:cubicBezTo>
                    <a:cubicBezTo>
                      <a:pt x="156" y="185"/>
                      <a:pt x="156" y="185"/>
                      <a:pt x="156" y="185"/>
                    </a:cubicBezTo>
                    <a:cubicBezTo>
                      <a:pt x="157" y="185"/>
                      <a:pt x="157" y="185"/>
                      <a:pt x="157" y="185"/>
                    </a:cubicBezTo>
                    <a:cubicBezTo>
                      <a:pt x="157" y="186"/>
                      <a:pt x="157" y="186"/>
                      <a:pt x="157" y="186"/>
                    </a:cubicBezTo>
                    <a:cubicBezTo>
                      <a:pt x="157" y="191"/>
                      <a:pt x="157" y="191"/>
                      <a:pt x="157" y="191"/>
                    </a:cubicBezTo>
                    <a:cubicBezTo>
                      <a:pt x="160" y="190"/>
                      <a:pt x="160" y="190"/>
                      <a:pt x="160" y="190"/>
                    </a:cubicBezTo>
                    <a:cubicBezTo>
                      <a:pt x="173" y="173"/>
                      <a:pt x="173" y="173"/>
                      <a:pt x="173" y="173"/>
                    </a:cubicBezTo>
                    <a:cubicBezTo>
                      <a:pt x="179" y="181"/>
                      <a:pt x="179" y="181"/>
                      <a:pt x="179" y="181"/>
                    </a:cubicBezTo>
                    <a:cubicBezTo>
                      <a:pt x="179" y="178"/>
                      <a:pt x="179" y="178"/>
                      <a:pt x="179" y="178"/>
                    </a:cubicBezTo>
                    <a:cubicBezTo>
                      <a:pt x="179" y="178"/>
                      <a:pt x="179" y="178"/>
                      <a:pt x="179" y="178"/>
                    </a:cubicBezTo>
                    <a:cubicBezTo>
                      <a:pt x="179" y="178"/>
                      <a:pt x="179" y="178"/>
                      <a:pt x="179" y="178"/>
                    </a:cubicBezTo>
                    <a:cubicBezTo>
                      <a:pt x="179" y="178"/>
                      <a:pt x="179" y="178"/>
                      <a:pt x="179" y="178"/>
                    </a:cubicBezTo>
                    <a:cubicBezTo>
                      <a:pt x="183" y="170"/>
                      <a:pt x="183" y="170"/>
                      <a:pt x="183" y="170"/>
                    </a:cubicBezTo>
                    <a:cubicBezTo>
                      <a:pt x="186" y="164"/>
                      <a:pt x="186" y="164"/>
                      <a:pt x="186" y="164"/>
                    </a:cubicBezTo>
                    <a:cubicBezTo>
                      <a:pt x="196" y="164"/>
                      <a:pt x="196" y="164"/>
                      <a:pt x="196" y="164"/>
                    </a:cubicBezTo>
                    <a:cubicBezTo>
                      <a:pt x="198" y="152"/>
                      <a:pt x="198" y="152"/>
                      <a:pt x="198" y="152"/>
                    </a:cubicBezTo>
                    <a:cubicBezTo>
                      <a:pt x="199" y="152"/>
                      <a:pt x="199" y="152"/>
                      <a:pt x="199" y="152"/>
                    </a:cubicBezTo>
                    <a:cubicBezTo>
                      <a:pt x="200" y="153"/>
                      <a:pt x="200" y="153"/>
                      <a:pt x="200" y="153"/>
                    </a:cubicBezTo>
                    <a:cubicBezTo>
                      <a:pt x="207" y="154"/>
                      <a:pt x="207" y="154"/>
                      <a:pt x="207" y="154"/>
                    </a:cubicBezTo>
                    <a:cubicBezTo>
                      <a:pt x="208" y="150"/>
                      <a:pt x="208" y="150"/>
                      <a:pt x="208" y="150"/>
                    </a:cubicBezTo>
                    <a:cubicBezTo>
                      <a:pt x="205" y="144"/>
                      <a:pt x="205" y="144"/>
                      <a:pt x="205" y="144"/>
                    </a:cubicBezTo>
                    <a:cubicBezTo>
                      <a:pt x="205" y="143"/>
                      <a:pt x="205" y="143"/>
                      <a:pt x="205" y="143"/>
                    </a:cubicBezTo>
                    <a:cubicBezTo>
                      <a:pt x="207" y="138"/>
                      <a:pt x="207" y="138"/>
                      <a:pt x="207" y="138"/>
                    </a:cubicBezTo>
                    <a:cubicBezTo>
                      <a:pt x="207" y="138"/>
                      <a:pt x="207" y="138"/>
                      <a:pt x="207" y="138"/>
                    </a:cubicBezTo>
                    <a:cubicBezTo>
                      <a:pt x="207" y="137"/>
                      <a:pt x="207" y="137"/>
                      <a:pt x="207" y="137"/>
                    </a:cubicBezTo>
                    <a:cubicBezTo>
                      <a:pt x="208" y="137"/>
                      <a:pt x="208" y="137"/>
                      <a:pt x="208" y="137"/>
                    </a:cubicBezTo>
                    <a:cubicBezTo>
                      <a:pt x="208" y="137"/>
                      <a:pt x="208" y="137"/>
                      <a:pt x="208" y="137"/>
                    </a:cubicBezTo>
                    <a:cubicBezTo>
                      <a:pt x="229" y="126"/>
                      <a:pt x="229" y="126"/>
                      <a:pt x="229" y="126"/>
                    </a:cubicBezTo>
                    <a:cubicBezTo>
                      <a:pt x="228" y="115"/>
                      <a:pt x="228" y="115"/>
                      <a:pt x="228" y="115"/>
                    </a:cubicBezTo>
                    <a:cubicBezTo>
                      <a:pt x="228" y="115"/>
                      <a:pt x="228" y="115"/>
                      <a:pt x="228" y="115"/>
                    </a:cubicBezTo>
                    <a:cubicBezTo>
                      <a:pt x="228" y="114"/>
                      <a:pt x="228" y="114"/>
                      <a:pt x="228" y="114"/>
                    </a:cubicBezTo>
                    <a:cubicBezTo>
                      <a:pt x="232" y="106"/>
                      <a:pt x="232" y="106"/>
                      <a:pt x="232" y="106"/>
                    </a:cubicBezTo>
                    <a:cubicBezTo>
                      <a:pt x="233" y="105"/>
                      <a:pt x="233" y="105"/>
                      <a:pt x="233" y="105"/>
                    </a:cubicBezTo>
                    <a:cubicBezTo>
                      <a:pt x="233" y="105"/>
                      <a:pt x="233" y="105"/>
                      <a:pt x="233" y="105"/>
                    </a:cubicBezTo>
                    <a:cubicBezTo>
                      <a:pt x="239" y="90"/>
                      <a:pt x="239" y="90"/>
                      <a:pt x="239" y="90"/>
                    </a:cubicBezTo>
                    <a:cubicBezTo>
                      <a:pt x="239" y="90"/>
                      <a:pt x="239" y="90"/>
                      <a:pt x="239" y="90"/>
                    </a:cubicBezTo>
                    <a:cubicBezTo>
                      <a:pt x="239" y="90"/>
                      <a:pt x="239" y="90"/>
                      <a:pt x="239" y="90"/>
                    </a:cubicBezTo>
                    <a:cubicBezTo>
                      <a:pt x="245" y="84"/>
                      <a:pt x="245" y="84"/>
                      <a:pt x="245" y="84"/>
                    </a:cubicBezTo>
                    <a:cubicBezTo>
                      <a:pt x="248" y="78"/>
                      <a:pt x="248" y="78"/>
                      <a:pt x="248" y="78"/>
                    </a:cubicBezTo>
                    <a:cubicBezTo>
                      <a:pt x="248" y="78"/>
                      <a:pt x="248" y="78"/>
                      <a:pt x="248" y="78"/>
                    </a:cubicBezTo>
                    <a:cubicBezTo>
                      <a:pt x="248" y="78"/>
                      <a:pt x="248" y="78"/>
                      <a:pt x="248" y="78"/>
                    </a:cubicBezTo>
                    <a:cubicBezTo>
                      <a:pt x="251" y="73"/>
                      <a:pt x="251" y="73"/>
                      <a:pt x="251" y="73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248" y="66"/>
                      <a:pt x="248" y="66"/>
                      <a:pt x="248" y="66"/>
                    </a:cubicBezTo>
                    <a:cubicBezTo>
                      <a:pt x="248" y="66"/>
                      <a:pt x="248" y="66"/>
                      <a:pt x="248" y="66"/>
                    </a:cubicBezTo>
                    <a:cubicBezTo>
                      <a:pt x="248" y="60"/>
                      <a:pt x="248" y="60"/>
                      <a:pt x="248" y="60"/>
                    </a:cubicBezTo>
                    <a:cubicBezTo>
                      <a:pt x="245" y="60"/>
                      <a:pt x="245" y="60"/>
                      <a:pt x="245" y="60"/>
                    </a:cubicBezTo>
                    <a:cubicBezTo>
                      <a:pt x="239" y="63"/>
                      <a:pt x="239" y="63"/>
                      <a:pt x="239" y="63"/>
                    </a:cubicBezTo>
                    <a:cubicBezTo>
                      <a:pt x="236" y="65"/>
                      <a:pt x="232" y="64"/>
                      <a:pt x="227" y="61"/>
                    </a:cubicBezTo>
                    <a:cubicBezTo>
                      <a:pt x="225" y="59"/>
                      <a:pt x="225" y="55"/>
                      <a:pt x="226" y="49"/>
                    </a:cubicBezTo>
                    <a:cubicBezTo>
                      <a:pt x="223" y="49"/>
                      <a:pt x="223" y="49"/>
                      <a:pt x="223" y="49"/>
                    </a:cubicBezTo>
                    <a:cubicBezTo>
                      <a:pt x="221" y="51"/>
                      <a:pt x="221" y="51"/>
                      <a:pt x="221" y="51"/>
                    </a:cubicBezTo>
                    <a:cubicBezTo>
                      <a:pt x="217" y="55"/>
                      <a:pt x="215" y="57"/>
                      <a:pt x="214" y="57"/>
                    </a:cubicBezTo>
                    <a:cubicBezTo>
                      <a:pt x="213" y="57"/>
                      <a:pt x="213" y="57"/>
                      <a:pt x="212" y="57"/>
                    </a:cubicBezTo>
                    <a:cubicBezTo>
                      <a:pt x="211" y="56"/>
                      <a:pt x="211" y="54"/>
                      <a:pt x="211" y="50"/>
                    </a:cubicBezTo>
                    <a:cubicBezTo>
                      <a:pt x="211" y="47"/>
                      <a:pt x="211" y="44"/>
                      <a:pt x="212" y="44"/>
                    </a:cubicBezTo>
                    <a:cubicBezTo>
                      <a:pt x="213" y="42"/>
                      <a:pt x="213" y="42"/>
                      <a:pt x="214" y="43"/>
                    </a:cubicBezTo>
                    <a:cubicBezTo>
                      <a:pt x="222" y="29"/>
                      <a:pt x="222" y="29"/>
                      <a:pt x="222" y="29"/>
                    </a:cubicBezTo>
                    <a:cubicBezTo>
                      <a:pt x="224" y="24"/>
                      <a:pt x="224" y="24"/>
                      <a:pt x="224" y="24"/>
                    </a:cubicBezTo>
                    <a:cubicBezTo>
                      <a:pt x="225" y="18"/>
                      <a:pt x="225" y="18"/>
                      <a:pt x="225" y="18"/>
                    </a:cubicBezTo>
                    <a:cubicBezTo>
                      <a:pt x="221" y="14"/>
                      <a:pt x="221" y="14"/>
                      <a:pt x="221" y="14"/>
                    </a:cubicBezTo>
                    <a:cubicBezTo>
                      <a:pt x="219" y="13"/>
                      <a:pt x="219" y="10"/>
                      <a:pt x="220" y="6"/>
                    </a:cubicBezTo>
                    <a:cubicBezTo>
                      <a:pt x="220" y="4"/>
                      <a:pt x="220" y="4"/>
                      <a:pt x="220" y="4"/>
                    </a:cubicBezTo>
                    <a:cubicBezTo>
                      <a:pt x="220" y="2"/>
                      <a:pt x="219" y="1"/>
                      <a:pt x="217" y="0"/>
                    </a:cubicBezTo>
                    <a:cubicBezTo>
                      <a:pt x="217" y="0"/>
                      <a:pt x="217" y="0"/>
                      <a:pt x="217" y="0"/>
                    </a:cubicBezTo>
                    <a:cubicBezTo>
                      <a:pt x="216" y="1"/>
                      <a:pt x="216" y="1"/>
                      <a:pt x="216" y="1"/>
                    </a:cubicBezTo>
                    <a:cubicBezTo>
                      <a:pt x="215" y="4"/>
                      <a:pt x="212" y="6"/>
                      <a:pt x="208" y="4"/>
                    </a:cubicBezTo>
                    <a:cubicBezTo>
                      <a:pt x="206" y="4"/>
                      <a:pt x="203" y="4"/>
                      <a:pt x="20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ïṣľiḓe">
                <a:extLst>
                  <a:ext uri="{FF2B5EF4-FFF2-40B4-BE49-F238E27FC236}">
                    <a16:creationId xmlns:a16="http://schemas.microsoft.com/office/drawing/2014/main" xmlns="" id="{D77AD21C-6BA4-4E64-B1A7-1C4B262DECF3}"/>
                  </a:ext>
                </a:extLst>
              </p:cNvPr>
              <p:cNvSpPr/>
              <p:nvPr/>
            </p:nvSpPr>
            <p:spPr bwMode="auto">
              <a:xfrm>
                <a:off x="3115" y="2540"/>
                <a:ext cx="337" cy="341"/>
              </a:xfrm>
              <a:custGeom>
                <a:avLst/>
                <a:gdLst>
                  <a:gd name="T0" fmla="*/ 134 w 142"/>
                  <a:gd name="T1" fmla="*/ 16 h 144"/>
                  <a:gd name="T2" fmla="*/ 129 w 142"/>
                  <a:gd name="T3" fmla="*/ 14 h 144"/>
                  <a:gd name="T4" fmla="*/ 125 w 142"/>
                  <a:gd name="T5" fmla="*/ 12 h 144"/>
                  <a:gd name="T6" fmla="*/ 117 w 142"/>
                  <a:gd name="T7" fmla="*/ 14 h 144"/>
                  <a:gd name="T8" fmla="*/ 111 w 142"/>
                  <a:gd name="T9" fmla="*/ 11 h 144"/>
                  <a:gd name="T10" fmla="*/ 110 w 142"/>
                  <a:gd name="T11" fmla="*/ 10 h 144"/>
                  <a:gd name="T12" fmla="*/ 102 w 142"/>
                  <a:gd name="T13" fmla="*/ 2 h 144"/>
                  <a:gd name="T14" fmla="*/ 88 w 142"/>
                  <a:gd name="T15" fmla="*/ 8 h 144"/>
                  <a:gd name="T16" fmla="*/ 86 w 142"/>
                  <a:gd name="T17" fmla="*/ 20 h 144"/>
                  <a:gd name="T18" fmla="*/ 81 w 142"/>
                  <a:gd name="T19" fmla="*/ 30 h 144"/>
                  <a:gd name="T20" fmla="*/ 72 w 142"/>
                  <a:gd name="T21" fmla="*/ 43 h 144"/>
                  <a:gd name="T22" fmla="*/ 58 w 142"/>
                  <a:gd name="T23" fmla="*/ 59 h 144"/>
                  <a:gd name="T24" fmla="*/ 44 w 142"/>
                  <a:gd name="T25" fmla="*/ 72 h 144"/>
                  <a:gd name="T26" fmla="*/ 36 w 142"/>
                  <a:gd name="T27" fmla="*/ 82 h 144"/>
                  <a:gd name="T28" fmla="*/ 0 w 142"/>
                  <a:gd name="T29" fmla="*/ 84 h 144"/>
                  <a:gd name="T30" fmla="*/ 10 w 142"/>
                  <a:gd name="T31" fmla="*/ 113 h 144"/>
                  <a:gd name="T32" fmla="*/ 16 w 142"/>
                  <a:gd name="T33" fmla="*/ 117 h 144"/>
                  <a:gd name="T34" fmla="*/ 21 w 142"/>
                  <a:gd name="T35" fmla="*/ 131 h 144"/>
                  <a:gd name="T36" fmla="*/ 22 w 142"/>
                  <a:gd name="T37" fmla="*/ 134 h 144"/>
                  <a:gd name="T38" fmla="*/ 31 w 142"/>
                  <a:gd name="T39" fmla="*/ 131 h 144"/>
                  <a:gd name="T40" fmla="*/ 35 w 142"/>
                  <a:gd name="T41" fmla="*/ 133 h 144"/>
                  <a:gd name="T42" fmla="*/ 38 w 142"/>
                  <a:gd name="T43" fmla="*/ 123 h 144"/>
                  <a:gd name="T44" fmla="*/ 55 w 142"/>
                  <a:gd name="T45" fmla="*/ 116 h 144"/>
                  <a:gd name="T46" fmla="*/ 56 w 142"/>
                  <a:gd name="T47" fmla="*/ 106 h 144"/>
                  <a:gd name="T48" fmla="*/ 60 w 142"/>
                  <a:gd name="T49" fmla="*/ 103 h 144"/>
                  <a:gd name="T50" fmla="*/ 61 w 142"/>
                  <a:gd name="T51" fmla="*/ 103 h 144"/>
                  <a:gd name="T52" fmla="*/ 68 w 142"/>
                  <a:gd name="T53" fmla="*/ 110 h 144"/>
                  <a:gd name="T54" fmla="*/ 70 w 142"/>
                  <a:gd name="T55" fmla="*/ 116 h 144"/>
                  <a:gd name="T56" fmla="*/ 76 w 142"/>
                  <a:gd name="T57" fmla="*/ 108 h 144"/>
                  <a:gd name="T58" fmla="*/ 81 w 142"/>
                  <a:gd name="T59" fmla="*/ 106 h 144"/>
                  <a:gd name="T60" fmla="*/ 87 w 142"/>
                  <a:gd name="T61" fmla="*/ 107 h 144"/>
                  <a:gd name="T62" fmla="*/ 90 w 142"/>
                  <a:gd name="T63" fmla="*/ 118 h 144"/>
                  <a:gd name="T64" fmla="*/ 94 w 142"/>
                  <a:gd name="T65" fmla="*/ 127 h 144"/>
                  <a:gd name="T66" fmla="*/ 97 w 142"/>
                  <a:gd name="T67" fmla="*/ 135 h 144"/>
                  <a:gd name="T68" fmla="*/ 104 w 142"/>
                  <a:gd name="T69" fmla="*/ 135 h 144"/>
                  <a:gd name="T70" fmla="*/ 104 w 142"/>
                  <a:gd name="T71" fmla="*/ 136 h 144"/>
                  <a:gd name="T72" fmla="*/ 108 w 142"/>
                  <a:gd name="T73" fmla="*/ 144 h 144"/>
                  <a:gd name="T74" fmla="*/ 110 w 142"/>
                  <a:gd name="T75" fmla="*/ 138 h 144"/>
                  <a:gd name="T76" fmla="*/ 112 w 142"/>
                  <a:gd name="T77" fmla="*/ 137 h 144"/>
                  <a:gd name="T78" fmla="*/ 115 w 142"/>
                  <a:gd name="T79" fmla="*/ 135 h 144"/>
                  <a:gd name="T80" fmla="*/ 118 w 142"/>
                  <a:gd name="T81" fmla="*/ 132 h 144"/>
                  <a:gd name="T82" fmla="*/ 94 w 142"/>
                  <a:gd name="T83" fmla="*/ 84 h 144"/>
                  <a:gd name="T84" fmla="*/ 88 w 142"/>
                  <a:gd name="T85" fmla="*/ 64 h 144"/>
                  <a:gd name="T86" fmla="*/ 87 w 142"/>
                  <a:gd name="T87" fmla="*/ 64 h 144"/>
                  <a:gd name="T88" fmla="*/ 91 w 142"/>
                  <a:gd name="T89" fmla="*/ 52 h 144"/>
                  <a:gd name="T90" fmla="*/ 130 w 142"/>
                  <a:gd name="T91" fmla="*/ 44 h 144"/>
                  <a:gd name="T92" fmla="*/ 140 w 142"/>
                  <a:gd name="T93" fmla="*/ 3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42" h="144">
                    <a:moveTo>
                      <a:pt x="142" y="29"/>
                    </a:moveTo>
                    <a:cubicBezTo>
                      <a:pt x="139" y="22"/>
                      <a:pt x="139" y="22"/>
                      <a:pt x="139" y="22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0" y="15"/>
                      <a:pt x="130" y="15"/>
                      <a:pt x="130" y="15"/>
                    </a:cubicBezTo>
                    <a:cubicBezTo>
                      <a:pt x="129" y="15"/>
                      <a:pt x="129" y="15"/>
                      <a:pt x="129" y="15"/>
                    </a:cubicBezTo>
                    <a:cubicBezTo>
                      <a:pt x="129" y="14"/>
                      <a:pt x="129" y="14"/>
                      <a:pt x="129" y="14"/>
                    </a:cubicBezTo>
                    <a:cubicBezTo>
                      <a:pt x="129" y="14"/>
                      <a:pt x="129" y="14"/>
                      <a:pt x="129" y="14"/>
                    </a:cubicBezTo>
                    <a:cubicBezTo>
                      <a:pt x="125" y="12"/>
                      <a:pt x="125" y="12"/>
                      <a:pt x="125" y="12"/>
                    </a:cubicBezTo>
                    <a:cubicBezTo>
                      <a:pt x="125" y="12"/>
                      <a:pt x="125" y="12"/>
                      <a:pt x="125" y="12"/>
                    </a:cubicBezTo>
                    <a:cubicBezTo>
                      <a:pt x="124" y="12"/>
                      <a:pt x="124" y="12"/>
                      <a:pt x="124" y="12"/>
                    </a:cubicBezTo>
                    <a:cubicBezTo>
                      <a:pt x="122" y="13"/>
                      <a:pt x="122" y="13"/>
                      <a:pt x="122" y="13"/>
                    </a:cubicBezTo>
                    <a:cubicBezTo>
                      <a:pt x="117" y="14"/>
                      <a:pt x="117" y="14"/>
                      <a:pt x="117" y="14"/>
                    </a:cubicBezTo>
                    <a:cubicBezTo>
                      <a:pt x="117" y="14"/>
                      <a:pt x="117" y="14"/>
                      <a:pt x="117" y="14"/>
                    </a:cubicBezTo>
                    <a:cubicBezTo>
                      <a:pt x="116" y="13"/>
                      <a:pt x="116" y="13"/>
                      <a:pt x="116" y="13"/>
                    </a:cubicBezTo>
                    <a:cubicBezTo>
                      <a:pt x="111" y="11"/>
                      <a:pt x="111" y="11"/>
                      <a:pt x="111" y="11"/>
                    </a:cubicBezTo>
                    <a:cubicBezTo>
                      <a:pt x="111" y="11"/>
                      <a:pt x="111" y="11"/>
                      <a:pt x="111" y="11"/>
                    </a:cubicBezTo>
                    <a:cubicBezTo>
                      <a:pt x="110" y="11"/>
                      <a:pt x="110" y="11"/>
                      <a:pt x="110" y="11"/>
                    </a:cubicBezTo>
                    <a:cubicBezTo>
                      <a:pt x="110" y="10"/>
                      <a:pt x="110" y="10"/>
                      <a:pt x="110" y="10"/>
                    </a:cubicBezTo>
                    <a:cubicBezTo>
                      <a:pt x="110" y="10"/>
                      <a:pt x="110" y="10"/>
                      <a:pt x="110" y="10"/>
                    </a:cubicBezTo>
                    <a:cubicBezTo>
                      <a:pt x="106" y="6"/>
                      <a:pt x="106" y="6"/>
                      <a:pt x="106" y="6"/>
                    </a:cubicBezTo>
                    <a:cubicBezTo>
                      <a:pt x="102" y="2"/>
                      <a:pt x="102" y="2"/>
                      <a:pt x="102" y="2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88" y="8"/>
                      <a:pt x="88" y="8"/>
                      <a:pt x="88" y="8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68" y="46"/>
                      <a:pt x="65" y="49"/>
                      <a:pt x="62" y="52"/>
                    </a:cubicBezTo>
                    <a:cubicBezTo>
                      <a:pt x="58" y="59"/>
                      <a:pt x="58" y="59"/>
                      <a:pt x="58" y="59"/>
                    </a:cubicBezTo>
                    <a:cubicBezTo>
                      <a:pt x="57" y="61"/>
                      <a:pt x="54" y="63"/>
                      <a:pt x="48" y="66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37" y="82"/>
                      <a:pt x="37" y="82"/>
                      <a:pt x="37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3" y="104"/>
                      <a:pt x="3" y="104"/>
                      <a:pt x="3" y="104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6" y="116"/>
                      <a:pt x="16" y="116"/>
                      <a:pt x="16" y="116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9" y="121"/>
                      <a:pt x="21" y="124"/>
                      <a:pt x="21" y="126"/>
                    </a:cubicBezTo>
                    <a:cubicBezTo>
                      <a:pt x="21" y="131"/>
                      <a:pt x="21" y="131"/>
                      <a:pt x="21" y="131"/>
                    </a:cubicBezTo>
                    <a:cubicBezTo>
                      <a:pt x="19" y="133"/>
                      <a:pt x="19" y="133"/>
                      <a:pt x="19" y="133"/>
                    </a:cubicBezTo>
                    <a:cubicBezTo>
                      <a:pt x="20" y="134"/>
                      <a:pt x="20" y="134"/>
                      <a:pt x="20" y="134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4" y="129"/>
                      <a:pt x="24" y="129"/>
                      <a:pt x="24" y="129"/>
                    </a:cubicBezTo>
                    <a:cubicBezTo>
                      <a:pt x="25" y="129"/>
                      <a:pt x="25" y="129"/>
                      <a:pt x="25" y="129"/>
                    </a:cubicBezTo>
                    <a:cubicBezTo>
                      <a:pt x="31" y="131"/>
                      <a:pt x="31" y="131"/>
                      <a:pt x="31" y="131"/>
                    </a:cubicBezTo>
                    <a:cubicBezTo>
                      <a:pt x="32" y="133"/>
                      <a:pt x="32" y="133"/>
                      <a:pt x="32" y="133"/>
                    </a:cubicBezTo>
                    <a:cubicBezTo>
                      <a:pt x="35" y="133"/>
                      <a:pt x="35" y="133"/>
                      <a:pt x="35" y="133"/>
                    </a:cubicBezTo>
                    <a:cubicBezTo>
                      <a:pt x="35" y="133"/>
                      <a:pt x="35" y="133"/>
                      <a:pt x="35" y="133"/>
                    </a:cubicBezTo>
                    <a:cubicBezTo>
                      <a:pt x="34" y="130"/>
                      <a:pt x="34" y="130"/>
                      <a:pt x="34" y="130"/>
                    </a:cubicBezTo>
                    <a:cubicBezTo>
                      <a:pt x="34" y="130"/>
                      <a:pt x="34" y="130"/>
                      <a:pt x="34" y="130"/>
                    </a:cubicBezTo>
                    <a:cubicBezTo>
                      <a:pt x="38" y="123"/>
                      <a:pt x="38" y="123"/>
                      <a:pt x="38" y="123"/>
                    </a:cubicBezTo>
                    <a:cubicBezTo>
                      <a:pt x="39" y="121"/>
                      <a:pt x="41" y="120"/>
                      <a:pt x="44" y="121"/>
                    </a:cubicBezTo>
                    <a:cubicBezTo>
                      <a:pt x="51" y="121"/>
                      <a:pt x="51" y="121"/>
                      <a:pt x="51" y="121"/>
                    </a:cubicBezTo>
                    <a:cubicBezTo>
                      <a:pt x="55" y="116"/>
                      <a:pt x="55" y="116"/>
                      <a:pt x="55" y="116"/>
                    </a:cubicBezTo>
                    <a:cubicBezTo>
                      <a:pt x="55" y="111"/>
                      <a:pt x="55" y="111"/>
                      <a:pt x="55" y="111"/>
                    </a:cubicBezTo>
                    <a:cubicBezTo>
                      <a:pt x="56" y="106"/>
                      <a:pt x="56" y="106"/>
                      <a:pt x="56" y="106"/>
                    </a:cubicBezTo>
                    <a:cubicBezTo>
                      <a:pt x="56" y="106"/>
                      <a:pt x="56" y="106"/>
                      <a:pt x="56" y="106"/>
                    </a:cubicBezTo>
                    <a:cubicBezTo>
                      <a:pt x="57" y="105"/>
                      <a:pt x="57" y="105"/>
                      <a:pt x="57" y="105"/>
                    </a:cubicBezTo>
                    <a:cubicBezTo>
                      <a:pt x="57" y="105"/>
                      <a:pt x="57" y="105"/>
                      <a:pt x="57" y="105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1" y="103"/>
                      <a:pt x="61" y="103"/>
                      <a:pt x="61" y="103"/>
                    </a:cubicBezTo>
                    <a:cubicBezTo>
                      <a:pt x="67" y="104"/>
                      <a:pt x="67" y="104"/>
                      <a:pt x="67" y="104"/>
                    </a:cubicBezTo>
                    <a:cubicBezTo>
                      <a:pt x="67" y="105"/>
                      <a:pt x="67" y="105"/>
                      <a:pt x="67" y="105"/>
                    </a:cubicBezTo>
                    <a:cubicBezTo>
                      <a:pt x="68" y="110"/>
                      <a:pt x="68" y="110"/>
                      <a:pt x="68" y="110"/>
                    </a:cubicBezTo>
                    <a:cubicBezTo>
                      <a:pt x="68" y="112"/>
                      <a:pt x="68" y="112"/>
                      <a:pt x="68" y="112"/>
                    </a:cubicBezTo>
                    <a:cubicBezTo>
                      <a:pt x="69" y="116"/>
                      <a:pt x="69" y="116"/>
                      <a:pt x="69" y="116"/>
                    </a:cubicBezTo>
                    <a:cubicBezTo>
                      <a:pt x="70" y="116"/>
                      <a:pt x="70" y="116"/>
                      <a:pt x="70" y="116"/>
                    </a:cubicBezTo>
                    <a:cubicBezTo>
                      <a:pt x="72" y="113"/>
                      <a:pt x="72" y="113"/>
                      <a:pt x="72" y="113"/>
                    </a:cubicBezTo>
                    <a:cubicBezTo>
                      <a:pt x="72" y="113"/>
                      <a:pt x="72" y="113"/>
                      <a:pt x="72" y="113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80" y="106"/>
                      <a:pt x="80" y="106"/>
                      <a:pt x="80" y="106"/>
                    </a:cubicBezTo>
                    <a:cubicBezTo>
                      <a:pt x="81" y="106"/>
                      <a:pt x="81" y="106"/>
                      <a:pt x="81" y="106"/>
                    </a:cubicBezTo>
                    <a:cubicBezTo>
                      <a:pt x="81" y="105"/>
                      <a:pt x="81" y="105"/>
                      <a:pt x="81" y="105"/>
                    </a:cubicBezTo>
                    <a:cubicBezTo>
                      <a:pt x="86" y="107"/>
                      <a:pt x="86" y="107"/>
                      <a:pt x="86" y="107"/>
                    </a:cubicBezTo>
                    <a:cubicBezTo>
                      <a:pt x="87" y="107"/>
                      <a:pt x="87" y="107"/>
                      <a:pt x="87" y="107"/>
                    </a:cubicBezTo>
                    <a:cubicBezTo>
                      <a:pt x="88" y="107"/>
                      <a:pt x="88" y="107"/>
                      <a:pt x="88" y="107"/>
                    </a:cubicBezTo>
                    <a:cubicBezTo>
                      <a:pt x="90" y="113"/>
                      <a:pt x="90" y="113"/>
                      <a:pt x="90" y="113"/>
                    </a:cubicBezTo>
                    <a:cubicBezTo>
                      <a:pt x="90" y="118"/>
                      <a:pt x="90" y="118"/>
                      <a:pt x="90" y="118"/>
                    </a:cubicBezTo>
                    <a:cubicBezTo>
                      <a:pt x="94" y="126"/>
                      <a:pt x="94" y="126"/>
                      <a:pt x="94" y="126"/>
                    </a:cubicBezTo>
                    <a:cubicBezTo>
                      <a:pt x="94" y="126"/>
                      <a:pt x="94" y="126"/>
                      <a:pt x="94" y="126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4" y="132"/>
                      <a:pt x="94" y="132"/>
                      <a:pt x="94" y="132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7" y="135"/>
                      <a:pt x="97" y="135"/>
                      <a:pt x="97" y="135"/>
                    </a:cubicBezTo>
                    <a:cubicBezTo>
                      <a:pt x="98" y="133"/>
                      <a:pt x="98" y="133"/>
                      <a:pt x="98" y="133"/>
                    </a:cubicBezTo>
                    <a:cubicBezTo>
                      <a:pt x="99" y="132"/>
                      <a:pt x="99" y="132"/>
                      <a:pt x="99" y="132"/>
                    </a:cubicBezTo>
                    <a:cubicBezTo>
                      <a:pt x="104" y="135"/>
                      <a:pt x="104" y="135"/>
                      <a:pt x="104" y="135"/>
                    </a:cubicBezTo>
                    <a:cubicBezTo>
                      <a:pt x="104" y="135"/>
                      <a:pt x="104" y="135"/>
                      <a:pt x="104" y="135"/>
                    </a:cubicBezTo>
                    <a:cubicBezTo>
                      <a:pt x="104" y="135"/>
                      <a:pt x="104" y="135"/>
                      <a:pt x="104" y="135"/>
                    </a:cubicBezTo>
                    <a:cubicBezTo>
                      <a:pt x="104" y="136"/>
                      <a:pt x="104" y="136"/>
                      <a:pt x="104" y="136"/>
                    </a:cubicBezTo>
                    <a:cubicBezTo>
                      <a:pt x="104" y="136"/>
                      <a:pt x="104" y="136"/>
                      <a:pt x="104" y="136"/>
                    </a:cubicBezTo>
                    <a:cubicBezTo>
                      <a:pt x="106" y="143"/>
                      <a:pt x="106" y="143"/>
                      <a:pt x="106" y="143"/>
                    </a:cubicBezTo>
                    <a:cubicBezTo>
                      <a:pt x="108" y="144"/>
                      <a:pt x="108" y="144"/>
                      <a:pt x="108" y="144"/>
                    </a:cubicBezTo>
                    <a:cubicBezTo>
                      <a:pt x="108" y="143"/>
                      <a:pt x="108" y="143"/>
                      <a:pt x="108" y="143"/>
                    </a:cubicBezTo>
                    <a:cubicBezTo>
                      <a:pt x="110" y="138"/>
                      <a:pt x="110" y="138"/>
                      <a:pt x="110" y="138"/>
                    </a:cubicBezTo>
                    <a:cubicBezTo>
                      <a:pt x="110" y="138"/>
                      <a:pt x="110" y="138"/>
                      <a:pt x="110" y="138"/>
                    </a:cubicBezTo>
                    <a:cubicBezTo>
                      <a:pt x="111" y="137"/>
                      <a:pt x="111" y="137"/>
                      <a:pt x="111" y="137"/>
                    </a:cubicBezTo>
                    <a:cubicBezTo>
                      <a:pt x="111" y="137"/>
                      <a:pt x="111" y="137"/>
                      <a:pt x="111" y="137"/>
                    </a:cubicBezTo>
                    <a:cubicBezTo>
                      <a:pt x="112" y="137"/>
                      <a:pt x="112" y="137"/>
                      <a:pt x="112" y="137"/>
                    </a:cubicBezTo>
                    <a:cubicBezTo>
                      <a:pt x="114" y="135"/>
                      <a:pt x="114" y="135"/>
                      <a:pt x="114" y="135"/>
                    </a:cubicBezTo>
                    <a:cubicBezTo>
                      <a:pt x="115" y="135"/>
                      <a:pt x="115" y="135"/>
                      <a:pt x="115" y="135"/>
                    </a:cubicBezTo>
                    <a:cubicBezTo>
                      <a:pt x="115" y="135"/>
                      <a:pt x="115" y="135"/>
                      <a:pt x="115" y="135"/>
                    </a:cubicBezTo>
                    <a:cubicBezTo>
                      <a:pt x="118" y="135"/>
                      <a:pt x="118" y="135"/>
                      <a:pt x="118" y="135"/>
                    </a:cubicBezTo>
                    <a:cubicBezTo>
                      <a:pt x="118" y="133"/>
                      <a:pt x="118" y="133"/>
                      <a:pt x="118" y="133"/>
                    </a:cubicBezTo>
                    <a:cubicBezTo>
                      <a:pt x="118" y="132"/>
                      <a:pt x="118" y="132"/>
                      <a:pt x="118" y="132"/>
                    </a:cubicBezTo>
                    <a:cubicBezTo>
                      <a:pt x="116" y="113"/>
                      <a:pt x="116" y="113"/>
                      <a:pt x="116" y="113"/>
                    </a:cubicBezTo>
                    <a:cubicBezTo>
                      <a:pt x="108" y="101"/>
                      <a:pt x="108" y="101"/>
                      <a:pt x="108" y="101"/>
                    </a:cubicBezTo>
                    <a:cubicBezTo>
                      <a:pt x="94" y="84"/>
                      <a:pt x="94" y="84"/>
                      <a:pt x="94" y="84"/>
                    </a:cubicBezTo>
                    <a:cubicBezTo>
                      <a:pt x="93" y="84"/>
                      <a:pt x="93" y="84"/>
                      <a:pt x="93" y="84"/>
                    </a:cubicBezTo>
                    <a:cubicBezTo>
                      <a:pt x="92" y="73"/>
                      <a:pt x="92" y="73"/>
                      <a:pt x="92" y="73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8" y="63"/>
                      <a:pt x="88" y="63"/>
                      <a:pt x="88" y="63"/>
                    </a:cubicBezTo>
                    <a:cubicBezTo>
                      <a:pt x="90" y="52"/>
                      <a:pt x="90" y="52"/>
                      <a:pt x="90" y="52"/>
                    </a:cubicBezTo>
                    <a:cubicBezTo>
                      <a:pt x="91" y="52"/>
                      <a:pt x="91" y="52"/>
                      <a:pt x="91" y="52"/>
                    </a:cubicBezTo>
                    <a:cubicBezTo>
                      <a:pt x="92" y="52"/>
                      <a:pt x="92" y="52"/>
                      <a:pt x="92" y="52"/>
                    </a:cubicBezTo>
                    <a:cubicBezTo>
                      <a:pt x="117" y="51"/>
                      <a:pt x="117" y="51"/>
                      <a:pt x="117" y="51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1" y="43"/>
                      <a:pt x="131" y="43"/>
                      <a:pt x="131" y="43"/>
                    </a:cubicBezTo>
                    <a:cubicBezTo>
                      <a:pt x="136" y="42"/>
                      <a:pt x="139" y="40"/>
                      <a:pt x="140" y="38"/>
                    </a:cubicBezTo>
                    <a:cubicBezTo>
                      <a:pt x="141" y="36"/>
                      <a:pt x="142" y="33"/>
                      <a:pt x="142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íṥlíḓè">
                <a:extLst>
                  <a:ext uri="{FF2B5EF4-FFF2-40B4-BE49-F238E27FC236}">
                    <a16:creationId xmlns:a16="http://schemas.microsoft.com/office/drawing/2014/main" xmlns="" id="{2B99CE18-E817-40C5-BB05-C51598269C10}"/>
                  </a:ext>
                </a:extLst>
              </p:cNvPr>
              <p:cNvSpPr/>
              <p:nvPr/>
            </p:nvSpPr>
            <p:spPr bwMode="auto">
              <a:xfrm>
                <a:off x="3115" y="1877"/>
                <a:ext cx="384" cy="684"/>
              </a:xfrm>
              <a:custGeom>
                <a:avLst/>
                <a:gdLst>
                  <a:gd name="T0" fmla="*/ 48 w 162"/>
                  <a:gd name="T1" fmla="*/ 90 h 289"/>
                  <a:gd name="T2" fmla="*/ 61 w 162"/>
                  <a:gd name="T3" fmla="*/ 100 h 289"/>
                  <a:gd name="T4" fmla="*/ 70 w 162"/>
                  <a:gd name="T5" fmla="*/ 108 h 289"/>
                  <a:gd name="T6" fmla="*/ 88 w 162"/>
                  <a:gd name="T7" fmla="*/ 114 h 289"/>
                  <a:gd name="T8" fmla="*/ 88 w 162"/>
                  <a:gd name="T9" fmla="*/ 115 h 289"/>
                  <a:gd name="T10" fmla="*/ 93 w 162"/>
                  <a:gd name="T11" fmla="*/ 123 h 289"/>
                  <a:gd name="T12" fmla="*/ 89 w 162"/>
                  <a:gd name="T13" fmla="*/ 136 h 289"/>
                  <a:gd name="T14" fmla="*/ 88 w 162"/>
                  <a:gd name="T15" fmla="*/ 144 h 289"/>
                  <a:gd name="T16" fmla="*/ 84 w 162"/>
                  <a:gd name="T17" fmla="*/ 158 h 289"/>
                  <a:gd name="T18" fmla="*/ 70 w 162"/>
                  <a:gd name="T19" fmla="*/ 156 h 289"/>
                  <a:gd name="T20" fmla="*/ 56 w 162"/>
                  <a:gd name="T21" fmla="*/ 166 h 289"/>
                  <a:gd name="T22" fmla="*/ 58 w 162"/>
                  <a:gd name="T23" fmla="*/ 177 h 289"/>
                  <a:gd name="T24" fmla="*/ 44 w 162"/>
                  <a:gd name="T25" fmla="*/ 174 h 289"/>
                  <a:gd name="T26" fmla="*/ 32 w 162"/>
                  <a:gd name="T27" fmla="*/ 169 h 289"/>
                  <a:gd name="T28" fmla="*/ 20 w 162"/>
                  <a:gd name="T29" fmla="*/ 196 h 289"/>
                  <a:gd name="T30" fmla="*/ 24 w 162"/>
                  <a:gd name="T31" fmla="*/ 204 h 289"/>
                  <a:gd name="T32" fmla="*/ 26 w 162"/>
                  <a:gd name="T33" fmla="*/ 211 h 289"/>
                  <a:gd name="T34" fmla="*/ 27 w 162"/>
                  <a:gd name="T35" fmla="*/ 222 h 289"/>
                  <a:gd name="T36" fmla="*/ 3 w 162"/>
                  <a:gd name="T37" fmla="*/ 227 h 289"/>
                  <a:gd name="T38" fmla="*/ 3 w 162"/>
                  <a:gd name="T39" fmla="*/ 243 h 289"/>
                  <a:gd name="T40" fmla="*/ 6 w 162"/>
                  <a:gd name="T41" fmla="*/ 254 h 289"/>
                  <a:gd name="T42" fmla="*/ 33 w 162"/>
                  <a:gd name="T43" fmla="*/ 252 h 289"/>
                  <a:gd name="T44" fmla="*/ 43 w 162"/>
                  <a:gd name="T45" fmla="*/ 260 h 289"/>
                  <a:gd name="T46" fmla="*/ 51 w 162"/>
                  <a:gd name="T47" fmla="*/ 266 h 289"/>
                  <a:gd name="T48" fmla="*/ 58 w 162"/>
                  <a:gd name="T49" fmla="*/ 260 h 289"/>
                  <a:gd name="T50" fmla="*/ 76 w 162"/>
                  <a:gd name="T51" fmla="*/ 273 h 289"/>
                  <a:gd name="T52" fmla="*/ 98 w 162"/>
                  <a:gd name="T53" fmla="*/ 274 h 289"/>
                  <a:gd name="T54" fmla="*/ 104 w 162"/>
                  <a:gd name="T55" fmla="*/ 278 h 289"/>
                  <a:gd name="T56" fmla="*/ 104 w 162"/>
                  <a:gd name="T57" fmla="*/ 279 h 289"/>
                  <a:gd name="T58" fmla="*/ 113 w 162"/>
                  <a:gd name="T59" fmla="*/ 287 h 289"/>
                  <a:gd name="T60" fmla="*/ 124 w 162"/>
                  <a:gd name="T61" fmla="*/ 280 h 289"/>
                  <a:gd name="T62" fmla="*/ 120 w 162"/>
                  <a:gd name="T63" fmla="*/ 274 h 289"/>
                  <a:gd name="T64" fmla="*/ 124 w 162"/>
                  <a:gd name="T65" fmla="*/ 257 h 289"/>
                  <a:gd name="T66" fmla="*/ 134 w 162"/>
                  <a:gd name="T67" fmla="*/ 256 h 289"/>
                  <a:gd name="T68" fmla="*/ 121 w 162"/>
                  <a:gd name="T69" fmla="*/ 242 h 289"/>
                  <a:gd name="T70" fmla="*/ 117 w 162"/>
                  <a:gd name="T71" fmla="*/ 237 h 289"/>
                  <a:gd name="T72" fmla="*/ 122 w 162"/>
                  <a:gd name="T73" fmla="*/ 231 h 289"/>
                  <a:gd name="T74" fmla="*/ 151 w 162"/>
                  <a:gd name="T75" fmla="*/ 233 h 289"/>
                  <a:gd name="T76" fmla="*/ 162 w 162"/>
                  <a:gd name="T77" fmla="*/ 231 h 289"/>
                  <a:gd name="T78" fmla="*/ 145 w 162"/>
                  <a:gd name="T79" fmla="*/ 187 h 289"/>
                  <a:gd name="T80" fmla="*/ 137 w 162"/>
                  <a:gd name="T81" fmla="*/ 184 h 289"/>
                  <a:gd name="T82" fmla="*/ 136 w 162"/>
                  <a:gd name="T83" fmla="*/ 172 h 289"/>
                  <a:gd name="T84" fmla="*/ 138 w 162"/>
                  <a:gd name="T85" fmla="*/ 95 h 289"/>
                  <a:gd name="T86" fmla="*/ 140 w 162"/>
                  <a:gd name="T87" fmla="*/ 80 h 289"/>
                  <a:gd name="T88" fmla="*/ 148 w 162"/>
                  <a:gd name="T89" fmla="*/ 68 h 289"/>
                  <a:gd name="T90" fmla="*/ 139 w 162"/>
                  <a:gd name="T91" fmla="*/ 55 h 289"/>
                  <a:gd name="T92" fmla="*/ 138 w 162"/>
                  <a:gd name="T93" fmla="*/ 44 h 289"/>
                  <a:gd name="T94" fmla="*/ 138 w 162"/>
                  <a:gd name="T95" fmla="*/ 43 h 289"/>
                  <a:gd name="T96" fmla="*/ 146 w 162"/>
                  <a:gd name="T97" fmla="*/ 18 h 289"/>
                  <a:gd name="T98" fmla="*/ 150 w 162"/>
                  <a:gd name="T99" fmla="*/ 10 h 289"/>
                  <a:gd name="T100" fmla="*/ 156 w 162"/>
                  <a:gd name="T101" fmla="*/ 6 h 289"/>
                  <a:gd name="T102" fmla="*/ 148 w 162"/>
                  <a:gd name="T103" fmla="*/ 0 h 289"/>
                  <a:gd name="T104" fmla="*/ 134 w 162"/>
                  <a:gd name="T105" fmla="*/ 5 h 289"/>
                  <a:gd name="T106" fmla="*/ 122 w 162"/>
                  <a:gd name="T107" fmla="*/ 16 h 289"/>
                  <a:gd name="T108" fmla="*/ 105 w 162"/>
                  <a:gd name="T109" fmla="*/ 28 h 289"/>
                  <a:gd name="T110" fmla="*/ 98 w 162"/>
                  <a:gd name="T111" fmla="*/ 35 h 289"/>
                  <a:gd name="T112" fmla="*/ 93 w 162"/>
                  <a:gd name="T113" fmla="*/ 59 h 289"/>
                  <a:gd name="T114" fmla="*/ 92 w 162"/>
                  <a:gd name="T115" fmla="*/ 66 h 289"/>
                  <a:gd name="T116" fmla="*/ 87 w 162"/>
                  <a:gd name="T117" fmla="*/ 72 h 289"/>
                  <a:gd name="T118" fmla="*/ 86 w 162"/>
                  <a:gd name="T119" fmla="*/ 73 h 289"/>
                  <a:gd name="T120" fmla="*/ 76 w 162"/>
                  <a:gd name="T121" fmla="*/ 74 h 289"/>
                  <a:gd name="T122" fmla="*/ 76 w 162"/>
                  <a:gd name="T123" fmla="*/ 74 h 289"/>
                  <a:gd name="T124" fmla="*/ 54 w 162"/>
                  <a:gd name="T125" fmla="*/ 66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2" h="289">
                    <a:moveTo>
                      <a:pt x="54" y="66"/>
                    </a:moveTo>
                    <a:cubicBezTo>
                      <a:pt x="52" y="65"/>
                      <a:pt x="52" y="65"/>
                      <a:pt x="52" y="65"/>
                    </a:cubicBezTo>
                    <a:cubicBezTo>
                      <a:pt x="48" y="90"/>
                      <a:pt x="48" y="90"/>
                      <a:pt x="48" y="90"/>
                    </a:cubicBezTo>
                    <a:cubicBezTo>
                      <a:pt x="54" y="98"/>
                      <a:pt x="54" y="98"/>
                      <a:pt x="54" y="98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2" y="101"/>
                      <a:pt x="62" y="101"/>
                      <a:pt x="62" y="101"/>
                    </a:cubicBezTo>
                    <a:cubicBezTo>
                      <a:pt x="70" y="108"/>
                      <a:pt x="70" y="108"/>
                      <a:pt x="70" y="108"/>
                    </a:cubicBezTo>
                    <a:cubicBezTo>
                      <a:pt x="82" y="110"/>
                      <a:pt x="82" y="110"/>
                      <a:pt x="82" y="110"/>
                    </a:cubicBezTo>
                    <a:cubicBezTo>
                      <a:pt x="82" y="110"/>
                      <a:pt x="82" y="110"/>
                      <a:pt x="82" y="110"/>
                    </a:cubicBezTo>
                    <a:cubicBezTo>
                      <a:pt x="88" y="114"/>
                      <a:pt x="88" y="114"/>
                      <a:pt x="88" y="114"/>
                    </a:cubicBezTo>
                    <a:cubicBezTo>
                      <a:pt x="88" y="114"/>
                      <a:pt x="88" y="114"/>
                      <a:pt x="88" y="114"/>
                    </a:cubicBezTo>
                    <a:cubicBezTo>
                      <a:pt x="88" y="114"/>
                      <a:pt x="88" y="114"/>
                      <a:pt x="88" y="114"/>
                    </a:cubicBezTo>
                    <a:cubicBezTo>
                      <a:pt x="88" y="115"/>
                      <a:pt x="88" y="115"/>
                      <a:pt x="88" y="115"/>
                    </a:cubicBezTo>
                    <a:cubicBezTo>
                      <a:pt x="93" y="122"/>
                      <a:pt x="93" y="122"/>
                      <a:pt x="93" y="122"/>
                    </a:cubicBezTo>
                    <a:cubicBezTo>
                      <a:pt x="94" y="122"/>
                      <a:pt x="94" y="122"/>
                      <a:pt x="94" y="122"/>
                    </a:cubicBezTo>
                    <a:cubicBezTo>
                      <a:pt x="93" y="123"/>
                      <a:pt x="93" y="123"/>
                      <a:pt x="93" y="123"/>
                    </a:cubicBezTo>
                    <a:cubicBezTo>
                      <a:pt x="89" y="130"/>
                      <a:pt x="89" y="130"/>
                      <a:pt x="89" y="130"/>
                    </a:cubicBezTo>
                    <a:cubicBezTo>
                      <a:pt x="88" y="130"/>
                      <a:pt x="88" y="132"/>
                      <a:pt x="88" y="136"/>
                    </a:cubicBezTo>
                    <a:cubicBezTo>
                      <a:pt x="89" y="136"/>
                      <a:pt x="89" y="136"/>
                      <a:pt x="89" y="136"/>
                    </a:cubicBezTo>
                    <a:cubicBezTo>
                      <a:pt x="89" y="143"/>
                      <a:pt x="89" y="143"/>
                      <a:pt x="89" y="143"/>
                    </a:cubicBezTo>
                    <a:cubicBezTo>
                      <a:pt x="88" y="144"/>
                      <a:pt x="88" y="144"/>
                      <a:pt x="88" y="144"/>
                    </a:cubicBezTo>
                    <a:cubicBezTo>
                      <a:pt x="88" y="144"/>
                      <a:pt x="88" y="144"/>
                      <a:pt x="88" y="144"/>
                    </a:cubicBezTo>
                    <a:cubicBezTo>
                      <a:pt x="85" y="156"/>
                      <a:pt x="85" y="156"/>
                      <a:pt x="85" y="156"/>
                    </a:cubicBezTo>
                    <a:cubicBezTo>
                      <a:pt x="84" y="158"/>
                      <a:pt x="84" y="158"/>
                      <a:pt x="84" y="158"/>
                    </a:cubicBezTo>
                    <a:cubicBezTo>
                      <a:pt x="84" y="158"/>
                      <a:pt x="84" y="158"/>
                      <a:pt x="84" y="158"/>
                    </a:cubicBezTo>
                    <a:cubicBezTo>
                      <a:pt x="82" y="157"/>
                      <a:pt x="82" y="157"/>
                      <a:pt x="82" y="157"/>
                    </a:cubicBezTo>
                    <a:cubicBezTo>
                      <a:pt x="77" y="156"/>
                      <a:pt x="77" y="156"/>
                      <a:pt x="77" y="156"/>
                    </a:cubicBezTo>
                    <a:cubicBezTo>
                      <a:pt x="70" y="156"/>
                      <a:pt x="70" y="156"/>
                      <a:pt x="70" y="156"/>
                    </a:cubicBezTo>
                    <a:cubicBezTo>
                      <a:pt x="64" y="158"/>
                      <a:pt x="64" y="158"/>
                      <a:pt x="64" y="158"/>
                    </a:cubicBezTo>
                    <a:cubicBezTo>
                      <a:pt x="58" y="164"/>
                      <a:pt x="58" y="164"/>
                      <a:pt x="58" y="164"/>
                    </a:cubicBezTo>
                    <a:cubicBezTo>
                      <a:pt x="56" y="166"/>
                      <a:pt x="56" y="166"/>
                      <a:pt x="56" y="166"/>
                    </a:cubicBezTo>
                    <a:cubicBezTo>
                      <a:pt x="65" y="170"/>
                      <a:pt x="65" y="170"/>
                      <a:pt x="65" y="170"/>
                    </a:cubicBezTo>
                    <a:cubicBezTo>
                      <a:pt x="64" y="172"/>
                      <a:pt x="64" y="172"/>
                      <a:pt x="64" y="172"/>
                    </a:cubicBezTo>
                    <a:cubicBezTo>
                      <a:pt x="64" y="174"/>
                      <a:pt x="62" y="176"/>
                      <a:pt x="58" y="177"/>
                    </a:cubicBezTo>
                    <a:cubicBezTo>
                      <a:pt x="53" y="177"/>
                      <a:pt x="53" y="177"/>
                      <a:pt x="53" y="177"/>
                    </a:cubicBezTo>
                    <a:cubicBezTo>
                      <a:pt x="44" y="174"/>
                      <a:pt x="44" y="174"/>
                      <a:pt x="44" y="174"/>
                    </a:cubicBezTo>
                    <a:cubicBezTo>
                      <a:pt x="44" y="174"/>
                      <a:pt x="44" y="174"/>
                      <a:pt x="44" y="174"/>
                    </a:cubicBezTo>
                    <a:cubicBezTo>
                      <a:pt x="44" y="174"/>
                      <a:pt x="44" y="174"/>
                      <a:pt x="44" y="174"/>
                    </a:cubicBezTo>
                    <a:cubicBezTo>
                      <a:pt x="35" y="169"/>
                      <a:pt x="35" y="169"/>
                      <a:pt x="35" y="169"/>
                    </a:cubicBezTo>
                    <a:cubicBezTo>
                      <a:pt x="32" y="169"/>
                      <a:pt x="32" y="169"/>
                      <a:pt x="32" y="169"/>
                    </a:cubicBezTo>
                    <a:cubicBezTo>
                      <a:pt x="22" y="183"/>
                      <a:pt x="22" y="183"/>
                      <a:pt x="22" y="183"/>
                    </a:cubicBezTo>
                    <a:cubicBezTo>
                      <a:pt x="20" y="188"/>
                      <a:pt x="20" y="188"/>
                      <a:pt x="20" y="188"/>
                    </a:cubicBezTo>
                    <a:cubicBezTo>
                      <a:pt x="20" y="196"/>
                      <a:pt x="20" y="196"/>
                      <a:pt x="20" y="196"/>
                    </a:cubicBezTo>
                    <a:cubicBezTo>
                      <a:pt x="24" y="203"/>
                      <a:pt x="24" y="203"/>
                      <a:pt x="24" y="203"/>
                    </a:cubicBezTo>
                    <a:cubicBezTo>
                      <a:pt x="24" y="204"/>
                      <a:pt x="24" y="204"/>
                      <a:pt x="24" y="204"/>
                    </a:cubicBezTo>
                    <a:cubicBezTo>
                      <a:pt x="24" y="204"/>
                      <a:pt x="24" y="204"/>
                      <a:pt x="24" y="204"/>
                    </a:cubicBezTo>
                    <a:cubicBezTo>
                      <a:pt x="24" y="204"/>
                      <a:pt x="24" y="204"/>
                      <a:pt x="24" y="204"/>
                    </a:cubicBezTo>
                    <a:cubicBezTo>
                      <a:pt x="26" y="210"/>
                      <a:pt x="26" y="210"/>
                      <a:pt x="26" y="210"/>
                    </a:cubicBezTo>
                    <a:cubicBezTo>
                      <a:pt x="26" y="211"/>
                      <a:pt x="26" y="211"/>
                      <a:pt x="26" y="211"/>
                    </a:cubicBezTo>
                    <a:cubicBezTo>
                      <a:pt x="26" y="220"/>
                      <a:pt x="26" y="220"/>
                      <a:pt x="26" y="220"/>
                    </a:cubicBezTo>
                    <a:cubicBezTo>
                      <a:pt x="26" y="221"/>
                      <a:pt x="26" y="221"/>
                      <a:pt x="26" y="221"/>
                    </a:cubicBezTo>
                    <a:cubicBezTo>
                      <a:pt x="27" y="222"/>
                      <a:pt x="27" y="222"/>
                      <a:pt x="27" y="222"/>
                    </a:cubicBezTo>
                    <a:cubicBezTo>
                      <a:pt x="20" y="223"/>
                      <a:pt x="20" y="223"/>
                      <a:pt x="20" y="223"/>
                    </a:cubicBezTo>
                    <a:cubicBezTo>
                      <a:pt x="8" y="223"/>
                      <a:pt x="8" y="223"/>
                      <a:pt x="8" y="223"/>
                    </a:cubicBezTo>
                    <a:cubicBezTo>
                      <a:pt x="3" y="227"/>
                      <a:pt x="3" y="227"/>
                      <a:pt x="3" y="227"/>
                    </a:cubicBezTo>
                    <a:cubicBezTo>
                      <a:pt x="0" y="231"/>
                      <a:pt x="0" y="231"/>
                      <a:pt x="0" y="231"/>
                    </a:cubicBezTo>
                    <a:cubicBezTo>
                      <a:pt x="1" y="231"/>
                      <a:pt x="1" y="231"/>
                      <a:pt x="1" y="231"/>
                    </a:cubicBezTo>
                    <a:cubicBezTo>
                      <a:pt x="3" y="243"/>
                      <a:pt x="3" y="243"/>
                      <a:pt x="3" y="243"/>
                    </a:cubicBezTo>
                    <a:cubicBezTo>
                      <a:pt x="4" y="243"/>
                      <a:pt x="4" y="243"/>
                      <a:pt x="4" y="243"/>
                    </a:cubicBezTo>
                    <a:cubicBezTo>
                      <a:pt x="4" y="248"/>
                      <a:pt x="4" y="248"/>
                      <a:pt x="4" y="248"/>
                    </a:cubicBezTo>
                    <a:cubicBezTo>
                      <a:pt x="6" y="254"/>
                      <a:pt x="6" y="254"/>
                      <a:pt x="6" y="254"/>
                    </a:cubicBezTo>
                    <a:cubicBezTo>
                      <a:pt x="15" y="259"/>
                      <a:pt x="15" y="259"/>
                      <a:pt x="15" y="259"/>
                    </a:cubicBezTo>
                    <a:cubicBezTo>
                      <a:pt x="27" y="256"/>
                      <a:pt x="27" y="256"/>
                      <a:pt x="27" y="256"/>
                    </a:cubicBezTo>
                    <a:cubicBezTo>
                      <a:pt x="33" y="252"/>
                      <a:pt x="33" y="252"/>
                      <a:pt x="33" y="252"/>
                    </a:cubicBezTo>
                    <a:cubicBezTo>
                      <a:pt x="34" y="252"/>
                      <a:pt x="34" y="252"/>
                      <a:pt x="34" y="252"/>
                    </a:cubicBezTo>
                    <a:cubicBezTo>
                      <a:pt x="40" y="252"/>
                      <a:pt x="40" y="252"/>
                      <a:pt x="40" y="252"/>
                    </a:cubicBezTo>
                    <a:cubicBezTo>
                      <a:pt x="43" y="260"/>
                      <a:pt x="43" y="260"/>
                      <a:pt x="43" y="260"/>
                    </a:cubicBezTo>
                    <a:cubicBezTo>
                      <a:pt x="45" y="262"/>
                      <a:pt x="46" y="264"/>
                      <a:pt x="47" y="266"/>
                    </a:cubicBezTo>
                    <a:cubicBezTo>
                      <a:pt x="50" y="266"/>
                      <a:pt x="50" y="266"/>
                      <a:pt x="50" y="266"/>
                    </a:cubicBezTo>
                    <a:cubicBezTo>
                      <a:pt x="51" y="266"/>
                      <a:pt x="51" y="266"/>
                      <a:pt x="51" y="266"/>
                    </a:cubicBezTo>
                    <a:cubicBezTo>
                      <a:pt x="52" y="266"/>
                      <a:pt x="52" y="266"/>
                      <a:pt x="52" y="266"/>
                    </a:cubicBezTo>
                    <a:cubicBezTo>
                      <a:pt x="52" y="265"/>
                      <a:pt x="52" y="265"/>
                      <a:pt x="52" y="265"/>
                    </a:cubicBezTo>
                    <a:cubicBezTo>
                      <a:pt x="58" y="260"/>
                      <a:pt x="58" y="260"/>
                      <a:pt x="58" y="260"/>
                    </a:cubicBezTo>
                    <a:cubicBezTo>
                      <a:pt x="63" y="270"/>
                      <a:pt x="63" y="270"/>
                      <a:pt x="63" y="270"/>
                    </a:cubicBezTo>
                    <a:cubicBezTo>
                      <a:pt x="68" y="273"/>
                      <a:pt x="68" y="273"/>
                      <a:pt x="68" y="273"/>
                    </a:cubicBezTo>
                    <a:cubicBezTo>
                      <a:pt x="76" y="273"/>
                      <a:pt x="76" y="273"/>
                      <a:pt x="76" y="273"/>
                    </a:cubicBezTo>
                    <a:cubicBezTo>
                      <a:pt x="82" y="272"/>
                      <a:pt x="82" y="272"/>
                      <a:pt x="82" y="272"/>
                    </a:cubicBezTo>
                    <a:cubicBezTo>
                      <a:pt x="84" y="272"/>
                      <a:pt x="84" y="272"/>
                      <a:pt x="84" y="272"/>
                    </a:cubicBezTo>
                    <a:cubicBezTo>
                      <a:pt x="98" y="274"/>
                      <a:pt x="98" y="274"/>
                      <a:pt x="98" y="274"/>
                    </a:cubicBezTo>
                    <a:cubicBezTo>
                      <a:pt x="98" y="274"/>
                      <a:pt x="98" y="274"/>
                      <a:pt x="98" y="274"/>
                    </a:cubicBezTo>
                    <a:cubicBezTo>
                      <a:pt x="98" y="275"/>
                      <a:pt x="98" y="275"/>
                      <a:pt x="98" y="275"/>
                    </a:cubicBezTo>
                    <a:cubicBezTo>
                      <a:pt x="104" y="278"/>
                      <a:pt x="104" y="278"/>
                      <a:pt x="104" y="278"/>
                    </a:cubicBezTo>
                    <a:cubicBezTo>
                      <a:pt x="104" y="278"/>
                      <a:pt x="104" y="278"/>
                      <a:pt x="104" y="278"/>
                    </a:cubicBezTo>
                    <a:cubicBezTo>
                      <a:pt x="104" y="278"/>
                      <a:pt x="104" y="278"/>
                      <a:pt x="104" y="278"/>
                    </a:cubicBezTo>
                    <a:cubicBezTo>
                      <a:pt x="104" y="279"/>
                      <a:pt x="104" y="279"/>
                      <a:pt x="104" y="279"/>
                    </a:cubicBezTo>
                    <a:cubicBezTo>
                      <a:pt x="110" y="283"/>
                      <a:pt x="110" y="283"/>
                      <a:pt x="110" y="283"/>
                    </a:cubicBezTo>
                    <a:cubicBezTo>
                      <a:pt x="110" y="283"/>
                      <a:pt x="110" y="283"/>
                      <a:pt x="110" y="283"/>
                    </a:cubicBezTo>
                    <a:cubicBezTo>
                      <a:pt x="113" y="287"/>
                      <a:pt x="113" y="287"/>
                      <a:pt x="113" y="287"/>
                    </a:cubicBezTo>
                    <a:cubicBezTo>
                      <a:pt x="117" y="289"/>
                      <a:pt x="117" y="289"/>
                      <a:pt x="117" y="289"/>
                    </a:cubicBezTo>
                    <a:cubicBezTo>
                      <a:pt x="124" y="288"/>
                      <a:pt x="124" y="288"/>
                      <a:pt x="124" y="288"/>
                    </a:cubicBezTo>
                    <a:cubicBezTo>
                      <a:pt x="124" y="280"/>
                      <a:pt x="124" y="280"/>
                      <a:pt x="124" y="280"/>
                    </a:cubicBezTo>
                    <a:cubicBezTo>
                      <a:pt x="120" y="274"/>
                      <a:pt x="120" y="274"/>
                      <a:pt x="120" y="274"/>
                    </a:cubicBezTo>
                    <a:cubicBezTo>
                      <a:pt x="120" y="274"/>
                      <a:pt x="120" y="274"/>
                      <a:pt x="120" y="274"/>
                    </a:cubicBezTo>
                    <a:cubicBezTo>
                      <a:pt x="120" y="274"/>
                      <a:pt x="120" y="274"/>
                      <a:pt x="120" y="274"/>
                    </a:cubicBezTo>
                    <a:cubicBezTo>
                      <a:pt x="118" y="263"/>
                      <a:pt x="118" y="263"/>
                      <a:pt x="118" y="263"/>
                    </a:cubicBezTo>
                    <a:cubicBezTo>
                      <a:pt x="123" y="258"/>
                      <a:pt x="123" y="258"/>
                      <a:pt x="123" y="258"/>
                    </a:cubicBezTo>
                    <a:cubicBezTo>
                      <a:pt x="124" y="257"/>
                      <a:pt x="124" y="257"/>
                      <a:pt x="124" y="257"/>
                    </a:cubicBezTo>
                    <a:cubicBezTo>
                      <a:pt x="124" y="257"/>
                      <a:pt x="124" y="257"/>
                      <a:pt x="124" y="257"/>
                    </a:cubicBezTo>
                    <a:cubicBezTo>
                      <a:pt x="129" y="256"/>
                      <a:pt x="129" y="256"/>
                      <a:pt x="129" y="256"/>
                    </a:cubicBezTo>
                    <a:cubicBezTo>
                      <a:pt x="134" y="256"/>
                      <a:pt x="134" y="256"/>
                      <a:pt x="134" y="256"/>
                    </a:cubicBezTo>
                    <a:cubicBezTo>
                      <a:pt x="136" y="254"/>
                      <a:pt x="136" y="254"/>
                      <a:pt x="136" y="254"/>
                    </a:cubicBezTo>
                    <a:cubicBezTo>
                      <a:pt x="132" y="250"/>
                      <a:pt x="132" y="250"/>
                      <a:pt x="132" y="250"/>
                    </a:cubicBezTo>
                    <a:cubicBezTo>
                      <a:pt x="121" y="242"/>
                      <a:pt x="121" y="242"/>
                      <a:pt x="121" y="242"/>
                    </a:cubicBezTo>
                    <a:cubicBezTo>
                      <a:pt x="118" y="238"/>
                      <a:pt x="118" y="238"/>
                      <a:pt x="118" y="238"/>
                    </a:cubicBezTo>
                    <a:cubicBezTo>
                      <a:pt x="118" y="238"/>
                      <a:pt x="118" y="238"/>
                      <a:pt x="118" y="238"/>
                    </a:cubicBezTo>
                    <a:cubicBezTo>
                      <a:pt x="117" y="237"/>
                      <a:pt x="117" y="237"/>
                      <a:pt x="117" y="237"/>
                    </a:cubicBezTo>
                    <a:cubicBezTo>
                      <a:pt x="118" y="236"/>
                      <a:pt x="118" y="236"/>
                      <a:pt x="118" y="236"/>
                    </a:cubicBezTo>
                    <a:cubicBezTo>
                      <a:pt x="121" y="230"/>
                      <a:pt x="121" y="230"/>
                      <a:pt x="121" y="230"/>
                    </a:cubicBezTo>
                    <a:cubicBezTo>
                      <a:pt x="122" y="231"/>
                      <a:pt x="122" y="231"/>
                      <a:pt x="122" y="231"/>
                    </a:cubicBezTo>
                    <a:cubicBezTo>
                      <a:pt x="130" y="233"/>
                      <a:pt x="130" y="233"/>
                      <a:pt x="130" y="233"/>
                    </a:cubicBezTo>
                    <a:cubicBezTo>
                      <a:pt x="151" y="232"/>
                      <a:pt x="151" y="232"/>
                      <a:pt x="151" y="232"/>
                    </a:cubicBezTo>
                    <a:cubicBezTo>
                      <a:pt x="151" y="233"/>
                      <a:pt x="151" y="233"/>
                      <a:pt x="151" y="233"/>
                    </a:cubicBezTo>
                    <a:cubicBezTo>
                      <a:pt x="152" y="233"/>
                      <a:pt x="152" y="233"/>
                      <a:pt x="152" y="233"/>
                    </a:cubicBezTo>
                    <a:cubicBezTo>
                      <a:pt x="158" y="235"/>
                      <a:pt x="158" y="235"/>
                      <a:pt x="158" y="235"/>
                    </a:cubicBezTo>
                    <a:cubicBezTo>
                      <a:pt x="162" y="231"/>
                      <a:pt x="162" y="231"/>
                      <a:pt x="162" y="231"/>
                    </a:cubicBezTo>
                    <a:cubicBezTo>
                      <a:pt x="160" y="219"/>
                      <a:pt x="160" y="219"/>
                      <a:pt x="160" y="219"/>
                    </a:cubicBezTo>
                    <a:cubicBezTo>
                      <a:pt x="152" y="214"/>
                      <a:pt x="152" y="214"/>
                      <a:pt x="152" y="214"/>
                    </a:cubicBezTo>
                    <a:cubicBezTo>
                      <a:pt x="146" y="210"/>
                      <a:pt x="144" y="202"/>
                      <a:pt x="145" y="187"/>
                    </a:cubicBezTo>
                    <a:cubicBezTo>
                      <a:pt x="138" y="184"/>
                      <a:pt x="138" y="184"/>
                      <a:pt x="138" y="184"/>
                    </a:cubicBezTo>
                    <a:cubicBezTo>
                      <a:pt x="138" y="184"/>
                      <a:pt x="138" y="184"/>
                      <a:pt x="138" y="184"/>
                    </a:cubicBezTo>
                    <a:cubicBezTo>
                      <a:pt x="137" y="184"/>
                      <a:pt x="137" y="184"/>
                      <a:pt x="137" y="184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82"/>
                      <a:pt x="137" y="182"/>
                      <a:pt x="137" y="182"/>
                    </a:cubicBezTo>
                    <a:cubicBezTo>
                      <a:pt x="136" y="172"/>
                      <a:pt x="136" y="172"/>
                      <a:pt x="136" y="172"/>
                    </a:cubicBezTo>
                    <a:cubicBezTo>
                      <a:pt x="144" y="131"/>
                      <a:pt x="144" y="131"/>
                      <a:pt x="144" y="131"/>
                    </a:cubicBezTo>
                    <a:cubicBezTo>
                      <a:pt x="141" y="119"/>
                      <a:pt x="139" y="111"/>
                      <a:pt x="139" y="107"/>
                    </a:cubicBezTo>
                    <a:cubicBezTo>
                      <a:pt x="138" y="95"/>
                      <a:pt x="138" y="95"/>
                      <a:pt x="138" y="95"/>
                    </a:cubicBezTo>
                    <a:cubicBezTo>
                      <a:pt x="139" y="82"/>
                      <a:pt x="139" y="82"/>
                      <a:pt x="139" y="82"/>
                    </a:cubicBezTo>
                    <a:cubicBezTo>
                      <a:pt x="139" y="81"/>
                      <a:pt x="139" y="81"/>
                      <a:pt x="139" y="81"/>
                    </a:cubicBezTo>
                    <a:cubicBezTo>
                      <a:pt x="140" y="80"/>
                      <a:pt x="140" y="80"/>
                      <a:pt x="140" y="80"/>
                    </a:cubicBezTo>
                    <a:cubicBezTo>
                      <a:pt x="140" y="80"/>
                      <a:pt x="140" y="80"/>
                      <a:pt x="140" y="80"/>
                    </a:cubicBezTo>
                    <a:cubicBezTo>
                      <a:pt x="148" y="74"/>
                      <a:pt x="148" y="74"/>
                      <a:pt x="148" y="74"/>
                    </a:cubicBezTo>
                    <a:cubicBezTo>
                      <a:pt x="148" y="68"/>
                      <a:pt x="148" y="68"/>
                      <a:pt x="148" y="68"/>
                    </a:cubicBezTo>
                    <a:cubicBezTo>
                      <a:pt x="148" y="66"/>
                      <a:pt x="147" y="64"/>
                      <a:pt x="145" y="61"/>
                    </a:cubicBezTo>
                    <a:cubicBezTo>
                      <a:pt x="140" y="55"/>
                      <a:pt x="140" y="55"/>
                      <a:pt x="140" y="55"/>
                    </a:cubicBezTo>
                    <a:cubicBezTo>
                      <a:pt x="139" y="55"/>
                      <a:pt x="139" y="55"/>
                      <a:pt x="139" y="55"/>
                    </a:cubicBezTo>
                    <a:cubicBezTo>
                      <a:pt x="139" y="54"/>
                      <a:pt x="139" y="54"/>
                      <a:pt x="139" y="54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8" y="43"/>
                      <a:pt x="138" y="43"/>
                      <a:pt x="138" y="43"/>
                    </a:cubicBezTo>
                    <a:cubicBezTo>
                      <a:pt x="138" y="43"/>
                      <a:pt x="138" y="43"/>
                      <a:pt x="138" y="43"/>
                    </a:cubicBezTo>
                    <a:cubicBezTo>
                      <a:pt x="149" y="30"/>
                      <a:pt x="149" y="30"/>
                      <a:pt x="149" y="30"/>
                    </a:cubicBezTo>
                    <a:cubicBezTo>
                      <a:pt x="149" y="24"/>
                      <a:pt x="149" y="24"/>
                      <a:pt x="149" y="24"/>
                    </a:cubicBezTo>
                    <a:cubicBezTo>
                      <a:pt x="146" y="18"/>
                      <a:pt x="146" y="18"/>
                      <a:pt x="146" y="18"/>
                    </a:cubicBezTo>
                    <a:cubicBezTo>
                      <a:pt x="146" y="18"/>
                      <a:pt x="146" y="18"/>
                      <a:pt x="146" y="18"/>
                    </a:cubicBezTo>
                    <a:cubicBezTo>
                      <a:pt x="145" y="17"/>
                      <a:pt x="145" y="17"/>
                      <a:pt x="145" y="17"/>
                    </a:cubicBezTo>
                    <a:cubicBezTo>
                      <a:pt x="150" y="10"/>
                      <a:pt x="150" y="10"/>
                      <a:pt x="150" y="10"/>
                    </a:cubicBezTo>
                    <a:cubicBezTo>
                      <a:pt x="150" y="10"/>
                      <a:pt x="150" y="10"/>
                      <a:pt x="150" y="10"/>
                    </a:cubicBezTo>
                    <a:cubicBezTo>
                      <a:pt x="151" y="10"/>
                      <a:pt x="151" y="10"/>
                      <a:pt x="151" y="10"/>
                    </a:cubicBezTo>
                    <a:cubicBezTo>
                      <a:pt x="156" y="6"/>
                      <a:pt x="156" y="6"/>
                      <a:pt x="156" y="6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6" y="9"/>
                      <a:pt x="146" y="9"/>
                      <a:pt x="146" y="9"/>
                    </a:cubicBezTo>
                    <a:cubicBezTo>
                      <a:pt x="145" y="9"/>
                      <a:pt x="145" y="9"/>
                      <a:pt x="145" y="9"/>
                    </a:cubicBezTo>
                    <a:cubicBezTo>
                      <a:pt x="134" y="5"/>
                      <a:pt x="134" y="5"/>
                      <a:pt x="134" y="5"/>
                    </a:cubicBezTo>
                    <a:cubicBezTo>
                      <a:pt x="128" y="4"/>
                      <a:pt x="128" y="4"/>
                      <a:pt x="128" y="4"/>
                    </a:cubicBezTo>
                    <a:cubicBezTo>
                      <a:pt x="130" y="14"/>
                      <a:pt x="130" y="14"/>
                      <a:pt x="130" y="14"/>
                    </a:cubicBezTo>
                    <a:cubicBezTo>
                      <a:pt x="122" y="16"/>
                      <a:pt x="122" y="16"/>
                      <a:pt x="122" y="16"/>
                    </a:cubicBezTo>
                    <a:cubicBezTo>
                      <a:pt x="109" y="23"/>
                      <a:pt x="109" y="23"/>
                      <a:pt x="109" y="23"/>
                    </a:cubicBezTo>
                    <a:cubicBezTo>
                      <a:pt x="105" y="28"/>
                      <a:pt x="105" y="28"/>
                      <a:pt x="105" y="28"/>
                    </a:cubicBezTo>
                    <a:cubicBezTo>
                      <a:pt x="105" y="28"/>
                      <a:pt x="105" y="28"/>
                      <a:pt x="105" y="28"/>
                    </a:cubicBezTo>
                    <a:cubicBezTo>
                      <a:pt x="105" y="29"/>
                      <a:pt x="105" y="29"/>
                      <a:pt x="105" y="29"/>
                    </a:cubicBezTo>
                    <a:cubicBezTo>
                      <a:pt x="104" y="29"/>
                      <a:pt x="104" y="29"/>
                      <a:pt x="104" y="29"/>
                    </a:cubicBezTo>
                    <a:cubicBezTo>
                      <a:pt x="98" y="35"/>
                      <a:pt x="98" y="35"/>
                      <a:pt x="98" y="35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45"/>
                      <a:pt x="96" y="45"/>
                      <a:pt x="96" y="45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2" y="65"/>
                      <a:pt x="92" y="65"/>
                      <a:pt x="92" y="65"/>
                    </a:cubicBezTo>
                    <a:cubicBezTo>
                      <a:pt x="92" y="66"/>
                      <a:pt x="92" y="66"/>
                      <a:pt x="92" y="66"/>
                    </a:cubicBezTo>
                    <a:cubicBezTo>
                      <a:pt x="92" y="66"/>
                      <a:pt x="92" y="66"/>
                      <a:pt x="92" y="66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87" y="72"/>
                      <a:pt x="87" y="72"/>
                      <a:pt x="87" y="72"/>
                    </a:cubicBezTo>
                    <a:cubicBezTo>
                      <a:pt x="86" y="72"/>
                      <a:pt x="86" y="72"/>
                      <a:pt x="86" y="72"/>
                    </a:cubicBezTo>
                    <a:cubicBezTo>
                      <a:pt x="86" y="72"/>
                      <a:pt x="86" y="72"/>
                      <a:pt x="86" y="72"/>
                    </a:cubicBezTo>
                    <a:cubicBezTo>
                      <a:pt x="86" y="73"/>
                      <a:pt x="86" y="73"/>
                      <a:pt x="86" y="73"/>
                    </a:cubicBezTo>
                    <a:cubicBezTo>
                      <a:pt x="86" y="73"/>
                      <a:pt x="86" y="73"/>
                      <a:pt x="86" y="73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61" y="69"/>
                      <a:pt x="61" y="69"/>
                      <a:pt x="61" y="69"/>
                    </a:cubicBezTo>
                    <a:cubicBezTo>
                      <a:pt x="61" y="69"/>
                      <a:pt x="61" y="69"/>
                      <a:pt x="61" y="69"/>
                    </a:cubicBezTo>
                    <a:lnTo>
                      <a:pt x="54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Sḻiḍè">
                <a:extLst>
                  <a:ext uri="{FF2B5EF4-FFF2-40B4-BE49-F238E27FC236}">
                    <a16:creationId xmlns:a16="http://schemas.microsoft.com/office/drawing/2014/main" xmlns="" id="{DE8EB8AA-7324-4621-9B2C-635351AB2162}"/>
                  </a:ext>
                </a:extLst>
              </p:cNvPr>
              <p:cNvSpPr/>
              <p:nvPr/>
            </p:nvSpPr>
            <p:spPr bwMode="auto">
              <a:xfrm>
                <a:off x="3447" y="1749"/>
                <a:ext cx="256" cy="561"/>
              </a:xfrm>
              <a:custGeom>
                <a:avLst/>
                <a:gdLst>
                  <a:gd name="T0" fmla="*/ 100 w 108"/>
                  <a:gd name="T1" fmla="*/ 4 h 237"/>
                  <a:gd name="T2" fmla="*/ 94 w 108"/>
                  <a:gd name="T3" fmla="*/ 6 h 237"/>
                  <a:gd name="T4" fmla="*/ 88 w 108"/>
                  <a:gd name="T5" fmla="*/ 12 h 237"/>
                  <a:gd name="T6" fmla="*/ 87 w 108"/>
                  <a:gd name="T7" fmla="*/ 12 h 237"/>
                  <a:gd name="T8" fmla="*/ 68 w 108"/>
                  <a:gd name="T9" fmla="*/ 14 h 237"/>
                  <a:gd name="T10" fmla="*/ 61 w 108"/>
                  <a:gd name="T11" fmla="*/ 20 h 237"/>
                  <a:gd name="T12" fmla="*/ 56 w 108"/>
                  <a:gd name="T13" fmla="*/ 24 h 237"/>
                  <a:gd name="T14" fmla="*/ 46 w 108"/>
                  <a:gd name="T15" fmla="*/ 24 h 237"/>
                  <a:gd name="T16" fmla="*/ 42 w 108"/>
                  <a:gd name="T17" fmla="*/ 38 h 237"/>
                  <a:gd name="T18" fmla="*/ 41 w 108"/>
                  <a:gd name="T19" fmla="*/ 38 h 237"/>
                  <a:gd name="T20" fmla="*/ 33 w 108"/>
                  <a:gd name="T21" fmla="*/ 46 h 237"/>
                  <a:gd name="T22" fmla="*/ 21 w 108"/>
                  <a:gd name="T23" fmla="*/ 60 h 237"/>
                  <a:gd name="T24" fmla="*/ 14 w 108"/>
                  <a:gd name="T25" fmla="*/ 68 h 237"/>
                  <a:gd name="T26" fmla="*/ 13 w 108"/>
                  <a:gd name="T27" fmla="*/ 77 h 237"/>
                  <a:gd name="T28" fmla="*/ 13 w 108"/>
                  <a:gd name="T29" fmla="*/ 85 h 237"/>
                  <a:gd name="T30" fmla="*/ 8 w 108"/>
                  <a:gd name="T31" fmla="*/ 92 h 237"/>
                  <a:gd name="T32" fmla="*/ 8 w 108"/>
                  <a:gd name="T33" fmla="*/ 112 h 237"/>
                  <a:gd name="T34" fmla="*/ 12 w 108"/>
                  <a:gd name="T35" fmla="*/ 122 h 237"/>
                  <a:gd name="T36" fmla="*/ 11 w 108"/>
                  <a:gd name="T37" fmla="*/ 132 h 237"/>
                  <a:gd name="T38" fmla="*/ 3 w 108"/>
                  <a:gd name="T39" fmla="*/ 162 h 237"/>
                  <a:gd name="T40" fmla="*/ 9 w 108"/>
                  <a:gd name="T41" fmla="*/ 186 h 237"/>
                  <a:gd name="T42" fmla="*/ 7 w 108"/>
                  <a:gd name="T43" fmla="*/ 237 h 237"/>
                  <a:gd name="T44" fmla="*/ 17 w 108"/>
                  <a:gd name="T45" fmla="*/ 228 h 237"/>
                  <a:gd name="T46" fmla="*/ 56 w 108"/>
                  <a:gd name="T47" fmla="*/ 208 h 237"/>
                  <a:gd name="T48" fmla="*/ 75 w 108"/>
                  <a:gd name="T49" fmla="*/ 210 h 237"/>
                  <a:gd name="T50" fmla="*/ 91 w 108"/>
                  <a:gd name="T51" fmla="*/ 196 h 237"/>
                  <a:gd name="T52" fmla="*/ 95 w 108"/>
                  <a:gd name="T53" fmla="*/ 186 h 237"/>
                  <a:gd name="T54" fmla="*/ 95 w 108"/>
                  <a:gd name="T55" fmla="*/ 184 h 237"/>
                  <a:gd name="T56" fmla="*/ 97 w 108"/>
                  <a:gd name="T57" fmla="*/ 170 h 237"/>
                  <a:gd name="T58" fmla="*/ 98 w 108"/>
                  <a:gd name="T59" fmla="*/ 162 h 237"/>
                  <a:gd name="T60" fmla="*/ 95 w 108"/>
                  <a:gd name="T61" fmla="*/ 140 h 237"/>
                  <a:gd name="T62" fmla="*/ 96 w 108"/>
                  <a:gd name="T63" fmla="*/ 134 h 237"/>
                  <a:gd name="T64" fmla="*/ 108 w 108"/>
                  <a:gd name="T65" fmla="*/ 108 h 237"/>
                  <a:gd name="T66" fmla="*/ 91 w 108"/>
                  <a:gd name="T67" fmla="*/ 92 h 237"/>
                  <a:gd name="T68" fmla="*/ 88 w 108"/>
                  <a:gd name="T69" fmla="*/ 85 h 237"/>
                  <a:gd name="T70" fmla="*/ 90 w 108"/>
                  <a:gd name="T71" fmla="*/ 73 h 237"/>
                  <a:gd name="T72" fmla="*/ 92 w 108"/>
                  <a:gd name="T73" fmla="*/ 65 h 237"/>
                  <a:gd name="T74" fmla="*/ 104 w 108"/>
                  <a:gd name="T75" fmla="*/ 56 h 237"/>
                  <a:gd name="T76" fmla="*/ 107 w 108"/>
                  <a:gd name="T77" fmla="*/ 33 h 237"/>
                  <a:gd name="T78" fmla="*/ 100 w 108"/>
                  <a:gd name="T79" fmla="*/ 32 h 237"/>
                  <a:gd name="T80" fmla="*/ 91 w 108"/>
                  <a:gd name="T81" fmla="*/ 26 h 237"/>
                  <a:gd name="T82" fmla="*/ 90 w 108"/>
                  <a:gd name="T83" fmla="*/ 16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8" h="237">
                    <a:moveTo>
                      <a:pt x="101" y="12"/>
                    </a:moveTo>
                    <a:cubicBezTo>
                      <a:pt x="102" y="10"/>
                      <a:pt x="102" y="10"/>
                      <a:pt x="102" y="10"/>
                    </a:cubicBezTo>
                    <a:cubicBezTo>
                      <a:pt x="100" y="4"/>
                      <a:pt x="100" y="4"/>
                      <a:pt x="100" y="4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7" y="12"/>
                      <a:pt x="87" y="12"/>
                      <a:pt x="87" y="12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68" y="14"/>
                      <a:pt x="68" y="14"/>
                      <a:pt x="68" y="14"/>
                    </a:cubicBezTo>
                    <a:cubicBezTo>
                      <a:pt x="62" y="15"/>
                      <a:pt x="62" y="15"/>
                      <a:pt x="62" y="15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47" y="23"/>
                      <a:pt x="47" y="23"/>
                      <a:pt x="47" y="23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46" y="32"/>
                      <a:pt x="46" y="32"/>
                      <a:pt x="46" y="32"/>
                    </a:cubicBezTo>
                    <a:cubicBezTo>
                      <a:pt x="46" y="32"/>
                      <a:pt x="46" y="32"/>
                      <a:pt x="46" y="32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0" y="53"/>
                      <a:pt x="20" y="53"/>
                      <a:pt x="20" y="53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1" y="62"/>
                      <a:pt x="21" y="62"/>
                      <a:pt x="21" y="62"/>
                    </a:cubicBezTo>
                    <a:cubicBezTo>
                      <a:pt x="20" y="62"/>
                      <a:pt x="20" y="62"/>
                      <a:pt x="20" y="62"/>
                    </a:cubicBezTo>
                    <a:cubicBezTo>
                      <a:pt x="14" y="68"/>
                      <a:pt x="14" y="68"/>
                      <a:pt x="14" y="68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78"/>
                      <a:pt x="13" y="78"/>
                      <a:pt x="13" y="78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6"/>
                      <a:pt x="13" y="86"/>
                      <a:pt x="13" y="86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2" y="99"/>
                      <a:pt x="2" y="99"/>
                      <a:pt x="2" y="99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11" y="116"/>
                      <a:pt x="12" y="120"/>
                      <a:pt x="12" y="122"/>
                    </a:cubicBezTo>
                    <a:cubicBezTo>
                      <a:pt x="12" y="131"/>
                      <a:pt x="12" y="131"/>
                      <a:pt x="12" y="131"/>
                    </a:cubicBezTo>
                    <a:cubicBezTo>
                      <a:pt x="12" y="131"/>
                      <a:pt x="12" y="131"/>
                      <a:pt x="12" y="131"/>
                    </a:cubicBezTo>
                    <a:cubicBezTo>
                      <a:pt x="11" y="132"/>
                      <a:pt x="11" y="132"/>
                      <a:pt x="11" y="132"/>
                    </a:cubicBezTo>
                    <a:cubicBezTo>
                      <a:pt x="3" y="138"/>
                      <a:pt x="3" y="138"/>
                      <a:pt x="3" y="138"/>
                    </a:cubicBezTo>
                    <a:cubicBezTo>
                      <a:pt x="2" y="150"/>
                      <a:pt x="2" y="150"/>
                      <a:pt x="2" y="150"/>
                    </a:cubicBezTo>
                    <a:cubicBezTo>
                      <a:pt x="3" y="162"/>
                      <a:pt x="3" y="162"/>
                      <a:pt x="3" y="162"/>
                    </a:cubicBezTo>
                    <a:cubicBezTo>
                      <a:pt x="3" y="166"/>
                      <a:pt x="5" y="173"/>
                      <a:pt x="9" y="184"/>
                    </a:cubicBezTo>
                    <a:cubicBezTo>
                      <a:pt x="9" y="185"/>
                      <a:pt x="9" y="185"/>
                      <a:pt x="9" y="185"/>
                    </a:cubicBezTo>
                    <a:cubicBezTo>
                      <a:pt x="9" y="186"/>
                      <a:pt x="9" y="186"/>
                      <a:pt x="9" y="186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1" y="234"/>
                      <a:pt x="1" y="234"/>
                      <a:pt x="1" y="234"/>
                    </a:cubicBezTo>
                    <a:cubicBezTo>
                      <a:pt x="7" y="237"/>
                      <a:pt x="7" y="237"/>
                      <a:pt x="7" y="237"/>
                    </a:cubicBezTo>
                    <a:cubicBezTo>
                      <a:pt x="16" y="228"/>
                      <a:pt x="16" y="228"/>
                      <a:pt x="16" y="228"/>
                    </a:cubicBezTo>
                    <a:cubicBezTo>
                      <a:pt x="16" y="228"/>
                      <a:pt x="16" y="228"/>
                      <a:pt x="16" y="228"/>
                    </a:cubicBezTo>
                    <a:cubicBezTo>
                      <a:pt x="17" y="228"/>
                      <a:pt x="17" y="228"/>
                      <a:pt x="17" y="228"/>
                    </a:cubicBezTo>
                    <a:cubicBezTo>
                      <a:pt x="48" y="216"/>
                      <a:pt x="48" y="216"/>
                      <a:pt x="48" y="216"/>
                    </a:cubicBezTo>
                    <a:cubicBezTo>
                      <a:pt x="56" y="208"/>
                      <a:pt x="56" y="208"/>
                      <a:pt x="56" y="208"/>
                    </a:cubicBezTo>
                    <a:cubicBezTo>
                      <a:pt x="56" y="208"/>
                      <a:pt x="56" y="208"/>
                      <a:pt x="56" y="208"/>
                    </a:cubicBezTo>
                    <a:cubicBezTo>
                      <a:pt x="57" y="208"/>
                      <a:pt x="57" y="208"/>
                      <a:pt x="57" y="208"/>
                    </a:cubicBezTo>
                    <a:cubicBezTo>
                      <a:pt x="58" y="208"/>
                      <a:pt x="58" y="208"/>
                      <a:pt x="58" y="208"/>
                    </a:cubicBezTo>
                    <a:cubicBezTo>
                      <a:pt x="75" y="210"/>
                      <a:pt x="75" y="210"/>
                      <a:pt x="75" y="210"/>
                    </a:cubicBezTo>
                    <a:cubicBezTo>
                      <a:pt x="78" y="210"/>
                      <a:pt x="83" y="208"/>
                      <a:pt x="90" y="204"/>
                    </a:cubicBezTo>
                    <a:cubicBezTo>
                      <a:pt x="90" y="196"/>
                      <a:pt x="90" y="196"/>
                      <a:pt x="90" y="196"/>
                    </a:cubicBezTo>
                    <a:cubicBezTo>
                      <a:pt x="91" y="196"/>
                      <a:pt x="91" y="196"/>
                      <a:pt x="91" y="196"/>
                    </a:cubicBezTo>
                    <a:cubicBezTo>
                      <a:pt x="91" y="196"/>
                      <a:pt x="91" y="196"/>
                      <a:pt x="91" y="196"/>
                    </a:cubicBezTo>
                    <a:cubicBezTo>
                      <a:pt x="96" y="191"/>
                      <a:pt x="96" y="191"/>
                      <a:pt x="96" y="191"/>
                    </a:cubicBezTo>
                    <a:cubicBezTo>
                      <a:pt x="95" y="186"/>
                      <a:pt x="95" y="186"/>
                      <a:pt x="95" y="186"/>
                    </a:cubicBezTo>
                    <a:cubicBezTo>
                      <a:pt x="95" y="186"/>
                      <a:pt x="95" y="186"/>
                      <a:pt x="95" y="186"/>
                    </a:cubicBezTo>
                    <a:cubicBezTo>
                      <a:pt x="95" y="185"/>
                      <a:pt x="95" y="185"/>
                      <a:pt x="95" y="185"/>
                    </a:cubicBezTo>
                    <a:cubicBezTo>
                      <a:pt x="95" y="184"/>
                      <a:pt x="95" y="184"/>
                      <a:pt x="95" y="184"/>
                    </a:cubicBezTo>
                    <a:cubicBezTo>
                      <a:pt x="95" y="184"/>
                      <a:pt x="95" y="184"/>
                      <a:pt x="95" y="184"/>
                    </a:cubicBezTo>
                    <a:cubicBezTo>
                      <a:pt x="97" y="182"/>
                      <a:pt x="97" y="181"/>
                      <a:pt x="96" y="180"/>
                    </a:cubicBezTo>
                    <a:cubicBezTo>
                      <a:pt x="94" y="177"/>
                      <a:pt x="95" y="174"/>
                      <a:pt x="97" y="170"/>
                    </a:cubicBezTo>
                    <a:cubicBezTo>
                      <a:pt x="99" y="168"/>
                      <a:pt x="99" y="168"/>
                      <a:pt x="99" y="168"/>
                    </a:cubicBezTo>
                    <a:cubicBezTo>
                      <a:pt x="99" y="168"/>
                      <a:pt x="99" y="168"/>
                      <a:pt x="99" y="168"/>
                    </a:cubicBezTo>
                    <a:cubicBezTo>
                      <a:pt x="98" y="162"/>
                      <a:pt x="98" y="162"/>
                      <a:pt x="98" y="162"/>
                    </a:cubicBezTo>
                    <a:cubicBezTo>
                      <a:pt x="92" y="155"/>
                      <a:pt x="92" y="155"/>
                      <a:pt x="92" y="155"/>
                    </a:cubicBezTo>
                    <a:cubicBezTo>
                      <a:pt x="90" y="153"/>
                      <a:pt x="89" y="150"/>
                      <a:pt x="91" y="147"/>
                    </a:cubicBezTo>
                    <a:cubicBezTo>
                      <a:pt x="92" y="145"/>
                      <a:pt x="93" y="142"/>
                      <a:pt x="95" y="140"/>
                    </a:cubicBezTo>
                    <a:cubicBezTo>
                      <a:pt x="96" y="134"/>
                      <a:pt x="96" y="134"/>
                      <a:pt x="96" y="134"/>
                    </a:cubicBezTo>
                    <a:cubicBezTo>
                      <a:pt x="96" y="134"/>
                      <a:pt x="96" y="134"/>
                      <a:pt x="96" y="134"/>
                    </a:cubicBezTo>
                    <a:cubicBezTo>
                      <a:pt x="96" y="134"/>
                      <a:pt x="96" y="134"/>
                      <a:pt x="96" y="134"/>
                    </a:cubicBezTo>
                    <a:cubicBezTo>
                      <a:pt x="101" y="124"/>
                      <a:pt x="101" y="124"/>
                      <a:pt x="101" y="124"/>
                    </a:cubicBezTo>
                    <a:cubicBezTo>
                      <a:pt x="102" y="120"/>
                      <a:pt x="102" y="120"/>
                      <a:pt x="102" y="120"/>
                    </a:cubicBezTo>
                    <a:cubicBezTo>
                      <a:pt x="108" y="108"/>
                      <a:pt x="108" y="108"/>
                      <a:pt x="108" y="108"/>
                    </a:cubicBezTo>
                    <a:cubicBezTo>
                      <a:pt x="104" y="100"/>
                      <a:pt x="104" y="100"/>
                      <a:pt x="104" y="100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88" y="85"/>
                      <a:pt x="88" y="85"/>
                      <a:pt x="88" y="85"/>
                    </a:cubicBezTo>
                    <a:cubicBezTo>
                      <a:pt x="88" y="85"/>
                      <a:pt x="88" y="85"/>
                      <a:pt x="88" y="85"/>
                    </a:cubicBezTo>
                    <a:cubicBezTo>
                      <a:pt x="88" y="84"/>
                      <a:pt x="88" y="84"/>
                      <a:pt x="88" y="84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2" y="65"/>
                      <a:pt x="92" y="65"/>
                      <a:pt x="92" y="65"/>
                    </a:cubicBezTo>
                    <a:cubicBezTo>
                      <a:pt x="92" y="62"/>
                      <a:pt x="92" y="60"/>
                      <a:pt x="94" y="58"/>
                    </a:cubicBezTo>
                    <a:cubicBezTo>
                      <a:pt x="94" y="58"/>
                      <a:pt x="96" y="57"/>
                      <a:pt x="97" y="57"/>
                    </a:cubicBezTo>
                    <a:cubicBezTo>
                      <a:pt x="104" y="56"/>
                      <a:pt x="104" y="56"/>
                      <a:pt x="104" y="56"/>
                    </a:cubicBezTo>
                    <a:cubicBezTo>
                      <a:pt x="106" y="51"/>
                      <a:pt x="106" y="51"/>
                      <a:pt x="106" y="51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07" y="33"/>
                      <a:pt x="107" y="33"/>
                      <a:pt x="107" y="33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92" y="28"/>
                      <a:pt x="92" y="28"/>
                      <a:pt x="92" y="28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0" y="16"/>
                      <a:pt x="90" y="16"/>
                      <a:pt x="90" y="16"/>
                    </a:cubicBezTo>
                    <a:cubicBezTo>
                      <a:pt x="90" y="16"/>
                      <a:pt x="90" y="16"/>
                      <a:pt x="90" y="16"/>
                    </a:cubicBezTo>
                    <a:cubicBezTo>
                      <a:pt x="90" y="14"/>
                      <a:pt x="90" y="14"/>
                      <a:pt x="90" y="14"/>
                    </a:cubicBezTo>
                    <a:lnTo>
                      <a:pt x="101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şļïḋé">
                <a:extLst>
                  <a:ext uri="{FF2B5EF4-FFF2-40B4-BE49-F238E27FC236}">
                    <a16:creationId xmlns:a16="http://schemas.microsoft.com/office/drawing/2014/main" xmlns="" id="{954B442A-788D-44A2-87BE-6D45A48D7C62}"/>
                  </a:ext>
                </a:extLst>
              </p:cNvPr>
              <p:cNvSpPr/>
              <p:nvPr/>
            </p:nvSpPr>
            <p:spPr bwMode="auto">
              <a:xfrm>
                <a:off x="3381" y="2706"/>
                <a:ext cx="409" cy="473"/>
              </a:xfrm>
              <a:custGeom>
                <a:avLst/>
                <a:gdLst>
                  <a:gd name="T0" fmla="*/ 150 w 173"/>
                  <a:gd name="T1" fmla="*/ 34 h 200"/>
                  <a:gd name="T2" fmla="*/ 146 w 173"/>
                  <a:gd name="T3" fmla="*/ 26 h 200"/>
                  <a:gd name="T4" fmla="*/ 143 w 173"/>
                  <a:gd name="T5" fmla="*/ 12 h 200"/>
                  <a:gd name="T6" fmla="*/ 136 w 173"/>
                  <a:gd name="T7" fmla="*/ 17 h 200"/>
                  <a:gd name="T8" fmla="*/ 125 w 173"/>
                  <a:gd name="T9" fmla="*/ 15 h 200"/>
                  <a:gd name="T10" fmla="*/ 125 w 173"/>
                  <a:gd name="T11" fmla="*/ 7 h 200"/>
                  <a:gd name="T12" fmla="*/ 122 w 173"/>
                  <a:gd name="T13" fmla="*/ 10 h 200"/>
                  <a:gd name="T14" fmla="*/ 109 w 173"/>
                  <a:gd name="T15" fmla="*/ 22 h 200"/>
                  <a:gd name="T16" fmla="*/ 107 w 173"/>
                  <a:gd name="T17" fmla="*/ 22 h 200"/>
                  <a:gd name="T18" fmla="*/ 99 w 173"/>
                  <a:gd name="T19" fmla="*/ 16 h 200"/>
                  <a:gd name="T20" fmla="*/ 92 w 173"/>
                  <a:gd name="T21" fmla="*/ 13 h 200"/>
                  <a:gd name="T22" fmla="*/ 75 w 173"/>
                  <a:gd name="T23" fmla="*/ 8 h 200"/>
                  <a:gd name="T24" fmla="*/ 66 w 173"/>
                  <a:gd name="T25" fmla="*/ 4 h 200"/>
                  <a:gd name="T26" fmla="*/ 47 w 173"/>
                  <a:gd name="T27" fmla="*/ 0 h 200"/>
                  <a:gd name="T28" fmla="*/ 40 w 173"/>
                  <a:gd name="T29" fmla="*/ 16 h 200"/>
                  <a:gd name="T30" fmla="*/ 34 w 173"/>
                  <a:gd name="T31" fmla="*/ 16 h 200"/>
                  <a:gd name="T32" fmla="*/ 14 w 173"/>
                  <a:gd name="T33" fmla="*/ 26 h 200"/>
                  <a:gd name="T34" fmla="*/ 13 w 173"/>
                  <a:gd name="T35" fmla="*/ 72 h 200"/>
                  <a:gd name="T36" fmla="*/ 9 w 173"/>
                  <a:gd name="T37" fmla="*/ 83 h 200"/>
                  <a:gd name="T38" fmla="*/ 1 w 173"/>
                  <a:gd name="T39" fmla="*/ 109 h 200"/>
                  <a:gd name="T40" fmla="*/ 7 w 173"/>
                  <a:gd name="T41" fmla="*/ 111 h 200"/>
                  <a:gd name="T42" fmla="*/ 17 w 173"/>
                  <a:gd name="T43" fmla="*/ 126 h 200"/>
                  <a:gd name="T44" fmla="*/ 14 w 173"/>
                  <a:gd name="T45" fmla="*/ 132 h 200"/>
                  <a:gd name="T46" fmla="*/ 24 w 173"/>
                  <a:gd name="T47" fmla="*/ 158 h 200"/>
                  <a:gd name="T48" fmla="*/ 38 w 173"/>
                  <a:gd name="T49" fmla="*/ 151 h 200"/>
                  <a:gd name="T50" fmla="*/ 46 w 173"/>
                  <a:gd name="T51" fmla="*/ 151 h 200"/>
                  <a:gd name="T52" fmla="*/ 52 w 173"/>
                  <a:gd name="T53" fmla="*/ 140 h 200"/>
                  <a:gd name="T54" fmla="*/ 68 w 173"/>
                  <a:gd name="T55" fmla="*/ 135 h 200"/>
                  <a:gd name="T56" fmla="*/ 77 w 173"/>
                  <a:gd name="T57" fmla="*/ 151 h 200"/>
                  <a:gd name="T58" fmla="*/ 81 w 173"/>
                  <a:gd name="T59" fmla="*/ 165 h 200"/>
                  <a:gd name="T60" fmla="*/ 71 w 173"/>
                  <a:gd name="T61" fmla="*/ 185 h 200"/>
                  <a:gd name="T62" fmla="*/ 84 w 173"/>
                  <a:gd name="T63" fmla="*/ 187 h 200"/>
                  <a:gd name="T64" fmla="*/ 89 w 173"/>
                  <a:gd name="T65" fmla="*/ 199 h 200"/>
                  <a:gd name="T66" fmla="*/ 102 w 173"/>
                  <a:gd name="T67" fmla="*/ 196 h 200"/>
                  <a:gd name="T68" fmla="*/ 108 w 173"/>
                  <a:gd name="T69" fmla="*/ 178 h 200"/>
                  <a:gd name="T70" fmla="*/ 135 w 173"/>
                  <a:gd name="T71" fmla="*/ 189 h 200"/>
                  <a:gd name="T72" fmla="*/ 128 w 173"/>
                  <a:gd name="T73" fmla="*/ 172 h 200"/>
                  <a:gd name="T74" fmla="*/ 128 w 173"/>
                  <a:gd name="T75" fmla="*/ 170 h 200"/>
                  <a:gd name="T76" fmla="*/ 166 w 173"/>
                  <a:gd name="T77" fmla="*/ 166 h 200"/>
                  <a:gd name="T78" fmla="*/ 167 w 173"/>
                  <a:gd name="T79" fmla="*/ 165 h 200"/>
                  <a:gd name="T80" fmla="*/ 167 w 173"/>
                  <a:gd name="T81" fmla="*/ 163 h 200"/>
                  <a:gd name="T82" fmla="*/ 166 w 173"/>
                  <a:gd name="T83" fmla="*/ 142 h 200"/>
                  <a:gd name="T84" fmla="*/ 170 w 173"/>
                  <a:gd name="T85" fmla="*/ 134 h 200"/>
                  <a:gd name="T86" fmla="*/ 163 w 173"/>
                  <a:gd name="T87" fmla="*/ 126 h 200"/>
                  <a:gd name="T88" fmla="*/ 158 w 173"/>
                  <a:gd name="T89" fmla="*/ 98 h 200"/>
                  <a:gd name="T90" fmla="*/ 151 w 173"/>
                  <a:gd name="T91" fmla="*/ 102 h 200"/>
                  <a:gd name="T92" fmla="*/ 150 w 173"/>
                  <a:gd name="T93" fmla="*/ 84 h 200"/>
                  <a:gd name="T94" fmla="*/ 163 w 173"/>
                  <a:gd name="T95" fmla="*/ 50 h 200"/>
                  <a:gd name="T96" fmla="*/ 150 w 173"/>
                  <a:gd name="T97" fmla="*/ 3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3" h="200">
                    <a:moveTo>
                      <a:pt x="150" y="34"/>
                    </a:moveTo>
                    <a:cubicBezTo>
                      <a:pt x="150" y="34"/>
                      <a:pt x="150" y="34"/>
                      <a:pt x="150" y="34"/>
                    </a:cubicBezTo>
                    <a:cubicBezTo>
                      <a:pt x="150" y="34"/>
                      <a:pt x="150" y="34"/>
                      <a:pt x="150" y="34"/>
                    </a:cubicBezTo>
                    <a:cubicBezTo>
                      <a:pt x="150" y="33"/>
                      <a:pt x="150" y="33"/>
                      <a:pt x="150" y="33"/>
                    </a:cubicBezTo>
                    <a:cubicBezTo>
                      <a:pt x="146" y="27"/>
                      <a:pt x="146" y="27"/>
                      <a:pt x="146" y="27"/>
                    </a:cubicBezTo>
                    <a:cubicBezTo>
                      <a:pt x="146" y="26"/>
                      <a:pt x="146" y="26"/>
                      <a:pt x="146" y="26"/>
                    </a:cubicBezTo>
                    <a:cubicBezTo>
                      <a:pt x="146" y="26"/>
                      <a:pt x="146" y="26"/>
                      <a:pt x="146" y="26"/>
                    </a:cubicBezTo>
                    <a:cubicBezTo>
                      <a:pt x="147" y="16"/>
                      <a:pt x="147" y="16"/>
                      <a:pt x="147" y="16"/>
                    </a:cubicBezTo>
                    <a:cubicBezTo>
                      <a:pt x="147" y="15"/>
                      <a:pt x="146" y="14"/>
                      <a:pt x="143" y="12"/>
                    </a:cubicBezTo>
                    <a:cubicBezTo>
                      <a:pt x="141" y="12"/>
                      <a:pt x="141" y="12"/>
                      <a:pt x="141" y="12"/>
                    </a:cubicBezTo>
                    <a:cubicBezTo>
                      <a:pt x="137" y="17"/>
                      <a:pt x="137" y="17"/>
                      <a:pt x="137" y="17"/>
                    </a:cubicBezTo>
                    <a:cubicBezTo>
                      <a:pt x="136" y="17"/>
                      <a:pt x="136" y="17"/>
                      <a:pt x="136" y="17"/>
                    </a:cubicBezTo>
                    <a:cubicBezTo>
                      <a:pt x="136" y="17"/>
                      <a:pt x="136" y="17"/>
                      <a:pt x="136" y="17"/>
                    </a:cubicBezTo>
                    <a:cubicBezTo>
                      <a:pt x="126" y="22"/>
                      <a:pt x="126" y="22"/>
                      <a:pt x="126" y="22"/>
                    </a:cubicBezTo>
                    <a:cubicBezTo>
                      <a:pt x="125" y="15"/>
                      <a:pt x="125" y="15"/>
                      <a:pt x="125" y="15"/>
                    </a:cubicBezTo>
                    <a:cubicBezTo>
                      <a:pt x="125" y="14"/>
                      <a:pt x="125" y="14"/>
                      <a:pt x="125" y="14"/>
                    </a:cubicBezTo>
                    <a:cubicBezTo>
                      <a:pt x="126" y="11"/>
                      <a:pt x="126" y="11"/>
                      <a:pt x="126" y="11"/>
                    </a:cubicBezTo>
                    <a:cubicBezTo>
                      <a:pt x="125" y="7"/>
                      <a:pt x="125" y="7"/>
                      <a:pt x="125" y="7"/>
                    </a:cubicBezTo>
                    <a:cubicBezTo>
                      <a:pt x="124" y="6"/>
                      <a:pt x="124" y="6"/>
                      <a:pt x="124" y="6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09" y="21"/>
                      <a:pt x="109" y="21"/>
                      <a:pt x="109" y="21"/>
                    </a:cubicBezTo>
                    <a:cubicBezTo>
                      <a:pt x="109" y="22"/>
                      <a:pt x="109" y="22"/>
                      <a:pt x="109" y="2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7" y="22"/>
                      <a:pt x="107" y="22"/>
                      <a:pt x="107" y="22"/>
                    </a:cubicBezTo>
                    <a:cubicBezTo>
                      <a:pt x="103" y="20"/>
                      <a:pt x="103" y="20"/>
                      <a:pt x="103" y="20"/>
                    </a:cubicBezTo>
                    <a:cubicBezTo>
                      <a:pt x="103" y="20"/>
                      <a:pt x="103" y="20"/>
                      <a:pt x="103" y="20"/>
                    </a:cubicBezTo>
                    <a:cubicBezTo>
                      <a:pt x="99" y="16"/>
                      <a:pt x="99" y="16"/>
                      <a:pt x="99" y="16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2" y="13"/>
                      <a:pt x="92" y="13"/>
                      <a:pt x="92" y="13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75" y="8"/>
                      <a:pt x="75" y="8"/>
                      <a:pt x="75" y="8"/>
                    </a:cubicBezTo>
                    <a:cubicBezTo>
                      <a:pt x="75" y="8"/>
                      <a:pt x="75" y="8"/>
                      <a:pt x="75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66" y="3"/>
                      <a:pt x="66" y="3"/>
                      <a:pt x="66" y="3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3" y="74"/>
                      <a:pt x="13" y="74"/>
                      <a:pt x="13" y="74"/>
                    </a:cubicBezTo>
                    <a:cubicBezTo>
                      <a:pt x="12" y="75"/>
                      <a:pt x="12" y="75"/>
                      <a:pt x="12" y="75"/>
                    </a:cubicBezTo>
                    <a:cubicBezTo>
                      <a:pt x="10" y="76"/>
                      <a:pt x="9" y="79"/>
                      <a:pt x="9" y="83"/>
                    </a:cubicBezTo>
                    <a:cubicBezTo>
                      <a:pt x="13" y="99"/>
                      <a:pt x="13" y="99"/>
                      <a:pt x="13" y="99"/>
                    </a:cubicBezTo>
                    <a:cubicBezTo>
                      <a:pt x="12" y="100"/>
                      <a:pt x="12" y="100"/>
                      <a:pt x="12" y="100"/>
                    </a:cubicBezTo>
                    <a:cubicBezTo>
                      <a:pt x="5" y="104"/>
                      <a:pt x="1" y="107"/>
                      <a:pt x="1" y="109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7" y="112"/>
                      <a:pt x="7" y="112"/>
                      <a:pt x="7" y="112"/>
                    </a:cubicBezTo>
                    <a:cubicBezTo>
                      <a:pt x="7" y="111"/>
                      <a:pt x="7" y="111"/>
                      <a:pt x="7" y="111"/>
                    </a:cubicBezTo>
                    <a:cubicBezTo>
                      <a:pt x="8" y="111"/>
                      <a:pt x="8" y="111"/>
                      <a:pt x="8" y="111"/>
                    </a:cubicBezTo>
                    <a:cubicBezTo>
                      <a:pt x="12" y="111"/>
                      <a:pt x="15" y="113"/>
                      <a:pt x="16" y="117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6" y="127"/>
                      <a:pt x="16" y="127"/>
                      <a:pt x="16" y="127"/>
                    </a:cubicBezTo>
                    <a:cubicBezTo>
                      <a:pt x="16" y="128"/>
                      <a:pt x="16" y="128"/>
                      <a:pt x="16" y="128"/>
                    </a:cubicBezTo>
                    <a:cubicBezTo>
                      <a:pt x="14" y="129"/>
                      <a:pt x="14" y="130"/>
                      <a:pt x="14" y="132"/>
                    </a:cubicBezTo>
                    <a:cubicBezTo>
                      <a:pt x="12" y="141"/>
                      <a:pt x="12" y="141"/>
                      <a:pt x="12" y="141"/>
                    </a:cubicBezTo>
                    <a:cubicBezTo>
                      <a:pt x="13" y="144"/>
                      <a:pt x="14" y="146"/>
                      <a:pt x="16" y="148"/>
                    </a:cubicBezTo>
                    <a:cubicBezTo>
                      <a:pt x="24" y="158"/>
                      <a:pt x="24" y="158"/>
                      <a:pt x="24" y="158"/>
                    </a:cubicBezTo>
                    <a:cubicBezTo>
                      <a:pt x="32" y="152"/>
                      <a:pt x="32" y="152"/>
                      <a:pt x="32" y="152"/>
                    </a:cubicBezTo>
                    <a:cubicBezTo>
                      <a:pt x="38" y="151"/>
                      <a:pt x="38" y="151"/>
                      <a:pt x="38" y="151"/>
                    </a:cubicBezTo>
                    <a:cubicBezTo>
                      <a:pt x="38" y="151"/>
                      <a:pt x="38" y="151"/>
                      <a:pt x="38" y="151"/>
                    </a:cubicBezTo>
                    <a:cubicBezTo>
                      <a:pt x="38" y="152"/>
                      <a:pt x="38" y="152"/>
                      <a:pt x="38" y="152"/>
                    </a:cubicBezTo>
                    <a:cubicBezTo>
                      <a:pt x="42" y="153"/>
                      <a:pt x="42" y="153"/>
                      <a:pt x="42" y="153"/>
                    </a:cubicBezTo>
                    <a:cubicBezTo>
                      <a:pt x="44" y="153"/>
                      <a:pt x="45" y="152"/>
                      <a:pt x="46" y="151"/>
                    </a:cubicBezTo>
                    <a:cubicBezTo>
                      <a:pt x="50" y="146"/>
                      <a:pt x="50" y="146"/>
                      <a:pt x="50" y="146"/>
                    </a:cubicBezTo>
                    <a:cubicBezTo>
                      <a:pt x="49" y="143"/>
                      <a:pt x="49" y="143"/>
                      <a:pt x="49" y="143"/>
                    </a:cubicBezTo>
                    <a:cubicBezTo>
                      <a:pt x="50" y="142"/>
                      <a:pt x="51" y="141"/>
                      <a:pt x="52" y="140"/>
                    </a:cubicBezTo>
                    <a:cubicBezTo>
                      <a:pt x="62" y="140"/>
                      <a:pt x="62" y="140"/>
                      <a:pt x="62" y="140"/>
                    </a:cubicBezTo>
                    <a:cubicBezTo>
                      <a:pt x="64" y="141"/>
                      <a:pt x="65" y="140"/>
                      <a:pt x="65" y="140"/>
                    </a:cubicBezTo>
                    <a:cubicBezTo>
                      <a:pt x="66" y="137"/>
                      <a:pt x="67" y="136"/>
                      <a:pt x="68" y="135"/>
                    </a:cubicBezTo>
                    <a:cubicBezTo>
                      <a:pt x="70" y="135"/>
                      <a:pt x="72" y="135"/>
                      <a:pt x="73" y="136"/>
                    </a:cubicBezTo>
                    <a:cubicBezTo>
                      <a:pt x="76" y="139"/>
                      <a:pt x="78" y="141"/>
                      <a:pt x="78" y="144"/>
                    </a:cubicBezTo>
                    <a:cubicBezTo>
                      <a:pt x="77" y="151"/>
                      <a:pt x="77" y="151"/>
                      <a:pt x="77" y="151"/>
                    </a:cubicBezTo>
                    <a:cubicBezTo>
                      <a:pt x="78" y="152"/>
                      <a:pt x="78" y="152"/>
                      <a:pt x="78" y="152"/>
                    </a:cubicBezTo>
                    <a:cubicBezTo>
                      <a:pt x="81" y="154"/>
                      <a:pt x="82" y="156"/>
                      <a:pt x="82" y="158"/>
                    </a:cubicBezTo>
                    <a:cubicBezTo>
                      <a:pt x="81" y="165"/>
                      <a:pt x="81" y="165"/>
                      <a:pt x="81" y="165"/>
                    </a:cubicBezTo>
                    <a:cubicBezTo>
                      <a:pt x="80" y="169"/>
                      <a:pt x="78" y="172"/>
                      <a:pt x="77" y="172"/>
                    </a:cubicBezTo>
                    <a:cubicBezTo>
                      <a:pt x="77" y="172"/>
                      <a:pt x="77" y="172"/>
                      <a:pt x="77" y="172"/>
                    </a:cubicBezTo>
                    <a:cubicBezTo>
                      <a:pt x="71" y="185"/>
                      <a:pt x="71" y="185"/>
                      <a:pt x="71" y="185"/>
                    </a:cubicBezTo>
                    <a:cubicBezTo>
                      <a:pt x="73" y="186"/>
                      <a:pt x="73" y="186"/>
                      <a:pt x="73" y="186"/>
                    </a:cubicBezTo>
                    <a:cubicBezTo>
                      <a:pt x="82" y="186"/>
                      <a:pt x="82" y="186"/>
                      <a:pt x="82" y="186"/>
                    </a:cubicBezTo>
                    <a:cubicBezTo>
                      <a:pt x="84" y="187"/>
                      <a:pt x="84" y="187"/>
                      <a:pt x="84" y="187"/>
                    </a:cubicBezTo>
                    <a:cubicBezTo>
                      <a:pt x="84" y="188"/>
                      <a:pt x="84" y="188"/>
                      <a:pt x="84" y="188"/>
                    </a:cubicBezTo>
                    <a:cubicBezTo>
                      <a:pt x="82" y="192"/>
                      <a:pt x="82" y="195"/>
                      <a:pt x="82" y="197"/>
                    </a:cubicBezTo>
                    <a:cubicBezTo>
                      <a:pt x="86" y="199"/>
                      <a:pt x="88" y="200"/>
                      <a:pt x="89" y="199"/>
                    </a:cubicBezTo>
                    <a:cubicBezTo>
                      <a:pt x="94" y="197"/>
                      <a:pt x="94" y="197"/>
                      <a:pt x="94" y="197"/>
                    </a:cubicBezTo>
                    <a:cubicBezTo>
                      <a:pt x="97" y="196"/>
                      <a:pt x="97" y="196"/>
                      <a:pt x="97" y="196"/>
                    </a:cubicBezTo>
                    <a:cubicBezTo>
                      <a:pt x="102" y="196"/>
                      <a:pt x="102" y="196"/>
                      <a:pt x="102" y="196"/>
                    </a:cubicBezTo>
                    <a:cubicBezTo>
                      <a:pt x="108" y="190"/>
                      <a:pt x="108" y="190"/>
                      <a:pt x="108" y="190"/>
                    </a:cubicBezTo>
                    <a:cubicBezTo>
                      <a:pt x="108" y="183"/>
                      <a:pt x="108" y="183"/>
                      <a:pt x="108" y="183"/>
                    </a:cubicBezTo>
                    <a:cubicBezTo>
                      <a:pt x="107" y="181"/>
                      <a:pt x="108" y="179"/>
                      <a:pt x="108" y="178"/>
                    </a:cubicBezTo>
                    <a:cubicBezTo>
                      <a:pt x="110" y="177"/>
                      <a:pt x="113" y="177"/>
                      <a:pt x="118" y="180"/>
                    </a:cubicBezTo>
                    <a:cubicBezTo>
                      <a:pt x="128" y="186"/>
                      <a:pt x="128" y="186"/>
                      <a:pt x="128" y="186"/>
                    </a:cubicBezTo>
                    <a:cubicBezTo>
                      <a:pt x="131" y="188"/>
                      <a:pt x="133" y="189"/>
                      <a:pt x="135" y="189"/>
                    </a:cubicBezTo>
                    <a:cubicBezTo>
                      <a:pt x="135" y="188"/>
                      <a:pt x="135" y="188"/>
                      <a:pt x="135" y="188"/>
                    </a:cubicBezTo>
                    <a:cubicBezTo>
                      <a:pt x="136" y="187"/>
                      <a:pt x="135" y="184"/>
                      <a:pt x="133" y="180"/>
                    </a:cubicBezTo>
                    <a:cubicBezTo>
                      <a:pt x="128" y="172"/>
                      <a:pt x="128" y="172"/>
                      <a:pt x="128" y="172"/>
                    </a:cubicBezTo>
                    <a:cubicBezTo>
                      <a:pt x="128" y="171"/>
                      <a:pt x="128" y="171"/>
                      <a:pt x="128" y="171"/>
                    </a:cubicBezTo>
                    <a:cubicBezTo>
                      <a:pt x="128" y="171"/>
                      <a:pt x="128" y="171"/>
                      <a:pt x="128" y="171"/>
                    </a:cubicBezTo>
                    <a:cubicBezTo>
                      <a:pt x="128" y="170"/>
                      <a:pt x="128" y="170"/>
                      <a:pt x="128" y="170"/>
                    </a:cubicBezTo>
                    <a:cubicBezTo>
                      <a:pt x="134" y="163"/>
                      <a:pt x="139" y="160"/>
                      <a:pt x="146" y="163"/>
                    </a:cubicBezTo>
                    <a:cubicBezTo>
                      <a:pt x="160" y="170"/>
                      <a:pt x="160" y="170"/>
                      <a:pt x="160" y="170"/>
                    </a:cubicBezTo>
                    <a:cubicBezTo>
                      <a:pt x="166" y="166"/>
                      <a:pt x="166" y="166"/>
                      <a:pt x="166" y="166"/>
                    </a:cubicBezTo>
                    <a:cubicBezTo>
                      <a:pt x="167" y="166"/>
                      <a:pt x="167" y="166"/>
                      <a:pt x="167" y="166"/>
                    </a:cubicBezTo>
                    <a:cubicBezTo>
                      <a:pt x="167" y="165"/>
                      <a:pt x="167" y="165"/>
                      <a:pt x="167" y="165"/>
                    </a:cubicBezTo>
                    <a:cubicBezTo>
                      <a:pt x="167" y="165"/>
                      <a:pt x="167" y="165"/>
                      <a:pt x="167" y="165"/>
                    </a:cubicBezTo>
                    <a:cubicBezTo>
                      <a:pt x="166" y="164"/>
                      <a:pt x="166" y="164"/>
                      <a:pt x="166" y="164"/>
                    </a:cubicBezTo>
                    <a:cubicBezTo>
                      <a:pt x="166" y="164"/>
                      <a:pt x="166" y="164"/>
                      <a:pt x="166" y="164"/>
                    </a:cubicBezTo>
                    <a:cubicBezTo>
                      <a:pt x="167" y="163"/>
                      <a:pt x="167" y="163"/>
                      <a:pt x="167" y="163"/>
                    </a:cubicBezTo>
                    <a:cubicBezTo>
                      <a:pt x="172" y="155"/>
                      <a:pt x="173" y="149"/>
                      <a:pt x="172" y="146"/>
                    </a:cubicBezTo>
                    <a:cubicBezTo>
                      <a:pt x="170" y="143"/>
                      <a:pt x="168" y="142"/>
                      <a:pt x="167" y="142"/>
                    </a:cubicBezTo>
                    <a:cubicBezTo>
                      <a:pt x="166" y="142"/>
                      <a:pt x="166" y="142"/>
                      <a:pt x="166" y="142"/>
                    </a:cubicBezTo>
                    <a:cubicBezTo>
                      <a:pt x="165" y="138"/>
                      <a:pt x="165" y="138"/>
                      <a:pt x="165" y="138"/>
                    </a:cubicBezTo>
                    <a:cubicBezTo>
                      <a:pt x="166" y="138"/>
                      <a:pt x="166" y="138"/>
                      <a:pt x="166" y="138"/>
                    </a:cubicBezTo>
                    <a:cubicBezTo>
                      <a:pt x="168" y="136"/>
                      <a:pt x="170" y="135"/>
                      <a:pt x="170" y="134"/>
                    </a:cubicBezTo>
                    <a:cubicBezTo>
                      <a:pt x="169" y="132"/>
                      <a:pt x="169" y="132"/>
                      <a:pt x="169" y="132"/>
                    </a:cubicBezTo>
                    <a:cubicBezTo>
                      <a:pt x="163" y="126"/>
                      <a:pt x="163" y="126"/>
                      <a:pt x="163" y="126"/>
                    </a:cubicBezTo>
                    <a:cubicBezTo>
                      <a:pt x="163" y="126"/>
                      <a:pt x="163" y="126"/>
                      <a:pt x="163" y="126"/>
                    </a:cubicBezTo>
                    <a:cubicBezTo>
                      <a:pt x="163" y="125"/>
                      <a:pt x="163" y="125"/>
                      <a:pt x="163" y="125"/>
                    </a:cubicBezTo>
                    <a:cubicBezTo>
                      <a:pt x="160" y="116"/>
                      <a:pt x="160" y="116"/>
                      <a:pt x="160" y="116"/>
                    </a:cubicBezTo>
                    <a:cubicBezTo>
                      <a:pt x="158" y="110"/>
                      <a:pt x="158" y="104"/>
                      <a:pt x="158" y="98"/>
                    </a:cubicBezTo>
                    <a:cubicBezTo>
                      <a:pt x="158" y="94"/>
                      <a:pt x="158" y="94"/>
                      <a:pt x="158" y="94"/>
                    </a:cubicBezTo>
                    <a:cubicBezTo>
                      <a:pt x="154" y="98"/>
                      <a:pt x="154" y="98"/>
                      <a:pt x="154" y="98"/>
                    </a:cubicBezTo>
                    <a:cubicBezTo>
                      <a:pt x="151" y="102"/>
                      <a:pt x="151" y="102"/>
                      <a:pt x="151" y="102"/>
                    </a:cubicBezTo>
                    <a:cubicBezTo>
                      <a:pt x="150" y="85"/>
                      <a:pt x="150" y="85"/>
                      <a:pt x="150" y="85"/>
                    </a:cubicBezTo>
                    <a:cubicBezTo>
                      <a:pt x="150" y="85"/>
                      <a:pt x="150" y="85"/>
                      <a:pt x="150" y="85"/>
                    </a:cubicBezTo>
                    <a:cubicBezTo>
                      <a:pt x="150" y="84"/>
                      <a:pt x="150" y="84"/>
                      <a:pt x="150" y="84"/>
                    </a:cubicBezTo>
                    <a:cubicBezTo>
                      <a:pt x="150" y="84"/>
                      <a:pt x="150" y="84"/>
                      <a:pt x="150" y="84"/>
                    </a:cubicBezTo>
                    <a:cubicBezTo>
                      <a:pt x="159" y="71"/>
                      <a:pt x="165" y="64"/>
                      <a:pt x="167" y="62"/>
                    </a:cubicBezTo>
                    <a:cubicBezTo>
                      <a:pt x="163" y="50"/>
                      <a:pt x="163" y="50"/>
                      <a:pt x="163" y="50"/>
                    </a:cubicBezTo>
                    <a:cubicBezTo>
                      <a:pt x="162" y="44"/>
                      <a:pt x="161" y="40"/>
                      <a:pt x="161" y="38"/>
                    </a:cubicBezTo>
                    <a:cubicBezTo>
                      <a:pt x="154" y="35"/>
                      <a:pt x="154" y="35"/>
                      <a:pt x="154" y="35"/>
                    </a:cubicBezTo>
                    <a:lnTo>
                      <a:pt x="150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ṥḻíḋé">
                <a:extLst>
                  <a:ext uri="{FF2B5EF4-FFF2-40B4-BE49-F238E27FC236}">
                    <a16:creationId xmlns:a16="http://schemas.microsoft.com/office/drawing/2014/main" xmlns="" id="{1E10F50D-4E0E-40DF-BD2F-C451486A8F26}"/>
                  </a:ext>
                </a:extLst>
              </p:cNvPr>
              <p:cNvSpPr/>
              <p:nvPr/>
            </p:nvSpPr>
            <p:spPr bwMode="auto">
              <a:xfrm>
                <a:off x="3333" y="2433"/>
                <a:ext cx="578" cy="363"/>
              </a:xfrm>
              <a:custGeom>
                <a:avLst/>
                <a:gdLst>
                  <a:gd name="T0" fmla="*/ 32 w 244"/>
                  <a:gd name="T1" fmla="*/ 5 h 153"/>
                  <a:gd name="T2" fmla="*/ 43 w 244"/>
                  <a:gd name="T3" fmla="*/ 12 h 153"/>
                  <a:gd name="T4" fmla="*/ 49 w 244"/>
                  <a:gd name="T5" fmla="*/ 20 h 153"/>
                  <a:gd name="T6" fmla="*/ 44 w 244"/>
                  <a:gd name="T7" fmla="*/ 26 h 153"/>
                  <a:gd name="T8" fmla="*/ 30 w 244"/>
                  <a:gd name="T9" fmla="*/ 29 h 153"/>
                  <a:gd name="T10" fmla="*/ 32 w 244"/>
                  <a:gd name="T11" fmla="*/ 37 h 153"/>
                  <a:gd name="T12" fmla="*/ 36 w 244"/>
                  <a:gd name="T13" fmla="*/ 54 h 153"/>
                  <a:gd name="T14" fmla="*/ 45 w 244"/>
                  <a:gd name="T15" fmla="*/ 57 h 153"/>
                  <a:gd name="T16" fmla="*/ 46 w 244"/>
                  <a:gd name="T17" fmla="*/ 58 h 153"/>
                  <a:gd name="T18" fmla="*/ 51 w 244"/>
                  <a:gd name="T19" fmla="*/ 65 h 153"/>
                  <a:gd name="T20" fmla="*/ 54 w 244"/>
                  <a:gd name="T21" fmla="*/ 73 h 153"/>
                  <a:gd name="T22" fmla="*/ 40 w 244"/>
                  <a:gd name="T23" fmla="*/ 92 h 153"/>
                  <a:gd name="T24" fmla="*/ 2 w 244"/>
                  <a:gd name="T25" fmla="*/ 102 h 153"/>
                  <a:gd name="T26" fmla="*/ 4 w 244"/>
                  <a:gd name="T27" fmla="*/ 116 h 153"/>
                  <a:gd name="T28" fmla="*/ 19 w 244"/>
                  <a:gd name="T29" fmla="*/ 143 h 153"/>
                  <a:gd name="T30" fmla="*/ 20 w 244"/>
                  <a:gd name="T31" fmla="*/ 143 h 153"/>
                  <a:gd name="T32" fmla="*/ 26 w 244"/>
                  <a:gd name="T33" fmla="*/ 151 h 153"/>
                  <a:gd name="T34" fmla="*/ 30 w 244"/>
                  <a:gd name="T35" fmla="*/ 138 h 153"/>
                  <a:gd name="T36" fmla="*/ 39 w 244"/>
                  <a:gd name="T37" fmla="*/ 127 h 153"/>
                  <a:gd name="T38" fmla="*/ 56 w 244"/>
                  <a:gd name="T39" fmla="*/ 127 h 153"/>
                  <a:gd name="T40" fmla="*/ 63 w 244"/>
                  <a:gd name="T41" fmla="*/ 111 h 153"/>
                  <a:gd name="T42" fmla="*/ 80 w 244"/>
                  <a:gd name="T43" fmla="*/ 111 h 153"/>
                  <a:gd name="T44" fmla="*/ 109 w 244"/>
                  <a:gd name="T45" fmla="*/ 121 h 153"/>
                  <a:gd name="T46" fmla="*/ 110 w 244"/>
                  <a:gd name="T47" fmla="*/ 121 h 153"/>
                  <a:gd name="T48" fmla="*/ 121 w 244"/>
                  <a:gd name="T49" fmla="*/ 127 h 153"/>
                  <a:gd name="T50" fmla="*/ 121 w 244"/>
                  <a:gd name="T51" fmla="*/ 127 h 153"/>
                  <a:gd name="T52" fmla="*/ 132 w 244"/>
                  <a:gd name="T53" fmla="*/ 128 h 153"/>
                  <a:gd name="T54" fmla="*/ 142 w 244"/>
                  <a:gd name="T55" fmla="*/ 115 h 153"/>
                  <a:gd name="T56" fmla="*/ 148 w 244"/>
                  <a:gd name="T57" fmla="*/ 120 h 153"/>
                  <a:gd name="T58" fmla="*/ 149 w 244"/>
                  <a:gd name="T59" fmla="*/ 129 h 153"/>
                  <a:gd name="T60" fmla="*/ 159 w 244"/>
                  <a:gd name="T61" fmla="*/ 123 h 153"/>
                  <a:gd name="T62" fmla="*/ 165 w 244"/>
                  <a:gd name="T63" fmla="*/ 123 h 153"/>
                  <a:gd name="T64" fmla="*/ 170 w 244"/>
                  <a:gd name="T65" fmla="*/ 141 h 153"/>
                  <a:gd name="T66" fmla="*/ 194 w 244"/>
                  <a:gd name="T67" fmla="*/ 130 h 153"/>
                  <a:gd name="T68" fmla="*/ 215 w 244"/>
                  <a:gd name="T69" fmla="*/ 121 h 153"/>
                  <a:gd name="T70" fmla="*/ 237 w 244"/>
                  <a:gd name="T71" fmla="*/ 114 h 153"/>
                  <a:gd name="T72" fmla="*/ 242 w 244"/>
                  <a:gd name="T73" fmla="*/ 111 h 153"/>
                  <a:gd name="T74" fmla="*/ 230 w 244"/>
                  <a:gd name="T75" fmla="*/ 77 h 153"/>
                  <a:gd name="T76" fmla="*/ 236 w 244"/>
                  <a:gd name="T77" fmla="*/ 67 h 153"/>
                  <a:gd name="T78" fmla="*/ 222 w 244"/>
                  <a:gd name="T79" fmla="*/ 63 h 153"/>
                  <a:gd name="T80" fmla="*/ 215 w 244"/>
                  <a:gd name="T81" fmla="*/ 55 h 153"/>
                  <a:gd name="T82" fmla="*/ 214 w 244"/>
                  <a:gd name="T83" fmla="*/ 54 h 153"/>
                  <a:gd name="T84" fmla="*/ 186 w 244"/>
                  <a:gd name="T85" fmla="*/ 47 h 153"/>
                  <a:gd name="T86" fmla="*/ 162 w 244"/>
                  <a:gd name="T87" fmla="*/ 47 h 153"/>
                  <a:gd name="T88" fmla="*/ 108 w 244"/>
                  <a:gd name="T89" fmla="*/ 25 h 153"/>
                  <a:gd name="T90" fmla="*/ 72 w 244"/>
                  <a:gd name="T91" fmla="*/ 0 h 153"/>
                  <a:gd name="T92" fmla="*/ 37 w 244"/>
                  <a:gd name="T93" fmla="*/ 3 h 153"/>
                  <a:gd name="T94" fmla="*/ 31 w 244"/>
                  <a:gd name="T95" fmla="*/ 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44" h="153">
                    <a:moveTo>
                      <a:pt x="31" y="1"/>
                    </a:moveTo>
                    <a:cubicBezTo>
                      <a:pt x="30" y="2"/>
                      <a:pt x="30" y="2"/>
                      <a:pt x="30" y="2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9" y="55"/>
                      <a:pt x="39" y="55"/>
                      <a:pt x="39" y="55"/>
                    </a:cubicBezTo>
                    <a:cubicBezTo>
                      <a:pt x="44" y="57"/>
                      <a:pt x="44" y="57"/>
                      <a:pt x="44" y="57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4" y="78"/>
                      <a:pt x="54" y="78"/>
                      <a:pt x="54" y="78"/>
                    </a:cubicBezTo>
                    <a:cubicBezTo>
                      <a:pt x="53" y="81"/>
                      <a:pt x="52" y="83"/>
                      <a:pt x="52" y="85"/>
                    </a:cubicBezTo>
                    <a:cubicBezTo>
                      <a:pt x="50" y="87"/>
                      <a:pt x="46" y="90"/>
                      <a:pt x="40" y="92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6" y="100"/>
                      <a:pt x="26" y="100"/>
                      <a:pt x="26" y="100"/>
                    </a:cubicBezTo>
                    <a:cubicBezTo>
                      <a:pt x="2" y="102"/>
                      <a:pt x="2" y="102"/>
                      <a:pt x="2" y="102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4" y="117"/>
                      <a:pt x="4" y="117"/>
                      <a:pt x="4" y="117"/>
                    </a:cubicBezTo>
                    <a:cubicBezTo>
                      <a:pt x="6" y="127"/>
                      <a:pt x="6" y="127"/>
                      <a:pt x="6" y="127"/>
                    </a:cubicBezTo>
                    <a:cubicBezTo>
                      <a:pt x="19" y="143"/>
                      <a:pt x="19" y="143"/>
                      <a:pt x="19" y="143"/>
                    </a:cubicBezTo>
                    <a:cubicBezTo>
                      <a:pt x="20" y="143"/>
                      <a:pt x="20" y="143"/>
                      <a:pt x="20" y="143"/>
                    </a:cubicBezTo>
                    <a:cubicBezTo>
                      <a:pt x="20" y="143"/>
                      <a:pt x="20" y="143"/>
                      <a:pt x="20" y="143"/>
                    </a:cubicBezTo>
                    <a:cubicBezTo>
                      <a:pt x="20" y="143"/>
                      <a:pt x="20" y="143"/>
                      <a:pt x="20" y="143"/>
                    </a:cubicBezTo>
                    <a:cubicBezTo>
                      <a:pt x="25" y="153"/>
                      <a:pt x="25" y="153"/>
                      <a:pt x="25" y="153"/>
                    </a:cubicBezTo>
                    <a:cubicBezTo>
                      <a:pt x="26" y="151"/>
                      <a:pt x="26" y="151"/>
                      <a:pt x="26" y="151"/>
                    </a:cubicBezTo>
                    <a:cubicBezTo>
                      <a:pt x="26" y="151"/>
                      <a:pt x="26" y="151"/>
                      <a:pt x="26" y="151"/>
                    </a:cubicBezTo>
                    <a:cubicBezTo>
                      <a:pt x="30" y="139"/>
                      <a:pt x="30" y="139"/>
                      <a:pt x="30" y="139"/>
                    </a:cubicBezTo>
                    <a:cubicBezTo>
                      <a:pt x="30" y="139"/>
                      <a:pt x="30" y="139"/>
                      <a:pt x="30" y="139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39" y="127"/>
                      <a:pt x="39" y="127"/>
                      <a:pt x="39" y="127"/>
                    </a:cubicBezTo>
                    <a:cubicBezTo>
                      <a:pt x="49" y="123"/>
                      <a:pt x="49" y="123"/>
                      <a:pt x="49" y="123"/>
                    </a:cubicBezTo>
                    <a:cubicBezTo>
                      <a:pt x="50" y="123"/>
                      <a:pt x="50" y="123"/>
                      <a:pt x="50" y="123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64" y="126"/>
                      <a:pt x="64" y="126"/>
                      <a:pt x="64" y="126"/>
                    </a:cubicBezTo>
                    <a:cubicBezTo>
                      <a:pt x="62" y="112"/>
                      <a:pt x="62" y="112"/>
                      <a:pt x="62" y="112"/>
                    </a:cubicBezTo>
                    <a:cubicBezTo>
                      <a:pt x="63" y="111"/>
                      <a:pt x="63" y="111"/>
                      <a:pt x="63" y="111"/>
                    </a:cubicBezTo>
                    <a:cubicBezTo>
                      <a:pt x="71" y="111"/>
                      <a:pt x="71" y="111"/>
                      <a:pt x="71" y="111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96" y="119"/>
                      <a:pt x="96" y="119"/>
                      <a:pt x="96" y="119"/>
                    </a:cubicBezTo>
                    <a:cubicBezTo>
                      <a:pt x="109" y="121"/>
                      <a:pt x="109" y="121"/>
                      <a:pt x="109" y="121"/>
                    </a:cubicBezTo>
                    <a:cubicBezTo>
                      <a:pt x="110" y="121"/>
                      <a:pt x="110" y="121"/>
                      <a:pt x="110" y="121"/>
                    </a:cubicBezTo>
                    <a:cubicBezTo>
                      <a:pt x="110" y="121"/>
                      <a:pt x="110" y="121"/>
                      <a:pt x="110" y="121"/>
                    </a:cubicBezTo>
                    <a:cubicBezTo>
                      <a:pt x="110" y="121"/>
                      <a:pt x="110" y="121"/>
                      <a:pt x="110" y="121"/>
                    </a:cubicBezTo>
                    <a:cubicBezTo>
                      <a:pt x="114" y="125"/>
                      <a:pt x="114" y="125"/>
                      <a:pt x="114" y="125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5" y="131"/>
                      <a:pt x="125" y="131"/>
                      <a:pt x="125" y="131"/>
                    </a:cubicBezTo>
                    <a:cubicBezTo>
                      <a:pt x="127" y="132"/>
                      <a:pt x="127" y="132"/>
                      <a:pt x="127" y="132"/>
                    </a:cubicBezTo>
                    <a:cubicBezTo>
                      <a:pt x="132" y="128"/>
                      <a:pt x="132" y="128"/>
                      <a:pt x="132" y="128"/>
                    </a:cubicBezTo>
                    <a:cubicBezTo>
                      <a:pt x="132" y="127"/>
                      <a:pt x="132" y="127"/>
                      <a:pt x="132" y="127"/>
                    </a:cubicBezTo>
                    <a:cubicBezTo>
                      <a:pt x="138" y="122"/>
                      <a:pt x="138" y="122"/>
                      <a:pt x="138" y="122"/>
                    </a:cubicBezTo>
                    <a:cubicBezTo>
                      <a:pt x="142" y="115"/>
                      <a:pt x="142" y="115"/>
                      <a:pt x="142" y="115"/>
                    </a:cubicBezTo>
                    <a:cubicBezTo>
                      <a:pt x="148" y="119"/>
                      <a:pt x="148" y="119"/>
                      <a:pt x="148" y="119"/>
                    </a:cubicBezTo>
                    <a:cubicBezTo>
                      <a:pt x="148" y="119"/>
                      <a:pt x="148" y="119"/>
                      <a:pt x="148" y="119"/>
                    </a:cubicBezTo>
                    <a:cubicBezTo>
                      <a:pt x="148" y="120"/>
                      <a:pt x="148" y="120"/>
                      <a:pt x="148" y="120"/>
                    </a:cubicBezTo>
                    <a:cubicBezTo>
                      <a:pt x="150" y="125"/>
                      <a:pt x="150" y="125"/>
                      <a:pt x="150" y="125"/>
                    </a:cubicBezTo>
                    <a:cubicBezTo>
                      <a:pt x="150" y="126"/>
                      <a:pt x="150" y="126"/>
                      <a:pt x="150" y="126"/>
                    </a:cubicBezTo>
                    <a:cubicBezTo>
                      <a:pt x="149" y="129"/>
                      <a:pt x="149" y="129"/>
                      <a:pt x="149" y="129"/>
                    </a:cubicBezTo>
                    <a:cubicBezTo>
                      <a:pt x="150" y="130"/>
                      <a:pt x="150" y="130"/>
                      <a:pt x="150" y="130"/>
                    </a:cubicBezTo>
                    <a:cubicBezTo>
                      <a:pt x="154" y="128"/>
                      <a:pt x="154" y="128"/>
                      <a:pt x="154" y="128"/>
                    </a:cubicBezTo>
                    <a:cubicBezTo>
                      <a:pt x="159" y="123"/>
                      <a:pt x="159" y="123"/>
                      <a:pt x="159" y="123"/>
                    </a:cubicBezTo>
                    <a:cubicBezTo>
                      <a:pt x="164" y="123"/>
                      <a:pt x="164" y="123"/>
                      <a:pt x="164" y="123"/>
                    </a:cubicBezTo>
                    <a:cubicBezTo>
                      <a:pt x="164" y="123"/>
                      <a:pt x="164" y="123"/>
                      <a:pt x="164" y="123"/>
                    </a:cubicBezTo>
                    <a:cubicBezTo>
                      <a:pt x="165" y="123"/>
                      <a:pt x="165" y="123"/>
                      <a:pt x="165" y="123"/>
                    </a:cubicBezTo>
                    <a:cubicBezTo>
                      <a:pt x="168" y="125"/>
                      <a:pt x="168" y="125"/>
                      <a:pt x="168" y="125"/>
                    </a:cubicBezTo>
                    <a:cubicBezTo>
                      <a:pt x="171" y="128"/>
                      <a:pt x="172" y="130"/>
                      <a:pt x="171" y="132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3" y="145"/>
                      <a:pt x="173" y="145"/>
                      <a:pt x="173" y="145"/>
                    </a:cubicBezTo>
                    <a:cubicBezTo>
                      <a:pt x="174" y="145"/>
                      <a:pt x="174" y="145"/>
                      <a:pt x="174" y="145"/>
                    </a:cubicBezTo>
                    <a:cubicBezTo>
                      <a:pt x="183" y="135"/>
                      <a:pt x="190" y="130"/>
                      <a:pt x="194" y="130"/>
                    </a:cubicBezTo>
                    <a:cubicBezTo>
                      <a:pt x="204" y="130"/>
                      <a:pt x="204" y="130"/>
                      <a:pt x="204" y="130"/>
                    </a:cubicBezTo>
                    <a:cubicBezTo>
                      <a:pt x="207" y="125"/>
                      <a:pt x="207" y="125"/>
                      <a:pt x="207" y="125"/>
                    </a:cubicBezTo>
                    <a:cubicBezTo>
                      <a:pt x="215" y="121"/>
                      <a:pt x="215" y="121"/>
                      <a:pt x="215" y="121"/>
                    </a:cubicBezTo>
                    <a:cubicBezTo>
                      <a:pt x="216" y="121"/>
                      <a:pt x="216" y="121"/>
                      <a:pt x="216" y="121"/>
                    </a:cubicBezTo>
                    <a:cubicBezTo>
                      <a:pt x="226" y="120"/>
                      <a:pt x="226" y="120"/>
                      <a:pt x="226" y="120"/>
                    </a:cubicBezTo>
                    <a:cubicBezTo>
                      <a:pt x="237" y="114"/>
                      <a:pt x="237" y="114"/>
                      <a:pt x="237" y="114"/>
                    </a:cubicBezTo>
                    <a:cubicBezTo>
                      <a:pt x="237" y="114"/>
                      <a:pt x="237" y="114"/>
                      <a:pt x="237" y="114"/>
                    </a:cubicBezTo>
                    <a:cubicBezTo>
                      <a:pt x="244" y="114"/>
                      <a:pt x="244" y="114"/>
                      <a:pt x="244" y="114"/>
                    </a:cubicBezTo>
                    <a:cubicBezTo>
                      <a:pt x="242" y="111"/>
                      <a:pt x="242" y="111"/>
                      <a:pt x="242" y="111"/>
                    </a:cubicBezTo>
                    <a:cubicBezTo>
                      <a:pt x="243" y="110"/>
                      <a:pt x="243" y="110"/>
                      <a:pt x="243" y="110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30" y="77"/>
                      <a:pt x="230" y="77"/>
                      <a:pt x="230" y="77"/>
                    </a:cubicBezTo>
                    <a:cubicBezTo>
                      <a:pt x="230" y="76"/>
                      <a:pt x="230" y="76"/>
                      <a:pt x="230" y="76"/>
                    </a:cubicBezTo>
                    <a:cubicBezTo>
                      <a:pt x="229" y="75"/>
                      <a:pt x="229" y="75"/>
                      <a:pt x="229" y="75"/>
                    </a:cubicBezTo>
                    <a:cubicBezTo>
                      <a:pt x="236" y="67"/>
                      <a:pt x="236" y="67"/>
                      <a:pt x="236" y="67"/>
                    </a:cubicBezTo>
                    <a:cubicBezTo>
                      <a:pt x="234" y="65"/>
                      <a:pt x="234" y="65"/>
                      <a:pt x="234" y="65"/>
                    </a:cubicBezTo>
                    <a:cubicBezTo>
                      <a:pt x="223" y="63"/>
                      <a:pt x="223" y="63"/>
                      <a:pt x="223" y="63"/>
                    </a:cubicBezTo>
                    <a:cubicBezTo>
                      <a:pt x="222" y="63"/>
                      <a:pt x="222" y="63"/>
                      <a:pt x="222" y="63"/>
                    </a:cubicBezTo>
                    <a:cubicBezTo>
                      <a:pt x="222" y="63"/>
                      <a:pt x="222" y="63"/>
                      <a:pt x="222" y="63"/>
                    </a:cubicBezTo>
                    <a:cubicBezTo>
                      <a:pt x="222" y="62"/>
                      <a:pt x="222" y="62"/>
                      <a:pt x="222" y="62"/>
                    </a:cubicBezTo>
                    <a:cubicBezTo>
                      <a:pt x="215" y="55"/>
                      <a:pt x="215" y="55"/>
                      <a:pt x="215" y="55"/>
                    </a:cubicBezTo>
                    <a:cubicBezTo>
                      <a:pt x="215" y="53"/>
                      <a:pt x="215" y="53"/>
                      <a:pt x="215" y="53"/>
                    </a:cubicBezTo>
                    <a:cubicBezTo>
                      <a:pt x="215" y="53"/>
                      <a:pt x="215" y="53"/>
                      <a:pt x="215" y="53"/>
                    </a:cubicBezTo>
                    <a:cubicBezTo>
                      <a:pt x="214" y="54"/>
                      <a:pt x="214" y="54"/>
                      <a:pt x="214" y="54"/>
                    </a:cubicBezTo>
                    <a:cubicBezTo>
                      <a:pt x="208" y="50"/>
                      <a:pt x="208" y="50"/>
                      <a:pt x="208" y="50"/>
                    </a:cubicBezTo>
                    <a:cubicBezTo>
                      <a:pt x="206" y="53"/>
                      <a:pt x="203" y="56"/>
                      <a:pt x="200" y="57"/>
                    </a:cubicBezTo>
                    <a:cubicBezTo>
                      <a:pt x="197" y="58"/>
                      <a:pt x="192" y="55"/>
                      <a:pt x="186" y="47"/>
                    </a:cubicBezTo>
                    <a:cubicBezTo>
                      <a:pt x="183" y="43"/>
                      <a:pt x="183" y="43"/>
                      <a:pt x="183" y="43"/>
                    </a:cubicBezTo>
                    <a:cubicBezTo>
                      <a:pt x="183" y="43"/>
                      <a:pt x="180" y="43"/>
                      <a:pt x="176" y="45"/>
                    </a:cubicBezTo>
                    <a:cubicBezTo>
                      <a:pt x="169" y="47"/>
                      <a:pt x="164" y="48"/>
                      <a:pt x="162" y="47"/>
                    </a:cubicBezTo>
                    <a:cubicBezTo>
                      <a:pt x="160" y="45"/>
                      <a:pt x="160" y="41"/>
                      <a:pt x="160" y="35"/>
                    </a:cubicBezTo>
                    <a:cubicBezTo>
                      <a:pt x="161" y="31"/>
                      <a:pt x="160" y="29"/>
                      <a:pt x="160" y="27"/>
                    </a:cubicBezTo>
                    <a:cubicBezTo>
                      <a:pt x="108" y="25"/>
                      <a:pt x="108" y="25"/>
                      <a:pt x="108" y="25"/>
                    </a:cubicBezTo>
                    <a:cubicBezTo>
                      <a:pt x="103" y="23"/>
                      <a:pt x="99" y="21"/>
                      <a:pt x="97" y="19"/>
                    </a:cubicBezTo>
                    <a:cubicBezTo>
                      <a:pt x="89" y="17"/>
                      <a:pt x="89" y="17"/>
                      <a:pt x="89" y="17"/>
                    </a:cubicBezTo>
                    <a:cubicBezTo>
                      <a:pt x="86" y="15"/>
                      <a:pt x="80" y="10"/>
                      <a:pt x="72" y="0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7" y="3"/>
                      <a:pt x="37" y="3"/>
                    </a:cubicBezTo>
                    <a:lnTo>
                      <a:pt x="3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íṡḷîďé">
                <a:extLst>
                  <a:ext uri="{FF2B5EF4-FFF2-40B4-BE49-F238E27FC236}">
                    <a16:creationId xmlns:a16="http://schemas.microsoft.com/office/drawing/2014/main" xmlns="" id="{60908DC7-CAFA-4E04-8FAF-BC32014B255E}"/>
                  </a:ext>
                </a:extLst>
              </p:cNvPr>
              <p:cNvSpPr/>
              <p:nvPr/>
            </p:nvSpPr>
            <p:spPr bwMode="auto">
              <a:xfrm>
                <a:off x="3461" y="3098"/>
                <a:ext cx="601" cy="476"/>
              </a:xfrm>
              <a:custGeom>
                <a:avLst/>
                <a:gdLst>
                  <a:gd name="T0" fmla="*/ 244 w 254"/>
                  <a:gd name="T1" fmla="*/ 64 h 201"/>
                  <a:gd name="T2" fmla="*/ 254 w 254"/>
                  <a:gd name="T3" fmla="*/ 63 h 201"/>
                  <a:gd name="T4" fmla="*/ 236 w 254"/>
                  <a:gd name="T5" fmla="*/ 44 h 201"/>
                  <a:gd name="T6" fmla="*/ 223 w 254"/>
                  <a:gd name="T7" fmla="*/ 22 h 201"/>
                  <a:gd name="T8" fmla="*/ 202 w 254"/>
                  <a:gd name="T9" fmla="*/ 27 h 201"/>
                  <a:gd name="T10" fmla="*/ 200 w 254"/>
                  <a:gd name="T11" fmla="*/ 29 h 201"/>
                  <a:gd name="T12" fmla="*/ 182 w 254"/>
                  <a:gd name="T13" fmla="*/ 25 h 201"/>
                  <a:gd name="T14" fmla="*/ 150 w 254"/>
                  <a:gd name="T15" fmla="*/ 40 h 201"/>
                  <a:gd name="T16" fmla="*/ 150 w 254"/>
                  <a:gd name="T17" fmla="*/ 19 h 201"/>
                  <a:gd name="T18" fmla="*/ 149 w 254"/>
                  <a:gd name="T19" fmla="*/ 10 h 201"/>
                  <a:gd name="T20" fmla="*/ 138 w 254"/>
                  <a:gd name="T21" fmla="*/ 10 h 201"/>
                  <a:gd name="T22" fmla="*/ 126 w 254"/>
                  <a:gd name="T23" fmla="*/ 9 h 201"/>
                  <a:gd name="T24" fmla="*/ 110 w 254"/>
                  <a:gd name="T25" fmla="*/ 1 h 201"/>
                  <a:gd name="T26" fmla="*/ 105 w 254"/>
                  <a:gd name="T27" fmla="*/ 24 h 201"/>
                  <a:gd name="T28" fmla="*/ 82 w 254"/>
                  <a:gd name="T29" fmla="*/ 18 h 201"/>
                  <a:gd name="T30" fmla="*/ 78 w 254"/>
                  <a:gd name="T31" fmla="*/ 16 h 201"/>
                  <a:gd name="T32" fmla="*/ 72 w 254"/>
                  <a:gd name="T33" fmla="*/ 33 h 201"/>
                  <a:gd name="T34" fmla="*/ 75 w 254"/>
                  <a:gd name="T35" fmla="*/ 47 h 201"/>
                  <a:gd name="T36" fmla="*/ 68 w 254"/>
                  <a:gd name="T37" fmla="*/ 61 h 201"/>
                  <a:gd name="T38" fmla="*/ 52 w 254"/>
                  <a:gd name="T39" fmla="*/ 102 h 201"/>
                  <a:gd name="T40" fmla="*/ 29 w 254"/>
                  <a:gd name="T41" fmla="*/ 117 h 201"/>
                  <a:gd name="T42" fmla="*/ 32 w 254"/>
                  <a:gd name="T43" fmla="*/ 124 h 201"/>
                  <a:gd name="T44" fmla="*/ 19 w 254"/>
                  <a:gd name="T45" fmla="*/ 142 h 201"/>
                  <a:gd name="T46" fmla="*/ 5 w 254"/>
                  <a:gd name="T47" fmla="*/ 146 h 201"/>
                  <a:gd name="T48" fmla="*/ 2 w 254"/>
                  <a:gd name="T49" fmla="*/ 184 h 201"/>
                  <a:gd name="T50" fmla="*/ 8 w 254"/>
                  <a:gd name="T51" fmla="*/ 196 h 201"/>
                  <a:gd name="T52" fmla="*/ 21 w 254"/>
                  <a:gd name="T53" fmla="*/ 200 h 201"/>
                  <a:gd name="T54" fmla="*/ 22 w 254"/>
                  <a:gd name="T55" fmla="*/ 199 h 201"/>
                  <a:gd name="T56" fmla="*/ 18 w 254"/>
                  <a:gd name="T57" fmla="*/ 186 h 201"/>
                  <a:gd name="T58" fmla="*/ 12 w 254"/>
                  <a:gd name="T59" fmla="*/ 182 h 201"/>
                  <a:gd name="T60" fmla="*/ 18 w 254"/>
                  <a:gd name="T61" fmla="*/ 173 h 201"/>
                  <a:gd name="T62" fmla="*/ 32 w 254"/>
                  <a:gd name="T63" fmla="*/ 162 h 201"/>
                  <a:gd name="T64" fmla="*/ 64 w 254"/>
                  <a:gd name="T65" fmla="*/ 141 h 201"/>
                  <a:gd name="T66" fmla="*/ 70 w 254"/>
                  <a:gd name="T67" fmla="*/ 145 h 201"/>
                  <a:gd name="T68" fmla="*/ 75 w 254"/>
                  <a:gd name="T69" fmla="*/ 141 h 201"/>
                  <a:gd name="T70" fmla="*/ 96 w 254"/>
                  <a:gd name="T71" fmla="*/ 137 h 201"/>
                  <a:gd name="T72" fmla="*/ 98 w 254"/>
                  <a:gd name="T73" fmla="*/ 136 h 201"/>
                  <a:gd name="T74" fmla="*/ 119 w 254"/>
                  <a:gd name="T75" fmla="*/ 128 h 201"/>
                  <a:gd name="T76" fmla="*/ 124 w 254"/>
                  <a:gd name="T77" fmla="*/ 96 h 201"/>
                  <a:gd name="T78" fmla="*/ 130 w 254"/>
                  <a:gd name="T79" fmla="*/ 94 h 201"/>
                  <a:gd name="T80" fmla="*/ 132 w 254"/>
                  <a:gd name="T81" fmla="*/ 95 h 201"/>
                  <a:gd name="T82" fmla="*/ 159 w 254"/>
                  <a:gd name="T83" fmla="*/ 112 h 201"/>
                  <a:gd name="T84" fmla="*/ 156 w 254"/>
                  <a:gd name="T85" fmla="*/ 103 h 201"/>
                  <a:gd name="T86" fmla="*/ 166 w 254"/>
                  <a:gd name="T87" fmla="*/ 99 h 201"/>
                  <a:gd name="T88" fmla="*/ 173 w 254"/>
                  <a:gd name="T89" fmla="*/ 95 h 201"/>
                  <a:gd name="T90" fmla="*/ 193 w 254"/>
                  <a:gd name="T91" fmla="*/ 101 h 201"/>
                  <a:gd name="T92" fmla="*/ 206 w 254"/>
                  <a:gd name="T93" fmla="*/ 92 h 201"/>
                  <a:gd name="T94" fmla="*/ 207 w 254"/>
                  <a:gd name="T95" fmla="*/ 94 h 201"/>
                  <a:gd name="T96" fmla="*/ 238 w 254"/>
                  <a:gd name="T97" fmla="*/ 69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4" h="201">
                    <a:moveTo>
                      <a:pt x="238" y="69"/>
                    </a:moveTo>
                    <a:cubicBezTo>
                      <a:pt x="242" y="68"/>
                      <a:pt x="244" y="67"/>
                      <a:pt x="244" y="65"/>
                    </a:cubicBezTo>
                    <a:cubicBezTo>
                      <a:pt x="244" y="64"/>
                      <a:pt x="244" y="64"/>
                      <a:pt x="244" y="64"/>
                    </a:cubicBezTo>
                    <a:cubicBezTo>
                      <a:pt x="245" y="63"/>
                      <a:pt x="245" y="63"/>
                      <a:pt x="245" y="63"/>
                    </a:cubicBezTo>
                    <a:cubicBezTo>
                      <a:pt x="246" y="63"/>
                      <a:pt x="246" y="63"/>
                      <a:pt x="246" y="63"/>
                    </a:cubicBezTo>
                    <a:cubicBezTo>
                      <a:pt x="254" y="63"/>
                      <a:pt x="254" y="63"/>
                      <a:pt x="254" y="63"/>
                    </a:cubicBezTo>
                    <a:cubicBezTo>
                      <a:pt x="254" y="58"/>
                      <a:pt x="254" y="58"/>
                      <a:pt x="254" y="58"/>
                    </a:cubicBezTo>
                    <a:cubicBezTo>
                      <a:pt x="252" y="58"/>
                      <a:pt x="250" y="57"/>
                      <a:pt x="248" y="55"/>
                    </a:cubicBezTo>
                    <a:cubicBezTo>
                      <a:pt x="236" y="44"/>
                      <a:pt x="236" y="44"/>
                      <a:pt x="236" y="44"/>
                    </a:cubicBezTo>
                    <a:cubicBezTo>
                      <a:pt x="236" y="44"/>
                      <a:pt x="236" y="44"/>
                      <a:pt x="236" y="44"/>
                    </a:cubicBezTo>
                    <a:cubicBezTo>
                      <a:pt x="230" y="29"/>
                      <a:pt x="230" y="29"/>
                      <a:pt x="230" y="29"/>
                    </a:cubicBezTo>
                    <a:cubicBezTo>
                      <a:pt x="223" y="22"/>
                      <a:pt x="223" y="22"/>
                      <a:pt x="223" y="22"/>
                    </a:cubicBezTo>
                    <a:cubicBezTo>
                      <a:pt x="214" y="21"/>
                      <a:pt x="208" y="21"/>
                      <a:pt x="203" y="22"/>
                    </a:cubicBezTo>
                    <a:cubicBezTo>
                      <a:pt x="201" y="22"/>
                      <a:pt x="201" y="22"/>
                      <a:pt x="201" y="22"/>
                    </a:cubicBezTo>
                    <a:cubicBezTo>
                      <a:pt x="202" y="27"/>
                      <a:pt x="202" y="27"/>
                      <a:pt x="202" y="27"/>
                    </a:cubicBezTo>
                    <a:cubicBezTo>
                      <a:pt x="202" y="28"/>
                      <a:pt x="202" y="28"/>
                      <a:pt x="202" y="28"/>
                    </a:cubicBezTo>
                    <a:cubicBezTo>
                      <a:pt x="202" y="29"/>
                      <a:pt x="202" y="29"/>
                      <a:pt x="202" y="29"/>
                    </a:cubicBezTo>
                    <a:cubicBezTo>
                      <a:pt x="200" y="29"/>
                      <a:pt x="200" y="29"/>
                      <a:pt x="200" y="29"/>
                    </a:cubicBezTo>
                    <a:cubicBezTo>
                      <a:pt x="194" y="32"/>
                      <a:pt x="194" y="32"/>
                      <a:pt x="194" y="32"/>
                    </a:cubicBezTo>
                    <a:cubicBezTo>
                      <a:pt x="193" y="31"/>
                      <a:pt x="193" y="31"/>
                      <a:pt x="193" y="31"/>
                    </a:cubicBezTo>
                    <a:cubicBezTo>
                      <a:pt x="188" y="26"/>
                      <a:pt x="184" y="24"/>
                      <a:pt x="182" y="25"/>
                    </a:cubicBezTo>
                    <a:cubicBezTo>
                      <a:pt x="168" y="32"/>
                      <a:pt x="160" y="35"/>
                      <a:pt x="158" y="33"/>
                    </a:cubicBezTo>
                    <a:cubicBezTo>
                      <a:pt x="156" y="34"/>
                      <a:pt x="154" y="35"/>
                      <a:pt x="152" y="38"/>
                    </a:cubicBezTo>
                    <a:cubicBezTo>
                      <a:pt x="150" y="40"/>
                      <a:pt x="150" y="40"/>
                      <a:pt x="150" y="40"/>
                    </a:cubicBezTo>
                    <a:cubicBezTo>
                      <a:pt x="149" y="38"/>
                      <a:pt x="149" y="38"/>
                      <a:pt x="149" y="38"/>
                    </a:cubicBezTo>
                    <a:cubicBezTo>
                      <a:pt x="145" y="34"/>
                      <a:pt x="143" y="31"/>
                      <a:pt x="143" y="29"/>
                    </a:cubicBezTo>
                    <a:cubicBezTo>
                      <a:pt x="143" y="27"/>
                      <a:pt x="146" y="24"/>
                      <a:pt x="150" y="19"/>
                    </a:cubicBezTo>
                    <a:cubicBezTo>
                      <a:pt x="156" y="12"/>
                      <a:pt x="159" y="9"/>
                      <a:pt x="159" y="8"/>
                    </a:cubicBezTo>
                    <a:cubicBezTo>
                      <a:pt x="158" y="6"/>
                      <a:pt x="158" y="6"/>
                      <a:pt x="158" y="6"/>
                    </a:cubicBezTo>
                    <a:cubicBezTo>
                      <a:pt x="156" y="5"/>
                      <a:pt x="153" y="7"/>
                      <a:pt x="149" y="10"/>
                    </a:cubicBezTo>
                    <a:cubicBezTo>
                      <a:pt x="145" y="13"/>
                      <a:pt x="142" y="14"/>
                      <a:pt x="141" y="14"/>
                    </a:cubicBezTo>
                    <a:cubicBezTo>
                      <a:pt x="140" y="14"/>
                      <a:pt x="139" y="12"/>
                      <a:pt x="139" y="10"/>
                    </a:cubicBezTo>
                    <a:cubicBezTo>
                      <a:pt x="138" y="10"/>
                      <a:pt x="138" y="10"/>
                      <a:pt x="138" y="10"/>
                    </a:cubicBezTo>
                    <a:cubicBezTo>
                      <a:pt x="135" y="3"/>
                      <a:pt x="135" y="3"/>
                      <a:pt x="135" y="3"/>
                    </a:cubicBezTo>
                    <a:cubicBezTo>
                      <a:pt x="127" y="8"/>
                      <a:pt x="127" y="8"/>
                      <a:pt x="127" y="8"/>
                    </a:cubicBezTo>
                    <a:cubicBezTo>
                      <a:pt x="126" y="9"/>
                      <a:pt x="126" y="9"/>
                      <a:pt x="126" y="9"/>
                    </a:cubicBezTo>
                    <a:cubicBezTo>
                      <a:pt x="126" y="8"/>
                      <a:pt x="126" y="8"/>
                      <a:pt x="126" y="8"/>
                    </a:cubicBezTo>
                    <a:cubicBezTo>
                      <a:pt x="126" y="8"/>
                      <a:pt x="126" y="8"/>
                      <a:pt x="126" y="8"/>
                    </a:cubicBezTo>
                    <a:cubicBezTo>
                      <a:pt x="120" y="5"/>
                      <a:pt x="115" y="3"/>
                      <a:pt x="110" y="1"/>
                    </a:cubicBezTo>
                    <a:cubicBezTo>
                      <a:pt x="106" y="0"/>
                      <a:pt x="102" y="1"/>
                      <a:pt x="99" y="6"/>
                    </a:cubicBezTo>
                    <a:cubicBezTo>
                      <a:pt x="102" y="12"/>
                      <a:pt x="102" y="12"/>
                      <a:pt x="102" y="12"/>
                    </a:cubicBezTo>
                    <a:cubicBezTo>
                      <a:pt x="105" y="18"/>
                      <a:pt x="106" y="22"/>
                      <a:pt x="105" y="24"/>
                    </a:cubicBezTo>
                    <a:cubicBezTo>
                      <a:pt x="104" y="26"/>
                      <a:pt x="103" y="27"/>
                      <a:pt x="102" y="27"/>
                    </a:cubicBezTo>
                    <a:cubicBezTo>
                      <a:pt x="99" y="28"/>
                      <a:pt x="96" y="27"/>
                      <a:pt x="91" y="23"/>
                    </a:cubicBezTo>
                    <a:cubicBezTo>
                      <a:pt x="88" y="21"/>
                      <a:pt x="85" y="19"/>
                      <a:pt x="82" y="18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7"/>
                      <a:pt x="78" y="17"/>
                      <a:pt x="78" y="17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72" y="33"/>
                      <a:pt x="72" y="33"/>
                      <a:pt x="72" y="33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4" y="47"/>
                      <a:pt x="74" y="47"/>
                      <a:pt x="74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0" y="54"/>
                      <a:pt x="70" y="54"/>
                      <a:pt x="70" y="54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8" y="61"/>
                      <a:pt x="68" y="61"/>
                      <a:pt x="68" y="61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52" y="90"/>
                      <a:pt x="52" y="90"/>
                      <a:pt x="52" y="90"/>
                    </a:cubicBezTo>
                    <a:cubicBezTo>
                      <a:pt x="52" y="102"/>
                      <a:pt x="52" y="102"/>
                      <a:pt x="52" y="102"/>
                    </a:cubicBezTo>
                    <a:cubicBezTo>
                      <a:pt x="52" y="102"/>
                      <a:pt x="52" y="102"/>
                      <a:pt x="52" y="102"/>
                    </a:cubicBezTo>
                    <a:cubicBezTo>
                      <a:pt x="30" y="115"/>
                      <a:pt x="30" y="115"/>
                      <a:pt x="30" y="115"/>
                    </a:cubicBezTo>
                    <a:cubicBezTo>
                      <a:pt x="29" y="117"/>
                      <a:pt x="29" y="117"/>
                      <a:pt x="29" y="117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19" y="142"/>
                      <a:pt x="19" y="142"/>
                      <a:pt x="19" y="142"/>
                    </a:cubicBezTo>
                    <a:cubicBezTo>
                      <a:pt x="8" y="142"/>
                      <a:pt x="8" y="142"/>
                      <a:pt x="8" y="142"/>
                    </a:cubicBezTo>
                    <a:cubicBezTo>
                      <a:pt x="5" y="146"/>
                      <a:pt x="5" y="146"/>
                      <a:pt x="5" y="146"/>
                    </a:cubicBezTo>
                    <a:cubicBezTo>
                      <a:pt x="5" y="146"/>
                      <a:pt x="5" y="146"/>
                      <a:pt x="5" y="146"/>
                    </a:cubicBezTo>
                    <a:cubicBezTo>
                      <a:pt x="2" y="153"/>
                      <a:pt x="2" y="153"/>
                      <a:pt x="2" y="15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2" y="184"/>
                      <a:pt x="2" y="184"/>
                      <a:pt x="2" y="184"/>
                    </a:cubicBezTo>
                    <a:cubicBezTo>
                      <a:pt x="3" y="184"/>
                      <a:pt x="3" y="184"/>
                      <a:pt x="3" y="184"/>
                    </a:cubicBezTo>
                    <a:cubicBezTo>
                      <a:pt x="3" y="190"/>
                      <a:pt x="3" y="190"/>
                      <a:pt x="3" y="190"/>
                    </a:cubicBezTo>
                    <a:cubicBezTo>
                      <a:pt x="8" y="196"/>
                      <a:pt x="8" y="196"/>
                      <a:pt x="8" y="196"/>
                    </a:cubicBezTo>
                    <a:cubicBezTo>
                      <a:pt x="8" y="196"/>
                      <a:pt x="8" y="196"/>
                      <a:pt x="8" y="196"/>
                    </a:cubicBezTo>
                    <a:cubicBezTo>
                      <a:pt x="8" y="201"/>
                      <a:pt x="8" y="201"/>
                      <a:pt x="8" y="201"/>
                    </a:cubicBezTo>
                    <a:cubicBezTo>
                      <a:pt x="21" y="200"/>
                      <a:pt x="21" y="200"/>
                      <a:pt x="21" y="200"/>
                    </a:cubicBezTo>
                    <a:cubicBezTo>
                      <a:pt x="22" y="199"/>
                      <a:pt x="22" y="199"/>
                      <a:pt x="22" y="199"/>
                    </a:cubicBezTo>
                    <a:cubicBezTo>
                      <a:pt x="22" y="199"/>
                      <a:pt x="22" y="199"/>
                      <a:pt x="22" y="199"/>
                    </a:cubicBezTo>
                    <a:cubicBezTo>
                      <a:pt x="22" y="199"/>
                      <a:pt x="22" y="199"/>
                      <a:pt x="22" y="199"/>
                    </a:cubicBezTo>
                    <a:cubicBezTo>
                      <a:pt x="22" y="198"/>
                      <a:pt x="22" y="198"/>
                      <a:pt x="22" y="198"/>
                    </a:cubicBezTo>
                    <a:cubicBezTo>
                      <a:pt x="26" y="194"/>
                      <a:pt x="26" y="194"/>
                      <a:pt x="26" y="194"/>
                    </a:cubicBezTo>
                    <a:cubicBezTo>
                      <a:pt x="18" y="186"/>
                      <a:pt x="18" y="186"/>
                      <a:pt x="18" y="186"/>
                    </a:cubicBezTo>
                    <a:cubicBezTo>
                      <a:pt x="17" y="186"/>
                      <a:pt x="17" y="186"/>
                      <a:pt x="17" y="186"/>
                    </a:cubicBezTo>
                    <a:cubicBezTo>
                      <a:pt x="12" y="182"/>
                      <a:pt x="12" y="182"/>
                      <a:pt x="12" y="182"/>
                    </a:cubicBezTo>
                    <a:cubicBezTo>
                      <a:pt x="12" y="182"/>
                      <a:pt x="12" y="182"/>
                      <a:pt x="12" y="182"/>
                    </a:cubicBezTo>
                    <a:cubicBezTo>
                      <a:pt x="12" y="181"/>
                      <a:pt x="12" y="181"/>
                      <a:pt x="12" y="181"/>
                    </a:cubicBezTo>
                    <a:cubicBezTo>
                      <a:pt x="12" y="173"/>
                      <a:pt x="12" y="173"/>
                      <a:pt x="12" y="173"/>
                    </a:cubicBezTo>
                    <a:cubicBezTo>
                      <a:pt x="18" y="173"/>
                      <a:pt x="18" y="173"/>
                      <a:pt x="18" y="173"/>
                    </a:cubicBezTo>
                    <a:cubicBezTo>
                      <a:pt x="19" y="170"/>
                      <a:pt x="19" y="170"/>
                      <a:pt x="19" y="170"/>
                    </a:cubicBezTo>
                    <a:cubicBezTo>
                      <a:pt x="16" y="162"/>
                      <a:pt x="16" y="162"/>
                      <a:pt x="16" y="162"/>
                    </a:cubicBezTo>
                    <a:cubicBezTo>
                      <a:pt x="32" y="162"/>
                      <a:pt x="32" y="162"/>
                      <a:pt x="32" y="162"/>
                    </a:cubicBezTo>
                    <a:cubicBezTo>
                      <a:pt x="60" y="149"/>
                      <a:pt x="60" y="149"/>
                      <a:pt x="60" y="149"/>
                    </a:cubicBezTo>
                    <a:cubicBezTo>
                      <a:pt x="63" y="143"/>
                      <a:pt x="63" y="143"/>
                      <a:pt x="63" y="143"/>
                    </a:cubicBezTo>
                    <a:cubicBezTo>
                      <a:pt x="64" y="141"/>
                      <a:pt x="64" y="141"/>
                      <a:pt x="64" y="141"/>
                    </a:cubicBezTo>
                    <a:cubicBezTo>
                      <a:pt x="70" y="144"/>
                      <a:pt x="70" y="144"/>
                      <a:pt x="70" y="144"/>
                    </a:cubicBezTo>
                    <a:cubicBezTo>
                      <a:pt x="70" y="144"/>
                      <a:pt x="70" y="144"/>
                      <a:pt x="70" y="144"/>
                    </a:cubicBezTo>
                    <a:cubicBezTo>
                      <a:pt x="70" y="145"/>
                      <a:pt x="70" y="145"/>
                      <a:pt x="70" y="145"/>
                    </a:cubicBezTo>
                    <a:cubicBezTo>
                      <a:pt x="73" y="148"/>
                      <a:pt x="73" y="148"/>
                      <a:pt x="73" y="148"/>
                    </a:cubicBezTo>
                    <a:cubicBezTo>
                      <a:pt x="76" y="147"/>
                      <a:pt x="76" y="147"/>
                      <a:pt x="76" y="147"/>
                    </a:cubicBezTo>
                    <a:cubicBezTo>
                      <a:pt x="75" y="141"/>
                      <a:pt x="75" y="141"/>
                      <a:pt x="75" y="141"/>
                    </a:cubicBezTo>
                    <a:cubicBezTo>
                      <a:pt x="84" y="141"/>
                      <a:pt x="84" y="141"/>
                      <a:pt x="84" y="141"/>
                    </a:cubicBezTo>
                    <a:cubicBezTo>
                      <a:pt x="93" y="143"/>
                      <a:pt x="93" y="143"/>
                      <a:pt x="93" y="143"/>
                    </a:cubicBezTo>
                    <a:cubicBezTo>
                      <a:pt x="96" y="137"/>
                      <a:pt x="96" y="137"/>
                      <a:pt x="96" y="137"/>
                    </a:cubicBezTo>
                    <a:cubicBezTo>
                      <a:pt x="97" y="136"/>
                      <a:pt x="97" y="136"/>
                      <a:pt x="97" y="136"/>
                    </a:cubicBezTo>
                    <a:cubicBezTo>
                      <a:pt x="97" y="136"/>
                      <a:pt x="97" y="136"/>
                      <a:pt x="97" y="136"/>
                    </a:cubicBezTo>
                    <a:cubicBezTo>
                      <a:pt x="98" y="136"/>
                      <a:pt x="98" y="136"/>
                      <a:pt x="98" y="136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9" y="119"/>
                      <a:pt x="109" y="119"/>
                      <a:pt x="109" y="119"/>
                    </a:cubicBezTo>
                    <a:cubicBezTo>
                      <a:pt x="119" y="128"/>
                      <a:pt x="119" y="128"/>
                      <a:pt x="119" y="128"/>
                    </a:cubicBezTo>
                    <a:cubicBezTo>
                      <a:pt x="123" y="128"/>
                      <a:pt x="123" y="128"/>
                      <a:pt x="123" y="128"/>
                    </a:cubicBezTo>
                    <a:cubicBezTo>
                      <a:pt x="125" y="126"/>
                      <a:pt x="125" y="126"/>
                      <a:pt x="125" y="126"/>
                    </a:cubicBezTo>
                    <a:cubicBezTo>
                      <a:pt x="124" y="96"/>
                      <a:pt x="124" y="96"/>
                      <a:pt x="124" y="96"/>
                    </a:cubicBezTo>
                    <a:cubicBezTo>
                      <a:pt x="124" y="95"/>
                      <a:pt x="124" y="95"/>
                      <a:pt x="124" y="95"/>
                    </a:cubicBezTo>
                    <a:cubicBezTo>
                      <a:pt x="124" y="93"/>
                      <a:pt x="124" y="93"/>
                      <a:pt x="124" y="93"/>
                    </a:cubicBezTo>
                    <a:cubicBezTo>
                      <a:pt x="130" y="94"/>
                      <a:pt x="130" y="94"/>
                      <a:pt x="130" y="94"/>
                    </a:cubicBezTo>
                    <a:cubicBezTo>
                      <a:pt x="131" y="94"/>
                      <a:pt x="131" y="94"/>
                      <a:pt x="131" y="94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43" y="115"/>
                      <a:pt x="143" y="115"/>
                      <a:pt x="143" y="115"/>
                    </a:cubicBezTo>
                    <a:cubicBezTo>
                      <a:pt x="156" y="113"/>
                      <a:pt x="156" y="113"/>
                      <a:pt x="156" y="113"/>
                    </a:cubicBezTo>
                    <a:cubicBezTo>
                      <a:pt x="159" y="112"/>
                      <a:pt x="159" y="112"/>
                      <a:pt x="159" y="112"/>
                    </a:cubicBezTo>
                    <a:cubicBezTo>
                      <a:pt x="161" y="108"/>
                      <a:pt x="161" y="108"/>
                      <a:pt x="161" y="108"/>
                    </a:cubicBezTo>
                    <a:cubicBezTo>
                      <a:pt x="157" y="104"/>
                      <a:pt x="157" y="104"/>
                      <a:pt x="157" y="104"/>
                    </a:cubicBezTo>
                    <a:cubicBezTo>
                      <a:pt x="156" y="103"/>
                      <a:pt x="156" y="103"/>
                      <a:pt x="156" y="103"/>
                    </a:cubicBezTo>
                    <a:cubicBezTo>
                      <a:pt x="165" y="100"/>
                      <a:pt x="165" y="100"/>
                      <a:pt x="165" y="100"/>
                    </a:cubicBezTo>
                    <a:cubicBezTo>
                      <a:pt x="166" y="99"/>
                      <a:pt x="166" y="99"/>
                      <a:pt x="166" y="99"/>
                    </a:cubicBezTo>
                    <a:cubicBezTo>
                      <a:pt x="166" y="99"/>
                      <a:pt x="166" y="99"/>
                      <a:pt x="166" y="99"/>
                    </a:cubicBezTo>
                    <a:cubicBezTo>
                      <a:pt x="170" y="103"/>
                      <a:pt x="170" y="103"/>
                      <a:pt x="170" y="103"/>
                    </a:cubicBezTo>
                    <a:cubicBezTo>
                      <a:pt x="173" y="101"/>
                      <a:pt x="173" y="101"/>
                      <a:pt x="173" y="101"/>
                    </a:cubicBezTo>
                    <a:cubicBezTo>
                      <a:pt x="173" y="95"/>
                      <a:pt x="173" y="95"/>
                      <a:pt x="173" y="95"/>
                    </a:cubicBezTo>
                    <a:cubicBezTo>
                      <a:pt x="175" y="95"/>
                      <a:pt x="175" y="95"/>
                      <a:pt x="175" y="95"/>
                    </a:cubicBezTo>
                    <a:cubicBezTo>
                      <a:pt x="182" y="95"/>
                      <a:pt x="182" y="95"/>
                      <a:pt x="182" y="95"/>
                    </a:cubicBezTo>
                    <a:cubicBezTo>
                      <a:pt x="186" y="95"/>
                      <a:pt x="190" y="98"/>
                      <a:pt x="193" y="101"/>
                    </a:cubicBezTo>
                    <a:cubicBezTo>
                      <a:pt x="194" y="103"/>
                      <a:pt x="194" y="103"/>
                      <a:pt x="194" y="103"/>
                    </a:cubicBezTo>
                    <a:cubicBezTo>
                      <a:pt x="196" y="93"/>
                      <a:pt x="196" y="93"/>
                      <a:pt x="196" y="93"/>
                    </a:cubicBezTo>
                    <a:cubicBezTo>
                      <a:pt x="198" y="91"/>
                      <a:pt x="201" y="90"/>
                      <a:pt x="206" y="92"/>
                    </a:cubicBezTo>
                    <a:cubicBezTo>
                      <a:pt x="207" y="93"/>
                      <a:pt x="207" y="93"/>
                      <a:pt x="207" y="93"/>
                    </a:cubicBezTo>
                    <a:cubicBezTo>
                      <a:pt x="207" y="93"/>
                      <a:pt x="207" y="93"/>
                      <a:pt x="207" y="93"/>
                    </a:cubicBezTo>
                    <a:cubicBezTo>
                      <a:pt x="207" y="94"/>
                      <a:pt x="207" y="94"/>
                      <a:pt x="207" y="94"/>
                    </a:cubicBezTo>
                    <a:cubicBezTo>
                      <a:pt x="208" y="94"/>
                      <a:pt x="208" y="94"/>
                      <a:pt x="209" y="94"/>
                    </a:cubicBezTo>
                    <a:cubicBezTo>
                      <a:pt x="211" y="94"/>
                      <a:pt x="218" y="89"/>
                      <a:pt x="230" y="80"/>
                    </a:cubicBezTo>
                    <a:cubicBezTo>
                      <a:pt x="230" y="74"/>
                      <a:pt x="233" y="70"/>
                      <a:pt x="238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ṣ1ïḍé">
                <a:extLst>
                  <a:ext uri="{FF2B5EF4-FFF2-40B4-BE49-F238E27FC236}">
                    <a16:creationId xmlns:a16="http://schemas.microsoft.com/office/drawing/2014/main" xmlns="" id="{9C8C82BB-7092-4C9D-B860-04CF8CB29D69}"/>
                  </a:ext>
                </a:extLst>
              </p:cNvPr>
              <p:cNvSpPr/>
              <p:nvPr/>
            </p:nvSpPr>
            <p:spPr bwMode="auto">
              <a:xfrm>
                <a:off x="3745" y="2687"/>
                <a:ext cx="360" cy="490"/>
              </a:xfrm>
              <a:custGeom>
                <a:avLst/>
                <a:gdLst>
                  <a:gd name="T0" fmla="*/ 119 w 152"/>
                  <a:gd name="T1" fmla="*/ 8 h 207"/>
                  <a:gd name="T2" fmla="*/ 106 w 152"/>
                  <a:gd name="T3" fmla="*/ 3 h 207"/>
                  <a:gd name="T4" fmla="*/ 88 w 152"/>
                  <a:gd name="T5" fmla="*/ 16 h 207"/>
                  <a:gd name="T6" fmla="*/ 76 w 152"/>
                  <a:gd name="T7" fmla="*/ 11 h 207"/>
                  <a:gd name="T8" fmla="*/ 76 w 152"/>
                  <a:gd name="T9" fmla="*/ 12 h 207"/>
                  <a:gd name="T10" fmla="*/ 54 w 152"/>
                  <a:gd name="T11" fmla="*/ 17 h 207"/>
                  <a:gd name="T12" fmla="*/ 42 w 152"/>
                  <a:gd name="T13" fmla="*/ 18 h 207"/>
                  <a:gd name="T14" fmla="*/ 34 w 152"/>
                  <a:gd name="T15" fmla="*/ 27 h 207"/>
                  <a:gd name="T16" fmla="*/ 20 w 152"/>
                  <a:gd name="T17" fmla="*/ 28 h 207"/>
                  <a:gd name="T18" fmla="*/ 10 w 152"/>
                  <a:gd name="T19" fmla="*/ 44 h 207"/>
                  <a:gd name="T20" fmla="*/ 11 w 152"/>
                  <a:gd name="T21" fmla="*/ 46 h 207"/>
                  <a:gd name="T22" fmla="*/ 17 w 152"/>
                  <a:gd name="T23" fmla="*/ 69 h 207"/>
                  <a:gd name="T24" fmla="*/ 17 w 152"/>
                  <a:gd name="T25" fmla="*/ 72 h 207"/>
                  <a:gd name="T26" fmla="*/ 16 w 152"/>
                  <a:gd name="T27" fmla="*/ 72 h 207"/>
                  <a:gd name="T28" fmla="*/ 0 w 152"/>
                  <a:gd name="T29" fmla="*/ 94 h 207"/>
                  <a:gd name="T30" fmla="*/ 6 w 152"/>
                  <a:gd name="T31" fmla="*/ 98 h 207"/>
                  <a:gd name="T32" fmla="*/ 12 w 152"/>
                  <a:gd name="T33" fmla="*/ 131 h 207"/>
                  <a:gd name="T34" fmla="*/ 20 w 152"/>
                  <a:gd name="T35" fmla="*/ 143 h 207"/>
                  <a:gd name="T36" fmla="*/ 21 w 152"/>
                  <a:gd name="T37" fmla="*/ 152 h 207"/>
                  <a:gd name="T38" fmla="*/ 22 w 152"/>
                  <a:gd name="T39" fmla="*/ 181 h 207"/>
                  <a:gd name="T40" fmla="*/ 26 w 152"/>
                  <a:gd name="T41" fmla="*/ 181 h 207"/>
                  <a:gd name="T42" fmla="*/ 43 w 152"/>
                  <a:gd name="T43" fmla="*/ 181 h 207"/>
                  <a:gd name="T44" fmla="*/ 28 w 152"/>
                  <a:gd name="T45" fmla="*/ 203 h 207"/>
                  <a:gd name="T46" fmla="*/ 40 w 152"/>
                  <a:gd name="T47" fmla="*/ 203 h 207"/>
                  <a:gd name="T48" fmla="*/ 75 w 152"/>
                  <a:gd name="T49" fmla="*/ 201 h 207"/>
                  <a:gd name="T50" fmla="*/ 77 w 152"/>
                  <a:gd name="T51" fmla="*/ 195 h 207"/>
                  <a:gd name="T52" fmla="*/ 77 w 152"/>
                  <a:gd name="T53" fmla="*/ 190 h 207"/>
                  <a:gd name="T54" fmla="*/ 75 w 152"/>
                  <a:gd name="T55" fmla="*/ 179 h 207"/>
                  <a:gd name="T56" fmla="*/ 83 w 152"/>
                  <a:gd name="T57" fmla="*/ 173 h 207"/>
                  <a:gd name="T58" fmla="*/ 81 w 152"/>
                  <a:gd name="T59" fmla="*/ 168 h 207"/>
                  <a:gd name="T60" fmla="*/ 81 w 152"/>
                  <a:gd name="T61" fmla="*/ 167 h 207"/>
                  <a:gd name="T62" fmla="*/ 85 w 152"/>
                  <a:gd name="T63" fmla="*/ 154 h 207"/>
                  <a:gd name="T64" fmla="*/ 89 w 152"/>
                  <a:gd name="T65" fmla="*/ 149 h 207"/>
                  <a:gd name="T66" fmla="*/ 93 w 152"/>
                  <a:gd name="T67" fmla="*/ 146 h 207"/>
                  <a:gd name="T68" fmla="*/ 100 w 152"/>
                  <a:gd name="T69" fmla="*/ 130 h 207"/>
                  <a:gd name="T70" fmla="*/ 103 w 152"/>
                  <a:gd name="T71" fmla="*/ 128 h 207"/>
                  <a:gd name="T72" fmla="*/ 99 w 152"/>
                  <a:gd name="T73" fmla="*/ 111 h 207"/>
                  <a:gd name="T74" fmla="*/ 112 w 152"/>
                  <a:gd name="T75" fmla="*/ 100 h 207"/>
                  <a:gd name="T76" fmla="*/ 110 w 152"/>
                  <a:gd name="T77" fmla="*/ 85 h 207"/>
                  <a:gd name="T78" fmla="*/ 125 w 152"/>
                  <a:gd name="T79" fmla="*/ 68 h 207"/>
                  <a:gd name="T80" fmla="*/ 131 w 152"/>
                  <a:gd name="T81" fmla="*/ 70 h 207"/>
                  <a:gd name="T82" fmla="*/ 142 w 152"/>
                  <a:gd name="T83" fmla="*/ 64 h 207"/>
                  <a:gd name="T84" fmla="*/ 142 w 152"/>
                  <a:gd name="T85" fmla="*/ 64 h 207"/>
                  <a:gd name="T86" fmla="*/ 148 w 152"/>
                  <a:gd name="T87" fmla="*/ 60 h 207"/>
                  <a:gd name="T88" fmla="*/ 148 w 152"/>
                  <a:gd name="T89" fmla="*/ 53 h 207"/>
                  <a:gd name="T90" fmla="*/ 150 w 152"/>
                  <a:gd name="T91" fmla="*/ 51 h 207"/>
                  <a:gd name="T92" fmla="*/ 152 w 152"/>
                  <a:gd name="T93" fmla="*/ 48 h 207"/>
                  <a:gd name="T94" fmla="*/ 138 w 152"/>
                  <a:gd name="T95" fmla="*/ 26 h 207"/>
                  <a:gd name="T96" fmla="*/ 132 w 152"/>
                  <a:gd name="T97" fmla="*/ 1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2" h="207">
                    <a:moveTo>
                      <a:pt x="120" y="8"/>
                    </a:moveTo>
                    <a:cubicBezTo>
                      <a:pt x="119" y="8"/>
                      <a:pt x="119" y="8"/>
                      <a:pt x="119" y="8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06" y="3"/>
                      <a:pt x="106" y="3"/>
                      <a:pt x="106" y="3"/>
                    </a:cubicBezTo>
                    <a:cubicBezTo>
                      <a:pt x="102" y="10"/>
                      <a:pt x="98" y="14"/>
                      <a:pt x="92" y="16"/>
                    </a:cubicBezTo>
                    <a:cubicBezTo>
                      <a:pt x="91" y="17"/>
                      <a:pt x="89" y="17"/>
                      <a:pt x="88" y="16"/>
                    </a:cubicBezTo>
                    <a:cubicBezTo>
                      <a:pt x="86" y="14"/>
                      <a:pt x="87" y="9"/>
                      <a:pt x="90" y="2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17" y="28"/>
                      <a:pt x="12" y="32"/>
                      <a:pt x="4" y="40"/>
                    </a:cubicBezTo>
                    <a:cubicBezTo>
                      <a:pt x="8" y="42"/>
                      <a:pt x="10" y="43"/>
                      <a:pt x="10" y="44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3" y="98"/>
                      <a:pt x="5" y="97"/>
                      <a:pt x="6" y="98"/>
                    </a:cubicBezTo>
                    <a:cubicBezTo>
                      <a:pt x="8" y="99"/>
                      <a:pt x="9" y="102"/>
                      <a:pt x="8" y="107"/>
                    </a:cubicBezTo>
                    <a:cubicBezTo>
                      <a:pt x="8" y="114"/>
                      <a:pt x="9" y="123"/>
                      <a:pt x="12" y="131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20" y="139"/>
                      <a:pt x="21" y="141"/>
                      <a:pt x="20" y="143"/>
                    </a:cubicBezTo>
                    <a:cubicBezTo>
                      <a:pt x="18" y="147"/>
                      <a:pt x="18" y="147"/>
                      <a:pt x="18" y="147"/>
                    </a:cubicBezTo>
                    <a:cubicBezTo>
                      <a:pt x="21" y="152"/>
                      <a:pt x="21" y="152"/>
                      <a:pt x="21" y="152"/>
                    </a:cubicBezTo>
                    <a:cubicBezTo>
                      <a:pt x="23" y="156"/>
                      <a:pt x="22" y="162"/>
                      <a:pt x="17" y="172"/>
                    </a:cubicBezTo>
                    <a:cubicBezTo>
                      <a:pt x="22" y="181"/>
                      <a:pt x="22" y="181"/>
                      <a:pt x="22" y="181"/>
                    </a:cubicBezTo>
                    <a:cubicBezTo>
                      <a:pt x="23" y="183"/>
                      <a:pt x="23" y="183"/>
                      <a:pt x="23" y="183"/>
                    </a:cubicBezTo>
                    <a:cubicBezTo>
                      <a:pt x="26" y="181"/>
                      <a:pt x="26" y="181"/>
                      <a:pt x="26" y="181"/>
                    </a:cubicBezTo>
                    <a:cubicBezTo>
                      <a:pt x="31" y="176"/>
                      <a:pt x="36" y="175"/>
                      <a:pt x="39" y="176"/>
                    </a:cubicBezTo>
                    <a:cubicBezTo>
                      <a:pt x="42" y="177"/>
                      <a:pt x="43" y="179"/>
                      <a:pt x="43" y="181"/>
                    </a:cubicBezTo>
                    <a:cubicBezTo>
                      <a:pt x="44" y="184"/>
                      <a:pt x="40" y="188"/>
                      <a:pt x="33" y="196"/>
                    </a:cubicBezTo>
                    <a:cubicBezTo>
                      <a:pt x="28" y="203"/>
                      <a:pt x="28" y="203"/>
                      <a:pt x="28" y="203"/>
                    </a:cubicBezTo>
                    <a:cubicBezTo>
                      <a:pt x="30" y="207"/>
                      <a:pt x="30" y="207"/>
                      <a:pt x="30" y="207"/>
                    </a:cubicBezTo>
                    <a:cubicBezTo>
                      <a:pt x="34" y="204"/>
                      <a:pt x="38" y="202"/>
                      <a:pt x="40" y="203"/>
                    </a:cubicBezTo>
                    <a:cubicBezTo>
                      <a:pt x="42" y="203"/>
                      <a:pt x="49" y="201"/>
                      <a:pt x="60" y="195"/>
                    </a:cubicBezTo>
                    <a:cubicBezTo>
                      <a:pt x="64" y="193"/>
                      <a:pt x="69" y="195"/>
                      <a:pt x="75" y="201"/>
                    </a:cubicBezTo>
                    <a:cubicBezTo>
                      <a:pt x="77" y="200"/>
                      <a:pt x="77" y="200"/>
                      <a:pt x="77" y="200"/>
                    </a:cubicBezTo>
                    <a:cubicBezTo>
                      <a:pt x="77" y="195"/>
                      <a:pt x="77" y="195"/>
                      <a:pt x="77" y="195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75" y="193"/>
                      <a:pt x="76" y="192"/>
                      <a:pt x="77" y="190"/>
                    </a:cubicBezTo>
                    <a:cubicBezTo>
                      <a:pt x="75" y="183"/>
                      <a:pt x="75" y="183"/>
                      <a:pt x="75" y="183"/>
                    </a:cubicBezTo>
                    <a:cubicBezTo>
                      <a:pt x="74" y="182"/>
                      <a:pt x="74" y="180"/>
                      <a:pt x="75" y="179"/>
                    </a:cubicBezTo>
                    <a:cubicBezTo>
                      <a:pt x="76" y="178"/>
                      <a:pt x="78" y="177"/>
                      <a:pt x="79" y="176"/>
                    </a:cubicBezTo>
                    <a:cubicBezTo>
                      <a:pt x="83" y="173"/>
                      <a:pt x="83" y="173"/>
                      <a:pt x="83" y="173"/>
                    </a:cubicBezTo>
                    <a:cubicBezTo>
                      <a:pt x="81" y="168"/>
                      <a:pt x="81" y="168"/>
                      <a:pt x="81" y="168"/>
                    </a:cubicBezTo>
                    <a:cubicBezTo>
                      <a:pt x="81" y="168"/>
                      <a:pt x="81" y="168"/>
                      <a:pt x="81" y="168"/>
                    </a:cubicBezTo>
                    <a:cubicBezTo>
                      <a:pt x="81" y="168"/>
                      <a:pt x="81" y="168"/>
                      <a:pt x="81" y="168"/>
                    </a:cubicBezTo>
                    <a:cubicBezTo>
                      <a:pt x="81" y="167"/>
                      <a:pt x="81" y="167"/>
                      <a:pt x="81" y="167"/>
                    </a:cubicBezTo>
                    <a:cubicBezTo>
                      <a:pt x="83" y="165"/>
                      <a:pt x="83" y="163"/>
                      <a:pt x="82" y="162"/>
                    </a:cubicBezTo>
                    <a:cubicBezTo>
                      <a:pt x="81" y="159"/>
                      <a:pt x="82" y="157"/>
                      <a:pt x="85" y="154"/>
                    </a:cubicBezTo>
                    <a:cubicBezTo>
                      <a:pt x="90" y="150"/>
                      <a:pt x="90" y="150"/>
                      <a:pt x="90" y="150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88" y="148"/>
                      <a:pt x="88" y="148"/>
                      <a:pt x="88" y="148"/>
                    </a:cubicBezTo>
                    <a:cubicBezTo>
                      <a:pt x="93" y="146"/>
                      <a:pt x="93" y="146"/>
                      <a:pt x="93" y="146"/>
                    </a:cubicBezTo>
                    <a:cubicBezTo>
                      <a:pt x="93" y="139"/>
                      <a:pt x="93" y="139"/>
                      <a:pt x="93" y="139"/>
                    </a:cubicBezTo>
                    <a:cubicBezTo>
                      <a:pt x="93" y="137"/>
                      <a:pt x="95" y="134"/>
                      <a:pt x="100" y="130"/>
                    </a:cubicBezTo>
                    <a:cubicBezTo>
                      <a:pt x="103" y="128"/>
                      <a:pt x="103" y="128"/>
                      <a:pt x="103" y="128"/>
                    </a:cubicBezTo>
                    <a:cubicBezTo>
                      <a:pt x="103" y="128"/>
                      <a:pt x="103" y="128"/>
                      <a:pt x="103" y="128"/>
                    </a:cubicBezTo>
                    <a:cubicBezTo>
                      <a:pt x="97" y="121"/>
                      <a:pt x="97" y="121"/>
                      <a:pt x="97" y="121"/>
                    </a:cubicBezTo>
                    <a:cubicBezTo>
                      <a:pt x="95" y="118"/>
                      <a:pt x="96" y="114"/>
                      <a:pt x="99" y="111"/>
                    </a:cubicBezTo>
                    <a:cubicBezTo>
                      <a:pt x="99" y="110"/>
                      <a:pt x="99" y="110"/>
                      <a:pt x="99" y="110"/>
                    </a:cubicBezTo>
                    <a:cubicBezTo>
                      <a:pt x="112" y="100"/>
                      <a:pt x="112" y="100"/>
                      <a:pt x="112" y="100"/>
                    </a:cubicBezTo>
                    <a:cubicBezTo>
                      <a:pt x="112" y="97"/>
                      <a:pt x="112" y="97"/>
                      <a:pt x="112" y="97"/>
                    </a:cubicBezTo>
                    <a:cubicBezTo>
                      <a:pt x="110" y="96"/>
                      <a:pt x="109" y="92"/>
                      <a:pt x="110" y="85"/>
                    </a:cubicBezTo>
                    <a:cubicBezTo>
                      <a:pt x="112" y="74"/>
                      <a:pt x="116" y="69"/>
                      <a:pt x="125" y="68"/>
                    </a:cubicBezTo>
                    <a:cubicBezTo>
                      <a:pt x="125" y="68"/>
                      <a:pt x="125" y="68"/>
                      <a:pt x="125" y="68"/>
                    </a:cubicBezTo>
                    <a:cubicBezTo>
                      <a:pt x="126" y="68"/>
                      <a:pt x="126" y="68"/>
                      <a:pt x="126" y="68"/>
                    </a:cubicBezTo>
                    <a:cubicBezTo>
                      <a:pt x="131" y="70"/>
                      <a:pt x="131" y="70"/>
                      <a:pt x="131" y="70"/>
                    </a:cubicBezTo>
                    <a:cubicBezTo>
                      <a:pt x="136" y="70"/>
                      <a:pt x="136" y="70"/>
                      <a:pt x="136" y="70"/>
                    </a:cubicBezTo>
                    <a:cubicBezTo>
                      <a:pt x="142" y="64"/>
                      <a:pt x="142" y="64"/>
                      <a:pt x="142" y="64"/>
                    </a:cubicBezTo>
                    <a:cubicBezTo>
                      <a:pt x="142" y="64"/>
                      <a:pt x="142" y="64"/>
                      <a:pt x="142" y="64"/>
                    </a:cubicBezTo>
                    <a:cubicBezTo>
                      <a:pt x="142" y="64"/>
                      <a:pt x="142" y="64"/>
                      <a:pt x="142" y="64"/>
                    </a:cubicBezTo>
                    <a:cubicBezTo>
                      <a:pt x="142" y="64"/>
                      <a:pt x="142" y="64"/>
                      <a:pt x="142" y="64"/>
                    </a:cubicBezTo>
                    <a:cubicBezTo>
                      <a:pt x="148" y="60"/>
                      <a:pt x="148" y="60"/>
                      <a:pt x="148" y="60"/>
                    </a:cubicBezTo>
                    <a:cubicBezTo>
                      <a:pt x="148" y="54"/>
                      <a:pt x="148" y="54"/>
                      <a:pt x="148" y="5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8" y="52"/>
                      <a:pt x="148" y="52"/>
                      <a:pt x="148" y="52"/>
                    </a:cubicBezTo>
                    <a:cubicBezTo>
                      <a:pt x="150" y="51"/>
                      <a:pt x="150" y="51"/>
                      <a:pt x="150" y="51"/>
                    </a:cubicBezTo>
                    <a:cubicBezTo>
                      <a:pt x="152" y="49"/>
                      <a:pt x="152" y="49"/>
                      <a:pt x="152" y="49"/>
                    </a:cubicBezTo>
                    <a:cubicBezTo>
                      <a:pt x="152" y="48"/>
                      <a:pt x="152" y="48"/>
                      <a:pt x="152" y="48"/>
                    </a:cubicBezTo>
                    <a:cubicBezTo>
                      <a:pt x="148" y="42"/>
                      <a:pt x="148" y="42"/>
                      <a:pt x="148" y="42"/>
                    </a:cubicBezTo>
                    <a:cubicBezTo>
                      <a:pt x="144" y="36"/>
                      <a:pt x="141" y="32"/>
                      <a:pt x="138" y="26"/>
                    </a:cubicBezTo>
                    <a:cubicBezTo>
                      <a:pt x="136" y="22"/>
                      <a:pt x="137" y="18"/>
                      <a:pt x="140" y="14"/>
                    </a:cubicBezTo>
                    <a:cubicBezTo>
                      <a:pt x="132" y="10"/>
                      <a:pt x="132" y="10"/>
                      <a:pt x="132" y="10"/>
                    </a:cubicBezTo>
                    <a:lnTo>
                      <a:pt x="12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îŝľiḍè">
                <a:extLst>
                  <a:ext uri="{FF2B5EF4-FFF2-40B4-BE49-F238E27FC236}">
                    <a16:creationId xmlns:a16="http://schemas.microsoft.com/office/drawing/2014/main" xmlns="" id="{9E438C84-AD7B-40FD-8BFF-98F4E1BA423E}"/>
                  </a:ext>
                </a:extLst>
              </p:cNvPr>
              <p:cNvSpPr/>
              <p:nvPr/>
            </p:nvSpPr>
            <p:spPr bwMode="auto">
              <a:xfrm>
                <a:off x="3932" y="2814"/>
                <a:ext cx="334" cy="410"/>
              </a:xfrm>
              <a:custGeom>
                <a:avLst/>
                <a:gdLst>
                  <a:gd name="T0" fmla="*/ 73 w 141"/>
                  <a:gd name="T1" fmla="*/ 8 h 173"/>
                  <a:gd name="T2" fmla="*/ 60 w 141"/>
                  <a:gd name="T3" fmla="*/ 20 h 173"/>
                  <a:gd name="T4" fmla="*/ 59 w 141"/>
                  <a:gd name="T5" fmla="*/ 21 h 173"/>
                  <a:gd name="T6" fmla="*/ 51 w 141"/>
                  <a:gd name="T7" fmla="*/ 21 h 173"/>
                  <a:gd name="T8" fmla="*/ 35 w 141"/>
                  <a:gd name="T9" fmla="*/ 31 h 173"/>
                  <a:gd name="T10" fmla="*/ 40 w 141"/>
                  <a:gd name="T11" fmla="*/ 34 h 173"/>
                  <a:gd name="T12" fmla="*/ 37 w 141"/>
                  <a:gd name="T13" fmla="*/ 47 h 173"/>
                  <a:gd name="T14" fmla="*/ 23 w 141"/>
                  <a:gd name="T15" fmla="*/ 59 h 173"/>
                  <a:gd name="T16" fmla="*/ 24 w 141"/>
                  <a:gd name="T17" fmla="*/ 68 h 173"/>
                  <a:gd name="T18" fmla="*/ 27 w 141"/>
                  <a:gd name="T19" fmla="*/ 77 h 173"/>
                  <a:gd name="T20" fmla="*/ 18 w 141"/>
                  <a:gd name="T21" fmla="*/ 93 h 173"/>
                  <a:gd name="T22" fmla="*/ 18 w 141"/>
                  <a:gd name="T23" fmla="*/ 94 h 173"/>
                  <a:gd name="T24" fmla="*/ 12 w 141"/>
                  <a:gd name="T25" fmla="*/ 101 h 173"/>
                  <a:gd name="T26" fmla="*/ 7 w 141"/>
                  <a:gd name="T27" fmla="*/ 106 h 173"/>
                  <a:gd name="T28" fmla="*/ 7 w 141"/>
                  <a:gd name="T29" fmla="*/ 122 h 173"/>
                  <a:gd name="T30" fmla="*/ 2 w 141"/>
                  <a:gd name="T31" fmla="*/ 126 h 173"/>
                  <a:gd name="T32" fmla="*/ 0 w 141"/>
                  <a:gd name="T33" fmla="*/ 128 h 173"/>
                  <a:gd name="T34" fmla="*/ 3 w 141"/>
                  <a:gd name="T35" fmla="*/ 137 h 173"/>
                  <a:gd name="T36" fmla="*/ 26 w 141"/>
                  <a:gd name="T37" fmla="*/ 137 h 173"/>
                  <a:gd name="T38" fmla="*/ 35 w 141"/>
                  <a:gd name="T39" fmla="*/ 146 h 173"/>
                  <a:gd name="T40" fmla="*/ 35 w 141"/>
                  <a:gd name="T41" fmla="*/ 147 h 173"/>
                  <a:gd name="T42" fmla="*/ 51 w 141"/>
                  <a:gd name="T43" fmla="*/ 172 h 173"/>
                  <a:gd name="T44" fmla="*/ 56 w 141"/>
                  <a:gd name="T45" fmla="*/ 161 h 173"/>
                  <a:gd name="T46" fmla="*/ 68 w 141"/>
                  <a:gd name="T47" fmla="*/ 169 h 173"/>
                  <a:gd name="T48" fmla="*/ 76 w 141"/>
                  <a:gd name="T49" fmla="*/ 146 h 173"/>
                  <a:gd name="T50" fmla="*/ 78 w 141"/>
                  <a:gd name="T51" fmla="*/ 146 h 173"/>
                  <a:gd name="T52" fmla="*/ 85 w 141"/>
                  <a:gd name="T53" fmla="*/ 141 h 173"/>
                  <a:gd name="T54" fmla="*/ 85 w 141"/>
                  <a:gd name="T55" fmla="*/ 139 h 173"/>
                  <a:gd name="T56" fmla="*/ 97 w 141"/>
                  <a:gd name="T57" fmla="*/ 139 h 173"/>
                  <a:gd name="T58" fmla="*/ 103 w 141"/>
                  <a:gd name="T59" fmla="*/ 112 h 173"/>
                  <a:gd name="T60" fmla="*/ 114 w 141"/>
                  <a:gd name="T61" fmla="*/ 110 h 173"/>
                  <a:gd name="T62" fmla="*/ 109 w 141"/>
                  <a:gd name="T63" fmla="*/ 105 h 173"/>
                  <a:gd name="T64" fmla="*/ 117 w 141"/>
                  <a:gd name="T65" fmla="*/ 98 h 173"/>
                  <a:gd name="T66" fmla="*/ 123 w 141"/>
                  <a:gd name="T67" fmla="*/ 100 h 173"/>
                  <a:gd name="T68" fmla="*/ 119 w 141"/>
                  <a:gd name="T69" fmla="*/ 92 h 173"/>
                  <a:gd name="T70" fmla="*/ 123 w 141"/>
                  <a:gd name="T71" fmla="*/ 90 h 173"/>
                  <a:gd name="T72" fmla="*/ 118 w 141"/>
                  <a:gd name="T73" fmla="*/ 79 h 173"/>
                  <a:gd name="T74" fmla="*/ 119 w 141"/>
                  <a:gd name="T75" fmla="*/ 78 h 173"/>
                  <a:gd name="T76" fmla="*/ 131 w 141"/>
                  <a:gd name="T77" fmla="*/ 68 h 173"/>
                  <a:gd name="T78" fmla="*/ 121 w 141"/>
                  <a:gd name="T79" fmla="*/ 55 h 173"/>
                  <a:gd name="T80" fmla="*/ 133 w 141"/>
                  <a:gd name="T81" fmla="*/ 50 h 173"/>
                  <a:gd name="T82" fmla="*/ 139 w 141"/>
                  <a:gd name="T83" fmla="*/ 43 h 173"/>
                  <a:gd name="T84" fmla="*/ 135 w 141"/>
                  <a:gd name="T85" fmla="*/ 34 h 173"/>
                  <a:gd name="T86" fmla="*/ 135 w 141"/>
                  <a:gd name="T87" fmla="*/ 33 h 173"/>
                  <a:gd name="T88" fmla="*/ 135 w 141"/>
                  <a:gd name="T89" fmla="*/ 30 h 173"/>
                  <a:gd name="T90" fmla="*/ 133 w 141"/>
                  <a:gd name="T91" fmla="*/ 30 h 173"/>
                  <a:gd name="T92" fmla="*/ 117 w 141"/>
                  <a:gd name="T93" fmla="*/ 28 h 173"/>
                  <a:gd name="T94" fmla="*/ 117 w 141"/>
                  <a:gd name="T95" fmla="*/ 28 h 173"/>
                  <a:gd name="T96" fmla="*/ 113 w 141"/>
                  <a:gd name="T97" fmla="*/ 23 h 173"/>
                  <a:gd name="T98" fmla="*/ 93 w 141"/>
                  <a:gd name="T99" fmla="*/ 31 h 173"/>
                  <a:gd name="T100" fmla="*/ 85 w 141"/>
                  <a:gd name="T101" fmla="*/ 16 h 173"/>
                  <a:gd name="T102" fmla="*/ 73 w 141"/>
                  <a:gd name="T103" fmla="*/ 1 h 173"/>
                  <a:gd name="T104" fmla="*/ 73 w 141"/>
                  <a:gd name="T105" fmla="*/ 8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1" h="173">
                    <a:moveTo>
                      <a:pt x="73" y="8"/>
                    </a:moveTo>
                    <a:cubicBezTo>
                      <a:pt x="73" y="8"/>
                      <a:pt x="73" y="8"/>
                      <a:pt x="73" y="8"/>
                    </a:cubicBezTo>
                    <a:cubicBezTo>
                      <a:pt x="66" y="13"/>
                      <a:pt x="66" y="13"/>
                      <a:pt x="66" y="13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0" y="20"/>
                      <a:pt x="37" y="24"/>
                      <a:pt x="35" y="31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7" y="48"/>
                      <a:pt x="37" y="48"/>
                      <a:pt x="37" y="48"/>
                    </a:cubicBezTo>
                    <a:cubicBezTo>
                      <a:pt x="23" y="59"/>
                      <a:pt x="23" y="59"/>
                      <a:pt x="23" y="59"/>
                    </a:cubicBezTo>
                    <a:cubicBezTo>
                      <a:pt x="21" y="62"/>
                      <a:pt x="21" y="64"/>
                      <a:pt x="21" y="65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27" y="70"/>
                      <a:pt x="28" y="72"/>
                      <a:pt x="28" y="74"/>
                    </a:cubicBezTo>
                    <a:cubicBezTo>
                      <a:pt x="28" y="75"/>
                      <a:pt x="27" y="76"/>
                      <a:pt x="27" y="77"/>
                    </a:cubicBezTo>
                    <a:cubicBezTo>
                      <a:pt x="18" y="84"/>
                      <a:pt x="18" y="84"/>
                      <a:pt x="18" y="84"/>
                    </a:cubicBezTo>
                    <a:cubicBezTo>
                      <a:pt x="19" y="86"/>
                      <a:pt x="19" y="89"/>
                      <a:pt x="18" y="93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5" y="96"/>
                      <a:pt x="15" y="96"/>
                      <a:pt x="15" y="96"/>
                    </a:cubicBezTo>
                    <a:cubicBezTo>
                      <a:pt x="15" y="98"/>
                      <a:pt x="14" y="99"/>
                      <a:pt x="12" y="101"/>
                    </a:cubicBezTo>
                    <a:cubicBezTo>
                      <a:pt x="7" y="105"/>
                      <a:pt x="7" y="105"/>
                      <a:pt x="7" y="105"/>
                    </a:cubicBezTo>
                    <a:cubicBezTo>
                      <a:pt x="7" y="106"/>
                      <a:pt x="7" y="106"/>
                      <a:pt x="7" y="106"/>
                    </a:cubicBezTo>
                    <a:cubicBezTo>
                      <a:pt x="8" y="108"/>
                      <a:pt x="8" y="110"/>
                      <a:pt x="7" y="114"/>
                    </a:cubicBezTo>
                    <a:cubicBezTo>
                      <a:pt x="9" y="118"/>
                      <a:pt x="9" y="120"/>
                      <a:pt x="7" y="122"/>
                    </a:cubicBezTo>
                    <a:cubicBezTo>
                      <a:pt x="3" y="126"/>
                      <a:pt x="3" y="126"/>
                      <a:pt x="3" y="126"/>
                    </a:cubicBezTo>
                    <a:cubicBezTo>
                      <a:pt x="2" y="126"/>
                      <a:pt x="2" y="126"/>
                      <a:pt x="2" y="126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3" y="137"/>
                      <a:pt x="3" y="137"/>
                      <a:pt x="3" y="137"/>
                    </a:cubicBezTo>
                    <a:cubicBezTo>
                      <a:pt x="3" y="137"/>
                      <a:pt x="3" y="137"/>
                      <a:pt x="3" y="137"/>
                    </a:cubicBezTo>
                    <a:cubicBezTo>
                      <a:pt x="10" y="136"/>
                      <a:pt x="17" y="136"/>
                      <a:pt x="25" y="137"/>
                    </a:cubicBezTo>
                    <a:cubicBezTo>
                      <a:pt x="26" y="137"/>
                      <a:pt x="26" y="137"/>
                      <a:pt x="26" y="137"/>
                    </a:cubicBezTo>
                    <a:cubicBezTo>
                      <a:pt x="26" y="138"/>
                      <a:pt x="26" y="138"/>
                      <a:pt x="26" y="138"/>
                    </a:cubicBezTo>
                    <a:cubicBezTo>
                      <a:pt x="35" y="146"/>
                      <a:pt x="35" y="146"/>
                      <a:pt x="35" y="146"/>
                    </a:cubicBezTo>
                    <a:cubicBezTo>
                      <a:pt x="35" y="147"/>
                      <a:pt x="35" y="147"/>
                      <a:pt x="35" y="147"/>
                    </a:cubicBezTo>
                    <a:cubicBezTo>
                      <a:pt x="35" y="147"/>
                      <a:pt x="35" y="147"/>
                      <a:pt x="35" y="147"/>
                    </a:cubicBezTo>
                    <a:cubicBezTo>
                      <a:pt x="41" y="162"/>
                      <a:pt x="41" y="162"/>
                      <a:pt x="41" y="162"/>
                    </a:cubicBezTo>
                    <a:cubicBezTo>
                      <a:pt x="51" y="172"/>
                      <a:pt x="51" y="172"/>
                      <a:pt x="51" y="172"/>
                    </a:cubicBezTo>
                    <a:cubicBezTo>
                      <a:pt x="56" y="173"/>
                      <a:pt x="56" y="173"/>
                      <a:pt x="56" y="173"/>
                    </a:cubicBezTo>
                    <a:cubicBezTo>
                      <a:pt x="56" y="161"/>
                      <a:pt x="56" y="161"/>
                      <a:pt x="56" y="161"/>
                    </a:cubicBezTo>
                    <a:cubicBezTo>
                      <a:pt x="66" y="171"/>
                      <a:pt x="66" y="171"/>
                      <a:pt x="66" y="171"/>
                    </a:cubicBezTo>
                    <a:cubicBezTo>
                      <a:pt x="68" y="169"/>
                      <a:pt x="68" y="169"/>
                      <a:pt x="68" y="169"/>
                    </a:cubicBezTo>
                    <a:cubicBezTo>
                      <a:pt x="75" y="154"/>
                      <a:pt x="75" y="154"/>
                      <a:pt x="75" y="154"/>
                    </a:cubicBezTo>
                    <a:cubicBezTo>
                      <a:pt x="76" y="146"/>
                      <a:pt x="76" y="146"/>
                      <a:pt x="76" y="146"/>
                    </a:cubicBezTo>
                    <a:cubicBezTo>
                      <a:pt x="77" y="146"/>
                      <a:pt x="77" y="146"/>
                      <a:pt x="77" y="146"/>
                    </a:cubicBezTo>
                    <a:cubicBezTo>
                      <a:pt x="78" y="146"/>
                      <a:pt x="78" y="146"/>
                      <a:pt x="78" y="146"/>
                    </a:cubicBezTo>
                    <a:cubicBezTo>
                      <a:pt x="86" y="147"/>
                      <a:pt x="86" y="147"/>
                      <a:pt x="86" y="147"/>
                    </a:cubicBezTo>
                    <a:cubicBezTo>
                      <a:pt x="85" y="141"/>
                      <a:pt x="85" y="141"/>
                      <a:pt x="85" y="141"/>
                    </a:cubicBezTo>
                    <a:cubicBezTo>
                      <a:pt x="85" y="140"/>
                      <a:pt x="85" y="140"/>
                      <a:pt x="85" y="140"/>
                    </a:cubicBezTo>
                    <a:cubicBezTo>
                      <a:pt x="85" y="139"/>
                      <a:pt x="85" y="139"/>
                      <a:pt x="85" y="139"/>
                    </a:cubicBezTo>
                    <a:cubicBezTo>
                      <a:pt x="87" y="139"/>
                      <a:pt x="87" y="139"/>
                      <a:pt x="87" y="139"/>
                    </a:cubicBezTo>
                    <a:cubicBezTo>
                      <a:pt x="97" y="139"/>
                      <a:pt x="97" y="139"/>
                      <a:pt x="97" y="139"/>
                    </a:cubicBezTo>
                    <a:cubicBezTo>
                      <a:pt x="102" y="134"/>
                      <a:pt x="104" y="130"/>
                      <a:pt x="104" y="126"/>
                    </a:cubicBezTo>
                    <a:cubicBezTo>
                      <a:pt x="103" y="112"/>
                      <a:pt x="103" y="112"/>
                      <a:pt x="103" y="112"/>
                    </a:cubicBezTo>
                    <a:cubicBezTo>
                      <a:pt x="111" y="114"/>
                      <a:pt x="111" y="114"/>
                      <a:pt x="111" y="114"/>
                    </a:cubicBezTo>
                    <a:cubicBezTo>
                      <a:pt x="114" y="110"/>
                      <a:pt x="114" y="110"/>
                      <a:pt x="114" y="110"/>
                    </a:cubicBezTo>
                    <a:cubicBezTo>
                      <a:pt x="110" y="106"/>
                      <a:pt x="110" y="106"/>
                      <a:pt x="110" y="106"/>
                    </a:cubicBezTo>
                    <a:cubicBezTo>
                      <a:pt x="109" y="105"/>
                      <a:pt x="109" y="105"/>
                      <a:pt x="109" y="105"/>
                    </a:cubicBezTo>
                    <a:cubicBezTo>
                      <a:pt x="117" y="97"/>
                      <a:pt x="117" y="97"/>
                      <a:pt x="117" y="97"/>
                    </a:cubicBezTo>
                    <a:cubicBezTo>
                      <a:pt x="117" y="98"/>
                      <a:pt x="117" y="98"/>
                      <a:pt x="117" y="98"/>
                    </a:cubicBezTo>
                    <a:cubicBezTo>
                      <a:pt x="118" y="98"/>
                      <a:pt x="118" y="98"/>
                      <a:pt x="118" y="98"/>
                    </a:cubicBezTo>
                    <a:cubicBezTo>
                      <a:pt x="123" y="100"/>
                      <a:pt x="123" y="100"/>
                      <a:pt x="123" y="100"/>
                    </a:cubicBezTo>
                    <a:cubicBezTo>
                      <a:pt x="123" y="99"/>
                      <a:pt x="123" y="99"/>
                      <a:pt x="123" y="99"/>
                    </a:cubicBezTo>
                    <a:cubicBezTo>
                      <a:pt x="119" y="92"/>
                      <a:pt x="119" y="92"/>
                      <a:pt x="119" y="92"/>
                    </a:cubicBezTo>
                    <a:cubicBezTo>
                      <a:pt x="121" y="91"/>
                      <a:pt x="121" y="91"/>
                      <a:pt x="121" y="91"/>
                    </a:cubicBezTo>
                    <a:cubicBezTo>
                      <a:pt x="123" y="90"/>
                      <a:pt x="123" y="90"/>
                      <a:pt x="123" y="90"/>
                    </a:cubicBezTo>
                    <a:cubicBezTo>
                      <a:pt x="122" y="87"/>
                      <a:pt x="122" y="87"/>
                      <a:pt x="122" y="87"/>
                    </a:cubicBezTo>
                    <a:cubicBezTo>
                      <a:pt x="118" y="79"/>
                      <a:pt x="118" y="79"/>
                      <a:pt x="118" y="79"/>
                    </a:cubicBezTo>
                    <a:cubicBezTo>
                      <a:pt x="119" y="79"/>
                      <a:pt x="119" y="79"/>
                      <a:pt x="119" y="79"/>
                    </a:cubicBezTo>
                    <a:cubicBezTo>
                      <a:pt x="119" y="78"/>
                      <a:pt x="119" y="78"/>
                      <a:pt x="119" y="78"/>
                    </a:cubicBezTo>
                    <a:cubicBezTo>
                      <a:pt x="130" y="72"/>
                      <a:pt x="130" y="72"/>
                      <a:pt x="130" y="72"/>
                    </a:cubicBezTo>
                    <a:cubicBezTo>
                      <a:pt x="131" y="68"/>
                      <a:pt x="131" y="68"/>
                      <a:pt x="131" y="68"/>
                    </a:cubicBezTo>
                    <a:cubicBezTo>
                      <a:pt x="121" y="63"/>
                      <a:pt x="117" y="59"/>
                      <a:pt x="117" y="57"/>
                    </a:cubicBezTo>
                    <a:cubicBezTo>
                      <a:pt x="118" y="55"/>
                      <a:pt x="119" y="55"/>
                      <a:pt x="121" y="55"/>
                    </a:cubicBezTo>
                    <a:cubicBezTo>
                      <a:pt x="133" y="57"/>
                      <a:pt x="133" y="57"/>
                      <a:pt x="133" y="57"/>
                    </a:cubicBezTo>
                    <a:cubicBezTo>
                      <a:pt x="133" y="50"/>
                      <a:pt x="133" y="50"/>
                      <a:pt x="133" y="50"/>
                    </a:cubicBezTo>
                    <a:cubicBezTo>
                      <a:pt x="133" y="49"/>
                      <a:pt x="133" y="49"/>
                      <a:pt x="133" y="49"/>
                    </a:cubicBezTo>
                    <a:cubicBezTo>
                      <a:pt x="139" y="43"/>
                      <a:pt x="139" y="43"/>
                      <a:pt x="139" y="43"/>
                    </a:cubicBezTo>
                    <a:cubicBezTo>
                      <a:pt x="141" y="38"/>
                      <a:pt x="141" y="38"/>
                      <a:pt x="141" y="38"/>
                    </a:cubicBezTo>
                    <a:cubicBezTo>
                      <a:pt x="138" y="38"/>
                      <a:pt x="137" y="36"/>
                      <a:pt x="135" y="34"/>
                    </a:cubicBezTo>
                    <a:cubicBezTo>
                      <a:pt x="135" y="34"/>
                      <a:pt x="135" y="34"/>
                      <a:pt x="135" y="34"/>
                    </a:cubicBezTo>
                    <a:cubicBezTo>
                      <a:pt x="135" y="33"/>
                      <a:pt x="135" y="33"/>
                      <a:pt x="135" y="33"/>
                    </a:cubicBezTo>
                    <a:cubicBezTo>
                      <a:pt x="135" y="31"/>
                      <a:pt x="135" y="31"/>
                      <a:pt x="135" y="31"/>
                    </a:cubicBezTo>
                    <a:cubicBezTo>
                      <a:pt x="135" y="30"/>
                      <a:pt x="135" y="30"/>
                      <a:pt x="135" y="30"/>
                    </a:cubicBezTo>
                    <a:cubicBezTo>
                      <a:pt x="134" y="30"/>
                      <a:pt x="134" y="30"/>
                      <a:pt x="134" y="30"/>
                    </a:cubicBezTo>
                    <a:cubicBezTo>
                      <a:pt x="133" y="30"/>
                      <a:pt x="133" y="30"/>
                      <a:pt x="133" y="30"/>
                    </a:cubicBezTo>
                    <a:cubicBezTo>
                      <a:pt x="133" y="32"/>
                      <a:pt x="131" y="33"/>
                      <a:pt x="128" y="33"/>
                    </a:cubicBezTo>
                    <a:cubicBezTo>
                      <a:pt x="123" y="33"/>
                      <a:pt x="120" y="31"/>
                      <a:pt x="117" y="28"/>
                    </a:cubicBezTo>
                    <a:cubicBezTo>
                      <a:pt x="117" y="28"/>
                      <a:pt x="117" y="28"/>
                      <a:pt x="117" y="28"/>
                    </a:cubicBezTo>
                    <a:cubicBezTo>
                      <a:pt x="117" y="28"/>
                      <a:pt x="117" y="28"/>
                      <a:pt x="117" y="28"/>
                    </a:cubicBezTo>
                    <a:cubicBezTo>
                      <a:pt x="113" y="22"/>
                      <a:pt x="113" y="22"/>
                      <a:pt x="113" y="22"/>
                    </a:cubicBezTo>
                    <a:cubicBezTo>
                      <a:pt x="113" y="23"/>
                      <a:pt x="113" y="23"/>
                      <a:pt x="113" y="23"/>
                    </a:cubicBezTo>
                    <a:cubicBezTo>
                      <a:pt x="112" y="25"/>
                      <a:pt x="111" y="28"/>
                      <a:pt x="108" y="30"/>
                    </a:cubicBezTo>
                    <a:cubicBezTo>
                      <a:pt x="103" y="32"/>
                      <a:pt x="98" y="33"/>
                      <a:pt x="93" y="31"/>
                    </a:cubicBezTo>
                    <a:cubicBezTo>
                      <a:pt x="90" y="30"/>
                      <a:pt x="88" y="27"/>
                      <a:pt x="87" y="24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4" y="8"/>
                      <a:pt x="83" y="4"/>
                      <a:pt x="80" y="2"/>
                    </a:cubicBezTo>
                    <a:cubicBezTo>
                      <a:pt x="78" y="1"/>
                      <a:pt x="75" y="0"/>
                      <a:pt x="73" y="1"/>
                    </a:cubicBezTo>
                    <a:cubicBezTo>
                      <a:pt x="74" y="8"/>
                      <a:pt x="74" y="8"/>
                      <a:pt x="74" y="8"/>
                    </a:cubicBezTo>
                    <a:lnTo>
                      <a:pt x="73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şľïḑê">
                <a:extLst>
                  <a:ext uri="{FF2B5EF4-FFF2-40B4-BE49-F238E27FC236}">
                    <a16:creationId xmlns:a16="http://schemas.microsoft.com/office/drawing/2014/main" xmlns="" id="{C22555B2-81A6-458D-878C-57B379FB1EC9}"/>
                  </a:ext>
                </a:extLst>
              </p:cNvPr>
              <p:cNvSpPr/>
              <p:nvPr/>
            </p:nvSpPr>
            <p:spPr bwMode="auto">
              <a:xfrm>
                <a:off x="4079" y="2559"/>
                <a:ext cx="289" cy="331"/>
              </a:xfrm>
              <a:custGeom>
                <a:avLst/>
                <a:gdLst>
                  <a:gd name="T0" fmla="*/ 64 w 122"/>
                  <a:gd name="T1" fmla="*/ 6 h 140"/>
                  <a:gd name="T2" fmla="*/ 43 w 122"/>
                  <a:gd name="T3" fmla="*/ 2 h 140"/>
                  <a:gd name="T4" fmla="*/ 38 w 122"/>
                  <a:gd name="T5" fmla="*/ 26 h 140"/>
                  <a:gd name="T6" fmla="*/ 28 w 122"/>
                  <a:gd name="T7" fmla="*/ 32 h 140"/>
                  <a:gd name="T8" fmla="*/ 23 w 122"/>
                  <a:gd name="T9" fmla="*/ 41 h 140"/>
                  <a:gd name="T10" fmla="*/ 17 w 122"/>
                  <a:gd name="T11" fmla="*/ 53 h 140"/>
                  <a:gd name="T12" fmla="*/ 6 w 122"/>
                  <a:gd name="T13" fmla="*/ 68 h 140"/>
                  <a:gd name="T14" fmla="*/ 1 w 122"/>
                  <a:gd name="T15" fmla="*/ 78 h 140"/>
                  <a:gd name="T16" fmla="*/ 11 w 122"/>
                  <a:gd name="T17" fmla="*/ 93 h 140"/>
                  <a:gd name="T18" fmla="*/ 16 w 122"/>
                  <a:gd name="T19" fmla="*/ 101 h 140"/>
                  <a:gd name="T20" fmla="*/ 16 w 122"/>
                  <a:gd name="T21" fmla="*/ 102 h 140"/>
                  <a:gd name="T22" fmla="*/ 16 w 122"/>
                  <a:gd name="T23" fmla="*/ 104 h 140"/>
                  <a:gd name="T24" fmla="*/ 15 w 122"/>
                  <a:gd name="T25" fmla="*/ 105 h 140"/>
                  <a:gd name="T26" fmla="*/ 27 w 122"/>
                  <a:gd name="T27" fmla="*/ 123 h 140"/>
                  <a:gd name="T28" fmla="*/ 33 w 122"/>
                  <a:gd name="T29" fmla="*/ 135 h 140"/>
                  <a:gd name="T30" fmla="*/ 46 w 122"/>
                  <a:gd name="T31" fmla="*/ 130 h 140"/>
                  <a:gd name="T32" fmla="*/ 46 w 122"/>
                  <a:gd name="T33" fmla="*/ 129 h 140"/>
                  <a:gd name="T34" fmla="*/ 53 w 122"/>
                  <a:gd name="T35" fmla="*/ 125 h 140"/>
                  <a:gd name="T36" fmla="*/ 66 w 122"/>
                  <a:gd name="T37" fmla="*/ 136 h 140"/>
                  <a:gd name="T38" fmla="*/ 68 w 122"/>
                  <a:gd name="T39" fmla="*/ 136 h 140"/>
                  <a:gd name="T40" fmla="*/ 74 w 122"/>
                  <a:gd name="T41" fmla="*/ 134 h 140"/>
                  <a:gd name="T42" fmla="*/ 76 w 122"/>
                  <a:gd name="T43" fmla="*/ 134 h 140"/>
                  <a:gd name="T44" fmla="*/ 84 w 122"/>
                  <a:gd name="T45" fmla="*/ 140 h 140"/>
                  <a:gd name="T46" fmla="*/ 85 w 122"/>
                  <a:gd name="T47" fmla="*/ 124 h 140"/>
                  <a:gd name="T48" fmla="*/ 86 w 122"/>
                  <a:gd name="T49" fmla="*/ 123 h 140"/>
                  <a:gd name="T50" fmla="*/ 89 w 122"/>
                  <a:gd name="T51" fmla="*/ 113 h 140"/>
                  <a:gd name="T52" fmla="*/ 88 w 122"/>
                  <a:gd name="T53" fmla="*/ 111 h 140"/>
                  <a:gd name="T54" fmla="*/ 90 w 122"/>
                  <a:gd name="T55" fmla="*/ 110 h 140"/>
                  <a:gd name="T56" fmla="*/ 101 w 122"/>
                  <a:gd name="T57" fmla="*/ 94 h 140"/>
                  <a:gd name="T58" fmla="*/ 103 w 122"/>
                  <a:gd name="T59" fmla="*/ 94 h 140"/>
                  <a:gd name="T60" fmla="*/ 103 w 122"/>
                  <a:gd name="T61" fmla="*/ 102 h 140"/>
                  <a:gd name="T62" fmla="*/ 115 w 122"/>
                  <a:gd name="T63" fmla="*/ 92 h 140"/>
                  <a:gd name="T64" fmla="*/ 112 w 122"/>
                  <a:gd name="T65" fmla="*/ 86 h 140"/>
                  <a:gd name="T66" fmla="*/ 115 w 122"/>
                  <a:gd name="T67" fmla="*/ 68 h 140"/>
                  <a:gd name="T68" fmla="*/ 109 w 122"/>
                  <a:gd name="T69" fmla="*/ 68 h 140"/>
                  <a:gd name="T70" fmla="*/ 108 w 122"/>
                  <a:gd name="T71" fmla="*/ 67 h 140"/>
                  <a:gd name="T72" fmla="*/ 106 w 122"/>
                  <a:gd name="T73" fmla="*/ 58 h 140"/>
                  <a:gd name="T74" fmla="*/ 122 w 122"/>
                  <a:gd name="T75" fmla="*/ 58 h 140"/>
                  <a:gd name="T76" fmla="*/ 109 w 122"/>
                  <a:gd name="T77" fmla="*/ 43 h 140"/>
                  <a:gd name="T78" fmla="*/ 117 w 122"/>
                  <a:gd name="T79" fmla="*/ 33 h 140"/>
                  <a:gd name="T80" fmla="*/ 111 w 122"/>
                  <a:gd name="T81" fmla="*/ 34 h 140"/>
                  <a:gd name="T82" fmla="*/ 111 w 122"/>
                  <a:gd name="T83" fmla="*/ 33 h 140"/>
                  <a:gd name="T84" fmla="*/ 103 w 122"/>
                  <a:gd name="T85" fmla="*/ 24 h 140"/>
                  <a:gd name="T86" fmla="*/ 81 w 122"/>
                  <a:gd name="T87" fmla="*/ 32 h 140"/>
                  <a:gd name="T88" fmla="*/ 79 w 122"/>
                  <a:gd name="T89" fmla="*/ 32 h 140"/>
                  <a:gd name="T90" fmla="*/ 78 w 122"/>
                  <a:gd name="T91" fmla="*/ 18 h 140"/>
                  <a:gd name="T92" fmla="*/ 82 w 122"/>
                  <a:gd name="T93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2" h="140">
                    <a:moveTo>
                      <a:pt x="75" y="2"/>
                    </a:moveTo>
                    <a:cubicBezTo>
                      <a:pt x="70" y="4"/>
                      <a:pt x="67" y="5"/>
                      <a:pt x="64" y="6"/>
                    </a:cubicBezTo>
                    <a:cubicBezTo>
                      <a:pt x="61" y="6"/>
                      <a:pt x="57" y="5"/>
                      <a:pt x="52" y="3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0" y="3"/>
                      <a:pt x="37" y="7"/>
                      <a:pt x="32" y="14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3" y="36"/>
                      <a:pt x="24" y="39"/>
                      <a:pt x="23" y="41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0" y="49"/>
                      <a:pt x="18" y="52"/>
                      <a:pt x="17" y="53"/>
                    </a:cubicBezTo>
                    <a:cubicBezTo>
                      <a:pt x="3" y="66"/>
                      <a:pt x="3" y="66"/>
                      <a:pt x="3" y="66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1" y="72"/>
                      <a:pt x="0" y="76"/>
                      <a:pt x="1" y="78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6" y="101"/>
                      <a:pt x="16" y="101"/>
                      <a:pt x="16" y="101"/>
                    </a:cubicBezTo>
                    <a:cubicBezTo>
                      <a:pt x="16" y="102"/>
                      <a:pt x="16" y="102"/>
                      <a:pt x="16" y="102"/>
                    </a:cubicBezTo>
                    <a:cubicBezTo>
                      <a:pt x="16" y="102"/>
                      <a:pt x="16" y="102"/>
                      <a:pt x="16" y="102"/>
                    </a:cubicBezTo>
                    <a:cubicBezTo>
                      <a:pt x="16" y="103"/>
                      <a:pt x="16" y="103"/>
                      <a:pt x="16" y="103"/>
                    </a:cubicBezTo>
                    <a:cubicBezTo>
                      <a:pt x="16" y="104"/>
                      <a:pt x="16" y="104"/>
                      <a:pt x="16" y="104"/>
                    </a:cubicBezTo>
                    <a:cubicBezTo>
                      <a:pt x="16" y="104"/>
                      <a:pt x="16" y="104"/>
                      <a:pt x="16" y="104"/>
                    </a:cubicBezTo>
                    <a:cubicBezTo>
                      <a:pt x="15" y="105"/>
                      <a:pt x="15" y="105"/>
                      <a:pt x="15" y="105"/>
                    </a:cubicBezTo>
                    <a:cubicBezTo>
                      <a:pt x="17" y="105"/>
                      <a:pt x="19" y="106"/>
                      <a:pt x="21" y="107"/>
                    </a:cubicBezTo>
                    <a:cubicBezTo>
                      <a:pt x="24" y="109"/>
                      <a:pt x="26" y="114"/>
                      <a:pt x="27" y="123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30" y="133"/>
                      <a:pt x="31" y="134"/>
                      <a:pt x="33" y="135"/>
                    </a:cubicBezTo>
                    <a:cubicBezTo>
                      <a:pt x="36" y="136"/>
                      <a:pt x="40" y="136"/>
                      <a:pt x="43" y="134"/>
                    </a:cubicBezTo>
                    <a:cubicBezTo>
                      <a:pt x="45" y="132"/>
                      <a:pt x="47" y="131"/>
                      <a:pt x="46" y="130"/>
                    </a:cubicBezTo>
                    <a:cubicBezTo>
                      <a:pt x="46" y="130"/>
                      <a:pt x="46" y="130"/>
                      <a:pt x="46" y="130"/>
                    </a:cubicBezTo>
                    <a:cubicBezTo>
                      <a:pt x="46" y="129"/>
                      <a:pt x="46" y="129"/>
                      <a:pt x="46" y="129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3" y="125"/>
                      <a:pt x="53" y="125"/>
                      <a:pt x="53" y="125"/>
                    </a:cubicBezTo>
                    <a:cubicBezTo>
                      <a:pt x="59" y="134"/>
                      <a:pt x="59" y="134"/>
                      <a:pt x="59" y="134"/>
                    </a:cubicBezTo>
                    <a:cubicBezTo>
                      <a:pt x="61" y="135"/>
                      <a:pt x="63" y="136"/>
                      <a:pt x="66" y="136"/>
                    </a:cubicBezTo>
                    <a:cubicBezTo>
                      <a:pt x="68" y="136"/>
                      <a:pt x="68" y="136"/>
                      <a:pt x="68" y="136"/>
                    </a:cubicBezTo>
                    <a:cubicBezTo>
                      <a:pt x="68" y="136"/>
                      <a:pt x="68" y="136"/>
                      <a:pt x="68" y="136"/>
                    </a:cubicBezTo>
                    <a:cubicBezTo>
                      <a:pt x="66" y="131"/>
                      <a:pt x="66" y="131"/>
                      <a:pt x="66" y="131"/>
                    </a:cubicBezTo>
                    <a:cubicBezTo>
                      <a:pt x="74" y="134"/>
                      <a:pt x="74" y="134"/>
                      <a:pt x="74" y="134"/>
                    </a:cubicBezTo>
                    <a:cubicBezTo>
                      <a:pt x="76" y="134"/>
                      <a:pt x="76" y="134"/>
                      <a:pt x="76" y="134"/>
                    </a:cubicBezTo>
                    <a:cubicBezTo>
                      <a:pt x="76" y="134"/>
                      <a:pt x="76" y="134"/>
                      <a:pt x="76" y="134"/>
                    </a:cubicBezTo>
                    <a:cubicBezTo>
                      <a:pt x="77" y="135"/>
                      <a:pt x="77" y="135"/>
                      <a:pt x="77" y="135"/>
                    </a:cubicBezTo>
                    <a:cubicBezTo>
                      <a:pt x="84" y="140"/>
                      <a:pt x="84" y="140"/>
                      <a:pt x="84" y="140"/>
                    </a:cubicBezTo>
                    <a:cubicBezTo>
                      <a:pt x="86" y="137"/>
                      <a:pt x="86" y="137"/>
                      <a:pt x="86" y="137"/>
                    </a:cubicBezTo>
                    <a:cubicBezTo>
                      <a:pt x="85" y="124"/>
                      <a:pt x="85" y="124"/>
                      <a:pt x="85" y="124"/>
                    </a:cubicBezTo>
                    <a:cubicBezTo>
                      <a:pt x="86" y="123"/>
                      <a:pt x="86" y="123"/>
                      <a:pt x="86" y="123"/>
                    </a:cubicBezTo>
                    <a:cubicBezTo>
                      <a:pt x="86" y="123"/>
                      <a:pt x="86" y="123"/>
                      <a:pt x="86" y="123"/>
                    </a:cubicBezTo>
                    <a:cubicBezTo>
                      <a:pt x="91" y="117"/>
                      <a:pt x="91" y="117"/>
                      <a:pt x="91" y="117"/>
                    </a:cubicBezTo>
                    <a:cubicBezTo>
                      <a:pt x="91" y="116"/>
                      <a:pt x="91" y="115"/>
                      <a:pt x="89" y="113"/>
                    </a:cubicBezTo>
                    <a:cubicBezTo>
                      <a:pt x="87" y="112"/>
                      <a:pt x="87" y="112"/>
                      <a:pt x="87" y="112"/>
                    </a:cubicBezTo>
                    <a:cubicBezTo>
                      <a:pt x="88" y="111"/>
                      <a:pt x="88" y="111"/>
                      <a:pt x="88" y="111"/>
                    </a:cubicBezTo>
                    <a:cubicBezTo>
                      <a:pt x="89" y="110"/>
                      <a:pt x="89" y="110"/>
                      <a:pt x="89" y="110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1" y="94"/>
                      <a:pt x="101" y="94"/>
                      <a:pt x="101" y="94"/>
                    </a:cubicBezTo>
                    <a:cubicBezTo>
                      <a:pt x="103" y="94"/>
                      <a:pt x="103" y="94"/>
                      <a:pt x="103" y="94"/>
                    </a:cubicBezTo>
                    <a:cubicBezTo>
                      <a:pt x="103" y="94"/>
                      <a:pt x="103" y="94"/>
                      <a:pt x="103" y="94"/>
                    </a:cubicBezTo>
                    <a:cubicBezTo>
                      <a:pt x="103" y="95"/>
                      <a:pt x="103" y="95"/>
                      <a:pt x="103" y="95"/>
                    </a:cubicBezTo>
                    <a:cubicBezTo>
                      <a:pt x="103" y="102"/>
                      <a:pt x="103" y="102"/>
                      <a:pt x="103" y="102"/>
                    </a:cubicBezTo>
                    <a:cubicBezTo>
                      <a:pt x="103" y="102"/>
                      <a:pt x="103" y="102"/>
                      <a:pt x="103" y="102"/>
                    </a:cubicBezTo>
                    <a:cubicBezTo>
                      <a:pt x="115" y="92"/>
                      <a:pt x="115" y="92"/>
                      <a:pt x="115" y="92"/>
                    </a:cubicBezTo>
                    <a:cubicBezTo>
                      <a:pt x="114" y="86"/>
                      <a:pt x="114" y="86"/>
                      <a:pt x="114" y="86"/>
                    </a:cubicBezTo>
                    <a:cubicBezTo>
                      <a:pt x="112" y="86"/>
                      <a:pt x="112" y="86"/>
                      <a:pt x="112" y="86"/>
                    </a:cubicBezTo>
                    <a:cubicBezTo>
                      <a:pt x="108" y="87"/>
                      <a:pt x="108" y="87"/>
                      <a:pt x="108" y="87"/>
                    </a:cubicBezTo>
                    <a:cubicBezTo>
                      <a:pt x="115" y="68"/>
                      <a:pt x="115" y="68"/>
                      <a:pt x="115" y="6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8" y="68"/>
                      <a:pt x="108" y="68"/>
                      <a:pt x="108" y="68"/>
                    </a:cubicBezTo>
                    <a:cubicBezTo>
                      <a:pt x="108" y="67"/>
                      <a:pt x="108" y="67"/>
                      <a:pt x="108" y="67"/>
                    </a:cubicBezTo>
                    <a:cubicBezTo>
                      <a:pt x="106" y="64"/>
                      <a:pt x="106" y="64"/>
                      <a:pt x="106" y="64"/>
                    </a:cubicBezTo>
                    <a:cubicBezTo>
                      <a:pt x="105" y="62"/>
                      <a:pt x="105" y="60"/>
                      <a:pt x="106" y="58"/>
                    </a:cubicBezTo>
                    <a:cubicBezTo>
                      <a:pt x="116" y="58"/>
                      <a:pt x="116" y="58"/>
                      <a:pt x="116" y="58"/>
                    </a:cubicBezTo>
                    <a:cubicBezTo>
                      <a:pt x="122" y="58"/>
                      <a:pt x="122" y="58"/>
                      <a:pt x="122" y="58"/>
                    </a:cubicBezTo>
                    <a:cubicBezTo>
                      <a:pt x="122" y="56"/>
                      <a:pt x="121" y="52"/>
                      <a:pt x="117" y="46"/>
                    </a:cubicBezTo>
                    <a:cubicBezTo>
                      <a:pt x="109" y="43"/>
                      <a:pt x="109" y="43"/>
                      <a:pt x="109" y="43"/>
                    </a:cubicBezTo>
                    <a:cubicBezTo>
                      <a:pt x="117" y="35"/>
                      <a:pt x="117" y="35"/>
                      <a:pt x="117" y="35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3" y="34"/>
                      <a:pt x="113" y="34"/>
                      <a:pt x="113" y="34"/>
                    </a:cubicBezTo>
                    <a:cubicBezTo>
                      <a:pt x="111" y="34"/>
                      <a:pt x="111" y="34"/>
                      <a:pt x="111" y="34"/>
                    </a:cubicBezTo>
                    <a:cubicBezTo>
                      <a:pt x="111" y="33"/>
                      <a:pt x="111" y="33"/>
                      <a:pt x="111" y="33"/>
                    </a:cubicBezTo>
                    <a:cubicBezTo>
                      <a:pt x="111" y="33"/>
                      <a:pt x="111" y="33"/>
                      <a:pt x="111" y="33"/>
                    </a:cubicBezTo>
                    <a:cubicBezTo>
                      <a:pt x="111" y="32"/>
                      <a:pt x="111" y="32"/>
                      <a:pt x="111" y="32"/>
                    </a:cubicBezTo>
                    <a:cubicBezTo>
                      <a:pt x="109" y="28"/>
                      <a:pt x="107" y="25"/>
                      <a:pt x="103" y="24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1" y="32"/>
                      <a:pt x="81" y="32"/>
                      <a:pt x="81" y="32"/>
                    </a:cubicBezTo>
                    <a:cubicBezTo>
                      <a:pt x="81" y="32"/>
                      <a:pt x="81" y="32"/>
                      <a:pt x="81" y="32"/>
                    </a:cubicBezTo>
                    <a:cubicBezTo>
                      <a:pt x="79" y="32"/>
                      <a:pt x="79" y="32"/>
                      <a:pt x="79" y="32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79" y="18"/>
                      <a:pt x="83" y="14"/>
                      <a:pt x="90" y="6"/>
                    </a:cubicBezTo>
                    <a:cubicBezTo>
                      <a:pt x="82" y="0"/>
                      <a:pt x="82" y="0"/>
                      <a:pt x="82" y="0"/>
                    </a:cubicBezTo>
                    <a:lnTo>
                      <a:pt x="7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îSľïḑè">
                <a:extLst>
                  <a:ext uri="{FF2B5EF4-FFF2-40B4-BE49-F238E27FC236}">
                    <a16:creationId xmlns:a16="http://schemas.microsoft.com/office/drawing/2014/main" xmlns="" id="{84B15040-E24F-49B0-B85A-939423B023DF}"/>
                  </a:ext>
                </a:extLst>
              </p:cNvPr>
              <p:cNvSpPr/>
              <p:nvPr/>
            </p:nvSpPr>
            <p:spPr bwMode="auto">
              <a:xfrm>
                <a:off x="3802" y="2273"/>
                <a:ext cx="362" cy="442"/>
              </a:xfrm>
              <a:custGeom>
                <a:avLst/>
                <a:gdLst>
                  <a:gd name="T0" fmla="*/ 96 w 153"/>
                  <a:gd name="T1" fmla="*/ 53 h 187"/>
                  <a:gd name="T2" fmla="*/ 85 w 153"/>
                  <a:gd name="T3" fmla="*/ 28 h 187"/>
                  <a:gd name="T4" fmla="*/ 55 w 153"/>
                  <a:gd name="T5" fmla="*/ 17 h 187"/>
                  <a:gd name="T6" fmla="*/ 37 w 153"/>
                  <a:gd name="T7" fmla="*/ 0 h 187"/>
                  <a:gd name="T8" fmla="*/ 48 w 153"/>
                  <a:gd name="T9" fmla="*/ 17 h 187"/>
                  <a:gd name="T10" fmla="*/ 49 w 153"/>
                  <a:gd name="T11" fmla="*/ 19 h 187"/>
                  <a:gd name="T12" fmla="*/ 36 w 153"/>
                  <a:gd name="T13" fmla="*/ 36 h 187"/>
                  <a:gd name="T14" fmla="*/ 19 w 153"/>
                  <a:gd name="T15" fmla="*/ 23 h 187"/>
                  <a:gd name="T16" fmla="*/ 23 w 153"/>
                  <a:gd name="T17" fmla="*/ 35 h 187"/>
                  <a:gd name="T18" fmla="*/ 23 w 153"/>
                  <a:gd name="T19" fmla="*/ 36 h 187"/>
                  <a:gd name="T20" fmla="*/ 22 w 153"/>
                  <a:gd name="T21" fmla="*/ 41 h 187"/>
                  <a:gd name="T22" fmla="*/ 14 w 153"/>
                  <a:gd name="T23" fmla="*/ 44 h 187"/>
                  <a:gd name="T24" fmla="*/ 11 w 153"/>
                  <a:gd name="T25" fmla="*/ 51 h 187"/>
                  <a:gd name="T26" fmla="*/ 8 w 153"/>
                  <a:gd name="T27" fmla="*/ 63 h 187"/>
                  <a:gd name="T28" fmla="*/ 8 w 153"/>
                  <a:gd name="T29" fmla="*/ 63 h 187"/>
                  <a:gd name="T30" fmla="*/ 4 w 153"/>
                  <a:gd name="T31" fmla="*/ 65 h 187"/>
                  <a:gd name="T32" fmla="*/ 14 w 153"/>
                  <a:gd name="T33" fmla="*/ 81 h 187"/>
                  <a:gd name="T34" fmla="*/ 18 w 153"/>
                  <a:gd name="T35" fmla="*/ 81 h 187"/>
                  <a:gd name="T36" fmla="*/ 35 w 153"/>
                  <a:gd name="T37" fmla="*/ 89 h 187"/>
                  <a:gd name="T38" fmla="*/ 35 w 153"/>
                  <a:gd name="T39" fmla="*/ 89 h 187"/>
                  <a:gd name="T40" fmla="*/ 34 w 153"/>
                  <a:gd name="T41" fmla="*/ 100 h 187"/>
                  <a:gd name="T42" fmla="*/ 30 w 153"/>
                  <a:gd name="T43" fmla="*/ 109 h 187"/>
                  <a:gd name="T44" fmla="*/ 25 w 153"/>
                  <a:gd name="T45" fmla="*/ 115 h 187"/>
                  <a:gd name="T46" fmla="*/ 25 w 153"/>
                  <a:gd name="T47" fmla="*/ 115 h 187"/>
                  <a:gd name="T48" fmla="*/ 26 w 153"/>
                  <a:gd name="T49" fmla="*/ 127 h 187"/>
                  <a:gd name="T50" fmla="*/ 38 w 153"/>
                  <a:gd name="T51" fmla="*/ 129 h 187"/>
                  <a:gd name="T52" fmla="*/ 43 w 153"/>
                  <a:gd name="T53" fmla="*/ 134 h 187"/>
                  <a:gd name="T54" fmla="*/ 51 w 153"/>
                  <a:gd name="T55" fmla="*/ 176 h 187"/>
                  <a:gd name="T56" fmla="*/ 49 w 153"/>
                  <a:gd name="T57" fmla="*/ 179 h 187"/>
                  <a:gd name="T58" fmla="*/ 50 w 153"/>
                  <a:gd name="T59" fmla="*/ 182 h 187"/>
                  <a:gd name="T60" fmla="*/ 73 w 153"/>
                  <a:gd name="T61" fmla="*/ 173 h 187"/>
                  <a:gd name="T62" fmla="*/ 78 w 153"/>
                  <a:gd name="T63" fmla="*/ 175 h 187"/>
                  <a:gd name="T64" fmla="*/ 79 w 153"/>
                  <a:gd name="T65" fmla="*/ 175 h 187"/>
                  <a:gd name="T66" fmla="*/ 87 w 153"/>
                  <a:gd name="T67" fmla="*/ 170 h 187"/>
                  <a:gd name="T68" fmla="*/ 110 w 153"/>
                  <a:gd name="T69" fmla="*/ 180 h 187"/>
                  <a:gd name="T70" fmla="*/ 116 w 153"/>
                  <a:gd name="T71" fmla="*/ 184 h 187"/>
                  <a:gd name="T72" fmla="*/ 134 w 153"/>
                  <a:gd name="T73" fmla="*/ 163 h 187"/>
                  <a:gd name="T74" fmla="*/ 130 w 153"/>
                  <a:gd name="T75" fmla="*/ 148 h 187"/>
                  <a:gd name="T76" fmla="*/ 144 w 153"/>
                  <a:gd name="T77" fmla="*/ 149 h 187"/>
                  <a:gd name="T78" fmla="*/ 144 w 153"/>
                  <a:gd name="T79" fmla="*/ 135 h 187"/>
                  <a:gd name="T80" fmla="*/ 153 w 153"/>
                  <a:gd name="T81" fmla="*/ 123 h 187"/>
                  <a:gd name="T82" fmla="*/ 142 w 153"/>
                  <a:gd name="T83" fmla="*/ 111 h 187"/>
                  <a:gd name="T84" fmla="*/ 136 w 153"/>
                  <a:gd name="T85" fmla="*/ 116 h 187"/>
                  <a:gd name="T86" fmla="*/ 135 w 153"/>
                  <a:gd name="T87" fmla="*/ 115 h 187"/>
                  <a:gd name="T88" fmla="*/ 126 w 153"/>
                  <a:gd name="T89" fmla="*/ 107 h 187"/>
                  <a:gd name="T90" fmla="*/ 113 w 153"/>
                  <a:gd name="T91" fmla="*/ 99 h 187"/>
                  <a:gd name="T92" fmla="*/ 110 w 153"/>
                  <a:gd name="T93" fmla="*/ 85 h 187"/>
                  <a:gd name="T94" fmla="*/ 117 w 153"/>
                  <a:gd name="T95" fmla="*/ 64 h 187"/>
                  <a:gd name="T96" fmla="*/ 129 w 153"/>
                  <a:gd name="T97" fmla="*/ 65 h 187"/>
                  <a:gd name="T98" fmla="*/ 130 w 153"/>
                  <a:gd name="T99" fmla="*/ 52 h 187"/>
                  <a:gd name="T100" fmla="*/ 97 w 153"/>
                  <a:gd name="T101" fmla="*/ 54 h 187"/>
                  <a:gd name="T102" fmla="*/ 96 w 153"/>
                  <a:gd name="T103" fmla="*/ 53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53" h="187">
                    <a:moveTo>
                      <a:pt x="96" y="53"/>
                    </a:moveTo>
                    <a:cubicBezTo>
                      <a:pt x="96" y="53"/>
                      <a:pt x="96" y="53"/>
                      <a:pt x="96" y="53"/>
                    </a:cubicBezTo>
                    <a:cubicBezTo>
                      <a:pt x="96" y="53"/>
                      <a:pt x="96" y="53"/>
                      <a:pt x="96" y="53"/>
                    </a:cubicBezTo>
                    <a:cubicBezTo>
                      <a:pt x="92" y="37"/>
                      <a:pt x="88" y="29"/>
                      <a:pt x="85" y="28"/>
                    </a:cubicBezTo>
                    <a:cubicBezTo>
                      <a:pt x="71" y="23"/>
                      <a:pt x="71" y="23"/>
                      <a:pt x="71" y="23"/>
                    </a:cubicBezTo>
                    <a:cubicBezTo>
                      <a:pt x="63" y="21"/>
                      <a:pt x="57" y="19"/>
                      <a:pt x="55" y="17"/>
                    </a:cubicBezTo>
                    <a:cubicBezTo>
                      <a:pt x="51" y="15"/>
                      <a:pt x="46" y="9"/>
                      <a:pt x="40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8" y="4"/>
                      <a:pt x="42" y="9"/>
                      <a:pt x="48" y="17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0" y="35"/>
                      <a:pt x="38" y="37"/>
                      <a:pt x="36" y="36"/>
                    </a:cubicBezTo>
                    <a:cubicBezTo>
                      <a:pt x="34" y="35"/>
                      <a:pt x="31" y="31"/>
                      <a:pt x="26" y="25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5"/>
                      <a:pt x="20" y="29"/>
                      <a:pt x="23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1" y="46"/>
                      <a:pt x="11" y="48"/>
                      <a:pt x="11" y="51"/>
                    </a:cubicBezTo>
                    <a:cubicBezTo>
                      <a:pt x="12" y="57"/>
                      <a:pt x="12" y="60"/>
                      <a:pt x="10" y="62"/>
                    </a:cubicBezTo>
                    <a:cubicBezTo>
                      <a:pt x="10" y="63"/>
                      <a:pt x="9" y="63"/>
                      <a:pt x="8" y="63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3"/>
                      <a:pt x="2" y="64"/>
                      <a:pt x="4" y="65"/>
                    </a:cubicBezTo>
                    <a:cubicBezTo>
                      <a:pt x="8" y="69"/>
                      <a:pt x="11" y="74"/>
                      <a:pt x="14" y="80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8" y="81"/>
                      <a:pt x="18" y="81"/>
                      <a:pt x="18" y="81"/>
                    </a:cubicBezTo>
                    <a:cubicBezTo>
                      <a:pt x="22" y="80"/>
                      <a:pt x="26" y="81"/>
                      <a:pt x="30" y="83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1"/>
                      <a:pt x="36" y="103"/>
                      <a:pt x="36" y="105"/>
                    </a:cubicBezTo>
                    <a:cubicBezTo>
                      <a:pt x="35" y="107"/>
                      <a:pt x="33" y="108"/>
                      <a:pt x="30" y="109"/>
                    </a:cubicBezTo>
                    <a:cubicBezTo>
                      <a:pt x="27" y="109"/>
                      <a:pt x="26" y="111"/>
                      <a:pt x="25" y="115"/>
                    </a:cubicBezTo>
                    <a:cubicBezTo>
                      <a:pt x="25" y="115"/>
                      <a:pt x="25" y="115"/>
                      <a:pt x="25" y="115"/>
                    </a:cubicBezTo>
                    <a:cubicBezTo>
                      <a:pt x="25" y="115"/>
                      <a:pt x="25" y="115"/>
                      <a:pt x="25" y="115"/>
                    </a:cubicBezTo>
                    <a:cubicBezTo>
                      <a:pt x="25" y="115"/>
                      <a:pt x="25" y="115"/>
                      <a:pt x="25" y="115"/>
                    </a:cubicBezTo>
                    <a:cubicBezTo>
                      <a:pt x="22" y="122"/>
                      <a:pt x="22" y="122"/>
                      <a:pt x="22" y="122"/>
                    </a:cubicBezTo>
                    <a:cubicBezTo>
                      <a:pt x="26" y="127"/>
                      <a:pt x="26" y="127"/>
                      <a:pt x="26" y="127"/>
                    </a:cubicBezTo>
                    <a:cubicBezTo>
                      <a:pt x="37" y="129"/>
                      <a:pt x="37" y="129"/>
                      <a:pt x="37" y="129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43" y="134"/>
                      <a:pt x="43" y="134"/>
                      <a:pt x="43" y="134"/>
                    </a:cubicBezTo>
                    <a:cubicBezTo>
                      <a:pt x="36" y="144"/>
                      <a:pt x="36" y="144"/>
                      <a:pt x="36" y="144"/>
                    </a:cubicBezTo>
                    <a:cubicBezTo>
                      <a:pt x="51" y="176"/>
                      <a:pt x="51" y="176"/>
                      <a:pt x="51" y="176"/>
                    </a:cubicBezTo>
                    <a:cubicBezTo>
                      <a:pt x="52" y="177"/>
                      <a:pt x="52" y="177"/>
                      <a:pt x="52" y="177"/>
                    </a:cubicBezTo>
                    <a:cubicBezTo>
                      <a:pt x="49" y="179"/>
                      <a:pt x="49" y="179"/>
                      <a:pt x="49" y="179"/>
                    </a:cubicBezTo>
                    <a:cubicBezTo>
                      <a:pt x="50" y="182"/>
                      <a:pt x="50" y="182"/>
                      <a:pt x="50" y="182"/>
                    </a:cubicBezTo>
                    <a:cubicBezTo>
                      <a:pt x="50" y="182"/>
                      <a:pt x="50" y="182"/>
                      <a:pt x="50" y="182"/>
                    </a:cubicBezTo>
                    <a:cubicBezTo>
                      <a:pt x="78" y="165"/>
                      <a:pt x="78" y="165"/>
                      <a:pt x="78" y="165"/>
                    </a:cubicBezTo>
                    <a:cubicBezTo>
                      <a:pt x="73" y="173"/>
                      <a:pt x="73" y="173"/>
                      <a:pt x="73" y="173"/>
                    </a:cubicBezTo>
                    <a:cubicBezTo>
                      <a:pt x="70" y="179"/>
                      <a:pt x="68" y="184"/>
                      <a:pt x="67" y="187"/>
                    </a:cubicBezTo>
                    <a:cubicBezTo>
                      <a:pt x="72" y="185"/>
                      <a:pt x="76" y="182"/>
                      <a:pt x="78" y="175"/>
                    </a:cubicBezTo>
                    <a:cubicBezTo>
                      <a:pt x="78" y="175"/>
                      <a:pt x="78" y="175"/>
                      <a:pt x="78" y="175"/>
                    </a:cubicBezTo>
                    <a:cubicBezTo>
                      <a:pt x="79" y="175"/>
                      <a:pt x="79" y="175"/>
                      <a:pt x="79" y="175"/>
                    </a:cubicBezTo>
                    <a:cubicBezTo>
                      <a:pt x="86" y="171"/>
                      <a:pt x="86" y="171"/>
                      <a:pt x="86" y="171"/>
                    </a:cubicBezTo>
                    <a:cubicBezTo>
                      <a:pt x="87" y="170"/>
                      <a:pt x="87" y="170"/>
                      <a:pt x="87" y="170"/>
                    </a:cubicBezTo>
                    <a:cubicBezTo>
                      <a:pt x="98" y="179"/>
                      <a:pt x="98" y="179"/>
                      <a:pt x="98" y="179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6" y="184"/>
                      <a:pt x="116" y="184"/>
                      <a:pt x="116" y="184"/>
                    </a:cubicBezTo>
                    <a:cubicBezTo>
                      <a:pt x="130" y="171"/>
                      <a:pt x="130" y="171"/>
                      <a:pt x="130" y="171"/>
                    </a:cubicBezTo>
                    <a:cubicBezTo>
                      <a:pt x="132" y="170"/>
                      <a:pt x="133" y="167"/>
                      <a:pt x="134" y="163"/>
                    </a:cubicBezTo>
                    <a:cubicBezTo>
                      <a:pt x="136" y="160"/>
                      <a:pt x="136" y="160"/>
                      <a:pt x="136" y="160"/>
                    </a:cubicBezTo>
                    <a:cubicBezTo>
                      <a:pt x="136" y="159"/>
                      <a:pt x="134" y="155"/>
                      <a:pt x="130" y="148"/>
                    </a:cubicBezTo>
                    <a:cubicBezTo>
                      <a:pt x="127" y="143"/>
                      <a:pt x="127" y="143"/>
                      <a:pt x="127" y="143"/>
                    </a:cubicBezTo>
                    <a:cubicBezTo>
                      <a:pt x="144" y="149"/>
                      <a:pt x="144" y="149"/>
                      <a:pt x="144" y="149"/>
                    </a:cubicBezTo>
                    <a:cubicBezTo>
                      <a:pt x="150" y="146"/>
                      <a:pt x="150" y="146"/>
                      <a:pt x="150" y="146"/>
                    </a:cubicBezTo>
                    <a:cubicBezTo>
                      <a:pt x="144" y="135"/>
                      <a:pt x="144" y="135"/>
                      <a:pt x="144" y="135"/>
                    </a:cubicBezTo>
                    <a:cubicBezTo>
                      <a:pt x="144" y="134"/>
                      <a:pt x="144" y="134"/>
                      <a:pt x="144" y="134"/>
                    </a:cubicBezTo>
                    <a:cubicBezTo>
                      <a:pt x="153" y="123"/>
                      <a:pt x="153" y="123"/>
                      <a:pt x="153" y="123"/>
                    </a:cubicBezTo>
                    <a:cubicBezTo>
                      <a:pt x="149" y="117"/>
                      <a:pt x="149" y="117"/>
                      <a:pt x="149" y="117"/>
                    </a:cubicBezTo>
                    <a:cubicBezTo>
                      <a:pt x="146" y="113"/>
                      <a:pt x="143" y="111"/>
                      <a:pt x="142" y="111"/>
                    </a:cubicBezTo>
                    <a:cubicBezTo>
                      <a:pt x="141" y="111"/>
                      <a:pt x="141" y="111"/>
                      <a:pt x="141" y="111"/>
                    </a:cubicBezTo>
                    <a:cubicBezTo>
                      <a:pt x="136" y="116"/>
                      <a:pt x="136" y="116"/>
                      <a:pt x="136" y="116"/>
                    </a:cubicBezTo>
                    <a:cubicBezTo>
                      <a:pt x="136" y="115"/>
                      <a:pt x="136" y="115"/>
                      <a:pt x="136" y="115"/>
                    </a:cubicBezTo>
                    <a:cubicBezTo>
                      <a:pt x="135" y="115"/>
                      <a:pt x="135" y="115"/>
                      <a:pt x="135" y="11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23" y="106"/>
                      <a:pt x="120" y="105"/>
                      <a:pt x="118" y="102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0" y="97"/>
                      <a:pt x="108" y="95"/>
                      <a:pt x="108" y="93"/>
                    </a:cubicBezTo>
                    <a:cubicBezTo>
                      <a:pt x="107" y="91"/>
                      <a:pt x="108" y="88"/>
                      <a:pt x="110" y="85"/>
                    </a:cubicBezTo>
                    <a:cubicBezTo>
                      <a:pt x="114" y="78"/>
                      <a:pt x="117" y="73"/>
                      <a:pt x="117" y="69"/>
                    </a:cubicBezTo>
                    <a:cubicBezTo>
                      <a:pt x="117" y="64"/>
                      <a:pt x="117" y="64"/>
                      <a:pt x="117" y="64"/>
                    </a:cubicBezTo>
                    <a:cubicBezTo>
                      <a:pt x="120" y="64"/>
                      <a:pt x="120" y="64"/>
                      <a:pt x="120" y="64"/>
                    </a:cubicBezTo>
                    <a:cubicBezTo>
                      <a:pt x="129" y="65"/>
                      <a:pt x="129" y="65"/>
                      <a:pt x="129" y="65"/>
                    </a:cubicBezTo>
                    <a:cubicBezTo>
                      <a:pt x="130" y="64"/>
                      <a:pt x="131" y="60"/>
                      <a:pt x="132" y="53"/>
                    </a:cubicBezTo>
                    <a:cubicBezTo>
                      <a:pt x="130" y="52"/>
                      <a:pt x="130" y="52"/>
                      <a:pt x="130" y="52"/>
                    </a:cubicBezTo>
                    <a:cubicBezTo>
                      <a:pt x="123" y="57"/>
                      <a:pt x="118" y="59"/>
                      <a:pt x="115" y="61"/>
                    </a:cubicBezTo>
                    <a:cubicBezTo>
                      <a:pt x="110" y="62"/>
                      <a:pt x="105" y="59"/>
                      <a:pt x="97" y="54"/>
                    </a:cubicBezTo>
                    <a:cubicBezTo>
                      <a:pt x="97" y="53"/>
                      <a:pt x="97" y="53"/>
                      <a:pt x="97" y="53"/>
                    </a:cubicBezTo>
                    <a:lnTo>
                      <a:pt x="96" y="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íşľîďè">
                <a:extLst>
                  <a:ext uri="{FF2B5EF4-FFF2-40B4-BE49-F238E27FC236}">
                    <a16:creationId xmlns:a16="http://schemas.microsoft.com/office/drawing/2014/main" xmlns="" id="{C7BE2ABF-E511-4EE3-8A34-1672130FBE1D}"/>
                  </a:ext>
                </a:extLst>
              </p:cNvPr>
              <p:cNvSpPr/>
              <p:nvPr/>
            </p:nvSpPr>
            <p:spPr bwMode="auto">
              <a:xfrm>
                <a:off x="3871" y="1761"/>
                <a:ext cx="97" cy="138"/>
              </a:xfrm>
              <a:custGeom>
                <a:avLst/>
                <a:gdLst>
                  <a:gd name="T0" fmla="*/ 24 w 41"/>
                  <a:gd name="T1" fmla="*/ 1 h 58"/>
                  <a:gd name="T2" fmla="*/ 23 w 41"/>
                  <a:gd name="T3" fmla="*/ 0 h 58"/>
                  <a:gd name="T4" fmla="*/ 17 w 41"/>
                  <a:gd name="T5" fmla="*/ 7 h 58"/>
                  <a:gd name="T6" fmla="*/ 15 w 41"/>
                  <a:gd name="T7" fmla="*/ 6 h 58"/>
                  <a:gd name="T8" fmla="*/ 15 w 41"/>
                  <a:gd name="T9" fmla="*/ 6 h 58"/>
                  <a:gd name="T10" fmla="*/ 15 w 41"/>
                  <a:gd name="T11" fmla="*/ 7 h 58"/>
                  <a:gd name="T12" fmla="*/ 12 w 41"/>
                  <a:gd name="T13" fmla="*/ 10 h 58"/>
                  <a:gd name="T14" fmla="*/ 10 w 41"/>
                  <a:gd name="T15" fmla="*/ 11 h 58"/>
                  <a:gd name="T16" fmla="*/ 6 w 41"/>
                  <a:gd name="T17" fmla="*/ 13 h 58"/>
                  <a:gd name="T18" fmla="*/ 5 w 41"/>
                  <a:gd name="T19" fmla="*/ 16 h 58"/>
                  <a:gd name="T20" fmla="*/ 3 w 41"/>
                  <a:gd name="T21" fmla="*/ 25 h 58"/>
                  <a:gd name="T22" fmla="*/ 1 w 41"/>
                  <a:gd name="T23" fmla="*/ 30 h 58"/>
                  <a:gd name="T24" fmla="*/ 1 w 41"/>
                  <a:gd name="T25" fmla="*/ 39 h 58"/>
                  <a:gd name="T26" fmla="*/ 3 w 41"/>
                  <a:gd name="T27" fmla="*/ 51 h 58"/>
                  <a:gd name="T28" fmla="*/ 10 w 41"/>
                  <a:gd name="T29" fmla="*/ 56 h 58"/>
                  <a:gd name="T30" fmla="*/ 19 w 41"/>
                  <a:gd name="T31" fmla="*/ 58 h 58"/>
                  <a:gd name="T32" fmla="*/ 28 w 41"/>
                  <a:gd name="T33" fmla="*/ 55 h 58"/>
                  <a:gd name="T34" fmla="*/ 26 w 41"/>
                  <a:gd name="T35" fmla="*/ 50 h 58"/>
                  <a:gd name="T36" fmla="*/ 26 w 41"/>
                  <a:gd name="T37" fmla="*/ 49 h 58"/>
                  <a:gd name="T38" fmla="*/ 26 w 41"/>
                  <a:gd name="T39" fmla="*/ 49 h 58"/>
                  <a:gd name="T40" fmla="*/ 27 w 41"/>
                  <a:gd name="T41" fmla="*/ 45 h 58"/>
                  <a:gd name="T42" fmla="*/ 27 w 41"/>
                  <a:gd name="T43" fmla="*/ 45 h 58"/>
                  <a:gd name="T44" fmla="*/ 31 w 41"/>
                  <a:gd name="T45" fmla="*/ 37 h 58"/>
                  <a:gd name="T46" fmla="*/ 39 w 41"/>
                  <a:gd name="T47" fmla="*/ 37 h 58"/>
                  <a:gd name="T48" fmla="*/ 41 w 41"/>
                  <a:gd name="T49" fmla="*/ 37 h 58"/>
                  <a:gd name="T50" fmla="*/ 33 w 41"/>
                  <a:gd name="T51" fmla="*/ 24 h 58"/>
                  <a:gd name="T52" fmla="*/ 30 w 41"/>
                  <a:gd name="T53" fmla="*/ 20 h 58"/>
                  <a:gd name="T54" fmla="*/ 27 w 41"/>
                  <a:gd name="T55" fmla="*/ 9 h 58"/>
                  <a:gd name="T56" fmla="*/ 24 w 41"/>
                  <a:gd name="T57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1" h="58">
                    <a:moveTo>
                      <a:pt x="24" y="1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1" y="0"/>
                      <a:pt x="19" y="2"/>
                      <a:pt x="17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6" y="21"/>
                      <a:pt x="5" y="24"/>
                      <a:pt x="3" y="25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1" y="31"/>
                      <a:pt x="0" y="34"/>
                      <a:pt x="1" y="39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4" y="52"/>
                      <a:pt x="6" y="54"/>
                      <a:pt x="10" y="56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21" y="58"/>
                      <a:pt x="25" y="57"/>
                      <a:pt x="28" y="55"/>
                    </a:cubicBezTo>
                    <a:cubicBezTo>
                      <a:pt x="26" y="50"/>
                      <a:pt x="26" y="50"/>
                      <a:pt x="26" y="50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41" y="37"/>
                      <a:pt x="41" y="37"/>
                      <a:pt x="41" y="37"/>
                    </a:cubicBezTo>
                    <a:cubicBezTo>
                      <a:pt x="40" y="34"/>
                      <a:pt x="37" y="30"/>
                      <a:pt x="33" y="24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9" y="17"/>
                      <a:pt x="27" y="13"/>
                      <a:pt x="27" y="9"/>
                    </a:cubicBezTo>
                    <a:cubicBezTo>
                      <a:pt x="26" y="5"/>
                      <a:pt x="25" y="3"/>
                      <a:pt x="2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ŝlídê">
                <a:extLst>
                  <a:ext uri="{FF2B5EF4-FFF2-40B4-BE49-F238E27FC236}">
                    <a16:creationId xmlns:a16="http://schemas.microsoft.com/office/drawing/2014/main" xmlns="" id="{6992CFA9-0EF4-4336-A54C-A31EAAE4EFB2}"/>
                  </a:ext>
                </a:extLst>
              </p:cNvPr>
              <p:cNvSpPr/>
              <p:nvPr/>
            </p:nvSpPr>
            <p:spPr bwMode="auto">
              <a:xfrm>
                <a:off x="3778" y="1700"/>
                <a:ext cx="126" cy="135"/>
              </a:xfrm>
              <a:custGeom>
                <a:avLst/>
                <a:gdLst>
                  <a:gd name="T0" fmla="*/ 26 w 53"/>
                  <a:gd name="T1" fmla="*/ 12 h 57"/>
                  <a:gd name="T2" fmla="*/ 26 w 53"/>
                  <a:gd name="T3" fmla="*/ 13 h 57"/>
                  <a:gd name="T4" fmla="*/ 24 w 53"/>
                  <a:gd name="T5" fmla="*/ 13 h 57"/>
                  <a:gd name="T6" fmla="*/ 19 w 53"/>
                  <a:gd name="T7" fmla="*/ 12 h 57"/>
                  <a:gd name="T8" fmla="*/ 19 w 53"/>
                  <a:gd name="T9" fmla="*/ 14 h 57"/>
                  <a:gd name="T10" fmla="*/ 19 w 53"/>
                  <a:gd name="T11" fmla="*/ 15 h 57"/>
                  <a:gd name="T12" fmla="*/ 18 w 53"/>
                  <a:gd name="T13" fmla="*/ 15 h 57"/>
                  <a:gd name="T14" fmla="*/ 9 w 53"/>
                  <a:gd name="T15" fmla="*/ 19 h 57"/>
                  <a:gd name="T16" fmla="*/ 9 w 53"/>
                  <a:gd name="T17" fmla="*/ 20 h 57"/>
                  <a:gd name="T18" fmla="*/ 12 w 53"/>
                  <a:gd name="T19" fmla="*/ 28 h 57"/>
                  <a:gd name="T20" fmla="*/ 12 w 53"/>
                  <a:gd name="T21" fmla="*/ 29 h 57"/>
                  <a:gd name="T22" fmla="*/ 12 w 53"/>
                  <a:gd name="T23" fmla="*/ 30 h 57"/>
                  <a:gd name="T24" fmla="*/ 2 w 53"/>
                  <a:gd name="T25" fmla="*/ 41 h 57"/>
                  <a:gd name="T26" fmla="*/ 0 w 53"/>
                  <a:gd name="T27" fmla="*/ 45 h 57"/>
                  <a:gd name="T28" fmla="*/ 2 w 53"/>
                  <a:gd name="T29" fmla="*/ 48 h 57"/>
                  <a:gd name="T30" fmla="*/ 7 w 53"/>
                  <a:gd name="T31" fmla="*/ 50 h 57"/>
                  <a:gd name="T32" fmla="*/ 10 w 53"/>
                  <a:gd name="T33" fmla="*/ 50 h 57"/>
                  <a:gd name="T34" fmla="*/ 20 w 53"/>
                  <a:gd name="T35" fmla="*/ 53 h 57"/>
                  <a:gd name="T36" fmla="*/ 24 w 53"/>
                  <a:gd name="T37" fmla="*/ 55 h 57"/>
                  <a:gd name="T38" fmla="*/ 31 w 53"/>
                  <a:gd name="T39" fmla="*/ 57 h 57"/>
                  <a:gd name="T40" fmla="*/ 36 w 53"/>
                  <a:gd name="T41" fmla="*/ 53 h 57"/>
                  <a:gd name="T42" fmla="*/ 39 w 53"/>
                  <a:gd name="T43" fmla="*/ 49 h 57"/>
                  <a:gd name="T44" fmla="*/ 42 w 53"/>
                  <a:gd name="T45" fmla="*/ 42 h 57"/>
                  <a:gd name="T46" fmla="*/ 40 w 53"/>
                  <a:gd name="T47" fmla="*/ 33 h 57"/>
                  <a:gd name="T48" fmla="*/ 43 w 53"/>
                  <a:gd name="T49" fmla="*/ 34 h 57"/>
                  <a:gd name="T50" fmla="*/ 48 w 53"/>
                  <a:gd name="T51" fmla="*/ 34 h 57"/>
                  <a:gd name="T52" fmla="*/ 50 w 53"/>
                  <a:gd name="T53" fmla="*/ 33 h 57"/>
                  <a:gd name="T54" fmla="*/ 51 w 53"/>
                  <a:gd name="T55" fmla="*/ 31 h 57"/>
                  <a:gd name="T56" fmla="*/ 47 w 53"/>
                  <a:gd name="T57" fmla="*/ 19 h 57"/>
                  <a:gd name="T58" fmla="*/ 48 w 53"/>
                  <a:gd name="T59" fmla="*/ 15 h 57"/>
                  <a:gd name="T60" fmla="*/ 53 w 53"/>
                  <a:gd name="T61" fmla="*/ 11 h 57"/>
                  <a:gd name="T62" fmla="*/ 53 w 53"/>
                  <a:gd name="T63" fmla="*/ 11 h 57"/>
                  <a:gd name="T64" fmla="*/ 52 w 53"/>
                  <a:gd name="T65" fmla="*/ 9 h 57"/>
                  <a:gd name="T66" fmla="*/ 43 w 53"/>
                  <a:gd name="T67" fmla="*/ 9 h 57"/>
                  <a:gd name="T68" fmla="*/ 43 w 53"/>
                  <a:gd name="T69" fmla="*/ 9 h 57"/>
                  <a:gd name="T70" fmla="*/ 34 w 53"/>
                  <a:gd name="T71" fmla="*/ 3 h 57"/>
                  <a:gd name="T72" fmla="*/ 24 w 53"/>
                  <a:gd name="T73" fmla="*/ 1 h 57"/>
                  <a:gd name="T74" fmla="*/ 22 w 53"/>
                  <a:gd name="T75" fmla="*/ 1 h 57"/>
                  <a:gd name="T76" fmla="*/ 25 w 53"/>
                  <a:gd name="T77" fmla="*/ 5 h 57"/>
                  <a:gd name="T78" fmla="*/ 26 w 53"/>
                  <a:gd name="T79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3" h="57">
                    <a:moveTo>
                      <a:pt x="26" y="12"/>
                    </a:moveTo>
                    <a:cubicBezTo>
                      <a:pt x="26" y="13"/>
                      <a:pt x="26" y="13"/>
                      <a:pt x="26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8" y="23"/>
                      <a:pt x="9" y="25"/>
                      <a:pt x="12" y="28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9" y="34"/>
                      <a:pt x="6" y="38"/>
                      <a:pt x="2" y="41"/>
                    </a:cubicBezTo>
                    <a:cubicBezTo>
                      <a:pt x="0" y="42"/>
                      <a:pt x="0" y="43"/>
                      <a:pt x="0" y="45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5" y="50"/>
                      <a:pt x="18" y="51"/>
                      <a:pt x="20" y="53"/>
                    </a:cubicBezTo>
                    <a:cubicBezTo>
                      <a:pt x="24" y="55"/>
                      <a:pt x="24" y="55"/>
                      <a:pt x="24" y="55"/>
                    </a:cubicBezTo>
                    <a:cubicBezTo>
                      <a:pt x="26" y="57"/>
                      <a:pt x="29" y="57"/>
                      <a:pt x="31" y="57"/>
                    </a:cubicBezTo>
                    <a:cubicBezTo>
                      <a:pt x="32" y="57"/>
                      <a:pt x="34" y="56"/>
                      <a:pt x="36" y="53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50" y="33"/>
                      <a:pt x="50" y="33"/>
                      <a:pt x="50" y="33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50" y="13"/>
                      <a:pt x="51" y="12"/>
                      <a:pt x="53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0" y="0"/>
                      <a:pt x="27" y="0"/>
                      <a:pt x="24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3"/>
                      <a:pt x="22" y="5"/>
                      <a:pt x="25" y="5"/>
                    </a:cubicBezTo>
                    <a:cubicBezTo>
                      <a:pt x="27" y="7"/>
                      <a:pt x="28" y="9"/>
                      <a:pt x="2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íṩļïḋè">
                <a:extLst>
                  <a:ext uri="{FF2B5EF4-FFF2-40B4-BE49-F238E27FC236}">
                    <a16:creationId xmlns:a16="http://schemas.microsoft.com/office/drawing/2014/main" xmlns="" id="{CF4D2E97-9DD1-4C15-8583-A8B283409A84}"/>
                  </a:ext>
                </a:extLst>
              </p:cNvPr>
              <p:cNvSpPr/>
              <p:nvPr/>
            </p:nvSpPr>
            <p:spPr bwMode="auto">
              <a:xfrm>
                <a:off x="3991" y="1432"/>
                <a:ext cx="445" cy="424"/>
              </a:xfrm>
              <a:custGeom>
                <a:avLst/>
                <a:gdLst>
                  <a:gd name="T0" fmla="*/ 80 w 188"/>
                  <a:gd name="T1" fmla="*/ 37 h 179"/>
                  <a:gd name="T2" fmla="*/ 70 w 188"/>
                  <a:gd name="T3" fmla="*/ 40 h 179"/>
                  <a:gd name="T4" fmla="*/ 58 w 188"/>
                  <a:gd name="T5" fmla="*/ 46 h 179"/>
                  <a:gd name="T6" fmla="*/ 46 w 188"/>
                  <a:gd name="T7" fmla="*/ 56 h 179"/>
                  <a:gd name="T8" fmla="*/ 45 w 188"/>
                  <a:gd name="T9" fmla="*/ 58 h 179"/>
                  <a:gd name="T10" fmla="*/ 34 w 188"/>
                  <a:gd name="T11" fmla="*/ 70 h 179"/>
                  <a:gd name="T12" fmla="*/ 21 w 188"/>
                  <a:gd name="T13" fmla="*/ 69 h 179"/>
                  <a:gd name="T14" fmla="*/ 15 w 188"/>
                  <a:gd name="T15" fmla="*/ 63 h 179"/>
                  <a:gd name="T16" fmla="*/ 17 w 188"/>
                  <a:gd name="T17" fmla="*/ 86 h 179"/>
                  <a:gd name="T18" fmla="*/ 2 w 188"/>
                  <a:gd name="T19" fmla="*/ 110 h 179"/>
                  <a:gd name="T20" fmla="*/ 0 w 188"/>
                  <a:gd name="T21" fmla="*/ 113 h 179"/>
                  <a:gd name="T22" fmla="*/ 16 w 188"/>
                  <a:gd name="T23" fmla="*/ 119 h 179"/>
                  <a:gd name="T24" fmla="*/ 17 w 188"/>
                  <a:gd name="T25" fmla="*/ 120 h 179"/>
                  <a:gd name="T26" fmla="*/ 23 w 188"/>
                  <a:gd name="T27" fmla="*/ 124 h 179"/>
                  <a:gd name="T28" fmla="*/ 24 w 188"/>
                  <a:gd name="T29" fmla="*/ 124 h 179"/>
                  <a:gd name="T30" fmla="*/ 39 w 188"/>
                  <a:gd name="T31" fmla="*/ 136 h 179"/>
                  <a:gd name="T32" fmla="*/ 56 w 188"/>
                  <a:gd name="T33" fmla="*/ 112 h 179"/>
                  <a:gd name="T34" fmla="*/ 61 w 188"/>
                  <a:gd name="T35" fmla="*/ 106 h 179"/>
                  <a:gd name="T36" fmla="*/ 74 w 188"/>
                  <a:gd name="T37" fmla="*/ 101 h 179"/>
                  <a:gd name="T38" fmla="*/ 87 w 188"/>
                  <a:gd name="T39" fmla="*/ 99 h 179"/>
                  <a:gd name="T40" fmla="*/ 94 w 188"/>
                  <a:gd name="T41" fmla="*/ 110 h 179"/>
                  <a:gd name="T42" fmla="*/ 95 w 188"/>
                  <a:gd name="T43" fmla="*/ 119 h 179"/>
                  <a:gd name="T44" fmla="*/ 92 w 188"/>
                  <a:gd name="T45" fmla="*/ 134 h 179"/>
                  <a:gd name="T46" fmla="*/ 92 w 188"/>
                  <a:gd name="T47" fmla="*/ 135 h 179"/>
                  <a:gd name="T48" fmla="*/ 85 w 188"/>
                  <a:gd name="T49" fmla="*/ 156 h 179"/>
                  <a:gd name="T50" fmla="*/ 92 w 188"/>
                  <a:gd name="T51" fmla="*/ 152 h 179"/>
                  <a:gd name="T52" fmla="*/ 97 w 188"/>
                  <a:gd name="T53" fmla="*/ 154 h 179"/>
                  <a:gd name="T54" fmla="*/ 96 w 188"/>
                  <a:gd name="T55" fmla="*/ 160 h 179"/>
                  <a:gd name="T56" fmla="*/ 92 w 188"/>
                  <a:gd name="T57" fmla="*/ 167 h 179"/>
                  <a:gd name="T58" fmla="*/ 89 w 188"/>
                  <a:gd name="T59" fmla="*/ 172 h 179"/>
                  <a:gd name="T60" fmla="*/ 84 w 188"/>
                  <a:gd name="T61" fmla="*/ 173 h 179"/>
                  <a:gd name="T62" fmla="*/ 79 w 188"/>
                  <a:gd name="T63" fmla="*/ 179 h 179"/>
                  <a:gd name="T64" fmla="*/ 99 w 188"/>
                  <a:gd name="T65" fmla="*/ 164 h 179"/>
                  <a:gd name="T66" fmla="*/ 130 w 188"/>
                  <a:gd name="T67" fmla="*/ 133 h 179"/>
                  <a:gd name="T68" fmla="*/ 136 w 188"/>
                  <a:gd name="T69" fmla="*/ 130 h 179"/>
                  <a:gd name="T70" fmla="*/ 152 w 188"/>
                  <a:gd name="T71" fmla="*/ 126 h 179"/>
                  <a:gd name="T72" fmla="*/ 163 w 188"/>
                  <a:gd name="T73" fmla="*/ 104 h 179"/>
                  <a:gd name="T74" fmla="*/ 188 w 188"/>
                  <a:gd name="T75" fmla="*/ 78 h 179"/>
                  <a:gd name="T76" fmla="*/ 182 w 188"/>
                  <a:gd name="T77" fmla="*/ 60 h 179"/>
                  <a:gd name="T78" fmla="*/ 173 w 188"/>
                  <a:gd name="T79" fmla="*/ 58 h 179"/>
                  <a:gd name="T80" fmla="*/ 171 w 188"/>
                  <a:gd name="T81" fmla="*/ 54 h 179"/>
                  <a:gd name="T82" fmla="*/ 158 w 188"/>
                  <a:gd name="T83" fmla="*/ 22 h 179"/>
                  <a:gd name="T84" fmla="*/ 154 w 188"/>
                  <a:gd name="T85" fmla="*/ 6 h 179"/>
                  <a:gd name="T86" fmla="*/ 147 w 188"/>
                  <a:gd name="T87" fmla="*/ 12 h 179"/>
                  <a:gd name="T88" fmla="*/ 134 w 188"/>
                  <a:gd name="T89" fmla="*/ 5 h 179"/>
                  <a:gd name="T90" fmla="*/ 124 w 188"/>
                  <a:gd name="T91" fmla="*/ 6 h 179"/>
                  <a:gd name="T92" fmla="*/ 114 w 188"/>
                  <a:gd name="T93" fmla="*/ 2 h 179"/>
                  <a:gd name="T94" fmla="*/ 114 w 188"/>
                  <a:gd name="T95" fmla="*/ 15 h 179"/>
                  <a:gd name="T96" fmla="*/ 113 w 188"/>
                  <a:gd name="T97" fmla="*/ 16 h 179"/>
                  <a:gd name="T98" fmla="*/ 104 w 188"/>
                  <a:gd name="T99" fmla="*/ 24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8" h="179">
                    <a:moveTo>
                      <a:pt x="86" y="23"/>
                    </a:moveTo>
                    <a:cubicBezTo>
                      <a:pt x="81" y="30"/>
                      <a:pt x="81" y="30"/>
                      <a:pt x="81" y="30"/>
                    </a:cubicBezTo>
                    <a:cubicBezTo>
                      <a:pt x="80" y="31"/>
                      <a:pt x="80" y="33"/>
                      <a:pt x="80" y="37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1" y="50"/>
                      <a:pt x="51" y="50"/>
                      <a:pt x="51" y="50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35" y="69"/>
                      <a:pt x="35" y="69"/>
                      <a:pt x="35" y="69"/>
                    </a:cubicBezTo>
                    <a:cubicBezTo>
                      <a:pt x="35" y="70"/>
                      <a:pt x="35" y="70"/>
                      <a:pt x="35" y="70"/>
                    </a:cubicBezTo>
                    <a:cubicBezTo>
                      <a:pt x="34" y="70"/>
                      <a:pt x="34" y="70"/>
                      <a:pt x="34" y="70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21" y="70"/>
                      <a:pt x="21" y="70"/>
                      <a:pt x="21" y="70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4" y="78"/>
                      <a:pt x="14" y="78"/>
                      <a:pt x="14" y="78"/>
                    </a:cubicBezTo>
                    <a:cubicBezTo>
                      <a:pt x="17" y="86"/>
                      <a:pt x="17" y="86"/>
                      <a:pt x="17" y="86"/>
                    </a:cubicBezTo>
                    <a:cubicBezTo>
                      <a:pt x="11" y="92"/>
                      <a:pt x="11" y="92"/>
                      <a:pt x="11" y="92"/>
                    </a:cubicBezTo>
                    <a:cubicBezTo>
                      <a:pt x="2" y="104"/>
                      <a:pt x="2" y="104"/>
                      <a:pt x="2" y="104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1" y="116"/>
                      <a:pt x="1" y="116"/>
                      <a:pt x="1" y="116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16" y="119"/>
                      <a:pt x="16" y="119"/>
                      <a:pt x="16" y="119"/>
                    </a:cubicBezTo>
                    <a:cubicBezTo>
                      <a:pt x="16" y="119"/>
                      <a:pt x="16" y="119"/>
                      <a:pt x="16" y="119"/>
                    </a:cubicBezTo>
                    <a:cubicBezTo>
                      <a:pt x="17" y="119"/>
                      <a:pt x="17" y="119"/>
                      <a:pt x="17" y="119"/>
                    </a:cubicBezTo>
                    <a:cubicBezTo>
                      <a:pt x="17" y="120"/>
                      <a:pt x="17" y="120"/>
                      <a:pt x="17" y="120"/>
                    </a:cubicBezTo>
                    <a:cubicBezTo>
                      <a:pt x="17" y="120"/>
                      <a:pt x="17" y="120"/>
                      <a:pt x="17" y="120"/>
                    </a:cubicBezTo>
                    <a:cubicBezTo>
                      <a:pt x="20" y="122"/>
                      <a:pt x="20" y="122"/>
                      <a:pt x="20" y="122"/>
                    </a:cubicBezTo>
                    <a:cubicBezTo>
                      <a:pt x="23" y="124"/>
                      <a:pt x="23" y="124"/>
                      <a:pt x="23" y="124"/>
                    </a:cubicBezTo>
                    <a:cubicBezTo>
                      <a:pt x="23" y="124"/>
                      <a:pt x="23" y="124"/>
                      <a:pt x="23" y="124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25" y="126"/>
                      <a:pt x="26" y="127"/>
                      <a:pt x="26" y="129"/>
                    </a:cubicBezTo>
                    <a:cubicBezTo>
                      <a:pt x="27" y="132"/>
                      <a:pt x="27" y="132"/>
                      <a:pt x="27" y="132"/>
                    </a:cubicBezTo>
                    <a:cubicBezTo>
                      <a:pt x="39" y="136"/>
                      <a:pt x="39" y="136"/>
                      <a:pt x="39" y="136"/>
                    </a:cubicBezTo>
                    <a:cubicBezTo>
                      <a:pt x="43" y="135"/>
                      <a:pt x="43" y="135"/>
                      <a:pt x="43" y="135"/>
                    </a:cubicBezTo>
                    <a:cubicBezTo>
                      <a:pt x="46" y="130"/>
                      <a:pt x="46" y="130"/>
                      <a:pt x="46" y="130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61" y="106"/>
                      <a:pt x="61" y="106"/>
                      <a:pt x="61" y="106"/>
                    </a:cubicBezTo>
                    <a:cubicBezTo>
                      <a:pt x="61" y="105"/>
                      <a:pt x="61" y="105"/>
                      <a:pt x="61" y="105"/>
                    </a:cubicBezTo>
                    <a:cubicBezTo>
                      <a:pt x="69" y="102"/>
                      <a:pt x="69" y="102"/>
                      <a:pt x="69" y="102"/>
                    </a:cubicBezTo>
                    <a:cubicBezTo>
                      <a:pt x="74" y="101"/>
                      <a:pt x="74" y="101"/>
                      <a:pt x="74" y="101"/>
                    </a:cubicBezTo>
                    <a:cubicBezTo>
                      <a:pt x="76" y="98"/>
                      <a:pt x="78" y="96"/>
                      <a:pt x="80" y="96"/>
                    </a:cubicBezTo>
                    <a:cubicBezTo>
                      <a:pt x="81" y="96"/>
                      <a:pt x="83" y="97"/>
                      <a:pt x="86" y="99"/>
                    </a:cubicBezTo>
                    <a:cubicBezTo>
                      <a:pt x="87" y="99"/>
                      <a:pt x="87" y="99"/>
                      <a:pt x="87" y="99"/>
                    </a:cubicBezTo>
                    <a:cubicBezTo>
                      <a:pt x="87" y="100"/>
                      <a:pt x="87" y="100"/>
                      <a:pt x="87" y="100"/>
                    </a:cubicBezTo>
                    <a:cubicBezTo>
                      <a:pt x="94" y="110"/>
                      <a:pt x="94" y="110"/>
                      <a:pt x="94" y="110"/>
                    </a:cubicBezTo>
                    <a:cubicBezTo>
                      <a:pt x="94" y="110"/>
                      <a:pt x="94" y="110"/>
                      <a:pt x="94" y="110"/>
                    </a:cubicBezTo>
                    <a:cubicBezTo>
                      <a:pt x="94" y="110"/>
                      <a:pt x="94" y="110"/>
                      <a:pt x="94" y="110"/>
                    </a:cubicBezTo>
                    <a:cubicBezTo>
                      <a:pt x="94" y="111"/>
                      <a:pt x="94" y="111"/>
                      <a:pt x="94" y="111"/>
                    </a:cubicBezTo>
                    <a:cubicBezTo>
                      <a:pt x="95" y="119"/>
                      <a:pt x="95" y="119"/>
                      <a:pt x="95" y="119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2" y="135"/>
                      <a:pt x="92" y="135"/>
                      <a:pt x="92" y="135"/>
                    </a:cubicBezTo>
                    <a:cubicBezTo>
                      <a:pt x="92" y="135"/>
                      <a:pt x="92" y="135"/>
                      <a:pt x="92" y="135"/>
                    </a:cubicBezTo>
                    <a:cubicBezTo>
                      <a:pt x="87" y="142"/>
                      <a:pt x="87" y="142"/>
                      <a:pt x="87" y="142"/>
                    </a:cubicBezTo>
                    <a:cubicBezTo>
                      <a:pt x="84" y="147"/>
                      <a:pt x="84" y="147"/>
                      <a:pt x="84" y="147"/>
                    </a:cubicBezTo>
                    <a:cubicBezTo>
                      <a:pt x="85" y="156"/>
                      <a:pt x="85" y="156"/>
                      <a:pt x="85" y="156"/>
                    </a:cubicBezTo>
                    <a:cubicBezTo>
                      <a:pt x="86" y="156"/>
                      <a:pt x="86" y="156"/>
                      <a:pt x="86" y="156"/>
                    </a:cubicBezTo>
                    <a:cubicBezTo>
                      <a:pt x="88" y="154"/>
                      <a:pt x="88" y="154"/>
                      <a:pt x="88" y="154"/>
                    </a:cubicBezTo>
                    <a:cubicBezTo>
                      <a:pt x="92" y="152"/>
                      <a:pt x="92" y="152"/>
                      <a:pt x="92" y="152"/>
                    </a:cubicBezTo>
                    <a:cubicBezTo>
                      <a:pt x="92" y="151"/>
                      <a:pt x="92" y="151"/>
                      <a:pt x="92" y="151"/>
                    </a:cubicBezTo>
                    <a:cubicBezTo>
                      <a:pt x="93" y="150"/>
                      <a:pt x="93" y="150"/>
                      <a:pt x="93" y="150"/>
                    </a:cubicBezTo>
                    <a:cubicBezTo>
                      <a:pt x="97" y="154"/>
                      <a:pt x="97" y="154"/>
                      <a:pt x="97" y="154"/>
                    </a:cubicBezTo>
                    <a:cubicBezTo>
                      <a:pt x="97" y="154"/>
                      <a:pt x="97" y="154"/>
                      <a:pt x="97" y="154"/>
                    </a:cubicBezTo>
                    <a:cubicBezTo>
                      <a:pt x="97" y="160"/>
                      <a:pt x="97" y="160"/>
                      <a:pt x="97" y="160"/>
                    </a:cubicBezTo>
                    <a:cubicBezTo>
                      <a:pt x="96" y="160"/>
                      <a:pt x="96" y="160"/>
                      <a:pt x="96" y="160"/>
                    </a:cubicBezTo>
                    <a:cubicBezTo>
                      <a:pt x="93" y="162"/>
                      <a:pt x="93" y="162"/>
                      <a:pt x="93" y="162"/>
                    </a:cubicBezTo>
                    <a:cubicBezTo>
                      <a:pt x="92" y="164"/>
                      <a:pt x="92" y="164"/>
                      <a:pt x="92" y="164"/>
                    </a:cubicBezTo>
                    <a:cubicBezTo>
                      <a:pt x="92" y="167"/>
                      <a:pt x="92" y="167"/>
                      <a:pt x="92" y="167"/>
                    </a:cubicBezTo>
                    <a:cubicBezTo>
                      <a:pt x="91" y="168"/>
                      <a:pt x="91" y="168"/>
                      <a:pt x="91" y="168"/>
                    </a:cubicBezTo>
                    <a:cubicBezTo>
                      <a:pt x="91" y="168"/>
                      <a:pt x="91" y="168"/>
                      <a:pt x="91" y="168"/>
                    </a:cubicBezTo>
                    <a:cubicBezTo>
                      <a:pt x="89" y="172"/>
                      <a:pt x="89" y="172"/>
                      <a:pt x="89" y="172"/>
                    </a:cubicBezTo>
                    <a:cubicBezTo>
                      <a:pt x="88" y="172"/>
                      <a:pt x="88" y="172"/>
                      <a:pt x="88" y="172"/>
                    </a:cubicBezTo>
                    <a:cubicBezTo>
                      <a:pt x="88" y="172"/>
                      <a:pt x="88" y="172"/>
                      <a:pt x="88" y="172"/>
                    </a:cubicBezTo>
                    <a:cubicBezTo>
                      <a:pt x="84" y="173"/>
                      <a:pt x="84" y="173"/>
                      <a:pt x="84" y="173"/>
                    </a:cubicBezTo>
                    <a:cubicBezTo>
                      <a:pt x="81" y="174"/>
                      <a:pt x="81" y="174"/>
                      <a:pt x="81" y="174"/>
                    </a:cubicBezTo>
                    <a:cubicBezTo>
                      <a:pt x="79" y="178"/>
                      <a:pt x="79" y="178"/>
                      <a:pt x="79" y="178"/>
                    </a:cubicBezTo>
                    <a:cubicBezTo>
                      <a:pt x="79" y="179"/>
                      <a:pt x="79" y="179"/>
                      <a:pt x="79" y="179"/>
                    </a:cubicBezTo>
                    <a:cubicBezTo>
                      <a:pt x="92" y="177"/>
                      <a:pt x="92" y="177"/>
                      <a:pt x="92" y="177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9" y="164"/>
                      <a:pt x="99" y="164"/>
                      <a:pt x="99" y="164"/>
                    </a:cubicBezTo>
                    <a:cubicBezTo>
                      <a:pt x="99" y="164"/>
                      <a:pt x="99" y="164"/>
                      <a:pt x="99" y="164"/>
                    </a:cubicBezTo>
                    <a:cubicBezTo>
                      <a:pt x="129" y="133"/>
                      <a:pt x="129" y="133"/>
                      <a:pt x="129" y="133"/>
                    </a:cubicBezTo>
                    <a:cubicBezTo>
                      <a:pt x="130" y="133"/>
                      <a:pt x="130" y="133"/>
                      <a:pt x="130" y="133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42" y="130"/>
                      <a:pt x="142" y="130"/>
                      <a:pt x="142" y="130"/>
                    </a:cubicBezTo>
                    <a:cubicBezTo>
                      <a:pt x="147" y="129"/>
                      <a:pt x="147" y="129"/>
                      <a:pt x="147" y="129"/>
                    </a:cubicBezTo>
                    <a:cubicBezTo>
                      <a:pt x="152" y="126"/>
                      <a:pt x="152" y="126"/>
                      <a:pt x="152" y="126"/>
                    </a:cubicBezTo>
                    <a:cubicBezTo>
                      <a:pt x="156" y="122"/>
                      <a:pt x="156" y="122"/>
                      <a:pt x="156" y="122"/>
                    </a:cubicBezTo>
                    <a:cubicBezTo>
                      <a:pt x="163" y="104"/>
                      <a:pt x="163" y="104"/>
                      <a:pt x="163" y="104"/>
                    </a:cubicBezTo>
                    <a:cubicBezTo>
                      <a:pt x="163" y="104"/>
                      <a:pt x="163" y="104"/>
                      <a:pt x="163" y="104"/>
                    </a:cubicBezTo>
                    <a:cubicBezTo>
                      <a:pt x="163" y="104"/>
                      <a:pt x="163" y="104"/>
                      <a:pt x="163" y="104"/>
                    </a:cubicBezTo>
                    <a:cubicBezTo>
                      <a:pt x="188" y="78"/>
                      <a:pt x="188" y="78"/>
                      <a:pt x="188" y="78"/>
                    </a:cubicBezTo>
                    <a:cubicBezTo>
                      <a:pt x="188" y="78"/>
                      <a:pt x="188" y="78"/>
                      <a:pt x="188" y="78"/>
                    </a:cubicBezTo>
                    <a:cubicBezTo>
                      <a:pt x="186" y="64"/>
                      <a:pt x="186" y="64"/>
                      <a:pt x="186" y="64"/>
                    </a:cubicBezTo>
                    <a:cubicBezTo>
                      <a:pt x="185" y="63"/>
                      <a:pt x="183" y="62"/>
                      <a:pt x="182" y="61"/>
                    </a:cubicBezTo>
                    <a:cubicBezTo>
                      <a:pt x="182" y="60"/>
                      <a:pt x="182" y="60"/>
                      <a:pt x="182" y="60"/>
                    </a:cubicBezTo>
                    <a:cubicBezTo>
                      <a:pt x="182" y="61"/>
                      <a:pt x="182" y="61"/>
                      <a:pt x="182" y="61"/>
                    </a:cubicBezTo>
                    <a:cubicBezTo>
                      <a:pt x="178" y="61"/>
                      <a:pt x="178" y="61"/>
                      <a:pt x="178" y="61"/>
                    </a:cubicBezTo>
                    <a:cubicBezTo>
                      <a:pt x="176" y="60"/>
                      <a:pt x="174" y="60"/>
                      <a:pt x="173" y="58"/>
                    </a:cubicBezTo>
                    <a:cubicBezTo>
                      <a:pt x="172" y="55"/>
                      <a:pt x="172" y="55"/>
                      <a:pt x="172" y="55"/>
                    </a:cubicBezTo>
                    <a:cubicBezTo>
                      <a:pt x="172" y="55"/>
                      <a:pt x="172" y="55"/>
                      <a:pt x="172" y="55"/>
                    </a:cubicBezTo>
                    <a:cubicBezTo>
                      <a:pt x="171" y="54"/>
                      <a:pt x="171" y="54"/>
                      <a:pt x="171" y="54"/>
                    </a:cubicBezTo>
                    <a:cubicBezTo>
                      <a:pt x="171" y="33"/>
                      <a:pt x="171" y="33"/>
                      <a:pt x="171" y="33"/>
                    </a:cubicBezTo>
                    <a:cubicBezTo>
                      <a:pt x="169" y="32"/>
                      <a:pt x="166" y="30"/>
                      <a:pt x="164" y="28"/>
                    </a:cubicBezTo>
                    <a:cubicBezTo>
                      <a:pt x="158" y="22"/>
                      <a:pt x="158" y="22"/>
                      <a:pt x="158" y="22"/>
                    </a:cubicBezTo>
                    <a:cubicBezTo>
                      <a:pt x="154" y="15"/>
                      <a:pt x="154" y="15"/>
                      <a:pt x="154" y="15"/>
                    </a:cubicBezTo>
                    <a:cubicBezTo>
                      <a:pt x="153" y="14"/>
                      <a:pt x="153" y="11"/>
                      <a:pt x="153" y="8"/>
                    </a:cubicBezTo>
                    <a:cubicBezTo>
                      <a:pt x="154" y="6"/>
                      <a:pt x="154" y="6"/>
                      <a:pt x="154" y="6"/>
                    </a:cubicBezTo>
                    <a:cubicBezTo>
                      <a:pt x="151" y="2"/>
                      <a:pt x="151" y="2"/>
                      <a:pt x="151" y="2"/>
                    </a:cubicBezTo>
                    <a:cubicBezTo>
                      <a:pt x="150" y="5"/>
                      <a:pt x="150" y="5"/>
                      <a:pt x="150" y="5"/>
                    </a:cubicBezTo>
                    <a:cubicBezTo>
                      <a:pt x="147" y="12"/>
                      <a:pt x="147" y="12"/>
                      <a:pt x="147" y="12"/>
                    </a:cubicBezTo>
                    <a:cubicBezTo>
                      <a:pt x="146" y="12"/>
                      <a:pt x="146" y="12"/>
                      <a:pt x="146" y="12"/>
                    </a:cubicBezTo>
                    <a:cubicBezTo>
                      <a:pt x="143" y="12"/>
                      <a:pt x="140" y="12"/>
                      <a:pt x="137" y="10"/>
                    </a:cubicBezTo>
                    <a:cubicBezTo>
                      <a:pt x="135" y="10"/>
                      <a:pt x="134" y="8"/>
                      <a:pt x="134" y="5"/>
                    </a:cubicBezTo>
                    <a:cubicBezTo>
                      <a:pt x="134" y="4"/>
                      <a:pt x="134" y="4"/>
                      <a:pt x="134" y="4"/>
                    </a:cubicBezTo>
                    <a:cubicBezTo>
                      <a:pt x="132" y="4"/>
                      <a:pt x="132" y="4"/>
                      <a:pt x="132" y="4"/>
                    </a:cubicBezTo>
                    <a:cubicBezTo>
                      <a:pt x="124" y="6"/>
                      <a:pt x="124" y="6"/>
                      <a:pt x="124" y="6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14" y="2"/>
                      <a:pt x="114" y="2"/>
                      <a:pt x="114" y="2"/>
                    </a:cubicBezTo>
                    <a:cubicBezTo>
                      <a:pt x="117" y="6"/>
                      <a:pt x="117" y="6"/>
                      <a:pt x="117" y="6"/>
                    </a:cubicBezTo>
                    <a:cubicBezTo>
                      <a:pt x="118" y="7"/>
                      <a:pt x="118" y="7"/>
                      <a:pt x="118" y="7"/>
                    </a:cubicBezTo>
                    <a:cubicBezTo>
                      <a:pt x="114" y="15"/>
                      <a:pt x="114" y="15"/>
                      <a:pt x="114" y="15"/>
                    </a:cubicBezTo>
                    <a:cubicBezTo>
                      <a:pt x="113" y="15"/>
                      <a:pt x="113" y="15"/>
                      <a:pt x="113" y="15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06" y="24"/>
                      <a:pt x="106" y="24"/>
                      <a:pt x="106" y="24"/>
                    </a:cubicBezTo>
                    <a:cubicBezTo>
                      <a:pt x="105" y="24"/>
                      <a:pt x="105" y="24"/>
                      <a:pt x="105" y="24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93" y="25"/>
                      <a:pt x="93" y="25"/>
                      <a:pt x="93" y="25"/>
                    </a:cubicBezTo>
                    <a:lnTo>
                      <a:pt x="86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iṡ1îḋe">
                <a:extLst>
                  <a:ext uri="{FF2B5EF4-FFF2-40B4-BE49-F238E27FC236}">
                    <a16:creationId xmlns:a16="http://schemas.microsoft.com/office/drawing/2014/main" xmlns="" id="{B75F06D1-D388-443A-B1B4-E58598B8F577}"/>
                  </a:ext>
                </a:extLst>
              </p:cNvPr>
              <p:cNvSpPr/>
              <p:nvPr/>
            </p:nvSpPr>
            <p:spPr bwMode="auto">
              <a:xfrm>
                <a:off x="4091" y="1177"/>
                <a:ext cx="634" cy="430"/>
              </a:xfrm>
              <a:custGeom>
                <a:avLst/>
                <a:gdLst>
                  <a:gd name="T0" fmla="*/ 47 w 268"/>
                  <a:gd name="T1" fmla="*/ 3 h 182"/>
                  <a:gd name="T2" fmla="*/ 36 w 268"/>
                  <a:gd name="T3" fmla="*/ 6 h 182"/>
                  <a:gd name="T4" fmla="*/ 34 w 268"/>
                  <a:gd name="T5" fmla="*/ 10 h 182"/>
                  <a:gd name="T6" fmla="*/ 29 w 268"/>
                  <a:gd name="T7" fmla="*/ 18 h 182"/>
                  <a:gd name="T8" fmla="*/ 21 w 268"/>
                  <a:gd name="T9" fmla="*/ 24 h 182"/>
                  <a:gd name="T10" fmla="*/ 11 w 268"/>
                  <a:gd name="T11" fmla="*/ 17 h 182"/>
                  <a:gd name="T12" fmla="*/ 0 w 268"/>
                  <a:gd name="T13" fmla="*/ 20 h 182"/>
                  <a:gd name="T14" fmla="*/ 16 w 268"/>
                  <a:gd name="T15" fmla="*/ 30 h 182"/>
                  <a:gd name="T16" fmla="*/ 17 w 268"/>
                  <a:gd name="T17" fmla="*/ 32 h 182"/>
                  <a:gd name="T18" fmla="*/ 18 w 268"/>
                  <a:gd name="T19" fmla="*/ 52 h 182"/>
                  <a:gd name="T20" fmla="*/ 30 w 268"/>
                  <a:gd name="T21" fmla="*/ 76 h 182"/>
                  <a:gd name="T22" fmla="*/ 38 w 268"/>
                  <a:gd name="T23" fmla="*/ 68 h 182"/>
                  <a:gd name="T24" fmla="*/ 49 w 268"/>
                  <a:gd name="T25" fmla="*/ 66 h 182"/>
                  <a:gd name="T26" fmla="*/ 49 w 268"/>
                  <a:gd name="T27" fmla="*/ 66 h 182"/>
                  <a:gd name="T28" fmla="*/ 60 w 268"/>
                  <a:gd name="T29" fmla="*/ 78 h 182"/>
                  <a:gd name="T30" fmla="*/ 63 w 268"/>
                  <a:gd name="T31" fmla="*/ 88 h 182"/>
                  <a:gd name="T32" fmla="*/ 62 w 268"/>
                  <a:gd name="T33" fmla="*/ 98 h 182"/>
                  <a:gd name="T34" fmla="*/ 69 w 268"/>
                  <a:gd name="T35" fmla="*/ 107 h 182"/>
                  <a:gd name="T36" fmla="*/ 79 w 268"/>
                  <a:gd name="T37" fmla="*/ 104 h 182"/>
                  <a:gd name="T38" fmla="*/ 84 w 268"/>
                  <a:gd name="T39" fmla="*/ 109 h 182"/>
                  <a:gd name="T40" fmla="*/ 96 w 268"/>
                  <a:gd name="T41" fmla="*/ 114 h 182"/>
                  <a:gd name="T42" fmla="*/ 105 w 268"/>
                  <a:gd name="T43" fmla="*/ 111 h 182"/>
                  <a:gd name="T44" fmla="*/ 110 w 268"/>
                  <a:gd name="T45" fmla="*/ 106 h 182"/>
                  <a:gd name="T46" fmla="*/ 116 w 268"/>
                  <a:gd name="T47" fmla="*/ 121 h 182"/>
                  <a:gd name="T48" fmla="*/ 131 w 268"/>
                  <a:gd name="T49" fmla="*/ 137 h 182"/>
                  <a:gd name="T50" fmla="*/ 134 w 268"/>
                  <a:gd name="T51" fmla="*/ 162 h 182"/>
                  <a:gd name="T52" fmla="*/ 144 w 268"/>
                  <a:gd name="T53" fmla="*/ 166 h 182"/>
                  <a:gd name="T54" fmla="*/ 150 w 268"/>
                  <a:gd name="T55" fmla="*/ 182 h 182"/>
                  <a:gd name="T56" fmla="*/ 186 w 268"/>
                  <a:gd name="T57" fmla="*/ 152 h 182"/>
                  <a:gd name="T58" fmla="*/ 200 w 268"/>
                  <a:gd name="T59" fmla="*/ 136 h 182"/>
                  <a:gd name="T60" fmla="*/ 226 w 268"/>
                  <a:gd name="T61" fmla="*/ 114 h 182"/>
                  <a:gd name="T62" fmla="*/ 236 w 268"/>
                  <a:gd name="T63" fmla="*/ 106 h 182"/>
                  <a:gd name="T64" fmla="*/ 238 w 268"/>
                  <a:gd name="T65" fmla="*/ 85 h 182"/>
                  <a:gd name="T66" fmla="*/ 247 w 268"/>
                  <a:gd name="T67" fmla="*/ 84 h 182"/>
                  <a:gd name="T68" fmla="*/ 262 w 268"/>
                  <a:gd name="T69" fmla="*/ 99 h 182"/>
                  <a:gd name="T70" fmla="*/ 259 w 268"/>
                  <a:gd name="T71" fmla="*/ 88 h 182"/>
                  <a:gd name="T72" fmla="*/ 268 w 268"/>
                  <a:gd name="T73" fmla="*/ 79 h 182"/>
                  <a:gd name="T74" fmla="*/ 263 w 268"/>
                  <a:gd name="T75" fmla="*/ 63 h 182"/>
                  <a:gd name="T76" fmla="*/ 246 w 268"/>
                  <a:gd name="T77" fmla="*/ 55 h 182"/>
                  <a:gd name="T78" fmla="*/ 240 w 268"/>
                  <a:gd name="T79" fmla="*/ 54 h 182"/>
                  <a:gd name="T80" fmla="*/ 234 w 268"/>
                  <a:gd name="T81" fmla="*/ 55 h 182"/>
                  <a:gd name="T82" fmla="*/ 223 w 268"/>
                  <a:gd name="T83" fmla="*/ 55 h 182"/>
                  <a:gd name="T84" fmla="*/ 222 w 268"/>
                  <a:gd name="T85" fmla="*/ 69 h 182"/>
                  <a:gd name="T86" fmla="*/ 208 w 268"/>
                  <a:gd name="T87" fmla="*/ 72 h 182"/>
                  <a:gd name="T88" fmla="*/ 188 w 268"/>
                  <a:gd name="T89" fmla="*/ 54 h 182"/>
                  <a:gd name="T90" fmla="*/ 183 w 268"/>
                  <a:gd name="T91" fmla="*/ 44 h 182"/>
                  <a:gd name="T92" fmla="*/ 184 w 268"/>
                  <a:gd name="T93" fmla="*/ 50 h 182"/>
                  <a:gd name="T94" fmla="*/ 179 w 268"/>
                  <a:gd name="T95" fmla="*/ 60 h 182"/>
                  <a:gd name="T96" fmla="*/ 168 w 268"/>
                  <a:gd name="T97" fmla="*/ 57 h 182"/>
                  <a:gd name="T98" fmla="*/ 166 w 268"/>
                  <a:gd name="T99" fmla="*/ 47 h 182"/>
                  <a:gd name="T100" fmla="*/ 156 w 268"/>
                  <a:gd name="T101" fmla="*/ 43 h 182"/>
                  <a:gd name="T102" fmla="*/ 144 w 268"/>
                  <a:gd name="T103" fmla="*/ 35 h 182"/>
                  <a:gd name="T104" fmla="*/ 128 w 268"/>
                  <a:gd name="T105" fmla="*/ 29 h 182"/>
                  <a:gd name="T106" fmla="*/ 117 w 268"/>
                  <a:gd name="T107" fmla="*/ 34 h 182"/>
                  <a:gd name="T108" fmla="*/ 112 w 268"/>
                  <a:gd name="T109" fmla="*/ 24 h 182"/>
                  <a:gd name="T110" fmla="*/ 98 w 268"/>
                  <a:gd name="T111" fmla="*/ 24 h 182"/>
                  <a:gd name="T112" fmla="*/ 82 w 268"/>
                  <a:gd name="T113" fmla="*/ 27 h 182"/>
                  <a:gd name="T114" fmla="*/ 67 w 268"/>
                  <a:gd name="T115" fmla="*/ 26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68" h="182">
                    <a:moveTo>
                      <a:pt x="52" y="9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15" y="22"/>
                      <a:pt x="12" y="19"/>
                      <a:pt x="11" y="17"/>
                    </a:cubicBezTo>
                    <a:cubicBezTo>
                      <a:pt x="10" y="16"/>
                      <a:pt x="10" y="16"/>
                      <a:pt x="9" y="16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25" y="70"/>
                      <a:pt x="25" y="70"/>
                      <a:pt x="25" y="70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35" y="72"/>
                      <a:pt x="35" y="72"/>
                      <a:pt x="35" y="72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54" y="76"/>
                      <a:pt x="54" y="76"/>
                      <a:pt x="54" y="76"/>
                    </a:cubicBezTo>
                    <a:cubicBezTo>
                      <a:pt x="60" y="78"/>
                      <a:pt x="60" y="78"/>
                      <a:pt x="60" y="78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2" y="97"/>
                      <a:pt x="62" y="97"/>
                      <a:pt x="62" y="97"/>
                    </a:cubicBezTo>
                    <a:cubicBezTo>
                      <a:pt x="62" y="98"/>
                      <a:pt x="62" y="98"/>
                      <a:pt x="62" y="98"/>
                    </a:cubicBezTo>
                    <a:cubicBezTo>
                      <a:pt x="62" y="98"/>
                      <a:pt x="62" y="98"/>
                      <a:pt x="62" y="98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64" y="110"/>
                      <a:pt x="64" y="110"/>
                      <a:pt x="64" y="110"/>
                    </a:cubicBezTo>
                    <a:cubicBezTo>
                      <a:pt x="69" y="107"/>
                      <a:pt x="69" y="107"/>
                      <a:pt x="69" y="107"/>
                    </a:cubicBezTo>
                    <a:cubicBezTo>
                      <a:pt x="74" y="102"/>
                      <a:pt x="74" y="102"/>
                      <a:pt x="74" y="102"/>
                    </a:cubicBezTo>
                    <a:cubicBezTo>
                      <a:pt x="75" y="103"/>
                      <a:pt x="75" y="103"/>
                      <a:pt x="75" y="103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84" y="109"/>
                      <a:pt x="84" y="109"/>
                      <a:pt x="84" y="109"/>
                    </a:cubicBezTo>
                    <a:cubicBezTo>
                      <a:pt x="89" y="108"/>
                      <a:pt x="89" y="108"/>
                      <a:pt x="89" y="108"/>
                    </a:cubicBezTo>
                    <a:cubicBezTo>
                      <a:pt x="93" y="106"/>
                      <a:pt x="95" y="108"/>
                      <a:pt x="96" y="110"/>
                    </a:cubicBezTo>
                    <a:cubicBezTo>
                      <a:pt x="96" y="114"/>
                      <a:pt x="96" y="114"/>
                      <a:pt x="96" y="114"/>
                    </a:cubicBezTo>
                    <a:cubicBezTo>
                      <a:pt x="97" y="114"/>
                      <a:pt x="97" y="114"/>
                      <a:pt x="97" y="114"/>
                    </a:cubicBezTo>
                    <a:cubicBezTo>
                      <a:pt x="102" y="116"/>
                      <a:pt x="102" y="116"/>
                      <a:pt x="102" y="116"/>
                    </a:cubicBezTo>
                    <a:cubicBezTo>
                      <a:pt x="105" y="111"/>
                      <a:pt x="105" y="111"/>
                      <a:pt x="105" y="111"/>
                    </a:cubicBezTo>
                    <a:cubicBezTo>
                      <a:pt x="105" y="109"/>
                      <a:pt x="105" y="109"/>
                      <a:pt x="105" y="109"/>
                    </a:cubicBezTo>
                    <a:cubicBezTo>
                      <a:pt x="105" y="107"/>
                      <a:pt x="105" y="106"/>
                      <a:pt x="106" y="105"/>
                    </a:cubicBezTo>
                    <a:cubicBezTo>
                      <a:pt x="110" y="106"/>
                      <a:pt x="110" y="106"/>
                      <a:pt x="110" y="106"/>
                    </a:cubicBezTo>
                    <a:cubicBezTo>
                      <a:pt x="114" y="108"/>
                      <a:pt x="116" y="110"/>
                      <a:pt x="116" y="114"/>
                    </a:cubicBezTo>
                    <a:cubicBezTo>
                      <a:pt x="116" y="116"/>
                      <a:pt x="116" y="116"/>
                      <a:pt x="116" y="116"/>
                    </a:cubicBezTo>
                    <a:cubicBezTo>
                      <a:pt x="116" y="121"/>
                      <a:pt x="116" y="121"/>
                      <a:pt x="116" y="121"/>
                    </a:cubicBezTo>
                    <a:cubicBezTo>
                      <a:pt x="120" y="128"/>
                      <a:pt x="120" y="128"/>
                      <a:pt x="120" y="128"/>
                    </a:cubicBezTo>
                    <a:cubicBezTo>
                      <a:pt x="125" y="133"/>
                      <a:pt x="125" y="133"/>
                      <a:pt x="125" y="133"/>
                    </a:cubicBezTo>
                    <a:cubicBezTo>
                      <a:pt x="127" y="135"/>
                      <a:pt x="129" y="136"/>
                      <a:pt x="131" y="137"/>
                    </a:cubicBezTo>
                    <a:cubicBezTo>
                      <a:pt x="132" y="137"/>
                      <a:pt x="132" y="137"/>
                      <a:pt x="132" y="137"/>
                    </a:cubicBezTo>
                    <a:cubicBezTo>
                      <a:pt x="133" y="138"/>
                      <a:pt x="134" y="140"/>
                      <a:pt x="134" y="144"/>
                    </a:cubicBezTo>
                    <a:cubicBezTo>
                      <a:pt x="134" y="162"/>
                      <a:pt x="134" y="162"/>
                      <a:pt x="134" y="162"/>
                    </a:cubicBezTo>
                    <a:cubicBezTo>
                      <a:pt x="134" y="164"/>
                      <a:pt x="136" y="165"/>
                      <a:pt x="137" y="165"/>
                    </a:cubicBezTo>
                    <a:cubicBezTo>
                      <a:pt x="138" y="165"/>
                      <a:pt x="138" y="165"/>
                      <a:pt x="138" y="165"/>
                    </a:cubicBezTo>
                    <a:cubicBezTo>
                      <a:pt x="140" y="164"/>
                      <a:pt x="142" y="164"/>
                      <a:pt x="144" y="166"/>
                    </a:cubicBezTo>
                    <a:cubicBezTo>
                      <a:pt x="145" y="167"/>
                      <a:pt x="145" y="167"/>
                      <a:pt x="145" y="167"/>
                    </a:cubicBezTo>
                    <a:cubicBezTo>
                      <a:pt x="147" y="168"/>
                      <a:pt x="148" y="169"/>
                      <a:pt x="149" y="172"/>
                    </a:cubicBezTo>
                    <a:cubicBezTo>
                      <a:pt x="150" y="182"/>
                      <a:pt x="150" y="182"/>
                      <a:pt x="150" y="182"/>
                    </a:cubicBezTo>
                    <a:cubicBezTo>
                      <a:pt x="159" y="164"/>
                      <a:pt x="159" y="164"/>
                      <a:pt x="159" y="164"/>
                    </a:cubicBezTo>
                    <a:cubicBezTo>
                      <a:pt x="162" y="154"/>
                      <a:pt x="165" y="148"/>
                      <a:pt x="169" y="147"/>
                    </a:cubicBezTo>
                    <a:cubicBezTo>
                      <a:pt x="173" y="146"/>
                      <a:pt x="178" y="148"/>
                      <a:pt x="186" y="152"/>
                    </a:cubicBezTo>
                    <a:cubicBezTo>
                      <a:pt x="212" y="154"/>
                      <a:pt x="212" y="154"/>
                      <a:pt x="212" y="154"/>
                    </a:cubicBezTo>
                    <a:cubicBezTo>
                      <a:pt x="212" y="148"/>
                      <a:pt x="212" y="148"/>
                      <a:pt x="212" y="148"/>
                    </a:cubicBezTo>
                    <a:cubicBezTo>
                      <a:pt x="200" y="136"/>
                      <a:pt x="200" y="136"/>
                      <a:pt x="200" y="136"/>
                    </a:cubicBezTo>
                    <a:cubicBezTo>
                      <a:pt x="195" y="133"/>
                      <a:pt x="192" y="131"/>
                      <a:pt x="193" y="129"/>
                    </a:cubicBezTo>
                    <a:cubicBezTo>
                      <a:pt x="202" y="130"/>
                      <a:pt x="202" y="130"/>
                      <a:pt x="202" y="130"/>
                    </a:cubicBezTo>
                    <a:cubicBezTo>
                      <a:pt x="211" y="132"/>
                      <a:pt x="219" y="128"/>
                      <a:pt x="226" y="114"/>
                    </a:cubicBezTo>
                    <a:cubicBezTo>
                      <a:pt x="226" y="114"/>
                      <a:pt x="226" y="114"/>
                      <a:pt x="226" y="114"/>
                    </a:cubicBezTo>
                    <a:cubicBezTo>
                      <a:pt x="227" y="114"/>
                      <a:pt x="227" y="114"/>
                      <a:pt x="227" y="114"/>
                    </a:cubicBezTo>
                    <a:cubicBezTo>
                      <a:pt x="236" y="106"/>
                      <a:pt x="236" y="106"/>
                      <a:pt x="236" y="106"/>
                    </a:cubicBezTo>
                    <a:cubicBezTo>
                      <a:pt x="237" y="87"/>
                      <a:pt x="237" y="87"/>
                      <a:pt x="237" y="87"/>
                    </a:cubicBezTo>
                    <a:cubicBezTo>
                      <a:pt x="237" y="85"/>
                      <a:pt x="237" y="85"/>
                      <a:pt x="237" y="85"/>
                    </a:cubicBezTo>
                    <a:cubicBezTo>
                      <a:pt x="238" y="85"/>
                      <a:pt x="238" y="85"/>
                      <a:pt x="238" y="85"/>
                    </a:cubicBezTo>
                    <a:cubicBezTo>
                      <a:pt x="239" y="85"/>
                      <a:pt x="239" y="85"/>
                      <a:pt x="239" y="85"/>
                    </a:cubicBezTo>
                    <a:cubicBezTo>
                      <a:pt x="246" y="84"/>
                      <a:pt x="246" y="84"/>
                      <a:pt x="246" y="84"/>
                    </a:cubicBezTo>
                    <a:cubicBezTo>
                      <a:pt x="247" y="84"/>
                      <a:pt x="247" y="84"/>
                      <a:pt x="247" y="84"/>
                    </a:cubicBezTo>
                    <a:cubicBezTo>
                      <a:pt x="248" y="84"/>
                      <a:pt x="248" y="84"/>
                      <a:pt x="248" y="84"/>
                    </a:cubicBezTo>
                    <a:cubicBezTo>
                      <a:pt x="248" y="84"/>
                      <a:pt x="248" y="84"/>
                      <a:pt x="248" y="84"/>
                    </a:cubicBezTo>
                    <a:cubicBezTo>
                      <a:pt x="262" y="99"/>
                      <a:pt x="262" y="99"/>
                      <a:pt x="262" y="99"/>
                    </a:cubicBezTo>
                    <a:cubicBezTo>
                      <a:pt x="266" y="98"/>
                      <a:pt x="266" y="98"/>
                      <a:pt x="266" y="98"/>
                    </a:cubicBezTo>
                    <a:cubicBezTo>
                      <a:pt x="266" y="95"/>
                      <a:pt x="266" y="95"/>
                      <a:pt x="266" y="95"/>
                    </a:cubicBezTo>
                    <a:cubicBezTo>
                      <a:pt x="259" y="88"/>
                      <a:pt x="259" y="88"/>
                      <a:pt x="259" y="88"/>
                    </a:cubicBezTo>
                    <a:cubicBezTo>
                      <a:pt x="258" y="87"/>
                      <a:pt x="258" y="87"/>
                      <a:pt x="258" y="87"/>
                    </a:cubicBezTo>
                    <a:cubicBezTo>
                      <a:pt x="257" y="86"/>
                      <a:pt x="257" y="86"/>
                      <a:pt x="257" y="86"/>
                    </a:cubicBezTo>
                    <a:cubicBezTo>
                      <a:pt x="268" y="79"/>
                      <a:pt x="268" y="79"/>
                      <a:pt x="268" y="79"/>
                    </a:cubicBezTo>
                    <a:cubicBezTo>
                      <a:pt x="268" y="62"/>
                      <a:pt x="268" y="62"/>
                      <a:pt x="268" y="62"/>
                    </a:cubicBezTo>
                    <a:cubicBezTo>
                      <a:pt x="263" y="63"/>
                      <a:pt x="263" y="63"/>
                      <a:pt x="263" y="63"/>
                    </a:cubicBezTo>
                    <a:cubicBezTo>
                      <a:pt x="263" y="63"/>
                      <a:pt x="263" y="63"/>
                      <a:pt x="263" y="63"/>
                    </a:cubicBezTo>
                    <a:cubicBezTo>
                      <a:pt x="262" y="63"/>
                      <a:pt x="262" y="63"/>
                      <a:pt x="262" y="63"/>
                    </a:cubicBezTo>
                    <a:cubicBezTo>
                      <a:pt x="256" y="60"/>
                      <a:pt x="256" y="60"/>
                      <a:pt x="256" y="60"/>
                    </a:cubicBezTo>
                    <a:cubicBezTo>
                      <a:pt x="254" y="60"/>
                      <a:pt x="250" y="58"/>
                      <a:pt x="246" y="55"/>
                    </a:cubicBezTo>
                    <a:cubicBezTo>
                      <a:pt x="243" y="54"/>
                      <a:pt x="242" y="53"/>
                      <a:pt x="242" y="51"/>
                    </a:cubicBezTo>
                    <a:cubicBezTo>
                      <a:pt x="242" y="52"/>
                      <a:pt x="242" y="52"/>
                      <a:pt x="242" y="52"/>
                    </a:cubicBezTo>
                    <a:cubicBezTo>
                      <a:pt x="242" y="53"/>
                      <a:pt x="241" y="54"/>
                      <a:pt x="240" y="54"/>
                    </a:cubicBezTo>
                    <a:cubicBezTo>
                      <a:pt x="239" y="55"/>
                      <a:pt x="238" y="56"/>
                      <a:pt x="235" y="56"/>
                    </a:cubicBezTo>
                    <a:cubicBezTo>
                      <a:pt x="234" y="56"/>
                      <a:pt x="234" y="56"/>
                      <a:pt x="234" y="56"/>
                    </a:cubicBezTo>
                    <a:cubicBezTo>
                      <a:pt x="234" y="55"/>
                      <a:pt x="234" y="55"/>
                      <a:pt x="234" y="55"/>
                    </a:cubicBezTo>
                    <a:cubicBezTo>
                      <a:pt x="234" y="55"/>
                      <a:pt x="234" y="55"/>
                      <a:pt x="234" y="55"/>
                    </a:cubicBezTo>
                    <a:cubicBezTo>
                      <a:pt x="228" y="51"/>
                      <a:pt x="228" y="51"/>
                      <a:pt x="228" y="51"/>
                    </a:cubicBezTo>
                    <a:cubicBezTo>
                      <a:pt x="223" y="55"/>
                      <a:pt x="223" y="55"/>
                      <a:pt x="223" y="55"/>
                    </a:cubicBezTo>
                    <a:cubicBezTo>
                      <a:pt x="221" y="57"/>
                      <a:pt x="219" y="59"/>
                      <a:pt x="219" y="60"/>
                    </a:cubicBezTo>
                    <a:cubicBezTo>
                      <a:pt x="222" y="66"/>
                      <a:pt x="222" y="66"/>
                      <a:pt x="222" y="66"/>
                    </a:cubicBezTo>
                    <a:cubicBezTo>
                      <a:pt x="223" y="67"/>
                      <a:pt x="223" y="68"/>
                      <a:pt x="222" y="69"/>
                    </a:cubicBezTo>
                    <a:cubicBezTo>
                      <a:pt x="222" y="70"/>
                      <a:pt x="220" y="72"/>
                      <a:pt x="217" y="72"/>
                    </a:cubicBezTo>
                    <a:cubicBezTo>
                      <a:pt x="214" y="73"/>
                      <a:pt x="214" y="73"/>
                      <a:pt x="214" y="73"/>
                    </a:cubicBezTo>
                    <a:cubicBezTo>
                      <a:pt x="212" y="74"/>
                      <a:pt x="209" y="74"/>
                      <a:pt x="208" y="72"/>
                    </a:cubicBezTo>
                    <a:cubicBezTo>
                      <a:pt x="207" y="70"/>
                      <a:pt x="207" y="70"/>
                      <a:pt x="207" y="70"/>
                    </a:cubicBezTo>
                    <a:cubicBezTo>
                      <a:pt x="196" y="60"/>
                      <a:pt x="196" y="60"/>
                      <a:pt x="196" y="60"/>
                    </a:cubicBezTo>
                    <a:cubicBezTo>
                      <a:pt x="192" y="58"/>
                      <a:pt x="189" y="56"/>
                      <a:pt x="188" y="54"/>
                    </a:cubicBezTo>
                    <a:cubicBezTo>
                      <a:pt x="187" y="52"/>
                      <a:pt x="186" y="51"/>
                      <a:pt x="187" y="50"/>
                    </a:cubicBezTo>
                    <a:cubicBezTo>
                      <a:pt x="186" y="47"/>
                      <a:pt x="186" y="44"/>
                      <a:pt x="185" y="43"/>
                    </a:cubicBezTo>
                    <a:cubicBezTo>
                      <a:pt x="183" y="44"/>
                      <a:pt x="183" y="44"/>
                      <a:pt x="183" y="44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6"/>
                      <a:pt x="183" y="48"/>
                      <a:pt x="184" y="49"/>
                    </a:cubicBezTo>
                    <a:cubicBezTo>
                      <a:pt x="184" y="50"/>
                      <a:pt x="184" y="50"/>
                      <a:pt x="184" y="50"/>
                    </a:cubicBezTo>
                    <a:cubicBezTo>
                      <a:pt x="185" y="50"/>
                      <a:pt x="185" y="50"/>
                      <a:pt x="185" y="50"/>
                    </a:cubicBezTo>
                    <a:cubicBezTo>
                      <a:pt x="184" y="51"/>
                      <a:pt x="184" y="51"/>
                      <a:pt x="184" y="51"/>
                    </a:cubicBezTo>
                    <a:cubicBezTo>
                      <a:pt x="179" y="60"/>
                      <a:pt x="179" y="60"/>
                      <a:pt x="179" y="60"/>
                    </a:cubicBezTo>
                    <a:cubicBezTo>
                      <a:pt x="170" y="58"/>
                      <a:pt x="170" y="58"/>
                      <a:pt x="170" y="58"/>
                    </a:cubicBezTo>
                    <a:cubicBezTo>
                      <a:pt x="168" y="57"/>
                      <a:pt x="168" y="57"/>
                      <a:pt x="168" y="57"/>
                    </a:cubicBezTo>
                    <a:cubicBezTo>
                      <a:pt x="168" y="57"/>
                      <a:pt x="168" y="57"/>
                      <a:pt x="168" y="57"/>
                    </a:cubicBezTo>
                    <a:cubicBezTo>
                      <a:pt x="168" y="56"/>
                      <a:pt x="168" y="56"/>
                      <a:pt x="168" y="56"/>
                    </a:cubicBezTo>
                    <a:cubicBezTo>
                      <a:pt x="168" y="54"/>
                      <a:pt x="168" y="52"/>
                      <a:pt x="168" y="50"/>
                    </a:cubicBezTo>
                    <a:cubicBezTo>
                      <a:pt x="166" y="47"/>
                      <a:pt x="166" y="47"/>
                      <a:pt x="166" y="47"/>
                    </a:cubicBezTo>
                    <a:cubicBezTo>
                      <a:pt x="159" y="42"/>
                      <a:pt x="159" y="42"/>
                      <a:pt x="159" y="42"/>
                    </a:cubicBezTo>
                    <a:cubicBezTo>
                      <a:pt x="158" y="41"/>
                      <a:pt x="158" y="41"/>
                      <a:pt x="158" y="41"/>
                    </a:cubicBezTo>
                    <a:cubicBezTo>
                      <a:pt x="158" y="42"/>
                      <a:pt x="157" y="42"/>
                      <a:pt x="156" y="43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46" y="42"/>
                      <a:pt x="145" y="41"/>
                      <a:pt x="144" y="40"/>
                    </a:cubicBezTo>
                    <a:cubicBezTo>
                      <a:pt x="144" y="39"/>
                      <a:pt x="144" y="37"/>
                      <a:pt x="144" y="35"/>
                    </a:cubicBezTo>
                    <a:cubicBezTo>
                      <a:pt x="145" y="34"/>
                      <a:pt x="145" y="34"/>
                      <a:pt x="145" y="34"/>
                    </a:cubicBezTo>
                    <a:cubicBezTo>
                      <a:pt x="142" y="28"/>
                      <a:pt x="142" y="28"/>
                      <a:pt x="142" y="28"/>
                    </a:cubicBezTo>
                    <a:cubicBezTo>
                      <a:pt x="128" y="29"/>
                      <a:pt x="128" y="29"/>
                      <a:pt x="128" y="29"/>
                    </a:cubicBezTo>
                    <a:cubicBezTo>
                      <a:pt x="128" y="31"/>
                      <a:pt x="128" y="32"/>
                      <a:pt x="127" y="34"/>
                    </a:cubicBezTo>
                    <a:cubicBezTo>
                      <a:pt x="126" y="35"/>
                      <a:pt x="125" y="36"/>
                      <a:pt x="124" y="36"/>
                    </a:cubicBezTo>
                    <a:cubicBezTo>
                      <a:pt x="122" y="36"/>
                      <a:pt x="119" y="36"/>
                      <a:pt x="117" y="34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4" y="30"/>
                      <a:pt x="112" y="27"/>
                      <a:pt x="112" y="24"/>
                    </a:cubicBezTo>
                    <a:cubicBezTo>
                      <a:pt x="110" y="20"/>
                      <a:pt x="110" y="20"/>
                      <a:pt x="110" y="20"/>
                    </a:cubicBezTo>
                    <a:cubicBezTo>
                      <a:pt x="106" y="23"/>
                      <a:pt x="106" y="23"/>
                      <a:pt x="106" y="23"/>
                    </a:cubicBezTo>
                    <a:cubicBezTo>
                      <a:pt x="102" y="25"/>
                      <a:pt x="100" y="25"/>
                      <a:pt x="98" y="24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3" y="24"/>
                      <a:pt x="93" y="24"/>
                      <a:pt x="93" y="24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80" y="29"/>
                      <a:pt x="78" y="29"/>
                      <a:pt x="76" y="29"/>
                    </a:cubicBezTo>
                    <a:cubicBezTo>
                      <a:pt x="75" y="29"/>
                      <a:pt x="75" y="29"/>
                      <a:pt x="75" y="29"/>
                    </a:cubicBezTo>
                    <a:cubicBezTo>
                      <a:pt x="71" y="29"/>
                      <a:pt x="68" y="28"/>
                      <a:pt x="67" y="26"/>
                    </a:cubicBezTo>
                    <a:cubicBezTo>
                      <a:pt x="60" y="21"/>
                      <a:pt x="60" y="21"/>
                      <a:pt x="60" y="21"/>
                    </a:cubicBez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iṩḷïḋê">
                <a:extLst>
                  <a:ext uri="{FF2B5EF4-FFF2-40B4-BE49-F238E27FC236}">
                    <a16:creationId xmlns:a16="http://schemas.microsoft.com/office/drawing/2014/main" xmlns="" id="{B8B32715-C16E-4BC4-88F0-F7074C0BCEF0}"/>
                  </a:ext>
                </a:extLst>
              </p:cNvPr>
              <p:cNvSpPr/>
              <p:nvPr/>
            </p:nvSpPr>
            <p:spPr bwMode="auto">
              <a:xfrm>
                <a:off x="3956" y="564"/>
                <a:ext cx="852" cy="776"/>
              </a:xfrm>
              <a:custGeom>
                <a:avLst/>
                <a:gdLst>
                  <a:gd name="T0" fmla="*/ 353 w 360"/>
                  <a:gd name="T1" fmla="*/ 153 h 328"/>
                  <a:gd name="T2" fmla="*/ 346 w 360"/>
                  <a:gd name="T3" fmla="*/ 119 h 328"/>
                  <a:gd name="T4" fmla="*/ 314 w 360"/>
                  <a:gd name="T5" fmla="*/ 153 h 328"/>
                  <a:gd name="T6" fmla="*/ 309 w 360"/>
                  <a:gd name="T7" fmla="*/ 162 h 328"/>
                  <a:gd name="T8" fmla="*/ 268 w 360"/>
                  <a:gd name="T9" fmla="*/ 169 h 328"/>
                  <a:gd name="T10" fmla="*/ 259 w 360"/>
                  <a:gd name="T11" fmla="*/ 153 h 328"/>
                  <a:gd name="T12" fmla="*/ 248 w 360"/>
                  <a:gd name="T13" fmla="*/ 142 h 328"/>
                  <a:gd name="T14" fmla="*/ 235 w 360"/>
                  <a:gd name="T15" fmla="*/ 131 h 328"/>
                  <a:gd name="T16" fmla="*/ 168 w 360"/>
                  <a:gd name="T17" fmla="*/ 119 h 328"/>
                  <a:gd name="T18" fmla="*/ 129 w 360"/>
                  <a:gd name="T19" fmla="*/ 57 h 328"/>
                  <a:gd name="T20" fmla="*/ 54 w 360"/>
                  <a:gd name="T21" fmla="*/ 8 h 328"/>
                  <a:gd name="T22" fmla="*/ 4 w 360"/>
                  <a:gd name="T23" fmla="*/ 14 h 328"/>
                  <a:gd name="T24" fmla="*/ 4 w 360"/>
                  <a:gd name="T25" fmla="*/ 21 h 328"/>
                  <a:gd name="T26" fmla="*/ 1 w 360"/>
                  <a:gd name="T27" fmla="*/ 28 h 328"/>
                  <a:gd name="T28" fmla="*/ 5 w 360"/>
                  <a:gd name="T29" fmla="*/ 45 h 328"/>
                  <a:gd name="T30" fmla="*/ 21 w 360"/>
                  <a:gd name="T31" fmla="*/ 37 h 328"/>
                  <a:gd name="T32" fmla="*/ 37 w 360"/>
                  <a:gd name="T33" fmla="*/ 49 h 328"/>
                  <a:gd name="T34" fmla="*/ 60 w 360"/>
                  <a:gd name="T35" fmla="*/ 77 h 328"/>
                  <a:gd name="T36" fmla="*/ 74 w 360"/>
                  <a:gd name="T37" fmla="*/ 66 h 328"/>
                  <a:gd name="T38" fmla="*/ 97 w 360"/>
                  <a:gd name="T39" fmla="*/ 52 h 328"/>
                  <a:gd name="T40" fmla="*/ 115 w 360"/>
                  <a:gd name="T41" fmla="*/ 71 h 328"/>
                  <a:gd name="T42" fmla="*/ 119 w 360"/>
                  <a:gd name="T43" fmla="*/ 100 h 328"/>
                  <a:gd name="T44" fmla="*/ 121 w 360"/>
                  <a:gd name="T45" fmla="*/ 131 h 328"/>
                  <a:gd name="T46" fmla="*/ 116 w 360"/>
                  <a:gd name="T47" fmla="*/ 144 h 328"/>
                  <a:gd name="T48" fmla="*/ 112 w 360"/>
                  <a:gd name="T49" fmla="*/ 149 h 328"/>
                  <a:gd name="T50" fmla="*/ 114 w 360"/>
                  <a:gd name="T51" fmla="*/ 168 h 328"/>
                  <a:gd name="T52" fmla="*/ 109 w 360"/>
                  <a:gd name="T53" fmla="*/ 184 h 328"/>
                  <a:gd name="T54" fmla="*/ 95 w 360"/>
                  <a:gd name="T55" fmla="*/ 181 h 328"/>
                  <a:gd name="T56" fmla="*/ 84 w 360"/>
                  <a:gd name="T57" fmla="*/ 204 h 328"/>
                  <a:gd name="T58" fmla="*/ 68 w 360"/>
                  <a:gd name="T59" fmla="*/ 219 h 328"/>
                  <a:gd name="T60" fmla="*/ 80 w 360"/>
                  <a:gd name="T61" fmla="*/ 236 h 328"/>
                  <a:gd name="T62" fmla="*/ 90 w 360"/>
                  <a:gd name="T63" fmla="*/ 249 h 328"/>
                  <a:gd name="T64" fmla="*/ 109 w 360"/>
                  <a:gd name="T65" fmla="*/ 253 h 328"/>
                  <a:gd name="T66" fmla="*/ 118 w 360"/>
                  <a:gd name="T67" fmla="*/ 272 h 328"/>
                  <a:gd name="T68" fmla="*/ 133 w 360"/>
                  <a:gd name="T69" fmla="*/ 284 h 328"/>
                  <a:gd name="T70" fmla="*/ 154 w 360"/>
                  <a:gd name="T71" fmla="*/ 278 h 328"/>
                  <a:gd name="T72" fmla="*/ 167 w 360"/>
                  <a:gd name="T73" fmla="*/ 275 h 328"/>
                  <a:gd name="T74" fmla="*/ 177 w 360"/>
                  <a:gd name="T75" fmla="*/ 289 h 328"/>
                  <a:gd name="T76" fmla="*/ 180 w 360"/>
                  <a:gd name="T77" fmla="*/ 289 h 328"/>
                  <a:gd name="T78" fmla="*/ 200 w 360"/>
                  <a:gd name="T79" fmla="*/ 283 h 328"/>
                  <a:gd name="T80" fmla="*/ 206 w 360"/>
                  <a:gd name="T81" fmla="*/ 292 h 328"/>
                  <a:gd name="T82" fmla="*/ 211 w 360"/>
                  <a:gd name="T83" fmla="*/ 297 h 328"/>
                  <a:gd name="T84" fmla="*/ 229 w 360"/>
                  <a:gd name="T85" fmla="*/ 308 h 328"/>
                  <a:gd name="T86" fmla="*/ 235 w 360"/>
                  <a:gd name="T87" fmla="*/ 303 h 328"/>
                  <a:gd name="T88" fmla="*/ 243 w 360"/>
                  <a:gd name="T89" fmla="*/ 297 h 328"/>
                  <a:gd name="T90" fmla="*/ 255 w 360"/>
                  <a:gd name="T91" fmla="*/ 315 h 328"/>
                  <a:gd name="T92" fmla="*/ 269 w 360"/>
                  <a:gd name="T93" fmla="*/ 328 h 328"/>
                  <a:gd name="T94" fmla="*/ 278 w 360"/>
                  <a:gd name="T95" fmla="*/ 311 h 328"/>
                  <a:gd name="T96" fmla="*/ 296 w 360"/>
                  <a:gd name="T97" fmla="*/ 301 h 328"/>
                  <a:gd name="T98" fmla="*/ 306 w 360"/>
                  <a:gd name="T99" fmla="*/ 305 h 328"/>
                  <a:gd name="T100" fmla="*/ 315 w 360"/>
                  <a:gd name="T101" fmla="*/ 315 h 328"/>
                  <a:gd name="T102" fmla="*/ 318 w 360"/>
                  <a:gd name="T103" fmla="*/ 288 h 328"/>
                  <a:gd name="T104" fmla="*/ 325 w 360"/>
                  <a:gd name="T105" fmla="*/ 243 h 328"/>
                  <a:gd name="T106" fmla="*/ 336 w 360"/>
                  <a:gd name="T107" fmla="*/ 245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60" h="328">
                    <a:moveTo>
                      <a:pt x="358" y="193"/>
                    </a:moveTo>
                    <a:cubicBezTo>
                      <a:pt x="352" y="153"/>
                      <a:pt x="352" y="153"/>
                      <a:pt x="352" y="153"/>
                    </a:cubicBezTo>
                    <a:cubicBezTo>
                      <a:pt x="353" y="153"/>
                      <a:pt x="353" y="153"/>
                      <a:pt x="353" y="153"/>
                    </a:cubicBezTo>
                    <a:cubicBezTo>
                      <a:pt x="353" y="153"/>
                      <a:pt x="353" y="153"/>
                      <a:pt x="353" y="153"/>
                    </a:cubicBezTo>
                    <a:cubicBezTo>
                      <a:pt x="356" y="148"/>
                      <a:pt x="357" y="145"/>
                      <a:pt x="357" y="142"/>
                    </a:cubicBezTo>
                    <a:cubicBezTo>
                      <a:pt x="355" y="139"/>
                      <a:pt x="355" y="139"/>
                      <a:pt x="355" y="139"/>
                    </a:cubicBezTo>
                    <a:cubicBezTo>
                      <a:pt x="351" y="137"/>
                      <a:pt x="349" y="130"/>
                      <a:pt x="350" y="119"/>
                    </a:cubicBezTo>
                    <a:cubicBezTo>
                      <a:pt x="346" y="119"/>
                      <a:pt x="346" y="119"/>
                      <a:pt x="346" y="119"/>
                    </a:cubicBezTo>
                    <a:cubicBezTo>
                      <a:pt x="343" y="119"/>
                      <a:pt x="340" y="120"/>
                      <a:pt x="337" y="122"/>
                    </a:cubicBezTo>
                    <a:cubicBezTo>
                      <a:pt x="334" y="125"/>
                      <a:pt x="332" y="127"/>
                      <a:pt x="331" y="129"/>
                    </a:cubicBezTo>
                    <a:cubicBezTo>
                      <a:pt x="330" y="134"/>
                      <a:pt x="325" y="137"/>
                      <a:pt x="316" y="140"/>
                    </a:cubicBezTo>
                    <a:cubicBezTo>
                      <a:pt x="314" y="153"/>
                      <a:pt x="314" y="153"/>
                      <a:pt x="314" y="153"/>
                    </a:cubicBezTo>
                    <a:cubicBezTo>
                      <a:pt x="314" y="153"/>
                      <a:pt x="314" y="153"/>
                      <a:pt x="314" y="153"/>
                    </a:cubicBezTo>
                    <a:cubicBezTo>
                      <a:pt x="313" y="153"/>
                      <a:pt x="313" y="153"/>
                      <a:pt x="313" y="153"/>
                    </a:cubicBezTo>
                    <a:cubicBezTo>
                      <a:pt x="309" y="161"/>
                      <a:pt x="309" y="161"/>
                      <a:pt x="309" y="161"/>
                    </a:cubicBezTo>
                    <a:cubicBezTo>
                      <a:pt x="309" y="162"/>
                      <a:pt x="309" y="162"/>
                      <a:pt x="309" y="162"/>
                    </a:cubicBezTo>
                    <a:cubicBezTo>
                      <a:pt x="308" y="162"/>
                      <a:pt x="308" y="162"/>
                      <a:pt x="308" y="162"/>
                    </a:cubicBezTo>
                    <a:cubicBezTo>
                      <a:pt x="308" y="162"/>
                      <a:pt x="308" y="162"/>
                      <a:pt x="308" y="162"/>
                    </a:cubicBezTo>
                    <a:cubicBezTo>
                      <a:pt x="268" y="169"/>
                      <a:pt x="268" y="169"/>
                      <a:pt x="268" y="169"/>
                    </a:cubicBezTo>
                    <a:cubicBezTo>
                      <a:pt x="268" y="169"/>
                      <a:pt x="268" y="169"/>
                      <a:pt x="268" y="169"/>
                    </a:cubicBezTo>
                    <a:cubicBezTo>
                      <a:pt x="267" y="169"/>
                      <a:pt x="267" y="169"/>
                      <a:pt x="267" y="169"/>
                    </a:cubicBezTo>
                    <a:cubicBezTo>
                      <a:pt x="267" y="169"/>
                      <a:pt x="267" y="169"/>
                      <a:pt x="267" y="169"/>
                    </a:cubicBezTo>
                    <a:cubicBezTo>
                      <a:pt x="255" y="156"/>
                      <a:pt x="255" y="156"/>
                      <a:pt x="255" y="156"/>
                    </a:cubicBezTo>
                    <a:cubicBezTo>
                      <a:pt x="259" y="153"/>
                      <a:pt x="259" y="153"/>
                      <a:pt x="259" y="153"/>
                    </a:cubicBezTo>
                    <a:cubicBezTo>
                      <a:pt x="254" y="147"/>
                      <a:pt x="254" y="147"/>
                      <a:pt x="254" y="147"/>
                    </a:cubicBezTo>
                    <a:cubicBezTo>
                      <a:pt x="249" y="143"/>
                      <a:pt x="249" y="143"/>
                      <a:pt x="249" y="143"/>
                    </a:cubicBezTo>
                    <a:cubicBezTo>
                      <a:pt x="248" y="142"/>
                      <a:pt x="248" y="142"/>
                      <a:pt x="248" y="142"/>
                    </a:cubicBezTo>
                    <a:cubicBezTo>
                      <a:pt x="248" y="142"/>
                      <a:pt x="248" y="142"/>
                      <a:pt x="248" y="142"/>
                    </a:cubicBezTo>
                    <a:cubicBezTo>
                      <a:pt x="248" y="142"/>
                      <a:pt x="248" y="142"/>
                      <a:pt x="248" y="142"/>
                    </a:cubicBezTo>
                    <a:cubicBezTo>
                      <a:pt x="248" y="141"/>
                      <a:pt x="248" y="141"/>
                      <a:pt x="248" y="141"/>
                    </a:cubicBezTo>
                    <a:cubicBezTo>
                      <a:pt x="246" y="131"/>
                      <a:pt x="246" y="131"/>
                      <a:pt x="246" y="131"/>
                    </a:cubicBezTo>
                    <a:cubicBezTo>
                      <a:pt x="235" y="131"/>
                      <a:pt x="235" y="131"/>
                      <a:pt x="235" y="131"/>
                    </a:cubicBezTo>
                    <a:cubicBezTo>
                      <a:pt x="235" y="131"/>
                      <a:pt x="235" y="131"/>
                      <a:pt x="235" y="131"/>
                    </a:cubicBezTo>
                    <a:cubicBezTo>
                      <a:pt x="226" y="125"/>
                      <a:pt x="226" y="125"/>
                      <a:pt x="226" y="125"/>
                    </a:cubicBezTo>
                    <a:cubicBezTo>
                      <a:pt x="194" y="120"/>
                      <a:pt x="194" y="120"/>
                      <a:pt x="194" y="120"/>
                    </a:cubicBezTo>
                    <a:cubicBezTo>
                      <a:pt x="168" y="119"/>
                      <a:pt x="168" y="119"/>
                      <a:pt x="168" y="119"/>
                    </a:cubicBezTo>
                    <a:cubicBezTo>
                      <a:pt x="167" y="119"/>
                      <a:pt x="167" y="119"/>
                      <a:pt x="167" y="119"/>
                    </a:cubicBezTo>
                    <a:cubicBezTo>
                      <a:pt x="166" y="119"/>
                      <a:pt x="165" y="119"/>
                      <a:pt x="165" y="118"/>
                    </a:cubicBezTo>
                    <a:cubicBezTo>
                      <a:pt x="149" y="84"/>
                      <a:pt x="149" y="84"/>
                      <a:pt x="149" y="84"/>
                    </a:cubicBezTo>
                    <a:cubicBezTo>
                      <a:pt x="148" y="81"/>
                      <a:pt x="141" y="72"/>
                      <a:pt x="129" y="57"/>
                    </a:cubicBezTo>
                    <a:cubicBezTo>
                      <a:pt x="117" y="42"/>
                      <a:pt x="110" y="34"/>
                      <a:pt x="108" y="33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0" y="5"/>
                      <a:pt x="46" y="3"/>
                      <a:pt x="40" y="2"/>
                    </a:cubicBezTo>
                    <a:cubicBezTo>
                      <a:pt x="35" y="0"/>
                      <a:pt x="23" y="4"/>
                      <a:pt x="4" y="14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6"/>
                      <a:pt x="1" y="40"/>
                      <a:pt x="2" y="43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41"/>
                      <a:pt x="19" y="38"/>
                      <a:pt x="21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39" y="41"/>
                      <a:pt x="39" y="41"/>
                      <a:pt x="39" y="41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61"/>
                      <a:pt x="41" y="65"/>
                      <a:pt x="48" y="72"/>
                    </a:cubicBezTo>
                    <a:cubicBezTo>
                      <a:pt x="53" y="75"/>
                      <a:pt x="55" y="77"/>
                      <a:pt x="58" y="77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62" y="76"/>
                      <a:pt x="62" y="76"/>
                      <a:pt x="62" y="76"/>
                    </a:cubicBezTo>
                    <a:cubicBezTo>
                      <a:pt x="69" y="69"/>
                      <a:pt x="69" y="69"/>
                      <a:pt x="69" y="69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85" y="64"/>
                      <a:pt x="85" y="64"/>
                      <a:pt x="85" y="64"/>
                    </a:cubicBezTo>
                    <a:cubicBezTo>
                      <a:pt x="88" y="57"/>
                      <a:pt x="88" y="57"/>
                      <a:pt x="88" y="57"/>
                    </a:cubicBezTo>
                    <a:cubicBezTo>
                      <a:pt x="97" y="52"/>
                      <a:pt x="97" y="52"/>
                      <a:pt x="97" y="52"/>
                    </a:cubicBezTo>
                    <a:cubicBezTo>
                      <a:pt x="106" y="57"/>
                      <a:pt x="106" y="57"/>
                      <a:pt x="106" y="57"/>
                    </a:cubicBezTo>
                    <a:cubicBezTo>
                      <a:pt x="106" y="57"/>
                      <a:pt x="106" y="57"/>
                      <a:pt x="106" y="57"/>
                    </a:cubicBezTo>
                    <a:cubicBezTo>
                      <a:pt x="107" y="57"/>
                      <a:pt x="107" y="57"/>
                      <a:pt x="107" y="57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18" y="80"/>
                      <a:pt x="118" y="80"/>
                      <a:pt x="118" y="80"/>
                    </a:cubicBezTo>
                    <a:cubicBezTo>
                      <a:pt x="118" y="81"/>
                      <a:pt x="118" y="81"/>
                      <a:pt x="118" y="81"/>
                    </a:cubicBezTo>
                    <a:cubicBezTo>
                      <a:pt x="116" y="93"/>
                      <a:pt x="116" y="93"/>
                      <a:pt x="116" y="93"/>
                    </a:cubicBezTo>
                    <a:cubicBezTo>
                      <a:pt x="119" y="100"/>
                      <a:pt x="119" y="100"/>
                      <a:pt x="119" y="100"/>
                    </a:cubicBezTo>
                    <a:cubicBezTo>
                      <a:pt x="119" y="101"/>
                      <a:pt x="119" y="101"/>
                      <a:pt x="119" y="101"/>
                    </a:cubicBezTo>
                    <a:cubicBezTo>
                      <a:pt x="117" y="110"/>
                      <a:pt x="117" y="110"/>
                      <a:pt x="117" y="110"/>
                    </a:cubicBezTo>
                    <a:cubicBezTo>
                      <a:pt x="117" y="118"/>
                      <a:pt x="117" y="118"/>
                      <a:pt x="117" y="118"/>
                    </a:cubicBezTo>
                    <a:cubicBezTo>
                      <a:pt x="119" y="125"/>
                      <a:pt x="121" y="130"/>
                      <a:pt x="121" y="131"/>
                    </a:cubicBezTo>
                    <a:cubicBezTo>
                      <a:pt x="120" y="138"/>
                      <a:pt x="120" y="138"/>
                      <a:pt x="120" y="138"/>
                    </a:cubicBezTo>
                    <a:cubicBezTo>
                      <a:pt x="120" y="138"/>
                      <a:pt x="120" y="138"/>
                      <a:pt x="120" y="138"/>
                    </a:cubicBezTo>
                    <a:cubicBezTo>
                      <a:pt x="120" y="139"/>
                      <a:pt x="120" y="139"/>
                      <a:pt x="120" y="139"/>
                    </a:cubicBezTo>
                    <a:cubicBezTo>
                      <a:pt x="116" y="144"/>
                      <a:pt x="116" y="144"/>
                      <a:pt x="116" y="144"/>
                    </a:cubicBezTo>
                    <a:cubicBezTo>
                      <a:pt x="116" y="145"/>
                      <a:pt x="116" y="145"/>
                      <a:pt x="116" y="145"/>
                    </a:cubicBezTo>
                    <a:cubicBezTo>
                      <a:pt x="116" y="145"/>
                      <a:pt x="116" y="145"/>
                      <a:pt x="116" y="145"/>
                    </a:cubicBezTo>
                    <a:cubicBezTo>
                      <a:pt x="116" y="145"/>
                      <a:pt x="116" y="145"/>
                      <a:pt x="116" y="145"/>
                    </a:cubicBezTo>
                    <a:cubicBezTo>
                      <a:pt x="112" y="149"/>
                      <a:pt x="112" y="149"/>
                      <a:pt x="112" y="149"/>
                    </a:cubicBezTo>
                    <a:cubicBezTo>
                      <a:pt x="111" y="158"/>
                      <a:pt x="111" y="158"/>
                      <a:pt x="111" y="158"/>
                    </a:cubicBezTo>
                    <a:cubicBezTo>
                      <a:pt x="114" y="167"/>
                      <a:pt x="114" y="167"/>
                      <a:pt x="114" y="167"/>
                    </a:cubicBezTo>
                    <a:cubicBezTo>
                      <a:pt x="114" y="167"/>
                      <a:pt x="114" y="167"/>
                      <a:pt x="114" y="167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1" y="182"/>
                      <a:pt x="111" y="182"/>
                      <a:pt x="111" y="182"/>
                    </a:cubicBezTo>
                    <a:cubicBezTo>
                      <a:pt x="109" y="184"/>
                      <a:pt x="109" y="184"/>
                      <a:pt x="109" y="184"/>
                    </a:cubicBezTo>
                    <a:cubicBezTo>
                      <a:pt x="108" y="185"/>
                      <a:pt x="106" y="185"/>
                      <a:pt x="103" y="184"/>
                    </a:cubicBezTo>
                    <a:cubicBezTo>
                      <a:pt x="103" y="184"/>
                      <a:pt x="103" y="184"/>
                      <a:pt x="103" y="184"/>
                    </a:cubicBezTo>
                    <a:cubicBezTo>
                      <a:pt x="99" y="180"/>
                      <a:pt x="99" y="180"/>
                      <a:pt x="99" y="180"/>
                    </a:cubicBezTo>
                    <a:cubicBezTo>
                      <a:pt x="95" y="181"/>
                      <a:pt x="95" y="181"/>
                      <a:pt x="95" y="181"/>
                    </a:cubicBezTo>
                    <a:cubicBezTo>
                      <a:pt x="90" y="187"/>
                      <a:pt x="90" y="187"/>
                      <a:pt x="90" y="187"/>
                    </a:cubicBezTo>
                    <a:cubicBezTo>
                      <a:pt x="84" y="203"/>
                      <a:pt x="84" y="203"/>
                      <a:pt x="84" y="203"/>
                    </a:cubicBezTo>
                    <a:cubicBezTo>
                      <a:pt x="84" y="204"/>
                      <a:pt x="84" y="204"/>
                      <a:pt x="84" y="204"/>
                    </a:cubicBezTo>
                    <a:cubicBezTo>
                      <a:pt x="84" y="204"/>
                      <a:pt x="84" y="204"/>
                      <a:pt x="84" y="204"/>
                    </a:cubicBezTo>
                    <a:cubicBezTo>
                      <a:pt x="78" y="209"/>
                      <a:pt x="78" y="209"/>
                      <a:pt x="78" y="209"/>
                    </a:cubicBezTo>
                    <a:cubicBezTo>
                      <a:pt x="77" y="209"/>
                      <a:pt x="77" y="209"/>
                      <a:pt x="77" y="209"/>
                    </a:cubicBezTo>
                    <a:cubicBezTo>
                      <a:pt x="74" y="209"/>
                      <a:pt x="74" y="209"/>
                      <a:pt x="74" y="209"/>
                    </a:cubicBezTo>
                    <a:cubicBezTo>
                      <a:pt x="68" y="219"/>
                      <a:pt x="68" y="219"/>
                      <a:pt x="68" y="219"/>
                    </a:cubicBezTo>
                    <a:cubicBezTo>
                      <a:pt x="71" y="225"/>
                      <a:pt x="71" y="225"/>
                      <a:pt x="71" y="225"/>
                    </a:cubicBezTo>
                    <a:cubicBezTo>
                      <a:pt x="72" y="225"/>
                      <a:pt x="72" y="225"/>
                      <a:pt x="72" y="225"/>
                    </a:cubicBezTo>
                    <a:cubicBezTo>
                      <a:pt x="80" y="235"/>
                      <a:pt x="80" y="235"/>
                      <a:pt x="80" y="235"/>
                    </a:cubicBezTo>
                    <a:cubicBezTo>
                      <a:pt x="80" y="236"/>
                      <a:pt x="80" y="236"/>
                      <a:pt x="80" y="236"/>
                    </a:cubicBezTo>
                    <a:cubicBezTo>
                      <a:pt x="80" y="239"/>
                      <a:pt x="80" y="239"/>
                      <a:pt x="80" y="239"/>
                    </a:cubicBezTo>
                    <a:cubicBezTo>
                      <a:pt x="89" y="240"/>
                      <a:pt x="89" y="240"/>
                      <a:pt x="89" y="240"/>
                    </a:cubicBezTo>
                    <a:cubicBezTo>
                      <a:pt x="90" y="248"/>
                      <a:pt x="90" y="248"/>
                      <a:pt x="90" y="248"/>
                    </a:cubicBezTo>
                    <a:cubicBezTo>
                      <a:pt x="90" y="249"/>
                      <a:pt x="90" y="249"/>
                      <a:pt x="90" y="249"/>
                    </a:cubicBezTo>
                    <a:cubicBezTo>
                      <a:pt x="91" y="258"/>
                      <a:pt x="91" y="258"/>
                      <a:pt x="91" y="258"/>
                    </a:cubicBezTo>
                    <a:cubicBezTo>
                      <a:pt x="94" y="260"/>
                      <a:pt x="94" y="260"/>
                      <a:pt x="94" y="260"/>
                    </a:cubicBezTo>
                    <a:cubicBezTo>
                      <a:pt x="102" y="258"/>
                      <a:pt x="102" y="258"/>
                      <a:pt x="102" y="258"/>
                    </a:cubicBezTo>
                    <a:cubicBezTo>
                      <a:pt x="109" y="253"/>
                      <a:pt x="109" y="253"/>
                      <a:pt x="109" y="253"/>
                    </a:cubicBezTo>
                    <a:cubicBezTo>
                      <a:pt x="111" y="253"/>
                      <a:pt x="111" y="253"/>
                      <a:pt x="111" y="253"/>
                    </a:cubicBezTo>
                    <a:cubicBezTo>
                      <a:pt x="113" y="266"/>
                      <a:pt x="113" y="266"/>
                      <a:pt x="113" y="266"/>
                    </a:cubicBezTo>
                    <a:cubicBezTo>
                      <a:pt x="117" y="271"/>
                      <a:pt x="117" y="271"/>
                      <a:pt x="117" y="271"/>
                    </a:cubicBezTo>
                    <a:cubicBezTo>
                      <a:pt x="118" y="272"/>
                      <a:pt x="118" y="272"/>
                      <a:pt x="118" y="272"/>
                    </a:cubicBezTo>
                    <a:cubicBezTo>
                      <a:pt x="121" y="277"/>
                      <a:pt x="121" y="277"/>
                      <a:pt x="121" y="277"/>
                    </a:cubicBezTo>
                    <a:cubicBezTo>
                      <a:pt x="127" y="282"/>
                      <a:pt x="127" y="282"/>
                      <a:pt x="127" y="282"/>
                    </a:cubicBezTo>
                    <a:cubicBezTo>
                      <a:pt x="127" y="283"/>
                      <a:pt x="129" y="283"/>
                      <a:pt x="131" y="283"/>
                    </a:cubicBezTo>
                    <a:cubicBezTo>
                      <a:pt x="133" y="284"/>
                      <a:pt x="133" y="284"/>
                      <a:pt x="133" y="284"/>
                    </a:cubicBezTo>
                    <a:cubicBezTo>
                      <a:pt x="137" y="282"/>
                      <a:pt x="137" y="282"/>
                      <a:pt x="137" y="282"/>
                    </a:cubicBezTo>
                    <a:cubicBezTo>
                      <a:pt x="140" y="281"/>
                      <a:pt x="143" y="280"/>
                      <a:pt x="146" y="279"/>
                    </a:cubicBezTo>
                    <a:cubicBezTo>
                      <a:pt x="148" y="278"/>
                      <a:pt x="148" y="278"/>
                      <a:pt x="148" y="278"/>
                    </a:cubicBezTo>
                    <a:cubicBezTo>
                      <a:pt x="154" y="278"/>
                      <a:pt x="154" y="278"/>
                      <a:pt x="154" y="278"/>
                    </a:cubicBezTo>
                    <a:cubicBezTo>
                      <a:pt x="156" y="278"/>
                      <a:pt x="157" y="278"/>
                      <a:pt x="158" y="279"/>
                    </a:cubicBezTo>
                    <a:cubicBezTo>
                      <a:pt x="166" y="274"/>
                      <a:pt x="166" y="274"/>
                      <a:pt x="166" y="274"/>
                    </a:cubicBezTo>
                    <a:cubicBezTo>
                      <a:pt x="167" y="274"/>
                      <a:pt x="167" y="274"/>
                      <a:pt x="167" y="274"/>
                    </a:cubicBezTo>
                    <a:cubicBezTo>
                      <a:pt x="167" y="275"/>
                      <a:pt x="167" y="275"/>
                      <a:pt x="167" y="275"/>
                    </a:cubicBezTo>
                    <a:cubicBezTo>
                      <a:pt x="168" y="274"/>
                      <a:pt x="168" y="274"/>
                      <a:pt x="168" y="274"/>
                    </a:cubicBezTo>
                    <a:cubicBezTo>
                      <a:pt x="169" y="275"/>
                      <a:pt x="169" y="275"/>
                      <a:pt x="169" y="275"/>
                    </a:cubicBezTo>
                    <a:cubicBezTo>
                      <a:pt x="172" y="279"/>
                      <a:pt x="173" y="282"/>
                      <a:pt x="173" y="283"/>
                    </a:cubicBezTo>
                    <a:cubicBezTo>
                      <a:pt x="177" y="289"/>
                      <a:pt x="177" y="289"/>
                      <a:pt x="177" y="289"/>
                    </a:cubicBezTo>
                    <a:cubicBezTo>
                      <a:pt x="180" y="290"/>
                      <a:pt x="180" y="290"/>
                      <a:pt x="180" y="290"/>
                    </a:cubicBezTo>
                    <a:cubicBezTo>
                      <a:pt x="180" y="290"/>
                      <a:pt x="180" y="290"/>
                      <a:pt x="180" y="290"/>
                    </a:cubicBezTo>
                    <a:cubicBezTo>
                      <a:pt x="181" y="290"/>
                      <a:pt x="181" y="290"/>
                      <a:pt x="181" y="290"/>
                    </a:cubicBezTo>
                    <a:cubicBezTo>
                      <a:pt x="180" y="289"/>
                      <a:pt x="180" y="289"/>
                      <a:pt x="180" y="289"/>
                    </a:cubicBezTo>
                    <a:cubicBezTo>
                      <a:pt x="179" y="287"/>
                      <a:pt x="179" y="286"/>
                      <a:pt x="180" y="285"/>
                    </a:cubicBezTo>
                    <a:cubicBezTo>
                      <a:pt x="181" y="284"/>
                      <a:pt x="182" y="283"/>
                      <a:pt x="185" y="283"/>
                    </a:cubicBezTo>
                    <a:cubicBezTo>
                      <a:pt x="199" y="283"/>
                      <a:pt x="199" y="283"/>
                      <a:pt x="199" y="283"/>
                    </a:cubicBezTo>
                    <a:cubicBezTo>
                      <a:pt x="200" y="283"/>
                      <a:pt x="200" y="283"/>
                      <a:pt x="200" y="283"/>
                    </a:cubicBezTo>
                    <a:cubicBezTo>
                      <a:pt x="201" y="283"/>
                      <a:pt x="201" y="283"/>
                      <a:pt x="201" y="283"/>
                    </a:cubicBezTo>
                    <a:cubicBezTo>
                      <a:pt x="201" y="283"/>
                      <a:pt x="201" y="283"/>
                      <a:pt x="201" y="283"/>
                    </a:cubicBezTo>
                    <a:cubicBezTo>
                      <a:pt x="201" y="283"/>
                      <a:pt x="201" y="283"/>
                      <a:pt x="201" y="283"/>
                    </a:cubicBezTo>
                    <a:cubicBezTo>
                      <a:pt x="206" y="292"/>
                      <a:pt x="206" y="292"/>
                      <a:pt x="206" y="292"/>
                    </a:cubicBezTo>
                    <a:cubicBezTo>
                      <a:pt x="205" y="296"/>
                      <a:pt x="205" y="296"/>
                      <a:pt x="205" y="296"/>
                    </a:cubicBezTo>
                    <a:cubicBezTo>
                      <a:pt x="205" y="296"/>
                      <a:pt x="205" y="296"/>
                      <a:pt x="205" y="296"/>
                    </a:cubicBezTo>
                    <a:cubicBezTo>
                      <a:pt x="211" y="297"/>
                      <a:pt x="211" y="297"/>
                      <a:pt x="211" y="297"/>
                    </a:cubicBezTo>
                    <a:cubicBezTo>
                      <a:pt x="211" y="297"/>
                      <a:pt x="211" y="297"/>
                      <a:pt x="211" y="297"/>
                    </a:cubicBezTo>
                    <a:cubicBezTo>
                      <a:pt x="211" y="296"/>
                      <a:pt x="211" y="295"/>
                      <a:pt x="211" y="295"/>
                    </a:cubicBezTo>
                    <a:cubicBezTo>
                      <a:pt x="213" y="294"/>
                      <a:pt x="213" y="294"/>
                      <a:pt x="213" y="294"/>
                    </a:cubicBezTo>
                    <a:cubicBezTo>
                      <a:pt x="227" y="303"/>
                      <a:pt x="227" y="303"/>
                      <a:pt x="227" y="303"/>
                    </a:cubicBezTo>
                    <a:cubicBezTo>
                      <a:pt x="228" y="305"/>
                      <a:pt x="229" y="306"/>
                      <a:pt x="229" y="308"/>
                    </a:cubicBezTo>
                    <a:cubicBezTo>
                      <a:pt x="229" y="314"/>
                      <a:pt x="229" y="314"/>
                      <a:pt x="229" y="314"/>
                    </a:cubicBezTo>
                    <a:cubicBezTo>
                      <a:pt x="234" y="315"/>
                      <a:pt x="234" y="315"/>
                      <a:pt x="234" y="315"/>
                    </a:cubicBezTo>
                    <a:cubicBezTo>
                      <a:pt x="237" y="310"/>
                      <a:pt x="237" y="310"/>
                      <a:pt x="237" y="310"/>
                    </a:cubicBezTo>
                    <a:cubicBezTo>
                      <a:pt x="235" y="307"/>
                      <a:pt x="235" y="305"/>
                      <a:pt x="235" y="303"/>
                    </a:cubicBezTo>
                    <a:cubicBezTo>
                      <a:pt x="235" y="302"/>
                      <a:pt x="236" y="301"/>
                      <a:pt x="237" y="300"/>
                    </a:cubicBezTo>
                    <a:cubicBezTo>
                      <a:pt x="239" y="299"/>
                      <a:pt x="239" y="299"/>
                      <a:pt x="239" y="299"/>
                    </a:cubicBezTo>
                    <a:cubicBezTo>
                      <a:pt x="239" y="298"/>
                      <a:pt x="239" y="297"/>
                      <a:pt x="240" y="297"/>
                    </a:cubicBezTo>
                    <a:cubicBezTo>
                      <a:pt x="243" y="297"/>
                      <a:pt x="243" y="297"/>
                      <a:pt x="243" y="297"/>
                    </a:cubicBezTo>
                    <a:cubicBezTo>
                      <a:pt x="245" y="299"/>
                      <a:pt x="247" y="303"/>
                      <a:pt x="248" y="309"/>
                    </a:cubicBezTo>
                    <a:cubicBezTo>
                      <a:pt x="248" y="310"/>
                      <a:pt x="248" y="310"/>
                      <a:pt x="248" y="310"/>
                    </a:cubicBezTo>
                    <a:cubicBezTo>
                      <a:pt x="249" y="311"/>
                      <a:pt x="249" y="311"/>
                      <a:pt x="249" y="311"/>
                    </a:cubicBezTo>
                    <a:cubicBezTo>
                      <a:pt x="249" y="312"/>
                      <a:pt x="251" y="313"/>
                      <a:pt x="255" y="315"/>
                    </a:cubicBezTo>
                    <a:cubicBezTo>
                      <a:pt x="255" y="315"/>
                      <a:pt x="255" y="315"/>
                      <a:pt x="255" y="315"/>
                    </a:cubicBezTo>
                    <a:cubicBezTo>
                      <a:pt x="256" y="315"/>
                      <a:pt x="256" y="315"/>
                      <a:pt x="256" y="315"/>
                    </a:cubicBezTo>
                    <a:cubicBezTo>
                      <a:pt x="269" y="328"/>
                      <a:pt x="269" y="328"/>
                      <a:pt x="269" y="328"/>
                    </a:cubicBezTo>
                    <a:cubicBezTo>
                      <a:pt x="269" y="328"/>
                      <a:pt x="269" y="328"/>
                      <a:pt x="269" y="328"/>
                    </a:cubicBezTo>
                    <a:cubicBezTo>
                      <a:pt x="275" y="326"/>
                      <a:pt x="275" y="326"/>
                      <a:pt x="275" y="326"/>
                    </a:cubicBezTo>
                    <a:cubicBezTo>
                      <a:pt x="274" y="324"/>
                      <a:pt x="274" y="324"/>
                      <a:pt x="274" y="324"/>
                    </a:cubicBezTo>
                    <a:cubicBezTo>
                      <a:pt x="272" y="322"/>
                      <a:pt x="272" y="320"/>
                      <a:pt x="272" y="319"/>
                    </a:cubicBezTo>
                    <a:cubicBezTo>
                      <a:pt x="272" y="316"/>
                      <a:pt x="274" y="313"/>
                      <a:pt x="278" y="311"/>
                    </a:cubicBezTo>
                    <a:cubicBezTo>
                      <a:pt x="285" y="305"/>
                      <a:pt x="285" y="305"/>
                      <a:pt x="285" y="305"/>
                    </a:cubicBezTo>
                    <a:cubicBezTo>
                      <a:pt x="293" y="310"/>
                      <a:pt x="293" y="310"/>
                      <a:pt x="293" y="310"/>
                    </a:cubicBezTo>
                    <a:cubicBezTo>
                      <a:pt x="294" y="310"/>
                      <a:pt x="294" y="310"/>
                      <a:pt x="294" y="310"/>
                    </a:cubicBezTo>
                    <a:cubicBezTo>
                      <a:pt x="296" y="301"/>
                      <a:pt x="296" y="301"/>
                      <a:pt x="296" y="301"/>
                    </a:cubicBezTo>
                    <a:cubicBezTo>
                      <a:pt x="296" y="300"/>
                      <a:pt x="296" y="300"/>
                      <a:pt x="296" y="300"/>
                    </a:cubicBezTo>
                    <a:cubicBezTo>
                      <a:pt x="297" y="299"/>
                      <a:pt x="297" y="299"/>
                      <a:pt x="297" y="299"/>
                    </a:cubicBezTo>
                    <a:cubicBezTo>
                      <a:pt x="304" y="300"/>
                      <a:pt x="304" y="300"/>
                      <a:pt x="304" y="300"/>
                    </a:cubicBezTo>
                    <a:cubicBezTo>
                      <a:pt x="305" y="301"/>
                      <a:pt x="306" y="303"/>
                      <a:pt x="306" y="305"/>
                    </a:cubicBezTo>
                    <a:cubicBezTo>
                      <a:pt x="306" y="306"/>
                      <a:pt x="305" y="308"/>
                      <a:pt x="303" y="310"/>
                    </a:cubicBezTo>
                    <a:cubicBezTo>
                      <a:pt x="305" y="311"/>
                      <a:pt x="305" y="311"/>
                      <a:pt x="305" y="311"/>
                    </a:cubicBezTo>
                    <a:cubicBezTo>
                      <a:pt x="309" y="313"/>
                      <a:pt x="312" y="314"/>
                      <a:pt x="314" y="315"/>
                    </a:cubicBezTo>
                    <a:cubicBezTo>
                      <a:pt x="315" y="315"/>
                      <a:pt x="315" y="315"/>
                      <a:pt x="315" y="315"/>
                    </a:cubicBezTo>
                    <a:cubicBezTo>
                      <a:pt x="315" y="315"/>
                      <a:pt x="315" y="315"/>
                      <a:pt x="315" y="315"/>
                    </a:cubicBezTo>
                    <a:cubicBezTo>
                      <a:pt x="320" y="317"/>
                      <a:pt x="320" y="317"/>
                      <a:pt x="320" y="317"/>
                    </a:cubicBezTo>
                    <a:cubicBezTo>
                      <a:pt x="324" y="317"/>
                      <a:pt x="324" y="317"/>
                      <a:pt x="324" y="317"/>
                    </a:cubicBezTo>
                    <a:cubicBezTo>
                      <a:pt x="318" y="288"/>
                      <a:pt x="318" y="288"/>
                      <a:pt x="318" y="288"/>
                    </a:cubicBezTo>
                    <a:cubicBezTo>
                      <a:pt x="314" y="285"/>
                      <a:pt x="310" y="281"/>
                      <a:pt x="307" y="275"/>
                    </a:cubicBezTo>
                    <a:cubicBezTo>
                      <a:pt x="304" y="270"/>
                      <a:pt x="305" y="263"/>
                      <a:pt x="312" y="255"/>
                    </a:cubicBezTo>
                    <a:cubicBezTo>
                      <a:pt x="315" y="251"/>
                      <a:pt x="320" y="247"/>
                      <a:pt x="325" y="243"/>
                    </a:cubicBezTo>
                    <a:cubicBezTo>
                      <a:pt x="325" y="243"/>
                      <a:pt x="325" y="243"/>
                      <a:pt x="325" y="243"/>
                    </a:cubicBezTo>
                    <a:cubicBezTo>
                      <a:pt x="325" y="243"/>
                      <a:pt x="325" y="243"/>
                      <a:pt x="325" y="243"/>
                    </a:cubicBezTo>
                    <a:cubicBezTo>
                      <a:pt x="331" y="243"/>
                      <a:pt x="331" y="243"/>
                      <a:pt x="331" y="243"/>
                    </a:cubicBezTo>
                    <a:cubicBezTo>
                      <a:pt x="331" y="243"/>
                      <a:pt x="331" y="243"/>
                      <a:pt x="331" y="243"/>
                    </a:cubicBezTo>
                    <a:cubicBezTo>
                      <a:pt x="336" y="245"/>
                      <a:pt x="336" y="245"/>
                      <a:pt x="336" y="245"/>
                    </a:cubicBezTo>
                    <a:cubicBezTo>
                      <a:pt x="346" y="245"/>
                      <a:pt x="346" y="245"/>
                      <a:pt x="346" y="245"/>
                    </a:cubicBezTo>
                    <a:cubicBezTo>
                      <a:pt x="350" y="243"/>
                      <a:pt x="353" y="237"/>
                      <a:pt x="357" y="228"/>
                    </a:cubicBezTo>
                    <a:cubicBezTo>
                      <a:pt x="360" y="222"/>
                      <a:pt x="360" y="211"/>
                      <a:pt x="358" y="1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iş1ïḓè">
                <a:extLst>
                  <a:ext uri="{FF2B5EF4-FFF2-40B4-BE49-F238E27FC236}">
                    <a16:creationId xmlns:a16="http://schemas.microsoft.com/office/drawing/2014/main" xmlns="" id="{CD82DFA2-4617-43A8-ACE4-30B22E840226}"/>
                  </a:ext>
                </a:extLst>
              </p:cNvPr>
              <p:cNvSpPr/>
              <p:nvPr/>
            </p:nvSpPr>
            <p:spPr bwMode="auto">
              <a:xfrm>
                <a:off x="3788" y="1953"/>
                <a:ext cx="513" cy="322"/>
              </a:xfrm>
              <a:custGeom>
                <a:avLst/>
                <a:gdLst>
                  <a:gd name="T0" fmla="*/ 198 w 217"/>
                  <a:gd name="T1" fmla="*/ 4 h 136"/>
                  <a:gd name="T2" fmla="*/ 179 w 217"/>
                  <a:gd name="T3" fmla="*/ 6 h 136"/>
                  <a:gd name="T4" fmla="*/ 135 w 217"/>
                  <a:gd name="T5" fmla="*/ 21 h 136"/>
                  <a:gd name="T6" fmla="*/ 136 w 217"/>
                  <a:gd name="T7" fmla="*/ 30 h 136"/>
                  <a:gd name="T8" fmla="*/ 106 w 217"/>
                  <a:gd name="T9" fmla="*/ 26 h 136"/>
                  <a:gd name="T10" fmla="*/ 84 w 217"/>
                  <a:gd name="T11" fmla="*/ 0 h 136"/>
                  <a:gd name="T12" fmla="*/ 75 w 217"/>
                  <a:gd name="T13" fmla="*/ 10 h 136"/>
                  <a:gd name="T14" fmla="*/ 64 w 217"/>
                  <a:gd name="T15" fmla="*/ 4 h 136"/>
                  <a:gd name="T16" fmla="*/ 59 w 217"/>
                  <a:gd name="T17" fmla="*/ 10 h 136"/>
                  <a:gd name="T18" fmla="*/ 51 w 217"/>
                  <a:gd name="T19" fmla="*/ 12 h 136"/>
                  <a:gd name="T20" fmla="*/ 6 w 217"/>
                  <a:gd name="T21" fmla="*/ 64 h 136"/>
                  <a:gd name="T22" fmla="*/ 11 w 217"/>
                  <a:gd name="T23" fmla="*/ 76 h 136"/>
                  <a:gd name="T24" fmla="*/ 10 w 217"/>
                  <a:gd name="T25" fmla="*/ 76 h 136"/>
                  <a:gd name="T26" fmla="*/ 17 w 217"/>
                  <a:gd name="T27" fmla="*/ 103 h 136"/>
                  <a:gd name="T28" fmla="*/ 0 w 217"/>
                  <a:gd name="T29" fmla="*/ 114 h 136"/>
                  <a:gd name="T30" fmla="*/ 8 w 217"/>
                  <a:gd name="T31" fmla="*/ 122 h 136"/>
                  <a:gd name="T32" fmla="*/ 9 w 217"/>
                  <a:gd name="T33" fmla="*/ 124 h 136"/>
                  <a:gd name="T34" fmla="*/ 32 w 217"/>
                  <a:gd name="T35" fmla="*/ 136 h 136"/>
                  <a:gd name="T36" fmla="*/ 42 w 217"/>
                  <a:gd name="T37" fmla="*/ 126 h 136"/>
                  <a:gd name="T38" fmla="*/ 57 w 217"/>
                  <a:gd name="T39" fmla="*/ 119 h 136"/>
                  <a:gd name="T40" fmla="*/ 59 w 217"/>
                  <a:gd name="T41" fmla="*/ 121 h 136"/>
                  <a:gd name="T42" fmla="*/ 59 w 217"/>
                  <a:gd name="T43" fmla="*/ 122 h 136"/>
                  <a:gd name="T44" fmla="*/ 74 w 217"/>
                  <a:gd name="T45" fmla="*/ 132 h 136"/>
                  <a:gd name="T46" fmla="*/ 92 w 217"/>
                  <a:gd name="T47" fmla="*/ 126 h 136"/>
                  <a:gd name="T48" fmla="*/ 106 w 217"/>
                  <a:gd name="T49" fmla="*/ 125 h 136"/>
                  <a:gd name="T50" fmla="*/ 108 w 217"/>
                  <a:gd name="T51" fmla="*/ 124 h 136"/>
                  <a:gd name="T52" fmla="*/ 119 w 217"/>
                  <a:gd name="T53" fmla="*/ 110 h 136"/>
                  <a:gd name="T54" fmla="*/ 125 w 217"/>
                  <a:gd name="T55" fmla="*/ 106 h 136"/>
                  <a:gd name="T56" fmla="*/ 126 w 217"/>
                  <a:gd name="T57" fmla="*/ 107 h 136"/>
                  <a:gd name="T58" fmla="*/ 129 w 217"/>
                  <a:gd name="T59" fmla="*/ 108 h 136"/>
                  <a:gd name="T60" fmla="*/ 134 w 217"/>
                  <a:gd name="T61" fmla="*/ 88 h 136"/>
                  <a:gd name="T62" fmla="*/ 140 w 217"/>
                  <a:gd name="T63" fmla="*/ 86 h 136"/>
                  <a:gd name="T64" fmla="*/ 148 w 217"/>
                  <a:gd name="T65" fmla="*/ 69 h 136"/>
                  <a:gd name="T66" fmla="*/ 151 w 217"/>
                  <a:gd name="T67" fmla="*/ 60 h 136"/>
                  <a:gd name="T68" fmla="*/ 161 w 217"/>
                  <a:gd name="T69" fmla="*/ 56 h 136"/>
                  <a:gd name="T70" fmla="*/ 161 w 217"/>
                  <a:gd name="T71" fmla="*/ 54 h 136"/>
                  <a:gd name="T72" fmla="*/ 169 w 217"/>
                  <a:gd name="T73" fmla="*/ 48 h 136"/>
                  <a:gd name="T74" fmla="*/ 164 w 217"/>
                  <a:gd name="T75" fmla="*/ 47 h 136"/>
                  <a:gd name="T76" fmla="*/ 164 w 217"/>
                  <a:gd name="T77" fmla="*/ 44 h 136"/>
                  <a:gd name="T78" fmla="*/ 166 w 217"/>
                  <a:gd name="T79" fmla="*/ 43 h 136"/>
                  <a:gd name="T80" fmla="*/ 176 w 217"/>
                  <a:gd name="T81" fmla="*/ 38 h 136"/>
                  <a:gd name="T82" fmla="*/ 202 w 217"/>
                  <a:gd name="T83" fmla="*/ 20 h 136"/>
                  <a:gd name="T84" fmla="*/ 214 w 217"/>
                  <a:gd name="T85" fmla="*/ 24 h 136"/>
                  <a:gd name="T86" fmla="*/ 212 w 217"/>
                  <a:gd name="T87" fmla="*/ 14 h 136"/>
                  <a:gd name="T88" fmla="*/ 212 w 217"/>
                  <a:gd name="T89" fmla="*/ 14 h 136"/>
                  <a:gd name="T90" fmla="*/ 216 w 217"/>
                  <a:gd name="T91" fmla="*/ 6 h 136"/>
                  <a:gd name="T92" fmla="*/ 213 w 217"/>
                  <a:gd name="T93" fmla="*/ 7 h 136"/>
                  <a:gd name="T94" fmla="*/ 204 w 217"/>
                  <a:gd name="T95" fmla="*/ 8 h 136"/>
                  <a:gd name="T96" fmla="*/ 202 w 217"/>
                  <a:gd name="T97" fmla="*/ 8 h 136"/>
                  <a:gd name="T98" fmla="*/ 202 w 217"/>
                  <a:gd name="T99" fmla="*/ 6 h 136"/>
                  <a:gd name="T100" fmla="*/ 198 w 217"/>
                  <a:gd name="T101" fmla="*/ 4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17" h="136">
                    <a:moveTo>
                      <a:pt x="198" y="4"/>
                    </a:moveTo>
                    <a:cubicBezTo>
                      <a:pt x="198" y="4"/>
                      <a:pt x="198" y="4"/>
                      <a:pt x="198" y="4"/>
                    </a:cubicBezTo>
                    <a:cubicBezTo>
                      <a:pt x="198" y="6"/>
                      <a:pt x="196" y="7"/>
                      <a:pt x="194" y="7"/>
                    </a:cubicBezTo>
                    <a:cubicBezTo>
                      <a:pt x="179" y="6"/>
                      <a:pt x="179" y="6"/>
                      <a:pt x="179" y="6"/>
                    </a:cubicBezTo>
                    <a:cubicBezTo>
                      <a:pt x="168" y="4"/>
                      <a:pt x="161" y="2"/>
                      <a:pt x="157" y="0"/>
                    </a:cubicBezTo>
                    <a:cubicBezTo>
                      <a:pt x="135" y="21"/>
                      <a:pt x="135" y="21"/>
                      <a:pt x="135" y="21"/>
                    </a:cubicBezTo>
                    <a:cubicBezTo>
                      <a:pt x="136" y="30"/>
                      <a:pt x="136" y="30"/>
                      <a:pt x="136" y="30"/>
                    </a:cubicBezTo>
                    <a:cubicBezTo>
                      <a:pt x="136" y="30"/>
                      <a:pt x="136" y="30"/>
                      <a:pt x="136" y="30"/>
                    </a:cubicBezTo>
                    <a:cubicBezTo>
                      <a:pt x="134" y="31"/>
                      <a:pt x="134" y="31"/>
                      <a:pt x="134" y="31"/>
                    </a:cubicBezTo>
                    <a:cubicBezTo>
                      <a:pt x="117" y="33"/>
                      <a:pt x="108" y="32"/>
                      <a:pt x="106" y="26"/>
                    </a:cubicBezTo>
                    <a:cubicBezTo>
                      <a:pt x="104" y="1"/>
                      <a:pt x="104" y="1"/>
                      <a:pt x="104" y="1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5" y="4"/>
                      <a:pt x="74" y="0"/>
                      <a:pt x="72" y="0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1" y="12"/>
                      <a:pt x="51" y="12"/>
                      <a:pt x="51" y="12"/>
                    </a:cubicBezTo>
                    <a:cubicBezTo>
                      <a:pt x="42" y="20"/>
                      <a:pt x="34" y="27"/>
                      <a:pt x="28" y="35"/>
                    </a:cubicBezTo>
                    <a:cubicBezTo>
                      <a:pt x="6" y="64"/>
                      <a:pt x="6" y="64"/>
                      <a:pt x="6" y="64"/>
                    </a:cubicBezTo>
                    <a:cubicBezTo>
                      <a:pt x="11" y="74"/>
                      <a:pt x="11" y="74"/>
                      <a:pt x="11" y="74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9" y="78"/>
                      <a:pt x="10" y="82"/>
                      <a:pt x="12" y="86"/>
                    </a:cubicBezTo>
                    <a:cubicBezTo>
                      <a:pt x="15" y="91"/>
                      <a:pt x="17" y="97"/>
                      <a:pt x="17" y="10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8" y="122"/>
                      <a:pt x="8" y="122"/>
                      <a:pt x="8" y="122"/>
                    </a:cubicBezTo>
                    <a:cubicBezTo>
                      <a:pt x="8" y="122"/>
                      <a:pt x="9" y="123"/>
                      <a:pt x="9" y="124"/>
                    </a:cubicBezTo>
                    <a:cubicBezTo>
                      <a:pt x="9" y="124"/>
                      <a:pt x="9" y="124"/>
                      <a:pt x="9" y="124"/>
                    </a:cubicBezTo>
                    <a:cubicBezTo>
                      <a:pt x="8" y="126"/>
                      <a:pt x="12" y="129"/>
                      <a:pt x="18" y="132"/>
                    </a:cubicBezTo>
                    <a:cubicBezTo>
                      <a:pt x="32" y="136"/>
                      <a:pt x="32" y="136"/>
                      <a:pt x="32" y="136"/>
                    </a:cubicBezTo>
                    <a:cubicBezTo>
                      <a:pt x="37" y="133"/>
                      <a:pt x="37" y="133"/>
                      <a:pt x="37" y="133"/>
                    </a:cubicBezTo>
                    <a:cubicBezTo>
                      <a:pt x="42" y="126"/>
                      <a:pt x="42" y="126"/>
                      <a:pt x="42" y="126"/>
                    </a:cubicBezTo>
                    <a:cubicBezTo>
                      <a:pt x="46" y="115"/>
                      <a:pt x="46" y="115"/>
                      <a:pt x="46" y="115"/>
                    </a:cubicBezTo>
                    <a:cubicBezTo>
                      <a:pt x="57" y="119"/>
                      <a:pt x="57" y="119"/>
                      <a:pt x="57" y="119"/>
                    </a:cubicBezTo>
                    <a:cubicBezTo>
                      <a:pt x="59" y="120"/>
                      <a:pt x="59" y="120"/>
                      <a:pt x="59" y="120"/>
                    </a:cubicBezTo>
                    <a:cubicBezTo>
                      <a:pt x="59" y="121"/>
                      <a:pt x="59" y="121"/>
                      <a:pt x="59" y="121"/>
                    </a:cubicBezTo>
                    <a:cubicBezTo>
                      <a:pt x="59" y="121"/>
                      <a:pt x="59" y="121"/>
                      <a:pt x="59" y="121"/>
                    </a:cubicBezTo>
                    <a:cubicBezTo>
                      <a:pt x="59" y="122"/>
                      <a:pt x="59" y="122"/>
                      <a:pt x="59" y="122"/>
                    </a:cubicBezTo>
                    <a:cubicBezTo>
                      <a:pt x="57" y="126"/>
                      <a:pt x="58" y="130"/>
                      <a:pt x="62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9" y="131"/>
                      <a:pt x="82" y="130"/>
                      <a:pt x="85" y="128"/>
                    </a:cubicBezTo>
                    <a:cubicBezTo>
                      <a:pt x="86" y="126"/>
                      <a:pt x="89" y="125"/>
                      <a:pt x="92" y="126"/>
                    </a:cubicBezTo>
                    <a:cubicBezTo>
                      <a:pt x="97" y="126"/>
                      <a:pt x="101" y="128"/>
                      <a:pt x="104" y="132"/>
                    </a:cubicBezTo>
                    <a:cubicBezTo>
                      <a:pt x="106" y="125"/>
                      <a:pt x="106" y="125"/>
                      <a:pt x="106" y="125"/>
                    </a:cubicBezTo>
                    <a:cubicBezTo>
                      <a:pt x="107" y="124"/>
                      <a:pt x="107" y="124"/>
                      <a:pt x="107" y="124"/>
                    </a:cubicBezTo>
                    <a:cubicBezTo>
                      <a:pt x="108" y="124"/>
                      <a:pt x="108" y="124"/>
                      <a:pt x="108" y="124"/>
                    </a:cubicBezTo>
                    <a:cubicBezTo>
                      <a:pt x="110" y="122"/>
                      <a:pt x="111" y="120"/>
                      <a:pt x="112" y="118"/>
                    </a:cubicBezTo>
                    <a:cubicBezTo>
                      <a:pt x="114" y="115"/>
                      <a:pt x="116" y="112"/>
                      <a:pt x="119" y="110"/>
                    </a:cubicBezTo>
                    <a:cubicBezTo>
                      <a:pt x="124" y="107"/>
                      <a:pt x="124" y="107"/>
                      <a:pt x="124" y="107"/>
                    </a:cubicBezTo>
                    <a:cubicBezTo>
                      <a:pt x="125" y="106"/>
                      <a:pt x="125" y="106"/>
                      <a:pt x="125" y="106"/>
                    </a:cubicBezTo>
                    <a:cubicBezTo>
                      <a:pt x="125" y="107"/>
                      <a:pt x="125" y="107"/>
                      <a:pt x="125" y="107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29" y="108"/>
                      <a:pt x="129" y="108"/>
                      <a:pt x="129" y="108"/>
                    </a:cubicBezTo>
                    <a:cubicBezTo>
                      <a:pt x="129" y="108"/>
                      <a:pt x="129" y="108"/>
                      <a:pt x="129" y="108"/>
                    </a:cubicBezTo>
                    <a:cubicBezTo>
                      <a:pt x="130" y="108"/>
                      <a:pt x="130" y="108"/>
                      <a:pt x="130" y="108"/>
                    </a:cubicBezTo>
                    <a:cubicBezTo>
                      <a:pt x="134" y="88"/>
                      <a:pt x="134" y="88"/>
                      <a:pt x="134" y="88"/>
                    </a:cubicBezTo>
                    <a:cubicBezTo>
                      <a:pt x="134" y="88"/>
                      <a:pt x="134" y="88"/>
                      <a:pt x="134" y="88"/>
                    </a:cubicBezTo>
                    <a:cubicBezTo>
                      <a:pt x="140" y="86"/>
                      <a:pt x="140" y="86"/>
                      <a:pt x="140" y="86"/>
                    </a:cubicBezTo>
                    <a:cubicBezTo>
                      <a:pt x="147" y="82"/>
                      <a:pt x="150" y="78"/>
                      <a:pt x="150" y="75"/>
                    </a:cubicBezTo>
                    <a:cubicBezTo>
                      <a:pt x="148" y="69"/>
                      <a:pt x="148" y="69"/>
                      <a:pt x="148" y="69"/>
                    </a:cubicBezTo>
                    <a:cubicBezTo>
                      <a:pt x="147" y="65"/>
                      <a:pt x="147" y="62"/>
                      <a:pt x="148" y="61"/>
                    </a:cubicBezTo>
                    <a:cubicBezTo>
                      <a:pt x="149" y="60"/>
                      <a:pt x="150" y="60"/>
                      <a:pt x="151" y="60"/>
                    </a:cubicBezTo>
                    <a:cubicBezTo>
                      <a:pt x="154" y="60"/>
                      <a:pt x="157" y="60"/>
                      <a:pt x="160" y="62"/>
                    </a:cubicBezTo>
                    <a:cubicBezTo>
                      <a:pt x="161" y="56"/>
                      <a:pt x="161" y="56"/>
                      <a:pt x="161" y="56"/>
                    </a:cubicBezTo>
                    <a:cubicBezTo>
                      <a:pt x="161" y="55"/>
                      <a:pt x="161" y="55"/>
                      <a:pt x="161" y="55"/>
                    </a:cubicBezTo>
                    <a:cubicBezTo>
                      <a:pt x="161" y="54"/>
                      <a:pt x="161" y="54"/>
                      <a:pt x="161" y="54"/>
                    </a:cubicBezTo>
                    <a:cubicBezTo>
                      <a:pt x="168" y="51"/>
                      <a:pt x="168" y="51"/>
                      <a:pt x="168" y="51"/>
                    </a:cubicBezTo>
                    <a:cubicBezTo>
                      <a:pt x="169" y="48"/>
                      <a:pt x="169" y="48"/>
                      <a:pt x="169" y="48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64" y="47"/>
                      <a:pt x="164" y="47"/>
                      <a:pt x="164" y="47"/>
                    </a:cubicBezTo>
                    <a:cubicBezTo>
                      <a:pt x="164" y="45"/>
                      <a:pt x="164" y="45"/>
                      <a:pt x="164" y="45"/>
                    </a:cubicBezTo>
                    <a:cubicBezTo>
                      <a:pt x="164" y="44"/>
                      <a:pt x="164" y="44"/>
                      <a:pt x="164" y="44"/>
                    </a:cubicBezTo>
                    <a:cubicBezTo>
                      <a:pt x="165" y="43"/>
                      <a:pt x="165" y="43"/>
                      <a:pt x="165" y="43"/>
                    </a:cubicBezTo>
                    <a:cubicBezTo>
                      <a:pt x="166" y="43"/>
                      <a:pt x="166" y="43"/>
                      <a:pt x="166" y="43"/>
                    </a:cubicBezTo>
                    <a:cubicBezTo>
                      <a:pt x="167" y="43"/>
                      <a:pt x="167" y="43"/>
                      <a:pt x="167" y="43"/>
                    </a:cubicBezTo>
                    <a:cubicBezTo>
                      <a:pt x="170" y="43"/>
                      <a:pt x="173" y="42"/>
                      <a:pt x="176" y="38"/>
                    </a:cubicBezTo>
                    <a:cubicBezTo>
                      <a:pt x="202" y="20"/>
                      <a:pt x="202" y="20"/>
                      <a:pt x="202" y="20"/>
                    </a:cubicBezTo>
                    <a:cubicBezTo>
                      <a:pt x="202" y="20"/>
                      <a:pt x="202" y="20"/>
                      <a:pt x="202" y="20"/>
                    </a:cubicBezTo>
                    <a:cubicBezTo>
                      <a:pt x="210" y="24"/>
                      <a:pt x="210" y="24"/>
                      <a:pt x="210" y="24"/>
                    </a:cubicBezTo>
                    <a:cubicBezTo>
                      <a:pt x="214" y="24"/>
                      <a:pt x="214" y="24"/>
                      <a:pt x="214" y="24"/>
                    </a:cubicBezTo>
                    <a:cubicBezTo>
                      <a:pt x="212" y="15"/>
                      <a:pt x="212" y="15"/>
                      <a:pt x="212" y="15"/>
                    </a:cubicBezTo>
                    <a:cubicBezTo>
                      <a:pt x="212" y="14"/>
                      <a:pt x="212" y="14"/>
                      <a:pt x="212" y="14"/>
                    </a:cubicBezTo>
                    <a:cubicBezTo>
                      <a:pt x="212" y="14"/>
                      <a:pt x="212" y="14"/>
                      <a:pt x="212" y="14"/>
                    </a:cubicBezTo>
                    <a:cubicBezTo>
                      <a:pt x="212" y="14"/>
                      <a:pt x="212" y="14"/>
                      <a:pt x="212" y="14"/>
                    </a:cubicBezTo>
                    <a:cubicBezTo>
                      <a:pt x="217" y="6"/>
                      <a:pt x="217" y="6"/>
                      <a:pt x="217" y="6"/>
                    </a:cubicBezTo>
                    <a:cubicBezTo>
                      <a:pt x="216" y="6"/>
                      <a:pt x="216" y="6"/>
                      <a:pt x="216" y="6"/>
                    </a:cubicBezTo>
                    <a:cubicBezTo>
                      <a:pt x="213" y="6"/>
                      <a:pt x="213" y="6"/>
                      <a:pt x="213" y="6"/>
                    </a:cubicBezTo>
                    <a:cubicBezTo>
                      <a:pt x="213" y="7"/>
                      <a:pt x="213" y="7"/>
                      <a:pt x="213" y="7"/>
                    </a:cubicBezTo>
                    <a:cubicBezTo>
                      <a:pt x="212" y="7"/>
                      <a:pt x="212" y="7"/>
                      <a:pt x="212" y="7"/>
                    </a:cubicBezTo>
                    <a:cubicBezTo>
                      <a:pt x="204" y="8"/>
                      <a:pt x="204" y="8"/>
                      <a:pt x="204" y="8"/>
                    </a:cubicBezTo>
                    <a:cubicBezTo>
                      <a:pt x="202" y="8"/>
                      <a:pt x="202" y="8"/>
                      <a:pt x="202" y="8"/>
                    </a:cubicBezTo>
                    <a:cubicBezTo>
                      <a:pt x="202" y="8"/>
                      <a:pt x="202" y="8"/>
                      <a:pt x="202" y="8"/>
                    </a:cubicBezTo>
                    <a:cubicBezTo>
                      <a:pt x="202" y="8"/>
                      <a:pt x="202" y="8"/>
                      <a:pt x="202" y="8"/>
                    </a:cubicBezTo>
                    <a:cubicBezTo>
                      <a:pt x="202" y="6"/>
                      <a:pt x="202" y="6"/>
                      <a:pt x="202" y="6"/>
                    </a:cubicBezTo>
                    <a:cubicBezTo>
                      <a:pt x="200" y="4"/>
                      <a:pt x="200" y="4"/>
                      <a:pt x="200" y="4"/>
                    </a:cubicBezTo>
                    <a:lnTo>
                      <a:pt x="198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iSḷïḍé">
                <a:extLst>
                  <a:ext uri="{FF2B5EF4-FFF2-40B4-BE49-F238E27FC236}">
                    <a16:creationId xmlns:a16="http://schemas.microsoft.com/office/drawing/2014/main" xmlns="" id="{22084DD5-E7B2-4340-AD85-1BBBDEB1E46E}"/>
                  </a:ext>
                </a:extLst>
              </p:cNvPr>
              <p:cNvSpPr/>
              <p:nvPr/>
            </p:nvSpPr>
            <p:spPr bwMode="auto">
              <a:xfrm>
                <a:off x="4268" y="2486"/>
                <a:ext cx="81" cy="73"/>
              </a:xfrm>
              <a:custGeom>
                <a:avLst/>
                <a:gdLst>
                  <a:gd name="T0" fmla="*/ 31 w 34"/>
                  <a:gd name="T1" fmla="*/ 17 h 31"/>
                  <a:gd name="T2" fmla="*/ 34 w 34"/>
                  <a:gd name="T3" fmla="*/ 13 h 31"/>
                  <a:gd name="T4" fmla="*/ 34 w 34"/>
                  <a:gd name="T5" fmla="*/ 13 h 31"/>
                  <a:gd name="T6" fmla="*/ 34 w 34"/>
                  <a:gd name="T7" fmla="*/ 13 h 31"/>
                  <a:gd name="T8" fmla="*/ 34 w 34"/>
                  <a:gd name="T9" fmla="*/ 13 h 31"/>
                  <a:gd name="T10" fmla="*/ 24 w 34"/>
                  <a:gd name="T11" fmla="*/ 5 h 31"/>
                  <a:gd name="T12" fmla="*/ 11 w 34"/>
                  <a:gd name="T13" fmla="*/ 1 h 31"/>
                  <a:gd name="T14" fmla="*/ 7 w 34"/>
                  <a:gd name="T15" fmla="*/ 2 h 31"/>
                  <a:gd name="T16" fmla="*/ 7 w 34"/>
                  <a:gd name="T17" fmla="*/ 11 h 31"/>
                  <a:gd name="T18" fmla="*/ 2 w 34"/>
                  <a:gd name="T19" fmla="*/ 19 h 31"/>
                  <a:gd name="T20" fmla="*/ 0 w 34"/>
                  <a:gd name="T21" fmla="*/ 21 h 31"/>
                  <a:gd name="T22" fmla="*/ 4 w 34"/>
                  <a:gd name="T23" fmla="*/ 25 h 31"/>
                  <a:gd name="T24" fmla="*/ 5 w 34"/>
                  <a:gd name="T25" fmla="*/ 25 h 31"/>
                  <a:gd name="T26" fmla="*/ 6 w 34"/>
                  <a:gd name="T27" fmla="*/ 29 h 31"/>
                  <a:gd name="T28" fmla="*/ 11 w 34"/>
                  <a:gd name="T29" fmla="*/ 31 h 31"/>
                  <a:gd name="T30" fmla="*/ 17 w 34"/>
                  <a:gd name="T31" fmla="*/ 28 h 31"/>
                  <a:gd name="T32" fmla="*/ 26 w 34"/>
                  <a:gd name="T33" fmla="*/ 30 h 31"/>
                  <a:gd name="T34" fmla="*/ 26 w 34"/>
                  <a:gd name="T35" fmla="*/ 27 h 31"/>
                  <a:gd name="T36" fmla="*/ 31 w 34"/>
                  <a:gd name="T37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" h="31">
                    <a:moveTo>
                      <a:pt x="31" y="17"/>
                    </a:move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19" y="1"/>
                      <a:pt x="14" y="0"/>
                      <a:pt x="11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6" y="13"/>
                      <a:pt x="5" y="17"/>
                      <a:pt x="2" y="19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3" y="29"/>
                      <a:pt x="15" y="28"/>
                      <a:pt x="17" y="28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7" y="21"/>
                      <a:pt x="29" y="18"/>
                      <a:pt x="3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išḷîḑe">
                <a:extLst>
                  <a:ext uri="{FF2B5EF4-FFF2-40B4-BE49-F238E27FC236}">
                    <a16:creationId xmlns:a16="http://schemas.microsoft.com/office/drawing/2014/main" xmlns="" id="{2D51AB23-710A-485E-BC93-97F00B9D7990}"/>
                  </a:ext>
                </a:extLst>
              </p:cNvPr>
              <p:cNvSpPr/>
              <p:nvPr/>
            </p:nvSpPr>
            <p:spPr bwMode="auto">
              <a:xfrm>
                <a:off x="3892" y="2216"/>
                <a:ext cx="447" cy="345"/>
              </a:xfrm>
              <a:custGeom>
                <a:avLst/>
                <a:gdLst>
                  <a:gd name="T0" fmla="*/ 120 w 189"/>
                  <a:gd name="T1" fmla="*/ 23 h 146"/>
                  <a:gd name="T2" fmla="*/ 85 w 189"/>
                  <a:gd name="T3" fmla="*/ 9 h 146"/>
                  <a:gd name="T4" fmla="*/ 85 w 189"/>
                  <a:gd name="T5" fmla="*/ 1 h 146"/>
                  <a:gd name="T6" fmla="*/ 82 w 189"/>
                  <a:gd name="T7" fmla="*/ 0 h 146"/>
                  <a:gd name="T8" fmla="*/ 66 w 189"/>
                  <a:gd name="T9" fmla="*/ 16 h 146"/>
                  <a:gd name="T10" fmla="*/ 58 w 189"/>
                  <a:gd name="T11" fmla="*/ 24 h 146"/>
                  <a:gd name="T12" fmla="*/ 48 w 189"/>
                  <a:gd name="T13" fmla="*/ 19 h 146"/>
                  <a:gd name="T14" fmla="*/ 31 w 189"/>
                  <a:gd name="T15" fmla="*/ 25 h 146"/>
                  <a:gd name="T16" fmla="*/ 10 w 189"/>
                  <a:gd name="T17" fmla="*/ 11 h 146"/>
                  <a:gd name="T18" fmla="*/ 2 w 189"/>
                  <a:gd name="T19" fmla="*/ 17 h 146"/>
                  <a:gd name="T20" fmla="*/ 2 w 189"/>
                  <a:gd name="T21" fmla="*/ 18 h 146"/>
                  <a:gd name="T22" fmla="*/ 0 w 189"/>
                  <a:gd name="T23" fmla="*/ 20 h 146"/>
                  <a:gd name="T24" fmla="*/ 4 w 189"/>
                  <a:gd name="T25" fmla="*/ 21 h 146"/>
                  <a:gd name="T26" fmla="*/ 5 w 189"/>
                  <a:gd name="T27" fmla="*/ 21 h 146"/>
                  <a:gd name="T28" fmla="*/ 34 w 189"/>
                  <a:gd name="T29" fmla="*/ 43 h 146"/>
                  <a:gd name="T30" fmla="*/ 62 w 189"/>
                  <a:gd name="T31" fmla="*/ 75 h 146"/>
                  <a:gd name="T32" fmla="*/ 90 w 189"/>
                  <a:gd name="T33" fmla="*/ 72 h 146"/>
                  <a:gd name="T34" fmla="*/ 91 w 189"/>
                  <a:gd name="T35" fmla="*/ 71 h 146"/>
                  <a:gd name="T36" fmla="*/ 99 w 189"/>
                  <a:gd name="T37" fmla="*/ 73 h 146"/>
                  <a:gd name="T38" fmla="*/ 100 w 189"/>
                  <a:gd name="T39" fmla="*/ 75 h 146"/>
                  <a:gd name="T40" fmla="*/ 93 w 189"/>
                  <a:gd name="T41" fmla="*/ 93 h 146"/>
                  <a:gd name="T42" fmla="*/ 84 w 189"/>
                  <a:gd name="T43" fmla="*/ 93 h 146"/>
                  <a:gd name="T44" fmla="*/ 74 w 189"/>
                  <a:gd name="T45" fmla="*/ 117 h 146"/>
                  <a:gd name="T46" fmla="*/ 89 w 189"/>
                  <a:gd name="T47" fmla="*/ 127 h 146"/>
                  <a:gd name="T48" fmla="*/ 93 w 189"/>
                  <a:gd name="T49" fmla="*/ 133 h 146"/>
                  <a:gd name="T50" fmla="*/ 100 w 189"/>
                  <a:gd name="T51" fmla="*/ 133 h 146"/>
                  <a:gd name="T52" fmla="*/ 115 w 189"/>
                  <a:gd name="T53" fmla="*/ 139 h 146"/>
                  <a:gd name="T54" fmla="*/ 118 w 189"/>
                  <a:gd name="T55" fmla="*/ 143 h 146"/>
                  <a:gd name="T56" fmla="*/ 132 w 189"/>
                  <a:gd name="T57" fmla="*/ 144 h 146"/>
                  <a:gd name="T58" fmla="*/ 152 w 189"/>
                  <a:gd name="T59" fmla="*/ 143 h 146"/>
                  <a:gd name="T60" fmla="*/ 159 w 189"/>
                  <a:gd name="T61" fmla="*/ 139 h 146"/>
                  <a:gd name="T62" fmla="*/ 158 w 189"/>
                  <a:gd name="T63" fmla="*/ 131 h 146"/>
                  <a:gd name="T64" fmla="*/ 162 w 189"/>
                  <a:gd name="T65" fmla="*/ 119 h 146"/>
                  <a:gd name="T66" fmla="*/ 170 w 189"/>
                  <a:gd name="T67" fmla="*/ 111 h 146"/>
                  <a:gd name="T68" fmla="*/ 186 w 189"/>
                  <a:gd name="T69" fmla="*/ 111 h 146"/>
                  <a:gd name="T70" fmla="*/ 181 w 189"/>
                  <a:gd name="T71" fmla="*/ 98 h 146"/>
                  <a:gd name="T72" fmla="*/ 174 w 189"/>
                  <a:gd name="T73" fmla="*/ 97 h 146"/>
                  <a:gd name="T74" fmla="*/ 174 w 189"/>
                  <a:gd name="T75" fmla="*/ 97 h 146"/>
                  <a:gd name="T76" fmla="*/ 156 w 189"/>
                  <a:gd name="T77" fmla="*/ 86 h 146"/>
                  <a:gd name="T78" fmla="*/ 147 w 189"/>
                  <a:gd name="T79" fmla="*/ 83 h 146"/>
                  <a:gd name="T80" fmla="*/ 132 w 189"/>
                  <a:gd name="T81" fmla="*/ 4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89" h="146">
                    <a:moveTo>
                      <a:pt x="132" y="43"/>
                    </a:moveTo>
                    <a:cubicBezTo>
                      <a:pt x="128" y="39"/>
                      <a:pt x="124" y="33"/>
                      <a:pt x="120" y="23"/>
                    </a:cubicBezTo>
                    <a:cubicBezTo>
                      <a:pt x="109" y="23"/>
                      <a:pt x="102" y="21"/>
                      <a:pt x="99" y="17"/>
                    </a:cubicBezTo>
                    <a:cubicBezTo>
                      <a:pt x="96" y="13"/>
                      <a:pt x="92" y="11"/>
                      <a:pt x="85" y="9"/>
                    </a:cubicBezTo>
                    <a:cubicBezTo>
                      <a:pt x="83" y="8"/>
                      <a:pt x="83" y="8"/>
                      <a:pt x="83" y="8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77" y="3"/>
                      <a:pt x="74" y="5"/>
                      <a:pt x="72" y="8"/>
                    </a:cubicBezTo>
                    <a:cubicBezTo>
                      <a:pt x="71" y="11"/>
                      <a:pt x="69" y="14"/>
                      <a:pt x="66" y="16"/>
                    </a:cubicBezTo>
                    <a:cubicBezTo>
                      <a:pt x="64" y="23"/>
                      <a:pt x="62" y="26"/>
                      <a:pt x="60" y="26"/>
                    </a:cubicBezTo>
                    <a:cubicBezTo>
                      <a:pt x="59" y="26"/>
                      <a:pt x="58" y="25"/>
                      <a:pt x="58" y="24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2" y="20"/>
                      <a:pt x="50" y="19"/>
                      <a:pt x="48" y="19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1" y="23"/>
                      <a:pt x="37" y="25"/>
                      <a:pt x="31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1" y="22"/>
                      <a:pt x="9" y="17"/>
                      <a:pt x="10" y="11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12" y="31"/>
                      <a:pt x="17" y="37"/>
                      <a:pt x="20" y="38"/>
                    </a:cubicBezTo>
                    <a:cubicBezTo>
                      <a:pt x="21" y="39"/>
                      <a:pt x="26" y="41"/>
                      <a:pt x="34" y="43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53" y="50"/>
                      <a:pt x="58" y="59"/>
                      <a:pt x="62" y="75"/>
                    </a:cubicBezTo>
                    <a:cubicBezTo>
                      <a:pt x="69" y="79"/>
                      <a:pt x="73" y="81"/>
                      <a:pt x="76" y="81"/>
                    </a:cubicBezTo>
                    <a:cubicBezTo>
                      <a:pt x="78" y="79"/>
                      <a:pt x="83" y="77"/>
                      <a:pt x="90" y="72"/>
                    </a:cubicBezTo>
                    <a:cubicBezTo>
                      <a:pt x="90" y="72"/>
                      <a:pt x="90" y="72"/>
                      <a:pt x="90" y="72"/>
                    </a:cubicBezTo>
                    <a:cubicBezTo>
                      <a:pt x="91" y="71"/>
                      <a:pt x="91" y="71"/>
                      <a:pt x="91" y="71"/>
                    </a:cubicBezTo>
                    <a:cubicBezTo>
                      <a:pt x="92" y="72"/>
                      <a:pt x="92" y="72"/>
                      <a:pt x="92" y="72"/>
                    </a:cubicBezTo>
                    <a:cubicBezTo>
                      <a:pt x="99" y="73"/>
                      <a:pt x="99" y="73"/>
                      <a:pt x="99" y="73"/>
                    </a:cubicBezTo>
                    <a:cubicBezTo>
                      <a:pt x="100" y="73"/>
                      <a:pt x="100" y="73"/>
                      <a:pt x="100" y="73"/>
                    </a:cubicBezTo>
                    <a:cubicBezTo>
                      <a:pt x="100" y="75"/>
                      <a:pt x="100" y="75"/>
                      <a:pt x="100" y="75"/>
                    </a:cubicBezTo>
                    <a:cubicBezTo>
                      <a:pt x="99" y="76"/>
                      <a:pt x="99" y="76"/>
                      <a:pt x="99" y="76"/>
                    </a:cubicBezTo>
                    <a:cubicBezTo>
                      <a:pt x="97" y="85"/>
                      <a:pt x="95" y="91"/>
                      <a:pt x="93" y="93"/>
                    </a:cubicBezTo>
                    <a:cubicBezTo>
                      <a:pt x="84" y="93"/>
                      <a:pt x="84" y="93"/>
                      <a:pt x="84" y="93"/>
                    </a:cubicBezTo>
                    <a:cubicBezTo>
                      <a:pt x="84" y="93"/>
                      <a:pt x="84" y="93"/>
                      <a:pt x="84" y="93"/>
                    </a:cubicBezTo>
                    <a:cubicBezTo>
                      <a:pt x="84" y="97"/>
                      <a:pt x="81" y="103"/>
                      <a:pt x="76" y="111"/>
                    </a:cubicBezTo>
                    <a:cubicBezTo>
                      <a:pt x="74" y="113"/>
                      <a:pt x="74" y="115"/>
                      <a:pt x="74" y="117"/>
                    </a:cubicBezTo>
                    <a:cubicBezTo>
                      <a:pt x="83" y="123"/>
                      <a:pt x="83" y="123"/>
                      <a:pt x="83" y="123"/>
                    </a:cubicBezTo>
                    <a:cubicBezTo>
                      <a:pt x="85" y="126"/>
                      <a:pt x="87" y="127"/>
                      <a:pt x="89" y="127"/>
                    </a:cubicBezTo>
                    <a:cubicBezTo>
                      <a:pt x="91" y="127"/>
                      <a:pt x="91" y="127"/>
                      <a:pt x="91" y="127"/>
                    </a:cubicBezTo>
                    <a:cubicBezTo>
                      <a:pt x="93" y="133"/>
                      <a:pt x="93" y="133"/>
                      <a:pt x="93" y="133"/>
                    </a:cubicBezTo>
                    <a:cubicBezTo>
                      <a:pt x="97" y="135"/>
                      <a:pt x="97" y="135"/>
                      <a:pt x="97" y="135"/>
                    </a:cubicBezTo>
                    <a:cubicBezTo>
                      <a:pt x="100" y="133"/>
                      <a:pt x="100" y="133"/>
                      <a:pt x="100" y="133"/>
                    </a:cubicBezTo>
                    <a:cubicBezTo>
                      <a:pt x="101" y="131"/>
                      <a:pt x="102" y="131"/>
                      <a:pt x="104" y="131"/>
                    </a:cubicBezTo>
                    <a:cubicBezTo>
                      <a:pt x="108" y="131"/>
                      <a:pt x="111" y="133"/>
                      <a:pt x="115" y="139"/>
                    </a:cubicBezTo>
                    <a:cubicBezTo>
                      <a:pt x="115" y="139"/>
                      <a:pt x="115" y="139"/>
                      <a:pt x="115" y="139"/>
                    </a:cubicBezTo>
                    <a:cubicBezTo>
                      <a:pt x="118" y="143"/>
                      <a:pt x="118" y="143"/>
                      <a:pt x="118" y="143"/>
                    </a:cubicBezTo>
                    <a:cubicBezTo>
                      <a:pt x="119" y="143"/>
                      <a:pt x="119" y="143"/>
                      <a:pt x="119" y="143"/>
                    </a:cubicBezTo>
                    <a:cubicBezTo>
                      <a:pt x="121" y="141"/>
                      <a:pt x="126" y="142"/>
                      <a:pt x="132" y="144"/>
                    </a:cubicBezTo>
                    <a:cubicBezTo>
                      <a:pt x="142" y="146"/>
                      <a:pt x="142" y="146"/>
                      <a:pt x="142" y="146"/>
                    </a:cubicBezTo>
                    <a:cubicBezTo>
                      <a:pt x="152" y="143"/>
                      <a:pt x="152" y="143"/>
                      <a:pt x="152" y="143"/>
                    </a:cubicBezTo>
                    <a:cubicBezTo>
                      <a:pt x="156" y="141"/>
                      <a:pt x="156" y="141"/>
                      <a:pt x="156" y="141"/>
                    </a:cubicBezTo>
                    <a:cubicBezTo>
                      <a:pt x="159" y="139"/>
                      <a:pt x="159" y="139"/>
                      <a:pt x="159" y="139"/>
                    </a:cubicBezTo>
                    <a:cubicBezTo>
                      <a:pt x="156" y="136"/>
                      <a:pt x="156" y="136"/>
                      <a:pt x="156" y="136"/>
                    </a:cubicBezTo>
                    <a:cubicBezTo>
                      <a:pt x="156" y="135"/>
                      <a:pt x="156" y="133"/>
                      <a:pt x="158" y="131"/>
                    </a:cubicBezTo>
                    <a:cubicBezTo>
                      <a:pt x="161" y="129"/>
                      <a:pt x="162" y="127"/>
                      <a:pt x="162" y="124"/>
                    </a:cubicBezTo>
                    <a:cubicBezTo>
                      <a:pt x="162" y="119"/>
                      <a:pt x="162" y="119"/>
                      <a:pt x="162" y="119"/>
                    </a:cubicBezTo>
                    <a:cubicBezTo>
                      <a:pt x="162" y="117"/>
                      <a:pt x="162" y="115"/>
                      <a:pt x="163" y="115"/>
                    </a:cubicBezTo>
                    <a:cubicBezTo>
                      <a:pt x="164" y="113"/>
                      <a:pt x="166" y="112"/>
                      <a:pt x="170" y="111"/>
                    </a:cubicBezTo>
                    <a:cubicBezTo>
                      <a:pt x="175" y="111"/>
                      <a:pt x="181" y="113"/>
                      <a:pt x="189" y="119"/>
                    </a:cubicBezTo>
                    <a:cubicBezTo>
                      <a:pt x="186" y="111"/>
                      <a:pt x="186" y="111"/>
                      <a:pt x="186" y="111"/>
                    </a:cubicBezTo>
                    <a:cubicBezTo>
                      <a:pt x="182" y="105"/>
                      <a:pt x="182" y="105"/>
                      <a:pt x="182" y="105"/>
                    </a:cubicBezTo>
                    <a:cubicBezTo>
                      <a:pt x="181" y="98"/>
                      <a:pt x="181" y="98"/>
                      <a:pt x="181" y="98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56" y="86"/>
                      <a:pt x="156" y="86"/>
                      <a:pt x="156" y="86"/>
                    </a:cubicBezTo>
                    <a:cubicBezTo>
                      <a:pt x="147" y="85"/>
                      <a:pt x="147" y="85"/>
                      <a:pt x="147" y="85"/>
                    </a:cubicBezTo>
                    <a:cubicBezTo>
                      <a:pt x="147" y="83"/>
                      <a:pt x="147" y="83"/>
                      <a:pt x="147" y="83"/>
                    </a:cubicBezTo>
                    <a:cubicBezTo>
                      <a:pt x="146" y="73"/>
                      <a:pt x="146" y="73"/>
                      <a:pt x="146" y="73"/>
                    </a:cubicBezTo>
                    <a:cubicBezTo>
                      <a:pt x="140" y="57"/>
                      <a:pt x="136" y="46"/>
                      <a:pt x="132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íṥḷïḓe">
                <a:extLst>
                  <a:ext uri="{FF2B5EF4-FFF2-40B4-BE49-F238E27FC236}">
                    <a16:creationId xmlns:a16="http://schemas.microsoft.com/office/drawing/2014/main" xmlns="" id="{8BA41C00-1736-4623-B0D1-2E2246B47E1F}"/>
                  </a:ext>
                </a:extLst>
              </p:cNvPr>
              <p:cNvSpPr/>
              <p:nvPr/>
            </p:nvSpPr>
            <p:spPr bwMode="auto">
              <a:xfrm>
                <a:off x="3658" y="1555"/>
                <a:ext cx="416" cy="594"/>
              </a:xfrm>
              <a:custGeom>
                <a:avLst/>
                <a:gdLst>
                  <a:gd name="T0" fmla="*/ 158 w 176"/>
                  <a:gd name="T1" fmla="*/ 74 h 251"/>
                  <a:gd name="T2" fmla="*/ 140 w 176"/>
                  <a:gd name="T3" fmla="*/ 69 h 251"/>
                  <a:gd name="T4" fmla="*/ 139 w 176"/>
                  <a:gd name="T5" fmla="*/ 52 h 251"/>
                  <a:gd name="T6" fmla="*/ 134 w 176"/>
                  <a:gd name="T7" fmla="*/ 46 h 251"/>
                  <a:gd name="T8" fmla="*/ 117 w 176"/>
                  <a:gd name="T9" fmla="*/ 38 h 251"/>
                  <a:gd name="T10" fmla="*/ 117 w 176"/>
                  <a:gd name="T11" fmla="*/ 24 h 251"/>
                  <a:gd name="T12" fmla="*/ 113 w 176"/>
                  <a:gd name="T13" fmla="*/ 20 h 251"/>
                  <a:gd name="T14" fmla="*/ 105 w 176"/>
                  <a:gd name="T15" fmla="*/ 15 h 251"/>
                  <a:gd name="T16" fmla="*/ 100 w 176"/>
                  <a:gd name="T17" fmla="*/ 0 h 251"/>
                  <a:gd name="T18" fmla="*/ 89 w 176"/>
                  <a:gd name="T19" fmla="*/ 8 h 251"/>
                  <a:gd name="T20" fmla="*/ 78 w 176"/>
                  <a:gd name="T21" fmla="*/ 24 h 251"/>
                  <a:gd name="T22" fmla="*/ 71 w 176"/>
                  <a:gd name="T23" fmla="*/ 33 h 251"/>
                  <a:gd name="T24" fmla="*/ 59 w 176"/>
                  <a:gd name="T25" fmla="*/ 39 h 251"/>
                  <a:gd name="T26" fmla="*/ 45 w 176"/>
                  <a:gd name="T27" fmla="*/ 39 h 251"/>
                  <a:gd name="T28" fmla="*/ 32 w 176"/>
                  <a:gd name="T29" fmla="*/ 50 h 251"/>
                  <a:gd name="T30" fmla="*/ 24 w 176"/>
                  <a:gd name="T31" fmla="*/ 45 h 251"/>
                  <a:gd name="T32" fmla="*/ 17 w 176"/>
                  <a:gd name="T33" fmla="*/ 32 h 251"/>
                  <a:gd name="T34" fmla="*/ 8 w 176"/>
                  <a:gd name="T35" fmla="*/ 48 h 251"/>
                  <a:gd name="T36" fmla="*/ 7 w 176"/>
                  <a:gd name="T37" fmla="*/ 48 h 251"/>
                  <a:gd name="T38" fmla="*/ 15 w 176"/>
                  <a:gd name="T39" fmla="*/ 84 h 251"/>
                  <a:gd name="T40" fmla="*/ 18 w 176"/>
                  <a:gd name="T41" fmla="*/ 94 h 251"/>
                  <a:gd name="T42" fmla="*/ 6 w 176"/>
                  <a:gd name="T43" fmla="*/ 100 h 251"/>
                  <a:gd name="T44" fmla="*/ 24 w 176"/>
                  <a:gd name="T45" fmla="*/ 120 h 251"/>
                  <a:gd name="T46" fmla="*/ 24 w 176"/>
                  <a:gd name="T47" fmla="*/ 120 h 251"/>
                  <a:gd name="T48" fmla="*/ 19 w 176"/>
                  <a:gd name="T49" fmla="*/ 140 h 251"/>
                  <a:gd name="T50" fmla="*/ 8 w 176"/>
                  <a:gd name="T51" fmla="*/ 147 h 251"/>
                  <a:gd name="T52" fmla="*/ 18 w 176"/>
                  <a:gd name="T53" fmla="*/ 179 h 251"/>
                  <a:gd name="T54" fmla="*/ 24 w 176"/>
                  <a:gd name="T55" fmla="*/ 189 h 251"/>
                  <a:gd name="T56" fmla="*/ 16 w 176"/>
                  <a:gd name="T57" fmla="*/ 208 h 251"/>
                  <a:gd name="T58" fmla="*/ 10 w 176"/>
                  <a:gd name="T59" fmla="*/ 225 h 251"/>
                  <a:gd name="T60" fmla="*/ 11 w 176"/>
                  <a:gd name="T61" fmla="*/ 238 h 251"/>
                  <a:gd name="T62" fmla="*/ 13 w 176"/>
                  <a:gd name="T63" fmla="*/ 241 h 251"/>
                  <a:gd name="T64" fmla="*/ 14 w 176"/>
                  <a:gd name="T65" fmla="*/ 244 h 251"/>
                  <a:gd name="T66" fmla="*/ 14 w 176"/>
                  <a:gd name="T67" fmla="*/ 244 h 251"/>
                  <a:gd name="T68" fmla="*/ 47 w 176"/>
                  <a:gd name="T69" fmla="*/ 248 h 251"/>
                  <a:gd name="T70" fmla="*/ 56 w 176"/>
                  <a:gd name="T71" fmla="*/ 232 h 251"/>
                  <a:gd name="T72" fmla="*/ 104 w 176"/>
                  <a:gd name="T73" fmla="*/ 176 h 251"/>
                  <a:gd name="T74" fmla="*/ 125 w 176"/>
                  <a:gd name="T75" fmla="*/ 164 h 251"/>
                  <a:gd name="T76" fmla="*/ 117 w 176"/>
                  <a:gd name="T77" fmla="*/ 156 h 251"/>
                  <a:gd name="T78" fmla="*/ 115 w 176"/>
                  <a:gd name="T79" fmla="*/ 147 h 251"/>
                  <a:gd name="T80" fmla="*/ 87 w 176"/>
                  <a:gd name="T81" fmla="*/ 119 h 251"/>
                  <a:gd name="T82" fmla="*/ 61 w 176"/>
                  <a:gd name="T83" fmla="*/ 114 h 251"/>
                  <a:gd name="T84" fmla="*/ 51 w 176"/>
                  <a:gd name="T85" fmla="*/ 100 h 251"/>
                  <a:gd name="T86" fmla="*/ 67 w 176"/>
                  <a:gd name="T87" fmla="*/ 74 h 251"/>
                  <a:gd name="T88" fmla="*/ 71 w 176"/>
                  <a:gd name="T89" fmla="*/ 61 h 251"/>
                  <a:gd name="T90" fmla="*/ 104 w 176"/>
                  <a:gd name="T91" fmla="*/ 67 h 251"/>
                  <a:gd name="T92" fmla="*/ 101 w 176"/>
                  <a:gd name="T93" fmla="*/ 80 h 251"/>
                  <a:gd name="T94" fmla="*/ 120 w 176"/>
                  <a:gd name="T95" fmla="*/ 95 h 251"/>
                  <a:gd name="T96" fmla="*/ 150 w 176"/>
                  <a:gd name="T97" fmla="*/ 122 h 251"/>
                  <a:gd name="T98" fmla="*/ 166 w 176"/>
                  <a:gd name="T99" fmla="*/ 102 h 251"/>
                  <a:gd name="T100" fmla="*/ 168 w 176"/>
                  <a:gd name="T101" fmla="*/ 92 h 251"/>
                  <a:gd name="T102" fmla="*/ 175 w 176"/>
                  <a:gd name="T103" fmla="*/ 87 h 251"/>
                  <a:gd name="T104" fmla="*/ 163 w 176"/>
                  <a:gd name="T105" fmla="*/ 78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76" h="251">
                    <a:moveTo>
                      <a:pt x="162" y="76"/>
                    </a:moveTo>
                    <a:cubicBezTo>
                      <a:pt x="159" y="74"/>
                      <a:pt x="159" y="74"/>
                      <a:pt x="159" y="74"/>
                    </a:cubicBezTo>
                    <a:cubicBezTo>
                      <a:pt x="159" y="74"/>
                      <a:pt x="159" y="74"/>
                      <a:pt x="159" y="74"/>
                    </a:cubicBezTo>
                    <a:cubicBezTo>
                      <a:pt x="158" y="74"/>
                      <a:pt x="158" y="74"/>
                      <a:pt x="158" y="74"/>
                    </a:cubicBezTo>
                    <a:cubicBezTo>
                      <a:pt x="156" y="72"/>
                      <a:pt x="156" y="72"/>
                      <a:pt x="156" y="72"/>
                    </a:cubicBezTo>
                    <a:cubicBezTo>
                      <a:pt x="145" y="68"/>
                      <a:pt x="145" y="68"/>
                      <a:pt x="145" y="68"/>
                    </a:cubicBezTo>
                    <a:cubicBezTo>
                      <a:pt x="142" y="68"/>
                      <a:pt x="142" y="68"/>
                      <a:pt x="142" y="68"/>
                    </a:cubicBezTo>
                    <a:cubicBezTo>
                      <a:pt x="140" y="69"/>
                      <a:pt x="140" y="69"/>
                      <a:pt x="140" y="69"/>
                    </a:cubicBezTo>
                    <a:cubicBezTo>
                      <a:pt x="135" y="61"/>
                      <a:pt x="135" y="61"/>
                      <a:pt x="135" y="61"/>
                    </a:cubicBezTo>
                    <a:cubicBezTo>
                      <a:pt x="136" y="60"/>
                      <a:pt x="136" y="60"/>
                      <a:pt x="136" y="60"/>
                    </a:cubicBezTo>
                    <a:cubicBezTo>
                      <a:pt x="139" y="56"/>
                      <a:pt x="139" y="56"/>
                      <a:pt x="139" y="56"/>
                    </a:cubicBezTo>
                    <a:cubicBezTo>
                      <a:pt x="139" y="52"/>
                      <a:pt x="139" y="52"/>
                      <a:pt x="139" y="52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41" y="48"/>
                      <a:pt x="141" y="48"/>
                      <a:pt x="141" y="48"/>
                    </a:cubicBezTo>
                    <a:cubicBezTo>
                      <a:pt x="140" y="47"/>
                      <a:pt x="140" y="47"/>
                      <a:pt x="140" y="47"/>
                    </a:cubicBezTo>
                    <a:cubicBezTo>
                      <a:pt x="134" y="46"/>
                      <a:pt x="134" y="46"/>
                      <a:pt x="134" y="46"/>
                    </a:cubicBezTo>
                    <a:cubicBezTo>
                      <a:pt x="134" y="46"/>
                      <a:pt x="134" y="46"/>
                      <a:pt x="134" y="46"/>
                    </a:cubicBezTo>
                    <a:cubicBezTo>
                      <a:pt x="123" y="44"/>
                      <a:pt x="123" y="44"/>
                      <a:pt x="123" y="44"/>
                    </a:cubicBezTo>
                    <a:cubicBezTo>
                      <a:pt x="123" y="44"/>
                      <a:pt x="123" y="44"/>
                      <a:pt x="123" y="44"/>
                    </a:cubicBezTo>
                    <a:cubicBezTo>
                      <a:pt x="117" y="38"/>
                      <a:pt x="117" y="38"/>
                      <a:pt x="117" y="38"/>
                    </a:cubicBezTo>
                    <a:cubicBezTo>
                      <a:pt x="117" y="38"/>
                      <a:pt x="117" y="38"/>
                      <a:pt x="117" y="38"/>
                    </a:cubicBezTo>
                    <a:cubicBezTo>
                      <a:pt x="115" y="34"/>
                      <a:pt x="115" y="34"/>
                      <a:pt x="115" y="34"/>
                    </a:cubicBezTo>
                    <a:cubicBezTo>
                      <a:pt x="114" y="32"/>
                      <a:pt x="114" y="32"/>
                      <a:pt x="114" y="32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117" y="18"/>
                      <a:pt x="117" y="18"/>
                      <a:pt x="117" y="18"/>
                    </a:cubicBezTo>
                    <a:cubicBezTo>
                      <a:pt x="117" y="16"/>
                      <a:pt x="117" y="16"/>
                      <a:pt x="117" y="16"/>
                    </a:cubicBezTo>
                    <a:cubicBezTo>
                      <a:pt x="114" y="20"/>
                      <a:pt x="114" y="20"/>
                      <a:pt x="114" y="20"/>
                    </a:cubicBezTo>
                    <a:cubicBezTo>
                      <a:pt x="113" y="20"/>
                      <a:pt x="113" y="20"/>
                      <a:pt x="113" y="20"/>
                    </a:cubicBezTo>
                    <a:cubicBezTo>
                      <a:pt x="113" y="21"/>
                      <a:pt x="113" y="21"/>
                      <a:pt x="113" y="21"/>
                    </a:cubicBezTo>
                    <a:cubicBezTo>
                      <a:pt x="112" y="20"/>
                      <a:pt x="112" y="20"/>
                      <a:pt x="112" y="20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4" y="14"/>
                      <a:pt x="104" y="14"/>
                      <a:pt x="104" y="14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89" y="8"/>
                      <a:pt x="89" y="8"/>
                      <a:pt x="89" y="8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3" y="32"/>
                      <a:pt x="73" y="32"/>
                      <a:pt x="73" y="32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2" y="33"/>
                      <a:pt x="72" y="33"/>
                      <a:pt x="72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5" y="34"/>
                      <a:pt x="65" y="34"/>
                      <a:pt x="65" y="34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58" y="39"/>
                      <a:pt x="58" y="39"/>
                      <a:pt x="58" y="39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39" y="49"/>
                      <a:pt x="38" y="50"/>
                      <a:pt x="37" y="50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4" y="55"/>
                      <a:pt x="3" y="58"/>
                      <a:pt x="0" y="61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9" y="92"/>
                      <a:pt x="19" y="92"/>
                      <a:pt x="19" y="92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5" y="98"/>
                      <a:pt x="15" y="98"/>
                      <a:pt x="15" y="98"/>
                    </a:cubicBezTo>
                    <a:cubicBezTo>
                      <a:pt x="14" y="98"/>
                      <a:pt x="14" y="98"/>
                      <a:pt x="14" y="98"/>
                    </a:cubicBezTo>
                    <a:cubicBezTo>
                      <a:pt x="6" y="100"/>
                      <a:pt x="6" y="100"/>
                      <a:pt x="6" y="100"/>
                    </a:cubicBezTo>
                    <a:cubicBezTo>
                      <a:pt x="7" y="106"/>
                      <a:pt x="7" y="106"/>
                      <a:pt x="7" y="106"/>
                    </a:cubicBezTo>
                    <a:cubicBezTo>
                      <a:pt x="13" y="110"/>
                      <a:pt x="13" y="110"/>
                      <a:pt x="13" y="110"/>
                    </a:cubicBezTo>
                    <a:cubicBezTo>
                      <a:pt x="21" y="112"/>
                      <a:pt x="21" y="112"/>
                      <a:pt x="21" y="112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19" y="140"/>
                      <a:pt x="19" y="140"/>
                      <a:pt x="19" y="140"/>
                    </a:cubicBezTo>
                    <a:cubicBezTo>
                      <a:pt x="19" y="142"/>
                      <a:pt x="19" y="142"/>
                      <a:pt x="19" y="142"/>
                    </a:cubicBezTo>
                    <a:cubicBezTo>
                      <a:pt x="18" y="142"/>
                      <a:pt x="18" y="142"/>
                      <a:pt x="18" y="142"/>
                    </a:cubicBezTo>
                    <a:cubicBezTo>
                      <a:pt x="8" y="143"/>
                      <a:pt x="8" y="143"/>
                      <a:pt x="8" y="143"/>
                    </a:cubicBezTo>
                    <a:cubicBezTo>
                      <a:pt x="8" y="147"/>
                      <a:pt x="8" y="147"/>
                      <a:pt x="8" y="147"/>
                    </a:cubicBezTo>
                    <a:cubicBezTo>
                      <a:pt x="5" y="156"/>
                      <a:pt x="5" y="156"/>
                      <a:pt x="5" y="156"/>
                    </a:cubicBezTo>
                    <a:cubicBezTo>
                      <a:pt x="4" y="166"/>
                      <a:pt x="4" y="166"/>
                      <a:pt x="4" y="166"/>
                    </a:cubicBezTo>
                    <a:cubicBezTo>
                      <a:pt x="6" y="172"/>
                      <a:pt x="6" y="172"/>
                      <a:pt x="6" y="172"/>
                    </a:cubicBezTo>
                    <a:cubicBezTo>
                      <a:pt x="18" y="179"/>
                      <a:pt x="18" y="179"/>
                      <a:pt x="18" y="179"/>
                    </a:cubicBezTo>
                    <a:cubicBezTo>
                      <a:pt x="19" y="180"/>
                      <a:pt x="19" y="180"/>
                      <a:pt x="19" y="180"/>
                    </a:cubicBezTo>
                    <a:cubicBezTo>
                      <a:pt x="24" y="188"/>
                      <a:pt x="24" y="188"/>
                      <a:pt x="24" y="188"/>
                    </a:cubicBezTo>
                    <a:cubicBezTo>
                      <a:pt x="24" y="189"/>
                      <a:pt x="24" y="189"/>
                      <a:pt x="24" y="189"/>
                    </a:cubicBezTo>
                    <a:cubicBezTo>
                      <a:pt x="24" y="189"/>
                      <a:pt x="24" y="189"/>
                      <a:pt x="24" y="189"/>
                    </a:cubicBezTo>
                    <a:cubicBezTo>
                      <a:pt x="24" y="190"/>
                      <a:pt x="24" y="190"/>
                      <a:pt x="24" y="190"/>
                    </a:cubicBezTo>
                    <a:cubicBezTo>
                      <a:pt x="17" y="204"/>
                      <a:pt x="17" y="204"/>
                      <a:pt x="17" y="204"/>
                    </a:cubicBezTo>
                    <a:cubicBezTo>
                      <a:pt x="16" y="208"/>
                      <a:pt x="16" y="208"/>
                      <a:pt x="16" y="208"/>
                    </a:cubicBezTo>
                    <a:cubicBezTo>
                      <a:pt x="16" y="208"/>
                      <a:pt x="16" y="208"/>
                      <a:pt x="16" y="208"/>
                    </a:cubicBezTo>
                    <a:cubicBezTo>
                      <a:pt x="12" y="217"/>
                      <a:pt x="12" y="217"/>
                      <a:pt x="12" y="217"/>
                    </a:cubicBezTo>
                    <a:cubicBezTo>
                      <a:pt x="10" y="224"/>
                      <a:pt x="10" y="224"/>
                      <a:pt x="10" y="224"/>
                    </a:cubicBezTo>
                    <a:cubicBezTo>
                      <a:pt x="10" y="225"/>
                      <a:pt x="10" y="225"/>
                      <a:pt x="10" y="225"/>
                    </a:cubicBezTo>
                    <a:cubicBezTo>
                      <a:pt x="10" y="225"/>
                      <a:pt x="10" y="225"/>
                      <a:pt x="10" y="225"/>
                    </a:cubicBezTo>
                    <a:cubicBezTo>
                      <a:pt x="8" y="227"/>
                      <a:pt x="7" y="228"/>
                      <a:pt x="6" y="231"/>
                    </a:cubicBezTo>
                    <a:cubicBezTo>
                      <a:pt x="5" y="232"/>
                      <a:pt x="5" y="232"/>
                      <a:pt x="6" y="233"/>
                    </a:cubicBezTo>
                    <a:cubicBezTo>
                      <a:pt x="7" y="234"/>
                      <a:pt x="7" y="234"/>
                      <a:pt x="7" y="234"/>
                    </a:cubicBezTo>
                    <a:cubicBezTo>
                      <a:pt x="11" y="238"/>
                      <a:pt x="11" y="238"/>
                      <a:pt x="11" y="238"/>
                    </a:cubicBezTo>
                    <a:cubicBezTo>
                      <a:pt x="11" y="238"/>
                      <a:pt x="11" y="238"/>
                      <a:pt x="11" y="238"/>
                    </a:cubicBezTo>
                    <a:cubicBezTo>
                      <a:pt x="11" y="238"/>
                      <a:pt x="11" y="238"/>
                      <a:pt x="11" y="238"/>
                    </a:cubicBezTo>
                    <a:cubicBezTo>
                      <a:pt x="13" y="241"/>
                      <a:pt x="13" y="241"/>
                      <a:pt x="13" y="241"/>
                    </a:cubicBezTo>
                    <a:cubicBezTo>
                      <a:pt x="13" y="241"/>
                      <a:pt x="13" y="241"/>
                      <a:pt x="13" y="241"/>
                    </a:cubicBezTo>
                    <a:cubicBezTo>
                      <a:pt x="13" y="241"/>
                      <a:pt x="13" y="241"/>
                      <a:pt x="13" y="241"/>
                    </a:cubicBezTo>
                    <a:cubicBezTo>
                      <a:pt x="14" y="242"/>
                      <a:pt x="14" y="242"/>
                      <a:pt x="14" y="242"/>
                    </a:cubicBezTo>
                    <a:cubicBezTo>
                      <a:pt x="14" y="242"/>
                      <a:pt x="14" y="242"/>
                      <a:pt x="14" y="242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5" y="246"/>
                      <a:pt x="15" y="246"/>
                      <a:pt x="15" y="246"/>
                    </a:cubicBezTo>
                    <a:cubicBezTo>
                      <a:pt x="18" y="248"/>
                      <a:pt x="18" y="248"/>
                      <a:pt x="18" y="248"/>
                    </a:cubicBezTo>
                    <a:cubicBezTo>
                      <a:pt x="33" y="251"/>
                      <a:pt x="33" y="251"/>
                      <a:pt x="33" y="251"/>
                    </a:cubicBezTo>
                    <a:cubicBezTo>
                      <a:pt x="37" y="251"/>
                      <a:pt x="42" y="250"/>
                      <a:pt x="47" y="248"/>
                    </a:cubicBezTo>
                    <a:cubicBezTo>
                      <a:pt x="51" y="246"/>
                      <a:pt x="56" y="245"/>
                      <a:pt x="61" y="246"/>
                    </a:cubicBezTo>
                    <a:cubicBezTo>
                      <a:pt x="61" y="243"/>
                      <a:pt x="61" y="243"/>
                      <a:pt x="61" y="243"/>
                    </a:cubicBezTo>
                    <a:cubicBezTo>
                      <a:pt x="57" y="232"/>
                      <a:pt x="57" y="232"/>
                      <a:pt x="57" y="232"/>
                    </a:cubicBezTo>
                    <a:cubicBezTo>
                      <a:pt x="56" y="232"/>
                      <a:pt x="56" y="232"/>
                      <a:pt x="56" y="232"/>
                    </a:cubicBezTo>
                    <a:cubicBezTo>
                      <a:pt x="57" y="232"/>
                      <a:pt x="57" y="232"/>
                      <a:pt x="57" y="232"/>
                    </a:cubicBezTo>
                    <a:cubicBezTo>
                      <a:pt x="79" y="200"/>
                      <a:pt x="79" y="200"/>
                      <a:pt x="79" y="200"/>
                    </a:cubicBezTo>
                    <a:cubicBezTo>
                      <a:pt x="104" y="176"/>
                      <a:pt x="104" y="176"/>
                      <a:pt x="104" y="176"/>
                    </a:cubicBezTo>
                    <a:cubicBezTo>
                      <a:pt x="104" y="176"/>
                      <a:pt x="104" y="176"/>
                      <a:pt x="104" y="176"/>
                    </a:cubicBezTo>
                    <a:cubicBezTo>
                      <a:pt x="112" y="174"/>
                      <a:pt x="112" y="174"/>
                      <a:pt x="112" y="174"/>
                    </a:cubicBezTo>
                    <a:cubicBezTo>
                      <a:pt x="116" y="169"/>
                      <a:pt x="116" y="169"/>
                      <a:pt x="116" y="169"/>
                    </a:cubicBezTo>
                    <a:cubicBezTo>
                      <a:pt x="116" y="169"/>
                      <a:pt x="116" y="169"/>
                      <a:pt x="116" y="169"/>
                    </a:cubicBezTo>
                    <a:cubicBezTo>
                      <a:pt x="119" y="166"/>
                      <a:pt x="122" y="165"/>
                      <a:pt x="125" y="164"/>
                    </a:cubicBezTo>
                    <a:cubicBezTo>
                      <a:pt x="123" y="162"/>
                      <a:pt x="123" y="162"/>
                      <a:pt x="123" y="162"/>
                    </a:cubicBezTo>
                    <a:cubicBezTo>
                      <a:pt x="117" y="156"/>
                      <a:pt x="117" y="156"/>
                      <a:pt x="117" y="156"/>
                    </a:cubicBezTo>
                    <a:cubicBezTo>
                      <a:pt x="117" y="156"/>
                      <a:pt x="117" y="156"/>
                      <a:pt x="117" y="156"/>
                    </a:cubicBezTo>
                    <a:cubicBezTo>
                      <a:pt x="117" y="156"/>
                      <a:pt x="117" y="156"/>
                      <a:pt x="117" y="156"/>
                    </a:cubicBezTo>
                    <a:cubicBezTo>
                      <a:pt x="113" y="151"/>
                      <a:pt x="113" y="151"/>
                      <a:pt x="113" y="151"/>
                    </a:cubicBezTo>
                    <a:cubicBezTo>
                      <a:pt x="113" y="150"/>
                      <a:pt x="113" y="150"/>
                      <a:pt x="113" y="150"/>
                    </a:cubicBezTo>
                    <a:cubicBezTo>
                      <a:pt x="113" y="150"/>
                      <a:pt x="113" y="150"/>
                      <a:pt x="113" y="150"/>
                    </a:cubicBezTo>
                    <a:cubicBezTo>
                      <a:pt x="115" y="147"/>
                      <a:pt x="115" y="147"/>
                      <a:pt x="115" y="147"/>
                    </a:cubicBezTo>
                    <a:cubicBezTo>
                      <a:pt x="109" y="148"/>
                      <a:pt x="109" y="148"/>
                      <a:pt x="109" y="148"/>
                    </a:cubicBezTo>
                    <a:cubicBezTo>
                      <a:pt x="98" y="146"/>
                      <a:pt x="98" y="146"/>
                      <a:pt x="98" y="146"/>
                    </a:cubicBezTo>
                    <a:cubicBezTo>
                      <a:pt x="94" y="144"/>
                      <a:pt x="91" y="141"/>
                      <a:pt x="90" y="138"/>
                    </a:cubicBezTo>
                    <a:cubicBezTo>
                      <a:pt x="88" y="131"/>
                      <a:pt x="87" y="125"/>
                      <a:pt x="87" y="119"/>
                    </a:cubicBezTo>
                    <a:cubicBezTo>
                      <a:pt x="86" y="121"/>
                      <a:pt x="84" y="122"/>
                      <a:pt x="82" y="122"/>
                    </a:cubicBezTo>
                    <a:cubicBezTo>
                      <a:pt x="73" y="120"/>
                      <a:pt x="73" y="120"/>
                      <a:pt x="73" y="120"/>
                    </a:cubicBezTo>
                    <a:cubicBezTo>
                      <a:pt x="68" y="116"/>
                      <a:pt x="68" y="116"/>
                      <a:pt x="68" y="116"/>
                    </a:cubicBezTo>
                    <a:cubicBezTo>
                      <a:pt x="61" y="114"/>
                      <a:pt x="61" y="114"/>
                      <a:pt x="61" y="114"/>
                    </a:cubicBezTo>
                    <a:cubicBezTo>
                      <a:pt x="58" y="114"/>
                      <a:pt x="58" y="114"/>
                      <a:pt x="58" y="114"/>
                    </a:cubicBezTo>
                    <a:cubicBezTo>
                      <a:pt x="56" y="114"/>
                      <a:pt x="53" y="113"/>
                      <a:pt x="52" y="112"/>
                    </a:cubicBezTo>
                    <a:cubicBezTo>
                      <a:pt x="49" y="110"/>
                      <a:pt x="48" y="108"/>
                      <a:pt x="48" y="107"/>
                    </a:cubicBezTo>
                    <a:cubicBezTo>
                      <a:pt x="47" y="104"/>
                      <a:pt x="48" y="102"/>
                      <a:pt x="51" y="100"/>
                    </a:cubicBezTo>
                    <a:cubicBezTo>
                      <a:pt x="53" y="98"/>
                      <a:pt x="57" y="94"/>
                      <a:pt x="59" y="90"/>
                    </a:cubicBezTo>
                    <a:cubicBezTo>
                      <a:pt x="57" y="87"/>
                      <a:pt x="55" y="83"/>
                      <a:pt x="57" y="80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57" y="77"/>
                      <a:pt x="61" y="76"/>
                      <a:pt x="67" y="74"/>
                    </a:cubicBezTo>
                    <a:cubicBezTo>
                      <a:pt x="67" y="72"/>
                      <a:pt x="68" y="70"/>
                      <a:pt x="69" y="70"/>
                    </a:cubicBezTo>
                    <a:cubicBezTo>
                      <a:pt x="75" y="70"/>
                      <a:pt x="75" y="70"/>
                      <a:pt x="75" y="70"/>
                    </a:cubicBezTo>
                    <a:cubicBezTo>
                      <a:pt x="74" y="70"/>
                      <a:pt x="74" y="70"/>
                      <a:pt x="74" y="70"/>
                    </a:cubicBezTo>
                    <a:cubicBezTo>
                      <a:pt x="70" y="67"/>
                      <a:pt x="69" y="64"/>
                      <a:pt x="71" y="61"/>
                    </a:cubicBezTo>
                    <a:cubicBezTo>
                      <a:pt x="74" y="59"/>
                      <a:pt x="74" y="59"/>
                      <a:pt x="74" y="59"/>
                    </a:cubicBezTo>
                    <a:cubicBezTo>
                      <a:pt x="77" y="58"/>
                      <a:pt x="82" y="58"/>
                      <a:pt x="86" y="60"/>
                    </a:cubicBezTo>
                    <a:cubicBezTo>
                      <a:pt x="95" y="67"/>
                      <a:pt x="95" y="67"/>
                      <a:pt x="95" y="67"/>
                    </a:cubicBezTo>
                    <a:cubicBezTo>
                      <a:pt x="104" y="67"/>
                      <a:pt x="104" y="67"/>
                      <a:pt x="104" y="67"/>
                    </a:cubicBezTo>
                    <a:cubicBezTo>
                      <a:pt x="107" y="69"/>
                      <a:pt x="107" y="69"/>
                      <a:pt x="107" y="69"/>
                    </a:cubicBezTo>
                    <a:cubicBezTo>
                      <a:pt x="107" y="72"/>
                      <a:pt x="107" y="72"/>
                      <a:pt x="107" y="72"/>
                    </a:cubicBezTo>
                    <a:cubicBezTo>
                      <a:pt x="107" y="74"/>
                      <a:pt x="106" y="76"/>
                      <a:pt x="105" y="76"/>
                    </a:cubicBezTo>
                    <a:cubicBezTo>
                      <a:pt x="103" y="76"/>
                      <a:pt x="102" y="78"/>
                      <a:pt x="101" y="80"/>
                    </a:cubicBezTo>
                    <a:cubicBezTo>
                      <a:pt x="105" y="90"/>
                      <a:pt x="105" y="90"/>
                      <a:pt x="105" y="90"/>
                    </a:cubicBezTo>
                    <a:cubicBezTo>
                      <a:pt x="108" y="86"/>
                      <a:pt x="110" y="84"/>
                      <a:pt x="113" y="84"/>
                    </a:cubicBezTo>
                    <a:cubicBezTo>
                      <a:pt x="114" y="84"/>
                      <a:pt x="115" y="84"/>
                      <a:pt x="117" y="86"/>
                    </a:cubicBezTo>
                    <a:cubicBezTo>
                      <a:pt x="118" y="88"/>
                      <a:pt x="119" y="92"/>
                      <a:pt x="120" y="95"/>
                    </a:cubicBezTo>
                    <a:cubicBezTo>
                      <a:pt x="120" y="100"/>
                      <a:pt x="121" y="103"/>
                      <a:pt x="123" y="105"/>
                    </a:cubicBezTo>
                    <a:cubicBezTo>
                      <a:pt x="126" y="110"/>
                      <a:pt x="126" y="110"/>
                      <a:pt x="126" y="110"/>
                    </a:cubicBezTo>
                    <a:cubicBezTo>
                      <a:pt x="131" y="116"/>
                      <a:pt x="133" y="120"/>
                      <a:pt x="134" y="124"/>
                    </a:cubicBezTo>
                    <a:cubicBezTo>
                      <a:pt x="150" y="122"/>
                      <a:pt x="150" y="122"/>
                      <a:pt x="150" y="122"/>
                    </a:cubicBezTo>
                    <a:cubicBezTo>
                      <a:pt x="157" y="118"/>
                      <a:pt x="157" y="118"/>
                      <a:pt x="157" y="118"/>
                    </a:cubicBezTo>
                    <a:cubicBezTo>
                      <a:pt x="163" y="110"/>
                      <a:pt x="163" y="110"/>
                      <a:pt x="163" y="110"/>
                    </a:cubicBezTo>
                    <a:cubicBezTo>
                      <a:pt x="166" y="102"/>
                      <a:pt x="166" y="102"/>
                      <a:pt x="166" y="102"/>
                    </a:cubicBezTo>
                    <a:cubicBezTo>
                      <a:pt x="166" y="102"/>
                      <a:pt x="166" y="102"/>
                      <a:pt x="166" y="102"/>
                    </a:cubicBezTo>
                    <a:cubicBezTo>
                      <a:pt x="166" y="102"/>
                      <a:pt x="166" y="102"/>
                      <a:pt x="166" y="102"/>
                    </a:cubicBezTo>
                    <a:cubicBezTo>
                      <a:pt x="168" y="94"/>
                      <a:pt x="168" y="94"/>
                      <a:pt x="168" y="94"/>
                    </a:cubicBezTo>
                    <a:cubicBezTo>
                      <a:pt x="168" y="93"/>
                      <a:pt x="168" y="93"/>
                      <a:pt x="168" y="93"/>
                    </a:cubicBezTo>
                    <a:cubicBezTo>
                      <a:pt x="168" y="92"/>
                      <a:pt x="168" y="92"/>
                      <a:pt x="168" y="92"/>
                    </a:cubicBezTo>
                    <a:cubicBezTo>
                      <a:pt x="169" y="92"/>
                      <a:pt x="169" y="92"/>
                      <a:pt x="169" y="92"/>
                    </a:cubicBezTo>
                    <a:cubicBezTo>
                      <a:pt x="175" y="88"/>
                      <a:pt x="175" y="88"/>
                      <a:pt x="175" y="88"/>
                    </a:cubicBezTo>
                    <a:cubicBezTo>
                      <a:pt x="176" y="88"/>
                      <a:pt x="176" y="88"/>
                      <a:pt x="176" y="88"/>
                    </a:cubicBezTo>
                    <a:cubicBezTo>
                      <a:pt x="175" y="87"/>
                      <a:pt x="175" y="87"/>
                      <a:pt x="175" y="87"/>
                    </a:cubicBezTo>
                    <a:cubicBezTo>
                      <a:pt x="165" y="84"/>
                      <a:pt x="165" y="84"/>
                      <a:pt x="165" y="84"/>
                    </a:cubicBezTo>
                    <a:cubicBezTo>
                      <a:pt x="165" y="84"/>
                      <a:pt x="165" y="84"/>
                      <a:pt x="165" y="84"/>
                    </a:cubicBezTo>
                    <a:cubicBezTo>
                      <a:pt x="165" y="84"/>
                      <a:pt x="165" y="84"/>
                      <a:pt x="165" y="84"/>
                    </a:cubicBezTo>
                    <a:cubicBezTo>
                      <a:pt x="163" y="78"/>
                      <a:pt x="163" y="78"/>
                      <a:pt x="163" y="78"/>
                    </a:cubicBezTo>
                    <a:lnTo>
                      <a:pt x="162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iŝḷiḍè">
                <a:extLst>
                  <a:ext uri="{FF2B5EF4-FFF2-40B4-BE49-F238E27FC236}">
                    <a16:creationId xmlns:a16="http://schemas.microsoft.com/office/drawing/2014/main" xmlns="" id="{C76FE621-BB3B-4EA0-B602-7FE7F83BCE55}"/>
                  </a:ext>
                </a:extLst>
              </p:cNvPr>
              <p:cNvSpPr/>
              <p:nvPr/>
            </p:nvSpPr>
            <p:spPr bwMode="auto">
              <a:xfrm>
                <a:off x="3466" y="2126"/>
                <a:ext cx="440" cy="433"/>
              </a:xfrm>
              <a:custGeom>
                <a:avLst/>
                <a:gdLst>
                  <a:gd name="T0" fmla="*/ 41 w 186"/>
                  <a:gd name="T1" fmla="*/ 60 h 183"/>
                  <a:gd name="T2" fmla="*/ 2 w 186"/>
                  <a:gd name="T3" fmla="*/ 81 h 183"/>
                  <a:gd name="T4" fmla="*/ 15 w 186"/>
                  <a:gd name="T5" fmla="*/ 111 h 183"/>
                  <a:gd name="T6" fmla="*/ 16 w 186"/>
                  <a:gd name="T7" fmla="*/ 111 h 183"/>
                  <a:gd name="T8" fmla="*/ 34 w 186"/>
                  <a:gd name="T9" fmla="*/ 143 h 183"/>
                  <a:gd name="T10" fmla="*/ 44 w 186"/>
                  <a:gd name="T11" fmla="*/ 145 h 183"/>
                  <a:gd name="T12" fmla="*/ 53 w 186"/>
                  <a:gd name="T13" fmla="*/ 150 h 183"/>
                  <a:gd name="T14" fmla="*/ 106 w 186"/>
                  <a:gd name="T15" fmla="*/ 155 h 183"/>
                  <a:gd name="T16" fmla="*/ 109 w 186"/>
                  <a:gd name="T17" fmla="*/ 173 h 183"/>
                  <a:gd name="T18" fmla="*/ 130 w 186"/>
                  <a:gd name="T19" fmla="*/ 171 h 183"/>
                  <a:gd name="T20" fmla="*/ 142 w 186"/>
                  <a:gd name="T21" fmla="*/ 183 h 183"/>
                  <a:gd name="T22" fmla="*/ 151 w 186"/>
                  <a:gd name="T23" fmla="*/ 174 h 183"/>
                  <a:gd name="T24" fmla="*/ 163 w 186"/>
                  <a:gd name="T25" fmla="*/ 175 h 183"/>
                  <a:gd name="T26" fmla="*/ 174 w 186"/>
                  <a:gd name="T27" fmla="*/ 165 h 183"/>
                  <a:gd name="T28" fmla="*/ 172 w 186"/>
                  <a:gd name="T29" fmla="*/ 163 h 183"/>
                  <a:gd name="T30" fmla="*/ 173 w 186"/>
                  <a:gd name="T31" fmla="*/ 153 h 183"/>
                  <a:gd name="T32" fmla="*/ 152 w 186"/>
                  <a:gd name="T33" fmla="*/ 147 h 183"/>
                  <a:gd name="T34" fmla="*/ 142 w 186"/>
                  <a:gd name="T35" fmla="*/ 131 h 183"/>
                  <a:gd name="T36" fmla="*/ 138 w 186"/>
                  <a:gd name="T37" fmla="*/ 118 h 183"/>
                  <a:gd name="T38" fmla="*/ 149 w 186"/>
                  <a:gd name="T39" fmla="*/ 113 h 183"/>
                  <a:gd name="T40" fmla="*/ 156 w 186"/>
                  <a:gd name="T41" fmla="*/ 102 h 183"/>
                  <a:gd name="T42" fmla="*/ 160 w 186"/>
                  <a:gd name="T43" fmla="*/ 98 h 183"/>
                  <a:gd name="T44" fmla="*/ 160 w 186"/>
                  <a:gd name="T45" fmla="*/ 81 h 183"/>
                  <a:gd name="T46" fmla="*/ 170 w 186"/>
                  <a:gd name="T47" fmla="*/ 83 h 183"/>
                  <a:gd name="T48" fmla="*/ 171 w 186"/>
                  <a:gd name="T49" fmla="*/ 84 h 183"/>
                  <a:gd name="T50" fmla="*/ 186 w 186"/>
                  <a:gd name="T51" fmla="*/ 81 h 183"/>
                  <a:gd name="T52" fmla="*/ 169 w 186"/>
                  <a:gd name="T53" fmla="*/ 68 h 183"/>
                  <a:gd name="T54" fmla="*/ 152 w 186"/>
                  <a:gd name="T55" fmla="*/ 63 h 183"/>
                  <a:gd name="T56" fmla="*/ 152 w 186"/>
                  <a:gd name="T57" fmla="*/ 63 h 183"/>
                  <a:gd name="T58" fmla="*/ 131 w 186"/>
                  <a:gd name="T59" fmla="*/ 48 h 183"/>
                  <a:gd name="T60" fmla="*/ 148 w 186"/>
                  <a:gd name="T61" fmla="*/ 29 h 183"/>
                  <a:gd name="T62" fmla="*/ 142 w 186"/>
                  <a:gd name="T63" fmla="*/ 9 h 183"/>
                  <a:gd name="T64" fmla="*/ 114 w 186"/>
                  <a:gd name="T65" fmla="*/ 14 h 183"/>
                  <a:gd name="T66" fmla="*/ 101 w 186"/>
                  <a:gd name="T67" fmla="*/ 7 h 183"/>
                  <a:gd name="T68" fmla="*/ 96 w 186"/>
                  <a:gd name="T69" fmla="*/ 5 h 183"/>
                  <a:gd name="T70" fmla="*/ 95 w 186"/>
                  <a:gd name="T71" fmla="*/ 3 h 183"/>
                  <a:gd name="T72" fmla="*/ 95 w 186"/>
                  <a:gd name="T73" fmla="*/ 3 h 183"/>
                  <a:gd name="T74" fmla="*/ 94 w 186"/>
                  <a:gd name="T75" fmla="*/ 1 h 183"/>
                  <a:gd name="T76" fmla="*/ 94 w 186"/>
                  <a:gd name="T77" fmla="*/ 0 h 183"/>
                  <a:gd name="T78" fmla="*/ 93 w 186"/>
                  <a:gd name="T79" fmla="*/ 11 h 183"/>
                  <a:gd name="T80" fmla="*/ 92 w 186"/>
                  <a:gd name="T81" fmla="*/ 18 h 183"/>
                  <a:gd name="T82" fmla="*/ 93 w 186"/>
                  <a:gd name="T83" fmla="*/ 34 h 183"/>
                  <a:gd name="T84" fmla="*/ 92 w 186"/>
                  <a:gd name="T85" fmla="*/ 35 h 183"/>
                  <a:gd name="T86" fmla="*/ 87 w 186"/>
                  <a:gd name="T87" fmla="*/ 48 h 183"/>
                  <a:gd name="T88" fmla="*/ 67 w 186"/>
                  <a:gd name="T89" fmla="*/ 55 h 183"/>
                  <a:gd name="T90" fmla="*/ 42 w 186"/>
                  <a:gd name="T91" fmla="*/ 6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86" h="183">
                    <a:moveTo>
                      <a:pt x="42" y="60"/>
                    </a:moveTo>
                    <a:cubicBezTo>
                      <a:pt x="41" y="60"/>
                      <a:pt x="41" y="60"/>
                      <a:pt x="41" y="60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0" y="95"/>
                      <a:pt x="2" y="103"/>
                      <a:pt x="6" y="105"/>
                    </a:cubicBezTo>
                    <a:cubicBezTo>
                      <a:pt x="15" y="111"/>
                      <a:pt x="15" y="111"/>
                      <a:pt x="15" y="111"/>
                    </a:cubicBezTo>
                    <a:cubicBezTo>
                      <a:pt x="16" y="111"/>
                      <a:pt x="16" y="111"/>
                      <a:pt x="16" y="111"/>
                    </a:cubicBezTo>
                    <a:cubicBezTo>
                      <a:pt x="16" y="111"/>
                      <a:pt x="16" y="111"/>
                      <a:pt x="16" y="111"/>
                    </a:cubicBezTo>
                    <a:cubicBezTo>
                      <a:pt x="18" y="126"/>
                      <a:pt x="18" y="126"/>
                      <a:pt x="18" y="126"/>
                    </a:cubicBezTo>
                    <a:cubicBezTo>
                      <a:pt x="26" y="136"/>
                      <a:pt x="31" y="141"/>
                      <a:pt x="34" y="143"/>
                    </a:cubicBezTo>
                    <a:cubicBezTo>
                      <a:pt x="42" y="145"/>
                      <a:pt x="42" y="145"/>
                      <a:pt x="42" y="145"/>
                    </a:cubicBezTo>
                    <a:cubicBezTo>
                      <a:pt x="44" y="145"/>
                      <a:pt x="44" y="145"/>
                      <a:pt x="44" y="145"/>
                    </a:cubicBezTo>
                    <a:cubicBezTo>
                      <a:pt x="44" y="145"/>
                      <a:pt x="44" y="145"/>
                      <a:pt x="44" y="145"/>
                    </a:cubicBezTo>
                    <a:cubicBezTo>
                      <a:pt x="45" y="147"/>
                      <a:pt x="48" y="149"/>
                      <a:pt x="53" y="150"/>
                    </a:cubicBezTo>
                    <a:cubicBezTo>
                      <a:pt x="77" y="151"/>
                      <a:pt x="77" y="151"/>
                      <a:pt x="77" y="151"/>
                    </a:cubicBezTo>
                    <a:cubicBezTo>
                      <a:pt x="94" y="151"/>
                      <a:pt x="104" y="153"/>
                      <a:pt x="106" y="155"/>
                    </a:cubicBezTo>
                    <a:cubicBezTo>
                      <a:pt x="108" y="156"/>
                      <a:pt x="109" y="160"/>
                      <a:pt x="108" y="166"/>
                    </a:cubicBezTo>
                    <a:cubicBezTo>
                      <a:pt x="108" y="170"/>
                      <a:pt x="108" y="173"/>
                      <a:pt x="109" y="173"/>
                    </a:cubicBezTo>
                    <a:cubicBezTo>
                      <a:pt x="118" y="171"/>
                      <a:pt x="118" y="171"/>
                      <a:pt x="118" y="171"/>
                    </a:cubicBezTo>
                    <a:cubicBezTo>
                      <a:pt x="124" y="169"/>
                      <a:pt x="128" y="169"/>
                      <a:pt x="130" y="171"/>
                    </a:cubicBezTo>
                    <a:cubicBezTo>
                      <a:pt x="134" y="175"/>
                      <a:pt x="134" y="175"/>
                      <a:pt x="134" y="175"/>
                    </a:cubicBezTo>
                    <a:cubicBezTo>
                      <a:pt x="138" y="181"/>
                      <a:pt x="142" y="183"/>
                      <a:pt x="142" y="183"/>
                    </a:cubicBezTo>
                    <a:cubicBezTo>
                      <a:pt x="145" y="182"/>
                      <a:pt x="148" y="179"/>
                      <a:pt x="150" y="175"/>
                    </a:cubicBezTo>
                    <a:cubicBezTo>
                      <a:pt x="151" y="174"/>
                      <a:pt x="151" y="174"/>
                      <a:pt x="151" y="174"/>
                    </a:cubicBezTo>
                    <a:cubicBezTo>
                      <a:pt x="158" y="179"/>
                      <a:pt x="158" y="179"/>
                      <a:pt x="158" y="179"/>
                    </a:cubicBezTo>
                    <a:cubicBezTo>
                      <a:pt x="163" y="175"/>
                      <a:pt x="163" y="175"/>
                      <a:pt x="163" y="175"/>
                    </a:cubicBezTo>
                    <a:cubicBezTo>
                      <a:pt x="164" y="169"/>
                      <a:pt x="167" y="167"/>
                      <a:pt x="172" y="16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3" y="164"/>
                      <a:pt x="173" y="164"/>
                      <a:pt x="173" y="164"/>
                    </a:cubicBezTo>
                    <a:cubicBezTo>
                      <a:pt x="172" y="163"/>
                      <a:pt x="172" y="163"/>
                      <a:pt x="172" y="163"/>
                    </a:cubicBezTo>
                    <a:cubicBezTo>
                      <a:pt x="172" y="163"/>
                      <a:pt x="172" y="163"/>
                      <a:pt x="172" y="16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0" y="148"/>
                      <a:pt x="166" y="146"/>
                      <a:pt x="161" y="147"/>
                    </a:cubicBezTo>
                    <a:cubicBezTo>
                      <a:pt x="157" y="148"/>
                      <a:pt x="154" y="148"/>
                      <a:pt x="152" y="147"/>
                    </a:cubicBezTo>
                    <a:cubicBezTo>
                      <a:pt x="152" y="145"/>
                      <a:pt x="152" y="145"/>
                      <a:pt x="152" y="143"/>
                    </a:cubicBezTo>
                    <a:cubicBezTo>
                      <a:pt x="149" y="138"/>
                      <a:pt x="146" y="134"/>
                      <a:pt x="142" y="131"/>
                    </a:cubicBezTo>
                    <a:cubicBezTo>
                      <a:pt x="138" y="127"/>
                      <a:pt x="136" y="123"/>
                      <a:pt x="138" y="119"/>
                    </a:cubicBezTo>
                    <a:cubicBezTo>
                      <a:pt x="138" y="118"/>
                      <a:pt x="138" y="118"/>
                      <a:pt x="138" y="118"/>
                    </a:cubicBezTo>
                    <a:cubicBezTo>
                      <a:pt x="150" y="120"/>
                      <a:pt x="150" y="120"/>
                      <a:pt x="150" y="120"/>
                    </a:cubicBezTo>
                    <a:cubicBezTo>
                      <a:pt x="149" y="113"/>
                      <a:pt x="149" y="113"/>
                      <a:pt x="149" y="113"/>
                    </a:cubicBezTo>
                    <a:cubicBezTo>
                      <a:pt x="148" y="109"/>
                      <a:pt x="149" y="107"/>
                      <a:pt x="151" y="105"/>
                    </a:cubicBezTo>
                    <a:cubicBezTo>
                      <a:pt x="152" y="103"/>
                      <a:pt x="154" y="102"/>
                      <a:pt x="156" y="102"/>
                    </a:cubicBezTo>
                    <a:cubicBezTo>
                      <a:pt x="160" y="100"/>
                      <a:pt x="160" y="100"/>
                      <a:pt x="160" y="100"/>
                    </a:cubicBezTo>
                    <a:cubicBezTo>
                      <a:pt x="160" y="98"/>
                      <a:pt x="160" y="98"/>
                      <a:pt x="160" y="98"/>
                    </a:cubicBezTo>
                    <a:cubicBezTo>
                      <a:pt x="157" y="91"/>
                      <a:pt x="156" y="85"/>
                      <a:pt x="157" y="83"/>
                    </a:cubicBezTo>
                    <a:cubicBezTo>
                      <a:pt x="160" y="81"/>
                      <a:pt x="160" y="81"/>
                      <a:pt x="160" y="81"/>
                    </a:cubicBezTo>
                    <a:cubicBezTo>
                      <a:pt x="161" y="80"/>
                      <a:pt x="165" y="81"/>
                      <a:pt x="170" y="83"/>
                    </a:cubicBezTo>
                    <a:cubicBezTo>
                      <a:pt x="170" y="83"/>
                      <a:pt x="170" y="83"/>
                      <a:pt x="170" y="83"/>
                    </a:cubicBezTo>
                    <a:cubicBezTo>
                      <a:pt x="171" y="83"/>
                      <a:pt x="171" y="83"/>
                      <a:pt x="171" y="83"/>
                    </a:cubicBezTo>
                    <a:cubicBezTo>
                      <a:pt x="171" y="84"/>
                      <a:pt x="171" y="84"/>
                      <a:pt x="171" y="84"/>
                    </a:cubicBezTo>
                    <a:cubicBezTo>
                      <a:pt x="175" y="89"/>
                      <a:pt x="178" y="93"/>
                      <a:pt x="179" y="93"/>
                    </a:cubicBezTo>
                    <a:cubicBezTo>
                      <a:pt x="186" y="81"/>
                      <a:pt x="186" y="81"/>
                      <a:pt x="186" y="81"/>
                    </a:cubicBezTo>
                    <a:cubicBezTo>
                      <a:pt x="180" y="73"/>
                      <a:pt x="176" y="67"/>
                      <a:pt x="175" y="64"/>
                    </a:cubicBezTo>
                    <a:cubicBezTo>
                      <a:pt x="169" y="68"/>
                      <a:pt x="169" y="68"/>
                      <a:pt x="169" y="68"/>
                    </a:cubicBezTo>
                    <a:cubicBezTo>
                      <a:pt x="168" y="67"/>
                      <a:pt x="168" y="67"/>
                      <a:pt x="168" y="67"/>
                    </a:cubicBezTo>
                    <a:cubicBezTo>
                      <a:pt x="152" y="63"/>
                      <a:pt x="152" y="63"/>
                      <a:pt x="152" y="63"/>
                    </a:cubicBezTo>
                    <a:cubicBezTo>
                      <a:pt x="152" y="63"/>
                      <a:pt x="152" y="63"/>
                      <a:pt x="152" y="63"/>
                    </a:cubicBezTo>
                    <a:cubicBezTo>
                      <a:pt x="152" y="63"/>
                      <a:pt x="152" y="63"/>
                      <a:pt x="152" y="63"/>
                    </a:cubicBezTo>
                    <a:cubicBezTo>
                      <a:pt x="145" y="60"/>
                      <a:pt x="141" y="56"/>
                      <a:pt x="140" y="53"/>
                    </a:cubicBezTo>
                    <a:cubicBezTo>
                      <a:pt x="131" y="48"/>
                      <a:pt x="131" y="48"/>
                      <a:pt x="131" y="48"/>
                    </a:cubicBezTo>
                    <a:cubicBezTo>
                      <a:pt x="131" y="39"/>
                      <a:pt x="131" y="39"/>
                      <a:pt x="131" y="39"/>
                    </a:cubicBezTo>
                    <a:cubicBezTo>
                      <a:pt x="148" y="29"/>
                      <a:pt x="148" y="29"/>
                      <a:pt x="148" y="29"/>
                    </a:cubicBezTo>
                    <a:cubicBezTo>
                      <a:pt x="148" y="24"/>
                      <a:pt x="146" y="19"/>
                      <a:pt x="144" y="15"/>
                    </a:cubicBezTo>
                    <a:cubicBezTo>
                      <a:pt x="142" y="9"/>
                      <a:pt x="142" y="9"/>
                      <a:pt x="142" y="9"/>
                    </a:cubicBezTo>
                    <a:cubicBezTo>
                      <a:pt x="130" y="11"/>
                      <a:pt x="130" y="11"/>
                      <a:pt x="130" y="11"/>
                    </a:cubicBezTo>
                    <a:cubicBezTo>
                      <a:pt x="124" y="13"/>
                      <a:pt x="119" y="14"/>
                      <a:pt x="114" y="14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1" y="7"/>
                      <a:pt x="101" y="7"/>
                      <a:pt x="101" y="7"/>
                    </a:cubicBezTo>
                    <a:cubicBezTo>
                      <a:pt x="99" y="7"/>
                      <a:pt x="99" y="7"/>
                      <a:pt x="99" y="7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4" y="1"/>
                      <a:pt x="94" y="1"/>
                      <a:pt x="94" y="1"/>
                    </a:cubicBezTo>
                    <a:cubicBezTo>
                      <a:pt x="94" y="1"/>
                      <a:pt x="94" y="1"/>
                      <a:pt x="94" y="1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3" y="11"/>
                      <a:pt x="93" y="11"/>
                      <a:pt x="93" y="11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2" y="16"/>
                      <a:pt x="91" y="17"/>
                      <a:pt x="92" y="18"/>
                    </a:cubicBezTo>
                    <a:cubicBezTo>
                      <a:pt x="94" y="21"/>
                      <a:pt x="93" y="24"/>
                      <a:pt x="91" y="27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87" y="48"/>
                      <a:pt x="87" y="48"/>
                      <a:pt x="87" y="48"/>
                    </a:cubicBezTo>
                    <a:cubicBezTo>
                      <a:pt x="86" y="49"/>
                      <a:pt x="86" y="49"/>
                      <a:pt x="86" y="49"/>
                    </a:cubicBezTo>
                    <a:cubicBezTo>
                      <a:pt x="77" y="53"/>
                      <a:pt x="71" y="55"/>
                      <a:pt x="67" y="55"/>
                    </a:cubicBezTo>
                    <a:cubicBezTo>
                      <a:pt x="50" y="53"/>
                      <a:pt x="50" y="53"/>
                      <a:pt x="50" y="53"/>
                    </a:cubicBezTo>
                    <a:cubicBezTo>
                      <a:pt x="42" y="60"/>
                      <a:pt x="42" y="60"/>
                      <a:pt x="42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îṧľíde">
                <a:extLst>
                  <a:ext uri="{FF2B5EF4-FFF2-40B4-BE49-F238E27FC236}">
                    <a16:creationId xmlns:a16="http://schemas.microsoft.com/office/drawing/2014/main" xmlns="" id="{F21200BC-E99C-45F8-8058-DB7AD38D9CF9}"/>
                  </a:ext>
                </a:extLst>
              </p:cNvPr>
              <p:cNvSpPr/>
              <p:nvPr/>
            </p:nvSpPr>
            <p:spPr bwMode="auto">
              <a:xfrm>
                <a:off x="4292" y="3051"/>
                <a:ext cx="125" cy="303"/>
              </a:xfrm>
              <a:custGeom>
                <a:avLst/>
                <a:gdLst>
                  <a:gd name="T0" fmla="*/ 40 w 53"/>
                  <a:gd name="T1" fmla="*/ 0 h 128"/>
                  <a:gd name="T2" fmla="*/ 12 w 53"/>
                  <a:gd name="T3" fmla="*/ 35 h 128"/>
                  <a:gd name="T4" fmla="*/ 0 w 53"/>
                  <a:gd name="T5" fmla="*/ 54 h 128"/>
                  <a:gd name="T6" fmla="*/ 3 w 53"/>
                  <a:gd name="T7" fmla="*/ 76 h 128"/>
                  <a:gd name="T8" fmla="*/ 3 w 53"/>
                  <a:gd name="T9" fmla="*/ 77 h 128"/>
                  <a:gd name="T10" fmla="*/ 3 w 53"/>
                  <a:gd name="T11" fmla="*/ 77 h 128"/>
                  <a:gd name="T12" fmla="*/ 1 w 53"/>
                  <a:gd name="T13" fmla="*/ 92 h 128"/>
                  <a:gd name="T14" fmla="*/ 2 w 53"/>
                  <a:gd name="T15" fmla="*/ 101 h 128"/>
                  <a:gd name="T16" fmla="*/ 18 w 53"/>
                  <a:gd name="T17" fmla="*/ 112 h 128"/>
                  <a:gd name="T18" fmla="*/ 18 w 53"/>
                  <a:gd name="T19" fmla="*/ 112 h 128"/>
                  <a:gd name="T20" fmla="*/ 19 w 53"/>
                  <a:gd name="T21" fmla="*/ 112 h 128"/>
                  <a:gd name="T22" fmla="*/ 19 w 53"/>
                  <a:gd name="T23" fmla="*/ 113 h 128"/>
                  <a:gd name="T24" fmla="*/ 19 w 53"/>
                  <a:gd name="T25" fmla="*/ 113 h 128"/>
                  <a:gd name="T26" fmla="*/ 25 w 53"/>
                  <a:gd name="T27" fmla="*/ 124 h 128"/>
                  <a:gd name="T28" fmla="*/ 31 w 53"/>
                  <a:gd name="T29" fmla="*/ 128 h 128"/>
                  <a:gd name="T30" fmla="*/ 33 w 53"/>
                  <a:gd name="T31" fmla="*/ 102 h 128"/>
                  <a:gd name="T32" fmla="*/ 33 w 53"/>
                  <a:gd name="T33" fmla="*/ 101 h 128"/>
                  <a:gd name="T34" fmla="*/ 45 w 53"/>
                  <a:gd name="T35" fmla="*/ 73 h 128"/>
                  <a:gd name="T36" fmla="*/ 49 w 53"/>
                  <a:gd name="T37" fmla="*/ 40 h 128"/>
                  <a:gd name="T38" fmla="*/ 49 w 53"/>
                  <a:gd name="T39" fmla="*/ 39 h 128"/>
                  <a:gd name="T40" fmla="*/ 49 w 53"/>
                  <a:gd name="T41" fmla="*/ 39 h 128"/>
                  <a:gd name="T42" fmla="*/ 53 w 53"/>
                  <a:gd name="T43" fmla="*/ 30 h 128"/>
                  <a:gd name="T44" fmla="*/ 50 w 53"/>
                  <a:gd name="T45" fmla="*/ 22 h 128"/>
                  <a:gd name="T46" fmla="*/ 50 w 53"/>
                  <a:gd name="T47" fmla="*/ 22 h 128"/>
                  <a:gd name="T48" fmla="*/ 49 w 53"/>
                  <a:gd name="T49" fmla="*/ 22 h 128"/>
                  <a:gd name="T50" fmla="*/ 49 w 53"/>
                  <a:gd name="T51" fmla="*/ 12 h 128"/>
                  <a:gd name="T52" fmla="*/ 49 w 53"/>
                  <a:gd name="T53" fmla="*/ 11 h 128"/>
                  <a:gd name="T54" fmla="*/ 49 w 53"/>
                  <a:gd name="T55" fmla="*/ 11 h 128"/>
                  <a:gd name="T56" fmla="*/ 51 w 53"/>
                  <a:gd name="T57" fmla="*/ 8 h 128"/>
                  <a:gd name="T58" fmla="*/ 53 w 53"/>
                  <a:gd name="T59" fmla="*/ 6 h 128"/>
                  <a:gd name="T60" fmla="*/ 40 w 53"/>
                  <a:gd name="T61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" h="128">
                    <a:moveTo>
                      <a:pt x="40" y="0"/>
                    </a:moveTo>
                    <a:cubicBezTo>
                      <a:pt x="27" y="9"/>
                      <a:pt x="18" y="21"/>
                      <a:pt x="12" y="35"/>
                    </a:cubicBezTo>
                    <a:cubicBezTo>
                      <a:pt x="7" y="47"/>
                      <a:pt x="3" y="53"/>
                      <a:pt x="0" y="54"/>
                    </a:cubicBezTo>
                    <a:cubicBezTo>
                      <a:pt x="3" y="76"/>
                      <a:pt x="3" y="76"/>
                      <a:pt x="3" y="76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0" y="97"/>
                      <a:pt x="1" y="100"/>
                      <a:pt x="2" y="101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19" y="112"/>
                      <a:pt x="19" y="112"/>
                      <a:pt x="19" y="112"/>
                    </a:cubicBezTo>
                    <a:cubicBezTo>
                      <a:pt x="19" y="113"/>
                      <a:pt x="19" y="113"/>
                      <a:pt x="19" y="113"/>
                    </a:cubicBezTo>
                    <a:cubicBezTo>
                      <a:pt x="19" y="113"/>
                      <a:pt x="19" y="113"/>
                      <a:pt x="19" y="113"/>
                    </a:cubicBezTo>
                    <a:cubicBezTo>
                      <a:pt x="20" y="116"/>
                      <a:pt x="22" y="120"/>
                      <a:pt x="25" y="124"/>
                    </a:cubicBezTo>
                    <a:cubicBezTo>
                      <a:pt x="27" y="126"/>
                      <a:pt x="29" y="127"/>
                      <a:pt x="31" y="128"/>
                    </a:cubicBezTo>
                    <a:cubicBezTo>
                      <a:pt x="33" y="102"/>
                      <a:pt x="33" y="102"/>
                      <a:pt x="33" y="102"/>
                    </a:cubicBezTo>
                    <a:cubicBezTo>
                      <a:pt x="33" y="101"/>
                      <a:pt x="33" y="101"/>
                      <a:pt x="33" y="101"/>
                    </a:cubicBezTo>
                    <a:cubicBezTo>
                      <a:pt x="45" y="73"/>
                      <a:pt x="45" y="73"/>
                      <a:pt x="45" y="73"/>
                    </a:cubicBezTo>
                    <a:cubicBezTo>
                      <a:pt x="49" y="40"/>
                      <a:pt x="49" y="40"/>
                      <a:pt x="49" y="40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53" y="30"/>
                      <a:pt x="53" y="30"/>
                      <a:pt x="53" y="30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3" y="6"/>
                      <a:pt x="53" y="6"/>
                      <a:pt x="53" y="6"/>
                    </a:cubicBezTo>
                    <a:lnTo>
                      <a:pt x="4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îṩḷiḓe">
                <a:extLst>
                  <a:ext uri="{FF2B5EF4-FFF2-40B4-BE49-F238E27FC236}">
                    <a16:creationId xmlns:a16="http://schemas.microsoft.com/office/drawing/2014/main" xmlns="" id="{A0445BCB-2C9E-4025-A826-F19E0523A289}"/>
                  </a:ext>
                </a:extLst>
              </p:cNvPr>
              <p:cNvSpPr/>
              <p:nvPr/>
            </p:nvSpPr>
            <p:spPr bwMode="auto">
              <a:xfrm>
                <a:off x="3366" y="3588"/>
                <a:ext cx="195" cy="166"/>
              </a:xfrm>
              <a:custGeom>
                <a:avLst/>
                <a:gdLst>
                  <a:gd name="T0" fmla="*/ 37 w 82"/>
                  <a:gd name="T1" fmla="*/ 7 h 70"/>
                  <a:gd name="T2" fmla="*/ 36 w 82"/>
                  <a:gd name="T3" fmla="*/ 9 h 70"/>
                  <a:gd name="T4" fmla="*/ 36 w 82"/>
                  <a:gd name="T5" fmla="*/ 9 h 70"/>
                  <a:gd name="T6" fmla="*/ 35 w 82"/>
                  <a:gd name="T7" fmla="*/ 10 h 70"/>
                  <a:gd name="T8" fmla="*/ 19 w 82"/>
                  <a:gd name="T9" fmla="*/ 14 h 70"/>
                  <a:gd name="T10" fmla="*/ 20 w 82"/>
                  <a:gd name="T11" fmla="*/ 16 h 70"/>
                  <a:gd name="T12" fmla="*/ 25 w 82"/>
                  <a:gd name="T13" fmla="*/ 22 h 70"/>
                  <a:gd name="T14" fmla="*/ 23 w 82"/>
                  <a:gd name="T15" fmla="*/ 23 h 70"/>
                  <a:gd name="T16" fmla="*/ 16 w 82"/>
                  <a:gd name="T17" fmla="*/ 27 h 70"/>
                  <a:gd name="T18" fmla="*/ 4 w 82"/>
                  <a:gd name="T19" fmla="*/ 36 h 70"/>
                  <a:gd name="T20" fmla="*/ 6 w 82"/>
                  <a:gd name="T21" fmla="*/ 63 h 70"/>
                  <a:gd name="T22" fmla="*/ 18 w 82"/>
                  <a:gd name="T23" fmla="*/ 64 h 70"/>
                  <a:gd name="T24" fmla="*/ 19 w 82"/>
                  <a:gd name="T25" fmla="*/ 64 h 70"/>
                  <a:gd name="T26" fmla="*/ 19 w 82"/>
                  <a:gd name="T27" fmla="*/ 64 h 70"/>
                  <a:gd name="T28" fmla="*/ 31 w 82"/>
                  <a:gd name="T29" fmla="*/ 70 h 70"/>
                  <a:gd name="T30" fmla="*/ 44 w 82"/>
                  <a:gd name="T31" fmla="*/ 68 h 70"/>
                  <a:gd name="T32" fmla="*/ 62 w 82"/>
                  <a:gd name="T33" fmla="*/ 53 h 70"/>
                  <a:gd name="T34" fmla="*/ 63 w 82"/>
                  <a:gd name="T35" fmla="*/ 53 h 70"/>
                  <a:gd name="T36" fmla="*/ 64 w 82"/>
                  <a:gd name="T37" fmla="*/ 52 h 70"/>
                  <a:gd name="T38" fmla="*/ 69 w 82"/>
                  <a:gd name="T39" fmla="*/ 50 h 70"/>
                  <a:gd name="T40" fmla="*/ 68 w 82"/>
                  <a:gd name="T41" fmla="*/ 33 h 70"/>
                  <a:gd name="T42" fmla="*/ 68 w 82"/>
                  <a:gd name="T43" fmla="*/ 33 h 70"/>
                  <a:gd name="T44" fmla="*/ 75 w 82"/>
                  <a:gd name="T45" fmla="*/ 22 h 70"/>
                  <a:gd name="T46" fmla="*/ 75 w 82"/>
                  <a:gd name="T47" fmla="*/ 22 h 70"/>
                  <a:gd name="T48" fmla="*/ 75 w 82"/>
                  <a:gd name="T49" fmla="*/ 22 h 70"/>
                  <a:gd name="T50" fmla="*/ 81 w 82"/>
                  <a:gd name="T51" fmla="*/ 17 h 70"/>
                  <a:gd name="T52" fmla="*/ 79 w 82"/>
                  <a:gd name="T53" fmla="*/ 5 h 70"/>
                  <a:gd name="T54" fmla="*/ 74 w 82"/>
                  <a:gd name="T55" fmla="*/ 0 h 70"/>
                  <a:gd name="T56" fmla="*/ 74 w 82"/>
                  <a:gd name="T57" fmla="*/ 6 h 70"/>
                  <a:gd name="T58" fmla="*/ 64 w 82"/>
                  <a:gd name="T59" fmla="*/ 4 h 70"/>
                  <a:gd name="T60" fmla="*/ 59 w 82"/>
                  <a:gd name="T61" fmla="*/ 7 h 70"/>
                  <a:gd name="T62" fmla="*/ 58 w 82"/>
                  <a:gd name="T63" fmla="*/ 7 h 70"/>
                  <a:gd name="T64" fmla="*/ 58 w 82"/>
                  <a:gd name="T65" fmla="*/ 7 h 70"/>
                  <a:gd name="T66" fmla="*/ 37 w 82"/>
                  <a:gd name="T67" fmla="*/ 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2" h="70">
                    <a:moveTo>
                      <a:pt x="37" y="7"/>
                    </a:move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4" y="22"/>
                      <a:pt x="24" y="23"/>
                      <a:pt x="23" y="23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0" y="41"/>
                      <a:pt x="0" y="49"/>
                      <a:pt x="6" y="63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9" y="64"/>
                      <a:pt x="19" y="64"/>
                      <a:pt x="19" y="64"/>
                    </a:cubicBezTo>
                    <a:cubicBezTo>
                      <a:pt x="19" y="64"/>
                      <a:pt x="19" y="64"/>
                      <a:pt x="19" y="64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49" y="67"/>
                      <a:pt x="55" y="62"/>
                      <a:pt x="62" y="53"/>
                    </a:cubicBezTo>
                    <a:cubicBezTo>
                      <a:pt x="63" y="53"/>
                      <a:pt x="63" y="53"/>
                      <a:pt x="63" y="53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9" y="50"/>
                      <a:pt x="69" y="50"/>
                      <a:pt x="69" y="50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81" y="17"/>
                      <a:pt x="81" y="17"/>
                      <a:pt x="81" y="17"/>
                    </a:cubicBezTo>
                    <a:cubicBezTo>
                      <a:pt x="82" y="13"/>
                      <a:pt x="81" y="8"/>
                      <a:pt x="79" y="5"/>
                    </a:cubicBezTo>
                    <a:cubicBezTo>
                      <a:pt x="78" y="1"/>
                      <a:pt x="76" y="0"/>
                      <a:pt x="74" y="0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8" y="7"/>
                      <a:pt x="58" y="7"/>
                    </a:cubicBezTo>
                    <a:lnTo>
                      <a:pt x="37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îśḻíḍè">
              <a:extLst>
                <a:ext uri="{FF2B5EF4-FFF2-40B4-BE49-F238E27FC236}">
                  <a16:creationId xmlns:a16="http://schemas.microsoft.com/office/drawing/2014/main" xmlns="" id="{1A4FC03E-FCE3-42E9-AF13-1FC436F03B0F}"/>
                </a:ext>
              </a:extLst>
            </p:cNvPr>
            <p:cNvSpPr/>
            <p:nvPr/>
          </p:nvSpPr>
          <p:spPr>
            <a:xfrm>
              <a:off x="4849071" y="2393330"/>
              <a:ext cx="2506688" cy="2506688"/>
            </a:xfrm>
            <a:prstGeom prst="ellipse">
              <a:avLst/>
            </a:prstGeom>
            <a:noFill/>
            <a:ln w="571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ṥḻîḓé">
              <a:extLst>
                <a:ext uri="{FF2B5EF4-FFF2-40B4-BE49-F238E27FC236}">
                  <a16:creationId xmlns:a16="http://schemas.microsoft.com/office/drawing/2014/main" xmlns="" id="{9C355E5B-7F5E-44AA-930F-DCF2DA6570E7}"/>
                </a:ext>
              </a:extLst>
            </p:cNvPr>
            <p:cNvSpPr/>
            <p:nvPr/>
          </p:nvSpPr>
          <p:spPr>
            <a:xfrm>
              <a:off x="5754162" y="1938401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1"/>
            </a:solidFill>
            <a:ln w="28575"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śliḓê">
              <a:extLst>
                <a:ext uri="{FF2B5EF4-FFF2-40B4-BE49-F238E27FC236}">
                  <a16:creationId xmlns:a16="http://schemas.microsoft.com/office/drawing/2014/main" xmlns="" id="{641AF052-C61E-44A2-9E92-4E443223579A}"/>
                </a:ext>
              </a:extLst>
            </p:cNvPr>
            <p:cNvSpPr/>
            <p:nvPr/>
          </p:nvSpPr>
          <p:spPr>
            <a:xfrm>
              <a:off x="6931977" y="2618412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3"/>
            </a:solidFill>
            <a:ln w="28575"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sļíḍé">
              <a:extLst>
                <a:ext uri="{FF2B5EF4-FFF2-40B4-BE49-F238E27FC236}">
                  <a16:creationId xmlns:a16="http://schemas.microsoft.com/office/drawing/2014/main" xmlns="" id="{EF3476F9-1EE1-4E2D-AF97-A9F308A1EED8}"/>
                </a:ext>
              </a:extLst>
            </p:cNvPr>
            <p:cNvSpPr/>
            <p:nvPr/>
          </p:nvSpPr>
          <p:spPr>
            <a:xfrm>
              <a:off x="6931977" y="3978432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ŝḷîďe">
              <a:extLst>
                <a:ext uri="{FF2B5EF4-FFF2-40B4-BE49-F238E27FC236}">
                  <a16:creationId xmlns:a16="http://schemas.microsoft.com/office/drawing/2014/main" xmlns="" id="{32DC892A-11AD-47F5-8289-F985A778115E}"/>
                </a:ext>
              </a:extLst>
            </p:cNvPr>
            <p:cNvSpPr/>
            <p:nvPr/>
          </p:nvSpPr>
          <p:spPr>
            <a:xfrm>
              <a:off x="5754162" y="4658443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3"/>
            </a:solidFill>
            <a:ln w="285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sḷîḋè">
              <a:extLst>
                <a:ext uri="{FF2B5EF4-FFF2-40B4-BE49-F238E27FC236}">
                  <a16:creationId xmlns:a16="http://schemas.microsoft.com/office/drawing/2014/main" xmlns="" id="{C3A805A6-7333-432E-ADD9-CFD6816FFAE4}"/>
                </a:ext>
              </a:extLst>
            </p:cNvPr>
            <p:cNvSpPr/>
            <p:nvPr/>
          </p:nvSpPr>
          <p:spPr>
            <a:xfrm>
              <a:off x="4576351" y="3978432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ṧľíḓê">
              <a:extLst>
                <a:ext uri="{FF2B5EF4-FFF2-40B4-BE49-F238E27FC236}">
                  <a16:creationId xmlns:a16="http://schemas.microsoft.com/office/drawing/2014/main" xmlns="" id="{6A1F07D4-B1BB-471E-963C-81CBE019B9F2}"/>
                </a:ext>
              </a:extLst>
            </p:cNvPr>
            <p:cNvSpPr/>
            <p:nvPr/>
          </p:nvSpPr>
          <p:spPr>
            <a:xfrm>
              <a:off x="4576351" y="2618412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3"/>
            </a:solidFill>
            <a:ln w="285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ṧ1ïḍê">
              <a:extLst>
                <a:ext uri="{FF2B5EF4-FFF2-40B4-BE49-F238E27FC236}">
                  <a16:creationId xmlns:a16="http://schemas.microsoft.com/office/drawing/2014/main" xmlns="" id="{9027C58D-3C80-4DBB-B0CE-1A901430D824}"/>
                </a:ext>
              </a:extLst>
            </p:cNvPr>
            <p:cNvSpPr/>
            <p:nvPr/>
          </p:nvSpPr>
          <p:spPr>
            <a:xfrm>
              <a:off x="5631771" y="1407639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5" name="ïŝḷïḍé">
              <a:extLst>
                <a:ext uri="{FF2B5EF4-FFF2-40B4-BE49-F238E27FC236}">
                  <a16:creationId xmlns:a16="http://schemas.microsoft.com/office/drawing/2014/main" xmlns="" id="{4618353A-41F0-4431-A405-C88CE669833E}"/>
                </a:ext>
              </a:extLst>
            </p:cNvPr>
            <p:cNvSpPr/>
            <p:nvPr/>
          </p:nvSpPr>
          <p:spPr>
            <a:xfrm>
              <a:off x="5358983" y="5462927"/>
              <a:ext cx="1486860" cy="307777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/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6" name="îṩḻídé">
              <a:extLst>
                <a:ext uri="{FF2B5EF4-FFF2-40B4-BE49-F238E27FC236}">
                  <a16:creationId xmlns:a16="http://schemas.microsoft.com/office/drawing/2014/main" xmlns="" id="{0856C4C0-E44C-467F-9092-41EFA77FD618}"/>
                </a:ext>
              </a:extLst>
            </p:cNvPr>
            <p:cNvSpPr/>
            <p:nvPr/>
          </p:nvSpPr>
          <p:spPr>
            <a:xfrm>
              <a:off x="7798138" y="2594905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7" name="îṧļïḍé">
              <a:extLst>
                <a:ext uri="{FF2B5EF4-FFF2-40B4-BE49-F238E27FC236}">
                  <a16:creationId xmlns:a16="http://schemas.microsoft.com/office/drawing/2014/main" xmlns="" id="{E3734B36-0FF8-4781-AF67-294ADD78D1B6}"/>
                </a:ext>
              </a:extLst>
            </p:cNvPr>
            <p:cNvSpPr/>
            <p:nvPr/>
          </p:nvSpPr>
          <p:spPr>
            <a:xfrm>
              <a:off x="3452579" y="2594905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r">
                <a:tabLst>
                  <a:tab pos="360000" algn="l"/>
                </a:tabLst>
              </a:pPr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8" name="ïṡ1ïďê">
              <a:extLst>
                <a:ext uri="{FF2B5EF4-FFF2-40B4-BE49-F238E27FC236}">
                  <a16:creationId xmlns:a16="http://schemas.microsoft.com/office/drawing/2014/main" xmlns="" id="{B790698B-EA8A-4BAE-A9DC-060ED0300798}"/>
                </a:ext>
              </a:extLst>
            </p:cNvPr>
            <p:cNvSpPr/>
            <p:nvPr/>
          </p:nvSpPr>
          <p:spPr>
            <a:xfrm>
              <a:off x="3476466" y="4253051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r" defTabSz="360000" fontAlgn="auto">
                <a:spcBef>
                  <a:spcPts val="0"/>
                </a:spcBef>
                <a:spcAft>
                  <a:spcPts val="600"/>
                </a:spcAft>
                <a:tabLst>
                  <a:tab pos="360000" algn="l"/>
                </a:tabLst>
              </a:pPr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9" name="îśľîḓé">
              <a:extLst>
                <a:ext uri="{FF2B5EF4-FFF2-40B4-BE49-F238E27FC236}">
                  <a16:creationId xmlns:a16="http://schemas.microsoft.com/office/drawing/2014/main" xmlns="" id="{428A6E81-75F8-49DA-866A-F6F69E4C0473}"/>
                </a:ext>
              </a:extLst>
            </p:cNvPr>
            <p:cNvSpPr/>
            <p:nvPr/>
          </p:nvSpPr>
          <p:spPr>
            <a:xfrm>
              <a:off x="7798138" y="4253051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20" name="îṡliḓè">
              <a:extLst>
                <a:ext uri="{FF2B5EF4-FFF2-40B4-BE49-F238E27FC236}">
                  <a16:creationId xmlns:a16="http://schemas.microsoft.com/office/drawing/2014/main" xmlns="" id="{A2CE298A-F3CD-48EC-918A-6B0C8D5C365C}"/>
                </a:ext>
              </a:extLst>
            </p:cNvPr>
            <p:cNvSpPr/>
            <p:nvPr/>
          </p:nvSpPr>
          <p:spPr bwMode="auto">
            <a:xfrm>
              <a:off x="5917267" y="2057929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ṣḷiďê">
              <a:extLst>
                <a:ext uri="{FF2B5EF4-FFF2-40B4-BE49-F238E27FC236}">
                  <a16:creationId xmlns:a16="http://schemas.microsoft.com/office/drawing/2014/main" xmlns="" id="{9A953376-5BA2-479B-B6E1-E793CDC2D788}"/>
                </a:ext>
              </a:extLst>
            </p:cNvPr>
            <p:cNvSpPr/>
            <p:nvPr/>
          </p:nvSpPr>
          <p:spPr bwMode="auto">
            <a:xfrm>
              <a:off x="4734366" y="2750505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ṧḷîďê">
              <a:extLst>
                <a:ext uri="{FF2B5EF4-FFF2-40B4-BE49-F238E27FC236}">
                  <a16:creationId xmlns:a16="http://schemas.microsoft.com/office/drawing/2014/main" xmlns="" id="{D75B8A71-0899-47B3-85D3-CF6C73CC62C1}"/>
                </a:ext>
              </a:extLst>
            </p:cNvPr>
            <p:cNvSpPr/>
            <p:nvPr/>
          </p:nvSpPr>
          <p:spPr bwMode="auto">
            <a:xfrm>
              <a:off x="7097235" y="2750505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ṣľíde">
              <a:extLst>
                <a:ext uri="{FF2B5EF4-FFF2-40B4-BE49-F238E27FC236}">
                  <a16:creationId xmlns:a16="http://schemas.microsoft.com/office/drawing/2014/main" xmlns="" id="{DF722766-CC29-4EB6-AC2F-5B56BED913A3}"/>
                </a:ext>
              </a:extLst>
            </p:cNvPr>
            <p:cNvSpPr/>
            <p:nvPr/>
          </p:nvSpPr>
          <p:spPr bwMode="auto">
            <a:xfrm>
              <a:off x="4734366" y="4095629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şḷïde">
              <a:extLst>
                <a:ext uri="{FF2B5EF4-FFF2-40B4-BE49-F238E27FC236}">
                  <a16:creationId xmlns:a16="http://schemas.microsoft.com/office/drawing/2014/main" xmlns="" id="{A6A4F9D6-7071-45FB-AF2D-BAFC603AC83E}"/>
                </a:ext>
              </a:extLst>
            </p:cNvPr>
            <p:cNvSpPr/>
            <p:nvPr/>
          </p:nvSpPr>
          <p:spPr bwMode="auto">
            <a:xfrm>
              <a:off x="7097235" y="4095629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şļíḓé">
              <a:extLst>
                <a:ext uri="{FF2B5EF4-FFF2-40B4-BE49-F238E27FC236}">
                  <a16:creationId xmlns:a16="http://schemas.microsoft.com/office/drawing/2014/main" xmlns="" id="{2EA11E73-ECD3-4203-A34A-95B900008AD4}"/>
                </a:ext>
              </a:extLst>
            </p:cNvPr>
            <p:cNvSpPr/>
            <p:nvPr/>
          </p:nvSpPr>
          <p:spPr bwMode="auto">
            <a:xfrm>
              <a:off x="5917267" y="4802402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ṥ1íḑé">
              <a:extLst>
                <a:ext uri="{FF2B5EF4-FFF2-40B4-BE49-F238E27FC236}">
                  <a16:creationId xmlns:a16="http://schemas.microsoft.com/office/drawing/2014/main" xmlns="" id="{BB8B7BF4-6FB5-4534-AAA6-C9970FF13C1A}"/>
                </a:ext>
              </a:extLst>
            </p:cNvPr>
            <p:cNvSpPr/>
            <p:nvPr/>
          </p:nvSpPr>
          <p:spPr bwMode="auto">
            <a:xfrm>
              <a:off x="773531" y="2120735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7" name="ïṣľíḍe">
              <a:extLst>
                <a:ext uri="{FF2B5EF4-FFF2-40B4-BE49-F238E27FC236}">
                  <a16:creationId xmlns:a16="http://schemas.microsoft.com/office/drawing/2014/main" xmlns="" id="{A1E2FB72-F084-4316-A475-936B0DE3CD31}"/>
                </a:ext>
              </a:extLst>
            </p:cNvPr>
            <p:cNvSpPr txBox="1"/>
            <p:nvPr/>
          </p:nvSpPr>
          <p:spPr bwMode="auto">
            <a:xfrm>
              <a:off x="773531" y="1707855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8" name="işľíḍe">
              <a:extLst>
                <a:ext uri="{FF2B5EF4-FFF2-40B4-BE49-F238E27FC236}">
                  <a16:creationId xmlns:a16="http://schemas.microsoft.com/office/drawing/2014/main" xmlns="" id="{AFAF0435-12D4-4695-B75F-6841BDF744D3}"/>
                </a:ext>
              </a:extLst>
            </p:cNvPr>
            <p:cNvSpPr/>
            <p:nvPr/>
          </p:nvSpPr>
          <p:spPr bwMode="auto">
            <a:xfrm>
              <a:off x="773531" y="3629959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9" name="iSľiḋê">
              <a:extLst>
                <a:ext uri="{FF2B5EF4-FFF2-40B4-BE49-F238E27FC236}">
                  <a16:creationId xmlns:a16="http://schemas.microsoft.com/office/drawing/2014/main" xmlns="" id="{0297D3B5-2898-4DD3-B26D-CAB736D80CDA}"/>
                </a:ext>
              </a:extLst>
            </p:cNvPr>
            <p:cNvSpPr txBox="1"/>
            <p:nvPr/>
          </p:nvSpPr>
          <p:spPr bwMode="auto">
            <a:xfrm>
              <a:off x="773531" y="3217079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30" name="íṩľîďê">
              <a:extLst>
                <a:ext uri="{FF2B5EF4-FFF2-40B4-BE49-F238E27FC236}">
                  <a16:creationId xmlns:a16="http://schemas.microsoft.com/office/drawing/2014/main" xmlns="" id="{10FE6C72-8047-4D31-874E-73472E163890}"/>
                </a:ext>
              </a:extLst>
            </p:cNvPr>
            <p:cNvSpPr/>
            <p:nvPr/>
          </p:nvSpPr>
          <p:spPr bwMode="auto">
            <a:xfrm>
              <a:off x="773531" y="513836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1" name="iśḻïḋè">
              <a:extLst>
                <a:ext uri="{FF2B5EF4-FFF2-40B4-BE49-F238E27FC236}">
                  <a16:creationId xmlns:a16="http://schemas.microsoft.com/office/drawing/2014/main" xmlns="" id="{2CD8A02A-64AE-4159-90F6-5C751D0450B4}"/>
                </a:ext>
              </a:extLst>
            </p:cNvPr>
            <p:cNvSpPr txBox="1"/>
            <p:nvPr/>
          </p:nvSpPr>
          <p:spPr bwMode="auto">
            <a:xfrm>
              <a:off x="773531" y="472548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A0680A5E-71FC-47AE-B916-E8F346A05EC2}"/>
                </a:ext>
              </a:extLst>
            </p:cNvPr>
            <p:cNvCxnSpPr/>
            <p:nvPr/>
          </p:nvCxnSpPr>
          <p:spPr>
            <a:xfrm>
              <a:off x="876000" y="2829974"/>
              <a:ext cx="18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5167B367-9B69-46F8-B312-634A420BE54B}"/>
                </a:ext>
              </a:extLst>
            </p:cNvPr>
            <p:cNvCxnSpPr/>
            <p:nvPr/>
          </p:nvCxnSpPr>
          <p:spPr>
            <a:xfrm>
              <a:off x="876000" y="4349083"/>
              <a:ext cx="18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ïš1ïḑè">
              <a:extLst>
                <a:ext uri="{FF2B5EF4-FFF2-40B4-BE49-F238E27FC236}">
                  <a16:creationId xmlns:a16="http://schemas.microsoft.com/office/drawing/2014/main" xmlns="" id="{DD4F0591-CFBE-4A34-B003-B46246C5908A}"/>
                </a:ext>
              </a:extLst>
            </p:cNvPr>
            <p:cNvSpPr/>
            <p:nvPr/>
          </p:nvSpPr>
          <p:spPr bwMode="auto">
            <a:xfrm>
              <a:off x="9317376" y="2120735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5" name="îṩļîḑe">
              <a:extLst>
                <a:ext uri="{FF2B5EF4-FFF2-40B4-BE49-F238E27FC236}">
                  <a16:creationId xmlns:a16="http://schemas.microsoft.com/office/drawing/2014/main" xmlns="" id="{D797A89A-17DC-4291-9ED2-B0BDA0344EF0}"/>
                </a:ext>
              </a:extLst>
            </p:cNvPr>
            <p:cNvSpPr txBox="1"/>
            <p:nvPr/>
          </p:nvSpPr>
          <p:spPr bwMode="auto">
            <a:xfrm>
              <a:off x="9317376" y="1707855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36" name="îṧľídé">
              <a:extLst>
                <a:ext uri="{FF2B5EF4-FFF2-40B4-BE49-F238E27FC236}">
                  <a16:creationId xmlns:a16="http://schemas.microsoft.com/office/drawing/2014/main" xmlns="" id="{B2B914D1-008D-48E9-BEE5-88D44217A6ED}"/>
                </a:ext>
              </a:extLst>
            </p:cNvPr>
            <p:cNvSpPr/>
            <p:nvPr/>
          </p:nvSpPr>
          <p:spPr bwMode="auto">
            <a:xfrm>
              <a:off x="9317376" y="3629959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7" name="í$liďe">
              <a:extLst>
                <a:ext uri="{FF2B5EF4-FFF2-40B4-BE49-F238E27FC236}">
                  <a16:creationId xmlns:a16="http://schemas.microsoft.com/office/drawing/2014/main" xmlns="" id="{88E21FDE-A911-41CE-AB83-CA55604CA0A0}"/>
                </a:ext>
              </a:extLst>
            </p:cNvPr>
            <p:cNvSpPr txBox="1"/>
            <p:nvPr/>
          </p:nvSpPr>
          <p:spPr bwMode="auto">
            <a:xfrm>
              <a:off x="9317376" y="3217079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38" name="íśļíde">
              <a:extLst>
                <a:ext uri="{FF2B5EF4-FFF2-40B4-BE49-F238E27FC236}">
                  <a16:creationId xmlns:a16="http://schemas.microsoft.com/office/drawing/2014/main" xmlns="" id="{CE3A97EA-325D-42C5-A2D9-4A472E9406CF}"/>
                </a:ext>
              </a:extLst>
            </p:cNvPr>
            <p:cNvSpPr/>
            <p:nvPr/>
          </p:nvSpPr>
          <p:spPr bwMode="auto">
            <a:xfrm>
              <a:off x="9317376" y="513836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9" name="iśḷiḍé">
              <a:extLst>
                <a:ext uri="{FF2B5EF4-FFF2-40B4-BE49-F238E27FC236}">
                  <a16:creationId xmlns:a16="http://schemas.microsoft.com/office/drawing/2014/main" xmlns="" id="{3F6A1D88-A06C-4CC9-9125-716ED3CA2841}"/>
                </a:ext>
              </a:extLst>
            </p:cNvPr>
            <p:cNvSpPr txBox="1"/>
            <p:nvPr/>
          </p:nvSpPr>
          <p:spPr bwMode="auto">
            <a:xfrm>
              <a:off x="9317376" y="472548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3CA98D70-3ADF-4C0C-B084-FBA4FCCE6693}"/>
                </a:ext>
              </a:extLst>
            </p:cNvPr>
            <p:cNvCxnSpPr/>
            <p:nvPr/>
          </p:nvCxnSpPr>
          <p:spPr>
            <a:xfrm>
              <a:off x="9419845" y="2829974"/>
              <a:ext cx="18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F46D86B1-05E5-4D55-BEB7-A92AC7B25D2B}"/>
                </a:ext>
              </a:extLst>
            </p:cNvPr>
            <p:cNvCxnSpPr/>
            <p:nvPr/>
          </p:nvCxnSpPr>
          <p:spPr>
            <a:xfrm>
              <a:off x="9419845" y="4349083"/>
              <a:ext cx="18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21693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3382962" y="811893"/>
            <a:ext cx="5426076" cy="1621509"/>
          </a:xfrm>
        </p:spPr>
        <p:txBody>
          <a:bodyPr/>
          <a:lstStyle/>
          <a:p>
            <a:pPr algn="ctr"/>
            <a:r>
              <a:rPr lang="en-US" altLang="zh-CN" dirty="0"/>
              <a:t>Thanks</a:t>
            </a:r>
            <a:br>
              <a:rPr lang="en-US" altLang="zh-CN" dirty="0"/>
            </a:br>
            <a:r>
              <a:rPr lang="en-US" altLang="zh-CN" sz="2400" b="0" dirty="0"/>
              <a:t>And Your Slogan Here</a:t>
            </a:r>
            <a:endParaRPr lang="zh-CN" altLang="en-US" b="0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>
          <a:xfrm>
            <a:off x="3382962" y="3036484"/>
            <a:ext cx="5426076" cy="310871"/>
          </a:xfrm>
        </p:spPr>
        <p:txBody>
          <a:bodyPr>
            <a:normAutofit/>
          </a:bodyPr>
          <a:lstStyle/>
          <a:p>
            <a:pPr algn="ctr"/>
            <a:r>
              <a:rPr lang="en-US" altLang="zh-CN" dirty="0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3382963" y="2740213"/>
            <a:ext cx="5426076" cy="296271"/>
          </a:xfrm>
        </p:spPr>
        <p:txBody>
          <a:bodyPr/>
          <a:lstStyle/>
          <a:p>
            <a:pPr algn="ctr"/>
            <a:r>
              <a:rPr lang="en-US" altLang="zh-CN" dirty="0"/>
              <a:t>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70%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1114460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44886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358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624805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7869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66420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4151876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0B006C4-31D2-4B72-BD26-B4775A6D4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BFFC766-FE45-44B8-BE6D-D6ED2CD79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B54B1AD-FBDA-4D0C-B555-6642AD862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65890" y="1143277"/>
            <a:ext cx="10982388" cy="5729124"/>
            <a:chOff x="665890" y="1143277"/>
            <a:chExt cx="10982388" cy="5729124"/>
          </a:xfrm>
        </p:grpSpPr>
        <p:grpSp>
          <p:nvGrpSpPr>
            <p:cNvPr id="61" name="ïsļïďé">
              <a:extLst>
                <a:ext uri="{FF2B5EF4-FFF2-40B4-BE49-F238E27FC236}">
                  <a16:creationId xmlns:a16="http://schemas.microsoft.com/office/drawing/2014/main" xmlns="" id="{7F5A9D3A-4A21-42FB-B59C-CB348FC06F10}"/>
                </a:ext>
              </a:extLst>
            </p:cNvPr>
            <p:cNvGrpSpPr/>
            <p:nvPr/>
          </p:nvGrpSpPr>
          <p:grpSpPr>
            <a:xfrm>
              <a:off x="3642770" y="1812057"/>
              <a:ext cx="4906090" cy="5060344"/>
              <a:chOff x="2475792" y="3745959"/>
              <a:chExt cx="10097298" cy="10414771"/>
            </a:xfrm>
          </p:grpSpPr>
          <p:grpSp>
            <p:nvGrpSpPr>
              <p:cNvPr id="75" name="iṩlíde">
                <a:extLst>
                  <a:ext uri="{FF2B5EF4-FFF2-40B4-BE49-F238E27FC236}">
                    <a16:creationId xmlns:a16="http://schemas.microsoft.com/office/drawing/2014/main" xmlns="" id="{39F9B68D-B155-4425-A6B9-56A05B9CAF4E}"/>
                  </a:ext>
                </a:extLst>
              </p:cNvPr>
              <p:cNvGrpSpPr/>
              <p:nvPr/>
            </p:nvGrpSpPr>
            <p:grpSpPr>
              <a:xfrm>
                <a:off x="6658642" y="3745959"/>
                <a:ext cx="1963964" cy="959217"/>
                <a:chOff x="23527" y="525901"/>
                <a:chExt cx="1963962" cy="959216"/>
              </a:xfrm>
            </p:grpSpPr>
            <p:sp>
              <p:nvSpPr>
                <p:cNvPr id="178" name="ïṣlîḍè">
                  <a:extLst>
                    <a:ext uri="{FF2B5EF4-FFF2-40B4-BE49-F238E27FC236}">
                      <a16:creationId xmlns:a16="http://schemas.microsoft.com/office/drawing/2014/main" xmlns="" id="{4FEAAE5F-DE97-47B5-A71A-687DAFC13F0D}"/>
                    </a:ext>
                  </a:extLst>
                </p:cNvPr>
                <p:cNvSpPr/>
                <p:nvPr/>
              </p:nvSpPr>
              <p:spPr>
                <a:xfrm rot="2700000">
                  <a:off x="661049" y="158676"/>
                  <a:ext cx="824068" cy="1828813"/>
                </a:xfrm>
                <a:prstGeom prst="ellipse">
                  <a:avLst/>
                </a:prstGeom>
                <a:solidFill>
                  <a:srgbClr val="B7BDB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79" name="ïsľíḑê">
                  <a:extLst>
                    <a:ext uri="{FF2B5EF4-FFF2-40B4-BE49-F238E27FC236}">
                      <a16:creationId xmlns:a16="http://schemas.microsoft.com/office/drawing/2014/main" xmlns="" id="{34F8231C-B2E3-4F98-B51F-C4D5A22B3842}"/>
                    </a:ext>
                  </a:extLst>
                </p:cNvPr>
                <p:cNvSpPr/>
                <p:nvPr/>
              </p:nvSpPr>
              <p:spPr>
                <a:xfrm rot="2700000">
                  <a:off x="901379" y="89436"/>
                  <a:ext cx="204926" cy="1828812"/>
                </a:xfrm>
                <a:prstGeom prst="rect">
                  <a:avLst/>
                </a:prstGeom>
                <a:solidFill>
                  <a:srgbClr val="B7BDB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80" name="îṧ1iḓe">
                  <a:extLst>
                    <a:ext uri="{FF2B5EF4-FFF2-40B4-BE49-F238E27FC236}">
                      <a16:creationId xmlns:a16="http://schemas.microsoft.com/office/drawing/2014/main" xmlns="" id="{C928581F-564F-45D5-A15F-BB0DB8FE4B72}"/>
                    </a:ext>
                  </a:extLst>
                </p:cNvPr>
                <p:cNvSpPr/>
                <p:nvPr/>
              </p:nvSpPr>
              <p:spPr>
                <a:xfrm rot="2700000">
                  <a:off x="525900" y="23528"/>
                  <a:ext cx="824068" cy="1828813"/>
                </a:xfrm>
                <a:prstGeom prst="ellipse">
                  <a:avLst/>
                </a:pr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81" name="ïsḷïde">
                  <a:extLst>
                    <a:ext uri="{FF2B5EF4-FFF2-40B4-BE49-F238E27FC236}">
                      <a16:creationId xmlns:a16="http://schemas.microsoft.com/office/drawing/2014/main" xmlns="" id="{BD04D6E7-75DD-4DF1-9B91-1C595D049568}"/>
                    </a:ext>
                  </a:extLst>
                </p:cNvPr>
                <p:cNvSpPr/>
                <p:nvPr/>
              </p:nvSpPr>
              <p:spPr>
                <a:xfrm rot="2700000">
                  <a:off x="637391" y="240629"/>
                  <a:ext cx="615812" cy="1409336"/>
                </a:xfrm>
                <a:prstGeom prst="ellipse">
                  <a:avLst/>
                </a:pr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82" name="í$lîdé">
                  <a:extLst>
                    <a:ext uri="{FF2B5EF4-FFF2-40B4-BE49-F238E27FC236}">
                      <a16:creationId xmlns:a16="http://schemas.microsoft.com/office/drawing/2014/main" xmlns="" id="{C808A830-0456-4CA2-A61F-B040C6E8A6EA}"/>
                    </a:ext>
                  </a:extLst>
                </p:cNvPr>
                <p:cNvSpPr/>
                <p:nvPr/>
              </p:nvSpPr>
              <p:spPr>
                <a:xfrm rot="2700000">
                  <a:off x="691455" y="286335"/>
                  <a:ext cx="552473" cy="1362712"/>
                </a:xfrm>
                <a:prstGeom prst="ellipse">
                  <a:avLst/>
                </a:prstGeom>
                <a:solidFill>
                  <a:srgbClr val="C6C7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83" name="íṧ1iḓê">
                  <a:extLst>
                    <a:ext uri="{FF2B5EF4-FFF2-40B4-BE49-F238E27FC236}">
                      <a16:creationId xmlns:a16="http://schemas.microsoft.com/office/drawing/2014/main" xmlns="" id="{43E62FA3-3F51-4D20-A579-C0B6367B6D0D}"/>
                    </a:ext>
                  </a:extLst>
                </p:cNvPr>
                <p:cNvSpPr/>
                <p:nvPr/>
              </p:nvSpPr>
              <p:spPr>
                <a:xfrm rot="2700000">
                  <a:off x="813400" y="447388"/>
                  <a:ext cx="275910" cy="100793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97" h="21539" extrusionOk="0">
                      <a:moveTo>
                        <a:pt x="19291" y="5556"/>
                      </a:moveTo>
                      <a:cubicBezTo>
                        <a:pt x="19120" y="6726"/>
                        <a:pt x="16860" y="7443"/>
                        <a:pt x="14911" y="6946"/>
                      </a:cubicBezTo>
                      <a:cubicBezTo>
                        <a:pt x="14324" y="6812"/>
                        <a:pt x="13740" y="6676"/>
                        <a:pt x="13157" y="6538"/>
                      </a:cubicBezTo>
                      <a:cubicBezTo>
                        <a:pt x="11191" y="6071"/>
                        <a:pt x="8866" y="5920"/>
                        <a:pt x="8176" y="6853"/>
                      </a:cubicBezTo>
                      <a:cubicBezTo>
                        <a:pt x="7953" y="7154"/>
                        <a:pt x="8022" y="7469"/>
                        <a:pt x="8236" y="7740"/>
                      </a:cubicBezTo>
                      <a:cubicBezTo>
                        <a:pt x="8510" y="8087"/>
                        <a:pt x="9030" y="8377"/>
                        <a:pt x="9742" y="8523"/>
                      </a:cubicBezTo>
                      <a:lnTo>
                        <a:pt x="16087" y="9806"/>
                      </a:lnTo>
                      <a:cubicBezTo>
                        <a:pt x="19392" y="10474"/>
                        <a:pt x="21561" y="12209"/>
                        <a:pt x="21496" y="14131"/>
                      </a:cubicBezTo>
                      <a:cubicBezTo>
                        <a:pt x="21434" y="15985"/>
                        <a:pt x="19302" y="17626"/>
                        <a:pt x="16139" y="18315"/>
                      </a:cubicBezTo>
                      <a:cubicBezTo>
                        <a:pt x="15281" y="18502"/>
                        <a:pt x="14371" y="18608"/>
                        <a:pt x="13447" y="18630"/>
                      </a:cubicBezTo>
                      <a:lnTo>
                        <a:pt x="13447" y="19916"/>
                      </a:lnTo>
                      <a:cubicBezTo>
                        <a:pt x="13480" y="20851"/>
                        <a:pt x="12035" y="21600"/>
                        <a:pt x="10325" y="21535"/>
                      </a:cubicBezTo>
                      <a:cubicBezTo>
                        <a:pt x="8779" y="21477"/>
                        <a:pt x="7598" y="20760"/>
                        <a:pt x="7654" y="19916"/>
                      </a:cubicBezTo>
                      <a:lnTo>
                        <a:pt x="7654" y="18703"/>
                      </a:lnTo>
                      <a:cubicBezTo>
                        <a:pt x="6814" y="18653"/>
                        <a:pt x="5992" y="18534"/>
                        <a:pt x="5217" y="18350"/>
                      </a:cubicBezTo>
                      <a:cubicBezTo>
                        <a:pt x="1679" y="17509"/>
                        <a:pt x="211" y="15330"/>
                        <a:pt x="2560" y="14163"/>
                      </a:cubicBezTo>
                      <a:cubicBezTo>
                        <a:pt x="3814" y="13540"/>
                        <a:pt x="5764" y="13606"/>
                        <a:pt x="6870" y="14307"/>
                      </a:cubicBezTo>
                      <a:cubicBezTo>
                        <a:pt x="7452" y="14586"/>
                        <a:pt x="8091" y="14826"/>
                        <a:pt x="8776" y="15024"/>
                      </a:cubicBezTo>
                      <a:cubicBezTo>
                        <a:pt x="9967" y="15367"/>
                        <a:pt x="11307" y="15513"/>
                        <a:pt x="12354" y="15236"/>
                      </a:cubicBezTo>
                      <a:cubicBezTo>
                        <a:pt x="13147" y="15027"/>
                        <a:pt x="13631" y="14620"/>
                        <a:pt x="13702" y="14125"/>
                      </a:cubicBezTo>
                      <a:cubicBezTo>
                        <a:pt x="13796" y="13467"/>
                        <a:pt x="13018" y="12867"/>
                        <a:pt x="11849" y="12696"/>
                      </a:cubicBezTo>
                      <a:lnTo>
                        <a:pt x="5111" y="11375"/>
                      </a:lnTo>
                      <a:cubicBezTo>
                        <a:pt x="1992" y="10695"/>
                        <a:pt x="-39" y="9039"/>
                        <a:pt x="1" y="7206"/>
                      </a:cubicBezTo>
                      <a:cubicBezTo>
                        <a:pt x="53" y="4825"/>
                        <a:pt x="3441" y="2863"/>
                        <a:pt x="7796" y="2691"/>
                      </a:cubicBezTo>
                      <a:lnTo>
                        <a:pt x="7796" y="1689"/>
                      </a:lnTo>
                      <a:cubicBezTo>
                        <a:pt x="7634" y="784"/>
                        <a:pt x="8937" y="0"/>
                        <a:pt x="10604" y="0"/>
                      </a:cubicBezTo>
                      <a:cubicBezTo>
                        <a:pt x="12271" y="0"/>
                        <a:pt x="13575" y="784"/>
                        <a:pt x="13413" y="1689"/>
                      </a:cubicBezTo>
                      <a:lnTo>
                        <a:pt x="13413" y="2707"/>
                      </a:lnTo>
                      <a:cubicBezTo>
                        <a:pt x="14402" y="2847"/>
                        <a:pt x="15358" y="3048"/>
                        <a:pt x="16262" y="3308"/>
                      </a:cubicBezTo>
                      <a:cubicBezTo>
                        <a:pt x="17940" y="3789"/>
                        <a:pt x="19437" y="4558"/>
                        <a:pt x="19291" y="5556"/>
                      </a:cubicBezTo>
                      <a:close/>
                    </a:path>
                  </a:pathLst>
                </a:cu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84" name="iSļiḍé">
                  <a:extLst>
                    <a:ext uri="{FF2B5EF4-FFF2-40B4-BE49-F238E27FC236}">
                      <a16:creationId xmlns:a16="http://schemas.microsoft.com/office/drawing/2014/main" xmlns="" id="{83BCEE6F-C7DB-41B3-B14A-9C05AAE85F53}"/>
                    </a:ext>
                  </a:extLst>
                </p:cNvPr>
                <p:cNvSpPr/>
                <p:nvPr/>
              </p:nvSpPr>
              <p:spPr>
                <a:xfrm rot="2700000">
                  <a:off x="817705" y="436996"/>
                  <a:ext cx="246525" cy="100793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97" h="21539" extrusionOk="0">
                      <a:moveTo>
                        <a:pt x="19291" y="5556"/>
                      </a:moveTo>
                      <a:cubicBezTo>
                        <a:pt x="19120" y="6726"/>
                        <a:pt x="16860" y="7443"/>
                        <a:pt x="14911" y="6946"/>
                      </a:cubicBezTo>
                      <a:cubicBezTo>
                        <a:pt x="14324" y="6812"/>
                        <a:pt x="13740" y="6676"/>
                        <a:pt x="13157" y="6538"/>
                      </a:cubicBezTo>
                      <a:cubicBezTo>
                        <a:pt x="11191" y="6071"/>
                        <a:pt x="8866" y="5920"/>
                        <a:pt x="8176" y="6853"/>
                      </a:cubicBezTo>
                      <a:cubicBezTo>
                        <a:pt x="7953" y="7154"/>
                        <a:pt x="8022" y="7469"/>
                        <a:pt x="8236" y="7740"/>
                      </a:cubicBezTo>
                      <a:cubicBezTo>
                        <a:pt x="8510" y="8087"/>
                        <a:pt x="9030" y="8377"/>
                        <a:pt x="9742" y="8523"/>
                      </a:cubicBezTo>
                      <a:lnTo>
                        <a:pt x="16087" y="9806"/>
                      </a:lnTo>
                      <a:cubicBezTo>
                        <a:pt x="19392" y="10474"/>
                        <a:pt x="21561" y="12209"/>
                        <a:pt x="21496" y="14131"/>
                      </a:cubicBezTo>
                      <a:cubicBezTo>
                        <a:pt x="21434" y="15985"/>
                        <a:pt x="19302" y="17626"/>
                        <a:pt x="16139" y="18315"/>
                      </a:cubicBezTo>
                      <a:cubicBezTo>
                        <a:pt x="15281" y="18502"/>
                        <a:pt x="14371" y="18608"/>
                        <a:pt x="13447" y="18630"/>
                      </a:cubicBezTo>
                      <a:lnTo>
                        <a:pt x="13447" y="19916"/>
                      </a:lnTo>
                      <a:cubicBezTo>
                        <a:pt x="13480" y="20851"/>
                        <a:pt x="12035" y="21600"/>
                        <a:pt x="10325" y="21535"/>
                      </a:cubicBezTo>
                      <a:cubicBezTo>
                        <a:pt x="8779" y="21477"/>
                        <a:pt x="7598" y="20760"/>
                        <a:pt x="7654" y="19916"/>
                      </a:cubicBezTo>
                      <a:lnTo>
                        <a:pt x="7654" y="18703"/>
                      </a:lnTo>
                      <a:cubicBezTo>
                        <a:pt x="6814" y="18653"/>
                        <a:pt x="5992" y="18534"/>
                        <a:pt x="5217" y="18350"/>
                      </a:cubicBezTo>
                      <a:cubicBezTo>
                        <a:pt x="1679" y="17509"/>
                        <a:pt x="211" y="15330"/>
                        <a:pt x="2560" y="14163"/>
                      </a:cubicBezTo>
                      <a:cubicBezTo>
                        <a:pt x="3814" y="13540"/>
                        <a:pt x="5764" y="13606"/>
                        <a:pt x="6870" y="14307"/>
                      </a:cubicBezTo>
                      <a:cubicBezTo>
                        <a:pt x="7452" y="14586"/>
                        <a:pt x="8091" y="14826"/>
                        <a:pt x="8776" y="15024"/>
                      </a:cubicBezTo>
                      <a:cubicBezTo>
                        <a:pt x="9967" y="15367"/>
                        <a:pt x="11307" y="15513"/>
                        <a:pt x="12354" y="15236"/>
                      </a:cubicBezTo>
                      <a:cubicBezTo>
                        <a:pt x="13147" y="15027"/>
                        <a:pt x="13631" y="14620"/>
                        <a:pt x="13702" y="14125"/>
                      </a:cubicBezTo>
                      <a:cubicBezTo>
                        <a:pt x="13796" y="13467"/>
                        <a:pt x="13018" y="12867"/>
                        <a:pt x="11849" y="12696"/>
                      </a:cubicBezTo>
                      <a:lnTo>
                        <a:pt x="5111" y="11375"/>
                      </a:lnTo>
                      <a:cubicBezTo>
                        <a:pt x="1992" y="10695"/>
                        <a:pt x="-39" y="9039"/>
                        <a:pt x="1" y="7206"/>
                      </a:cubicBezTo>
                      <a:cubicBezTo>
                        <a:pt x="53" y="4825"/>
                        <a:pt x="3441" y="2863"/>
                        <a:pt x="7796" y="2691"/>
                      </a:cubicBezTo>
                      <a:lnTo>
                        <a:pt x="7796" y="1689"/>
                      </a:lnTo>
                      <a:cubicBezTo>
                        <a:pt x="7634" y="784"/>
                        <a:pt x="8937" y="0"/>
                        <a:pt x="10604" y="0"/>
                      </a:cubicBezTo>
                      <a:cubicBezTo>
                        <a:pt x="12271" y="0"/>
                        <a:pt x="13575" y="784"/>
                        <a:pt x="13413" y="1689"/>
                      </a:cubicBezTo>
                      <a:lnTo>
                        <a:pt x="13413" y="2707"/>
                      </a:lnTo>
                      <a:cubicBezTo>
                        <a:pt x="14402" y="2847"/>
                        <a:pt x="15358" y="3048"/>
                        <a:pt x="16262" y="3308"/>
                      </a:cubicBezTo>
                      <a:cubicBezTo>
                        <a:pt x="17940" y="3789"/>
                        <a:pt x="19437" y="4558"/>
                        <a:pt x="19291" y="5556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</p:grpSp>
          <p:grpSp>
            <p:nvGrpSpPr>
              <p:cNvPr id="77" name="îŝļîḋe">
                <a:extLst>
                  <a:ext uri="{FF2B5EF4-FFF2-40B4-BE49-F238E27FC236}">
                    <a16:creationId xmlns:a16="http://schemas.microsoft.com/office/drawing/2014/main" xmlns="" id="{AE2CF6D6-319E-4FF2-86FD-541E5E1EE6FC}"/>
                  </a:ext>
                </a:extLst>
              </p:cNvPr>
              <p:cNvGrpSpPr/>
              <p:nvPr/>
            </p:nvGrpSpPr>
            <p:grpSpPr>
              <a:xfrm>
                <a:off x="6742073" y="6433372"/>
                <a:ext cx="1797100" cy="1828815"/>
                <a:chOff x="237283" y="231651"/>
                <a:chExt cx="1797099" cy="1828813"/>
              </a:xfrm>
            </p:grpSpPr>
            <p:sp>
              <p:nvSpPr>
                <p:cNvPr id="166" name="ïśḻiďé">
                  <a:extLst>
                    <a:ext uri="{FF2B5EF4-FFF2-40B4-BE49-F238E27FC236}">
                      <a16:creationId xmlns:a16="http://schemas.microsoft.com/office/drawing/2014/main" xmlns="" id="{98740EC8-648E-4D9F-B20B-9D2A882D6D8C}"/>
                    </a:ext>
                  </a:extLst>
                </p:cNvPr>
                <p:cNvSpPr/>
                <p:nvPr/>
              </p:nvSpPr>
              <p:spPr>
                <a:xfrm rot="20527562">
                  <a:off x="237283" y="231651"/>
                  <a:ext cx="1797099" cy="1828813"/>
                </a:xfrm>
                <a:prstGeom prst="ellipse">
                  <a:avLst/>
                </a:pr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67" name="ísļídè">
                  <a:extLst>
                    <a:ext uri="{FF2B5EF4-FFF2-40B4-BE49-F238E27FC236}">
                      <a16:creationId xmlns:a16="http://schemas.microsoft.com/office/drawing/2014/main" xmlns="" id="{83C1B8B9-FC0C-4B7D-8E90-6D6A5358ABAC}"/>
                    </a:ext>
                  </a:extLst>
                </p:cNvPr>
                <p:cNvSpPr/>
                <p:nvPr/>
              </p:nvSpPr>
              <p:spPr>
                <a:xfrm rot="20527562">
                  <a:off x="426083" y="444110"/>
                  <a:ext cx="1402625" cy="1409335"/>
                </a:xfrm>
                <a:prstGeom prst="ellipse">
                  <a:avLst/>
                </a:pr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68" name="îŝļíďè">
                  <a:extLst>
                    <a:ext uri="{FF2B5EF4-FFF2-40B4-BE49-F238E27FC236}">
                      <a16:creationId xmlns:a16="http://schemas.microsoft.com/office/drawing/2014/main" xmlns="" id="{38A760AC-E972-4480-9CF8-438B1C54A7BA}"/>
                    </a:ext>
                  </a:extLst>
                </p:cNvPr>
                <p:cNvSpPr/>
                <p:nvPr/>
              </p:nvSpPr>
              <p:spPr>
                <a:xfrm rot="20527562">
                  <a:off x="474011" y="441269"/>
                  <a:ext cx="1353512" cy="1399944"/>
                </a:xfrm>
                <a:prstGeom prst="ellipse">
                  <a:avLst/>
                </a:prstGeom>
                <a:solidFill>
                  <a:schemeClr val="accent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69" name="íš1ïḓê">
                  <a:extLst>
                    <a:ext uri="{FF2B5EF4-FFF2-40B4-BE49-F238E27FC236}">
                      <a16:creationId xmlns:a16="http://schemas.microsoft.com/office/drawing/2014/main" xmlns="" id="{49455FD0-0AA0-489E-B406-F1BBA12DD49E}"/>
                    </a:ext>
                  </a:extLst>
                </p:cNvPr>
                <p:cNvSpPr/>
                <p:nvPr/>
              </p:nvSpPr>
              <p:spPr>
                <a:xfrm rot="20527562">
                  <a:off x="861487" y="642090"/>
                  <a:ext cx="548691" cy="100793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97" h="21539" extrusionOk="0">
                      <a:moveTo>
                        <a:pt x="19291" y="5556"/>
                      </a:moveTo>
                      <a:cubicBezTo>
                        <a:pt x="19120" y="6726"/>
                        <a:pt x="16860" y="7443"/>
                        <a:pt x="14911" y="6946"/>
                      </a:cubicBezTo>
                      <a:cubicBezTo>
                        <a:pt x="14324" y="6812"/>
                        <a:pt x="13740" y="6676"/>
                        <a:pt x="13157" y="6538"/>
                      </a:cubicBezTo>
                      <a:cubicBezTo>
                        <a:pt x="11191" y="6071"/>
                        <a:pt x="8866" y="5920"/>
                        <a:pt x="8176" y="6853"/>
                      </a:cubicBezTo>
                      <a:cubicBezTo>
                        <a:pt x="7953" y="7154"/>
                        <a:pt x="8022" y="7469"/>
                        <a:pt x="8236" y="7740"/>
                      </a:cubicBezTo>
                      <a:cubicBezTo>
                        <a:pt x="8510" y="8087"/>
                        <a:pt x="9030" y="8377"/>
                        <a:pt x="9742" y="8523"/>
                      </a:cubicBezTo>
                      <a:lnTo>
                        <a:pt x="16087" y="9806"/>
                      </a:lnTo>
                      <a:cubicBezTo>
                        <a:pt x="19392" y="10474"/>
                        <a:pt x="21561" y="12209"/>
                        <a:pt x="21496" y="14131"/>
                      </a:cubicBezTo>
                      <a:cubicBezTo>
                        <a:pt x="21434" y="15985"/>
                        <a:pt x="19302" y="17626"/>
                        <a:pt x="16139" y="18315"/>
                      </a:cubicBezTo>
                      <a:cubicBezTo>
                        <a:pt x="15281" y="18502"/>
                        <a:pt x="14371" y="18608"/>
                        <a:pt x="13447" y="18630"/>
                      </a:cubicBezTo>
                      <a:lnTo>
                        <a:pt x="13447" y="19916"/>
                      </a:lnTo>
                      <a:cubicBezTo>
                        <a:pt x="13480" y="20851"/>
                        <a:pt x="12035" y="21600"/>
                        <a:pt x="10325" y="21535"/>
                      </a:cubicBezTo>
                      <a:cubicBezTo>
                        <a:pt x="8779" y="21477"/>
                        <a:pt x="7598" y="20760"/>
                        <a:pt x="7654" y="19916"/>
                      </a:cubicBezTo>
                      <a:lnTo>
                        <a:pt x="7654" y="18703"/>
                      </a:lnTo>
                      <a:cubicBezTo>
                        <a:pt x="6814" y="18653"/>
                        <a:pt x="5992" y="18534"/>
                        <a:pt x="5217" y="18350"/>
                      </a:cubicBezTo>
                      <a:cubicBezTo>
                        <a:pt x="1679" y="17509"/>
                        <a:pt x="211" y="15330"/>
                        <a:pt x="2560" y="14163"/>
                      </a:cubicBezTo>
                      <a:cubicBezTo>
                        <a:pt x="3814" y="13540"/>
                        <a:pt x="5764" y="13606"/>
                        <a:pt x="6870" y="14307"/>
                      </a:cubicBezTo>
                      <a:cubicBezTo>
                        <a:pt x="7452" y="14586"/>
                        <a:pt x="8091" y="14826"/>
                        <a:pt x="8776" y="15024"/>
                      </a:cubicBezTo>
                      <a:cubicBezTo>
                        <a:pt x="9967" y="15367"/>
                        <a:pt x="11307" y="15513"/>
                        <a:pt x="12354" y="15236"/>
                      </a:cubicBezTo>
                      <a:cubicBezTo>
                        <a:pt x="13147" y="15027"/>
                        <a:pt x="13631" y="14620"/>
                        <a:pt x="13702" y="14125"/>
                      </a:cubicBezTo>
                      <a:cubicBezTo>
                        <a:pt x="13796" y="13467"/>
                        <a:pt x="13018" y="12867"/>
                        <a:pt x="11849" y="12696"/>
                      </a:cubicBezTo>
                      <a:lnTo>
                        <a:pt x="5111" y="11375"/>
                      </a:lnTo>
                      <a:cubicBezTo>
                        <a:pt x="1992" y="10695"/>
                        <a:pt x="-39" y="9039"/>
                        <a:pt x="1" y="7206"/>
                      </a:cubicBezTo>
                      <a:cubicBezTo>
                        <a:pt x="53" y="4825"/>
                        <a:pt x="3441" y="2863"/>
                        <a:pt x="7796" y="2691"/>
                      </a:cubicBezTo>
                      <a:lnTo>
                        <a:pt x="7796" y="1689"/>
                      </a:lnTo>
                      <a:cubicBezTo>
                        <a:pt x="7634" y="784"/>
                        <a:pt x="8937" y="0"/>
                        <a:pt x="10604" y="0"/>
                      </a:cubicBezTo>
                      <a:cubicBezTo>
                        <a:pt x="12271" y="0"/>
                        <a:pt x="13575" y="784"/>
                        <a:pt x="13413" y="1689"/>
                      </a:cubicBezTo>
                      <a:lnTo>
                        <a:pt x="13413" y="2707"/>
                      </a:lnTo>
                      <a:cubicBezTo>
                        <a:pt x="14402" y="2847"/>
                        <a:pt x="15358" y="3048"/>
                        <a:pt x="16262" y="3308"/>
                      </a:cubicBezTo>
                      <a:cubicBezTo>
                        <a:pt x="17940" y="3789"/>
                        <a:pt x="19437" y="4558"/>
                        <a:pt x="19291" y="5556"/>
                      </a:cubicBezTo>
                      <a:close/>
                    </a:path>
                  </a:pathLst>
                </a:cu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70" name="í$ļïďê">
                  <a:extLst>
                    <a:ext uri="{FF2B5EF4-FFF2-40B4-BE49-F238E27FC236}">
                      <a16:creationId xmlns:a16="http://schemas.microsoft.com/office/drawing/2014/main" xmlns="" id="{48B2E357-F2E1-495B-ABF9-941A45039C29}"/>
                    </a:ext>
                  </a:extLst>
                </p:cNvPr>
                <p:cNvSpPr/>
                <p:nvPr/>
              </p:nvSpPr>
              <p:spPr>
                <a:xfrm rot="20527562">
                  <a:off x="836761" y="650064"/>
                  <a:ext cx="548690" cy="100793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97" h="21539" extrusionOk="0">
                      <a:moveTo>
                        <a:pt x="19291" y="5556"/>
                      </a:moveTo>
                      <a:cubicBezTo>
                        <a:pt x="19120" y="6726"/>
                        <a:pt x="16860" y="7443"/>
                        <a:pt x="14911" y="6946"/>
                      </a:cubicBezTo>
                      <a:cubicBezTo>
                        <a:pt x="14324" y="6812"/>
                        <a:pt x="13740" y="6676"/>
                        <a:pt x="13157" y="6538"/>
                      </a:cubicBezTo>
                      <a:cubicBezTo>
                        <a:pt x="11191" y="6071"/>
                        <a:pt x="8866" y="5920"/>
                        <a:pt x="8176" y="6853"/>
                      </a:cubicBezTo>
                      <a:cubicBezTo>
                        <a:pt x="7953" y="7154"/>
                        <a:pt x="8022" y="7469"/>
                        <a:pt x="8236" y="7740"/>
                      </a:cubicBezTo>
                      <a:cubicBezTo>
                        <a:pt x="8510" y="8087"/>
                        <a:pt x="9030" y="8377"/>
                        <a:pt x="9742" y="8523"/>
                      </a:cubicBezTo>
                      <a:lnTo>
                        <a:pt x="16087" y="9806"/>
                      </a:lnTo>
                      <a:cubicBezTo>
                        <a:pt x="19392" y="10474"/>
                        <a:pt x="21561" y="12209"/>
                        <a:pt x="21496" y="14131"/>
                      </a:cubicBezTo>
                      <a:cubicBezTo>
                        <a:pt x="21434" y="15985"/>
                        <a:pt x="19302" y="17626"/>
                        <a:pt x="16139" y="18315"/>
                      </a:cubicBezTo>
                      <a:cubicBezTo>
                        <a:pt x="15281" y="18502"/>
                        <a:pt x="14371" y="18608"/>
                        <a:pt x="13447" y="18630"/>
                      </a:cubicBezTo>
                      <a:lnTo>
                        <a:pt x="13447" y="19916"/>
                      </a:lnTo>
                      <a:cubicBezTo>
                        <a:pt x="13480" y="20851"/>
                        <a:pt x="12035" y="21600"/>
                        <a:pt x="10325" y="21535"/>
                      </a:cubicBezTo>
                      <a:cubicBezTo>
                        <a:pt x="8779" y="21477"/>
                        <a:pt x="7598" y="20760"/>
                        <a:pt x="7654" y="19916"/>
                      </a:cubicBezTo>
                      <a:lnTo>
                        <a:pt x="7654" y="18703"/>
                      </a:lnTo>
                      <a:cubicBezTo>
                        <a:pt x="6814" y="18653"/>
                        <a:pt x="5992" y="18534"/>
                        <a:pt x="5217" y="18350"/>
                      </a:cubicBezTo>
                      <a:cubicBezTo>
                        <a:pt x="1679" y="17509"/>
                        <a:pt x="211" y="15330"/>
                        <a:pt x="2560" y="14163"/>
                      </a:cubicBezTo>
                      <a:cubicBezTo>
                        <a:pt x="3814" y="13540"/>
                        <a:pt x="5764" y="13606"/>
                        <a:pt x="6870" y="14307"/>
                      </a:cubicBezTo>
                      <a:cubicBezTo>
                        <a:pt x="7452" y="14586"/>
                        <a:pt x="8091" y="14826"/>
                        <a:pt x="8776" y="15024"/>
                      </a:cubicBezTo>
                      <a:cubicBezTo>
                        <a:pt x="9967" y="15367"/>
                        <a:pt x="11307" y="15513"/>
                        <a:pt x="12354" y="15236"/>
                      </a:cubicBezTo>
                      <a:cubicBezTo>
                        <a:pt x="13147" y="15027"/>
                        <a:pt x="13631" y="14620"/>
                        <a:pt x="13702" y="14125"/>
                      </a:cubicBezTo>
                      <a:cubicBezTo>
                        <a:pt x="13796" y="13467"/>
                        <a:pt x="13018" y="12867"/>
                        <a:pt x="11849" y="12696"/>
                      </a:cubicBezTo>
                      <a:lnTo>
                        <a:pt x="5111" y="11375"/>
                      </a:lnTo>
                      <a:cubicBezTo>
                        <a:pt x="1992" y="10695"/>
                        <a:pt x="-39" y="9039"/>
                        <a:pt x="1" y="7206"/>
                      </a:cubicBezTo>
                      <a:cubicBezTo>
                        <a:pt x="53" y="4825"/>
                        <a:pt x="3441" y="2863"/>
                        <a:pt x="7796" y="2691"/>
                      </a:cubicBezTo>
                      <a:lnTo>
                        <a:pt x="7796" y="1689"/>
                      </a:lnTo>
                      <a:cubicBezTo>
                        <a:pt x="7634" y="784"/>
                        <a:pt x="8937" y="0"/>
                        <a:pt x="10604" y="0"/>
                      </a:cubicBezTo>
                      <a:cubicBezTo>
                        <a:pt x="12271" y="0"/>
                        <a:pt x="13575" y="784"/>
                        <a:pt x="13413" y="1689"/>
                      </a:cubicBezTo>
                      <a:lnTo>
                        <a:pt x="13413" y="2707"/>
                      </a:lnTo>
                      <a:cubicBezTo>
                        <a:pt x="14402" y="2847"/>
                        <a:pt x="15358" y="3048"/>
                        <a:pt x="16262" y="3308"/>
                      </a:cubicBezTo>
                      <a:cubicBezTo>
                        <a:pt x="17940" y="3789"/>
                        <a:pt x="19437" y="4558"/>
                        <a:pt x="19291" y="5556"/>
                      </a:cubicBezTo>
                      <a:close/>
                    </a:path>
                  </a:pathLst>
                </a:cu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</p:grpSp>
          <p:grpSp>
            <p:nvGrpSpPr>
              <p:cNvPr id="78" name="ïSļiḓè">
                <a:extLst>
                  <a:ext uri="{FF2B5EF4-FFF2-40B4-BE49-F238E27FC236}">
                    <a16:creationId xmlns:a16="http://schemas.microsoft.com/office/drawing/2014/main" xmlns="" id="{4AD1C0E2-E9A7-48FD-A751-8E228EF11B0C}"/>
                  </a:ext>
                </a:extLst>
              </p:cNvPr>
              <p:cNvGrpSpPr/>
              <p:nvPr/>
            </p:nvGrpSpPr>
            <p:grpSpPr>
              <a:xfrm>
                <a:off x="5101434" y="4846411"/>
                <a:ext cx="1003813" cy="1893795"/>
                <a:chOff x="286341" y="85615"/>
                <a:chExt cx="1003812" cy="1893794"/>
              </a:xfrm>
            </p:grpSpPr>
            <p:sp>
              <p:nvSpPr>
                <p:cNvPr id="159" name="ïsļïďé">
                  <a:extLst>
                    <a:ext uri="{FF2B5EF4-FFF2-40B4-BE49-F238E27FC236}">
                      <a16:creationId xmlns:a16="http://schemas.microsoft.com/office/drawing/2014/main" xmlns="" id="{554913A9-6157-4CA7-A66A-0921A66369DD}"/>
                    </a:ext>
                  </a:extLst>
                </p:cNvPr>
                <p:cNvSpPr/>
                <p:nvPr/>
              </p:nvSpPr>
              <p:spPr>
                <a:xfrm rot="20407432">
                  <a:off x="466085" y="85615"/>
                  <a:ext cx="824068" cy="1828812"/>
                </a:xfrm>
                <a:prstGeom prst="ellipse">
                  <a:avLst/>
                </a:prstGeom>
                <a:solidFill>
                  <a:srgbClr val="B7BDB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60" name="ïŝļíďê">
                  <a:extLst>
                    <a:ext uri="{FF2B5EF4-FFF2-40B4-BE49-F238E27FC236}">
                      <a16:creationId xmlns:a16="http://schemas.microsoft.com/office/drawing/2014/main" xmlns="" id="{F1AD5151-111F-4CAC-95AD-E22FC49860E2}"/>
                    </a:ext>
                  </a:extLst>
                </p:cNvPr>
                <p:cNvSpPr/>
                <p:nvPr/>
              </p:nvSpPr>
              <p:spPr>
                <a:xfrm rot="20407432">
                  <a:off x="683568" y="118906"/>
                  <a:ext cx="204926" cy="1828813"/>
                </a:xfrm>
                <a:prstGeom prst="rect">
                  <a:avLst/>
                </a:prstGeom>
                <a:solidFill>
                  <a:srgbClr val="B7BDB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61" name="işḻíḑé">
                  <a:extLst>
                    <a:ext uri="{FF2B5EF4-FFF2-40B4-BE49-F238E27FC236}">
                      <a16:creationId xmlns:a16="http://schemas.microsoft.com/office/drawing/2014/main" xmlns="" id="{8344D83C-B089-492E-B6DC-E8FB43124987}"/>
                    </a:ext>
                  </a:extLst>
                </p:cNvPr>
                <p:cNvSpPr/>
                <p:nvPr/>
              </p:nvSpPr>
              <p:spPr>
                <a:xfrm rot="20407432">
                  <a:off x="286341" y="150596"/>
                  <a:ext cx="824069" cy="1828813"/>
                </a:xfrm>
                <a:prstGeom prst="ellipse">
                  <a:avLst/>
                </a:pr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62" name="iṧļïḍé">
                  <a:extLst>
                    <a:ext uri="{FF2B5EF4-FFF2-40B4-BE49-F238E27FC236}">
                      <a16:creationId xmlns:a16="http://schemas.microsoft.com/office/drawing/2014/main" xmlns="" id="{CC5ECA89-EA26-4A4F-9D71-ECC33910B4C4}"/>
                    </a:ext>
                  </a:extLst>
                </p:cNvPr>
                <p:cNvSpPr/>
                <p:nvPr/>
              </p:nvSpPr>
              <p:spPr>
                <a:xfrm rot="20407432">
                  <a:off x="400262" y="356795"/>
                  <a:ext cx="615812" cy="1409335"/>
                </a:xfrm>
                <a:prstGeom prst="ellipse">
                  <a:avLst/>
                </a:pr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63" name="iṧľïḑé">
                  <a:extLst>
                    <a:ext uri="{FF2B5EF4-FFF2-40B4-BE49-F238E27FC236}">
                      <a16:creationId xmlns:a16="http://schemas.microsoft.com/office/drawing/2014/main" xmlns="" id="{EF137B82-1FEA-4A4A-8C99-2BC3263D3727}"/>
                    </a:ext>
                  </a:extLst>
                </p:cNvPr>
                <p:cNvSpPr/>
                <p:nvPr/>
              </p:nvSpPr>
              <p:spPr>
                <a:xfrm rot="20407432">
                  <a:off x="461714" y="369339"/>
                  <a:ext cx="552474" cy="1362712"/>
                </a:xfrm>
                <a:prstGeom prst="ellipse">
                  <a:avLst/>
                </a:prstGeom>
                <a:solidFill>
                  <a:srgbClr val="C6C7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64" name="iślïḍê">
                  <a:extLst>
                    <a:ext uri="{FF2B5EF4-FFF2-40B4-BE49-F238E27FC236}">
                      <a16:creationId xmlns:a16="http://schemas.microsoft.com/office/drawing/2014/main" xmlns="" id="{DA91E0FC-C08F-4006-9CD7-AB4242815218}"/>
                    </a:ext>
                  </a:extLst>
                </p:cNvPr>
                <p:cNvSpPr/>
                <p:nvPr/>
              </p:nvSpPr>
              <p:spPr>
                <a:xfrm rot="20407432">
                  <a:off x="578269" y="554582"/>
                  <a:ext cx="275910" cy="100793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97" h="21539" extrusionOk="0">
                      <a:moveTo>
                        <a:pt x="19291" y="5556"/>
                      </a:moveTo>
                      <a:cubicBezTo>
                        <a:pt x="19120" y="6726"/>
                        <a:pt x="16860" y="7443"/>
                        <a:pt x="14911" y="6946"/>
                      </a:cubicBezTo>
                      <a:cubicBezTo>
                        <a:pt x="14324" y="6812"/>
                        <a:pt x="13740" y="6676"/>
                        <a:pt x="13157" y="6538"/>
                      </a:cubicBezTo>
                      <a:cubicBezTo>
                        <a:pt x="11191" y="6071"/>
                        <a:pt x="8866" y="5920"/>
                        <a:pt x="8176" y="6853"/>
                      </a:cubicBezTo>
                      <a:cubicBezTo>
                        <a:pt x="7953" y="7154"/>
                        <a:pt x="8022" y="7469"/>
                        <a:pt x="8236" y="7740"/>
                      </a:cubicBezTo>
                      <a:cubicBezTo>
                        <a:pt x="8510" y="8087"/>
                        <a:pt x="9030" y="8377"/>
                        <a:pt x="9742" y="8523"/>
                      </a:cubicBezTo>
                      <a:lnTo>
                        <a:pt x="16087" y="9806"/>
                      </a:lnTo>
                      <a:cubicBezTo>
                        <a:pt x="19392" y="10474"/>
                        <a:pt x="21561" y="12209"/>
                        <a:pt x="21496" y="14131"/>
                      </a:cubicBezTo>
                      <a:cubicBezTo>
                        <a:pt x="21434" y="15985"/>
                        <a:pt x="19302" y="17626"/>
                        <a:pt x="16139" y="18315"/>
                      </a:cubicBezTo>
                      <a:cubicBezTo>
                        <a:pt x="15281" y="18502"/>
                        <a:pt x="14371" y="18608"/>
                        <a:pt x="13447" y="18630"/>
                      </a:cubicBezTo>
                      <a:lnTo>
                        <a:pt x="13447" y="19916"/>
                      </a:lnTo>
                      <a:cubicBezTo>
                        <a:pt x="13480" y="20851"/>
                        <a:pt x="12035" y="21600"/>
                        <a:pt x="10325" y="21535"/>
                      </a:cubicBezTo>
                      <a:cubicBezTo>
                        <a:pt x="8779" y="21477"/>
                        <a:pt x="7598" y="20760"/>
                        <a:pt x="7654" y="19916"/>
                      </a:cubicBezTo>
                      <a:lnTo>
                        <a:pt x="7654" y="18703"/>
                      </a:lnTo>
                      <a:cubicBezTo>
                        <a:pt x="6814" y="18653"/>
                        <a:pt x="5992" y="18534"/>
                        <a:pt x="5217" y="18350"/>
                      </a:cubicBezTo>
                      <a:cubicBezTo>
                        <a:pt x="1679" y="17509"/>
                        <a:pt x="211" y="15330"/>
                        <a:pt x="2560" y="14163"/>
                      </a:cubicBezTo>
                      <a:cubicBezTo>
                        <a:pt x="3814" y="13540"/>
                        <a:pt x="5764" y="13606"/>
                        <a:pt x="6870" y="14307"/>
                      </a:cubicBezTo>
                      <a:cubicBezTo>
                        <a:pt x="7452" y="14586"/>
                        <a:pt x="8091" y="14826"/>
                        <a:pt x="8776" y="15024"/>
                      </a:cubicBezTo>
                      <a:cubicBezTo>
                        <a:pt x="9967" y="15367"/>
                        <a:pt x="11307" y="15513"/>
                        <a:pt x="12354" y="15236"/>
                      </a:cubicBezTo>
                      <a:cubicBezTo>
                        <a:pt x="13147" y="15027"/>
                        <a:pt x="13631" y="14620"/>
                        <a:pt x="13702" y="14125"/>
                      </a:cubicBezTo>
                      <a:cubicBezTo>
                        <a:pt x="13796" y="13467"/>
                        <a:pt x="13018" y="12867"/>
                        <a:pt x="11849" y="12696"/>
                      </a:cubicBezTo>
                      <a:lnTo>
                        <a:pt x="5111" y="11375"/>
                      </a:lnTo>
                      <a:cubicBezTo>
                        <a:pt x="1992" y="10695"/>
                        <a:pt x="-39" y="9039"/>
                        <a:pt x="1" y="7206"/>
                      </a:cubicBezTo>
                      <a:cubicBezTo>
                        <a:pt x="53" y="4825"/>
                        <a:pt x="3441" y="2863"/>
                        <a:pt x="7796" y="2691"/>
                      </a:cubicBezTo>
                      <a:lnTo>
                        <a:pt x="7796" y="1689"/>
                      </a:lnTo>
                      <a:cubicBezTo>
                        <a:pt x="7634" y="784"/>
                        <a:pt x="8937" y="0"/>
                        <a:pt x="10604" y="0"/>
                      </a:cubicBezTo>
                      <a:cubicBezTo>
                        <a:pt x="12271" y="0"/>
                        <a:pt x="13575" y="784"/>
                        <a:pt x="13413" y="1689"/>
                      </a:cubicBezTo>
                      <a:lnTo>
                        <a:pt x="13413" y="2707"/>
                      </a:lnTo>
                      <a:cubicBezTo>
                        <a:pt x="14402" y="2847"/>
                        <a:pt x="15358" y="3048"/>
                        <a:pt x="16262" y="3308"/>
                      </a:cubicBezTo>
                      <a:cubicBezTo>
                        <a:pt x="17940" y="3789"/>
                        <a:pt x="19437" y="4558"/>
                        <a:pt x="19291" y="5556"/>
                      </a:cubicBezTo>
                      <a:close/>
                    </a:path>
                  </a:pathLst>
                </a:cu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65" name="îṣḷïḑè">
                  <a:extLst>
                    <a:ext uri="{FF2B5EF4-FFF2-40B4-BE49-F238E27FC236}">
                      <a16:creationId xmlns:a16="http://schemas.microsoft.com/office/drawing/2014/main" xmlns="" id="{3F1A5AA0-23EB-448B-A28F-D0E095E29119}"/>
                    </a:ext>
                  </a:extLst>
                </p:cNvPr>
                <p:cNvSpPr/>
                <p:nvPr/>
              </p:nvSpPr>
              <p:spPr>
                <a:xfrm rot="20407432">
                  <a:off x="579143" y="559575"/>
                  <a:ext cx="246525" cy="100793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97" h="21539" extrusionOk="0">
                      <a:moveTo>
                        <a:pt x="19291" y="5556"/>
                      </a:moveTo>
                      <a:cubicBezTo>
                        <a:pt x="19120" y="6726"/>
                        <a:pt x="16860" y="7443"/>
                        <a:pt x="14911" y="6946"/>
                      </a:cubicBezTo>
                      <a:cubicBezTo>
                        <a:pt x="14324" y="6812"/>
                        <a:pt x="13740" y="6676"/>
                        <a:pt x="13157" y="6538"/>
                      </a:cubicBezTo>
                      <a:cubicBezTo>
                        <a:pt x="11191" y="6071"/>
                        <a:pt x="8866" y="5920"/>
                        <a:pt x="8176" y="6853"/>
                      </a:cubicBezTo>
                      <a:cubicBezTo>
                        <a:pt x="7953" y="7154"/>
                        <a:pt x="8022" y="7469"/>
                        <a:pt x="8236" y="7740"/>
                      </a:cubicBezTo>
                      <a:cubicBezTo>
                        <a:pt x="8510" y="8087"/>
                        <a:pt x="9030" y="8377"/>
                        <a:pt x="9742" y="8523"/>
                      </a:cubicBezTo>
                      <a:lnTo>
                        <a:pt x="16087" y="9806"/>
                      </a:lnTo>
                      <a:cubicBezTo>
                        <a:pt x="19392" y="10474"/>
                        <a:pt x="21561" y="12209"/>
                        <a:pt x="21496" y="14131"/>
                      </a:cubicBezTo>
                      <a:cubicBezTo>
                        <a:pt x="21434" y="15985"/>
                        <a:pt x="19302" y="17626"/>
                        <a:pt x="16139" y="18315"/>
                      </a:cubicBezTo>
                      <a:cubicBezTo>
                        <a:pt x="15281" y="18502"/>
                        <a:pt x="14371" y="18608"/>
                        <a:pt x="13447" y="18630"/>
                      </a:cubicBezTo>
                      <a:lnTo>
                        <a:pt x="13447" y="19916"/>
                      </a:lnTo>
                      <a:cubicBezTo>
                        <a:pt x="13480" y="20851"/>
                        <a:pt x="12035" y="21600"/>
                        <a:pt x="10325" y="21535"/>
                      </a:cubicBezTo>
                      <a:cubicBezTo>
                        <a:pt x="8779" y="21477"/>
                        <a:pt x="7598" y="20760"/>
                        <a:pt x="7654" y="19916"/>
                      </a:cubicBezTo>
                      <a:lnTo>
                        <a:pt x="7654" y="18703"/>
                      </a:lnTo>
                      <a:cubicBezTo>
                        <a:pt x="6814" y="18653"/>
                        <a:pt x="5992" y="18534"/>
                        <a:pt x="5217" y="18350"/>
                      </a:cubicBezTo>
                      <a:cubicBezTo>
                        <a:pt x="1679" y="17509"/>
                        <a:pt x="211" y="15330"/>
                        <a:pt x="2560" y="14163"/>
                      </a:cubicBezTo>
                      <a:cubicBezTo>
                        <a:pt x="3814" y="13540"/>
                        <a:pt x="5764" y="13606"/>
                        <a:pt x="6870" y="14307"/>
                      </a:cubicBezTo>
                      <a:cubicBezTo>
                        <a:pt x="7452" y="14586"/>
                        <a:pt x="8091" y="14826"/>
                        <a:pt x="8776" y="15024"/>
                      </a:cubicBezTo>
                      <a:cubicBezTo>
                        <a:pt x="9967" y="15367"/>
                        <a:pt x="11307" y="15513"/>
                        <a:pt x="12354" y="15236"/>
                      </a:cubicBezTo>
                      <a:cubicBezTo>
                        <a:pt x="13147" y="15027"/>
                        <a:pt x="13631" y="14620"/>
                        <a:pt x="13702" y="14125"/>
                      </a:cubicBezTo>
                      <a:cubicBezTo>
                        <a:pt x="13796" y="13467"/>
                        <a:pt x="13018" y="12867"/>
                        <a:pt x="11849" y="12696"/>
                      </a:cubicBezTo>
                      <a:lnTo>
                        <a:pt x="5111" y="11375"/>
                      </a:lnTo>
                      <a:cubicBezTo>
                        <a:pt x="1992" y="10695"/>
                        <a:pt x="-39" y="9039"/>
                        <a:pt x="1" y="7206"/>
                      </a:cubicBezTo>
                      <a:cubicBezTo>
                        <a:pt x="53" y="4825"/>
                        <a:pt x="3441" y="2863"/>
                        <a:pt x="7796" y="2691"/>
                      </a:cubicBezTo>
                      <a:lnTo>
                        <a:pt x="7796" y="1689"/>
                      </a:lnTo>
                      <a:cubicBezTo>
                        <a:pt x="7634" y="784"/>
                        <a:pt x="8937" y="0"/>
                        <a:pt x="10604" y="0"/>
                      </a:cubicBezTo>
                      <a:cubicBezTo>
                        <a:pt x="12271" y="0"/>
                        <a:pt x="13575" y="784"/>
                        <a:pt x="13413" y="1689"/>
                      </a:cubicBezTo>
                      <a:lnTo>
                        <a:pt x="13413" y="2707"/>
                      </a:lnTo>
                      <a:cubicBezTo>
                        <a:pt x="14402" y="2847"/>
                        <a:pt x="15358" y="3048"/>
                        <a:pt x="16262" y="3308"/>
                      </a:cubicBezTo>
                      <a:cubicBezTo>
                        <a:pt x="17940" y="3789"/>
                        <a:pt x="19437" y="4558"/>
                        <a:pt x="19291" y="5556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</p:grpSp>
          <p:grpSp>
            <p:nvGrpSpPr>
              <p:cNvPr id="79" name="îṡḷïḋê">
                <a:extLst>
                  <a:ext uri="{FF2B5EF4-FFF2-40B4-BE49-F238E27FC236}">
                    <a16:creationId xmlns:a16="http://schemas.microsoft.com/office/drawing/2014/main" xmlns="" id="{CCA2458D-935D-42E8-AA29-438C09451BC9}"/>
                  </a:ext>
                </a:extLst>
              </p:cNvPr>
              <p:cNvGrpSpPr/>
              <p:nvPr/>
            </p:nvGrpSpPr>
            <p:grpSpPr>
              <a:xfrm>
                <a:off x="8549874" y="4358273"/>
                <a:ext cx="1668314" cy="1891257"/>
                <a:chOff x="300959" y="227803"/>
                <a:chExt cx="1668313" cy="1891256"/>
              </a:xfrm>
            </p:grpSpPr>
            <p:sp>
              <p:nvSpPr>
                <p:cNvPr id="152" name="ïsḻiḓê">
                  <a:extLst>
                    <a:ext uri="{FF2B5EF4-FFF2-40B4-BE49-F238E27FC236}">
                      <a16:creationId xmlns:a16="http://schemas.microsoft.com/office/drawing/2014/main" xmlns="" id="{E51CDBCE-722B-4926-AB40-5794638E6F5E}"/>
                    </a:ext>
                  </a:extLst>
                </p:cNvPr>
                <p:cNvSpPr/>
                <p:nvPr/>
              </p:nvSpPr>
              <p:spPr>
                <a:xfrm rot="1407151">
                  <a:off x="444894" y="290246"/>
                  <a:ext cx="1524378" cy="1828813"/>
                </a:xfrm>
                <a:prstGeom prst="ellipse">
                  <a:avLst/>
                </a:prstGeom>
                <a:solidFill>
                  <a:srgbClr val="B7BDB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53" name="iSļïďe">
                  <a:extLst>
                    <a:ext uri="{FF2B5EF4-FFF2-40B4-BE49-F238E27FC236}">
                      <a16:creationId xmlns:a16="http://schemas.microsoft.com/office/drawing/2014/main" xmlns="" id="{B6F690A5-3C60-4932-9AA2-9EAC33176076}"/>
                    </a:ext>
                  </a:extLst>
                </p:cNvPr>
                <p:cNvSpPr/>
                <p:nvPr/>
              </p:nvSpPr>
              <p:spPr>
                <a:xfrm rot="1407151">
                  <a:off x="1035725" y="260358"/>
                  <a:ext cx="204926" cy="1828812"/>
                </a:xfrm>
                <a:prstGeom prst="rect">
                  <a:avLst/>
                </a:prstGeom>
                <a:solidFill>
                  <a:srgbClr val="B7BDB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54" name="isḷïďe">
                  <a:extLst>
                    <a:ext uri="{FF2B5EF4-FFF2-40B4-BE49-F238E27FC236}">
                      <a16:creationId xmlns:a16="http://schemas.microsoft.com/office/drawing/2014/main" xmlns="" id="{69E4AF16-2942-4DC7-AA74-2EF650194BDE}"/>
                    </a:ext>
                  </a:extLst>
                </p:cNvPr>
                <p:cNvSpPr/>
                <p:nvPr/>
              </p:nvSpPr>
              <p:spPr>
                <a:xfrm rot="1407151">
                  <a:off x="300959" y="227803"/>
                  <a:ext cx="1524378" cy="1828813"/>
                </a:xfrm>
                <a:prstGeom prst="ellipse">
                  <a:avLst/>
                </a:pr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55" name="iš1ïḋé">
                  <a:extLst>
                    <a:ext uri="{FF2B5EF4-FFF2-40B4-BE49-F238E27FC236}">
                      <a16:creationId xmlns:a16="http://schemas.microsoft.com/office/drawing/2014/main" xmlns="" id="{B30ECF98-4774-48A3-A98A-714814BADFF6}"/>
                    </a:ext>
                  </a:extLst>
                </p:cNvPr>
                <p:cNvSpPr/>
                <p:nvPr/>
              </p:nvSpPr>
              <p:spPr>
                <a:xfrm rot="1407151">
                  <a:off x="479697" y="442237"/>
                  <a:ext cx="1166902" cy="1399945"/>
                </a:xfrm>
                <a:prstGeom prst="ellipse">
                  <a:avLst/>
                </a:pr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56" name="îṡļïḓê">
                  <a:extLst>
                    <a:ext uri="{FF2B5EF4-FFF2-40B4-BE49-F238E27FC236}">
                      <a16:creationId xmlns:a16="http://schemas.microsoft.com/office/drawing/2014/main" xmlns="" id="{D4D02276-6463-44C9-9E66-8BFA5A570425}"/>
                    </a:ext>
                  </a:extLst>
                </p:cNvPr>
                <p:cNvSpPr/>
                <p:nvPr/>
              </p:nvSpPr>
              <p:spPr>
                <a:xfrm rot="1407151">
                  <a:off x="539585" y="473284"/>
                  <a:ext cx="1104433" cy="1362712"/>
                </a:xfrm>
                <a:prstGeom prst="ellipse">
                  <a:avLst/>
                </a:prstGeom>
                <a:solidFill>
                  <a:srgbClr val="C6C7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57" name="ïSlídè">
                  <a:extLst>
                    <a:ext uri="{FF2B5EF4-FFF2-40B4-BE49-F238E27FC236}">
                      <a16:creationId xmlns:a16="http://schemas.microsoft.com/office/drawing/2014/main" xmlns="" id="{C3A446CC-7B00-4773-A59D-972E0AD737BE}"/>
                    </a:ext>
                  </a:extLst>
                </p:cNvPr>
                <p:cNvSpPr/>
                <p:nvPr/>
              </p:nvSpPr>
              <p:spPr>
                <a:xfrm rot="1407151">
                  <a:off x="845163" y="650674"/>
                  <a:ext cx="493281" cy="100793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97" h="21539" extrusionOk="0">
                      <a:moveTo>
                        <a:pt x="19291" y="5556"/>
                      </a:moveTo>
                      <a:cubicBezTo>
                        <a:pt x="19120" y="6726"/>
                        <a:pt x="16860" y="7443"/>
                        <a:pt x="14911" y="6946"/>
                      </a:cubicBezTo>
                      <a:cubicBezTo>
                        <a:pt x="14324" y="6812"/>
                        <a:pt x="13740" y="6676"/>
                        <a:pt x="13157" y="6538"/>
                      </a:cubicBezTo>
                      <a:cubicBezTo>
                        <a:pt x="11191" y="6071"/>
                        <a:pt x="8866" y="5920"/>
                        <a:pt x="8176" y="6853"/>
                      </a:cubicBezTo>
                      <a:cubicBezTo>
                        <a:pt x="7953" y="7154"/>
                        <a:pt x="8022" y="7469"/>
                        <a:pt x="8236" y="7740"/>
                      </a:cubicBezTo>
                      <a:cubicBezTo>
                        <a:pt x="8510" y="8087"/>
                        <a:pt x="9030" y="8377"/>
                        <a:pt x="9742" y="8523"/>
                      </a:cubicBezTo>
                      <a:lnTo>
                        <a:pt x="16087" y="9806"/>
                      </a:lnTo>
                      <a:cubicBezTo>
                        <a:pt x="19392" y="10474"/>
                        <a:pt x="21561" y="12209"/>
                        <a:pt x="21496" y="14131"/>
                      </a:cubicBezTo>
                      <a:cubicBezTo>
                        <a:pt x="21434" y="15985"/>
                        <a:pt x="19302" y="17626"/>
                        <a:pt x="16139" y="18315"/>
                      </a:cubicBezTo>
                      <a:cubicBezTo>
                        <a:pt x="15281" y="18502"/>
                        <a:pt x="14371" y="18608"/>
                        <a:pt x="13447" y="18630"/>
                      </a:cubicBezTo>
                      <a:lnTo>
                        <a:pt x="13447" y="19916"/>
                      </a:lnTo>
                      <a:cubicBezTo>
                        <a:pt x="13480" y="20851"/>
                        <a:pt x="12035" y="21600"/>
                        <a:pt x="10325" y="21535"/>
                      </a:cubicBezTo>
                      <a:cubicBezTo>
                        <a:pt x="8779" y="21477"/>
                        <a:pt x="7598" y="20760"/>
                        <a:pt x="7654" y="19916"/>
                      </a:cubicBezTo>
                      <a:lnTo>
                        <a:pt x="7654" y="18703"/>
                      </a:lnTo>
                      <a:cubicBezTo>
                        <a:pt x="6814" y="18653"/>
                        <a:pt x="5992" y="18534"/>
                        <a:pt x="5217" y="18350"/>
                      </a:cubicBezTo>
                      <a:cubicBezTo>
                        <a:pt x="1679" y="17509"/>
                        <a:pt x="211" y="15330"/>
                        <a:pt x="2560" y="14163"/>
                      </a:cubicBezTo>
                      <a:cubicBezTo>
                        <a:pt x="3814" y="13540"/>
                        <a:pt x="5764" y="13606"/>
                        <a:pt x="6870" y="14307"/>
                      </a:cubicBezTo>
                      <a:cubicBezTo>
                        <a:pt x="7452" y="14586"/>
                        <a:pt x="8091" y="14826"/>
                        <a:pt x="8776" y="15024"/>
                      </a:cubicBezTo>
                      <a:cubicBezTo>
                        <a:pt x="9967" y="15367"/>
                        <a:pt x="11307" y="15513"/>
                        <a:pt x="12354" y="15236"/>
                      </a:cubicBezTo>
                      <a:cubicBezTo>
                        <a:pt x="13147" y="15027"/>
                        <a:pt x="13631" y="14620"/>
                        <a:pt x="13702" y="14125"/>
                      </a:cubicBezTo>
                      <a:cubicBezTo>
                        <a:pt x="13796" y="13467"/>
                        <a:pt x="13018" y="12867"/>
                        <a:pt x="11849" y="12696"/>
                      </a:cubicBezTo>
                      <a:lnTo>
                        <a:pt x="5111" y="11375"/>
                      </a:lnTo>
                      <a:cubicBezTo>
                        <a:pt x="1992" y="10695"/>
                        <a:pt x="-39" y="9039"/>
                        <a:pt x="1" y="7206"/>
                      </a:cubicBezTo>
                      <a:cubicBezTo>
                        <a:pt x="53" y="4825"/>
                        <a:pt x="3441" y="2863"/>
                        <a:pt x="7796" y="2691"/>
                      </a:cubicBezTo>
                      <a:lnTo>
                        <a:pt x="7796" y="1689"/>
                      </a:lnTo>
                      <a:cubicBezTo>
                        <a:pt x="7634" y="784"/>
                        <a:pt x="8937" y="0"/>
                        <a:pt x="10604" y="0"/>
                      </a:cubicBezTo>
                      <a:cubicBezTo>
                        <a:pt x="12271" y="0"/>
                        <a:pt x="13575" y="784"/>
                        <a:pt x="13413" y="1689"/>
                      </a:cubicBezTo>
                      <a:lnTo>
                        <a:pt x="13413" y="2707"/>
                      </a:lnTo>
                      <a:cubicBezTo>
                        <a:pt x="14402" y="2847"/>
                        <a:pt x="15358" y="3048"/>
                        <a:pt x="16262" y="3308"/>
                      </a:cubicBezTo>
                      <a:cubicBezTo>
                        <a:pt x="17940" y="3789"/>
                        <a:pt x="19437" y="4558"/>
                        <a:pt x="19291" y="5556"/>
                      </a:cubicBezTo>
                      <a:close/>
                    </a:path>
                  </a:pathLst>
                </a:cu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58" name="îš1îďé">
                  <a:extLst>
                    <a:ext uri="{FF2B5EF4-FFF2-40B4-BE49-F238E27FC236}">
                      <a16:creationId xmlns:a16="http://schemas.microsoft.com/office/drawing/2014/main" xmlns="" id="{F69FCBC9-92FE-4AC2-9131-73EA503ABB97}"/>
                    </a:ext>
                  </a:extLst>
                </p:cNvPr>
                <p:cNvSpPr/>
                <p:nvPr/>
              </p:nvSpPr>
              <p:spPr>
                <a:xfrm rot="1407151">
                  <a:off x="846265" y="645364"/>
                  <a:ext cx="466596" cy="100793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97" h="21539" extrusionOk="0">
                      <a:moveTo>
                        <a:pt x="19291" y="5556"/>
                      </a:moveTo>
                      <a:cubicBezTo>
                        <a:pt x="19120" y="6726"/>
                        <a:pt x="16860" y="7443"/>
                        <a:pt x="14911" y="6946"/>
                      </a:cubicBezTo>
                      <a:cubicBezTo>
                        <a:pt x="14324" y="6812"/>
                        <a:pt x="13740" y="6676"/>
                        <a:pt x="13157" y="6538"/>
                      </a:cubicBezTo>
                      <a:cubicBezTo>
                        <a:pt x="11191" y="6071"/>
                        <a:pt x="8866" y="5920"/>
                        <a:pt x="8176" y="6853"/>
                      </a:cubicBezTo>
                      <a:cubicBezTo>
                        <a:pt x="7953" y="7154"/>
                        <a:pt x="8022" y="7469"/>
                        <a:pt x="8236" y="7740"/>
                      </a:cubicBezTo>
                      <a:cubicBezTo>
                        <a:pt x="8510" y="8087"/>
                        <a:pt x="9030" y="8377"/>
                        <a:pt x="9742" y="8523"/>
                      </a:cubicBezTo>
                      <a:lnTo>
                        <a:pt x="16087" y="9806"/>
                      </a:lnTo>
                      <a:cubicBezTo>
                        <a:pt x="19392" y="10474"/>
                        <a:pt x="21561" y="12209"/>
                        <a:pt x="21496" y="14131"/>
                      </a:cubicBezTo>
                      <a:cubicBezTo>
                        <a:pt x="21434" y="15985"/>
                        <a:pt x="19302" y="17626"/>
                        <a:pt x="16139" y="18315"/>
                      </a:cubicBezTo>
                      <a:cubicBezTo>
                        <a:pt x="15281" y="18502"/>
                        <a:pt x="14371" y="18608"/>
                        <a:pt x="13447" y="18630"/>
                      </a:cubicBezTo>
                      <a:lnTo>
                        <a:pt x="13447" y="19916"/>
                      </a:lnTo>
                      <a:cubicBezTo>
                        <a:pt x="13480" y="20851"/>
                        <a:pt x="12035" y="21600"/>
                        <a:pt x="10325" y="21535"/>
                      </a:cubicBezTo>
                      <a:cubicBezTo>
                        <a:pt x="8779" y="21477"/>
                        <a:pt x="7598" y="20760"/>
                        <a:pt x="7654" y="19916"/>
                      </a:cubicBezTo>
                      <a:lnTo>
                        <a:pt x="7654" y="18703"/>
                      </a:lnTo>
                      <a:cubicBezTo>
                        <a:pt x="6814" y="18653"/>
                        <a:pt x="5992" y="18534"/>
                        <a:pt x="5217" y="18350"/>
                      </a:cubicBezTo>
                      <a:cubicBezTo>
                        <a:pt x="1679" y="17509"/>
                        <a:pt x="211" y="15330"/>
                        <a:pt x="2560" y="14163"/>
                      </a:cubicBezTo>
                      <a:cubicBezTo>
                        <a:pt x="3814" y="13540"/>
                        <a:pt x="5764" y="13606"/>
                        <a:pt x="6870" y="14307"/>
                      </a:cubicBezTo>
                      <a:cubicBezTo>
                        <a:pt x="7452" y="14586"/>
                        <a:pt x="8091" y="14826"/>
                        <a:pt x="8776" y="15024"/>
                      </a:cubicBezTo>
                      <a:cubicBezTo>
                        <a:pt x="9967" y="15367"/>
                        <a:pt x="11307" y="15513"/>
                        <a:pt x="12354" y="15236"/>
                      </a:cubicBezTo>
                      <a:cubicBezTo>
                        <a:pt x="13147" y="15027"/>
                        <a:pt x="13631" y="14620"/>
                        <a:pt x="13702" y="14125"/>
                      </a:cubicBezTo>
                      <a:cubicBezTo>
                        <a:pt x="13796" y="13467"/>
                        <a:pt x="13018" y="12867"/>
                        <a:pt x="11849" y="12696"/>
                      </a:cubicBezTo>
                      <a:lnTo>
                        <a:pt x="5111" y="11375"/>
                      </a:lnTo>
                      <a:cubicBezTo>
                        <a:pt x="1992" y="10695"/>
                        <a:pt x="-39" y="9039"/>
                        <a:pt x="1" y="7206"/>
                      </a:cubicBezTo>
                      <a:cubicBezTo>
                        <a:pt x="53" y="4825"/>
                        <a:pt x="3441" y="2863"/>
                        <a:pt x="7796" y="2691"/>
                      </a:cubicBezTo>
                      <a:lnTo>
                        <a:pt x="7796" y="1689"/>
                      </a:lnTo>
                      <a:cubicBezTo>
                        <a:pt x="7634" y="784"/>
                        <a:pt x="8937" y="0"/>
                        <a:pt x="10604" y="0"/>
                      </a:cubicBezTo>
                      <a:cubicBezTo>
                        <a:pt x="12271" y="0"/>
                        <a:pt x="13575" y="784"/>
                        <a:pt x="13413" y="1689"/>
                      </a:cubicBezTo>
                      <a:lnTo>
                        <a:pt x="13413" y="2707"/>
                      </a:lnTo>
                      <a:cubicBezTo>
                        <a:pt x="14402" y="2847"/>
                        <a:pt x="15358" y="3048"/>
                        <a:pt x="16262" y="3308"/>
                      </a:cubicBezTo>
                      <a:cubicBezTo>
                        <a:pt x="17940" y="3789"/>
                        <a:pt x="19437" y="4558"/>
                        <a:pt x="19291" y="555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</p:grpSp>
          <p:grpSp>
            <p:nvGrpSpPr>
              <p:cNvPr id="81" name="íŝḻîḍe">
                <a:extLst>
                  <a:ext uri="{FF2B5EF4-FFF2-40B4-BE49-F238E27FC236}">
                    <a16:creationId xmlns:a16="http://schemas.microsoft.com/office/drawing/2014/main" xmlns="" id="{B113A19F-8A83-49D8-AB97-C03ACE387D01}"/>
                  </a:ext>
                </a:extLst>
              </p:cNvPr>
              <p:cNvGrpSpPr/>
              <p:nvPr/>
            </p:nvGrpSpPr>
            <p:grpSpPr>
              <a:xfrm>
                <a:off x="2475792" y="7664202"/>
                <a:ext cx="10097298" cy="6496528"/>
                <a:chOff x="0" y="0"/>
                <a:chExt cx="10097298" cy="6496528"/>
              </a:xfrm>
            </p:grpSpPr>
            <p:sp>
              <p:nvSpPr>
                <p:cNvPr id="82" name="iṩ1îḋe">
                  <a:extLst>
                    <a:ext uri="{FF2B5EF4-FFF2-40B4-BE49-F238E27FC236}">
                      <a16:creationId xmlns:a16="http://schemas.microsoft.com/office/drawing/2014/main" xmlns="" id="{D8164084-B23B-440B-B75C-7BD3A6716B9B}"/>
                    </a:ext>
                  </a:extLst>
                </p:cNvPr>
                <p:cNvSpPr/>
                <p:nvPr/>
              </p:nvSpPr>
              <p:spPr>
                <a:xfrm>
                  <a:off x="8003064" y="1257868"/>
                  <a:ext cx="1882828" cy="100251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43" h="21547" extrusionOk="0">
                      <a:moveTo>
                        <a:pt x="18217" y="21547"/>
                      </a:moveTo>
                      <a:lnTo>
                        <a:pt x="4226" y="21547"/>
                      </a:lnTo>
                      <a:cubicBezTo>
                        <a:pt x="1532" y="21470"/>
                        <a:pt x="-458" y="16692"/>
                        <a:pt x="91" y="11620"/>
                      </a:cubicBezTo>
                      <a:cubicBezTo>
                        <a:pt x="541" y="7463"/>
                        <a:pt x="2607" y="4716"/>
                        <a:pt x="4788" y="5372"/>
                      </a:cubicBezTo>
                      <a:cubicBezTo>
                        <a:pt x="5700" y="2024"/>
                        <a:pt x="7513" y="-53"/>
                        <a:pt x="9478" y="1"/>
                      </a:cubicBezTo>
                      <a:cubicBezTo>
                        <a:pt x="11500" y="56"/>
                        <a:pt x="13324" y="2349"/>
                        <a:pt x="14161" y="5889"/>
                      </a:cubicBezTo>
                      <a:cubicBezTo>
                        <a:pt x="15066" y="4853"/>
                        <a:pt x="16192" y="4844"/>
                        <a:pt x="17102" y="5865"/>
                      </a:cubicBezTo>
                      <a:cubicBezTo>
                        <a:pt x="17844" y="6698"/>
                        <a:pt x="18352" y="8128"/>
                        <a:pt x="18485" y="9760"/>
                      </a:cubicBezTo>
                      <a:cubicBezTo>
                        <a:pt x="20043" y="10294"/>
                        <a:pt x="21142" y="12998"/>
                        <a:pt x="21035" y="16034"/>
                      </a:cubicBezTo>
                      <a:cubicBezTo>
                        <a:pt x="20933" y="18958"/>
                        <a:pt x="19735" y="21300"/>
                        <a:pt x="18217" y="21547"/>
                      </a:cubicBezTo>
                      <a:close/>
                    </a:path>
                  </a:pathLst>
                </a:custGeom>
                <a:solidFill>
                  <a:srgbClr val="EDEEF1">
                    <a:alpha val="51893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83" name="íṡlîḍê">
                  <a:extLst>
                    <a:ext uri="{FF2B5EF4-FFF2-40B4-BE49-F238E27FC236}">
                      <a16:creationId xmlns:a16="http://schemas.microsoft.com/office/drawing/2014/main" xmlns="" id="{51A6FC34-F542-4D89-BA86-85637CEFBA30}"/>
                    </a:ext>
                  </a:extLst>
                </p:cNvPr>
                <p:cNvSpPr/>
                <p:nvPr/>
              </p:nvSpPr>
              <p:spPr>
                <a:xfrm>
                  <a:off x="0" y="571953"/>
                  <a:ext cx="2238843" cy="119207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43" h="21547" extrusionOk="0">
                      <a:moveTo>
                        <a:pt x="18217" y="21547"/>
                      </a:moveTo>
                      <a:lnTo>
                        <a:pt x="4226" y="21547"/>
                      </a:lnTo>
                      <a:cubicBezTo>
                        <a:pt x="1532" y="21470"/>
                        <a:pt x="-458" y="16692"/>
                        <a:pt x="91" y="11620"/>
                      </a:cubicBezTo>
                      <a:cubicBezTo>
                        <a:pt x="541" y="7463"/>
                        <a:pt x="2607" y="4716"/>
                        <a:pt x="4788" y="5372"/>
                      </a:cubicBezTo>
                      <a:cubicBezTo>
                        <a:pt x="5700" y="2024"/>
                        <a:pt x="7513" y="-53"/>
                        <a:pt x="9478" y="1"/>
                      </a:cubicBezTo>
                      <a:cubicBezTo>
                        <a:pt x="11500" y="56"/>
                        <a:pt x="13324" y="2349"/>
                        <a:pt x="14161" y="5889"/>
                      </a:cubicBezTo>
                      <a:cubicBezTo>
                        <a:pt x="15066" y="4853"/>
                        <a:pt x="16192" y="4844"/>
                        <a:pt x="17102" y="5865"/>
                      </a:cubicBezTo>
                      <a:cubicBezTo>
                        <a:pt x="17844" y="6698"/>
                        <a:pt x="18352" y="8128"/>
                        <a:pt x="18485" y="9760"/>
                      </a:cubicBezTo>
                      <a:cubicBezTo>
                        <a:pt x="20043" y="10294"/>
                        <a:pt x="21142" y="12998"/>
                        <a:pt x="21035" y="16034"/>
                      </a:cubicBezTo>
                      <a:cubicBezTo>
                        <a:pt x="20933" y="18958"/>
                        <a:pt x="19735" y="21300"/>
                        <a:pt x="18217" y="21547"/>
                      </a:cubicBezTo>
                      <a:close/>
                    </a:path>
                  </a:pathLst>
                </a:custGeom>
                <a:solidFill>
                  <a:srgbClr val="EDEEF1">
                    <a:alpha val="51893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84" name="íś1íḋê">
                  <a:extLst>
                    <a:ext uri="{FF2B5EF4-FFF2-40B4-BE49-F238E27FC236}">
                      <a16:creationId xmlns:a16="http://schemas.microsoft.com/office/drawing/2014/main" xmlns="" id="{5437DA46-2460-4CA8-B491-2408356896BC}"/>
                    </a:ext>
                  </a:extLst>
                </p:cNvPr>
                <p:cNvSpPr/>
                <p:nvPr/>
              </p:nvSpPr>
              <p:spPr>
                <a:xfrm>
                  <a:off x="1182075" y="2557588"/>
                  <a:ext cx="985779" cy="52488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43" h="21547" extrusionOk="0">
                      <a:moveTo>
                        <a:pt x="18217" y="21547"/>
                      </a:moveTo>
                      <a:lnTo>
                        <a:pt x="4226" y="21547"/>
                      </a:lnTo>
                      <a:cubicBezTo>
                        <a:pt x="1532" y="21470"/>
                        <a:pt x="-458" y="16692"/>
                        <a:pt x="91" y="11620"/>
                      </a:cubicBezTo>
                      <a:cubicBezTo>
                        <a:pt x="541" y="7463"/>
                        <a:pt x="2607" y="4716"/>
                        <a:pt x="4788" y="5372"/>
                      </a:cubicBezTo>
                      <a:cubicBezTo>
                        <a:pt x="5700" y="2024"/>
                        <a:pt x="7513" y="-53"/>
                        <a:pt x="9478" y="1"/>
                      </a:cubicBezTo>
                      <a:cubicBezTo>
                        <a:pt x="11500" y="56"/>
                        <a:pt x="13324" y="2349"/>
                        <a:pt x="14161" y="5889"/>
                      </a:cubicBezTo>
                      <a:cubicBezTo>
                        <a:pt x="15066" y="4853"/>
                        <a:pt x="16192" y="4844"/>
                        <a:pt x="17102" y="5865"/>
                      </a:cubicBezTo>
                      <a:cubicBezTo>
                        <a:pt x="17844" y="6698"/>
                        <a:pt x="18352" y="8128"/>
                        <a:pt x="18485" y="9760"/>
                      </a:cubicBezTo>
                      <a:cubicBezTo>
                        <a:pt x="20043" y="10294"/>
                        <a:pt x="21142" y="12998"/>
                        <a:pt x="21035" y="16034"/>
                      </a:cubicBezTo>
                      <a:cubicBezTo>
                        <a:pt x="20933" y="18958"/>
                        <a:pt x="19735" y="21300"/>
                        <a:pt x="18217" y="21547"/>
                      </a:cubicBezTo>
                      <a:close/>
                    </a:path>
                  </a:pathLst>
                </a:custGeom>
                <a:solidFill>
                  <a:srgbClr val="EDEEF1">
                    <a:alpha val="51893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85" name="íṧľïḍé">
                  <a:extLst>
                    <a:ext uri="{FF2B5EF4-FFF2-40B4-BE49-F238E27FC236}">
                      <a16:creationId xmlns:a16="http://schemas.microsoft.com/office/drawing/2014/main" xmlns="" id="{7D1DF2F8-41B1-469C-9A8B-1C28E78874F9}"/>
                    </a:ext>
                  </a:extLst>
                </p:cNvPr>
                <p:cNvSpPr/>
                <p:nvPr/>
              </p:nvSpPr>
              <p:spPr>
                <a:xfrm>
                  <a:off x="866003" y="5250394"/>
                  <a:ext cx="8500593" cy="94170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394" y="0"/>
                      </a:moveTo>
                      <a:lnTo>
                        <a:pt x="20206" y="0"/>
                      </a:lnTo>
                      <a:cubicBezTo>
                        <a:pt x="20406" y="0"/>
                        <a:pt x="20556" y="0"/>
                        <a:pt x="20684" y="95"/>
                      </a:cubicBezTo>
                      <a:cubicBezTo>
                        <a:pt x="20812" y="190"/>
                        <a:pt x="20916" y="380"/>
                        <a:pt x="21024" y="760"/>
                      </a:cubicBezTo>
                      <a:cubicBezTo>
                        <a:pt x="21142" y="1237"/>
                        <a:pt x="21247" y="1992"/>
                        <a:pt x="21334" y="2956"/>
                      </a:cubicBezTo>
                      <a:cubicBezTo>
                        <a:pt x="21421" y="3920"/>
                        <a:pt x="21489" y="5092"/>
                        <a:pt x="21532" y="6403"/>
                      </a:cubicBezTo>
                      <a:cubicBezTo>
                        <a:pt x="21566" y="7602"/>
                        <a:pt x="21583" y="8765"/>
                        <a:pt x="21591" y="10193"/>
                      </a:cubicBezTo>
                      <a:cubicBezTo>
                        <a:pt x="21600" y="11621"/>
                        <a:pt x="21600" y="13313"/>
                        <a:pt x="21600" y="15569"/>
                      </a:cubicBezTo>
                      <a:lnTo>
                        <a:pt x="21600" y="21600"/>
                      </a:lnTo>
                      <a:lnTo>
                        <a:pt x="0" y="21531"/>
                      </a:lnTo>
                      <a:lnTo>
                        <a:pt x="0" y="15500"/>
                      </a:lnTo>
                      <a:cubicBezTo>
                        <a:pt x="0" y="13278"/>
                        <a:pt x="0" y="11603"/>
                        <a:pt x="9" y="10184"/>
                      </a:cubicBezTo>
                      <a:cubicBezTo>
                        <a:pt x="17" y="8765"/>
                        <a:pt x="34" y="7602"/>
                        <a:pt x="68" y="6403"/>
                      </a:cubicBezTo>
                      <a:cubicBezTo>
                        <a:pt x="111" y="5092"/>
                        <a:pt x="179" y="3920"/>
                        <a:pt x="266" y="2956"/>
                      </a:cubicBezTo>
                      <a:cubicBezTo>
                        <a:pt x="353" y="1992"/>
                        <a:pt x="458" y="1237"/>
                        <a:pt x="576" y="760"/>
                      </a:cubicBezTo>
                      <a:cubicBezTo>
                        <a:pt x="684" y="380"/>
                        <a:pt x="788" y="190"/>
                        <a:pt x="917" y="95"/>
                      </a:cubicBezTo>
                      <a:cubicBezTo>
                        <a:pt x="1045" y="0"/>
                        <a:pt x="1198" y="0"/>
                        <a:pt x="1401" y="0"/>
                      </a:cubicBezTo>
                      <a:lnTo>
                        <a:pt x="1394" y="0"/>
                      </a:lnTo>
                      <a:close/>
                    </a:path>
                  </a:pathLst>
                </a:custGeom>
                <a:solidFill>
                  <a:srgbClr val="CECFD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6" name="îṣḻïde">
                  <a:extLst>
                    <a:ext uri="{FF2B5EF4-FFF2-40B4-BE49-F238E27FC236}">
                      <a16:creationId xmlns:a16="http://schemas.microsoft.com/office/drawing/2014/main" xmlns="" id="{502EE755-F19E-4DF8-BBB4-CEB88D78E71D}"/>
                    </a:ext>
                  </a:extLst>
                </p:cNvPr>
                <p:cNvSpPr/>
                <p:nvPr/>
              </p:nvSpPr>
              <p:spPr>
                <a:xfrm>
                  <a:off x="1578256" y="4901841"/>
                  <a:ext cx="266443" cy="345441"/>
                </a:xfrm>
                <a:prstGeom prst="rect">
                  <a:avLst/>
                </a:pr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7" name="îsľiḑé">
                  <a:extLst>
                    <a:ext uri="{FF2B5EF4-FFF2-40B4-BE49-F238E27FC236}">
                      <a16:creationId xmlns:a16="http://schemas.microsoft.com/office/drawing/2014/main" xmlns="" id="{41ABDC3E-60D6-46C5-955D-657542B368AA}"/>
                    </a:ext>
                  </a:extLst>
                </p:cNvPr>
                <p:cNvSpPr/>
                <p:nvPr/>
              </p:nvSpPr>
              <p:spPr>
                <a:xfrm>
                  <a:off x="1184861" y="3255225"/>
                  <a:ext cx="1053233" cy="165981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2913" y="0"/>
                        <a:pt x="14599" y="0"/>
                        <a:pt x="16144" y="257"/>
                      </a:cubicBezTo>
                      <a:cubicBezTo>
                        <a:pt x="17364" y="480"/>
                        <a:pt x="18452" y="894"/>
                        <a:pt x="19322" y="1446"/>
                      </a:cubicBezTo>
                      <a:cubicBezTo>
                        <a:pt x="20191" y="1998"/>
                        <a:pt x="20844" y="2688"/>
                        <a:pt x="21195" y="3462"/>
                      </a:cubicBezTo>
                      <a:cubicBezTo>
                        <a:pt x="21397" y="3952"/>
                        <a:pt x="21499" y="4465"/>
                        <a:pt x="21549" y="5022"/>
                      </a:cubicBezTo>
                      <a:cubicBezTo>
                        <a:pt x="21600" y="5580"/>
                        <a:pt x="21600" y="6183"/>
                        <a:pt x="21600" y="6853"/>
                      </a:cubicBezTo>
                      <a:lnTo>
                        <a:pt x="21600" y="14747"/>
                      </a:lnTo>
                      <a:cubicBezTo>
                        <a:pt x="21600" y="15417"/>
                        <a:pt x="21600" y="16020"/>
                        <a:pt x="21549" y="16578"/>
                      </a:cubicBezTo>
                      <a:cubicBezTo>
                        <a:pt x="21499" y="17135"/>
                        <a:pt x="21397" y="17648"/>
                        <a:pt x="21195" y="18138"/>
                      </a:cubicBezTo>
                      <a:cubicBezTo>
                        <a:pt x="20844" y="18912"/>
                        <a:pt x="20191" y="19602"/>
                        <a:pt x="19322" y="20154"/>
                      </a:cubicBezTo>
                      <a:cubicBezTo>
                        <a:pt x="18452" y="20706"/>
                        <a:pt x="17364" y="21120"/>
                        <a:pt x="16144" y="21343"/>
                      </a:cubicBezTo>
                      <a:cubicBezTo>
                        <a:pt x="14599" y="21600"/>
                        <a:pt x="12913" y="21600"/>
                        <a:pt x="10800" y="21600"/>
                      </a:cubicBezTo>
                      <a:cubicBezTo>
                        <a:pt x="8687" y="21600"/>
                        <a:pt x="7001" y="21600"/>
                        <a:pt x="5456" y="21343"/>
                      </a:cubicBezTo>
                      <a:cubicBezTo>
                        <a:pt x="4236" y="21120"/>
                        <a:pt x="3148" y="20706"/>
                        <a:pt x="2278" y="20154"/>
                      </a:cubicBezTo>
                      <a:cubicBezTo>
                        <a:pt x="1409" y="19602"/>
                        <a:pt x="756" y="18912"/>
                        <a:pt x="405" y="18138"/>
                      </a:cubicBezTo>
                      <a:cubicBezTo>
                        <a:pt x="203" y="17648"/>
                        <a:pt x="101" y="17135"/>
                        <a:pt x="51" y="16578"/>
                      </a:cubicBezTo>
                      <a:cubicBezTo>
                        <a:pt x="0" y="16020"/>
                        <a:pt x="0" y="15417"/>
                        <a:pt x="0" y="14747"/>
                      </a:cubicBezTo>
                      <a:lnTo>
                        <a:pt x="0" y="6853"/>
                      </a:lnTo>
                      <a:cubicBezTo>
                        <a:pt x="0" y="6183"/>
                        <a:pt x="0" y="5580"/>
                        <a:pt x="51" y="5022"/>
                      </a:cubicBezTo>
                      <a:cubicBezTo>
                        <a:pt x="101" y="4465"/>
                        <a:pt x="203" y="3952"/>
                        <a:pt x="405" y="3462"/>
                      </a:cubicBezTo>
                      <a:cubicBezTo>
                        <a:pt x="756" y="2688"/>
                        <a:pt x="1409" y="1998"/>
                        <a:pt x="2278" y="1446"/>
                      </a:cubicBezTo>
                      <a:cubicBezTo>
                        <a:pt x="3148" y="894"/>
                        <a:pt x="4236" y="480"/>
                        <a:pt x="5456" y="257"/>
                      </a:cubicBezTo>
                      <a:cubicBezTo>
                        <a:pt x="7001" y="0"/>
                        <a:pt x="8687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8" name="ïśļïdê">
                  <a:extLst>
                    <a:ext uri="{FF2B5EF4-FFF2-40B4-BE49-F238E27FC236}">
                      <a16:creationId xmlns:a16="http://schemas.microsoft.com/office/drawing/2014/main" xmlns="" id="{AC4C1616-FC8C-47EA-A9F7-58B60F231E15}"/>
                    </a:ext>
                  </a:extLst>
                </p:cNvPr>
                <p:cNvSpPr/>
                <p:nvPr/>
              </p:nvSpPr>
              <p:spPr>
                <a:xfrm>
                  <a:off x="1105657" y="3719064"/>
                  <a:ext cx="266442" cy="54432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ECEEF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9" name="ïṣḻiḋé">
                  <a:extLst>
                    <a:ext uri="{FF2B5EF4-FFF2-40B4-BE49-F238E27FC236}">
                      <a16:creationId xmlns:a16="http://schemas.microsoft.com/office/drawing/2014/main" xmlns="" id="{FE997DEF-2803-4F85-8C4C-0381128FE60C}"/>
                    </a:ext>
                  </a:extLst>
                </p:cNvPr>
                <p:cNvSpPr/>
                <p:nvPr/>
              </p:nvSpPr>
              <p:spPr>
                <a:xfrm>
                  <a:off x="2048105" y="3528512"/>
                  <a:ext cx="266442" cy="54432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0" name="ïṧ1iďê">
                  <a:extLst>
                    <a:ext uri="{FF2B5EF4-FFF2-40B4-BE49-F238E27FC236}">
                      <a16:creationId xmlns:a16="http://schemas.microsoft.com/office/drawing/2014/main" xmlns="" id="{A715EC95-0519-47D5-A57C-4C467E83579C}"/>
                    </a:ext>
                  </a:extLst>
                </p:cNvPr>
                <p:cNvSpPr/>
                <p:nvPr/>
              </p:nvSpPr>
              <p:spPr>
                <a:xfrm>
                  <a:off x="1771062" y="4070670"/>
                  <a:ext cx="266443" cy="54432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ECEEF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1" name="ïś1îďé">
                  <a:extLst>
                    <a:ext uri="{FF2B5EF4-FFF2-40B4-BE49-F238E27FC236}">
                      <a16:creationId xmlns:a16="http://schemas.microsoft.com/office/drawing/2014/main" xmlns="" id="{23CE93BE-F7A0-4087-AF95-DB487BDD9B30}"/>
                    </a:ext>
                  </a:extLst>
                </p:cNvPr>
                <p:cNvSpPr/>
                <p:nvPr/>
              </p:nvSpPr>
              <p:spPr>
                <a:xfrm>
                  <a:off x="1574950" y="3394302"/>
                  <a:ext cx="169091" cy="34544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CDCED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2" name="íṥlïďè">
                  <a:extLst>
                    <a:ext uri="{FF2B5EF4-FFF2-40B4-BE49-F238E27FC236}">
                      <a16:creationId xmlns:a16="http://schemas.microsoft.com/office/drawing/2014/main" xmlns="" id="{4407399D-4643-4336-91C3-97B1735BE061}"/>
                    </a:ext>
                  </a:extLst>
                </p:cNvPr>
                <p:cNvSpPr/>
                <p:nvPr/>
              </p:nvSpPr>
              <p:spPr>
                <a:xfrm>
                  <a:off x="1418926" y="4318496"/>
                  <a:ext cx="169090" cy="34544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CDCED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3" name="í$ļîḓe">
                  <a:extLst>
                    <a:ext uri="{FF2B5EF4-FFF2-40B4-BE49-F238E27FC236}">
                      <a16:creationId xmlns:a16="http://schemas.microsoft.com/office/drawing/2014/main" xmlns="" id="{6AAE2F54-FC71-4C99-982D-801EBD835EE0}"/>
                    </a:ext>
                  </a:extLst>
                </p:cNvPr>
                <p:cNvSpPr/>
                <p:nvPr/>
              </p:nvSpPr>
              <p:spPr>
                <a:xfrm>
                  <a:off x="2184025" y="4472379"/>
                  <a:ext cx="106310" cy="2171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4" name="iṥļídê">
                  <a:extLst>
                    <a:ext uri="{FF2B5EF4-FFF2-40B4-BE49-F238E27FC236}">
                      <a16:creationId xmlns:a16="http://schemas.microsoft.com/office/drawing/2014/main" xmlns="" id="{57719631-1503-4C81-976D-A89E18A8ADB9}"/>
                    </a:ext>
                  </a:extLst>
                </p:cNvPr>
                <p:cNvSpPr/>
                <p:nvPr/>
              </p:nvSpPr>
              <p:spPr>
                <a:xfrm>
                  <a:off x="1180874" y="4483919"/>
                  <a:ext cx="106310" cy="2171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ECEEF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5" name="îṡľiďe">
                  <a:extLst>
                    <a:ext uri="{FF2B5EF4-FFF2-40B4-BE49-F238E27FC236}">
                      <a16:creationId xmlns:a16="http://schemas.microsoft.com/office/drawing/2014/main" xmlns="" id="{10B217AE-DC5E-4D28-B4B7-8388FCD30765}"/>
                    </a:ext>
                  </a:extLst>
                </p:cNvPr>
                <p:cNvSpPr/>
                <p:nvPr/>
              </p:nvSpPr>
              <p:spPr>
                <a:xfrm>
                  <a:off x="1909213" y="3257350"/>
                  <a:ext cx="106310" cy="2171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ECEEF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6" name="iṣlîḋè">
                  <a:extLst>
                    <a:ext uri="{FF2B5EF4-FFF2-40B4-BE49-F238E27FC236}">
                      <a16:creationId xmlns:a16="http://schemas.microsoft.com/office/drawing/2014/main" xmlns="" id="{3C5EFA7D-414D-44A3-AA41-3D80DA8917F9}"/>
                    </a:ext>
                  </a:extLst>
                </p:cNvPr>
                <p:cNvSpPr/>
                <p:nvPr/>
              </p:nvSpPr>
              <p:spPr>
                <a:xfrm>
                  <a:off x="8517189" y="4822662"/>
                  <a:ext cx="332319" cy="430851"/>
                </a:xfrm>
                <a:prstGeom prst="rect">
                  <a:avLst/>
                </a:pr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7" name="ísľïḍé">
                  <a:extLst>
                    <a:ext uri="{FF2B5EF4-FFF2-40B4-BE49-F238E27FC236}">
                      <a16:creationId xmlns:a16="http://schemas.microsoft.com/office/drawing/2014/main" xmlns="" id="{9E57F1D8-88AE-48E9-9DA6-98B224F911CF}"/>
                    </a:ext>
                  </a:extLst>
                </p:cNvPr>
                <p:cNvSpPr/>
                <p:nvPr/>
              </p:nvSpPr>
              <p:spPr>
                <a:xfrm>
                  <a:off x="8026527" y="2768924"/>
                  <a:ext cx="1313642" cy="207020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2913" y="0"/>
                        <a:pt x="14599" y="0"/>
                        <a:pt x="16144" y="257"/>
                      </a:cubicBezTo>
                      <a:cubicBezTo>
                        <a:pt x="17364" y="480"/>
                        <a:pt x="18452" y="894"/>
                        <a:pt x="19322" y="1446"/>
                      </a:cubicBezTo>
                      <a:cubicBezTo>
                        <a:pt x="20191" y="1998"/>
                        <a:pt x="20844" y="2688"/>
                        <a:pt x="21195" y="3462"/>
                      </a:cubicBezTo>
                      <a:cubicBezTo>
                        <a:pt x="21397" y="3952"/>
                        <a:pt x="21499" y="4465"/>
                        <a:pt x="21549" y="5022"/>
                      </a:cubicBezTo>
                      <a:cubicBezTo>
                        <a:pt x="21600" y="5580"/>
                        <a:pt x="21600" y="6183"/>
                        <a:pt x="21600" y="6853"/>
                      </a:cubicBezTo>
                      <a:lnTo>
                        <a:pt x="21600" y="14747"/>
                      </a:lnTo>
                      <a:cubicBezTo>
                        <a:pt x="21600" y="15417"/>
                        <a:pt x="21600" y="16020"/>
                        <a:pt x="21549" y="16578"/>
                      </a:cubicBezTo>
                      <a:cubicBezTo>
                        <a:pt x="21499" y="17135"/>
                        <a:pt x="21397" y="17648"/>
                        <a:pt x="21195" y="18138"/>
                      </a:cubicBezTo>
                      <a:cubicBezTo>
                        <a:pt x="20844" y="18912"/>
                        <a:pt x="20191" y="19602"/>
                        <a:pt x="19322" y="20154"/>
                      </a:cubicBezTo>
                      <a:cubicBezTo>
                        <a:pt x="18452" y="20706"/>
                        <a:pt x="17364" y="21120"/>
                        <a:pt x="16144" y="21343"/>
                      </a:cubicBezTo>
                      <a:cubicBezTo>
                        <a:pt x="14599" y="21600"/>
                        <a:pt x="12913" y="21600"/>
                        <a:pt x="10800" y="21600"/>
                      </a:cubicBezTo>
                      <a:cubicBezTo>
                        <a:pt x="8687" y="21600"/>
                        <a:pt x="7001" y="21600"/>
                        <a:pt x="5456" y="21343"/>
                      </a:cubicBezTo>
                      <a:cubicBezTo>
                        <a:pt x="4236" y="21120"/>
                        <a:pt x="3148" y="20706"/>
                        <a:pt x="2278" y="20154"/>
                      </a:cubicBezTo>
                      <a:cubicBezTo>
                        <a:pt x="1409" y="19602"/>
                        <a:pt x="756" y="18912"/>
                        <a:pt x="405" y="18138"/>
                      </a:cubicBezTo>
                      <a:cubicBezTo>
                        <a:pt x="203" y="17648"/>
                        <a:pt x="101" y="17135"/>
                        <a:pt x="51" y="16578"/>
                      </a:cubicBezTo>
                      <a:cubicBezTo>
                        <a:pt x="0" y="16020"/>
                        <a:pt x="0" y="15417"/>
                        <a:pt x="0" y="14747"/>
                      </a:cubicBezTo>
                      <a:lnTo>
                        <a:pt x="0" y="6853"/>
                      </a:lnTo>
                      <a:cubicBezTo>
                        <a:pt x="0" y="6183"/>
                        <a:pt x="0" y="5580"/>
                        <a:pt x="51" y="5022"/>
                      </a:cubicBezTo>
                      <a:cubicBezTo>
                        <a:pt x="101" y="4465"/>
                        <a:pt x="203" y="3952"/>
                        <a:pt x="405" y="3462"/>
                      </a:cubicBezTo>
                      <a:cubicBezTo>
                        <a:pt x="756" y="2688"/>
                        <a:pt x="1409" y="1998"/>
                        <a:pt x="2278" y="1446"/>
                      </a:cubicBezTo>
                      <a:cubicBezTo>
                        <a:pt x="3148" y="894"/>
                        <a:pt x="4236" y="480"/>
                        <a:pt x="5456" y="257"/>
                      </a:cubicBezTo>
                      <a:cubicBezTo>
                        <a:pt x="7001" y="0"/>
                        <a:pt x="8687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8" name="îšḷîďe">
                  <a:extLst>
                    <a:ext uri="{FF2B5EF4-FFF2-40B4-BE49-F238E27FC236}">
                      <a16:creationId xmlns:a16="http://schemas.microsoft.com/office/drawing/2014/main" xmlns="" id="{DF4535AC-F09F-4208-8269-F709F4E14D82}"/>
                    </a:ext>
                  </a:extLst>
                </p:cNvPr>
                <p:cNvSpPr/>
                <p:nvPr/>
              </p:nvSpPr>
              <p:spPr>
                <a:xfrm>
                  <a:off x="7927740" y="3347446"/>
                  <a:ext cx="332319" cy="67890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ECEEF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9" name="iś1iďè">
                  <a:extLst>
                    <a:ext uri="{FF2B5EF4-FFF2-40B4-BE49-F238E27FC236}">
                      <a16:creationId xmlns:a16="http://schemas.microsoft.com/office/drawing/2014/main" xmlns="" id="{07BBF2DC-137F-44F1-B5C3-AE633C4CA0D7}"/>
                    </a:ext>
                  </a:extLst>
                </p:cNvPr>
                <p:cNvSpPr/>
                <p:nvPr/>
              </p:nvSpPr>
              <p:spPr>
                <a:xfrm>
                  <a:off x="9103205" y="3109780"/>
                  <a:ext cx="332320" cy="6789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ECEEF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0" name="íṡlídé">
                  <a:extLst>
                    <a:ext uri="{FF2B5EF4-FFF2-40B4-BE49-F238E27FC236}">
                      <a16:creationId xmlns:a16="http://schemas.microsoft.com/office/drawing/2014/main" xmlns="" id="{D00B02AE-F083-46B1-A375-5285D1538276}"/>
                    </a:ext>
                  </a:extLst>
                </p:cNvPr>
                <p:cNvSpPr/>
                <p:nvPr/>
              </p:nvSpPr>
              <p:spPr>
                <a:xfrm>
                  <a:off x="8757665" y="3785985"/>
                  <a:ext cx="332319" cy="67890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CDCED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1" name="isḷiďè">
                  <a:extLst>
                    <a:ext uri="{FF2B5EF4-FFF2-40B4-BE49-F238E27FC236}">
                      <a16:creationId xmlns:a16="http://schemas.microsoft.com/office/drawing/2014/main" xmlns="" id="{36E083BD-1782-4D65-A6C4-D9BACD38AFB2}"/>
                    </a:ext>
                  </a:extLst>
                </p:cNvPr>
                <p:cNvSpPr/>
                <p:nvPr/>
              </p:nvSpPr>
              <p:spPr>
                <a:xfrm>
                  <a:off x="8513065" y="2942387"/>
                  <a:ext cx="210898" cy="4308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CDCED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2" name="iṧḻiḋé">
                  <a:extLst>
                    <a:ext uri="{FF2B5EF4-FFF2-40B4-BE49-F238E27FC236}">
                      <a16:creationId xmlns:a16="http://schemas.microsoft.com/office/drawing/2014/main" xmlns="" id="{E9191A59-A014-4BDB-B283-1C6C14C4D2A9}"/>
                    </a:ext>
                  </a:extLst>
                </p:cNvPr>
                <p:cNvSpPr/>
                <p:nvPr/>
              </p:nvSpPr>
              <p:spPr>
                <a:xfrm>
                  <a:off x="8318464" y="4095086"/>
                  <a:ext cx="210897" cy="4308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ECEEF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3" name="îs1iḓe">
                  <a:extLst>
                    <a:ext uri="{FF2B5EF4-FFF2-40B4-BE49-F238E27FC236}">
                      <a16:creationId xmlns:a16="http://schemas.microsoft.com/office/drawing/2014/main" xmlns="" id="{C4F72013-A50F-48C1-BFDD-0B28DF8D1237}"/>
                    </a:ext>
                  </a:extLst>
                </p:cNvPr>
                <p:cNvSpPr/>
                <p:nvPr/>
              </p:nvSpPr>
              <p:spPr>
                <a:xfrm>
                  <a:off x="9272732" y="4287016"/>
                  <a:ext cx="132595" cy="27088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ECEEF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4" name="išļídé">
                  <a:extLst>
                    <a:ext uri="{FF2B5EF4-FFF2-40B4-BE49-F238E27FC236}">
                      <a16:creationId xmlns:a16="http://schemas.microsoft.com/office/drawing/2014/main" xmlns="" id="{F75BBC3D-9AD9-43FA-9843-F25CC4750303}"/>
                    </a:ext>
                  </a:extLst>
                </p:cNvPr>
                <p:cNvSpPr/>
                <p:nvPr/>
              </p:nvSpPr>
              <p:spPr>
                <a:xfrm>
                  <a:off x="8021555" y="4301409"/>
                  <a:ext cx="132595" cy="2708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5" name="işḷïḋê">
                  <a:extLst>
                    <a:ext uri="{FF2B5EF4-FFF2-40B4-BE49-F238E27FC236}">
                      <a16:creationId xmlns:a16="http://schemas.microsoft.com/office/drawing/2014/main" xmlns="" id="{4BAF4D49-3BE1-4AF0-BB37-A906EA98317B}"/>
                    </a:ext>
                  </a:extLst>
                </p:cNvPr>
                <p:cNvSpPr/>
                <p:nvPr/>
              </p:nvSpPr>
              <p:spPr>
                <a:xfrm>
                  <a:off x="8929973" y="2771574"/>
                  <a:ext cx="132595" cy="2708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CDCED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6" name="iSḻïḓè">
                  <a:extLst>
                    <a:ext uri="{FF2B5EF4-FFF2-40B4-BE49-F238E27FC236}">
                      <a16:creationId xmlns:a16="http://schemas.microsoft.com/office/drawing/2014/main" xmlns="" id="{BDF9A8D1-57AA-4A41-8749-45FBD3C2CDF0}"/>
                    </a:ext>
                  </a:extLst>
                </p:cNvPr>
                <p:cNvSpPr/>
                <p:nvPr/>
              </p:nvSpPr>
              <p:spPr>
                <a:xfrm>
                  <a:off x="2015367" y="1763443"/>
                  <a:ext cx="6211171" cy="3841160"/>
                </a:xfrm>
                <a:prstGeom prst="rect">
                  <a:avLst/>
                </a:prstGeom>
                <a:solidFill>
                  <a:srgbClr val="EBECF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7" name="ïṥḻíḑe">
                  <a:extLst>
                    <a:ext uri="{FF2B5EF4-FFF2-40B4-BE49-F238E27FC236}">
                      <a16:creationId xmlns:a16="http://schemas.microsoft.com/office/drawing/2014/main" xmlns="" id="{593ABA33-424E-40BA-A99A-5B3DAB4BCC57}"/>
                    </a:ext>
                  </a:extLst>
                </p:cNvPr>
                <p:cNvSpPr/>
                <p:nvPr/>
              </p:nvSpPr>
              <p:spPr>
                <a:xfrm>
                  <a:off x="2015367" y="5047219"/>
                  <a:ext cx="6211171" cy="560272"/>
                </a:xfrm>
                <a:prstGeom prst="rect">
                  <a:avLst/>
                </a:pr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8" name="iṧ1îḍé">
                  <a:extLst>
                    <a:ext uri="{FF2B5EF4-FFF2-40B4-BE49-F238E27FC236}">
                      <a16:creationId xmlns:a16="http://schemas.microsoft.com/office/drawing/2014/main" xmlns="" id="{78D3E811-1E57-42D2-88A2-089F972C4E5C}"/>
                    </a:ext>
                  </a:extLst>
                </p:cNvPr>
                <p:cNvSpPr/>
                <p:nvPr/>
              </p:nvSpPr>
              <p:spPr>
                <a:xfrm>
                  <a:off x="7500870" y="1806354"/>
                  <a:ext cx="946376" cy="5518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64" h="21436" extrusionOk="0">
                      <a:moveTo>
                        <a:pt x="11" y="0"/>
                      </a:moveTo>
                      <a:lnTo>
                        <a:pt x="21417" y="0"/>
                      </a:lnTo>
                      <a:cubicBezTo>
                        <a:pt x="21549" y="2708"/>
                        <a:pt x="21400" y="5399"/>
                        <a:pt x="20996" y="7959"/>
                      </a:cubicBezTo>
                      <a:cubicBezTo>
                        <a:pt x="20600" y="10469"/>
                        <a:pt x="19953" y="12887"/>
                        <a:pt x="18968" y="14939"/>
                      </a:cubicBezTo>
                      <a:cubicBezTo>
                        <a:pt x="16893" y="19259"/>
                        <a:pt x="13867" y="21258"/>
                        <a:pt x="10926" y="21425"/>
                      </a:cubicBezTo>
                      <a:cubicBezTo>
                        <a:pt x="7848" y="21600"/>
                        <a:pt x="4729" y="19767"/>
                        <a:pt x="2594" y="15351"/>
                      </a:cubicBezTo>
                      <a:cubicBezTo>
                        <a:pt x="1595" y="13285"/>
                        <a:pt x="974" y="10820"/>
                        <a:pt x="570" y="8294"/>
                      </a:cubicBezTo>
                      <a:cubicBezTo>
                        <a:pt x="144" y="5628"/>
                        <a:pt x="-51" y="2834"/>
                        <a:pt x="11" y="0"/>
                      </a:cubicBezTo>
                      <a:close/>
                    </a:path>
                  </a:pathLst>
                </a:cu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09" name="ísļiḋe">
                  <a:extLst>
                    <a:ext uri="{FF2B5EF4-FFF2-40B4-BE49-F238E27FC236}">
                      <a16:creationId xmlns:a16="http://schemas.microsoft.com/office/drawing/2014/main" xmlns="" id="{0236921D-F316-4D85-B342-3D05C163FE6E}"/>
                    </a:ext>
                  </a:extLst>
                </p:cNvPr>
                <p:cNvSpPr/>
                <p:nvPr/>
              </p:nvSpPr>
              <p:spPr>
                <a:xfrm>
                  <a:off x="6551028" y="1806354"/>
                  <a:ext cx="946375" cy="5518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64" h="21436" extrusionOk="0">
                      <a:moveTo>
                        <a:pt x="11" y="0"/>
                      </a:moveTo>
                      <a:lnTo>
                        <a:pt x="21417" y="0"/>
                      </a:lnTo>
                      <a:cubicBezTo>
                        <a:pt x="21549" y="2708"/>
                        <a:pt x="21400" y="5399"/>
                        <a:pt x="20996" y="7959"/>
                      </a:cubicBezTo>
                      <a:cubicBezTo>
                        <a:pt x="20600" y="10469"/>
                        <a:pt x="19953" y="12887"/>
                        <a:pt x="18968" y="14939"/>
                      </a:cubicBezTo>
                      <a:cubicBezTo>
                        <a:pt x="16893" y="19259"/>
                        <a:pt x="13867" y="21258"/>
                        <a:pt x="10926" y="21425"/>
                      </a:cubicBezTo>
                      <a:cubicBezTo>
                        <a:pt x="7848" y="21600"/>
                        <a:pt x="4729" y="19767"/>
                        <a:pt x="2594" y="15351"/>
                      </a:cubicBezTo>
                      <a:cubicBezTo>
                        <a:pt x="1595" y="13285"/>
                        <a:pt x="974" y="10820"/>
                        <a:pt x="570" y="8294"/>
                      </a:cubicBezTo>
                      <a:cubicBezTo>
                        <a:pt x="144" y="5628"/>
                        <a:pt x="-51" y="2834"/>
                        <a:pt x="11" y="0"/>
                      </a:cubicBezTo>
                      <a:close/>
                    </a:path>
                  </a:pathLst>
                </a:cu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10" name="iṧḻidê">
                  <a:extLst>
                    <a:ext uri="{FF2B5EF4-FFF2-40B4-BE49-F238E27FC236}">
                      <a16:creationId xmlns:a16="http://schemas.microsoft.com/office/drawing/2014/main" xmlns="" id="{ECAC4BBF-8A5F-4E5A-A361-B4291300B2A3}"/>
                    </a:ext>
                  </a:extLst>
                </p:cNvPr>
                <p:cNvSpPr/>
                <p:nvPr/>
              </p:nvSpPr>
              <p:spPr>
                <a:xfrm>
                  <a:off x="5605341" y="1806354"/>
                  <a:ext cx="946376" cy="5518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64" h="21436" extrusionOk="0">
                      <a:moveTo>
                        <a:pt x="11" y="0"/>
                      </a:moveTo>
                      <a:lnTo>
                        <a:pt x="21417" y="0"/>
                      </a:lnTo>
                      <a:cubicBezTo>
                        <a:pt x="21549" y="2708"/>
                        <a:pt x="21400" y="5399"/>
                        <a:pt x="20996" y="7959"/>
                      </a:cubicBezTo>
                      <a:cubicBezTo>
                        <a:pt x="20600" y="10469"/>
                        <a:pt x="19953" y="12887"/>
                        <a:pt x="18968" y="14939"/>
                      </a:cubicBezTo>
                      <a:cubicBezTo>
                        <a:pt x="16893" y="19259"/>
                        <a:pt x="13867" y="21258"/>
                        <a:pt x="10926" y="21425"/>
                      </a:cubicBezTo>
                      <a:cubicBezTo>
                        <a:pt x="7848" y="21600"/>
                        <a:pt x="4729" y="19767"/>
                        <a:pt x="2594" y="15351"/>
                      </a:cubicBezTo>
                      <a:cubicBezTo>
                        <a:pt x="1595" y="13285"/>
                        <a:pt x="974" y="10820"/>
                        <a:pt x="570" y="8294"/>
                      </a:cubicBezTo>
                      <a:cubicBezTo>
                        <a:pt x="144" y="5628"/>
                        <a:pt x="-51" y="2834"/>
                        <a:pt x="11" y="0"/>
                      </a:cubicBezTo>
                      <a:close/>
                    </a:path>
                  </a:pathLst>
                </a:cu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11" name="îsļïde">
                  <a:extLst>
                    <a:ext uri="{FF2B5EF4-FFF2-40B4-BE49-F238E27FC236}">
                      <a16:creationId xmlns:a16="http://schemas.microsoft.com/office/drawing/2014/main" xmlns="" id="{DE685F81-6579-4101-A12E-3CAB2893D8E6}"/>
                    </a:ext>
                  </a:extLst>
                </p:cNvPr>
                <p:cNvSpPr/>
                <p:nvPr/>
              </p:nvSpPr>
              <p:spPr>
                <a:xfrm>
                  <a:off x="4647093" y="1806354"/>
                  <a:ext cx="946375" cy="5518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64" h="21436" extrusionOk="0">
                      <a:moveTo>
                        <a:pt x="11" y="0"/>
                      </a:moveTo>
                      <a:lnTo>
                        <a:pt x="21417" y="0"/>
                      </a:lnTo>
                      <a:cubicBezTo>
                        <a:pt x="21549" y="2708"/>
                        <a:pt x="21400" y="5399"/>
                        <a:pt x="20996" y="7959"/>
                      </a:cubicBezTo>
                      <a:cubicBezTo>
                        <a:pt x="20600" y="10469"/>
                        <a:pt x="19953" y="12887"/>
                        <a:pt x="18968" y="14939"/>
                      </a:cubicBezTo>
                      <a:cubicBezTo>
                        <a:pt x="16893" y="19259"/>
                        <a:pt x="13867" y="21258"/>
                        <a:pt x="10926" y="21425"/>
                      </a:cubicBezTo>
                      <a:cubicBezTo>
                        <a:pt x="7848" y="21600"/>
                        <a:pt x="4729" y="19767"/>
                        <a:pt x="2594" y="15351"/>
                      </a:cubicBezTo>
                      <a:cubicBezTo>
                        <a:pt x="1595" y="13285"/>
                        <a:pt x="974" y="10820"/>
                        <a:pt x="570" y="8294"/>
                      </a:cubicBezTo>
                      <a:cubicBezTo>
                        <a:pt x="144" y="5628"/>
                        <a:pt x="-51" y="2834"/>
                        <a:pt x="11" y="0"/>
                      </a:cubicBezTo>
                      <a:close/>
                    </a:path>
                  </a:pathLst>
                </a:cu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12" name="îšľîḋè">
                  <a:extLst>
                    <a:ext uri="{FF2B5EF4-FFF2-40B4-BE49-F238E27FC236}">
                      <a16:creationId xmlns:a16="http://schemas.microsoft.com/office/drawing/2014/main" xmlns="" id="{A723488D-FA62-426B-9723-81EA4AA63E5B}"/>
                    </a:ext>
                  </a:extLst>
                </p:cNvPr>
                <p:cNvSpPr/>
                <p:nvPr/>
              </p:nvSpPr>
              <p:spPr>
                <a:xfrm>
                  <a:off x="3701407" y="1806354"/>
                  <a:ext cx="946375" cy="5518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64" h="21436" extrusionOk="0">
                      <a:moveTo>
                        <a:pt x="11" y="0"/>
                      </a:moveTo>
                      <a:lnTo>
                        <a:pt x="21417" y="0"/>
                      </a:lnTo>
                      <a:cubicBezTo>
                        <a:pt x="21549" y="2708"/>
                        <a:pt x="21400" y="5399"/>
                        <a:pt x="20996" y="7959"/>
                      </a:cubicBezTo>
                      <a:cubicBezTo>
                        <a:pt x="20600" y="10469"/>
                        <a:pt x="19953" y="12887"/>
                        <a:pt x="18968" y="14939"/>
                      </a:cubicBezTo>
                      <a:cubicBezTo>
                        <a:pt x="16893" y="19259"/>
                        <a:pt x="13867" y="21258"/>
                        <a:pt x="10926" y="21425"/>
                      </a:cubicBezTo>
                      <a:cubicBezTo>
                        <a:pt x="7848" y="21600"/>
                        <a:pt x="4729" y="19767"/>
                        <a:pt x="2594" y="15351"/>
                      </a:cubicBezTo>
                      <a:cubicBezTo>
                        <a:pt x="1595" y="13285"/>
                        <a:pt x="974" y="10820"/>
                        <a:pt x="570" y="8294"/>
                      </a:cubicBezTo>
                      <a:cubicBezTo>
                        <a:pt x="144" y="5628"/>
                        <a:pt x="-51" y="2834"/>
                        <a:pt x="11" y="0"/>
                      </a:cubicBezTo>
                      <a:close/>
                    </a:path>
                  </a:pathLst>
                </a:cu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13" name="iŝlíḋè">
                  <a:extLst>
                    <a:ext uri="{FF2B5EF4-FFF2-40B4-BE49-F238E27FC236}">
                      <a16:creationId xmlns:a16="http://schemas.microsoft.com/office/drawing/2014/main" xmlns="" id="{F4BAB193-1BF6-4AB5-8DC8-84F4FE9827FF}"/>
                    </a:ext>
                  </a:extLst>
                </p:cNvPr>
                <p:cNvSpPr/>
                <p:nvPr/>
              </p:nvSpPr>
              <p:spPr>
                <a:xfrm>
                  <a:off x="2751564" y="1806354"/>
                  <a:ext cx="946375" cy="5518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64" h="21436" extrusionOk="0">
                      <a:moveTo>
                        <a:pt x="11" y="0"/>
                      </a:moveTo>
                      <a:lnTo>
                        <a:pt x="21417" y="0"/>
                      </a:lnTo>
                      <a:cubicBezTo>
                        <a:pt x="21549" y="2708"/>
                        <a:pt x="21400" y="5399"/>
                        <a:pt x="20996" y="7959"/>
                      </a:cubicBezTo>
                      <a:cubicBezTo>
                        <a:pt x="20600" y="10469"/>
                        <a:pt x="19953" y="12887"/>
                        <a:pt x="18968" y="14939"/>
                      </a:cubicBezTo>
                      <a:cubicBezTo>
                        <a:pt x="16893" y="19259"/>
                        <a:pt x="13867" y="21258"/>
                        <a:pt x="10926" y="21425"/>
                      </a:cubicBezTo>
                      <a:cubicBezTo>
                        <a:pt x="7848" y="21600"/>
                        <a:pt x="4729" y="19767"/>
                        <a:pt x="2594" y="15351"/>
                      </a:cubicBezTo>
                      <a:cubicBezTo>
                        <a:pt x="1595" y="13285"/>
                        <a:pt x="974" y="10820"/>
                        <a:pt x="570" y="8294"/>
                      </a:cubicBezTo>
                      <a:cubicBezTo>
                        <a:pt x="144" y="5628"/>
                        <a:pt x="-51" y="2834"/>
                        <a:pt x="11" y="0"/>
                      </a:cubicBezTo>
                      <a:close/>
                    </a:path>
                  </a:pathLst>
                </a:cu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14" name="îṥľiḑe">
                  <a:extLst>
                    <a:ext uri="{FF2B5EF4-FFF2-40B4-BE49-F238E27FC236}">
                      <a16:creationId xmlns:a16="http://schemas.microsoft.com/office/drawing/2014/main" xmlns="" id="{ED642C3E-6E0D-4949-BEEF-D6801C92119F}"/>
                    </a:ext>
                  </a:extLst>
                </p:cNvPr>
                <p:cNvSpPr/>
                <p:nvPr/>
              </p:nvSpPr>
              <p:spPr>
                <a:xfrm>
                  <a:off x="1793315" y="1806354"/>
                  <a:ext cx="946376" cy="5518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64" h="21436" extrusionOk="0">
                      <a:moveTo>
                        <a:pt x="11" y="0"/>
                      </a:moveTo>
                      <a:lnTo>
                        <a:pt x="21417" y="0"/>
                      </a:lnTo>
                      <a:cubicBezTo>
                        <a:pt x="21549" y="2708"/>
                        <a:pt x="21400" y="5399"/>
                        <a:pt x="20996" y="7959"/>
                      </a:cubicBezTo>
                      <a:cubicBezTo>
                        <a:pt x="20600" y="10469"/>
                        <a:pt x="19953" y="12887"/>
                        <a:pt x="18968" y="14939"/>
                      </a:cubicBezTo>
                      <a:cubicBezTo>
                        <a:pt x="16893" y="19259"/>
                        <a:pt x="13867" y="21258"/>
                        <a:pt x="10926" y="21425"/>
                      </a:cubicBezTo>
                      <a:cubicBezTo>
                        <a:pt x="7848" y="21600"/>
                        <a:pt x="4729" y="19767"/>
                        <a:pt x="2594" y="15351"/>
                      </a:cubicBezTo>
                      <a:cubicBezTo>
                        <a:pt x="1595" y="13285"/>
                        <a:pt x="974" y="10820"/>
                        <a:pt x="570" y="8294"/>
                      </a:cubicBezTo>
                      <a:cubicBezTo>
                        <a:pt x="144" y="5628"/>
                        <a:pt x="-51" y="2834"/>
                        <a:pt x="11" y="0"/>
                      </a:cubicBezTo>
                      <a:close/>
                    </a:path>
                  </a:pathLst>
                </a:cu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15" name="ísḷïḓê">
                  <a:extLst>
                    <a:ext uri="{FF2B5EF4-FFF2-40B4-BE49-F238E27FC236}">
                      <a16:creationId xmlns:a16="http://schemas.microsoft.com/office/drawing/2014/main" xmlns="" id="{24C621F1-1EF4-48DD-9BC3-EF7D4DB91FC8}"/>
                    </a:ext>
                  </a:extLst>
                </p:cNvPr>
                <p:cNvSpPr/>
                <p:nvPr/>
              </p:nvSpPr>
              <p:spPr>
                <a:xfrm>
                  <a:off x="2502896" y="2609570"/>
                  <a:ext cx="3212935" cy="1913489"/>
                </a:xfrm>
                <a:prstGeom prst="rect">
                  <a:avLst/>
                </a:pr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16" name="íŝļiḓè">
                  <a:extLst>
                    <a:ext uri="{FF2B5EF4-FFF2-40B4-BE49-F238E27FC236}">
                      <a16:creationId xmlns:a16="http://schemas.microsoft.com/office/drawing/2014/main" xmlns="" id="{7C5D9677-5EB6-4E79-9D39-E5B3EDD97CA8}"/>
                    </a:ext>
                  </a:extLst>
                </p:cNvPr>
                <p:cNvSpPr/>
                <p:nvPr/>
              </p:nvSpPr>
              <p:spPr>
                <a:xfrm>
                  <a:off x="2650127" y="2776863"/>
                  <a:ext cx="2918474" cy="1746196"/>
                </a:xfrm>
                <a:prstGeom prst="rect">
                  <a:avLst/>
                </a:prstGeom>
                <a:solidFill>
                  <a:srgbClr val="F2F3F7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17" name="îsḷïďé">
                  <a:extLst>
                    <a:ext uri="{FF2B5EF4-FFF2-40B4-BE49-F238E27FC236}">
                      <a16:creationId xmlns:a16="http://schemas.microsoft.com/office/drawing/2014/main" xmlns="" id="{BDA77AA7-C501-4312-B48D-A31F72405F49}"/>
                    </a:ext>
                  </a:extLst>
                </p:cNvPr>
                <p:cNvSpPr/>
                <p:nvPr/>
              </p:nvSpPr>
              <p:spPr>
                <a:xfrm>
                  <a:off x="2393710" y="4521798"/>
                  <a:ext cx="3440118" cy="6845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03" y="1158"/>
                      </a:moveTo>
                      <a:lnTo>
                        <a:pt x="0" y="21600"/>
                      </a:lnTo>
                      <a:lnTo>
                        <a:pt x="21600" y="21600"/>
                      </a:lnTo>
                      <a:lnTo>
                        <a:pt x="20838" y="0"/>
                      </a:lnTo>
                      <a:lnTo>
                        <a:pt x="703" y="1158"/>
                      </a:lnTo>
                      <a:close/>
                    </a:path>
                  </a:pathLst>
                </a:cu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18" name="íṣḻíḓé">
                  <a:extLst>
                    <a:ext uri="{FF2B5EF4-FFF2-40B4-BE49-F238E27FC236}">
                      <a16:creationId xmlns:a16="http://schemas.microsoft.com/office/drawing/2014/main" xmlns="" id="{0ABD5114-E7D5-42A7-A501-1C2E2C33F7E9}"/>
                    </a:ext>
                  </a:extLst>
                </p:cNvPr>
                <p:cNvSpPr/>
                <p:nvPr/>
              </p:nvSpPr>
              <p:spPr>
                <a:xfrm>
                  <a:off x="2392353" y="4588987"/>
                  <a:ext cx="3434022" cy="76861"/>
                </a:xfrm>
                <a:prstGeom prst="rect">
                  <a:avLst/>
                </a:prstGeom>
                <a:solidFill>
                  <a:srgbClr val="D1D3D6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19" name="ïṣļîḑè">
                  <a:extLst>
                    <a:ext uri="{FF2B5EF4-FFF2-40B4-BE49-F238E27FC236}">
                      <a16:creationId xmlns:a16="http://schemas.microsoft.com/office/drawing/2014/main" xmlns="" id="{FB82A3E2-9647-4089-9394-4FECBAA233A2}"/>
                    </a:ext>
                  </a:extLst>
                </p:cNvPr>
                <p:cNvSpPr/>
                <p:nvPr/>
              </p:nvSpPr>
              <p:spPr>
                <a:xfrm>
                  <a:off x="2501463" y="2610744"/>
                  <a:ext cx="3215802" cy="51545"/>
                </a:xfrm>
                <a:prstGeom prst="rect">
                  <a:avLst/>
                </a:prstGeom>
                <a:solidFill>
                  <a:srgbClr val="989C9C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20" name="íṥľíḑê">
                  <a:extLst>
                    <a:ext uri="{FF2B5EF4-FFF2-40B4-BE49-F238E27FC236}">
                      <a16:creationId xmlns:a16="http://schemas.microsoft.com/office/drawing/2014/main" xmlns="" id="{98D972C8-7348-4CB5-ABBA-FEAF93584EBE}"/>
                    </a:ext>
                  </a:extLst>
                </p:cNvPr>
                <p:cNvSpPr/>
                <p:nvPr/>
              </p:nvSpPr>
              <p:spPr>
                <a:xfrm>
                  <a:off x="2650992" y="2781188"/>
                  <a:ext cx="1586935" cy="159607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72"/>
                      </a:moveTo>
                      <a:lnTo>
                        <a:pt x="0" y="21600"/>
                      </a:lnTo>
                      <a:lnTo>
                        <a:pt x="21600" y="0"/>
                      </a:lnTo>
                      <a:lnTo>
                        <a:pt x="0" y="72"/>
                      </a:lnTo>
                      <a:close/>
                    </a:path>
                  </a:pathLst>
                </a:custGeom>
                <a:solidFill>
                  <a:srgbClr val="FFFFFF">
                    <a:alpha val="57878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21" name="íš1íḋé">
                  <a:extLst>
                    <a:ext uri="{FF2B5EF4-FFF2-40B4-BE49-F238E27FC236}">
                      <a16:creationId xmlns:a16="http://schemas.microsoft.com/office/drawing/2014/main" xmlns="" id="{D4A9396D-DFEC-41D3-972D-E391D12F16BA}"/>
                    </a:ext>
                  </a:extLst>
                </p:cNvPr>
                <p:cNvSpPr/>
                <p:nvPr/>
              </p:nvSpPr>
              <p:spPr>
                <a:xfrm>
                  <a:off x="4145784" y="3012981"/>
                  <a:ext cx="965133" cy="86731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350" y="67"/>
                      </a:moveTo>
                      <a:lnTo>
                        <a:pt x="0" y="21600"/>
                      </a:lnTo>
                      <a:lnTo>
                        <a:pt x="2189" y="21600"/>
                      </a:lnTo>
                      <a:lnTo>
                        <a:pt x="21600" y="0"/>
                      </a:lnTo>
                      <a:lnTo>
                        <a:pt x="19350" y="67"/>
                      </a:lnTo>
                      <a:close/>
                    </a:path>
                  </a:pathLst>
                </a:custGeom>
                <a:solidFill>
                  <a:srgbClr val="FFFFFF">
                    <a:alpha val="57878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22" name="ïsḻïďe">
                  <a:extLst>
                    <a:ext uri="{FF2B5EF4-FFF2-40B4-BE49-F238E27FC236}">
                      <a16:creationId xmlns:a16="http://schemas.microsoft.com/office/drawing/2014/main" xmlns="" id="{7642FB1C-C175-415D-A8B8-4459A4BCFEF3}"/>
                    </a:ext>
                  </a:extLst>
                </p:cNvPr>
                <p:cNvSpPr/>
                <p:nvPr/>
              </p:nvSpPr>
              <p:spPr>
                <a:xfrm>
                  <a:off x="4086944" y="3794800"/>
                  <a:ext cx="397576" cy="35728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350" y="67"/>
                      </a:moveTo>
                      <a:lnTo>
                        <a:pt x="0" y="21600"/>
                      </a:lnTo>
                      <a:lnTo>
                        <a:pt x="2189" y="21600"/>
                      </a:lnTo>
                      <a:lnTo>
                        <a:pt x="21600" y="0"/>
                      </a:lnTo>
                      <a:lnTo>
                        <a:pt x="19350" y="67"/>
                      </a:lnTo>
                      <a:close/>
                    </a:path>
                  </a:pathLst>
                </a:custGeom>
                <a:solidFill>
                  <a:srgbClr val="FFFFFF">
                    <a:alpha val="25213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23" name="îṧļïḑe">
                  <a:extLst>
                    <a:ext uri="{FF2B5EF4-FFF2-40B4-BE49-F238E27FC236}">
                      <a16:creationId xmlns:a16="http://schemas.microsoft.com/office/drawing/2014/main" xmlns="" id="{5B340D86-978D-433D-BD7F-344F407DA827}"/>
                    </a:ext>
                  </a:extLst>
                </p:cNvPr>
                <p:cNvSpPr/>
                <p:nvPr/>
              </p:nvSpPr>
              <p:spPr>
                <a:xfrm>
                  <a:off x="6046671" y="2610744"/>
                  <a:ext cx="1700229" cy="2844249"/>
                </a:xfrm>
                <a:prstGeom prst="rect">
                  <a:avLst/>
                </a:pr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24" name="iSľiḓe">
                  <a:extLst>
                    <a:ext uri="{FF2B5EF4-FFF2-40B4-BE49-F238E27FC236}">
                      <a16:creationId xmlns:a16="http://schemas.microsoft.com/office/drawing/2014/main" xmlns="" id="{3E8131C2-73E4-4204-8445-13B87E29E083}"/>
                    </a:ext>
                  </a:extLst>
                </p:cNvPr>
                <p:cNvSpPr/>
                <p:nvPr/>
              </p:nvSpPr>
              <p:spPr>
                <a:xfrm>
                  <a:off x="6046671" y="2606492"/>
                  <a:ext cx="1700229" cy="52398"/>
                </a:xfrm>
                <a:prstGeom prst="rect">
                  <a:avLst/>
                </a:prstGeom>
                <a:solidFill>
                  <a:srgbClr val="989C9C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25" name="íṧliḓe">
                  <a:extLst>
                    <a:ext uri="{FF2B5EF4-FFF2-40B4-BE49-F238E27FC236}">
                      <a16:creationId xmlns:a16="http://schemas.microsoft.com/office/drawing/2014/main" xmlns="" id="{E082C64D-6F52-43BA-A292-A529C91A54E8}"/>
                    </a:ext>
                  </a:extLst>
                </p:cNvPr>
                <p:cNvSpPr/>
                <p:nvPr/>
              </p:nvSpPr>
              <p:spPr>
                <a:xfrm>
                  <a:off x="6261684" y="2778598"/>
                  <a:ext cx="1270204" cy="1537771"/>
                </a:xfrm>
                <a:prstGeom prst="rect">
                  <a:avLst/>
                </a:prstGeom>
                <a:solidFill>
                  <a:srgbClr val="F2F3F7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26" name="iSļïḍe">
                  <a:extLst>
                    <a:ext uri="{FF2B5EF4-FFF2-40B4-BE49-F238E27FC236}">
                      <a16:creationId xmlns:a16="http://schemas.microsoft.com/office/drawing/2014/main" xmlns="" id="{428EDA9B-7411-4ACB-9716-688C4F4C16E1}"/>
                    </a:ext>
                  </a:extLst>
                </p:cNvPr>
                <p:cNvSpPr/>
                <p:nvPr/>
              </p:nvSpPr>
              <p:spPr>
                <a:xfrm>
                  <a:off x="6261684" y="4544964"/>
                  <a:ext cx="1270204" cy="745568"/>
                </a:xfrm>
                <a:prstGeom prst="rect">
                  <a:avLst/>
                </a:prstGeom>
                <a:solidFill>
                  <a:srgbClr val="F2F3F7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27" name="îşľíḍé">
                  <a:extLst>
                    <a:ext uri="{FF2B5EF4-FFF2-40B4-BE49-F238E27FC236}">
                      <a16:creationId xmlns:a16="http://schemas.microsoft.com/office/drawing/2014/main" xmlns="" id="{BA7E824E-5F59-42BD-BF0D-587C4BF8205B}"/>
                    </a:ext>
                  </a:extLst>
                </p:cNvPr>
                <p:cNvSpPr/>
                <p:nvPr/>
              </p:nvSpPr>
              <p:spPr>
                <a:xfrm>
                  <a:off x="7596152" y="3916701"/>
                  <a:ext cx="76364" cy="304266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CE2E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28" name="îsḷíďê">
                  <a:extLst>
                    <a:ext uri="{FF2B5EF4-FFF2-40B4-BE49-F238E27FC236}">
                      <a16:creationId xmlns:a16="http://schemas.microsoft.com/office/drawing/2014/main" xmlns="" id="{6AE721AC-A1B6-4CE6-A193-41512FB9EE90}"/>
                    </a:ext>
                  </a:extLst>
                </p:cNvPr>
                <p:cNvSpPr/>
                <p:nvPr/>
              </p:nvSpPr>
              <p:spPr>
                <a:xfrm>
                  <a:off x="6261717" y="2772782"/>
                  <a:ext cx="1180113" cy="118011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lnTo>
                        <a:pt x="21600" y="0"/>
                      </a:lnTo>
                      <a:lnTo>
                        <a:pt x="83" y="0"/>
                      </a:lnTo>
                      <a:lnTo>
                        <a:pt x="0" y="21600"/>
                      </a:lnTo>
                      <a:close/>
                    </a:path>
                  </a:pathLst>
                </a:custGeom>
                <a:solidFill>
                  <a:srgbClr val="FFFFFF">
                    <a:alpha val="57878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29" name="ïṥḻíḋé">
                  <a:extLst>
                    <a:ext uri="{FF2B5EF4-FFF2-40B4-BE49-F238E27FC236}">
                      <a16:creationId xmlns:a16="http://schemas.microsoft.com/office/drawing/2014/main" xmlns="" id="{E40C32FE-2E76-44D6-B7CD-468E07848E89}"/>
                    </a:ext>
                  </a:extLst>
                </p:cNvPr>
                <p:cNvSpPr/>
                <p:nvPr/>
              </p:nvSpPr>
              <p:spPr>
                <a:xfrm>
                  <a:off x="6552613" y="3794800"/>
                  <a:ext cx="397576" cy="35728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350" y="67"/>
                      </a:moveTo>
                      <a:lnTo>
                        <a:pt x="0" y="21600"/>
                      </a:lnTo>
                      <a:lnTo>
                        <a:pt x="2189" y="21600"/>
                      </a:lnTo>
                      <a:lnTo>
                        <a:pt x="21600" y="0"/>
                      </a:lnTo>
                      <a:lnTo>
                        <a:pt x="19350" y="67"/>
                      </a:lnTo>
                      <a:close/>
                    </a:path>
                  </a:pathLst>
                </a:custGeom>
                <a:solidFill>
                  <a:srgbClr val="FFFFFF">
                    <a:alpha val="57878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30" name="îś1ïdè">
                  <a:extLst>
                    <a:ext uri="{FF2B5EF4-FFF2-40B4-BE49-F238E27FC236}">
                      <a16:creationId xmlns:a16="http://schemas.microsoft.com/office/drawing/2014/main" xmlns="" id="{B0E7C638-057F-402E-B6C5-28ED9892CB60}"/>
                    </a:ext>
                  </a:extLst>
                </p:cNvPr>
                <p:cNvSpPr/>
                <p:nvPr/>
              </p:nvSpPr>
              <p:spPr>
                <a:xfrm>
                  <a:off x="6638662" y="3395464"/>
                  <a:ext cx="567027" cy="50955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350" y="67"/>
                      </a:moveTo>
                      <a:lnTo>
                        <a:pt x="0" y="21600"/>
                      </a:lnTo>
                      <a:lnTo>
                        <a:pt x="2189" y="21600"/>
                      </a:lnTo>
                      <a:lnTo>
                        <a:pt x="21600" y="0"/>
                      </a:lnTo>
                      <a:lnTo>
                        <a:pt x="19350" y="67"/>
                      </a:lnTo>
                      <a:close/>
                    </a:path>
                  </a:pathLst>
                </a:custGeom>
                <a:solidFill>
                  <a:srgbClr val="FFFFFF">
                    <a:alpha val="57878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31" name="íṧľîḓê">
                  <a:extLst>
                    <a:ext uri="{FF2B5EF4-FFF2-40B4-BE49-F238E27FC236}">
                      <a16:creationId xmlns:a16="http://schemas.microsoft.com/office/drawing/2014/main" xmlns="" id="{34BA3008-C628-47F5-AA95-99ABC8271959}"/>
                    </a:ext>
                  </a:extLst>
                </p:cNvPr>
                <p:cNvSpPr/>
                <p:nvPr/>
              </p:nvSpPr>
              <p:spPr>
                <a:xfrm>
                  <a:off x="6623260" y="2773888"/>
                  <a:ext cx="551316" cy="31536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364"/>
                      </a:moveTo>
                      <a:lnTo>
                        <a:pt x="11043" y="0"/>
                      </a:lnTo>
                      <a:lnTo>
                        <a:pt x="21600" y="21600"/>
                      </a:lnTo>
                    </a:path>
                  </a:pathLst>
                </a:custGeom>
                <a:noFill/>
                <a:ln w="25400" cap="flat">
                  <a:solidFill>
                    <a:srgbClr val="A7AAA9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32" name="îšľîḋé">
                  <a:extLst>
                    <a:ext uri="{FF2B5EF4-FFF2-40B4-BE49-F238E27FC236}">
                      <a16:creationId xmlns:a16="http://schemas.microsoft.com/office/drawing/2014/main" xmlns="" id="{E8E14667-4FD6-4AAA-B5BA-C2D10E116A8B}"/>
                    </a:ext>
                  </a:extLst>
                </p:cNvPr>
                <p:cNvSpPr/>
                <p:nvPr/>
              </p:nvSpPr>
              <p:spPr>
                <a:xfrm>
                  <a:off x="6567823" y="3082814"/>
                  <a:ext cx="654444" cy="300410"/>
                </a:xfrm>
                <a:prstGeom prst="rect">
                  <a:avLst/>
                </a:prstGeom>
                <a:solidFill>
                  <a:srgbClr val="CDD3D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33" name="îšļîḑé">
                  <a:extLst>
                    <a:ext uri="{FF2B5EF4-FFF2-40B4-BE49-F238E27FC236}">
                      <a16:creationId xmlns:a16="http://schemas.microsoft.com/office/drawing/2014/main" xmlns="" id="{7F2D09FB-DC29-4285-A774-6E376F7F6887}"/>
                    </a:ext>
                  </a:extLst>
                </p:cNvPr>
                <p:cNvSpPr/>
                <p:nvPr/>
              </p:nvSpPr>
              <p:spPr>
                <a:xfrm rot="16200000">
                  <a:off x="7565365" y="3949759"/>
                  <a:ext cx="27910" cy="13259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34" name="îşḻíḋe">
                  <a:extLst>
                    <a:ext uri="{FF2B5EF4-FFF2-40B4-BE49-F238E27FC236}">
                      <a16:creationId xmlns:a16="http://schemas.microsoft.com/office/drawing/2014/main" xmlns="" id="{1E05B891-6A1F-41AD-8510-3AB140716112}"/>
                    </a:ext>
                  </a:extLst>
                </p:cNvPr>
                <p:cNvSpPr/>
                <p:nvPr/>
              </p:nvSpPr>
              <p:spPr>
                <a:xfrm>
                  <a:off x="144607" y="5601231"/>
                  <a:ext cx="9952691" cy="8952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394" y="0"/>
                      </a:moveTo>
                      <a:lnTo>
                        <a:pt x="20206" y="0"/>
                      </a:lnTo>
                      <a:cubicBezTo>
                        <a:pt x="20406" y="0"/>
                        <a:pt x="20556" y="0"/>
                        <a:pt x="20684" y="95"/>
                      </a:cubicBezTo>
                      <a:cubicBezTo>
                        <a:pt x="20812" y="190"/>
                        <a:pt x="20916" y="380"/>
                        <a:pt x="21024" y="760"/>
                      </a:cubicBezTo>
                      <a:cubicBezTo>
                        <a:pt x="21142" y="1237"/>
                        <a:pt x="21247" y="1992"/>
                        <a:pt x="21334" y="2956"/>
                      </a:cubicBezTo>
                      <a:cubicBezTo>
                        <a:pt x="21421" y="3920"/>
                        <a:pt x="21489" y="5092"/>
                        <a:pt x="21532" y="6403"/>
                      </a:cubicBezTo>
                      <a:cubicBezTo>
                        <a:pt x="21566" y="7602"/>
                        <a:pt x="21583" y="8765"/>
                        <a:pt x="21591" y="10193"/>
                      </a:cubicBezTo>
                      <a:cubicBezTo>
                        <a:pt x="21600" y="11621"/>
                        <a:pt x="21600" y="13313"/>
                        <a:pt x="21600" y="15569"/>
                      </a:cubicBezTo>
                      <a:lnTo>
                        <a:pt x="21600" y="21600"/>
                      </a:lnTo>
                      <a:lnTo>
                        <a:pt x="0" y="21531"/>
                      </a:lnTo>
                      <a:lnTo>
                        <a:pt x="0" y="15500"/>
                      </a:lnTo>
                      <a:cubicBezTo>
                        <a:pt x="0" y="13278"/>
                        <a:pt x="0" y="11603"/>
                        <a:pt x="9" y="10184"/>
                      </a:cubicBezTo>
                      <a:cubicBezTo>
                        <a:pt x="17" y="8765"/>
                        <a:pt x="34" y="7602"/>
                        <a:pt x="68" y="6403"/>
                      </a:cubicBezTo>
                      <a:cubicBezTo>
                        <a:pt x="111" y="5092"/>
                        <a:pt x="179" y="3920"/>
                        <a:pt x="266" y="2956"/>
                      </a:cubicBezTo>
                      <a:cubicBezTo>
                        <a:pt x="353" y="1992"/>
                        <a:pt x="458" y="1237"/>
                        <a:pt x="576" y="760"/>
                      </a:cubicBezTo>
                      <a:cubicBezTo>
                        <a:pt x="684" y="380"/>
                        <a:pt x="788" y="190"/>
                        <a:pt x="917" y="95"/>
                      </a:cubicBezTo>
                      <a:cubicBezTo>
                        <a:pt x="1045" y="0"/>
                        <a:pt x="1198" y="0"/>
                        <a:pt x="1401" y="0"/>
                      </a:cubicBezTo>
                      <a:lnTo>
                        <a:pt x="1394" y="0"/>
                      </a:lnTo>
                      <a:close/>
                    </a:path>
                  </a:pathLst>
                </a:custGeom>
                <a:solidFill>
                  <a:srgbClr val="BFC0C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35" name="íṣḷïḋe">
                  <a:extLst>
                    <a:ext uri="{FF2B5EF4-FFF2-40B4-BE49-F238E27FC236}">
                      <a16:creationId xmlns:a16="http://schemas.microsoft.com/office/drawing/2014/main" xmlns="" id="{7B6EB804-3D08-470B-9C3B-41AC31AF1460}"/>
                    </a:ext>
                  </a:extLst>
                </p:cNvPr>
                <p:cNvSpPr/>
                <p:nvPr/>
              </p:nvSpPr>
              <p:spPr>
                <a:xfrm>
                  <a:off x="2740767" y="1154720"/>
                  <a:ext cx="1177129" cy="66644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6232" y="0"/>
                      </a:moveTo>
                      <a:lnTo>
                        <a:pt x="21600" y="0"/>
                      </a:lnTo>
                      <a:lnTo>
                        <a:pt x="17574" y="21600"/>
                      </a:lnTo>
                      <a:lnTo>
                        <a:pt x="0" y="21600"/>
                      </a:lnTo>
                      <a:lnTo>
                        <a:pt x="6232" y="0"/>
                      </a:lnTo>
                      <a:close/>
                    </a:path>
                  </a:pathLst>
                </a:custGeom>
                <a:solidFill>
                  <a:srgbClr val="979C9C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36" name="iŝḻïdé">
                  <a:extLst>
                    <a:ext uri="{FF2B5EF4-FFF2-40B4-BE49-F238E27FC236}">
                      <a16:creationId xmlns:a16="http://schemas.microsoft.com/office/drawing/2014/main" xmlns="" id="{374E408F-D7BF-4E24-8CA1-770D077BF298}"/>
                    </a:ext>
                  </a:extLst>
                </p:cNvPr>
                <p:cNvSpPr/>
                <p:nvPr/>
              </p:nvSpPr>
              <p:spPr>
                <a:xfrm>
                  <a:off x="1789573" y="1149039"/>
                  <a:ext cx="1296644" cy="67048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494"/>
                      </a:moveTo>
                      <a:lnTo>
                        <a:pt x="8169" y="0"/>
                      </a:lnTo>
                      <a:lnTo>
                        <a:pt x="21600" y="0"/>
                      </a:lnTo>
                      <a:lnTo>
                        <a:pt x="15923" y="21600"/>
                      </a:lnTo>
                      <a:lnTo>
                        <a:pt x="0" y="21494"/>
                      </a:lnTo>
                      <a:close/>
                    </a:path>
                  </a:pathLst>
                </a:custGeom>
                <a:solidFill>
                  <a:srgbClr val="C4C5C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37" name="işľïḓe">
                  <a:extLst>
                    <a:ext uri="{FF2B5EF4-FFF2-40B4-BE49-F238E27FC236}">
                      <a16:creationId xmlns:a16="http://schemas.microsoft.com/office/drawing/2014/main" xmlns="" id="{EF56C21F-1D1E-4A85-8EBB-69E6F7CE84B7}"/>
                    </a:ext>
                  </a:extLst>
                </p:cNvPr>
                <p:cNvSpPr/>
                <p:nvPr/>
              </p:nvSpPr>
              <p:spPr>
                <a:xfrm>
                  <a:off x="3699742" y="1160684"/>
                  <a:ext cx="1031684" cy="65609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794" y="21600"/>
                      </a:moveTo>
                      <a:lnTo>
                        <a:pt x="0" y="21600"/>
                      </a:lnTo>
                      <a:lnTo>
                        <a:pt x="4172" y="0"/>
                      </a:lnTo>
                      <a:lnTo>
                        <a:pt x="21600" y="145"/>
                      </a:lnTo>
                      <a:lnTo>
                        <a:pt x="19794" y="21600"/>
                      </a:lnTo>
                      <a:close/>
                    </a:path>
                  </a:pathLst>
                </a:custGeom>
                <a:solidFill>
                  <a:srgbClr val="C4C5C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38" name="íśliḓè">
                  <a:extLst>
                    <a:ext uri="{FF2B5EF4-FFF2-40B4-BE49-F238E27FC236}">
                      <a16:creationId xmlns:a16="http://schemas.microsoft.com/office/drawing/2014/main" xmlns="" id="{DE31D812-9D06-4287-AF8E-31C9FCB27522}"/>
                    </a:ext>
                  </a:extLst>
                </p:cNvPr>
                <p:cNvSpPr/>
                <p:nvPr/>
              </p:nvSpPr>
              <p:spPr>
                <a:xfrm>
                  <a:off x="4641419" y="1159547"/>
                  <a:ext cx="959324" cy="65487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lnTo>
                        <a:pt x="0" y="21600"/>
                      </a:lnTo>
                      <a:lnTo>
                        <a:pt x="1701" y="0"/>
                      </a:lnTo>
                      <a:lnTo>
                        <a:pt x="20309" y="0"/>
                      </a:lnTo>
                      <a:lnTo>
                        <a:pt x="21600" y="21600"/>
                      </a:lnTo>
                      <a:close/>
                    </a:path>
                  </a:pathLst>
                </a:custGeom>
                <a:solidFill>
                  <a:srgbClr val="979C9C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39" name="išḷíḍe">
                  <a:extLst>
                    <a:ext uri="{FF2B5EF4-FFF2-40B4-BE49-F238E27FC236}">
                      <a16:creationId xmlns:a16="http://schemas.microsoft.com/office/drawing/2014/main" xmlns="" id="{D0B379D2-F37D-4181-8207-6015521F98A8}"/>
                    </a:ext>
                  </a:extLst>
                </p:cNvPr>
                <p:cNvSpPr/>
                <p:nvPr/>
              </p:nvSpPr>
              <p:spPr>
                <a:xfrm>
                  <a:off x="5539538" y="1160698"/>
                  <a:ext cx="1024984" cy="66162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235" y="21462"/>
                      </a:moveTo>
                      <a:lnTo>
                        <a:pt x="21600" y="21600"/>
                      </a:lnTo>
                      <a:lnTo>
                        <a:pt x="17254" y="0"/>
                      </a:lnTo>
                      <a:lnTo>
                        <a:pt x="0" y="282"/>
                      </a:lnTo>
                      <a:lnTo>
                        <a:pt x="1235" y="21462"/>
                      </a:lnTo>
                      <a:close/>
                    </a:path>
                  </a:pathLst>
                </a:custGeom>
                <a:solidFill>
                  <a:srgbClr val="C4C5C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40" name="îşļíḍe">
                  <a:extLst>
                    <a:ext uri="{FF2B5EF4-FFF2-40B4-BE49-F238E27FC236}">
                      <a16:creationId xmlns:a16="http://schemas.microsoft.com/office/drawing/2014/main" xmlns="" id="{D2D02CA1-F72B-4383-BE7D-47575D7D90EF}"/>
                    </a:ext>
                  </a:extLst>
                </p:cNvPr>
                <p:cNvSpPr/>
                <p:nvPr/>
              </p:nvSpPr>
              <p:spPr>
                <a:xfrm>
                  <a:off x="6345401" y="1168346"/>
                  <a:ext cx="1152084" cy="65693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5555" y="0"/>
                      </a:lnTo>
                      <a:lnTo>
                        <a:pt x="21600" y="21600"/>
                      </a:lnTo>
                      <a:lnTo>
                        <a:pt x="3878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79C9C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41" name="iṣļíḍé">
                  <a:extLst>
                    <a:ext uri="{FF2B5EF4-FFF2-40B4-BE49-F238E27FC236}">
                      <a16:creationId xmlns:a16="http://schemas.microsoft.com/office/drawing/2014/main" xmlns="" id="{2C371B48-EB04-4B02-B545-79B6FC3CA637}"/>
                    </a:ext>
                  </a:extLst>
                </p:cNvPr>
                <p:cNvSpPr/>
                <p:nvPr/>
              </p:nvSpPr>
              <p:spPr>
                <a:xfrm>
                  <a:off x="7167078" y="1166738"/>
                  <a:ext cx="1281486" cy="6521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lnTo>
                        <a:pt x="5423" y="21600"/>
                      </a:lnTo>
                      <a:lnTo>
                        <a:pt x="0" y="0"/>
                      </a:lnTo>
                      <a:lnTo>
                        <a:pt x="13488" y="0"/>
                      </a:lnTo>
                      <a:lnTo>
                        <a:pt x="21600" y="21600"/>
                      </a:lnTo>
                      <a:close/>
                    </a:path>
                  </a:pathLst>
                </a:custGeom>
                <a:solidFill>
                  <a:srgbClr val="C4C5C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42" name="ïŝḻïḑé">
                  <a:extLst>
                    <a:ext uri="{FF2B5EF4-FFF2-40B4-BE49-F238E27FC236}">
                      <a16:creationId xmlns:a16="http://schemas.microsoft.com/office/drawing/2014/main" xmlns="" id="{66BD22DB-2A55-4F71-9144-06DE0A32354F}"/>
                    </a:ext>
                  </a:extLst>
                </p:cNvPr>
                <p:cNvSpPr/>
                <p:nvPr/>
              </p:nvSpPr>
              <p:spPr>
                <a:xfrm>
                  <a:off x="2266771" y="0"/>
                  <a:ext cx="5699057" cy="3042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886" y="0"/>
                      </a:moveTo>
                      <a:lnTo>
                        <a:pt x="20714" y="0"/>
                      </a:lnTo>
                      <a:cubicBezTo>
                        <a:pt x="20841" y="0"/>
                        <a:pt x="20937" y="0"/>
                        <a:pt x="21018" y="102"/>
                      </a:cubicBezTo>
                      <a:cubicBezTo>
                        <a:pt x="21099" y="203"/>
                        <a:pt x="21166" y="407"/>
                        <a:pt x="21234" y="813"/>
                      </a:cubicBezTo>
                      <a:cubicBezTo>
                        <a:pt x="21309" y="1324"/>
                        <a:pt x="21376" y="2132"/>
                        <a:pt x="21431" y="3164"/>
                      </a:cubicBezTo>
                      <a:cubicBezTo>
                        <a:pt x="21486" y="4195"/>
                        <a:pt x="21529" y="5450"/>
                        <a:pt x="21557" y="6854"/>
                      </a:cubicBezTo>
                      <a:cubicBezTo>
                        <a:pt x="21578" y="8136"/>
                        <a:pt x="21589" y="9381"/>
                        <a:pt x="21595" y="10910"/>
                      </a:cubicBezTo>
                      <a:cubicBezTo>
                        <a:pt x="21600" y="12438"/>
                        <a:pt x="21600" y="14249"/>
                        <a:pt x="21600" y="16664"/>
                      </a:cubicBezTo>
                      <a:lnTo>
                        <a:pt x="21600" y="21600"/>
                      </a:lnTo>
                      <a:lnTo>
                        <a:pt x="0" y="21526"/>
                      </a:lnTo>
                      <a:lnTo>
                        <a:pt x="0" y="16591"/>
                      </a:lnTo>
                      <a:cubicBezTo>
                        <a:pt x="0" y="14212"/>
                        <a:pt x="0" y="12419"/>
                        <a:pt x="5" y="10900"/>
                      </a:cubicBezTo>
                      <a:cubicBezTo>
                        <a:pt x="11" y="9381"/>
                        <a:pt x="22" y="8136"/>
                        <a:pt x="43" y="6854"/>
                      </a:cubicBezTo>
                      <a:cubicBezTo>
                        <a:pt x="71" y="5450"/>
                        <a:pt x="114" y="4195"/>
                        <a:pt x="169" y="3164"/>
                      </a:cubicBezTo>
                      <a:cubicBezTo>
                        <a:pt x="224" y="2132"/>
                        <a:pt x="291" y="1324"/>
                        <a:pt x="366" y="813"/>
                      </a:cubicBezTo>
                      <a:cubicBezTo>
                        <a:pt x="434" y="407"/>
                        <a:pt x="501" y="203"/>
                        <a:pt x="582" y="102"/>
                      </a:cubicBezTo>
                      <a:cubicBezTo>
                        <a:pt x="664" y="0"/>
                        <a:pt x="761" y="0"/>
                        <a:pt x="890" y="0"/>
                      </a:cubicBezTo>
                      <a:lnTo>
                        <a:pt x="886" y="0"/>
                      </a:lnTo>
                      <a:close/>
                    </a:path>
                  </a:pathLst>
                </a:cu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43" name="iṣ1ïdê">
                  <a:extLst>
                    <a:ext uri="{FF2B5EF4-FFF2-40B4-BE49-F238E27FC236}">
                      <a16:creationId xmlns:a16="http://schemas.microsoft.com/office/drawing/2014/main" xmlns="" id="{41182B8F-46E6-4BF7-BC41-16C5EDFB6D20}"/>
                    </a:ext>
                  </a:extLst>
                </p:cNvPr>
                <p:cNvSpPr/>
                <p:nvPr/>
              </p:nvSpPr>
              <p:spPr>
                <a:xfrm>
                  <a:off x="2266771" y="287102"/>
                  <a:ext cx="5699057" cy="883263"/>
                </a:xfrm>
                <a:prstGeom prst="rect">
                  <a:avLst/>
                </a:pr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44" name="ïSḻíďè">
                  <a:extLst>
                    <a:ext uri="{FF2B5EF4-FFF2-40B4-BE49-F238E27FC236}">
                      <a16:creationId xmlns:a16="http://schemas.microsoft.com/office/drawing/2014/main" xmlns="" id="{0220EFF5-9689-46B0-A0AB-F8CCA473DD47}"/>
                    </a:ext>
                  </a:extLst>
                </p:cNvPr>
                <p:cNvSpPr/>
                <p:nvPr/>
              </p:nvSpPr>
              <p:spPr>
                <a:xfrm>
                  <a:off x="2494490" y="390886"/>
                  <a:ext cx="5378109" cy="675695"/>
                </a:xfrm>
                <a:prstGeom prst="rect">
                  <a:avLst/>
                </a:prstGeom>
                <a:solidFill>
                  <a:srgbClr val="CBCDD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</p:grpSp>
        </p:grpSp>
        <p:grpSp>
          <p:nvGrpSpPr>
            <p:cNvPr id="63" name="ïšḷide">
              <a:extLst>
                <a:ext uri="{FF2B5EF4-FFF2-40B4-BE49-F238E27FC236}">
                  <a16:creationId xmlns:a16="http://schemas.microsoft.com/office/drawing/2014/main" xmlns="" id="{8D3A980D-923C-4A27-BF3C-E73C48F69E42}"/>
                </a:ext>
              </a:extLst>
            </p:cNvPr>
            <p:cNvGrpSpPr/>
            <p:nvPr/>
          </p:nvGrpSpPr>
          <p:grpSpPr>
            <a:xfrm>
              <a:off x="665890" y="2539588"/>
              <a:ext cx="3880775" cy="2045336"/>
              <a:chOff x="783917" y="2398652"/>
              <a:chExt cx="3524774" cy="1998194"/>
            </a:xfrm>
          </p:grpSpPr>
          <p:sp>
            <p:nvSpPr>
              <p:cNvPr id="72" name="íŝľïḍe">
                <a:extLst>
                  <a:ext uri="{FF2B5EF4-FFF2-40B4-BE49-F238E27FC236}">
                    <a16:creationId xmlns:a16="http://schemas.microsoft.com/office/drawing/2014/main" xmlns="" id="{CB0C9D87-7510-467E-AD51-BB844836F1D4}"/>
                  </a:ext>
                </a:extLst>
              </p:cNvPr>
              <p:cNvSpPr/>
              <p:nvPr/>
            </p:nvSpPr>
            <p:spPr>
              <a:xfrm>
                <a:off x="783918" y="2840457"/>
                <a:ext cx="3524773" cy="15563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73" name="iṧļíḓe">
                <a:extLst>
                  <a:ext uri="{FF2B5EF4-FFF2-40B4-BE49-F238E27FC236}">
                    <a16:creationId xmlns:a16="http://schemas.microsoft.com/office/drawing/2014/main" xmlns="" id="{280F4F13-4D13-4003-B53E-397811537DBC}"/>
                  </a:ext>
                </a:extLst>
              </p:cNvPr>
              <p:cNvSpPr txBox="1"/>
              <p:nvPr/>
            </p:nvSpPr>
            <p:spPr bwMode="auto">
              <a:xfrm>
                <a:off x="783917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7723556" y="1143277"/>
              <a:ext cx="3924722" cy="3878931"/>
              <a:chOff x="7723556" y="1143277"/>
              <a:chExt cx="3924722" cy="3878931"/>
            </a:xfrm>
          </p:grpSpPr>
          <p:sp>
            <p:nvSpPr>
              <p:cNvPr id="64" name="íSḻîḍe">
                <a:extLst>
                  <a:ext uri="{FF2B5EF4-FFF2-40B4-BE49-F238E27FC236}">
                    <a16:creationId xmlns:a16="http://schemas.microsoft.com/office/drawing/2014/main" xmlns="" id="{5041F235-4431-4C76-BCEA-8FBE2C7B3D93}"/>
                  </a:ext>
                </a:extLst>
              </p:cNvPr>
              <p:cNvSpPr/>
              <p:nvPr/>
            </p:nvSpPr>
            <p:spPr bwMode="auto">
              <a:xfrm>
                <a:off x="7723556" y="1544074"/>
                <a:ext cx="3796931" cy="6959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65" name="î$lidé">
                <a:extLst>
                  <a:ext uri="{FF2B5EF4-FFF2-40B4-BE49-F238E27FC236}">
                    <a16:creationId xmlns:a16="http://schemas.microsoft.com/office/drawing/2014/main" xmlns="" id="{6F1766C5-AD3A-4807-A84B-E74286C467B4}"/>
                  </a:ext>
                </a:extLst>
              </p:cNvPr>
              <p:cNvSpPr txBox="1"/>
              <p:nvPr/>
            </p:nvSpPr>
            <p:spPr bwMode="auto">
              <a:xfrm>
                <a:off x="7723556" y="1143277"/>
                <a:ext cx="3796931" cy="400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01.Text here</a:t>
                </a:r>
              </a:p>
            </p:txBody>
          </p:sp>
          <p:sp>
            <p:nvSpPr>
              <p:cNvPr id="66" name="ïṧḻîḑè">
                <a:extLst>
                  <a:ext uri="{FF2B5EF4-FFF2-40B4-BE49-F238E27FC236}">
                    <a16:creationId xmlns:a16="http://schemas.microsoft.com/office/drawing/2014/main" xmlns="" id="{A0EB4B81-C2E2-4C1F-BD43-A440CBDBCE70}"/>
                  </a:ext>
                </a:extLst>
              </p:cNvPr>
              <p:cNvSpPr/>
              <p:nvPr/>
            </p:nvSpPr>
            <p:spPr bwMode="auto">
              <a:xfrm>
                <a:off x="7723556" y="2935177"/>
                <a:ext cx="3796931" cy="6959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67" name="iṣḷíďê">
                <a:extLst>
                  <a:ext uri="{FF2B5EF4-FFF2-40B4-BE49-F238E27FC236}">
                    <a16:creationId xmlns:a16="http://schemas.microsoft.com/office/drawing/2014/main" xmlns="" id="{EFFA72DB-4967-40FF-9995-D2ED05749B09}"/>
                  </a:ext>
                </a:extLst>
              </p:cNvPr>
              <p:cNvSpPr txBox="1"/>
              <p:nvPr/>
            </p:nvSpPr>
            <p:spPr bwMode="auto">
              <a:xfrm>
                <a:off x="7723556" y="2534380"/>
                <a:ext cx="3924722" cy="400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02.Text here</a:t>
                </a:r>
              </a:p>
            </p:txBody>
          </p:sp>
          <p:sp>
            <p:nvSpPr>
              <p:cNvPr id="68" name="işlïḑé">
                <a:extLst>
                  <a:ext uri="{FF2B5EF4-FFF2-40B4-BE49-F238E27FC236}">
                    <a16:creationId xmlns:a16="http://schemas.microsoft.com/office/drawing/2014/main" xmlns="" id="{2E615A59-AFB5-4DA5-947F-EDD233358AFC}"/>
                  </a:ext>
                </a:extLst>
              </p:cNvPr>
              <p:cNvSpPr/>
              <p:nvPr/>
            </p:nvSpPr>
            <p:spPr bwMode="auto">
              <a:xfrm>
                <a:off x="7723556" y="4326280"/>
                <a:ext cx="3796931" cy="6959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69" name="ïşḻïḋê">
                <a:extLst>
                  <a:ext uri="{FF2B5EF4-FFF2-40B4-BE49-F238E27FC236}">
                    <a16:creationId xmlns:a16="http://schemas.microsoft.com/office/drawing/2014/main" xmlns="" id="{9FF1E2CD-1239-4190-8F46-972BC0C564D2}"/>
                  </a:ext>
                </a:extLst>
              </p:cNvPr>
              <p:cNvSpPr txBox="1"/>
              <p:nvPr/>
            </p:nvSpPr>
            <p:spPr bwMode="auto">
              <a:xfrm>
                <a:off x="7723556" y="3925483"/>
                <a:ext cx="3796931" cy="400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03.Text here</a:t>
                </a:r>
              </a:p>
            </p:txBody>
          </p:sp>
          <p:cxnSp>
            <p:nvCxnSpPr>
              <p:cNvPr id="70" name="直接连接符 69">
                <a:extLst>
                  <a:ext uri="{FF2B5EF4-FFF2-40B4-BE49-F238E27FC236}">
                    <a16:creationId xmlns:a16="http://schemas.microsoft.com/office/drawing/2014/main" xmlns="" id="{F5EC9940-B827-4152-9CF1-5825F9597D3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00138" y="2372463"/>
                <a:ext cx="3720349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>
                <a:extLst>
                  <a:ext uri="{FF2B5EF4-FFF2-40B4-BE49-F238E27FC236}">
                    <a16:creationId xmlns:a16="http://schemas.microsoft.com/office/drawing/2014/main" xmlns="" id="{31B037E5-FC2D-482A-8E70-082C587ED6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00138" y="3763423"/>
                <a:ext cx="3720349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30087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064450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00400" y="2706624"/>
            <a:ext cx="60624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943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xmlns="" id="{FB4070B2-A9CF-4ED7-9B36-B8C2AB0F01A5}"/>
              </a:ext>
            </a:extLst>
          </p:cNvPr>
          <p:cNvSpPr/>
          <p:nvPr/>
        </p:nvSpPr>
        <p:spPr>
          <a:xfrm>
            <a:off x="2032001" y="1677501"/>
            <a:ext cx="8127998" cy="3500193"/>
          </a:xfrm>
          <a:custGeom>
            <a:avLst/>
            <a:gdLst>
              <a:gd name="connsiteX0" fmla="*/ 4285728 w 8127998"/>
              <a:gd name="connsiteY0" fmla="*/ 2184118 h 3500193"/>
              <a:gd name="connsiteX1" fmla="*/ 5160630 w 8127998"/>
              <a:gd name="connsiteY1" fmla="*/ 2184118 h 3500193"/>
              <a:gd name="connsiteX2" fmla="*/ 5489649 w 8127998"/>
              <a:gd name="connsiteY2" fmla="*/ 2842156 h 3500193"/>
              <a:gd name="connsiteX3" fmla="*/ 5160630 w 8127998"/>
              <a:gd name="connsiteY3" fmla="*/ 3500193 h 3500193"/>
              <a:gd name="connsiteX4" fmla="*/ 4285728 w 8127998"/>
              <a:gd name="connsiteY4" fmla="*/ 3500193 h 3500193"/>
              <a:gd name="connsiteX5" fmla="*/ 3956709 w 8127998"/>
              <a:gd name="connsiteY5" fmla="*/ 2842156 h 3500193"/>
              <a:gd name="connsiteX6" fmla="*/ 329018 w 8127998"/>
              <a:gd name="connsiteY6" fmla="*/ 1459348 h 3500193"/>
              <a:gd name="connsiteX7" fmla="*/ 1203920 w 8127998"/>
              <a:gd name="connsiteY7" fmla="*/ 1459348 h 3500193"/>
              <a:gd name="connsiteX8" fmla="*/ 1532939 w 8127998"/>
              <a:gd name="connsiteY8" fmla="*/ 2117386 h 3500193"/>
              <a:gd name="connsiteX9" fmla="*/ 1203920 w 8127998"/>
              <a:gd name="connsiteY9" fmla="*/ 2775423 h 3500193"/>
              <a:gd name="connsiteX10" fmla="*/ 329018 w 8127998"/>
              <a:gd name="connsiteY10" fmla="*/ 2775423 h 3500193"/>
              <a:gd name="connsiteX11" fmla="*/ 0 w 8127998"/>
              <a:gd name="connsiteY11" fmla="*/ 2117386 h 3500193"/>
              <a:gd name="connsiteX12" fmla="*/ 2967366 w 8127998"/>
              <a:gd name="connsiteY12" fmla="*/ 1455145 h 3500193"/>
              <a:gd name="connsiteX13" fmla="*/ 3842268 w 8127998"/>
              <a:gd name="connsiteY13" fmla="*/ 1455145 h 3500193"/>
              <a:gd name="connsiteX14" fmla="*/ 4171287 w 8127998"/>
              <a:gd name="connsiteY14" fmla="*/ 2113183 h 3500193"/>
              <a:gd name="connsiteX15" fmla="*/ 3842268 w 8127998"/>
              <a:gd name="connsiteY15" fmla="*/ 2771220 h 3500193"/>
              <a:gd name="connsiteX16" fmla="*/ 2967366 w 8127998"/>
              <a:gd name="connsiteY16" fmla="*/ 2771220 h 3500193"/>
              <a:gd name="connsiteX17" fmla="*/ 2638347 w 8127998"/>
              <a:gd name="connsiteY17" fmla="*/ 2113183 h 3500193"/>
              <a:gd name="connsiteX18" fmla="*/ 6924077 w 8127998"/>
              <a:gd name="connsiteY18" fmla="*/ 748240 h 3500193"/>
              <a:gd name="connsiteX19" fmla="*/ 7798979 w 8127998"/>
              <a:gd name="connsiteY19" fmla="*/ 748240 h 3500193"/>
              <a:gd name="connsiteX20" fmla="*/ 8127998 w 8127998"/>
              <a:gd name="connsiteY20" fmla="*/ 1406278 h 3500193"/>
              <a:gd name="connsiteX21" fmla="*/ 7798979 w 8127998"/>
              <a:gd name="connsiteY21" fmla="*/ 2064315 h 3500193"/>
              <a:gd name="connsiteX22" fmla="*/ 6924077 w 8127998"/>
              <a:gd name="connsiteY22" fmla="*/ 2064315 h 3500193"/>
              <a:gd name="connsiteX23" fmla="*/ 6595058 w 8127998"/>
              <a:gd name="connsiteY23" fmla="*/ 1406278 h 3500193"/>
              <a:gd name="connsiteX24" fmla="*/ 4285728 w 8127998"/>
              <a:gd name="connsiteY24" fmla="*/ 728974 h 3500193"/>
              <a:gd name="connsiteX25" fmla="*/ 5160630 w 8127998"/>
              <a:gd name="connsiteY25" fmla="*/ 728974 h 3500193"/>
              <a:gd name="connsiteX26" fmla="*/ 5489649 w 8127998"/>
              <a:gd name="connsiteY26" fmla="*/ 1387012 h 3500193"/>
              <a:gd name="connsiteX27" fmla="*/ 5160630 w 8127998"/>
              <a:gd name="connsiteY27" fmla="*/ 2045049 h 3500193"/>
              <a:gd name="connsiteX28" fmla="*/ 4285728 w 8127998"/>
              <a:gd name="connsiteY28" fmla="*/ 2045049 h 3500193"/>
              <a:gd name="connsiteX29" fmla="*/ 3956709 w 8127998"/>
              <a:gd name="connsiteY29" fmla="*/ 1387012 h 3500193"/>
              <a:gd name="connsiteX30" fmla="*/ 2967366 w 8127998"/>
              <a:gd name="connsiteY30" fmla="*/ 0 h 3500193"/>
              <a:gd name="connsiteX31" fmla="*/ 3842268 w 8127998"/>
              <a:gd name="connsiteY31" fmla="*/ 0 h 3500193"/>
              <a:gd name="connsiteX32" fmla="*/ 4171287 w 8127998"/>
              <a:gd name="connsiteY32" fmla="*/ 658038 h 3500193"/>
              <a:gd name="connsiteX33" fmla="*/ 3842268 w 8127998"/>
              <a:gd name="connsiteY33" fmla="*/ 1316075 h 3500193"/>
              <a:gd name="connsiteX34" fmla="*/ 2967366 w 8127998"/>
              <a:gd name="connsiteY34" fmla="*/ 1316075 h 3500193"/>
              <a:gd name="connsiteX35" fmla="*/ 2638347 w 8127998"/>
              <a:gd name="connsiteY35" fmla="*/ 658038 h 3500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8127998" h="3500193">
                <a:moveTo>
                  <a:pt x="4285728" y="2184118"/>
                </a:moveTo>
                <a:lnTo>
                  <a:pt x="5160630" y="2184118"/>
                </a:lnTo>
                <a:lnTo>
                  <a:pt x="5489649" y="2842156"/>
                </a:lnTo>
                <a:lnTo>
                  <a:pt x="5160630" y="3500193"/>
                </a:lnTo>
                <a:lnTo>
                  <a:pt x="4285728" y="3500193"/>
                </a:lnTo>
                <a:lnTo>
                  <a:pt x="3956709" y="2842156"/>
                </a:lnTo>
                <a:close/>
                <a:moveTo>
                  <a:pt x="329018" y="1459348"/>
                </a:moveTo>
                <a:lnTo>
                  <a:pt x="1203920" y="1459348"/>
                </a:lnTo>
                <a:lnTo>
                  <a:pt x="1532939" y="2117386"/>
                </a:lnTo>
                <a:lnTo>
                  <a:pt x="1203920" y="2775423"/>
                </a:lnTo>
                <a:lnTo>
                  <a:pt x="329018" y="2775423"/>
                </a:lnTo>
                <a:lnTo>
                  <a:pt x="0" y="2117386"/>
                </a:lnTo>
                <a:close/>
                <a:moveTo>
                  <a:pt x="2967366" y="1455145"/>
                </a:moveTo>
                <a:lnTo>
                  <a:pt x="3842268" y="1455145"/>
                </a:lnTo>
                <a:lnTo>
                  <a:pt x="4171287" y="2113183"/>
                </a:lnTo>
                <a:lnTo>
                  <a:pt x="3842268" y="2771220"/>
                </a:lnTo>
                <a:lnTo>
                  <a:pt x="2967366" y="2771220"/>
                </a:lnTo>
                <a:lnTo>
                  <a:pt x="2638347" y="2113183"/>
                </a:lnTo>
                <a:close/>
                <a:moveTo>
                  <a:pt x="6924077" y="748240"/>
                </a:moveTo>
                <a:lnTo>
                  <a:pt x="7798979" y="748240"/>
                </a:lnTo>
                <a:lnTo>
                  <a:pt x="8127998" y="1406278"/>
                </a:lnTo>
                <a:lnTo>
                  <a:pt x="7798979" y="2064315"/>
                </a:lnTo>
                <a:lnTo>
                  <a:pt x="6924077" y="2064315"/>
                </a:lnTo>
                <a:lnTo>
                  <a:pt x="6595058" y="1406278"/>
                </a:lnTo>
                <a:close/>
                <a:moveTo>
                  <a:pt x="4285728" y="728974"/>
                </a:moveTo>
                <a:lnTo>
                  <a:pt x="5160630" y="728974"/>
                </a:lnTo>
                <a:lnTo>
                  <a:pt x="5489649" y="1387012"/>
                </a:lnTo>
                <a:lnTo>
                  <a:pt x="5160630" y="2045049"/>
                </a:lnTo>
                <a:lnTo>
                  <a:pt x="4285728" y="2045049"/>
                </a:lnTo>
                <a:lnTo>
                  <a:pt x="3956709" y="1387012"/>
                </a:lnTo>
                <a:close/>
                <a:moveTo>
                  <a:pt x="2967366" y="0"/>
                </a:moveTo>
                <a:lnTo>
                  <a:pt x="3842268" y="0"/>
                </a:lnTo>
                <a:lnTo>
                  <a:pt x="4171287" y="658038"/>
                </a:lnTo>
                <a:lnTo>
                  <a:pt x="3842268" y="1316075"/>
                </a:lnTo>
                <a:lnTo>
                  <a:pt x="2967366" y="1316075"/>
                </a:lnTo>
                <a:lnTo>
                  <a:pt x="2638347" y="658038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 t="-27504" b="-27306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0B006C4-31D2-4B72-BD26-B4775A6D4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BFFC766-FE45-44B8-BE6D-D6ED2CD79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B54B1AD-FBDA-4D0C-B555-6642AD862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6" name="íśḷíḍè">
            <a:extLst>
              <a:ext uri="{FF2B5EF4-FFF2-40B4-BE49-F238E27FC236}">
                <a16:creationId xmlns:a16="http://schemas.microsoft.com/office/drawing/2014/main" xmlns="" id="{5A2802C1-A4E2-4859-A7F6-CEBB2D099AF3}"/>
              </a:ext>
            </a:extLst>
          </p:cNvPr>
          <p:cNvGrpSpPr/>
          <p:nvPr/>
        </p:nvGrpSpPr>
        <p:grpSpPr>
          <a:xfrm>
            <a:off x="8511805" y="1565405"/>
            <a:ext cx="3008683" cy="126108"/>
            <a:chOff x="8511805" y="1565405"/>
            <a:chExt cx="3008683" cy="126108"/>
          </a:xfrm>
        </p:grpSpPr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xmlns="" id="{66527DCC-400B-43E9-8CDD-69A244E5B49A}"/>
                </a:ext>
              </a:extLst>
            </p:cNvPr>
            <p:cNvCxnSpPr/>
            <p:nvPr/>
          </p:nvCxnSpPr>
          <p:spPr>
            <a:xfrm flipH="1">
              <a:off x="8627059" y="1565405"/>
              <a:ext cx="289342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xmlns="" id="{5D21CD90-11CD-4A3F-8982-4CB04F0A9CE2}"/>
                </a:ext>
              </a:extLst>
            </p:cNvPr>
            <p:cNvCxnSpPr>
              <a:stCxn id="23" idx="2"/>
            </p:cNvCxnSpPr>
            <p:nvPr/>
          </p:nvCxnSpPr>
          <p:spPr>
            <a:xfrm flipV="1">
              <a:off x="8511805" y="1565405"/>
              <a:ext cx="122569" cy="12610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iŝlîḋé">
            <a:extLst>
              <a:ext uri="{FF2B5EF4-FFF2-40B4-BE49-F238E27FC236}">
                <a16:creationId xmlns:a16="http://schemas.microsoft.com/office/drawing/2014/main" xmlns="" id="{30BC1935-D5ED-4B98-BE74-2F9496004444}"/>
              </a:ext>
            </a:extLst>
          </p:cNvPr>
          <p:cNvSpPr/>
          <p:nvPr/>
        </p:nvSpPr>
        <p:spPr>
          <a:xfrm>
            <a:off x="3351174" y="3864421"/>
            <a:ext cx="1532940" cy="1316075"/>
          </a:xfrm>
          <a:custGeom>
            <a:avLst/>
            <a:gdLst>
              <a:gd name="connsiteX0" fmla="*/ 0 w 1532940"/>
              <a:gd name="connsiteY0" fmla="*/ 658038 h 1316075"/>
              <a:gd name="connsiteX1" fmla="*/ 329019 w 1532940"/>
              <a:gd name="connsiteY1" fmla="*/ 0 h 1316075"/>
              <a:gd name="connsiteX2" fmla="*/ 1203921 w 1532940"/>
              <a:gd name="connsiteY2" fmla="*/ 0 h 1316075"/>
              <a:gd name="connsiteX3" fmla="*/ 1532940 w 1532940"/>
              <a:gd name="connsiteY3" fmla="*/ 658038 h 1316075"/>
              <a:gd name="connsiteX4" fmla="*/ 1203921 w 1532940"/>
              <a:gd name="connsiteY4" fmla="*/ 1316075 h 1316075"/>
              <a:gd name="connsiteX5" fmla="*/ 329019 w 1532940"/>
              <a:gd name="connsiteY5" fmla="*/ 1316075 h 1316075"/>
              <a:gd name="connsiteX6" fmla="*/ 0 w 1532940"/>
              <a:gd name="connsiteY6" fmla="*/ 658038 h 131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32940" h="1316075">
                <a:moveTo>
                  <a:pt x="0" y="658038"/>
                </a:moveTo>
                <a:lnTo>
                  <a:pt x="329019" y="0"/>
                </a:lnTo>
                <a:lnTo>
                  <a:pt x="1203921" y="0"/>
                </a:lnTo>
                <a:lnTo>
                  <a:pt x="1532940" y="658038"/>
                </a:lnTo>
                <a:lnTo>
                  <a:pt x="1203921" y="1316075"/>
                </a:lnTo>
                <a:lnTo>
                  <a:pt x="329019" y="1316075"/>
                </a:lnTo>
                <a:lnTo>
                  <a:pt x="0" y="65803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none" lIns="237418" tIns="249550" rIns="237418" bIns="249550" numCol="1" spcCol="1270" anchor="ctr" anchorCtr="0">
            <a:normAutofit/>
          </a:bodyPr>
          <a:lstStyle/>
          <a:p>
            <a:pPr marL="0" lvl="0" indent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3600" kern="1200"/>
          </a:p>
        </p:txBody>
      </p:sp>
      <p:sp>
        <p:nvSpPr>
          <p:cNvPr id="8" name="ïŝḻïḑé">
            <a:extLst>
              <a:ext uri="{FF2B5EF4-FFF2-40B4-BE49-F238E27FC236}">
                <a16:creationId xmlns:a16="http://schemas.microsoft.com/office/drawing/2014/main" xmlns="" id="{BDBE9150-19E8-4DF5-AD2F-96436A7A0565}"/>
              </a:ext>
            </a:extLst>
          </p:cNvPr>
          <p:cNvSpPr/>
          <p:nvPr/>
        </p:nvSpPr>
        <p:spPr>
          <a:xfrm>
            <a:off x="3387750" y="4452925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0" name="îśḻîḓè">
            <a:extLst>
              <a:ext uri="{FF2B5EF4-FFF2-40B4-BE49-F238E27FC236}">
                <a16:creationId xmlns:a16="http://schemas.microsoft.com/office/drawing/2014/main" xmlns="" id="{3576C547-4DC4-4309-9C27-EC93D1EC095B}"/>
              </a:ext>
            </a:extLst>
          </p:cNvPr>
          <p:cNvSpPr/>
          <p:nvPr/>
        </p:nvSpPr>
        <p:spPr>
          <a:xfrm>
            <a:off x="3082137" y="4278125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2" name="íśḻîḍé">
            <a:extLst>
              <a:ext uri="{FF2B5EF4-FFF2-40B4-BE49-F238E27FC236}">
                <a16:creationId xmlns:a16="http://schemas.microsoft.com/office/drawing/2014/main" xmlns="" id="{5270BF0B-C713-4BE5-A1B6-9327A957C9DC}"/>
              </a:ext>
            </a:extLst>
          </p:cNvPr>
          <p:cNvSpPr/>
          <p:nvPr/>
        </p:nvSpPr>
        <p:spPr>
          <a:xfrm>
            <a:off x="5725363" y="4271119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4" name="íṥľîḑe">
            <a:extLst>
              <a:ext uri="{FF2B5EF4-FFF2-40B4-BE49-F238E27FC236}">
                <a16:creationId xmlns:a16="http://schemas.microsoft.com/office/drawing/2014/main" xmlns="" id="{8A688F29-FED2-40A7-B3C1-80D9037A779A}"/>
              </a:ext>
            </a:extLst>
          </p:cNvPr>
          <p:cNvSpPr/>
          <p:nvPr/>
        </p:nvSpPr>
        <p:spPr>
          <a:xfrm>
            <a:off x="6026099" y="4447320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5" name="íślïḓé">
            <a:extLst>
              <a:ext uri="{FF2B5EF4-FFF2-40B4-BE49-F238E27FC236}">
                <a16:creationId xmlns:a16="http://schemas.microsoft.com/office/drawing/2014/main" xmlns="" id="{D840D817-6AF6-4118-A398-2E7BC59AD5C4}"/>
              </a:ext>
            </a:extLst>
          </p:cNvPr>
          <p:cNvSpPr/>
          <p:nvPr/>
        </p:nvSpPr>
        <p:spPr>
          <a:xfrm>
            <a:off x="3351174" y="2409277"/>
            <a:ext cx="1532940" cy="1316075"/>
          </a:xfrm>
          <a:custGeom>
            <a:avLst/>
            <a:gdLst>
              <a:gd name="connsiteX0" fmla="*/ 0 w 1532940"/>
              <a:gd name="connsiteY0" fmla="*/ 658038 h 1316075"/>
              <a:gd name="connsiteX1" fmla="*/ 329019 w 1532940"/>
              <a:gd name="connsiteY1" fmla="*/ 0 h 1316075"/>
              <a:gd name="connsiteX2" fmla="*/ 1203921 w 1532940"/>
              <a:gd name="connsiteY2" fmla="*/ 0 h 1316075"/>
              <a:gd name="connsiteX3" fmla="*/ 1532940 w 1532940"/>
              <a:gd name="connsiteY3" fmla="*/ 658038 h 1316075"/>
              <a:gd name="connsiteX4" fmla="*/ 1203921 w 1532940"/>
              <a:gd name="connsiteY4" fmla="*/ 1316075 h 1316075"/>
              <a:gd name="connsiteX5" fmla="*/ 329019 w 1532940"/>
              <a:gd name="connsiteY5" fmla="*/ 1316075 h 1316075"/>
              <a:gd name="connsiteX6" fmla="*/ 0 w 1532940"/>
              <a:gd name="connsiteY6" fmla="*/ 658038 h 131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32940" h="1316075">
                <a:moveTo>
                  <a:pt x="0" y="658038"/>
                </a:moveTo>
                <a:lnTo>
                  <a:pt x="329019" y="0"/>
                </a:lnTo>
                <a:lnTo>
                  <a:pt x="1203921" y="0"/>
                </a:lnTo>
                <a:lnTo>
                  <a:pt x="1532940" y="658038"/>
                </a:lnTo>
                <a:lnTo>
                  <a:pt x="1203921" y="1316075"/>
                </a:lnTo>
                <a:lnTo>
                  <a:pt x="329019" y="1316075"/>
                </a:lnTo>
                <a:lnTo>
                  <a:pt x="0" y="65803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none" lIns="237418" tIns="249550" rIns="237418" bIns="249550" numCol="1" spcCol="1270" anchor="ctr" anchorCtr="0">
            <a:normAutofit/>
          </a:bodyPr>
          <a:lstStyle/>
          <a:p>
            <a:pPr marL="0" lvl="0" indent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3600" kern="1200" dirty="0"/>
          </a:p>
        </p:txBody>
      </p:sp>
      <p:sp>
        <p:nvSpPr>
          <p:cNvPr id="16" name="îṥḻïďê">
            <a:extLst>
              <a:ext uri="{FF2B5EF4-FFF2-40B4-BE49-F238E27FC236}">
                <a16:creationId xmlns:a16="http://schemas.microsoft.com/office/drawing/2014/main" xmlns="" id="{22365AE1-7B3E-4CC5-B1C0-C055CFCC2DBF}"/>
              </a:ext>
            </a:extLst>
          </p:cNvPr>
          <p:cNvSpPr/>
          <p:nvPr/>
        </p:nvSpPr>
        <p:spPr>
          <a:xfrm>
            <a:off x="4401312" y="2434148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8" name="îsḻïḓè">
            <a:extLst>
              <a:ext uri="{FF2B5EF4-FFF2-40B4-BE49-F238E27FC236}">
                <a16:creationId xmlns:a16="http://schemas.microsoft.com/office/drawing/2014/main" xmlns="" id="{1BB0A7A2-84BA-45F1-BFFF-EA40EB77A168}"/>
              </a:ext>
            </a:extLst>
          </p:cNvPr>
          <p:cNvSpPr/>
          <p:nvPr/>
        </p:nvSpPr>
        <p:spPr>
          <a:xfrm>
            <a:off x="4713427" y="2260750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20" name="isḻïḋê">
            <a:extLst>
              <a:ext uri="{FF2B5EF4-FFF2-40B4-BE49-F238E27FC236}">
                <a16:creationId xmlns:a16="http://schemas.microsoft.com/office/drawing/2014/main" xmlns="" id="{E34E9521-7E66-454A-9281-BC9A9790EBBD}"/>
              </a:ext>
            </a:extLst>
          </p:cNvPr>
          <p:cNvSpPr/>
          <p:nvPr/>
        </p:nvSpPr>
        <p:spPr>
          <a:xfrm>
            <a:off x="7315200" y="2989723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21" name="îṥļídê">
            <a:extLst>
              <a:ext uri="{FF2B5EF4-FFF2-40B4-BE49-F238E27FC236}">
                <a16:creationId xmlns:a16="http://schemas.microsoft.com/office/drawing/2014/main" xmlns="" id="{C81F52B5-9F47-441C-B84E-27A77C86FDCB}"/>
              </a:ext>
            </a:extLst>
          </p:cNvPr>
          <p:cNvSpPr/>
          <p:nvPr/>
        </p:nvSpPr>
        <p:spPr>
          <a:xfrm>
            <a:off x="7307884" y="3146307"/>
            <a:ext cx="1532940" cy="1316075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wrap="none">
            <a:normAutofit/>
          </a:bodyPr>
          <a:lstStyle/>
          <a:p>
            <a:endParaRPr lang="zh-CN" altLang="en-US"/>
          </a:p>
        </p:txBody>
      </p:sp>
      <p:sp>
        <p:nvSpPr>
          <p:cNvPr id="22" name="îślídè">
            <a:extLst>
              <a:ext uri="{FF2B5EF4-FFF2-40B4-BE49-F238E27FC236}">
                <a16:creationId xmlns:a16="http://schemas.microsoft.com/office/drawing/2014/main" xmlns="" id="{F269E907-9030-4024-8A9F-F6B5FD72ADBA}"/>
              </a:ext>
            </a:extLst>
          </p:cNvPr>
          <p:cNvSpPr/>
          <p:nvPr/>
        </p:nvSpPr>
        <p:spPr>
          <a:xfrm>
            <a:off x="7606995" y="3170128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23" name="iṡ1iďè">
            <a:extLst>
              <a:ext uri="{FF2B5EF4-FFF2-40B4-BE49-F238E27FC236}">
                <a16:creationId xmlns:a16="http://schemas.microsoft.com/office/drawing/2014/main" xmlns="" id="{6B540FB3-B71E-49FF-95BB-BF6BC1D05D89}"/>
              </a:ext>
            </a:extLst>
          </p:cNvPr>
          <p:cNvSpPr/>
          <p:nvPr/>
        </p:nvSpPr>
        <p:spPr>
          <a:xfrm>
            <a:off x="7307884" y="1691513"/>
            <a:ext cx="1532940" cy="1316075"/>
          </a:xfrm>
          <a:custGeom>
            <a:avLst/>
            <a:gdLst>
              <a:gd name="connsiteX0" fmla="*/ 0 w 1532940"/>
              <a:gd name="connsiteY0" fmla="*/ 658038 h 1316075"/>
              <a:gd name="connsiteX1" fmla="*/ 329019 w 1532940"/>
              <a:gd name="connsiteY1" fmla="*/ 0 h 1316075"/>
              <a:gd name="connsiteX2" fmla="*/ 1203921 w 1532940"/>
              <a:gd name="connsiteY2" fmla="*/ 0 h 1316075"/>
              <a:gd name="connsiteX3" fmla="*/ 1532940 w 1532940"/>
              <a:gd name="connsiteY3" fmla="*/ 658038 h 1316075"/>
              <a:gd name="connsiteX4" fmla="*/ 1203921 w 1532940"/>
              <a:gd name="connsiteY4" fmla="*/ 1316075 h 1316075"/>
              <a:gd name="connsiteX5" fmla="*/ 329019 w 1532940"/>
              <a:gd name="connsiteY5" fmla="*/ 1316075 h 1316075"/>
              <a:gd name="connsiteX6" fmla="*/ 0 w 1532940"/>
              <a:gd name="connsiteY6" fmla="*/ 658038 h 131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32940" h="1316075">
                <a:moveTo>
                  <a:pt x="0" y="658038"/>
                </a:moveTo>
                <a:lnTo>
                  <a:pt x="329019" y="0"/>
                </a:lnTo>
                <a:lnTo>
                  <a:pt x="1203921" y="0"/>
                </a:lnTo>
                <a:lnTo>
                  <a:pt x="1532940" y="658038"/>
                </a:lnTo>
                <a:lnTo>
                  <a:pt x="1203921" y="1316075"/>
                </a:lnTo>
                <a:lnTo>
                  <a:pt x="329019" y="1316075"/>
                </a:lnTo>
                <a:lnTo>
                  <a:pt x="0" y="65803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none" lIns="237418" tIns="276220" rIns="237418" bIns="276220" numCol="1" spcCol="1270" anchor="ctr" anchorCtr="0">
            <a:normAutofit lnSpcReduction="10000"/>
          </a:bodyPr>
          <a:lstStyle/>
          <a:p>
            <a:pPr marL="0" lvl="0" indent="0" algn="ctr" defTabSz="2533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5700" kern="1200" dirty="0"/>
          </a:p>
        </p:txBody>
      </p:sp>
      <p:sp>
        <p:nvSpPr>
          <p:cNvPr id="24" name="íṩļïḓê">
            <a:extLst>
              <a:ext uri="{FF2B5EF4-FFF2-40B4-BE49-F238E27FC236}">
                <a16:creationId xmlns:a16="http://schemas.microsoft.com/office/drawing/2014/main" xmlns="" id="{7FF2F5EE-8952-42F2-80D2-AEDBE14B7DEB}"/>
              </a:ext>
            </a:extLst>
          </p:cNvPr>
          <p:cNvSpPr/>
          <p:nvPr/>
        </p:nvSpPr>
        <p:spPr>
          <a:xfrm>
            <a:off x="8634374" y="2281418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26" name="ïṧ1ïḍê">
            <a:extLst>
              <a:ext uri="{FF2B5EF4-FFF2-40B4-BE49-F238E27FC236}">
                <a16:creationId xmlns:a16="http://schemas.microsoft.com/office/drawing/2014/main" xmlns="" id="{42CCF642-FD09-42C7-9586-E94F3723EBE9}"/>
              </a:ext>
            </a:extLst>
          </p:cNvPr>
          <p:cNvSpPr/>
          <p:nvPr/>
        </p:nvSpPr>
        <p:spPr>
          <a:xfrm>
            <a:off x="8932672" y="2455166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grpSp>
        <p:nvGrpSpPr>
          <p:cNvPr id="27" name="íśļiḓé">
            <a:extLst>
              <a:ext uri="{FF2B5EF4-FFF2-40B4-BE49-F238E27FC236}">
                <a16:creationId xmlns:a16="http://schemas.microsoft.com/office/drawing/2014/main" xmlns="" id="{65412397-9D6B-4C4A-ADE7-DA8910D9DC23}"/>
              </a:ext>
            </a:extLst>
          </p:cNvPr>
          <p:cNvGrpSpPr/>
          <p:nvPr/>
        </p:nvGrpSpPr>
        <p:grpSpPr>
          <a:xfrm>
            <a:off x="669925" y="1152525"/>
            <a:ext cx="2582899" cy="1435749"/>
            <a:chOff x="669925" y="1152525"/>
            <a:chExt cx="2582899" cy="1435749"/>
          </a:xfrm>
        </p:grpSpPr>
        <p:sp>
          <p:nvSpPr>
            <p:cNvPr id="56" name="î$1iḋè">
              <a:extLst>
                <a:ext uri="{FF2B5EF4-FFF2-40B4-BE49-F238E27FC236}">
                  <a16:creationId xmlns:a16="http://schemas.microsoft.com/office/drawing/2014/main" xmlns="" id="{3B24EC07-0F57-46ED-AA86-54079222A68A}"/>
                </a:ext>
              </a:extLst>
            </p:cNvPr>
            <p:cNvSpPr/>
            <p:nvPr/>
          </p:nvSpPr>
          <p:spPr bwMode="auto">
            <a:xfrm>
              <a:off x="669925" y="1565405"/>
              <a:ext cx="2582899" cy="1022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20000"/>
                </a:lnSpc>
              </a:pPr>
              <a:endParaRPr lang="en-US" altLang="zh-CN" sz="1100" dirty="0"/>
            </a:p>
            <a:p>
              <a:pPr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57" name="iṧḻíḋê">
              <a:extLst>
                <a:ext uri="{FF2B5EF4-FFF2-40B4-BE49-F238E27FC236}">
                  <a16:creationId xmlns:a16="http://schemas.microsoft.com/office/drawing/2014/main" xmlns="" id="{2DD85AE1-6A30-450C-B4E4-F264E149EB65}"/>
                </a:ext>
              </a:extLst>
            </p:cNvPr>
            <p:cNvSpPr txBox="1"/>
            <p:nvPr/>
          </p:nvSpPr>
          <p:spPr bwMode="auto">
            <a:xfrm>
              <a:off x="669925" y="1152525"/>
              <a:ext cx="2582899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36BA8469-CBF5-4652-9AEA-7489B0758247}"/>
              </a:ext>
            </a:extLst>
          </p:cNvPr>
          <p:cNvCxnSpPr>
            <a:cxnSpLocks/>
          </p:cNvCxnSpPr>
          <p:nvPr/>
        </p:nvCxnSpPr>
        <p:spPr>
          <a:xfrm>
            <a:off x="669925" y="1565405"/>
            <a:ext cx="259102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B6C68BD0-6871-4053-8492-93AEB3E07CBC}"/>
              </a:ext>
            </a:extLst>
          </p:cNvPr>
          <p:cNvCxnSpPr>
            <a:stCxn id="15" idx="1"/>
          </p:cNvCxnSpPr>
          <p:nvPr/>
        </p:nvCxnSpPr>
        <p:spPr>
          <a:xfrm flipH="1" flipV="1">
            <a:off x="3260953" y="1565405"/>
            <a:ext cx="419240" cy="843872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îsḻîdè">
            <a:extLst>
              <a:ext uri="{FF2B5EF4-FFF2-40B4-BE49-F238E27FC236}">
                <a16:creationId xmlns:a16="http://schemas.microsoft.com/office/drawing/2014/main" xmlns="" id="{FF301B20-ECD6-4C6E-94CB-1DC6E4E996DF}"/>
              </a:ext>
            </a:extLst>
          </p:cNvPr>
          <p:cNvGrpSpPr/>
          <p:nvPr/>
        </p:nvGrpSpPr>
        <p:grpSpPr>
          <a:xfrm>
            <a:off x="669925" y="5200412"/>
            <a:ext cx="2582899" cy="1010125"/>
            <a:chOff x="669925" y="1152525"/>
            <a:chExt cx="2582899" cy="1010125"/>
          </a:xfrm>
        </p:grpSpPr>
        <p:sp>
          <p:nvSpPr>
            <p:cNvPr id="54" name="iş1íḑé">
              <a:extLst>
                <a:ext uri="{FF2B5EF4-FFF2-40B4-BE49-F238E27FC236}">
                  <a16:creationId xmlns:a16="http://schemas.microsoft.com/office/drawing/2014/main" xmlns="" id="{8C770045-3DCB-4DF4-B372-250CA5B93763}"/>
                </a:ext>
              </a:extLst>
            </p:cNvPr>
            <p:cNvSpPr/>
            <p:nvPr/>
          </p:nvSpPr>
          <p:spPr bwMode="auto">
            <a:xfrm>
              <a:off x="669925" y="1565406"/>
              <a:ext cx="2582899" cy="597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55" name="iṧḻïḋé">
              <a:extLst>
                <a:ext uri="{FF2B5EF4-FFF2-40B4-BE49-F238E27FC236}">
                  <a16:creationId xmlns:a16="http://schemas.microsoft.com/office/drawing/2014/main" xmlns="" id="{F007D020-DA38-43DF-AEE4-1660F982505C}"/>
                </a:ext>
              </a:extLst>
            </p:cNvPr>
            <p:cNvSpPr txBox="1"/>
            <p:nvPr/>
          </p:nvSpPr>
          <p:spPr bwMode="auto">
            <a:xfrm>
              <a:off x="669925" y="1152525"/>
              <a:ext cx="2582899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  <p:grpSp>
        <p:nvGrpSpPr>
          <p:cNvPr id="31" name="íṥḻîḑê">
            <a:extLst>
              <a:ext uri="{FF2B5EF4-FFF2-40B4-BE49-F238E27FC236}">
                <a16:creationId xmlns:a16="http://schemas.microsoft.com/office/drawing/2014/main" xmlns="" id="{36C88219-3DDC-46B9-8FEB-B8CCC2F175E5}"/>
              </a:ext>
            </a:extLst>
          </p:cNvPr>
          <p:cNvGrpSpPr/>
          <p:nvPr/>
        </p:nvGrpSpPr>
        <p:grpSpPr>
          <a:xfrm>
            <a:off x="669925" y="5180496"/>
            <a:ext cx="3010268" cy="432796"/>
            <a:chOff x="669925" y="5180496"/>
            <a:chExt cx="3010268" cy="432796"/>
          </a:xfrm>
        </p:grpSpPr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xmlns="" id="{FE56A1EB-3072-407D-ABB1-60A9E5C6DE6E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5613292"/>
              <a:ext cx="28006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xmlns="" id="{842D90F6-3A60-43BA-8FE8-C07044385EC5}"/>
                </a:ext>
              </a:extLst>
            </p:cNvPr>
            <p:cNvCxnSpPr>
              <a:stCxn id="7" idx="5"/>
            </p:cNvCxnSpPr>
            <p:nvPr/>
          </p:nvCxnSpPr>
          <p:spPr>
            <a:xfrm flipH="1">
              <a:off x="3470573" y="5180496"/>
              <a:ext cx="209620" cy="43279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iŝḻïḑe">
            <a:extLst>
              <a:ext uri="{FF2B5EF4-FFF2-40B4-BE49-F238E27FC236}">
                <a16:creationId xmlns:a16="http://schemas.microsoft.com/office/drawing/2014/main" xmlns="" id="{2D217C54-DBFB-4021-894B-50F4C05B0C25}"/>
              </a:ext>
            </a:extLst>
          </p:cNvPr>
          <p:cNvGrpSpPr/>
          <p:nvPr/>
        </p:nvGrpSpPr>
        <p:grpSpPr>
          <a:xfrm>
            <a:off x="8955301" y="1152525"/>
            <a:ext cx="2582899" cy="1435749"/>
            <a:chOff x="669925" y="1152525"/>
            <a:chExt cx="2582899" cy="1435749"/>
          </a:xfrm>
        </p:grpSpPr>
        <p:sp>
          <p:nvSpPr>
            <p:cNvPr id="50" name="îsľíḍè">
              <a:extLst>
                <a:ext uri="{FF2B5EF4-FFF2-40B4-BE49-F238E27FC236}">
                  <a16:creationId xmlns:a16="http://schemas.microsoft.com/office/drawing/2014/main" xmlns="" id="{A7F25D14-15E5-44BE-91D3-479EE27776CE}"/>
                </a:ext>
              </a:extLst>
            </p:cNvPr>
            <p:cNvSpPr/>
            <p:nvPr/>
          </p:nvSpPr>
          <p:spPr bwMode="auto">
            <a:xfrm>
              <a:off x="669925" y="1565405"/>
              <a:ext cx="2582899" cy="1022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20000"/>
                </a:lnSpc>
              </a:pPr>
              <a:endParaRPr lang="en-US" altLang="zh-CN" sz="1100" dirty="0"/>
            </a:p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51" name="íśḻiḍé">
              <a:extLst>
                <a:ext uri="{FF2B5EF4-FFF2-40B4-BE49-F238E27FC236}">
                  <a16:creationId xmlns:a16="http://schemas.microsoft.com/office/drawing/2014/main" xmlns="" id="{283F62B1-1197-405F-AA6E-89135AB33728}"/>
                </a:ext>
              </a:extLst>
            </p:cNvPr>
            <p:cNvSpPr txBox="1"/>
            <p:nvPr/>
          </p:nvSpPr>
          <p:spPr bwMode="auto">
            <a:xfrm>
              <a:off x="669925" y="1152525"/>
              <a:ext cx="2582899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  <p:grpSp>
        <p:nvGrpSpPr>
          <p:cNvPr id="33" name="íṩḻiḑé">
            <a:extLst>
              <a:ext uri="{FF2B5EF4-FFF2-40B4-BE49-F238E27FC236}">
                <a16:creationId xmlns:a16="http://schemas.microsoft.com/office/drawing/2014/main" xmlns="" id="{52A702CE-F488-4B5F-B889-2F4F44835B7E}"/>
              </a:ext>
            </a:extLst>
          </p:cNvPr>
          <p:cNvGrpSpPr/>
          <p:nvPr/>
        </p:nvGrpSpPr>
        <p:grpSpPr>
          <a:xfrm>
            <a:off x="8943889" y="5200412"/>
            <a:ext cx="2582899" cy="1010125"/>
            <a:chOff x="669925" y="1152525"/>
            <a:chExt cx="2582899" cy="1010125"/>
          </a:xfrm>
        </p:grpSpPr>
        <p:sp>
          <p:nvSpPr>
            <p:cNvPr id="48" name="íśliḓê">
              <a:extLst>
                <a:ext uri="{FF2B5EF4-FFF2-40B4-BE49-F238E27FC236}">
                  <a16:creationId xmlns:a16="http://schemas.microsoft.com/office/drawing/2014/main" xmlns="" id="{FF8AB9D7-473B-4861-87DB-4051E0A9BB93}"/>
                </a:ext>
              </a:extLst>
            </p:cNvPr>
            <p:cNvSpPr/>
            <p:nvPr/>
          </p:nvSpPr>
          <p:spPr bwMode="auto">
            <a:xfrm>
              <a:off x="669925" y="1565406"/>
              <a:ext cx="2582899" cy="597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49" name="ïṧlíḍê">
              <a:extLst>
                <a:ext uri="{FF2B5EF4-FFF2-40B4-BE49-F238E27FC236}">
                  <a16:creationId xmlns:a16="http://schemas.microsoft.com/office/drawing/2014/main" xmlns="" id="{3E0E2F76-8738-4E4A-87B5-C52744501DDF}"/>
                </a:ext>
              </a:extLst>
            </p:cNvPr>
            <p:cNvSpPr txBox="1"/>
            <p:nvPr/>
          </p:nvSpPr>
          <p:spPr bwMode="auto">
            <a:xfrm>
              <a:off x="669925" y="1152525"/>
              <a:ext cx="2582899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3EC19887-54F7-4078-9488-A88C6E368C5F}"/>
              </a:ext>
            </a:extLst>
          </p:cNvPr>
          <p:cNvCxnSpPr>
            <a:cxnSpLocks/>
          </p:cNvCxnSpPr>
          <p:nvPr/>
        </p:nvCxnSpPr>
        <p:spPr>
          <a:xfrm flipH="1">
            <a:off x="9246000" y="5613292"/>
            <a:ext cx="22922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A1108BBB-F42C-4A52-9374-C5A6D86BEC88}"/>
              </a:ext>
            </a:extLst>
          </p:cNvPr>
          <p:cNvCxnSpPr>
            <a:stCxn id="21" idx="1"/>
          </p:cNvCxnSpPr>
          <p:nvPr/>
        </p:nvCxnSpPr>
        <p:spPr>
          <a:xfrm>
            <a:off x="8511805" y="4462382"/>
            <a:ext cx="734195" cy="115091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îsḷídè">
            <a:extLst>
              <a:ext uri="{FF2B5EF4-FFF2-40B4-BE49-F238E27FC236}">
                <a16:creationId xmlns:a16="http://schemas.microsoft.com/office/drawing/2014/main" xmlns="" id="{2353CF89-E93D-4CF9-A19A-3D8965CF154F}"/>
              </a:ext>
            </a:extLst>
          </p:cNvPr>
          <p:cNvGrpSpPr/>
          <p:nvPr/>
        </p:nvGrpSpPr>
        <p:grpSpPr>
          <a:xfrm>
            <a:off x="3495394" y="2717600"/>
            <a:ext cx="1181458" cy="699429"/>
            <a:chOff x="5425470" y="5313107"/>
            <a:chExt cx="1181458" cy="699429"/>
          </a:xfrm>
        </p:grpSpPr>
        <p:sp>
          <p:nvSpPr>
            <p:cNvPr id="46" name="îṥlíḑé">
              <a:extLst>
                <a:ext uri="{FF2B5EF4-FFF2-40B4-BE49-F238E27FC236}">
                  <a16:creationId xmlns:a16="http://schemas.microsoft.com/office/drawing/2014/main" xmlns="" id="{7F7FE245-E6EF-44BA-ACAB-F78B9F45030E}"/>
                </a:ext>
              </a:extLst>
            </p:cNvPr>
            <p:cNvSpPr/>
            <p:nvPr/>
          </p:nvSpPr>
          <p:spPr>
            <a:xfrm>
              <a:off x="5791648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18K</a:t>
              </a:r>
            </a:p>
          </p:txBody>
        </p:sp>
        <p:sp>
          <p:nvSpPr>
            <p:cNvPr id="47" name="išḻíḑe">
              <a:extLst>
                <a:ext uri="{FF2B5EF4-FFF2-40B4-BE49-F238E27FC236}">
                  <a16:creationId xmlns:a16="http://schemas.microsoft.com/office/drawing/2014/main" xmlns="" id="{E8AB3798-4E49-4BE6-B410-C8F0A1A95044}"/>
                </a:ext>
              </a:extLst>
            </p:cNvPr>
            <p:cNvSpPr txBox="1"/>
            <p:nvPr/>
          </p:nvSpPr>
          <p:spPr bwMode="auto">
            <a:xfrm>
              <a:off x="5425470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2018 Q1</a:t>
              </a:r>
            </a:p>
          </p:txBody>
        </p:sp>
      </p:grpSp>
      <p:grpSp>
        <p:nvGrpSpPr>
          <p:cNvPr id="37" name="išliḓe">
            <a:extLst>
              <a:ext uri="{FF2B5EF4-FFF2-40B4-BE49-F238E27FC236}">
                <a16:creationId xmlns:a16="http://schemas.microsoft.com/office/drawing/2014/main" xmlns="" id="{0AE5A3C2-E389-4765-A5F1-806E51E418BF}"/>
              </a:ext>
            </a:extLst>
          </p:cNvPr>
          <p:cNvGrpSpPr/>
          <p:nvPr/>
        </p:nvGrpSpPr>
        <p:grpSpPr>
          <a:xfrm>
            <a:off x="3526915" y="4172744"/>
            <a:ext cx="1181458" cy="699429"/>
            <a:chOff x="5425470" y="5313107"/>
            <a:chExt cx="1181458" cy="699429"/>
          </a:xfrm>
        </p:grpSpPr>
        <p:sp>
          <p:nvSpPr>
            <p:cNvPr id="44" name="iŝľîďê">
              <a:extLst>
                <a:ext uri="{FF2B5EF4-FFF2-40B4-BE49-F238E27FC236}">
                  <a16:creationId xmlns:a16="http://schemas.microsoft.com/office/drawing/2014/main" xmlns="" id="{2B74FEA8-869B-416E-A90C-6B762341D834}"/>
                </a:ext>
              </a:extLst>
            </p:cNvPr>
            <p:cNvSpPr/>
            <p:nvPr/>
          </p:nvSpPr>
          <p:spPr>
            <a:xfrm>
              <a:off x="5791648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26K</a:t>
              </a:r>
            </a:p>
          </p:txBody>
        </p:sp>
        <p:sp>
          <p:nvSpPr>
            <p:cNvPr id="45" name="ïSļíde">
              <a:extLst>
                <a:ext uri="{FF2B5EF4-FFF2-40B4-BE49-F238E27FC236}">
                  <a16:creationId xmlns:a16="http://schemas.microsoft.com/office/drawing/2014/main" xmlns="" id="{1613B5E0-22BC-4508-AF2F-E0C06E2D901F}"/>
                </a:ext>
              </a:extLst>
            </p:cNvPr>
            <p:cNvSpPr txBox="1"/>
            <p:nvPr/>
          </p:nvSpPr>
          <p:spPr bwMode="auto">
            <a:xfrm>
              <a:off x="5425470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2018 Q2</a:t>
              </a:r>
            </a:p>
          </p:txBody>
        </p:sp>
      </p:grpSp>
      <p:grpSp>
        <p:nvGrpSpPr>
          <p:cNvPr id="38" name="î$ḻíḓé">
            <a:extLst>
              <a:ext uri="{FF2B5EF4-FFF2-40B4-BE49-F238E27FC236}">
                <a16:creationId xmlns:a16="http://schemas.microsoft.com/office/drawing/2014/main" xmlns="" id="{B1AD394F-E4DE-4ECA-A92E-A647CD92C226}"/>
              </a:ext>
            </a:extLst>
          </p:cNvPr>
          <p:cNvGrpSpPr/>
          <p:nvPr/>
        </p:nvGrpSpPr>
        <p:grpSpPr>
          <a:xfrm>
            <a:off x="7483625" y="1999836"/>
            <a:ext cx="1181458" cy="699429"/>
            <a:chOff x="5425470" y="5313107"/>
            <a:chExt cx="1181458" cy="699429"/>
          </a:xfrm>
        </p:grpSpPr>
        <p:sp>
          <p:nvSpPr>
            <p:cNvPr id="42" name="îS1ïďè">
              <a:extLst>
                <a:ext uri="{FF2B5EF4-FFF2-40B4-BE49-F238E27FC236}">
                  <a16:creationId xmlns:a16="http://schemas.microsoft.com/office/drawing/2014/main" xmlns="" id="{E767E06C-185D-43E0-ACDE-CD6C849B930D}"/>
                </a:ext>
              </a:extLst>
            </p:cNvPr>
            <p:cNvSpPr/>
            <p:nvPr/>
          </p:nvSpPr>
          <p:spPr>
            <a:xfrm>
              <a:off x="5791648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32K</a:t>
              </a:r>
            </a:p>
          </p:txBody>
        </p:sp>
        <p:sp>
          <p:nvSpPr>
            <p:cNvPr id="43" name="ísḷîḓê">
              <a:extLst>
                <a:ext uri="{FF2B5EF4-FFF2-40B4-BE49-F238E27FC236}">
                  <a16:creationId xmlns:a16="http://schemas.microsoft.com/office/drawing/2014/main" xmlns="" id="{BBC8795C-9B99-4CF3-AD13-6325EE4969A2}"/>
                </a:ext>
              </a:extLst>
            </p:cNvPr>
            <p:cNvSpPr txBox="1"/>
            <p:nvPr/>
          </p:nvSpPr>
          <p:spPr bwMode="auto">
            <a:xfrm>
              <a:off x="5425470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2018 Q3</a:t>
              </a:r>
            </a:p>
          </p:txBody>
        </p:sp>
      </p:grpSp>
      <p:grpSp>
        <p:nvGrpSpPr>
          <p:cNvPr id="39" name="iṧḷïdé">
            <a:extLst>
              <a:ext uri="{FF2B5EF4-FFF2-40B4-BE49-F238E27FC236}">
                <a16:creationId xmlns:a16="http://schemas.microsoft.com/office/drawing/2014/main" xmlns="" id="{18D8B990-5D7D-473B-BEC2-9AFF7C7546B4}"/>
              </a:ext>
            </a:extLst>
          </p:cNvPr>
          <p:cNvGrpSpPr/>
          <p:nvPr/>
        </p:nvGrpSpPr>
        <p:grpSpPr>
          <a:xfrm>
            <a:off x="7483625" y="3454630"/>
            <a:ext cx="1181458" cy="699429"/>
            <a:chOff x="5425470" y="5313107"/>
            <a:chExt cx="1181458" cy="699429"/>
          </a:xfrm>
        </p:grpSpPr>
        <p:sp>
          <p:nvSpPr>
            <p:cNvPr id="40" name="ïşḷídé">
              <a:extLst>
                <a:ext uri="{FF2B5EF4-FFF2-40B4-BE49-F238E27FC236}">
                  <a16:creationId xmlns:a16="http://schemas.microsoft.com/office/drawing/2014/main" xmlns="" id="{271F01A5-8068-49DB-AC05-BA26F0968609}"/>
                </a:ext>
              </a:extLst>
            </p:cNvPr>
            <p:cNvSpPr/>
            <p:nvPr/>
          </p:nvSpPr>
          <p:spPr>
            <a:xfrm>
              <a:off x="5791648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52K</a:t>
              </a:r>
            </a:p>
          </p:txBody>
        </p:sp>
        <p:sp>
          <p:nvSpPr>
            <p:cNvPr id="41" name="ïşḷide">
              <a:extLst>
                <a:ext uri="{FF2B5EF4-FFF2-40B4-BE49-F238E27FC236}">
                  <a16:creationId xmlns:a16="http://schemas.microsoft.com/office/drawing/2014/main" xmlns="" id="{E567194F-47C9-4B43-8B7F-5BE6B4A8952E}"/>
                </a:ext>
              </a:extLst>
            </p:cNvPr>
            <p:cNvSpPr txBox="1"/>
            <p:nvPr/>
          </p:nvSpPr>
          <p:spPr bwMode="auto">
            <a:xfrm>
              <a:off x="5425470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2018 Q4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555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3B5D9FF-B8A9-4F1B-BA4C-DA7CADF95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4127213-2B49-43E2-A42A-4CEBD3AC85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6CCC991-1A1B-4E7C-A4A7-C4AC5E46B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cabb6ca4-655b-422b-98d2-fe433046eae5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:a16="http://schemas.microsoft.com/office/drawing/2014/main" xmlns="" id="{55E47F05-F5EA-4785-82E6-ADC79E3104E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6850" y="1127703"/>
            <a:ext cx="10856051" cy="5108237"/>
            <a:chOff x="666850" y="1127703"/>
            <a:chExt cx="10856051" cy="5108237"/>
          </a:xfrm>
        </p:grpSpPr>
        <p:sp>
          <p:nvSpPr>
            <p:cNvPr id="6" name="ïṩľíḓê">
              <a:extLst>
                <a:ext uri="{FF2B5EF4-FFF2-40B4-BE49-F238E27FC236}">
                  <a16:creationId xmlns:a16="http://schemas.microsoft.com/office/drawing/2014/main" xmlns="" id="{C46CF609-975C-422D-B1B4-1C19A43D05A0}"/>
                </a:ext>
              </a:extLst>
            </p:cNvPr>
            <p:cNvSpPr/>
            <p:nvPr/>
          </p:nvSpPr>
          <p:spPr bwMode="auto">
            <a:xfrm rot="16200000">
              <a:off x="2678320" y="2580075"/>
              <a:ext cx="4347458" cy="1869710"/>
            </a:xfrm>
            <a:prstGeom prst="trapezoid">
              <a:avLst>
                <a:gd name="adj" fmla="val 58093"/>
              </a:avLst>
            </a:prstGeom>
            <a:gradFill>
              <a:gsLst>
                <a:gs pos="0">
                  <a:schemeClr val="tx2">
                    <a:lumMod val="31000"/>
                    <a:lumOff val="69000"/>
                  </a:schemeClr>
                </a:gs>
                <a:gs pos="100000">
                  <a:schemeClr val="tx2">
                    <a:alpha val="0"/>
                    <a:lumMod val="19000"/>
                    <a:lumOff val="81000"/>
                  </a:schemeClr>
                </a:gs>
              </a:gsLst>
              <a:lin ang="5400000" scaled="1"/>
            </a:gra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îṩḻïḍè">
              <a:extLst>
                <a:ext uri="{FF2B5EF4-FFF2-40B4-BE49-F238E27FC236}">
                  <a16:creationId xmlns:a16="http://schemas.microsoft.com/office/drawing/2014/main" xmlns="" id="{5238FAF8-551B-4D05-9C24-B30C281FB5F3}"/>
                </a:ext>
              </a:extLst>
            </p:cNvPr>
            <p:cNvGrpSpPr/>
            <p:nvPr/>
          </p:nvGrpSpPr>
          <p:grpSpPr>
            <a:xfrm>
              <a:off x="666850" y="2271548"/>
              <a:ext cx="3378615" cy="3082462"/>
              <a:chOff x="1454151" y="1073247"/>
              <a:chExt cx="4808538" cy="4387043"/>
            </a:xfrm>
          </p:grpSpPr>
          <p:sp>
            <p:nvSpPr>
              <p:cNvPr id="40" name="îSľîḍè">
                <a:extLst>
                  <a:ext uri="{FF2B5EF4-FFF2-40B4-BE49-F238E27FC236}">
                    <a16:creationId xmlns:a16="http://schemas.microsoft.com/office/drawing/2014/main" xmlns="" id="{A37D4100-F776-4E6A-B1DE-9040F32EA912}"/>
                  </a:ext>
                </a:extLst>
              </p:cNvPr>
              <p:cNvSpPr/>
              <p:nvPr/>
            </p:nvSpPr>
            <p:spPr bwMode="auto">
              <a:xfrm>
                <a:off x="3121026" y="1073247"/>
                <a:ext cx="1285876" cy="4387043"/>
              </a:xfrm>
              <a:custGeom>
                <a:avLst/>
                <a:gdLst>
                  <a:gd name="T0" fmla="*/ 1764 w 4053"/>
                  <a:gd name="T1" fmla="*/ 0 h 16197"/>
                  <a:gd name="T2" fmla="*/ 2323 w 4053"/>
                  <a:gd name="T3" fmla="*/ 0 h 16197"/>
                  <a:gd name="T4" fmla="*/ 2323 w 4053"/>
                  <a:gd name="T5" fmla="*/ 892 h 16197"/>
                  <a:gd name="T6" fmla="*/ 1764 w 4053"/>
                  <a:gd name="T7" fmla="*/ 892 h 16197"/>
                  <a:gd name="T8" fmla="*/ 1764 w 4053"/>
                  <a:gd name="T9" fmla="*/ 0 h 16197"/>
                  <a:gd name="T10" fmla="*/ 1831 w 4053"/>
                  <a:gd name="T11" fmla="*/ 11317 h 16197"/>
                  <a:gd name="T12" fmla="*/ 2256 w 4053"/>
                  <a:gd name="T13" fmla="*/ 11317 h 16197"/>
                  <a:gd name="T14" fmla="*/ 2256 w 4053"/>
                  <a:gd name="T15" fmla="*/ 13709 h 16197"/>
                  <a:gd name="T16" fmla="*/ 4053 w 4053"/>
                  <a:gd name="T17" fmla="*/ 15988 h 16197"/>
                  <a:gd name="T18" fmla="*/ 3787 w 4053"/>
                  <a:gd name="T19" fmla="*/ 16197 h 16197"/>
                  <a:gd name="T20" fmla="*/ 2256 w 4053"/>
                  <a:gd name="T21" fmla="*/ 14256 h 16197"/>
                  <a:gd name="T22" fmla="*/ 2256 w 4053"/>
                  <a:gd name="T23" fmla="*/ 16151 h 16197"/>
                  <a:gd name="T24" fmla="*/ 1831 w 4053"/>
                  <a:gd name="T25" fmla="*/ 16151 h 16197"/>
                  <a:gd name="T26" fmla="*/ 1831 w 4053"/>
                  <a:gd name="T27" fmla="*/ 14215 h 16197"/>
                  <a:gd name="T28" fmla="*/ 266 w 4053"/>
                  <a:gd name="T29" fmla="*/ 16197 h 16197"/>
                  <a:gd name="T30" fmla="*/ 0 w 4053"/>
                  <a:gd name="T31" fmla="*/ 15988 h 16197"/>
                  <a:gd name="T32" fmla="*/ 1831 w 4053"/>
                  <a:gd name="T33" fmla="*/ 13668 h 16197"/>
                  <a:gd name="T34" fmla="*/ 1831 w 4053"/>
                  <a:gd name="T35" fmla="*/ 11317 h 16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053" h="16197">
                    <a:moveTo>
                      <a:pt x="1764" y="0"/>
                    </a:moveTo>
                    <a:lnTo>
                      <a:pt x="2323" y="0"/>
                    </a:lnTo>
                    <a:lnTo>
                      <a:pt x="2323" y="892"/>
                    </a:lnTo>
                    <a:lnTo>
                      <a:pt x="1764" y="892"/>
                    </a:lnTo>
                    <a:lnTo>
                      <a:pt x="1764" y="0"/>
                    </a:lnTo>
                    <a:close/>
                    <a:moveTo>
                      <a:pt x="1831" y="11317"/>
                    </a:moveTo>
                    <a:lnTo>
                      <a:pt x="2256" y="11317"/>
                    </a:lnTo>
                    <a:lnTo>
                      <a:pt x="2256" y="13709"/>
                    </a:lnTo>
                    <a:lnTo>
                      <a:pt x="4053" y="15988"/>
                    </a:lnTo>
                    <a:lnTo>
                      <a:pt x="3787" y="16197"/>
                    </a:lnTo>
                    <a:lnTo>
                      <a:pt x="2256" y="14256"/>
                    </a:lnTo>
                    <a:lnTo>
                      <a:pt x="2256" y="16151"/>
                    </a:lnTo>
                    <a:lnTo>
                      <a:pt x="1831" y="16151"/>
                    </a:lnTo>
                    <a:lnTo>
                      <a:pt x="1831" y="14215"/>
                    </a:lnTo>
                    <a:lnTo>
                      <a:pt x="266" y="16197"/>
                    </a:lnTo>
                    <a:lnTo>
                      <a:pt x="0" y="15988"/>
                    </a:lnTo>
                    <a:lnTo>
                      <a:pt x="1831" y="13668"/>
                    </a:lnTo>
                    <a:lnTo>
                      <a:pt x="1831" y="11317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ïṩľíďé">
                <a:extLst>
                  <a:ext uri="{FF2B5EF4-FFF2-40B4-BE49-F238E27FC236}">
                    <a16:creationId xmlns:a16="http://schemas.microsoft.com/office/drawing/2014/main" xmlns="" id="{FBD66628-E38D-4198-8589-F81313E97254}"/>
                  </a:ext>
                </a:extLst>
              </p:cNvPr>
              <p:cNvSpPr/>
              <p:nvPr/>
            </p:nvSpPr>
            <p:spPr bwMode="auto">
              <a:xfrm>
                <a:off x="1454151" y="1196975"/>
                <a:ext cx="4808538" cy="3309938"/>
              </a:xfrm>
              <a:custGeom>
                <a:avLst/>
                <a:gdLst>
                  <a:gd name="T0" fmla="*/ 233 w 15146"/>
                  <a:gd name="T1" fmla="*/ 466 h 10425"/>
                  <a:gd name="T2" fmla="*/ 186 w 15146"/>
                  <a:gd name="T3" fmla="*/ 460 h 10425"/>
                  <a:gd name="T4" fmla="*/ 142 w 15146"/>
                  <a:gd name="T5" fmla="*/ 447 h 10425"/>
                  <a:gd name="T6" fmla="*/ 68 w 15146"/>
                  <a:gd name="T7" fmla="*/ 397 h 10425"/>
                  <a:gd name="T8" fmla="*/ 19 w 15146"/>
                  <a:gd name="T9" fmla="*/ 323 h 10425"/>
                  <a:gd name="T10" fmla="*/ 5 w 15146"/>
                  <a:gd name="T11" fmla="*/ 279 h 10425"/>
                  <a:gd name="T12" fmla="*/ 0 w 15146"/>
                  <a:gd name="T13" fmla="*/ 233 h 10425"/>
                  <a:gd name="T14" fmla="*/ 3 w 15146"/>
                  <a:gd name="T15" fmla="*/ 197 h 10425"/>
                  <a:gd name="T16" fmla="*/ 15 w 15146"/>
                  <a:gd name="T17" fmla="*/ 154 h 10425"/>
                  <a:gd name="T18" fmla="*/ 54 w 15146"/>
                  <a:gd name="T19" fmla="*/ 85 h 10425"/>
                  <a:gd name="T20" fmla="*/ 123 w 15146"/>
                  <a:gd name="T21" fmla="*/ 28 h 10425"/>
                  <a:gd name="T22" fmla="*/ 175 w 15146"/>
                  <a:gd name="T23" fmla="*/ 8 h 10425"/>
                  <a:gd name="T24" fmla="*/ 221 w 15146"/>
                  <a:gd name="T25" fmla="*/ 1 h 10425"/>
                  <a:gd name="T26" fmla="*/ 14938 w 15146"/>
                  <a:gd name="T27" fmla="*/ 2 h 10425"/>
                  <a:gd name="T28" fmla="*/ 14983 w 15146"/>
                  <a:gd name="T29" fmla="*/ 11 h 10425"/>
                  <a:gd name="T30" fmla="*/ 15044 w 15146"/>
                  <a:gd name="T31" fmla="*/ 40 h 10425"/>
                  <a:gd name="T32" fmla="*/ 15106 w 15146"/>
                  <a:gd name="T33" fmla="*/ 104 h 10425"/>
                  <a:gd name="T34" fmla="*/ 15135 w 15146"/>
                  <a:gd name="T35" fmla="*/ 164 h 10425"/>
                  <a:gd name="T36" fmla="*/ 15145 w 15146"/>
                  <a:gd name="T37" fmla="*/ 209 h 10425"/>
                  <a:gd name="T38" fmla="*/ 15146 w 15146"/>
                  <a:gd name="T39" fmla="*/ 245 h 10425"/>
                  <a:gd name="T40" fmla="*/ 15138 w 15146"/>
                  <a:gd name="T41" fmla="*/ 291 h 10425"/>
                  <a:gd name="T42" fmla="*/ 15118 w 15146"/>
                  <a:gd name="T43" fmla="*/ 343 h 10425"/>
                  <a:gd name="T44" fmla="*/ 15061 w 15146"/>
                  <a:gd name="T45" fmla="*/ 412 h 10425"/>
                  <a:gd name="T46" fmla="*/ 14993 w 15146"/>
                  <a:gd name="T47" fmla="*/ 451 h 10425"/>
                  <a:gd name="T48" fmla="*/ 14949 w 15146"/>
                  <a:gd name="T49" fmla="*/ 462 h 10425"/>
                  <a:gd name="T50" fmla="*/ 14729 w 15146"/>
                  <a:gd name="T51" fmla="*/ 466 h 10425"/>
                  <a:gd name="T52" fmla="*/ 14938 w 15146"/>
                  <a:gd name="T53" fmla="*/ 9960 h 10425"/>
                  <a:gd name="T54" fmla="*/ 14983 w 15146"/>
                  <a:gd name="T55" fmla="*/ 9970 h 10425"/>
                  <a:gd name="T56" fmla="*/ 15044 w 15146"/>
                  <a:gd name="T57" fmla="*/ 9999 h 10425"/>
                  <a:gd name="T58" fmla="*/ 15106 w 15146"/>
                  <a:gd name="T59" fmla="*/ 10062 h 10425"/>
                  <a:gd name="T60" fmla="*/ 15135 w 15146"/>
                  <a:gd name="T61" fmla="*/ 10123 h 10425"/>
                  <a:gd name="T62" fmla="*/ 15145 w 15146"/>
                  <a:gd name="T63" fmla="*/ 10168 h 10425"/>
                  <a:gd name="T64" fmla="*/ 15146 w 15146"/>
                  <a:gd name="T65" fmla="*/ 10203 h 10425"/>
                  <a:gd name="T66" fmla="*/ 15138 w 15146"/>
                  <a:gd name="T67" fmla="*/ 10249 h 10425"/>
                  <a:gd name="T68" fmla="*/ 15118 w 15146"/>
                  <a:gd name="T69" fmla="*/ 10303 h 10425"/>
                  <a:gd name="T70" fmla="*/ 15061 w 15146"/>
                  <a:gd name="T71" fmla="*/ 10371 h 10425"/>
                  <a:gd name="T72" fmla="*/ 14993 w 15146"/>
                  <a:gd name="T73" fmla="*/ 10410 h 10425"/>
                  <a:gd name="T74" fmla="*/ 14949 w 15146"/>
                  <a:gd name="T75" fmla="*/ 10421 h 10425"/>
                  <a:gd name="T76" fmla="*/ 233 w 15146"/>
                  <a:gd name="T77" fmla="*/ 10425 h 10425"/>
                  <a:gd name="T78" fmla="*/ 186 w 15146"/>
                  <a:gd name="T79" fmla="*/ 10419 h 10425"/>
                  <a:gd name="T80" fmla="*/ 142 w 15146"/>
                  <a:gd name="T81" fmla="*/ 10406 h 10425"/>
                  <a:gd name="T82" fmla="*/ 68 w 15146"/>
                  <a:gd name="T83" fmla="*/ 10356 h 10425"/>
                  <a:gd name="T84" fmla="*/ 19 w 15146"/>
                  <a:gd name="T85" fmla="*/ 10282 h 10425"/>
                  <a:gd name="T86" fmla="*/ 5 w 15146"/>
                  <a:gd name="T87" fmla="*/ 10238 h 10425"/>
                  <a:gd name="T88" fmla="*/ 0 w 15146"/>
                  <a:gd name="T89" fmla="*/ 10191 h 10425"/>
                  <a:gd name="T90" fmla="*/ 3 w 15146"/>
                  <a:gd name="T91" fmla="*/ 10156 h 10425"/>
                  <a:gd name="T92" fmla="*/ 15 w 15146"/>
                  <a:gd name="T93" fmla="*/ 10112 h 10425"/>
                  <a:gd name="T94" fmla="*/ 54 w 15146"/>
                  <a:gd name="T95" fmla="*/ 10044 h 10425"/>
                  <a:gd name="T96" fmla="*/ 123 w 15146"/>
                  <a:gd name="T97" fmla="*/ 9987 h 10425"/>
                  <a:gd name="T98" fmla="*/ 175 w 15146"/>
                  <a:gd name="T99" fmla="*/ 9967 h 10425"/>
                  <a:gd name="T100" fmla="*/ 221 w 15146"/>
                  <a:gd name="T101" fmla="*/ 9959 h 10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146" h="10425">
                    <a:moveTo>
                      <a:pt x="233" y="9959"/>
                    </a:moveTo>
                    <a:lnTo>
                      <a:pt x="418" y="9959"/>
                    </a:lnTo>
                    <a:lnTo>
                      <a:pt x="418" y="466"/>
                    </a:lnTo>
                    <a:lnTo>
                      <a:pt x="233" y="466"/>
                    </a:lnTo>
                    <a:lnTo>
                      <a:pt x="221" y="466"/>
                    </a:lnTo>
                    <a:lnTo>
                      <a:pt x="209" y="465"/>
                    </a:lnTo>
                    <a:lnTo>
                      <a:pt x="198" y="462"/>
                    </a:lnTo>
                    <a:lnTo>
                      <a:pt x="186" y="460"/>
                    </a:lnTo>
                    <a:lnTo>
                      <a:pt x="175" y="458"/>
                    </a:lnTo>
                    <a:lnTo>
                      <a:pt x="164" y="455"/>
                    </a:lnTo>
                    <a:lnTo>
                      <a:pt x="153" y="451"/>
                    </a:lnTo>
                    <a:lnTo>
                      <a:pt x="142" y="447"/>
                    </a:lnTo>
                    <a:lnTo>
                      <a:pt x="123" y="437"/>
                    </a:lnTo>
                    <a:lnTo>
                      <a:pt x="103" y="425"/>
                    </a:lnTo>
                    <a:lnTo>
                      <a:pt x="85" y="412"/>
                    </a:lnTo>
                    <a:lnTo>
                      <a:pt x="68" y="397"/>
                    </a:lnTo>
                    <a:lnTo>
                      <a:pt x="54" y="381"/>
                    </a:lnTo>
                    <a:lnTo>
                      <a:pt x="40" y="363"/>
                    </a:lnTo>
                    <a:lnTo>
                      <a:pt x="29" y="343"/>
                    </a:lnTo>
                    <a:lnTo>
                      <a:pt x="19" y="323"/>
                    </a:lnTo>
                    <a:lnTo>
                      <a:pt x="15" y="313"/>
                    </a:lnTo>
                    <a:lnTo>
                      <a:pt x="10" y="302"/>
                    </a:lnTo>
                    <a:lnTo>
                      <a:pt x="8" y="291"/>
                    </a:lnTo>
                    <a:lnTo>
                      <a:pt x="5" y="279"/>
                    </a:lnTo>
                    <a:lnTo>
                      <a:pt x="3" y="268"/>
                    </a:lnTo>
                    <a:lnTo>
                      <a:pt x="2" y="256"/>
                    </a:lnTo>
                    <a:lnTo>
                      <a:pt x="0" y="245"/>
                    </a:lnTo>
                    <a:lnTo>
                      <a:pt x="0" y="233"/>
                    </a:lnTo>
                    <a:lnTo>
                      <a:pt x="0" y="233"/>
                    </a:lnTo>
                    <a:lnTo>
                      <a:pt x="0" y="221"/>
                    </a:lnTo>
                    <a:lnTo>
                      <a:pt x="2" y="209"/>
                    </a:lnTo>
                    <a:lnTo>
                      <a:pt x="3" y="197"/>
                    </a:lnTo>
                    <a:lnTo>
                      <a:pt x="5" y="186"/>
                    </a:lnTo>
                    <a:lnTo>
                      <a:pt x="8" y="174"/>
                    </a:lnTo>
                    <a:lnTo>
                      <a:pt x="10" y="164"/>
                    </a:lnTo>
                    <a:lnTo>
                      <a:pt x="15" y="154"/>
                    </a:lnTo>
                    <a:lnTo>
                      <a:pt x="19" y="143"/>
                    </a:lnTo>
                    <a:lnTo>
                      <a:pt x="29" y="122"/>
                    </a:lnTo>
                    <a:lnTo>
                      <a:pt x="40" y="104"/>
                    </a:lnTo>
                    <a:lnTo>
                      <a:pt x="54" y="85"/>
                    </a:lnTo>
                    <a:lnTo>
                      <a:pt x="68" y="69"/>
                    </a:lnTo>
                    <a:lnTo>
                      <a:pt x="85" y="53"/>
                    </a:lnTo>
                    <a:lnTo>
                      <a:pt x="103" y="40"/>
                    </a:lnTo>
                    <a:lnTo>
                      <a:pt x="123" y="28"/>
                    </a:lnTo>
                    <a:lnTo>
                      <a:pt x="142" y="19"/>
                    </a:lnTo>
                    <a:lnTo>
                      <a:pt x="153" y="14"/>
                    </a:lnTo>
                    <a:lnTo>
                      <a:pt x="164" y="11"/>
                    </a:lnTo>
                    <a:lnTo>
                      <a:pt x="175" y="8"/>
                    </a:lnTo>
                    <a:lnTo>
                      <a:pt x="186" y="5"/>
                    </a:lnTo>
                    <a:lnTo>
                      <a:pt x="198" y="3"/>
                    </a:lnTo>
                    <a:lnTo>
                      <a:pt x="209" y="2"/>
                    </a:lnTo>
                    <a:lnTo>
                      <a:pt x="221" y="1"/>
                    </a:lnTo>
                    <a:lnTo>
                      <a:pt x="233" y="0"/>
                    </a:lnTo>
                    <a:lnTo>
                      <a:pt x="14914" y="0"/>
                    </a:lnTo>
                    <a:lnTo>
                      <a:pt x="14926" y="1"/>
                    </a:lnTo>
                    <a:lnTo>
                      <a:pt x="14938" y="2"/>
                    </a:lnTo>
                    <a:lnTo>
                      <a:pt x="14949" y="3"/>
                    </a:lnTo>
                    <a:lnTo>
                      <a:pt x="14961" y="5"/>
                    </a:lnTo>
                    <a:lnTo>
                      <a:pt x="14972" y="8"/>
                    </a:lnTo>
                    <a:lnTo>
                      <a:pt x="14983" y="11"/>
                    </a:lnTo>
                    <a:lnTo>
                      <a:pt x="14993" y="14"/>
                    </a:lnTo>
                    <a:lnTo>
                      <a:pt x="15004" y="19"/>
                    </a:lnTo>
                    <a:lnTo>
                      <a:pt x="15024" y="28"/>
                    </a:lnTo>
                    <a:lnTo>
                      <a:pt x="15044" y="40"/>
                    </a:lnTo>
                    <a:lnTo>
                      <a:pt x="15061" y="53"/>
                    </a:lnTo>
                    <a:lnTo>
                      <a:pt x="15077" y="69"/>
                    </a:lnTo>
                    <a:lnTo>
                      <a:pt x="15093" y="85"/>
                    </a:lnTo>
                    <a:lnTo>
                      <a:pt x="15106" y="104"/>
                    </a:lnTo>
                    <a:lnTo>
                      <a:pt x="15118" y="122"/>
                    </a:lnTo>
                    <a:lnTo>
                      <a:pt x="15127" y="143"/>
                    </a:lnTo>
                    <a:lnTo>
                      <a:pt x="15132" y="154"/>
                    </a:lnTo>
                    <a:lnTo>
                      <a:pt x="15135" y="164"/>
                    </a:lnTo>
                    <a:lnTo>
                      <a:pt x="15138" y="174"/>
                    </a:lnTo>
                    <a:lnTo>
                      <a:pt x="15142" y="186"/>
                    </a:lnTo>
                    <a:lnTo>
                      <a:pt x="15144" y="197"/>
                    </a:lnTo>
                    <a:lnTo>
                      <a:pt x="15145" y="209"/>
                    </a:lnTo>
                    <a:lnTo>
                      <a:pt x="15146" y="221"/>
                    </a:lnTo>
                    <a:lnTo>
                      <a:pt x="15146" y="233"/>
                    </a:lnTo>
                    <a:lnTo>
                      <a:pt x="15146" y="233"/>
                    </a:lnTo>
                    <a:lnTo>
                      <a:pt x="15146" y="245"/>
                    </a:lnTo>
                    <a:lnTo>
                      <a:pt x="15145" y="256"/>
                    </a:lnTo>
                    <a:lnTo>
                      <a:pt x="15144" y="268"/>
                    </a:lnTo>
                    <a:lnTo>
                      <a:pt x="15142" y="279"/>
                    </a:lnTo>
                    <a:lnTo>
                      <a:pt x="15138" y="291"/>
                    </a:lnTo>
                    <a:lnTo>
                      <a:pt x="15135" y="302"/>
                    </a:lnTo>
                    <a:lnTo>
                      <a:pt x="15132" y="313"/>
                    </a:lnTo>
                    <a:lnTo>
                      <a:pt x="15127" y="323"/>
                    </a:lnTo>
                    <a:lnTo>
                      <a:pt x="15118" y="343"/>
                    </a:lnTo>
                    <a:lnTo>
                      <a:pt x="15106" y="363"/>
                    </a:lnTo>
                    <a:lnTo>
                      <a:pt x="15093" y="381"/>
                    </a:lnTo>
                    <a:lnTo>
                      <a:pt x="15077" y="397"/>
                    </a:lnTo>
                    <a:lnTo>
                      <a:pt x="15061" y="412"/>
                    </a:lnTo>
                    <a:lnTo>
                      <a:pt x="15044" y="425"/>
                    </a:lnTo>
                    <a:lnTo>
                      <a:pt x="15024" y="437"/>
                    </a:lnTo>
                    <a:lnTo>
                      <a:pt x="15004" y="447"/>
                    </a:lnTo>
                    <a:lnTo>
                      <a:pt x="14993" y="451"/>
                    </a:lnTo>
                    <a:lnTo>
                      <a:pt x="14983" y="455"/>
                    </a:lnTo>
                    <a:lnTo>
                      <a:pt x="14972" y="458"/>
                    </a:lnTo>
                    <a:lnTo>
                      <a:pt x="14961" y="460"/>
                    </a:lnTo>
                    <a:lnTo>
                      <a:pt x="14949" y="462"/>
                    </a:lnTo>
                    <a:lnTo>
                      <a:pt x="14938" y="465"/>
                    </a:lnTo>
                    <a:lnTo>
                      <a:pt x="14926" y="466"/>
                    </a:lnTo>
                    <a:lnTo>
                      <a:pt x="14914" y="466"/>
                    </a:lnTo>
                    <a:lnTo>
                      <a:pt x="14729" y="466"/>
                    </a:lnTo>
                    <a:lnTo>
                      <a:pt x="14729" y="9959"/>
                    </a:lnTo>
                    <a:lnTo>
                      <a:pt x="14914" y="9959"/>
                    </a:lnTo>
                    <a:lnTo>
                      <a:pt x="14926" y="9959"/>
                    </a:lnTo>
                    <a:lnTo>
                      <a:pt x="14938" y="9960"/>
                    </a:lnTo>
                    <a:lnTo>
                      <a:pt x="14949" y="9962"/>
                    </a:lnTo>
                    <a:lnTo>
                      <a:pt x="14961" y="9964"/>
                    </a:lnTo>
                    <a:lnTo>
                      <a:pt x="14972" y="9967"/>
                    </a:lnTo>
                    <a:lnTo>
                      <a:pt x="14983" y="9970"/>
                    </a:lnTo>
                    <a:lnTo>
                      <a:pt x="14993" y="9973"/>
                    </a:lnTo>
                    <a:lnTo>
                      <a:pt x="15004" y="9978"/>
                    </a:lnTo>
                    <a:lnTo>
                      <a:pt x="15024" y="9987"/>
                    </a:lnTo>
                    <a:lnTo>
                      <a:pt x="15044" y="9999"/>
                    </a:lnTo>
                    <a:lnTo>
                      <a:pt x="15061" y="10012"/>
                    </a:lnTo>
                    <a:lnTo>
                      <a:pt x="15077" y="10028"/>
                    </a:lnTo>
                    <a:lnTo>
                      <a:pt x="15093" y="10044"/>
                    </a:lnTo>
                    <a:lnTo>
                      <a:pt x="15106" y="10062"/>
                    </a:lnTo>
                    <a:lnTo>
                      <a:pt x="15118" y="10081"/>
                    </a:lnTo>
                    <a:lnTo>
                      <a:pt x="15127" y="10102"/>
                    </a:lnTo>
                    <a:lnTo>
                      <a:pt x="15132" y="10112"/>
                    </a:lnTo>
                    <a:lnTo>
                      <a:pt x="15135" y="10123"/>
                    </a:lnTo>
                    <a:lnTo>
                      <a:pt x="15138" y="10133"/>
                    </a:lnTo>
                    <a:lnTo>
                      <a:pt x="15142" y="10145"/>
                    </a:lnTo>
                    <a:lnTo>
                      <a:pt x="15144" y="10156"/>
                    </a:lnTo>
                    <a:lnTo>
                      <a:pt x="15145" y="10168"/>
                    </a:lnTo>
                    <a:lnTo>
                      <a:pt x="15146" y="10179"/>
                    </a:lnTo>
                    <a:lnTo>
                      <a:pt x="15146" y="10191"/>
                    </a:lnTo>
                    <a:lnTo>
                      <a:pt x="15146" y="10191"/>
                    </a:lnTo>
                    <a:lnTo>
                      <a:pt x="15146" y="10203"/>
                    </a:lnTo>
                    <a:lnTo>
                      <a:pt x="15145" y="10215"/>
                    </a:lnTo>
                    <a:lnTo>
                      <a:pt x="15144" y="10227"/>
                    </a:lnTo>
                    <a:lnTo>
                      <a:pt x="15142" y="10238"/>
                    </a:lnTo>
                    <a:lnTo>
                      <a:pt x="15138" y="10249"/>
                    </a:lnTo>
                    <a:lnTo>
                      <a:pt x="15135" y="10261"/>
                    </a:lnTo>
                    <a:lnTo>
                      <a:pt x="15132" y="10271"/>
                    </a:lnTo>
                    <a:lnTo>
                      <a:pt x="15127" y="10282"/>
                    </a:lnTo>
                    <a:lnTo>
                      <a:pt x="15118" y="10303"/>
                    </a:lnTo>
                    <a:lnTo>
                      <a:pt x="15106" y="10321"/>
                    </a:lnTo>
                    <a:lnTo>
                      <a:pt x="15093" y="10340"/>
                    </a:lnTo>
                    <a:lnTo>
                      <a:pt x="15077" y="10356"/>
                    </a:lnTo>
                    <a:lnTo>
                      <a:pt x="15061" y="10371"/>
                    </a:lnTo>
                    <a:lnTo>
                      <a:pt x="15044" y="10384"/>
                    </a:lnTo>
                    <a:lnTo>
                      <a:pt x="15024" y="10396"/>
                    </a:lnTo>
                    <a:lnTo>
                      <a:pt x="15004" y="10406"/>
                    </a:lnTo>
                    <a:lnTo>
                      <a:pt x="14993" y="10410"/>
                    </a:lnTo>
                    <a:lnTo>
                      <a:pt x="14983" y="10414"/>
                    </a:lnTo>
                    <a:lnTo>
                      <a:pt x="14972" y="10417"/>
                    </a:lnTo>
                    <a:lnTo>
                      <a:pt x="14961" y="10419"/>
                    </a:lnTo>
                    <a:lnTo>
                      <a:pt x="14949" y="10421"/>
                    </a:lnTo>
                    <a:lnTo>
                      <a:pt x="14938" y="10422"/>
                    </a:lnTo>
                    <a:lnTo>
                      <a:pt x="14926" y="10424"/>
                    </a:lnTo>
                    <a:lnTo>
                      <a:pt x="14914" y="10425"/>
                    </a:lnTo>
                    <a:lnTo>
                      <a:pt x="233" y="10425"/>
                    </a:lnTo>
                    <a:lnTo>
                      <a:pt x="221" y="10424"/>
                    </a:lnTo>
                    <a:lnTo>
                      <a:pt x="209" y="10422"/>
                    </a:lnTo>
                    <a:lnTo>
                      <a:pt x="198" y="10421"/>
                    </a:lnTo>
                    <a:lnTo>
                      <a:pt x="186" y="10419"/>
                    </a:lnTo>
                    <a:lnTo>
                      <a:pt x="175" y="10417"/>
                    </a:lnTo>
                    <a:lnTo>
                      <a:pt x="164" y="10414"/>
                    </a:lnTo>
                    <a:lnTo>
                      <a:pt x="153" y="10410"/>
                    </a:lnTo>
                    <a:lnTo>
                      <a:pt x="142" y="10406"/>
                    </a:lnTo>
                    <a:lnTo>
                      <a:pt x="123" y="10396"/>
                    </a:lnTo>
                    <a:lnTo>
                      <a:pt x="103" y="10384"/>
                    </a:lnTo>
                    <a:lnTo>
                      <a:pt x="85" y="10371"/>
                    </a:lnTo>
                    <a:lnTo>
                      <a:pt x="68" y="10356"/>
                    </a:lnTo>
                    <a:lnTo>
                      <a:pt x="54" y="10340"/>
                    </a:lnTo>
                    <a:lnTo>
                      <a:pt x="40" y="10321"/>
                    </a:lnTo>
                    <a:lnTo>
                      <a:pt x="29" y="10303"/>
                    </a:lnTo>
                    <a:lnTo>
                      <a:pt x="19" y="10282"/>
                    </a:lnTo>
                    <a:lnTo>
                      <a:pt x="15" y="10271"/>
                    </a:lnTo>
                    <a:lnTo>
                      <a:pt x="10" y="10261"/>
                    </a:lnTo>
                    <a:lnTo>
                      <a:pt x="8" y="10249"/>
                    </a:lnTo>
                    <a:lnTo>
                      <a:pt x="5" y="10238"/>
                    </a:lnTo>
                    <a:lnTo>
                      <a:pt x="3" y="10227"/>
                    </a:lnTo>
                    <a:lnTo>
                      <a:pt x="2" y="10215"/>
                    </a:lnTo>
                    <a:lnTo>
                      <a:pt x="0" y="10203"/>
                    </a:lnTo>
                    <a:lnTo>
                      <a:pt x="0" y="10191"/>
                    </a:lnTo>
                    <a:lnTo>
                      <a:pt x="0" y="10191"/>
                    </a:lnTo>
                    <a:lnTo>
                      <a:pt x="0" y="10179"/>
                    </a:lnTo>
                    <a:lnTo>
                      <a:pt x="2" y="10168"/>
                    </a:lnTo>
                    <a:lnTo>
                      <a:pt x="3" y="10156"/>
                    </a:lnTo>
                    <a:lnTo>
                      <a:pt x="5" y="10145"/>
                    </a:lnTo>
                    <a:lnTo>
                      <a:pt x="8" y="10133"/>
                    </a:lnTo>
                    <a:lnTo>
                      <a:pt x="10" y="10123"/>
                    </a:lnTo>
                    <a:lnTo>
                      <a:pt x="15" y="10112"/>
                    </a:lnTo>
                    <a:lnTo>
                      <a:pt x="19" y="10102"/>
                    </a:lnTo>
                    <a:lnTo>
                      <a:pt x="29" y="10081"/>
                    </a:lnTo>
                    <a:lnTo>
                      <a:pt x="40" y="10062"/>
                    </a:lnTo>
                    <a:lnTo>
                      <a:pt x="54" y="10044"/>
                    </a:lnTo>
                    <a:lnTo>
                      <a:pt x="68" y="10028"/>
                    </a:lnTo>
                    <a:lnTo>
                      <a:pt x="85" y="10012"/>
                    </a:lnTo>
                    <a:lnTo>
                      <a:pt x="103" y="9999"/>
                    </a:lnTo>
                    <a:lnTo>
                      <a:pt x="123" y="9987"/>
                    </a:lnTo>
                    <a:lnTo>
                      <a:pt x="142" y="9978"/>
                    </a:lnTo>
                    <a:lnTo>
                      <a:pt x="153" y="9973"/>
                    </a:lnTo>
                    <a:lnTo>
                      <a:pt x="164" y="9970"/>
                    </a:lnTo>
                    <a:lnTo>
                      <a:pt x="175" y="9967"/>
                    </a:lnTo>
                    <a:lnTo>
                      <a:pt x="186" y="9964"/>
                    </a:lnTo>
                    <a:lnTo>
                      <a:pt x="198" y="9962"/>
                    </a:lnTo>
                    <a:lnTo>
                      <a:pt x="209" y="9960"/>
                    </a:lnTo>
                    <a:lnTo>
                      <a:pt x="221" y="9959"/>
                    </a:lnTo>
                    <a:lnTo>
                      <a:pt x="233" y="9959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îṡ1íḑé">
                <a:extLst>
                  <a:ext uri="{FF2B5EF4-FFF2-40B4-BE49-F238E27FC236}">
                    <a16:creationId xmlns:a16="http://schemas.microsoft.com/office/drawing/2014/main" xmlns="" id="{2BFE328F-583F-48E0-B700-703C9D2277EF}"/>
                  </a:ext>
                </a:extLst>
              </p:cNvPr>
              <p:cNvSpPr/>
              <p:nvPr/>
            </p:nvSpPr>
            <p:spPr bwMode="auto">
              <a:xfrm>
                <a:off x="1636713" y="1346200"/>
                <a:ext cx="4443413" cy="30114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6D9CA969-61E0-4334-9271-01902001C315}"/>
                </a:ext>
              </a:extLst>
            </p:cNvPr>
            <p:cNvCxnSpPr/>
            <p:nvPr/>
          </p:nvCxnSpPr>
          <p:spPr>
            <a:xfrm>
              <a:off x="5786898" y="1127703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ïṥḷíḍe">
              <a:extLst>
                <a:ext uri="{FF2B5EF4-FFF2-40B4-BE49-F238E27FC236}">
                  <a16:creationId xmlns:a16="http://schemas.microsoft.com/office/drawing/2014/main" xmlns="" id="{0C4BB1E5-0C7F-4A4E-B0A7-50F35C9562FF}"/>
                </a:ext>
              </a:extLst>
            </p:cNvPr>
            <p:cNvGrpSpPr/>
            <p:nvPr/>
          </p:nvGrpSpPr>
          <p:grpSpPr>
            <a:xfrm>
              <a:off x="5517988" y="1137753"/>
              <a:ext cx="5927267" cy="1161331"/>
              <a:chOff x="5515575" y="1134000"/>
              <a:chExt cx="5927267" cy="1161331"/>
            </a:xfrm>
          </p:grpSpPr>
          <p:sp>
            <p:nvSpPr>
              <p:cNvPr id="36" name="í$ľíḍè">
                <a:extLst>
                  <a:ext uri="{FF2B5EF4-FFF2-40B4-BE49-F238E27FC236}">
                    <a16:creationId xmlns:a16="http://schemas.microsoft.com/office/drawing/2014/main" xmlns="" id="{9C565DD2-8832-4328-A4FB-A4C9150CB5CD}"/>
                  </a:ext>
                </a:extLst>
              </p:cNvPr>
              <p:cNvSpPr txBox="1"/>
              <p:nvPr/>
            </p:nvSpPr>
            <p:spPr>
              <a:xfrm>
                <a:off x="7482845" y="1134000"/>
                <a:ext cx="3959997" cy="49970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37" name="ïsļïḓê">
                <a:extLst>
                  <a:ext uri="{FF2B5EF4-FFF2-40B4-BE49-F238E27FC236}">
                    <a16:creationId xmlns:a16="http://schemas.microsoft.com/office/drawing/2014/main" xmlns="" id="{9C0F3AAC-9CB7-49B8-AD7F-B0AD2923A1E4}"/>
                  </a:ext>
                </a:extLst>
              </p:cNvPr>
              <p:cNvSpPr txBox="1"/>
              <p:nvPr/>
            </p:nvSpPr>
            <p:spPr>
              <a:xfrm>
                <a:off x="7482846" y="1633704"/>
                <a:ext cx="3959996" cy="661627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38" name="ïS1iḓe">
                <a:extLst>
                  <a:ext uri="{FF2B5EF4-FFF2-40B4-BE49-F238E27FC236}">
                    <a16:creationId xmlns:a16="http://schemas.microsoft.com/office/drawing/2014/main" xmlns="" id="{3341361F-4B3A-4153-8C5D-7208D3024F4A}"/>
                  </a:ext>
                </a:extLst>
              </p:cNvPr>
              <p:cNvSpPr/>
              <p:nvPr/>
            </p:nvSpPr>
            <p:spPr>
              <a:xfrm>
                <a:off x="5515575" y="1337448"/>
                <a:ext cx="537820" cy="537824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Q1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9" name="iṥḷiḓé">
                <a:extLst>
                  <a:ext uri="{FF2B5EF4-FFF2-40B4-BE49-F238E27FC236}">
                    <a16:creationId xmlns:a16="http://schemas.microsoft.com/office/drawing/2014/main" xmlns="" id="{45512C09-62C4-4928-A934-447A06F27E7C}"/>
                  </a:ext>
                </a:extLst>
              </p:cNvPr>
              <p:cNvSpPr txBox="1"/>
              <p:nvPr/>
            </p:nvSpPr>
            <p:spPr>
              <a:xfrm>
                <a:off x="6260435" y="1491543"/>
                <a:ext cx="957834" cy="284318"/>
              </a:xfrm>
              <a:prstGeom prst="rect">
                <a:avLst/>
              </a:prstGeom>
              <a:noFill/>
            </p:spPr>
            <p:txBody>
              <a:bodyPr wrap="none" lIns="91422" tIns="45711" rIns="91422" bIns="45711">
                <a:prstTxWarp prst="textPlain">
                  <a:avLst/>
                </a:prstTxWarp>
                <a:normAutofit fontScale="25000" lnSpcReduction="20000"/>
              </a:bodyPr>
              <a:lstStyle/>
              <a:p>
                <a:r>
                  <a:rPr lang="en-US" altLang="zh-CN" sz="54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160</a:t>
                </a:r>
                <a:r>
                  <a:rPr lang="en-US" sz="54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,000K</a:t>
                </a:r>
              </a:p>
            </p:txBody>
          </p:sp>
        </p:grpSp>
        <p:grpSp>
          <p:nvGrpSpPr>
            <p:cNvPr id="10" name="ïṣliḍé">
              <a:extLst>
                <a:ext uri="{FF2B5EF4-FFF2-40B4-BE49-F238E27FC236}">
                  <a16:creationId xmlns:a16="http://schemas.microsoft.com/office/drawing/2014/main" xmlns="" id="{90B7AB97-48F2-4F11-8C77-206DAB42E528}"/>
                </a:ext>
              </a:extLst>
            </p:cNvPr>
            <p:cNvGrpSpPr/>
            <p:nvPr/>
          </p:nvGrpSpPr>
          <p:grpSpPr>
            <a:xfrm>
              <a:off x="5517988" y="2450038"/>
              <a:ext cx="5927267" cy="1161331"/>
              <a:chOff x="5515575" y="1134000"/>
              <a:chExt cx="5927267" cy="1161331"/>
            </a:xfrm>
          </p:grpSpPr>
          <p:sp>
            <p:nvSpPr>
              <p:cNvPr id="32" name="íṧlïḋè">
                <a:extLst>
                  <a:ext uri="{FF2B5EF4-FFF2-40B4-BE49-F238E27FC236}">
                    <a16:creationId xmlns:a16="http://schemas.microsoft.com/office/drawing/2014/main" xmlns="" id="{2ED8B735-79C6-4DC0-BADD-8C1363AC7E07}"/>
                  </a:ext>
                </a:extLst>
              </p:cNvPr>
              <p:cNvSpPr txBox="1"/>
              <p:nvPr/>
            </p:nvSpPr>
            <p:spPr>
              <a:xfrm>
                <a:off x="7482845" y="1134000"/>
                <a:ext cx="3959997" cy="49970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33" name="ïṡḻîdé">
                <a:extLst>
                  <a:ext uri="{FF2B5EF4-FFF2-40B4-BE49-F238E27FC236}">
                    <a16:creationId xmlns:a16="http://schemas.microsoft.com/office/drawing/2014/main" xmlns="" id="{E6B49522-DCCA-4AA4-BB2F-5E626C75A3B1}"/>
                  </a:ext>
                </a:extLst>
              </p:cNvPr>
              <p:cNvSpPr txBox="1"/>
              <p:nvPr/>
            </p:nvSpPr>
            <p:spPr>
              <a:xfrm>
                <a:off x="7482846" y="1633704"/>
                <a:ext cx="3959996" cy="661627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34" name="îśļiḓè">
                <a:extLst>
                  <a:ext uri="{FF2B5EF4-FFF2-40B4-BE49-F238E27FC236}">
                    <a16:creationId xmlns:a16="http://schemas.microsoft.com/office/drawing/2014/main" xmlns="" id="{98ECC479-6312-4045-8CF9-7259998C4FB2}"/>
                  </a:ext>
                </a:extLst>
              </p:cNvPr>
              <p:cNvSpPr/>
              <p:nvPr/>
            </p:nvSpPr>
            <p:spPr>
              <a:xfrm>
                <a:off x="5515575" y="1337448"/>
                <a:ext cx="537820" cy="537824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Q2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îSḷîḍê">
                <a:extLst>
                  <a:ext uri="{FF2B5EF4-FFF2-40B4-BE49-F238E27FC236}">
                    <a16:creationId xmlns:a16="http://schemas.microsoft.com/office/drawing/2014/main" xmlns="" id="{DB1622D6-4766-4691-843E-884675B93ED0}"/>
                  </a:ext>
                </a:extLst>
              </p:cNvPr>
              <p:cNvSpPr txBox="1"/>
              <p:nvPr/>
            </p:nvSpPr>
            <p:spPr>
              <a:xfrm>
                <a:off x="6260435" y="1491543"/>
                <a:ext cx="957834" cy="284318"/>
              </a:xfrm>
              <a:prstGeom prst="rect">
                <a:avLst/>
              </a:prstGeom>
              <a:noFill/>
            </p:spPr>
            <p:txBody>
              <a:bodyPr wrap="none" lIns="91422" tIns="45711" rIns="91422" bIns="45711">
                <a:prstTxWarp prst="textPlain">
                  <a:avLst/>
                </a:prstTxWarp>
                <a:normAutofit fontScale="25000" lnSpcReduction="20000"/>
              </a:bodyPr>
              <a:lstStyle/>
              <a:p>
                <a:r>
                  <a:rPr lang="en-US" altLang="zh-CN" sz="5400" dirty="0">
                    <a:solidFill>
                      <a:schemeClr val="accent2"/>
                    </a:solidFill>
                    <a:latin typeface="Impact" panose="020B0806030902050204" pitchFamily="34" charset="0"/>
                  </a:rPr>
                  <a:t>200</a:t>
                </a:r>
                <a:r>
                  <a:rPr lang="en-US" sz="5400" dirty="0">
                    <a:solidFill>
                      <a:schemeClr val="accent2"/>
                    </a:solidFill>
                    <a:latin typeface="Impact" panose="020B0806030902050204" pitchFamily="34" charset="0"/>
                  </a:rPr>
                  <a:t>,000K</a:t>
                </a:r>
              </a:p>
            </p:txBody>
          </p:sp>
        </p:grpSp>
        <p:grpSp>
          <p:nvGrpSpPr>
            <p:cNvPr id="11" name="íṡḷídé">
              <a:extLst>
                <a:ext uri="{FF2B5EF4-FFF2-40B4-BE49-F238E27FC236}">
                  <a16:creationId xmlns:a16="http://schemas.microsoft.com/office/drawing/2014/main" xmlns="" id="{8A46797E-AE8D-4074-A7DC-D6EFE7A6ACE2}"/>
                </a:ext>
              </a:extLst>
            </p:cNvPr>
            <p:cNvGrpSpPr/>
            <p:nvPr/>
          </p:nvGrpSpPr>
          <p:grpSpPr>
            <a:xfrm>
              <a:off x="5517988" y="3762323"/>
              <a:ext cx="5927267" cy="1161331"/>
              <a:chOff x="5515575" y="1134000"/>
              <a:chExt cx="5927267" cy="1161331"/>
            </a:xfrm>
          </p:grpSpPr>
          <p:sp>
            <p:nvSpPr>
              <p:cNvPr id="28" name="îṥļïḍe">
                <a:extLst>
                  <a:ext uri="{FF2B5EF4-FFF2-40B4-BE49-F238E27FC236}">
                    <a16:creationId xmlns:a16="http://schemas.microsoft.com/office/drawing/2014/main" xmlns="" id="{A01C71B9-55D1-4389-AADD-A21BE32CA077}"/>
                  </a:ext>
                </a:extLst>
              </p:cNvPr>
              <p:cNvSpPr txBox="1"/>
              <p:nvPr/>
            </p:nvSpPr>
            <p:spPr>
              <a:xfrm>
                <a:off x="7482845" y="1134000"/>
                <a:ext cx="3959997" cy="49970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29" name="iśľîďé">
                <a:extLst>
                  <a:ext uri="{FF2B5EF4-FFF2-40B4-BE49-F238E27FC236}">
                    <a16:creationId xmlns:a16="http://schemas.microsoft.com/office/drawing/2014/main" xmlns="" id="{5CED4508-6D62-46BE-91CB-6046DEE70154}"/>
                  </a:ext>
                </a:extLst>
              </p:cNvPr>
              <p:cNvSpPr txBox="1"/>
              <p:nvPr/>
            </p:nvSpPr>
            <p:spPr>
              <a:xfrm>
                <a:off x="7482846" y="1633704"/>
                <a:ext cx="3959996" cy="661627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30" name="ïšḻíďè">
                <a:extLst>
                  <a:ext uri="{FF2B5EF4-FFF2-40B4-BE49-F238E27FC236}">
                    <a16:creationId xmlns:a16="http://schemas.microsoft.com/office/drawing/2014/main" xmlns="" id="{0A45B889-3855-4DB7-94A2-E3E17A99A189}"/>
                  </a:ext>
                </a:extLst>
              </p:cNvPr>
              <p:cNvSpPr/>
              <p:nvPr/>
            </p:nvSpPr>
            <p:spPr>
              <a:xfrm>
                <a:off x="5515575" y="1337448"/>
                <a:ext cx="537820" cy="537824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Q3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ïsḻîḓé">
                <a:extLst>
                  <a:ext uri="{FF2B5EF4-FFF2-40B4-BE49-F238E27FC236}">
                    <a16:creationId xmlns:a16="http://schemas.microsoft.com/office/drawing/2014/main" xmlns="" id="{A2B75B80-EB0B-4F52-8023-CF24FA588DBD}"/>
                  </a:ext>
                </a:extLst>
              </p:cNvPr>
              <p:cNvSpPr txBox="1"/>
              <p:nvPr/>
            </p:nvSpPr>
            <p:spPr>
              <a:xfrm>
                <a:off x="6260435" y="1491543"/>
                <a:ext cx="957834" cy="284318"/>
              </a:xfrm>
              <a:prstGeom prst="rect">
                <a:avLst/>
              </a:prstGeom>
              <a:noFill/>
            </p:spPr>
            <p:txBody>
              <a:bodyPr wrap="none" lIns="91422" tIns="45711" rIns="91422" bIns="45711">
                <a:prstTxWarp prst="textPlain">
                  <a:avLst/>
                </a:prstTxWarp>
                <a:normAutofit fontScale="25000" lnSpcReduction="20000"/>
              </a:bodyPr>
              <a:lstStyle/>
              <a:p>
                <a:r>
                  <a:rPr lang="en-US" altLang="zh-CN" sz="5400" dirty="0">
                    <a:solidFill>
                      <a:schemeClr val="accent3"/>
                    </a:solidFill>
                    <a:latin typeface="Impact" panose="020B0806030902050204" pitchFamily="34" charset="0"/>
                  </a:rPr>
                  <a:t>360</a:t>
                </a:r>
                <a:r>
                  <a:rPr lang="en-US" sz="5400" dirty="0">
                    <a:solidFill>
                      <a:schemeClr val="accent3"/>
                    </a:solidFill>
                    <a:latin typeface="Impact" panose="020B0806030902050204" pitchFamily="34" charset="0"/>
                  </a:rPr>
                  <a:t>,000K</a:t>
                </a:r>
              </a:p>
            </p:txBody>
          </p:sp>
        </p:grpSp>
        <p:grpSp>
          <p:nvGrpSpPr>
            <p:cNvPr id="12" name="ïŝḷiďé">
              <a:extLst>
                <a:ext uri="{FF2B5EF4-FFF2-40B4-BE49-F238E27FC236}">
                  <a16:creationId xmlns:a16="http://schemas.microsoft.com/office/drawing/2014/main" xmlns="" id="{68A8D625-D450-428C-A8FB-C5F895230934}"/>
                </a:ext>
              </a:extLst>
            </p:cNvPr>
            <p:cNvGrpSpPr/>
            <p:nvPr/>
          </p:nvGrpSpPr>
          <p:grpSpPr>
            <a:xfrm>
              <a:off x="5517988" y="5074609"/>
              <a:ext cx="5927267" cy="1161331"/>
              <a:chOff x="5515575" y="1134000"/>
              <a:chExt cx="5927267" cy="1161331"/>
            </a:xfrm>
          </p:grpSpPr>
          <p:sp>
            <p:nvSpPr>
              <p:cNvPr id="24" name="îšḷíḍê">
                <a:extLst>
                  <a:ext uri="{FF2B5EF4-FFF2-40B4-BE49-F238E27FC236}">
                    <a16:creationId xmlns:a16="http://schemas.microsoft.com/office/drawing/2014/main" xmlns="" id="{C36082E0-D49C-43C0-849B-86C79754ED9C}"/>
                  </a:ext>
                </a:extLst>
              </p:cNvPr>
              <p:cNvSpPr txBox="1"/>
              <p:nvPr/>
            </p:nvSpPr>
            <p:spPr>
              <a:xfrm>
                <a:off x="7482845" y="1134000"/>
                <a:ext cx="3959997" cy="49970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25" name="ïṧlíḍê">
                <a:extLst>
                  <a:ext uri="{FF2B5EF4-FFF2-40B4-BE49-F238E27FC236}">
                    <a16:creationId xmlns:a16="http://schemas.microsoft.com/office/drawing/2014/main" xmlns="" id="{C847F084-B838-4A9B-A0F4-BE064B7185CA}"/>
                  </a:ext>
                </a:extLst>
              </p:cNvPr>
              <p:cNvSpPr txBox="1"/>
              <p:nvPr/>
            </p:nvSpPr>
            <p:spPr>
              <a:xfrm>
                <a:off x="7482846" y="1633704"/>
                <a:ext cx="3959996" cy="661627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26" name="îSḻïḓé">
                <a:extLst>
                  <a:ext uri="{FF2B5EF4-FFF2-40B4-BE49-F238E27FC236}">
                    <a16:creationId xmlns:a16="http://schemas.microsoft.com/office/drawing/2014/main" xmlns="" id="{FA0D399A-674E-403A-A0C7-D7D750C0C331}"/>
                  </a:ext>
                </a:extLst>
              </p:cNvPr>
              <p:cNvSpPr/>
              <p:nvPr/>
            </p:nvSpPr>
            <p:spPr>
              <a:xfrm>
                <a:off x="5515575" y="1337448"/>
                <a:ext cx="537820" cy="537824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Q4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íşlïḋê">
                <a:extLst>
                  <a:ext uri="{FF2B5EF4-FFF2-40B4-BE49-F238E27FC236}">
                    <a16:creationId xmlns:a16="http://schemas.microsoft.com/office/drawing/2014/main" xmlns="" id="{1E44AAE6-0C9D-4DFA-B31D-97EF81A59084}"/>
                  </a:ext>
                </a:extLst>
              </p:cNvPr>
              <p:cNvSpPr txBox="1"/>
              <p:nvPr/>
            </p:nvSpPr>
            <p:spPr>
              <a:xfrm>
                <a:off x="6260435" y="1491543"/>
                <a:ext cx="957834" cy="284318"/>
              </a:xfrm>
              <a:prstGeom prst="rect">
                <a:avLst/>
              </a:prstGeom>
              <a:noFill/>
            </p:spPr>
            <p:txBody>
              <a:bodyPr wrap="none" lIns="91422" tIns="45711" rIns="91422" bIns="45711">
                <a:prstTxWarp prst="textPlain">
                  <a:avLst/>
                </a:prstTxWarp>
                <a:normAutofit fontScale="25000" lnSpcReduction="20000"/>
              </a:bodyPr>
              <a:lstStyle/>
              <a:p>
                <a:r>
                  <a:rPr lang="en-US" altLang="zh-CN" sz="5400" dirty="0">
                    <a:solidFill>
                      <a:schemeClr val="accent4"/>
                    </a:solidFill>
                    <a:latin typeface="Impact" panose="020B0806030902050204" pitchFamily="34" charset="0"/>
                  </a:rPr>
                  <a:t>520</a:t>
                </a:r>
                <a:r>
                  <a:rPr lang="en-US" sz="5400" dirty="0">
                    <a:solidFill>
                      <a:schemeClr val="accent4"/>
                    </a:solidFill>
                    <a:latin typeface="Impact" panose="020B0806030902050204" pitchFamily="34" charset="0"/>
                  </a:rPr>
                  <a:t>,000K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57CC3ACC-0D85-450C-BA2D-1C10C43F2CC1}"/>
                </a:ext>
              </a:extLst>
            </p:cNvPr>
            <p:cNvCxnSpPr/>
            <p:nvPr/>
          </p:nvCxnSpPr>
          <p:spPr>
            <a:xfrm>
              <a:off x="7628413" y="2363709"/>
              <a:ext cx="389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250677A6-3C71-4A7F-910E-5146E39EB835}"/>
                </a:ext>
              </a:extLst>
            </p:cNvPr>
            <p:cNvCxnSpPr/>
            <p:nvPr/>
          </p:nvCxnSpPr>
          <p:spPr>
            <a:xfrm>
              <a:off x="7628413" y="3679325"/>
              <a:ext cx="389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699A012F-5C6E-4F6D-AAAA-FB519180F023}"/>
                </a:ext>
              </a:extLst>
            </p:cNvPr>
            <p:cNvCxnSpPr/>
            <p:nvPr/>
          </p:nvCxnSpPr>
          <p:spPr>
            <a:xfrm>
              <a:off x="7628413" y="4994941"/>
              <a:ext cx="389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ïṩļiďe">
              <a:extLst>
                <a:ext uri="{FF2B5EF4-FFF2-40B4-BE49-F238E27FC236}">
                  <a16:creationId xmlns:a16="http://schemas.microsoft.com/office/drawing/2014/main" xmlns="" id="{435B1FAB-6CE5-49AB-9559-734E4E5B10F8}"/>
                </a:ext>
              </a:extLst>
            </p:cNvPr>
            <p:cNvGrpSpPr/>
            <p:nvPr/>
          </p:nvGrpSpPr>
          <p:grpSpPr>
            <a:xfrm>
              <a:off x="1299209" y="2858704"/>
              <a:ext cx="2113896" cy="1255518"/>
              <a:chOff x="7176119" y="4410546"/>
              <a:chExt cx="2176766" cy="1292862"/>
            </a:xfrm>
          </p:grpSpPr>
          <p:grpSp>
            <p:nvGrpSpPr>
              <p:cNvPr id="17" name="iṩlide">
                <a:extLst>
                  <a:ext uri="{FF2B5EF4-FFF2-40B4-BE49-F238E27FC236}">
                    <a16:creationId xmlns:a16="http://schemas.microsoft.com/office/drawing/2014/main" xmlns="" id="{49447F4B-71F7-4575-88AC-FDFF3498A383}"/>
                  </a:ext>
                </a:extLst>
              </p:cNvPr>
              <p:cNvGrpSpPr/>
              <p:nvPr/>
            </p:nvGrpSpPr>
            <p:grpSpPr>
              <a:xfrm>
                <a:off x="7176120" y="4410547"/>
                <a:ext cx="2176765" cy="1292861"/>
                <a:chOff x="922942" y="1294557"/>
                <a:chExt cx="2306399" cy="1369855"/>
              </a:xfrm>
            </p:grpSpPr>
            <p:sp>
              <p:nvSpPr>
                <p:cNvPr id="21" name="íṡ1íḓè">
                  <a:extLst>
                    <a:ext uri="{FF2B5EF4-FFF2-40B4-BE49-F238E27FC236}">
                      <a16:creationId xmlns:a16="http://schemas.microsoft.com/office/drawing/2014/main" xmlns="" id="{9E6FA4C5-0461-42B9-85BC-83D116DBDA7A}"/>
                    </a:ext>
                  </a:extLst>
                </p:cNvPr>
                <p:cNvSpPr txBox="1"/>
                <p:nvPr/>
              </p:nvSpPr>
              <p:spPr>
                <a:xfrm>
                  <a:off x="922942" y="2194511"/>
                  <a:ext cx="2306399" cy="469901"/>
                </a:xfrm>
                <a:prstGeom prst="rect">
                  <a:avLst/>
                </a:prstGeom>
                <a:noFill/>
              </p:spPr>
              <p:txBody>
                <a:bodyPr wrap="none" numCol="1" rtlCol="0">
                  <a:prstTxWarp prst="textPlain">
                    <a:avLst/>
                  </a:prstTxWarp>
                  <a:sp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600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</a:rPr>
                    <a:t>REPORT</a:t>
                  </a:r>
                  <a:endParaRPr kumimoji="0" lang="zh-CN" altLang="en-US" sz="166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2" name="ïSḻiḍé">
                  <a:extLst>
                    <a:ext uri="{FF2B5EF4-FFF2-40B4-BE49-F238E27FC236}">
                      <a16:creationId xmlns:a16="http://schemas.microsoft.com/office/drawing/2014/main" xmlns="" id="{FF463C5F-F0F3-4F4B-87FB-804AB089AAE1}"/>
                    </a:ext>
                  </a:extLst>
                </p:cNvPr>
                <p:cNvSpPr txBox="1"/>
                <p:nvPr/>
              </p:nvSpPr>
              <p:spPr>
                <a:xfrm>
                  <a:off x="926965" y="1817115"/>
                  <a:ext cx="1645678" cy="281587"/>
                </a:xfrm>
                <a:prstGeom prst="rect">
                  <a:avLst/>
                </a:prstGeom>
                <a:noFill/>
              </p:spPr>
              <p:txBody>
                <a:bodyPr wrap="none" numCol="1" rtlCol="0">
                  <a:prstTxWarp prst="textPlain">
                    <a:avLst/>
                  </a:prstTxWarp>
                  <a:sp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9600" b="1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</a:rPr>
                    <a:t>ANNUAL</a:t>
                  </a:r>
                  <a:endParaRPr kumimoji="0" lang="zh-CN" altLang="en-US" sz="9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3" name="íṣḻîḑe">
                  <a:extLst>
                    <a:ext uri="{FF2B5EF4-FFF2-40B4-BE49-F238E27FC236}">
                      <a16:creationId xmlns:a16="http://schemas.microsoft.com/office/drawing/2014/main" xmlns="" id="{53DF01A9-A70C-4636-ABCC-9772708AAF4C}"/>
                    </a:ext>
                  </a:extLst>
                </p:cNvPr>
                <p:cNvSpPr txBox="1"/>
                <p:nvPr/>
              </p:nvSpPr>
              <p:spPr>
                <a:xfrm>
                  <a:off x="1792429" y="1294557"/>
                  <a:ext cx="1027941" cy="421969"/>
                </a:xfrm>
                <a:prstGeom prst="rect">
                  <a:avLst/>
                </a:prstGeom>
                <a:noFill/>
              </p:spPr>
              <p:txBody>
                <a:bodyPr wrap="none" numCol="1" rtlCol="0">
                  <a:prstTxWarp prst="textPlain">
                    <a:avLst/>
                  </a:prstTxWarp>
                  <a:sp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9600" b="1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</a:rPr>
                    <a:t>2018</a:t>
                  </a:r>
                  <a:endParaRPr kumimoji="0" lang="zh-CN" altLang="en-US" sz="9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8" name="íṣļiḓê">
                <a:extLst>
                  <a:ext uri="{FF2B5EF4-FFF2-40B4-BE49-F238E27FC236}">
                    <a16:creationId xmlns:a16="http://schemas.microsoft.com/office/drawing/2014/main" xmlns="" id="{D3DED65B-460D-4B17-BC1A-3D9C9D19A2B6}"/>
                  </a:ext>
                </a:extLst>
              </p:cNvPr>
              <p:cNvSpPr/>
              <p:nvPr/>
            </p:nvSpPr>
            <p:spPr>
              <a:xfrm>
                <a:off x="7176120" y="4410546"/>
                <a:ext cx="720080" cy="371475"/>
              </a:xfrm>
              <a:prstGeom prst="rect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" name="ísľiḋé">
                <a:extLst>
                  <a:ext uri="{FF2B5EF4-FFF2-40B4-BE49-F238E27FC236}">
                    <a16:creationId xmlns:a16="http://schemas.microsoft.com/office/drawing/2014/main" xmlns="" id="{463F5CFB-AAE6-4E3F-8CA1-FCC6FBBE2B2C}"/>
                  </a:ext>
                </a:extLst>
              </p:cNvPr>
              <p:cNvSpPr/>
              <p:nvPr/>
            </p:nvSpPr>
            <p:spPr>
              <a:xfrm>
                <a:off x="7176119" y="4410546"/>
                <a:ext cx="216025" cy="371475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iṧļïďê">
                <a:extLst>
                  <a:ext uri="{FF2B5EF4-FFF2-40B4-BE49-F238E27FC236}">
                    <a16:creationId xmlns:a16="http://schemas.microsoft.com/office/drawing/2014/main" xmlns="" id="{9C26393C-1E30-4685-8E67-35D5CB980E52}"/>
                  </a:ext>
                </a:extLst>
              </p:cNvPr>
              <p:cNvSpPr/>
              <p:nvPr/>
            </p:nvSpPr>
            <p:spPr>
              <a:xfrm>
                <a:off x="8833635" y="4647551"/>
                <a:ext cx="519250" cy="518466"/>
              </a:xfrm>
              <a:custGeom>
                <a:avLst/>
                <a:gdLst>
                  <a:gd name="connsiteX0" fmla="*/ 259984 w 607639"/>
                  <a:gd name="connsiteY0" fmla="*/ 430308 h 606722"/>
                  <a:gd name="connsiteX1" fmla="*/ 287837 w 607639"/>
                  <a:gd name="connsiteY1" fmla="*/ 458126 h 606722"/>
                  <a:gd name="connsiteX2" fmla="*/ 139047 w 607639"/>
                  <a:gd name="connsiteY2" fmla="*/ 606722 h 606722"/>
                  <a:gd name="connsiteX3" fmla="*/ 111282 w 607639"/>
                  <a:gd name="connsiteY3" fmla="*/ 578905 h 606722"/>
                  <a:gd name="connsiteX4" fmla="*/ 204460 w 607639"/>
                  <a:gd name="connsiteY4" fmla="*/ 374844 h 606722"/>
                  <a:gd name="connsiteX5" fmla="*/ 232231 w 607639"/>
                  <a:gd name="connsiteY5" fmla="*/ 402573 h 606722"/>
                  <a:gd name="connsiteX6" fmla="*/ 27771 w 607639"/>
                  <a:gd name="connsiteY6" fmla="*/ 606722 h 606722"/>
                  <a:gd name="connsiteX7" fmla="*/ 0 w 607639"/>
                  <a:gd name="connsiteY7" fmla="*/ 578904 h 606722"/>
                  <a:gd name="connsiteX8" fmla="*/ 148791 w 607639"/>
                  <a:gd name="connsiteY8" fmla="*/ 319309 h 606722"/>
                  <a:gd name="connsiteX9" fmla="*/ 176555 w 607639"/>
                  <a:gd name="connsiteY9" fmla="*/ 347040 h 606722"/>
                  <a:gd name="connsiteX10" fmla="*/ 27853 w 607639"/>
                  <a:gd name="connsiteY10" fmla="*/ 495652 h 606722"/>
                  <a:gd name="connsiteX11" fmla="*/ 0 w 607639"/>
                  <a:gd name="connsiteY11" fmla="*/ 467921 h 606722"/>
                  <a:gd name="connsiteX12" fmla="*/ 482456 w 607639"/>
                  <a:gd name="connsiteY12" fmla="*/ 291506 h 606722"/>
                  <a:gd name="connsiteX13" fmla="*/ 441354 w 607639"/>
                  <a:gd name="connsiteY13" fmla="*/ 444829 h 606722"/>
                  <a:gd name="connsiteX14" fmla="*/ 385749 w 607639"/>
                  <a:gd name="connsiteY14" fmla="*/ 500380 h 606722"/>
                  <a:gd name="connsiteX15" fmla="*/ 329611 w 607639"/>
                  <a:gd name="connsiteY15" fmla="*/ 444295 h 606722"/>
                  <a:gd name="connsiteX16" fmla="*/ 218312 w 607639"/>
                  <a:gd name="connsiteY16" fmla="*/ 277605 h 606722"/>
                  <a:gd name="connsiteX17" fmla="*/ 329470 w 607639"/>
                  <a:gd name="connsiteY17" fmla="*/ 388739 h 606722"/>
                  <a:gd name="connsiteX18" fmla="*/ 301703 w 607639"/>
                  <a:gd name="connsiteY18" fmla="*/ 416478 h 606722"/>
                  <a:gd name="connsiteX19" fmla="*/ 190456 w 607639"/>
                  <a:gd name="connsiteY19" fmla="*/ 305433 h 606722"/>
                  <a:gd name="connsiteX20" fmla="*/ 315639 w 607639"/>
                  <a:gd name="connsiteY20" fmla="*/ 124971 h 606722"/>
                  <a:gd name="connsiteX21" fmla="*/ 162720 w 607639"/>
                  <a:gd name="connsiteY21" fmla="*/ 277604 h 606722"/>
                  <a:gd name="connsiteX22" fmla="*/ 106554 w 607639"/>
                  <a:gd name="connsiteY22" fmla="*/ 221544 h 606722"/>
                  <a:gd name="connsiteX23" fmla="*/ 162097 w 607639"/>
                  <a:gd name="connsiteY23" fmla="*/ 166016 h 606722"/>
                  <a:gd name="connsiteX24" fmla="*/ 459243 w 607639"/>
                  <a:gd name="connsiteY24" fmla="*/ 120359 h 606722"/>
                  <a:gd name="connsiteX25" fmla="*/ 431471 w 607639"/>
                  <a:gd name="connsiteY25" fmla="*/ 148088 h 606722"/>
                  <a:gd name="connsiteX26" fmla="*/ 459243 w 607639"/>
                  <a:gd name="connsiteY26" fmla="*/ 175905 h 606722"/>
                  <a:gd name="connsiteX27" fmla="*/ 487103 w 607639"/>
                  <a:gd name="connsiteY27" fmla="*/ 148088 h 606722"/>
                  <a:gd name="connsiteX28" fmla="*/ 445357 w 607639"/>
                  <a:gd name="connsiteY28" fmla="*/ 50948 h 606722"/>
                  <a:gd name="connsiteX29" fmla="*/ 556620 w 607639"/>
                  <a:gd name="connsiteY29" fmla="*/ 161952 h 606722"/>
                  <a:gd name="connsiteX30" fmla="*/ 357326 w 607639"/>
                  <a:gd name="connsiteY30" fmla="*/ 360942 h 606722"/>
                  <a:gd name="connsiteX31" fmla="*/ 246062 w 607639"/>
                  <a:gd name="connsiteY31" fmla="*/ 249938 h 606722"/>
                  <a:gd name="connsiteX32" fmla="*/ 607639 w 607639"/>
                  <a:gd name="connsiteY32" fmla="*/ 0 h 606722"/>
                  <a:gd name="connsiteX33" fmla="*/ 576136 w 607639"/>
                  <a:gd name="connsiteY33" fmla="*/ 125818 h 606722"/>
                  <a:gd name="connsiteX34" fmla="*/ 481539 w 607639"/>
                  <a:gd name="connsiteY34" fmla="*/ 31454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607639" h="606722">
                    <a:moveTo>
                      <a:pt x="259984" y="430308"/>
                    </a:moveTo>
                    <a:lnTo>
                      <a:pt x="287837" y="458126"/>
                    </a:lnTo>
                    <a:lnTo>
                      <a:pt x="139047" y="606722"/>
                    </a:lnTo>
                    <a:lnTo>
                      <a:pt x="111282" y="578905"/>
                    </a:lnTo>
                    <a:close/>
                    <a:moveTo>
                      <a:pt x="204460" y="374844"/>
                    </a:moveTo>
                    <a:lnTo>
                      <a:pt x="232231" y="402573"/>
                    </a:lnTo>
                    <a:lnTo>
                      <a:pt x="27771" y="606722"/>
                    </a:lnTo>
                    <a:lnTo>
                      <a:pt x="0" y="578904"/>
                    </a:lnTo>
                    <a:close/>
                    <a:moveTo>
                      <a:pt x="148791" y="319309"/>
                    </a:moveTo>
                    <a:lnTo>
                      <a:pt x="176555" y="347040"/>
                    </a:lnTo>
                    <a:lnTo>
                      <a:pt x="27853" y="495652"/>
                    </a:lnTo>
                    <a:lnTo>
                      <a:pt x="0" y="467921"/>
                    </a:lnTo>
                    <a:close/>
                    <a:moveTo>
                      <a:pt x="482456" y="291506"/>
                    </a:moveTo>
                    <a:lnTo>
                      <a:pt x="441354" y="444829"/>
                    </a:lnTo>
                    <a:lnTo>
                      <a:pt x="385749" y="500380"/>
                    </a:lnTo>
                    <a:lnTo>
                      <a:pt x="329611" y="444295"/>
                    </a:lnTo>
                    <a:close/>
                    <a:moveTo>
                      <a:pt x="218312" y="277605"/>
                    </a:moveTo>
                    <a:lnTo>
                      <a:pt x="329470" y="388739"/>
                    </a:lnTo>
                    <a:lnTo>
                      <a:pt x="301703" y="416478"/>
                    </a:lnTo>
                    <a:lnTo>
                      <a:pt x="190456" y="305433"/>
                    </a:lnTo>
                    <a:close/>
                    <a:moveTo>
                      <a:pt x="315639" y="124971"/>
                    </a:moveTo>
                    <a:lnTo>
                      <a:pt x="162720" y="277604"/>
                    </a:lnTo>
                    <a:lnTo>
                      <a:pt x="106554" y="221544"/>
                    </a:lnTo>
                    <a:lnTo>
                      <a:pt x="162097" y="166016"/>
                    </a:lnTo>
                    <a:close/>
                    <a:moveTo>
                      <a:pt x="459243" y="120359"/>
                    </a:moveTo>
                    <a:lnTo>
                      <a:pt x="431471" y="148088"/>
                    </a:lnTo>
                    <a:lnTo>
                      <a:pt x="459243" y="175905"/>
                    </a:lnTo>
                    <a:lnTo>
                      <a:pt x="487103" y="148088"/>
                    </a:lnTo>
                    <a:close/>
                    <a:moveTo>
                      <a:pt x="445357" y="50948"/>
                    </a:moveTo>
                    <a:lnTo>
                      <a:pt x="556620" y="161952"/>
                    </a:lnTo>
                    <a:lnTo>
                      <a:pt x="357326" y="360942"/>
                    </a:lnTo>
                    <a:lnTo>
                      <a:pt x="246062" y="249938"/>
                    </a:lnTo>
                    <a:close/>
                    <a:moveTo>
                      <a:pt x="607639" y="0"/>
                    </a:moveTo>
                    <a:lnTo>
                      <a:pt x="576136" y="125818"/>
                    </a:lnTo>
                    <a:lnTo>
                      <a:pt x="481539" y="31454"/>
                    </a:lnTo>
                    <a:close/>
                  </a:path>
                </a:pathLst>
              </a:cu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80127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F32580F-AFD2-4C16-97E6-D414440D2B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ED8BBD0-B1E6-4BA4-9D73-693F51A93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B6DAE02-643D-472B-BA58-DD49BDF33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373f196b-f0b4-4d1d-a561-37f59dd9ff9e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:a16="http://schemas.microsoft.com/office/drawing/2014/main" xmlns="" id="{529E6210-241E-47CE-AB79-3EE76AF42AE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4744"/>
            <a:ext cx="10850563" cy="5015387"/>
            <a:chOff x="669925" y="1124744"/>
            <a:chExt cx="10850563" cy="5015387"/>
          </a:xfrm>
        </p:grpSpPr>
        <p:grpSp>
          <p:nvGrpSpPr>
            <p:cNvPr id="6" name="ïṧḷïďè">
              <a:extLst>
                <a:ext uri="{FF2B5EF4-FFF2-40B4-BE49-F238E27FC236}">
                  <a16:creationId xmlns:a16="http://schemas.microsoft.com/office/drawing/2014/main" xmlns="" id="{C6D05910-2AD9-48E4-B5F3-753D88046AE2}"/>
                </a:ext>
              </a:extLst>
            </p:cNvPr>
            <p:cNvGrpSpPr/>
            <p:nvPr/>
          </p:nvGrpSpPr>
          <p:grpSpPr>
            <a:xfrm>
              <a:off x="1683597" y="1370619"/>
              <a:ext cx="8824897" cy="4336942"/>
              <a:chOff x="3011299" y="414885"/>
              <a:chExt cx="5646553" cy="2774950"/>
            </a:xfrm>
            <a:solidFill>
              <a:srgbClr val="E4E6EA">
                <a:alpha val="40000"/>
              </a:srgbClr>
            </a:solidFill>
          </p:grpSpPr>
          <p:sp>
            <p:nvSpPr>
              <p:cNvPr id="285" name="îṩľiḓê">
                <a:extLst>
                  <a:ext uri="{FF2B5EF4-FFF2-40B4-BE49-F238E27FC236}">
                    <a16:creationId xmlns:a16="http://schemas.microsoft.com/office/drawing/2014/main" xmlns="" id="{C0527FE3-F379-4FC9-8D9E-66BBB4EB555A}"/>
                  </a:ext>
                </a:extLst>
              </p:cNvPr>
              <p:cNvSpPr/>
              <p:nvPr/>
            </p:nvSpPr>
            <p:spPr bwMode="auto">
              <a:xfrm>
                <a:off x="6523059" y="505936"/>
                <a:ext cx="42023" cy="22413"/>
              </a:xfrm>
              <a:custGeom>
                <a:avLst/>
                <a:gdLst>
                  <a:gd name="T0" fmla="*/ 10 w 20"/>
                  <a:gd name="T1" fmla="*/ 0 h 11"/>
                  <a:gd name="T2" fmla="*/ 12 w 20"/>
                  <a:gd name="T3" fmla="*/ 2 h 11"/>
                  <a:gd name="T4" fmla="*/ 16 w 20"/>
                  <a:gd name="T5" fmla="*/ 9 h 11"/>
                  <a:gd name="T6" fmla="*/ 6 w 20"/>
                  <a:gd name="T7" fmla="*/ 6 h 11"/>
                  <a:gd name="T8" fmla="*/ 10 w 20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1">
                    <a:moveTo>
                      <a:pt x="10" y="0"/>
                    </a:moveTo>
                    <a:cubicBezTo>
                      <a:pt x="12" y="0"/>
                      <a:pt x="12" y="1"/>
                      <a:pt x="12" y="2"/>
                    </a:cubicBezTo>
                    <a:cubicBezTo>
                      <a:pt x="14" y="5"/>
                      <a:pt x="20" y="5"/>
                      <a:pt x="16" y="9"/>
                    </a:cubicBezTo>
                    <a:cubicBezTo>
                      <a:pt x="10" y="11"/>
                      <a:pt x="13" y="3"/>
                      <a:pt x="6" y="6"/>
                    </a:cubicBezTo>
                    <a:cubicBezTo>
                      <a:pt x="0" y="3"/>
                      <a:pt x="14" y="6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86" name="ïṩ1iḓê">
                <a:extLst>
                  <a:ext uri="{FF2B5EF4-FFF2-40B4-BE49-F238E27FC236}">
                    <a16:creationId xmlns:a16="http://schemas.microsoft.com/office/drawing/2014/main" xmlns="" id="{71025242-E5DC-4B1D-B77D-AE3EEA079B61}"/>
                  </a:ext>
                </a:extLst>
              </p:cNvPr>
              <p:cNvSpPr/>
              <p:nvPr/>
            </p:nvSpPr>
            <p:spPr bwMode="auto">
              <a:xfrm>
                <a:off x="7114188" y="505936"/>
                <a:ext cx="81245" cy="42023"/>
              </a:xfrm>
              <a:custGeom>
                <a:avLst/>
                <a:gdLst>
                  <a:gd name="T0" fmla="*/ 37 w 39"/>
                  <a:gd name="T1" fmla="*/ 15 h 20"/>
                  <a:gd name="T2" fmla="*/ 23 w 39"/>
                  <a:gd name="T3" fmla="*/ 19 h 20"/>
                  <a:gd name="T4" fmla="*/ 4 w 39"/>
                  <a:gd name="T5" fmla="*/ 19 h 20"/>
                  <a:gd name="T6" fmla="*/ 0 w 39"/>
                  <a:gd name="T7" fmla="*/ 15 h 20"/>
                  <a:gd name="T8" fmla="*/ 30 w 39"/>
                  <a:gd name="T9" fmla="*/ 0 h 20"/>
                  <a:gd name="T10" fmla="*/ 36 w 39"/>
                  <a:gd name="T11" fmla="*/ 4 h 20"/>
                  <a:gd name="T12" fmla="*/ 32 w 39"/>
                  <a:gd name="T13" fmla="*/ 6 h 20"/>
                  <a:gd name="T14" fmla="*/ 37 w 39"/>
                  <a:gd name="T15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20">
                    <a:moveTo>
                      <a:pt x="37" y="15"/>
                    </a:moveTo>
                    <a:cubicBezTo>
                      <a:pt x="32" y="16"/>
                      <a:pt x="23" y="13"/>
                      <a:pt x="23" y="19"/>
                    </a:cubicBezTo>
                    <a:cubicBezTo>
                      <a:pt x="19" y="16"/>
                      <a:pt x="12" y="20"/>
                      <a:pt x="4" y="19"/>
                    </a:cubicBezTo>
                    <a:cubicBezTo>
                      <a:pt x="5" y="16"/>
                      <a:pt x="2" y="15"/>
                      <a:pt x="0" y="15"/>
                    </a:cubicBezTo>
                    <a:cubicBezTo>
                      <a:pt x="4" y="4"/>
                      <a:pt x="15" y="0"/>
                      <a:pt x="30" y="0"/>
                    </a:cubicBezTo>
                    <a:cubicBezTo>
                      <a:pt x="28" y="5"/>
                      <a:pt x="34" y="2"/>
                      <a:pt x="36" y="4"/>
                    </a:cubicBezTo>
                    <a:cubicBezTo>
                      <a:pt x="37" y="5"/>
                      <a:pt x="32" y="5"/>
                      <a:pt x="32" y="6"/>
                    </a:cubicBezTo>
                    <a:cubicBezTo>
                      <a:pt x="31" y="8"/>
                      <a:pt x="39" y="7"/>
                      <a:pt x="37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87" name="iś1îḓe">
                <a:extLst>
                  <a:ext uri="{FF2B5EF4-FFF2-40B4-BE49-F238E27FC236}">
                    <a16:creationId xmlns:a16="http://schemas.microsoft.com/office/drawing/2014/main" xmlns="" id="{AC76BFDE-8228-4536-8F8D-2A08A3851E38}"/>
                  </a:ext>
                </a:extLst>
              </p:cNvPr>
              <p:cNvSpPr/>
              <p:nvPr/>
            </p:nvSpPr>
            <p:spPr bwMode="auto">
              <a:xfrm>
                <a:off x="6651931" y="510139"/>
                <a:ext cx="39222" cy="22413"/>
              </a:xfrm>
              <a:custGeom>
                <a:avLst/>
                <a:gdLst>
                  <a:gd name="T0" fmla="*/ 19 w 19"/>
                  <a:gd name="T1" fmla="*/ 2 h 11"/>
                  <a:gd name="T2" fmla="*/ 17 w 19"/>
                  <a:gd name="T3" fmla="*/ 9 h 11"/>
                  <a:gd name="T4" fmla="*/ 10 w 19"/>
                  <a:gd name="T5" fmla="*/ 11 h 11"/>
                  <a:gd name="T6" fmla="*/ 0 w 19"/>
                  <a:gd name="T7" fmla="*/ 6 h 11"/>
                  <a:gd name="T8" fmla="*/ 12 w 19"/>
                  <a:gd name="T9" fmla="*/ 6 h 11"/>
                  <a:gd name="T10" fmla="*/ 19 w 19"/>
                  <a:gd name="T11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1">
                    <a:moveTo>
                      <a:pt x="19" y="2"/>
                    </a:moveTo>
                    <a:cubicBezTo>
                      <a:pt x="18" y="3"/>
                      <a:pt x="17" y="6"/>
                      <a:pt x="17" y="9"/>
                    </a:cubicBezTo>
                    <a:cubicBezTo>
                      <a:pt x="13" y="8"/>
                      <a:pt x="12" y="11"/>
                      <a:pt x="10" y="11"/>
                    </a:cubicBezTo>
                    <a:cubicBezTo>
                      <a:pt x="6" y="9"/>
                      <a:pt x="0" y="11"/>
                      <a:pt x="0" y="6"/>
                    </a:cubicBezTo>
                    <a:cubicBezTo>
                      <a:pt x="6" y="6"/>
                      <a:pt x="8" y="1"/>
                      <a:pt x="12" y="6"/>
                    </a:cubicBezTo>
                    <a:cubicBezTo>
                      <a:pt x="14" y="5"/>
                      <a:pt x="13" y="0"/>
                      <a:pt x="19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88" name="íŝḻíḍè">
                <a:extLst>
                  <a:ext uri="{FF2B5EF4-FFF2-40B4-BE49-F238E27FC236}">
                    <a16:creationId xmlns:a16="http://schemas.microsoft.com/office/drawing/2014/main" xmlns="" id="{A07C9B0F-EF3E-4A39-8B4C-8AAC423C400D}"/>
                  </a:ext>
                </a:extLst>
              </p:cNvPr>
              <p:cNvSpPr/>
              <p:nvPr/>
            </p:nvSpPr>
            <p:spPr bwMode="auto">
              <a:xfrm>
                <a:off x="6402592" y="522746"/>
                <a:ext cx="50428" cy="26615"/>
              </a:xfrm>
              <a:custGeom>
                <a:avLst/>
                <a:gdLst>
                  <a:gd name="T0" fmla="*/ 23 w 24"/>
                  <a:gd name="T1" fmla="*/ 0 h 13"/>
                  <a:gd name="T2" fmla="*/ 20 w 24"/>
                  <a:gd name="T3" fmla="*/ 5 h 13"/>
                  <a:gd name="T4" fmla="*/ 14 w 24"/>
                  <a:gd name="T5" fmla="*/ 11 h 13"/>
                  <a:gd name="T6" fmla="*/ 10 w 24"/>
                  <a:gd name="T7" fmla="*/ 7 h 13"/>
                  <a:gd name="T8" fmla="*/ 5 w 24"/>
                  <a:gd name="T9" fmla="*/ 9 h 13"/>
                  <a:gd name="T10" fmla="*/ 1 w 24"/>
                  <a:gd name="T11" fmla="*/ 5 h 13"/>
                  <a:gd name="T12" fmla="*/ 10 w 24"/>
                  <a:gd name="T13" fmla="*/ 3 h 13"/>
                  <a:gd name="T14" fmla="*/ 10 w 24"/>
                  <a:gd name="T15" fmla="*/ 1 h 13"/>
                  <a:gd name="T16" fmla="*/ 23 w 24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13">
                    <a:moveTo>
                      <a:pt x="23" y="0"/>
                    </a:moveTo>
                    <a:cubicBezTo>
                      <a:pt x="24" y="4"/>
                      <a:pt x="20" y="2"/>
                      <a:pt x="20" y="5"/>
                    </a:cubicBezTo>
                    <a:cubicBezTo>
                      <a:pt x="20" y="6"/>
                      <a:pt x="17" y="10"/>
                      <a:pt x="14" y="11"/>
                    </a:cubicBezTo>
                    <a:cubicBezTo>
                      <a:pt x="10" y="13"/>
                      <a:pt x="11" y="7"/>
                      <a:pt x="10" y="7"/>
                    </a:cubicBezTo>
                    <a:cubicBezTo>
                      <a:pt x="10" y="7"/>
                      <a:pt x="7" y="9"/>
                      <a:pt x="5" y="9"/>
                    </a:cubicBezTo>
                    <a:cubicBezTo>
                      <a:pt x="4" y="9"/>
                      <a:pt x="3" y="5"/>
                      <a:pt x="1" y="5"/>
                    </a:cubicBezTo>
                    <a:cubicBezTo>
                      <a:pt x="0" y="0"/>
                      <a:pt x="8" y="5"/>
                      <a:pt x="10" y="3"/>
                    </a:cubicBezTo>
                    <a:cubicBezTo>
                      <a:pt x="11" y="3"/>
                      <a:pt x="10" y="1"/>
                      <a:pt x="10" y="1"/>
                    </a:cubicBezTo>
                    <a:cubicBezTo>
                      <a:pt x="15" y="0"/>
                      <a:pt x="17" y="1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89" name="iṣḻidé">
                <a:extLst>
                  <a:ext uri="{FF2B5EF4-FFF2-40B4-BE49-F238E27FC236}">
                    <a16:creationId xmlns:a16="http://schemas.microsoft.com/office/drawing/2014/main" xmlns="" id="{55F356F0-0E1B-4231-B199-AEAD0895C103}"/>
                  </a:ext>
                </a:extLst>
              </p:cNvPr>
              <p:cNvSpPr/>
              <p:nvPr/>
            </p:nvSpPr>
            <p:spPr bwMode="auto">
              <a:xfrm>
                <a:off x="6604304" y="518544"/>
                <a:ext cx="42023" cy="14008"/>
              </a:xfrm>
              <a:custGeom>
                <a:avLst/>
                <a:gdLst>
                  <a:gd name="T0" fmla="*/ 18 w 20"/>
                  <a:gd name="T1" fmla="*/ 7 h 7"/>
                  <a:gd name="T2" fmla="*/ 3 w 20"/>
                  <a:gd name="T3" fmla="*/ 7 h 7"/>
                  <a:gd name="T4" fmla="*/ 8 w 20"/>
                  <a:gd name="T5" fmla="*/ 2 h 7"/>
                  <a:gd name="T6" fmla="*/ 18 w 20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7">
                    <a:moveTo>
                      <a:pt x="18" y="7"/>
                    </a:moveTo>
                    <a:cubicBezTo>
                      <a:pt x="13" y="7"/>
                      <a:pt x="8" y="7"/>
                      <a:pt x="3" y="7"/>
                    </a:cubicBezTo>
                    <a:cubicBezTo>
                      <a:pt x="0" y="1"/>
                      <a:pt x="9" y="6"/>
                      <a:pt x="8" y="2"/>
                    </a:cubicBezTo>
                    <a:cubicBezTo>
                      <a:pt x="10" y="5"/>
                      <a:pt x="20" y="0"/>
                      <a:pt x="18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0" name="îśḷíḓè">
                <a:extLst>
                  <a:ext uri="{FF2B5EF4-FFF2-40B4-BE49-F238E27FC236}">
                    <a16:creationId xmlns:a16="http://schemas.microsoft.com/office/drawing/2014/main" xmlns="" id="{CD74C67A-62DA-4ABD-8366-591FF386E605}"/>
                  </a:ext>
                </a:extLst>
              </p:cNvPr>
              <p:cNvSpPr/>
              <p:nvPr/>
            </p:nvSpPr>
            <p:spPr bwMode="auto">
              <a:xfrm>
                <a:off x="6544071" y="536753"/>
                <a:ext cx="50428" cy="18211"/>
              </a:xfrm>
              <a:custGeom>
                <a:avLst/>
                <a:gdLst>
                  <a:gd name="T0" fmla="*/ 17 w 24"/>
                  <a:gd name="T1" fmla="*/ 0 h 9"/>
                  <a:gd name="T2" fmla="*/ 17 w 24"/>
                  <a:gd name="T3" fmla="*/ 7 h 9"/>
                  <a:gd name="T4" fmla="*/ 0 w 24"/>
                  <a:gd name="T5" fmla="*/ 6 h 9"/>
                  <a:gd name="T6" fmla="*/ 17 w 24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9">
                    <a:moveTo>
                      <a:pt x="17" y="0"/>
                    </a:moveTo>
                    <a:cubicBezTo>
                      <a:pt x="24" y="3"/>
                      <a:pt x="17" y="2"/>
                      <a:pt x="17" y="7"/>
                    </a:cubicBezTo>
                    <a:cubicBezTo>
                      <a:pt x="11" y="7"/>
                      <a:pt x="3" y="9"/>
                      <a:pt x="0" y="6"/>
                    </a:cubicBezTo>
                    <a:cubicBezTo>
                      <a:pt x="3" y="1"/>
                      <a:pt x="13" y="4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1" name="ïṩļîḍé">
                <a:extLst>
                  <a:ext uri="{FF2B5EF4-FFF2-40B4-BE49-F238E27FC236}">
                    <a16:creationId xmlns:a16="http://schemas.microsoft.com/office/drawing/2014/main" xmlns="" id="{C79C8DE5-DBD7-4A2A-BB0E-46578784EA2E}"/>
                  </a:ext>
                </a:extLst>
              </p:cNvPr>
              <p:cNvSpPr/>
              <p:nvPr/>
            </p:nvSpPr>
            <p:spPr bwMode="auto">
              <a:xfrm>
                <a:off x="4077293" y="552163"/>
                <a:ext cx="22413" cy="15409"/>
              </a:xfrm>
              <a:custGeom>
                <a:avLst/>
                <a:gdLst>
                  <a:gd name="T0" fmla="*/ 1 w 11"/>
                  <a:gd name="T1" fmla="*/ 0 h 8"/>
                  <a:gd name="T2" fmla="*/ 10 w 11"/>
                  <a:gd name="T3" fmla="*/ 8 h 8"/>
                  <a:gd name="T4" fmla="*/ 1 w 11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8">
                    <a:moveTo>
                      <a:pt x="1" y="0"/>
                    </a:moveTo>
                    <a:cubicBezTo>
                      <a:pt x="6" y="1"/>
                      <a:pt x="11" y="1"/>
                      <a:pt x="10" y="8"/>
                    </a:cubicBezTo>
                    <a:cubicBezTo>
                      <a:pt x="7" y="5"/>
                      <a:pt x="0" y="6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2" name="îṧḻïḋè">
                <a:extLst>
                  <a:ext uri="{FF2B5EF4-FFF2-40B4-BE49-F238E27FC236}">
                    <a16:creationId xmlns:a16="http://schemas.microsoft.com/office/drawing/2014/main" xmlns="" id="{2B7F832D-0C56-41E6-A19C-CD74F159B335}"/>
                  </a:ext>
                </a:extLst>
              </p:cNvPr>
              <p:cNvSpPr/>
              <p:nvPr/>
            </p:nvSpPr>
            <p:spPr bwMode="auto">
              <a:xfrm>
                <a:off x="7143606" y="549361"/>
                <a:ext cx="89650" cy="46226"/>
              </a:xfrm>
              <a:custGeom>
                <a:avLst/>
                <a:gdLst>
                  <a:gd name="T0" fmla="*/ 38 w 43"/>
                  <a:gd name="T1" fmla="*/ 5 h 22"/>
                  <a:gd name="T2" fmla="*/ 42 w 43"/>
                  <a:gd name="T3" fmla="*/ 15 h 22"/>
                  <a:gd name="T4" fmla="*/ 23 w 43"/>
                  <a:gd name="T5" fmla="*/ 20 h 22"/>
                  <a:gd name="T6" fmla="*/ 20 w 43"/>
                  <a:gd name="T7" fmla="*/ 18 h 22"/>
                  <a:gd name="T8" fmla="*/ 12 w 43"/>
                  <a:gd name="T9" fmla="*/ 18 h 22"/>
                  <a:gd name="T10" fmla="*/ 12 w 43"/>
                  <a:gd name="T11" fmla="*/ 15 h 22"/>
                  <a:gd name="T12" fmla="*/ 7 w 43"/>
                  <a:gd name="T13" fmla="*/ 16 h 22"/>
                  <a:gd name="T14" fmla="*/ 9 w 43"/>
                  <a:gd name="T15" fmla="*/ 13 h 22"/>
                  <a:gd name="T16" fmla="*/ 1 w 43"/>
                  <a:gd name="T17" fmla="*/ 11 h 22"/>
                  <a:gd name="T18" fmla="*/ 5 w 43"/>
                  <a:gd name="T19" fmla="*/ 7 h 22"/>
                  <a:gd name="T20" fmla="*/ 10 w 43"/>
                  <a:gd name="T21" fmla="*/ 3 h 22"/>
                  <a:gd name="T22" fmla="*/ 27 w 43"/>
                  <a:gd name="T23" fmla="*/ 1 h 22"/>
                  <a:gd name="T24" fmla="*/ 27 w 43"/>
                  <a:gd name="T25" fmla="*/ 5 h 22"/>
                  <a:gd name="T26" fmla="*/ 38 w 43"/>
                  <a:gd name="T27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3" h="22">
                    <a:moveTo>
                      <a:pt x="38" y="5"/>
                    </a:moveTo>
                    <a:cubicBezTo>
                      <a:pt x="37" y="11"/>
                      <a:pt x="31" y="15"/>
                      <a:pt x="42" y="15"/>
                    </a:cubicBezTo>
                    <a:cubicBezTo>
                      <a:pt x="43" y="22"/>
                      <a:pt x="31" y="21"/>
                      <a:pt x="23" y="20"/>
                    </a:cubicBezTo>
                    <a:cubicBezTo>
                      <a:pt x="20" y="20"/>
                      <a:pt x="21" y="20"/>
                      <a:pt x="20" y="18"/>
                    </a:cubicBezTo>
                    <a:cubicBezTo>
                      <a:pt x="16" y="15"/>
                      <a:pt x="17" y="21"/>
                      <a:pt x="12" y="18"/>
                    </a:cubicBezTo>
                    <a:cubicBezTo>
                      <a:pt x="12" y="18"/>
                      <a:pt x="13" y="15"/>
                      <a:pt x="12" y="15"/>
                    </a:cubicBezTo>
                    <a:cubicBezTo>
                      <a:pt x="11" y="14"/>
                      <a:pt x="9" y="17"/>
                      <a:pt x="7" y="16"/>
                    </a:cubicBezTo>
                    <a:cubicBezTo>
                      <a:pt x="6" y="16"/>
                      <a:pt x="9" y="13"/>
                      <a:pt x="9" y="13"/>
                    </a:cubicBezTo>
                    <a:cubicBezTo>
                      <a:pt x="7" y="11"/>
                      <a:pt x="0" y="15"/>
                      <a:pt x="1" y="11"/>
                    </a:cubicBezTo>
                    <a:cubicBezTo>
                      <a:pt x="0" y="7"/>
                      <a:pt x="3" y="8"/>
                      <a:pt x="5" y="7"/>
                    </a:cubicBezTo>
                    <a:cubicBezTo>
                      <a:pt x="7" y="5"/>
                      <a:pt x="6" y="4"/>
                      <a:pt x="10" y="3"/>
                    </a:cubicBezTo>
                    <a:cubicBezTo>
                      <a:pt x="12" y="3"/>
                      <a:pt x="20" y="0"/>
                      <a:pt x="27" y="1"/>
                    </a:cubicBezTo>
                    <a:cubicBezTo>
                      <a:pt x="27" y="2"/>
                      <a:pt x="27" y="5"/>
                      <a:pt x="27" y="5"/>
                    </a:cubicBezTo>
                    <a:cubicBezTo>
                      <a:pt x="30" y="7"/>
                      <a:pt x="37" y="3"/>
                      <a:pt x="38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3" name="ïsľiḑé">
                <a:extLst>
                  <a:ext uri="{FF2B5EF4-FFF2-40B4-BE49-F238E27FC236}">
                    <a16:creationId xmlns:a16="http://schemas.microsoft.com/office/drawing/2014/main" xmlns="" id="{2CEDFF7C-3B80-406E-AACC-5E15956832BC}"/>
                  </a:ext>
                </a:extLst>
              </p:cNvPr>
              <p:cNvSpPr/>
              <p:nvPr/>
            </p:nvSpPr>
            <p:spPr bwMode="auto">
              <a:xfrm>
                <a:off x="7105785" y="552163"/>
                <a:ext cx="35020" cy="22413"/>
              </a:xfrm>
              <a:custGeom>
                <a:avLst/>
                <a:gdLst>
                  <a:gd name="T0" fmla="*/ 17 w 17"/>
                  <a:gd name="T1" fmla="*/ 6 h 11"/>
                  <a:gd name="T2" fmla="*/ 12 w 17"/>
                  <a:gd name="T3" fmla="*/ 6 h 11"/>
                  <a:gd name="T4" fmla="*/ 10 w 17"/>
                  <a:gd name="T5" fmla="*/ 10 h 11"/>
                  <a:gd name="T6" fmla="*/ 0 w 17"/>
                  <a:gd name="T7" fmla="*/ 6 h 11"/>
                  <a:gd name="T8" fmla="*/ 17 w 17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1">
                    <a:moveTo>
                      <a:pt x="17" y="6"/>
                    </a:moveTo>
                    <a:cubicBezTo>
                      <a:pt x="16" y="9"/>
                      <a:pt x="14" y="6"/>
                      <a:pt x="12" y="6"/>
                    </a:cubicBezTo>
                    <a:cubicBezTo>
                      <a:pt x="10" y="6"/>
                      <a:pt x="10" y="8"/>
                      <a:pt x="10" y="10"/>
                    </a:cubicBezTo>
                    <a:cubicBezTo>
                      <a:pt x="4" y="11"/>
                      <a:pt x="6" y="5"/>
                      <a:pt x="0" y="6"/>
                    </a:cubicBezTo>
                    <a:cubicBezTo>
                      <a:pt x="4" y="0"/>
                      <a:pt x="12" y="4"/>
                      <a:pt x="17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4" name="ïśḻiḋe">
                <a:extLst>
                  <a:ext uri="{FF2B5EF4-FFF2-40B4-BE49-F238E27FC236}">
                    <a16:creationId xmlns:a16="http://schemas.microsoft.com/office/drawing/2014/main" xmlns="" id="{2997FA20-F680-4C53-837B-3D7B73BDF9FF}"/>
                  </a:ext>
                </a:extLst>
              </p:cNvPr>
              <p:cNvSpPr/>
              <p:nvPr/>
            </p:nvSpPr>
            <p:spPr bwMode="auto">
              <a:xfrm>
                <a:off x="3997449" y="578777"/>
                <a:ext cx="91051" cy="49028"/>
              </a:xfrm>
              <a:custGeom>
                <a:avLst/>
                <a:gdLst>
                  <a:gd name="T0" fmla="*/ 31 w 44"/>
                  <a:gd name="T1" fmla="*/ 6 h 24"/>
                  <a:gd name="T2" fmla="*/ 37 w 44"/>
                  <a:gd name="T3" fmla="*/ 14 h 24"/>
                  <a:gd name="T4" fmla="*/ 42 w 44"/>
                  <a:gd name="T5" fmla="*/ 23 h 24"/>
                  <a:gd name="T6" fmla="*/ 37 w 44"/>
                  <a:gd name="T7" fmla="*/ 23 h 24"/>
                  <a:gd name="T8" fmla="*/ 37 w 44"/>
                  <a:gd name="T9" fmla="*/ 19 h 24"/>
                  <a:gd name="T10" fmla="*/ 33 w 44"/>
                  <a:gd name="T11" fmla="*/ 17 h 24"/>
                  <a:gd name="T12" fmla="*/ 9 w 44"/>
                  <a:gd name="T13" fmla="*/ 15 h 24"/>
                  <a:gd name="T14" fmla="*/ 15 w 44"/>
                  <a:gd name="T15" fmla="*/ 12 h 24"/>
                  <a:gd name="T16" fmla="*/ 11 w 44"/>
                  <a:gd name="T17" fmla="*/ 8 h 24"/>
                  <a:gd name="T18" fmla="*/ 0 w 44"/>
                  <a:gd name="T19" fmla="*/ 2 h 24"/>
                  <a:gd name="T20" fmla="*/ 15 w 44"/>
                  <a:gd name="T21" fmla="*/ 2 h 24"/>
                  <a:gd name="T22" fmla="*/ 18 w 44"/>
                  <a:gd name="T23" fmla="*/ 6 h 24"/>
                  <a:gd name="T24" fmla="*/ 26 w 44"/>
                  <a:gd name="T25" fmla="*/ 6 h 24"/>
                  <a:gd name="T26" fmla="*/ 31 w 44"/>
                  <a:gd name="T27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4" h="24">
                    <a:moveTo>
                      <a:pt x="31" y="6"/>
                    </a:moveTo>
                    <a:cubicBezTo>
                      <a:pt x="34" y="8"/>
                      <a:pt x="35" y="11"/>
                      <a:pt x="37" y="14"/>
                    </a:cubicBezTo>
                    <a:cubicBezTo>
                      <a:pt x="39" y="16"/>
                      <a:pt x="44" y="18"/>
                      <a:pt x="42" y="23"/>
                    </a:cubicBezTo>
                    <a:cubicBezTo>
                      <a:pt x="41" y="22"/>
                      <a:pt x="38" y="24"/>
                      <a:pt x="37" y="23"/>
                    </a:cubicBezTo>
                    <a:cubicBezTo>
                      <a:pt x="36" y="22"/>
                      <a:pt x="37" y="20"/>
                      <a:pt x="37" y="19"/>
                    </a:cubicBezTo>
                    <a:cubicBezTo>
                      <a:pt x="36" y="19"/>
                      <a:pt x="32" y="23"/>
                      <a:pt x="33" y="17"/>
                    </a:cubicBezTo>
                    <a:cubicBezTo>
                      <a:pt x="22" y="17"/>
                      <a:pt x="15" y="17"/>
                      <a:pt x="9" y="15"/>
                    </a:cubicBezTo>
                    <a:cubicBezTo>
                      <a:pt x="8" y="11"/>
                      <a:pt x="12" y="12"/>
                      <a:pt x="15" y="12"/>
                    </a:cubicBezTo>
                    <a:cubicBezTo>
                      <a:pt x="14" y="10"/>
                      <a:pt x="11" y="10"/>
                      <a:pt x="11" y="8"/>
                    </a:cubicBezTo>
                    <a:cubicBezTo>
                      <a:pt x="4" y="6"/>
                      <a:pt x="1" y="11"/>
                      <a:pt x="0" y="2"/>
                    </a:cubicBezTo>
                    <a:cubicBezTo>
                      <a:pt x="4" y="0"/>
                      <a:pt x="10" y="1"/>
                      <a:pt x="15" y="2"/>
                    </a:cubicBezTo>
                    <a:cubicBezTo>
                      <a:pt x="17" y="3"/>
                      <a:pt x="18" y="3"/>
                      <a:pt x="18" y="6"/>
                    </a:cubicBezTo>
                    <a:cubicBezTo>
                      <a:pt x="20" y="8"/>
                      <a:pt x="26" y="0"/>
                      <a:pt x="26" y="6"/>
                    </a:cubicBezTo>
                    <a:cubicBezTo>
                      <a:pt x="26" y="8"/>
                      <a:pt x="32" y="9"/>
                      <a:pt x="31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5" name="ïŝlíḍè">
                <a:extLst>
                  <a:ext uri="{FF2B5EF4-FFF2-40B4-BE49-F238E27FC236}">
                    <a16:creationId xmlns:a16="http://schemas.microsoft.com/office/drawing/2014/main" xmlns="" id="{2F76C79F-FE07-4469-BA0F-C2F061553588}"/>
                  </a:ext>
                </a:extLst>
              </p:cNvPr>
              <p:cNvSpPr/>
              <p:nvPr/>
            </p:nvSpPr>
            <p:spPr bwMode="auto">
              <a:xfrm>
                <a:off x="7237457" y="578777"/>
                <a:ext cx="88250" cy="44825"/>
              </a:xfrm>
              <a:custGeom>
                <a:avLst/>
                <a:gdLst>
                  <a:gd name="T0" fmla="*/ 18 w 43"/>
                  <a:gd name="T1" fmla="*/ 1 h 22"/>
                  <a:gd name="T2" fmla="*/ 25 w 43"/>
                  <a:gd name="T3" fmla="*/ 6 h 22"/>
                  <a:gd name="T4" fmla="*/ 27 w 43"/>
                  <a:gd name="T5" fmla="*/ 2 h 22"/>
                  <a:gd name="T6" fmla="*/ 31 w 43"/>
                  <a:gd name="T7" fmla="*/ 6 h 22"/>
                  <a:gd name="T8" fmla="*/ 34 w 43"/>
                  <a:gd name="T9" fmla="*/ 6 h 22"/>
                  <a:gd name="T10" fmla="*/ 34 w 43"/>
                  <a:gd name="T11" fmla="*/ 8 h 22"/>
                  <a:gd name="T12" fmla="*/ 42 w 43"/>
                  <a:gd name="T13" fmla="*/ 10 h 22"/>
                  <a:gd name="T14" fmla="*/ 29 w 43"/>
                  <a:gd name="T15" fmla="*/ 14 h 22"/>
                  <a:gd name="T16" fmla="*/ 27 w 43"/>
                  <a:gd name="T17" fmla="*/ 17 h 22"/>
                  <a:gd name="T18" fmla="*/ 10 w 43"/>
                  <a:gd name="T19" fmla="*/ 17 h 22"/>
                  <a:gd name="T20" fmla="*/ 8 w 43"/>
                  <a:gd name="T21" fmla="*/ 21 h 22"/>
                  <a:gd name="T22" fmla="*/ 1 w 43"/>
                  <a:gd name="T23" fmla="*/ 19 h 22"/>
                  <a:gd name="T24" fmla="*/ 1 w 43"/>
                  <a:gd name="T25" fmla="*/ 14 h 22"/>
                  <a:gd name="T26" fmla="*/ 5 w 43"/>
                  <a:gd name="T27" fmla="*/ 14 h 22"/>
                  <a:gd name="T28" fmla="*/ 6 w 43"/>
                  <a:gd name="T29" fmla="*/ 8 h 22"/>
                  <a:gd name="T30" fmla="*/ 10 w 43"/>
                  <a:gd name="T31" fmla="*/ 8 h 22"/>
                  <a:gd name="T32" fmla="*/ 18 w 43"/>
                  <a:gd name="T33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" h="22">
                    <a:moveTo>
                      <a:pt x="18" y="1"/>
                    </a:moveTo>
                    <a:cubicBezTo>
                      <a:pt x="19" y="4"/>
                      <a:pt x="27" y="0"/>
                      <a:pt x="25" y="6"/>
                    </a:cubicBezTo>
                    <a:cubicBezTo>
                      <a:pt x="27" y="7"/>
                      <a:pt x="27" y="2"/>
                      <a:pt x="27" y="2"/>
                    </a:cubicBezTo>
                    <a:cubicBezTo>
                      <a:pt x="29" y="2"/>
                      <a:pt x="29" y="5"/>
                      <a:pt x="31" y="6"/>
                    </a:cubicBezTo>
                    <a:cubicBezTo>
                      <a:pt x="31" y="7"/>
                      <a:pt x="34" y="5"/>
                      <a:pt x="34" y="6"/>
                    </a:cubicBezTo>
                    <a:cubicBezTo>
                      <a:pt x="35" y="6"/>
                      <a:pt x="34" y="8"/>
                      <a:pt x="34" y="8"/>
                    </a:cubicBezTo>
                    <a:cubicBezTo>
                      <a:pt x="37" y="9"/>
                      <a:pt x="42" y="6"/>
                      <a:pt x="42" y="10"/>
                    </a:cubicBezTo>
                    <a:cubicBezTo>
                      <a:pt x="43" y="17"/>
                      <a:pt x="33" y="12"/>
                      <a:pt x="29" y="14"/>
                    </a:cubicBezTo>
                    <a:cubicBezTo>
                      <a:pt x="27" y="13"/>
                      <a:pt x="28" y="17"/>
                      <a:pt x="27" y="17"/>
                    </a:cubicBezTo>
                    <a:cubicBezTo>
                      <a:pt x="23" y="19"/>
                      <a:pt x="12" y="18"/>
                      <a:pt x="10" y="17"/>
                    </a:cubicBezTo>
                    <a:cubicBezTo>
                      <a:pt x="8" y="17"/>
                      <a:pt x="9" y="20"/>
                      <a:pt x="8" y="21"/>
                    </a:cubicBezTo>
                    <a:cubicBezTo>
                      <a:pt x="4" y="18"/>
                      <a:pt x="5" y="22"/>
                      <a:pt x="1" y="19"/>
                    </a:cubicBezTo>
                    <a:cubicBezTo>
                      <a:pt x="2" y="18"/>
                      <a:pt x="0" y="14"/>
                      <a:pt x="1" y="14"/>
                    </a:cubicBezTo>
                    <a:cubicBezTo>
                      <a:pt x="1" y="13"/>
                      <a:pt x="4" y="14"/>
                      <a:pt x="5" y="14"/>
                    </a:cubicBezTo>
                    <a:cubicBezTo>
                      <a:pt x="6" y="12"/>
                      <a:pt x="5" y="9"/>
                      <a:pt x="6" y="8"/>
                    </a:cubicBezTo>
                    <a:cubicBezTo>
                      <a:pt x="7" y="7"/>
                      <a:pt x="10" y="9"/>
                      <a:pt x="10" y="8"/>
                    </a:cubicBezTo>
                    <a:cubicBezTo>
                      <a:pt x="12" y="5"/>
                      <a:pt x="15" y="4"/>
                      <a:pt x="1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6" name="iṧļîḓè">
                <a:extLst>
                  <a:ext uri="{FF2B5EF4-FFF2-40B4-BE49-F238E27FC236}">
                    <a16:creationId xmlns:a16="http://schemas.microsoft.com/office/drawing/2014/main" xmlns="" id="{E672C2FC-3247-4DAD-A0BA-59FEF4FCEFF7}"/>
                  </a:ext>
                </a:extLst>
              </p:cNvPr>
              <p:cNvSpPr/>
              <p:nvPr/>
            </p:nvSpPr>
            <p:spPr bwMode="auto">
              <a:xfrm>
                <a:off x="3837760" y="612396"/>
                <a:ext cx="16809" cy="26615"/>
              </a:xfrm>
              <a:custGeom>
                <a:avLst/>
                <a:gdLst>
                  <a:gd name="T0" fmla="*/ 8 w 8"/>
                  <a:gd name="T1" fmla="*/ 7 h 13"/>
                  <a:gd name="T2" fmla="*/ 8 w 8"/>
                  <a:gd name="T3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" h="13">
                    <a:moveTo>
                      <a:pt x="8" y="7"/>
                    </a:moveTo>
                    <a:cubicBezTo>
                      <a:pt x="3" y="13"/>
                      <a:pt x="0" y="0"/>
                      <a:pt x="8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7" name="îṧlíḓé">
                <a:extLst>
                  <a:ext uri="{FF2B5EF4-FFF2-40B4-BE49-F238E27FC236}">
                    <a16:creationId xmlns:a16="http://schemas.microsoft.com/office/drawing/2014/main" xmlns="" id="{F6D5C470-0A01-44FC-AA2F-B3D57EA4496B}"/>
                  </a:ext>
                </a:extLst>
              </p:cNvPr>
              <p:cNvSpPr/>
              <p:nvPr/>
            </p:nvSpPr>
            <p:spPr bwMode="auto">
              <a:xfrm>
                <a:off x="3872779" y="617999"/>
                <a:ext cx="50428" cy="29417"/>
              </a:xfrm>
              <a:custGeom>
                <a:avLst/>
                <a:gdLst>
                  <a:gd name="T0" fmla="*/ 22 w 24"/>
                  <a:gd name="T1" fmla="*/ 4 h 14"/>
                  <a:gd name="T2" fmla="*/ 6 w 24"/>
                  <a:gd name="T3" fmla="*/ 13 h 14"/>
                  <a:gd name="T4" fmla="*/ 0 w 24"/>
                  <a:gd name="T5" fmla="*/ 8 h 14"/>
                  <a:gd name="T6" fmla="*/ 11 w 24"/>
                  <a:gd name="T7" fmla="*/ 4 h 14"/>
                  <a:gd name="T8" fmla="*/ 22 w 24"/>
                  <a:gd name="T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4">
                    <a:moveTo>
                      <a:pt x="22" y="4"/>
                    </a:moveTo>
                    <a:cubicBezTo>
                      <a:pt x="24" y="14"/>
                      <a:pt x="10" y="9"/>
                      <a:pt x="6" y="13"/>
                    </a:cubicBezTo>
                    <a:cubicBezTo>
                      <a:pt x="2" y="13"/>
                      <a:pt x="4" y="7"/>
                      <a:pt x="0" y="8"/>
                    </a:cubicBezTo>
                    <a:cubicBezTo>
                      <a:pt x="1" y="2"/>
                      <a:pt x="11" y="9"/>
                      <a:pt x="11" y="4"/>
                    </a:cubicBezTo>
                    <a:cubicBezTo>
                      <a:pt x="11" y="0"/>
                      <a:pt x="16" y="6"/>
                      <a:pt x="22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8" name="îslíḋe">
                <a:extLst>
                  <a:ext uri="{FF2B5EF4-FFF2-40B4-BE49-F238E27FC236}">
                    <a16:creationId xmlns:a16="http://schemas.microsoft.com/office/drawing/2014/main" xmlns="" id="{86B86D0D-BD59-4578-BBF7-187C57A70293}"/>
                  </a:ext>
                </a:extLst>
              </p:cNvPr>
              <p:cNvSpPr/>
              <p:nvPr/>
            </p:nvSpPr>
            <p:spPr bwMode="auto">
              <a:xfrm>
                <a:off x="4148733" y="622202"/>
                <a:ext cx="44825" cy="22413"/>
              </a:xfrm>
              <a:custGeom>
                <a:avLst/>
                <a:gdLst>
                  <a:gd name="T0" fmla="*/ 18 w 21"/>
                  <a:gd name="T1" fmla="*/ 4 h 11"/>
                  <a:gd name="T2" fmla="*/ 18 w 21"/>
                  <a:gd name="T3" fmla="*/ 7 h 11"/>
                  <a:gd name="T4" fmla="*/ 12 w 21"/>
                  <a:gd name="T5" fmla="*/ 9 h 11"/>
                  <a:gd name="T6" fmla="*/ 10 w 21"/>
                  <a:gd name="T7" fmla="*/ 11 h 11"/>
                  <a:gd name="T8" fmla="*/ 5 w 21"/>
                  <a:gd name="T9" fmla="*/ 9 h 11"/>
                  <a:gd name="T10" fmla="*/ 3 w 21"/>
                  <a:gd name="T11" fmla="*/ 11 h 11"/>
                  <a:gd name="T12" fmla="*/ 1 w 21"/>
                  <a:gd name="T13" fmla="*/ 9 h 11"/>
                  <a:gd name="T14" fmla="*/ 18 w 21"/>
                  <a:gd name="T15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1">
                    <a:moveTo>
                      <a:pt x="18" y="4"/>
                    </a:moveTo>
                    <a:cubicBezTo>
                      <a:pt x="21" y="5"/>
                      <a:pt x="19" y="7"/>
                      <a:pt x="18" y="7"/>
                    </a:cubicBezTo>
                    <a:cubicBezTo>
                      <a:pt x="16" y="9"/>
                      <a:pt x="15" y="9"/>
                      <a:pt x="12" y="9"/>
                    </a:cubicBezTo>
                    <a:cubicBezTo>
                      <a:pt x="11" y="10"/>
                      <a:pt x="10" y="11"/>
                      <a:pt x="10" y="11"/>
                    </a:cubicBezTo>
                    <a:cubicBezTo>
                      <a:pt x="9" y="11"/>
                      <a:pt x="7" y="9"/>
                      <a:pt x="5" y="9"/>
                    </a:cubicBezTo>
                    <a:cubicBezTo>
                      <a:pt x="5" y="9"/>
                      <a:pt x="4" y="11"/>
                      <a:pt x="3" y="11"/>
                    </a:cubicBezTo>
                    <a:cubicBezTo>
                      <a:pt x="1" y="11"/>
                      <a:pt x="1" y="11"/>
                      <a:pt x="1" y="9"/>
                    </a:cubicBezTo>
                    <a:cubicBezTo>
                      <a:pt x="0" y="0"/>
                      <a:pt x="17" y="10"/>
                      <a:pt x="18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9" name="iṥḷiḍè">
                <a:extLst>
                  <a:ext uri="{FF2B5EF4-FFF2-40B4-BE49-F238E27FC236}">
                    <a16:creationId xmlns:a16="http://schemas.microsoft.com/office/drawing/2014/main" xmlns="" id="{5D0B9E58-FEE1-4561-84E7-0C233F0FED6F}"/>
                  </a:ext>
                </a:extLst>
              </p:cNvPr>
              <p:cNvSpPr/>
              <p:nvPr/>
            </p:nvSpPr>
            <p:spPr bwMode="auto">
              <a:xfrm>
                <a:off x="3984841" y="634808"/>
                <a:ext cx="25214" cy="9806"/>
              </a:xfrm>
              <a:custGeom>
                <a:avLst/>
                <a:gdLst>
                  <a:gd name="T0" fmla="*/ 0 w 12"/>
                  <a:gd name="T1" fmla="*/ 3 h 5"/>
                  <a:gd name="T2" fmla="*/ 9 w 12"/>
                  <a:gd name="T3" fmla="*/ 5 h 5"/>
                  <a:gd name="T4" fmla="*/ 0 w 12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5">
                    <a:moveTo>
                      <a:pt x="0" y="3"/>
                    </a:moveTo>
                    <a:cubicBezTo>
                      <a:pt x="0" y="0"/>
                      <a:pt x="12" y="0"/>
                      <a:pt x="9" y="5"/>
                    </a:cubicBezTo>
                    <a:cubicBezTo>
                      <a:pt x="5" y="3"/>
                      <a:pt x="6" y="5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0" name="íšlíḓê">
                <a:extLst>
                  <a:ext uri="{FF2B5EF4-FFF2-40B4-BE49-F238E27FC236}">
                    <a16:creationId xmlns:a16="http://schemas.microsoft.com/office/drawing/2014/main" xmlns="" id="{C22AEC4A-465F-41CE-91FE-8691438228D7}"/>
                  </a:ext>
                </a:extLst>
              </p:cNvPr>
              <p:cNvSpPr/>
              <p:nvPr/>
            </p:nvSpPr>
            <p:spPr bwMode="auto">
              <a:xfrm>
                <a:off x="4228577" y="636209"/>
                <a:ext cx="12607" cy="12607"/>
              </a:xfrm>
              <a:custGeom>
                <a:avLst/>
                <a:gdLst>
                  <a:gd name="T0" fmla="*/ 0 w 6"/>
                  <a:gd name="T1" fmla="*/ 0 h 6"/>
                  <a:gd name="T2" fmla="*/ 6 w 6"/>
                  <a:gd name="T3" fmla="*/ 6 h 6"/>
                  <a:gd name="T4" fmla="*/ 0 w 6"/>
                  <a:gd name="T5" fmla="*/ 6 h 6"/>
                  <a:gd name="T6" fmla="*/ 0 w 6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cubicBezTo>
                      <a:pt x="4" y="0"/>
                      <a:pt x="6" y="2"/>
                      <a:pt x="6" y="6"/>
                    </a:cubicBezTo>
                    <a:cubicBezTo>
                      <a:pt x="4" y="6"/>
                      <a:pt x="2" y="6"/>
                      <a:pt x="0" y="6"/>
                    </a:cubicBezTo>
                    <a:cubicBezTo>
                      <a:pt x="0" y="4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1" name="ísľíḓé">
                <a:extLst>
                  <a:ext uri="{FF2B5EF4-FFF2-40B4-BE49-F238E27FC236}">
                    <a16:creationId xmlns:a16="http://schemas.microsoft.com/office/drawing/2014/main" xmlns="" id="{2A04E24C-C1A5-4891-BC8C-5DDCE00D457D}"/>
                  </a:ext>
                </a:extLst>
              </p:cNvPr>
              <p:cNvSpPr/>
              <p:nvPr/>
            </p:nvSpPr>
            <p:spPr bwMode="auto">
              <a:xfrm>
                <a:off x="4124920" y="657221"/>
                <a:ext cx="274553" cy="84047"/>
              </a:xfrm>
              <a:custGeom>
                <a:avLst/>
                <a:gdLst>
                  <a:gd name="T0" fmla="*/ 132 w 132"/>
                  <a:gd name="T1" fmla="*/ 22 h 40"/>
                  <a:gd name="T2" fmla="*/ 132 w 132"/>
                  <a:gd name="T3" fmla="*/ 31 h 40"/>
                  <a:gd name="T4" fmla="*/ 127 w 132"/>
                  <a:gd name="T5" fmla="*/ 35 h 40"/>
                  <a:gd name="T6" fmla="*/ 104 w 132"/>
                  <a:gd name="T7" fmla="*/ 35 h 40"/>
                  <a:gd name="T8" fmla="*/ 97 w 132"/>
                  <a:gd name="T9" fmla="*/ 39 h 40"/>
                  <a:gd name="T10" fmla="*/ 91 w 132"/>
                  <a:gd name="T11" fmla="*/ 37 h 40"/>
                  <a:gd name="T12" fmla="*/ 90 w 132"/>
                  <a:gd name="T13" fmla="*/ 39 h 40"/>
                  <a:gd name="T14" fmla="*/ 82 w 132"/>
                  <a:gd name="T15" fmla="*/ 39 h 40"/>
                  <a:gd name="T16" fmla="*/ 82 w 132"/>
                  <a:gd name="T17" fmla="*/ 37 h 40"/>
                  <a:gd name="T18" fmla="*/ 78 w 132"/>
                  <a:gd name="T19" fmla="*/ 39 h 40"/>
                  <a:gd name="T20" fmla="*/ 71 w 132"/>
                  <a:gd name="T21" fmla="*/ 35 h 40"/>
                  <a:gd name="T22" fmla="*/ 43 w 132"/>
                  <a:gd name="T23" fmla="*/ 35 h 40"/>
                  <a:gd name="T24" fmla="*/ 45 w 132"/>
                  <a:gd name="T25" fmla="*/ 31 h 40"/>
                  <a:gd name="T26" fmla="*/ 41 w 132"/>
                  <a:gd name="T27" fmla="*/ 30 h 40"/>
                  <a:gd name="T28" fmla="*/ 37 w 132"/>
                  <a:gd name="T29" fmla="*/ 22 h 40"/>
                  <a:gd name="T30" fmla="*/ 41 w 132"/>
                  <a:gd name="T31" fmla="*/ 18 h 40"/>
                  <a:gd name="T32" fmla="*/ 37 w 132"/>
                  <a:gd name="T33" fmla="*/ 11 h 40"/>
                  <a:gd name="T34" fmla="*/ 21 w 132"/>
                  <a:gd name="T35" fmla="*/ 13 h 40"/>
                  <a:gd name="T36" fmla="*/ 17 w 132"/>
                  <a:gd name="T37" fmla="*/ 9 h 40"/>
                  <a:gd name="T38" fmla="*/ 13 w 132"/>
                  <a:gd name="T39" fmla="*/ 7 h 40"/>
                  <a:gd name="T40" fmla="*/ 6 w 132"/>
                  <a:gd name="T41" fmla="*/ 9 h 40"/>
                  <a:gd name="T42" fmla="*/ 2 w 132"/>
                  <a:gd name="T43" fmla="*/ 2 h 40"/>
                  <a:gd name="T44" fmla="*/ 22 w 132"/>
                  <a:gd name="T45" fmla="*/ 0 h 40"/>
                  <a:gd name="T46" fmla="*/ 26 w 132"/>
                  <a:gd name="T47" fmla="*/ 2 h 40"/>
                  <a:gd name="T48" fmla="*/ 26 w 132"/>
                  <a:gd name="T49" fmla="*/ 5 h 40"/>
                  <a:gd name="T50" fmla="*/ 32 w 132"/>
                  <a:gd name="T51" fmla="*/ 9 h 40"/>
                  <a:gd name="T52" fmla="*/ 49 w 132"/>
                  <a:gd name="T53" fmla="*/ 9 h 40"/>
                  <a:gd name="T54" fmla="*/ 49 w 132"/>
                  <a:gd name="T55" fmla="*/ 18 h 40"/>
                  <a:gd name="T56" fmla="*/ 62 w 132"/>
                  <a:gd name="T57" fmla="*/ 20 h 40"/>
                  <a:gd name="T58" fmla="*/ 62 w 132"/>
                  <a:gd name="T59" fmla="*/ 24 h 40"/>
                  <a:gd name="T60" fmla="*/ 65 w 132"/>
                  <a:gd name="T61" fmla="*/ 22 h 40"/>
                  <a:gd name="T62" fmla="*/ 88 w 132"/>
                  <a:gd name="T63" fmla="*/ 22 h 40"/>
                  <a:gd name="T64" fmla="*/ 91 w 132"/>
                  <a:gd name="T65" fmla="*/ 24 h 40"/>
                  <a:gd name="T66" fmla="*/ 97 w 132"/>
                  <a:gd name="T67" fmla="*/ 20 h 40"/>
                  <a:gd name="T68" fmla="*/ 103 w 132"/>
                  <a:gd name="T69" fmla="*/ 20 h 40"/>
                  <a:gd name="T70" fmla="*/ 132 w 132"/>
                  <a:gd name="T71" fmla="*/ 2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2" h="40">
                    <a:moveTo>
                      <a:pt x="132" y="22"/>
                    </a:moveTo>
                    <a:cubicBezTo>
                      <a:pt x="132" y="25"/>
                      <a:pt x="132" y="28"/>
                      <a:pt x="132" y="31"/>
                    </a:cubicBezTo>
                    <a:cubicBezTo>
                      <a:pt x="129" y="31"/>
                      <a:pt x="128" y="33"/>
                      <a:pt x="127" y="35"/>
                    </a:cubicBezTo>
                    <a:cubicBezTo>
                      <a:pt x="118" y="36"/>
                      <a:pt x="111" y="35"/>
                      <a:pt x="104" y="35"/>
                    </a:cubicBezTo>
                    <a:cubicBezTo>
                      <a:pt x="102" y="35"/>
                      <a:pt x="99" y="38"/>
                      <a:pt x="97" y="39"/>
                    </a:cubicBezTo>
                    <a:cubicBezTo>
                      <a:pt x="94" y="40"/>
                      <a:pt x="94" y="37"/>
                      <a:pt x="91" y="37"/>
                    </a:cubicBezTo>
                    <a:cubicBezTo>
                      <a:pt x="92" y="37"/>
                      <a:pt x="90" y="39"/>
                      <a:pt x="90" y="39"/>
                    </a:cubicBezTo>
                    <a:cubicBezTo>
                      <a:pt x="89" y="39"/>
                      <a:pt x="82" y="39"/>
                      <a:pt x="82" y="39"/>
                    </a:cubicBezTo>
                    <a:cubicBezTo>
                      <a:pt x="82" y="39"/>
                      <a:pt x="82" y="37"/>
                      <a:pt x="82" y="37"/>
                    </a:cubicBezTo>
                    <a:cubicBezTo>
                      <a:pt x="80" y="37"/>
                      <a:pt x="78" y="39"/>
                      <a:pt x="78" y="39"/>
                    </a:cubicBezTo>
                    <a:cubicBezTo>
                      <a:pt x="74" y="38"/>
                      <a:pt x="74" y="35"/>
                      <a:pt x="71" y="35"/>
                    </a:cubicBezTo>
                    <a:cubicBezTo>
                      <a:pt x="63" y="35"/>
                      <a:pt x="54" y="40"/>
                      <a:pt x="43" y="35"/>
                    </a:cubicBezTo>
                    <a:cubicBezTo>
                      <a:pt x="43" y="34"/>
                      <a:pt x="45" y="33"/>
                      <a:pt x="45" y="31"/>
                    </a:cubicBezTo>
                    <a:cubicBezTo>
                      <a:pt x="44" y="29"/>
                      <a:pt x="42" y="31"/>
                      <a:pt x="41" y="30"/>
                    </a:cubicBezTo>
                    <a:cubicBezTo>
                      <a:pt x="39" y="27"/>
                      <a:pt x="41" y="23"/>
                      <a:pt x="37" y="22"/>
                    </a:cubicBezTo>
                    <a:cubicBezTo>
                      <a:pt x="38" y="20"/>
                      <a:pt x="41" y="21"/>
                      <a:pt x="41" y="18"/>
                    </a:cubicBezTo>
                    <a:cubicBezTo>
                      <a:pt x="41" y="15"/>
                      <a:pt x="36" y="16"/>
                      <a:pt x="37" y="11"/>
                    </a:cubicBezTo>
                    <a:cubicBezTo>
                      <a:pt x="34" y="14"/>
                      <a:pt x="26" y="12"/>
                      <a:pt x="21" y="13"/>
                    </a:cubicBezTo>
                    <a:cubicBezTo>
                      <a:pt x="17" y="14"/>
                      <a:pt x="18" y="10"/>
                      <a:pt x="17" y="9"/>
                    </a:cubicBezTo>
                    <a:cubicBezTo>
                      <a:pt x="16" y="8"/>
                      <a:pt x="13" y="10"/>
                      <a:pt x="13" y="7"/>
                    </a:cubicBezTo>
                    <a:cubicBezTo>
                      <a:pt x="11" y="9"/>
                      <a:pt x="9" y="9"/>
                      <a:pt x="6" y="9"/>
                    </a:cubicBezTo>
                    <a:cubicBezTo>
                      <a:pt x="12" y="3"/>
                      <a:pt x="0" y="8"/>
                      <a:pt x="2" y="2"/>
                    </a:cubicBezTo>
                    <a:cubicBezTo>
                      <a:pt x="10" y="3"/>
                      <a:pt x="16" y="1"/>
                      <a:pt x="22" y="0"/>
                    </a:cubicBezTo>
                    <a:cubicBezTo>
                      <a:pt x="22" y="2"/>
                      <a:pt x="26" y="1"/>
                      <a:pt x="26" y="2"/>
                    </a:cubicBezTo>
                    <a:cubicBezTo>
                      <a:pt x="27" y="2"/>
                      <a:pt x="26" y="5"/>
                      <a:pt x="26" y="5"/>
                    </a:cubicBezTo>
                    <a:cubicBezTo>
                      <a:pt x="28" y="7"/>
                      <a:pt x="33" y="4"/>
                      <a:pt x="32" y="9"/>
                    </a:cubicBezTo>
                    <a:cubicBezTo>
                      <a:pt x="37" y="4"/>
                      <a:pt x="42" y="10"/>
                      <a:pt x="49" y="9"/>
                    </a:cubicBezTo>
                    <a:cubicBezTo>
                      <a:pt x="47" y="15"/>
                      <a:pt x="52" y="15"/>
                      <a:pt x="49" y="18"/>
                    </a:cubicBezTo>
                    <a:cubicBezTo>
                      <a:pt x="52" y="19"/>
                      <a:pt x="57" y="18"/>
                      <a:pt x="62" y="20"/>
                    </a:cubicBezTo>
                    <a:cubicBezTo>
                      <a:pt x="63" y="21"/>
                      <a:pt x="53" y="25"/>
                      <a:pt x="62" y="24"/>
                    </a:cubicBezTo>
                    <a:cubicBezTo>
                      <a:pt x="63" y="24"/>
                      <a:pt x="63" y="22"/>
                      <a:pt x="65" y="22"/>
                    </a:cubicBezTo>
                    <a:cubicBezTo>
                      <a:pt x="71" y="22"/>
                      <a:pt x="80" y="21"/>
                      <a:pt x="88" y="22"/>
                    </a:cubicBezTo>
                    <a:cubicBezTo>
                      <a:pt x="89" y="22"/>
                      <a:pt x="92" y="24"/>
                      <a:pt x="91" y="24"/>
                    </a:cubicBezTo>
                    <a:cubicBezTo>
                      <a:pt x="96" y="24"/>
                      <a:pt x="88" y="21"/>
                      <a:pt x="97" y="20"/>
                    </a:cubicBezTo>
                    <a:cubicBezTo>
                      <a:pt x="99" y="20"/>
                      <a:pt x="101" y="21"/>
                      <a:pt x="103" y="20"/>
                    </a:cubicBezTo>
                    <a:cubicBezTo>
                      <a:pt x="110" y="19"/>
                      <a:pt x="122" y="19"/>
                      <a:pt x="132" y="2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2" name="ïSliḍê">
                <a:extLst>
                  <a:ext uri="{FF2B5EF4-FFF2-40B4-BE49-F238E27FC236}">
                    <a16:creationId xmlns:a16="http://schemas.microsoft.com/office/drawing/2014/main" xmlns="" id="{5A319BCF-B2FE-412A-80E3-749E5FF605EC}"/>
                  </a:ext>
                </a:extLst>
              </p:cNvPr>
              <p:cNvSpPr/>
              <p:nvPr/>
            </p:nvSpPr>
            <p:spPr bwMode="auto">
              <a:xfrm>
                <a:off x="6475433" y="655820"/>
                <a:ext cx="278756" cy="198911"/>
              </a:xfrm>
              <a:custGeom>
                <a:avLst/>
                <a:gdLst>
                  <a:gd name="T0" fmla="*/ 110 w 134"/>
                  <a:gd name="T1" fmla="*/ 3 h 96"/>
                  <a:gd name="T2" fmla="*/ 132 w 134"/>
                  <a:gd name="T3" fmla="*/ 1 h 96"/>
                  <a:gd name="T4" fmla="*/ 130 w 134"/>
                  <a:gd name="T5" fmla="*/ 10 h 96"/>
                  <a:gd name="T6" fmla="*/ 106 w 134"/>
                  <a:gd name="T7" fmla="*/ 14 h 96"/>
                  <a:gd name="T8" fmla="*/ 102 w 134"/>
                  <a:gd name="T9" fmla="*/ 18 h 96"/>
                  <a:gd name="T10" fmla="*/ 98 w 134"/>
                  <a:gd name="T11" fmla="*/ 18 h 96"/>
                  <a:gd name="T12" fmla="*/ 95 w 134"/>
                  <a:gd name="T13" fmla="*/ 21 h 96"/>
                  <a:gd name="T14" fmla="*/ 91 w 134"/>
                  <a:gd name="T15" fmla="*/ 19 h 96"/>
                  <a:gd name="T16" fmla="*/ 83 w 134"/>
                  <a:gd name="T17" fmla="*/ 21 h 96"/>
                  <a:gd name="T18" fmla="*/ 76 w 134"/>
                  <a:gd name="T19" fmla="*/ 23 h 96"/>
                  <a:gd name="T20" fmla="*/ 74 w 134"/>
                  <a:gd name="T21" fmla="*/ 27 h 96"/>
                  <a:gd name="T22" fmla="*/ 65 w 134"/>
                  <a:gd name="T23" fmla="*/ 32 h 96"/>
                  <a:gd name="T24" fmla="*/ 59 w 134"/>
                  <a:gd name="T25" fmla="*/ 36 h 96"/>
                  <a:gd name="T26" fmla="*/ 56 w 134"/>
                  <a:gd name="T27" fmla="*/ 40 h 96"/>
                  <a:gd name="T28" fmla="*/ 54 w 134"/>
                  <a:gd name="T29" fmla="*/ 44 h 96"/>
                  <a:gd name="T30" fmla="*/ 44 w 134"/>
                  <a:gd name="T31" fmla="*/ 47 h 96"/>
                  <a:gd name="T32" fmla="*/ 43 w 134"/>
                  <a:gd name="T33" fmla="*/ 49 h 96"/>
                  <a:gd name="T34" fmla="*/ 35 w 134"/>
                  <a:gd name="T35" fmla="*/ 53 h 96"/>
                  <a:gd name="T36" fmla="*/ 31 w 134"/>
                  <a:gd name="T37" fmla="*/ 60 h 96"/>
                  <a:gd name="T38" fmla="*/ 33 w 134"/>
                  <a:gd name="T39" fmla="*/ 72 h 96"/>
                  <a:gd name="T40" fmla="*/ 28 w 134"/>
                  <a:gd name="T41" fmla="*/ 75 h 96"/>
                  <a:gd name="T42" fmla="*/ 31 w 134"/>
                  <a:gd name="T43" fmla="*/ 83 h 96"/>
                  <a:gd name="T44" fmla="*/ 29 w 134"/>
                  <a:gd name="T45" fmla="*/ 85 h 96"/>
                  <a:gd name="T46" fmla="*/ 31 w 134"/>
                  <a:gd name="T47" fmla="*/ 87 h 96"/>
                  <a:gd name="T48" fmla="*/ 33 w 134"/>
                  <a:gd name="T49" fmla="*/ 85 h 96"/>
                  <a:gd name="T50" fmla="*/ 39 w 134"/>
                  <a:gd name="T51" fmla="*/ 88 h 96"/>
                  <a:gd name="T52" fmla="*/ 37 w 134"/>
                  <a:gd name="T53" fmla="*/ 96 h 96"/>
                  <a:gd name="T54" fmla="*/ 20 w 134"/>
                  <a:gd name="T55" fmla="*/ 96 h 96"/>
                  <a:gd name="T56" fmla="*/ 22 w 134"/>
                  <a:gd name="T57" fmla="*/ 92 h 96"/>
                  <a:gd name="T58" fmla="*/ 16 w 134"/>
                  <a:gd name="T59" fmla="*/ 90 h 96"/>
                  <a:gd name="T60" fmla="*/ 13 w 134"/>
                  <a:gd name="T61" fmla="*/ 87 h 96"/>
                  <a:gd name="T62" fmla="*/ 9 w 134"/>
                  <a:gd name="T63" fmla="*/ 87 h 96"/>
                  <a:gd name="T64" fmla="*/ 3 w 134"/>
                  <a:gd name="T65" fmla="*/ 87 h 96"/>
                  <a:gd name="T66" fmla="*/ 2 w 134"/>
                  <a:gd name="T67" fmla="*/ 73 h 96"/>
                  <a:gd name="T68" fmla="*/ 11 w 134"/>
                  <a:gd name="T69" fmla="*/ 70 h 96"/>
                  <a:gd name="T70" fmla="*/ 9 w 134"/>
                  <a:gd name="T71" fmla="*/ 68 h 96"/>
                  <a:gd name="T72" fmla="*/ 11 w 134"/>
                  <a:gd name="T73" fmla="*/ 64 h 96"/>
                  <a:gd name="T74" fmla="*/ 20 w 134"/>
                  <a:gd name="T75" fmla="*/ 60 h 96"/>
                  <a:gd name="T76" fmla="*/ 20 w 134"/>
                  <a:gd name="T77" fmla="*/ 53 h 96"/>
                  <a:gd name="T78" fmla="*/ 26 w 134"/>
                  <a:gd name="T79" fmla="*/ 51 h 96"/>
                  <a:gd name="T80" fmla="*/ 29 w 134"/>
                  <a:gd name="T81" fmla="*/ 46 h 96"/>
                  <a:gd name="T82" fmla="*/ 29 w 134"/>
                  <a:gd name="T83" fmla="*/ 36 h 96"/>
                  <a:gd name="T84" fmla="*/ 44 w 134"/>
                  <a:gd name="T85" fmla="*/ 31 h 96"/>
                  <a:gd name="T86" fmla="*/ 46 w 134"/>
                  <a:gd name="T87" fmla="*/ 27 h 96"/>
                  <a:gd name="T88" fmla="*/ 48 w 134"/>
                  <a:gd name="T89" fmla="*/ 29 h 96"/>
                  <a:gd name="T90" fmla="*/ 52 w 134"/>
                  <a:gd name="T91" fmla="*/ 25 h 96"/>
                  <a:gd name="T92" fmla="*/ 54 w 134"/>
                  <a:gd name="T93" fmla="*/ 21 h 96"/>
                  <a:gd name="T94" fmla="*/ 63 w 134"/>
                  <a:gd name="T95" fmla="*/ 19 h 96"/>
                  <a:gd name="T96" fmla="*/ 74 w 134"/>
                  <a:gd name="T97" fmla="*/ 18 h 96"/>
                  <a:gd name="T98" fmla="*/ 76 w 134"/>
                  <a:gd name="T99" fmla="*/ 16 h 96"/>
                  <a:gd name="T100" fmla="*/ 80 w 134"/>
                  <a:gd name="T101" fmla="*/ 18 h 96"/>
                  <a:gd name="T102" fmla="*/ 82 w 134"/>
                  <a:gd name="T103" fmla="*/ 14 h 96"/>
                  <a:gd name="T104" fmla="*/ 83 w 134"/>
                  <a:gd name="T105" fmla="*/ 14 h 96"/>
                  <a:gd name="T106" fmla="*/ 97 w 134"/>
                  <a:gd name="T107" fmla="*/ 12 h 96"/>
                  <a:gd name="T108" fmla="*/ 100 w 134"/>
                  <a:gd name="T109" fmla="*/ 10 h 96"/>
                  <a:gd name="T110" fmla="*/ 102 w 134"/>
                  <a:gd name="T111" fmla="*/ 8 h 96"/>
                  <a:gd name="T112" fmla="*/ 110 w 134"/>
                  <a:gd name="T113" fmla="*/ 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34" h="96">
                    <a:moveTo>
                      <a:pt x="110" y="3"/>
                    </a:moveTo>
                    <a:cubicBezTo>
                      <a:pt x="116" y="7"/>
                      <a:pt x="124" y="0"/>
                      <a:pt x="132" y="1"/>
                    </a:cubicBezTo>
                    <a:cubicBezTo>
                      <a:pt x="134" y="6"/>
                      <a:pt x="129" y="6"/>
                      <a:pt x="130" y="10"/>
                    </a:cubicBezTo>
                    <a:cubicBezTo>
                      <a:pt x="124" y="7"/>
                      <a:pt x="114" y="13"/>
                      <a:pt x="106" y="14"/>
                    </a:cubicBezTo>
                    <a:cubicBezTo>
                      <a:pt x="104" y="14"/>
                      <a:pt x="103" y="17"/>
                      <a:pt x="102" y="18"/>
                    </a:cubicBezTo>
                    <a:cubicBezTo>
                      <a:pt x="101" y="18"/>
                      <a:pt x="99" y="17"/>
                      <a:pt x="98" y="18"/>
                    </a:cubicBezTo>
                    <a:cubicBezTo>
                      <a:pt x="98" y="18"/>
                      <a:pt x="95" y="21"/>
                      <a:pt x="95" y="21"/>
                    </a:cubicBezTo>
                    <a:cubicBezTo>
                      <a:pt x="93" y="22"/>
                      <a:pt x="93" y="19"/>
                      <a:pt x="91" y="19"/>
                    </a:cubicBezTo>
                    <a:cubicBezTo>
                      <a:pt x="89" y="20"/>
                      <a:pt x="86" y="21"/>
                      <a:pt x="83" y="21"/>
                    </a:cubicBezTo>
                    <a:cubicBezTo>
                      <a:pt x="82" y="22"/>
                      <a:pt x="78" y="22"/>
                      <a:pt x="76" y="23"/>
                    </a:cubicBezTo>
                    <a:cubicBezTo>
                      <a:pt x="74" y="24"/>
                      <a:pt x="76" y="26"/>
                      <a:pt x="74" y="27"/>
                    </a:cubicBezTo>
                    <a:cubicBezTo>
                      <a:pt x="73" y="28"/>
                      <a:pt x="65" y="27"/>
                      <a:pt x="65" y="32"/>
                    </a:cubicBezTo>
                    <a:cubicBezTo>
                      <a:pt x="65" y="34"/>
                      <a:pt x="61" y="35"/>
                      <a:pt x="59" y="36"/>
                    </a:cubicBezTo>
                    <a:cubicBezTo>
                      <a:pt x="58" y="37"/>
                      <a:pt x="56" y="39"/>
                      <a:pt x="56" y="40"/>
                    </a:cubicBezTo>
                    <a:cubicBezTo>
                      <a:pt x="55" y="41"/>
                      <a:pt x="53" y="42"/>
                      <a:pt x="54" y="44"/>
                    </a:cubicBezTo>
                    <a:cubicBezTo>
                      <a:pt x="48" y="46"/>
                      <a:pt x="48" y="42"/>
                      <a:pt x="44" y="47"/>
                    </a:cubicBezTo>
                    <a:cubicBezTo>
                      <a:pt x="44" y="48"/>
                      <a:pt x="43" y="47"/>
                      <a:pt x="43" y="49"/>
                    </a:cubicBezTo>
                    <a:cubicBezTo>
                      <a:pt x="42" y="52"/>
                      <a:pt x="38" y="51"/>
                      <a:pt x="35" y="53"/>
                    </a:cubicBezTo>
                    <a:cubicBezTo>
                      <a:pt x="35" y="56"/>
                      <a:pt x="37" y="62"/>
                      <a:pt x="31" y="60"/>
                    </a:cubicBezTo>
                    <a:cubicBezTo>
                      <a:pt x="32" y="64"/>
                      <a:pt x="29" y="71"/>
                      <a:pt x="33" y="72"/>
                    </a:cubicBezTo>
                    <a:cubicBezTo>
                      <a:pt x="32" y="73"/>
                      <a:pt x="30" y="74"/>
                      <a:pt x="28" y="75"/>
                    </a:cubicBezTo>
                    <a:cubicBezTo>
                      <a:pt x="25" y="80"/>
                      <a:pt x="32" y="79"/>
                      <a:pt x="31" y="83"/>
                    </a:cubicBezTo>
                    <a:cubicBezTo>
                      <a:pt x="31" y="83"/>
                      <a:pt x="28" y="83"/>
                      <a:pt x="29" y="85"/>
                    </a:cubicBezTo>
                    <a:cubicBezTo>
                      <a:pt x="29" y="84"/>
                      <a:pt x="33" y="87"/>
                      <a:pt x="31" y="87"/>
                    </a:cubicBezTo>
                    <a:cubicBezTo>
                      <a:pt x="33" y="87"/>
                      <a:pt x="34" y="85"/>
                      <a:pt x="33" y="85"/>
                    </a:cubicBezTo>
                    <a:cubicBezTo>
                      <a:pt x="35" y="86"/>
                      <a:pt x="35" y="89"/>
                      <a:pt x="39" y="88"/>
                    </a:cubicBezTo>
                    <a:cubicBezTo>
                      <a:pt x="39" y="92"/>
                      <a:pt x="36" y="92"/>
                      <a:pt x="37" y="96"/>
                    </a:cubicBezTo>
                    <a:cubicBezTo>
                      <a:pt x="31" y="96"/>
                      <a:pt x="26" y="96"/>
                      <a:pt x="20" y="96"/>
                    </a:cubicBezTo>
                    <a:cubicBezTo>
                      <a:pt x="20" y="95"/>
                      <a:pt x="23" y="93"/>
                      <a:pt x="22" y="92"/>
                    </a:cubicBezTo>
                    <a:cubicBezTo>
                      <a:pt x="21" y="90"/>
                      <a:pt x="18" y="91"/>
                      <a:pt x="16" y="90"/>
                    </a:cubicBezTo>
                    <a:cubicBezTo>
                      <a:pt x="15" y="90"/>
                      <a:pt x="14" y="87"/>
                      <a:pt x="13" y="87"/>
                    </a:cubicBezTo>
                    <a:cubicBezTo>
                      <a:pt x="12" y="86"/>
                      <a:pt x="9" y="87"/>
                      <a:pt x="9" y="87"/>
                    </a:cubicBezTo>
                    <a:cubicBezTo>
                      <a:pt x="7" y="84"/>
                      <a:pt x="7" y="87"/>
                      <a:pt x="3" y="87"/>
                    </a:cubicBezTo>
                    <a:cubicBezTo>
                      <a:pt x="3" y="82"/>
                      <a:pt x="0" y="80"/>
                      <a:pt x="2" y="73"/>
                    </a:cubicBezTo>
                    <a:cubicBezTo>
                      <a:pt x="7" y="80"/>
                      <a:pt x="2" y="66"/>
                      <a:pt x="11" y="70"/>
                    </a:cubicBezTo>
                    <a:cubicBezTo>
                      <a:pt x="12" y="68"/>
                      <a:pt x="9" y="68"/>
                      <a:pt x="9" y="68"/>
                    </a:cubicBezTo>
                    <a:cubicBezTo>
                      <a:pt x="9" y="66"/>
                      <a:pt x="15" y="65"/>
                      <a:pt x="11" y="64"/>
                    </a:cubicBezTo>
                    <a:cubicBezTo>
                      <a:pt x="12" y="61"/>
                      <a:pt x="17" y="61"/>
                      <a:pt x="20" y="60"/>
                    </a:cubicBezTo>
                    <a:cubicBezTo>
                      <a:pt x="18" y="57"/>
                      <a:pt x="26" y="54"/>
                      <a:pt x="20" y="53"/>
                    </a:cubicBezTo>
                    <a:cubicBezTo>
                      <a:pt x="20" y="51"/>
                      <a:pt x="24" y="51"/>
                      <a:pt x="26" y="51"/>
                    </a:cubicBezTo>
                    <a:cubicBezTo>
                      <a:pt x="26" y="48"/>
                      <a:pt x="27" y="46"/>
                      <a:pt x="29" y="46"/>
                    </a:cubicBezTo>
                    <a:cubicBezTo>
                      <a:pt x="26" y="42"/>
                      <a:pt x="31" y="42"/>
                      <a:pt x="29" y="36"/>
                    </a:cubicBezTo>
                    <a:cubicBezTo>
                      <a:pt x="37" y="37"/>
                      <a:pt x="39" y="32"/>
                      <a:pt x="44" y="31"/>
                    </a:cubicBezTo>
                    <a:cubicBezTo>
                      <a:pt x="47" y="31"/>
                      <a:pt x="45" y="27"/>
                      <a:pt x="46" y="27"/>
                    </a:cubicBezTo>
                    <a:cubicBezTo>
                      <a:pt x="47" y="26"/>
                      <a:pt x="49" y="28"/>
                      <a:pt x="48" y="29"/>
                    </a:cubicBezTo>
                    <a:cubicBezTo>
                      <a:pt x="49" y="28"/>
                      <a:pt x="51" y="26"/>
                      <a:pt x="52" y="25"/>
                    </a:cubicBezTo>
                    <a:cubicBezTo>
                      <a:pt x="53" y="24"/>
                      <a:pt x="54" y="23"/>
                      <a:pt x="54" y="21"/>
                    </a:cubicBezTo>
                    <a:cubicBezTo>
                      <a:pt x="57" y="22"/>
                      <a:pt x="60" y="21"/>
                      <a:pt x="63" y="19"/>
                    </a:cubicBezTo>
                    <a:cubicBezTo>
                      <a:pt x="66" y="18"/>
                      <a:pt x="68" y="19"/>
                      <a:pt x="74" y="18"/>
                    </a:cubicBezTo>
                    <a:cubicBezTo>
                      <a:pt x="76" y="17"/>
                      <a:pt x="75" y="16"/>
                      <a:pt x="76" y="16"/>
                    </a:cubicBezTo>
                    <a:cubicBezTo>
                      <a:pt x="78" y="15"/>
                      <a:pt x="80" y="18"/>
                      <a:pt x="80" y="18"/>
                    </a:cubicBezTo>
                    <a:cubicBezTo>
                      <a:pt x="83" y="17"/>
                      <a:pt x="78" y="14"/>
                      <a:pt x="82" y="14"/>
                    </a:cubicBezTo>
                    <a:cubicBezTo>
                      <a:pt x="82" y="14"/>
                      <a:pt x="83" y="14"/>
                      <a:pt x="83" y="14"/>
                    </a:cubicBezTo>
                    <a:cubicBezTo>
                      <a:pt x="85" y="13"/>
                      <a:pt x="91" y="13"/>
                      <a:pt x="97" y="12"/>
                    </a:cubicBezTo>
                    <a:cubicBezTo>
                      <a:pt x="100" y="11"/>
                      <a:pt x="99" y="12"/>
                      <a:pt x="100" y="10"/>
                    </a:cubicBezTo>
                    <a:cubicBezTo>
                      <a:pt x="100" y="10"/>
                      <a:pt x="102" y="8"/>
                      <a:pt x="102" y="8"/>
                    </a:cubicBezTo>
                    <a:cubicBezTo>
                      <a:pt x="107" y="6"/>
                      <a:pt x="110" y="12"/>
                      <a:pt x="11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3" name="íṥļíḍe">
                <a:extLst>
                  <a:ext uri="{FF2B5EF4-FFF2-40B4-BE49-F238E27FC236}">
                    <a16:creationId xmlns:a16="http://schemas.microsoft.com/office/drawing/2014/main" xmlns="" id="{F6408E57-D6D4-40EE-BE10-B65A34E6E65C}"/>
                  </a:ext>
                </a:extLst>
              </p:cNvPr>
              <p:cNvSpPr/>
              <p:nvPr/>
            </p:nvSpPr>
            <p:spPr bwMode="auto">
              <a:xfrm>
                <a:off x="4053480" y="668427"/>
                <a:ext cx="29417" cy="12607"/>
              </a:xfrm>
              <a:custGeom>
                <a:avLst/>
                <a:gdLst>
                  <a:gd name="T0" fmla="*/ 10 w 14"/>
                  <a:gd name="T1" fmla="*/ 0 h 6"/>
                  <a:gd name="T2" fmla="*/ 14 w 14"/>
                  <a:gd name="T3" fmla="*/ 0 h 6"/>
                  <a:gd name="T4" fmla="*/ 10 w 14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6">
                    <a:moveTo>
                      <a:pt x="10" y="0"/>
                    </a:moveTo>
                    <a:cubicBezTo>
                      <a:pt x="11" y="0"/>
                      <a:pt x="12" y="0"/>
                      <a:pt x="14" y="0"/>
                    </a:cubicBezTo>
                    <a:cubicBezTo>
                      <a:pt x="14" y="6"/>
                      <a:pt x="0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4" name="ïṩľíḋê">
                <a:extLst>
                  <a:ext uri="{FF2B5EF4-FFF2-40B4-BE49-F238E27FC236}">
                    <a16:creationId xmlns:a16="http://schemas.microsoft.com/office/drawing/2014/main" xmlns="" id="{CA43F2BD-4C68-4127-912B-CFE0A4F24CBE}"/>
                  </a:ext>
                </a:extLst>
              </p:cNvPr>
              <p:cNvSpPr/>
              <p:nvPr/>
            </p:nvSpPr>
            <p:spPr bwMode="auto">
              <a:xfrm>
                <a:off x="7827188" y="682435"/>
                <a:ext cx="85448" cy="67238"/>
              </a:xfrm>
              <a:custGeom>
                <a:avLst/>
                <a:gdLst>
                  <a:gd name="T0" fmla="*/ 11 w 41"/>
                  <a:gd name="T1" fmla="*/ 1 h 32"/>
                  <a:gd name="T2" fmla="*/ 13 w 41"/>
                  <a:gd name="T3" fmla="*/ 3 h 32"/>
                  <a:gd name="T4" fmla="*/ 24 w 41"/>
                  <a:gd name="T5" fmla="*/ 8 h 32"/>
                  <a:gd name="T6" fmla="*/ 30 w 41"/>
                  <a:gd name="T7" fmla="*/ 5 h 32"/>
                  <a:gd name="T8" fmla="*/ 41 w 41"/>
                  <a:gd name="T9" fmla="*/ 6 h 32"/>
                  <a:gd name="T10" fmla="*/ 37 w 41"/>
                  <a:gd name="T11" fmla="*/ 16 h 32"/>
                  <a:gd name="T12" fmla="*/ 23 w 41"/>
                  <a:gd name="T13" fmla="*/ 19 h 32"/>
                  <a:gd name="T14" fmla="*/ 23 w 41"/>
                  <a:gd name="T15" fmla="*/ 21 h 32"/>
                  <a:gd name="T16" fmla="*/ 19 w 41"/>
                  <a:gd name="T17" fmla="*/ 25 h 32"/>
                  <a:gd name="T18" fmla="*/ 13 w 41"/>
                  <a:gd name="T19" fmla="*/ 27 h 32"/>
                  <a:gd name="T20" fmla="*/ 6 w 41"/>
                  <a:gd name="T21" fmla="*/ 23 h 32"/>
                  <a:gd name="T22" fmla="*/ 0 w 41"/>
                  <a:gd name="T23" fmla="*/ 8 h 32"/>
                  <a:gd name="T24" fmla="*/ 11 w 41"/>
                  <a:gd name="T25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32">
                    <a:moveTo>
                      <a:pt x="11" y="1"/>
                    </a:moveTo>
                    <a:cubicBezTo>
                      <a:pt x="13" y="0"/>
                      <a:pt x="13" y="2"/>
                      <a:pt x="13" y="3"/>
                    </a:cubicBezTo>
                    <a:cubicBezTo>
                      <a:pt x="15" y="7"/>
                      <a:pt x="21" y="6"/>
                      <a:pt x="24" y="8"/>
                    </a:cubicBezTo>
                    <a:cubicBezTo>
                      <a:pt x="28" y="10"/>
                      <a:pt x="29" y="5"/>
                      <a:pt x="30" y="5"/>
                    </a:cubicBezTo>
                    <a:cubicBezTo>
                      <a:pt x="32" y="4"/>
                      <a:pt x="35" y="8"/>
                      <a:pt x="41" y="6"/>
                    </a:cubicBezTo>
                    <a:cubicBezTo>
                      <a:pt x="40" y="8"/>
                      <a:pt x="31" y="12"/>
                      <a:pt x="37" y="16"/>
                    </a:cubicBezTo>
                    <a:cubicBezTo>
                      <a:pt x="36" y="20"/>
                      <a:pt x="29" y="20"/>
                      <a:pt x="23" y="19"/>
                    </a:cubicBezTo>
                    <a:cubicBezTo>
                      <a:pt x="20" y="20"/>
                      <a:pt x="21" y="21"/>
                      <a:pt x="23" y="21"/>
                    </a:cubicBezTo>
                    <a:cubicBezTo>
                      <a:pt x="24" y="25"/>
                      <a:pt x="12" y="22"/>
                      <a:pt x="19" y="25"/>
                    </a:cubicBezTo>
                    <a:cubicBezTo>
                      <a:pt x="19" y="32"/>
                      <a:pt x="13" y="21"/>
                      <a:pt x="13" y="27"/>
                    </a:cubicBezTo>
                    <a:cubicBezTo>
                      <a:pt x="10" y="26"/>
                      <a:pt x="12" y="21"/>
                      <a:pt x="6" y="23"/>
                    </a:cubicBezTo>
                    <a:cubicBezTo>
                      <a:pt x="4" y="18"/>
                      <a:pt x="5" y="10"/>
                      <a:pt x="0" y="8"/>
                    </a:cubicBezTo>
                    <a:cubicBezTo>
                      <a:pt x="2" y="4"/>
                      <a:pt x="13" y="8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5" name="îSľíḍê">
                <a:extLst>
                  <a:ext uri="{FF2B5EF4-FFF2-40B4-BE49-F238E27FC236}">
                    <a16:creationId xmlns:a16="http://schemas.microsoft.com/office/drawing/2014/main" xmlns="" id="{ADF502A1-4DB5-4520-B7B9-FF34AF0EEF4D}"/>
                  </a:ext>
                </a:extLst>
              </p:cNvPr>
              <p:cNvSpPr/>
              <p:nvPr/>
            </p:nvSpPr>
            <p:spPr bwMode="auto">
              <a:xfrm>
                <a:off x="3770522" y="692241"/>
                <a:ext cx="23814" cy="15409"/>
              </a:xfrm>
              <a:custGeom>
                <a:avLst/>
                <a:gdLst>
                  <a:gd name="T0" fmla="*/ 6 w 11"/>
                  <a:gd name="T1" fmla="*/ 0 h 7"/>
                  <a:gd name="T2" fmla="*/ 8 w 11"/>
                  <a:gd name="T3" fmla="*/ 7 h 7"/>
                  <a:gd name="T4" fmla="*/ 0 w 11"/>
                  <a:gd name="T5" fmla="*/ 5 h 7"/>
                  <a:gd name="T6" fmla="*/ 6 w 11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7">
                    <a:moveTo>
                      <a:pt x="6" y="0"/>
                    </a:moveTo>
                    <a:cubicBezTo>
                      <a:pt x="11" y="1"/>
                      <a:pt x="8" y="2"/>
                      <a:pt x="8" y="7"/>
                    </a:cubicBezTo>
                    <a:cubicBezTo>
                      <a:pt x="6" y="6"/>
                      <a:pt x="4" y="5"/>
                      <a:pt x="0" y="5"/>
                    </a:cubicBezTo>
                    <a:cubicBezTo>
                      <a:pt x="1" y="2"/>
                      <a:pt x="7" y="4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6" name="i$1ídé">
                <a:extLst>
                  <a:ext uri="{FF2B5EF4-FFF2-40B4-BE49-F238E27FC236}">
                    <a16:creationId xmlns:a16="http://schemas.microsoft.com/office/drawing/2014/main" xmlns="" id="{34F10F6E-5509-4F70-B570-AC2F569BD594}"/>
                  </a:ext>
                </a:extLst>
              </p:cNvPr>
              <p:cNvSpPr/>
              <p:nvPr/>
            </p:nvSpPr>
            <p:spPr bwMode="auto">
              <a:xfrm>
                <a:off x="7921040" y="692241"/>
                <a:ext cx="39222" cy="36420"/>
              </a:xfrm>
              <a:custGeom>
                <a:avLst/>
                <a:gdLst>
                  <a:gd name="T0" fmla="*/ 0 w 19"/>
                  <a:gd name="T1" fmla="*/ 5 h 17"/>
                  <a:gd name="T2" fmla="*/ 19 w 19"/>
                  <a:gd name="T3" fmla="*/ 9 h 17"/>
                  <a:gd name="T4" fmla="*/ 11 w 19"/>
                  <a:gd name="T5" fmla="*/ 16 h 17"/>
                  <a:gd name="T6" fmla="*/ 7 w 19"/>
                  <a:gd name="T7" fmla="*/ 13 h 17"/>
                  <a:gd name="T8" fmla="*/ 4 w 19"/>
                  <a:gd name="T9" fmla="*/ 13 h 17"/>
                  <a:gd name="T10" fmla="*/ 0 w 19"/>
                  <a:gd name="T11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7">
                    <a:moveTo>
                      <a:pt x="0" y="5"/>
                    </a:moveTo>
                    <a:cubicBezTo>
                      <a:pt x="6" y="0"/>
                      <a:pt x="16" y="5"/>
                      <a:pt x="19" y="9"/>
                    </a:cubicBezTo>
                    <a:cubicBezTo>
                      <a:pt x="18" y="13"/>
                      <a:pt x="10" y="10"/>
                      <a:pt x="11" y="16"/>
                    </a:cubicBezTo>
                    <a:cubicBezTo>
                      <a:pt x="9" y="17"/>
                      <a:pt x="8" y="13"/>
                      <a:pt x="7" y="13"/>
                    </a:cubicBezTo>
                    <a:cubicBezTo>
                      <a:pt x="7" y="12"/>
                      <a:pt x="4" y="13"/>
                      <a:pt x="4" y="13"/>
                    </a:cubicBezTo>
                    <a:cubicBezTo>
                      <a:pt x="2" y="10"/>
                      <a:pt x="4" y="6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7" name="ísľîḓe">
                <a:extLst>
                  <a:ext uri="{FF2B5EF4-FFF2-40B4-BE49-F238E27FC236}">
                    <a16:creationId xmlns:a16="http://schemas.microsoft.com/office/drawing/2014/main" xmlns="" id="{71857102-2D0D-4440-8387-7636CB8CFADB}"/>
                  </a:ext>
                </a:extLst>
              </p:cNvPr>
              <p:cNvSpPr/>
              <p:nvPr/>
            </p:nvSpPr>
            <p:spPr bwMode="auto">
              <a:xfrm>
                <a:off x="7971468" y="703447"/>
                <a:ext cx="60234" cy="30817"/>
              </a:xfrm>
              <a:custGeom>
                <a:avLst/>
                <a:gdLst>
                  <a:gd name="T0" fmla="*/ 2 w 29"/>
                  <a:gd name="T1" fmla="*/ 2 h 15"/>
                  <a:gd name="T2" fmla="*/ 6 w 29"/>
                  <a:gd name="T3" fmla="*/ 2 h 15"/>
                  <a:gd name="T4" fmla="*/ 15 w 29"/>
                  <a:gd name="T5" fmla="*/ 6 h 15"/>
                  <a:gd name="T6" fmla="*/ 24 w 29"/>
                  <a:gd name="T7" fmla="*/ 9 h 15"/>
                  <a:gd name="T8" fmla="*/ 28 w 29"/>
                  <a:gd name="T9" fmla="*/ 13 h 15"/>
                  <a:gd name="T10" fmla="*/ 6 w 29"/>
                  <a:gd name="T11" fmla="*/ 9 h 15"/>
                  <a:gd name="T12" fmla="*/ 2 w 29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15">
                    <a:moveTo>
                      <a:pt x="2" y="2"/>
                    </a:moveTo>
                    <a:cubicBezTo>
                      <a:pt x="3" y="2"/>
                      <a:pt x="4" y="2"/>
                      <a:pt x="6" y="2"/>
                    </a:cubicBezTo>
                    <a:cubicBezTo>
                      <a:pt x="11" y="0"/>
                      <a:pt x="11" y="5"/>
                      <a:pt x="15" y="6"/>
                    </a:cubicBezTo>
                    <a:cubicBezTo>
                      <a:pt x="19" y="7"/>
                      <a:pt x="21" y="8"/>
                      <a:pt x="24" y="9"/>
                    </a:cubicBezTo>
                    <a:cubicBezTo>
                      <a:pt x="26" y="11"/>
                      <a:pt x="29" y="9"/>
                      <a:pt x="28" y="13"/>
                    </a:cubicBezTo>
                    <a:cubicBezTo>
                      <a:pt x="17" y="15"/>
                      <a:pt x="14" y="10"/>
                      <a:pt x="6" y="9"/>
                    </a:cubicBezTo>
                    <a:cubicBezTo>
                      <a:pt x="8" y="3"/>
                      <a:pt x="0" y="8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8" name="îs1ïḓê">
                <a:extLst>
                  <a:ext uri="{FF2B5EF4-FFF2-40B4-BE49-F238E27FC236}">
                    <a16:creationId xmlns:a16="http://schemas.microsoft.com/office/drawing/2014/main" xmlns="" id="{0F329451-BDC9-433E-988B-BD47F4DEC533}"/>
                  </a:ext>
                </a:extLst>
              </p:cNvPr>
              <p:cNvSpPr/>
              <p:nvPr/>
            </p:nvSpPr>
            <p:spPr bwMode="auto">
              <a:xfrm>
                <a:off x="4035270" y="752474"/>
                <a:ext cx="98055" cy="81245"/>
              </a:xfrm>
              <a:custGeom>
                <a:avLst/>
                <a:gdLst>
                  <a:gd name="T0" fmla="*/ 15 w 47"/>
                  <a:gd name="T1" fmla="*/ 8 h 39"/>
                  <a:gd name="T2" fmla="*/ 15 w 47"/>
                  <a:gd name="T3" fmla="*/ 6 h 39"/>
                  <a:gd name="T4" fmla="*/ 36 w 47"/>
                  <a:gd name="T5" fmla="*/ 0 h 39"/>
                  <a:gd name="T6" fmla="*/ 39 w 47"/>
                  <a:gd name="T7" fmla="*/ 8 h 39"/>
                  <a:gd name="T8" fmla="*/ 36 w 47"/>
                  <a:gd name="T9" fmla="*/ 13 h 39"/>
                  <a:gd name="T10" fmla="*/ 45 w 47"/>
                  <a:gd name="T11" fmla="*/ 15 h 39"/>
                  <a:gd name="T12" fmla="*/ 47 w 47"/>
                  <a:gd name="T13" fmla="*/ 30 h 39"/>
                  <a:gd name="T14" fmla="*/ 41 w 47"/>
                  <a:gd name="T15" fmla="*/ 30 h 39"/>
                  <a:gd name="T16" fmla="*/ 41 w 47"/>
                  <a:gd name="T17" fmla="*/ 34 h 39"/>
                  <a:gd name="T18" fmla="*/ 36 w 47"/>
                  <a:gd name="T19" fmla="*/ 34 h 39"/>
                  <a:gd name="T20" fmla="*/ 30 w 47"/>
                  <a:gd name="T21" fmla="*/ 38 h 39"/>
                  <a:gd name="T22" fmla="*/ 24 w 47"/>
                  <a:gd name="T23" fmla="*/ 32 h 39"/>
                  <a:gd name="T24" fmla="*/ 19 w 47"/>
                  <a:gd name="T25" fmla="*/ 26 h 39"/>
                  <a:gd name="T26" fmla="*/ 15 w 47"/>
                  <a:gd name="T27" fmla="*/ 23 h 39"/>
                  <a:gd name="T28" fmla="*/ 6 w 47"/>
                  <a:gd name="T29" fmla="*/ 21 h 39"/>
                  <a:gd name="T30" fmla="*/ 0 w 47"/>
                  <a:gd name="T31" fmla="*/ 17 h 39"/>
                  <a:gd name="T32" fmla="*/ 19 w 47"/>
                  <a:gd name="T33" fmla="*/ 19 h 39"/>
                  <a:gd name="T34" fmla="*/ 21 w 47"/>
                  <a:gd name="T35" fmla="*/ 12 h 39"/>
                  <a:gd name="T36" fmla="*/ 13 w 47"/>
                  <a:gd name="T37" fmla="*/ 6 h 39"/>
                  <a:gd name="T38" fmla="*/ 15 w 47"/>
                  <a:gd name="T39" fmla="*/ 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39">
                    <a:moveTo>
                      <a:pt x="15" y="8"/>
                    </a:moveTo>
                    <a:cubicBezTo>
                      <a:pt x="17" y="7"/>
                      <a:pt x="16" y="6"/>
                      <a:pt x="15" y="6"/>
                    </a:cubicBezTo>
                    <a:cubicBezTo>
                      <a:pt x="19" y="2"/>
                      <a:pt x="33" y="6"/>
                      <a:pt x="36" y="0"/>
                    </a:cubicBezTo>
                    <a:cubicBezTo>
                      <a:pt x="38" y="2"/>
                      <a:pt x="39" y="4"/>
                      <a:pt x="39" y="8"/>
                    </a:cubicBezTo>
                    <a:cubicBezTo>
                      <a:pt x="40" y="12"/>
                      <a:pt x="36" y="11"/>
                      <a:pt x="36" y="13"/>
                    </a:cubicBezTo>
                    <a:cubicBezTo>
                      <a:pt x="37" y="19"/>
                      <a:pt x="41" y="16"/>
                      <a:pt x="45" y="15"/>
                    </a:cubicBezTo>
                    <a:cubicBezTo>
                      <a:pt x="47" y="23"/>
                      <a:pt x="45" y="22"/>
                      <a:pt x="47" y="30"/>
                    </a:cubicBezTo>
                    <a:cubicBezTo>
                      <a:pt x="46" y="31"/>
                      <a:pt x="42" y="29"/>
                      <a:pt x="41" y="30"/>
                    </a:cubicBezTo>
                    <a:cubicBezTo>
                      <a:pt x="41" y="31"/>
                      <a:pt x="42" y="34"/>
                      <a:pt x="41" y="34"/>
                    </a:cubicBezTo>
                    <a:cubicBezTo>
                      <a:pt x="40" y="35"/>
                      <a:pt x="37" y="34"/>
                      <a:pt x="36" y="34"/>
                    </a:cubicBezTo>
                    <a:cubicBezTo>
                      <a:pt x="33" y="34"/>
                      <a:pt x="33" y="37"/>
                      <a:pt x="30" y="38"/>
                    </a:cubicBezTo>
                    <a:cubicBezTo>
                      <a:pt x="26" y="39"/>
                      <a:pt x="26" y="34"/>
                      <a:pt x="24" y="32"/>
                    </a:cubicBezTo>
                    <a:cubicBezTo>
                      <a:pt x="23" y="31"/>
                      <a:pt x="17" y="31"/>
                      <a:pt x="19" y="26"/>
                    </a:cubicBezTo>
                    <a:cubicBezTo>
                      <a:pt x="16" y="27"/>
                      <a:pt x="15" y="25"/>
                      <a:pt x="15" y="23"/>
                    </a:cubicBezTo>
                    <a:cubicBezTo>
                      <a:pt x="12" y="24"/>
                      <a:pt x="9" y="22"/>
                      <a:pt x="6" y="21"/>
                    </a:cubicBezTo>
                    <a:cubicBezTo>
                      <a:pt x="3" y="20"/>
                      <a:pt x="0" y="22"/>
                      <a:pt x="0" y="17"/>
                    </a:cubicBezTo>
                    <a:cubicBezTo>
                      <a:pt x="8" y="16"/>
                      <a:pt x="11" y="20"/>
                      <a:pt x="19" y="19"/>
                    </a:cubicBezTo>
                    <a:cubicBezTo>
                      <a:pt x="21" y="18"/>
                      <a:pt x="20" y="14"/>
                      <a:pt x="21" y="12"/>
                    </a:cubicBezTo>
                    <a:cubicBezTo>
                      <a:pt x="21" y="7"/>
                      <a:pt x="10" y="13"/>
                      <a:pt x="13" y="6"/>
                    </a:cubicBezTo>
                    <a:cubicBezTo>
                      <a:pt x="15" y="6"/>
                      <a:pt x="15" y="7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9" name="ïşľiḑè">
                <a:extLst>
                  <a:ext uri="{FF2B5EF4-FFF2-40B4-BE49-F238E27FC236}">
                    <a16:creationId xmlns:a16="http://schemas.microsoft.com/office/drawing/2014/main" xmlns="" id="{64040D7C-90B0-4730-A01B-2CBAC683EE93}"/>
                  </a:ext>
                </a:extLst>
              </p:cNvPr>
              <p:cNvSpPr/>
              <p:nvPr/>
            </p:nvSpPr>
            <p:spPr bwMode="auto">
              <a:xfrm>
                <a:off x="4384064" y="760879"/>
                <a:ext cx="58833" cy="28016"/>
              </a:xfrm>
              <a:custGeom>
                <a:avLst/>
                <a:gdLst>
                  <a:gd name="T0" fmla="*/ 0 w 28"/>
                  <a:gd name="T1" fmla="*/ 2 h 13"/>
                  <a:gd name="T2" fmla="*/ 7 w 28"/>
                  <a:gd name="T3" fmla="*/ 0 h 13"/>
                  <a:gd name="T4" fmla="*/ 28 w 28"/>
                  <a:gd name="T5" fmla="*/ 6 h 13"/>
                  <a:gd name="T6" fmla="*/ 26 w 28"/>
                  <a:gd name="T7" fmla="*/ 13 h 13"/>
                  <a:gd name="T8" fmla="*/ 6 w 28"/>
                  <a:gd name="T9" fmla="*/ 6 h 13"/>
                  <a:gd name="T10" fmla="*/ 0 w 28"/>
                  <a:gd name="T11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13">
                    <a:moveTo>
                      <a:pt x="0" y="2"/>
                    </a:moveTo>
                    <a:cubicBezTo>
                      <a:pt x="0" y="0"/>
                      <a:pt x="5" y="0"/>
                      <a:pt x="7" y="0"/>
                    </a:cubicBezTo>
                    <a:cubicBezTo>
                      <a:pt x="14" y="1"/>
                      <a:pt x="22" y="5"/>
                      <a:pt x="28" y="6"/>
                    </a:cubicBezTo>
                    <a:cubicBezTo>
                      <a:pt x="28" y="9"/>
                      <a:pt x="26" y="10"/>
                      <a:pt x="26" y="13"/>
                    </a:cubicBezTo>
                    <a:cubicBezTo>
                      <a:pt x="16" y="13"/>
                      <a:pt x="12" y="11"/>
                      <a:pt x="6" y="6"/>
                    </a:cubicBezTo>
                    <a:cubicBezTo>
                      <a:pt x="4" y="4"/>
                      <a:pt x="4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0" name="íSḷíḓé">
                <a:extLst>
                  <a:ext uri="{FF2B5EF4-FFF2-40B4-BE49-F238E27FC236}">
                    <a16:creationId xmlns:a16="http://schemas.microsoft.com/office/drawing/2014/main" xmlns="" id="{45ACAF7C-99B3-4DB4-B7C7-B2AB484CEFA9}"/>
                  </a:ext>
                </a:extLst>
              </p:cNvPr>
              <p:cNvSpPr/>
              <p:nvPr/>
            </p:nvSpPr>
            <p:spPr bwMode="auto">
              <a:xfrm>
                <a:off x="7881818" y="760879"/>
                <a:ext cx="39222" cy="15409"/>
              </a:xfrm>
              <a:custGeom>
                <a:avLst/>
                <a:gdLst>
                  <a:gd name="T0" fmla="*/ 19 w 19"/>
                  <a:gd name="T1" fmla="*/ 6 h 7"/>
                  <a:gd name="T2" fmla="*/ 0 w 19"/>
                  <a:gd name="T3" fmla="*/ 4 h 7"/>
                  <a:gd name="T4" fmla="*/ 6 w 19"/>
                  <a:gd name="T5" fmla="*/ 0 h 7"/>
                  <a:gd name="T6" fmla="*/ 19 w 19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7">
                    <a:moveTo>
                      <a:pt x="19" y="6"/>
                    </a:moveTo>
                    <a:cubicBezTo>
                      <a:pt x="16" y="7"/>
                      <a:pt x="5" y="6"/>
                      <a:pt x="0" y="4"/>
                    </a:cubicBezTo>
                    <a:cubicBezTo>
                      <a:pt x="1" y="1"/>
                      <a:pt x="6" y="3"/>
                      <a:pt x="6" y="0"/>
                    </a:cubicBezTo>
                    <a:cubicBezTo>
                      <a:pt x="10" y="2"/>
                      <a:pt x="19" y="0"/>
                      <a:pt x="19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1" name="iṩļíde">
                <a:extLst>
                  <a:ext uri="{FF2B5EF4-FFF2-40B4-BE49-F238E27FC236}">
                    <a16:creationId xmlns:a16="http://schemas.microsoft.com/office/drawing/2014/main" xmlns="" id="{436C986C-D3EE-4157-AC13-373B563A6AAC}"/>
                  </a:ext>
                </a:extLst>
              </p:cNvPr>
              <p:cNvSpPr/>
              <p:nvPr/>
            </p:nvSpPr>
            <p:spPr bwMode="auto">
              <a:xfrm>
                <a:off x="4811304" y="846327"/>
                <a:ext cx="30817" cy="21012"/>
              </a:xfrm>
              <a:custGeom>
                <a:avLst/>
                <a:gdLst>
                  <a:gd name="T0" fmla="*/ 15 w 15"/>
                  <a:gd name="T1" fmla="*/ 8 h 10"/>
                  <a:gd name="T2" fmla="*/ 0 w 15"/>
                  <a:gd name="T3" fmla="*/ 4 h 10"/>
                  <a:gd name="T4" fmla="*/ 15 w 15"/>
                  <a:gd name="T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0">
                    <a:moveTo>
                      <a:pt x="15" y="8"/>
                    </a:moveTo>
                    <a:cubicBezTo>
                      <a:pt x="6" y="10"/>
                      <a:pt x="8" y="2"/>
                      <a:pt x="0" y="4"/>
                    </a:cubicBezTo>
                    <a:cubicBezTo>
                      <a:pt x="3" y="0"/>
                      <a:pt x="15" y="2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2" name="îšľïdè">
                <a:extLst>
                  <a:ext uri="{FF2B5EF4-FFF2-40B4-BE49-F238E27FC236}">
                    <a16:creationId xmlns:a16="http://schemas.microsoft.com/office/drawing/2014/main" xmlns="" id="{B512192F-8F2C-4C2F-AE0F-4FD218D2C76A}"/>
                  </a:ext>
                </a:extLst>
              </p:cNvPr>
              <p:cNvSpPr/>
              <p:nvPr/>
            </p:nvSpPr>
            <p:spPr bwMode="auto">
              <a:xfrm>
                <a:off x="4790291" y="867338"/>
                <a:ext cx="43425" cy="25214"/>
              </a:xfrm>
              <a:custGeom>
                <a:avLst/>
                <a:gdLst>
                  <a:gd name="T0" fmla="*/ 21 w 21"/>
                  <a:gd name="T1" fmla="*/ 7 h 12"/>
                  <a:gd name="T2" fmla="*/ 3 w 21"/>
                  <a:gd name="T3" fmla="*/ 7 h 12"/>
                  <a:gd name="T4" fmla="*/ 8 w 21"/>
                  <a:gd name="T5" fmla="*/ 1 h 12"/>
                  <a:gd name="T6" fmla="*/ 21 w 21"/>
                  <a:gd name="T7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2">
                    <a:moveTo>
                      <a:pt x="21" y="7"/>
                    </a:moveTo>
                    <a:cubicBezTo>
                      <a:pt x="19" y="12"/>
                      <a:pt x="5" y="12"/>
                      <a:pt x="3" y="7"/>
                    </a:cubicBezTo>
                    <a:cubicBezTo>
                      <a:pt x="0" y="0"/>
                      <a:pt x="9" y="6"/>
                      <a:pt x="8" y="1"/>
                    </a:cubicBezTo>
                    <a:cubicBezTo>
                      <a:pt x="12" y="4"/>
                      <a:pt x="16" y="6"/>
                      <a:pt x="21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3" name="îSḷiḑe">
                <a:extLst>
                  <a:ext uri="{FF2B5EF4-FFF2-40B4-BE49-F238E27FC236}">
                    <a16:creationId xmlns:a16="http://schemas.microsoft.com/office/drawing/2014/main" xmlns="" id="{3FBFDDB6-381A-4C0E-ABC2-27DBF2209BD4}"/>
                  </a:ext>
                </a:extLst>
              </p:cNvPr>
              <p:cNvSpPr/>
              <p:nvPr/>
            </p:nvSpPr>
            <p:spPr bwMode="auto">
              <a:xfrm>
                <a:off x="6419400" y="885549"/>
                <a:ext cx="29417" cy="23814"/>
              </a:xfrm>
              <a:custGeom>
                <a:avLst/>
                <a:gdLst>
                  <a:gd name="T0" fmla="*/ 6 w 14"/>
                  <a:gd name="T1" fmla="*/ 0 h 11"/>
                  <a:gd name="T2" fmla="*/ 14 w 14"/>
                  <a:gd name="T3" fmla="*/ 7 h 11"/>
                  <a:gd name="T4" fmla="*/ 4 w 14"/>
                  <a:gd name="T5" fmla="*/ 11 h 11"/>
                  <a:gd name="T6" fmla="*/ 2 w 14"/>
                  <a:gd name="T7" fmla="*/ 2 h 11"/>
                  <a:gd name="T8" fmla="*/ 6 w 14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1">
                    <a:moveTo>
                      <a:pt x="6" y="0"/>
                    </a:moveTo>
                    <a:cubicBezTo>
                      <a:pt x="11" y="0"/>
                      <a:pt x="13" y="2"/>
                      <a:pt x="14" y="7"/>
                    </a:cubicBezTo>
                    <a:cubicBezTo>
                      <a:pt x="9" y="7"/>
                      <a:pt x="5" y="7"/>
                      <a:pt x="4" y="11"/>
                    </a:cubicBezTo>
                    <a:cubicBezTo>
                      <a:pt x="0" y="11"/>
                      <a:pt x="3" y="4"/>
                      <a:pt x="2" y="2"/>
                    </a:cubicBezTo>
                    <a:cubicBezTo>
                      <a:pt x="5" y="2"/>
                      <a:pt x="6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4" name="ïṧlîḍè">
                <a:extLst>
                  <a:ext uri="{FF2B5EF4-FFF2-40B4-BE49-F238E27FC236}">
                    <a16:creationId xmlns:a16="http://schemas.microsoft.com/office/drawing/2014/main" xmlns="" id="{8000301B-8A22-42C3-A37A-887FB8B34EEE}"/>
                  </a:ext>
                </a:extLst>
              </p:cNvPr>
              <p:cNvSpPr/>
              <p:nvPr/>
            </p:nvSpPr>
            <p:spPr bwMode="auto">
              <a:xfrm>
                <a:off x="3945620" y="900957"/>
                <a:ext cx="29417" cy="21012"/>
              </a:xfrm>
              <a:custGeom>
                <a:avLst/>
                <a:gdLst>
                  <a:gd name="T0" fmla="*/ 13 w 14"/>
                  <a:gd name="T1" fmla="*/ 8 h 10"/>
                  <a:gd name="T2" fmla="*/ 0 w 14"/>
                  <a:gd name="T3" fmla="*/ 10 h 10"/>
                  <a:gd name="T4" fmla="*/ 13 w 14"/>
                  <a:gd name="T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0">
                    <a:moveTo>
                      <a:pt x="13" y="8"/>
                    </a:moveTo>
                    <a:cubicBezTo>
                      <a:pt x="7" y="7"/>
                      <a:pt x="5" y="9"/>
                      <a:pt x="0" y="10"/>
                    </a:cubicBezTo>
                    <a:cubicBezTo>
                      <a:pt x="1" y="6"/>
                      <a:pt x="14" y="0"/>
                      <a:pt x="13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5" name="îṧļïde">
                <a:extLst>
                  <a:ext uri="{FF2B5EF4-FFF2-40B4-BE49-F238E27FC236}">
                    <a16:creationId xmlns:a16="http://schemas.microsoft.com/office/drawing/2014/main" xmlns="" id="{C7EFEB2D-4993-4925-8F21-0554C53536E0}"/>
                  </a:ext>
                </a:extLst>
              </p:cNvPr>
              <p:cNvSpPr/>
              <p:nvPr/>
            </p:nvSpPr>
            <p:spPr bwMode="auto">
              <a:xfrm>
                <a:off x="4434494" y="917766"/>
                <a:ext cx="47627" cy="29417"/>
              </a:xfrm>
              <a:custGeom>
                <a:avLst/>
                <a:gdLst>
                  <a:gd name="T0" fmla="*/ 19 w 23"/>
                  <a:gd name="T1" fmla="*/ 2 h 14"/>
                  <a:gd name="T2" fmla="*/ 21 w 23"/>
                  <a:gd name="T3" fmla="*/ 13 h 14"/>
                  <a:gd name="T4" fmla="*/ 2 w 23"/>
                  <a:gd name="T5" fmla="*/ 9 h 14"/>
                  <a:gd name="T6" fmla="*/ 6 w 23"/>
                  <a:gd name="T7" fmla="*/ 2 h 14"/>
                  <a:gd name="T8" fmla="*/ 19 w 23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4">
                    <a:moveTo>
                      <a:pt x="19" y="2"/>
                    </a:moveTo>
                    <a:cubicBezTo>
                      <a:pt x="21" y="4"/>
                      <a:pt x="23" y="11"/>
                      <a:pt x="21" y="13"/>
                    </a:cubicBezTo>
                    <a:cubicBezTo>
                      <a:pt x="13" y="12"/>
                      <a:pt x="4" y="14"/>
                      <a:pt x="2" y="9"/>
                    </a:cubicBezTo>
                    <a:cubicBezTo>
                      <a:pt x="0" y="3"/>
                      <a:pt x="8" y="8"/>
                      <a:pt x="6" y="2"/>
                    </a:cubicBezTo>
                    <a:cubicBezTo>
                      <a:pt x="11" y="0"/>
                      <a:pt x="19" y="5"/>
                      <a:pt x="19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6" name="ïṧľîḑe">
                <a:extLst>
                  <a:ext uri="{FF2B5EF4-FFF2-40B4-BE49-F238E27FC236}">
                    <a16:creationId xmlns:a16="http://schemas.microsoft.com/office/drawing/2014/main" xmlns="" id="{5EB170C2-14EE-4D8C-A7DF-A5AB259E20ED}"/>
                  </a:ext>
                </a:extLst>
              </p:cNvPr>
              <p:cNvSpPr/>
              <p:nvPr/>
            </p:nvSpPr>
            <p:spPr bwMode="auto">
              <a:xfrm>
                <a:off x="4416282" y="999012"/>
                <a:ext cx="57433" cy="26615"/>
              </a:xfrm>
              <a:custGeom>
                <a:avLst/>
                <a:gdLst>
                  <a:gd name="T0" fmla="*/ 26 w 28"/>
                  <a:gd name="T1" fmla="*/ 5 h 13"/>
                  <a:gd name="T2" fmla="*/ 19 w 28"/>
                  <a:gd name="T3" fmla="*/ 9 h 13"/>
                  <a:gd name="T4" fmla="*/ 11 w 28"/>
                  <a:gd name="T5" fmla="*/ 11 h 13"/>
                  <a:gd name="T6" fmla="*/ 4 w 28"/>
                  <a:gd name="T7" fmla="*/ 9 h 13"/>
                  <a:gd name="T8" fmla="*/ 5 w 28"/>
                  <a:gd name="T9" fmla="*/ 4 h 13"/>
                  <a:gd name="T10" fmla="*/ 11 w 28"/>
                  <a:gd name="T11" fmla="*/ 0 h 13"/>
                  <a:gd name="T12" fmla="*/ 26 w 28"/>
                  <a:gd name="T13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3">
                    <a:moveTo>
                      <a:pt x="26" y="5"/>
                    </a:moveTo>
                    <a:cubicBezTo>
                      <a:pt x="28" y="11"/>
                      <a:pt x="21" y="9"/>
                      <a:pt x="19" y="9"/>
                    </a:cubicBezTo>
                    <a:cubicBezTo>
                      <a:pt x="18" y="9"/>
                      <a:pt x="13" y="13"/>
                      <a:pt x="11" y="11"/>
                    </a:cubicBezTo>
                    <a:cubicBezTo>
                      <a:pt x="10" y="9"/>
                      <a:pt x="6" y="10"/>
                      <a:pt x="4" y="9"/>
                    </a:cubicBezTo>
                    <a:cubicBezTo>
                      <a:pt x="0" y="4"/>
                      <a:pt x="12" y="6"/>
                      <a:pt x="5" y="4"/>
                    </a:cubicBezTo>
                    <a:cubicBezTo>
                      <a:pt x="6" y="1"/>
                      <a:pt x="11" y="3"/>
                      <a:pt x="11" y="0"/>
                    </a:cubicBezTo>
                    <a:cubicBezTo>
                      <a:pt x="16" y="1"/>
                      <a:pt x="22" y="2"/>
                      <a:pt x="26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7" name="îś1ïḋê">
                <a:extLst>
                  <a:ext uri="{FF2B5EF4-FFF2-40B4-BE49-F238E27FC236}">
                    <a16:creationId xmlns:a16="http://schemas.microsoft.com/office/drawing/2014/main" xmlns="" id="{AA7351DB-27D6-4AA2-AE77-15CC56E21459}"/>
                  </a:ext>
                </a:extLst>
              </p:cNvPr>
              <p:cNvSpPr/>
              <p:nvPr/>
            </p:nvSpPr>
            <p:spPr bwMode="auto">
              <a:xfrm>
                <a:off x="4417683" y="1039635"/>
                <a:ext cx="26615" cy="12607"/>
              </a:xfrm>
              <a:custGeom>
                <a:avLst/>
                <a:gdLst>
                  <a:gd name="T0" fmla="*/ 10 w 13"/>
                  <a:gd name="T1" fmla="*/ 6 h 6"/>
                  <a:gd name="T2" fmla="*/ 3 w 13"/>
                  <a:gd name="T3" fmla="*/ 6 h 6"/>
                  <a:gd name="T4" fmla="*/ 10 w 13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6">
                    <a:moveTo>
                      <a:pt x="10" y="6"/>
                    </a:moveTo>
                    <a:cubicBezTo>
                      <a:pt x="6" y="3"/>
                      <a:pt x="8" y="6"/>
                      <a:pt x="3" y="6"/>
                    </a:cubicBezTo>
                    <a:cubicBezTo>
                      <a:pt x="0" y="0"/>
                      <a:pt x="13" y="0"/>
                      <a:pt x="10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8" name="íSḻiḍé">
                <a:extLst>
                  <a:ext uri="{FF2B5EF4-FFF2-40B4-BE49-F238E27FC236}">
                    <a16:creationId xmlns:a16="http://schemas.microsoft.com/office/drawing/2014/main" xmlns="" id="{FB25EC35-0A69-41DF-80C1-0B038446EF27}"/>
                  </a:ext>
                </a:extLst>
              </p:cNvPr>
              <p:cNvSpPr/>
              <p:nvPr/>
            </p:nvSpPr>
            <p:spPr bwMode="auto">
              <a:xfrm>
                <a:off x="4330835" y="1059246"/>
                <a:ext cx="30817" cy="18211"/>
              </a:xfrm>
              <a:custGeom>
                <a:avLst/>
                <a:gdLst>
                  <a:gd name="T0" fmla="*/ 13 w 15"/>
                  <a:gd name="T1" fmla="*/ 1 h 9"/>
                  <a:gd name="T2" fmla="*/ 15 w 15"/>
                  <a:gd name="T3" fmla="*/ 4 h 9"/>
                  <a:gd name="T4" fmla="*/ 7 w 15"/>
                  <a:gd name="T5" fmla="*/ 6 h 9"/>
                  <a:gd name="T6" fmla="*/ 0 w 15"/>
                  <a:gd name="T7" fmla="*/ 6 h 9"/>
                  <a:gd name="T8" fmla="*/ 13 w 15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9">
                    <a:moveTo>
                      <a:pt x="13" y="1"/>
                    </a:moveTo>
                    <a:cubicBezTo>
                      <a:pt x="13" y="3"/>
                      <a:pt x="13" y="4"/>
                      <a:pt x="15" y="4"/>
                    </a:cubicBezTo>
                    <a:cubicBezTo>
                      <a:pt x="15" y="8"/>
                      <a:pt x="9" y="5"/>
                      <a:pt x="7" y="6"/>
                    </a:cubicBezTo>
                    <a:cubicBezTo>
                      <a:pt x="5" y="9"/>
                      <a:pt x="7" y="6"/>
                      <a:pt x="0" y="6"/>
                    </a:cubicBezTo>
                    <a:cubicBezTo>
                      <a:pt x="3" y="3"/>
                      <a:pt x="6" y="0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9" name="î$ľîḑê">
                <a:extLst>
                  <a:ext uri="{FF2B5EF4-FFF2-40B4-BE49-F238E27FC236}">
                    <a16:creationId xmlns:a16="http://schemas.microsoft.com/office/drawing/2014/main" xmlns="" id="{E6124520-9489-40EE-9F31-76ACCE59897E}"/>
                  </a:ext>
                </a:extLst>
              </p:cNvPr>
              <p:cNvSpPr/>
              <p:nvPr/>
            </p:nvSpPr>
            <p:spPr bwMode="auto">
              <a:xfrm>
                <a:off x="4388266" y="1076055"/>
                <a:ext cx="12607" cy="18211"/>
              </a:xfrm>
              <a:custGeom>
                <a:avLst/>
                <a:gdLst>
                  <a:gd name="T0" fmla="*/ 2 w 6"/>
                  <a:gd name="T1" fmla="*/ 0 h 9"/>
                  <a:gd name="T2" fmla="*/ 5 w 6"/>
                  <a:gd name="T3" fmla="*/ 8 h 9"/>
                  <a:gd name="T4" fmla="*/ 2 w 6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9">
                    <a:moveTo>
                      <a:pt x="2" y="0"/>
                    </a:moveTo>
                    <a:cubicBezTo>
                      <a:pt x="5" y="1"/>
                      <a:pt x="6" y="3"/>
                      <a:pt x="5" y="8"/>
                    </a:cubicBezTo>
                    <a:cubicBezTo>
                      <a:pt x="0" y="9"/>
                      <a:pt x="2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0" name="íṩ1iďe">
                <a:extLst>
                  <a:ext uri="{FF2B5EF4-FFF2-40B4-BE49-F238E27FC236}">
                    <a16:creationId xmlns:a16="http://schemas.microsoft.com/office/drawing/2014/main" xmlns="" id="{F97678D1-7E2A-4AB1-A09F-A2E64A331BD9}"/>
                  </a:ext>
                </a:extLst>
              </p:cNvPr>
              <p:cNvSpPr/>
              <p:nvPr/>
            </p:nvSpPr>
            <p:spPr bwMode="auto">
              <a:xfrm>
                <a:off x="5499087" y="1237145"/>
                <a:ext cx="68639" cy="84047"/>
              </a:xfrm>
              <a:custGeom>
                <a:avLst/>
                <a:gdLst>
                  <a:gd name="T0" fmla="*/ 12 w 33"/>
                  <a:gd name="T1" fmla="*/ 0 h 40"/>
                  <a:gd name="T2" fmla="*/ 14 w 33"/>
                  <a:gd name="T3" fmla="*/ 2 h 40"/>
                  <a:gd name="T4" fmla="*/ 27 w 33"/>
                  <a:gd name="T5" fmla="*/ 2 h 40"/>
                  <a:gd name="T6" fmla="*/ 32 w 33"/>
                  <a:gd name="T7" fmla="*/ 6 h 40"/>
                  <a:gd name="T8" fmla="*/ 31 w 33"/>
                  <a:gd name="T9" fmla="*/ 10 h 40"/>
                  <a:gd name="T10" fmla="*/ 27 w 33"/>
                  <a:gd name="T11" fmla="*/ 12 h 40"/>
                  <a:gd name="T12" fmla="*/ 31 w 33"/>
                  <a:gd name="T13" fmla="*/ 21 h 40"/>
                  <a:gd name="T14" fmla="*/ 29 w 33"/>
                  <a:gd name="T15" fmla="*/ 30 h 40"/>
                  <a:gd name="T16" fmla="*/ 19 w 33"/>
                  <a:gd name="T17" fmla="*/ 30 h 40"/>
                  <a:gd name="T18" fmla="*/ 18 w 33"/>
                  <a:gd name="T19" fmla="*/ 36 h 40"/>
                  <a:gd name="T20" fmla="*/ 14 w 33"/>
                  <a:gd name="T21" fmla="*/ 40 h 40"/>
                  <a:gd name="T22" fmla="*/ 3 w 33"/>
                  <a:gd name="T23" fmla="*/ 40 h 40"/>
                  <a:gd name="T24" fmla="*/ 6 w 33"/>
                  <a:gd name="T25" fmla="*/ 28 h 40"/>
                  <a:gd name="T26" fmla="*/ 6 w 33"/>
                  <a:gd name="T27" fmla="*/ 21 h 40"/>
                  <a:gd name="T28" fmla="*/ 3 w 33"/>
                  <a:gd name="T29" fmla="*/ 12 h 40"/>
                  <a:gd name="T30" fmla="*/ 10 w 33"/>
                  <a:gd name="T31" fmla="*/ 13 h 40"/>
                  <a:gd name="T32" fmla="*/ 12 w 33"/>
                  <a:gd name="T3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3" h="40">
                    <a:moveTo>
                      <a:pt x="12" y="0"/>
                    </a:moveTo>
                    <a:cubicBezTo>
                      <a:pt x="14" y="0"/>
                      <a:pt x="14" y="1"/>
                      <a:pt x="14" y="2"/>
                    </a:cubicBezTo>
                    <a:cubicBezTo>
                      <a:pt x="14" y="5"/>
                      <a:pt x="22" y="0"/>
                      <a:pt x="27" y="2"/>
                    </a:cubicBezTo>
                    <a:cubicBezTo>
                      <a:pt x="28" y="5"/>
                      <a:pt x="29" y="6"/>
                      <a:pt x="32" y="6"/>
                    </a:cubicBezTo>
                    <a:cubicBezTo>
                      <a:pt x="33" y="8"/>
                      <a:pt x="32" y="9"/>
                      <a:pt x="31" y="10"/>
                    </a:cubicBezTo>
                    <a:cubicBezTo>
                      <a:pt x="31" y="11"/>
                      <a:pt x="28" y="11"/>
                      <a:pt x="27" y="12"/>
                    </a:cubicBezTo>
                    <a:cubicBezTo>
                      <a:pt x="27" y="16"/>
                      <a:pt x="30" y="17"/>
                      <a:pt x="31" y="21"/>
                    </a:cubicBezTo>
                    <a:cubicBezTo>
                      <a:pt x="31" y="24"/>
                      <a:pt x="28" y="26"/>
                      <a:pt x="29" y="30"/>
                    </a:cubicBezTo>
                    <a:cubicBezTo>
                      <a:pt x="26" y="30"/>
                      <a:pt x="23" y="30"/>
                      <a:pt x="19" y="30"/>
                    </a:cubicBezTo>
                    <a:cubicBezTo>
                      <a:pt x="17" y="30"/>
                      <a:pt x="19" y="34"/>
                      <a:pt x="18" y="36"/>
                    </a:cubicBezTo>
                    <a:cubicBezTo>
                      <a:pt x="17" y="37"/>
                      <a:pt x="12" y="36"/>
                      <a:pt x="14" y="40"/>
                    </a:cubicBezTo>
                    <a:cubicBezTo>
                      <a:pt x="10" y="40"/>
                      <a:pt x="6" y="40"/>
                      <a:pt x="3" y="40"/>
                    </a:cubicBezTo>
                    <a:cubicBezTo>
                      <a:pt x="4" y="36"/>
                      <a:pt x="0" y="27"/>
                      <a:pt x="6" y="28"/>
                    </a:cubicBezTo>
                    <a:cubicBezTo>
                      <a:pt x="7" y="23"/>
                      <a:pt x="3" y="25"/>
                      <a:pt x="6" y="21"/>
                    </a:cubicBezTo>
                    <a:cubicBezTo>
                      <a:pt x="8" y="15"/>
                      <a:pt x="1" y="17"/>
                      <a:pt x="3" y="12"/>
                    </a:cubicBezTo>
                    <a:cubicBezTo>
                      <a:pt x="7" y="11"/>
                      <a:pt x="8" y="13"/>
                      <a:pt x="10" y="13"/>
                    </a:cubicBezTo>
                    <a:cubicBezTo>
                      <a:pt x="14" y="13"/>
                      <a:pt x="11" y="4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1" name="îšḷíďè">
                <a:extLst>
                  <a:ext uri="{FF2B5EF4-FFF2-40B4-BE49-F238E27FC236}">
                    <a16:creationId xmlns:a16="http://schemas.microsoft.com/office/drawing/2014/main" xmlns="" id="{1EBB221C-2C74-4A6D-A4E6-98C26B10DA34}"/>
                  </a:ext>
                </a:extLst>
              </p:cNvPr>
              <p:cNvSpPr/>
              <p:nvPr/>
            </p:nvSpPr>
            <p:spPr bwMode="auto">
              <a:xfrm>
                <a:off x="3054722" y="1241347"/>
                <a:ext cx="21012" cy="19611"/>
              </a:xfrm>
              <a:custGeom>
                <a:avLst/>
                <a:gdLst>
                  <a:gd name="T0" fmla="*/ 9 w 10"/>
                  <a:gd name="T1" fmla="*/ 0 h 9"/>
                  <a:gd name="T2" fmla="*/ 7 w 10"/>
                  <a:gd name="T3" fmla="*/ 4 h 9"/>
                  <a:gd name="T4" fmla="*/ 0 w 10"/>
                  <a:gd name="T5" fmla="*/ 6 h 9"/>
                  <a:gd name="T6" fmla="*/ 9 w 10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9">
                    <a:moveTo>
                      <a:pt x="9" y="0"/>
                    </a:moveTo>
                    <a:cubicBezTo>
                      <a:pt x="10" y="3"/>
                      <a:pt x="8" y="3"/>
                      <a:pt x="7" y="4"/>
                    </a:cubicBezTo>
                    <a:cubicBezTo>
                      <a:pt x="5" y="7"/>
                      <a:pt x="4" y="9"/>
                      <a:pt x="0" y="6"/>
                    </a:cubicBezTo>
                    <a:cubicBezTo>
                      <a:pt x="1" y="2"/>
                      <a:pt x="5" y="1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2" name="ïSľíḑè">
                <a:extLst>
                  <a:ext uri="{FF2B5EF4-FFF2-40B4-BE49-F238E27FC236}">
                    <a16:creationId xmlns:a16="http://schemas.microsoft.com/office/drawing/2014/main" xmlns="" id="{EF604162-B528-441F-8B3B-2EF7982AB2A0}"/>
                  </a:ext>
                </a:extLst>
              </p:cNvPr>
              <p:cNvSpPr/>
              <p:nvPr/>
            </p:nvSpPr>
            <p:spPr bwMode="auto">
              <a:xfrm>
                <a:off x="3560405" y="1258157"/>
                <a:ext cx="25214" cy="37822"/>
              </a:xfrm>
              <a:custGeom>
                <a:avLst/>
                <a:gdLst>
                  <a:gd name="T0" fmla="*/ 3 w 12"/>
                  <a:gd name="T1" fmla="*/ 0 h 18"/>
                  <a:gd name="T2" fmla="*/ 12 w 12"/>
                  <a:gd name="T3" fmla="*/ 13 h 18"/>
                  <a:gd name="T4" fmla="*/ 5 w 12"/>
                  <a:gd name="T5" fmla="*/ 9 h 18"/>
                  <a:gd name="T6" fmla="*/ 3 w 12"/>
                  <a:gd name="T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8">
                    <a:moveTo>
                      <a:pt x="3" y="0"/>
                    </a:moveTo>
                    <a:cubicBezTo>
                      <a:pt x="6" y="4"/>
                      <a:pt x="7" y="11"/>
                      <a:pt x="12" y="13"/>
                    </a:cubicBezTo>
                    <a:cubicBezTo>
                      <a:pt x="10" y="18"/>
                      <a:pt x="5" y="12"/>
                      <a:pt x="5" y="9"/>
                    </a:cubicBezTo>
                    <a:cubicBezTo>
                      <a:pt x="0" y="9"/>
                      <a:pt x="0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3" name="ïşļíḍè">
                <a:extLst>
                  <a:ext uri="{FF2B5EF4-FFF2-40B4-BE49-F238E27FC236}">
                    <a16:creationId xmlns:a16="http://schemas.microsoft.com/office/drawing/2014/main" xmlns="" id="{8ED00BEF-64A0-46FB-AD2F-34039D84AAEC}"/>
                  </a:ext>
                </a:extLst>
              </p:cNvPr>
              <p:cNvSpPr/>
              <p:nvPr/>
            </p:nvSpPr>
            <p:spPr bwMode="auto">
              <a:xfrm>
                <a:off x="7900029" y="1241347"/>
                <a:ext cx="40623" cy="180701"/>
              </a:xfrm>
              <a:custGeom>
                <a:avLst/>
                <a:gdLst>
                  <a:gd name="T0" fmla="*/ 6 w 19"/>
                  <a:gd name="T1" fmla="*/ 10 h 87"/>
                  <a:gd name="T2" fmla="*/ 10 w 19"/>
                  <a:gd name="T3" fmla="*/ 23 h 87"/>
                  <a:gd name="T4" fmla="*/ 12 w 19"/>
                  <a:gd name="T5" fmla="*/ 30 h 87"/>
                  <a:gd name="T6" fmla="*/ 12 w 19"/>
                  <a:gd name="T7" fmla="*/ 36 h 87"/>
                  <a:gd name="T8" fmla="*/ 14 w 19"/>
                  <a:gd name="T9" fmla="*/ 51 h 87"/>
                  <a:gd name="T10" fmla="*/ 19 w 19"/>
                  <a:gd name="T11" fmla="*/ 58 h 87"/>
                  <a:gd name="T12" fmla="*/ 12 w 19"/>
                  <a:gd name="T13" fmla="*/ 60 h 87"/>
                  <a:gd name="T14" fmla="*/ 12 w 19"/>
                  <a:gd name="T15" fmla="*/ 73 h 87"/>
                  <a:gd name="T16" fmla="*/ 8 w 19"/>
                  <a:gd name="T17" fmla="*/ 73 h 87"/>
                  <a:gd name="T18" fmla="*/ 12 w 19"/>
                  <a:gd name="T19" fmla="*/ 86 h 87"/>
                  <a:gd name="T20" fmla="*/ 2 w 19"/>
                  <a:gd name="T21" fmla="*/ 84 h 87"/>
                  <a:gd name="T22" fmla="*/ 4 w 19"/>
                  <a:gd name="T23" fmla="*/ 73 h 87"/>
                  <a:gd name="T24" fmla="*/ 1 w 19"/>
                  <a:gd name="T25" fmla="*/ 67 h 87"/>
                  <a:gd name="T26" fmla="*/ 4 w 19"/>
                  <a:gd name="T27" fmla="*/ 45 h 87"/>
                  <a:gd name="T28" fmla="*/ 1 w 19"/>
                  <a:gd name="T29" fmla="*/ 36 h 87"/>
                  <a:gd name="T30" fmla="*/ 1 w 19"/>
                  <a:gd name="T31" fmla="*/ 23 h 87"/>
                  <a:gd name="T32" fmla="*/ 6 w 19"/>
                  <a:gd name="T33" fmla="*/ 17 h 87"/>
                  <a:gd name="T34" fmla="*/ 8 w 19"/>
                  <a:gd name="T35" fmla="*/ 11 h 87"/>
                  <a:gd name="T36" fmla="*/ 6 w 19"/>
                  <a:gd name="T37" fmla="*/ 1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87">
                    <a:moveTo>
                      <a:pt x="6" y="10"/>
                    </a:moveTo>
                    <a:cubicBezTo>
                      <a:pt x="14" y="0"/>
                      <a:pt x="7" y="20"/>
                      <a:pt x="10" y="23"/>
                    </a:cubicBezTo>
                    <a:cubicBezTo>
                      <a:pt x="13" y="25"/>
                      <a:pt x="8" y="26"/>
                      <a:pt x="12" y="30"/>
                    </a:cubicBezTo>
                    <a:cubicBezTo>
                      <a:pt x="14" y="33"/>
                      <a:pt x="12" y="33"/>
                      <a:pt x="12" y="36"/>
                    </a:cubicBezTo>
                    <a:cubicBezTo>
                      <a:pt x="12" y="38"/>
                      <a:pt x="15" y="43"/>
                      <a:pt x="14" y="51"/>
                    </a:cubicBezTo>
                    <a:cubicBezTo>
                      <a:pt x="13" y="55"/>
                      <a:pt x="16" y="56"/>
                      <a:pt x="19" y="58"/>
                    </a:cubicBezTo>
                    <a:cubicBezTo>
                      <a:pt x="19" y="62"/>
                      <a:pt x="14" y="62"/>
                      <a:pt x="12" y="60"/>
                    </a:cubicBezTo>
                    <a:cubicBezTo>
                      <a:pt x="11" y="65"/>
                      <a:pt x="11" y="73"/>
                      <a:pt x="12" y="73"/>
                    </a:cubicBezTo>
                    <a:cubicBezTo>
                      <a:pt x="12" y="73"/>
                      <a:pt x="8" y="73"/>
                      <a:pt x="8" y="73"/>
                    </a:cubicBezTo>
                    <a:cubicBezTo>
                      <a:pt x="8" y="77"/>
                      <a:pt x="13" y="78"/>
                      <a:pt x="12" y="86"/>
                    </a:cubicBezTo>
                    <a:cubicBezTo>
                      <a:pt x="6" y="84"/>
                      <a:pt x="7" y="87"/>
                      <a:pt x="2" y="84"/>
                    </a:cubicBezTo>
                    <a:cubicBezTo>
                      <a:pt x="6" y="79"/>
                      <a:pt x="2" y="78"/>
                      <a:pt x="4" y="73"/>
                    </a:cubicBezTo>
                    <a:cubicBezTo>
                      <a:pt x="4" y="70"/>
                      <a:pt x="3" y="68"/>
                      <a:pt x="1" y="67"/>
                    </a:cubicBezTo>
                    <a:cubicBezTo>
                      <a:pt x="2" y="63"/>
                      <a:pt x="6" y="55"/>
                      <a:pt x="4" y="45"/>
                    </a:cubicBezTo>
                    <a:cubicBezTo>
                      <a:pt x="4" y="41"/>
                      <a:pt x="1" y="39"/>
                      <a:pt x="1" y="36"/>
                    </a:cubicBezTo>
                    <a:cubicBezTo>
                      <a:pt x="0" y="30"/>
                      <a:pt x="5" y="26"/>
                      <a:pt x="1" y="23"/>
                    </a:cubicBezTo>
                    <a:cubicBezTo>
                      <a:pt x="2" y="20"/>
                      <a:pt x="3" y="18"/>
                      <a:pt x="6" y="17"/>
                    </a:cubicBezTo>
                    <a:cubicBezTo>
                      <a:pt x="6" y="14"/>
                      <a:pt x="6" y="12"/>
                      <a:pt x="8" y="11"/>
                    </a:cubicBezTo>
                    <a:cubicBezTo>
                      <a:pt x="8" y="10"/>
                      <a:pt x="7" y="10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4" name="îṥľiḋê">
                <a:extLst>
                  <a:ext uri="{FF2B5EF4-FFF2-40B4-BE49-F238E27FC236}">
                    <a16:creationId xmlns:a16="http://schemas.microsoft.com/office/drawing/2014/main" xmlns="" id="{29D151B3-E4FA-4562-8CFF-FB7579C659EC}"/>
                  </a:ext>
                </a:extLst>
              </p:cNvPr>
              <p:cNvSpPr/>
              <p:nvPr/>
            </p:nvSpPr>
            <p:spPr bwMode="auto">
              <a:xfrm>
                <a:off x="3023905" y="1260958"/>
                <a:ext cx="9806" cy="18211"/>
              </a:xfrm>
              <a:custGeom>
                <a:avLst/>
                <a:gdLst>
                  <a:gd name="T0" fmla="*/ 2 w 5"/>
                  <a:gd name="T1" fmla="*/ 1 h 9"/>
                  <a:gd name="T2" fmla="*/ 0 w 5"/>
                  <a:gd name="T3" fmla="*/ 6 h 9"/>
                  <a:gd name="T4" fmla="*/ 0 w 5"/>
                  <a:gd name="T5" fmla="*/ 2 h 9"/>
                  <a:gd name="T6" fmla="*/ 2 w 5"/>
                  <a:gd name="T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2" y="1"/>
                    </a:moveTo>
                    <a:cubicBezTo>
                      <a:pt x="5" y="0"/>
                      <a:pt x="4" y="9"/>
                      <a:pt x="0" y="6"/>
                    </a:cubicBezTo>
                    <a:cubicBezTo>
                      <a:pt x="0" y="5"/>
                      <a:pt x="0" y="4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5" name="î$1îḋe">
                <a:extLst>
                  <a:ext uri="{FF2B5EF4-FFF2-40B4-BE49-F238E27FC236}">
                    <a16:creationId xmlns:a16="http://schemas.microsoft.com/office/drawing/2014/main" xmlns="" id="{82B8116F-C5D6-4645-8B17-47B2745E0ACB}"/>
                  </a:ext>
                </a:extLst>
              </p:cNvPr>
              <p:cNvSpPr/>
              <p:nvPr/>
            </p:nvSpPr>
            <p:spPr bwMode="auto">
              <a:xfrm>
                <a:off x="4717451" y="1322593"/>
                <a:ext cx="116265" cy="98055"/>
              </a:xfrm>
              <a:custGeom>
                <a:avLst/>
                <a:gdLst>
                  <a:gd name="T0" fmla="*/ 25 w 56"/>
                  <a:gd name="T1" fmla="*/ 0 h 47"/>
                  <a:gd name="T2" fmla="*/ 30 w 56"/>
                  <a:gd name="T3" fmla="*/ 4 h 47"/>
                  <a:gd name="T4" fmla="*/ 28 w 56"/>
                  <a:gd name="T5" fmla="*/ 12 h 47"/>
                  <a:gd name="T6" fmla="*/ 36 w 56"/>
                  <a:gd name="T7" fmla="*/ 15 h 47"/>
                  <a:gd name="T8" fmla="*/ 47 w 56"/>
                  <a:gd name="T9" fmla="*/ 19 h 47"/>
                  <a:gd name="T10" fmla="*/ 45 w 56"/>
                  <a:gd name="T11" fmla="*/ 26 h 47"/>
                  <a:gd name="T12" fmla="*/ 51 w 56"/>
                  <a:gd name="T13" fmla="*/ 28 h 47"/>
                  <a:gd name="T14" fmla="*/ 54 w 56"/>
                  <a:gd name="T15" fmla="*/ 34 h 47"/>
                  <a:gd name="T16" fmla="*/ 51 w 56"/>
                  <a:gd name="T17" fmla="*/ 43 h 47"/>
                  <a:gd name="T18" fmla="*/ 49 w 56"/>
                  <a:gd name="T19" fmla="*/ 40 h 47"/>
                  <a:gd name="T20" fmla="*/ 38 w 56"/>
                  <a:gd name="T21" fmla="*/ 40 h 47"/>
                  <a:gd name="T22" fmla="*/ 30 w 56"/>
                  <a:gd name="T23" fmla="*/ 47 h 47"/>
                  <a:gd name="T24" fmla="*/ 26 w 56"/>
                  <a:gd name="T25" fmla="*/ 41 h 47"/>
                  <a:gd name="T26" fmla="*/ 21 w 56"/>
                  <a:gd name="T27" fmla="*/ 40 h 47"/>
                  <a:gd name="T28" fmla="*/ 13 w 56"/>
                  <a:gd name="T29" fmla="*/ 34 h 47"/>
                  <a:gd name="T30" fmla="*/ 0 w 56"/>
                  <a:gd name="T31" fmla="*/ 36 h 47"/>
                  <a:gd name="T32" fmla="*/ 2 w 56"/>
                  <a:gd name="T33" fmla="*/ 28 h 47"/>
                  <a:gd name="T34" fmla="*/ 10 w 56"/>
                  <a:gd name="T35" fmla="*/ 25 h 47"/>
                  <a:gd name="T36" fmla="*/ 13 w 56"/>
                  <a:gd name="T37" fmla="*/ 17 h 47"/>
                  <a:gd name="T38" fmla="*/ 15 w 56"/>
                  <a:gd name="T39" fmla="*/ 8 h 47"/>
                  <a:gd name="T40" fmla="*/ 19 w 56"/>
                  <a:gd name="T41" fmla="*/ 8 h 47"/>
                  <a:gd name="T42" fmla="*/ 19 w 56"/>
                  <a:gd name="T43" fmla="*/ 4 h 47"/>
                  <a:gd name="T44" fmla="*/ 25 w 56"/>
                  <a:gd name="T4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6" h="47">
                    <a:moveTo>
                      <a:pt x="25" y="0"/>
                    </a:moveTo>
                    <a:cubicBezTo>
                      <a:pt x="27" y="1"/>
                      <a:pt x="27" y="4"/>
                      <a:pt x="30" y="4"/>
                    </a:cubicBezTo>
                    <a:cubicBezTo>
                      <a:pt x="29" y="8"/>
                      <a:pt x="24" y="8"/>
                      <a:pt x="28" y="12"/>
                    </a:cubicBezTo>
                    <a:cubicBezTo>
                      <a:pt x="27" y="16"/>
                      <a:pt x="33" y="14"/>
                      <a:pt x="36" y="15"/>
                    </a:cubicBezTo>
                    <a:cubicBezTo>
                      <a:pt x="37" y="16"/>
                      <a:pt x="40" y="22"/>
                      <a:pt x="47" y="19"/>
                    </a:cubicBezTo>
                    <a:cubicBezTo>
                      <a:pt x="47" y="24"/>
                      <a:pt x="50" y="25"/>
                      <a:pt x="45" y="26"/>
                    </a:cubicBezTo>
                    <a:cubicBezTo>
                      <a:pt x="45" y="29"/>
                      <a:pt x="49" y="27"/>
                      <a:pt x="51" y="28"/>
                    </a:cubicBezTo>
                    <a:cubicBezTo>
                      <a:pt x="52" y="30"/>
                      <a:pt x="49" y="36"/>
                      <a:pt x="54" y="34"/>
                    </a:cubicBezTo>
                    <a:cubicBezTo>
                      <a:pt x="56" y="40"/>
                      <a:pt x="49" y="38"/>
                      <a:pt x="51" y="43"/>
                    </a:cubicBezTo>
                    <a:cubicBezTo>
                      <a:pt x="49" y="43"/>
                      <a:pt x="49" y="41"/>
                      <a:pt x="49" y="40"/>
                    </a:cubicBezTo>
                    <a:cubicBezTo>
                      <a:pt x="42" y="40"/>
                      <a:pt x="43" y="42"/>
                      <a:pt x="38" y="40"/>
                    </a:cubicBezTo>
                    <a:cubicBezTo>
                      <a:pt x="35" y="42"/>
                      <a:pt x="30" y="42"/>
                      <a:pt x="30" y="47"/>
                    </a:cubicBezTo>
                    <a:cubicBezTo>
                      <a:pt x="27" y="47"/>
                      <a:pt x="28" y="43"/>
                      <a:pt x="26" y="41"/>
                    </a:cubicBezTo>
                    <a:cubicBezTo>
                      <a:pt x="25" y="40"/>
                      <a:pt x="22" y="41"/>
                      <a:pt x="21" y="40"/>
                    </a:cubicBezTo>
                    <a:cubicBezTo>
                      <a:pt x="19" y="38"/>
                      <a:pt x="18" y="35"/>
                      <a:pt x="13" y="34"/>
                    </a:cubicBezTo>
                    <a:cubicBezTo>
                      <a:pt x="7" y="33"/>
                      <a:pt x="7" y="37"/>
                      <a:pt x="0" y="36"/>
                    </a:cubicBezTo>
                    <a:cubicBezTo>
                      <a:pt x="2" y="34"/>
                      <a:pt x="2" y="32"/>
                      <a:pt x="2" y="28"/>
                    </a:cubicBezTo>
                    <a:cubicBezTo>
                      <a:pt x="8" y="31"/>
                      <a:pt x="4" y="22"/>
                      <a:pt x="10" y="25"/>
                    </a:cubicBezTo>
                    <a:cubicBezTo>
                      <a:pt x="7" y="20"/>
                      <a:pt x="12" y="19"/>
                      <a:pt x="13" y="17"/>
                    </a:cubicBezTo>
                    <a:cubicBezTo>
                      <a:pt x="14" y="15"/>
                      <a:pt x="13" y="11"/>
                      <a:pt x="15" y="8"/>
                    </a:cubicBezTo>
                    <a:cubicBezTo>
                      <a:pt x="16" y="7"/>
                      <a:pt x="18" y="8"/>
                      <a:pt x="19" y="8"/>
                    </a:cubicBezTo>
                    <a:cubicBezTo>
                      <a:pt x="20" y="7"/>
                      <a:pt x="18" y="5"/>
                      <a:pt x="19" y="4"/>
                    </a:cubicBezTo>
                    <a:cubicBezTo>
                      <a:pt x="21" y="3"/>
                      <a:pt x="25" y="4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6" name="iṩľïḋè">
                <a:extLst>
                  <a:ext uri="{FF2B5EF4-FFF2-40B4-BE49-F238E27FC236}">
                    <a16:creationId xmlns:a16="http://schemas.microsoft.com/office/drawing/2014/main" xmlns="" id="{1AF2EE89-663B-4451-B359-635BEC3CD926}"/>
                  </a:ext>
                </a:extLst>
              </p:cNvPr>
              <p:cNvSpPr/>
              <p:nvPr/>
            </p:nvSpPr>
            <p:spPr bwMode="auto">
              <a:xfrm>
                <a:off x="4654415" y="1353410"/>
                <a:ext cx="29417" cy="25214"/>
              </a:xfrm>
              <a:custGeom>
                <a:avLst/>
                <a:gdLst>
                  <a:gd name="T0" fmla="*/ 0 w 14"/>
                  <a:gd name="T1" fmla="*/ 0 h 12"/>
                  <a:gd name="T2" fmla="*/ 14 w 14"/>
                  <a:gd name="T3" fmla="*/ 6 h 12"/>
                  <a:gd name="T4" fmla="*/ 0 w 14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2">
                    <a:moveTo>
                      <a:pt x="0" y="0"/>
                    </a:moveTo>
                    <a:cubicBezTo>
                      <a:pt x="7" y="0"/>
                      <a:pt x="7" y="6"/>
                      <a:pt x="14" y="6"/>
                    </a:cubicBezTo>
                    <a:cubicBezTo>
                      <a:pt x="12" y="12"/>
                      <a:pt x="1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7" name="iş1îdè">
                <a:extLst>
                  <a:ext uri="{FF2B5EF4-FFF2-40B4-BE49-F238E27FC236}">
                    <a16:creationId xmlns:a16="http://schemas.microsoft.com/office/drawing/2014/main" xmlns="" id="{468E313F-D16B-4758-A710-E78A98269A8E}"/>
                  </a:ext>
                </a:extLst>
              </p:cNvPr>
              <p:cNvSpPr/>
              <p:nvPr/>
            </p:nvSpPr>
            <p:spPr bwMode="auto">
              <a:xfrm>
                <a:off x="7886021" y="1451465"/>
                <a:ext cx="81245" cy="58833"/>
              </a:xfrm>
              <a:custGeom>
                <a:avLst/>
                <a:gdLst>
                  <a:gd name="T0" fmla="*/ 11 w 39"/>
                  <a:gd name="T1" fmla="*/ 0 h 28"/>
                  <a:gd name="T2" fmla="*/ 13 w 39"/>
                  <a:gd name="T3" fmla="*/ 2 h 28"/>
                  <a:gd name="T4" fmla="*/ 21 w 39"/>
                  <a:gd name="T5" fmla="*/ 9 h 28"/>
                  <a:gd name="T6" fmla="*/ 39 w 39"/>
                  <a:gd name="T7" fmla="*/ 7 h 28"/>
                  <a:gd name="T8" fmla="*/ 32 w 39"/>
                  <a:gd name="T9" fmla="*/ 19 h 28"/>
                  <a:gd name="T10" fmla="*/ 26 w 39"/>
                  <a:gd name="T11" fmla="*/ 17 h 28"/>
                  <a:gd name="T12" fmla="*/ 19 w 39"/>
                  <a:gd name="T13" fmla="*/ 20 h 28"/>
                  <a:gd name="T14" fmla="*/ 17 w 39"/>
                  <a:gd name="T15" fmla="*/ 26 h 28"/>
                  <a:gd name="T16" fmla="*/ 8 w 39"/>
                  <a:gd name="T17" fmla="*/ 22 h 28"/>
                  <a:gd name="T18" fmla="*/ 11 w 39"/>
                  <a:gd name="T1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28">
                    <a:moveTo>
                      <a:pt x="11" y="0"/>
                    </a:moveTo>
                    <a:cubicBezTo>
                      <a:pt x="13" y="0"/>
                      <a:pt x="13" y="1"/>
                      <a:pt x="13" y="2"/>
                    </a:cubicBezTo>
                    <a:cubicBezTo>
                      <a:pt x="13" y="7"/>
                      <a:pt x="20" y="4"/>
                      <a:pt x="21" y="9"/>
                    </a:cubicBezTo>
                    <a:cubicBezTo>
                      <a:pt x="27" y="7"/>
                      <a:pt x="32" y="10"/>
                      <a:pt x="39" y="7"/>
                    </a:cubicBezTo>
                    <a:cubicBezTo>
                      <a:pt x="39" y="13"/>
                      <a:pt x="32" y="13"/>
                      <a:pt x="32" y="19"/>
                    </a:cubicBezTo>
                    <a:cubicBezTo>
                      <a:pt x="29" y="19"/>
                      <a:pt x="29" y="17"/>
                      <a:pt x="26" y="17"/>
                    </a:cubicBezTo>
                    <a:cubicBezTo>
                      <a:pt x="22" y="16"/>
                      <a:pt x="20" y="25"/>
                      <a:pt x="19" y="20"/>
                    </a:cubicBezTo>
                    <a:cubicBezTo>
                      <a:pt x="17" y="21"/>
                      <a:pt x="17" y="24"/>
                      <a:pt x="17" y="26"/>
                    </a:cubicBezTo>
                    <a:cubicBezTo>
                      <a:pt x="12" y="28"/>
                      <a:pt x="12" y="15"/>
                      <a:pt x="8" y="22"/>
                    </a:cubicBezTo>
                    <a:cubicBezTo>
                      <a:pt x="0" y="17"/>
                      <a:pt x="6" y="3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8" name="isḷiḓé">
                <a:extLst>
                  <a:ext uri="{FF2B5EF4-FFF2-40B4-BE49-F238E27FC236}">
                    <a16:creationId xmlns:a16="http://schemas.microsoft.com/office/drawing/2014/main" xmlns="" id="{42EA812A-C4C0-4EA5-B879-44A7D855A49A}"/>
                  </a:ext>
                </a:extLst>
              </p:cNvPr>
              <p:cNvSpPr/>
              <p:nvPr/>
            </p:nvSpPr>
            <p:spPr bwMode="auto">
              <a:xfrm>
                <a:off x="7743141" y="1520103"/>
                <a:ext cx="156888" cy="137277"/>
              </a:xfrm>
              <a:custGeom>
                <a:avLst/>
                <a:gdLst>
                  <a:gd name="T0" fmla="*/ 67 w 76"/>
                  <a:gd name="T1" fmla="*/ 0 h 66"/>
                  <a:gd name="T2" fmla="*/ 73 w 76"/>
                  <a:gd name="T3" fmla="*/ 2 h 66"/>
                  <a:gd name="T4" fmla="*/ 73 w 76"/>
                  <a:gd name="T5" fmla="*/ 30 h 66"/>
                  <a:gd name="T6" fmla="*/ 71 w 76"/>
                  <a:gd name="T7" fmla="*/ 27 h 66"/>
                  <a:gd name="T8" fmla="*/ 71 w 76"/>
                  <a:gd name="T9" fmla="*/ 38 h 66"/>
                  <a:gd name="T10" fmla="*/ 67 w 76"/>
                  <a:gd name="T11" fmla="*/ 36 h 66"/>
                  <a:gd name="T12" fmla="*/ 67 w 76"/>
                  <a:gd name="T13" fmla="*/ 55 h 66"/>
                  <a:gd name="T14" fmla="*/ 64 w 76"/>
                  <a:gd name="T15" fmla="*/ 53 h 66"/>
                  <a:gd name="T16" fmla="*/ 58 w 76"/>
                  <a:gd name="T17" fmla="*/ 56 h 66"/>
                  <a:gd name="T18" fmla="*/ 54 w 76"/>
                  <a:gd name="T19" fmla="*/ 55 h 66"/>
                  <a:gd name="T20" fmla="*/ 47 w 76"/>
                  <a:gd name="T21" fmla="*/ 56 h 66"/>
                  <a:gd name="T22" fmla="*/ 37 w 76"/>
                  <a:gd name="T23" fmla="*/ 58 h 66"/>
                  <a:gd name="T24" fmla="*/ 34 w 76"/>
                  <a:gd name="T25" fmla="*/ 66 h 66"/>
                  <a:gd name="T26" fmla="*/ 26 w 76"/>
                  <a:gd name="T27" fmla="*/ 56 h 66"/>
                  <a:gd name="T28" fmla="*/ 23 w 76"/>
                  <a:gd name="T29" fmla="*/ 60 h 66"/>
                  <a:gd name="T30" fmla="*/ 19 w 76"/>
                  <a:gd name="T31" fmla="*/ 58 h 66"/>
                  <a:gd name="T32" fmla="*/ 0 w 76"/>
                  <a:gd name="T33" fmla="*/ 62 h 66"/>
                  <a:gd name="T34" fmla="*/ 2 w 76"/>
                  <a:gd name="T35" fmla="*/ 55 h 66"/>
                  <a:gd name="T36" fmla="*/ 6 w 76"/>
                  <a:gd name="T37" fmla="*/ 56 h 66"/>
                  <a:gd name="T38" fmla="*/ 8 w 76"/>
                  <a:gd name="T39" fmla="*/ 53 h 66"/>
                  <a:gd name="T40" fmla="*/ 34 w 76"/>
                  <a:gd name="T41" fmla="*/ 51 h 66"/>
                  <a:gd name="T42" fmla="*/ 37 w 76"/>
                  <a:gd name="T43" fmla="*/ 38 h 66"/>
                  <a:gd name="T44" fmla="*/ 41 w 76"/>
                  <a:gd name="T45" fmla="*/ 34 h 66"/>
                  <a:gd name="T46" fmla="*/ 52 w 76"/>
                  <a:gd name="T47" fmla="*/ 36 h 66"/>
                  <a:gd name="T48" fmla="*/ 52 w 76"/>
                  <a:gd name="T49" fmla="*/ 28 h 66"/>
                  <a:gd name="T50" fmla="*/ 54 w 76"/>
                  <a:gd name="T51" fmla="*/ 32 h 66"/>
                  <a:gd name="T52" fmla="*/ 56 w 76"/>
                  <a:gd name="T53" fmla="*/ 23 h 66"/>
                  <a:gd name="T54" fmla="*/ 62 w 76"/>
                  <a:gd name="T55" fmla="*/ 8 h 66"/>
                  <a:gd name="T56" fmla="*/ 67 w 76"/>
                  <a:gd name="T5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6" h="66">
                    <a:moveTo>
                      <a:pt x="67" y="0"/>
                    </a:moveTo>
                    <a:cubicBezTo>
                      <a:pt x="70" y="0"/>
                      <a:pt x="70" y="2"/>
                      <a:pt x="73" y="2"/>
                    </a:cubicBezTo>
                    <a:cubicBezTo>
                      <a:pt x="73" y="16"/>
                      <a:pt x="76" y="22"/>
                      <a:pt x="73" y="30"/>
                    </a:cubicBezTo>
                    <a:cubicBezTo>
                      <a:pt x="71" y="30"/>
                      <a:pt x="71" y="28"/>
                      <a:pt x="71" y="27"/>
                    </a:cubicBezTo>
                    <a:cubicBezTo>
                      <a:pt x="66" y="28"/>
                      <a:pt x="71" y="34"/>
                      <a:pt x="71" y="38"/>
                    </a:cubicBezTo>
                    <a:cubicBezTo>
                      <a:pt x="69" y="37"/>
                      <a:pt x="69" y="36"/>
                      <a:pt x="67" y="36"/>
                    </a:cubicBezTo>
                    <a:cubicBezTo>
                      <a:pt x="67" y="42"/>
                      <a:pt x="67" y="48"/>
                      <a:pt x="67" y="55"/>
                    </a:cubicBezTo>
                    <a:cubicBezTo>
                      <a:pt x="66" y="54"/>
                      <a:pt x="65" y="53"/>
                      <a:pt x="64" y="53"/>
                    </a:cubicBezTo>
                    <a:cubicBezTo>
                      <a:pt x="60" y="51"/>
                      <a:pt x="59" y="56"/>
                      <a:pt x="58" y="56"/>
                    </a:cubicBezTo>
                    <a:cubicBezTo>
                      <a:pt x="57" y="57"/>
                      <a:pt x="56" y="55"/>
                      <a:pt x="54" y="55"/>
                    </a:cubicBezTo>
                    <a:cubicBezTo>
                      <a:pt x="54" y="54"/>
                      <a:pt x="49" y="56"/>
                      <a:pt x="47" y="56"/>
                    </a:cubicBezTo>
                    <a:cubicBezTo>
                      <a:pt x="46" y="57"/>
                      <a:pt x="42" y="59"/>
                      <a:pt x="37" y="58"/>
                    </a:cubicBezTo>
                    <a:cubicBezTo>
                      <a:pt x="34" y="58"/>
                      <a:pt x="36" y="65"/>
                      <a:pt x="34" y="66"/>
                    </a:cubicBezTo>
                    <a:cubicBezTo>
                      <a:pt x="30" y="64"/>
                      <a:pt x="26" y="62"/>
                      <a:pt x="26" y="56"/>
                    </a:cubicBezTo>
                    <a:cubicBezTo>
                      <a:pt x="23" y="54"/>
                      <a:pt x="23" y="60"/>
                      <a:pt x="23" y="60"/>
                    </a:cubicBezTo>
                    <a:cubicBezTo>
                      <a:pt x="20" y="61"/>
                      <a:pt x="19" y="58"/>
                      <a:pt x="19" y="58"/>
                    </a:cubicBezTo>
                    <a:cubicBezTo>
                      <a:pt x="12" y="59"/>
                      <a:pt x="5" y="65"/>
                      <a:pt x="0" y="62"/>
                    </a:cubicBezTo>
                    <a:cubicBezTo>
                      <a:pt x="2" y="60"/>
                      <a:pt x="2" y="58"/>
                      <a:pt x="2" y="55"/>
                    </a:cubicBezTo>
                    <a:cubicBezTo>
                      <a:pt x="4" y="53"/>
                      <a:pt x="6" y="56"/>
                      <a:pt x="6" y="56"/>
                    </a:cubicBezTo>
                    <a:cubicBezTo>
                      <a:pt x="8" y="56"/>
                      <a:pt x="7" y="53"/>
                      <a:pt x="8" y="53"/>
                    </a:cubicBezTo>
                    <a:cubicBezTo>
                      <a:pt x="14" y="52"/>
                      <a:pt x="26" y="54"/>
                      <a:pt x="34" y="51"/>
                    </a:cubicBezTo>
                    <a:cubicBezTo>
                      <a:pt x="31" y="42"/>
                      <a:pt x="39" y="45"/>
                      <a:pt x="37" y="38"/>
                    </a:cubicBezTo>
                    <a:cubicBezTo>
                      <a:pt x="41" y="40"/>
                      <a:pt x="42" y="39"/>
                      <a:pt x="41" y="34"/>
                    </a:cubicBezTo>
                    <a:cubicBezTo>
                      <a:pt x="45" y="38"/>
                      <a:pt x="49" y="31"/>
                      <a:pt x="52" y="36"/>
                    </a:cubicBezTo>
                    <a:cubicBezTo>
                      <a:pt x="53" y="35"/>
                      <a:pt x="51" y="29"/>
                      <a:pt x="52" y="28"/>
                    </a:cubicBezTo>
                    <a:cubicBezTo>
                      <a:pt x="54" y="27"/>
                      <a:pt x="54" y="32"/>
                      <a:pt x="54" y="32"/>
                    </a:cubicBezTo>
                    <a:cubicBezTo>
                      <a:pt x="56" y="33"/>
                      <a:pt x="60" y="31"/>
                      <a:pt x="56" y="23"/>
                    </a:cubicBezTo>
                    <a:cubicBezTo>
                      <a:pt x="63" y="21"/>
                      <a:pt x="59" y="13"/>
                      <a:pt x="62" y="8"/>
                    </a:cubicBezTo>
                    <a:cubicBezTo>
                      <a:pt x="63" y="5"/>
                      <a:pt x="70" y="5"/>
                      <a:pt x="6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9" name="íS1îḑè">
                <a:extLst>
                  <a:ext uri="{FF2B5EF4-FFF2-40B4-BE49-F238E27FC236}">
                    <a16:creationId xmlns:a16="http://schemas.microsoft.com/office/drawing/2014/main" xmlns="" id="{3867C0BB-DCBA-49FF-9961-7565EF7A9C7D}"/>
                  </a:ext>
                </a:extLst>
              </p:cNvPr>
              <p:cNvSpPr/>
              <p:nvPr/>
            </p:nvSpPr>
            <p:spPr bwMode="auto">
              <a:xfrm>
                <a:off x="5794652" y="1528507"/>
                <a:ext cx="28016" cy="30817"/>
              </a:xfrm>
              <a:custGeom>
                <a:avLst/>
                <a:gdLst>
                  <a:gd name="T0" fmla="*/ 4 w 13"/>
                  <a:gd name="T1" fmla="*/ 0 h 15"/>
                  <a:gd name="T2" fmla="*/ 0 w 13"/>
                  <a:gd name="T3" fmla="*/ 13 h 15"/>
                  <a:gd name="T4" fmla="*/ 4 w 13"/>
                  <a:gd name="T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5">
                    <a:moveTo>
                      <a:pt x="4" y="0"/>
                    </a:moveTo>
                    <a:cubicBezTo>
                      <a:pt x="13" y="0"/>
                      <a:pt x="10" y="15"/>
                      <a:pt x="0" y="13"/>
                    </a:cubicBezTo>
                    <a:cubicBezTo>
                      <a:pt x="4" y="12"/>
                      <a:pt x="0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0" name="ïṥļïḑê">
                <a:extLst>
                  <a:ext uri="{FF2B5EF4-FFF2-40B4-BE49-F238E27FC236}">
                    <a16:creationId xmlns:a16="http://schemas.microsoft.com/office/drawing/2014/main" xmlns="" id="{4FA46E24-EE6B-49DE-B18D-97B4ABDCF32F}"/>
                  </a:ext>
                </a:extLst>
              </p:cNvPr>
              <p:cNvSpPr/>
              <p:nvPr/>
            </p:nvSpPr>
            <p:spPr bwMode="auto">
              <a:xfrm>
                <a:off x="5861890" y="1571932"/>
                <a:ext cx="39222" cy="29417"/>
              </a:xfrm>
              <a:custGeom>
                <a:avLst/>
                <a:gdLst>
                  <a:gd name="T0" fmla="*/ 15 w 19"/>
                  <a:gd name="T1" fmla="*/ 3 h 14"/>
                  <a:gd name="T2" fmla="*/ 19 w 19"/>
                  <a:gd name="T3" fmla="*/ 13 h 14"/>
                  <a:gd name="T4" fmla="*/ 9 w 19"/>
                  <a:gd name="T5" fmla="*/ 13 h 14"/>
                  <a:gd name="T6" fmla="*/ 9 w 19"/>
                  <a:gd name="T7" fmla="*/ 11 h 14"/>
                  <a:gd name="T8" fmla="*/ 2 w 19"/>
                  <a:gd name="T9" fmla="*/ 9 h 14"/>
                  <a:gd name="T10" fmla="*/ 15 w 19"/>
                  <a:gd name="T11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4">
                    <a:moveTo>
                      <a:pt x="15" y="3"/>
                    </a:moveTo>
                    <a:cubicBezTo>
                      <a:pt x="18" y="5"/>
                      <a:pt x="19" y="8"/>
                      <a:pt x="19" y="13"/>
                    </a:cubicBezTo>
                    <a:cubicBezTo>
                      <a:pt x="17" y="12"/>
                      <a:pt x="11" y="14"/>
                      <a:pt x="9" y="13"/>
                    </a:cubicBezTo>
                    <a:cubicBezTo>
                      <a:pt x="9" y="13"/>
                      <a:pt x="10" y="11"/>
                      <a:pt x="9" y="11"/>
                    </a:cubicBezTo>
                    <a:cubicBezTo>
                      <a:pt x="7" y="10"/>
                      <a:pt x="2" y="12"/>
                      <a:pt x="2" y="9"/>
                    </a:cubicBezTo>
                    <a:cubicBezTo>
                      <a:pt x="0" y="0"/>
                      <a:pt x="15" y="9"/>
                      <a:pt x="15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1" name="iṡḷíḋe">
                <a:extLst>
                  <a:ext uri="{FF2B5EF4-FFF2-40B4-BE49-F238E27FC236}">
                    <a16:creationId xmlns:a16="http://schemas.microsoft.com/office/drawing/2014/main" xmlns="" id="{2B19600B-C8EE-4951-9488-DA87E4073FD2}"/>
                  </a:ext>
                </a:extLst>
              </p:cNvPr>
              <p:cNvSpPr/>
              <p:nvPr/>
            </p:nvSpPr>
            <p:spPr bwMode="auto">
              <a:xfrm>
                <a:off x="6175665" y="1627963"/>
                <a:ext cx="29417" cy="15409"/>
              </a:xfrm>
              <a:custGeom>
                <a:avLst/>
                <a:gdLst>
                  <a:gd name="T0" fmla="*/ 0 w 14"/>
                  <a:gd name="T1" fmla="*/ 6 h 7"/>
                  <a:gd name="T2" fmla="*/ 8 w 14"/>
                  <a:gd name="T3" fmla="*/ 1 h 7"/>
                  <a:gd name="T4" fmla="*/ 6 w 14"/>
                  <a:gd name="T5" fmla="*/ 3 h 7"/>
                  <a:gd name="T6" fmla="*/ 0 w 14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7">
                    <a:moveTo>
                      <a:pt x="0" y="6"/>
                    </a:moveTo>
                    <a:cubicBezTo>
                      <a:pt x="0" y="1"/>
                      <a:pt x="3" y="0"/>
                      <a:pt x="8" y="1"/>
                    </a:cubicBezTo>
                    <a:cubicBezTo>
                      <a:pt x="14" y="0"/>
                      <a:pt x="10" y="4"/>
                      <a:pt x="6" y="3"/>
                    </a:cubicBezTo>
                    <a:cubicBezTo>
                      <a:pt x="4" y="4"/>
                      <a:pt x="4" y="7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2" name="ïSļiḋè">
                <a:extLst>
                  <a:ext uri="{FF2B5EF4-FFF2-40B4-BE49-F238E27FC236}">
                    <a16:creationId xmlns:a16="http://schemas.microsoft.com/office/drawing/2014/main" xmlns="" id="{F78CFCEF-5A64-4DB2-8470-A53B37B1904F}"/>
                  </a:ext>
                </a:extLst>
              </p:cNvPr>
              <p:cNvSpPr/>
              <p:nvPr/>
            </p:nvSpPr>
            <p:spPr bwMode="auto">
              <a:xfrm>
                <a:off x="7757148" y="1651776"/>
                <a:ext cx="29417" cy="18211"/>
              </a:xfrm>
              <a:custGeom>
                <a:avLst/>
                <a:gdLst>
                  <a:gd name="T0" fmla="*/ 12 w 14"/>
                  <a:gd name="T1" fmla="*/ 1 h 9"/>
                  <a:gd name="T2" fmla="*/ 8 w 14"/>
                  <a:gd name="T3" fmla="*/ 8 h 9"/>
                  <a:gd name="T4" fmla="*/ 1 w 14"/>
                  <a:gd name="T5" fmla="*/ 3 h 9"/>
                  <a:gd name="T6" fmla="*/ 12 w 14"/>
                  <a:gd name="T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9">
                    <a:moveTo>
                      <a:pt x="12" y="1"/>
                    </a:moveTo>
                    <a:cubicBezTo>
                      <a:pt x="14" y="7"/>
                      <a:pt x="6" y="2"/>
                      <a:pt x="8" y="8"/>
                    </a:cubicBezTo>
                    <a:cubicBezTo>
                      <a:pt x="3" y="9"/>
                      <a:pt x="0" y="8"/>
                      <a:pt x="1" y="3"/>
                    </a:cubicBezTo>
                    <a:cubicBezTo>
                      <a:pt x="5" y="8"/>
                      <a:pt x="6" y="0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3" name="íšľïďe">
                <a:extLst>
                  <a:ext uri="{FF2B5EF4-FFF2-40B4-BE49-F238E27FC236}">
                    <a16:creationId xmlns:a16="http://schemas.microsoft.com/office/drawing/2014/main" xmlns="" id="{49D13F30-A908-44A9-9562-2A38BC7043D7}"/>
                  </a:ext>
                </a:extLst>
              </p:cNvPr>
              <p:cNvSpPr/>
              <p:nvPr/>
            </p:nvSpPr>
            <p:spPr bwMode="auto">
              <a:xfrm>
                <a:off x="7706721" y="1653177"/>
                <a:ext cx="42023" cy="43425"/>
              </a:xfrm>
              <a:custGeom>
                <a:avLst/>
                <a:gdLst>
                  <a:gd name="T0" fmla="*/ 17 w 20"/>
                  <a:gd name="T1" fmla="*/ 4 h 21"/>
                  <a:gd name="T2" fmla="*/ 17 w 20"/>
                  <a:gd name="T3" fmla="*/ 17 h 21"/>
                  <a:gd name="T4" fmla="*/ 6 w 20"/>
                  <a:gd name="T5" fmla="*/ 18 h 21"/>
                  <a:gd name="T6" fmla="*/ 0 w 20"/>
                  <a:gd name="T7" fmla="*/ 11 h 21"/>
                  <a:gd name="T8" fmla="*/ 17 w 20"/>
                  <a:gd name="T9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17" y="4"/>
                    </a:moveTo>
                    <a:cubicBezTo>
                      <a:pt x="20" y="9"/>
                      <a:pt x="12" y="14"/>
                      <a:pt x="17" y="17"/>
                    </a:cubicBezTo>
                    <a:cubicBezTo>
                      <a:pt x="17" y="21"/>
                      <a:pt x="9" y="17"/>
                      <a:pt x="6" y="18"/>
                    </a:cubicBezTo>
                    <a:cubicBezTo>
                      <a:pt x="6" y="11"/>
                      <a:pt x="7" y="8"/>
                      <a:pt x="0" y="11"/>
                    </a:cubicBezTo>
                    <a:cubicBezTo>
                      <a:pt x="0" y="2"/>
                      <a:pt x="10" y="0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4" name="iṣľíḋe">
                <a:extLst>
                  <a:ext uri="{FF2B5EF4-FFF2-40B4-BE49-F238E27FC236}">
                    <a16:creationId xmlns:a16="http://schemas.microsoft.com/office/drawing/2014/main" xmlns="" id="{EF5C7C5E-4099-484D-B040-738DC56FB53E}"/>
                  </a:ext>
                </a:extLst>
              </p:cNvPr>
              <p:cNvSpPr/>
              <p:nvPr/>
            </p:nvSpPr>
            <p:spPr bwMode="auto">
              <a:xfrm>
                <a:off x="7561039" y="1807263"/>
                <a:ext cx="25214" cy="39222"/>
              </a:xfrm>
              <a:custGeom>
                <a:avLst/>
                <a:gdLst>
                  <a:gd name="T0" fmla="*/ 11 w 12"/>
                  <a:gd name="T1" fmla="*/ 8 h 19"/>
                  <a:gd name="T2" fmla="*/ 7 w 12"/>
                  <a:gd name="T3" fmla="*/ 19 h 19"/>
                  <a:gd name="T4" fmla="*/ 0 w 12"/>
                  <a:gd name="T5" fmla="*/ 19 h 19"/>
                  <a:gd name="T6" fmla="*/ 1 w 12"/>
                  <a:gd name="T7" fmla="*/ 6 h 19"/>
                  <a:gd name="T8" fmla="*/ 11 w 12"/>
                  <a:gd name="T9" fmla="*/ 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9">
                    <a:moveTo>
                      <a:pt x="11" y="8"/>
                    </a:moveTo>
                    <a:cubicBezTo>
                      <a:pt x="11" y="13"/>
                      <a:pt x="4" y="11"/>
                      <a:pt x="7" y="19"/>
                    </a:cubicBezTo>
                    <a:cubicBezTo>
                      <a:pt x="5" y="19"/>
                      <a:pt x="2" y="19"/>
                      <a:pt x="0" y="19"/>
                    </a:cubicBezTo>
                    <a:cubicBezTo>
                      <a:pt x="0" y="16"/>
                      <a:pt x="6" y="9"/>
                      <a:pt x="1" y="6"/>
                    </a:cubicBezTo>
                    <a:cubicBezTo>
                      <a:pt x="3" y="2"/>
                      <a:pt x="12" y="0"/>
                      <a:pt x="11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5" name="iṩḻidé">
                <a:extLst>
                  <a:ext uri="{FF2B5EF4-FFF2-40B4-BE49-F238E27FC236}">
                    <a16:creationId xmlns:a16="http://schemas.microsoft.com/office/drawing/2014/main" xmlns="" id="{30EC0EC1-9A9E-41AF-9FAC-53532C85EF79}"/>
                  </a:ext>
                </a:extLst>
              </p:cNvPr>
              <p:cNvSpPr/>
              <p:nvPr/>
            </p:nvSpPr>
            <p:spPr bwMode="auto">
              <a:xfrm>
                <a:off x="3912001" y="1825473"/>
                <a:ext cx="16809" cy="12607"/>
              </a:xfrm>
              <a:custGeom>
                <a:avLst/>
                <a:gdLst>
                  <a:gd name="T0" fmla="*/ 0 w 8"/>
                  <a:gd name="T1" fmla="*/ 3 h 6"/>
                  <a:gd name="T2" fmla="*/ 7 w 8"/>
                  <a:gd name="T3" fmla="*/ 1 h 6"/>
                  <a:gd name="T4" fmla="*/ 5 w 8"/>
                  <a:gd name="T5" fmla="*/ 6 h 6"/>
                  <a:gd name="T6" fmla="*/ 1 w 8"/>
                  <a:gd name="T7" fmla="*/ 6 h 6"/>
                  <a:gd name="T8" fmla="*/ 0 w 8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0" y="3"/>
                    </a:moveTo>
                    <a:cubicBezTo>
                      <a:pt x="0" y="0"/>
                      <a:pt x="4" y="1"/>
                      <a:pt x="7" y="1"/>
                    </a:cubicBezTo>
                    <a:cubicBezTo>
                      <a:pt x="8" y="4"/>
                      <a:pt x="5" y="4"/>
                      <a:pt x="5" y="6"/>
                    </a:cubicBezTo>
                    <a:cubicBezTo>
                      <a:pt x="4" y="6"/>
                      <a:pt x="3" y="6"/>
                      <a:pt x="1" y="6"/>
                    </a:cubicBezTo>
                    <a:cubicBezTo>
                      <a:pt x="2" y="4"/>
                      <a:pt x="1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6" name="ïśliḑé">
                <a:extLst>
                  <a:ext uri="{FF2B5EF4-FFF2-40B4-BE49-F238E27FC236}">
                    <a16:creationId xmlns:a16="http://schemas.microsoft.com/office/drawing/2014/main" xmlns="" id="{C9CF65B7-C4C6-495B-B31A-559346F1B600}"/>
                  </a:ext>
                </a:extLst>
              </p:cNvPr>
              <p:cNvSpPr/>
              <p:nvPr/>
            </p:nvSpPr>
            <p:spPr bwMode="auto">
              <a:xfrm>
                <a:off x="4322430" y="1838081"/>
                <a:ext cx="158289" cy="63036"/>
              </a:xfrm>
              <a:custGeom>
                <a:avLst/>
                <a:gdLst>
                  <a:gd name="T0" fmla="*/ 75 w 76"/>
                  <a:gd name="T1" fmla="*/ 21 h 30"/>
                  <a:gd name="T2" fmla="*/ 58 w 76"/>
                  <a:gd name="T3" fmla="*/ 26 h 30"/>
                  <a:gd name="T4" fmla="*/ 54 w 76"/>
                  <a:gd name="T5" fmla="*/ 17 h 30"/>
                  <a:gd name="T6" fmla="*/ 34 w 76"/>
                  <a:gd name="T7" fmla="*/ 13 h 30"/>
                  <a:gd name="T8" fmla="*/ 32 w 76"/>
                  <a:gd name="T9" fmla="*/ 8 h 30"/>
                  <a:gd name="T10" fmla="*/ 13 w 76"/>
                  <a:gd name="T11" fmla="*/ 8 h 30"/>
                  <a:gd name="T12" fmla="*/ 0 w 76"/>
                  <a:gd name="T13" fmla="*/ 11 h 30"/>
                  <a:gd name="T14" fmla="*/ 8 w 76"/>
                  <a:gd name="T15" fmla="*/ 2 h 30"/>
                  <a:gd name="T16" fmla="*/ 24 w 76"/>
                  <a:gd name="T17" fmla="*/ 0 h 30"/>
                  <a:gd name="T18" fmla="*/ 30 w 76"/>
                  <a:gd name="T19" fmla="*/ 4 h 30"/>
                  <a:gd name="T20" fmla="*/ 36 w 76"/>
                  <a:gd name="T21" fmla="*/ 6 h 30"/>
                  <a:gd name="T22" fmla="*/ 50 w 76"/>
                  <a:gd name="T23" fmla="*/ 8 h 30"/>
                  <a:gd name="T24" fmla="*/ 56 w 76"/>
                  <a:gd name="T25" fmla="*/ 17 h 30"/>
                  <a:gd name="T26" fmla="*/ 62 w 76"/>
                  <a:gd name="T27" fmla="*/ 19 h 30"/>
                  <a:gd name="T28" fmla="*/ 75 w 76"/>
                  <a:gd name="T29" fmla="*/ 2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6" h="30">
                    <a:moveTo>
                      <a:pt x="75" y="21"/>
                    </a:moveTo>
                    <a:cubicBezTo>
                      <a:pt x="76" y="30"/>
                      <a:pt x="59" y="20"/>
                      <a:pt x="58" y="26"/>
                    </a:cubicBezTo>
                    <a:cubicBezTo>
                      <a:pt x="54" y="26"/>
                      <a:pt x="57" y="18"/>
                      <a:pt x="54" y="17"/>
                    </a:cubicBezTo>
                    <a:cubicBezTo>
                      <a:pt x="48" y="15"/>
                      <a:pt x="41" y="15"/>
                      <a:pt x="34" y="13"/>
                    </a:cubicBezTo>
                    <a:cubicBezTo>
                      <a:pt x="33" y="12"/>
                      <a:pt x="32" y="10"/>
                      <a:pt x="32" y="8"/>
                    </a:cubicBezTo>
                    <a:cubicBezTo>
                      <a:pt x="24" y="8"/>
                      <a:pt x="19" y="7"/>
                      <a:pt x="13" y="8"/>
                    </a:cubicBezTo>
                    <a:cubicBezTo>
                      <a:pt x="9" y="8"/>
                      <a:pt x="5" y="13"/>
                      <a:pt x="0" y="11"/>
                    </a:cubicBezTo>
                    <a:cubicBezTo>
                      <a:pt x="0" y="6"/>
                      <a:pt x="8" y="8"/>
                      <a:pt x="8" y="2"/>
                    </a:cubicBezTo>
                    <a:cubicBezTo>
                      <a:pt x="13" y="1"/>
                      <a:pt x="22" y="4"/>
                      <a:pt x="24" y="0"/>
                    </a:cubicBezTo>
                    <a:cubicBezTo>
                      <a:pt x="33" y="2"/>
                      <a:pt x="22" y="2"/>
                      <a:pt x="30" y="4"/>
                    </a:cubicBezTo>
                    <a:cubicBezTo>
                      <a:pt x="30" y="4"/>
                      <a:pt x="35" y="6"/>
                      <a:pt x="36" y="6"/>
                    </a:cubicBezTo>
                    <a:cubicBezTo>
                      <a:pt x="37" y="8"/>
                      <a:pt x="43" y="8"/>
                      <a:pt x="50" y="8"/>
                    </a:cubicBezTo>
                    <a:cubicBezTo>
                      <a:pt x="49" y="14"/>
                      <a:pt x="60" y="9"/>
                      <a:pt x="56" y="17"/>
                    </a:cubicBezTo>
                    <a:cubicBezTo>
                      <a:pt x="59" y="15"/>
                      <a:pt x="61" y="15"/>
                      <a:pt x="62" y="19"/>
                    </a:cubicBezTo>
                    <a:cubicBezTo>
                      <a:pt x="66" y="20"/>
                      <a:pt x="74" y="17"/>
                      <a:pt x="75" y="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7" name="îšḷîdé">
                <a:extLst>
                  <a:ext uri="{FF2B5EF4-FFF2-40B4-BE49-F238E27FC236}">
                    <a16:creationId xmlns:a16="http://schemas.microsoft.com/office/drawing/2014/main" xmlns="" id="{9C585052-05A0-4235-BDA7-6A4A33A41FA3}"/>
                  </a:ext>
                </a:extLst>
              </p:cNvPr>
              <p:cNvSpPr/>
              <p:nvPr/>
            </p:nvSpPr>
            <p:spPr bwMode="auto">
              <a:xfrm>
                <a:off x="4508734" y="1892711"/>
                <a:ext cx="64436" cy="35020"/>
              </a:xfrm>
              <a:custGeom>
                <a:avLst/>
                <a:gdLst>
                  <a:gd name="T0" fmla="*/ 1 w 31"/>
                  <a:gd name="T1" fmla="*/ 0 h 17"/>
                  <a:gd name="T2" fmla="*/ 16 w 31"/>
                  <a:gd name="T3" fmla="*/ 2 h 17"/>
                  <a:gd name="T4" fmla="*/ 24 w 31"/>
                  <a:gd name="T5" fmla="*/ 4 h 17"/>
                  <a:gd name="T6" fmla="*/ 31 w 31"/>
                  <a:gd name="T7" fmla="*/ 8 h 17"/>
                  <a:gd name="T8" fmla="*/ 5 w 31"/>
                  <a:gd name="T9" fmla="*/ 12 h 17"/>
                  <a:gd name="T10" fmla="*/ 9 w 31"/>
                  <a:gd name="T11" fmla="*/ 10 h 17"/>
                  <a:gd name="T12" fmla="*/ 1 w 31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17">
                    <a:moveTo>
                      <a:pt x="1" y="0"/>
                    </a:moveTo>
                    <a:cubicBezTo>
                      <a:pt x="5" y="3"/>
                      <a:pt x="12" y="1"/>
                      <a:pt x="16" y="2"/>
                    </a:cubicBezTo>
                    <a:cubicBezTo>
                      <a:pt x="17" y="2"/>
                      <a:pt x="22" y="9"/>
                      <a:pt x="24" y="4"/>
                    </a:cubicBezTo>
                    <a:cubicBezTo>
                      <a:pt x="27" y="5"/>
                      <a:pt x="25" y="10"/>
                      <a:pt x="31" y="8"/>
                    </a:cubicBezTo>
                    <a:cubicBezTo>
                      <a:pt x="31" y="17"/>
                      <a:pt x="11" y="13"/>
                      <a:pt x="5" y="12"/>
                    </a:cubicBezTo>
                    <a:cubicBezTo>
                      <a:pt x="4" y="10"/>
                      <a:pt x="9" y="10"/>
                      <a:pt x="9" y="10"/>
                    </a:cubicBezTo>
                    <a:cubicBezTo>
                      <a:pt x="9" y="7"/>
                      <a:pt x="0" y="7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8" name="i$ḻîḋé">
                <a:extLst>
                  <a:ext uri="{FF2B5EF4-FFF2-40B4-BE49-F238E27FC236}">
                    <a16:creationId xmlns:a16="http://schemas.microsoft.com/office/drawing/2014/main" xmlns="" id="{4F173757-0344-49BC-8B63-9E0DD794228A}"/>
                  </a:ext>
                </a:extLst>
              </p:cNvPr>
              <p:cNvSpPr/>
              <p:nvPr/>
            </p:nvSpPr>
            <p:spPr bwMode="auto">
              <a:xfrm>
                <a:off x="7378938" y="1896914"/>
                <a:ext cx="30817" cy="22413"/>
              </a:xfrm>
              <a:custGeom>
                <a:avLst/>
                <a:gdLst>
                  <a:gd name="T0" fmla="*/ 13 w 15"/>
                  <a:gd name="T1" fmla="*/ 0 h 11"/>
                  <a:gd name="T2" fmla="*/ 9 w 15"/>
                  <a:gd name="T3" fmla="*/ 11 h 11"/>
                  <a:gd name="T4" fmla="*/ 0 w 15"/>
                  <a:gd name="T5" fmla="*/ 4 h 11"/>
                  <a:gd name="T6" fmla="*/ 4 w 15"/>
                  <a:gd name="T7" fmla="*/ 0 h 11"/>
                  <a:gd name="T8" fmla="*/ 13 w 1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1">
                    <a:moveTo>
                      <a:pt x="13" y="0"/>
                    </a:moveTo>
                    <a:cubicBezTo>
                      <a:pt x="15" y="7"/>
                      <a:pt x="8" y="6"/>
                      <a:pt x="9" y="11"/>
                    </a:cubicBezTo>
                    <a:cubicBezTo>
                      <a:pt x="5" y="10"/>
                      <a:pt x="0" y="10"/>
                      <a:pt x="0" y="4"/>
                    </a:cubicBezTo>
                    <a:cubicBezTo>
                      <a:pt x="3" y="5"/>
                      <a:pt x="3" y="2"/>
                      <a:pt x="4" y="0"/>
                    </a:cubicBezTo>
                    <a:cubicBezTo>
                      <a:pt x="7" y="0"/>
                      <a:pt x="10" y="0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9" name="ïşļíḓe">
                <a:extLst>
                  <a:ext uri="{FF2B5EF4-FFF2-40B4-BE49-F238E27FC236}">
                    <a16:creationId xmlns:a16="http://schemas.microsoft.com/office/drawing/2014/main" xmlns="" id="{BF5CA8C1-EC09-44AF-B1B5-78E2635D0EB5}"/>
                  </a:ext>
                </a:extLst>
              </p:cNvPr>
              <p:cNvSpPr/>
              <p:nvPr/>
            </p:nvSpPr>
            <p:spPr bwMode="auto">
              <a:xfrm>
                <a:off x="4484921" y="1905318"/>
                <a:ext cx="23814" cy="18211"/>
              </a:xfrm>
              <a:custGeom>
                <a:avLst/>
                <a:gdLst>
                  <a:gd name="T0" fmla="*/ 10 w 12"/>
                  <a:gd name="T1" fmla="*/ 9 h 9"/>
                  <a:gd name="T2" fmla="*/ 0 w 12"/>
                  <a:gd name="T3" fmla="*/ 7 h 9"/>
                  <a:gd name="T4" fmla="*/ 10 w 12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9">
                    <a:moveTo>
                      <a:pt x="10" y="9"/>
                    </a:moveTo>
                    <a:cubicBezTo>
                      <a:pt x="8" y="8"/>
                      <a:pt x="5" y="7"/>
                      <a:pt x="0" y="7"/>
                    </a:cubicBezTo>
                    <a:cubicBezTo>
                      <a:pt x="1" y="4"/>
                      <a:pt x="12" y="0"/>
                      <a:pt x="10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0" name="íŝlîḋê">
                <a:extLst>
                  <a:ext uri="{FF2B5EF4-FFF2-40B4-BE49-F238E27FC236}">
                    <a16:creationId xmlns:a16="http://schemas.microsoft.com/office/drawing/2014/main" xmlns="" id="{07EC0EF8-152F-4F2A-B264-94C2260CF2C5}"/>
                  </a:ext>
                </a:extLst>
              </p:cNvPr>
              <p:cNvSpPr/>
              <p:nvPr/>
            </p:nvSpPr>
            <p:spPr bwMode="auto">
              <a:xfrm>
                <a:off x="4420485" y="1910921"/>
                <a:ext cx="30817" cy="19611"/>
              </a:xfrm>
              <a:custGeom>
                <a:avLst/>
                <a:gdLst>
                  <a:gd name="T0" fmla="*/ 2 w 15"/>
                  <a:gd name="T1" fmla="*/ 3 h 9"/>
                  <a:gd name="T2" fmla="*/ 13 w 15"/>
                  <a:gd name="T3" fmla="*/ 6 h 9"/>
                  <a:gd name="T4" fmla="*/ 2 w 15"/>
                  <a:gd name="T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9">
                    <a:moveTo>
                      <a:pt x="2" y="3"/>
                    </a:moveTo>
                    <a:cubicBezTo>
                      <a:pt x="5" y="4"/>
                      <a:pt x="15" y="0"/>
                      <a:pt x="13" y="6"/>
                    </a:cubicBezTo>
                    <a:cubicBezTo>
                      <a:pt x="9" y="5"/>
                      <a:pt x="0" y="9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1" name="işḻïḋê">
                <a:extLst>
                  <a:ext uri="{FF2B5EF4-FFF2-40B4-BE49-F238E27FC236}">
                    <a16:creationId xmlns:a16="http://schemas.microsoft.com/office/drawing/2014/main" xmlns="" id="{CF58F6AD-A616-4655-9D76-3D0ECF94226D}"/>
                  </a:ext>
                </a:extLst>
              </p:cNvPr>
              <p:cNvSpPr/>
              <p:nvPr/>
            </p:nvSpPr>
            <p:spPr bwMode="auto">
              <a:xfrm>
                <a:off x="7551233" y="1919326"/>
                <a:ext cx="43425" cy="77043"/>
              </a:xfrm>
              <a:custGeom>
                <a:avLst/>
                <a:gdLst>
                  <a:gd name="T0" fmla="*/ 10 w 21"/>
                  <a:gd name="T1" fmla="*/ 0 h 37"/>
                  <a:gd name="T2" fmla="*/ 18 w 21"/>
                  <a:gd name="T3" fmla="*/ 0 h 37"/>
                  <a:gd name="T4" fmla="*/ 21 w 21"/>
                  <a:gd name="T5" fmla="*/ 13 h 37"/>
                  <a:gd name="T6" fmla="*/ 16 w 21"/>
                  <a:gd name="T7" fmla="*/ 19 h 37"/>
                  <a:gd name="T8" fmla="*/ 14 w 21"/>
                  <a:gd name="T9" fmla="*/ 25 h 37"/>
                  <a:gd name="T10" fmla="*/ 12 w 21"/>
                  <a:gd name="T11" fmla="*/ 34 h 37"/>
                  <a:gd name="T12" fmla="*/ 6 w 21"/>
                  <a:gd name="T13" fmla="*/ 28 h 37"/>
                  <a:gd name="T14" fmla="*/ 1 w 21"/>
                  <a:gd name="T15" fmla="*/ 21 h 37"/>
                  <a:gd name="T16" fmla="*/ 5 w 21"/>
                  <a:gd name="T17" fmla="*/ 10 h 37"/>
                  <a:gd name="T18" fmla="*/ 10 w 21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37">
                    <a:moveTo>
                      <a:pt x="10" y="0"/>
                    </a:moveTo>
                    <a:cubicBezTo>
                      <a:pt x="13" y="0"/>
                      <a:pt x="15" y="0"/>
                      <a:pt x="18" y="0"/>
                    </a:cubicBezTo>
                    <a:cubicBezTo>
                      <a:pt x="20" y="4"/>
                      <a:pt x="20" y="9"/>
                      <a:pt x="21" y="13"/>
                    </a:cubicBezTo>
                    <a:cubicBezTo>
                      <a:pt x="18" y="14"/>
                      <a:pt x="20" y="20"/>
                      <a:pt x="16" y="19"/>
                    </a:cubicBezTo>
                    <a:cubicBezTo>
                      <a:pt x="16" y="22"/>
                      <a:pt x="16" y="24"/>
                      <a:pt x="14" y="25"/>
                    </a:cubicBezTo>
                    <a:cubicBezTo>
                      <a:pt x="13" y="27"/>
                      <a:pt x="16" y="34"/>
                      <a:pt x="12" y="34"/>
                    </a:cubicBezTo>
                    <a:cubicBezTo>
                      <a:pt x="6" y="37"/>
                      <a:pt x="11" y="29"/>
                      <a:pt x="6" y="28"/>
                    </a:cubicBezTo>
                    <a:cubicBezTo>
                      <a:pt x="4" y="28"/>
                      <a:pt x="3" y="23"/>
                      <a:pt x="1" y="21"/>
                    </a:cubicBezTo>
                    <a:cubicBezTo>
                      <a:pt x="0" y="16"/>
                      <a:pt x="7" y="17"/>
                      <a:pt x="5" y="10"/>
                    </a:cubicBezTo>
                    <a:cubicBezTo>
                      <a:pt x="9" y="14"/>
                      <a:pt x="9" y="5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2" name="i$ľïḋe">
                <a:extLst>
                  <a:ext uri="{FF2B5EF4-FFF2-40B4-BE49-F238E27FC236}">
                    <a16:creationId xmlns:a16="http://schemas.microsoft.com/office/drawing/2014/main" xmlns="" id="{D8A58822-A12D-47A5-B3F6-8DE4F6722C4C}"/>
                  </a:ext>
                </a:extLst>
              </p:cNvPr>
              <p:cNvSpPr/>
              <p:nvPr/>
            </p:nvSpPr>
            <p:spPr bwMode="auto">
              <a:xfrm>
                <a:off x="7594658" y="1983762"/>
                <a:ext cx="58833" cy="60234"/>
              </a:xfrm>
              <a:custGeom>
                <a:avLst/>
                <a:gdLst>
                  <a:gd name="T0" fmla="*/ 15 w 28"/>
                  <a:gd name="T1" fmla="*/ 3 h 29"/>
                  <a:gd name="T2" fmla="*/ 21 w 28"/>
                  <a:gd name="T3" fmla="*/ 9 h 29"/>
                  <a:gd name="T4" fmla="*/ 19 w 28"/>
                  <a:gd name="T5" fmla="*/ 10 h 29"/>
                  <a:gd name="T6" fmla="*/ 21 w 28"/>
                  <a:gd name="T7" fmla="*/ 14 h 29"/>
                  <a:gd name="T8" fmla="*/ 28 w 28"/>
                  <a:gd name="T9" fmla="*/ 23 h 29"/>
                  <a:gd name="T10" fmla="*/ 25 w 28"/>
                  <a:gd name="T11" fmla="*/ 29 h 29"/>
                  <a:gd name="T12" fmla="*/ 19 w 28"/>
                  <a:gd name="T13" fmla="*/ 29 h 29"/>
                  <a:gd name="T14" fmla="*/ 10 w 28"/>
                  <a:gd name="T15" fmla="*/ 20 h 29"/>
                  <a:gd name="T16" fmla="*/ 13 w 28"/>
                  <a:gd name="T17" fmla="*/ 16 h 29"/>
                  <a:gd name="T18" fmla="*/ 0 w 28"/>
                  <a:gd name="T19" fmla="*/ 5 h 29"/>
                  <a:gd name="T20" fmla="*/ 15 w 28"/>
                  <a:gd name="T21" fmla="*/ 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29">
                    <a:moveTo>
                      <a:pt x="15" y="3"/>
                    </a:moveTo>
                    <a:cubicBezTo>
                      <a:pt x="10" y="9"/>
                      <a:pt x="20" y="7"/>
                      <a:pt x="21" y="9"/>
                    </a:cubicBezTo>
                    <a:cubicBezTo>
                      <a:pt x="22" y="10"/>
                      <a:pt x="19" y="10"/>
                      <a:pt x="19" y="10"/>
                    </a:cubicBezTo>
                    <a:cubicBezTo>
                      <a:pt x="19" y="11"/>
                      <a:pt x="21" y="14"/>
                      <a:pt x="21" y="14"/>
                    </a:cubicBezTo>
                    <a:cubicBezTo>
                      <a:pt x="23" y="18"/>
                      <a:pt x="28" y="18"/>
                      <a:pt x="28" y="23"/>
                    </a:cubicBezTo>
                    <a:cubicBezTo>
                      <a:pt x="24" y="23"/>
                      <a:pt x="25" y="26"/>
                      <a:pt x="25" y="29"/>
                    </a:cubicBezTo>
                    <a:cubicBezTo>
                      <a:pt x="23" y="28"/>
                      <a:pt x="19" y="26"/>
                      <a:pt x="19" y="29"/>
                    </a:cubicBezTo>
                    <a:cubicBezTo>
                      <a:pt x="14" y="28"/>
                      <a:pt x="15" y="21"/>
                      <a:pt x="10" y="20"/>
                    </a:cubicBezTo>
                    <a:cubicBezTo>
                      <a:pt x="10" y="18"/>
                      <a:pt x="13" y="18"/>
                      <a:pt x="13" y="16"/>
                    </a:cubicBezTo>
                    <a:cubicBezTo>
                      <a:pt x="9" y="13"/>
                      <a:pt x="6" y="7"/>
                      <a:pt x="0" y="5"/>
                    </a:cubicBezTo>
                    <a:cubicBezTo>
                      <a:pt x="5" y="0"/>
                      <a:pt x="9" y="2"/>
                      <a:pt x="15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3" name="íṥľïḍe">
                <a:extLst>
                  <a:ext uri="{FF2B5EF4-FFF2-40B4-BE49-F238E27FC236}">
                    <a16:creationId xmlns:a16="http://schemas.microsoft.com/office/drawing/2014/main" xmlns="" id="{D9EF4BCF-49A3-4CF8-9603-FDA7CE98A466}"/>
                  </a:ext>
                </a:extLst>
              </p:cNvPr>
              <p:cNvSpPr/>
              <p:nvPr/>
            </p:nvSpPr>
            <p:spPr bwMode="auto">
              <a:xfrm>
                <a:off x="7572246" y="2008976"/>
                <a:ext cx="12607" cy="8405"/>
              </a:xfrm>
              <a:custGeom>
                <a:avLst/>
                <a:gdLst>
                  <a:gd name="T0" fmla="*/ 0 w 6"/>
                  <a:gd name="T1" fmla="*/ 0 h 4"/>
                  <a:gd name="T2" fmla="*/ 6 w 6"/>
                  <a:gd name="T3" fmla="*/ 0 h 4"/>
                  <a:gd name="T4" fmla="*/ 6 w 6"/>
                  <a:gd name="T5" fmla="*/ 4 h 4"/>
                  <a:gd name="T6" fmla="*/ 0 w 6"/>
                  <a:gd name="T7" fmla="*/ 4 h 4"/>
                  <a:gd name="T8" fmla="*/ 0 w 6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cubicBezTo>
                      <a:pt x="2" y="0"/>
                      <a:pt x="4" y="0"/>
                      <a:pt x="6" y="0"/>
                    </a:cubicBezTo>
                    <a:cubicBezTo>
                      <a:pt x="6" y="2"/>
                      <a:pt x="6" y="3"/>
                      <a:pt x="6" y="4"/>
                    </a:cubicBezTo>
                    <a:cubicBezTo>
                      <a:pt x="4" y="4"/>
                      <a:pt x="2" y="4"/>
                      <a:pt x="0" y="4"/>
                    </a:cubicBezTo>
                    <a:cubicBezTo>
                      <a:pt x="0" y="3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4" name="íṡlide">
                <a:extLst>
                  <a:ext uri="{FF2B5EF4-FFF2-40B4-BE49-F238E27FC236}">
                    <a16:creationId xmlns:a16="http://schemas.microsoft.com/office/drawing/2014/main" xmlns="" id="{FFAB0FDB-E582-4041-82E0-0E92B5164CBD}"/>
                  </a:ext>
                </a:extLst>
              </p:cNvPr>
              <p:cNvSpPr/>
              <p:nvPr/>
            </p:nvSpPr>
            <p:spPr bwMode="auto">
              <a:xfrm>
                <a:off x="7590455" y="2018781"/>
                <a:ext cx="33619" cy="50428"/>
              </a:xfrm>
              <a:custGeom>
                <a:avLst/>
                <a:gdLst>
                  <a:gd name="T0" fmla="*/ 15 w 16"/>
                  <a:gd name="T1" fmla="*/ 20 h 24"/>
                  <a:gd name="T2" fmla="*/ 6 w 16"/>
                  <a:gd name="T3" fmla="*/ 21 h 24"/>
                  <a:gd name="T4" fmla="*/ 0 w 16"/>
                  <a:gd name="T5" fmla="*/ 12 h 24"/>
                  <a:gd name="T6" fmla="*/ 15 w 16"/>
                  <a:gd name="T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24">
                    <a:moveTo>
                      <a:pt x="15" y="20"/>
                    </a:moveTo>
                    <a:cubicBezTo>
                      <a:pt x="16" y="24"/>
                      <a:pt x="9" y="20"/>
                      <a:pt x="6" y="21"/>
                    </a:cubicBezTo>
                    <a:cubicBezTo>
                      <a:pt x="6" y="16"/>
                      <a:pt x="8" y="10"/>
                      <a:pt x="0" y="12"/>
                    </a:cubicBezTo>
                    <a:cubicBezTo>
                      <a:pt x="7" y="0"/>
                      <a:pt x="7" y="21"/>
                      <a:pt x="15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5" name="iṩļiḓê">
                <a:extLst>
                  <a:ext uri="{FF2B5EF4-FFF2-40B4-BE49-F238E27FC236}">
                    <a16:creationId xmlns:a16="http://schemas.microsoft.com/office/drawing/2014/main" xmlns="" id="{6858C506-94C9-42A4-9163-0797B9FF1FB0}"/>
                  </a:ext>
                </a:extLst>
              </p:cNvPr>
              <p:cNvSpPr/>
              <p:nvPr/>
            </p:nvSpPr>
            <p:spPr bwMode="auto">
              <a:xfrm>
                <a:off x="6922283" y="2060805"/>
                <a:ext cx="33619" cy="56031"/>
              </a:xfrm>
              <a:custGeom>
                <a:avLst/>
                <a:gdLst>
                  <a:gd name="T0" fmla="*/ 3 w 16"/>
                  <a:gd name="T1" fmla="*/ 1 h 27"/>
                  <a:gd name="T2" fmla="*/ 8 w 16"/>
                  <a:gd name="T3" fmla="*/ 7 h 27"/>
                  <a:gd name="T4" fmla="*/ 10 w 16"/>
                  <a:gd name="T5" fmla="*/ 9 h 27"/>
                  <a:gd name="T6" fmla="*/ 14 w 16"/>
                  <a:gd name="T7" fmla="*/ 13 h 27"/>
                  <a:gd name="T8" fmla="*/ 12 w 16"/>
                  <a:gd name="T9" fmla="*/ 14 h 27"/>
                  <a:gd name="T10" fmla="*/ 14 w 16"/>
                  <a:gd name="T11" fmla="*/ 24 h 27"/>
                  <a:gd name="T12" fmla="*/ 10 w 16"/>
                  <a:gd name="T13" fmla="*/ 27 h 27"/>
                  <a:gd name="T14" fmla="*/ 3 w 16"/>
                  <a:gd name="T15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27">
                    <a:moveTo>
                      <a:pt x="3" y="1"/>
                    </a:moveTo>
                    <a:cubicBezTo>
                      <a:pt x="6" y="0"/>
                      <a:pt x="7" y="5"/>
                      <a:pt x="8" y="7"/>
                    </a:cubicBezTo>
                    <a:cubicBezTo>
                      <a:pt x="9" y="8"/>
                      <a:pt x="10" y="7"/>
                      <a:pt x="10" y="9"/>
                    </a:cubicBezTo>
                    <a:cubicBezTo>
                      <a:pt x="10" y="11"/>
                      <a:pt x="13" y="11"/>
                      <a:pt x="14" y="13"/>
                    </a:cubicBezTo>
                    <a:cubicBezTo>
                      <a:pt x="15" y="15"/>
                      <a:pt x="12" y="14"/>
                      <a:pt x="12" y="14"/>
                    </a:cubicBezTo>
                    <a:cubicBezTo>
                      <a:pt x="12" y="16"/>
                      <a:pt x="16" y="18"/>
                      <a:pt x="14" y="24"/>
                    </a:cubicBezTo>
                    <a:cubicBezTo>
                      <a:pt x="11" y="23"/>
                      <a:pt x="10" y="25"/>
                      <a:pt x="10" y="27"/>
                    </a:cubicBezTo>
                    <a:cubicBezTo>
                      <a:pt x="0" y="24"/>
                      <a:pt x="1" y="13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6" name="îSļïḍe">
                <a:extLst>
                  <a:ext uri="{FF2B5EF4-FFF2-40B4-BE49-F238E27FC236}">
                    <a16:creationId xmlns:a16="http://schemas.microsoft.com/office/drawing/2014/main" xmlns="" id="{B69FC0B5-2011-4256-867B-6A3AD450A65E}"/>
                  </a:ext>
                </a:extLst>
              </p:cNvPr>
              <p:cNvSpPr/>
              <p:nvPr/>
            </p:nvSpPr>
            <p:spPr bwMode="auto">
              <a:xfrm>
                <a:off x="7619872" y="2063606"/>
                <a:ext cx="42023" cy="64436"/>
              </a:xfrm>
              <a:custGeom>
                <a:avLst/>
                <a:gdLst>
                  <a:gd name="T0" fmla="*/ 16 w 20"/>
                  <a:gd name="T1" fmla="*/ 0 h 31"/>
                  <a:gd name="T2" fmla="*/ 20 w 20"/>
                  <a:gd name="T3" fmla="*/ 15 h 31"/>
                  <a:gd name="T4" fmla="*/ 14 w 20"/>
                  <a:gd name="T5" fmla="*/ 17 h 31"/>
                  <a:gd name="T6" fmla="*/ 14 w 20"/>
                  <a:gd name="T7" fmla="*/ 30 h 31"/>
                  <a:gd name="T8" fmla="*/ 5 w 20"/>
                  <a:gd name="T9" fmla="*/ 25 h 31"/>
                  <a:gd name="T10" fmla="*/ 7 w 20"/>
                  <a:gd name="T11" fmla="*/ 17 h 31"/>
                  <a:gd name="T12" fmla="*/ 7 w 20"/>
                  <a:gd name="T13" fmla="*/ 13 h 31"/>
                  <a:gd name="T14" fmla="*/ 5 w 20"/>
                  <a:gd name="T15" fmla="*/ 13 h 31"/>
                  <a:gd name="T16" fmla="*/ 9 w 20"/>
                  <a:gd name="T17" fmla="*/ 8 h 31"/>
                  <a:gd name="T18" fmla="*/ 13 w 20"/>
                  <a:gd name="T19" fmla="*/ 2 h 31"/>
                  <a:gd name="T20" fmla="*/ 16 w 20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31">
                    <a:moveTo>
                      <a:pt x="16" y="0"/>
                    </a:moveTo>
                    <a:cubicBezTo>
                      <a:pt x="16" y="7"/>
                      <a:pt x="16" y="13"/>
                      <a:pt x="20" y="15"/>
                    </a:cubicBezTo>
                    <a:cubicBezTo>
                      <a:pt x="20" y="17"/>
                      <a:pt x="17" y="17"/>
                      <a:pt x="14" y="17"/>
                    </a:cubicBezTo>
                    <a:cubicBezTo>
                      <a:pt x="18" y="20"/>
                      <a:pt x="13" y="23"/>
                      <a:pt x="14" y="30"/>
                    </a:cubicBezTo>
                    <a:cubicBezTo>
                      <a:pt x="9" y="31"/>
                      <a:pt x="10" y="25"/>
                      <a:pt x="5" y="25"/>
                    </a:cubicBezTo>
                    <a:cubicBezTo>
                      <a:pt x="4" y="21"/>
                      <a:pt x="7" y="20"/>
                      <a:pt x="7" y="17"/>
                    </a:cubicBezTo>
                    <a:cubicBezTo>
                      <a:pt x="7" y="16"/>
                      <a:pt x="4" y="14"/>
                      <a:pt x="7" y="13"/>
                    </a:cubicBezTo>
                    <a:cubicBezTo>
                      <a:pt x="7" y="11"/>
                      <a:pt x="5" y="12"/>
                      <a:pt x="5" y="13"/>
                    </a:cubicBezTo>
                    <a:cubicBezTo>
                      <a:pt x="0" y="13"/>
                      <a:pt x="5" y="6"/>
                      <a:pt x="9" y="8"/>
                    </a:cubicBezTo>
                    <a:cubicBezTo>
                      <a:pt x="9" y="5"/>
                      <a:pt x="11" y="3"/>
                      <a:pt x="13" y="2"/>
                    </a:cubicBezTo>
                    <a:cubicBezTo>
                      <a:pt x="13" y="2"/>
                      <a:pt x="14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7" name="î$ḻïḑe">
                <a:extLst>
                  <a:ext uri="{FF2B5EF4-FFF2-40B4-BE49-F238E27FC236}">
                    <a16:creationId xmlns:a16="http://schemas.microsoft.com/office/drawing/2014/main" xmlns="" id="{3F70F695-3F2D-4389-B2BE-DC05B16A9BB4}"/>
                  </a:ext>
                </a:extLst>
              </p:cNvPr>
              <p:cNvSpPr/>
              <p:nvPr/>
            </p:nvSpPr>
            <p:spPr bwMode="auto">
              <a:xfrm>
                <a:off x="7589055" y="2074812"/>
                <a:ext cx="30817" cy="28016"/>
              </a:xfrm>
              <a:custGeom>
                <a:avLst/>
                <a:gdLst>
                  <a:gd name="T0" fmla="*/ 9 w 15"/>
                  <a:gd name="T1" fmla="*/ 0 h 13"/>
                  <a:gd name="T2" fmla="*/ 15 w 15"/>
                  <a:gd name="T3" fmla="*/ 6 h 13"/>
                  <a:gd name="T4" fmla="*/ 13 w 15"/>
                  <a:gd name="T5" fmla="*/ 7 h 13"/>
                  <a:gd name="T6" fmla="*/ 1 w 15"/>
                  <a:gd name="T7" fmla="*/ 13 h 13"/>
                  <a:gd name="T8" fmla="*/ 9 w 15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9" y="0"/>
                    </a:moveTo>
                    <a:cubicBezTo>
                      <a:pt x="13" y="0"/>
                      <a:pt x="15" y="2"/>
                      <a:pt x="15" y="6"/>
                    </a:cubicBezTo>
                    <a:cubicBezTo>
                      <a:pt x="11" y="5"/>
                      <a:pt x="11" y="7"/>
                      <a:pt x="13" y="7"/>
                    </a:cubicBezTo>
                    <a:cubicBezTo>
                      <a:pt x="11" y="9"/>
                      <a:pt x="6" y="12"/>
                      <a:pt x="1" y="13"/>
                    </a:cubicBezTo>
                    <a:cubicBezTo>
                      <a:pt x="0" y="5"/>
                      <a:pt x="9" y="7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8" name="ísḷîďe">
                <a:extLst>
                  <a:ext uri="{FF2B5EF4-FFF2-40B4-BE49-F238E27FC236}">
                    <a16:creationId xmlns:a16="http://schemas.microsoft.com/office/drawing/2014/main" xmlns="" id="{36EFA1B5-E7E5-4F01-BF98-B9DF4465C95C}"/>
                  </a:ext>
                </a:extLst>
              </p:cNvPr>
              <p:cNvSpPr/>
              <p:nvPr/>
            </p:nvSpPr>
            <p:spPr bwMode="auto">
              <a:xfrm>
                <a:off x="7675903" y="2175669"/>
                <a:ext cx="21012" cy="39222"/>
              </a:xfrm>
              <a:custGeom>
                <a:avLst/>
                <a:gdLst>
                  <a:gd name="T0" fmla="*/ 2 w 10"/>
                  <a:gd name="T1" fmla="*/ 0 h 19"/>
                  <a:gd name="T2" fmla="*/ 10 w 10"/>
                  <a:gd name="T3" fmla="*/ 6 h 19"/>
                  <a:gd name="T4" fmla="*/ 0 w 10"/>
                  <a:gd name="T5" fmla="*/ 17 h 19"/>
                  <a:gd name="T6" fmla="*/ 4 w 10"/>
                  <a:gd name="T7" fmla="*/ 15 h 19"/>
                  <a:gd name="T8" fmla="*/ 2 w 10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9">
                    <a:moveTo>
                      <a:pt x="2" y="0"/>
                    </a:moveTo>
                    <a:cubicBezTo>
                      <a:pt x="7" y="0"/>
                      <a:pt x="4" y="8"/>
                      <a:pt x="10" y="6"/>
                    </a:cubicBezTo>
                    <a:cubicBezTo>
                      <a:pt x="8" y="11"/>
                      <a:pt x="9" y="19"/>
                      <a:pt x="0" y="17"/>
                    </a:cubicBezTo>
                    <a:cubicBezTo>
                      <a:pt x="0" y="15"/>
                      <a:pt x="3" y="16"/>
                      <a:pt x="4" y="15"/>
                    </a:cubicBezTo>
                    <a:cubicBezTo>
                      <a:pt x="1" y="8"/>
                      <a:pt x="1" y="1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9" name="îṥľiḋê">
                <a:extLst>
                  <a:ext uri="{FF2B5EF4-FFF2-40B4-BE49-F238E27FC236}">
                    <a16:creationId xmlns:a16="http://schemas.microsoft.com/office/drawing/2014/main" xmlns="" id="{6FCC213D-1E6B-4B43-909E-DC0507E1BBE2}"/>
                  </a:ext>
                </a:extLst>
              </p:cNvPr>
              <p:cNvSpPr/>
              <p:nvPr/>
            </p:nvSpPr>
            <p:spPr bwMode="auto">
              <a:xfrm>
                <a:off x="7556836" y="2185475"/>
                <a:ext cx="79845" cy="25214"/>
              </a:xfrm>
              <a:custGeom>
                <a:avLst/>
                <a:gdLst>
                  <a:gd name="T0" fmla="*/ 37 w 38"/>
                  <a:gd name="T1" fmla="*/ 5 h 12"/>
                  <a:gd name="T2" fmla="*/ 26 w 38"/>
                  <a:gd name="T3" fmla="*/ 10 h 12"/>
                  <a:gd name="T4" fmla="*/ 0 w 38"/>
                  <a:gd name="T5" fmla="*/ 12 h 12"/>
                  <a:gd name="T6" fmla="*/ 31 w 38"/>
                  <a:gd name="T7" fmla="*/ 3 h 12"/>
                  <a:gd name="T8" fmla="*/ 37 w 38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2">
                    <a:moveTo>
                      <a:pt x="37" y="5"/>
                    </a:moveTo>
                    <a:cubicBezTo>
                      <a:pt x="38" y="10"/>
                      <a:pt x="30" y="10"/>
                      <a:pt x="26" y="10"/>
                    </a:cubicBezTo>
                    <a:cubicBezTo>
                      <a:pt x="18" y="11"/>
                      <a:pt x="7" y="9"/>
                      <a:pt x="0" y="12"/>
                    </a:cubicBezTo>
                    <a:cubicBezTo>
                      <a:pt x="1" y="0"/>
                      <a:pt x="27" y="12"/>
                      <a:pt x="31" y="3"/>
                    </a:cubicBezTo>
                    <a:cubicBezTo>
                      <a:pt x="33" y="4"/>
                      <a:pt x="34" y="5"/>
                      <a:pt x="37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0" name="îSḻïḓê">
                <a:extLst>
                  <a:ext uri="{FF2B5EF4-FFF2-40B4-BE49-F238E27FC236}">
                    <a16:creationId xmlns:a16="http://schemas.microsoft.com/office/drawing/2014/main" xmlns="" id="{B9770360-F942-478F-9A21-03DAA6ABC9DC}"/>
                  </a:ext>
                </a:extLst>
              </p:cNvPr>
              <p:cNvSpPr/>
              <p:nvPr/>
            </p:nvSpPr>
            <p:spPr bwMode="auto">
              <a:xfrm>
                <a:off x="7727732" y="2216292"/>
                <a:ext cx="50428" cy="32218"/>
              </a:xfrm>
              <a:custGeom>
                <a:avLst/>
                <a:gdLst>
                  <a:gd name="T0" fmla="*/ 24 w 24"/>
                  <a:gd name="T1" fmla="*/ 10 h 15"/>
                  <a:gd name="T2" fmla="*/ 20 w 24"/>
                  <a:gd name="T3" fmla="*/ 14 h 15"/>
                  <a:gd name="T4" fmla="*/ 9 w 24"/>
                  <a:gd name="T5" fmla="*/ 14 h 15"/>
                  <a:gd name="T6" fmla="*/ 7 w 24"/>
                  <a:gd name="T7" fmla="*/ 12 h 15"/>
                  <a:gd name="T8" fmla="*/ 0 w 24"/>
                  <a:gd name="T9" fmla="*/ 7 h 15"/>
                  <a:gd name="T10" fmla="*/ 9 w 24"/>
                  <a:gd name="T11" fmla="*/ 3 h 15"/>
                  <a:gd name="T12" fmla="*/ 15 w 24"/>
                  <a:gd name="T13" fmla="*/ 1 h 15"/>
                  <a:gd name="T14" fmla="*/ 15 w 24"/>
                  <a:gd name="T15" fmla="*/ 3 h 15"/>
                  <a:gd name="T16" fmla="*/ 16 w 24"/>
                  <a:gd name="T17" fmla="*/ 1 h 15"/>
                  <a:gd name="T18" fmla="*/ 24 w 24"/>
                  <a:gd name="T19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15">
                    <a:moveTo>
                      <a:pt x="24" y="10"/>
                    </a:moveTo>
                    <a:cubicBezTo>
                      <a:pt x="22" y="11"/>
                      <a:pt x="21" y="12"/>
                      <a:pt x="20" y="14"/>
                    </a:cubicBezTo>
                    <a:cubicBezTo>
                      <a:pt x="16" y="11"/>
                      <a:pt x="13" y="15"/>
                      <a:pt x="9" y="14"/>
                    </a:cubicBezTo>
                    <a:cubicBezTo>
                      <a:pt x="8" y="14"/>
                      <a:pt x="9" y="12"/>
                      <a:pt x="7" y="12"/>
                    </a:cubicBezTo>
                    <a:cubicBezTo>
                      <a:pt x="5" y="12"/>
                      <a:pt x="3" y="8"/>
                      <a:pt x="0" y="7"/>
                    </a:cubicBezTo>
                    <a:cubicBezTo>
                      <a:pt x="0" y="4"/>
                      <a:pt x="6" y="5"/>
                      <a:pt x="9" y="3"/>
                    </a:cubicBezTo>
                    <a:cubicBezTo>
                      <a:pt x="9" y="3"/>
                      <a:pt x="14" y="0"/>
                      <a:pt x="15" y="1"/>
                    </a:cubicBezTo>
                    <a:cubicBezTo>
                      <a:pt x="15" y="1"/>
                      <a:pt x="15" y="3"/>
                      <a:pt x="15" y="3"/>
                    </a:cubicBezTo>
                    <a:cubicBezTo>
                      <a:pt x="16" y="3"/>
                      <a:pt x="17" y="1"/>
                      <a:pt x="16" y="1"/>
                    </a:cubicBezTo>
                    <a:cubicBezTo>
                      <a:pt x="20" y="2"/>
                      <a:pt x="23" y="6"/>
                      <a:pt x="2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1" name="íšľîḋe">
                <a:extLst>
                  <a:ext uri="{FF2B5EF4-FFF2-40B4-BE49-F238E27FC236}">
                    <a16:creationId xmlns:a16="http://schemas.microsoft.com/office/drawing/2014/main" xmlns="" id="{59B89DA7-0E2C-42CC-AF77-158270D353B7}"/>
                  </a:ext>
                </a:extLst>
              </p:cNvPr>
              <p:cNvSpPr/>
              <p:nvPr/>
            </p:nvSpPr>
            <p:spPr bwMode="auto">
              <a:xfrm>
                <a:off x="7754347" y="2233101"/>
                <a:ext cx="282958" cy="149884"/>
              </a:xfrm>
              <a:custGeom>
                <a:avLst/>
                <a:gdLst>
                  <a:gd name="T0" fmla="*/ 44 w 136"/>
                  <a:gd name="T1" fmla="*/ 36 h 72"/>
                  <a:gd name="T2" fmla="*/ 37 w 136"/>
                  <a:gd name="T3" fmla="*/ 32 h 72"/>
                  <a:gd name="T4" fmla="*/ 33 w 136"/>
                  <a:gd name="T5" fmla="*/ 25 h 72"/>
                  <a:gd name="T6" fmla="*/ 13 w 136"/>
                  <a:gd name="T7" fmla="*/ 19 h 72"/>
                  <a:gd name="T8" fmla="*/ 2 w 136"/>
                  <a:gd name="T9" fmla="*/ 19 h 72"/>
                  <a:gd name="T10" fmla="*/ 0 w 136"/>
                  <a:gd name="T11" fmla="*/ 12 h 72"/>
                  <a:gd name="T12" fmla="*/ 5 w 136"/>
                  <a:gd name="T13" fmla="*/ 12 h 72"/>
                  <a:gd name="T14" fmla="*/ 11 w 136"/>
                  <a:gd name="T15" fmla="*/ 10 h 72"/>
                  <a:gd name="T16" fmla="*/ 20 w 136"/>
                  <a:gd name="T17" fmla="*/ 13 h 72"/>
                  <a:gd name="T18" fmla="*/ 28 w 136"/>
                  <a:gd name="T19" fmla="*/ 8 h 72"/>
                  <a:gd name="T20" fmla="*/ 43 w 136"/>
                  <a:gd name="T21" fmla="*/ 2 h 72"/>
                  <a:gd name="T22" fmla="*/ 46 w 136"/>
                  <a:gd name="T23" fmla="*/ 6 h 72"/>
                  <a:gd name="T24" fmla="*/ 61 w 136"/>
                  <a:gd name="T25" fmla="*/ 12 h 72"/>
                  <a:gd name="T26" fmla="*/ 65 w 136"/>
                  <a:gd name="T27" fmla="*/ 10 h 72"/>
                  <a:gd name="T28" fmla="*/ 69 w 136"/>
                  <a:gd name="T29" fmla="*/ 13 h 72"/>
                  <a:gd name="T30" fmla="*/ 78 w 136"/>
                  <a:gd name="T31" fmla="*/ 13 h 72"/>
                  <a:gd name="T32" fmla="*/ 85 w 136"/>
                  <a:gd name="T33" fmla="*/ 17 h 72"/>
                  <a:gd name="T34" fmla="*/ 85 w 136"/>
                  <a:gd name="T35" fmla="*/ 23 h 72"/>
                  <a:gd name="T36" fmla="*/ 89 w 136"/>
                  <a:gd name="T37" fmla="*/ 21 h 72"/>
                  <a:gd name="T38" fmla="*/ 91 w 136"/>
                  <a:gd name="T39" fmla="*/ 27 h 72"/>
                  <a:gd name="T40" fmla="*/ 100 w 136"/>
                  <a:gd name="T41" fmla="*/ 32 h 72"/>
                  <a:gd name="T42" fmla="*/ 115 w 136"/>
                  <a:gd name="T43" fmla="*/ 38 h 72"/>
                  <a:gd name="T44" fmla="*/ 113 w 136"/>
                  <a:gd name="T45" fmla="*/ 43 h 72"/>
                  <a:gd name="T46" fmla="*/ 119 w 136"/>
                  <a:gd name="T47" fmla="*/ 47 h 72"/>
                  <a:gd name="T48" fmla="*/ 119 w 136"/>
                  <a:gd name="T49" fmla="*/ 51 h 72"/>
                  <a:gd name="T50" fmla="*/ 126 w 136"/>
                  <a:gd name="T51" fmla="*/ 58 h 72"/>
                  <a:gd name="T52" fmla="*/ 136 w 136"/>
                  <a:gd name="T53" fmla="*/ 68 h 72"/>
                  <a:gd name="T54" fmla="*/ 123 w 136"/>
                  <a:gd name="T55" fmla="*/ 68 h 72"/>
                  <a:gd name="T56" fmla="*/ 112 w 136"/>
                  <a:gd name="T57" fmla="*/ 60 h 72"/>
                  <a:gd name="T58" fmla="*/ 108 w 136"/>
                  <a:gd name="T59" fmla="*/ 56 h 72"/>
                  <a:gd name="T60" fmla="*/ 106 w 136"/>
                  <a:gd name="T61" fmla="*/ 54 h 72"/>
                  <a:gd name="T62" fmla="*/ 100 w 136"/>
                  <a:gd name="T63" fmla="*/ 49 h 72"/>
                  <a:gd name="T64" fmla="*/ 85 w 136"/>
                  <a:gd name="T65" fmla="*/ 47 h 72"/>
                  <a:gd name="T66" fmla="*/ 78 w 136"/>
                  <a:gd name="T67" fmla="*/ 64 h 72"/>
                  <a:gd name="T68" fmla="*/ 67 w 136"/>
                  <a:gd name="T69" fmla="*/ 60 h 72"/>
                  <a:gd name="T70" fmla="*/ 61 w 136"/>
                  <a:gd name="T71" fmla="*/ 58 h 72"/>
                  <a:gd name="T72" fmla="*/ 54 w 136"/>
                  <a:gd name="T73" fmla="*/ 49 h 72"/>
                  <a:gd name="T74" fmla="*/ 46 w 136"/>
                  <a:gd name="T75" fmla="*/ 56 h 72"/>
                  <a:gd name="T76" fmla="*/ 41 w 136"/>
                  <a:gd name="T77" fmla="*/ 53 h 72"/>
                  <a:gd name="T78" fmla="*/ 46 w 136"/>
                  <a:gd name="T79" fmla="*/ 47 h 72"/>
                  <a:gd name="T80" fmla="*/ 50 w 136"/>
                  <a:gd name="T81" fmla="*/ 40 h 72"/>
                  <a:gd name="T82" fmla="*/ 48 w 136"/>
                  <a:gd name="T83" fmla="*/ 43 h 72"/>
                  <a:gd name="T84" fmla="*/ 44 w 136"/>
                  <a:gd name="T85" fmla="*/ 3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6" h="72">
                    <a:moveTo>
                      <a:pt x="44" y="36"/>
                    </a:moveTo>
                    <a:cubicBezTo>
                      <a:pt x="41" y="36"/>
                      <a:pt x="42" y="31"/>
                      <a:pt x="37" y="32"/>
                    </a:cubicBezTo>
                    <a:cubicBezTo>
                      <a:pt x="36" y="29"/>
                      <a:pt x="34" y="27"/>
                      <a:pt x="33" y="25"/>
                    </a:cubicBezTo>
                    <a:cubicBezTo>
                      <a:pt x="25" y="24"/>
                      <a:pt x="17" y="23"/>
                      <a:pt x="13" y="19"/>
                    </a:cubicBezTo>
                    <a:cubicBezTo>
                      <a:pt x="7" y="21"/>
                      <a:pt x="9" y="19"/>
                      <a:pt x="2" y="19"/>
                    </a:cubicBezTo>
                    <a:cubicBezTo>
                      <a:pt x="1" y="16"/>
                      <a:pt x="3" y="12"/>
                      <a:pt x="0" y="12"/>
                    </a:cubicBezTo>
                    <a:cubicBezTo>
                      <a:pt x="1" y="8"/>
                      <a:pt x="3" y="12"/>
                      <a:pt x="5" y="12"/>
                    </a:cubicBezTo>
                    <a:cubicBezTo>
                      <a:pt x="8" y="11"/>
                      <a:pt x="9" y="9"/>
                      <a:pt x="11" y="10"/>
                    </a:cubicBezTo>
                    <a:cubicBezTo>
                      <a:pt x="15" y="10"/>
                      <a:pt x="17" y="13"/>
                      <a:pt x="20" y="13"/>
                    </a:cubicBezTo>
                    <a:cubicBezTo>
                      <a:pt x="24" y="15"/>
                      <a:pt x="25" y="9"/>
                      <a:pt x="28" y="8"/>
                    </a:cubicBezTo>
                    <a:cubicBezTo>
                      <a:pt x="32" y="5"/>
                      <a:pt x="39" y="6"/>
                      <a:pt x="43" y="2"/>
                    </a:cubicBezTo>
                    <a:cubicBezTo>
                      <a:pt x="46" y="0"/>
                      <a:pt x="45" y="5"/>
                      <a:pt x="46" y="6"/>
                    </a:cubicBezTo>
                    <a:cubicBezTo>
                      <a:pt x="50" y="8"/>
                      <a:pt x="61" y="5"/>
                      <a:pt x="61" y="12"/>
                    </a:cubicBezTo>
                    <a:cubicBezTo>
                      <a:pt x="63" y="13"/>
                      <a:pt x="65" y="10"/>
                      <a:pt x="65" y="10"/>
                    </a:cubicBezTo>
                    <a:cubicBezTo>
                      <a:pt x="67" y="10"/>
                      <a:pt x="67" y="13"/>
                      <a:pt x="69" y="13"/>
                    </a:cubicBezTo>
                    <a:cubicBezTo>
                      <a:pt x="71" y="15"/>
                      <a:pt x="75" y="12"/>
                      <a:pt x="78" y="13"/>
                    </a:cubicBezTo>
                    <a:cubicBezTo>
                      <a:pt x="79" y="14"/>
                      <a:pt x="80" y="19"/>
                      <a:pt x="85" y="17"/>
                    </a:cubicBezTo>
                    <a:cubicBezTo>
                      <a:pt x="88" y="20"/>
                      <a:pt x="86" y="20"/>
                      <a:pt x="85" y="23"/>
                    </a:cubicBezTo>
                    <a:cubicBezTo>
                      <a:pt x="88" y="23"/>
                      <a:pt x="89" y="22"/>
                      <a:pt x="89" y="21"/>
                    </a:cubicBezTo>
                    <a:cubicBezTo>
                      <a:pt x="91" y="21"/>
                      <a:pt x="91" y="24"/>
                      <a:pt x="91" y="27"/>
                    </a:cubicBezTo>
                    <a:cubicBezTo>
                      <a:pt x="93" y="30"/>
                      <a:pt x="97" y="30"/>
                      <a:pt x="100" y="32"/>
                    </a:cubicBezTo>
                    <a:cubicBezTo>
                      <a:pt x="102" y="33"/>
                      <a:pt x="109" y="38"/>
                      <a:pt x="115" y="38"/>
                    </a:cubicBezTo>
                    <a:cubicBezTo>
                      <a:pt x="116" y="41"/>
                      <a:pt x="114" y="41"/>
                      <a:pt x="113" y="43"/>
                    </a:cubicBezTo>
                    <a:cubicBezTo>
                      <a:pt x="114" y="46"/>
                      <a:pt x="118" y="45"/>
                      <a:pt x="119" y="47"/>
                    </a:cubicBezTo>
                    <a:cubicBezTo>
                      <a:pt x="120" y="48"/>
                      <a:pt x="118" y="50"/>
                      <a:pt x="119" y="51"/>
                    </a:cubicBezTo>
                    <a:cubicBezTo>
                      <a:pt x="121" y="53"/>
                      <a:pt x="124" y="55"/>
                      <a:pt x="126" y="58"/>
                    </a:cubicBezTo>
                    <a:cubicBezTo>
                      <a:pt x="129" y="62"/>
                      <a:pt x="131" y="67"/>
                      <a:pt x="136" y="68"/>
                    </a:cubicBezTo>
                    <a:cubicBezTo>
                      <a:pt x="132" y="72"/>
                      <a:pt x="125" y="68"/>
                      <a:pt x="123" y="68"/>
                    </a:cubicBezTo>
                    <a:cubicBezTo>
                      <a:pt x="119" y="67"/>
                      <a:pt x="117" y="65"/>
                      <a:pt x="112" y="60"/>
                    </a:cubicBezTo>
                    <a:cubicBezTo>
                      <a:pt x="110" y="59"/>
                      <a:pt x="109" y="57"/>
                      <a:pt x="108" y="56"/>
                    </a:cubicBezTo>
                    <a:cubicBezTo>
                      <a:pt x="107" y="55"/>
                      <a:pt x="106" y="57"/>
                      <a:pt x="106" y="54"/>
                    </a:cubicBezTo>
                    <a:cubicBezTo>
                      <a:pt x="106" y="54"/>
                      <a:pt x="101" y="49"/>
                      <a:pt x="100" y="49"/>
                    </a:cubicBezTo>
                    <a:cubicBezTo>
                      <a:pt x="96" y="47"/>
                      <a:pt x="90" y="50"/>
                      <a:pt x="85" y="47"/>
                    </a:cubicBezTo>
                    <a:cubicBezTo>
                      <a:pt x="81" y="51"/>
                      <a:pt x="80" y="58"/>
                      <a:pt x="78" y="64"/>
                    </a:cubicBezTo>
                    <a:cubicBezTo>
                      <a:pt x="77" y="61"/>
                      <a:pt x="70" y="62"/>
                      <a:pt x="67" y="60"/>
                    </a:cubicBezTo>
                    <a:cubicBezTo>
                      <a:pt x="65" y="58"/>
                      <a:pt x="68" y="55"/>
                      <a:pt x="61" y="58"/>
                    </a:cubicBezTo>
                    <a:cubicBezTo>
                      <a:pt x="65" y="49"/>
                      <a:pt x="52" y="56"/>
                      <a:pt x="54" y="49"/>
                    </a:cubicBezTo>
                    <a:cubicBezTo>
                      <a:pt x="49" y="50"/>
                      <a:pt x="45" y="50"/>
                      <a:pt x="46" y="56"/>
                    </a:cubicBezTo>
                    <a:cubicBezTo>
                      <a:pt x="44" y="55"/>
                      <a:pt x="44" y="52"/>
                      <a:pt x="41" y="53"/>
                    </a:cubicBezTo>
                    <a:cubicBezTo>
                      <a:pt x="41" y="49"/>
                      <a:pt x="44" y="49"/>
                      <a:pt x="46" y="47"/>
                    </a:cubicBezTo>
                    <a:cubicBezTo>
                      <a:pt x="49" y="45"/>
                      <a:pt x="51" y="45"/>
                      <a:pt x="50" y="40"/>
                    </a:cubicBezTo>
                    <a:cubicBezTo>
                      <a:pt x="49" y="38"/>
                      <a:pt x="48" y="43"/>
                      <a:pt x="48" y="43"/>
                    </a:cubicBezTo>
                    <a:cubicBezTo>
                      <a:pt x="45" y="42"/>
                      <a:pt x="46" y="31"/>
                      <a:pt x="44" y="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2" name="íṡ1ide">
                <a:extLst>
                  <a:ext uri="{FF2B5EF4-FFF2-40B4-BE49-F238E27FC236}">
                    <a16:creationId xmlns:a16="http://schemas.microsoft.com/office/drawing/2014/main" xmlns="" id="{05E279B8-6531-49BE-8835-563C73D505F2}"/>
                  </a:ext>
                </a:extLst>
              </p:cNvPr>
              <p:cNvSpPr/>
              <p:nvPr/>
            </p:nvSpPr>
            <p:spPr bwMode="auto">
              <a:xfrm>
                <a:off x="7688510" y="2252712"/>
                <a:ext cx="29417" cy="23814"/>
              </a:xfrm>
              <a:custGeom>
                <a:avLst/>
                <a:gdLst>
                  <a:gd name="T0" fmla="*/ 13 w 14"/>
                  <a:gd name="T1" fmla="*/ 4 h 12"/>
                  <a:gd name="T2" fmla="*/ 0 w 14"/>
                  <a:gd name="T3" fmla="*/ 6 h 12"/>
                  <a:gd name="T4" fmla="*/ 13 w 14"/>
                  <a:gd name="T5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2">
                    <a:moveTo>
                      <a:pt x="13" y="4"/>
                    </a:moveTo>
                    <a:cubicBezTo>
                      <a:pt x="14" y="12"/>
                      <a:pt x="3" y="6"/>
                      <a:pt x="0" y="6"/>
                    </a:cubicBezTo>
                    <a:cubicBezTo>
                      <a:pt x="2" y="4"/>
                      <a:pt x="11" y="0"/>
                      <a:pt x="13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3" name="iṡḻiďê">
                <a:extLst>
                  <a:ext uri="{FF2B5EF4-FFF2-40B4-BE49-F238E27FC236}">
                    <a16:creationId xmlns:a16="http://schemas.microsoft.com/office/drawing/2014/main" xmlns="" id="{987DEE45-7915-4089-ACDE-3F7338B196E1}"/>
                  </a:ext>
                </a:extLst>
              </p:cNvPr>
              <p:cNvSpPr/>
              <p:nvPr/>
            </p:nvSpPr>
            <p:spPr bwMode="auto">
              <a:xfrm>
                <a:off x="7653491" y="2258315"/>
                <a:ext cx="18211" cy="9806"/>
              </a:xfrm>
              <a:custGeom>
                <a:avLst/>
                <a:gdLst>
                  <a:gd name="T0" fmla="*/ 0 w 9"/>
                  <a:gd name="T1" fmla="*/ 3 h 5"/>
                  <a:gd name="T2" fmla="*/ 6 w 9"/>
                  <a:gd name="T3" fmla="*/ 5 h 5"/>
                  <a:gd name="T4" fmla="*/ 2 w 9"/>
                  <a:gd name="T5" fmla="*/ 5 h 5"/>
                  <a:gd name="T6" fmla="*/ 0 w 9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0" y="3"/>
                    </a:moveTo>
                    <a:cubicBezTo>
                      <a:pt x="0" y="0"/>
                      <a:pt x="9" y="1"/>
                      <a:pt x="6" y="5"/>
                    </a:cubicBezTo>
                    <a:cubicBezTo>
                      <a:pt x="5" y="5"/>
                      <a:pt x="3" y="5"/>
                      <a:pt x="2" y="5"/>
                    </a:cubicBezTo>
                    <a:cubicBezTo>
                      <a:pt x="2" y="4"/>
                      <a:pt x="1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4" name="îṥľíḑè">
                <a:extLst>
                  <a:ext uri="{FF2B5EF4-FFF2-40B4-BE49-F238E27FC236}">
                    <a16:creationId xmlns:a16="http://schemas.microsoft.com/office/drawing/2014/main" xmlns="" id="{788D32A6-33F1-479C-973C-58EEBA1FD584}"/>
                  </a:ext>
                </a:extLst>
              </p:cNvPr>
              <p:cNvSpPr/>
              <p:nvPr/>
            </p:nvSpPr>
            <p:spPr bwMode="auto">
              <a:xfrm>
                <a:off x="8013490" y="2280728"/>
                <a:ext cx="56031" cy="40623"/>
              </a:xfrm>
              <a:custGeom>
                <a:avLst/>
                <a:gdLst>
                  <a:gd name="T0" fmla="*/ 21 w 27"/>
                  <a:gd name="T1" fmla="*/ 0 h 19"/>
                  <a:gd name="T2" fmla="*/ 27 w 27"/>
                  <a:gd name="T3" fmla="*/ 0 h 19"/>
                  <a:gd name="T4" fmla="*/ 27 w 27"/>
                  <a:gd name="T5" fmla="*/ 5 h 19"/>
                  <a:gd name="T6" fmla="*/ 23 w 27"/>
                  <a:gd name="T7" fmla="*/ 7 h 19"/>
                  <a:gd name="T8" fmla="*/ 23 w 27"/>
                  <a:gd name="T9" fmla="*/ 13 h 19"/>
                  <a:gd name="T10" fmla="*/ 19 w 27"/>
                  <a:gd name="T11" fmla="*/ 15 h 19"/>
                  <a:gd name="T12" fmla="*/ 2 w 27"/>
                  <a:gd name="T13" fmla="*/ 9 h 19"/>
                  <a:gd name="T14" fmla="*/ 21 w 27"/>
                  <a:gd name="T1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9">
                    <a:moveTo>
                      <a:pt x="21" y="0"/>
                    </a:moveTo>
                    <a:cubicBezTo>
                      <a:pt x="23" y="0"/>
                      <a:pt x="25" y="0"/>
                      <a:pt x="27" y="0"/>
                    </a:cubicBezTo>
                    <a:cubicBezTo>
                      <a:pt x="26" y="1"/>
                      <a:pt x="27" y="4"/>
                      <a:pt x="27" y="5"/>
                    </a:cubicBezTo>
                    <a:cubicBezTo>
                      <a:pt x="26" y="7"/>
                      <a:pt x="23" y="6"/>
                      <a:pt x="23" y="7"/>
                    </a:cubicBezTo>
                    <a:cubicBezTo>
                      <a:pt x="22" y="9"/>
                      <a:pt x="26" y="11"/>
                      <a:pt x="23" y="13"/>
                    </a:cubicBezTo>
                    <a:cubicBezTo>
                      <a:pt x="21" y="11"/>
                      <a:pt x="19" y="11"/>
                      <a:pt x="19" y="15"/>
                    </a:cubicBezTo>
                    <a:cubicBezTo>
                      <a:pt x="13" y="13"/>
                      <a:pt x="0" y="19"/>
                      <a:pt x="2" y="9"/>
                    </a:cubicBezTo>
                    <a:cubicBezTo>
                      <a:pt x="12" y="13"/>
                      <a:pt x="18" y="8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5" name="íśḷïḍè">
                <a:extLst>
                  <a:ext uri="{FF2B5EF4-FFF2-40B4-BE49-F238E27FC236}">
                    <a16:creationId xmlns:a16="http://schemas.microsoft.com/office/drawing/2014/main" xmlns="" id="{A68BF2B8-557C-4AD0-ADA5-EDBDA596C9AB}"/>
                  </a:ext>
                </a:extLst>
              </p:cNvPr>
              <p:cNvSpPr/>
              <p:nvPr/>
            </p:nvSpPr>
            <p:spPr bwMode="auto">
              <a:xfrm>
                <a:off x="7509210" y="2340961"/>
                <a:ext cx="30817" cy="15409"/>
              </a:xfrm>
              <a:custGeom>
                <a:avLst/>
                <a:gdLst>
                  <a:gd name="T0" fmla="*/ 15 w 15"/>
                  <a:gd name="T1" fmla="*/ 1 h 7"/>
                  <a:gd name="T2" fmla="*/ 0 w 15"/>
                  <a:gd name="T3" fmla="*/ 6 h 7"/>
                  <a:gd name="T4" fmla="*/ 15 w 15"/>
                  <a:gd name="T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7">
                    <a:moveTo>
                      <a:pt x="15" y="1"/>
                    </a:moveTo>
                    <a:cubicBezTo>
                      <a:pt x="12" y="4"/>
                      <a:pt x="8" y="7"/>
                      <a:pt x="0" y="6"/>
                    </a:cubicBezTo>
                    <a:cubicBezTo>
                      <a:pt x="1" y="0"/>
                      <a:pt x="9" y="1"/>
                      <a:pt x="1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6" name="íşľiḍé">
                <a:extLst>
                  <a:ext uri="{FF2B5EF4-FFF2-40B4-BE49-F238E27FC236}">
                    <a16:creationId xmlns:a16="http://schemas.microsoft.com/office/drawing/2014/main" xmlns="" id="{A1A43496-4B55-4CEA-8709-64F477C78320}"/>
                  </a:ext>
                </a:extLst>
              </p:cNvPr>
              <p:cNvSpPr/>
              <p:nvPr/>
            </p:nvSpPr>
            <p:spPr bwMode="auto">
              <a:xfrm>
                <a:off x="7556836" y="2340961"/>
                <a:ext cx="32218" cy="11206"/>
              </a:xfrm>
              <a:custGeom>
                <a:avLst/>
                <a:gdLst>
                  <a:gd name="T0" fmla="*/ 15 w 15"/>
                  <a:gd name="T1" fmla="*/ 1 h 5"/>
                  <a:gd name="T2" fmla="*/ 0 w 15"/>
                  <a:gd name="T3" fmla="*/ 4 h 5"/>
                  <a:gd name="T4" fmla="*/ 15 w 15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5">
                    <a:moveTo>
                      <a:pt x="15" y="1"/>
                    </a:moveTo>
                    <a:cubicBezTo>
                      <a:pt x="13" y="5"/>
                      <a:pt x="6" y="4"/>
                      <a:pt x="0" y="4"/>
                    </a:cubicBezTo>
                    <a:cubicBezTo>
                      <a:pt x="2" y="0"/>
                      <a:pt x="8" y="0"/>
                      <a:pt x="1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7" name="îŝḻídé">
                <a:extLst>
                  <a:ext uri="{FF2B5EF4-FFF2-40B4-BE49-F238E27FC236}">
                    <a16:creationId xmlns:a16="http://schemas.microsoft.com/office/drawing/2014/main" xmlns="" id="{F326E9FC-F872-4938-ABDC-A6828C00CC21}"/>
                  </a:ext>
                </a:extLst>
              </p:cNvPr>
              <p:cNvSpPr/>
              <p:nvPr/>
            </p:nvSpPr>
            <p:spPr bwMode="auto">
              <a:xfrm>
                <a:off x="7615669" y="2340961"/>
                <a:ext cx="51829" cy="33619"/>
              </a:xfrm>
              <a:custGeom>
                <a:avLst/>
                <a:gdLst>
                  <a:gd name="T0" fmla="*/ 24 w 25"/>
                  <a:gd name="T1" fmla="*/ 1 h 16"/>
                  <a:gd name="T2" fmla="*/ 22 w 25"/>
                  <a:gd name="T3" fmla="*/ 8 h 16"/>
                  <a:gd name="T4" fmla="*/ 18 w 25"/>
                  <a:gd name="T5" fmla="*/ 8 h 16"/>
                  <a:gd name="T6" fmla="*/ 2 w 25"/>
                  <a:gd name="T7" fmla="*/ 16 h 16"/>
                  <a:gd name="T8" fmla="*/ 7 w 25"/>
                  <a:gd name="T9" fmla="*/ 10 h 16"/>
                  <a:gd name="T10" fmla="*/ 11 w 25"/>
                  <a:gd name="T11" fmla="*/ 6 h 16"/>
                  <a:gd name="T12" fmla="*/ 15 w 25"/>
                  <a:gd name="T13" fmla="*/ 2 h 16"/>
                  <a:gd name="T14" fmla="*/ 24 w 25"/>
                  <a:gd name="T15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16">
                    <a:moveTo>
                      <a:pt x="24" y="1"/>
                    </a:moveTo>
                    <a:cubicBezTo>
                      <a:pt x="25" y="4"/>
                      <a:pt x="23" y="7"/>
                      <a:pt x="22" y="8"/>
                    </a:cubicBezTo>
                    <a:cubicBezTo>
                      <a:pt x="21" y="9"/>
                      <a:pt x="19" y="7"/>
                      <a:pt x="18" y="8"/>
                    </a:cubicBezTo>
                    <a:cubicBezTo>
                      <a:pt x="16" y="11"/>
                      <a:pt x="10" y="16"/>
                      <a:pt x="2" y="16"/>
                    </a:cubicBezTo>
                    <a:cubicBezTo>
                      <a:pt x="0" y="11"/>
                      <a:pt x="5" y="11"/>
                      <a:pt x="7" y="10"/>
                    </a:cubicBezTo>
                    <a:cubicBezTo>
                      <a:pt x="8" y="9"/>
                      <a:pt x="10" y="7"/>
                      <a:pt x="11" y="6"/>
                    </a:cubicBezTo>
                    <a:cubicBezTo>
                      <a:pt x="12" y="5"/>
                      <a:pt x="14" y="5"/>
                      <a:pt x="15" y="2"/>
                    </a:cubicBezTo>
                    <a:cubicBezTo>
                      <a:pt x="20" y="4"/>
                      <a:pt x="19" y="0"/>
                      <a:pt x="2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8" name="iṡľidê">
                <a:extLst>
                  <a:ext uri="{FF2B5EF4-FFF2-40B4-BE49-F238E27FC236}">
                    <a16:creationId xmlns:a16="http://schemas.microsoft.com/office/drawing/2014/main" xmlns="" id="{F8CF660F-A7B0-47C2-883B-F53FC8C76EBA}"/>
                  </a:ext>
                </a:extLst>
              </p:cNvPr>
              <p:cNvSpPr/>
              <p:nvPr/>
            </p:nvSpPr>
            <p:spPr bwMode="auto">
              <a:xfrm>
                <a:off x="8401509" y="2785009"/>
                <a:ext cx="28016" cy="39222"/>
              </a:xfrm>
              <a:custGeom>
                <a:avLst/>
                <a:gdLst>
                  <a:gd name="T0" fmla="*/ 2 w 13"/>
                  <a:gd name="T1" fmla="*/ 0 h 19"/>
                  <a:gd name="T2" fmla="*/ 4 w 13"/>
                  <a:gd name="T3" fmla="*/ 4 h 19"/>
                  <a:gd name="T4" fmla="*/ 9 w 13"/>
                  <a:gd name="T5" fmla="*/ 9 h 19"/>
                  <a:gd name="T6" fmla="*/ 11 w 13"/>
                  <a:gd name="T7" fmla="*/ 19 h 19"/>
                  <a:gd name="T8" fmla="*/ 6 w 13"/>
                  <a:gd name="T9" fmla="*/ 19 h 19"/>
                  <a:gd name="T10" fmla="*/ 0 w 13"/>
                  <a:gd name="T11" fmla="*/ 4 h 19"/>
                  <a:gd name="T12" fmla="*/ 2 w 13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9">
                    <a:moveTo>
                      <a:pt x="2" y="0"/>
                    </a:moveTo>
                    <a:cubicBezTo>
                      <a:pt x="4" y="0"/>
                      <a:pt x="3" y="2"/>
                      <a:pt x="4" y="4"/>
                    </a:cubicBezTo>
                    <a:cubicBezTo>
                      <a:pt x="2" y="6"/>
                      <a:pt x="12" y="7"/>
                      <a:pt x="9" y="9"/>
                    </a:cubicBezTo>
                    <a:cubicBezTo>
                      <a:pt x="6" y="13"/>
                      <a:pt x="13" y="10"/>
                      <a:pt x="11" y="19"/>
                    </a:cubicBezTo>
                    <a:cubicBezTo>
                      <a:pt x="8" y="19"/>
                      <a:pt x="6" y="16"/>
                      <a:pt x="6" y="19"/>
                    </a:cubicBezTo>
                    <a:cubicBezTo>
                      <a:pt x="3" y="16"/>
                      <a:pt x="2" y="8"/>
                      <a:pt x="0" y="4"/>
                    </a:cubicBezTo>
                    <a:cubicBezTo>
                      <a:pt x="2" y="4"/>
                      <a:pt x="1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9" name="ïṥlïḋè">
                <a:extLst>
                  <a:ext uri="{FF2B5EF4-FFF2-40B4-BE49-F238E27FC236}">
                    <a16:creationId xmlns:a16="http://schemas.microsoft.com/office/drawing/2014/main" xmlns="" id="{EAD81AAA-DF85-4993-98E8-F555EF0E674C}"/>
                  </a:ext>
                </a:extLst>
              </p:cNvPr>
              <p:cNvSpPr/>
              <p:nvPr/>
            </p:nvSpPr>
            <p:spPr bwMode="auto">
              <a:xfrm>
                <a:off x="8408512" y="2820029"/>
                <a:ext cx="64436" cy="85448"/>
              </a:xfrm>
              <a:custGeom>
                <a:avLst/>
                <a:gdLst>
                  <a:gd name="T0" fmla="*/ 10 w 31"/>
                  <a:gd name="T1" fmla="*/ 0 h 41"/>
                  <a:gd name="T2" fmla="*/ 12 w 31"/>
                  <a:gd name="T3" fmla="*/ 2 h 41"/>
                  <a:gd name="T4" fmla="*/ 16 w 31"/>
                  <a:gd name="T5" fmla="*/ 2 h 41"/>
                  <a:gd name="T6" fmla="*/ 31 w 31"/>
                  <a:gd name="T7" fmla="*/ 9 h 41"/>
                  <a:gd name="T8" fmla="*/ 31 w 31"/>
                  <a:gd name="T9" fmla="*/ 19 h 41"/>
                  <a:gd name="T10" fmla="*/ 25 w 31"/>
                  <a:gd name="T11" fmla="*/ 19 h 41"/>
                  <a:gd name="T12" fmla="*/ 23 w 31"/>
                  <a:gd name="T13" fmla="*/ 22 h 41"/>
                  <a:gd name="T14" fmla="*/ 21 w 31"/>
                  <a:gd name="T15" fmla="*/ 33 h 41"/>
                  <a:gd name="T16" fmla="*/ 19 w 31"/>
                  <a:gd name="T17" fmla="*/ 37 h 41"/>
                  <a:gd name="T18" fmla="*/ 10 w 31"/>
                  <a:gd name="T19" fmla="*/ 39 h 41"/>
                  <a:gd name="T20" fmla="*/ 8 w 31"/>
                  <a:gd name="T21" fmla="*/ 33 h 41"/>
                  <a:gd name="T22" fmla="*/ 12 w 31"/>
                  <a:gd name="T23" fmla="*/ 30 h 41"/>
                  <a:gd name="T24" fmla="*/ 1 w 31"/>
                  <a:gd name="T25" fmla="*/ 24 h 41"/>
                  <a:gd name="T26" fmla="*/ 8 w 31"/>
                  <a:gd name="T27" fmla="*/ 17 h 41"/>
                  <a:gd name="T28" fmla="*/ 10 w 31"/>
                  <a:gd name="T2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1" h="41">
                    <a:moveTo>
                      <a:pt x="10" y="0"/>
                    </a:moveTo>
                    <a:cubicBezTo>
                      <a:pt x="12" y="0"/>
                      <a:pt x="12" y="1"/>
                      <a:pt x="12" y="2"/>
                    </a:cubicBezTo>
                    <a:cubicBezTo>
                      <a:pt x="12" y="5"/>
                      <a:pt x="16" y="2"/>
                      <a:pt x="16" y="2"/>
                    </a:cubicBezTo>
                    <a:cubicBezTo>
                      <a:pt x="21" y="5"/>
                      <a:pt x="19" y="12"/>
                      <a:pt x="31" y="9"/>
                    </a:cubicBezTo>
                    <a:cubicBezTo>
                      <a:pt x="31" y="12"/>
                      <a:pt x="31" y="15"/>
                      <a:pt x="31" y="19"/>
                    </a:cubicBezTo>
                    <a:cubicBezTo>
                      <a:pt x="29" y="19"/>
                      <a:pt x="27" y="19"/>
                      <a:pt x="25" y="19"/>
                    </a:cubicBezTo>
                    <a:cubicBezTo>
                      <a:pt x="25" y="21"/>
                      <a:pt x="25" y="22"/>
                      <a:pt x="23" y="22"/>
                    </a:cubicBezTo>
                    <a:cubicBezTo>
                      <a:pt x="27" y="27"/>
                      <a:pt x="22" y="28"/>
                      <a:pt x="21" y="33"/>
                    </a:cubicBezTo>
                    <a:cubicBezTo>
                      <a:pt x="21" y="35"/>
                      <a:pt x="15" y="36"/>
                      <a:pt x="19" y="37"/>
                    </a:cubicBezTo>
                    <a:cubicBezTo>
                      <a:pt x="20" y="41"/>
                      <a:pt x="13" y="38"/>
                      <a:pt x="10" y="39"/>
                    </a:cubicBezTo>
                    <a:cubicBezTo>
                      <a:pt x="11" y="36"/>
                      <a:pt x="8" y="36"/>
                      <a:pt x="8" y="33"/>
                    </a:cubicBezTo>
                    <a:cubicBezTo>
                      <a:pt x="8" y="30"/>
                      <a:pt x="10" y="30"/>
                      <a:pt x="12" y="30"/>
                    </a:cubicBezTo>
                    <a:cubicBezTo>
                      <a:pt x="9" y="27"/>
                      <a:pt x="8" y="22"/>
                      <a:pt x="1" y="24"/>
                    </a:cubicBezTo>
                    <a:cubicBezTo>
                      <a:pt x="0" y="19"/>
                      <a:pt x="6" y="19"/>
                      <a:pt x="8" y="17"/>
                    </a:cubicBezTo>
                    <a:cubicBezTo>
                      <a:pt x="9" y="7"/>
                      <a:pt x="8" y="7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0" name="íSlidê">
                <a:extLst>
                  <a:ext uri="{FF2B5EF4-FFF2-40B4-BE49-F238E27FC236}">
                    <a16:creationId xmlns:a16="http://schemas.microsoft.com/office/drawing/2014/main" xmlns="" id="{89B5AAFB-CFC5-472A-A950-CAC0614BAD8D}"/>
                  </a:ext>
                </a:extLst>
              </p:cNvPr>
              <p:cNvSpPr/>
              <p:nvPr/>
            </p:nvSpPr>
            <p:spPr bwMode="auto">
              <a:xfrm>
                <a:off x="7957460" y="2890068"/>
                <a:ext cx="51829" cy="56031"/>
              </a:xfrm>
              <a:custGeom>
                <a:avLst/>
                <a:gdLst>
                  <a:gd name="T0" fmla="*/ 24 w 25"/>
                  <a:gd name="T1" fmla="*/ 1 h 27"/>
                  <a:gd name="T2" fmla="*/ 24 w 25"/>
                  <a:gd name="T3" fmla="*/ 12 h 27"/>
                  <a:gd name="T4" fmla="*/ 22 w 25"/>
                  <a:gd name="T5" fmla="*/ 9 h 27"/>
                  <a:gd name="T6" fmla="*/ 20 w 25"/>
                  <a:gd name="T7" fmla="*/ 11 h 27"/>
                  <a:gd name="T8" fmla="*/ 20 w 25"/>
                  <a:gd name="T9" fmla="*/ 20 h 27"/>
                  <a:gd name="T10" fmla="*/ 16 w 25"/>
                  <a:gd name="T11" fmla="*/ 20 h 27"/>
                  <a:gd name="T12" fmla="*/ 16 w 25"/>
                  <a:gd name="T13" fmla="*/ 24 h 27"/>
                  <a:gd name="T14" fmla="*/ 11 w 25"/>
                  <a:gd name="T15" fmla="*/ 27 h 27"/>
                  <a:gd name="T16" fmla="*/ 7 w 25"/>
                  <a:gd name="T17" fmla="*/ 22 h 27"/>
                  <a:gd name="T18" fmla="*/ 3 w 25"/>
                  <a:gd name="T19" fmla="*/ 18 h 27"/>
                  <a:gd name="T20" fmla="*/ 0 w 25"/>
                  <a:gd name="T21" fmla="*/ 7 h 27"/>
                  <a:gd name="T22" fmla="*/ 15 w 25"/>
                  <a:gd name="T23" fmla="*/ 3 h 27"/>
                  <a:gd name="T24" fmla="*/ 24 w 25"/>
                  <a:gd name="T25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" h="27">
                    <a:moveTo>
                      <a:pt x="24" y="1"/>
                    </a:moveTo>
                    <a:cubicBezTo>
                      <a:pt x="23" y="5"/>
                      <a:pt x="25" y="8"/>
                      <a:pt x="24" y="12"/>
                    </a:cubicBezTo>
                    <a:cubicBezTo>
                      <a:pt x="24" y="13"/>
                      <a:pt x="22" y="10"/>
                      <a:pt x="22" y="9"/>
                    </a:cubicBezTo>
                    <a:cubicBezTo>
                      <a:pt x="22" y="9"/>
                      <a:pt x="21" y="9"/>
                      <a:pt x="20" y="11"/>
                    </a:cubicBezTo>
                    <a:cubicBezTo>
                      <a:pt x="19" y="13"/>
                      <a:pt x="21" y="17"/>
                      <a:pt x="20" y="20"/>
                    </a:cubicBezTo>
                    <a:cubicBezTo>
                      <a:pt x="20" y="20"/>
                      <a:pt x="17" y="19"/>
                      <a:pt x="16" y="20"/>
                    </a:cubicBezTo>
                    <a:cubicBezTo>
                      <a:pt x="16" y="20"/>
                      <a:pt x="17" y="23"/>
                      <a:pt x="16" y="24"/>
                    </a:cubicBezTo>
                    <a:cubicBezTo>
                      <a:pt x="15" y="25"/>
                      <a:pt x="11" y="24"/>
                      <a:pt x="11" y="27"/>
                    </a:cubicBezTo>
                    <a:cubicBezTo>
                      <a:pt x="9" y="26"/>
                      <a:pt x="8" y="24"/>
                      <a:pt x="7" y="22"/>
                    </a:cubicBezTo>
                    <a:cubicBezTo>
                      <a:pt x="6" y="21"/>
                      <a:pt x="4" y="19"/>
                      <a:pt x="3" y="18"/>
                    </a:cubicBezTo>
                    <a:cubicBezTo>
                      <a:pt x="2" y="14"/>
                      <a:pt x="4" y="9"/>
                      <a:pt x="0" y="7"/>
                    </a:cubicBezTo>
                    <a:cubicBezTo>
                      <a:pt x="2" y="4"/>
                      <a:pt x="9" y="4"/>
                      <a:pt x="15" y="3"/>
                    </a:cubicBezTo>
                    <a:cubicBezTo>
                      <a:pt x="18" y="2"/>
                      <a:pt x="20" y="0"/>
                      <a:pt x="2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1" name="îṣ1îďe">
                <a:extLst>
                  <a:ext uri="{FF2B5EF4-FFF2-40B4-BE49-F238E27FC236}">
                    <a16:creationId xmlns:a16="http://schemas.microsoft.com/office/drawing/2014/main" xmlns="" id="{857E673B-A23A-480F-9344-0330D4E613E3}"/>
                  </a:ext>
                </a:extLst>
              </p:cNvPr>
              <p:cNvSpPr/>
              <p:nvPr/>
            </p:nvSpPr>
            <p:spPr bwMode="auto">
              <a:xfrm>
                <a:off x="4511536" y="414885"/>
                <a:ext cx="952532" cy="710197"/>
              </a:xfrm>
              <a:custGeom>
                <a:avLst/>
                <a:gdLst>
                  <a:gd name="T0" fmla="*/ 325 w 458"/>
                  <a:gd name="T1" fmla="*/ 39 h 342"/>
                  <a:gd name="T2" fmla="*/ 343 w 458"/>
                  <a:gd name="T3" fmla="*/ 40 h 342"/>
                  <a:gd name="T4" fmla="*/ 370 w 458"/>
                  <a:gd name="T5" fmla="*/ 35 h 342"/>
                  <a:gd name="T6" fmla="*/ 384 w 458"/>
                  <a:gd name="T7" fmla="*/ 37 h 342"/>
                  <a:gd name="T8" fmla="*/ 383 w 458"/>
                  <a:gd name="T9" fmla="*/ 42 h 342"/>
                  <a:gd name="T10" fmla="*/ 431 w 458"/>
                  <a:gd name="T11" fmla="*/ 33 h 342"/>
                  <a:gd name="T12" fmla="*/ 457 w 458"/>
                  <a:gd name="T13" fmla="*/ 39 h 342"/>
                  <a:gd name="T14" fmla="*/ 424 w 458"/>
                  <a:gd name="T15" fmla="*/ 55 h 342"/>
                  <a:gd name="T16" fmla="*/ 414 w 458"/>
                  <a:gd name="T17" fmla="*/ 68 h 342"/>
                  <a:gd name="T18" fmla="*/ 397 w 458"/>
                  <a:gd name="T19" fmla="*/ 87 h 342"/>
                  <a:gd name="T20" fmla="*/ 401 w 458"/>
                  <a:gd name="T21" fmla="*/ 104 h 342"/>
                  <a:gd name="T22" fmla="*/ 390 w 458"/>
                  <a:gd name="T23" fmla="*/ 121 h 342"/>
                  <a:gd name="T24" fmla="*/ 403 w 458"/>
                  <a:gd name="T25" fmla="*/ 143 h 342"/>
                  <a:gd name="T26" fmla="*/ 392 w 458"/>
                  <a:gd name="T27" fmla="*/ 160 h 342"/>
                  <a:gd name="T28" fmla="*/ 379 w 458"/>
                  <a:gd name="T29" fmla="*/ 175 h 342"/>
                  <a:gd name="T30" fmla="*/ 397 w 458"/>
                  <a:gd name="T31" fmla="*/ 208 h 342"/>
                  <a:gd name="T32" fmla="*/ 368 w 458"/>
                  <a:gd name="T33" fmla="*/ 204 h 342"/>
                  <a:gd name="T34" fmla="*/ 366 w 458"/>
                  <a:gd name="T35" fmla="*/ 216 h 342"/>
                  <a:gd name="T36" fmla="*/ 353 w 458"/>
                  <a:gd name="T37" fmla="*/ 234 h 342"/>
                  <a:gd name="T38" fmla="*/ 323 w 458"/>
                  <a:gd name="T39" fmla="*/ 242 h 342"/>
                  <a:gd name="T40" fmla="*/ 308 w 458"/>
                  <a:gd name="T41" fmla="*/ 251 h 342"/>
                  <a:gd name="T42" fmla="*/ 299 w 458"/>
                  <a:gd name="T43" fmla="*/ 262 h 342"/>
                  <a:gd name="T44" fmla="*/ 258 w 458"/>
                  <a:gd name="T45" fmla="*/ 273 h 342"/>
                  <a:gd name="T46" fmla="*/ 247 w 458"/>
                  <a:gd name="T47" fmla="*/ 290 h 342"/>
                  <a:gd name="T48" fmla="*/ 235 w 458"/>
                  <a:gd name="T49" fmla="*/ 305 h 342"/>
                  <a:gd name="T50" fmla="*/ 232 w 458"/>
                  <a:gd name="T51" fmla="*/ 320 h 342"/>
                  <a:gd name="T52" fmla="*/ 207 w 458"/>
                  <a:gd name="T53" fmla="*/ 335 h 342"/>
                  <a:gd name="T54" fmla="*/ 181 w 458"/>
                  <a:gd name="T55" fmla="*/ 322 h 342"/>
                  <a:gd name="T56" fmla="*/ 166 w 458"/>
                  <a:gd name="T57" fmla="*/ 303 h 342"/>
                  <a:gd name="T58" fmla="*/ 157 w 458"/>
                  <a:gd name="T59" fmla="*/ 290 h 342"/>
                  <a:gd name="T60" fmla="*/ 150 w 458"/>
                  <a:gd name="T61" fmla="*/ 262 h 342"/>
                  <a:gd name="T62" fmla="*/ 153 w 458"/>
                  <a:gd name="T63" fmla="*/ 253 h 342"/>
                  <a:gd name="T64" fmla="*/ 166 w 458"/>
                  <a:gd name="T65" fmla="*/ 238 h 342"/>
                  <a:gd name="T66" fmla="*/ 159 w 458"/>
                  <a:gd name="T67" fmla="*/ 219 h 342"/>
                  <a:gd name="T68" fmla="*/ 163 w 458"/>
                  <a:gd name="T69" fmla="*/ 204 h 342"/>
                  <a:gd name="T70" fmla="*/ 144 w 458"/>
                  <a:gd name="T71" fmla="*/ 199 h 342"/>
                  <a:gd name="T72" fmla="*/ 131 w 458"/>
                  <a:gd name="T73" fmla="*/ 175 h 342"/>
                  <a:gd name="T74" fmla="*/ 118 w 458"/>
                  <a:gd name="T75" fmla="*/ 148 h 342"/>
                  <a:gd name="T76" fmla="*/ 84 w 458"/>
                  <a:gd name="T77" fmla="*/ 132 h 342"/>
                  <a:gd name="T78" fmla="*/ 38 w 458"/>
                  <a:gd name="T79" fmla="*/ 134 h 342"/>
                  <a:gd name="T80" fmla="*/ 38 w 458"/>
                  <a:gd name="T81" fmla="*/ 122 h 342"/>
                  <a:gd name="T82" fmla="*/ 19 w 458"/>
                  <a:gd name="T83" fmla="*/ 106 h 342"/>
                  <a:gd name="T84" fmla="*/ 28 w 458"/>
                  <a:gd name="T85" fmla="*/ 89 h 342"/>
                  <a:gd name="T86" fmla="*/ 51 w 458"/>
                  <a:gd name="T87" fmla="*/ 80 h 342"/>
                  <a:gd name="T88" fmla="*/ 55 w 458"/>
                  <a:gd name="T89" fmla="*/ 68 h 342"/>
                  <a:gd name="T90" fmla="*/ 49 w 458"/>
                  <a:gd name="T91" fmla="*/ 61 h 342"/>
                  <a:gd name="T92" fmla="*/ 66 w 458"/>
                  <a:gd name="T93" fmla="*/ 55 h 342"/>
                  <a:gd name="T94" fmla="*/ 84 w 458"/>
                  <a:gd name="T95" fmla="*/ 37 h 342"/>
                  <a:gd name="T96" fmla="*/ 140 w 458"/>
                  <a:gd name="T97" fmla="*/ 29 h 342"/>
                  <a:gd name="T98" fmla="*/ 166 w 458"/>
                  <a:gd name="T99" fmla="*/ 37 h 342"/>
                  <a:gd name="T100" fmla="*/ 191 w 458"/>
                  <a:gd name="T101" fmla="*/ 24 h 342"/>
                  <a:gd name="T102" fmla="*/ 213 w 458"/>
                  <a:gd name="T103" fmla="*/ 25 h 342"/>
                  <a:gd name="T104" fmla="*/ 220 w 458"/>
                  <a:gd name="T105" fmla="*/ 12 h 342"/>
                  <a:gd name="T106" fmla="*/ 263 w 458"/>
                  <a:gd name="T107" fmla="*/ 3 h 342"/>
                  <a:gd name="T108" fmla="*/ 323 w 458"/>
                  <a:gd name="T109" fmla="*/ 1 h 342"/>
                  <a:gd name="T110" fmla="*/ 368 w 458"/>
                  <a:gd name="T111" fmla="*/ 16 h 342"/>
                  <a:gd name="T112" fmla="*/ 383 w 458"/>
                  <a:gd name="T113" fmla="*/ 27 h 342"/>
                  <a:gd name="T114" fmla="*/ 319 w 458"/>
                  <a:gd name="T115" fmla="*/ 29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58" h="342">
                    <a:moveTo>
                      <a:pt x="310" y="35"/>
                    </a:moveTo>
                    <a:cubicBezTo>
                      <a:pt x="310" y="37"/>
                      <a:pt x="314" y="36"/>
                      <a:pt x="314" y="39"/>
                    </a:cubicBezTo>
                    <a:cubicBezTo>
                      <a:pt x="316" y="40"/>
                      <a:pt x="319" y="37"/>
                      <a:pt x="319" y="37"/>
                    </a:cubicBezTo>
                    <a:cubicBezTo>
                      <a:pt x="322" y="36"/>
                      <a:pt x="322" y="39"/>
                      <a:pt x="325" y="39"/>
                    </a:cubicBezTo>
                    <a:cubicBezTo>
                      <a:pt x="326" y="38"/>
                      <a:pt x="327" y="37"/>
                      <a:pt x="329" y="37"/>
                    </a:cubicBezTo>
                    <a:cubicBezTo>
                      <a:pt x="330" y="36"/>
                      <a:pt x="332" y="37"/>
                      <a:pt x="334" y="37"/>
                    </a:cubicBezTo>
                    <a:cubicBezTo>
                      <a:pt x="341" y="35"/>
                      <a:pt x="349" y="32"/>
                      <a:pt x="355" y="35"/>
                    </a:cubicBezTo>
                    <a:cubicBezTo>
                      <a:pt x="353" y="39"/>
                      <a:pt x="345" y="36"/>
                      <a:pt x="343" y="40"/>
                    </a:cubicBezTo>
                    <a:cubicBezTo>
                      <a:pt x="344" y="44"/>
                      <a:pt x="347" y="40"/>
                      <a:pt x="347" y="40"/>
                    </a:cubicBezTo>
                    <a:cubicBezTo>
                      <a:pt x="351" y="41"/>
                      <a:pt x="351" y="43"/>
                      <a:pt x="356" y="40"/>
                    </a:cubicBezTo>
                    <a:cubicBezTo>
                      <a:pt x="358" y="40"/>
                      <a:pt x="359" y="39"/>
                      <a:pt x="360" y="39"/>
                    </a:cubicBezTo>
                    <a:cubicBezTo>
                      <a:pt x="361" y="38"/>
                      <a:pt x="369" y="35"/>
                      <a:pt x="370" y="35"/>
                    </a:cubicBezTo>
                    <a:cubicBezTo>
                      <a:pt x="373" y="40"/>
                      <a:pt x="368" y="33"/>
                      <a:pt x="371" y="33"/>
                    </a:cubicBezTo>
                    <a:cubicBezTo>
                      <a:pt x="372" y="33"/>
                      <a:pt x="377" y="33"/>
                      <a:pt x="377" y="33"/>
                    </a:cubicBezTo>
                    <a:cubicBezTo>
                      <a:pt x="378" y="32"/>
                      <a:pt x="381" y="30"/>
                      <a:pt x="386" y="31"/>
                    </a:cubicBezTo>
                    <a:cubicBezTo>
                      <a:pt x="386" y="34"/>
                      <a:pt x="387" y="36"/>
                      <a:pt x="384" y="37"/>
                    </a:cubicBezTo>
                    <a:cubicBezTo>
                      <a:pt x="384" y="38"/>
                      <a:pt x="382" y="39"/>
                      <a:pt x="381" y="40"/>
                    </a:cubicBezTo>
                    <a:cubicBezTo>
                      <a:pt x="379" y="43"/>
                      <a:pt x="378" y="47"/>
                      <a:pt x="373" y="46"/>
                    </a:cubicBezTo>
                    <a:cubicBezTo>
                      <a:pt x="374" y="52"/>
                      <a:pt x="377" y="44"/>
                      <a:pt x="381" y="46"/>
                    </a:cubicBezTo>
                    <a:cubicBezTo>
                      <a:pt x="383" y="47"/>
                      <a:pt x="382" y="43"/>
                      <a:pt x="383" y="42"/>
                    </a:cubicBezTo>
                    <a:cubicBezTo>
                      <a:pt x="385" y="41"/>
                      <a:pt x="392" y="43"/>
                      <a:pt x="392" y="39"/>
                    </a:cubicBezTo>
                    <a:cubicBezTo>
                      <a:pt x="396" y="45"/>
                      <a:pt x="408" y="36"/>
                      <a:pt x="411" y="40"/>
                    </a:cubicBezTo>
                    <a:cubicBezTo>
                      <a:pt x="412" y="39"/>
                      <a:pt x="414" y="37"/>
                      <a:pt x="416" y="35"/>
                    </a:cubicBezTo>
                    <a:cubicBezTo>
                      <a:pt x="422" y="37"/>
                      <a:pt x="426" y="33"/>
                      <a:pt x="431" y="33"/>
                    </a:cubicBezTo>
                    <a:cubicBezTo>
                      <a:pt x="430" y="33"/>
                      <a:pt x="432" y="35"/>
                      <a:pt x="433" y="35"/>
                    </a:cubicBezTo>
                    <a:cubicBezTo>
                      <a:pt x="434" y="35"/>
                      <a:pt x="441" y="34"/>
                      <a:pt x="442" y="35"/>
                    </a:cubicBezTo>
                    <a:cubicBezTo>
                      <a:pt x="444" y="37"/>
                      <a:pt x="443" y="34"/>
                      <a:pt x="446" y="35"/>
                    </a:cubicBezTo>
                    <a:cubicBezTo>
                      <a:pt x="449" y="36"/>
                      <a:pt x="453" y="39"/>
                      <a:pt x="457" y="39"/>
                    </a:cubicBezTo>
                    <a:cubicBezTo>
                      <a:pt x="458" y="42"/>
                      <a:pt x="455" y="41"/>
                      <a:pt x="453" y="42"/>
                    </a:cubicBezTo>
                    <a:cubicBezTo>
                      <a:pt x="452" y="43"/>
                      <a:pt x="451" y="45"/>
                      <a:pt x="450" y="46"/>
                    </a:cubicBezTo>
                    <a:cubicBezTo>
                      <a:pt x="445" y="48"/>
                      <a:pt x="437" y="47"/>
                      <a:pt x="437" y="53"/>
                    </a:cubicBezTo>
                    <a:cubicBezTo>
                      <a:pt x="432" y="53"/>
                      <a:pt x="426" y="53"/>
                      <a:pt x="424" y="55"/>
                    </a:cubicBezTo>
                    <a:cubicBezTo>
                      <a:pt x="426" y="58"/>
                      <a:pt x="430" y="59"/>
                      <a:pt x="422" y="59"/>
                    </a:cubicBezTo>
                    <a:cubicBezTo>
                      <a:pt x="422" y="61"/>
                      <a:pt x="425" y="61"/>
                      <a:pt x="427" y="61"/>
                    </a:cubicBezTo>
                    <a:cubicBezTo>
                      <a:pt x="424" y="66"/>
                      <a:pt x="415" y="65"/>
                      <a:pt x="414" y="72"/>
                    </a:cubicBezTo>
                    <a:cubicBezTo>
                      <a:pt x="411" y="72"/>
                      <a:pt x="415" y="69"/>
                      <a:pt x="414" y="68"/>
                    </a:cubicBezTo>
                    <a:cubicBezTo>
                      <a:pt x="413" y="68"/>
                      <a:pt x="408" y="71"/>
                      <a:pt x="405" y="72"/>
                    </a:cubicBezTo>
                    <a:cubicBezTo>
                      <a:pt x="405" y="74"/>
                      <a:pt x="407" y="73"/>
                      <a:pt x="409" y="74"/>
                    </a:cubicBezTo>
                    <a:cubicBezTo>
                      <a:pt x="404" y="78"/>
                      <a:pt x="407" y="77"/>
                      <a:pt x="405" y="83"/>
                    </a:cubicBezTo>
                    <a:cubicBezTo>
                      <a:pt x="405" y="85"/>
                      <a:pt x="398" y="86"/>
                      <a:pt x="397" y="87"/>
                    </a:cubicBezTo>
                    <a:cubicBezTo>
                      <a:pt x="397" y="88"/>
                      <a:pt x="398" y="92"/>
                      <a:pt x="397" y="93"/>
                    </a:cubicBezTo>
                    <a:cubicBezTo>
                      <a:pt x="396" y="94"/>
                      <a:pt x="392" y="93"/>
                      <a:pt x="390" y="94"/>
                    </a:cubicBezTo>
                    <a:cubicBezTo>
                      <a:pt x="391" y="97"/>
                      <a:pt x="393" y="97"/>
                      <a:pt x="394" y="100"/>
                    </a:cubicBezTo>
                    <a:cubicBezTo>
                      <a:pt x="395" y="104"/>
                      <a:pt x="399" y="102"/>
                      <a:pt x="401" y="104"/>
                    </a:cubicBezTo>
                    <a:cubicBezTo>
                      <a:pt x="402" y="104"/>
                      <a:pt x="401" y="107"/>
                      <a:pt x="401" y="107"/>
                    </a:cubicBezTo>
                    <a:cubicBezTo>
                      <a:pt x="403" y="109"/>
                      <a:pt x="406" y="108"/>
                      <a:pt x="407" y="109"/>
                    </a:cubicBezTo>
                    <a:cubicBezTo>
                      <a:pt x="407" y="113"/>
                      <a:pt x="409" y="113"/>
                      <a:pt x="409" y="117"/>
                    </a:cubicBezTo>
                    <a:cubicBezTo>
                      <a:pt x="403" y="119"/>
                      <a:pt x="397" y="117"/>
                      <a:pt x="390" y="121"/>
                    </a:cubicBezTo>
                    <a:cubicBezTo>
                      <a:pt x="395" y="125"/>
                      <a:pt x="399" y="131"/>
                      <a:pt x="409" y="130"/>
                    </a:cubicBezTo>
                    <a:cubicBezTo>
                      <a:pt x="408" y="133"/>
                      <a:pt x="410" y="133"/>
                      <a:pt x="412" y="134"/>
                    </a:cubicBezTo>
                    <a:cubicBezTo>
                      <a:pt x="413" y="138"/>
                      <a:pt x="409" y="136"/>
                      <a:pt x="409" y="139"/>
                    </a:cubicBezTo>
                    <a:cubicBezTo>
                      <a:pt x="409" y="141"/>
                      <a:pt x="406" y="143"/>
                      <a:pt x="403" y="143"/>
                    </a:cubicBezTo>
                    <a:cubicBezTo>
                      <a:pt x="401" y="150"/>
                      <a:pt x="410" y="146"/>
                      <a:pt x="409" y="152"/>
                    </a:cubicBezTo>
                    <a:cubicBezTo>
                      <a:pt x="405" y="152"/>
                      <a:pt x="405" y="154"/>
                      <a:pt x="407" y="154"/>
                    </a:cubicBezTo>
                    <a:cubicBezTo>
                      <a:pt x="405" y="160"/>
                      <a:pt x="401" y="153"/>
                      <a:pt x="397" y="154"/>
                    </a:cubicBezTo>
                    <a:cubicBezTo>
                      <a:pt x="394" y="154"/>
                      <a:pt x="396" y="160"/>
                      <a:pt x="392" y="160"/>
                    </a:cubicBezTo>
                    <a:cubicBezTo>
                      <a:pt x="392" y="163"/>
                      <a:pt x="393" y="164"/>
                      <a:pt x="396" y="165"/>
                    </a:cubicBezTo>
                    <a:cubicBezTo>
                      <a:pt x="395" y="168"/>
                      <a:pt x="391" y="166"/>
                      <a:pt x="388" y="167"/>
                    </a:cubicBezTo>
                    <a:cubicBezTo>
                      <a:pt x="383" y="168"/>
                      <a:pt x="378" y="172"/>
                      <a:pt x="373" y="173"/>
                    </a:cubicBezTo>
                    <a:cubicBezTo>
                      <a:pt x="373" y="175"/>
                      <a:pt x="377" y="174"/>
                      <a:pt x="379" y="175"/>
                    </a:cubicBezTo>
                    <a:cubicBezTo>
                      <a:pt x="381" y="176"/>
                      <a:pt x="382" y="182"/>
                      <a:pt x="386" y="180"/>
                    </a:cubicBezTo>
                    <a:cubicBezTo>
                      <a:pt x="388" y="184"/>
                      <a:pt x="383" y="184"/>
                      <a:pt x="383" y="186"/>
                    </a:cubicBezTo>
                    <a:cubicBezTo>
                      <a:pt x="382" y="188"/>
                      <a:pt x="385" y="194"/>
                      <a:pt x="381" y="195"/>
                    </a:cubicBezTo>
                    <a:cubicBezTo>
                      <a:pt x="383" y="202"/>
                      <a:pt x="396" y="200"/>
                      <a:pt x="397" y="208"/>
                    </a:cubicBezTo>
                    <a:cubicBezTo>
                      <a:pt x="395" y="208"/>
                      <a:pt x="390" y="209"/>
                      <a:pt x="390" y="206"/>
                    </a:cubicBezTo>
                    <a:cubicBezTo>
                      <a:pt x="388" y="207"/>
                      <a:pt x="389" y="208"/>
                      <a:pt x="390" y="208"/>
                    </a:cubicBezTo>
                    <a:cubicBezTo>
                      <a:pt x="385" y="214"/>
                      <a:pt x="382" y="213"/>
                      <a:pt x="373" y="212"/>
                    </a:cubicBezTo>
                    <a:cubicBezTo>
                      <a:pt x="376" y="205"/>
                      <a:pt x="365" y="211"/>
                      <a:pt x="368" y="204"/>
                    </a:cubicBezTo>
                    <a:cubicBezTo>
                      <a:pt x="362" y="203"/>
                      <a:pt x="362" y="208"/>
                      <a:pt x="356" y="206"/>
                    </a:cubicBezTo>
                    <a:cubicBezTo>
                      <a:pt x="359" y="209"/>
                      <a:pt x="358" y="210"/>
                      <a:pt x="355" y="210"/>
                    </a:cubicBezTo>
                    <a:cubicBezTo>
                      <a:pt x="355" y="213"/>
                      <a:pt x="366" y="213"/>
                      <a:pt x="356" y="214"/>
                    </a:cubicBezTo>
                    <a:cubicBezTo>
                      <a:pt x="358" y="218"/>
                      <a:pt x="363" y="215"/>
                      <a:pt x="366" y="216"/>
                    </a:cubicBezTo>
                    <a:cubicBezTo>
                      <a:pt x="370" y="216"/>
                      <a:pt x="375" y="219"/>
                      <a:pt x="381" y="217"/>
                    </a:cubicBezTo>
                    <a:cubicBezTo>
                      <a:pt x="377" y="223"/>
                      <a:pt x="372" y="228"/>
                      <a:pt x="368" y="232"/>
                    </a:cubicBezTo>
                    <a:cubicBezTo>
                      <a:pt x="363" y="231"/>
                      <a:pt x="360" y="233"/>
                      <a:pt x="356" y="234"/>
                    </a:cubicBezTo>
                    <a:cubicBezTo>
                      <a:pt x="356" y="234"/>
                      <a:pt x="353" y="234"/>
                      <a:pt x="353" y="234"/>
                    </a:cubicBezTo>
                    <a:cubicBezTo>
                      <a:pt x="351" y="236"/>
                      <a:pt x="352" y="234"/>
                      <a:pt x="349" y="234"/>
                    </a:cubicBezTo>
                    <a:cubicBezTo>
                      <a:pt x="344" y="234"/>
                      <a:pt x="339" y="238"/>
                      <a:pt x="332" y="238"/>
                    </a:cubicBezTo>
                    <a:cubicBezTo>
                      <a:pt x="329" y="238"/>
                      <a:pt x="332" y="240"/>
                      <a:pt x="332" y="240"/>
                    </a:cubicBezTo>
                    <a:cubicBezTo>
                      <a:pt x="330" y="244"/>
                      <a:pt x="329" y="241"/>
                      <a:pt x="323" y="242"/>
                    </a:cubicBezTo>
                    <a:cubicBezTo>
                      <a:pt x="323" y="243"/>
                      <a:pt x="325" y="243"/>
                      <a:pt x="327" y="244"/>
                    </a:cubicBezTo>
                    <a:cubicBezTo>
                      <a:pt x="327" y="246"/>
                      <a:pt x="313" y="248"/>
                      <a:pt x="315" y="242"/>
                    </a:cubicBezTo>
                    <a:cubicBezTo>
                      <a:pt x="314" y="243"/>
                      <a:pt x="309" y="242"/>
                      <a:pt x="308" y="244"/>
                    </a:cubicBezTo>
                    <a:cubicBezTo>
                      <a:pt x="307" y="245"/>
                      <a:pt x="309" y="249"/>
                      <a:pt x="308" y="251"/>
                    </a:cubicBezTo>
                    <a:cubicBezTo>
                      <a:pt x="308" y="251"/>
                      <a:pt x="303" y="249"/>
                      <a:pt x="302" y="251"/>
                    </a:cubicBezTo>
                    <a:cubicBezTo>
                      <a:pt x="302" y="252"/>
                      <a:pt x="305" y="254"/>
                      <a:pt x="304" y="257"/>
                    </a:cubicBezTo>
                    <a:cubicBezTo>
                      <a:pt x="302" y="259"/>
                      <a:pt x="301" y="257"/>
                      <a:pt x="299" y="257"/>
                    </a:cubicBezTo>
                    <a:cubicBezTo>
                      <a:pt x="299" y="258"/>
                      <a:pt x="299" y="260"/>
                      <a:pt x="299" y="262"/>
                    </a:cubicBezTo>
                    <a:cubicBezTo>
                      <a:pt x="298" y="262"/>
                      <a:pt x="296" y="262"/>
                      <a:pt x="295" y="262"/>
                    </a:cubicBezTo>
                    <a:cubicBezTo>
                      <a:pt x="293" y="263"/>
                      <a:pt x="295" y="265"/>
                      <a:pt x="293" y="266"/>
                    </a:cubicBezTo>
                    <a:cubicBezTo>
                      <a:pt x="290" y="267"/>
                      <a:pt x="282" y="265"/>
                      <a:pt x="284" y="271"/>
                    </a:cubicBezTo>
                    <a:cubicBezTo>
                      <a:pt x="276" y="273"/>
                      <a:pt x="267" y="274"/>
                      <a:pt x="258" y="273"/>
                    </a:cubicBezTo>
                    <a:cubicBezTo>
                      <a:pt x="254" y="276"/>
                      <a:pt x="252" y="285"/>
                      <a:pt x="247" y="281"/>
                    </a:cubicBezTo>
                    <a:cubicBezTo>
                      <a:pt x="247" y="282"/>
                      <a:pt x="249" y="284"/>
                      <a:pt x="248" y="286"/>
                    </a:cubicBezTo>
                    <a:cubicBezTo>
                      <a:pt x="248" y="287"/>
                      <a:pt x="245" y="286"/>
                      <a:pt x="245" y="286"/>
                    </a:cubicBezTo>
                    <a:cubicBezTo>
                      <a:pt x="244" y="287"/>
                      <a:pt x="247" y="289"/>
                      <a:pt x="247" y="290"/>
                    </a:cubicBezTo>
                    <a:cubicBezTo>
                      <a:pt x="247" y="290"/>
                      <a:pt x="245" y="291"/>
                      <a:pt x="245" y="292"/>
                    </a:cubicBezTo>
                    <a:cubicBezTo>
                      <a:pt x="245" y="294"/>
                      <a:pt x="239" y="298"/>
                      <a:pt x="243" y="299"/>
                    </a:cubicBezTo>
                    <a:cubicBezTo>
                      <a:pt x="243" y="302"/>
                      <a:pt x="240" y="300"/>
                      <a:pt x="239" y="301"/>
                    </a:cubicBezTo>
                    <a:cubicBezTo>
                      <a:pt x="238" y="302"/>
                      <a:pt x="236" y="304"/>
                      <a:pt x="235" y="305"/>
                    </a:cubicBezTo>
                    <a:cubicBezTo>
                      <a:pt x="235" y="306"/>
                      <a:pt x="236" y="308"/>
                      <a:pt x="235" y="309"/>
                    </a:cubicBezTo>
                    <a:cubicBezTo>
                      <a:pt x="233" y="311"/>
                      <a:pt x="235" y="313"/>
                      <a:pt x="233" y="316"/>
                    </a:cubicBezTo>
                    <a:cubicBezTo>
                      <a:pt x="233" y="317"/>
                      <a:pt x="230" y="316"/>
                      <a:pt x="230" y="316"/>
                    </a:cubicBezTo>
                    <a:cubicBezTo>
                      <a:pt x="230" y="317"/>
                      <a:pt x="231" y="319"/>
                      <a:pt x="232" y="320"/>
                    </a:cubicBezTo>
                    <a:cubicBezTo>
                      <a:pt x="232" y="323"/>
                      <a:pt x="230" y="323"/>
                      <a:pt x="230" y="326"/>
                    </a:cubicBezTo>
                    <a:cubicBezTo>
                      <a:pt x="230" y="327"/>
                      <a:pt x="231" y="330"/>
                      <a:pt x="232" y="329"/>
                    </a:cubicBezTo>
                    <a:cubicBezTo>
                      <a:pt x="229" y="336"/>
                      <a:pt x="226" y="338"/>
                      <a:pt x="220" y="342"/>
                    </a:cubicBezTo>
                    <a:cubicBezTo>
                      <a:pt x="214" y="342"/>
                      <a:pt x="211" y="338"/>
                      <a:pt x="207" y="335"/>
                    </a:cubicBezTo>
                    <a:cubicBezTo>
                      <a:pt x="202" y="342"/>
                      <a:pt x="191" y="331"/>
                      <a:pt x="192" y="331"/>
                    </a:cubicBezTo>
                    <a:cubicBezTo>
                      <a:pt x="191" y="331"/>
                      <a:pt x="190" y="335"/>
                      <a:pt x="191" y="335"/>
                    </a:cubicBezTo>
                    <a:cubicBezTo>
                      <a:pt x="188" y="334"/>
                      <a:pt x="188" y="331"/>
                      <a:pt x="187" y="329"/>
                    </a:cubicBezTo>
                    <a:cubicBezTo>
                      <a:pt x="185" y="327"/>
                      <a:pt x="180" y="327"/>
                      <a:pt x="181" y="322"/>
                    </a:cubicBezTo>
                    <a:cubicBezTo>
                      <a:pt x="179" y="319"/>
                      <a:pt x="176" y="318"/>
                      <a:pt x="174" y="316"/>
                    </a:cubicBezTo>
                    <a:cubicBezTo>
                      <a:pt x="174" y="314"/>
                      <a:pt x="176" y="315"/>
                      <a:pt x="178" y="314"/>
                    </a:cubicBezTo>
                    <a:cubicBezTo>
                      <a:pt x="177" y="310"/>
                      <a:pt x="173" y="312"/>
                      <a:pt x="170" y="309"/>
                    </a:cubicBezTo>
                    <a:cubicBezTo>
                      <a:pt x="169" y="307"/>
                      <a:pt x="169" y="304"/>
                      <a:pt x="166" y="303"/>
                    </a:cubicBezTo>
                    <a:cubicBezTo>
                      <a:pt x="163" y="307"/>
                      <a:pt x="166" y="300"/>
                      <a:pt x="166" y="301"/>
                    </a:cubicBezTo>
                    <a:cubicBezTo>
                      <a:pt x="166" y="299"/>
                      <a:pt x="164" y="301"/>
                      <a:pt x="163" y="299"/>
                    </a:cubicBezTo>
                    <a:cubicBezTo>
                      <a:pt x="161" y="297"/>
                      <a:pt x="164" y="294"/>
                      <a:pt x="161" y="294"/>
                    </a:cubicBezTo>
                    <a:cubicBezTo>
                      <a:pt x="157" y="294"/>
                      <a:pt x="160" y="286"/>
                      <a:pt x="157" y="290"/>
                    </a:cubicBezTo>
                    <a:cubicBezTo>
                      <a:pt x="155" y="289"/>
                      <a:pt x="155" y="286"/>
                      <a:pt x="151" y="286"/>
                    </a:cubicBezTo>
                    <a:cubicBezTo>
                      <a:pt x="152" y="284"/>
                      <a:pt x="155" y="283"/>
                      <a:pt x="155" y="281"/>
                    </a:cubicBezTo>
                    <a:cubicBezTo>
                      <a:pt x="155" y="278"/>
                      <a:pt x="151" y="279"/>
                      <a:pt x="148" y="279"/>
                    </a:cubicBezTo>
                    <a:cubicBezTo>
                      <a:pt x="146" y="272"/>
                      <a:pt x="147" y="269"/>
                      <a:pt x="150" y="262"/>
                    </a:cubicBezTo>
                    <a:cubicBezTo>
                      <a:pt x="145" y="259"/>
                      <a:pt x="153" y="256"/>
                      <a:pt x="146" y="257"/>
                    </a:cubicBezTo>
                    <a:cubicBezTo>
                      <a:pt x="145" y="254"/>
                      <a:pt x="149" y="256"/>
                      <a:pt x="150" y="255"/>
                    </a:cubicBezTo>
                    <a:cubicBezTo>
                      <a:pt x="150" y="254"/>
                      <a:pt x="149" y="251"/>
                      <a:pt x="150" y="251"/>
                    </a:cubicBezTo>
                    <a:cubicBezTo>
                      <a:pt x="151" y="251"/>
                      <a:pt x="152" y="253"/>
                      <a:pt x="153" y="253"/>
                    </a:cubicBezTo>
                    <a:cubicBezTo>
                      <a:pt x="153" y="249"/>
                      <a:pt x="153" y="245"/>
                      <a:pt x="153" y="242"/>
                    </a:cubicBezTo>
                    <a:cubicBezTo>
                      <a:pt x="156" y="242"/>
                      <a:pt x="158" y="240"/>
                      <a:pt x="159" y="238"/>
                    </a:cubicBezTo>
                    <a:cubicBezTo>
                      <a:pt x="161" y="238"/>
                      <a:pt x="160" y="240"/>
                      <a:pt x="161" y="242"/>
                    </a:cubicBezTo>
                    <a:cubicBezTo>
                      <a:pt x="163" y="240"/>
                      <a:pt x="163" y="237"/>
                      <a:pt x="166" y="238"/>
                    </a:cubicBezTo>
                    <a:cubicBezTo>
                      <a:pt x="168" y="236"/>
                      <a:pt x="164" y="235"/>
                      <a:pt x="164" y="234"/>
                    </a:cubicBezTo>
                    <a:cubicBezTo>
                      <a:pt x="165" y="232"/>
                      <a:pt x="170" y="232"/>
                      <a:pt x="170" y="230"/>
                    </a:cubicBezTo>
                    <a:cubicBezTo>
                      <a:pt x="171" y="227"/>
                      <a:pt x="164" y="226"/>
                      <a:pt x="168" y="221"/>
                    </a:cubicBezTo>
                    <a:cubicBezTo>
                      <a:pt x="160" y="226"/>
                      <a:pt x="172" y="217"/>
                      <a:pt x="159" y="219"/>
                    </a:cubicBezTo>
                    <a:cubicBezTo>
                      <a:pt x="158" y="213"/>
                      <a:pt x="164" y="214"/>
                      <a:pt x="170" y="214"/>
                    </a:cubicBezTo>
                    <a:cubicBezTo>
                      <a:pt x="170" y="212"/>
                      <a:pt x="166" y="212"/>
                      <a:pt x="166" y="210"/>
                    </a:cubicBezTo>
                    <a:cubicBezTo>
                      <a:pt x="167" y="208"/>
                      <a:pt x="164" y="209"/>
                      <a:pt x="163" y="208"/>
                    </a:cubicBezTo>
                    <a:cubicBezTo>
                      <a:pt x="162" y="208"/>
                      <a:pt x="163" y="205"/>
                      <a:pt x="163" y="204"/>
                    </a:cubicBezTo>
                    <a:cubicBezTo>
                      <a:pt x="162" y="204"/>
                      <a:pt x="158" y="201"/>
                      <a:pt x="157" y="201"/>
                    </a:cubicBezTo>
                    <a:cubicBezTo>
                      <a:pt x="156" y="201"/>
                      <a:pt x="154" y="196"/>
                      <a:pt x="151" y="193"/>
                    </a:cubicBezTo>
                    <a:cubicBezTo>
                      <a:pt x="149" y="196"/>
                      <a:pt x="148" y="199"/>
                      <a:pt x="146" y="193"/>
                    </a:cubicBezTo>
                    <a:cubicBezTo>
                      <a:pt x="144" y="194"/>
                      <a:pt x="144" y="197"/>
                      <a:pt x="144" y="199"/>
                    </a:cubicBezTo>
                    <a:cubicBezTo>
                      <a:pt x="141" y="199"/>
                      <a:pt x="138" y="199"/>
                      <a:pt x="135" y="199"/>
                    </a:cubicBezTo>
                    <a:cubicBezTo>
                      <a:pt x="129" y="191"/>
                      <a:pt x="133" y="185"/>
                      <a:pt x="135" y="176"/>
                    </a:cubicBezTo>
                    <a:cubicBezTo>
                      <a:pt x="134" y="175"/>
                      <a:pt x="133" y="173"/>
                      <a:pt x="133" y="171"/>
                    </a:cubicBezTo>
                    <a:cubicBezTo>
                      <a:pt x="131" y="171"/>
                      <a:pt x="131" y="173"/>
                      <a:pt x="131" y="175"/>
                    </a:cubicBezTo>
                    <a:cubicBezTo>
                      <a:pt x="126" y="175"/>
                      <a:pt x="133" y="164"/>
                      <a:pt x="125" y="167"/>
                    </a:cubicBezTo>
                    <a:cubicBezTo>
                      <a:pt x="128" y="164"/>
                      <a:pt x="128" y="162"/>
                      <a:pt x="125" y="160"/>
                    </a:cubicBezTo>
                    <a:cubicBezTo>
                      <a:pt x="125" y="157"/>
                      <a:pt x="122" y="158"/>
                      <a:pt x="120" y="158"/>
                    </a:cubicBezTo>
                    <a:cubicBezTo>
                      <a:pt x="118" y="155"/>
                      <a:pt x="119" y="151"/>
                      <a:pt x="118" y="148"/>
                    </a:cubicBezTo>
                    <a:cubicBezTo>
                      <a:pt x="117" y="146"/>
                      <a:pt x="112" y="146"/>
                      <a:pt x="114" y="141"/>
                    </a:cubicBezTo>
                    <a:cubicBezTo>
                      <a:pt x="111" y="142"/>
                      <a:pt x="110" y="140"/>
                      <a:pt x="109" y="139"/>
                    </a:cubicBezTo>
                    <a:cubicBezTo>
                      <a:pt x="108" y="139"/>
                      <a:pt x="105" y="140"/>
                      <a:pt x="105" y="139"/>
                    </a:cubicBezTo>
                    <a:cubicBezTo>
                      <a:pt x="103" y="136"/>
                      <a:pt x="88" y="138"/>
                      <a:pt x="84" y="132"/>
                    </a:cubicBezTo>
                    <a:cubicBezTo>
                      <a:pt x="77" y="135"/>
                      <a:pt x="62" y="127"/>
                      <a:pt x="58" y="132"/>
                    </a:cubicBezTo>
                    <a:cubicBezTo>
                      <a:pt x="56" y="135"/>
                      <a:pt x="56" y="131"/>
                      <a:pt x="53" y="132"/>
                    </a:cubicBezTo>
                    <a:cubicBezTo>
                      <a:pt x="48" y="132"/>
                      <a:pt x="44" y="135"/>
                      <a:pt x="40" y="135"/>
                    </a:cubicBezTo>
                    <a:cubicBezTo>
                      <a:pt x="40" y="135"/>
                      <a:pt x="39" y="134"/>
                      <a:pt x="38" y="134"/>
                    </a:cubicBezTo>
                    <a:cubicBezTo>
                      <a:pt x="36" y="133"/>
                      <a:pt x="34" y="134"/>
                      <a:pt x="32" y="134"/>
                    </a:cubicBezTo>
                    <a:cubicBezTo>
                      <a:pt x="32" y="130"/>
                      <a:pt x="31" y="129"/>
                      <a:pt x="28" y="128"/>
                    </a:cubicBezTo>
                    <a:cubicBezTo>
                      <a:pt x="28" y="125"/>
                      <a:pt x="33" y="127"/>
                      <a:pt x="34" y="126"/>
                    </a:cubicBezTo>
                    <a:cubicBezTo>
                      <a:pt x="35" y="125"/>
                      <a:pt x="29" y="121"/>
                      <a:pt x="38" y="122"/>
                    </a:cubicBezTo>
                    <a:cubicBezTo>
                      <a:pt x="35" y="117"/>
                      <a:pt x="21" y="123"/>
                      <a:pt x="17" y="119"/>
                    </a:cubicBezTo>
                    <a:cubicBezTo>
                      <a:pt x="21" y="109"/>
                      <a:pt x="33" y="119"/>
                      <a:pt x="40" y="111"/>
                    </a:cubicBezTo>
                    <a:cubicBezTo>
                      <a:pt x="36" y="107"/>
                      <a:pt x="24" y="110"/>
                      <a:pt x="19" y="111"/>
                    </a:cubicBezTo>
                    <a:cubicBezTo>
                      <a:pt x="17" y="109"/>
                      <a:pt x="18" y="108"/>
                      <a:pt x="19" y="106"/>
                    </a:cubicBezTo>
                    <a:cubicBezTo>
                      <a:pt x="18" y="105"/>
                      <a:pt x="17" y="106"/>
                      <a:pt x="17" y="107"/>
                    </a:cubicBezTo>
                    <a:cubicBezTo>
                      <a:pt x="15" y="107"/>
                      <a:pt x="16" y="105"/>
                      <a:pt x="15" y="104"/>
                    </a:cubicBezTo>
                    <a:cubicBezTo>
                      <a:pt x="8" y="105"/>
                      <a:pt x="5" y="102"/>
                      <a:pt x="0" y="100"/>
                    </a:cubicBezTo>
                    <a:cubicBezTo>
                      <a:pt x="4" y="88"/>
                      <a:pt x="19" y="91"/>
                      <a:pt x="28" y="89"/>
                    </a:cubicBezTo>
                    <a:cubicBezTo>
                      <a:pt x="31" y="88"/>
                      <a:pt x="30" y="89"/>
                      <a:pt x="32" y="87"/>
                    </a:cubicBezTo>
                    <a:cubicBezTo>
                      <a:pt x="32" y="87"/>
                      <a:pt x="35" y="85"/>
                      <a:pt x="34" y="85"/>
                    </a:cubicBezTo>
                    <a:cubicBezTo>
                      <a:pt x="39" y="83"/>
                      <a:pt x="46" y="85"/>
                      <a:pt x="49" y="83"/>
                    </a:cubicBezTo>
                    <a:cubicBezTo>
                      <a:pt x="51" y="82"/>
                      <a:pt x="49" y="81"/>
                      <a:pt x="51" y="80"/>
                    </a:cubicBezTo>
                    <a:cubicBezTo>
                      <a:pt x="52" y="78"/>
                      <a:pt x="55" y="79"/>
                      <a:pt x="56" y="78"/>
                    </a:cubicBezTo>
                    <a:cubicBezTo>
                      <a:pt x="58" y="76"/>
                      <a:pt x="59" y="74"/>
                      <a:pt x="62" y="72"/>
                    </a:cubicBezTo>
                    <a:cubicBezTo>
                      <a:pt x="64" y="66"/>
                      <a:pt x="56" y="71"/>
                      <a:pt x="58" y="65"/>
                    </a:cubicBezTo>
                    <a:cubicBezTo>
                      <a:pt x="55" y="62"/>
                      <a:pt x="55" y="68"/>
                      <a:pt x="55" y="68"/>
                    </a:cubicBezTo>
                    <a:cubicBezTo>
                      <a:pt x="53" y="69"/>
                      <a:pt x="45" y="64"/>
                      <a:pt x="40" y="66"/>
                    </a:cubicBezTo>
                    <a:cubicBezTo>
                      <a:pt x="37" y="61"/>
                      <a:pt x="44" y="64"/>
                      <a:pt x="45" y="63"/>
                    </a:cubicBezTo>
                    <a:cubicBezTo>
                      <a:pt x="45" y="62"/>
                      <a:pt x="45" y="61"/>
                      <a:pt x="45" y="61"/>
                    </a:cubicBezTo>
                    <a:cubicBezTo>
                      <a:pt x="46" y="60"/>
                      <a:pt x="48" y="61"/>
                      <a:pt x="49" y="61"/>
                    </a:cubicBezTo>
                    <a:cubicBezTo>
                      <a:pt x="49" y="60"/>
                      <a:pt x="50" y="57"/>
                      <a:pt x="51" y="57"/>
                    </a:cubicBezTo>
                    <a:cubicBezTo>
                      <a:pt x="53" y="56"/>
                      <a:pt x="52" y="59"/>
                      <a:pt x="53" y="59"/>
                    </a:cubicBezTo>
                    <a:cubicBezTo>
                      <a:pt x="53" y="59"/>
                      <a:pt x="59" y="58"/>
                      <a:pt x="58" y="53"/>
                    </a:cubicBezTo>
                    <a:cubicBezTo>
                      <a:pt x="62" y="53"/>
                      <a:pt x="62" y="56"/>
                      <a:pt x="66" y="55"/>
                    </a:cubicBezTo>
                    <a:cubicBezTo>
                      <a:pt x="69" y="55"/>
                      <a:pt x="66" y="53"/>
                      <a:pt x="66" y="53"/>
                    </a:cubicBezTo>
                    <a:cubicBezTo>
                      <a:pt x="66" y="51"/>
                      <a:pt x="70" y="52"/>
                      <a:pt x="69" y="48"/>
                    </a:cubicBezTo>
                    <a:cubicBezTo>
                      <a:pt x="74" y="48"/>
                      <a:pt x="78" y="48"/>
                      <a:pt x="83" y="48"/>
                    </a:cubicBezTo>
                    <a:cubicBezTo>
                      <a:pt x="87" y="48"/>
                      <a:pt x="83" y="40"/>
                      <a:pt x="84" y="37"/>
                    </a:cubicBezTo>
                    <a:cubicBezTo>
                      <a:pt x="91" y="38"/>
                      <a:pt x="97" y="40"/>
                      <a:pt x="103" y="37"/>
                    </a:cubicBezTo>
                    <a:cubicBezTo>
                      <a:pt x="103" y="35"/>
                      <a:pt x="101" y="35"/>
                      <a:pt x="99" y="35"/>
                    </a:cubicBezTo>
                    <a:cubicBezTo>
                      <a:pt x="101" y="32"/>
                      <a:pt x="107" y="33"/>
                      <a:pt x="110" y="31"/>
                    </a:cubicBezTo>
                    <a:cubicBezTo>
                      <a:pt x="115" y="28"/>
                      <a:pt x="129" y="30"/>
                      <a:pt x="140" y="29"/>
                    </a:cubicBezTo>
                    <a:cubicBezTo>
                      <a:pt x="143" y="29"/>
                      <a:pt x="144" y="27"/>
                      <a:pt x="146" y="27"/>
                    </a:cubicBezTo>
                    <a:cubicBezTo>
                      <a:pt x="151" y="27"/>
                      <a:pt x="155" y="29"/>
                      <a:pt x="159" y="27"/>
                    </a:cubicBezTo>
                    <a:cubicBezTo>
                      <a:pt x="158" y="29"/>
                      <a:pt x="160" y="34"/>
                      <a:pt x="161" y="33"/>
                    </a:cubicBezTo>
                    <a:cubicBezTo>
                      <a:pt x="163" y="30"/>
                      <a:pt x="161" y="32"/>
                      <a:pt x="166" y="37"/>
                    </a:cubicBezTo>
                    <a:cubicBezTo>
                      <a:pt x="170" y="36"/>
                      <a:pt x="163" y="31"/>
                      <a:pt x="172" y="33"/>
                    </a:cubicBezTo>
                    <a:cubicBezTo>
                      <a:pt x="169" y="30"/>
                      <a:pt x="175" y="26"/>
                      <a:pt x="166" y="25"/>
                    </a:cubicBezTo>
                    <a:cubicBezTo>
                      <a:pt x="167" y="22"/>
                      <a:pt x="181" y="16"/>
                      <a:pt x="181" y="24"/>
                    </a:cubicBezTo>
                    <a:cubicBezTo>
                      <a:pt x="187" y="24"/>
                      <a:pt x="186" y="21"/>
                      <a:pt x="191" y="24"/>
                    </a:cubicBezTo>
                    <a:cubicBezTo>
                      <a:pt x="193" y="25"/>
                      <a:pt x="194" y="26"/>
                      <a:pt x="196" y="27"/>
                    </a:cubicBezTo>
                    <a:cubicBezTo>
                      <a:pt x="198" y="29"/>
                      <a:pt x="204" y="29"/>
                      <a:pt x="211" y="31"/>
                    </a:cubicBezTo>
                    <a:cubicBezTo>
                      <a:pt x="211" y="29"/>
                      <a:pt x="209" y="30"/>
                      <a:pt x="207" y="29"/>
                    </a:cubicBezTo>
                    <a:cubicBezTo>
                      <a:pt x="208" y="27"/>
                      <a:pt x="210" y="25"/>
                      <a:pt x="213" y="25"/>
                    </a:cubicBezTo>
                    <a:cubicBezTo>
                      <a:pt x="210" y="21"/>
                      <a:pt x="202" y="21"/>
                      <a:pt x="196" y="20"/>
                    </a:cubicBezTo>
                    <a:cubicBezTo>
                      <a:pt x="196" y="15"/>
                      <a:pt x="204" y="16"/>
                      <a:pt x="209" y="16"/>
                    </a:cubicBezTo>
                    <a:cubicBezTo>
                      <a:pt x="210" y="12"/>
                      <a:pt x="207" y="13"/>
                      <a:pt x="204" y="12"/>
                    </a:cubicBezTo>
                    <a:cubicBezTo>
                      <a:pt x="208" y="5"/>
                      <a:pt x="215" y="12"/>
                      <a:pt x="220" y="12"/>
                    </a:cubicBezTo>
                    <a:cubicBezTo>
                      <a:pt x="224" y="13"/>
                      <a:pt x="224" y="10"/>
                      <a:pt x="228" y="11"/>
                    </a:cubicBezTo>
                    <a:cubicBezTo>
                      <a:pt x="237" y="11"/>
                      <a:pt x="243" y="15"/>
                      <a:pt x="250" y="11"/>
                    </a:cubicBezTo>
                    <a:cubicBezTo>
                      <a:pt x="253" y="9"/>
                      <a:pt x="257" y="10"/>
                      <a:pt x="261" y="9"/>
                    </a:cubicBezTo>
                    <a:cubicBezTo>
                      <a:pt x="264" y="8"/>
                      <a:pt x="263" y="5"/>
                      <a:pt x="263" y="3"/>
                    </a:cubicBezTo>
                    <a:cubicBezTo>
                      <a:pt x="266" y="3"/>
                      <a:pt x="270" y="4"/>
                      <a:pt x="273" y="3"/>
                    </a:cubicBezTo>
                    <a:cubicBezTo>
                      <a:pt x="275" y="3"/>
                      <a:pt x="276" y="1"/>
                      <a:pt x="278" y="1"/>
                    </a:cubicBezTo>
                    <a:cubicBezTo>
                      <a:pt x="282" y="1"/>
                      <a:pt x="287" y="4"/>
                      <a:pt x="295" y="3"/>
                    </a:cubicBezTo>
                    <a:cubicBezTo>
                      <a:pt x="300" y="2"/>
                      <a:pt x="312" y="0"/>
                      <a:pt x="323" y="1"/>
                    </a:cubicBezTo>
                    <a:cubicBezTo>
                      <a:pt x="326" y="1"/>
                      <a:pt x="326" y="3"/>
                      <a:pt x="329" y="3"/>
                    </a:cubicBezTo>
                    <a:cubicBezTo>
                      <a:pt x="339" y="5"/>
                      <a:pt x="349" y="1"/>
                      <a:pt x="349" y="11"/>
                    </a:cubicBezTo>
                    <a:cubicBezTo>
                      <a:pt x="354" y="12"/>
                      <a:pt x="354" y="8"/>
                      <a:pt x="358" y="9"/>
                    </a:cubicBezTo>
                    <a:cubicBezTo>
                      <a:pt x="358" y="15"/>
                      <a:pt x="365" y="13"/>
                      <a:pt x="368" y="16"/>
                    </a:cubicBezTo>
                    <a:cubicBezTo>
                      <a:pt x="373" y="18"/>
                      <a:pt x="373" y="14"/>
                      <a:pt x="377" y="14"/>
                    </a:cubicBezTo>
                    <a:cubicBezTo>
                      <a:pt x="375" y="21"/>
                      <a:pt x="384" y="17"/>
                      <a:pt x="388" y="18"/>
                    </a:cubicBezTo>
                    <a:cubicBezTo>
                      <a:pt x="385" y="22"/>
                      <a:pt x="385" y="19"/>
                      <a:pt x="386" y="25"/>
                    </a:cubicBezTo>
                    <a:cubicBezTo>
                      <a:pt x="384" y="23"/>
                      <a:pt x="382" y="24"/>
                      <a:pt x="383" y="27"/>
                    </a:cubicBezTo>
                    <a:cubicBezTo>
                      <a:pt x="363" y="29"/>
                      <a:pt x="339" y="30"/>
                      <a:pt x="325" y="31"/>
                    </a:cubicBezTo>
                    <a:cubicBezTo>
                      <a:pt x="323" y="31"/>
                      <a:pt x="323" y="32"/>
                      <a:pt x="323" y="33"/>
                    </a:cubicBezTo>
                    <a:cubicBezTo>
                      <a:pt x="321" y="33"/>
                      <a:pt x="322" y="31"/>
                      <a:pt x="323" y="31"/>
                    </a:cubicBezTo>
                    <a:cubicBezTo>
                      <a:pt x="324" y="30"/>
                      <a:pt x="320" y="29"/>
                      <a:pt x="319" y="29"/>
                    </a:cubicBezTo>
                    <a:cubicBezTo>
                      <a:pt x="319" y="30"/>
                      <a:pt x="320" y="33"/>
                      <a:pt x="319" y="33"/>
                    </a:cubicBezTo>
                    <a:cubicBezTo>
                      <a:pt x="316" y="34"/>
                      <a:pt x="312" y="32"/>
                      <a:pt x="310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2" name="îSḻiḋe">
                <a:extLst>
                  <a:ext uri="{FF2B5EF4-FFF2-40B4-BE49-F238E27FC236}">
                    <a16:creationId xmlns:a16="http://schemas.microsoft.com/office/drawing/2014/main" xmlns="" id="{24D964B8-D6F2-4494-B0BB-E2772602481C}"/>
                  </a:ext>
                </a:extLst>
              </p:cNvPr>
              <p:cNvSpPr/>
              <p:nvPr/>
            </p:nvSpPr>
            <p:spPr bwMode="auto">
              <a:xfrm>
                <a:off x="4224375" y="434497"/>
                <a:ext cx="466461" cy="253542"/>
              </a:xfrm>
              <a:custGeom>
                <a:avLst/>
                <a:gdLst>
                  <a:gd name="T0" fmla="*/ 209 w 224"/>
                  <a:gd name="T1" fmla="*/ 12 h 122"/>
                  <a:gd name="T2" fmla="*/ 222 w 224"/>
                  <a:gd name="T3" fmla="*/ 19 h 122"/>
                  <a:gd name="T4" fmla="*/ 217 w 224"/>
                  <a:gd name="T5" fmla="*/ 23 h 122"/>
                  <a:gd name="T6" fmla="*/ 207 w 224"/>
                  <a:gd name="T7" fmla="*/ 27 h 122"/>
                  <a:gd name="T8" fmla="*/ 181 w 224"/>
                  <a:gd name="T9" fmla="*/ 32 h 122"/>
                  <a:gd name="T10" fmla="*/ 193 w 224"/>
                  <a:gd name="T11" fmla="*/ 36 h 122"/>
                  <a:gd name="T12" fmla="*/ 170 w 224"/>
                  <a:gd name="T13" fmla="*/ 45 h 122"/>
                  <a:gd name="T14" fmla="*/ 163 w 224"/>
                  <a:gd name="T15" fmla="*/ 49 h 122"/>
                  <a:gd name="T16" fmla="*/ 152 w 224"/>
                  <a:gd name="T17" fmla="*/ 55 h 122"/>
                  <a:gd name="T18" fmla="*/ 133 w 224"/>
                  <a:gd name="T19" fmla="*/ 62 h 122"/>
                  <a:gd name="T20" fmla="*/ 127 w 224"/>
                  <a:gd name="T21" fmla="*/ 68 h 122"/>
                  <a:gd name="T22" fmla="*/ 114 w 224"/>
                  <a:gd name="T23" fmla="*/ 70 h 122"/>
                  <a:gd name="T24" fmla="*/ 122 w 224"/>
                  <a:gd name="T25" fmla="*/ 81 h 122"/>
                  <a:gd name="T26" fmla="*/ 109 w 224"/>
                  <a:gd name="T27" fmla="*/ 90 h 122"/>
                  <a:gd name="T28" fmla="*/ 99 w 224"/>
                  <a:gd name="T29" fmla="*/ 96 h 122"/>
                  <a:gd name="T30" fmla="*/ 83 w 224"/>
                  <a:gd name="T31" fmla="*/ 107 h 122"/>
                  <a:gd name="T32" fmla="*/ 88 w 224"/>
                  <a:gd name="T33" fmla="*/ 116 h 122"/>
                  <a:gd name="T34" fmla="*/ 73 w 224"/>
                  <a:gd name="T35" fmla="*/ 120 h 122"/>
                  <a:gd name="T36" fmla="*/ 45 w 224"/>
                  <a:gd name="T37" fmla="*/ 114 h 122"/>
                  <a:gd name="T38" fmla="*/ 36 w 224"/>
                  <a:gd name="T39" fmla="*/ 116 h 122"/>
                  <a:gd name="T40" fmla="*/ 23 w 224"/>
                  <a:gd name="T41" fmla="*/ 107 h 122"/>
                  <a:gd name="T42" fmla="*/ 36 w 224"/>
                  <a:gd name="T43" fmla="*/ 96 h 122"/>
                  <a:gd name="T44" fmla="*/ 51 w 224"/>
                  <a:gd name="T45" fmla="*/ 96 h 122"/>
                  <a:gd name="T46" fmla="*/ 25 w 224"/>
                  <a:gd name="T47" fmla="*/ 90 h 122"/>
                  <a:gd name="T48" fmla="*/ 40 w 224"/>
                  <a:gd name="T49" fmla="*/ 79 h 122"/>
                  <a:gd name="T50" fmla="*/ 53 w 224"/>
                  <a:gd name="T51" fmla="*/ 79 h 122"/>
                  <a:gd name="T52" fmla="*/ 53 w 224"/>
                  <a:gd name="T53" fmla="*/ 71 h 122"/>
                  <a:gd name="T54" fmla="*/ 49 w 224"/>
                  <a:gd name="T55" fmla="*/ 62 h 122"/>
                  <a:gd name="T56" fmla="*/ 40 w 224"/>
                  <a:gd name="T57" fmla="*/ 58 h 122"/>
                  <a:gd name="T58" fmla="*/ 60 w 224"/>
                  <a:gd name="T59" fmla="*/ 56 h 122"/>
                  <a:gd name="T60" fmla="*/ 68 w 224"/>
                  <a:gd name="T61" fmla="*/ 53 h 122"/>
                  <a:gd name="T62" fmla="*/ 83 w 224"/>
                  <a:gd name="T63" fmla="*/ 42 h 122"/>
                  <a:gd name="T64" fmla="*/ 51 w 224"/>
                  <a:gd name="T65" fmla="*/ 47 h 122"/>
                  <a:gd name="T66" fmla="*/ 29 w 224"/>
                  <a:gd name="T67" fmla="*/ 42 h 122"/>
                  <a:gd name="T68" fmla="*/ 6 w 224"/>
                  <a:gd name="T69" fmla="*/ 36 h 122"/>
                  <a:gd name="T70" fmla="*/ 2 w 224"/>
                  <a:gd name="T71" fmla="*/ 25 h 122"/>
                  <a:gd name="T72" fmla="*/ 40 w 224"/>
                  <a:gd name="T73" fmla="*/ 15 h 122"/>
                  <a:gd name="T74" fmla="*/ 66 w 224"/>
                  <a:gd name="T75" fmla="*/ 10 h 122"/>
                  <a:gd name="T76" fmla="*/ 97 w 224"/>
                  <a:gd name="T77" fmla="*/ 4 h 122"/>
                  <a:gd name="T78" fmla="*/ 129 w 224"/>
                  <a:gd name="T79" fmla="*/ 2 h 122"/>
                  <a:gd name="T80" fmla="*/ 146 w 224"/>
                  <a:gd name="T81" fmla="*/ 2 h 122"/>
                  <a:gd name="T82" fmla="*/ 178 w 224"/>
                  <a:gd name="T83" fmla="*/ 2 h 122"/>
                  <a:gd name="T84" fmla="*/ 209 w 224"/>
                  <a:gd name="T85" fmla="*/ 4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24" h="122">
                    <a:moveTo>
                      <a:pt x="209" y="4"/>
                    </a:moveTo>
                    <a:cubicBezTo>
                      <a:pt x="206" y="8"/>
                      <a:pt x="209" y="7"/>
                      <a:pt x="209" y="12"/>
                    </a:cubicBezTo>
                    <a:cubicBezTo>
                      <a:pt x="214" y="12"/>
                      <a:pt x="219" y="12"/>
                      <a:pt x="224" y="12"/>
                    </a:cubicBezTo>
                    <a:cubicBezTo>
                      <a:pt x="224" y="15"/>
                      <a:pt x="222" y="16"/>
                      <a:pt x="222" y="19"/>
                    </a:cubicBezTo>
                    <a:cubicBezTo>
                      <a:pt x="221" y="20"/>
                      <a:pt x="218" y="18"/>
                      <a:pt x="217" y="19"/>
                    </a:cubicBezTo>
                    <a:cubicBezTo>
                      <a:pt x="216" y="20"/>
                      <a:pt x="217" y="23"/>
                      <a:pt x="217" y="23"/>
                    </a:cubicBezTo>
                    <a:cubicBezTo>
                      <a:pt x="214" y="24"/>
                      <a:pt x="210" y="25"/>
                      <a:pt x="209" y="23"/>
                    </a:cubicBezTo>
                    <a:cubicBezTo>
                      <a:pt x="207" y="22"/>
                      <a:pt x="208" y="26"/>
                      <a:pt x="207" y="27"/>
                    </a:cubicBezTo>
                    <a:cubicBezTo>
                      <a:pt x="205" y="28"/>
                      <a:pt x="200" y="25"/>
                      <a:pt x="200" y="29"/>
                    </a:cubicBezTo>
                    <a:cubicBezTo>
                      <a:pt x="194" y="28"/>
                      <a:pt x="185" y="26"/>
                      <a:pt x="181" y="32"/>
                    </a:cubicBezTo>
                    <a:cubicBezTo>
                      <a:pt x="183" y="37"/>
                      <a:pt x="191" y="32"/>
                      <a:pt x="193" y="30"/>
                    </a:cubicBezTo>
                    <a:cubicBezTo>
                      <a:pt x="195" y="31"/>
                      <a:pt x="192" y="33"/>
                      <a:pt x="193" y="36"/>
                    </a:cubicBezTo>
                    <a:cubicBezTo>
                      <a:pt x="186" y="36"/>
                      <a:pt x="182" y="39"/>
                      <a:pt x="176" y="40"/>
                    </a:cubicBezTo>
                    <a:cubicBezTo>
                      <a:pt x="173" y="41"/>
                      <a:pt x="171" y="43"/>
                      <a:pt x="170" y="45"/>
                    </a:cubicBezTo>
                    <a:cubicBezTo>
                      <a:pt x="169" y="46"/>
                      <a:pt x="166" y="45"/>
                      <a:pt x="165" y="45"/>
                    </a:cubicBezTo>
                    <a:cubicBezTo>
                      <a:pt x="163" y="46"/>
                      <a:pt x="164" y="48"/>
                      <a:pt x="163" y="49"/>
                    </a:cubicBezTo>
                    <a:cubicBezTo>
                      <a:pt x="161" y="50"/>
                      <a:pt x="157" y="47"/>
                      <a:pt x="157" y="51"/>
                    </a:cubicBezTo>
                    <a:cubicBezTo>
                      <a:pt x="157" y="54"/>
                      <a:pt x="152" y="52"/>
                      <a:pt x="152" y="55"/>
                    </a:cubicBezTo>
                    <a:cubicBezTo>
                      <a:pt x="151" y="59"/>
                      <a:pt x="146" y="56"/>
                      <a:pt x="144" y="58"/>
                    </a:cubicBezTo>
                    <a:cubicBezTo>
                      <a:pt x="142" y="61"/>
                      <a:pt x="137" y="60"/>
                      <a:pt x="133" y="62"/>
                    </a:cubicBezTo>
                    <a:cubicBezTo>
                      <a:pt x="132" y="62"/>
                      <a:pt x="133" y="64"/>
                      <a:pt x="131" y="64"/>
                    </a:cubicBezTo>
                    <a:cubicBezTo>
                      <a:pt x="126" y="64"/>
                      <a:pt x="129" y="66"/>
                      <a:pt x="127" y="68"/>
                    </a:cubicBezTo>
                    <a:cubicBezTo>
                      <a:pt x="127" y="68"/>
                      <a:pt x="126" y="68"/>
                      <a:pt x="125" y="68"/>
                    </a:cubicBezTo>
                    <a:cubicBezTo>
                      <a:pt x="124" y="68"/>
                      <a:pt x="120" y="71"/>
                      <a:pt x="114" y="70"/>
                    </a:cubicBezTo>
                    <a:cubicBezTo>
                      <a:pt x="115" y="72"/>
                      <a:pt x="122" y="73"/>
                      <a:pt x="114" y="73"/>
                    </a:cubicBezTo>
                    <a:cubicBezTo>
                      <a:pt x="115" y="77"/>
                      <a:pt x="124" y="74"/>
                      <a:pt x="122" y="81"/>
                    </a:cubicBezTo>
                    <a:cubicBezTo>
                      <a:pt x="118" y="77"/>
                      <a:pt x="118" y="81"/>
                      <a:pt x="118" y="86"/>
                    </a:cubicBezTo>
                    <a:cubicBezTo>
                      <a:pt x="114" y="81"/>
                      <a:pt x="112" y="88"/>
                      <a:pt x="109" y="90"/>
                    </a:cubicBezTo>
                    <a:cubicBezTo>
                      <a:pt x="105" y="92"/>
                      <a:pt x="100" y="90"/>
                      <a:pt x="97" y="94"/>
                    </a:cubicBezTo>
                    <a:cubicBezTo>
                      <a:pt x="96" y="96"/>
                      <a:pt x="99" y="95"/>
                      <a:pt x="99" y="96"/>
                    </a:cubicBezTo>
                    <a:cubicBezTo>
                      <a:pt x="100" y="97"/>
                      <a:pt x="93" y="99"/>
                      <a:pt x="97" y="99"/>
                    </a:cubicBezTo>
                    <a:cubicBezTo>
                      <a:pt x="95" y="105"/>
                      <a:pt x="85" y="101"/>
                      <a:pt x="83" y="107"/>
                    </a:cubicBezTo>
                    <a:cubicBezTo>
                      <a:pt x="86" y="110"/>
                      <a:pt x="91" y="111"/>
                      <a:pt x="97" y="111"/>
                    </a:cubicBezTo>
                    <a:cubicBezTo>
                      <a:pt x="99" y="117"/>
                      <a:pt x="88" y="112"/>
                      <a:pt x="88" y="116"/>
                    </a:cubicBezTo>
                    <a:cubicBezTo>
                      <a:pt x="88" y="119"/>
                      <a:pt x="86" y="116"/>
                      <a:pt x="84" y="116"/>
                    </a:cubicBezTo>
                    <a:cubicBezTo>
                      <a:pt x="80" y="116"/>
                      <a:pt x="78" y="122"/>
                      <a:pt x="73" y="120"/>
                    </a:cubicBezTo>
                    <a:cubicBezTo>
                      <a:pt x="72" y="118"/>
                      <a:pt x="69" y="118"/>
                      <a:pt x="70" y="114"/>
                    </a:cubicBezTo>
                    <a:cubicBezTo>
                      <a:pt x="60" y="113"/>
                      <a:pt x="54" y="116"/>
                      <a:pt x="45" y="114"/>
                    </a:cubicBezTo>
                    <a:cubicBezTo>
                      <a:pt x="45" y="114"/>
                      <a:pt x="43" y="112"/>
                      <a:pt x="43" y="112"/>
                    </a:cubicBezTo>
                    <a:cubicBezTo>
                      <a:pt x="40" y="112"/>
                      <a:pt x="39" y="116"/>
                      <a:pt x="36" y="116"/>
                    </a:cubicBezTo>
                    <a:cubicBezTo>
                      <a:pt x="27" y="117"/>
                      <a:pt x="20" y="114"/>
                      <a:pt x="10" y="112"/>
                    </a:cubicBezTo>
                    <a:cubicBezTo>
                      <a:pt x="13" y="109"/>
                      <a:pt x="17" y="107"/>
                      <a:pt x="23" y="107"/>
                    </a:cubicBezTo>
                    <a:cubicBezTo>
                      <a:pt x="27" y="106"/>
                      <a:pt x="23" y="99"/>
                      <a:pt x="27" y="97"/>
                    </a:cubicBezTo>
                    <a:cubicBezTo>
                      <a:pt x="32" y="99"/>
                      <a:pt x="31" y="95"/>
                      <a:pt x="36" y="96"/>
                    </a:cubicBezTo>
                    <a:cubicBezTo>
                      <a:pt x="36" y="102"/>
                      <a:pt x="43" y="101"/>
                      <a:pt x="49" y="101"/>
                    </a:cubicBezTo>
                    <a:cubicBezTo>
                      <a:pt x="53" y="100"/>
                      <a:pt x="47" y="98"/>
                      <a:pt x="51" y="96"/>
                    </a:cubicBezTo>
                    <a:cubicBezTo>
                      <a:pt x="50" y="91"/>
                      <a:pt x="40" y="97"/>
                      <a:pt x="43" y="88"/>
                    </a:cubicBezTo>
                    <a:cubicBezTo>
                      <a:pt x="36" y="90"/>
                      <a:pt x="33" y="93"/>
                      <a:pt x="25" y="90"/>
                    </a:cubicBezTo>
                    <a:cubicBezTo>
                      <a:pt x="26" y="86"/>
                      <a:pt x="30" y="85"/>
                      <a:pt x="34" y="84"/>
                    </a:cubicBezTo>
                    <a:cubicBezTo>
                      <a:pt x="36" y="83"/>
                      <a:pt x="38" y="81"/>
                      <a:pt x="40" y="79"/>
                    </a:cubicBezTo>
                    <a:cubicBezTo>
                      <a:pt x="42" y="79"/>
                      <a:pt x="43" y="78"/>
                      <a:pt x="43" y="77"/>
                    </a:cubicBezTo>
                    <a:cubicBezTo>
                      <a:pt x="48" y="76"/>
                      <a:pt x="51" y="77"/>
                      <a:pt x="53" y="79"/>
                    </a:cubicBezTo>
                    <a:cubicBezTo>
                      <a:pt x="55" y="78"/>
                      <a:pt x="57" y="76"/>
                      <a:pt x="58" y="73"/>
                    </a:cubicBezTo>
                    <a:cubicBezTo>
                      <a:pt x="59" y="70"/>
                      <a:pt x="54" y="73"/>
                      <a:pt x="53" y="71"/>
                    </a:cubicBezTo>
                    <a:cubicBezTo>
                      <a:pt x="52" y="71"/>
                      <a:pt x="51" y="67"/>
                      <a:pt x="51" y="66"/>
                    </a:cubicBezTo>
                    <a:cubicBezTo>
                      <a:pt x="50" y="65"/>
                      <a:pt x="48" y="64"/>
                      <a:pt x="49" y="62"/>
                    </a:cubicBezTo>
                    <a:cubicBezTo>
                      <a:pt x="48" y="63"/>
                      <a:pt x="46" y="64"/>
                      <a:pt x="43" y="64"/>
                    </a:cubicBezTo>
                    <a:cubicBezTo>
                      <a:pt x="44" y="60"/>
                      <a:pt x="43" y="58"/>
                      <a:pt x="40" y="58"/>
                    </a:cubicBezTo>
                    <a:cubicBezTo>
                      <a:pt x="41" y="55"/>
                      <a:pt x="43" y="52"/>
                      <a:pt x="49" y="53"/>
                    </a:cubicBezTo>
                    <a:cubicBezTo>
                      <a:pt x="54" y="52"/>
                      <a:pt x="53" y="59"/>
                      <a:pt x="60" y="56"/>
                    </a:cubicBezTo>
                    <a:cubicBezTo>
                      <a:pt x="60" y="59"/>
                      <a:pt x="61" y="60"/>
                      <a:pt x="62" y="60"/>
                    </a:cubicBezTo>
                    <a:cubicBezTo>
                      <a:pt x="68" y="62"/>
                      <a:pt x="65" y="54"/>
                      <a:pt x="68" y="53"/>
                    </a:cubicBezTo>
                    <a:cubicBezTo>
                      <a:pt x="77" y="51"/>
                      <a:pt x="85" y="48"/>
                      <a:pt x="90" y="42"/>
                    </a:cubicBezTo>
                    <a:cubicBezTo>
                      <a:pt x="90" y="37"/>
                      <a:pt x="87" y="44"/>
                      <a:pt x="83" y="42"/>
                    </a:cubicBezTo>
                    <a:cubicBezTo>
                      <a:pt x="80" y="44"/>
                      <a:pt x="75" y="44"/>
                      <a:pt x="73" y="47"/>
                    </a:cubicBezTo>
                    <a:cubicBezTo>
                      <a:pt x="68" y="46"/>
                      <a:pt x="59" y="48"/>
                      <a:pt x="51" y="47"/>
                    </a:cubicBezTo>
                    <a:cubicBezTo>
                      <a:pt x="46" y="47"/>
                      <a:pt x="44" y="44"/>
                      <a:pt x="38" y="47"/>
                    </a:cubicBezTo>
                    <a:cubicBezTo>
                      <a:pt x="36" y="40"/>
                      <a:pt x="31" y="48"/>
                      <a:pt x="29" y="42"/>
                    </a:cubicBezTo>
                    <a:cubicBezTo>
                      <a:pt x="26" y="45"/>
                      <a:pt x="21" y="40"/>
                      <a:pt x="14" y="42"/>
                    </a:cubicBezTo>
                    <a:cubicBezTo>
                      <a:pt x="15" y="36"/>
                      <a:pt x="8" y="39"/>
                      <a:pt x="6" y="36"/>
                    </a:cubicBezTo>
                    <a:cubicBezTo>
                      <a:pt x="5" y="31"/>
                      <a:pt x="10" y="32"/>
                      <a:pt x="12" y="30"/>
                    </a:cubicBezTo>
                    <a:cubicBezTo>
                      <a:pt x="12" y="25"/>
                      <a:pt x="0" y="33"/>
                      <a:pt x="2" y="25"/>
                    </a:cubicBezTo>
                    <a:cubicBezTo>
                      <a:pt x="11" y="22"/>
                      <a:pt x="25" y="21"/>
                      <a:pt x="38" y="19"/>
                    </a:cubicBezTo>
                    <a:cubicBezTo>
                      <a:pt x="40" y="19"/>
                      <a:pt x="39" y="17"/>
                      <a:pt x="40" y="15"/>
                    </a:cubicBezTo>
                    <a:cubicBezTo>
                      <a:pt x="49" y="17"/>
                      <a:pt x="57" y="13"/>
                      <a:pt x="62" y="15"/>
                    </a:cubicBezTo>
                    <a:cubicBezTo>
                      <a:pt x="64" y="14"/>
                      <a:pt x="65" y="12"/>
                      <a:pt x="66" y="10"/>
                    </a:cubicBezTo>
                    <a:cubicBezTo>
                      <a:pt x="77" y="9"/>
                      <a:pt x="87" y="6"/>
                      <a:pt x="96" y="8"/>
                    </a:cubicBezTo>
                    <a:cubicBezTo>
                      <a:pt x="97" y="8"/>
                      <a:pt x="97" y="6"/>
                      <a:pt x="97" y="4"/>
                    </a:cubicBezTo>
                    <a:cubicBezTo>
                      <a:pt x="105" y="5"/>
                      <a:pt x="115" y="3"/>
                      <a:pt x="120" y="6"/>
                    </a:cubicBezTo>
                    <a:cubicBezTo>
                      <a:pt x="121" y="3"/>
                      <a:pt x="129" y="6"/>
                      <a:pt x="129" y="2"/>
                    </a:cubicBezTo>
                    <a:cubicBezTo>
                      <a:pt x="134" y="4"/>
                      <a:pt x="141" y="5"/>
                      <a:pt x="148" y="4"/>
                    </a:cubicBezTo>
                    <a:cubicBezTo>
                      <a:pt x="148" y="3"/>
                      <a:pt x="147" y="3"/>
                      <a:pt x="146" y="2"/>
                    </a:cubicBezTo>
                    <a:cubicBezTo>
                      <a:pt x="146" y="0"/>
                      <a:pt x="148" y="1"/>
                      <a:pt x="148" y="2"/>
                    </a:cubicBezTo>
                    <a:cubicBezTo>
                      <a:pt x="156" y="4"/>
                      <a:pt x="169" y="1"/>
                      <a:pt x="178" y="2"/>
                    </a:cubicBezTo>
                    <a:cubicBezTo>
                      <a:pt x="178" y="2"/>
                      <a:pt x="177" y="6"/>
                      <a:pt x="178" y="6"/>
                    </a:cubicBezTo>
                    <a:cubicBezTo>
                      <a:pt x="192" y="6"/>
                      <a:pt x="193" y="3"/>
                      <a:pt x="209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3" name="iSľïḋè">
                <a:extLst>
                  <a:ext uri="{FF2B5EF4-FFF2-40B4-BE49-F238E27FC236}">
                    <a16:creationId xmlns:a16="http://schemas.microsoft.com/office/drawing/2014/main" xmlns="" id="{766B3F73-5FDD-4C0F-8CA3-14B5981414CC}"/>
                  </a:ext>
                </a:extLst>
              </p:cNvPr>
              <p:cNvSpPr/>
              <p:nvPr/>
            </p:nvSpPr>
            <p:spPr bwMode="auto">
              <a:xfrm>
                <a:off x="5955742" y="531150"/>
                <a:ext cx="133075" cy="49028"/>
              </a:xfrm>
              <a:custGeom>
                <a:avLst/>
                <a:gdLst>
                  <a:gd name="T0" fmla="*/ 17 w 64"/>
                  <a:gd name="T1" fmla="*/ 3 h 24"/>
                  <a:gd name="T2" fmla="*/ 17 w 64"/>
                  <a:gd name="T3" fmla="*/ 5 h 24"/>
                  <a:gd name="T4" fmla="*/ 22 w 64"/>
                  <a:gd name="T5" fmla="*/ 10 h 24"/>
                  <a:gd name="T6" fmla="*/ 28 w 64"/>
                  <a:gd name="T7" fmla="*/ 7 h 24"/>
                  <a:gd name="T8" fmla="*/ 37 w 64"/>
                  <a:gd name="T9" fmla="*/ 10 h 24"/>
                  <a:gd name="T10" fmla="*/ 54 w 64"/>
                  <a:gd name="T11" fmla="*/ 7 h 24"/>
                  <a:gd name="T12" fmla="*/ 61 w 64"/>
                  <a:gd name="T13" fmla="*/ 10 h 24"/>
                  <a:gd name="T14" fmla="*/ 58 w 64"/>
                  <a:gd name="T15" fmla="*/ 18 h 24"/>
                  <a:gd name="T16" fmla="*/ 41 w 64"/>
                  <a:gd name="T17" fmla="*/ 20 h 24"/>
                  <a:gd name="T18" fmla="*/ 30 w 64"/>
                  <a:gd name="T19" fmla="*/ 24 h 24"/>
                  <a:gd name="T20" fmla="*/ 11 w 64"/>
                  <a:gd name="T21" fmla="*/ 10 h 24"/>
                  <a:gd name="T22" fmla="*/ 2 w 64"/>
                  <a:gd name="T23" fmla="*/ 9 h 24"/>
                  <a:gd name="T24" fmla="*/ 17 w 64"/>
                  <a:gd name="T25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24">
                    <a:moveTo>
                      <a:pt x="17" y="3"/>
                    </a:moveTo>
                    <a:cubicBezTo>
                      <a:pt x="19" y="3"/>
                      <a:pt x="18" y="5"/>
                      <a:pt x="17" y="5"/>
                    </a:cubicBezTo>
                    <a:cubicBezTo>
                      <a:pt x="16" y="9"/>
                      <a:pt x="25" y="4"/>
                      <a:pt x="22" y="10"/>
                    </a:cubicBezTo>
                    <a:cubicBezTo>
                      <a:pt x="26" y="11"/>
                      <a:pt x="25" y="7"/>
                      <a:pt x="28" y="7"/>
                    </a:cubicBezTo>
                    <a:cubicBezTo>
                      <a:pt x="32" y="11"/>
                      <a:pt x="36" y="3"/>
                      <a:pt x="37" y="10"/>
                    </a:cubicBezTo>
                    <a:cubicBezTo>
                      <a:pt x="42" y="9"/>
                      <a:pt x="49" y="8"/>
                      <a:pt x="54" y="7"/>
                    </a:cubicBezTo>
                    <a:cubicBezTo>
                      <a:pt x="53" y="12"/>
                      <a:pt x="63" y="5"/>
                      <a:pt x="61" y="10"/>
                    </a:cubicBezTo>
                    <a:cubicBezTo>
                      <a:pt x="64" y="16"/>
                      <a:pt x="50" y="14"/>
                      <a:pt x="58" y="18"/>
                    </a:cubicBezTo>
                    <a:cubicBezTo>
                      <a:pt x="56" y="22"/>
                      <a:pt x="46" y="19"/>
                      <a:pt x="41" y="20"/>
                    </a:cubicBezTo>
                    <a:cubicBezTo>
                      <a:pt x="37" y="20"/>
                      <a:pt x="33" y="22"/>
                      <a:pt x="30" y="24"/>
                    </a:cubicBezTo>
                    <a:cubicBezTo>
                      <a:pt x="22" y="20"/>
                      <a:pt x="15" y="17"/>
                      <a:pt x="11" y="10"/>
                    </a:cubicBezTo>
                    <a:cubicBezTo>
                      <a:pt x="8" y="9"/>
                      <a:pt x="1" y="13"/>
                      <a:pt x="2" y="9"/>
                    </a:cubicBezTo>
                    <a:cubicBezTo>
                      <a:pt x="0" y="0"/>
                      <a:pt x="16" y="9"/>
                      <a:pt x="17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4" name="ï$lïďê">
                <a:extLst>
                  <a:ext uri="{FF2B5EF4-FFF2-40B4-BE49-F238E27FC236}">
                    <a16:creationId xmlns:a16="http://schemas.microsoft.com/office/drawing/2014/main" xmlns="" id="{065B5B79-3E00-4081-88D9-EC818B3B233C}"/>
                  </a:ext>
                </a:extLst>
              </p:cNvPr>
              <p:cNvSpPr/>
              <p:nvPr/>
            </p:nvSpPr>
            <p:spPr bwMode="auto">
              <a:xfrm>
                <a:off x="3864374" y="596988"/>
                <a:ext cx="63036" cy="19611"/>
              </a:xfrm>
              <a:custGeom>
                <a:avLst/>
                <a:gdLst>
                  <a:gd name="T0" fmla="*/ 28 w 30"/>
                  <a:gd name="T1" fmla="*/ 1 h 9"/>
                  <a:gd name="T2" fmla="*/ 17 w 30"/>
                  <a:gd name="T3" fmla="*/ 6 h 9"/>
                  <a:gd name="T4" fmla="*/ 13 w 30"/>
                  <a:gd name="T5" fmla="*/ 8 h 9"/>
                  <a:gd name="T6" fmla="*/ 6 w 30"/>
                  <a:gd name="T7" fmla="*/ 8 h 9"/>
                  <a:gd name="T8" fmla="*/ 10 w 30"/>
                  <a:gd name="T9" fmla="*/ 3 h 9"/>
                  <a:gd name="T10" fmla="*/ 28 w 30"/>
                  <a:gd name="T11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9">
                    <a:moveTo>
                      <a:pt x="28" y="1"/>
                    </a:moveTo>
                    <a:cubicBezTo>
                      <a:pt x="30" y="7"/>
                      <a:pt x="22" y="6"/>
                      <a:pt x="17" y="6"/>
                    </a:cubicBezTo>
                    <a:cubicBezTo>
                      <a:pt x="15" y="7"/>
                      <a:pt x="15" y="8"/>
                      <a:pt x="13" y="8"/>
                    </a:cubicBezTo>
                    <a:cubicBezTo>
                      <a:pt x="10" y="8"/>
                      <a:pt x="6" y="6"/>
                      <a:pt x="6" y="8"/>
                    </a:cubicBezTo>
                    <a:cubicBezTo>
                      <a:pt x="0" y="9"/>
                      <a:pt x="9" y="2"/>
                      <a:pt x="10" y="3"/>
                    </a:cubicBezTo>
                    <a:cubicBezTo>
                      <a:pt x="13" y="7"/>
                      <a:pt x="22" y="0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5" name="iṩḷiḓè">
                <a:extLst>
                  <a:ext uri="{FF2B5EF4-FFF2-40B4-BE49-F238E27FC236}">
                    <a16:creationId xmlns:a16="http://schemas.microsoft.com/office/drawing/2014/main" xmlns="" id="{48C7664D-CBB2-448B-81BC-39488560ED73}"/>
                  </a:ext>
                </a:extLst>
              </p:cNvPr>
              <p:cNvSpPr/>
              <p:nvPr/>
            </p:nvSpPr>
            <p:spPr bwMode="auto">
              <a:xfrm>
                <a:off x="4109512" y="596988"/>
                <a:ext cx="56031" cy="37822"/>
              </a:xfrm>
              <a:custGeom>
                <a:avLst/>
                <a:gdLst>
                  <a:gd name="T0" fmla="*/ 13 w 27"/>
                  <a:gd name="T1" fmla="*/ 1 h 18"/>
                  <a:gd name="T2" fmla="*/ 9 w 27"/>
                  <a:gd name="T3" fmla="*/ 3 h 18"/>
                  <a:gd name="T4" fmla="*/ 18 w 27"/>
                  <a:gd name="T5" fmla="*/ 8 h 18"/>
                  <a:gd name="T6" fmla="*/ 22 w 27"/>
                  <a:gd name="T7" fmla="*/ 6 h 18"/>
                  <a:gd name="T8" fmla="*/ 11 w 27"/>
                  <a:gd name="T9" fmla="*/ 18 h 18"/>
                  <a:gd name="T10" fmla="*/ 0 w 27"/>
                  <a:gd name="T11" fmla="*/ 5 h 18"/>
                  <a:gd name="T12" fmla="*/ 13 w 27"/>
                  <a:gd name="T13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8">
                    <a:moveTo>
                      <a:pt x="13" y="1"/>
                    </a:moveTo>
                    <a:cubicBezTo>
                      <a:pt x="13" y="3"/>
                      <a:pt x="10" y="2"/>
                      <a:pt x="9" y="3"/>
                    </a:cubicBezTo>
                    <a:cubicBezTo>
                      <a:pt x="9" y="8"/>
                      <a:pt x="21" y="0"/>
                      <a:pt x="18" y="8"/>
                    </a:cubicBezTo>
                    <a:cubicBezTo>
                      <a:pt x="20" y="9"/>
                      <a:pt x="22" y="8"/>
                      <a:pt x="22" y="6"/>
                    </a:cubicBezTo>
                    <a:cubicBezTo>
                      <a:pt x="27" y="12"/>
                      <a:pt x="12" y="13"/>
                      <a:pt x="11" y="18"/>
                    </a:cubicBezTo>
                    <a:cubicBezTo>
                      <a:pt x="6" y="14"/>
                      <a:pt x="7" y="5"/>
                      <a:pt x="0" y="5"/>
                    </a:cubicBezTo>
                    <a:cubicBezTo>
                      <a:pt x="2" y="1"/>
                      <a:pt x="9" y="3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6" name="íŝļïďé">
                <a:extLst>
                  <a:ext uri="{FF2B5EF4-FFF2-40B4-BE49-F238E27FC236}">
                    <a16:creationId xmlns:a16="http://schemas.microsoft.com/office/drawing/2014/main" xmlns="" id="{EB4B36CA-B549-4556-B4D3-3B6957DD2394}"/>
                  </a:ext>
                </a:extLst>
              </p:cNvPr>
              <p:cNvSpPr/>
              <p:nvPr/>
            </p:nvSpPr>
            <p:spPr bwMode="auto">
              <a:xfrm>
                <a:off x="5381422" y="639011"/>
                <a:ext cx="3276430" cy="2147400"/>
              </a:xfrm>
              <a:custGeom>
                <a:avLst/>
                <a:gdLst>
                  <a:gd name="T0" fmla="*/ 936 w 1575"/>
                  <a:gd name="T1" fmla="*/ 72 h 1033"/>
                  <a:gd name="T2" fmla="*/ 1105 w 1575"/>
                  <a:gd name="T3" fmla="*/ 72 h 1033"/>
                  <a:gd name="T4" fmla="*/ 1247 w 1575"/>
                  <a:gd name="T5" fmla="*/ 85 h 1033"/>
                  <a:gd name="T6" fmla="*/ 1432 w 1575"/>
                  <a:gd name="T7" fmla="*/ 115 h 1033"/>
                  <a:gd name="T8" fmla="*/ 1575 w 1575"/>
                  <a:gd name="T9" fmla="*/ 162 h 1033"/>
                  <a:gd name="T10" fmla="*/ 1484 w 1575"/>
                  <a:gd name="T11" fmla="*/ 184 h 1033"/>
                  <a:gd name="T12" fmla="*/ 1366 w 1575"/>
                  <a:gd name="T13" fmla="*/ 273 h 1033"/>
                  <a:gd name="T14" fmla="*/ 1320 w 1575"/>
                  <a:gd name="T15" fmla="*/ 301 h 1033"/>
                  <a:gd name="T16" fmla="*/ 1381 w 1575"/>
                  <a:gd name="T17" fmla="*/ 208 h 1033"/>
                  <a:gd name="T18" fmla="*/ 1247 w 1575"/>
                  <a:gd name="T19" fmla="*/ 247 h 1033"/>
                  <a:gd name="T20" fmla="*/ 1204 w 1575"/>
                  <a:gd name="T21" fmla="*/ 313 h 1033"/>
                  <a:gd name="T22" fmla="*/ 1130 w 1575"/>
                  <a:gd name="T23" fmla="*/ 415 h 1033"/>
                  <a:gd name="T24" fmla="*/ 1081 w 1575"/>
                  <a:gd name="T25" fmla="*/ 439 h 1033"/>
                  <a:gd name="T26" fmla="*/ 1061 w 1575"/>
                  <a:gd name="T27" fmla="*/ 464 h 1033"/>
                  <a:gd name="T28" fmla="*/ 993 w 1575"/>
                  <a:gd name="T29" fmla="*/ 587 h 1033"/>
                  <a:gd name="T30" fmla="*/ 956 w 1575"/>
                  <a:gd name="T31" fmla="*/ 674 h 1033"/>
                  <a:gd name="T32" fmla="*/ 895 w 1575"/>
                  <a:gd name="T33" fmla="*/ 685 h 1033"/>
                  <a:gd name="T34" fmla="*/ 882 w 1575"/>
                  <a:gd name="T35" fmla="*/ 689 h 1033"/>
                  <a:gd name="T36" fmla="*/ 848 w 1575"/>
                  <a:gd name="T37" fmla="*/ 602 h 1033"/>
                  <a:gd name="T38" fmla="*/ 742 w 1575"/>
                  <a:gd name="T39" fmla="*/ 657 h 1033"/>
                  <a:gd name="T40" fmla="*/ 665 w 1575"/>
                  <a:gd name="T41" fmla="*/ 579 h 1033"/>
                  <a:gd name="T42" fmla="*/ 524 w 1575"/>
                  <a:gd name="T43" fmla="*/ 557 h 1033"/>
                  <a:gd name="T44" fmla="*/ 557 w 1575"/>
                  <a:gd name="T45" fmla="*/ 616 h 1033"/>
                  <a:gd name="T46" fmla="*/ 453 w 1575"/>
                  <a:gd name="T47" fmla="*/ 622 h 1033"/>
                  <a:gd name="T48" fmla="*/ 391 w 1575"/>
                  <a:gd name="T49" fmla="*/ 546 h 1033"/>
                  <a:gd name="T50" fmla="*/ 440 w 1575"/>
                  <a:gd name="T51" fmla="*/ 646 h 1033"/>
                  <a:gd name="T52" fmla="*/ 470 w 1575"/>
                  <a:gd name="T53" fmla="*/ 749 h 1033"/>
                  <a:gd name="T54" fmla="*/ 412 w 1575"/>
                  <a:gd name="T55" fmla="*/ 898 h 1033"/>
                  <a:gd name="T56" fmla="*/ 352 w 1575"/>
                  <a:gd name="T57" fmla="*/ 1013 h 1033"/>
                  <a:gd name="T58" fmla="*/ 237 w 1575"/>
                  <a:gd name="T59" fmla="*/ 924 h 1033"/>
                  <a:gd name="T60" fmla="*/ 224 w 1575"/>
                  <a:gd name="T61" fmla="*/ 788 h 1033"/>
                  <a:gd name="T62" fmla="*/ 47 w 1575"/>
                  <a:gd name="T63" fmla="*/ 702 h 1033"/>
                  <a:gd name="T64" fmla="*/ 6 w 1575"/>
                  <a:gd name="T65" fmla="*/ 588 h 1033"/>
                  <a:gd name="T66" fmla="*/ 162 w 1575"/>
                  <a:gd name="T67" fmla="*/ 465 h 1033"/>
                  <a:gd name="T68" fmla="*/ 263 w 1575"/>
                  <a:gd name="T69" fmla="*/ 512 h 1033"/>
                  <a:gd name="T70" fmla="*/ 378 w 1575"/>
                  <a:gd name="T71" fmla="*/ 512 h 1033"/>
                  <a:gd name="T72" fmla="*/ 309 w 1575"/>
                  <a:gd name="T73" fmla="*/ 436 h 1033"/>
                  <a:gd name="T74" fmla="*/ 255 w 1575"/>
                  <a:gd name="T75" fmla="*/ 402 h 1033"/>
                  <a:gd name="T76" fmla="*/ 259 w 1575"/>
                  <a:gd name="T77" fmla="*/ 432 h 1033"/>
                  <a:gd name="T78" fmla="*/ 158 w 1575"/>
                  <a:gd name="T79" fmla="*/ 408 h 1033"/>
                  <a:gd name="T80" fmla="*/ 116 w 1575"/>
                  <a:gd name="T81" fmla="*/ 406 h 1033"/>
                  <a:gd name="T82" fmla="*/ 158 w 1575"/>
                  <a:gd name="T83" fmla="*/ 329 h 1033"/>
                  <a:gd name="T84" fmla="*/ 214 w 1575"/>
                  <a:gd name="T85" fmla="*/ 292 h 1033"/>
                  <a:gd name="T86" fmla="*/ 317 w 1575"/>
                  <a:gd name="T87" fmla="*/ 247 h 1033"/>
                  <a:gd name="T88" fmla="*/ 313 w 1575"/>
                  <a:gd name="T89" fmla="*/ 197 h 1033"/>
                  <a:gd name="T90" fmla="*/ 278 w 1575"/>
                  <a:gd name="T91" fmla="*/ 238 h 1033"/>
                  <a:gd name="T92" fmla="*/ 183 w 1575"/>
                  <a:gd name="T93" fmla="*/ 251 h 1033"/>
                  <a:gd name="T94" fmla="*/ 227 w 1575"/>
                  <a:gd name="T95" fmla="*/ 167 h 1033"/>
                  <a:gd name="T96" fmla="*/ 354 w 1575"/>
                  <a:gd name="T97" fmla="*/ 106 h 1033"/>
                  <a:gd name="T98" fmla="*/ 397 w 1575"/>
                  <a:gd name="T99" fmla="*/ 154 h 1033"/>
                  <a:gd name="T100" fmla="*/ 470 w 1575"/>
                  <a:gd name="T101" fmla="*/ 134 h 1033"/>
                  <a:gd name="T102" fmla="*/ 596 w 1575"/>
                  <a:gd name="T103" fmla="*/ 126 h 1033"/>
                  <a:gd name="T104" fmla="*/ 660 w 1575"/>
                  <a:gd name="T105" fmla="*/ 83 h 1033"/>
                  <a:gd name="T106" fmla="*/ 705 w 1575"/>
                  <a:gd name="T107" fmla="*/ 130 h 1033"/>
                  <a:gd name="T108" fmla="*/ 734 w 1575"/>
                  <a:gd name="T109" fmla="*/ 81 h 1033"/>
                  <a:gd name="T110" fmla="*/ 889 w 1575"/>
                  <a:gd name="T111" fmla="*/ 18 h 1033"/>
                  <a:gd name="T112" fmla="*/ 373 w 1575"/>
                  <a:gd name="T113" fmla="*/ 374 h 1033"/>
                  <a:gd name="T114" fmla="*/ 449 w 1575"/>
                  <a:gd name="T115" fmla="*/ 424 h 1033"/>
                  <a:gd name="T116" fmla="*/ 531 w 1575"/>
                  <a:gd name="T117" fmla="*/ 411 h 1033"/>
                  <a:gd name="T118" fmla="*/ 505 w 1575"/>
                  <a:gd name="T119" fmla="*/ 451 h 1033"/>
                  <a:gd name="T120" fmla="*/ 375 w 1575"/>
                  <a:gd name="T121" fmla="*/ 762 h 10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75" h="1033">
                    <a:moveTo>
                      <a:pt x="949" y="11"/>
                    </a:moveTo>
                    <a:cubicBezTo>
                      <a:pt x="949" y="13"/>
                      <a:pt x="952" y="12"/>
                      <a:pt x="954" y="13"/>
                    </a:cubicBezTo>
                    <a:cubicBezTo>
                      <a:pt x="954" y="15"/>
                      <a:pt x="951" y="14"/>
                      <a:pt x="949" y="14"/>
                    </a:cubicBezTo>
                    <a:cubicBezTo>
                      <a:pt x="957" y="22"/>
                      <a:pt x="965" y="11"/>
                      <a:pt x="979" y="14"/>
                    </a:cubicBezTo>
                    <a:cubicBezTo>
                      <a:pt x="982" y="19"/>
                      <a:pt x="987" y="22"/>
                      <a:pt x="993" y="24"/>
                    </a:cubicBezTo>
                    <a:cubicBezTo>
                      <a:pt x="994" y="26"/>
                      <a:pt x="993" y="29"/>
                      <a:pt x="993" y="31"/>
                    </a:cubicBezTo>
                    <a:cubicBezTo>
                      <a:pt x="994" y="33"/>
                      <a:pt x="998" y="33"/>
                      <a:pt x="997" y="37"/>
                    </a:cubicBezTo>
                    <a:cubicBezTo>
                      <a:pt x="993" y="36"/>
                      <a:pt x="994" y="39"/>
                      <a:pt x="993" y="42"/>
                    </a:cubicBezTo>
                    <a:cubicBezTo>
                      <a:pt x="992" y="41"/>
                      <a:pt x="989" y="40"/>
                      <a:pt x="986" y="40"/>
                    </a:cubicBezTo>
                    <a:cubicBezTo>
                      <a:pt x="983" y="41"/>
                      <a:pt x="986" y="43"/>
                      <a:pt x="984" y="44"/>
                    </a:cubicBezTo>
                    <a:cubicBezTo>
                      <a:pt x="983" y="45"/>
                      <a:pt x="982" y="42"/>
                      <a:pt x="980" y="42"/>
                    </a:cubicBezTo>
                    <a:cubicBezTo>
                      <a:pt x="979" y="43"/>
                      <a:pt x="975" y="46"/>
                      <a:pt x="969" y="44"/>
                    </a:cubicBezTo>
                    <a:cubicBezTo>
                      <a:pt x="967" y="44"/>
                      <a:pt x="968" y="47"/>
                      <a:pt x="967" y="48"/>
                    </a:cubicBezTo>
                    <a:cubicBezTo>
                      <a:pt x="967" y="48"/>
                      <a:pt x="964" y="47"/>
                      <a:pt x="964" y="48"/>
                    </a:cubicBezTo>
                    <a:cubicBezTo>
                      <a:pt x="963" y="50"/>
                      <a:pt x="967" y="51"/>
                      <a:pt x="964" y="55"/>
                    </a:cubicBezTo>
                    <a:cubicBezTo>
                      <a:pt x="963" y="52"/>
                      <a:pt x="954" y="56"/>
                      <a:pt x="958" y="57"/>
                    </a:cubicBezTo>
                    <a:cubicBezTo>
                      <a:pt x="954" y="61"/>
                      <a:pt x="948" y="59"/>
                      <a:pt x="943" y="61"/>
                    </a:cubicBezTo>
                    <a:cubicBezTo>
                      <a:pt x="940" y="62"/>
                      <a:pt x="938" y="67"/>
                      <a:pt x="934" y="67"/>
                    </a:cubicBezTo>
                    <a:cubicBezTo>
                      <a:pt x="934" y="69"/>
                      <a:pt x="934" y="72"/>
                      <a:pt x="932" y="72"/>
                    </a:cubicBezTo>
                    <a:cubicBezTo>
                      <a:pt x="933" y="75"/>
                      <a:pt x="934" y="72"/>
                      <a:pt x="936" y="72"/>
                    </a:cubicBezTo>
                    <a:cubicBezTo>
                      <a:pt x="941" y="72"/>
                      <a:pt x="943" y="68"/>
                      <a:pt x="947" y="67"/>
                    </a:cubicBezTo>
                    <a:cubicBezTo>
                      <a:pt x="950" y="66"/>
                      <a:pt x="950" y="69"/>
                      <a:pt x="952" y="68"/>
                    </a:cubicBezTo>
                    <a:cubicBezTo>
                      <a:pt x="955" y="68"/>
                      <a:pt x="955" y="65"/>
                      <a:pt x="956" y="65"/>
                    </a:cubicBezTo>
                    <a:cubicBezTo>
                      <a:pt x="960" y="63"/>
                      <a:pt x="965" y="65"/>
                      <a:pt x="969" y="63"/>
                    </a:cubicBezTo>
                    <a:cubicBezTo>
                      <a:pt x="972" y="62"/>
                      <a:pt x="968" y="60"/>
                      <a:pt x="971" y="59"/>
                    </a:cubicBezTo>
                    <a:cubicBezTo>
                      <a:pt x="972" y="59"/>
                      <a:pt x="974" y="60"/>
                      <a:pt x="975" y="59"/>
                    </a:cubicBezTo>
                    <a:cubicBezTo>
                      <a:pt x="975" y="59"/>
                      <a:pt x="976" y="55"/>
                      <a:pt x="977" y="55"/>
                    </a:cubicBezTo>
                    <a:cubicBezTo>
                      <a:pt x="977" y="55"/>
                      <a:pt x="982" y="57"/>
                      <a:pt x="984" y="57"/>
                    </a:cubicBezTo>
                    <a:cubicBezTo>
                      <a:pt x="989" y="57"/>
                      <a:pt x="989" y="56"/>
                      <a:pt x="993" y="55"/>
                    </a:cubicBezTo>
                    <a:cubicBezTo>
                      <a:pt x="993" y="57"/>
                      <a:pt x="993" y="59"/>
                      <a:pt x="993" y="61"/>
                    </a:cubicBezTo>
                    <a:cubicBezTo>
                      <a:pt x="996" y="59"/>
                      <a:pt x="997" y="59"/>
                      <a:pt x="997" y="63"/>
                    </a:cubicBezTo>
                    <a:cubicBezTo>
                      <a:pt x="1007" y="62"/>
                      <a:pt x="1023" y="64"/>
                      <a:pt x="1038" y="63"/>
                    </a:cubicBezTo>
                    <a:cubicBezTo>
                      <a:pt x="1037" y="71"/>
                      <a:pt x="1051" y="65"/>
                      <a:pt x="1049" y="74"/>
                    </a:cubicBezTo>
                    <a:cubicBezTo>
                      <a:pt x="1051" y="71"/>
                      <a:pt x="1054" y="74"/>
                      <a:pt x="1057" y="74"/>
                    </a:cubicBezTo>
                    <a:cubicBezTo>
                      <a:pt x="1062" y="74"/>
                      <a:pt x="1069" y="72"/>
                      <a:pt x="1072" y="74"/>
                    </a:cubicBezTo>
                    <a:cubicBezTo>
                      <a:pt x="1076" y="74"/>
                      <a:pt x="1072" y="66"/>
                      <a:pt x="1076" y="65"/>
                    </a:cubicBezTo>
                    <a:cubicBezTo>
                      <a:pt x="1082" y="66"/>
                      <a:pt x="1088" y="65"/>
                      <a:pt x="1094" y="67"/>
                    </a:cubicBezTo>
                    <a:cubicBezTo>
                      <a:pt x="1094" y="67"/>
                      <a:pt x="1094" y="68"/>
                      <a:pt x="1094" y="68"/>
                    </a:cubicBezTo>
                    <a:cubicBezTo>
                      <a:pt x="1097" y="69"/>
                      <a:pt x="1101" y="68"/>
                      <a:pt x="1103" y="68"/>
                    </a:cubicBezTo>
                    <a:cubicBezTo>
                      <a:pt x="1104" y="69"/>
                      <a:pt x="1105" y="72"/>
                      <a:pt x="1105" y="72"/>
                    </a:cubicBezTo>
                    <a:cubicBezTo>
                      <a:pt x="1108" y="74"/>
                      <a:pt x="1113" y="71"/>
                      <a:pt x="1115" y="74"/>
                    </a:cubicBezTo>
                    <a:cubicBezTo>
                      <a:pt x="1114" y="78"/>
                      <a:pt x="1114" y="82"/>
                      <a:pt x="1109" y="81"/>
                    </a:cubicBezTo>
                    <a:cubicBezTo>
                      <a:pt x="1109" y="85"/>
                      <a:pt x="1112" y="86"/>
                      <a:pt x="1117" y="85"/>
                    </a:cubicBezTo>
                    <a:cubicBezTo>
                      <a:pt x="1115" y="96"/>
                      <a:pt x="1124" y="97"/>
                      <a:pt x="1128" y="102"/>
                    </a:cubicBezTo>
                    <a:cubicBezTo>
                      <a:pt x="1131" y="100"/>
                      <a:pt x="1134" y="99"/>
                      <a:pt x="1137" y="96"/>
                    </a:cubicBezTo>
                    <a:cubicBezTo>
                      <a:pt x="1138" y="95"/>
                      <a:pt x="1138" y="92"/>
                      <a:pt x="1139" y="91"/>
                    </a:cubicBezTo>
                    <a:cubicBezTo>
                      <a:pt x="1140" y="90"/>
                      <a:pt x="1143" y="91"/>
                      <a:pt x="1143" y="89"/>
                    </a:cubicBezTo>
                    <a:cubicBezTo>
                      <a:pt x="1148" y="88"/>
                      <a:pt x="1146" y="93"/>
                      <a:pt x="1148" y="95"/>
                    </a:cubicBezTo>
                    <a:cubicBezTo>
                      <a:pt x="1153" y="95"/>
                      <a:pt x="1157" y="95"/>
                      <a:pt x="1161" y="95"/>
                    </a:cubicBezTo>
                    <a:cubicBezTo>
                      <a:pt x="1163" y="93"/>
                      <a:pt x="1168" y="94"/>
                      <a:pt x="1167" y="89"/>
                    </a:cubicBezTo>
                    <a:cubicBezTo>
                      <a:pt x="1173" y="91"/>
                      <a:pt x="1187" y="85"/>
                      <a:pt x="1187" y="93"/>
                    </a:cubicBezTo>
                    <a:cubicBezTo>
                      <a:pt x="1193" y="93"/>
                      <a:pt x="1191" y="86"/>
                      <a:pt x="1199" y="89"/>
                    </a:cubicBezTo>
                    <a:cubicBezTo>
                      <a:pt x="1198" y="87"/>
                      <a:pt x="1196" y="87"/>
                      <a:pt x="1195" y="87"/>
                    </a:cubicBezTo>
                    <a:cubicBezTo>
                      <a:pt x="1196" y="86"/>
                      <a:pt x="1196" y="82"/>
                      <a:pt x="1199" y="81"/>
                    </a:cubicBezTo>
                    <a:cubicBezTo>
                      <a:pt x="1204" y="82"/>
                      <a:pt x="1202" y="75"/>
                      <a:pt x="1210" y="78"/>
                    </a:cubicBezTo>
                    <a:cubicBezTo>
                      <a:pt x="1212" y="78"/>
                      <a:pt x="1210" y="75"/>
                      <a:pt x="1210" y="76"/>
                    </a:cubicBezTo>
                    <a:cubicBezTo>
                      <a:pt x="1213" y="72"/>
                      <a:pt x="1218" y="75"/>
                      <a:pt x="1225" y="74"/>
                    </a:cubicBezTo>
                    <a:cubicBezTo>
                      <a:pt x="1223" y="84"/>
                      <a:pt x="1235" y="71"/>
                      <a:pt x="1232" y="80"/>
                    </a:cubicBezTo>
                    <a:cubicBezTo>
                      <a:pt x="1240" y="81"/>
                      <a:pt x="1246" y="79"/>
                      <a:pt x="1253" y="78"/>
                    </a:cubicBezTo>
                    <a:cubicBezTo>
                      <a:pt x="1253" y="83"/>
                      <a:pt x="1245" y="79"/>
                      <a:pt x="1247" y="85"/>
                    </a:cubicBezTo>
                    <a:cubicBezTo>
                      <a:pt x="1248" y="89"/>
                      <a:pt x="1254" y="87"/>
                      <a:pt x="1258" y="87"/>
                    </a:cubicBezTo>
                    <a:cubicBezTo>
                      <a:pt x="1265" y="87"/>
                      <a:pt x="1271" y="87"/>
                      <a:pt x="1277" y="85"/>
                    </a:cubicBezTo>
                    <a:cubicBezTo>
                      <a:pt x="1278" y="92"/>
                      <a:pt x="1287" y="92"/>
                      <a:pt x="1290" y="98"/>
                    </a:cubicBezTo>
                    <a:cubicBezTo>
                      <a:pt x="1294" y="97"/>
                      <a:pt x="1296" y="100"/>
                      <a:pt x="1299" y="100"/>
                    </a:cubicBezTo>
                    <a:cubicBezTo>
                      <a:pt x="1311" y="101"/>
                      <a:pt x="1324" y="98"/>
                      <a:pt x="1335" y="100"/>
                    </a:cubicBezTo>
                    <a:cubicBezTo>
                      <a:pt x="1339" y="101"/>
                      <a:pt x="1343" y="106"/>
                      <a:pt x="1348" y="104"/>
                    </a:cubicBezTo>
                    <a:cubicBezTo>
                      <a:pt x="1347" y="107"/>
                      <a:pt x="1349" y="107"/>
                      <a:pt x="1351" y="108"/>
                    </a:cubicBezTo>
                    <a:cubicBezTo>
                      <a:pt x="1351" y="110"/>
                      <a:pt x="1351" y="113"/>
                      <a:pt x="1351" y="115"/>
                    </a:cubicBezTo>
                    <a:cubicBezTo>
                      <a:pt x="1351" y="118"/>
                      <a:pt x="1358" y="115"/>
                      <a:pt x="1359" y="117"/>
                    </a:cubicBezTo>
                    <a:cubicBezTo>
                      <a:pt x="1361" y="120"/>
                      <a:pt x="1360" y="116"/>
                      <a:pt x="1363" y="117"/>
                    </a:cubicBezTo>
                    <a:cubicBezTo>
                      <a:pt x="1363" y="117"/>
                      <a:pt x="1363" y="119"/>
                      <a:pt x="1364" y="119"/>
                    </a:cubicBezTo>
                    <a:cubicBezTo>
                      <a:pt x="1367" y="119"/>
                      <a:pt x="1387" y="121"/>
                      <a:pt x="1389" y="119"/>
                    </a:cubicBezTo>
                    <a:cubicBezTo>
                      <a:pt x="1389" y="119"/>
                      <a:pt x="1389" y="117"/>
                      <a:pt x="1389" y="117"/>
                    </a:cubicBezTo>
                    <a:cubicBezTo>
                      <a:pt x="1390" y="117"/>
                      <a:pt x="1394" y="119"/>
                      <a:pt x="1394" y="119"/>
                    </a:cubicBezTo>
                    <a:cubicBezTo>
                      <a:pt x="1396" y="117"/>
                      <a:pt x="1399" y="116"/>
                      <a:pt x="1400" y="119"/>
                    </a:cubicBezTo>
                    <a:cubicBezTo>
                      <a:pt x="1403" y="115"/>
                      <a:pt x="1409" y="115"/>
                      <a:pt x="1415" y="113"/>
                    </a:cubicBezTo>
                    <a:cubicBezTo>
                      <a:pt x="1414" y="119"/>
                      <a:pt x="1416" y="122"/>
                      <a:pt x="1417" y="126"/>
                    </a:cubicBezTo>
                    <a:cubicBezTo>
                      <a:pt x="1424" y="126"/>
                      <a:pt x="1427" y="130"/>
                      <a:pt x="1433" y="126"/>
                    </a:cubicBezTo>
                    <a:cubicBezTo>
                      <a:pt x="1434" y="123"/>
                      <a:pt x="1432" y="123"/>
                      <a:pt x="1430" y="122"/>
                    </a:cubicBezTo>
                    <a:cubicBezTo>
                      <a:pt x="1431" y="121"/>
                      <a:pt x="1432" y="118"/>
                      <a:pt x="1432" y="115"/>
                    </a:cubicBezTo>
                    <a:cubicBezTo>
                      <a:pt x="1436" y="111"/>
                      <a:pt x="1448" y="113"/>
                      <a:pt x="1450" y="117"/>
                    </a:cubicBezTo>
                    <a:cubicBezTo>
                      <a:pt x="1458" y="117"/>
                      <a:pt x="1466" y="116"/>
                      <a:pt x="1474" y="117"/>
                    </a:cubicBezTo>
                    <a:cubicBezTo>
                      <a:pt x="1477" y="117"/>
                      <a:pt x="1483" y="121"/>
                      <a:pt x="1484" y="117"/>
                    </a:cubicBezTo>
                    <a:cubicBezTo>
                      <a:pt x="1488" y="119"/>
                      <a:pt x="1487" y="121"/>
                      <a:pt x="1493" y="122"/>
                    </a:cubicBezTo>
                    <a:cubicBezTo>
                      <a:pt x="1495" y="123"/>
                      <a:pt x="1496" y="126"/>
                      <a:pt x="1497" y="126"/>
                    </a:cubicBezTo>
                    <a:cubicBezTo>
                      <a:pt x="1498" y="126"/>
                      <a:pt x="1499" y="125"/>
                      <a:pt x="1499" y="124"/>
                    </a:cubicBezTo>
                    <a:cubicBezTo>
                      <a:pt x="1501" y="125"/>
                      <a:pt x="1499" y="127"/>
                      <a:pt x="1500" y="128"/>
                    </a:cubicBezTo>
                    <a:cubicBezTo>
                      <a:pt x="1501" y="129"/>
                      <a:pt x="1504" y="127"/>
                      <a:pt x="1504" y="128"/>
                    </a:cubicBezTo>
                    <a:cubicBezTo>
                      <a:pt x="1505" y="129"/>
                      <a:pt x="1509" y="130"/>
                      <a:pt x="1514" y="132"/>
                    </a:cubicBezTo>
                    <a:cubicBezTo>
                      <a:pt x="1516" y="133"/>
                      <a:pt x="1521" y="134"/>
                      <a:pt x="1525" y="136"/>
                    </a:cubicBezTo>
                    <a:cubicBezTo>
                      <a:pt x="1526" y="136"/>
                      <a:pt x="1526" y="139"/>
                      <a:pt x="1527" y="139"/>
                    </a:cubicBezTo>
                    <a:cubicBezTo>
                      <a:pt x="1527" y="140"/>
                      <a:pt x="1530" y="139"/>
                      <a:pt x="1530" y="139"/>
                    </a:cubicBezTo>
                    <a:cubicBezTo>
                      <a:pt x="1531" y="140"/>
                      <a:pt x="1530" y="142"/>
                      <a:pt x="1530" y="143"/>
                    </a:cubicBezTo>
                    <a:cubicBezTo>
                      <a:pt x="1531" y="144"/>
                      <a:pt x="1534" y="142"/>
                      <a:pt x="1534" y="143"/>
                    </a:cubicBezTo>
                    <a:cubicBezTo>
                      <a:pt x="1535" y="145"/>
                      <a:pt x="1532" y="151"/>
                      <a:pt x="1540" y="149"/>
                    </a:cubicBezTo>
                    <a:cubicBezTo>
                      <a:pt x="1540" y="153"/>
                      <a:pt x="1540" y="157"/>
                      <a:pt x="1540" y="162"/>
                    </a:cubicBezTo>
                    <a:cubicBezTo>
                      <a:pt x="1546" y="161"/>
                      <a:pt x="1551" y="160"/>
                      <a:pt x="1553" y="154"/>
                    </a:cubicBezTo>
                    <a:cubicBezTo>
                      <a:pt x="1558" y="157"/>
                      <a:pt x="1565" y="156"/>
                      <a:pt x="1569" y="158"/>
                    </a:cubicBezTo>
                    <a:cubicBezTo>
                      <a:pt x="1570" y="158"/>
                      <a:pt x="1569" y="161"/>
                      <a:pt x="1569" y="162"/>
                    </a:cubicBezTo>
                    <a:cubicBezTo>
                      <a:pt x="1570" y="163"/>
                      <a:pt x="1574" y="161"/>
                      <a:pt x="1575" y="162"/>
                    </a:cubicBezTo>
                    <a:cubicBezTo>
                      <a:pt x="1574" y="164"/>
                      <a:pt x="1571" y="164"/>
                      <a:pt x="1571" y="167"/>
                    </a:cubicBezTo>
                    <a:cubicBezTo>
                      <a:pt x="1568" y="168"/>
                      <a:pt x="1568" y="165"/>
                      <a:pt x="1566" y="165"/>
                    </a:cubicBezTo>
                    <a:cubicBezTo>
                      <a:pt x="1564" y="167"/>
                      <a:pt x="1564" y="170"/>
                      <a:pt x="1560" y="169"/>
                    </a:cubicBezTo>
                    <a:cubicBezTo>
                      <a:pt x="1561" y="172"/>
                      <a:pt x="1566" y="171"/>
                      <a:pt x="1564" y="177"/>
                    </a:cubicBezTo>
                    <a:cubicBezTo>
                      <a:pt x="1557" y="171"/>
                      <a:pt x="1563" y="179"/>
                      <a:pt x="1558" y="180"/>
                    </a:cubicBezTo>
                    <a:cubicBezTo>
                      <a:pt x="1557" y="181"/>
                      <a:pt x="1555" y="182"/>
                      <a:pt x="1554" y="184"/>
                    </a:cubicBezTo>
                    <a:cubicBezTo>
                      <a:pt x="1552" y="184"/>
                      <a:pt x="1551" y="183"/>
                      <a:pt x="1549" y="182"/>
                    </a:cubicBezTo>
                    <a:cubicBezTo>
                      <a:pt x="1548" y="181"/>
                      <a:pt x="1546" y="179"/>
                      <a:pt x="1545" y="178"/>
                    </a:cubicBezTo>
                    <a:cubicBezTo>
                      <a:pt x="1542" y="177"/>
                      <a:pt x="1540" y="178"/>
                      <a:pt x="1538" y="177"/>
                    </a:cubicBezTo>
                    <a:cubicBezTo>
                      <a:pt x="1536" y="176"/>
                      <a:pt x="1535" y="173"/>
                      <a:pt x="1534" y="173"/>
                    </a:cubicBezTo>
                    <a:cubicBezTo>
                      <a:pt x="1532" y="172"/>
                      <a:pt x="1529" y="173"/>
                      <a:pt x="1527" y="173"/>
                    </a:cubicBezTo>
                    <a:cubicBezTo>
                      <a:pt x="1526" y="173"/>
                      <a:pt x="1526" y="171"/>
                      <a:pt x="1525" y="171"/>
                    </a:cubicBezTo>
                    <a:cubicBezTo>
                      <a:pt x="1522" y="171"/>
                      <a:pt x="1520" y="164"/>
                      <a:pt x="1517" y="169"/>
                    </a:cubicBezTo>
                    <a:cubicBezTo>
                      <a:pt x="1515" y="169"/>
                      <a:pt x="1516" y="166"/>
                      <a:pt x="1515" y="163"/>
                    </a:cubicBezTo>
                    <a:cubicBezTo>
                      <a:pt x="1512" y="163"/>
                      <a:pt x="1508" y="163"/>
                      <a:pt x="1504" y="163"/>
                    </a:cubicBezTo>
                    <a:cubicBezTo>
                      <a:pt x="1500" y="164"/>
                      <a:pt x="1504" y="168"/>
                      <a:pt x="1504" y="167"/>
                    </a:cubicBezTo>
                    <a:cubicBezTo>
                      <a:pt x="1504" y="170"/>
                      <a:pt x="1500" y="170"/>
                      <a:pt x="1500" y="175"/>
                    </a:cubicBezTo>
                    <a:cubicBezTo>
                      <a:pt x="1492" y="174"/>
                      <a:pt x="1491" y="180"/>
                      <a:pt x="1482" y="178"/>
                    </a:cubicBezTo>
                    <a:cubicBezTo>
                      <a:pt x="1480" y="180"/>
                      <a:pt x="1480" y="183"/>
                      <a:pt x="1476" y="182"/>
                    </a:cubicBezTo>
                    <a:cubicBezTo>
                      <a:pt x="1477" y="185"/>
                      <a:pt x="1481" y="184"/>
                      <a:pt x="1484" y="184"/>
                    </a:cubicBezTo>
                    <a:cubicBezTo>
                      <a:pt x="1486" y="185"/>
                      <a:pt x="1487" y="187"/>
                      <a:pt x="1489" y="188"/>
                    </a:cubicBezTo>
                    <a:cubicBezTo>
                      <a:pt x="1488" y="194"/>
                      <a:pt x="1488" y="192"/>
                      <a:pt x="1491" y="195"/>
                    </a:cubicBezTo>
                    <a:cubicBezTo>
                      <a:pt x="1493" y="199"/>
                      <a:pt x="1498" y="200"/>
                      <a:pt x="1500" y="203"/>
                    </a:cubicBezTo>
                    <a:cubicBezTo>
                      <a:pt x="1500" y="203"/>
                      <a:pt x="1495" y="208"/>
                      <a:pt x="1495" y="208"/>
                    </a:cubicBezTo>
                    <a:cubicBezTo>
                      <a:pt x="1490" y="209"/>
                      <a:pt x="1490" y="204"/>
                      <a:pt x="1487" y="204"/>
                    </a:cubicBezTo>
                    <a:cubicBezTo>
                      <a:pt x="1488" y="204"/>
                      <a:pt x="1490" y="208"/>
                      <a:pt x="1487" y="208"/>
                    </a:cubicBezTo>
                    <a:cubicBezTo>
                      <a:pt x="1482" y="209"/>
                      <a:pt x="1473" y="208"/>
                      <a:pt x="1467" y="210"/>
                    </a:cubicBezTo>
                    <a:cubicBezTo>
                      <a:pt x="1464" y="211"/>
                      <a:pt x="1457" y="213"/>
                      <a:pt x="1458" y="218"/>
                    </a:cubicBezTo>
                    <a:cubicBezTo>
                      <a:pt x="1449" y="216"/>
                      <a:pt x="1448" y="222"/>
                      <a:pt x="1443" y="223"/>
                    </a:cubicBezTo>
                    <a:cubicBezTo>
                      <a:pt x="1441" y="225"/>
                      <a:pt x="1441" y="226"/>
                      <a:pt x="1439" y="227"/>
                    </a:cubicBezTo>
                    <a:cubicBezTo>
                      <a:pt x="1438" y="228"/>
                      <a:pt x="1435" y="231"/>
                      <a:pt x="1433" y="231"/>
                    </a:cubicBezTo>
                    <a:cubicBezTo>
                      <a:pt x="1432" y="231"/>
                      <a:pt x="1430" y="233"/>
                      <a:pt x="1430" y="234"/>
                    </a:cubicBezTo>
                    <a:cubicBezTo>
                      <a:pt x="1424" y="233"/>
                      <a:pt x="1414" y="237"/>
                      <a:pt x="1411" y="232"/>
                    </a:cubicBezTo>
                    <a:cubicBezTo>
                      <a:pt x="1409" y="234"/>
                      <a:pt x="1404" y="233"/>
                      <a:pt x="1405" y="238"/>
                    </a:cubicBezTo>
                    <a:cubicBezTo>
                      <a:pt x="1395" y="239"/>
                      <a:pt x="1394" y="239"/>
                      <a:pt x="1383" y="238"/>
                    </a:cubicBezTo>
                    <a:cubicBezTo>
                      <a:pt x="1382" y="238"/>
                      <a:pt x="1381" y="240"/>
                      <a:pt x="1379" y="240"/>
                    </a:cubicBezTo>
                    <a:cubicBezTo>
                      <a:pt x="1378" y="241"/>
                      <a:pt x="1374" y="242"/>
                      <a:pt x="1374" y="246"/>
                    </a:cubicBezTo>
                    <a:cubicBezTo>
                      <a:pt x="1373" y="251"/>
                      <a:pt x="1365" y="248"/>
                      <a:pt x="1366" y="257"/>
                    </a:cubicBezTo>
                    <a:cubicBezTo>
                      <a:pt x="1365" y="263"/>
                      <a:pt x="1371" y="262"/>
                      <a:pt x="1374" y="264"/>
                    </a:cubicBezTo>
                    <a:cubicBezTo>
                      <a:pt x="1373" y="269"/>
                      <a:pt x="1372" y="274"/>
                      <a:pt x="1366" y="273"/>
                    </a:cubicBezTo>
                    <a:cubicBezTo>
                      <a:pt x="1367" y="277"/>
                      <a:pt x="1366" y="279"/>
                      <a:pt x="1363" y="279"/>
                    </a:cubicBezTo>
                    <a:cubicBezTo>
                      <a:pt x="1363" y="282"/>
                      <a:pt x="1363" y="284"/>
                      <a:pt x="1363" y="287"/>
                    </a:cubicBezTo>
                    <a:cubicBezTo>
                      <a:pt x="1363" y="289"/>
                      <a:pt x="1366" y="285"/>
                      <a:pt x="1366" y="288"/>
                    </a:cubicBezTo>
                    <a:cubicBezTo>
                      <a:pt x="1368" y="292"/>
                      <a:pt x="1364" y="291"/>
                      <a:pt x="1363" y="292"/>
                    </a:cubicBezTo>
                    <a:cubicBezTo>
                      <a:pt x="1362" y="293"/>
                      <a:pt x="1361" y="297"/>
                      <a:pt x="1361" y="298"/>
                    </a:cubicBezTo>
                    <a:cubicBezTo>
                      <a:pt x="1359" y="299"/>
                      <a:pt x="1353" y="298"/>
                      <a:pt x="1351" y="300"/>
                    </a:cubicBezTo>
                    <a:cubicBezTo>
                      <a:pt x="1350" y="301"/>
                      <a:pt x="1353" y="306"/>
                      <a:pt x="1351" y="307"/>
                    </a:cubicBezTo>
                    <a:cubicBezTo>
                      <a:pt x="1350" y="308"/>
                      <a:pt x="1350" y="303"/>
                      <a:pt x="1350" y="303"/>
                    </a:cubicBezTo>
                    <a:cubicBezTo>
                      <a:pt x="1348" y="303"/>
                      <a:pt x="1344" y="304"/>
                      <a:pt x="1348" y="313"/>
                    </a:cubicBezTo>
                    <a:cubicBezTo>
                      <a:pt x="1344" y="311"/>
                      <a:pt x="1345" y="315"/>
                      <a:pt x="1344" y="316"/>
                    </a:cubicBezTo>
                    <a:cubicBezTo>
                      <a:pt x="1343" y="317"/>
                      <a:pt x="1341" y="316"/>
                      <a:pt x="1340" y="316"/>
                    </a:cubicBezTo>
                    <a:cubicBezTo>
                      <a:pt x="1339" y="317"/>
                      <a:pt x="1340" y="322"/>
                      <a:pt x="1336" y="320"/>
                    </a:cubicBezTo>
                    <a:cubicBezTo>
                      <a:pt x="1337" y="323"/>
                      <a:pt x="1334" y="324"/>
                      <a:pt x="1335" y="328"/>
                    </a:cubicBezTo>
                    <a:cubicBezTo>
                      <a:pt x="1332" y="328"/>
                      <a:pt x="1327" y="327"/>
                      <a:pt x="1327" y="329"/>
                    </a:cubicBezTo>
                    <a:cubicBezTo>
                      <a:pt x="1325" y="329"/>
                      <a:pt x="1328" y="327"/>
                      <a:pt x="1327" y="324"/>
                    </a:cubicBezTo>
                    <a:cubicBezTo>
                      <a:pt x="1327" y="324"/>
                      <a:pt x="1325" y="323"/>
                      <a:pt x="1325" y="322"/>
                    </a:cubicBezTo>
                    <a:cubicBezTo>
                      <a:pt x="1325" y="321"/>
                      <a:pt x="1325" y="319"/>
                      <a:pt x="1325" y="318"/>
                    </a:cubicBezTo>
                    <a:cubicBezTo>
                      <a:pt x="1324" y="317"/>
                      <a:pt x="1323" y="315"/>
                      <a:pt x="1322" y="314"/>
                    </a:cubicBezTo>
                    <a:cubicBezTo>
                      <a:pt x="1321" y="314"/>
                      <a:pt x="1320" y="312"/>
                      <a:pt x="1318" y="313"/>
                    </a:cubicBezTo>
                    <a:cubicBezTo>
                      <a:pt x="1320" y="310"/>
                      <a:pt x="1320" y="305"/>
                      <a:pt x="1320" y="301"/>
                    </a:cubicBezTo>
                    <a:cubicBezTo>
                      <a:pt x="1320" y="298"/>
                      <a:pt x="1318" y="298"/>
                      <a:pt x="1318" y="296"/>
                    </a:cubicBezTo>
                    <a:cubicBezTo>
                      <a:pt x="1317" y="289"/>
                      <a:pt x="1320" y="281"/>
                      <a:pt x="1318" y="275"/>
                    </a:cubicBezTo>
                    <a:cubicBezTo>
                      <a:pt x="1325" y="281"/>
                      <a:pt x="1319" y="272"/>
                      <a:pt x="1322" y="268"/>
                    </a:cubicBezTo>
                    <a:cubicBezTo>
                      <a:pt x="1322" y="267"/>
                      <a:pt x="1324" y="274"/>
                      <a:pt x="1325" y="270"/>
                    </a:cubicBezTo>
                    <a:cubicBezTo>
                      <a:pt x="1325" y="269"/>
                      <a:pt x="1325" y="267"/>
                      <a:pt x="1325" y="266"/>
                    </a:cubicBezTo>
                    <a:cubicBezTo>
                      <a:pt x="1327" y="263"/>
                      <a:pt x="1335" y="258"/>
                      <a:pt x="1336" y="257"/>
                    </a:cubicBezTo>
                    <a:cubicBezTo>
                      <a:pt x="1336" y="257"/>
                      <a:pt x="1340" y="256"/>
                      <a:pt x="1338" y="255"/>
                    </a:cubicBezTo>
                    <a:cubicBezTo>
                      <a:pt x="1336" y="253"/>
                      <a:pt x="1339" y="253"/>
                      <a:pt x="1342" y="253"/>
                    </a:cubicBezTo>
                    <a:cubicBezTo>
                      <a:pt x="1345" y="251"/>
                      <a:pt x="1346" y="248"/>
                      <a:pt x="1346" y="244"/>
                    </a:cubicBezTo>
                    <a:cubicBezTo>
                      <a:pt x="1346" y="243"/>
                      <a:pt x="1352" y="241"/>
                      <a:pt x="1351" y="240"/>
                    </a:cubicBezTo>
                    <a:cubicBezTo>
                      <a:pt x="1351" y="240"/>
                      <a:pt x="1350" y="240"/>
                      <a:pt x="1350" y="240"/>
                    </a:cubicBezTo>
                    <a:cubicBezTo>
                      <a:pt x="1350" y="240"/>
                      <a:pt x="1351" y="236"/>
                      <a:pt x="1351" y="236"/>
                    </a:cubicBezTo>
                    <a:cubicBezTo>
                      <a:pt x="1353" y="236"/>
                      <a:pt x="1356" y="241"/>
                      <a:pt x="1355" y="232"/>
                    </a:cubicBezTo>
                    <a:cubicBezTo>
                      <a:pt x="1358" y="232"/>
                      <a:pt x="1362" y="232"/>
                      <a:pt x="1364" y="231"/>
                    </a:cubicBezTo>
                    <a:cubicBezTo>
                      <a:pt x="1365" y="230"/>
                      <a:pt x="1366" y="227"/>
                      <a:pt x="1366" y="227"/>
                    </a:cubicBezTo>
                    <a:cubicBezTo>
                      <a:pt x="1367" y="226"/>
                      <a:pt x="1369" y="227"/>
                      <a:pt x="1370" y="227"/>
                    </a:cubicBezTo>
                    <a:cubicBezTo>
                      <a:pt x="1371" y="226"/>
                      <a:pt x="1373" y="224"/>
                      <a:pt x="1374" y="223"/>
                    </a:cubicBezTo>
                    <a:cubicBezTo>
                      <a:pt x="1375" y="222"/>
                      <a:pt x="1375" y="223"/>
                      <a:pt x="1376" y="221"/>
                    </a:cubicBezTo>
                    <a:cubicBezTo>
                      <a:pt x="1376" y="219"/>
                      <a:pt x="1378" y="214"/>
                      <a:pt x="1381" y="218"/>
                    </a:cubicBezTo>
                    <a:cubicBezTo>
                      <a:pt x="1381" y="214"/>
                      <a:pt x="1381" y="211"/>
                      <a:pt x="1381" y="208"/>
                    </a:cubicBezTo>
                    <a:cubicBezTo>
                      <a:pt x="1377" y="208"/>
                      <a:pt x="1374" y="209"/>
                      <a:pt x="1372" y="210"/>
                    </a:cubicBezTo>
                    <a:cubicBezTo>
                      <a:pt x="1371" y="211"/>
                      <a:pt x="1369" y="213"/>
                      <a:pt x="1368" y="214"/>
                    </a:cubicBezTo>
                    <a:cubicBezTo>
                      <a:pt x="1367" y="215"/>
                      <a:pt x="1366" y="214"/>
                      <a:pt x="1366" y="216"/>
                    </a:cubicBezTo>
                    <a:cubicBezTo>
                      <a:pt x="1366" y="219"/>
                      <a:pt x="1359" y="218"/>
                      <a:pt x="1359" y="223"/>
                    </a:cubicBezTo>
                    <a:cubicBezTo>
                      <a:pt x="1355" y="223"/>
                      <a:pt x="1353" y="224"/>
                      <a:pt x="1353" y="227"/>
                    </a:cubicBezTo>
                    <a:cubicBezTo>
                      <a:pt x="1351" y="227"/>
                      <a:pt x="1352" y="224"/>
                      <a:pt x="1351" y="223"/>
                    </a:cubicBezTo>
                    <a:cubicBezTo>
                      <a:pt x="1351" y="223"/>
                      <a:pt x="1348" y="224"/>
                      <a:pt x="1348" y="223"/>
                    </a:cubicBezTo>
                    <a:cubicBezTo>
                      <a:pt x="1347" y="222"/>
                      <a:pt x="1348" y="219"/>
                      <a:pt x="1348" y="218"/>
                    </a:cubicBezTo>
                    <a:cubicBezTo>
                      <a:pt x="1340" y="219"/>
                      <a:pt x="1335" y="216"/>
                      <a:pt x="1329" y="218"/>
                    </a:cubicBezTo>
                    <a:cubicBezTo>
                      <a:pt x="1327" y="218"/>
                      <a:pt x="1329" y="220"/>
                      <a:pt x="1327" y="221"/>
                    </a:cubicBezTo>
                    <a:cubicBezTo>
                      <a:pt x="1325" y="223"/>
                      <a:pt x="1322" y="222"/>
                      <a:pt x="1320" y="223"/>
                    </a:cubicBezTo>
                    <a:cubicBezTo>
                      <a:pt x="1316" y="225"/>
                      <a:pt x="1316" y="226"/>
                      <a:pt x="1314" y="229"/>
                    </a:cubicBezTo>
                    <a:cubicBezTo>
                      <a:pt x="1313" y="230"/>
                      <a:pt x="1312" y="233"/>
                      <a:pt x="1308" y="232"/>
                    </a:cubicBezTo>
                    <a:cubicBezTo>
                      <a:pt x="1307" y="238"/>
                      <a:pt x="1311" y="237"/>
                      <a:pt x="1310" y="242"/>
                    </a:cubicBezTo>
                    <a:cubicBezTo>
                      <a:pt x="1308" y="243"/>
                      <a:pt x="1307" y="244"/>
                      <a:pt x="1307" y="247"/>
                    </a:cubicBezTo>
                    <a:cubicBezTo>
                      <a:pt x="1299" y="246"/>
                      <a:pt x="1297" y="250"/>
                      <a:pt x="1290" y="249"/>
                    </a:cubicBezTo>
                    <a:cubicBezTo>
                      <a:pt x="1288" y="247"/>
                      <a:pt x="1289" y="246"/>
                      <a:pt x="1290" y="244"/>
                    </a:cubicBezTo>
                    <a:cubicBezTo>
                      <a:pt x="1287" y="244"/>
                      <a:pt x="1286" y="242"/>
                      <a:pt x="1286" y="240"/>
                    </a:cubicBezTo>
                    <a:cubicBezTo>
                      <a:pt x="1283" y="240"/>
                      <a:pt x="1279" y="241"/>
                      <a:pt x="1279" y="238"/>
                    </a:cubicBezTo>
                    <a:cubicBezTo>
                      <a:pt x="1270" y="243"/>
                      <a:pt x="1259" y="246"/>
                      <a:pt x="1247" y="247"/>
                    </a:cubicBezTo>
                    <a:cubicBezTo>
                      <a:pt x="1246" y="244"/>
                      <a:pt x="1241" y="246"/>
                      <a:pt x="1243" y="240"/>
                    </a:cubicBezTo>
                    <a:cubicBezTo>
                      <a:pt x="1241" y="240"/>
                      <a:pt x="1238" y="240"/>
                      <a:pt x="1236" y="240"/>
                    </a:cubicBezTo>
                    <a:cubicBezTo>
                      <a:pt x="1228" y="242"/>
                      <a:pt x="1222" y="244"/>
                      <a:pt x="1215" y="247"/>
                    </a:cubicBezTo>
                    <a:cubicBezTo>
                      <a:pt x="1210" y="250"/>
                      <a:pt x="1206" y="255"/>
                      <a:pt x="1200" y="257"/>
                    </a:cubicBezTo>
                    <a:cubicBezTo>
                      <a:pt x="1201" y="260"/>
                      <a:pt x="1200" y="263"/>
                      <a:pt x="1197" y="262"/>
                    </a:cubicBezTo>
                    <a:cubicBezTo>
                      <a:pt x="1198" y="268"/>
                      <a:pt x="1194" y="267"/>
                      <a:pt x="1195" y="272"/>
                    </a:cubicBezTo>
                    <a:cubicBezTo>
                      <a:pt x="1191" y="268"/>
                      <a:pt x="1187" y="279"/>
                      <a:pt x="1185" y="277"/>
                    </a:cubicBezTo>
                    <a:cubicBezTo>
                      <a:pt x="1182" y="274"/>
                      <a:pt x="1185" y="279"/>
                      <a:pt x="1180" y="279"/>
                    </a:cubicBezTo>
                    <a:cubicBezTo>
                      <a:pt x="1177" y="279"/>
                      <a:pt x="1176" y="280"/>
                      <a:pt x="1176" y="283"/>
                    </a:cubicBezTo>
                    <a:cubicBezTo>
                      <a:pt x="1167" y="280"/>
                      <a:pt x="1170" y="289"/>
                      <a:pt x="1163" y="288"/>
                    </a:cubicBezTo>
                    <a:cubicBezTo>
                      <a:pt x="1164" y="290"/>
                      <a:pt x="1169" y="298"/>
                      <a:pt x="1171" y="294"/>
                    </a:cubicBezTo>
                    <a:cubicBezTo>
                      <a:pt x="1173" y="295"/>
                      <a:pt x="1172" y="299"/>
                      <a:pt x="1172" y="301"/>
                    </a:cubicBezTo>
                    <a:cubicBezTo>
                      <a:pt x="1175" y="300"/>
                      <a:pt x="1178" y="303"/>
                      <a:pt x="1178" y="303"/>
                    </a:cubicBezTo>
                    <a:cubicBezTo>
                      <a:pt x="1180" y="303"/>
                      <a:pt x="1182" y="301"/>
                      <a:pt x="1185" y="301"/>
                    </a:cubicBezTo>
                    <a:cubicBezTo>
                      <a:pt x="1186" y="302"/>
                      <a:pt x="1188" y="303"/>
                      <a:pt x="1187" y="303"/>
                    </a:cubicBezTo>
                    <a:cubicBezTo>
                      <a:pt x="1190" y="303"/>
                      <a:pt x="1192" y="298"/>
                      <a:pt x="1193" y="301"/>
                    </a:cubicBezTo>
                    <a:cubicBezTo>
                      <a:pt x="1195" y="301"/>
                      <a:pt x="1194" y="299"/>
                      <a:pt x="1195" y="298"/>
                    </a:cubicBezTo>
                    <a:cubicBezTo>
                      <a:pt x="1198" y="299"/>
                      <a:pt x="1198" y="312"/>
                      <a:pt x="1202" y="305"/>
                    </a:cubicBezTo>
                    <a:cubicBezTo>
                      <a:pt x="1207" y="304"/>
                      <a:pt x="1201" y="314"/>
                      <a:pt x="1208" y="311"/>
                    </a:cubicBezTo>
                    <a:cubicBezTo>
                      <a:pt x="1208" y="313"/>
                      <a:pt x="1205" y="312"/>
                      <a:pt x="1204" y="313"/>
                    </a:cubicBezTo>
                    <a:cubicBezTo>
                      <a:pt x="1204" y="313"/>
                      <a:pt x="1207" y="318"/>
                      <a:pt x="1206" y="320"/>
                    </a:cubicBezTo>
                    <a:cubicBezTo>
                      <a:pt x="1206" y="321"/>
                      <a:pt x="1204" y="320"/>
                      <a:pt x="1204" y="322"/>
                    </a:cubicBezTo>
                    <a:cubicBezTo>
                      <a:pt x="1204" y="323"/>
                      <a:pt x="1202" y="324"/>
                      <a:pt x="1202" y="326"/>
                    </a:cubicBezTo>
                    <a:cubicBezTo>
                      <a:pt x="1201" y="332"/>
                      <a:pt x="1205" y="342"/>
                      <a:pt x="1199" y="337"/>
                    </a:cubicBezTo>
                    <a:cubicBezTo>
                      <a:pt x="1200" y="353"/>
                      <a:pt x="1193" y="361"/>
                      <a:pt x="1189" y="372"/>
                    </a:cubicBezTo>
                    <a:cubicBezTo>
                      <a:pt x="1187" y="374"/>
                      <a:pt x="1186" y="373"/>
                      <a:pt x="1184" y="372"/>
                    </a:cubicBezTo>
                    <a:cubicBezTo>
                      <a:pt x="1183" y="374"/>
                      <a:pt x="1184" y="376"/>
                      <a:pt x="1184" y="378"/>
                    </a:cubicBezTo>
                    <a:cubicBezTo>
                      <a:pt x="1183" y="380"/>
                      <a:pt x="1180" y="378"/>
                      <a:pt x="1178" y="380"/>
                    </a:cubicBezTo>
                    <a:cubicBezTo>
                      <a:pt x="1177" y="380"/>
                      <a:pt x="1179" y="383"/>
                      <a:pt x="1178" y="383"/>
                    </a:cubicBezTo>
                    <a:cubicBezTo>
                      <a:pt x="1177" y="384"/>
                      <a:pt x="1175" y="383"/>
                      <a:pt x="1174" y="383"/>
                    </a:cubicBezTo>
                    <a:cubicBezTo>
                      <a:pt x="1173" y="385"/>
                      <a:pt x="1176" y="386"/>
                      <a:pt x="1176" y="385"/>
                    </a:cubicBezTo>
                    <a:cubicBezTo>
                      <a:pt x="1175" y="387"/>
                      <a:pt x="1172" y="387"/>
                      <a:pt x="1171" y="389"/>
                    </a:cubicBezTo>
                    <a:cubicBezTo>
                      <a:pt x="1170" y="390"/>
                      <a:pt x="1170" y="393"/>
                      <a:pt x="1169" y="395"/>
                    </a:cubicBezTo>
                    <a:cubicBezTo>
                      <a:pt x="1167" y="396"/>
                      <a:pt x="1165" y="395"/>
                      <a:pt x="1163" y="396"/>
                    </a:cubicBezTo>
                    <a:cubicBezTo>
                      <a:pt x="1161" y="398"/>
                      <a:pt x="1163" y="400"/>
                      <a:pt x="1161" y="402"/>
                    </a:cubicBezTo>
                    <a:cubicBezTo>
                      <a:pt x="1161" y="403"/>
                      <a:pt x="1158" y="401"/>
                      <a:pt x="1158" y="402"/>
                    </a:cubicBezTo>
                    <a:cubicBezTo>
                      <a:pt x="1157" y="402"/>
                      <a:pt x="1157" y="407"/>
                      <a:pt x="1156" y="406"/>
                    </a:cubicBezTo>
                    <a:cubicBezTo>
                      <a:pt x="1154" y="404"/>
                      <a:pt x="1152" y="404"/>
                      <a:pt x="1152" y="410"/>
                    </a:cubicBezTo>
                    <a:cubicBezTo>
                      <a:pt x="1143" y="411"/>
                      <a:pt x="1143" y="410"/>
                      <a:pt x="1133" y="410"/>
                    </a:cubicBezTo>
                    <a:cubicBezTo>
                      <a:pt x="1133" y="411"/>
                      <a:pt x="1126" y="414"/>
                      <a:pt x="1130" y="415"/>
                    </a:cubicBezTo>
                    <a:cubicBezTo>
                      <a:pt x="1131" y="419"/>
                      <a:pt x="1117" y="416"/>
                      <a:pt x="1124" y="419"/>
                    </a:cubicBezTo>
                    <a:cubicBezTo>
                      <a:pt x="1123" y="421"/>
                      <a:pt x="1120" y="421"/>
                      <a:pt x="1120" y="419"/>
                    </a:cubicBezTo>
                    <a:cubicBezTo>
                      <a:pt x="1115" y="423"/>
                      <a:pt x="1118" y="427"/>
                      <a:pt x="1118" y="434"/>
                    </a:cubicBezTo>
                    <a:cubicBezTo>
                      <a:pt x="1113" y="435"/>
                      <a:pt x="1115" y="435"/>
                      <a:pt x="1109" y="434"/>
                    </a:cubicBezTo>
                    <a:cubicBezTo>
                      <a:pt x="1111" y="436"/>
                      <a:pt x="1111" y="438"/>
                      <a:pt x="1107" y="438"/>
                    </a:cubicBezTo>
                    <a:cubicBezTo>
                      <a:pt x="1107" y="441"/>
                      <a:pt x="1109" y="457"/>
                      <a:pt x="1111" y="452"/>
                    </a:cubicBezTo>
                    <a:cubicBezTo>
                      <a:pt x="1115" y="452"/>
                      <a:pt x="1111" y="467"/>
                      <a:pt x="1117" y="467"/>
                    </a:cubicBezTo>
                    <a:cubicBezTo>
                      <a:pt x="1121" y="468"/>
                      <a:pt x="1115" y="473"/>
                      <a:pt x="1120" y="475"/>
                    </a:cubicBezTo>
                    <a:cubicBezTo>
                      <a:pt x="1119" y="475"/>
                      <a:pt x="1119" y="478"/>
                      <a:pt x="1118" y="479"/>
                    </a:cubicBezTo>
                    <a:cubicBezTo>
                      <a:pt x="1116" y="479"/>
                      <a:pt x="1114" y="477"/>
                      <a:pt x="1115" y="477"/>
                    </a:cubicBezTo>
                    <a:cubicBezTo>
                      <a:pt x="1113" y="478"/>
                      <a:pt x="1114" y="479"/>
                      <a:pt x="1113" y="480"/>
                    </a:cubicBezTo>
                    <a:cubicBezTo>
                      <a:pt x="1112" y="481"/>
                      <a:pt x="1109" y="480"/>
                      <a:pt x="1107" y="480"/>
                    </a:cubicBezTo>
                    <a:cubicBezTo>
                      <a:pt x="1103" y="482"/>
                      <a:pt x="1098" y="486"/>
                      <a:pt x="1094" y="482"/>
                    </a:cubicBezTo>
                    <a:cubicBezTo>
                      <a:pt x="1093" y="478"/>
                      <a:pt x="1096" y="477"/>
                      <a:pt x="1096" y="475"/>
                    </a:cubicBezTo>
                    <a:cubicBezTo>
                      <a:pt x="1097" y="471"/>
                      <a:pt x="1094" y="465"/>
                      <a:pt x="1098" y="464"/>
                    </a:cubicBezTo>
                    <a:cubicBezTo>
                      <a:pt x="1097" y="461"/>
                      <a:pt x="1092" y="462"/>
                      <a:pt x="1094" y="456"/>
                    </a:cubicBezTo>
                    <a:cubicBezTo>
                      <a:pt x="1090" y="454"/>
                      <a:pt x="1087" y="457"/>
                      <a:pt x="1083" y="452"/>
                    </a:cubicBezTo>
                    <a:cubicBezTo>
                      <a:pt x="1082" y="447"/>
                      <a:pt x="1089" y="450"/>
                      <a:pt x="1087" y="443"/>
                    </a:cubicBezTo>
                    <a:cubicBezTo>
                      <a:pt x="1086" y="441"/>
                      <a:pt x="1085" y="442"/>
                      <a:pt x="1085" y="443"/>
                    </a:cubicBezTo>
                    <a:cubicBezTo>
                      <a:pt x="1082" y="443"/>
                      <a:pt x="1082" y="441"/>
                      <a:pt x="1081" y="439"/>
                    </a:cubicBezTo>
                    <a:cubicBezTo>
                      <a:pt x="1080" y="438"/>
                      <a:pt x="1078" y="438"/>
                      <a:pt x="1077" y="436"/>
                    </a:cubicBezTo>
                    <a:cubicBezTo>
                      <a:pt x="1076" y="437"/>
                      <a:pt x="1074" y="438"/>
                      <a:pt x="1072" y="438"/>
                    </a:cubicBezTo>
                    <a:cubicBezTo>
                      <a:pt x="1070" y="438"/>
                      <a:pt x="1071" y="439"/>
                      <a:pt x="1072" y="439"/>
                    </a:cubicBezTo>
                    <a:cubicBezTo>
                      <a:pt x="1072" y="445"/>
                      <a:pt x="1067" y="435"/>
                      <a:pt x="1068" y="443"/>
                    </a:cubicBezTo>
                    <a:cubicBezTo>
                      <a:pt x="1063" y="439"/>
                      <a:pt x="1063" y="447"/>
                      <a:pt x="1057" y="443"/>
                    </a:cubicBezTo>
                    <a:cubicBezTo>
                      <a:pt x="1062" y="439"/>
                      <a:pt x="1057" y="436"/>
                      <a:pt x="1062" y="432"/>
                    </a:cubicBezTo>
                    <a:cubicBezTo>
                      <a:pt x="1066" y="430"/>
                      <a:pt x="1053" y="431"/>
                      <a:pt x="1053" y="434"/>
                    </a:cubicBezTo>
                    <a:cubicBezTo>
                      <a:pt x="1053" y="438"/>
                      <a:pt x="1050" y="432"/>
                      <a:pt x="1051" y="432"/>
                    </a:cubicBezTo>
                    <a:cubicBezTo>
                      <a:pt x="1048" y="433"/>
                      <a:pt x="1049" y="437"/>
                      <a:pt x="1046" y="438"/>
                    </a:cubicBezTo>
                    <a:cubicBezTo>
                      <a:pt x="1045" y="438"/>
                      <a:pt x="1041" y="440"/>
                      <a:pt x="1040" y="441"/>
                    </a:cubicBezTo>
                    <a:cubicBezTo>
                      <a:pt x="1039" y="442"/>
                      <a:pt x="1038" y="443"/>
                      <a:pt x="1038" y="445"/>
                    </a:cubicBezTo>
                    <a:cubicBezTo>
                      <a:pt x="1031" y="444"/>
                      <a:pt x="1033" y="444"/>
                      <a:pt x="1025" y="445"/>
                    </a:cubicBezTo>
                    <a:cubicBezTo>
                      <a:pt x="1027" y="445"/>
                      <a:pt x="1026" y="450"/>
                      <a:pt x="1027" y="451"/>
                    </a:cubicBezTo>
                    <a:cubicBezTo>
                      <a:pt x="1028" y="451"/>
                      <a:pt x="1031" y="450"/>
                      <a:pt x="1033" y="451"/>
                    </a:cubicBezTo>
                    <a:cubicBezTo>
                      <a:pt x="1033" y="451"/>
                      <a:pt x="1032" y="454"/>
                      <a:pt x="1033" y="454"/>
                    </a:cubicBezTo>
                    <a:cubicBezTo>
                      <a:pt x="1033" y="455"/>
                      <a:pt x="1037" y="454"/>
                      <a:pt x="1038" y="454"/>
                    </a:cubicBezTo>
                    <a:cubicBezTo>
                      <a:pt x="1039" y="455"/>
                      <a:pt x="1038" y="458"/>
                      <a:pt x="1038" y="458"/>
                    </a:cubicBezTo>
                    <a:cubicBezTo>
                      <a:pt x="1040" y="459"/>
                      <a:pt x="1043" y="458"/>
                      <a:pt x="1044" y="460"/>
                    </a:cubicBezTo>
                    <a:cubicBezTo>
                      <a:pt x="1046" y="459"/>
                      <a:pt x="1045" y="456"/>
                      <a:pt x="1048" y="456"/>
                    </a:cubicBezTo>
                    <a:cubicBezTo>
                      <a:pt x="1055" y="455"/>
                      <a:pt x="1061" y="457"/>
                      <a:pt x="1061" y="464"/>
                    </a:cubicBezTo>
                    <a:cubicBezTo>
                      <a:pt x="1058" y="466"/>
                      <a:pt x="1054" y="466"/>
                      <a:pt x="1051" y="464"/>
                    </a:cubicBezTo>
                    <a:cubicBezTo>
                      <a:pt x="1050" y="466"/>
                      <a:pt x="1049" y="469"/>
                      <a:pt x="1049" y="473"/>
                    </a:cubicBezTo>
                    <a:cubicBezTo>
                      <a:pt x="1046" y="472"/>
                      <a:pt x="1046" y="475"/>
                      <a:pt x="1048" y="475"/>
                    </a:cubicBezTo>
                    <a:cubicBezTo>
                      <a:pt x="1047" y="477"/>
                      <a:pt x="1043" y="476"/>
                      <a:pt x="1040" y="477"/>
                    </a:cubicBezTo>
                    <a:cubicBezTo>
                      <a:pt x="1043" y="483"/>
                      <a:pt x="1049" y="486"/>
                      <a:pt x="1049" y="495"/>
                    </a:cubicBezTo>
                    <a:cubicBezTo>
                      <a:pt x="1054" y="490"/>
                      <a:pt x="1051" y="494"/>
                      <a:pt x="1055" y="497"/>
                    </a:cubicBezTo>
                    <a:cubicBezTo>
                      <a:pt x="1054" y="504"/>
                      <a:pt x="1057" y="514"/>
                      <a:pt x="1053" y="518"/>
                    </a:cubicBezTo>
                    <a:cubicBezTo>
                      <a:pt x="1056" y="522"/>
                      <a:pt x="1058" y="528"/>
                      <a:pt x="1057" y="536"/>
                    </a:cubicBezTo>
                    <a:cubicBezTo>
                      <a:pt x="1051" y="532"/>
                      <a:pt x="1054" y="545"/>
                      <a:pt x="1051" y="542"/>
                    </a:cubicBezTo>
                    <a:cubicBezTo>
                      <a:pt x="1049" y="539"/>
                      <a:pt x="1051" y="542"/>
                      <a:pt x="1049" y="544"/>
                    </a:cubicBezTo>
                    <a:cubicBezTo>
                      <a:pt x="1048" y="545"/>
                      <a:pt x="1044" y="545"/>
                      <a:pt x="1046" y="551"/>
                    </a:cubicBezTo>
                    <a:cubicBezTo>
                      <a:pt x="1040" y="549"/>
                      <a:pt x="1044" y="557"/>
                      <a:pt x="1038" y="555"/>
                    </a:cubicBezTo>
                    <a:cubicBezTo>
                      <a:pt x="1043" y="559"/>
                      <a:pt x="1030" y="562"/>
                      <a:pt x="1033" y="564"/>
                    </a:cubicBezTo>
                    <a:cubicBezTo>
                      <a:pt x="1036" y="567"/>
                      <a:pt x="1032" y="565"/>
                      <a:pt x="1029" y="568"/>
                    </a:cubicBezTo>
                    <a:cubicBezTo>
                      <a:pt x="1028" y="569"/>
                      <a:pt x="1028" y="572"/>
                      <a:pt x="1027" y="574"/>
                    </a:cubicBezTo>
                    <a:cubicBezTo>
                      <a:pt x="1027" y="574"/>
                      <a:pt x="1024" y="573"/>
                      <a:pt x="1023" y="574"/>
                    </a:cubicBezTo>
                    <a:cubicBezTo>
                      <a:pt x="1023" y="574"/>
                      <a:pt x="1024" y="577"/>
                      <a:pt x="1023" y="577"/>
                    </a:cubicBezTo>
                    <a:cubicBezTo>
                      <a:pt x="1022" y="579"/>
                      <a:pt x="1016" y="576"/>
                      <a:pt x="1018" y="581"/>
                    </a:cubicBezTo>
                    <a:cubicBezTo>
                      <a:pt x="1006" y="582"/>
                      <a:pt x="1008" y="583"/>
                      <a:pt x="995" y="581"/>
                    </a:cubicBezTo>
                    <a:cubicBezTo>
                      <a:pt x="993" y="581"/>
                      <a:pt x="994" y="584"/>
                      <a:pt x="993" y="587"/>
                    </a:cubicBezTo>
                    <a:cubicBezTo>
                      <a:pt x="989" y="583"/>
                      <a:pt x="983" y="591"/>
                      <a:pt x="982" y="590"/>
                    </a:cubicBezTo>
                    <a:cubicBezTo>
                      <a:pt x="979" y="587"/>
                      <a:pt x="982" y="592"/>
                      <a:pt x="975" y="592"/>
                    </a:cubicBezTo>
                    <a:cubicBezTo>
                      <a:pt x="972" y="593"/>
                      <a:pt x="976" y="595"/>
                      <a:pt x="973" y="596"/>
                    </a:cubicBezTo>
                    <a:cubicBezTo>
                      <a:pt x="969" y="600"/>
                      <a:pt x="967" y="593"/>
                      <a:pt x="962" y="592"/>
                    </a:cubicBezTo>
                    <a:cubicBezTo>
                      <a:pt x="956" y="591"/>
                      <a:pt x="955" y="594"/>
                      <a:pt x="951" y="594"/>
                    </a:cubicBezTo>
                    <a:cubicBezTo>
                      <a:pt x="948" y="595"/>
                      <a:pt x="947" y="598"/>
                      <a:pt x="947" y="602"/>
                    </a:cubicBezTo>
                    <a:cubicBezTo>
                      <a:pt x="941" y="600"/>
                      <a:pt x="941" y="604"/>
                      <a:pt x="938" y="605"/>
                    </a:cubicBezTo>
                    <a:cubicBezTo>
                      <a:pt x="936" y="610"/>
                      <a:pt x="941" y="609"/>
                      <a:pt x="941" y="613"/>
                    </a:cubicBezTo>
                    <a:cubicBezTo>
                      <a:pt x="941" y="615"/>
                      <a:pt x="941" y="616"/>
                      <a:pt x="943" y="616"/>
                    </a:cubicBezTo>
                    <a:cubicBezTo>
                      <a:pt x="946" y="617"/>
                      <a:pt x="944" y="619"/>
                      <a:pt x="945" y="620"/>
                    </a:cubicBezTo>
                    <a:cubicBezTo>
                      <a:pt x="946" y="622"/>
                      <a:pt x="949" y="621"/>
                      <a:pt x="951" y="622"/>
                    </a:cubicBezTo>
                    <a:cubicBezTo>
                      <a:pt x="951" y="622"/>
                      <a:pt x="950" y="625"/>
                      <a:pt x="951" y="626"/>
                    </a:cubicBezTo>
                    <a:cubicBezTo>
                      <a:pt x="951" y="626"/>
                      <a:pt x="954" y="625"/>
                      <a:pt x="954" y="626"/>
                    </a:cubicBezTo>
                    <a:cubicBezTo>
                      <a:pt x="956" y="627"/>
                      <a:pt x="956" y="632"/>
                      <a:pt x="958" y="635"/>
                    </a:cubicBezTo>
                    <a:cubicBezTo>
                      <a:pt x="959" y="637"/>
                      <a:pt x="964" y="641"/>
                      <a:pt x="964" y="641"/>
                    </a:cubicBezTo>
                    <a:cubicBezTo>
                      <a:pt x="964" y="643"/>
                      <a:pt x="963" y="646"/>
                      <a:pt x="964" y="648"/>
                    </a:cubicBezTo>
                    <a:cubicBezTo>
                      <a:pt x="964" y="651"/>
                      <a:pt x="966" y="652"/>
                      <a:pt x="965" y="656"/>
                    </a:cubicBezTo>
                    <a:cubicBezTo>
                      <a:pt x="965" y="659"/>
                      <a:pt x="964" y="659"/>
                      <a:pt x="964" y="661"/>
                    </a:cubicBezTo>
                    <a:cubicBezTo>
                      <a:pt x="963" y="665"/>
                      <a:pt x="965" y="668"/>
                      <a:pt x="960" y="665"/>
                    </a:cubicBezTo>
                    <a:cubicBezTo>
                      <a:pt x="963" y="672"/>
                      <a:pt x="955" y="668"/>
                      <a:pt x="956" y="674"/>
                    </a:cubicBezTo>
                    <a:cubicBezTo>
                      <a:pt x="949" y="672"/>
                      <a:pt x="950" y="678"/>
                      <a:pt x="945" y="678"/>
                    </a:cubicBezTo>
                    <a:cubicBezTo>
                      <a:pt x="943" y="677"/>
                      <a:pt x="944" y="681"/>
                      <a:pt x="943" y="682"/>
                    </a:cubicBezTo>
                    <a:cubicBezTo>
                      <a:pt x="943" y="682"/>
                      <a:pt x="938" y="682"/>
                      <a:pt x="939" y="684"/>
                    </a:cubicBezTo>
                    <a:cubicBezTo>
                      <a:pt x="941" y="685"/>
                      <a:pt x="941" y="684"/>
                      <a:pt x="939" y="685"/>
                    </a:cubicBezTo>
                    <a:cubicBezTo>
                      <a:pt x="938" y="687"/>
                      <a:pt x="937" y="689"/>
                      <a:pt x="934" y="689"/>
                    </a:cubicBezTo>
                    <a:cubicBezTo>
                      <a:pt x="936" y="680"/>
                      <a:pt x="930" y="688"/>
                      <a:pt x="930" y="684"/>
                    </a:cubicBezTo>
                    <a:cubicBezTo>
                      <a:pt x="930" y="682"/>
                      <a:pt x="929" y="678"/>
                      <a:pt x="926" y="676"/>
                    </a:cubicBezTo>
                    <a:cubicBezTo>
                      <a:pt x="926" y="675"/>
                      <a:pt x="923" y="677"/>
                      <a:pt x="923" y="676"/>
                    </a:cubicBezTo>
                    <a:cubicBezTo>
                      <a:pt x="922" y="675"/>
                      <a:pt x="923" y="673"/>
                      <a:pt x="923" y="672"/>
                    </a:cubicBezTo>
                    <a:cubicBezTo>
                      <a:pt x="921" y="671"/>
                      <a:pt x="916" y="672"/>
                      <a:pt x="915" y="670"/>
                    </a:cubicBezTo>
                    <a:cubicBezTo>
                      <a:pt x="915" y="670"/>
                      <a:pt x="916" y="667"/>
                      <a:pt x="915" y="667"/>
                    </a:cubicBezTo>
                    <a:cubicBezTo>
                      <a:pt x="914" y="666"/>
                      <a:pt x="911" y="667"/>
                      <a:pt x="910" y="667"/>
                    </a:cubicBezTo>
                    <a:cubicBezTo>
                      <a:pt x="908" y="667"/>
                      <a:pt x="909" y="662"/>
                      <a:pt x="908" y="661"/>
                    </a:cubicBezTo>
                    <a:cubicBezTo>
                      <a:pt x="907" y="661"/>
                      <a:pt x="905" y="662"/>
                      <a:pt x="906" y="663"/>
                    </a:cubicBezTo>
                    <a:cubicBezTo>
                      <a:pt x="902" y="659"/>
                      <a:pt x="904" y="659"/>
                      <a:pt x="900" y="656"/>
                    </a:cubicBezTo>
                    <a:cubicBezTo>
                      <a:pt x="895" y="653"/>
                      <a:pt x="896" y="662"/>
                      <a:pt x="895" y="665"/>
                    </a:cubicBezTo>
                    <a:cubicBezTo>
                      <a:pt x="894" y="666"/>
                      <a:pt x="891" y="666"/>
                      <a:pt x="891" y="667"/>
                    </a:cubicBezTo>
                    <a:cubicBezTo>
                      <a:pt x="890" y="670"/>
                      <a:pt x="892" y="675"/>
                      <a:pt x="889" y="678"/>
                    </a:cubicBezTo>
                    <a:cubicBezTo>
                      <a:pt x="890" y="679"/>
                      <a:pt x="891" y="681"/>
                      <a:pt x="891" y="684"/>
                    </a:cubicBezTo>
                    <a:cubicBezTo>
                      <a:pt x="892" y="686"/>
                      <a:pt x="894" y="688"/>
                      <a:pt x="895" y="685"/>
                    </a:cubicBezTo>
                    <a:cubicBezTo>
                      <a:pt x="899" y="690"/>
                      <a:pt x="897" y="692"/>
                      <a:pt x="897" y="698"/>
                    </a:cubicBezTo>
                    <a:cubicBezTo>
                      <a:pt x="897" y="700"/>
                      <a:pt x="898" y="700"/>
                      <a:pt x="898" y="702"/>
                    </a:cubicBezTo>
                    <a:cubicBezTo>
                      <a:pt x="900" y="703"/>
                      <a:pt x="901" y="705"/>
                      <a:pt x="902" y="706"/>
                    </a:cubicBezTo>
                    <a:cubicBezTo>
                      <a:pt x="905" y="708"/>
                      <a:pt x="908" y="709"/>
                      <a:pt x="911" y="711"/>
                    </a:cubicBezTo>
                    <a:cubicBezTo>
                      <a:pt x="913" y="712"/>
                      <a:pt x="911" y="713"/>
                      <a:pt x="913" y="713"/>
                    </a:cubicBezTo>
                    <a:cubicBezTo>
                      <a:pt x="915" y="713"/>
                      <a:pt x="915" y="716"/>
                      <a:pt x="915" y="717"/>
                    </a:cubicBezTo>
                    <a:cubicBezTo>
                      <a:pt x="916" y="719"/>
                      <a:pt x="918" y="717"/>
                      <a:pt x="919" y="719"/>
                    </a:cubicBezTo>
                    <a:cubicBezTo>
                      <a:pt x="920" y="721"/>
                      <a:pt x="918" y="724"/>
                      <a:pt x="919" y="726"/>
                    </a:cubicBezTo>
                    <a:cubicBezTo>
                      <a:pt x="919" y="727"/>
                      <a:pt x="923" y="730"/>
                      <a:pt x="923" y="730"/>
                    </a:cubicBezTo>
                    <a:cubicBezTo>
                      <a:pt x="923" y="732"/>
                      <a:pt x="918" y="737"/>
                      <a:pt x="925" y="738"/>
                    </a:cubicBezTo>
                    <a:cubicBezTo>
                      <a:pt x="924" y="742"/>
                      <a:pt x="920" y="740"/>
                      <a:pt x="917" y="739"/>
                    </a:cubicBezTo>
                    <a:cubicBezTo>
                      <a:pt x="914" y="739"/>
                      <a:pt x="909" y="739"/>
                      <a:pt x="908" y="738"/>
                    </a:cubicBezTo>
                    <a:cubicBezTo>
                      <a:pt x="908" y="738"/>
                      <a:pt x="910" y="729"/>
                      <a:pt x="906" y="736"/>
                    </a:cubicBezTo>
                    <a:cubicBezTo>
                      <a:pt x="902" y="734"/>
                      <a:pt x="904" y="729"/>
                      <a:pt x="902" y="726"/>
                    </a:cubicBezTo>
                    <a:cubicBezTo>
                      <a:pt x="901" y="724"/>
                      <a:pt x="899" y="724"/>
                      <a:pt x="897" y="721"/>
                    </a:cubicBezTo>
                    <a:cubicBezTo>
                      <a:pt x="896" y="718"/>
                      <a:pt x="896" y="716"/>
                      <a:pt x="898" y="715"/>
                    </a:cubicBezTo>
                    <a:cubicBezTo>
                      <a:pt x="895" y="712"/>
                      <a:pt x="894" y="706"/>
                      <a:pt x="889" y="704"/>
                    </a:cubicBezTo>
                    <a:cubicBezTo>
                      <a:pt x="889" y="701"/>
                      <a:pt x="886" y="699"/>
                      <a:pt x="889" y="698"/>
                    </a:cubicBezTo>
                    <a:cubicBezTo>
                      <a:pt x="888" y="697"/>
                      <a:pt x="886" y="696"/>
                      <a:pt x="883" y="695"/>
                    </a:cubicBezTo>
                    <a:cubicBezTo>
                      <a:pt x="884" y="692"/>
                      <a:pt x="884" y="689"/>
                      <a:pt x="882" y="689"/>
                    </a:cubicBezTo>
                    <a:cubicBezTo>
                      <a:pt x="881" y="685"/>
                      <a:pt x="883" y="684"/>
                      <a:pt x="883" y="682"/>
                    </a:cubicBezTo>
                    <a:cubicBezTo>
                      <a:pt x="884" y="678"/>
                      <a:pt x="882" y="677"/>
                      <a:pt x="880" y="676"/>
                    </a:cubicBezTo>
                    <a:cubicBezTo>
                      <a:pt x="881" y="674"/>
                      <a:pt x="882" y="673"/>
                      <a:pt x="880" y="672"/>
                    </a:cubicBezTo>
                    <a:cubicBezTo>
                      <a:pt x="880" y="670"/>
                      <a:pt x="884" y="671"/>
                      <a:pt x="887" y="670"/>
                    </a:cubicBezTo>
                    <a:cubicBezTo>
                      <a:pt x="887" y="669"/>
                      <a:pt x="885" y="669"/>
                      <a:pt x="885" y="667"/>
                    </a:cubicBezTo>
                    <a:cubicBezTo>
                      <a:pt x="885" y="665"/>
                      <a:pt x="888" y="665"/>
                      <a:pt x="887" y="663"/>
                    </a:cubicBezTo>
                    <a:cubicBezTo>
                      <a:pt x="887" y="660"/>
                      <a:pt x="884" y="657"/>
                      <a:pt x="883" y="654"/>
                    </a:cubicBezTo>
                    <a:cubicBezTo>
                      <a:pt x="883" y="650"/>
                      <a:pt x="884" y="645"/>
                      <a:pt x="883" y="643"/>
                    </a:cubicBezTo>
                    <a:cubicBezTo>
                      <a:pt x="883" y="640"/>
                      <a:pt x="881" y="640"/>
                      <a:pt x="880" y="639"/>
                    </a:cubicBezTo>
                    <a:cubicBezTo>
                      <a:pt x="879" y="637"/>
                      <a:pt x="879" y="635"/>
                      <a:pt x="878" y="633"/>
                    </a:cubicBezTo>
                    <a:cubicBezTo>
                      <a:pt x="876" y="630"/>
                      <a:pt x="875" y="627"/>
                      <a:pt x="872" y="626"/>
                    </a:cubicBezTo>
                    <a:cubicBezTo>
                      <a:pt x="866" y="625"/>
                      <a:pt x="870" y="632"/>
                      <a:pt x="865" y="628"/>
                    </a:cubicBezTo>
                    <a:cubicBezTo>
                      <a:pt x="862" y="628"/>
                      <a:pt x="864" y="632"/>
                      <a:pt x="863" y="633"/>
                    </a:cubicBezTo>
                    <a:cubicBezTo>
                      <a:pt x="863" y="634"/>
                      <a:pt x="860" y="633"/>
                      <a:pt x="859" y="633"/>
                    </a:cubicBezTo>
                    <a:cubicBezTo>
                      <a:pt x="858" y="634"/>
                      <a:pt x="860" y="637"/>
                      <a:pt x="857" y="637"/>
                    </a:cubicBezTo>
                    <a:cubicBezTo>
                      <a:pt x="853" y="637"/>
                      <a:pt x="853" y="636"/>
                      <a:pt x="852" y="631"/>
                    </a:cubicBezTo>
                    <a:cubicBezTo>
                      <a:pt x="851" y="630"/>
                      <a:pt x="850" y="630"/>
                      <a:pt x="850" y="629"/>
                    </a:cubicBezTo>
                    <a:cubicBezTo>
                      <a:pt x="849" y="627"/>
                      <a:pt x="852" y="627"/>
                      <a:pt x="852" y="626"/>
                    </a:cubicBezTo>
                    <a:cubicBezTo>
                      <a:pt x="852" y="624"/>
                      <a:pt x="847" y="616"/>
                      <a:pt x="852" y="613"/>
                    </a:cubicBezTo>
                    <a:cubicBezTo>
                      <a:pt x="850" y="611"/>
                      <a:pt x="847" y="609"/>
                      <a:pt x="848" y="602"/>
                    </a:cubicBezTo>
                    <a:cubicBezTo>
                      <a:pt x="846" y="602"/>
                      <a:pt x="847" y="604"/>
                      <a:pt x="846" y="605"/>
                    </a:cubicBezTo>
                    <a:cubicBezTo>
                      <a:pt x="843" y="604"/>
                      <a:pt x="845" y="597"/>
                      <a:pt x="843" y="594"/>
                    </a:cubicBezTo>
                    <a:cubicBezTo>
                      <a:pt x="841" y="593"/>
                      <a:pt x="840" y="592"/>
                      <a:pt x="839" y="590"/>
                    </a:cubicBezTo>
                    <a:cubicBezTo>
                      <a:pt x="838" y="589"/>
                      <a:pt x="838" y="587"/>
                      <a:pt x="837" y="587"/>
                    </a:cubicBezTo>
                    <a:cubicBezTo>
                      <a:pt x="835" y="585"/>
                      <a:pt x="830" y="585"/>
                      <a:pt x="831" y="581"/>
                    </a:cubicBezTo>
                    <a:cubicBezTo>
                      <a:pt x="825" y="580"/>
                      <a:pt x="823" y="584"/>
                      <a:pt x="820" y="587"/>
                    </a:cubicBezTo>
                    <a:cubicBezTo>
                      <a:pt x="817" y="586"/>
                      <a:pt x="815" y="586"/>
                      <a:pt x="815" y="588"/>
                    </a:cubicBezTo>
                    <a:cubicBezTo>
                      <a:pt x="810" y="588"/>
                      <a:pt x="806" y="588"/>
                      <a:pt x="801" y="588"/>
                    </a:cubicBezTo>
                    <a:cubicBezTo>
                      <a:pt x="801" y="590"/>
                      <a:pt x="799" y="591"/>
                      <a:pt x="798" y="592"/>
                    </a:cubicBezTo>
                    <a:cubicBezTo>
                      <a:pt x="797" y="593"/>
                      <a:pt x="796" y="592"/>
                      <a:pt x="796" y="594"/>
                    </a:cubicBezTo>
                    <a:cubicBezTo>
                      <a:pt x="796" y="596"/>
                      <a:pt x="791" y="597"/>
                      <a:pt x="790" y="598"/>
                    </a:cubicBezTo>
                    <a:cubicBezTo>
                      <a:pt x="786" y="601"/>
                      <a:pt x="783" y="608"/>
                      <a:pt x="775" y="611"/>
                    </a:cubicBezTo>
                    <a:cubicBezTo>
                      <a:pt x="771" y="614"/>
                      <a:pt x="770" y="621"/>
                      <a:pt x="762" y="622"/>
                    </a:cubicBezTo>
                    <a:cubicBezTo>
                      <a:pt x="765" y="625"/>
                      <a:pt x="764" y="626"/>
                      <a:pt x="759" y="626"/>
                    </a:cubicBezTo>
                    <a:cubicBezTo>
                      <a:pt x="758" y="628"/>
                      <a:pt x="759" y="629"/>
                      <a:pt x="760" y="629"/>
                    </a:cubicBezTo>
                    <a:cubicBezTo>
                      <a:pt x="760" y="632"/>
                      <a:pt x="757" y="631"/>
                      <a:pt x="757" y="629"/>
                    </a:cubicBezTo>
                    <a:cubicBezTo>
                      <a:pt x="754" y="630"/>
                      <a:pt x="755" y="635"/>
                      <a:pt x="749" y="633"/>
                    </a:cubicBezTo>
                    <a:cubicBezTo>
                      <a:pt x="747" y="634"/>
                      <a:pt x="747" y="637"/>
                      <a:pt x="744" y="637"/>
                    </a:cubicBezTo>
                    <a:cubicBezTo>
                      <a:pt x="743" y="640"/>
                      <a:pt x="746" y="640"/>
                      <a:pt x="746" y="643"/>
                    </a:cubicBezTo>
                    <a:cubicBezTo>
                      <a:pt x="745" y="646"/>
                      <a:pt x="743" y="651"/>
                      <a:pt x="742" y="657"/>
                    </a:cubicBezTo>
                    <a:cubicBezTo>
                      <a:pt x="741" y="666"/>
                      <a:pt x="742" y="675"/>
                      <a:pt x="740" y="678"/>
                    </a:cubicBezTo>
                    <a:cubicBezTo>
                      <a:pt x="740" y="678"/>
                      <a:pt x="737" y="677"/>
                      <a:pt x="736" y="678"/>
                    </a:cubicBezTo>
                    <a:cubicBezTo>
                      <a:pt x="735" y="679"/>
                      <a:pt x="736" y="684"/>
                      <a:pt x="734" y="685"/>
                    </a:cubicBezTo>
                    <a:cubicBezTo>
                      <a:pt x="733" y="687"/>
                      <a:pt x="729" y="686"/>
                      <a:pt x="727" y="687"/>
                    </a:cubicBezTo>
                    <a:cubicBezTo>
                      <a:pt x="725" y="688"/>
                      <a:pt x="725" y="692"/>
                      <a:pt x="721" y="691"/>
                    </a:cubicBezTo>
                    <a:cubicBezTo>
                      <a:pt x="717" y="686"/>
                      <a:pt x="714" y="680"/>
                      <a:pt x="712" y="672"/>
                    </a:cubicBezTo>
                    <a:cubicBezTo>
                      <a:pt x="711" y="672"/>
                      <a:pt x="710" y="670"/>
                      <a:pt x="708" y="669"/>
                    </a:cubicBezTo>
                    <a:cubicBezTo>
                      <a:pt x="707" y="668"/>
                      <a:pt x="707" y="666"/>
                      <a:pt x="705" y="667"/>
                    </a:cubicBezTo>
                    <a:cubicBezTo>
                      <a:pt x="703" y="661"/>
                      <a:pt x="707" y="661"/>
                      <a:pt x="708" y="657"/>
                    </a:cubicBezTo>
                    <a:cubicBezTo>
                      <a:pt x="708" y="654"/>
                      <a:pt x="705" y="652"/>
                      <a:pt x="703" y="650"/>
                    </a:cubicBezTo>
                    <a:cubicBezTo>
                      <a:pt x="701" y="648"/>
                      <a:pt x="700" y="645"/>
                      <a:pt x="697" y="644"/>
                    </a:cubicBezTo>
                    <a:cubicBezTo>
                      <a:pt x="696" y="641"/>
                      <a:pt x="696" y="637"/>
                      <a:pt x="693" y="633"/>
                    </a:cubicBezTo>
                    <a:cubicBezTo>
                      <a:pt x="691" y="630"/>
                      <a:pt x="691" y="617"/>
                      <a:pt x="690" y="607"/>
                    </a:cubicBezTo>
                    <a:cubicBezTo>
                      <a:pt x="689" y="603"/>
                      <a:pt x="688" y="592"/>
                      <a:pt x="686" y="585"/>
                    </a:cubicBezTo>
                    <a:cubicBezTo>
                      <a:pt x="683" y="585"/>
                      <a:pt x="678" y="593"/>
                      <a:pt x="682" y="594"/>
                    </a:cubicBezTo>
                    <a:cubicBezTo>
                      <a:pt x="682" y="599"/>
                      <a:pt x="675" y="595"/>
                      <a:pt x="673" y="594"/>
                    </a:cubicBezTo>
                    <a:cubicBezTo>
                      <a:pt x="672" y="594"/>
                      <a:pt x="670" y="595"/>
                      <a:pt x="669" y="594"/>
                    </a:cubicBezTo>
                    <a:cubicBezTo>
                      <a:pt x="667" y="593"/>
                      <a:pt x="665" y="586"/>
                      <a:pt x="662" y="588"/>
                    </a:cubicBezTo>
                    <a:cubicBezTo>
                      <a:pt x="661" y="585"/>
                      <a:pt x="663" y="585"/>
                      <a:pt x="665" y="585"/>
                    </a:cubicBezTo>
                    <a:cubicBezTo>
                      <a:pt x="663" y="582"/>
                      <a:pt x="665" y="582"/>
                      <a:pt x="665" y="579"/>
                    </a:cubicBezTo>
                    <a:cubicBezTo>
                      <a:pt x="665" y="576"/>
                      <a:pt x="660" y="578"/>
                      <a:pt x="658" y="577"/>
                    </a:cubicBezTo>
                    <a:cubicBezTo>
                      <a:pt x="656" y="576"/>
                      <a:pt x="653" y="568"/>
                      <a:pt x="652" y="574"/>
                    </a:cubicBezTo>
                    <a:cubicBezTo>
                      <a:pt x="648" y="573"/>
                      <a:pt x="650" y="567"/>
                      <a:pt x="651" y="568"/>
                    </a:cubicBezTo>
                    <a:cubicBezTo>
                      <a:pt x="650" y="566"/>
                      <a:pt x="646" y="566"/>
                      <a:pt x="647" y="562"/>
                    </a:cubicBezTo>
                    <a:cubicBezTo>
                      <a:pt x="645" y="561"/>
                      <a:pt x="640" y="564"/>
                      <a:pt x="639" y="562"/>
                    </a:cubicBezTo>
                    <a:cubicBezTo>
                      <a:pt x="639" y="562"/>
                      <a:pt x="640" y="559"/>
                      <a:pt x="639" y="559"/>
                    </a:cubicBezTo>
                    <a:cubicBezTo>
                      <a:pt x="635" y="558"/>
                      <a:pt x="632" y="560"/>
                      <a:pt x="628" y="560"/>
                    </a:cubicBezTo>
                    <a:cubicBezTo>
                      <a:pt x="627" y="561"/>
                      <a:pt x="625" y="561"/>
                      <a:pt x="624" y="560"/>
                    </a:cubicBezTo>
                    <a:cubicBezTo>
                      <a:pt x="622" y="560"/>
                      <a:pt x="621" y="558"/>
                      <a:pt x="621" y="562"/>
                    </a:cubicBezTo>
                    <a:cubicBezTo>
                      <a:pt x="603" y="564"/>
                      <a:pt x="589" y="561"/>
                      <a:pt x="576" y="559"/>
                    </a:cubicBezTo>
                    <a:cubicBezTo>
                      <a:pt x="577" y="555"/>
                      <a:pt x="572" y="556"/>
                      <a:pt x="572" y="553"/>
                    </a:cubicBezTo>
                    <a:cubicBezTo>
                      <a:pt x="572" y="549"/>
                      <a:pt x="564" y="557"/>
                      <a:pt x="569" y="549"/>
                    </a:cubicBezTo>
                    <a:cubicBezTo>
                      <a:pt x="566" y="550"/>
                      <a:pt x="565" y="549"/>
                      <a:pt x="565" y="547"/>
                    </a:cubicBezTo>
                    <a:cubicBezTo>
                      <a:pt x="560" y="550"/>
                      <a:pt x="546" y="547"/>
                      <a:pt x="541" y="546"/>
                    </a:cubicBezTo>
                    <a:cubicBezTo>
                      <a:pt x="538" y="545"/>
                      <a:pt x="537" y="545"/>
                      <a:pt x="537" y="542"/>
                    </a:cubicBezTo>
                    <a:cubicBezTo>
                      <a:pt x="529" y="544"/>
                      <a:pt x="531" y="536"/>
                      <a:pt x="524" y="536"/>
                    </a:cubicBezTo>
                    <a:cubicBezTo>
                      <a:pt x="523" y="529"/>
                      <a:pt x="519" y="525"/>
                      <a:pt x="516" y="520"/>
                    </a:cubicBezTo>
                    <a:cubicBezTo>
                      <a:pt x="500" y="517"/>
                      <a:pt x="500" y="525"/>
                      <a:pt x="501" y="534"/>
                    </a:cubicBezTo>
                    <a:cubicBezTo>
                      <a:pt x="502" y="537"/>
                      <a:pt x="509" y="541"/>
                      <a:pt x="514" y="547"/>
                    </a:cubicBezTo>
                    <a:cubicBezTo>
                      <a:pt x="516" y="549"/>
                      <a:pt x="519" y="559"/>
                      <a:pt x="524" y="557"/>
                    </a:cubicBezTo>
                    <a:cubicBezTo>
                      <a:pt x="523" y="561"/>
                      <a:pt x="527" y="561"/>
                      <a:pt x="526" y="566"/>
                    </a:cubicBezTo>
                    <a:cubicBezTo>
                      <a:pt x="530" y="566"/>
                      <a:pt x="540" y="564"/>
                      <a:pt x="535" y="570"/>
                    </a:cubicBezTo>
                    <a:cubicBezTo>
                      <a:pt x="539" y="572"/>
                      <a:pt x="537" y="567"/>
                      <a:pt x="539" y="566"/>
                    </a:cubicBezTo>
                    <a:cubicBezTo>
                      <a:pt x="540" y="565"/>
                      <a:pt x="546" y="566"/>
                      <a:pt x="546" y="562"/>
                    </a:cubicBezTo>
                    <a:cubicBezTo>
                      <a:pt x="546" y="561"/>
                      <a:pt x="548" y="561"/>
                      <a:pt x="550" y="560"/>
                    </a:cubicBezTo>
                    <a:cubicBezTo>
                      <a:pt x="552" y="560"/>
                      <a:pt x="550" y="558"/>
                      <a:pt x="552" y="557"/>
                    </a:cubicBezTo>
                    <a:cubicBezTo>
                      <a:pt x="555" y="555"/>
                      <a:pt x="559" y="556"/>
                      <a:pt x="563" y="555"/>
                    </a:cubicBezTo>
                    <a:cubicBezTo>
                      <a:pt x="563" y="556"/>
                      <a:pt x="560" y="558"/>
                      <a:pt x="561" y="559"/>
                    </a:cubicBezTo>
                    <a:cubicBezTo>
                      <a:pt x="561" y="559"/>
                      <a:pt x="565" y="558"/>
                      <a:pt x="565" y="559"/>
                    </a:cubicBezTo>
                    <a:cubicBezTo>
                      <a:pt x="566" y="562"/>
                      <a:pt x="564" y="564"/>
                      <a:pt x="567" y="566"/>
                    </a:cubicBezTo>
                    <a:cubicBezTo>
                      <a:pt x="566" y="570"/>
                      <a:pt x="572" y="568"/>
                      <a:pt x="572" y="572"/>
                    </a:cubicBezTo>
                    <a:cubicBezTo>
                      <a:pt x="572" y="576"/>
                      <a:pt x="576" y="573"/>
                      <a:pt x="580" y="575"/>
                    </a:cubicBezTo>
                    <a:cubicBezTo>
                      <a:pt x="582" y="577"/>
                      <a:pt x="581" y="580"/>
                      <a:pt x="585" y="581"/>
                    </a:cubicBezTo>
                    <a:cubicBezTo>
                      <a:pt x="581" y="585"/>
                      <a:pt x="586" y="590"/>
                      <a:pt x="585" y="596"/>
                    </a:cubicBezTo>
                    <a:cubicBezTo>
                      <a:pt x="583" y="596"/>
                      <a:pt x="582" y="596"/>
                      <a:pt x="580" y="596"/>
                    </a:cubicBezTo>
                    <a:cubicBezTo>
                      <a:pt x="582" y="603"/>
                      <a:pt x="575" y="601"/>
                      <a:pt x="576" y="607"/>
                    </a:cubicBezTo>
                    <a:cubicBezTo>
                      <a:pt x="572" y="606"/>
                      <a:pt x="570" y="607"/>
                      <a:pt x="570" y="611"/>
                    </a:cubicBezTo>
                    <a:cubicBezTo>
                      <a:pt x="568" y="611"/>
                      <a:pt x="565" y="611"/>
                      <a:pt x="563" y="611"/>
                    </a:cubicBezTo>
                    <a:cubicBezTo>
                      <a:pt x="560" y="611"/>
                      <a:pt x="562" y="615"/>
                      <a:pt x="561" y="616"/>
                    </a:cubicBezTo>
                    <a:cubicBezTo>
                      <a:pt x="561" y="617"/>
                      <a:pt x="558" y="616"/>
                      <a:pt x="557" y="616"/>
                    </a:cubicBezTo>
                    <a:cubicBezTo>
                      <a:pt x="556" y="617"/>
                      <a:pt x="558" y="621"/>
                      <a:pt x="557" y="622"/>
                    </a:cubicBezTo>
                    <a:cubicBezTo>
                      <a:pt x="554" y="621"/>
                      <a:pt x="552" y="622"/>
                      <a:pt x="552" y="626"/>
                    </a:cubicBezTo>
                    <a:cubicBezTo>
                      <a:pt x="548" y="625"/>
                      <a:pt x="546" y="626"/>
                      <a:pt x="544" y="628"/>
                    </a:cubicBezTo>
                    <a:cubicBezTo>
                      <a:pt x="541" y="629"/>
                      <a:pt x="542" y="630"/>
                      <a:pt x="537" y="631"/>
                    </a:cubicBezTo>
                    <a:cubicBezTo>
                      <a:pt x="535" y="632"/>
                      <a:pt x="526" y="635"/>
                      <a:pt x="526" y="641"/>
                    </a:cubicBezTo>
                    <a:cubicBezTo>
                      <a:pt x="523" y="641"/>
                      <a:pt x="520" y="640"/>
                      <a:pt x="518" y="641"/>
                    </a:cubicBezTo>
                    <a:cubicBezTo>
                      <a:pt x="516" y="642"/>
                      <a:pt x="518" y="643"/>
                      <a:pt x="516" y="644"/>
                    </a:cubicBezTo>
                    <a:cubicBezTo>
                      <a:pt x="516" y="645"/>
                      <a:pt x="513" y="644"/>
                      <a:pt x="513" y="644"/>
                    </a:cubicBezTo>
                    <a:cubicBezTo>
                      <a:pt x="513" y="644"/>
                      <a:pt x="507" y="646"/>
                      <a:pt x="507" y="646"/>
                    </a:cubicBezTo>
                    <a:cubicBezTo>
                      <a:pt x="504" y="650"/>
                      <a:pt x="489" y="648"/>
                      <a:pt x="483" y="652"/>
                    </a:cubicBezTo>
                    <a:cubicBezTo>
                      <a:pt x="477" y="653"/>
                      <a:pt x="488" y="655"/>
                      <a:pt x="479" y="656"/>
                    </a:cubicBezTo>
                    <a:cubicBezTo>
                      <a:pt x="478" y="656"/>
                      <a:pt x="476" y="655"/>
                      <a:pt x="475" y="656"/>
                    </a:cubicBezTo>
                    <a:cubicBezTo>
                      <a:pt x="473" y="656"/>
                      <a:pt x="474" y="660"/>
                      <a:pt x="470" y="659"/>
                    </a:cubicBezTo>
                    <a:cubicBezTo>
                      <a:pt x="472" y="655"/>
                      <a:pt x="467" y="657"/>
                      <a:pt x="466" y="656"/>
                    </a:cubicBezTo>
                    <a:cubicBezTo>
                      <a:pt x="465" y="653"/>
                      <a:pt x="467" y="648"/>
                      <a:pt x="462" y="648"/>
                    </a:cubicBezTo>
                    <a:cubicBezTo>
                      <a:pt x="462" y="645"/>
                      <a:pt x="464" y="645"/>
                      <a:pt x="464" y="643"/>
                    </a:cubicBezTo>
                    <a:cubicBezTo>
                      <a:pt x="463" y="641"/>
                      <a:pt x="459" y="640"/>
                      <a:pt x="462" y="639"/>
                    </a:cubicBezTo>
                    <a:cubicBezTo>
                      <a:pt x="461" y="637"/>
                      <a:pt x="460" y="635"/>
                      <a:pt x="457" y="635"/>
                    </a:cubicBezTo>
                    <a:cubicBezTo>
                      <a:pt x="459" y="630"/>
                      <a:pt x="453" y="624"/>
                      <a:pt x="457" y="624"/>
                    </a:cubicBezTo>
                    <a:cubicBezTo>
                      <a:pt x="457" y="622"/>
                      <a:pt x="454" y="623"/>
                      <a:pt x="453" y="622"/>
                    </a:cubicBezTo>
                    <a:cubicBezTo>
                      <a:pt x="451" y="620"/>
                      <a:pt x="452" y="615"/>
                      <a:pt x="453" y="616"/>
                    </a:cubicBezTo>
                    <a:cubicBezTo>
                      <a:pt x="452" y="615"/>
                      <a:pt x="450" y="613"/>
                      <a:pt x="449" y="613"/>
                    </a:cubicBezTo>
                    <a:cubicBezTo>
                      <a:pt x="448" y="612"/>
                      <a:pt x="449" y="611"/>
                      <a:pt x="447" y="611"/>
                    </a:cubicBezTo>
                    <a:cubicBezTo>
                      <a:pt x="446" y="611"/>
                      <a:pt x="444" y="604"/>
                      <a:pt x="444" y="605"/>
                    </a:cubicBezTo>
                    <a:cubicBezTo>
                      <a:pt x="444" y="605"/>
                      <a:pt x="444" y="607"/>
                      <a:pt x="444" y="607"/>
                    </a:cubicBezTo>
                    <a:cubicBezTo>
                      <a:pt x="440" y="604"/>
                      <a:pt x="440" y="598"/>
                      <a:pt x="434" y="598"/>
                    </a:cubicBezTo>
                    <a:cubicBezTo>
                      <a:pt x="439" y="590"/>
                      <a:pt x="430" y="588"/>
                      <a:pt x="431" y="579"/>
                    </a:cubicBezTo>
                    <a:cubicBezTo>
                      <a:pt x="430" y="577"/>
                      <a:pt x="427" y="578"/>
                      <a:pt x="427" y="575"/>
                    </a:cubicBezTo>
                    <a:cubicBezTo>
                      <a:pt x="427" y="572"/>
                      <a:pt x="421" y="574"/>
                      <a:pt x="419" y="572"/>
                    </a:cubicBezTo>
                    <a:cubicBezTo>
                      <a:pt x="421" y="569"/>
                      <a:pt x="421" y="568"/>
                      <a:pt x="418" y="568"/>
                    </a:cubicBezTo>
                    <a:cubicBezTo>
                      <a:pt x="420" y="565"/>
                      <a:pt x="419" y="564"/>
                      <a:pt x="418" y="559"/>
                    </a:cubicBezTo>
                    <a:cubicBezTo>
                      <a:pt x="417" y="558"/>
                      <a:pt x="418" y="555"/>
                      <a:pt x="418" y="555"/>
                    </a:cubicBezTo>
                    <a:cubicBezTo>
                      <a:pt x="417" y="555"/>
                      <a:pt x="416" y="555"/>
                      <a:pt x="416" y="555"/>
                    </a:cubicBezTo>
                    <a:cubicBezTo>
                      <a:pt x="415" y="550"/>
                      <a:pt x="419" y="552"/>
                      <a:pt x="416" y="547"/>
                    </a:cubicBezTo>
                    <a:cubicBezTo>
                      <a:pt x="414" y="545"/>
                      <a:pt x="412" y="557"/>
                      <a:pt x="412" y="547"/>
                    </a:cubicBezTo>
                    <a:cubicBezTo>
                      <a:pt x="412" y="540"/>
                      <a:pt x="406" y="536"/>
                      <a:pt x="399" y="529"/>
                    </a:cubicBezTo>
                    <a:cubicBezTo>
                      <a:pt x="394" y="533"/>
                      <a:pt x="398" y="534"/>
                      <a:pt x="395" y="540"/>
                    </a:cubicBezTo>
                    <a:cubicBezTo>
                      <a:pt x="391" y="541"/>
                      <a:pt x="392" y="536"/>
                      <a:pt x="390" y="536"/>
                    </a:cubicBezTo>
                    <a:cubicBezTo>
                      <a:pt x="387" y="537"/>
                      <a:pt x="386" y="535"/>
                      <a:pt x="384" y="534"/>
                    </a:cubicBezTo>
                    <a:cubicBezTo>
                      <a:pt x="388" y="537"/>
                      <a:pt x="385" y="546"/>
                      <a:pt x="391" y="546"/>
                    </a:cubicBezTo>
                    <a:cubicBezTo>
                      <a:pt x="389" y="550"/>
                      <a:pt x="392" y="555"/>
                      <a:pt x="395" y="562"/>
                    </a:cubicBezTo>
                    <a:cubicBezTo>
                      <a:pt x="395" y="563"/>
                      <a:pt x="395" y="566"/>
                      <a:pt x="395" y="566"/>
                    </a:cubicBezTo>
                    <a:cubicBezTo>
                      <a:pt x="398" y="568"/>
                      <a:pt x="399" y="577"/>
                      <a:pt x="401" y="581"/>
                    </a:cubicBezTo>
                    <a:cubicBezTo>
                      <a:pt x="403" y="581"/>
                      <a:pt x="406" y="581"/>
                      <a:pt x="408" y="581"/>
                    </a:cubicBezTo>
                    <a:cubicBezTo>
                      <a:pt x="407" y="583"/>
                      <a:pt x="406" y="584"/>
                      <a:pt x="406" y="587"/>
                    </a:cubicBezTo>
                    <a:cubicBezTo>
                      <a:pt x="409" y="587"/>
                      <a:pt x="410" y="586"/>
                      <a:pt x="410" y="585"/>
                    </a:cubicBezTo>
                    <a:cubicBezTo>
                      <a:pt x="414" y="587"/>
                      <a:pt x="412" y="590"/>
                      <a:pt x="414" y="594"/>
                    </a:cubicBezTo>
                    <a:cubicBezTo>
                      <a:pt x="414" y="595"/>
                      <a:pt x="417" y="595"/>
                      <a:pt x="418" y="596"/>
                    </a:cubicBezTo>
                    <a:cubicBezTo>
                      <a:pt x="418" y="597"/>
                      <a:pt x="417" y="599"/>
                      <a:pt x="418" y="600"/>
                    </a:cubicBezTo>
                    <a:cubicBezTo>
                      <a:pt x="418" y="600"/>
                      <a:pt x="419" y="599"/>
                      <a:pt x="419" y="600"/>
                    </a:cubicBezTo>
                    <a:cubicBezTo>
                      <a:pt x="420" y="602"/>
                      <a:pt x="418" y="603"/>
                      <a:pt x="418" y="603"/>
                    </a:cubicBezTo>
                    <a:cubicBezTo>
                      <a:pt x="418" y="606"/>
                      <a:pt x="420" y="606"/>
                      <a:pt x="421" y="607"/>
                    </a:cubicBezTo>
                    <a:cubicBezTo>
                      <a:pt x="422" y="608"/>
                      <a:pt x="421" y="610"/>
                      <a:pt x="421" y="611"/>
                    </a:cubicBezTo>
                    <a:cubicBezTo>
                      <a:pt x="421" y="611"/>
                      <a:pt x="423" y="611"/>
                      <a:pt x="423" y="611"/>
                    </a:cubicBezTo>
                    <a:cubicBezTo>
                      <a:pt x="424" y="613"/>
                      <a:pt x="421" y="620"/>
                      <a:pt x="427" y="618"/>
                    </a:cubicBezTo>
                    <a:cubicBezTo>
                      <a:pt x="427" y="622"/>
                      <a:pt x="427" y="626"/>
                      <a:pt x="429" y="629"/>
                    </a:cubicBezTo>
                    <a:cubicBezTo>
                      <a:pt x="429" y="631"/>
                      <a:pt x="432" y="632"/>
                      <a:pt x="432" y="633"/>
                    </a:cubicBezTo>
                    <a:cubicBezTo>
                      <a:pt x="433" y="635"/>
                      <a:pt x="433" y="637"/>
                      <a:pt x="434" y="639"/>
                    </a:cubicBezTo>
                    <a:cubicBezTo>
                      <a:pt x="435" y="640"/>
                      <a:pt x="437" y="640"/>
                      <a:pt x="438" y="641"/>
                    </a:cubicBezTo>
                    <a:cubicBezTo>
                      <a:pt x="440" y="643"/>
                      <a:pt x="436" y="646"/>
                      <a:pt x="440" y="646"/>
                    </a:cubicBezTo>
                    <a:cubicBezTo>
                      <a:pt x="442" y="646"/>
                      <a:pt x="441" y="651"/>
                      <a:pt x="442" y="654"/>
                    </a:cubicBezTo>
                    <a:cubicBezTo>
                      <a:pt x="449" y="650"/>
                      <a:pt x="447" y="657"/>
                      <a:pt x="457" y="656"/>
                    </a:cubicBezTo>
                    <a:cubicBezTo>
                      <a:pt x="457" y="661"/>
                      <a:pt x="460" y="663"/>
                      <a:pt x="460" y="669"/>
                    </a:cubicBezTo>
                    <a:cubicBezTo>
                      <a:pt x="467" y="679"/>
                      <a:pt x="489" y="676"/>
                      <a:pt x="503" y="674"/>
                    </a:cubicBezTo>
                    <a:cubicBezTo>
                      <a:pt x="505" y="675"/>
                      <a:pt x="504" y="671"/>
                      <a:pt x="505" y="670"/>
                    </a:cubicBezTo>
                    <a:cubicBezTo>
                      <a:pt x="509" y="669"/>
                      <a:pt x="518" y="674"/>
                      <a:pt x="516" y="667"/>
                    </a:cubicBezTo>
                    <a:cubicBezTo>
                      <a:pt x="520" y="669"/>
                      <a:pt x="520" y="672"/>
                      <a:pt x="518" y="676"/>
                    </a:cubicBezTo>
                    <a:cubicBezTo>
                      <a:pt x="518" y="677"/>
                      <a:pt x="516" y="678"/>
                      <a:pt x="516" y="678"/>
                    </a:cubicBezTo>
                    <a:cubicBezTo>
                      <a:pt x="516" y="681"/>
                      <a:pt x="517" y="686"/>
                      <a:pt x="516" y="689"/>
                    </a:cubicBezTo>
                    <a:cubicBezTo>
                      <a:pt x="516" y="690"/>
                      <a:pt x="513" y="689"/>
                      <a:pt x="513" y="689"/>
                    </a:cubicBezTo>
                    <a:cubicBezTo>
                      <a:pt x="512" y="690"/>
                      <a:pt x="512" y="698"/>
                      <a:pt x="511" y="700"/>
                    </a:cubicBezTo>
                    <a:cubicBezTo>
                      <a:pt x="510" y="702"/>
                      <a:pt x="505" y="703"/>
                      <a:pt x="507" y="710"/>
                    </a:cubicBezTo>
                    <a:cubicBezTo>
                      <a:pt x="501" y="710"/>
                      <a:pt x="505" y="720"/>
                      <a:pt x="498" y="719"/>
                    </a:cubicBezTo>
                    <a:cubicBezTo>
                      <a:pt x="499" y="725"/>
                      <a:pt x="496" y="726"/>
                      <a:pt x="496" y="730"/>
                    </a:cubicBezTo>
                    <a:cubicBezTo>
                      <a:pt x="489" y="728"/>
                      <a:pt x="493" y="737"/>
                      <a:pt x="486" y="736"/>
                    </a:cubicBezTo>
                    <a:cubicBezTo>
                      <a:pt x="486" y="738"/>
                      <a:pt x="486" y="739"/>
                      <a:pt x="486" y="741"/>
                    </a:cubicBezTo>
                    <a:cubicBezTo>
                      <a:pt x="485" y="741"/>
                      <a:pt x="484" y="739"/>
                      <a:pt x="483" y="739"/>
                    </a:cubicBezTo>
                    <a:cubicBezTo>
                      <a:pt x="479" y="741"/>
                      <a:pt x="481" y="743"/>
                      <a:pt x="475" y="745"/>
                    </a:cubicBezTo>
                    <a:cubicBezTo>
                      <a:pt x="475" y="745"/>
                      <a:pt x="470" y="747"/>
                      <a:pt x="470" y="747"/>
                    </a:cubicBezTo>
                    <a:cubicBezTo>
                      <a:pt x="470" y="747"/>
                      <a:pt x="470" y="749"/>
                      <a:pt x="470" y="749"/>
                    </a:cubicBezTo>
                    <a:cubicBezTo>
                      <a:pt x="468" y="750"/>
                      <a:pt x="464" y="751"/>
                      <a:pt x="462" y="753"/>
                    </a:cubicBezTo>
                    <a:cubicBezTo>
                      <a:pt x="458" y="756"/>
                      <a:pt x="456" y="762"/>
                      <a:pt x="449" y="762"/>
                    </a:cubicBezTo>
                    <a:cubicBezTo>
                      <a:pt x="451" y="767"/>
                      <a:pt x="447" y="767"/>
                      <a:pt x="447" y="771"/>
                    </a:cubicBezTo>
                    <a:cubicBezTo>
                      <a:pt x="445" y="773"/>
                      <a:pt x="444" y="772"/>
                      <a:pt x="442" y="771"/>
                    </a:cubicBezTo>
                    <a:cubicBezTo>
                      <a:pt x="443" y="773"/>
                      <a:pt x="439" y="776"/>
                      <a:pt x="440" y="777"/>
                    </a:cubicBezTo>
                    <a:cubicBezTo>
                      <a:pt x="444" y="780"/>
                      <a:pt x="438" y="777"/>
                      <a:pt x="438" y="782"/>
                    </a:cubicBezTo>
                    <a:cubicBezTo>
                      <a:pt x="438" y="785"/>
                      <a:pt x="435" y="783"/>
                      <a:pt x="434" y="784"/>
                    </a:cubicBezTo>
                    <a:cubicBezTo>
                      <a:pt x="434" y="785"/>
                      <a:pt x="435" y="787"/>
                      <a:pt x="434" y="788"/>
                    </a:cubicBezTo>
                    <a:cubicBezTo>
                      <a:pt x="434" y="790"/>
                      <a:pt x="430" y="804"/>
                      <a:pt x="431" y="808"/>
                    </a:cubicBezTo>
                    <a:cubicBezTo>
                      <a:pt x="431" y="812"/>
                      <a:pt x="432" y="813"/>
                      <a:pt x="434" y="816"/>
                    </a:cubicBezTo>
                    <a:cubicBezTo>
                      <a:pt x="435" y="821"/>
                      <a:pt x="434" y="823"/>
                      <a:pt x="434" y="827"/>
                    </a:cubicBezTo>
                    <a:cubicBezTo>
                      <a:pt x="434" y="828"/>
                      <a:pt x="436" y="834"/>
                      <a:pt x="438" y="835"/>
                    </a:cubicBezTo>
                    <a:cubicBezTo>
                      <a:pt x="443" y="835"/>
                      <a:pt x="432" y="843"/>
                      <a:pt x="442" y="844"/>
                    </a:cubicBezTo>
                    <a:cubicBezTo>
                      <a:pt x="441" y="853"/>
                      <a:pt x="443" y="860"/>
                      <a:pt x="442" y="868"/>
                    </a:cubicBezTo>
                    <a:cubicBezTo>
                      <a:pt x="441" y="873"/>
                      <a:pt x="436" y="878"/>
                      <a:pt x="436" y="883"/>
                    </a:cubicBezTo>
                    <a:cubicBezTo>
                      <a:pt x="432" y="883"/>
                      <a:pt x="425" y="888"/>
                      <a:pt x="423" y="890"/>
                    </a:cubicBezTo>
                    <a:cubicBezTo>
                      <a:pt x="422" y="892"/>
                      <a:pt x="421" y="892"/>
                      <a:pt x="423" y="892"/>
                    </a:cubicBezTo>
                    <a:cubicBezTo>
                      <a:pt x="423" y="895"/>
                      <a:pt x="419" y="893"/>
                      <a:pt x="418" y="894"/>
                    </a:cubicBezTo>
                    <a:cubicBezTo>
                      <a:pt x="416" y="895"/>
                      <a:pt x="417" y="897"/>
                      <a:pt x="416" y="898"/>
                    </a:cubicBezTo>
                    <a:cubicBezTo>
                      <a:pt x="415" y="898"/>
                      <a:pt x="412" y="894"/>
                      <a:pt x="412" y="898"/>
                    </a:cubicBezTo>
                    <a:cubicBezTo>
                      <a:pt x="412" y="900"/>
                      <a:pt x="410" y="899"/>
                      <a:pt x="408" y="900"/>
                    </a:cubicBezTo>
                    <a:cubicBezTo>
                      <a:pt x="406" y="901"/>
                      <a:pt x="406" y="906"/>
                      <a:pt x="401" y="905"/>
                    </a:cubicBezTo>
                    <a:cubicBezTo>
                      <a:pt x="398" y="916"/>
                      <a:pt x="401" y="931"/>
                      <a:pt x="403" y="946"/>
                    </a:cubicBezTo>
                    <a:cubicBezTo>
                      <a:pt x="401" y="948"/>
                      <a:pt x="399" y="949"/>
                      <a:pt x="399" y="946"/>
                    </a:cubicBezTo>
                    <a:cubicBezTo>
                      <a:pt x="397" y="946"/>
                      <a:pt x="398" y="949"/>
                      <a:pt x="397" y="950"/>
                    </a:cubicBezTo>
                    <a:cubicBezTo>
                      <a:pt x="395" y="952"/>
                      <a:pt x="392" y="949"/>
                      <a:pt x="391" y="952"/>
                    </a:cubicBezTo>
                    <a:cubicBezTo>
                      <a:pt x="391" y="955"/>
                      <a:pt x="384" y="954"/>
                      <a:pt x="382" y="958"/>
                    </a:cubicBezTo>
                    <a:cubicBezTo>
                      <a:pt x="382" y="961"/>
                      <a:pt x="382" y="965"/>
                      <a:pt x="382" y="969"/>
                    </a:cubicBezTo>
                    <a:cubicBezTo>
                      <a:pt x="378" y="969"/>
                      <a:pt x="380" y="975"/>
                      <a:pt x="378" y="978"/>
                    </a:cubicBezTo>
                    <a:cubicBezTo>
                      <a:pt x="378" y="979"/>
                      <a:pt x="375" y="979"/>
                      <a:pt x="375" y="980"/>
                    </a:cubicBezTo>
                    <a:cubicBezTo>
                      <a:pt x="373" y="983"/>
                      <a:pt x="374" y="987"/>
                      <a:pt x="371" y="989"/>
                    </a:cubicBezTo>
                    <a:cubicBezTo>
                      <a:pt x="370" y="990"/>
                      <a:pt x="371" y="992"/>
                      <a:pt x="371" y="993"/>
                    </a:cubicBezTo>
                    <a:cubicBezTo>
                      <a:pt x="371" y="993"/>
                      <a:pt x="368" y="992"/>
                      <a:pt x="367" y="993"/>
                    </a:cubicBezTo>
                    <a:cubicBezTo>
                      <a:pt x="367" y="994"/>
                      <a:pt x="368" y="997"/>
                      <a:pt x="367" y="999"/>
                    </a:cubicBezTo>
                    <a:cubicBezTo>
                      <a:pt x="367" y="999"/>
                      <a:pt x="364" y="998"/>
                      <a:pt x="363" y="999"/>
                    </a:cubicBezTo>
                    <a:cubicBezTo>
                      <a:pt x="363" y="999"/>
                      <a:pt x="364" y="1002"/>
                      <a:pt x="363" y="1002"/>
                    </a:cubicBezTo>
                    <a:cubicBezTo>
                      <a:pt x="363" y="1003"/>
                      <a:pt x="360" y="1002"/>
                      <a:pt x="360" y="1002"/>
                    </a:cubicBezTo>
                    <a:cubicBezTo>
                      <a:pt x="359" y="1003"/>
                      <a:pt x="356" y="1006"/>
                      <a:pt x="356" y="1008"/>
                    </a:cubicBezTo>
                    <a:cubicBezTo>
                      <a:pt x="356" y="1010"/>
                      <a:pt x="354" y="1009"/>
                      <a:pt x="352" y="1010"/>
                    </a:cubicBezTo>
                    <a:cubicBezTo>
                      <a:pt x="352" y="1010"/>
                      <a:pt x="353" y="1013"/>
                      <a:pt x="352" y="1013"/>
                    </a:cubicBezTo>
                    <a:cubicBezTo>
                      <a:pt x="352" y="1014"/>
                      <a:pt x="349" y="1013"/>
                      <a:pt x="349" y="1013"/>
                    </a:cubicBezTo>
                    <a:cubicBezTo>
                      <a:pt x="347" y="1015"/>
                      <a:pt x="346" y="1016"/>
                      <a:pt x="345" y="1017"/>
                    </a:cubicBezTo>
                    <a:cubicBezTo>
                      <a:pt x="344" y="1018"/>
                      <a:pt x="342" y="1021"/>
                      <a:pt x="341" y="1021"/>
                    </a:cubicBezTo>
                    <a:cubicBezTo>
                      <a:pt x="340" y="1021"/>
                      <a:pt x="335" y="1023"/>
                      <a:pt x="335" y="1023"/>
                    </a:cubicBezTo>
                    <a:cubicBezTo>
                      <a:pt x="334" y="1022"/>
                      <a:pt x="334" y="1021"/>
                      <a:pt x="332" y="1023"/>
                    </a:cubicBezTo>
                    <a:cubicBezTo>
                      <a:pt x="329" y="1024"/>
                      <a:pt x="328" y="1024"/>
                      <a:pt x="324" y="1025"/>
                    </a:cubicBezTo>
                    <a:cubicBezTo>
                      <a:pt x="323" y="1025"/>
                      <a:pt x="311" y="1030"/>
                      <a:pt x="308" y="1025"/>
                    </a:cubicBezTo>
                    <a:cubicBezTo>
                      <a:pt x="305" y="1025"/>
                      <a:pt x="307" y="1027"/>
                      <a:pt x="308" y="1027"/>
                    </a:cubicBezTo>
                    <a:cubicBezTo>
                      <a:pt x="305" y="1031"/>
                      <a:pt x="301" y="1027"/>
                      <a:pt x="295" y="1028"/>
                    </a:cubicBezTo>
                    <a:cubicBezTo>
                      <a:pt x="292" y="1029"/>
                      <a:pt x="293" y="1030"/>
                      <a:pt x="295" y="1030"/>
                    </a:cubicBezTo>
                    <a:cubicBezTo>
                      <a:pt x="293" y="1033"/>
                      <a:pt x="283" y="1028"/>
                      <a:pt x="278" y="1028"/>
                    </a:cubicBezTo>
                    <a:cubicBezTo>
                      <a:pt x="278" y="1019"/>
                      <a:pt x="269" y="1014"/>
                      <a:pt x="274" y="1006"/>
                    </a:cubicBezTo>
                    <a:cubicBezTo>
                      <a:pt x="270" y="1003"/>
                      <a:pt x="265" y="1000"/>
                      <a:pt x="267" y="991"/>
                    </a:cubicBezTo>
                    <a:cubicBezTo>
                      <a:pt x="261" y="997"/>
                      <a:pt x="265" y="994"/>
                      <a:pt x="263" y="985"/>
                    </a:cubicBezTo>
                    <a:cubicBezTo>
                      <a:pt x="260" y="977"/>
                      <a:pt x="249" y="970"/>
                      <a:pt x="252" y="959"/>
                    </a:cubicBezTo>
                    <a:cubicBezTo>
                      <a:pt x="250" y="958"/>
                      <a:pt x="250" y="963"/>
                      <a:pt x="250" y="963"/>
                    </a:cubicBezTo>
                    <a:cubicBezTo>
                      <a:pt x="246" y="962"/>
                      <a:pt x="250" y="950"/>
                      <a:pt x="246" y="956"/>
                    </a:cubicBezTo>
                    <a:cubicBezTo>
                      <a:pt x="243" y="953"/>
                      <a:pt x="244" y="947"/>
                      <a:pt x="244" y="943"/>
                    </a:cubicBezTo>
                    <a:cubicBezTo>
                      <a:pt x="245" y="937"/>
                      <a:pt x="245" y="933"/>
                      <a:pt x="242" y="926"/>
                    </a:cubicBezTo>
                    <a:cubicBezTo>
                      <a:pt x="243" y="923"/>
                      <a:pt x="238" y="925"/>
                      <a:pt x="237" y="924"/>
                    </a:cubicBezTo>
                    <a:cubicBezTo>
                      <a:pt x="236" y="923"/>
                      <a:pt x="242" y="919"/>
                      <a:pt x="233" y="920"/>
                    </a:cubicBezTo>
                    <a:cubicBezTo>
                      <a:pt x="232" y="919"/>
                      <a:pt x="234" y="915"/>
                      <a:pt x="233" y="915"/>
                    </a:cubicBezTo>
                    <a:cubicBezTo>
                      <a:pt x="233" y="914"/>
                      <a:pt x="229" y="915"/>
                      <a:pt x="229" y="915"/>
                    </a:cubicBezTo>
                    <a:cubicBezTo>
                      <a:pt x="229" y="914"/>
                      <a:pt x="235" y="907"/>
                      <a:pt x="227" y="909"/>
                    </a:cubicBezTo>
                    <a:cubicBezTo>
                      <a:pt x="227" y="906"/>
                      <a:pt x="230" y="905"/>
                      <a:pt x="229" y="902"/>
                    </a:cubicBezTo>
                    <a:cubicBezTo>
                      <a:pt x="226" y="900"/>
                      <a:pt x="230" y="892"/>
                      <a:pt x="224" y="894"/>
                    </a:cubicBezTo>
                    <a:cubicBezTo>
                      <a:pt x="223" y="877"/>
                      <a:pt x="225" y="871"/>
                      <a:pt x="233" y="861"/>
                    </a:cubicBezTo>
                    <a:cubicBezTo>
                      <a:pt x="232" y="858"/>
                      <a:pt x="235" y="851"/>
                      <a:pt x="231" y="851"/>
                    </a:cubicBezTo>
                    <a:cubicBezTo>
                      <a:pt x="231" y="848"/>
                      <a:pt x="235" y="851"/>
                      <a:pt x="237" y="849"/>
                    </a:cubicBezTo>
                    <a:cubicBezTo>
                      <a:pt x="238" y="849"/>
                      <a:pt x="236" y="845"/>
                      <a:pt x="239" y="846"/>
                    </a:cubicBezTo>
                    <a:cubicBezTo>
                      <a:pt x="238" y="843"/>
                      <a:pt x="237" y="826"/>
                      <a:pt x="235" y="831"/>
                    </a:cubicBezTo>
                    <a:cubicBezTo>
                      <a:pt x="231" y="827"/>
                      <a:pt x="233" y="823"/>
                      <a:pt x="233" y="820"/>
                    </a:cubicBezTo>
                    <a:cubicBezTo>
                      <a:pt x="233" y="815"/>
                      <a:pt x="234" y="810"/>
                      <a:pt x="233" y="807"/>
                    </a:cubicBezTo>
                    <a:cubicBezTo>
                      <a:pt x="233" y="804"/>
                      <a:pt x="230" y="806"/>
                      <a:pt x="229" y="805"/>
                    </a:cubicBezTo>
                    <a:cubicBezTo>
                      <a:pt x="229" y="804"/>
                      <a:pt x="231" y="802"/>
                      <a:pt x="231" y="801"/>
                    </a:cubicBezTo>
                    <a:cubicBezTo>
                      <a:pt x="231" y="801"/>
                      <a:pt x="229" y="800"/>
                      <a:pt x="229" y="799"/>
                    </a:cubicBezTo>
                    <a:cubicBezTo>
                      <a:pt x="229" y="795"/>
                      <a:pt x="227" y="796"/>
                      <a:pt x="226" y="794"/>
                    </a:cubicBezTo>
                    <a:cubicBezTo>
                      <a:pt x="225" y="793"/>
                      <a:pt x="226" y="790"/>
                      <a:pt x="226" y="790"/>
                    </a:cubicBezTo>
                    <a:cubicBezTo>
                      <a:pt x="225" y="790"/>
                      <a:pt x="220" y="789"/>
                      <a:pt x="222" y="788"/>
                    </a:cubicBezTo>
                    <a:cubicBezTo>
                      <a:pt x="222" y="788"/>
                      <a:pt x="224" y="788"/>
                      <a:pt x="224" y="788"/>
                    </a:cubicBezTo>
                    <a:cubicBezTo>
                      <a:pt x="221" y="784"/>
                      <a:pt x="219" y="783"/>
                      <a:pt x="214" y="780"/>
                    </a:cubicBezTo>
                    <a:cubicBezTo>
                      <a:pt x="213" y="780"/>
                      <a:pt x="215" y="779"/>
                      <a:pt x="213" y="779"/>
                    </a:cubicBezTo>
                    <a:cubicBezTo>
                      <a:pt x="211" y="779"/>
                      <a:pt x="211" y="773"/>
                      <a:pt x="207" y="775"/>
                    </a:cubicBezTo>
                    <a:cubicBezTo>
                      <a:pt x="203" y="759"/>
                      <a:pt x="207" y="746"/>
                      <a:pt x="207" y="728"/>
                    </a:cubicBezTo>
                    <a:cubicBezTo>
                      <a:pt x="206" y="725"/>
                      <a:pt x="202" y="731"/>
                      <a:pt x="203" y="723"/>
                    </a:cubicBezTo>
                    <a:cubicBezTo>
                      <a:pt x="192" y="724"/>
                      <a:pt x="184" y="722"/>
                      <a:pt x="177" y="719"/>
                    </a:cubicBezTo>
                    <a:cubicBezTo>
                      <a:pt x="179" y="709"/>
                      <a:pt x="172" y="720"/>
                      <a:pt x="173" y="710"/>
                    </a:cubicBezTo>
                    <a:cubicBezTo>
                      <a:pt x="165" y="707"/>
                      <a:pt x="163" y="705"/>
                      <a:pt x="153" y="708"/>
                    </a:cubicBezTo>
                    <a:cubicBezTo>
                      <a:pt x="151" y="708"/>
                      <a:pt x="148" y="709"/>
                      <a:pt x="145" y="710"/>
                    </a:cubicBezTo>
                    <a:cubicBezTo>
                      <a:pt x="144" y="710"/>
                      <a:pt x="140" y="713"/>
                      <a:pt x="134" y="711"/>
                    </a:cubicBezTo>
                    <a:cubicBezTo>
                      <a:pt x="137" y="716"/>
                      <a:pt x="140" y="713"/>
                      <a:pt x="130" y="715"/>
                    </a:cubicBezTo>
                    <a:cubicBezTo>
                      <a:pt x="124" y="717"/>
                      <a:pt x="120" y="718"/>
                      <a:pt x="110" y="719"/>
                    </a:cubicBezTo>
                    <a:cubicBezTo>
                      <a:pt x="107" y="719"/>
                      <a:pt x="107" y="717"/>
                      <a:pt x="104" y="717"/>
                    </a:cubicBezTo>
                    <a:cubicBezTo>
                      <a:pt x="92" y="716"/>
                      <a:pt x="79" y="723"/>
                      <a:pt x="69" y="721"/>
                    </a:cubicBezTo>
                    <a:cubicBezTo>
                      <a:pt x="70" y="714"/>
                      <a:pt x="62" y="716"/>
                      <a:pt x="60" y="715"/>
                    </a:cubicBezTo>
                    <a:cubicBezTo>
                      <a:pt x="59" y="715"/>
                      <a:pt x="60" y="712"/>
                      <a:pt x="60" y="711"/>
                    </a:cubicBezTo>
                    <a:cubicBezTo>
                      <a:pt x="59" y="711"/>
                      <a:pt x="55" y="712"/>
                      <a:pt x="54" y="711"/>
                    </a:cubicBezTo>
                    <a:cubicBezTo>
                      <a:pt x="53" y="711"/>
                      <a:pt x="55" y="708"/>
                      <a:pt x="54" y="708"/>
                    </a:cubicBezTo>
                    <a:cubicBezTo>
                      <a:pt x="53" y="707"/>
                      <a:pt x="50" y="709"/>
                      <a:pt x="50" y="706"/>
                    </a:cubicBezTo>
                    <a:cubicBezTo>
                      <a:pt x="50" y="705"/>
                      <a:pt x="47" y="702"/>
                      <a:pt x="47" y="702"/>
                    </a:cubicBezTo>
                    <a:cubicBezTo>
                      <a:pt x="46" y="701"/>
                      <a:pt x="47" y="700"/>
                      <a:pt x="45" y="700"/>
                    </a:cubicBezTo>
                    <a:cubicBezTo>
                      <a:pt x="43" y="700"/>
                      <a:pt x="43" y="698"/>
                      <a:pt x="43" y="697"/>
                    </a:cubicBezTo>
                    <a:cubicBezTo>
                      <a:pt x="42" y="694"/>
                      <a:pt x="40" y="696"/>
                      <a:pt x="39" y="695"/>
                    </a:cubicBezTo>
                    <a:cubicBezTo>
                      <a:pt x="39" y="694"/>
                      <a:pt x="40" y="692"/>
                      <a:pt x="39" y="691"/>
                    </a:cubicBezTo>
                    <a:cubicBezTo>
                      <a:pt x="38" y="689"/>
                      <a:pt x="35" y="692"/>
                      <a:pt x="35" y="689"/>
                    </a:cubicBezTo>
                    <a:cubicBezTo>
                      <a:pt x="35" y="688"/>
                      <a:pt x="37" y="686"/>
                      <a:pt x="37" y="687"/>
                    </a:cubicBezTo>
                    <a:cubicBezTo>
                      <a:pt x="35" y="681"/>
                      <a:pt x="26" y="682"/>
                      <a:pt x="28" y="676"/>
                    </a:cubicBezTo>
                    <a:cubicBezTo>
                      <a:pt x="19" y="679"/>
                      <a:pt x="23" y="668"/>
                      <a:pt x="15" y="670"/>
                    </a:cubicBezTo>
                    <a:cubicBezTo>
                      <a:pt x="16" y="669"/>
                      <a:pt x="17" y="667"/>
                      <a:pt x="17" y="665"/>
                    </a:cubicBezTo>
                    <a:cubicBezTo>
                      <a:pt x="16" y="662"/>
                      <a:pt x="12" y="663"/>
                      <a:pt x="9" y="663"/>
                    </a:cubicBezTo>
                    <a:cubicBezTo>
                      <a:pt x="11" y="660"/>
                      <a:pt x="6" y="659"/>
                      <a:pt x="6" y="657"/>
                    </a:cubicBezTo>
                    <a:cubicBezTo>
                      <a:pt x="5" y="654"/>
                      <a:pt x="9" y="655"/>
                      <a:pt x="6" y="650"/>
                    </a:cubicBezTo>
                    <a:cubicBezTo>
                      <a:pt x="5" y="649"/>
                      <a:pt x="4" y="650"/>
                      <a:pt x="4" y="648"/>
                    </a:cubicBezTo>
                    <a:cubicBezTo>
                      <a:pt x="4" y="647"/>
                      <a:pt x="2" y="642"/>
                      <a:pt x="0" y="641"/>
                    </a:cubicBezTo>
                    <a:cubicBezTo>
                      <a:pt x="0" y="638"/>
                      <a:pt x="4" y="640"/>
                      <a:pt x="6" y="639"/>
                    </a:cubicBezTo>
                    <a:cubicBezTo>
                      <a:pt x="7" y="638"/>
                      <a:pt x="6" y="632"/>
                      <a:pt x="9" y="633"/>
                    </a:cubicBezTo>
                    <a:cubicBezTo>
                      <a:pt x="9" y="623"/>
                      <a:pt x="9" y="612"/>
                      <a:pt x="9" y="602"/>
                    </a:cubicBezTo>
                    <a:cubicBezTo>
                      <a:pt x="10" y="599"/>
                      <a:pt x="6" y="601"/>
                      <a:pt x="6" y="600"/>
                    </a:cubicBezTo>
                    <a:cubicBezTo>
                      <a:pt x="5" y="599"/>
                      <a:pt x="7" y="597"/>
                      <a:pt x="7" y="596"/>
                    </a:cubicBezTo>
                    <a:cubicBezTo>
                      <a:pt x="8" y="593"/>
                      <a:pt x="5" y="592"/>
                      <a:pt x="6" y="588"/>
                    </a:cubicBezTo>
                    <a:cubicBezTo>
                      <a:pt x="13" y="596"/>
                      <a:pt x="6" y="575"/>
                      <a:pt x="13" y="583"/>
                    </a:cubicBezTo>
                    <a:cubicBezTo>
                      <a:pt x="14" y="581"/>
                      <a:pt x="13" y="574"/>
                      <a:pt x="15" y="572"/>
                    </a:cubicBezTo>
                    <a:cubicBezTo>
                      <a:pt x="15" y="571"/>
                      <a:pt x="19" y="572"/>
                      <a:pt x="19" y="572"/>
                    </a:cubicBezTo>
                    <a:cubicBezTo>
                      <a:pt x="19" y="571"/>
                      <a:pt x="16" y="568"/>
                      <a:pt x="17" y="566"/>
                    </a:cubicBezTo>
                    <a:cubicBezTo>
                      <a:pt x="24" y="564"/>
                      <a:pt x="23" y="554"/>
                      <a:pt x="30" y="553"/>
                    </a:cubicBezTo>
                    <a:cubicBezTo>
                      <a:pt x="30" y="547"/>
                      <a:pt x="36" y="547"/>
                      <a:pt x="35" y="540"/>
                    </a:cubicBezTo>
                    <a:cubicBezTo>
                      <a:pt x="39" y="541"/>
                      <a:pt x="39" y="539"/>
                      <a:pt x="39" y="536"/>
                    </a:cubicBezTo>
                    <a:cubicBezTo>
                      <a:pt x="50" y="535"/>
                      <a:pt x="59" y="531"/>
                      <a:pt x="58" y="518"/>
                    </a:cubicBezTo>
                    <a:cubicBezTo>
                      <a:pt x="65" y="519"/>
                      <a:pt x="59" y="507"/>
                      <a:pt x="65" y="508"/>
                    </a:cubicBezTo>
                    <a:cubicBezTo>
                      <a:pt x="65" y="505"/>
                      <a:pt x="65" y="501"/>
                      <a:pt x="65" y="497"/>
                    </a:cubicBezTo>
                    <a:cubicBezTo>
                      <a:pt x="69" y="497"/>
                      <a:pt x="69" y="495"/>
                      <a:pt x="73" y="495"/>
                    </a:cubicBezTo>
                    <a:cubicBezTo>
                      <a:pt x="76" y="492"/>
                      <a:pt x="79" y="489"/>
                      <a:pt x="82" y="484"/>
                    </a:cubicBezTo>
                    <a:cubicBezTo>
                      <a:pt x="83" y="483"/>
                      <a:pt x="84" y="484"/>
                      <a:pt x="84" y="482"/>
                    </a:cubicBezTo>
                    <a:cubicBezTo>
                      <a:pt x="84" y="480"/>
                      <a:pt x="89" y="480"/>
                      <a:pt x="88" y="477"/>
                    </a:cubicBezTo>
                    <a:cubicBezTo>
                      <a:pt x="96" y="478"/>
                      <a:pt x="97" y="472"/>
                      <a:pt x="104" y="473"/>
                    </a:cubicBezTo>
                    <a:cubicBezTo>
                      <a:pt x="102" y="480"/>
                      <a:pt x="113" y="473"/>
                      <a:pt x="110" y="480"/>
                    </a:cubicBezTo>
                    <a:cubicBezTo>
                      <a:pt x="114" y="476"/>
                      <a:pt x="129" y="483"/>
                      <a:pt x="129" y="475"/>
                    </a:cubicBezTo>
                    <a:cubicBezTo>
                      <a:pt x="137" y="474"/>
                      <a:pt x="145" y="471"/>
                      <a:pt x="149" y="465"/>
                    </a:cubicBezTo>
                    <a:cubicBezTo>
                      <a:pt x="152" y="466"/>
                      <a:pt x="154" y="466"/>
                      <a:pt x="155" y="464"/>
                    </a:cubicBezTo>
                    <a:cubicBezTo>
                      <a:pt x="158" y="464"/>
                      <a:pt x="159" y="465"/>
                      <a:pt x="162" y="465"/>
                    </a:cubicBezTo>
                    <a:cubicBezTo>
                      <a:pt x="166" y="466"/>
                      <a:pt x="170" y="463"/>
                      <a:pt x="173" y="464"/>
                    </a:cubicBezTo>
                    <a:cubicBezTo>
                      <a:pt x="173" y="464"/>
                      <a:pt x="174" y="465"/>
                      <a:pt x="175" y="465"/>
                    </a:cubicBezTo>
                    <a:cubicBezTo>
                      <a:pt x="179" y="466"/>
                      <a:pt x="187" y="469"/>
                      <a:pt x="196" y="467"/>
                    </a:cubicBezTo>
                    <a:cubicBezTo>
                      <a:pt x="199" y="467"/>
                      <a:pt x="205" y="461"/>
                      <a:pt x="209" y="465"/>
                    </a:cubicBezTo>
                    <a:cubicBezTo>
                      <a:pt x="212" y="468"/>
                      <a:pt x="211" y="466"/>
                      <a:pt x="216" y="465"/>
                    </a:cubicBezTo>
                    <a:cubicBezTo>
                      <a:pt x="216" y="467"/>
                      <a:pt x="219" y="467"/>
                      <a:pt x="218" y="469"/>
                    </a:cubicBezTo>
                    <a:cubicBezTo>
                      <a:pt x="218" y="470"/>
                      <a:pt x="214" y="471"/>
                      <a:pt x="214" y="471"/>
                    </a:cubicBezTo>
                    <a:cubicBezTo>
                      <a:pt x="214" y="473"/>
                      <a:pt x="216" y="472"/>
                      <a:pt x="216" y="473"/>
                    </a:cubicBezTo>
                    <a:cubicBezTo>
                      <a:pt x="217" y="475"/>
                      <a:pt x="214" y="475"/>
                      <a:pt x="214" y="475"/>
                    </a:cubicBezTo>
                    <a:cubicBezTo>
                      <a:pt x="215" y="476"/>
                      <a:pt x="216" y="477"/>
                      <a:pt x="216" y="479"/>
                    </a:cubicBezTo>
                    <a:cubicBezTo>
                      <a:pt x="216" y="484"/>
                      <a:pt x="213" y="486"/>
                      <a:pt x="218" y="493"/>
                    </a:cubicBezTo>
                    <a:cubicBezTo>
                      <a:pt x="219" y="498"/>
                      <a:pt x="221" y="491"/>
                      <a:pt x="224" y="495"/>
                    </a:cubicBezTo>
                    <a:cubicBezTo>
                      <a:pt x="223" y="498"/>
                      <a:pt x="227" y="496"/>
                      <a:pt x="227" y="497"/>
                    </a:cubicBezTo>
                    <a:cubicBezTo>
                      <a:pt x="228" y="498"/>
                      <a:pt x="227" y="500"/>
                      <a:pt x="227" y="501"/>
                    </a:cubicBezTo>
                    <a:cubicBezTo>
                      <a:pt x="229" y="502"/>
                      <a:pt x="233" y="500"/>
                      <a:pt x="233" y="503"/>
                    </a:cubicBezTo>
                    <a:cubicBezTo>
                      <a:pt x="239" y="500"/>
                      <a:pt x="243" y="508"/>
                      <a:pt x="246" y="503"/>
                    </a:cubicBezTo>
                    <a:cubicBezTo>
                      <a:pt x="248" y="502"/>
                      <a:pt x="247" y="506"/>
                      <a:pt x="248" y="506"/>
                    </a:cubicBezTo>
                    <a:cubicBezTo>
                      <a:pt x="251" y="508"/>
                      <a:pt x="253" y="506"/>
                      <a:pt x="257" y="508"/>
                    </a:cubicBezTo>
                    <a:cubicBezTo>
                      <a:pt x="258" y="509"/>
                      <a:pt x="258" y="511"/>
                      <a:pt x="259" y="512"/>
                    </a:cubicBezTo>
                    <a:cubicBezTo>
                      <a:pt x="260" y="513"/>
                      <a:pt x="262" y="511"/>
                      <a:pt x="263" y="512"/>
                    </a:cubicBezTo>
                    <a:cubicBezTo>
                      <a:pt x="265" y="514"/>
                      <a:pt x="266" y="513"/>
                      <a:pt x="268" y="514"/>
                    </a:cubicBezTo>
                    <a:cubicBezTo>
                      <a:pt x="269" y="514"/>
                      <a:pt x="270" y="518"/>
                      <a:pt x="270" y="518"/>
                    </a:cubicBezTo>
                    <a:cubicBezTo>
                      <a:pt x="271" y="518"/>
                      <a:pt x="274" y="516"/>
                      <a:pt x="276" y="516"/>
                    </a:cubicBezTo>
                    <a:cubicBezTo>
                      <a:pt x="275" y="516"/>
                      <a:pt x="277" y="517"/>
                      <a:pt x="278" y="518"/>
                    </a:cubicBezTo>
                    <a:cubicBezTo>
                      <a:pt x="279" y="518"/>
                      <a:pt x="280" y="517"/>
                      <a:pt x="281" y="518"/>
                    </a:cubicBezTo>
                    <a:cubicBezTo>
                      <a:pt x="282" y="516"/>
                      <a:pt x="284" y="515"/>
                      <a:pt x="285" y="514"/>
                    </a:cubicBezTo>
                    <a:cubicBezTo>
                      <a:pt x="285" y="514"/>
                      <a:pt x="288" y="513"/>
                      <a:pt x="287" y="512"/>
                    </a:cubicBezTo>
                    <a:cubicBezTo>
                      <a:pt x="282" y="508"/>
                      <a:pt x="292" y="509"/>
                      <a:pt x="293" y="503"/>
                    </a:cubicBezTo>
                    <a:cubicBezTo>
                      <a:pt x="298" y="504"/>
                      <a:pt x="298" y="499"/>
                      <a:pt x="304" y="501"/>
                    </a:cubicBezTo>
                    <a:cubicBezTo>
                      <a:pt x="305" y="501"/>
                      <a:pt x="305" y="503"/>
                      <a:pt x="306" y="503"/>
                    </a:cubicBezTo>
                    <a:cubicBezTo>
                      <a:pt x="308" y="503"/>
                      <a:pt x="311" y="502"/>
                      <a:pt x="313" y="503"/>
                    </a:cubicBezTo>
                    <a:cubicBezTo>
                      <a:pt x="314" y="503"/>
                      <a:pt x="317" y="506"/>
                      <a:pt x="317" y="506"/>
                    </a:cubicBezTo>
                    <a:cubicBezTo>
                      <a:pt x="318" y="507"/>
                      <a:pt x="320" y="504"/>
                      <a:pt x="322" y="505"/>
                    </a:cubicBezTo>
                    <a:cubicBezTo>
                      <a:pt x="323" y="505"/>
                      <a:pt x="322" y="508"/>
                      <a:pt x="322" y="508"/>
                    </a:cubicBezTo>
                    <a:cubicBezTo>
                      <a:pt x="324" y="509"/>
                      <a:pt x="327" y="505"/>
                      <a:pt x="330" y="506"/>
                    </a:cubicBezTo>
                    <a:cubicBezTo>
                      <a:pt x="331" y="508"/>
                      <a:pt x="326" y="508"/>
                      <a:pt x="326" y="508"/>
                    </a:cubicBezTo>
                    <a:cubicBezTo>
                      <a:pt x="327" y="512"/>
                      <a:pt x="339" y="512"/>
                      <a:pt x="345" y="512"/>
                    </a:cubicBezTo>
                    <a:cubicBezTo>
                      <a:pt x="344" y="519"/>
                      <a:pt x="360" y="517"/>
                      <a:pt x="363" y="512"/>
                    </a:cubicBezTo>
                    <a:cubicBezTo>
                      <a:pt x="365" y="514"/>
                      <a:pt x="373" y="510"/>
                      <a:pt x="375" y="512"/>
                    </a:cubicBezTo>
                    <a:cubicBezTo>
                      <a:pt x="377" y="514"/>
                      <a:pt x="375" y="512"/>
                      <a:pt x="378" y="512"/>
                    </a:cubicBezTo>
                    <a:cubicBezTo>
                      <a:pt x="382" y="512"/>
                      <a:pt x="384" y="514"/>
                      <a:pt x="388" y="514"/>
                    </a:cubicBezTo>
                    <a:cubicBezTo>
                      <a:pt x="391" y="513"/>
                      <a:pt x="393" y="511"/>
                      <a:pt x="397" y="510"/>
                    </a:cubicBezTo>
                    <a:cubicBezTo>
                      <a:pt x="398" y="506"/>
                      <a:pt x="398" y="500"/>
                      <a:pt x="403" y="499"/>
                    </a:cubicBezTo>
                    <a:cubicBezTo>
                      <a:pt x="403" y="496"/>
                      <a:pt x="400" y="495"/>
                      <a:pt x="401" y="492"/>
                    </a:cubicBezTo>
                    <a:cubicBezTo>
                      <a:pt x="407" y="492"/>
                      <a:pt x="406" y="480"/>
                      <a:pt x="412" y="486"/>
                    </a:cubicBezTo>
                    <a:cubicBezTo>
                      <a:pt x="413" y="479"/>
                      <a:pt x="410" y="477"/>
                      <a:pt x="404" y="477"/>
                    </a:cubicBezTo>
                    <a:cubicBezTo>
                      <a:pt x="406" y="475"/>
                      <a:pt x="406" y="472"/>
                      <a:pt x="406" y="469"/>
                    </a:cubicBezTo>
                    <a:cubicBezTo>
                      <a:pt x="404" y="464"/>
                      <a:pt x="393" y="467"/>
                      <a:pt x="391" y="462"/>
                    </a:cubicBezTo>
                    <a:cubicBezTo>
                      <a:pt x="388" y="464"/>
                      <a:pt x="382" y="463"/>
                      <a:pt x="380" y="467"/>
                    </a:cubicBezTo>
                    <a:cubicBezTo>
                      <a:pt x="378" y="468"/>
                      <a:pt x="379" y="464"/>
                      <a:pt x="378" y="464"/>
                    </a:cubicBezTo>
                    <a:cubicBezTo>
                      <a:pt x="375" y="462"/>
                      <a:pt x="369" y="465"/>
                      <a:pt x="365" y="464"/>
                    </a:cubicBezTo>
                    <a:cubicBezTo>
                      <a:pt x="363" y="465"/>
                      <a:pt x="363" y="468"/>
                      <a:pt x="360" y="467"/>
                    </a:cubicBezTo>
                    <a:cubicBezTo>
                      <a:pt x="354" y="468"/>
                      <a:pt x="356" y="460"/>
                      <a:pt x="347" y="462"/>
                    </a:cubicBezTo>
                    <a:cubicBezTo>
                      <a:pt x="347" y="458"/>
                      <a:pt x="344" y="458"/>
                      <a:pt x="345" y="454"/>
                    </a:cubicBezTo>
                    <a:cubicBezTo>
                      <a:pt x="343" y="455"/>
                      <a:pt x="342" y="454"/>
                      <a:pt x="341" y="452"/>
                    </a:cubicBezTo>
                    <a:cubicBezTo>
                      <a:pt x="340" y="450"/>
                      <a:pt x="337" y="449"/>
                      <a:pt x="334" y="449"/>
                    </a:cubicBezTo>
                    <a:cubicBezTo>
                      <a:pt x="337" y="444"/>
                      <a:pt x="335" y="433"/>
                      <a:pt x="334" y="428"/>
                    </a:cubicBezTo>
                    <a:cubicBezTo>
                      <a:pt x="329" y="431"/>
                      <a:pt x="323" y="425"/>
                      <a:pt x="322" y="434"/>
                    </a:cubicBezTo>
                    <a:cubicBezTo>
                      <a:pt x="317" y="431"/>
                      <a:pt x="316" y="435"/>
                      <a:pt x="311" y="432"/>
                    </a:cubicBezTo>
                    <a:cubicBezTo>
                      <a:pt x="312" y="434"/>
                      <a:pt x="311" y="435"/>
                      <a:pt x="309" y="436"/>
                    </a:cubicBezTo>
                    <a:cubicBezTo>
                      <a:pt x="311" y="437"/>
                      <a:pt x="312" y="438"/>
                      <a:pt x="313" y="439"/>
                    </a:cubicBezTo>
                    <a:cubicBezTo>
                      <a:pt x="314" y="441"/>
                      <a:pt x="313" y="444"/>
                      <a:pt x="317" y="443"/>
                    </a:cubicBezTo>
                    <a:cubicBezTo>
                      <a:pt x="315" y="449"/>
                      <a:pt x="315" y="447"/>
                      <a:pt x="319" y="451"/>
                    </a:cubicBezTo>
                    <a:cubicBezTo>
                      <a:pt x="320" y="455"/>
                      <a:pt x="316" y="453"/>
                      <a:pt x="315" y="454"/>
                    </a:cubicBezTo>
                    <a:cubicBezTo>
                      <a:pt x="315" y="455"/>
                      <a:pt x="312" y="461"/>
                      <a:pt x="311" y="460"/>
                    </a:cubicBezTo>
                    <a:cubicBezTo>
                      <a:pt x="307" y="456"/>
                      <a:pt x="311" y="465"/>
                      <a:pt x="304" y="464"/>
                    </a:cubicBezTo>
                    <a:cubicBezTo>
                      <a:pt x="303" y="462"/>
                      <a:pt x="302" y="460"/>
                      <a:pt x="300" y="460"/>
                    </a:cubicBezTo>
                    <a:cubicBezTo>
                      <a:pt x="299" y="457"/>
                      <a:pt x="302" y="456"/>
                      <a:pt x="304" y="456"/>
                    </a:cubicBezTo>
                    <a:cubicBezTo>
                      <a:pt x="301" y="453"/>
                      <a:pt x="295" y="451"/>
                      <a:pt x="300" y="447"/>
                    </a:cubicBezTo>
                    <a:cubicBezTo>
                      <a:pt x="298" y="446"/>
                      <a:pt x="294" y="448"/>
                      <a:pt x="293" y="447"/>
                    </a:cubicBezTo>
                    <a:cubicBezTo>
                      <a:pt x="291" y="446"/>
                      <a:pt x="296" y="445"/>
                      <a:pt x="296" y="445"/>
                    </a:cubicBezTo>
                    <a:cubicBezTo>
                      <a:pt x="296" y="445"/>
                      <a:pt x="292" y="440"/>
                      <a:pt x="287" y="438"/>
                    </a:cubicBezTo>
                    <a:cubicBezTo>
                      <a:pt x="288" y="429"/>
                      <a:pt x="283" y="427"/>
                      <a:pt x="283" y="419"/>
                    </a:cubicBezTo>
                    <a:cubicBezTo>
                      <a:pt x="284" y="416"/>
                      <a:pt x="279" y="418"/>
                      <a:pt x="278" y="417"/>
                    </a:cubicBezTo>
                    <a:cubicBezTo>
                      <a:pt x="277" y="416"/>
                      <a:pt x="281" y="414"/>
                      <a:pt x="280" y="413"/>
                    </a:cubicBezTo>
                    <a:cubicBezTo>
                      <a:pt x="276" y="410"/>
                      <a:pt x="275" y="414"/>
                      <a:pt x="272" y="411"/>
                    </a:cubicBezTo>
                    <a:cubicBezTo>
                      <a:pt x="272" y="411"/>
                      <a:pt x="274" y="409"/>
                      <a:pt x="274" y="408"/>
                    </a:cubicBezTo>
                    <a:cubicBezTo>
                      <a:pt x="273" y="406"/>
                      <a:pt x="272" y="410"/>
                      <a:pt x="272" y="410"/>
                    </a:cubicBezTo>
                    <a:cubicBezTo>
                      <a:pt x="270" y="410"/>
                      <a:pt x="271" y="407"/>
                      <a:pt x="270" y="406"/>
                    </a:cubicBezTo>
                    <a:cubicBezTo>
                      <a:pt x="263" y="407"/>
                      <a:pt x="263" y="401"/>
                      <a:pt x="255" y="402"/>
                    </a:cubicBezTo>
                    <a:cubicBezTo>
                      <a:pt x="255" y="400"/>
                      <a:pt x="253" y="400"/>
                      <a:pt x="252" y="398"/>
                    </a:cubicBezTo>
                    <a:cubicBezTo>
                      <a:pt x="251" y="398"/>
                      <a:pt x="252" y="395"/>
                      <a:pt x="252" y="395"/>
                    </a:cubicBezTo>
                    <a:cubicBezTo>
                      <a:pt x="251" y="394"/>
                      <a:pt x="248" y="395"/>
                      <a:pt x="248" y="395"/>
                    </a:cubicBezTo>
                    <a:cubicBezTo>
                      <a:pt x="248" y="394"/>
                      <a:pt x="248" y="387"/>
                      <a:pt x="246" y="389"/>
                    </a:cubicBezTo>
                    <a:cubicBezTo>
                      <a:pt x="245" y="391"/>
                      <a:pt x="244" y="389"/>
                      <a:pt x="242" y="387"/>
                    </a:cubicBezTo>
                    <a:cubicBezTo>
                      <a:pt x="242" y="386"/>
                      <a:pt x="240" y="386"/>
                      <a:pt x="240" y="383"/>
                    </a:cubicBezTo>
                    <a:cubicBezTo>
                      <a:pt x="234" y="384"/>
                      <a:pt x="235" y="386"/>
                      <a:pt x="229" y="383"/>
                    </a:cubicBezTo>
                    <a:cubicBezTo>
                      <a:pt x="227" y="384"/>
                      <a:pt x="228" y="387"/>
                      <a:pt x="226" y="387"/>
                    </a:cubicBezTo>
                    <a:cubicBezTo>
                      <a:pt x="224" y="392"/>
                      <a:pt x="229" y="391"/>
                      <a:pt x="229" y="395"/>
                    </a:cubicBezTo>
                    <a:cubicBezTo>
                      <a:pt x="229" y="396"/>
                      <a:pt x="232" y="399"/>
                      <a:pt x="233" y="400"/>
                    </a:cubicBezTo>
                    <a:cubicBezTo>
                      <a:pt x="234" y="401"/>
                      <a:pt x="235" y="402"/>
                      <a:pt x="237" y="402"/>
                    </a:cubicBezTo>
                    <a:cubicBezTo>
                      <a:pt x="234" y="408"/>
                      <a:pt x="240" y="407"/>
                      <a:pt x="242" y="410"/>
                    </a:cubicBezTo>
                    <a:cubicBezTo>
                      <a:pt x="243" y="410"/>
                      <a:pt x="244" y="417"/>
                      <a:pt x="246" y="415"/>
                    </a:cubicBezTo>
                    <a:cubicBezTo>
                      <a:pt x="249" y="412"/>
                      <a:pt x="246" y="416"/>
                      <a:pt x="248" y="417"/>
                    </a:cubicBezTo>
                    <a:cubicBezTo>
                      <a:pt x="250" y="419"/>
                      <a:pt x="254" y="418"/>
                      <a:pt x="255" y="423"/>
                    </a:cubicBezTo>
                    <a:cubicBezTo>
                      <a:pt x="258" y="421"/>
                      <a:pt x="259" y="424"/>
                      <a:pt x="259" y="424"/>
                    </a:cubicBezTo>
                    <a:cubicBezTo>
                      <a:pt x="260" y="425"/>
                      <a:pt x="262" y="423"/>
                      <a:pt x="261" y="423"/>
                    </a:cubicBezTo>
                    <a:cubicBezTo>
                      <a:pt x="263" y="423"/>
                      <a:pt x="264" y="428"/>
                      <a:pt x="265" y="424"/>
                    </a:cubicBezTo>
                    <a:cubicBezTo>
                      <a:pt x="269" y="424"/>
                      <a:pt x="264" y="433"/>
                      <a:pt x="270" y="430"/>
                    </a:cubicBezTo>
                    <a:cubicBezTo>
                      <a:pt x="270" y="434"/>
                      <a:pt x="262" y="431"/>
                      <a:pt x="259" y="432"/>
                    </a:cubicBezTo>
                    <a:cubicBezTo>
                      <a:pt x="260" y="434"/>
                      <a:pt x="262" y="433"/>
                      <a:pt x="263" y="436"/>
                    </a:cubicBezTo>
                    <a:cubicBezTo>
                      <a:pt x="264" y="439"/>
                      <a:pt x="260" y="445"/>
                      <a:pt x="263" y="445"/>
                    </a:cubicBezTo>
                    <a:cubicBezTo>
                      <a:pt x="261" y="448"/>
                      <a:pt x="257" y="448"/>
                      <a:pt x="253" y="449"/>
                    </a:cubicBezTo>
                    <a:cubicBezTo>
                      <a:pt x="256" y="448"/>
                      <a:pt x="254" y="441"/>
                      <a:pt x="257" y="441"/>
                    </a:cubicBezTo>
                    <a:cubicBezTo>
                      <a:pt x="256" y="440"/>
                      <a:pt x="256" y="436"/>
                      <a:pt x="253" y="436"/>
                    </a:cubicBezTo>
                    <a:cubicBezTo>
                      <a:pt x="251" y="435"/>
                      <a:pt x="255" y="433"/>
                      <a:pt x="250" y="430"/>
                    </a:cubicBezTo>
                    <a:cubicBezTo>
                      <a:pt x="248" y="429"/>
                      <a:pt x="244" y="429"/>
                      <a:pt x="244" y="424"/>
                    </a:cubicBezTo>
                    <a:cubicBezTo>
                      <a:pt x="236" y="426"/>
                      <a:pt x="235" y="421"/>
                      <a:pt x="229" y="421"/>
                    </a:cubicBezTo>
                    <a:cubicBezTo>
                      <a:pt x="228" y="416"/>
                      <a:pt x="225" y="414"/>
                      <a:pt x="222" y="410"/>
                    </a:cubicBezTo>
                    <a:cubicBezTo>
                      <a:pt x="221" y="408"/>
                      <a:pt x="220" y="410"/>
                      <a:pt x="220" y="408"/>
                    </a:cubicBezTo>
                    <a:cubicBezTo>
                      <a:pt x="220" y="405"/>
                      <a:pt x="217" y="407"/>
                      <a:pt x="216" y="406"/>
                    </a:cubicBezTo>
                    <a:cubicBezTo>
                      <a:pt x="216" y="405"/>
                      <a:pt x="217" y="402"/>
                      <a:pt x="216" y="402"/>
                    </a:cubicBezTo>
                    <a:cubicBezTo>
                      <a:pt x="214" y="401"/>
                      <a:pt x="211" y="403"/>
                      <a:pt x="209" y="402"/>
                    </a:cubicBezTo>
                    <a:cubicBezTo>
                      <a:pt x="208" y="401"/>
                      <a:pt x="212" y="400"/>
                      <a:pt x="213" y="400"/>
                    </a:cubicBezTo>
                    <a:cubicBezTo>
                      <a:pt x="210" y="396"/>
                      <a:pt x="199" y="396"/>
                      <a:pt x="194" y="398"/>
                    </a:cubicBezTo>
                    <a:cubicBezTo>
                      <a:pt x="193" y="400"/>
                      <a:pt x="197" y="401"/>
                      <a:pt x="198" y="400"/>
                    </a:cubicBezTo>
                    <a:cubicBezTo>
                      <a:pt x="196" y="403"/>
                      <a:pt x="195" y="401"/>
                      <a:pt x="192" y="402"/>
                    </a:cubicBezTo>
                    <a:cubicBezTo>
                      <a:pt x="188" y="404"/>
                      <a:pt x="188" y="410"/>
                      <a:pt x="185" y="410"/>
                    </a:cubicBezTo>
                    <a:cubicBezTo>
                      <a:pt x="177" y="409"/>
                      <a:pt x="175" y="403"/>
                      <a:pt x="166" y="404"/>
                    </a:cubicBezTo>
                    <a:cubicBezTo>
                      <a:pt x="163" y="405"/>
                      <a:pt x="164" y="410"/>
                      <a:pt x="158" y="408"/>
                    </a:cubicBezTo>
                    <a:cubicBezTo>
                      <a:pt x="158" y="412"/>
                      <a:pt x="158" y="416"/>
                      <a:pt x="158" y="421"/>
                    </a:cubicBezTo>
                    <a:cubicBezTo>
                      <a:pt x="153" y="423"/>
                      <a:pt x="141" y="421"/>
                      <a:pt x="144" y="432"/>
                    </a:cubicBezTo>
                    <a:cubicBezTo>
                      <a:pt x="131" y="429"/>
                      <a:pt x="141" y="439"/>
                      <a:pt x="130" y="439"/>
                    </a:cubicBezTo>
                    <a:cubicBezTo>
                      <a:pt x="130" y="442"/>
                      <a:pt x="137" y="446"/>
                      <a:pt x="132" y="447"/>
                    </a:cubicBezTo>
                    <a:cubicBezTo>
                      <a:pt x="132" y="453"/>
                      <a:pt x="129" y="447"/>
                      <a:pt x="125" y="452"/>
                    </a:cubicBezTo>
                    <a:cubicBezTo>
                      <a:pt x="125" y="455"/>
                      <a:pt x="125" y="456"/>
                      <a:pt x="127" y="456"/>
                    </a:cubicBezTo>
                    <a:cubicBezTo>
                      <a:pt x="127" y="460"/>
                      <a:pt x="120" y="457"/>
                      <a:pt x="117" y="458"/>
                    </a:cubicBezTo>
                    <a:cubicBezTo>
                      <a:pt x="115" y="458"/>
                      <a:pt x="115" y="463"/>
                      <a:pt x="114" y="464"/>
                    </a:cubicBezTo>
                    <a:cubicBezTo>
                      <a:pt x="108" y="466"/>
                      <a:pt x="98" y="462"/>
                      <a:pt x="93" y="469"/>
                    </a:cubicBezTo>
                    <a:cubicBezTo>
                      <a:pt x="91" y="467"/>
                      <a:pt x="89" y="464"/>
                      <a:pt x="88" y="462"/>
                    </a:cubicBezTo>
                    <a:cubicBezTo>
                      <a:pt x="79" y="460"/>
                      <a:pt x="70" y="464"/>
                      <a:pt x="67" y="462"/>
                    </a:cubicBezTo>
                    <a:cubicBezTo>
                      <a:pt x="68" y="455"/>
                      <a:pt x="71" y="447"/>
                      <a:pt x="65" y="443"/>
                    </a:cubicBezTo>
                    <a:cubicBezTo>
                      <a:pt x="64" y="440"/>
                      <a:pt x="68" y="439"/>
                      <a:pt x="69" y="436"/>
                    </a:cubicBezTo>
                    <a:cubicBezTo>
                      <a:pt x="70" y="430"/>
                      <a:pt x="67" y="425"/>
                      <a:pt x="71" y="421"/>
                    </a:cubicBezTo>
                    <a:cubicBezTo>
                      <a:pt x="69" y="417"/>
                      <a:pt x="70" y="411"/>
                      <a:pt x="65" y="410"/>
                    </a:cubicBezTo>
                    <a:cubicBezTo>
                      <a:pt x="66" y="408"/>
                      <a:pt x="70" y="408"/>
                      <a:pt x="69" y="404"/>
                    </a:cubicBezTo>
                    <a:cubicBezTo>
                      <a:pt x="74" y="405"/>
                      <a:pt x="85" y="400"/>
                      <a:pt x="84" y="408"/>
                    </a:cubicBezTo>
                    <a:cubicBezTo>
                      <a:pt x="88" y="404"/>
                      <a:pt x="106" y="412"/>
                      <a:pt x="110" y="408"/>
                    </a:cubicBezTo>
                    <a:cubicBezTo>
                      <a:pt x="112" y="406"/>
                      <a:pt x="111" y="407"/>
                      <a:pt x="114" y="408"/>
                    </a:cubicBezTo>
                    <a:cubicBezTo>
                      <a:pt x="113" y="408"/>
                      <a:pt x="115" y="405"/>
                      <a:pt x="116" y="406"/>
                    </a:cubicBezTo>
                    <a:cubicBezTo>
                      <a:pt x="116" y="406"/>
                      <a:pt x="116" y="408"/>
                      <a:pt x="116" y="408"/>
                    </a:cubicBezTo>
                    <a:cubicBezTo>
                      <a:pt x="121" y="406"/>
                      <a:pt x="124" y="404"/>
                      <a:pt x="125" y="398"/>
                    </a:cubicBezTo>
                    <a:cubicBezTo>
                      <a:pt x="125" y="396"/>
                      <a:pt x="130" y="386"/>
                      <a:pt x="125" y="382"/>
                    </a:cubicBezTo>
                    <a:cubicBezTo>
                      <a:pt x="122" y="379"/>
                      <a:pt x="126" y="379"/>
                      <a:pt x="123" y="374"/>
                    </a:cubicBezTo>
                    <a:cubicBezTo>
                      <a:pt x="123" y="372"/>
                      <a:pt x="120" y="373"/>
                      <a:pt x="117" y="372"/>
                    </a:cubicBezTo>
                    <a:cubicBezTo>
                      <a:pt x="118" y="371"/>
                      <a:pt x="119" y="369"/>
                      <a:pt x="119" y="367"/>
                    </a:cubicBezTo>
                    <a:cubicBezTo>
                      <a:pt x="117" y="365"/>
                      <a:pt x="116" y="369"/>
                      <a:pt x="116" y="369"/>
                    </a:cubicBezTo>
                    <a:cubicBezTo>
                      <a:pt x="113" y="368"/>
                      <a:pt x="115" y="366"/>
                      <a:pt x="114" y="365"/>
                    </a:cubicBezTo>
                    <a:cubicBezTo>
                      <a:pt x="112" y="364"/>
                      <a:pt x="107" y="364"/>
                      <a:pt x="104" y="363"/>
                    </a:cubicBezTo>
                    <a:cubicBezTo>
                      <a:pt x="104" y="363"/>
                      <a:pt x="104" y="361"/>
                      <a:pt x="102" y="361"/>
                    </a:cubicBezTo>
                    <a:cubicBezTo>
                      <a:pt x="100" y="361"/>
                      <a:pt x="99" y="361"/>
                      <a:pt x="99" y="359"/>
                    </a:cubicBezTo>
                    <a:cubicBezTo>
                      <a:pt x="97" y="354"/>
                      <a:pt x="103" y="357"/>
                      <a:pt x="102" y="357"/>
                    </a:cubicBezTo>
                    <a:cubicBezTo>
                      <a:pt x="108" y="356"/>
                      <a:pt x="112" y="352"/>
                      <a:pt x="123" y="354"/>
                    </a:cubicBezTo>
                    <a:cubicBezTo>
                      <a:pt x="124" y="350"/>
                      <a:pt x="122" y="350"/>
                      <a:pt x="119" y="350"/>
                    </a:cubicBezTo>
                    <a:cubicBezTo>
                      <a:pt x="121" y="345"/>
                      <a:pt x="127" y="350"/>
                      <a:pt x="130" y="350"/>
                    </a:cubicBezTo>
                    <a:cubicBezTo>
                      <a:pt x="132" y="350"/>
                      <a:pt x="136" y="346"/>
                      <a:pt x="136" y="350"/>
                    </a:cubicBezTo>
                    <a:cubicBezTo>
                      <a:pt x="140" y="347"/>
                      <a:pt x="140" y="341"/>
                      <a:pt x="147" y="341"/>
                    </a:cubicBezTo>
                    <a:cubicBezTo>
                      <a:pt x="145" y="334"/>
                      <a:pt x="152" y="337"/>
                      <a:pt x="151" y="331"/>
                    </a:cubicBezTo>
                    <a:cubicBezTo>
                      <a:pt x="155" y="331"/>
                      <a:pt x="158" y="331"/>
                      <a:pt x="162" y="331"/>
                    </a:cubicBezTo>
                    <a:cubicBezTo>
                      <a:pt x="162" y="329"/>
                      <a:pt x="160" y="330"/>
                      <a:pt x="158" y="329"/>
                    </a:cubicBezTo>
                    <a:cubicBezTo>
                      <a:pt x="159" y="326"/>
                      <a:pt x="164" y="328"/>
                      <a:pt x="162" y="322"/>
                    </a:cubicBezTo>
                    <a:cubicBezTo>
                      <a:pt x="167" y="322"/>
                      <a:pt x="166" y="325"/>
                      <a:pt x="170" y="322"/>
                    </a:cubicBezTo>
                    <a:cubicBezTo>
                      <a:pt x="165" y="312"/>
                      <a:pt x="173" y="316"/>
                      <a:pt x="173" y="307"/>
                    </a:cubicBezTo>
                    <a:cubicBezTo>
                      <a:pt x="176" y="307"/>
                      <a:pt x="178" y="308"/>
                      <a:pt x="181" y="307"/>
                    </a:cubicBezTo>
                    <a:cubicBezTo>
                      <a:pt x="183" y="306"/>
                      <a:pt x="183" y="304"/>
                      <a:pt x="185" y="303"/>
                    </a:cubicBezTo>
                    <a:cubicBezTo>
                      <a:pt x="187" y="302"/>
                      <a:pt x="186" y="305"/>
                      <a:pt x="186" y="305"/>
                    </a:cubicBezTo>
                    <a:cubicBezTo>
                      <a:pt x="189" y="306"/>
                      <a:pt x="188" y="303"/>
                      <a:pt x="188" y="303"/>
                    </a:cubicBezTo>
                    <a:cubicBezTo>
                      <a:pt x="190" y="303"/>
                      <a:pt x="194" y="304"/>
                      <a:pt x="196" y="303"/>
                    </a:cubicBezTo>
                    <a:cubicBezTo>
                      <a:pt x="198" y="303"/>
                      <a:pt x="199" y="297"/>
                      <a:pt x="203" y="300"/>
                    </a:cubicBezTo>
                    <a:cubicBezTo>
                      <a:pt x="203" y="295"/>
                      <a:pt x="197" y="296"/>
                      <a:pt x="198" y="290"/>
                    </a:cubicBezTo>
                    <a:cubicBezTo>
                      <a:pt x="203" y="289"/>
                      <a:pt x="200" y="288"/>
                      <a:pt x="199" y="281"/>
                    </a:cubicBezTo>
                    <a:cubicBezTo>
                      <a:pt x="199" y="276"/>
                      <a:pt x="202" y="273"/>
                      <a:pt x="201" y="268"/>
                    </a:cubicBezTo>
                    <a:cubicBezTo>
                      <a:pt x="204" y="268"/>
                      <a:pt x="206" y="268"/>
                      <a:pt x="209" y="268"/>
                    </a:cubicBezTo>
                    <a:cubicBezTo>
                      <a:pt x="214" y="268"/>
                      <a:pt x="204" y="263"/>
                      <a:pt x="213" y="264"/>
                    </a:cubicBezTo>
                    <a:cubicBezTo>
                      <a:pt x="213" y="266"/>
                      <a:pt x="215" y="266"/>
                      <a:pt x="216" y="266"/>
                    </a:cubicBezTo>
                    <a:cubicBezTo>
                      <a:pt x="213" y="270"/>
                      <a:pt x="213" y="266"/>
                      <a:pt x="214" y="272"/>
                    </a:cubicBezTo>
                    <a:cubicBezTo>
                      <a:pt x="215" y="275"/>
                      <a:pt x="214" y="278"/>
                      <a:pt x="218" y="277"/>
                    </a:cubicBezTo>
                    <a:cubicBezTo>
                      <a:pt x="218" y="280"/>
                      <a:pt x="218" y="282"/>
                      <a:pt x="216" y="283"/>
                    </a:cubicBezTo>
                    <a:cubicBezTo>
                      <a:pt x="216" y="286"/>
                      <a:pt x="224" y="280"/>
                      <a:pt x="227" y="285"/>
                    </a:cubicBezTo>
                    <a:cubicBezTo>
                      <a:pt x="226" y="290"/>
                      <a:pt x="215" y="286"/>
                      <a:pt x="214" y="292"/>
                    </a:cubicBezTo>
                    <a:cubicBezTo>
                      <a:pt x="213" y="296"/>
                      <a:pt x="219" y="297"/>
                      <a:pt x="220" y="298"/>
                    </a:cubicBezTo>
                    <a:cubicBezTo>
                      <a:pt x="222" y="299"/>
                      <a:pt x="222" y="302"/>
                      <a:pt x="226" y="301"/>
                    </a:cubicBezTo>
                    <a:cubicBezTo>
                      <a:pt x="224" y="298"/>
                      <a:pt x="219" y="298"/>
                      <a:pt x="227" y="298"/>
                    </a:cubicBezTo>
                    <a:cubicBezTo>
                      <a:pt x="230" y="298"/>
                      <a:pt x="233" y="297"/>
                      <a:pt x="235" y="298"/>
                    </a:cubicBezTo>
                    <a:cubicBezTo>
                      <a:pt x="238" y="298"/>
                      <a:pt x="239" y="300"/>
                      <a:pt x="242" y="300"/>
                    </a:cubicBezTo>
                    <a:cubicBezTo>
                      <a:pt x="247" y="300"/>
                      <a:pt x="248" y="296"/>
                      <a:pt x="253" y="298"/>
                    </a:cubicBezTo>
                    <a:cubicBezTo>
                      <a:pt x="254" y="298"/>
                      <a:pt x="260" y="301"/>
                      <a:pt x="263" y="298"/>
                    </a:cubicBezTo>
                    <a:cubicBezTo>
                      <a:pt x="263" y="298"/>
                      <a:pt x="263" y="296"/>
                      <a:pt x="263" y="296"/>
                    </a:cubicBezTo>
                    <a:cubicBezTo>
                      <a:pt x="268" y="294"/>
                      <a:pt x="274" y="296"/>
                      <a:pt x="276" y="292"/>
                    </a:cubicBezTo>
                    <a:cubicBezTo>
                      <a:pt x="283" y="300"/>
                      <a:pt x="288" y="286"/>
                      <a:pt x="293" y="290"/>
                    </a:cubicBezTo>
                    <a:cubicBezTo>
                      <a:pt x="293" y="288"/>
                      <a:pt x="293" y="285"/>
                      <a:pt x="293" y="283"/>
                    </a:cubicBezTo>
                    <a:cubicBezTo>
                      <a:pt x="296" y="284"/>
                      <a:pt x="296" y="281"/>
                      <a:pt x="296" y="279"/>
                    </a:cubicBezTo>
                    <a:cubicBezTo>
                      <a:pt x="296" y="279"/>
                      <a:pt x="298" y="274"/>
                      <a:pt x="298" y="273"/>
                    </a:cubicBezTo>
                    <a:cubicBezTo>
                      <a:pt x="300" y="272"/>
                      <a:pt x="298" y="272"/>
                      <a:pt x="298" y="268"/>
                    </a:cubicBezTo>
                    <a:cubicBezTo>
                      <a:pt x="302" y="268"/>
                      <a:pt x="305" y="267"/>
                      <a:pt x="306" y="264"/>
                    </a:cubicBezTo>
                    <a:cubicBezTo>
                      <a:pt x="308" y="264"/>
                      <a:pt x="307" y="266"/>
                      <a:pt x="308" y="268"/>
                    </a:cubicBezTo>
                    <a:cubicBezTo>
                      <a:pt x="309" y="266"/>
                      <a:pt x="312" y="266"/>
                      <a:pt x="315" y="266"/>
                    </a:cubicBezTo>
                    <a:cubicBezTo>
                      <a:pt x="317" y="266"/>
                      <a:pt x="316" y="262"/>
                      <a:pt x="319" y="262"/>
                    </a:cubicBezTo>
                    <a:cubicBezTo>
                      <a:pt x="319" y="258"/>
                      <a:pt x="318" y="255"/>
                      <a:pt x="315" y="255"/>
                    </a:cubicBezTo>
                    <a:cubicBezTo>
                      <a:pt x="316" y="253"/>
                      <a:pt x="317" y="251"/>
                      <a:pt x="317" y="247"/>
                    </a:cubicBezTo>
                    <a:cubicBezTo>
                      <a:pt x="321" y="248"/>
                      <a:pt x="323" y="247"/>
                      <a:pt x="322" y="244"/>
                    </a:cubicBezTo>
                    <a:cubicBezTo>
                      <a:pt x="327" y="248"/>
                      <a:pt x="328" y="241"/>
                      <a:pt x="335" y="244"/>
                    </a:cubicBezTo>
                    <a:cubicBezTo>
                      <a:pt x="336" y="244"/>
                      <a:pt x="338" y="246"/>
                      <a:pt x="337" y="246"/>
                    </a:cubicBezTo>
                    <a:cubicBezTo>
                      <a:pt x="339" y="246"/>
                      <a:pt x="339" y="244"/>
                      <a:pt x="341" y="244"/>
                    </a:cubicBezTo>
                    <a:cubicBezTo>
                      <a:pt x="343" y="243"/>
                      <a:pt x="345" y="245"/>
                      <a:pt x="345" y="246"/>
                    </a:cubicBezTo>
                    <a:cubicBezTo>
                      <a:pt x="347" y="245"/>
                      <a:pt x="345" y="243"/>
                      <a:pt x="347" y="242"/>
                    </a:cubicBezTo>
                    <a:cubicBezTo>
                      <a:pt x="348" y="241"/>
                      <a:pt x="350" y="242"/>
                      <a:pt x="350" y="242"/>
                    </a:cubicBezTo>
                    <a:cubicBezTo>
                      <a:pt x="353" y="240"/>
                      <a:pt x="353" y="236"/>
                      <a:pt x="358" y="238"/>
                    </a:cubicBezTo>
                    <a:cubicBezTo>
                      <a:pt x="355" y="236"/>
                      <a:pt x="357" y="229"/>
                      <a:pt x="352" y="229"/>
                    </a:cubicBezTo>
                    <a:cubicBezTo>
                      <a:pt x="349" y="226"/>
                      <a:pt x="349" y="232"/>
                      <a:pt x="349" y="232"/>
                    </a:cubicBezTo>
                    <a:cubicBezTo>
                      <a:pt x="347" y="233"/>
                      <a:pt x="346" y="230"/>
                      <a:pt x="345" y="231"/>
                    </a:cubicBezTo>
                    <a:cubicBezTo>
                      <a:pt x="344" y="231"/>
                      <a:pt x="342" y="232"/>
                      <a:pt x="343" y="232"/>
                    </a:cubicBezTo>
                    <a:cubicBezTo>
                      <a:pt x="341" y="232"/>
                      <a:pt x="341" y="230"/>
                      <a:pt x="339" y="231"/>
                    </a:cubicBezTo>
                    <a:cubicBezTo>
                      <a:pt x="336" y="231"/>
                      <a:pt x="334" y="234"/>
                      <a:pt x="330" y="232"/>
                    </a:cubicBezTo>
                    <a:cubicBezTo>
                      <a:pt x="328" y="232"/>
                      <a:pt x="328" y="235"/>
                      <a:pt x="328" y="236"/>
                    </a:cubicBezTo>
                    <a:cubicBezTo>
                      <a:pt x="320" y="235"/>
                      <a:pt x="312" y="237"/>
                      <a:pt x="306" y="234"/>
                    </a:cubicBezTo>
                    <a:cubicBezTo>
                      <a:pt x="305" y="234"/>
                      <a:pt x="306" y="231"/>
                      <a:pt x="306" y="231"/>
                    </a:cubicBezTo>
                    <a:cubicBezTo>
                      <a:pt x="304" y="229"/>
                      <a:pt x="299" y="231"/>
                      <a:pt x="298" y="229"/>
                    </a:cubicBezTo>
                    <a:cubicBezTo>
                      <a:pt x="303" y="218"/>
                      <a:pt x="300" y="213"/>
                      <a:pt x="298" y="201"/>
                    </a:cubicBezTo>
                    <a:cubicBezTo>
                      <a:pt x="303" y="200"/>
                      <a:pt x="311" y="193"/>
                      <a:pt x="313" y="197"/>
                    </a:cubicBezTo>
                    <a:cubicBezTo>
                      <a:pt x="316" y="195"/>
                      <a:pt x="313" y="194"/>
                      <a:pt x="315" y="190"/>
                    </a:cubicBezTo>
                    <a:cubicBezTo>
                      <a:pt x="321" y="190"/>
                      <a:pt x="321" y="179"/>
                      <a:pt x="322" y="177"/>
                    </a:cubicBezTo>
                    <a:cubicBezTo>
                      <a:pt x="323" y="176"/>
                      <a:pt x="326" y="177"/>
                      <a:pt x="326" y="177"/>
                    </a:cubicBezTo>
                    <a:cubicBezTo>
                      <a:pt x="326" y="173"/>
                      <a:pt x="319" y="171"/>
                      <a:pt x="322" y="167"/>
                    </a:cubicBezTo>
                    <a:cubicBezTo>
                      <a:pt x="320" y="169"/>
                      <a:pt x="315" y="167"/>
                      <a:pt x="311" y="167"/>
                    </a:cubicBezTo>
                    <a:cubicBezTo>
                      <a:pt x="307" y="168"/>
                      <a:pt x="303" y="172"/>
                      <a:pt x="298" y="171"/>
                    </a:cubicBezTo>
                    <a:cubicBezTo>
                      <a:pt x="295" y="168"/>
                      <a:pt x="295" y="182"/>
                      <a:pt x="296" y="178"/>
                    </a:cubicBezTo>
                    <a:cubicBezTo>
                      <a:pt x="295" y="182"/>
                      <a:pt x="294" y="177"/>
                      <a:pt x="293" y="178"/>
                    </a:cubicBezTo>
                    <a:cubicBezTo>
                      <a:pt x="291" y="180"/>
                      <a:pt x="294" y="184"/>
                      <a:pt x="293" y="186"/>
                    </a:cubicBezTo>
                    <a:cubicBezTo>
                      <a:pt x="292" y="187"/>
                      <a:pt x="288" y="191"/>
                      <a:pt x="285" y="193"/>
                    </a:cubicBezTo>
                    <a:cubicBezTo>
                      <a:pt x="280" y="199"/>
                      <a:pt x="280" y="203"/>
                      <a:pt x="272" y="203"/>
                    </a:cubicBezTo>
                    <a:cubicBezTo>
                      <a:pt x="272" y="205"/>
                      <a:pt x="275" y="208"/>
                      <a:pt x="272" y="208"/>
                    </a:cubicBezTo>
                    <a:cubicBezTo>
                      <a:pt x="270" y="208"/>
                      <a:pt x="272" y="211"/>
                      <a:pt x="270" y="212"/>
                    </a:cubicBezTo>
                    <a:cubicBezTo>
                      <a:pt x="270" y="212"/>
                      <a:pt x="267" y="211"/>
                      <a:pt x="267" y="212"/>
                    </a:cubicBezTo>
                    <a:cubicBezTo>
                      <a:pt x="266" y="213"/>
                      <a:pt x="267" y="215"/>
                      <a:pt x="267" y="216"/>
                    </a:cubicBezTo>
                    <a:cubicBezTo>
                      <a:pt x="266" y="216"/>
                      <a:pt x="265" y="215"/>
                      <a:pt x="265" y="216"/>
                    </a:cubicBezTo>
                    <a:cubicBezTo>
                      <a:pt x="264" y="218"/>
                      <a:pt x="266" y="223"/>
                      <a:pt x="263" y="223"/>
                    </a:cubicBezTo>
                    <a:cubicBezTo>
                      <a:pt x="264" y="225"/>
                      <a:pt x="268" y="226"/>
                      <a:pt x="265" y="227"/>
                    </a:cubicBezTo>
                    <a:cubicBezTo>
                      <a:pt x="267" y="229"/>
                      <a:pt x="269" y="232"/>
                      <a:pt x="274" y="232"/>
                    </a:cubicBezTo>
                    <a:cubicBezTo>
                      <a:pt x="274" y="236"/>
                      <a:pt x="275" y="237"/>
                      <a:pt x="278" y="238"/>
                    </a:cubicBezTo>
                    <a:cubicBezTo>
                      <a:pt x="276" y="240"/>
                      <a:pt x="275" y="240"/>
                      <a:pt x="274" y="242"/>
                    </a:cubicBezTo>
                    <a:cubicBezTo>
                      <a:pt x="273" y="244"/>
                      <a:pt x="274" y="246"/>
                      <a:pt x="272" y="247"/>
                    </a:cubicBezTo>
                    <a:cubicBezTo>
                      <a:pt x="270" y="249"/>
                      <a:pt x="268" y="249"/>
                      <a:pt x="265" y="249"/>
                    </a:cubicBezTo>
                    <a:cubicBezTo>
                      <a:pt x="264" y="257"/>
                      <a:pt x="257" y="259"/>
                      <a:pt x="259" y="270"/>
                    </a:cubicBezTo>
                    <a:cubicBezTo>
                      <a:pt x="252" y="267"/>
                      <a:pt x="253" y="279"/>
                      <a:pt x="248" y="279"/>
                    </a:cubicBezTo>
                    <a:cubicBezTo>
                      <a:pt x="247" y="279"/>
                      <a:pt x="247" y="279"/>
                      <a:pt x="246" y="279"/>
                    </a:cubicBezTo>
                    <a:cubicBezTo>
                      <a:pt x="244" y="280"/>
                      <a:pt x="245" y="282"/>
                      <a:pt x="244" y="283"/>
                    </a:cubicBezTo>
                    <a:cubicBezTo>
                      <a:pt x="241" y="284"/>
                      <a:pt x="237" y="280"/>
                      <a:pt x="235" y="285"/>
                    </a:cubicBezTo>
                    <a:cubicBezTo>
                      <a:pt x="231" y="284"/>
                      <a:pt x="234" y="277"/>
                      <a:pt x="233" y="273"/>
                    </a:cubicBezTo>
                    <a:cubicBezTo>
                      <a:pt x="231" y="272"/>
                      <a:pt x="232" y="268"/>
                      <a:pt x="229" y="268"/>
                    </a:cubicBezTo>
                    <a:cubicBezTo>
                      <a:pt x="224" y="268"/>
                      <a:pt x="231" y="262"/>
                      <a:pt x="224" y="262"/>
                    </a:cubicBezTo>
                    <a:cubicBezTo>
                      <a:pt x="227" y="258"/>
                      <a:pt x="220" y="257"/>
                      <a:pt x="220" y="255"/>
                    </a:cubicBezTo>
                    <a:cubicBezTo>
                      <a:pt x="220" y="254"/>
                      <a:pt x="222" y="253"/>
                      <a:pt x="222" y="251"/>
                    </a:cubicBezTo>
                    <a:cubicBezTo>
                      <a:pt x="221" y="246"/>
                      <a:pt x="217" y="243"/>
                      <a:pt x="213" y="240"/>
                    </a:cubicBezTo>
                    <a:cubicBezTo>
                      <a:pt x="207" y="242"/>
                      <a:pt x="209" y="251"/>
                      <a:pt x="199" y="249"/>
                    </a:cubicBezTo>
                    <a:cubicBezTo>
                      <a:pt x="200" y="251"/>
                      <a:pt x="202" y="251"/>
                      <a:pt x="203" y="251"/>
                    </a:cubicBezTo>
                    <a:cubicBezTo>
                      <a:pt x="203" y="253"/>
                      <a:pt x="201" y="253"/>
                      <a:pt x="199" y="253"/>
                    </a:cubicBezTo>
                    <a:cubicBezTo>
                      <a:pt x="196" y="253"/>
                      <a:pt x="198" y="259"/>
                      <a:pt x="194" y="259"/>
                    </a:cubicBezTo>
                    <a:cubicBezTo>
                      <a:pt x="185" y="260"/>
                      <a:pt x="188" y="251"/>
                      <a:pt x="179" y="253"/>
                    </a:cubicBezTo>
                    <a:cubicBezTo>
                      <a:pt x="179" y="251"/>
                      <a:pt x="181" y="252"/>
                      <a:pt x="183" y="251"/>
                    </a:cubicBezTo>
                    <a:cubicBezTo>
                      <a:pt x="185" y="246"/>
                      <a:pt x="178" y="242"/>
                      <a:pt x="183" y="240"/>
                    </a:cubicBezTo>
                    <a:cubicBezTo>
                      <a:pt x="181" y="238"/>
                      <a:pt x="179" y="237"/>
                      <a:pt x="177" y="236"/>
                    </a:cubicBezTo>
                    <a:cubicBezTo>
                      <a:pt x="176" y="234"/>
                      <a:pt x="179" y="233"/>
                      <a:pt x="179" y="232"/>
                    </a:cubicBezTo>
                    <a:cubicBezTo>
                      <a:pt x="179" y="231"/>
                      <a:pt x="175" y="229"/>
                      <a:pt x="175" y="229"/>
                    </a:cubicBezTo>
                    <a:cubicBezTo>
                      <a:pt x="175" y="227"/>
                      <a:pt x="178" y="216"/>
                      <a:pt x="175" y="223"/>
                    </a:cubicBezTo>
                    <a:cubicBezTo>
                      <a:pt x="172" y="222"/>
                      <a:pt x="174" y="219"/>
                      <a:pt x="177" y="219"/>
                    </a:cubicBezTo>
                    <a:cubicBezTo>
                      <a:pt x="173" y="213"/>
                      <a:pt x="183" y="211"/>
                      <a:pt x="179" y="210"/>
                    </a:cubicBezTo>
                    <a:cubicBezTo>
                      <a:pt x="179" y="207"/>
                      <a:pt x="184" y="209"/>
                      <a:pt x="185" y="206"/>
                    </a:cubicBezTo>
                    <a:cubicBezTo>
                      <a:pt x="185" y="204"/>
                      <a:pt x="187" y="206"/>
                      <a:pt x="186" y="206"/>
                    </a:cubicBezTo>
                    <a:cubicBezTo>
                      <a:pt x="188" y="205"/>
                      <a:pt x="188" y="203"/>
                      <a:pt x="190" y="203"/>
                    </a:cubicBezTo>
                    <a:cubicBezTo>
                      <a:pt x="192" y="202"/>
                      <a:pt x="192" y="199"/>
                      <a:pt x="192" y="197"/>
                    </a:cubicBezTo>
                    <a:cubicBezTo>
                      <a:pt x="196" y="198"/>
                      <a:pt x="198" y="197"/>
                      <a:pt x="198" y="193"/>
                    </a:cubicBezTo>
                    <a:cubicBezTo>
                      <a:pt x="203" y="192"/>
                      <a:pt x="200" y="200"/>
                      <a:pt x="207" y="197"/>
                    </a:cubicBezTo>
                    <a:cubicBezTo>
                      <a:pt x="207" y="195"/>
                      <a:pt x="205" y="196"/>
                      <a:pt x="203" y="195"/>
                    </a:cubicBezTo>
                    <a:cubicBezTo>
                      <a:pt x="208" y="191"/>
                      <a:pt x="214" y="193"/>
                      <a:pt x="218" y="188"/>
                    </a:cubicBezTo>
                    <a:cubicBezTo>
                      <a:pt x="219" y="187"/>
                      <a:pt x="217" y="185"/>
                      <a:pt x="218" y="184"/>
                    </a:cubicBezTo>
                    <a:cubicBezTo>
                      <a:pt x="219" y="183"/>
                      <a:pt x="221" y="185"/>
                      <a:pt x="222" y="184"/>
                    </a:cubicBezTo>
                    <a:cubicBezTo>
                      <a:pt x="223" y="183"/>
                      <a:pt x="221" y="180"/>
                      <a:pt x="222" y="178"/>
                    </a:cubicBezTo>
                    <a:cubicBezTo>
                      <a:pt x="222" y="177"/>
                      <a:pt x="227" y="176"/>
                      <a:pt x="227" y="175"/>
                    </a:cubicBezTo>
                    <a:cubicBezTo>
                      <a:pt x="228" y="173"/>
                      <a:pt x="226" y="169"/>
                      <a:pt x="227" y="167"/>
                    </a:cubicBezTo>
                    <a:cubicBezTo>
                      <a:pt x="228" y="167"/>
                      <a:pt x="230" y="170"/>
                      <a:pt x="231" y="169"/>
                    </a:cubicBezTo>
                    <a:cubicBezTo>
                      <a:pt x="229" y="170"/>
                      <a:pt x="234" y="160"/>
                      <a:pt x="233" y="160"/>
                    </a:cubicBezTo>
                    <a:cubicBezTo>
                      <a:pt x="237" y="164"/>
                      <a:pt x="238" y="157"/>
                      <a:pt x="242" y="156"/>
                    </a:cubicBezTo>
                    <a:cubicBezTo>
                      <a:pt x="242" y="153"/>
                      <a:pt x="245" y="151"/>
                      <a:pt x="242" y="150"/>
                    </a:cubicBezTo>
                    <a:cubicBezTo>
                      <a:pt x="243" y="147"/>
                      <a:pt x="248" y="150"/>
                      <a:pt x="248" y="145"/>
                    </a:cubicBezTo>
                    <a:cubicBezTo>
                      <a:pt x="248" y="143"/>
                      <a:pt x="251" y="143"/>
                      <a:pt x="253" y="143"/>
                    </a:cubicBezTo>
                    <a:cubicBezTo>
                      <a:pt x="254" y="141"/>
                      <a:pt x="253" y="140"/>
                      <a:pt x="252" y="139"/>
                    </a:cubicBezTo>
                    <a:cubicBezTo>
                      <a:pt x="257" y="135"/>
                      <a:pt x="260" y="135"/>
                      <a:pt x="265" y="134"/>
                    </a:cubicBezTo>
                    <a:cubicBezTo>
                      <a:pt x="267" y="132"/>
                      <a:pt x="264" y="131"/>
                      <a:pt x="267" y="126"/>
                    </a:cubicBezTo>
                    <a:cubicBezTo>
                      <a:pt x="268" y="125"/>
                      <a:pt x="272" y="124"/>
                      <a:pt x="272" y="121"/>
                    </a:cubicBezTo>
                    <a:cubicBezTo>
                      <a:pt x="272" y="116"/>
                      <a:pt x="278" y="123"/>
                      <a:pt x="278" y="115"/>
                    </a:cubicBezTo>
                    <a:cubicBezTo>
                      <a:pt x="285" y="112"/>
                      <a:pt x="292" y="119"/>
                      <a:pt x="293" y="108"/>
                    </a:cubicBezTo>
                    <a:cubicBezTo>
                      <a:pt x="296" y="110"/>
                      <a:pt x="304" y="106"/>
                      <a:pt x="309" y="109"/>
                    </a:cubicBezTo>
                    <a:cubicBezTo>
                      <a:pt x="311" y="108"/>
                      <a:pt x="312" y="106"/>
                      <a:pt x="313" y="104"/>
                    </a:cubicBezTo>
                    <a:cubicBezTo>
                      <a:pt x="318" y="101"/>
                      <a:pt x="323" y="110"/>
                      <a:pt x="322" y="102"/>
                    </a:cubicBezTo>
                    <a:cubicBezTo>
                      <a:pt x="326" y="103"/>
                      <a:pt x="326" y="107"/>
                      <a:pt x="330" y="108"/>
                    </a:cubicBezTo>
                    <a:cubicBezTo>
                      <a:pt x="333" y="107"/>
                      <a:pt x="332" y="102"/>
                      <a:pt x="337" y="104"/>
                    </a:cubicBezTo>
                    <a:cubicBezTo>
                      <a:pt x="338" y="107"/>
                      <a:pt x="336" y="107"/>
                      <a:pt x="335" y="109"/>
                    </a:cubicBezTo>
                    <a:cubicBezTo>
                      <a:pt x="337" y="110"/>
                      <a:pt x="346" y="101"/>
                      <a:pt x="350" y="106"/>
                    </a:cubicBezTo>
                    <a:cubicBezTo>
                      <a:pt x="353" y="108"/>
                      <a:pt x="351" y="105"/>
                      <a:pt x="354" y="106"/>
                    </a:cubicBezTo>
                    <a:cubicBezTo>
                      <a:pt x="358" y="106"/>
                      <a:pt x="362" y="109"/>
                      <a:pt x="367" y="108"/>
                    </a:cubicBezTo>
                    <a:cubicBezTo>
                      <a:pt x="366" y="109"/>
                      <a:pt x="368" y="112"/>
                      <a:pt x="367" y="113"/>
                    </a:cubicBezTo>
                    <a:cubicBezTo>
                      <a:pt x="367" y="114"/>
                      <a:pt x="364" y="113"/>
                      <a:pt x="363" y="113"/>
                    </a:cubicBezTo>
                    <a:cubicBezTo>
                      <a:pt x="362" y="115"/>
                      <a:pt x="364" y="118"/>
                      <a:pt x="360" y="117"/>
                    </a:cubicBezTo>
                    <a:cubicBezTo>
                      <a:pt x="363" y="121"/>
                      <a:pt x="374" y="118"/>
                      <a:pt x="378" y="117"/>
                    </a:cubicBezTo>
                    <a:cubicBezTo>
                      <a:pt x="382" y="115"/>
                      <a:pt x="381" y="120"/>
                      <a:pt x="382" y="121"/>
                    </a:cubicBezTo>
                    <a:cubicBezTo>
                      <a:pt x="384" y="122"/>
                      <a:pt x="388" y="119"/>
                      <a:pt x="388" y="122"/>
                    </a:cubicBezTo>
                    <a:cubicBezTo>
                      <a:pt x="401" y="119"/>
                      <a:pt x="404" y="130"/>
                      <a:pt x="412" y="126"/>
                    </a:cubicBezTo>
                    <a:cubicBezTo>
                      <a:pt x="410" y="132"/>
                      <a:pt x="418" y="129"/>
                      <a:pt x="418" y="134"/>
                    </a:cubicBezTo>
                    <a:cubicBezTo>
                      <a:pt x="422" y="134"/>
                      <a:pt x="430" y="133"/>
                      <a:pt x="425" y="137"/>
                    </a:cubicBezTo>
                    <a:cubicBezTo>
                      <a:pt x="429" y="139"/>
                      <a:pt x="433" y="138"/>
                      <a:pt x="436" y="139"/>
                    </a:cubicBezTo>
                    <a:cubicBezTo>
                      <a:pt x="437" y="139"/>
                      <a:pt x="436" y="143"/>
                      <a:pt x="436" y="143"/>
                    </a:cubicBezTo>
                    <a:cubicBezTo>
                      <a:pt x="437" y="144"/>
                      <a:pt x="441" y="142"/>
                      <a:pt x="442" y="143"/>
                    </a:cubicBezTo>
                    <a:cubicBezTo>
                      <a:pt x="443" y="150"/>
                      <a:pt x="443" y="152"/>
                      <a:pt x="442" y="160"/>
                    </a:cubicBezTo>
                    <a:cubicBezTo>
                      <a:pt x="439" y="155"/>
                      <a:pt x="435" y="161"/>
                      <a:pt x="431" y="162"/>
                    </a:cubicBezTo>
                    <a:cubicBezTo>
                      <a:pt x="425" y="162"/>
                      <a:pt x="419" y="156"/>
                      <a:pt x="414" y="162"/>
                    </a:cubicBezTo>
                    <a:cubicBezTo>
                      <a:pt x="412" y="162"/>
                      <a:pt x="413" y="158"/>
                      <a:pt x="412" y="158"/>
                    </a:cubicBezTo>
                    <a:cubicBezTo>
                      <a:pt x="409" y="157"/>
                      <a:pt x="409" y="160"/>
                      <a:pt x="408" y="160"/>
                    </a:cubicBezTo>
                    <a:cubicBezTo>
                      <a:pt x="406" y="160"/>
                      <a:pt x="405" y="156"/>
                      <a:pt x="404" y="156"/>
                    </a:cubicBezTo>
                    <a:cubicBezTo>
                      <a:pt x="401" y="156"/>
                      <a:pt x="396" y="161"/>
                      <a:pt x="397" y="154"/>
                    </a:cubicBezTo>
                    <a:cubicBezTo>
                      <a:pt x="391" y="156"/>
                      <a:pt x="393" y="154"/>
                      <a:pt x="386" y="154"/>
                    </a:cubicBezTo>
                    <a:cubicBezTo>
                      <a:pt x="385" y="157"/>
                      <a:pt x="387" y="158"/>
                      <a:pt x="390" y="158"/>
                    </a:cubicBezTo>
                    <a:cubicBezTo>
                      <a:pt x="393" y="157"/>
                      <a:pt x="393" y="160"/>
                      <a:pt x="395" y="160"/>
                    </a:cubicBezTo>
                    <a:cubicBezTo>
                      <a:pt x="392" y="163"/>
                      <a:pt x="395" y="162"/>
                      <a:pt x="397" y="163"/>
                    </a:cubicBezTo>
                    <a:cubicBezTo>
                      <a:pt x="398" y="164"/>
                      <a:pt x="397" y="166"/>
                      <a:pt x="397" y="167"/>
                    </a:cubicBezTo>
                    <a:cubicBezTo>
                      <a:pt x="398" y="169"/>
                      <a:pt x="401" y="169"/>
                      <a:pt x="401" y="171"/>
                    </a:cubicBezTo>
                    <a:cubicBezTo>
                      <a:pt x="401" y="173"/>
                      <a:pt x="405" y="178"/>
                      <a:pt x="404" y="184"/>
                    </a:cubicBezTo>
                    <a:cubicBezTo>
                      <a:pt x="405" y="190"/>
                      <a:pt x="416" y="186"/>
                      <a:pt x="418" y="191"/>
                    </a:cubicBezTo>
                    <a:cubicBezTo>
                      <a:pt x="419" y="190"/>
                      <a:pt x="419" y="187"/>
                      <a:pt x="423" y="188"/>
                    </a:cubicBezTo>
                    <a:cubicBezTo>
                      <a:pt x="422" y="182"/>
                      <a:pt x="414" y="184"/>
                      <a:pt x="412" y="180"/>
                    </a:cubicBezTo>
                    <a:cubicBezTo>
                      <a:pt x="411" y="173"/>
                      <a:pt x="422" y="178"/>
                      <a:pt x="427" y="177"/>
                    </a:cubicBezTo>
                    <a:cubicBezTo>
                      <a:pt x="426" y="181"/>
                      <a:pt x="435" y="176"/>
                      <a:pt x="432" y="182"/>
                    </a:cubicBezTo>
                    <a:cubicBezTo>
                      <a:pt x="437" y="184"/>
                      <a:pt x="440" y="176"/>
                      <a:pt x="440" y="184"/>
                    </a:cubicBezTo>
                    <a:cubicBezTo>
                      <a:pt x="445" y="181"/>
                      <a:pt x="440" y="174"/>
                      <a:pt x="436" y="175"/>
                    </a:cubicBezTo>
                    <a:cubicBezTo>
                      <a:pt x="437" y="171"/>
                      <a:pt x="441" y="170"/>
                      <a:pt x="445" y="169"/>
                    </a:cubicBezTo>
                    <a:cubicBezTo>
                      <a:pt x="448" y="167"/>
                      <a:pt x="448" y="162"/>
                      <a:pt x="451" y="160"/>
                    </a:cubicBezTo>
                    <a:cubicBezTo>
                      <a:pt x="459" y="159"/>
                      <a:pt x="463" y="162"/>
                      <a:pt x="468" y="163"/>
                    </a:cubicBezTo>
                    <a:cubicBezTo>
                      <a:pt x="470" y="163"/>
                      <a:pt x="469" y="160"/>
                      <a:pt x="472" y="160"/>
                    </a:cubicBezTo>
                    <a:cubicBezTo>
                      <a:pt x="472" y="157"/>
                      <a:pt x="470" y="155"/>
                      <a:pt x="468" y="154"/>
                    </a:cubicBezTo>
                    <a:cubicBezTo>
                      <a:pt x="471" y="147"/>
                      <a:pt x="471" y="140"/>
                      <a:pt x="470" y="134"/>
                    </a:cubicBezTo>
                    <a:cubicBezTo>
                      <a:pt x="476" y="134"/>
                      <a:pt x="481" y="133"/>
                      <a:pt x="485" y="136"/>
                    </a:cubicBezTo>
                    <a:cubicBezTo>
                      <a:pt x="486" y="136"/>
                      <a:pt x="491" y="136"/>
                      <a:pt x="490" y="141"/>
                    </a:cubicBezTo>
                    <a:cubicBezTo>
                      <a:pt x="486" y="141"/>
                      <a:pt x="483" y="141"/>
                      <a:pt x="479" y="141"/>
                    </a:cubicBezTo>
                    <a:cubicBezTo>
                      <a:pt x="479" y="143"/>
                      <a:pt x="479" y="145"/>
                      <a:pt x="479" y="147"/>
                    </a:cubicBezTo>
                    <a:cubicBezTo>
                      <a:pt x="483" y="152"/>
                      <a:pt x="485" y="146"/>
                      <a:pt x="488" y="149"/>
                    </a:cubicBezTo>
                    <a:cubicBezTo>
                      <a:pt x="490" y="150"/>
                      <a:pt x="483" y="151"/>
                      <a:pt x="483" y="150"/>
                    </a:cubicBezTo>
                    <a:cubicBezTo>
                      <a:pt x="481" y="154"/>
                      <a:pt x="488" y="150"/>
                      <a:pt x="490" y="154"/>
                    </a:cubicBezTo>
                    <a:cubicBezTo>
                      <a:pt x="493" y="152"/>
                      <a:pt x="497" y="150"/>
                      <a:pt x="500" y="147"/>
                    </a:cubicBezTo>
                    <a:cubicBezTo>
                      <a:pt x="500" y="146"/>
                      <a:pt x="502" y="145"/>
                      <a:pt x="501" y="143"/>
                    </a:cubicBezTo>
                    <a:cubicBezTo>
                      <a:pt x="510" y="145"/>
                      <a:pt x="509" y="138"/>
                      <a:pt x="516" y="139"/>
                    </a:cubicBezTo>
                    <a:cubicBezTo>
                      <a:pt x="519" y="138"/>
                      <a:pt x="520" y="137"/>
                      <a:pt x="520" y="134"/>
                    </a:cubicBezTo>
                    <a:cubicBezTo>
                      <a:pt x="523" y="134"/>
                      <a:pt x="525" y="132"/>
                      <a:pt x="526" y="130"/>
                    </a:cubicBezTo>
                    <a:cubicBezTo>
                      <a:pt x="533" y="136"/>
                      <a:pt x="539" y="127"/>
                      <a:pt x="546" y="126"/>
                    </a:cubicBezTo>
                    <a:cubicBezTo>
                      <a:pt x="546" y="129"/>
                      <a:pt x="546" y="131"/>
                      <a:pt x="546" y="134"/>
                    </a:cubicBezTo>
                    <a:cubicBezTo>
                      <a:pt x="553" y="134"/>
                      <a:pt x="559" y="134"/>
                      <a:pt x="563" y="132"/>
                    </a:cubicBezTo>
                    <a:cubicBezTo>
                      <a:pt x="564" y="132"/>
                      <a:pt x="566" y="132"/>
                      <a:pt x="567" y="132"/>
                    </a:cubicBezTo>
                    <a:cubicBezTo>
                      <a:pt x="567" y="132"/>
                      <a:pt x="566" y="130"/>
                      <a:pt x="567" y="130"/>
                    </a:cubicBezTo>
                    <a:cubicBezTo>
                      <a:pt x="570" y="129"/>
                      <a:pt x="576" y="130"/>
                      <a:pt x="576" y="124"/>
                    </a:cubicBezTo>
                    <a:cubicBezTo>
                      <a:pt x="581" y="127"/>
                      <a:pt x="588" y="127"/>
                      <a:pt x="591" y="132"/>
                    </a:cubicBezTo>
                    <a:cubicBezTo>
                      <a:pt x="594" y="131"/>
                      <a:pt x="595" y="129"/>
                      <a:pt x="596" y="126"/>
                    </a:cubicBezTo>
                    <a:cubicBezTo>
                      <a:pt x="597" y="124"/>
                      <a:pt x="588" y="122"/>
                      <a:pt x="595" y="121"/>
                    </a:cubicBezTo>
                    <a:cubicBezTo>
                      <a:pt x="592" y="116"/>
                      <a:pt x="583" y="118"/>
                      <a:pt x="585" y="108"/>
                    </a:cubicBezTo>
                    <a:cubicBezTo>
                      <a:pt x="588" y="109"/>
                      <a:pt x="589" y="112"/>
                      <a:pt x="595" y="113"/>
                    </a:cubicBezTo>
                    <a:cubicBezTo>
                      <a:pt x="597" y="114"/>
                      <a:pt x="600" y="118"/>
                      <a:pt x="606" y="117"/>
                    </a:cubicBezTo>
                    <a:cubicBezTo>
                      <a:pt x="607" y="117"/>
                      <a:pt x="608" y="115"/>
                      <a:pt x="608" y="115"/>
                    </a:cubicBezTo>
                    <a:cubicBezTo>
                      <a:pt x="609" y="115"/>
                      <a:pt x="611" y="118"/>
                      <a:pt x="611" y="115"/>
                    </a:cubicBezTo>
                    <a:cubicBezTo>
                      <a:pt x="614" y="115"/>
                      <a:pt x="614" y="118"/>
                      <a:pt x="615" y="119"/>
                    </a:cubicBezTo>
                    <a:cubicBezTo>
                      <a:pt x="618" y="120"/>
                      <a:pt x="621" y="118"/>
                      <a:pt x="621" y="122"/>
                    </a:cubicBezTo>
                    <a:cubicBezTo>
                      <a:pt x="627" y="120"/>
                      <a:pt x="629" y="124"/>
                      <a:pt x="636" y="121"/>
                    </a:cubicBezTo>
                    <a:cubicBezTo>
                      <a:pt x="633" y="127"/>
                      <a:pt x="642" y="122"/>
                      <a:pt x="639" y="128"/>
                    </a:cubicBezTo>
                    <a:cubicBezTo>
                      <a:pt x="643" y="128"/>
                      <a:pt x="644" y="129"/>
                      <a:pt x="645" y="132"/>
                    </a:cubicBezTo>
                    <a:cubicBezTo>
                      <a:pt x="651" y="131"/>
                      <a:pt x="652" y="135"/>
                      <a:pt x="658" y="134"/>
                    </a:cubicBezTo>
                    <a:cubicBezTo>
                      <a:pt x="661" y="122"/>
                      <a:pt x="647" y="128"/>
                      <a:pt x="651" y="117"/>
                    </a:cubicBezTo>
                    <a:cubicBezTo>
                      <a:pt x="650" y="114"/>
                      <a:pt x="648" y="118"/>
                      <a:pt x="645" y="117"/>
                    </a:cubicBezTo>
                    <a:cubicBezTo>
                      <a:pt x="645" y="113"/>
                      <a:pt x="648" y="111"/>
                      <a:pt x="647" y="106"/>
                    </a:cubicBezTo>
                    <a:cubicBezTo>
                      <a:pt x="647" y="103"/>
                      <a:pt x="644" y="105"/>
                      <a:pt x="643" y="104"/>
                    </a:cubicBezTo>
                    <a:cubicBezTo>
                      <a:pt x="643" y="103"/>
                      <a:pt x="647" y="100"/>
                      <a:pt x="643" y="100"/>
                    </a:cubicBezTo>
                    <a:cubicBezTo>
                      <a:pt x="643" y="96"/>
                      <a:pt x="648" y="98"/>
                      <a:pt x="647" y="93"/>
                    </a:cubicBezTo>
                    <a:cubicBezTo>
                      <a:pt x="651" y="93"/>
                      <a:pt x="649" y="88"/>
                      <a:pt x="654" y="89"/>
                    </a:cubicBezTo>
                    <a:cubicBezTo>
                      <a:pt x="654" y="85"/>
                      <a:pt x="656" y="83"/>
                      <a:pt x="660" y="83"/>
                    </a:cubicBezTo>
                    <a:cubicBezTo>
                      <a:pt x="658" y="75"/>
                      <a:pt x="666" y="77"/>
                      <a:pt x="665" y="70"/>
                    </a:cubicBezTo>
                    <a:cubicBezTo>
                      <a:pt x="674" y="69"/>
                      <a:pt x="678" y="73"/>
                      <a:pt x="684" y="74"/>
                    </a:cubicBezTo>
                    <a:cubicBezTo>
                      <a:pt x="684" y="77"/>
                      <a:pt x="684" y="79"/>
                      <a:pt x="686" y="80"/>
                    </a:cubicBezTo>
                    <a:cubicBezTo>
                      <a:pt x="686" y="82"/>
                      <a:pt x="682" y="81"/>
                      <a:pt x="680" y="81"/>
                    </a:cubicBezTo>
                    <a:cubicBezTo>
                      <a:pt x="680" y="89"/>
                      <a:pt x="684" y="92"/>
                      <a:pt x="680" y="98"/>
                    </a:cubicBezTo>
                    <a:cubicBezTo>
                      <a:pt x="682" y="99"/>
                      <a:pt x="683" y="101"/>
                      <a:pt x="684" y="102"/>
                    </a:cubicBezTo>
                    <a:cubicBezTo>
                      <a:pt x="685" y="103"/>
                      <a:pt x="686" y="104"/>
                      <a:pt x="688" y="104"/>
                    </a:cubicBezTo>
                    <a:cubicBezTo>
                      <a:pt x="685" y="108"/>
                      <a:pt x="687" y="118"/>
                      <a:pt x="684" y="122"/>
                    </a:cubicBezTo>
                    <a:cubicBezTo>
                      <a:pt x="682" y="128"/>
                      <a:pt x="689" y="126"/>
                      <a:pt x="690" y="130"/>
                    </a:cubicBezTo>
                    <a:cubicBezTo>
                      <a:pt x="688" y="145"/>
                      <a:pt x="682" y="154"/>
                      <a:pt x="669" y="158"/>
                    </a:cubicBezTo>
                    <a:cubicBezTo>
                      <a:pt x="670" y="162"/>
                      <a:pt x="677" y="158"/>
                      <a:pt x="678" y="162"/>
                    </a:cubicBezTo>
                    <a:cubicBezTo>
                      <a:pt x="683" y="161"/>
                      <a:pt x="682" y="155"/>
                      <a:pt x="688" y="156"/>
                    </a:cubicBezTo>
                    <a:cubicBezTo>
                      <a:pt x="687" y="158"/>
                      <a:pt x="686" y="159"/>
                      <a:pt x="686" y="162"/>
                    </a:cubicBezTo>
                    <a:cubicBezTo>
                      <a:pt x="688" y="161"/>
                      <a:pt x="687" y="158"/>
                      <a:pt x="690" y="158"/>
                    </a:cubicBezTo>
                    <a:cubicBezTo>
                      <a:pt x="692" y="158"/>
                      <a:pt x="691" y="155"/>
                      <a:pt x="692" y="154"/>
                    </a:cubicBezTo>
                    <a:cubicBezTo>
                      <a:pt x="692" y="154"/>
                      <a:pt x="695" y="155"/>
                      <a:pt x="695" y="154"/>
                    </a:cubicBezTo>
                    <a:cubicBezTo>
                      <a:pt x="696" y="153"/>
                      <a:pt x="695" y="150"/>
                      <a:pt x="695" y="149"/>
                    </a:cubicBezTo>
                    <a:cubicBezTo>
                      <a:pt x="697" y="149"/>
                      <a:pt x="699" y="149"/>
                      <a:pt x="701" y="149"/>
                    </a:cubicBezTo>
                    <a:cubicBezTo>
                      <a:pt x="699" y="143"/>
                      <a:pt x="707" y="137"/>
                      <a:pt x="701" y="134"/>
                    </a:cubicBezTo>
                    <a:cubicBezTo>
                      <a:pt x="701" y="132"/>
                      <a:pt x="705" y="132"/>
                      <a:pt x="705" y="130"/>
                    </a:cubicBezTo>
                    <a:cubicBezTo>
                      <a:pt x="705" y="128"/>
                      <a:pt x="702" y="128"/>
                      <a:pt x="701" y="128"/>
                    </a:cubicBezTo>
                    <a:cubicBezTo>
                      <a:pt x="701" y="124"/>
                      <a:pt x="707" y="127"/>
                      <a:pt x="710" y="126"/>
                    </a:cubicBezTo>
                    <a:cubicBezTo>
                      <a:pt x="708" y="124"/>
                      <a:pt x="710" y="119"/>
                      <a:pt x="705" y="121"/>
                    </a:cubicBezTo>
                    <a:cubicBezTo>
                      <a:pt x="700" y="123"/>
                      <a:pt x="698" y="116"/>
                      <a:pt x="697" y="121"/>
                    </a:cubicBezTo>
                    <a:cubicBezTo>
                      <a:pt x="694" y="117"/>
                      <a:pt x="694" y="113"/>
                      <a:pt x="695" y="109"/>
                    </a:cubicBezTo>
                    <a:cubicBezTo>
                      <a:pt x="695" y="109"/>
                      <a:pt x="699" y="110"/>
                      <a:pt x="699" y="109"/>
                    </a:cubicBezTo>
                    <a:cubicBezTo>
                      <a:pt x="701" y="108"/>
                      <a:pt x="698" y="102"/>
                      <a:pt x="699" y="100"/>
                    </a:cubicBezTo>
                    <a:cubicBezTo>
                      <a:pt x="699" y="97"/>
                      <a:pt x="697" y="100"/>
                      <a:pt x="697" y="100"/>
                    </a:cubicBezTo>
                    <a:cubicBezTo>
                      <a:pt x="693" y="97"/>
                      <a:pt x="696" y="93"/>
                      <a:pt x="693" y="89"/>
                    </a:cubicBezTo>
                    <a:cubicBezTo>
                      <a:pt x="701" y="91"/>
                      <a:pt x="698" y="84"/>
                      <a:pt x="703" y="83"/>
                    </a:cubicBezTo>
                    <a:cubicBezTo>
                      <a:pt x="703" y="80"/>
                      <a:pt x="703" y="77"/>
                      <a:pt x="703" y="74"/>
                    </a:cubicBezTo>
                    <a:cubicBezTo>
                      <a:pt x="709" y="72"/>
                      <a:pt x="706" y="80"/>
                      <a:pt x="706" y="83"/>
                    </a:cubicBezTo>
                    <a:cubicBezTo>
                      <a:pt x="707" y="86"/>
                      <a:pt x="710" y="82"/>
                      <a:pt x="710" y="85"/>
                    </a:cubicBezTo>
                    <a:cubicBezTo>
                      <a:pt x="710" y="86"/>
                      <a:pt x="708" y="88"/>
                      <a:pt x="708" y="87"/>
                    </a:cubicBezTo>
                    <a:cubicBezTo>
                      <a:pt x="710" y="92"/>
                      <a:pt x="714" y="93"/>
                      <a:pt x="719" y="96"/>
                    </a:cubicBezTo>
                    <a:cubicBezTo>
                      <a:pt x="723" y="97"/>
                      <a:pt x="719" y="91"/>
                      <a:pt x="718" y="91"/>
                    </a:cubicBezTo>
                    <a:cubicBezTo>
                      <a:pt x="720" y="88"/>
                      <a:pt x="726" y="88"/>
                      <a:pt x="731" y="87"/>
                    </a:cubicBezTo>
                    <a:cubicBezTo>
                      <a:pt x="730" y="85"/>
                      <a:pt x="727" y="85"/>
                      <a:pt x="725" y="85"/>
                    </a:cubicBezTo>
                    <a:cubicBezTo>
                      <a:pt x="727" y="80"/>
                      <a:pt x="722" y="80"/>
                      <a:pt x="723" y="76"/>
                    </a:cubicBezTo>
                    <a:cubicBezTo>
                      <a:pt x="725" y="80"/>
                      <a:pt x="736" y="74"/>
                      <a:pt x="734" y="81"/>
                    </a:cubicBezTo>
                    <a:cubicBezTo>
                      <a:pt x="736" y="83"/>
                      <a:pt x="738" y="80"/>
                      <a:pt x="738" y="80"/>
                    </a:cubicBezTo>
                    <a:cubicBezTo>
                      <a:pt x="741" y="80"/>
                      <a:pt x="739" y="82"/>
                      <a:pt x="740" y="83"/>
                    </a:cubicBezTo>
                    <a:cubicBezTo>
                      <a:pt x="741" y="84"/>
                      <a:pt x="743" y="83"/>
                      <a:pt x="744" y="83"/>
                    </a:cubicBezTo>
                    <a:cubicBezTo>
                      <a:pt x="747" y="87"/>
                      <a:pt x="754" y="83"/>
                      <a:pt x="749" y="89"/>
                    </a:cubicBezTo>
                    <a:cubicBezTo>
                      <a:pt x="752" y="89"/>
                      <a:pt x="756" y="89"/>
                      <a:pt x="759" y="89"/>
                    </a:cubicBezTo>
                    <a:cubicBezTo>
                      <a:pt x="759" y="87"/>
                      <a:pt x="751" y="85"/>
                      <a:pt x="757" y="83"/>
                    </a:cubicBezTo>
                    <a:cubicBezTo>
                      <a:pt x="755" y="82"/>
                      <a:pt x="753" y="81"/>
                      <a:pt x="751" y="80"/>
                    </a:cubicBezTo>
                    <a:cubicBezTo>
                      <a:pt x="750" y="70"/>
                      <a:pt x="751" y="70"/>
                      <a:pt x="751" y="59"/>
                    </a:cubicBezTo>
                    <a:cubicBezTo>
                      <a:pt x="761" y="58"/>
                      <a:pt x="775" y="61"/>
                      <a:pt x="783" y="59"/>
                    </a:cubicBezTo>
                    <a:cubicBezTo>
                      <a:pt x="786" y="58"/>
                      <a:pt x="784" y="53"/>
                      <a:pt x="788" y="57"/>
                    </a:cubicBezTo>
                    <a:cubicBezTo>
                      <a:pt x="794" y="53"/>
                      <a:pt x="790" y="50"/>
                      <a:pt x="792" y="44"/>
                    </a:cubicBezTo>
                    <a:cubicBezTo>
                      <a:pt x="797" y="45"/>
                      <a:pt x="799" y="44"/>
                      <a:pt x="801" y="42"/>
                    </a:cubicBezTo>
                    <a:cubicBezTo>
                      <a:pt x="804" y="38"/>
                      <a:pt x="809" y="37"/>
                      <a:pt x="813" y="33"/>
                    </a:cubicBezTo>
                    <a:cubicBezTo>
                      <a:pt x="832" y="30"/>
                      <a:pt x="851" y="28"/>
                      <a:pt x="867" y="22"/>
                    </a:cubicBezTo>
                    <a:cubicBezTo>
                      <a:pt x="870" y="19"/>
                      <a:pt x="870" y="26"/>
                      <a:pt x="870" y="26"/>
                    </a:cubicBezTo>
                    <a:cubicBezTo>
                      <a:pt x="871" y="25"/>
                      <a:pt x="874" y="21"/>
                      <a:pt x="872" y="20"/>
                    </a:cubicBezTo>
                    <a:cubicBezTo>
                      <a:pt x="875" y="21"/>
                      <a:pt x="872" y="23"/>
                      <a:pt x="874" y="26"/>
                    </a:cubicBezTo>
                    <a:cubicBezTo>
                      <a:pt x="875" y="26"/>
                      <a:pt x="879" y="25"/>
                      <a:pt x="878" y="27"/>
                    </a:cubicBezTo>
                    <a:cubicBezTo>
                      <a:pt x="881" y="26"/>
                      <a:pt x="876" y="25"/>
                      <a:pt x="880" y="24"/>
                    </a:cubicBezTo>
                    <a:cubicBezTo>
                      <a:pt x="883" y="23"/>
                      <a:pt x="889" y="24"/>
                      <a:pt x="889" y="18"/>
                    </a:cubicBezTo>
                    <a:cubicBezTo>
                      <a:pt x="893" y="19"/>
                      <a:pt x="895" y="18"/>
                      <a:pt x="895" y="14"/>
                    </a:cubicBezTo>
                    <a:cubicBezTo>
                      <a:pt x="897" y="15"/>
                      <a:pt x="898" y="18"/>
                      <a:pt x="900" y="18"/>
                    </a:cubicBezTo>
                    <a:cubicBezTo>
                      <a:pt x="905" y="18"/>
                      <a:pt x="904" y="12"/>
                      <a:pt x="904" y="7"/>
                    </a:cubicBezTo>
                    <a:cubicBezTo>
                      <a:pt x="913" y="4"/>
                      <a:pt x="922" y="0"/>
                      <a:pt x="936" y="1"/>
                    </a:cubicBezTo>
                    <a:cubicBezTo>
                      <a:pt x="934" y="3"/>
                      <a:pt x="934" y="6"/>
                      <a:pt x="934" y="9"/>
                    </a:cubicBezTo>
                    <a:cubicBezTo>
                      <a:pt x="937" y="13"/>
                      <a:pt x="945" y="13"/>
                      <a:pt x="949" y="9"/>
                    </a:cubicBezTo>
                    <a:cubicBezTo>
                      <a:pt x="951" y="9"/>
                      <a:pt x="950" y="11"/>
                      <a:pt x="949" y="11"/>
                    </a:cubicBezTo>
                    <a:close/>
                    <a:moveTo>
                      <a:pt x="1396" y="238"/>
                    </a:moveTo>
                    <a:cubicBezTo>
                      <a:pt x="1396" y="236"/>
                      <a:pt x="1393" y="236"/>
                      <a:pt x="1392" y="234"/>
                    </a:cubicBezTo>
                    <a:cubicBezTo>
                      <a:pt x="1386" y="233"/>
                      <a:pt x="1386" y="238"/>
                      <a:pt x="1392" y="236"/>
                    </a:cubicBezTo>
                    <a:cubicBezTo>
                      <a:pt x="1393" y="238"/>
                      <a:pt x="1394" y="238"/>
                      <a:pt x="1396" y="238"/>
                    </a:cubicBezTo>
                    <a:close/>
                    <a:moveTo>
                      <a:pt x="403" y="378"/>
                    </a:moveTo>
                    <a:cubicBezTo>
                      <a:pt x="401" y="384"/>
                      <a:pt x="409" y="380"/>
                      <a:pt x="406" y="387"/>
                    </a:cubicBezTo>
                    <a:cubicBezTo>
                      <a:pt x="410" y="388"/>
                      <a:pt x="411" y="384"/>
                      <a:pt x="412" y="387"/>
                    </a:cubicBezTo>
                    <a:cubicBezTo>
                      <a:pt x="412" y="389"/>
                      <a:pt x="411" y="389"/>
                      <a:pt x="410" y="389"/>
                    </a:cubicBezTo>
                    <a:cubicBezTo>
                      <a:pt x="407" y="390"/>
                      <a:pt x="399" y="393"/>
                      <a:pt x="397" y="393"/>
                    </a:cubicBezTo>
                    <a:cubicBezTo>
                      <a:pt x="392" y="392"/>
                      <a:pt x="391" y="388"/>
                      <a:pt x="388" y="385"/>
                    </a:cubicBezTo>
                    <a:cubicBezTo>
                      <a:pt x="388" y="382"/>
                      <a:pt x="393" y="384"/>
                      <a:pt x="393" y="382"/>
                    </a:cubicBezTo>
                    <a:cubicBezTo>
                      <a:pt x="389" y="378"/>
                      <a:pt x="388" y="377"/>
                      <a:pt x="382" y="380"/>
                    </a:cubicBezTo>
                    <a:cubicBezTo>
                      <a:pt x="380" y="376"/>
                      <a:pt x="379" y="373"/>
                      <a:pt x="373" y="374"/>
                    </a:cubicBezTo>
                    <a:cubicBezTo>
                      <a:pt x="370" y="374"/>
                      <a:pt x="372" y="377"/>
                      <a:pt x="371" y="378"/>
                    </a:cubicBezTo>
                    <a:cubicBezTo>
                      <a:pt x="370" y="379"/>
                      <a:pt x="367" y="379"/>
                      <a:pt x="365" y="380"/>
                    </a:cubicBezTo>
                    <a:cubicBezTo>
                      <a:pt x="363" y="381"/>
                      <a:pt x="362" y="387"/>
                      <a:pt x="358" y="385"/>
                    </a:cubicBezTo>
                    <a:cubicBezTo>
                      <a:pt x="360" y="392"/>
                      <a:pt x="354" y="394"/>
                      <a:pt x="354" y="395"/>
                    </a:cubicBezTo>
                    <a:cubicBezTo>
                      <a:pt x="353" y="399"/>
                      <a:pt x="354" y="403"/>
                      <a:pt x="352" y="408"/>
                    </a:cubicBezTo>
                    <a:cubicBezTo>
                      <a:pt x="350" y="408"/>
                      <a:pt x="350" y="406"/>
                      <a:pt x="349" y="406"/>
                    </a:cubicBezTo>
                    <a:cubicBezTo>
                      <a:pt x="347" y="412"/>
                      <a:pt x="353" y="415"/>
                      <a:pt x="349" y="419"/>
                    </a:cubicBezTo>
                    <a:cubicBezTo>
                      <a:pt x="352" y="417"/>
                      <a:pt x="351" y="422"/>
                      <a:pt x="352" y="423"/>
                    </a:cubicBezTo>
                    <a:cubicBezTo>
                      <a:pt x="353" y="423"/>
                      <a:pt x="355" y="422"/>
                      <a:pt x="356" y="423"/>
                    </a:cubicBezTo>
                    <a:cubicBezTo>
                      <a:pt x="360" y="424"/>
                      <a:pt x="361" y="427"/>
                      <a:pt x="363" y="424"/>
                    </a:cubicBezTo>
                    <a:cubicBezTo>
                      <a:pt x="364" y="424"/>
                      <a:pt x="367" y="425"/>
                      <a:pt x="367" y="424"/>
                    </a:cubicBezTo>
                    <a:cubicBezTo>
                      <a:pt x="374" y="424"/>
                      <a:pt x="372" y="423"/>
                      <a:pt x="375" y="421"/>
                    </a:cubicBezTo>
                    <a:cubicBezTo>
                      <a:pt x="378" y="420"/>
                      <a:pt x="379" y="423"/>
                      <a:pt x="382" y="423"/>
                    </a:cubicBezTo>
                    <a:cubicBezTo>
                      <a:pt x="382" y="421"/>
                      <a:pt x="382" y="419"/>
                      <a:pt x="384" y="419"/>
                    </a:cubicBezTo>
                    <a:cubicBezTo>
                      <a:pt x="388" y="418"/>
                      <a:pt x="397" y="418"/>
                      <a:pt x="401" y="419"/>
                    </a:cubicBezTo>
                    <a:cubicBezTo>
                      <a:pt x="404" y="420"/>
                      <a:pt x="405" y="422"/>
                      <a:pt x="408" y="423"/>
                    </a:cubicBezTo>
                    <a:cubicBezTo>
                      <a:pt x="410" y="423"/>
                      <a:pt x="410" y="421"/>
                      <a:pt x="412" y="421"/>
                    </a:cubicBezTo>
                    <a:cubicBezTo>
                      <a:pt x="411" y="421"/>
                      <a:pt x="413" y="422"/>
                      <a:pt x="414" y="423"/>
                    </a:cubicBezTo>
                    <a:cubicBezTo>
                      <a:pt x="419" y="424"/>
                      <a:pt x="419" y="424"/>
                      <a:pt x="423" y="424"/>
                    </a:cubicBezTo>
                    <a:cubicBezTo>
                      <a:pt x="431" y="425"/>
                      <a:pt x="441" y="423"/>
                      <a:pt x="449" y="424"/>
                    </a:cubicBezTo>
                    <a:cubicBezTo>
                      <a:pt x="449" y="420"/>
                      <a:pt x="449" y="417"/>
                      <a:pt x="451" y="415"/>
                    </a:cubicBezTo>
                    <a:cubicBezTo>
                      <a:pt x="445" y="407"/>
                      <a:pt x="439" y="398"/>
                      <a:pt x="427" y="396"/>
                    </a:cubicBezTo>
                    <a:cubicBezTo>
                      <a:pt x="427" y="393"/>
                      <a:pt x="424" y="393"/>
                      <a:pt x="423" y="391"/>
                    </a:cubicBezTo>
                    <a:cubicBezTo>
                      <a:pt x="423" y="388"/>
                      <a:pt x="422" y="387"/>
                      <a:pt x="421" y="385"/>
                    </a:cubicBezTo>
                    <a:cubicBezTo>
                      <a:pt x="422" y="380"/>
                      <a:pt x="428" y="379"/>
                      <a:pt x="427" y="372"/>
                    </a:cubicBezTo>
                    <a:cubicBezTo>
                      <a:pt x="416" y="371"/>
                      <a:pt x="411" y="376"/>
                      <a:pt x="403" y="378"/>
                    </a:cubicBezTo>
                    <a:close/>
                    <a:moveTo>
                      <a:pt x="531" y="464"/>
                    </a:moveTo>
                    <a:cubicBezTo>
                      <a:pt x="529" y="464"/>
                      <a:pt x="526" y="464"/>
                      <a:pt x="529" y="465"/>
                    </a:cubicBezTo>
                    <a:cubicBezTo>
                      <a:pt x="532" y="463"/>
                      <a:pt x="539" y="463"/>
                      <a:pt x="542" y="462"/>
                    </a:cubicBezTo>
                    <a:cubicBezTo>
                      <a:pt x="543" y="462"/>
                      <a:pt x="542" y="458"/>
                      <a:pt x="542" y="458"/>
                    </a:cubicBezTo>
                    <a:cubicBezTo>
                      <a:pt x="543" y="457"/>
                      <a:pt x="545" y="460"/>
                      <a:pt x="546" y="460"/>
                    </a:cubicBezTo>
                    <a:cubicBezTo>
                      <a:pt x="546" y="456"/>
                      <a:pt x="546" y="451"/>
                      <a:pt x="546" y="447"/>
                    </a:cubicBezTo>
                    <a:cubicBezTo>
                      <a:pt x="544" y="444"/>
                      <a:pt x="542" y="443"/>
                      <a:pt x="541" y="441"/>
                    </a:cubicBezTo>
                    <a:cubicBezTo>
                      <a:pt x="540" y="440"/>
                      <a:pt x="541" y="438"/>
                      <a:pt x="541" y="438"/>
                    </a:cubicBezTo>
                    <a:cubicBezTo>
                      <a:pt x="540" y="435"/>
                      <a:pt x="534" y="433"/>
                      <a:pt x="539" y="432"/>
                    </a:cubicBezTo>
                    <a:cubicBezTo>
                      <a:pt x="542" y="432"/>
                      <a:pt x="546" y="432"/>
                      <a:pt x="550" y="432"/>
                    </a:cubicBezTo>
                    <a:cubicBezTo>
                      <a:pt x="551" y="425"/>
                      <a:pt x="546" y="425"/>
                      <a:pt x="546" y="423"/>
                    </a:cubicBezTo>
                    <a:cubicBezTo>
                      <a:pt x="546" y="419"/>
                      <a:pt x="542" y="419"/>
                      <a:pt x="541" y="417"/>
                    </a:cubicBezTo>
                    <a:cubicBezTo>
                      <a:pt x="541" y="417"/>
                      <a:pt x="544" y="415"/>
                      <a:pt x="542" y="413"/>
                    </a:cubicBezTo>
                    <a:cubicBezTo>
                      <a:pt x="537" y="415"/>
                      <a:pt x="536" y="411"/>
                      <a:pt x="531" y="411"/>
                    </a:cubicBezTo>
                    <a:cubicBezTo>
                      <a:pt x="533" y="401"/>
                      <a:pt x="520" y="404"/>
                      <a:pt x="520" y="395"/>
                    </a:cubicBezTo>
                    <a:cubicBezTo>
                      <a:pt x="525" y="391"/>
                      <a:pt x="528" y="385"/>
                      <a:pt x="539" y="387"/>
                    </a:cubicBezTo>
                    <a:cubicBezTo>
                      <a:pt x="539" y="386"/>
                      <a:pt x="539" y="384"/>
                      <a:pt x="541" y="383"/>
                    </a:cubicBezTo>
                    <a:cubicBezTo>
                      <a:pt x="541" y="378"/>
                      <a:pt x="535" y="379"/>
                      <a:pt x="535" y="374"/>
                    </a:cubicBezTo>
                    <a:cubicBezTo>
                      <a:pt x="526" y="373"/>
                      <a:pt x="522" y="377"/>
                      <a:pt x="516" y="374"/>
                    </a:cubicBezTo>
                    <a:cubicBezTo>
                      <a:pt x="516" y="377"/>
                      <a:pt x="516" y="378"/>
                      <a:pt x="514" y="376"/>
                    </a:cubicBezTo>
                    <a:cubicBezTo>
                      <a:pt x="513" y="375"/>
                      <a:pt x="512" y="378"/>
                      <a:pt x="513" y="378"/>
                    </a:cubicBezTo>
                    <a:cubicBezTo>
                      <a:pt x="508" y="380"/>
                      <a:pt x="502" y="383"/>
                      <a:pt x="500" y="383"/>
                    </a:cubicBezTo>
                    <a:cubicBezTo>
                      <a:pt x="494" y="385"/>
                      <a:pt x="496" y="386"/>
                      <a:pt x="494" y="389"/>
                    </a:cubicBezTo>
                    <a:cubicBezTo>
                      <a:pt x="493" y="390"/>
                      <a:pt x="491" y="388"/>
                      <a:pt x="490" y="389"/>
                    </a:cubicBezTo>
                    <a:cubicBezTo>
                      <a:pt x="489" y="390"/>
                      <a:pt x="491" y="394"/>
                      <a:pt x="490" y="395"/>
                    </a:cubicBezTo>
                    <a:cubicBezTo>
                      <a:pt x="491" y="399"/>
                      <a:pt x="495" y="392"/>
                      <a:pt x="496" y="398"/>
                    </a:cubicBezTo>
                    <a:cubicBezTo>
                      <a:pt x="496" y="400"/>
                      <a:pt x="497" y="401"/>
                      <a:pt x="498" y="402"/>
                    </a:cubicBezTo>
                    <a:cubicBezTo>
                      <a:pt x="496" y="408"/>
                      <a:pt x="499" y="412"/>
                      <a:pt x="500" y="413"/>
                    </a:cubicBezTo>
                    <a:cubicBezTo>
                      <a:pt x="500" y="416"/>
                      <a:pt x="500" y="416"/>
                      <a:pt x="501" y="417"/>
                    </a:cubicBezTo>
                    <a:cubicBezTo>
                      <a:pt x="502" y="417"/>
                      <a:pt x="503" y="423"/>
                      <a:pt x="503" y="423"/>
                    </a:cubicBezTo>
                    <a:cubicBezTo>
                      <a:pt x="505" y="428"/>
                      <a:pt x="505" y="427"/>
                      <a:pt x="507" y="430"/>
                    </a:cubicBezTo>
                    <a:cubicBezTo>
                      <a:pt x="508" y="432"/>
                      <a:pt x="506" y="434"/>
                      <a:pt x="507" y="436"/>
                    </a:cubicBezTo>
                    <a:cubicBezTo>
                      <a:pt x="508" y="437"/>
                      <a:pt x="512" y="438"/>
                      <a:pt x="511" y="441"/>
                    </a:cubicBezTo>
                    <a:cubicBezTo>
                      <a:pt x="504" y="439"/>
                      <a:pt x="509" y="449"/>
                      <a:pt x="505" y="451"/>
                    </a:cubicBezTo>
                    <a:cubicBezTo>
                      <a:pt x="513" y="452"/>
                      <a:pt x="513" y="463"/>
                      <a:pt x="522" y="458"/>
                    </a:cubicBezTo>
                    <a:cubicBezTo>
                      <a:pt x="515" y="465"/>
                      <a:pt x="531" y="459"/>
                      <a:pt x="531" y="464"/>
                    </a:cubicBezTo>
                    <a:close/>
                    <a:moveTo>
                      <a:pt x="587" y="378"/>
                    </a:moveTo>
                    <a:cubicBezTo>
                      <a:pt x="586" y="379"/>
                      <a:pt x="587" y="382"/>
                      <a:pt x="585" y="383"/>
                    </a:cubicBezTo>
                    <a:cubicBezTo>
                      <a:pt x="584" y="385"/>
                      <a:pt x="580" y="385"/>
                      <a:pt x="580" y="387"/>
                    </a:cubicBezTo>
                    <a:cubicBezTo>
                      <a:pt x="581" y="389"/>
                      <a:pt x="585" y="392"/>
                      <a:pt x="585" y="395"/>
                    </a:cubicBezTo>
                    <a:cubicBezTo>
                      <a:pt x="585" y="395"/>
                      <a:pt x="582" y="395"/>
                      <a:pt x="583" y="396"/>
                    </a:cubicBezTo>
                    <a:cubicBezTo>
                      <a:pt x="585" y="398"/>
                      <a:pt x="589" y="397"/>
                      <a:pt x="591" y="400"/>
                    </a:cubicBezTo>
                    <a:cubicBezTo>
                      <a:pt x="591" y="398"/>
                      <a:pt x="593" y="397"/>
                      <a:pt x="595" y="396"/>
                    </a:cubicBezTo>
                    <a:cubicBezTo>
                      <a:pt x="596" y="391"/>
                      <a:pt x="592" y="391"/>
                      <a:pt x="591" y="387"/>
                    </a:cubicBezTo>
                    <a:cubicBezTo>
                      <a:pt x="594" y="386"/>
                      <a:pt x="597" y="384"/>
                      <a:pt x="596" y="380"/>
                    </a:cubicBezTo>
                    <a:cubicBezTo>
                      <a:pt x="593" y="380"/>
                      <a:pt x="592" y="378"/>
                      <a:pt x="595" y="376"/>
                    </a:cubicBezTo>
                    <a:cubicBezTo>
                      <a:pt x="592" y="377"/>
                      <a:pt x="589" y="376"/>
                      <a:pt x="587" y="378"/>
                    </a:cubicBezTo>
                    <a:close/>
                    <a:moveTo>
                      <a:pt x="343" y="428"/>
                    </a:moveTo>
                    <a:cubicBezTo>
                      <a:pt x="342" y="436"/>
                      <a:pt x="356" y="431"/>
                      <a:pt x="356" y="428"/>
                    </a:cubicBezTo>
                    <a:cubicBezTo>
                      <a:pt x="351" y="426"/>
                      <a:pt x="348" y="426"/>
                      <a:pt x="343" y="428"/>
                    </a:cubicBezTo>
                    <a:close/>
                    <a:moveTo>
                      <a:pt x="386" y="775"/>
                    </a:moveTo>
                    <a:cubicBezTo>
                      <a:pt x="388" y="768"/>
                      <a:pt x="399" y="768"/>
                      <a:pt x="397" y="756"/>
                    </a:cubicBezTo>
                    <a:cubicBezTo>
                      <a:pt x="392" y="761"/>
                      <a:pt x="382" y="752"/>
                      <a:pt x="377" y="758"/>
                    </a:cubicBezTo>
                    <a:cubicBezTo>
                      <a:pt x="385" y="759"/>
                      <a:pt x="375" y="760"/>
                      <a:pt x="375" y="762"/>
                    </a:cubicBezTo>
                    <a:cubicBezTo>
                      <a:pt x="375" y="760"/>
                      <a:pt x="377" y="766"/>
                      <a:pt x="377" y="767"/>
                    </a:cubicBezTo>
                    <a:cubicBezTo>
                      <a:pt x="377" y="770"/>
                      <a:pt x="377" y="773"/>
                      <a:pt x="375" y="773"/>
                    </a:cubicBezTo>
                    <a:cubicBezTo>
                      <a:pt x="375" y="772"/>
                      <a:pt x="373" y="771"/>
                      <a:pt x="373" y="773"/>
                    </a:cubicBezTo>
                    <a:cubicBezTo>
                      <a:pt x="375" y="776"/>
                      <a:pt x="381" y="775"/>
                      <a:pt x="386" y="77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7" name="îṡľiḑe">
                <a:extLst>
                  <a:ext uri="{FF2B5EF4-FFF2-40B4-BE49-F238E27FC236}">
                    <a16:creationId xmlns:a16="http://schemas.microsoft.com/office/drawing/2014/main" xmlns="" id="{6EF3A7D8-ECFB-4499-8DDD-106564355899}"/>
                  </a:ext>
                </a:extLst>
              </p:cNvPr>
              <p:cNvSpPr/>
              <p:nvPr/>
            </p:nvSpPr>
            <p:spPr bwMode="auto">
              <a:xfrm>
                <a:off x="4137528" y="707649"/>
                <a:ext cx="47627" cy="25214"/>
              </a:xfrm>
              <a:custGeom>
                <a:avLst/>
                <a:gdLst>
                  <a:gd name="T0" fmla="*/ 16 w 23"/>
                  <a:gd name="T1" fmla="*/ 0 h 12"/>
                  <a:gd name="T2" fmla="*/ 20 w 23"/>
                  <a:gd name="T3" fmla="*/ 11 h 12"/>
                  <a:gd name="T4" fmla="*/ 0 w 23"/>
                  <a:gd name="T5" fmla="*/ 6 h 12"/>
                  <a:gd name="T6" fmla="*/ 16 w 23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2">
                    <a:moveTo>
                      <a:pt x="16" y="0"/>
                    </a:moveTo>
                    <a:cubicBezTo>
                      <a:pt x="16" y="5"/>
                      <a:pt x="23" y="4"/>
                      <a:pt x="20" y="11"/>
                    </a:cubicBezTo>
                    <a:cubicBezTo>
                      <a:pt x="10" y="12"/>
                      <a:pt x="4" y="10"/>
                      <a:pt x="0" y="6"/>
                    </a:cubicBezTo>
                    <a:cubicBezTo>
                      <a:pt x="3" y="1"/>
                      <a:pt x="10" y="1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8" name="ïŝliďe">
                <a:extLst>
                  <a:ext uri="{FF2B5EF4-FFF2-40B4-BE49-F238E27FC236}">
                    <a16:creationId xmlns:a16="http://schemas.microsoft.com/office/drawing/2014/main" xmlns="" id="{E5A021D3-6AFC-4374-ABC4-CD0C29AF4DC8}"/>
                  </a:ext>
                </a:extLst>
              </p:cNvPr>
              <p:cNvSpPr/>
              <p:nvPr/>
            </p:nvSpPr>
            <p:spPr bwMode="auto">
              <a:xfrm>
                <a:off x="4234180" y="755276"/>
                <a:ext cx="466461" cy="326383"/>
              </a:xfrm>
              <a:custGeom>
                <a:avLst/>
                <a:gdLst>
                  <a:gd name="T0" fmla="*/ 22 w 224"/>
                  <a:gd name="T1" fmla="*/ 9 h 157"/>
                  <a:gd name="T2" fmla="*/ 29 w 224"/>
                  <a:gd name="T3" fmla="*/ 7 h 157"/>
                  <a:gd name="T4" fmla="*/ 29 w 224"/>
                  <a:gd name="T5" fmla="*/ 11 h 157"/>
                  <a:gd name="T6" fmla="*/ 29 w 224"/>
                  <a:gd name="T7" fmla="*/ 18 h 157"/>
                  <a:gd name="T8" fmla="*/ 35 w 224"/>
                  <a:gd name="T9" fmla="*/ 33 h 157"/>
                  <a:gd name="T10" fmla="*/ 48 w 224"/>
                  <a:gd name="T11" fmla="*/ 9 h 157"/>
                  <a:gd name="T12" fmla="*/ 65 w 224"/>
                  <a:gd name="T13" fmla="*/ 7 h 157"/>
                  <a:gd name="T14" fmla="*/ 76 w 224"/>
                  <a:gd name="T15" fmla="*/ 25 h 157"/>
                  <a:gd name="T16" fmla="*/ 89 w 224"/>
                  <a:gd name="T17" fmla="*/ 22 h 157"/>
                  <a:gd name="T18" fmla="*/ 107 w 224"/>
                  <a:gd name="T19" fmla="*/ 20 h 157"/>
                  <a:gd name="T20" fmla="*/ 115 w 224"/>
                  <a:gd name="T21" fmla="*/ 27 h 157"/>
                  <a:gd name="T22" fmla="*/ 122 w 224"/>
                  <a:gd name="T23" fmla="*/ 31 h 157"/>
                  <a:gd name="T24" fmla="*/ 126 w 224"/>
                  <a:gd name="T25" fmla="*/ 33 h 157"/>
                  <a:gd name="T26" fmla="*/ 143 w 224"/>
                  <a:gd name="T27" fmla="*/ 37 h 157"/>
                  <a:gd name="T28" fmla="*/ 158 w 224"/>
                  <a:gd name="T29" fmla="*/ 44 h 157"/>
                  <a:gd name="T30" fmla="*/ 163 w 224"/>
                  <a:gd name="T31" fmla="*/ 50 h 157"/>
                  <a:gd name="T32" fmla="*/ 174 w 224"/>
                  <a:gd name="T33" fmla="*/ 59 h 157"/>
                  <a:gd name="T34" fmla="*/ 167 w 224"/>
                  <a:gd name="T35" fmla="*/ 74 h 157"/>
                  <a:gd name="T36" fmla="*/ 184 w 224"/>
                  <a:gd name="T37" fmla="*/ 76 h 157"/>
                  <a:gd name="T38" fmla="*/ 188 w 224"/>
                  <a:gd name="T39" fmla="*/ 85 h 157"/>
                  <a:gd name="T40" fmla="*/ 202 w 224"/>
                  <a:gd name="T41" fmla="*/ 87 h 157"/>
                  <a:gd name="T42" fmla="*/ 212 w 224"/>
                  <a:gd name="T43" fmla="*/ 96 h 157"/>
                  <a:gd name="T44" fmla="*/ 216 w 224"/>
                  <a:gd name="T45" fmla="*/ 104 h 157"/>
                  <a:gd name="T46" fmla="*/ 206 w 224"/>
                  <a:gd name="T47" fmla="*/ 117 h 157"/>
                  <a:gd name="T48" fmla="*/ 193 w 224"/>
                  <a:gd name="T49" fmla="*/ 115 h 157"/>
                  <a:gd name="T50" fmla="*/ 182 w 224"/>
                  <a:gd name="T51" fmla="*/ 104 h 157"/>
                  <a:gd name="T52" fmla="*/ 173 w 224"/>
                  <a:gd name="T53" fmla="*/ 113 h 157"/>
                  <a:gd name="T54" fmla="*/ 186 w 224"/>
                  <a:gd name="T55" fmla="*/ 121 h 157"/>
                  <a:gd name="T56" fmla="*/ 193 w 224"/>
                  <a:gd name="T57" fmla="*/ 134 h 157"/>
                  <a:gd name="T58" fmla="*/ 188 w 224"/>
                  <a:gd name="T59" fmla="*/ 147 h 157"/>
                  <a:gd name="T60" fmla="*/ 163 w 224"/>
                  <a:gd name="T61" fmla="*/ 137 h 157"/>
                  <a:gd name="T62" fmla="*/ 171 w 224"/>
                  <a:gd name="T63" fmla="*/ 147 h 157"/>
                  <a:gd name="T64" fmla="*/ 180 w 224"/>
                  <a:gd name="T65" fmla="*/ 152 h 157"/>
                  <a:gd name="T66" fmla="*/ 171 w 224"/>
                  <a:gd name="T67" fmla="*/ 152 h 157"/>
                  <a:gd name="T68" fmla="*/ 150 w 224"/>
                  <a:gd name="T69" fmla="*/ 145 h 157"/>
                  <a:gd name="T70" fmla="*/ 139 w 224"/>
                  <a:gd name="T71" fmla="*/ 139 h 157"/>
                  <a:gd name="T72" fmla="*/ 133 w 224"/>
                  <a:gd name="T73" fmla="*/ 130 h 157"/>
                  <a:gd name="T74" fmla="*/ 122 w 224"/>
                  <a:gd name="T75" fmla="*/ 109 h 157"/>
                  <a:gd name="T76" fmla="*/ 124 w 224"/>
                  <a:gd name="T77" fmla="*/ 104 h 157"/>
                  <a:gd name="T78" fmla="*/ 128 w 224"/>
                  <a:gd name="T79" fmla="*/ 96 h 157"/>
                  <a:gd name="T80" fmla="*/ 133 w 224"/>
                  <a:gd name="T81" fmla="*/ 87 h 157"/>
                  <a:gd name="T82" fmla="*/ 128 w 224"/>
                  <a:gd name="T83" fmla="*/ 76 h 157"/>
                  <a:gd name="T84" fmla="*/ 120 w 224"/>
                  <a:gd name="T85" fmla="*/ 70 h 157"/>
                  <a:gd name="T86" fmla="*/ 115 w 224"/>
                  <a:gd name="T87" fmla="*/ 70 h 157"/>
                  <a:gd name="T88" fmla="*/ 107 w 224"/>
                  <a:gd name="T89" fmla="*/ 68 h 157"/>
                  <a:gd name="T90" fmla="*/ 92 w 224"/>
                  <a:gd name="T91" fmla="*/ 52 h 157"/>
                  <a:gd name="T92" fmla="*/ 78 w 224"/>
                  <a:gd name="T93" fmla="*/ 55 h 157"/>
                  <a:gd name="T94" fmla="*/ 65 w 224"/>
                  <a:gd name="T95" fmla="*/ 55 h 157"/>
                  <a:gd name="T96" fmla="*/ 50 w 224"/>
                  <a:gd name="T97" fmla="*/ 55 h 157"/>
                  <a:gd name="T98" fmla="*/ 22 w 224"/>
                  <a:gd name="T99" fmla="*/ 50 h 157"/>
                  <a:gd name="T100" fmla="*/ 9 w 224"/>
                  <a:gd name="T101" fmla="*/ 42 h 157"/>
                  <a:gd name="T102" fmla="*/ 5 w 224"/>
                  <a:gd name="T103" fmla="*/ 33 h 157"/>
                  <a:gd name="T104" fmla="*/ 7 w 224"/>
                  <a:gd name="T105" fmla="*/ 25 h 157"/>
                  <a:gd name="T106" fmla="*/ 145 w 224"/>
                  <a:gd name="T107" fmla="*/ 107 h 157"/>
                  <a:gd name="T108" fmla="*/ 154 w 224"/>
                  <a:gd name="T109" fmla="*/ 100 h 157"/>
                  <a:gd name="T110" fmla="*/ 145 w 224"/>
                  <a:gd name="T111" fmla="*/ 10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24" h="157">
                    <a:moveTo>
                      <a:pt x="9" y="11"/>
                    </a:moveTo>
                    <a:cubicBezTo>
                      <a:pt x="12" y="16"/>
                      <a:pt x="19" y="4"/>
                      <a:pt x="22" y="9"/>
                    </a:cubicBezTo>
                    <a:cubicBezTo>
                      <a:pt x="24" y="9"/>
                      <a:pt x="23" y="5"/>
                      <a:pt x="24" y="5"/>
                    </a:cubicBezTo>
                    <a:cubicBezTo>
                      <a:pt x="26" y="4"/>
                      <a:pt x="27" y="7"/>
                      <a:pt x="29" y="7"/>
                    </a:cubicBezTo>
                    <a:cubicBezTo>
                      <a:pt x="32" y="7"/>
                      <a:pt x="32" y="0"/>
                      <a:pt x="37" y="5"/>
                    </a:cubicBezTo>
                    <a:cubicBezTo>
                      <a:pt x="36" y="13"/>
                      <a:pt x="32" y="7"/>
                      <a:pt x="29" y="11"/>
                    </a:cubicBezTo>
                    <a:cubicBezTo>
                      <a:pt x="28" y="12"/>
                      <a:pt x="33" y="12"/>
                      <a:pt x="33" y="12"/>
                    </a:cubicBezTo>
                    <a:cubicBezTo>
                      <a:pt x="32" y="15"/>
                      <a:pt x="30" y="15"/>
                      <a:pt x="29" y="18"/>
                    </a:cubicBezTo>
                    <a:cubicBezTo>
                      <a:pt x="29" y="21"/>
                      <a:pt x="31" y="22"/>
                      <a:pt x="31" y="24"/>
                    </a:cubicBezTo>
                    <a:cubicBezTo>
                      <a:pt x="32" y="27"/>
                      <a:pt x="30" y="33"/>
                      <a:pt x="35" y="33"/>
                    </a:cubicBezTo>
                    <a:cubicBezTo>
                      <a:pt x="39" y="32"/>
                      <a:pt x="35" y="22"/>
                      <a:pt x="37" y="18"/>
                    </a:cubicBezTo>
                    <a:cubicBezTo>
                      <a:pt x="46" y="20"/>
                      <a:pt x="45" y="13"/>
                      <a:pt x="48" y="9"/>
                    </a:cubicBezTo>
                    <a:cubicBezTo>
                      <a:pt x="50" y="13"/>
                      <a:pt x="55" y="5"/>
                      <a:pt x="57" y="11"/>
                    </a:cubicBezTo>
                    <a:cubicBezTo>
                      <a:pt x="61" y="11"/>
                      <a:pt x="59" y="5"/>
                      <a:pt x="65" y="7"/>
                    </a:cubicBezTo>
                    <a:cubicBezTo>
                      <a:pt x="64" y="14"/>
                      <a:pt x="69" y="15"/>
                      <a:pt x="74" y="16"/>
                    </a:cubicBezTo>
                    <a:cubicBezTo>
                      <a:pt x="72" y="22"/>
                      <a:pt x="73" y="21"/>
                      <a:pt x="76" y="25"/>
                    </a:cubicBezTo>
                    <a:cubicBezTo>
                      <a:pt x="78" y="23"/>
                      <a:pt x="80" y="23"/>
                      <a:pt x="83" y="25"/>
                    </a:cubicBezTo>
                    <a:cubicBezTo>
                      <a:pt x="87" y="27"/>
                      <a:pt x="87" y="23"/>
                      <a:pt x="89" y="22"/>
                    </a:cubicBezTo>
                    <a:cubicBezTo>
                      <a:pt x="91" y="21"/>
                      <a:pt x="94" y="23"/>
                      <a:pt x="94" y="20"/>
                    </a:cubicBezTo>
                    <a:cubicBezTo>
                      <a:pt x="100" y="22"/>
                      <a:pt x="102" y="22"/>
                      <a:pt x="107" y="20"/>
                    </a:cubicBezTo>
                    <a:cubicBezTo>
                      <a:pt x="107" y="24"/>
                      <a:pt x="112" y="22"/>
                      <a:pt x="111" y="22"/>
                    </a:cubicBezTo>
                    <a:cubicBezTo>
                      <a:pt x="113" y="23"/>
                      <a:pt x="113" y="26"/>
                      <a:pt x="115" y="27"/>
                    </a:cubicBezTo>
                    <a:cubicBezTo>
                      <a:pt x="116" y="28"/>
                      <a:pt x="119" y="29"/>
                      <a:pt x="120" y="29"/>
                    </a:cubicBezTo>
                    <a:cubicBezTo>
                      <a:pt x="121" y="30"/>
                      <a:pt x="120" y="31"/>
                      <a:pt x="122" y="31"/>
                    </a:cubicBezTo>
                    <a:cubicBezTo>
                      <a:pt x="126" y="31"/>
                      <a:pt x="121" y="34"/>
                      <a:pt x="124" y="37"/>
                    </a:cubicBezTo>
                    <a:cubicBezTo>
                      <a:pt x="125" y="38"/>
                      <a:pt x="126" y="34"/>
                      <a:pt x="126" y="33"/>
                    </a:cubicBezTo>
                    <a:cubicBezTo>
                      <a:pt x="129" y="35"/>
                      <a:pt x="129" y="38"/>
                      <a:pt x="133" y="39"/>
                    </a:cubicBezTo>
                    <a:cubicBezTo>
                      <a:pt x="137" y="39"/>
                      <a:pt x="139" y="37"/>
                      <a:pt x="143" y="37"/>
                    </a:cubicBezTo>
                    <a:cubicBezTo>
                      <a:pt x="142" y="44"/>
                      <a:pt x="154" y="40"/>
                      <a:pt x="154" y="46"/>
                    </a:cubicBezTo>
                    <a:cubicBezTo>
                      <a:pt x="156" y="46"/>
                      <a:pt x="157" y="46"/>
                      <a:pt x="158" y="44"/>
                    </a:cubicBezTo>
                    <a:cubicBezTo>
                      <a:pt x="160" y="45"/>
                      <a:pt x="161" y="48"/>
                      <a:pt x="161" y="52"/>
                    </a:cubicBezTo>
                    <a:cubicBezTo>
                      <a:pt x="163" y="52"/>
                      <a:pt x="163" y="51"/>
                      <a:pt x="163" y="50"/>
                    </a:cubicBezTo>
                    <a:cubicBezTo>
                      <a:pt x="166" y="52"/>
                      <a:pt x="168" y="56"/>
                      <a:pt x="174" y="55"/>
                    </a:cubicBezTo>
                    <a:cubicBezTo>
                      <a:pt x="173" y="57"/>
                      <a:pt x="172" y="59"/>
                      <a:pt x="174" y="59"/>
                    </a:cubicBezTo>
                    <a:cubicBezTo>
                      <a:pt x="176" y="62"/>
                      <a:pt x="169" y="65"/>
                      <a:pt x="174" y="66"/>
                    </a:cubicBezTo>
                    <a:cubicBezTo>
                      <a:pt x="172" y="69"/>
                      <a:pt x="167" y="69"/>
                      <a:pt x="167" y="74"/>
                    </a:cubicBezTo>
                    <a:cubicBezTo>
                      <a:pt x="171" y="81"/>
                      <a:pt x="180" y="72"/>
                      <a:pt x="182" y="80"/>
                    </a:cubicBezTo>
                    <a:cubicBezTo>
                      <a:pt x="184" y="79"/>
                      <a:pt x="183" y="77"/>
                      <a:pt x="184" y="76"/>
                    </a:cubicBezTo>
                    <a:cubicBezTo>
                      <a:pt x="186" y="76"/>
                      <a:pt x="185" y="80"/>
                      <a:pt x="186" y="81"/>
                    </a:cubicBezTo>
                    <a:cubicBezTo>
                      <a:pt x="186" y="81"/>
                      <a:pt x="188" y="85"/>
                      <a:pt x="188" y="85"/>
                    </a:cubicBezTo>
                    <a:cubicBezTo>
                      <a:pt x="190" y="85"/>
                      <a:pt x="192" y="81"/>
                      <a:pt x="191" y="89"/>
                    </a:cubicBezTo>
                    <a:cubicBezTo>
                      <a:pt x="196" y="89"/>
                      <a:pt x="197" y="86"/>
                      <a:pt x="202" y="87"/>
                    </a:cubicBezTo>
                    <a:cubicBezTo>
                      <a:pt x="203" y="88"/>
                      <a:pt x="204" y="90"/>
                      <a:pt x="204" y="93"/>
                    </a:cubicBezTo>
                    <a:cubicBezTo>
                      <a:pt x="208" y="93"/>
                      <a:pt x="214" y="91"/>
                      <a:pt x="212" y="96"/>
                    </a:cubicBezTo>
                    <a:cubicBezTo>
                      <a:pt x="219" y="93"/>
                      <a:pt x="215" y="97"/>
                      <a:pt x="221" y="98"/>
                    </a:cubicBezTo>
                    <a:cubicBezTo>
                      <a:pt x="224" y="102"/>
                      <a:pt x="215" y="104"/>
                      <a:pt x="216" y="104"/>
                    </a:cubicBezTo>
                    <a:cubicBezTo>
                      <a:pt x="214" y="105"/>
                      <a:pt x="217" y="106"/>
                      <a:pt x="217" y="106"/>
                    </a:cubicBezTo>
                    <a:cubicBezTo>
                      <a:pt x="213" y="111"/>
                      <a:pt x="209" y="110"/>
                      <a:pt x="206" y="117"/>
                    </a:cubicBezTo>
                    <a:cubicBezTo>
                      <a:pt x="204" y="117"/>
                      <a:pt x="203" y="117"/>
                      <a:pt x="202" y="119"/>
                    </a:cubicBezTo>
                    <a:cubicBezTo>
                      <a:pt x="201" y="118"/>
                      <a:pt x="193" y="118"/>
                      <a:pt x="193" y="115"/>
                    </a:cubicBezTo>
                    <a:cubicBezTo>
                      <a:pt x="193" y="111"/>
                      <a:pt x="184" y="115"/>
                      <a:pt x="186" y="107"/>
                    </a:cubicBezTo>
                    <a:cubicBezTo>
                      <a:pt x="182" y="108"/>
                      <a:pt x="182" y="106"/>
                      <a:pt x="182" y="104"/>
                    </a:cubicBezTo>
                    <a:cubicBezTo>
                      <a:pt x="179" y="104"/>
                      <a:pt x="177" y="104"/>
                      <a:pt x="174" y="104"/>
                    </a:cubicBezTo>
                    <a:cubicBezTo>
                      <a:pt x="170" y="103"/>
                      <a:pt x="174" y="110"/>
                      <a:pt x="173" y="113"/>
                    </a:cubicBezTo>
                    <a:cubicBezTo>
                      <a:pt x="173" y="117"/>
                      <a:pt x="178" y="117"/>
                      <a:pt x="178" y="121"/>
                    </a:cubicBezTo>
                    <a:cubicBezTo>
                      <a:pt x="182" y="118"/>
                      <a:pt x="185" y="125"/>
                      <a:pt x="186" y="121"/>
                    </a:cubicBezTo>
                    <a:cubicBezTo>
                      <a:pt x="188" y="123"/>
                      <a:pt x="189" y="127"/>
                      <a:pt x="189" y="132"/>
                    </a:cubicBezTo>
                    <a:cubicBezTo>
                      <a:pt x="189" y="134"/>
                      <a:pt x="193" y="133"/>
                      <a:pt x="193" y="134"/>
                    </a:cubicBezTo>
                    <a:cubicBezTo>
                      <a:pt x="196" y="138"/>
                      <a:pt x="191" y="147"/>
                      <a:pt x="191" y="150"/>
                    </a:cubicBezTo>
                    <a:cubicBezTo>
                      <a:pt x="187" y="152"/>
                      <a:pt x="189" y="148"/>
                      <a:pt x="188" y="147"/>
                    </a:cubicBezTo>
                    <a:cubicBezTo>
                      <a:pt x="185" y="145"/>
                      <a:pt x="179" y="146"/>
                      <a:pt x="178" y="141"/>
                    </a:cubicBezTo>
                    <a:cubicBezTo>
                      <a:pt x="171" y="142"/>
                      <a:pt x="172" y="135"/>
                      <a:pt x="163" y="137"/>
                    </a:cubicBezTo>
                    <a:cubicBezTo>
                      <a:pt x="164" y="141"/>
                      <a:pt x="170" y="138"/>
                      <a:pt x="171" y="141"/>
                    </a:cubicBezTo>
                    <a:cubicBezTo>
                      <a:pt x="164" y="147"/>
                      <a:pt x="177" y="144"/>
                      <a:pt x="171" y="147"/>
                    </a:cubicBezTo>
                    <a:cubicBezTo>
                      <a:pt x="171" y="149"/>
                      <a:pt x="176" y="149"/>
                      <a:pt x="178" y="150"/>
                    </a:cubicBezTo>
                    <a:cubicBezTo>
                      <a:pt x="179" y="151"/>
                      <a:pt x="178" y="152"/>
                      <a:pt x="180" y="152"/>
                    </a:cubicBezTo>
                    <a:cubicBezTo>
                      <a:pt x="183" y="152"/>
                      <a:pt x="184" y="153"/>
                      <a:pt x="184" y="156"/>
                    </a:cubicBezTo>
                    <a:cubicBezTo>
                      <a:pt x="178" y="157"/>
                      <a:pt x="175" y="155"/>
                      <a:pt x="171" y="152"/>
                    </a:cubicBezTo>
                    <a:cubicBezTo>
                      <a:pt x="168" y="151"/>
                      <a:pt x="163" y="151"/>
                      <a:pt x="160" y="148"/>
                    </a:cubicBezTo>
                    <a:cubicBezTo>
                      <a:pt x="157" y="147"/>
                      <a:pt x="153" y="145"/>
                      <a:pt x="150" y="145"/>
                    </a:cubicBezTo>
                    <a:cubicBezTo>
                      <a:pt x="148" y="145"/>
                      <a:pt x="148" y="142"/>
                      <a:pt x="147" y="141"/>
                    </a:cubicBezTo>
                    <a:cubicBezTo>
                      <a:pt x="144" y="140"/>
                      <a:pt x="141" y="141"/>
                      <a:pt x="139" y="139"/>
                    </a:cubicBezTo>
                    <a:cubicBezTo>
                      <a:pt x="137" y="138"/>
                      <a:pt x="139" y="135"/>
                      <a:pt x="137" y="134"/>
                    </a:cubicBezTo>
                    <a:cubicBezTo>
                      <a:pt x="136" y="132"/>
                      <a:pt x="132" y="134"/>
                      <a:pt x="133" y="130"/>
                    </a:cubicBezTo>
                    <a:cubicBezTo>
                      <a:pt x="125" y="130"/>
                      <a:pt x="125" y="122"/>
                      <a:pt x="120" y="119"/>
                    </a:cubicBezTo>
                    <a:cubicBezTo>
                      <a:pt x="122" y="118"/>
                      <a:pt x="120" y="112"/>
                      <a:pt x="122" y="109"/>
                    </a:cubicBezTo>
                    <a:cubicBezTo>
                      <a:pt x="123" y="109"/>
                      <a:pt x="126" y="110"/>
                      <a:pt x="126" y="109"/>
                    </a:cubicBezTo>
                    <a:cubicBezTo>
                      <a:pt x="126" y="108"/>
                      <a:pt x="123" y="106"/>
                      <a:pt x="124" y="104"/>
                    </a:cubicBezTo>
                    <a:cubicBezTo>
                      <a:pt x="124" y="103"/>
                      <a:pt x="128" y="104"/>
                      <a:pt x="128" y="104"/>
                    </a:cubicBezTo>
                    <a:cubicBezTo>
                      <a:pt x="129" y="103"/>
                      <a:pt x="127" y="98"/>
                      <a:pt x="128" y="96"/>
                    </a:cubicBezTo>
                    <a:cubicBezTo>
                      <a:pt x="128" y="96"/>
                      <a:pt x="131" y="97"/>
                      <a:pt x="132" y="96"/>
                    </a:cubicBezTo>
                    <a:cubicBezTo>
                      <a:pt x="134" y="94"/>
                      <a:pt x="131" y="89"/>
                      <a:pt x="133" y="87"/>
                    </a:cubicBezTo>
                    <a:cubicBezTo>
                      <a:pt x="133" y="85"/>
                      <a:pt x="130" y="85"/>
                      <a:pt x="128" y="85"/>
                    </a:cubicBezTo>
                    <a:cubicBezTo>
                      <a:pt x="128" y="82"/>
                      <a:pt x="128" y="79"/>
                      <a:pt x="128" y="76"/>
                    </a:cubicBezTo>
                    <a:cubicBezTo>
                      <a:pt x="126" y="76"/>
                      <a:pt x="125" y="76"/>
                      <a:pt x="124" y="78"/>
                    </a:cubicBezTo>
                    <a:cubicBezTo>
                      <a:pt x="121" y="76"/>
                      <a:pt x="123" y="72"/>
                      <a:pt x="120" y="70"/>
                    </a:cubicBezTo>
                    <a:cubicBezTo>
                      <a:pt x="120" y="70"/>
                      <a:pt x="118" y="72"/>
                      <a:pt x="117" y="72"/>
                    </a:cubicBezTo>
                    <a:cubicBezTo>
                      <a:pt x="117" y="72"/>
                      <a:pt x="115" y="70"/>
                      <a:pt x="115" y="70"/>
                    </a:cubicBezTo>
                    <a:cubicBezTo>
                      <a:pt x="114" y="70"/>
                      <a:pt x="112" y="67"/>
                      <a:pt x="111" y="66"/>
                    </a:cubicBezTo>
                    <a:cubicBezTo>
                      <a:pt x="110" y="66"/>
                      <a:pt x="109" y="69"/>
                      <a:pt x="107" y="68"/>
                    </a:cubicBezTo>
                    <a:cubicBezTo>
                      <a:pt x="107" y="68"/>
                      <a:pt x="104" y="64"/>
                      <a:pt x="100" y="65"/>
                    </a:cubicBezTo>
                    <a:cubicBezTo>
                      <a:pt x="108" y="56"/>
                      <a:pt x="90" y="61"/>
                      <a:pt x="92" y="52"/>
                    </a:cubicBezTo>
                    <a:cubicBezTo>
                      <a:pt x="88" y="52"/>
                      <a:pt x="83" y="52"/>
                      <a:pt x="83" y="57"/>
                    </a:cubicBezTo>
                    <a:cubicBezTo>
                      <a:pt x="80" y="59"/>
                      <a:pt x="78" y="55"/>
                      <a:pt x="78" y="55"/>
                    </a:cubicBezTo>
                    <a:cubicBezTo>
                      <a:pt x="76" y="55"/>
                      <a:pt x="75" y="57"/>
                      <a:pt x="72" y="57"/>
                    </a:cubicBezTo>
                    <a:cubicBezTo>
                      <a:pt x="69" y="57"/>
                      <a:pt x="68" y="55"/>
                      <a:pt x="65" y="55"/>
                    </a:cubicBezTo>
                    <a:cubicBezTo>
                      <a:pt x="61" y="55"/>
                      <a:pt x="61" y="57"/>
                      <a:pt x="57" y="57"/>
                    </a:cubicBezTo>
                    <a:cubicBezTo>
                      <a:pt x="53" y="57"/>
                      <a:pt x="52" y="56"/>
                      <a:pt x="50" y="55"/>
                    </a:cubicBezTo>
                    <a:cubicBezTo>
                      <a:pt x="41" y="55"/>
                      <a:pt x="34" y="56"/>
                      <a:pt x="25" y="53"/>
                    </a:cubicBezTo>
                    <a:cubicBezTo>
                      <a:pt x="24" y="53"/>
                      <a:pt x="22" y="50"/>
                      <a:pt x="22" y="50"/>
                    </a:cubicBezTo>
                    <a:cubicBezTo>
                      <a:pt x="18" y="49"/>
                      <a:pt x="15" y="51"/>
                      <a:pt x="16" y="46"/>
                    </a:cubicBezTo>
                    <a:cubicBezTo>
                      <a:pt x="13" y="46"/>
                      <a:pt x="7" y="48"/>
                      <a:pt x="9" y="42"/>
                    </a:cubicBezTo>
                    <a:cubicBezTo>
                      <a:pt x="15" y="44"/>
                      <a:pt x="16" y="40"/>
                      <a:pt x="20" y="39"/>
                    </a:cubicBezTo>
                    <a:cubicBezTo>
                      <a:pt x="17" y="35"/>
                      <a:pt x="7" y="38"/>
                      <a:pt x="5" y="33"/>
                    </a:cubicBezTo>
                    <a:cubicBezTo>
                      <a:pt x="3" y="33"/>
                      <a:pt x="3" y="34"/>
                      <a:pt x="3" y="35"/>
                    </a:cubicBezTo>
                    <a:cubicBezTo>
                      <a:pt x="0" y="34"/>
                      <a:pt x="5" y="27"/>
                      <a:pt x="7" y="25"/>
                    </a:cubicBezTo>
                    <a:cubicBezTo>
                      <a:pt x="5" y="19"/>
                      <a:pt x="10" y="17"/>
                      <a:pt x="9" y="11"/>
                    </a:cubicBezTo>
                    <a:close/>
                    <a:moveTo>
                      <a:pt x="145" y="107"/>
                    </a:moveTo>
                    <a:cubicBezTo>
                      <a:pt x="145" y="103"/>
                      <a:pt x="154" y="107"/>
                      <a:pt x="158" y="106"/>
                    </a:cubicBezTo>
                    <a:cubicBezTo>
                      <a:pt x="158" y="102"/>
                      <a:pt x="155" y="102"/>
                      <a:pt x="154" y="100"/>
                    </a:cubicBezTo>
                    <a:cubicBezTo>
                      <a:pt x="152" y="97"/>
                      <a:pt x="147" y="99"/>
                      <a:pt x="143" y="96"/>
                    </a:cubicBezTo>
                    <a:cubicBezTo>
                      <a:pt x="144" y="100"/>
                      <a:pt x="141" y="107"/>
                      <a:pt x="145" y="10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9" name="ïṡḷïdê">
                <a:extLst>
                  <a:ext uri="{FF2B5EF4-FFF2-40B4-BE49-F238E27FC236}">
                    <a16:creationId xmlns:a16="http://schemas.microsoft.com/office/drawing/2014/main" xmlns="" id="{D8C7C189-EA76-480C-8691-EFB2C6E367C5}"/>
                  </a:ext>
                </a:extLst>
              </p:cNvPr>
              <p:cNvSpPr/>
              <p:nvPr/>
            </p:nvSpPr>
            <p:spPr bwMode="auto">
              <a:xfrm>
                <a:off x="3778927" y="772085"/>
                <a:ext cx="287161" cy="145681"/>
              </a:xfrm>
              <a:custGeom>
                <a:avLst/>
                <a:gdLst>
                  <a:gd name="T0" fmla="*/ 15 w 138"/>
                  <a:gd name="T1" fmla="*/ 53 h 70"/>
                  <a:gd name="T2" fmla="*/ 17 w 138"/>
                  <a:gd name="T3" fmla="*/ 47 h 70"/>
                  <a:gd name="T4" fmla="*/ 24 w 138"/>
                  <a:gd name="T5" fmla="*/ 45 h 70"/>
                  <a:gd name="T6" fmla="*/ 28 w 138"/>
                  <a:gd name="T7" fmla="*/ 44 h 70"/>
                  <a:gd name="T8" fmla="*/ 49 w 138"/>
                  <a:gd name="T9" fmla="*/ 42 h 70"/>
                  <a:gd name="T10" fmla="*/ 28 w 138"/>
                  <a:gd name="T11" fmla="*/ 40 h 70"/>
                  <a:gd name="T12" fmla="*/ 26 w 138"/>
                  <a:gd name="T13" fmla="*/ 38 h 70"/>
                  <a:gd name="T14" fmla="*/ 21 w 138"/>
                  <a:gd name="T15" fmla="*/ 40 h 70"/>
                  <a:gd name="T16" fmla="*/ 10 w 138"/>
                  <a:gd name="T17" fmla="*/ 38 h 70"/>
                  <a:gd name="T18" fmla="*/ 19 w 138"/>
                  <a:gd name="T19" fmla="*/ 31 h 70"/>
                  <a:gd name="T20" fmla="*/ 24 w 138"/>
                  <a:gd name="T21" fmla="*/ 31 h 70"/>
                  <a:gd name="T22" fmla="*/ 4 w 138"/>
                  <a:gd name="T23" fmla="*/ 27 h 70"/>
                  <a:gd name="T24" fmla="*/ 0 w 138"/>
                  <a:gd name="T25" fmla="*/ 21 h 70"/>
                  <a:gd name="T26" fmla="*/ 10 w 138"/>
                  <a:gd name="T27" fmla="*/ 14 h 70"/>
                  <a:gd name="T28" fmla="*/ 10 w 138"/>
                  <a:gd name="T29" fmla="*/ 12 h 70"/>
                  <a:gd name="T30" fmla="*/ 28 w 138"/>
                  <a:gd name="T31" fmla="*/ 4 h 70"/>
                  <a:gd name="T32" fmla="*/ 34 w 138"/>
                  <a:gd name="T33" fmla="*/ 1 h 70"/>
                  <a:gd name="T34" fmla="*/ 37 w 138"/>
                  <a:gd name="T35" fmla="*/ 3 h 70"/>
                  <a:gd name="T36" fmla="*/ 41 w 138"/>
                  <a:gd name="T37" fmla="*/ 10 h 70"/>
                  <a:gd name="T38" fmla="*/ 37 w 138"/>
                  <a:gd name="T39" fmla="*/ 12 h 70"/>
                  <a:gd name="T40" fmla="*/ 41 w 138"/>
                  <a:gd name="T41" fmla="*/ 14 h 70"/>
                  <a:gd name="T42" fmla="*/ 43 w 138"/>
                  <a:gd name="T43" fmla="*/ 10 h 70"/>
                  <a:gd name="T44" fmla="*/ 54 w 138"/>
                  <a:gd name="T45" fmla="*/ 8 h 70"/>
                  <a:gd name="T46" fmla="*/ 60 w 138"/>
                  <a:gd name="T47" fmla="*/ 17 h 70"/>
                  <a:gd name="T48" fmla="*/ 67 w 138"/>
                  <a:gd name="T49" fmla="*/ 14 h 70"/>
                  <a:gd name="T50" fmla="*/ 73 w 138"/>
                  <a:gd name="T51" fmla="*/ 8 h 70"/>
                  <a:gd name="T52" fmla="*/ 79 w 138"/>
                  <a:gd name="T53" fmla="*/ 10 h 70"/>
                  <a:gd name="T54" fmla="*/ 80 w 138"/>
                  <a:gd name="T55" fmla="*/ 17 h 70"/>
                  <a:gd name="T56" fmla="*/ 84 w 138"/>
                  <a:gd name="T57" fmla="*/ 25 h 70"/>
                  <a:gd name="T58" fmla="*/ 92 w 138"/>
                  <a:gd name="T59" fmla="*/ 19 h 70"/>
                  <a:gd name="T60" fmla="*/ 86 w 138"/>
                  <a:gd name="T61" fmla="*/ 16 h 70"/>
                  <a:gd name="T62" fmla="*/ 86 w 138"/>
                  <a:gd name="T63" fmla="*/ 4 h 70"/>
                  <a:gd name="T64" fmla="*/ 93 w 138"/>
                  <a:gd name="T65" fmla="*/ 3 h 70"/>
                  <a:gd name="T66" fmla="*/ 101 w 138"/>
                  <a:gd name="T67" fmla="*/ 16 h 70"/>
                  <a:gd name="T68" fmla="*/ 106 w 138"/>
                  <a:gd name="T69" fmla="*/ 19 h 70"/>
                  <a:gd name="T70" fmla="*/ 110 w 138"/>
                  <a:gd name="T71" fmla="*/ 25 h 70"/>
                  <a:gd name="T72" fmla="*/ 108 w 138"/>
                  <a:gd name="T73" fmla="*/ 31 h 70"/>
                  <a:gd name="T74" fmla="*/ 114 w 138"/>
                  <a:gd name="T75" fmla="*/ 38 h 70"/>
                  <a:gd name="T76" fmla="*/ 131 w 138"/>
                  <a:gd name="T77" fmla="*/ 40 h 70"/>
                  <a:gd name="T78" fmla="*/ 136 w 138"/>
                  <a:gd name="T79" fmla="*/ 45 h 70"/>
                  <a:gd name="T80" fmla="*/ 138 w 138"/>
                  <a:gd name="T81" fmla="*/ 49 h 70"/>
                  <a:gd name="T82" fmla="*/ 123 w 138"/>
                  <a:gd name="T83" fmla="*/ 49 h 70"/>
                  <a:gd name="T84" fmla="*/ 127 w 138"/>
                  <a:gd name="T85" fmla="*/ 62 h 70"/>
                  <a:gd name="T86" fmla="*/ 106 w 138"/>
                  <a:gd name="T87" fmla="*/ 62 h 70"/>
                  <a:gd name="T88" fmla="*/ 80 w 138"/>
                  <a:gd name="T89" fmla="*/ 62 h 70"/>
                  <a:gd name="T90" fmla="*/ 71 w 138"/>
                  <a:gd name="T91" fmla="*/ 64 h 70"/>
                  <a:gd name="T92" fmla="*/ 69 w 138"/>
                  <a:gd name="T93" fmla="*/ 68 h 70"/>
                  <a:gd name="T94" fmla="*/ 45 w 138"/>
                  <a:gd name="T95" fmla="*/ 68 h 70"/>
                  <a:gd name="T96" fmla="*/ 37 w 138"/>
                  <a:gd name="T97" fmla="*/ 57 h 70"/>
                  <a:gd name="T98" fmla="*/ 23 w 138"/>
                  <a:gd name="T99" fmla="*/ 53 h 70"/>
                  <a:gd name="T100" fmla="*/ 21 w 138"/>
                  <a:gd name="T101" fmla="*/ 55 h 70"/>
                  <a:gd name="T102" fmla="*/ 21 w 138"/>
                  <a:gd name="T103" fmla="*/ 51 h 70"/>
                  <a:gd name="T104" fmla="*/ 15 w 138"/>
                  <a:gd name="T105" fmla="*/ 5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8" h="70">
                    <a:moveTo>
                      <a:pt x="15" y="53"/>
                    </a:moveTo>
                    <a:cubicBezTo>
                      <a:pt x="11" y="53"/>
                      <a:pt x="16" y="48"/>
                      <a:pt x="17" y="47"/>
                    </a:cubicBezTo>
                    <a:cubicBezTo>
                      <a:pt x="17" y="45"/>
                      <a:pt x="22" y="46"/>
                      <a:pt x="24" y="45"/>
                    </a:cubicBezTo>
                    <a:cubicBezTo>
                      <a:pt x="26" y="45"/>
                      <a:pt x="26" y="44"/>
                      <a:pt x="28" y="44"/>
                    </a:cubicBezTo>
                    <a:cubicBezTo>
                      <a:pt x="35" y="43"/>
                      <a:pt x="44" y="46"/>
                      <a:pt x="49" y="42"/>
                    </a:cubicBezTo>
                    <a:cubicBezTo>
                      <a:pt x="47" y="37"/>
                      <a:pt x="35" y="42"/>
                      <a:pt x="28" y="40"/>
                    </a:cubicBezTo>
                    <a:cubicBezTo>
                      <a:pt x="27" y="40"/>
                      <a:pt x="26" y="38"/>
                      <a:pt x="26" y="38"/>
                    </a:cubicBezTo>
                    <a:cubicBezTo>
                      <a:pt x="25" y="38"/>
                      <a:pt x="23" y="40"/>
                      <a:pt x="21" y="40"/>
                    </a:cubicBezTo>
                    <a:cubicBezTo>
                      <a:pt x="17" y="40"/>
                      <a:pt x="13" y="37"/>
                      <a:pt x="10" y="38"/>
                    </a:cubicBezTo>
                    <a:cubicBezTo>
                      <a:pt x="5" y="32"/>
                      <a:pt x="19" y="34"/>
                      <a:pt x="19" y="31"/>
                    </a:cubicBezTo>
                    <a:cubicBezTo>
                      <a:pt x="19" y="27"/>
                      <a:pt x="23" y="30"/>
                      <a:pt x="24" y="31"/>
                    </a:cubicBezTo>
                    <a:cubicBezTo>
                      <a:pt x="24" y="20"/>
                      <a:pt x="13" y="30"/>
                      <a:pt x="4" y="27"/>
                    </a:cubicBezTo>
                    <a:cubicBezTo>
                      <a:pt x="0" y="24"/>
                      <a:pt x="8" y="21"/>
                      <a:pt x="0" y="21"/>
                    </a:cubicBezTo>
                    <a:cubicBezTo>
                      <a:pt x="2" y="18"/>
                      <a:pt x="2" y="12"/>
                      <a:pt x="10" y="14"/>
                    </a:cubicBezTo>
                    <a:cubicBezTo>
                      <a:pt x="12" y="14"/>
                      <a:pt x="10" y="11"/>
                      <a:pt x="10" y="12"/>
                    </a:cubicBezTo>
                    <a:cubicBezTo>
                      <a:pt x="13" y="7"/>
                      <a:pt x="21" y="6"/>
                      <a:pt x="28" y="4"/>
                    </a:cubicBezTo>
                    <a:cubicBezTo>
                      <a:pt x="30" y="3"/>
                      <a:pt x="30" y="0"/>
                      <a:pt x="34" y="1"/>
                    </a:cubicBezTo>
                    <a:cubicBezTo>
                      <a:pt x="34" y="3"/>
                      <a:pt x="36" y="2"/>
                      <a:pt x="37" y="3"/>
                    </a:cubicBezTo>
                    <a:cubicBezTo>
                      <a:pt x="37" y="7"/>
                      <a:pt x="34" y="10"/>
                      <a:pt x="41" y="10"/>
                    </a:cubicBezTo>
                    <a:cubicBezTo>
                      <a:pt x="41" y="12"/>
                      <a:pt x="39" y="11"/>
                      <a:pt x="37" y="12"/>
                    </a:cubicBezTo>
                    <a:cubicBezTo>
                      <a:pt x="37" y="13"/>
                      <a:pt x="40" y="14"/>
                      <a:pt x="41" y="14"/>
                    </a:cubicBezTo>
                    <a:cubicBezTo>
                      <a:pt x="43" y="13"/>
                      <a:pt x="42" y="10"/>
                      <a:pt x="43" y="10"/>
                    </a:cubicBezTo>
                    <a:cubicBezTo>
                      <a:pt x="47" y="8"/>
                      <a:pt x="50" y="9"/>
                      <a:pt x="54" y="8"/>
                    </a:cubicBezTo>
                    <a:cubicBezTo>
                      <a:pt x="56" y="11"/>
                      <a:pt x="60" y="12"/>
                      <a:pt x="60" y="17"/>
                    </a:cubicBezTo>
                    <a:cubicBezTo>
                      <a:pt x="64" y="17"/>
                      <a:pt x="62" y="12"/>
                      <a:pt x="67" y="14"/>
                    </a:cubicBezTo>
                    <a:cubicBezTo>
                      <a:pt x="69" y="12"/>
                      <a:pt x="71" y="10"/>
                      <a:pt x="73" y="8"/>
                    </a:cubicBezTo>
                    <a:cubicBezTo>
                      <a:pt x="74" y="9"/>
                      <a:pt x="76" y="10"/>
                      <a:pt x="79" y="10"/>
                    </a:cubicBezTo>
                    <a:cubicBezTo>
                      <a:pt x="80" y="13"/>
                      <a:pt x="79" y="15"/>
                      <a:pt x="80" y="17"/>
                    </a:cubicBezTo>
                    <a:cubicBezTo>
                      <a:pt x="81" y="20"/>
                      <a:pt x="86" y="20"/>
                      <a:pt x="84" y="25"/>
                    </a:cubicBezTo>
                    <a:cubicBezTo>
                      <a:pt x="88" y="24"/>
                      <a:pt x="88" y="20"/>
                      <a:pt x="92" y="19"/>
                    </a:cubicBezTo>
                    <a:cubicBezTo>
                      <a:pt x="91" y="17"/>
                      <a:pt x="87" y="17"/>
                      <a:pt x="86" y="16"/>
                    </a:cubicBezTo>
                    <a:cubicBezTo>
                      <a:pt x="84" y="12"/>
                      <a:pt x="87" y="9"/>
                      <a:pt x="86" y="4"/>
                    </a:cubicBezTo>
                    <a:cubicBezTo>
                      <a:pt x="89" y="5"/>
                      <a:pt x="90" y="2"/>
                      <a:pt x="93" y="3"/>
                    </a:cubicBezTo>
                    <a:cubicBezTo>
                      <a:pt x="94" y="6"/>
                      <a:pt x="98" y="11"/>
                      <a:pt x="101" y="16"/>
                    </a:cubicBezTo>
                    <a:cubicBezTo>
                      <a:pt x="101" y="16"/>
                      <a:pt x="105" y="24"/>
                      <a:pt x="106" y="19"/>
                    </a:cubicBezTo>
                    <a:cubicBezTo>
                      <a:pt x="109" y="20"/>
                      <a:pt x="107" y="25"/>
                      <a:pt x="110" y="25"/>
                    </a:cubicBezTo>
                    <a:cubicBezTo>
                      <a:pt x="110" y="28"/>
                      <a:pt x="110" y="30"/>
                      <a:pt x="108" y="31"/>
                    </a:cubicBezTo>
                    <a:cubicBezTo>
                      <a:pt x="109" y="34"/>
                      <a:pt x="116" y="32"/>
                      <a:pt x="114" y="38"/>
                    </a:cubicBezTo>
                    <a:cubicBezTo>
                      <a:pt x="121" y="34"/>
                      <a:pt x="121" y="41"/>
                      <a:pt x="131" y="40"/>
                    </a:cubicBezTo>
                    <a:cubicBezTo>
                      <a:pt x="127" y="47"/>
                      <a:pt x="135" y="44"/>
                      <a:pt x="136" y="45"/>
                    </a:cubicBezTo>
                    <a:cubicBezTo>
                      <a:pt x="137" y="46"/>
                      <a:pt x="133" y="51"/>
                      <a:pt x="138" y="49"/>
                    </a:cubicBezTo>
                    <a:cubicBezTo>
                      <a:pt x="135" y="58"/>
                      <a:pt x="131" y="47"/>
                      <a:pt x="123" y="49"/>
                    </a:cubicBezTo>
                    <a:cubicBezTo>
                      <a:pt x="121" y="56"/>
                      <a:pt x="130" y="54"/>
                      <a:pt x="127" y="62"/>
                    </a:cubicBezTo>
                    <a:cubicBezTo>
                      <a:pt x="120" y="64"/>
                      <a:pt x="112" y="66"/>
                      <a:pt x="106" y="62"/>
                    </a:cubicBezTo>
                    <a:cubicBezTo>
                      <a:pt x="100" y="58"/>
                      <a:pt x="88" y="57"/>
                      <a:pt x="80" y="62"/>
                    </a:cubicBezTo>
                    <a:cubicBezTo>
                      <a:pt x="78" y="63"/>
                      <a:pt x="76" y="62"/>
                      <a:pt x="71" y="64"/>
                    </a:cubicBezTo>
                    <a:cubicBezTo>
                      <a:pt x="69" y="65"/>
                      <a:pt x="69" y="66"/>
                      <a:pt x="69" y="68"/>
                    </a:cubicBezTo>
                    <a:cubicBezTo>
                      <a:pt x="64" y="65"/>
                      <a:pt x="54" y="70"/>
                      <a:pt x="45" y="68"/>
                    </a:cubicBezTo>
                    <a:cubicBezTo>
                      <a:pt x="43" y="64"/>
                      <a:pt x="40" y="61"/>
                      <a:pt x="37" y="57"/>
                    </a:cubicBezTo>
                    <a:cubicBezTo>
                      <a:pt x="32" y="56"/>
                      <a:pt x="23" y="59"/>
                      <a:pt x="23" y="53"/>
                    </a:cubicBezTo>
                    <a:cubicBezTo>
                      <a:pt x="21" y="53"/>
                      <a:pt x="21" y="54"/>
                      <a:pt x="21" y="55"/>
                    </a:cubicBezTo>
                    <a:cubicBezTo>
                      <a:pt x="18" y="54"/>
                      <a:pt x="19" y="51"/>
                      <a:pt x="21" y="51"/>
                    </a:cubicBezTo>
                    <a:cubicBezTo>
                      <a:pt x="21" y="47"/>
                      <a:pt x="15" y="51"/>
                      <a:pt x="15" y="5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0" name="îŝḷiḑè">
                <a:extLst>
                  <a:ext uri="{FF2B5EF4-FFF2-40B4-BE49-F238E27FC236}">
                    <a16:creationId xmlns:a16="http://schemas.microsoft.com/office/drawing/2014/main" xmlns="" id="{CCD7596A-7713-4551-A617-6FA7C565A230}"/>
                  </a:ext>
                </a:extLst>
              </p:cNvPr>
              <p:cNvSpPr/>
              <p:nvPr/>
            </p:nvSpPr>
            <p:spPr bwMode="auto">
              <a:xfrm>
                <a:off x="3011299" y="807105"/>
                <a:ext cx="2054948" cy="2382730"/>
              </a:xfrm>
              <a:custGeom>
                <a:avLst/>
                <a:gdLst>
                  <a:gd name="T0" fmla="*/ 647 w 988"/>
                  <a:gd name="T1" fmla="*/ 75 h 1146"/>
                  <a:gd name="T2" fmla="*/ 582 w 988"/>
                  <a:gd name="T3" fmla="*/ 120 h 1146"/>
                  <a:gd name="T4" fmla="*/ 574 w 988"/>
                  <a:gd name="T5" fmla="*/ 187 h 1146"/>
                  <a:gd name="T6" fmla="*/ 654 w 988"/>
                  <a:gd name="T7" fmla="*/ 241 h 1146"/>
                  <a:gd name="T8" fmla="*/ 680 w 988"/>
                  <a:gd name="T9" fmla="*/ 168 h 1146"/>
                  <a:gd name="T10" fmla="*/ 748 w 988"/>
                  <a:gd name="T11" fmla="*/ 166 h 1146"/>
                  <a:gd name="T12" fmla="*/ 809 w 988"/>
                  <a:gd name="T13" fmla="*/ 183 h 1146"/>
                  <a:gd name="T14" fmla="*/ 833 w 988"/>
                  <a:gd name="T15" fmla="*/ 247 h 1146"/>
                  <a:gd name="T16" fmla="*/ 757 w 988"/>
                  <a:gd name="T17" fmla="*/ 274 h 1146"/>
                  <a:gd name="T18" fmla="*/ 804 w 988"/>
                  <a:gd name="T19" fmla="*/ 302 h 1146"/>
                  <a:gd name="T20" fmla="*/ 785 w 988"/>
                  <a:gd name="T21" fmla="*/ 312 h 1146"/>
                  <a:gd name="T22" fmla="*/ 701 w 988"/>
                  <a:gd name="T23" fmla="*/ 373 h 1146"/>
                  <a:gd name="T24" fmla="*/ 666 w 988"/>
                  <a:gd name="T25" fmla="*/ 478 h 1146"/>
                  <a:gd name="T26" fmla="*/ 593 w 988"/>
                  <a:gd name="T27" fmla="*/ 437 h 1146"/>
                  <a:gd name="T28" fmla="*/ 535 w 988"/>
                  <a:gd name="T29" fmla="*/ 515 h 1146"/>
                  <a:gd name="T30" fmla="*/ 600 w 988"/>
                  <a:gd name="T31" fmla="*/ 547 h 1146"/>
                  <a:gd name="T32" fmla="*/ 692 w 988"/>
                  <a:gd name="T33" fmla="*/ 608 h 1146"/>
                  <a:gd name="T34" fmla="*/ 766 w 988"/>
                  <a:gd name="T35" fmla="*/ 597 h 1146"/>
                  <a:gd name="T36" fmla="*/ 884 w 988"/>
                  <a:gd name="T37" fmla="*/ 647 h 1146"/>
                  <a:gd name="T38" fmla="*/ 988 w 988"/>
                  <a:gd name="T39" fmla="*/ 711 h 1146"/>
                  <a:gd name="T40" fmla="*/ 943 w 988"/>
                  <a:gd name="T41" fmla="*/ 854 h 1146"/>
                  <a:gd name="T42" fmla="*/ 885 w 988"/>
                  <a:gd name="T43" fmla="*/ 918 h 1146"/>
                  <a:gd name="T44" fmla="*/ 830 w 988"/>
                  <a:gd name="T45" fmla="*/ 979 h 1146"/>
                  <a:gd name="T46" fmla="*/ 779 w 988"/>
                  <a:gd name="T47" fmla="*/ 1037 h 1146"/>
                  <a:gd name="T48" fmla="*/ 757 w 988"/>
                  <a:gd name="T49" fmla="*/ 1082 h 1146"/>
                  <a:gd name="T50" fmla="*/ 716 w 988"/>
                  <a:gd name="T51" fmla="*/ 1126 h 1146"/>
                  <a:gd name="T52" fmla="*/ 703 w 988"/>
                  <a:gd name="T53" fmla="*/ 1065 h 1146"/>
                  <a:gd name="T54" fmla="*/ 735 w 988"/>
                  <a:gd name="T55" fmla="*/ 936 h 1146"/>
                  <a:gd name="T56" fmla="*/ 731 w 988"/>
                  <a:gd name="T57" fmla="*/ 813 h 1146"/>
                  <a:gd name="T58" fmla="*/ 666 w 988"/>
                  <a:gd name="T59" fmla="*/ 729 h 1146"/>
                  <a:gd name="T60" fmla="*/ 679 w 988"/>
                  <a:gd name="T61" fmla="*/ 660 h 1146"/>
                  <a:gd name="T62" fmla="*/ 621 w 988"/>
                  <a:gd name="T63" fmla="*/ 588 h 1146"/>
                  <a:gd name="T64" fmla="*/ 559 w 988"/>
                  <a:gd name="T65" fmla="*/ 550 h 1146"/>
                  <a:gd name="T66" fmla="*/ 464 w 988"/>
                  <a:gd name="T67" fmla="*/ 496 h 1146"/>
                  <a:gd name="T68" fmla="*/ 410 w 988"/>
                  <a:gd name="T69" fmla="*/ 440 h 1146"/>
                  <a:gd name="T70" fmla="*/ 410 w 988"/>
                  <a:gd name="T71" fmla="*/ 463 h 1146"/>
                  <a:gd name="T72" fmla="*/ 354 w 988"/>
                  <a:gd name="T73" fmla="*/ 392 h 1146"/>
                  <a:gd name="T74" fmla="*/ 319 w 988"/>
                  <a:gd name="T75" fmla="*/ 267 h 1146"/>
                  <a:gd name="T76" fmla="*/ 298 w 988"/>
                  <a:gd name="T77" fmla="*/ 233 h 1146"/>
                  <a:gd name="T78" fmla="*/ 244 w 988"/>
                  <a:gd name="T79" fmla="*/ 174 h 1146"/>
                  <a:gd name="T80" fmla="*/ 151 w 988"/>
                  <a:gd name="T81" fmla="*/ 144 h 1146"/>
                  <a:gd name="T82" fmla="*/ 105 w 988"/>
                  <a:gd name="T83" fmla="*/ 168 h 1146"/>
                  <a:gd name="T84" fmla="*/ 58 w 988"/>
                  <a:gd name="T85" fmla="*/ 198 h 1146"/>
                  <a:gd name="T86" fmla="*/ 24 w 988"/>
                  <a:gd name="T87" fmla="*/ 153 h 1146"/>
                  <a:gd name="T88" fmla="*/ 9 w 988"/>
                  <a:gd name="T89" fmla="*/ 97 h 1146"/>
                  <a:gd name="T90" fmla="*/ 28 w 988"/>
                  <a:gd name="T91" fmla="*/ 62 h 1146"/>
                  <a:gd name="T92" fmla="*/ 95 w 988"/>
                  <a:gd name="T93" fmla="*/ 21 h 1146"/>
                  <a:gd name="T94" fmla="*/ 255 w 988"/>
                  <a:gd name="T95" fmla="*/ 38 h 1146"/>
                  <a:gd name="T96" fmla="*/ 332 w 988"/>
                  <a:gd name="T97" fmla="*/ 41 h 1146"/>
                  <a:gd name="T98" fmla="*/ 451 w 988"/>
                  <a:gd name="T99" fmla="*/ 73 h 1146"/>
                  <a:gd name="T100" fmla="*/ 537 w 988"/>
                  <a:gd name="T101" fmla="*/ 53 h 1146"/>
                  <a:gd name="T102" fmla="*/ 561 w 988"/>
                  <a:gd name="T103" fmla="*/ 12 h 1146"/>
                  <a:gd name="T104" fmla="*/ 606 w 988"/>
                  <a:gd name="T105" fmla="*/ 51 h 1146"/>
                  <a:gd name="T106" fmla="*/ 324 w 988"/>
                  <a:gd name="T107" fmla="*/ 86 h 1146"/>
                  <a:gd name="T108" fmla="*/ 418 w 988"/>
                  <a:gd name="T109" fmla="*/ 135 h 1146"/>
                  <a:gd name="T110" fmla="*/ 403 w 988"/>
                  <a:gd name="T111" fmla="*/ 133 h 1146"/>
                  <a:gd name="T112" fmla="*/ 533 w 988"/>
                  <a:gd name="T113" fmla="*/ 250 h 1146"/>
                  <a:gd name="T114" fmla="*/ 576 w 988"/>
                  <a:gd name="T115" fmla="*/ 295 h 1146"/>
                  <a:gd name="T116" fmla="*/ 613 w 988"/>
                  <a:gd name="T117" fmla="*/ 271 h 1146"/>
                  <a:gd name="T118" fmla="*/ 606 w 988"/>
                  <a:gd name="T119" fmla="*/ 340 h 1146"/>
                  <a:gd name="T120" fmla="*/ 671 w 988"/>
                  <a:gd name="T121" fmla="*/ 317 h 1146"/>
                  <a:gd name="T122" fmla="*/ 653 w 988"/>
                  <a:gd name="T123" fmla="*/ 338 h 1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88" h="1146">
                    <a:moveTo>
                      <a:pt x="602" y="62"/>
                    </a:moveTo>
                    <a:cubicBezTo>
                      <a:pt x="603" y="66"/>
                      <a:pt x="608" y="59"/>
                      <a:pt x="606" y="68"/>
                    </a:cubicBezTo>
                    <a:cubicBezTo>
                      <a:pt x="608" y="68"/>
                      <a:pt x="610" y="68"/>
                      <a:pt x="612" y="68"/>
                    </a:cubicBezTo>
                    <a:cubicBezTo>
                      <a:pt x="614" y="66"/>
                      <a:pt x="616" y="63"/>
                      <a:pt x="615" y="58"/>
                    </a:cubicBezTo>
                    <a:cubicBezTo>
                      <a:pt x="618" y="57"/>
                      <a:pt x="619" y="56"/>
                      <a:pt x="619" y="53"/>
                    </a:cubicBezTo>
                    <a:cubicBezTo>
                      <a:pt x="625" y="55"/>
                      <a:pt x="620" y="47"/>
                      <a:pt x="626" y="49"/>
                    </a:cubicBezTo>
                    <a:cubicBezTo>
                      <a:pt x="626" y="45"/>
                      <a:pt x="626" y="40"/>
                      <a:pt x="626" y="36"/>
                    </a:cubicBezTo>
                    <a:cubicBezTo>
                      <a:pt x="633" y="35"/>
                      <a:pt x="636" y="34"/>
                      <a:pt x="641" y="36"/>
                    </a:cubicBezTo>
                    <a:cubicBezTo>
                      <a:pt x="643" y="37"/>
                      <a:pt x="642" y="40"/>
                      <a:pt x="643" y="41"/>
                    </a:cubicBezTo>
                    <a:cubicBezTo>
                      <a:pt x="644" y="42"/>
                      <a:pt x="646" y="41"/>
                      <a:pt x="647" y="41"/>
                    </a:cubicBezTo>
                    <a:cubicBezTo>
                      <a:pt x="649" y="42"/>
                      <a:pt x="650" y="45"/>
                      <a:pt x="653" y="45"/>
                    </a:cubicBezTo>
                    <a:cubicBezTo>
                      <a:pt x="653" y="51"/>
                      <a:pt x="650" y="53"/>
                      <a:pt x="647" y="55"/>
                    </a:cubicBezTo>
                    <a:cubicBezTo>
                      <a:pt x="651" y="57"/>
                      <a:pt x="649" y="64"/>
                      <a:pt x="654" y="66"/>
                    </a:cubicBezTo>
                    <a:cubicBezTo>
                      <a:pt x="653" y="70"/>
                      <a:pt x="648" y="71"/>
                      <a:pt x="647" y="75"/>
                    </a:cubicBezTo>
                    <a:cubicBezTo>
                      <a:pt x="644" y="75"/>
                      <a:pt x="642" y="78"/>
                      <a:pt x="641" y="75"/>
                    </a:cubicBezTo>
                    <a:cubicBezTo>
                      <a:pt x="638" y="77"/>
                      <a:pt x="638" y="82"/>
                      <a:pt x="636" y="84"/>
                    </a:cubicBezTo>
                    <a:cubicBezTo>
                      <a:pt x="634" y="83"/>
                      <a:pt x="637" y="79"/>
                      <a:pt x="628" y="81"/>
                    </a:cubicBezTo>
                    <a:cubicBezTo>
                      <a:pt x="628" y="79"/>
                      <a:pt x="631" y="79"/>
                      <a:pt x="632" y="79"/>
                    </a:cubicBezTo>
                    <a:cubicBezTo>
                      <a:pt x="628" y="73"/>
                      <a:pt x="621" y="81"/>
                      <a:pt x="615" y="79"/>
                    </a:cubicBezTo>
                    <a:cubicBezTo>
                      <a:pt x="617" y="85"/>
                      <a:pt x="615" y="83"/>
                      <a:pt x="615" y="90"/>
                    </a:cubicBezTo>
                    <a:cubicBezTo>
                      <a:pt x="613" y="90"/>
                      <a:pt x="614" y="88"/>
                      <a:pt x="613" y="86"/>
                    </a:cubicBezTo>
                    <a:cubicBezTo>
                      <a:pt x="609" y="87"/>
                      <a:pt x="610" y="93"/>
                      <a:pt x="604" y="92"/>
                    </a:cubicBezTo>
                    <a:cubicBezTo>
                      <a:pt x="605" y="94"/>
                      <a:pt x="608" y="93"/>
                      <a:pt x="608" y="96"/>
                    </a:cubicBezTo>
                    <a:cubicBezTo>
                      <a:pt x="608" y="99"/>
                      <a:pt x="606" y="100"/>
                      <a:pt x="606" y="103"/>
                    </a:cubicBezTo>
                    <a:cubicBezTo>
                      <a:pt x="602" y="99"/>
                      <a:pt x="596" y="110"/>
                      <a:pt x="595" y="109"/>
                    </a:cubicBezTo>
                    <a:cubicBezTo>
                      <a:pt x="594" y="108"/>
                      <a:pt x="591" y="106"/>
                      <a:pt x="591" y="112"/>
                    </a:cubicBezTo>
                    <a:cubicBezTo>
                      <a:pt x="589" y="112"/>
                      <a:pt x="586" y="112"/>
                      <a:pt x="584" y="112"/>
                    </a:cubicBezTo>
                    <a:cubicBezTo>
                      <a:pt x="581" y="113"/>
                      <a:pt x="582" y="117"/>
                      <a:pt x="582" y="120"/>
                    </a:cubicBezTo>
                    <a:cubicBezTo>
                      <a:pt x="579" y="118"/>
                      <a:pt x="578" y="118"/>
                      <a:pt x="578" y="122"/>
                    </a:cubicBezTo>
                    <a:cubicBezTo>
                      <a:pt x="574" y="118"/>
                      <a:pt x="573" y="121"/>
                      <a:pt x="569" y="122"/>
                    </a:cubicBezTo>
                    <a:cubicBezTo>
                      <a:pt x="570" y="123"/>
                      <a:pt x="571" y="126"/>
                      <a:pt x="571" y="129"/>
                    </a:cubicBezTo>
                    <a:cubicBezTo>
                      <a:pt x="566" y="125"/>
                      <a:pt x="568" y="130"/>
                      <a:pt x="565" y="135"/>
                    </a:cubicBezTo>
                    <a:cubicBezTo>
                      <a:pt x="563" y="139"/>
                      <a:pt x="558" y="143"/>
                      <a:pt x="557" y="151"/>
                    </a:cubicBezTo>
                    <a:cubicBezTo>
                      <a:pt x="553" y="154"/>
                      <a:pt x="551" y="159"/>
                      <a:pt x="548" y="163"/>
                    </a:cubicBezTo>
                    <a:cubicBezTo>
                      <a:pt x="548" y="166"/>
                      <a:pt x="550" y="163"/>
                      <a:pt x="550" y="163"/>
                    </a:cubicBezTo>
                    <a:cubicBezTo>
                      <a:pt x="552" y="163"/>
                      <a:pt x="551" y="164"/>
                      <a:pt x="552" y="165"/>
                    </a:cubicBezTo>
                    <a:cubicBezTo>
                      <a:pt x="553" y="165"/>
                      <a:pt x="555" y="168"/>
                      <a:pt x="556" y="168"/>
                    </a:cubicBezTo>
                    <a:cubicBezTo>
                      <a:pt x="557" y="169"/>
                      <a:pt x="559" y="164"/>
                      <a:pt x="563" y="168"/>
                    </a:cubicBezTo>
                    <a:cubicBezTo>
                      <a:pt x="564" y="169"/>
                      <a:pt x="565" y="170"/>
                      <a:pt x="567" y="170"/>
                    </a:cubicBezTo>
                    <a:cubicBezTo>
                      <a:pt x="567" y="173"/>
                      <a:pt x="567" y="175"/>
                      <a:pt x="567" y="178"/>
                    </a:cubicBezTo>
                    <a:cubicBezTo>
                      <a:pt x="567" y="180"/>
                      <a:pt x="570" y="179"/>
                      <a:pt x="571" y="181"/>
                    </a:cubicBezTo>
                    <a:cubicBezTo>
                      <a:pt x="572" y="183"/>
                      <a:pt x="575" y="183"/>
                      <a:pt x="574" y="187"/>
                    </a:cubicBezTo>
                    <a:cubicBezTo>
                      <a:pt x="584" y="186"/>
                      <a:pt x="591" y="189"/>
                      <a:pt x="597" y="187"/>
                    </a:cubicBezTo>
                    <a:cubicBezTo>
                      <a:pt x="598" y="194"/>
                      <a:pt x="606" y="192"/>
                      <a:pt x="610" y="196"/>
                    </a:cubicBezTo>
                    <a:cubicBezTo>
                      <a:pt x="611" y="197"/>
                      <a:pt x="611" y="196"/>
                      <a:pt x="612" y="198"/>
                    </a:cubicBezTo>
                    <a:cubicBezTo>
                      <a:pt x="612" y="201"/>
                      <a:pt x="614" y="198"/>
                      <a:pt x="613" y="198"/>
                    </a:cubicBezTo>
                    <a:cubicBezTo>
                      <a:pt x="616" y="198"/>
                      <a:pt x="616" y="201"/>
                      <a:pt x="617" y="202"/>
                    </a:cubicBezTo>
                    <a:cubicBezTo>
                      <a:pt x="620" y="203"/>
                      <a:pt x="624" y="201"/>
                      <a:pt x="623" y="206"/>
                    </a:cubicBezTo>
                    <a:cubicBezTo>
                      <a:pt x="633" y="205"/>
                      <a:pt x="638" y="209"/>
                      <a:pt x="647" y="209"/>
                    </a:cubicBezTo>
                    <a:cubicBezTo>
                      <a:pt x="647" y="215"/>
                      <a:pt x="646" y="221"/>
                      <a:pt x="649" y="224"/>
                    </a:cubicBezTo>
                    <a:cubicBezTo>
                      <a:pt x="649" y="224"/>
                      <a:pt x="651" y="227"/>
                      <a:pt x="651" y="226"/>
                    </a:cubicBezTo>
                    <a:cubicBezTo>
                      <a:pt x="651" y="228"/>
                      <a:pt x="649" y="230"/>
                      <a:pt x="649" y="230"/>
                    </a:cubicBezTo>
                    <a:cubicBezTo>
                      <a:pt x="650" y="232"/>
                      <a:pt x="651" y="230"/>
                      <a:pt x="653" y="232"/>
                    </a:cubicBezTo>
                    <a:cubicBezTo>
                      <a:pt x="653" y="232"/>
                      <a:pt x="649" y="237"/>
                      <a:pt x="654" y="235"/>
                    </a:cubicBezTo>
                    <a:cubicBezTo>
                      <a:pt x="653" y="237"/>
                      <a:pt x="652" y="238"/>
                      <a:pt x="653" y="241"/>
                    </a:cubicBezTo>
                    <a:cubicBezTo>
                      <a:pt x="653" y="243"/>
                      <a:pt x="654" y="242"/>
                      <a:pt x="654" y="241"/>
                    </a:cubicBezTo>
                    <a:cubicBezTo>
                      <a:pt x="657" y="241"/>
                      <a:pt x="655" y="244"/>
                      <a:pt x="656" y="245"/>
                    </a:cubicBezTo>
                    <a:cubicBezTo>
                      <a:pt x="657" y="245"/>
                      <a:pt x="659" y="244"/>
                      <a:pt x="660" y="245"/>
                    </a:cubicBezTo>
                    <a:cubicBezTo>
                      <a:pt x="662" y="247"/>
                      <a:pt x="669" y="247"/>
                      <a:pt x="675" y="245"/>
                    </a:cubicBezTo>
                    <a:cubicBezTo>
                      <a:pt x="677" y="237"/>
                      <a:pt x="677" y="233"/>
                      <a:pt x="675" y="226"/>
                    </a:cubicBezTo>
                    <a:cubicBezTo>
                      <a:pt x="676" y="224"/>
                      <a:pt x="672" y="225"/>
                      <a:pt x="671" y="224"/>
                    </a:cubicBezTo>
                    <a:cubicBezTo>
                      <a:pt x="669" y="221"/>
                      <a:pt x="674" y="215"/>
                      <a:pt x="667" y="217"/>
                    </a:cubicBezTo>
                    <a:cubicBezTo>
                      <a:pt x="669" y="215"/>
                      <a:pt x="672" y="215"/>
                      <a:pt x="671" y="211"/>
                    </a:cubicBezTo>
                    <a:cubicBezTo>
                      <a:pt x="679" y="213"/>
                      <a:pt x="678" y="207"/>
                      <a:pt x="684" y="207"/>
                    </a:cubicBezTo>
                    <a:cubicBezTo>
                      <a:pt x="687" y="208"/>
                      <a:pt x="685" y="203"/>
                      <a:pt x="686" y="202"/>
                    </a:cubicBezTo>
                    <a:cubicBezTo>
                      <a:pt x="686" y="202"/>
                      <a:pt x="691" y="204"/>
                      <a:pt x="692" y="202"/>
                    </a:cubicBezTo>
                    <a:cubicBezTo>
                      <a:pt x="687" y="194"/>
                      <a:pt x="694" y="186"/>
                      <a:pt x="690" y="181"/>
                    </a:cubicBezTo>
                    <a:cubicBezTo>
                      <a:pt x="690" y="179"/>
                      <a:pt x="687" y="181"/>
                      <a:pt x="688" y="181"/>
                    </a:cubicBezTo>
                    <a:cubicBezTo>
                      <a:pt x="685" y="179"/>
                      <a:pt x="688" y="175"/>
                      <a:pt x="682" y="176"/>
                    </a:cubicBezTo>
                    <a:cubicBezTo>
                      <a:pt x="683" y="172"/>
                      <a:pt x="680" y="172"/>
                      <a:pt x="680" y="168"/>
                    </a:cubicBezTo>
                    <a:cubicBezTo>
                      <a:pt x="680" y="164"/>
                      <a:pt x="682" y="162"/>
                      <a:pt x="686" y="163"/>
                    </a:cubicBezTo>
                    <a:cubicBezTo>
                      <a:pt x="683" y="161"/>
                      <a:pt x="688" y="150"/>
                      <a:pt x="680" y="150"/>
                    </a:cubicBezTo>
                    <a:cubicBezTo>
                      <a:pt x="682" y="148"/>
                      <a:pt x="682" y="147"/>
                      <a:pt x="682" y="144"/>
                    </a:cubicBezTo>
                    <a:cubicBezTo>
                      <a:pt x="682" y="144"/>
                      <a:pt x="680" y="143"/>
                      <a:pt x="680" y="142"/>
                    </a:cubicBezTo>
                    <a:cubicBezTo>
                      <a:pt x="681" y="142"/>
                      <a:pt x="683" y="142"/>
                      <a:pt x="682" y="140"/>
                    </a:cubicBezTo>
                    <a:cubicBezTo>
                      <a:pt x="682" y="139"/>
                      <a:pt x="680" y="138"/>
                      <a:pt x="680" y="137"/>
                    </a:cubicBezTo>
                    <a:cubicBezTo>
                      <a:pt x="680" y="134"/>
                      <a:pt x="684" y="130"/>
                      <a:pt x="680" y="129"/>
                    </a:cubicBezTo>
                    <a:cubicBezTo>
                      <a:pt x="681" y="126"/>
                      <a:pt x="696" y="125"/>
                      <a:pt x="694" y="131"/>
                    </a:cubicBezTo>
                    <a:cubicBezTo>
                      <a:pt x="701" y="131"/>
                      <a:pt x="711" y="133"/>
                      <a:pt x="714" y="127"/>
                    </a:cubicBezTo>
                    <a:cubicBezTo>
                      <a:pt x="718" y="132"/>
                      <a:pt x="728" y="132"/>
                      <a:pt x="727" y="142"/>
                    </a:cubicBezTo>
                    <a:cubicBezTo>
                      <a:pt x="732" y="142"/>
                      <a:pt x="737" y="142"/>
                      <a:pt x="742" y="142"/>
                    </a:cubicBezTo>
                    <a:cubicBezTo>
                      <a:pt x="741" y="145"/>
                      <a:pt x="743" y="146"/>
                      <a:pt x="746" y="146"/>
                    </a:cubicBezTo>
                    <a:cubicBezTo>
                      <a:pt x="746" y="150"/>
                      <a:pt x="745" y="153"/>
                      <a:pt x="746" y="157"/>
                    </a:cubicBezTo>
                    <a:cubicBezTo>
                      <a:pt x="746" y="161"/>
                      <a:pt x="751" y="165"/>
                      <a:pt x="748" y="166"/>
                    </a:cubicBezTo>
                    <a:cubicBezTo>
                      <a:pt x="748" y="169"/>
                      <a:pt x="751" y="168"/>
                      <a:pt x="753" y="168"/>
                    </a:cubicBezTo>
                    <a:cubicBezTo>
                      <a:pt x="752" y="174"/>
                      <a:pt x="760" y="171"/>
                      <a:pt x="755" y="176"/>
                    </a:cubicBezTo>
                    <a:cubicBezTo>
                      <a:pt x="763" y="177"/>
                      <a:pt x="765" y="173"/>
                      <a:pt x="772" y="174"/>
                    </a:cubicBezTo>
                    <a:cubicBezTo>
                      <a:pt x="772" y="172"/>
                      <a:pt x="771" y="171"/>
                      <a:pt x="770" y="170"/>
                    </a:cubicBezTo>
                    <a:cubicBezTo>
                      <a:pt x="771" y="166"/>
                      <a:pt x="773" y="166"/>
                      <a:pt x="776" y="168"/>
                    </a:cubicBezTo>
                    <a:cubicBezTo>
                      <a:pt x="773" y="162"/>
                      <a:pt x="780" y="163"/>
                      <a:pt x="781" y="161"/>
                    </a:cubicBezTo>
                    <a:cubicBezTo>
                      <a:pt x="782" y="159"/>
                      <a:pt x="779" y="159"/>
                      <a:pt x="779" y="159"/>
                    </a:cubicBezTo>
                    <a:cubicBezTo>
                      <a:pt x="779" y="157"/>
                      <a:pt x="783" y="156"/>
                      <a:pt x="787" y="155"/>
                    </a:cubicBezTo>
                    <a:cubicBezTo>
                      <a:pt x="783" y="159"/>
                      <a:pt x="786" y="159"/>
                      <a:pt x="790" y="165"/>
                    </a:cubicBezTo>
                    <a:cubicBezTo>
                      <a:pt x="793" y="167"/>
                      <a:pt x="795" y="172"/>
                      <a:pt x="802" y="172"/>
                    </a:cubicBezTo>
                    <a:cubicBezTo>
                      <a:pt x="801" y="174"/>
                      <a:pt x="798" y="173"/>
                      <a:pt x="798" y="176"/>
                    </a:cubicBezTo>
                    <a:cubicBezTo>
                      <a:pt x="799" y="178"/>
                      <a:pt x="802" y="178"/>
                      <a:pt x="802" y="181"/>
                    </a:cubicBezTo>
                    <a:cubicBezTo>
                      <a:pt x="804" y="182"/>
                      <a:pt x="803" y="178"/>
                      <a:pt x="804" y="178"/>
                    </a:cubicBezTo>
                    <a:cubicBezTo>
                      <a:pt x="808" y="176"/>
                      <a:pt x="802" y="185"/>
                      <a:pt x="809" y="183"/>
                    </a:cubicBezTo>
                    <a:cubicBezTo>
                      <a:pt x="806" y="188"/>
                      <a:pt x="810" y="190"/>
                      <a:pt x="805" y="194"/>
                    </a:cubicBezTo>
                    <a:cubicBezTo>
                      <a:pt x="806" y="198"/>
                      <a:pt x="811" y="196"/>
                      <a:pt x="813" y="198"/>
                    </a:cubicBezTo>
                    <a:cubicBezTo>
                      <a:pt x="813" y="199"/>
                      <a:pt x="810" y="201"/>
                      <a:pt x="811" y="202"/>
                    </a:cubicBezTo>
                    <a:cubicBezTo>
                      <a:pt x="812" y="203"/>
                      <a:pt x="815" y="203"/>
                      <a:pt x="817" y="204"/>
                    </a:cubicBezTo>
                    <a:cubicBezTo>
                      <a:pt x="818" y="204"/>
                      <a:pt x="819" y="207"/>
                      <a:pt x="820" y="207"/>
                    </a:cubicBezTo>
                    <a:cubicBezTo>
                      <a:pt x="823" y="209"/>
                      <a:pt x="827" y="210"/>
                      <a:pt x="830" y="213"/>
                    </a:cubicBezTo>
                    <a:cubicBezTo>
                      <a:pt x="832" y="214"/>
                      <a:pt x="834" y="206"/>
                      <a:pt x="835" y="211"/>
                    </a:cubicBezTo>
                    <a:cubicBezTo>
                      <a:pt x="835" y="216"/>
                      <a:pt x="831" y="216"/>
                      <a:pt x="826" y="217"/>
                    </a:cubicBezTo>
                    <a:cubicBezTo>
                      <a:pt x="829" y="220"/>
                      <a:pt x="835" y="222"/>
                      <a:pt x="841" y="222"/>
                    </a:cubicBezTo>
                    <a:cubicBezTo>
                      <a:pt x="840" y="225"/>
                      <a:pt x="842" y="226"/>
                      <a:pt x="845" y="226"/>
                    </a:cubicBezTo>
                    <a:cubicBezTo>
                      <a:pt x="844" y="230"/>
                      <a:pt x="845" y="232"/>
                      <a:pt x="848" y="232"/>
                    </a:cubicBezTo>
                    <a:cubicBezTo>
                      <a:pt x="847" y="234"/>
                      <a:pt x="846" y="237"/>
                      <a:pt x="846" y="241"/>
                    </a:cubicBezTo>
                    <a:cubicBezTo>
                      <a:pt x="843" y="242"/>
                      <a:pt x="839" y="242"/>
                      <a:pt x="835" y="245"/>
                    </a:cubicBezTo>
                    <a:cubicBezTo>
                      <a:pt x="834" y="245"/>
                      <a:pt x="835" y="246"/>
                      <a:pt x="833" y="247"/>
                    </a:cubicBezTo>
                    <a:cubicBezTo>
                      <a:pt x="831" y="247"/>
                      <a:pt x="830" y="247"/>
                      <a:pt x="830" y="248"/>
                    </a:cubicBezTo>
                    <a:cubicBezTo>
                      <a:pt x="829" y="252"/>
                      <a:pt x="825" y="249"/>
                      <a:pt x="826" y="248"/>
                    </a:cubicBezTo>
                    <a:cubicBezTo>
                      <a:pt x="825" y="249"/>
                      <a:pt x="823" y="251"/>
                      <a:pt x="822" y="252"/>
                    </a:cubicBezTo>
                    <a:cubicBezTo>
                      <a:pt x="822" y="253"/>
                      <a:pt x="821" y="257"/>
                      <a:pt x="820" y="258"/>
                    </a:cubicBezTo>
                    <a:cubicBezTo>
                      <a:pt x="819" y="259"/>
                      <a:pt x="812" y="257"/>
                      <a:pt x="817" y="260"/>
                    </a:cubicBezTo>
                    <a:cubicBezTo>
                      <a:pt x="814" y="263"/>
                      <a:pt x="808" y="261"/>
                      <a:pt x="805" y="261"/>
                    </a:cubicBezTo>
                    <a:cubicBezTo>
                      <a:pt x="801" y="262"/>
                      <a:pt x="798" y="262"/>
                      <a:pt x="794" y="261"/>
                    </a:cubicBezTo>
                    <a:cubicBezTo>
                      <a:pt x="791" y="261"/>
                      <a:pt x="791" y="260"/>
                      <a:pt x="789" y="260"/>
                    </a:cubicBezTo>
                    <a:cubicBezTo>
                      <a:pt x="780" y="258"/>
                      <a:pt x="772" y="260"/>
                      <a:pt x="764" y="261"/>
                    </a:cubicBezTo>
                    <a:cubicBezTo>
                      <a:pt x="758" y="264"/>
                      <a:pt x="756" y="271"/>
                      <a:pt x="748" y="273"/>
                    </a:cubicBezTo>
                    <a:cubicBezTo>
                      <a:pt x="752" y="277"/>
                      <a:pt x="744" y="277"/>
                      <a:pt x="742" y="280"/>
                    </a:cubicBezTo>
                    <a:cubicBezTo>
                      <a:pt x="743" y="282"/>
                      <a:pt x="744" y="283"/>
                      <a:pt x="744" y="286"/>
                    </a:cubicBezTo>
                    <a:cubicBezTo>
                      <a:pt x="747" y="284"/>
                      <a:pt x="747" y="280"/>
                      <a:pt x="749" y="278"/>
                    </a:cubicBezTo>
                    <a:cubicBezTo>
                      <a:pt x="751" y="277"/>
                      <a:pt x="757" y="278"/>
                      <a:pt x="757" y="274"/>
                    </a:cubicBezTo>
                    <a:cubicBezTo>
                      <a:pt x="757" y="268"/>
                      <a:pt x="760" y="279"/>
                      <a:pt x="761" y="271"/>
                    </a:cubicBezTo>
                    <a:cubicBezTo>
                      <a:pt x="763" y="269"/>
                      <a:pt x="764" y="273"/>
                      <a:pt x="764" y="273"/>
                    </a:cubicBezTo>
                    <a:cubicBezTo>
                      <a:pt x="766" y="272"/>
                      <a:pt x="765" y="269"/>
                      <a:pt x="766" y="269"/>
                    </a:cubicBezTo>
                    <a:cubicBezTo>
                      <a:pt x="770" y="268"/>
                      <a:pt x="773" y="269"/>
                      <a:pt x="779" y="269"/>
                    </a:cubicBezTo>
                    <a:cubicBezTo>
                      <a:pt x="780" y="271"/>
                      <a:pt x="781" y="270"/>
                      <a:pt x="781" y="269"/>
                    </a:cubicBezTo>
                    <a:cubicBezTo>
                      <a:pt x="784" y="268"/>
                      <a:pt x="784" y="279"/>
                      <a:pt x="779" y="276"/>
                    </a:cubicBezTo>
                    <a:cubicBezTo>
                      <a:pt x="784" y="281"/>
                      <a:pt x="776" y="282"/>
                      <a:pt x="777" y="289"/>
                    </a:cubicBezTo>
                    <a:cubicBezTo>
                      <a:pt x="778" y="291"/>
                      <a:pt x="779" y="292"/>
                      <a:pt x="779" y="295"/>
                    </a:cubicBezTo>
                    <a:cubicBezTo>
                      <a:pt x="781" y="294"/>
                      <a:pt x="783" y="293"/>
                      <a:pt x="783" y="295"/>
                    </a:cubicBezTo>
                    <a:cubicBezTo>
                      <a:pt x="783" y="297"/>
                      <a:pt x="785" y="296"/>
                      <a:pt x="787" y="297"/>
                    </a:cubicBezTo>
                    <a:cubicBezTo>
                      <a:pt x="788" y="297"/>
                      <a:pt x="790" y="300"/>
                      <a:pt x="790" y="301"/>
                    </a:cubicBezTo>
                    <a:cubicBezTo>
                      <a:pt x="791" y="301"/>
                      <a:pt x="793" y="300"/>
                      <a:pt x="794" y="301"/>
                    </a:cubicBezTo>
                    <a:cubicBezTo>
                      <a:pt x="795" y="301"/>
                      <a:pt x="796" y="302"/>
                      <a:pt x="796" y="302"/>
                    </a:cubicBezTo>
                    <a:cubicBezTo>
                      <a:pt x="799" y="303"/>
                      <a:pt x="801" y="298"/>
                      <a:pt x="804" y="302"/>
                    </a:cubicBezTo>
                    <a:cubicBezTo>
                      <a:pt x="806" y="303"/>
                      <a:pt x="804" y="299"/>
                      <a:pt x="805" y="299"/>
                    </a:cubicBezTo>
                    <a:cubicBezTo>
                      <a:pt x="806" y="298"/>
                      <a:pt x="809" y="299"/>
                      <a:pt x="809" y="299"/>
                    </a:cubicBezTo>
                    <a:cubicBezTo>
                      <a:pt x="810" y="297"/>
                      <a:pt x="808" y="295"/>
                      <a:pt x="809" y="293"/>
                    </a:cubicBezTo>
                    <a:cubicBezTo>
                      <a:pt x="812" y="292"/>
                      <a:pt x="813" y="295"/>
                      <a:pt x="813" y="297"/>
                    </a:cubicBezTo>
                    <a:cubicBezTo>
                      <a:pt x="814" y="300"/>
                      <a:pt x="819" y="298"/>
                      <a:pt x="817" y="304"/>
                    </a:cubicBezTo>
                    <a:cubicBezTo>
                      <a:pt x="814" y="305"/>
                      <a:pt x="813" y="302"/>
                      <a:pt x="811" y="302"/>
                    </a:cubicBezTo>
                    <a:cubicBezTo>
                      <a:pt x="808" y="303"/>
                      <a:pt x="808" y="307"/>
                      <a:pt x="805" y="308"/>
                    </a:cubicBezTo>
                    <a:cubicBezTo>
                      <a:pt x="804" y="309"/>
                      <a:pt x="801" y="308"/>
                      <a:pt x="800" y="308"/>
                    </a:cubicBezTo>
                    <a:cubicBezTo>
                      <a:pt x="796" y="309"/>
                      <a:pt x="797" y="313"/>
                      <a:pt x="790" y="312"/>
                    </a:cubicBezTo>
                    <a:cubicBezTo>
                      <a:pt x="787" y="311"/>
                      <a:pt x="788" y="316"/>
                      <a:pt x="787" y="317"/>
                    </a:cubicBezTo>
                    <a:cubicBezTo>
                      <a:pt x="786" y="318"/>
                      <a:pt x="784" y="316"/>
                      <a:pt x="785" y="315"/>
                    </a:cubicBezTo>
                    <a:cubicBezTo>
                      <a:pt x="781" y="318"/>
                      <a:pt x="782" y="322"/>
                      <a:pt x="776" y="321"/>
                    </a:cubicBezTo>
                    <a:cubicBezTo>
                      <a:pt x="779" y="317"/>
                      <a:pt x="775" y="319"/>
                      <a:pt x="776" y="314"/>
                    </a:cubicBezTo>
                    <a:cubicBezTo>
                      <a:pt x="779" y="312"/>
                      <a:pt x="781" y="308"/>
                      <a:pt x="785" y="312"/>
                    </a:cubicBezTo>
                    <a:cubicBezTo>
                      <a:pt x="786" y="306"/>
                      <a:pt x="782" y="306"/>
                      <a:pt x="779" y="304"/>
                    </a:cubicBezTo>
                    <a:cubicBezTo>
                      <a:pt x="775" y="303"/>
                      <a:pt x="772" y="310"/>
                      <a:pt x="768" y="310"/>
                    </a:cubicBezTo>
                    <a:cubicBezTo>
                      <a:pt x="768" y="310"/>
                      <a:pt x="763" y="311"/>
                      <a:pt x="762" y="312"/>
                    </a:cubicBezTo>
                    <a:cubicBezTo>
                      <a:pt x="761" y="313"/>
                      <a:pt x="761" y="313"/>
                      <a:pt x="761" y="315"/>
                    </a:cubicBezTo>
                    <a:cubicBezTo>
                      <a:pt x="750" y="314"/>
                      <a:pt x="751" y="321"/>
                      <a:pt x="742" y="317"/>
                    </a:cubicBezTo>
                    <a:cubicBezTo>
                      <a:pt x="745" y="320"/>
                      <a:pt x="747" y="321"/>
                      <a:pt x="738" y="321"/>
                    </a:cubicBezTo>
                    <a:cubicBezTo>
                      <a:pt x="734" y="324"/>
                      <a:pt x="733" y="334"/>
                      <a:pt x="738" y="336"/>
                    </a:cubicBezTo>
                    <a:cubicBezTo>
                      <a:pt x="738" y="340"/>
                      <a:pt x="733" y="338"/>
                      <a:pt x="735" y="343"/>
                    </a:cubicBezTo>
                    <a:cubicBezTo>
                      <a:pt x="733" y="344"/>
                      <a:pt x="731" y="343"/>
                      <a:pt x="729" y="343"/>
                    </a:cubicBezTo>
                    <a:cubicBezTo>
                      <a:pt x="727" y="344"/>
                      <a:pt x="727" y="346"/>
                      <a:pt x="725" y="347"/>
                    </a:cubicBezTo>
                    <a:cubicBezTo>
                      <a:pt x="722" y="349"/>
                      <a:pt x="717" y="348"/>
                      <a:pt x="714" y="351"/>
                    </a:cubicBezTo>
                    <a:cubicBezTo>
                      <a:pt x="713" y="352"/>
                      <a:pt x="711" y="353"/>
                      <a:pt x="710" y="355"/>
                    </a:cubicBezTo>
                    <a:cubicBezTo>
                      <a:pt x="708" y="357"/>
                      <a:pt x="708" y="361"/>
                      <a:pt x="705" y="364"/>
                    </a:cubicBezTo>
                    <a:cubicBezTo>
                      <a:pt x="703" y="366"/>
                      <a:pt x="699" y="366"/>
                      <a:pt x="701" y="373"/>
                    </a:cubicBezTo>
                    <a:cubicBezTo>
                      <a:pt x="697" y="373"/>
                      <a:pt x="697" y="368"/>
                      <a:pt x="694" y="368"/>
                    </a:cubicBezTo>
                    <a:cubicBezTo>
                      <a:pt x="692" y="368"/>
                      <a:pt x="692" y="371"/>
                      <a:pt x="690" y="371"/>
                    </a:cubicBezTo>
                    <a:cubicBezTo>
                      <a:pt x="697" y="379"/>
                      <a:pt x="696" y="385"/>
                      <a:pt x="697" y="396"/>
                    </a:cubicBezTo>
                    <a:cubicBezTo>
                      <a:pt x="693" y="394"/>
                      <a:pt x="695" y="398"/>
                      <a:pt x="694" y="399"/>
                    </a:cubicBezTo>
                    <a:cubicBezTo>
                      <a:pt x="693" y="400"/>
                      <a:pt x="690" y="399"/>
                      <a:pt x="690" y="399"/>
                    </a:cubicBezTo>
                    <a:cubicBezTo>
                      <a:pt x="688" y="401"/>
                      <a:pt x="688" y="402"/>
                      <a:pt x="686" y="403"/>
                    </a:cubicBezTo>
                    <a:cubicBezTo>
                      <a:pt x="684" y="405"/>
                      <a:pt x="682" y="408"/>
                      <a:pt x="680" y="409"/>
                    </a:cubicBezTo>
                    <a:cubicBezTo>
                      <a:pt x="678" y="410"/>
                      <a:pt x="675" y="408"/>
                      <a:pt x="673" y="411"/>
                    </a:cubicBezTo>
                    <a:cubicBezTo>
                      <a:pt x="669" y="412"/>
                      <a:pt x="667" y="416"/>
                      <a:pt x="666" y="420"/>
                    </a:cubicBezTo>
                    <a:cubicBezTo>
                      <a:pt x="661" y="420"/>
                      <a:pt x="662" y="426"/>
                      <a:pt x="656" y="425"/>
                    </a:cubicBezTo>
                    <a:cubicBezTo>
                      <a:pt x="658" y="432"/>
                      <a:pt x="652" y="446"/>
                      <a:pt x="660" y="446"/>
                    </a:cubicBezTo>
                    <a:cubicBezTo>
                      <a:pt x="656" y="453"/>
                      <a:pt x="663" y="453"/>
                      <a:pt x="662" y="463"/>
                    </a:cubicBezTo>
                    <a:cubicBezTo>
                      <a:pt x="662" y="465"/>
                      <a:pt x="664" y="464"/>
                      <a:pt x="666" y="465"/>
                    </a:cubicBezTo>
                    <a:cubicBezTo>
                      <a:pt x="663" y="470"/>
                      <a:pt x="666" y="470"/>
                      <a:pt x="666" y="478"/>
                    </a:cubicBezTo>
                    <a:cubicBezTo>
                      <a:pt x="662" y="478"/>
                      <a:pt x="659" y="479"/>
                      <a:pt x="658" y="481"/>
                    </a:cubicBezTo>
                    <a:cubicBezTo>
                      <a:pt x="655" y="481"/>
                      <a:pt x="657" y="478"/>
                      <a:pt x="656" y="476"/>
                    </a:cubicBezTo>
                    <a:cubicBezTo>
                      <a:pt x="655" y="474"/>
                      <a:pt x="652" y="475"/>
                      <a:pt x="651" y="474"/>
                    </a:cubicBezTo>
                    <a:cubicBezTo>
                      <a:pt x="650" y="473"/>
                      <a:pt x="651" y="469"/>
                      <a:pt x="647" y="470"/>
                    </a:cubicBezTo>
                    <a:cubicBezTo>
                      <a:pt x="648" y="466"/>
                      <a:pt x="650" y="462"/>
                      <a:pt x="643" y="461"/>
                    </a:cubicBezTo>
                    <a:cubicBezTo>
                      <a:pt x="646" y="452"/>
                      <a:pt x="642" y="453"/>
                      <a:pt x="641" y="444"/>
                    </a:cubicBezTo>
                    <a:cubicBezTo>
                      <a:pt x="640" y="444"/>
                      <a:pt x="639" y="446"/>
                      <a:pt x="638" y="446"/>
                    </a:cubicBezTo>
                    <a:cubicBezTo>
                      <a:pt x="638" y="445"/>
                      <a:pt x="638" y="443"/>
                      <a:pt x="638" y="442"/>
                    </a:cubicBezTo>
                    <a:cubicBezTo>
                      <a:pt x="635" y="443"/>
                      <a:pt x="625" y="445"/>
                      <a:pt x="623" y="442"/>
                    </a:cubicBezTo>
                    <a:cubicBezTo>
                      <a:pt x="621" y="441"/>
                      <a:pt x="621" y="439"/>
                      <a:pt x="619" y="439"/>
                    </a:cubicBezTo>
                    <a:cubicBezTo>
                      <a:pt x="618" y="438"/>
                      <a:pt x="615" y="441"/>
                      <a:pt x="612" y="440"/>
                    </a:cubicBezTo>
                    <a:cubicBezTo>
                      <a:pt x="612" y="440"/>
                      <a:pt x="619" y="434"/>
                      <a:pt x="612" y="437"/>
                    </a:cubicBezTo>
                    <a:cubicBezTo>
                      <a:pt x="611" y="437"/>
                      <a:pt x="612" y="438"/>
                      <a:pt x="610" y="439"/>
                    </a:cubicBezTo>
                    <a:cubicBezTo>
                      <a:pt x="605" y="439"/>
                      <a:pt x="597" y="439"/>
                      <a:pt x="593" y="437"/>
                    </a:cubicBezTo>
                    <a:cubicBezTo>
                      <a:pt x="589" y="436"/>
                      <a:pt x="592" y="443"/>
                      <a:pt x="591" y="446"/>
                    </a:cubicBezTo>
                    <a:cubicBezTo>
                      <a:pt x="581" y="444"/>
                      <a:pt x="569" y="444"/>
                      <a:pt x="557" y="442"/>
                    </a:cubicBezTo>
                    <a:cubicBezTo>
                      <a:pt x="556" y="443"/>
                      <a:pt x="556" y="444"/>
                      <a:pt x="554" y="444"/>
                    </a:cubicBezTo>
                    <a:cubicBezTo>
                      <a:pt x="552" y="445"/>
                      <a:pt x="552" y="448"/>
                      <a:pt x="550" y="448"/>
                    </a:cubicBezTo>
                    <a:cubicBezTo>
                      <a:pt x="548" y="448"/>
                      <a:pt x="549" y="450"/>
                      <a:pt x="548" y="452"/>
                    </a:cubicBezTo>
                    <a:cubicBezTo>
                      <a:pt x="546" y="452"/>
                      <a:pt x="543" y="451"/>
                      <a:pt x="541" y="452"/>
                    </a:cubicBezTo>
                    <a:cubicBezTo>
                      <a:pt x="539" y="452"/>
                      <a:pt x="539" y="456"/>
                      <a:pt x="535" y="455"/>
                    </a:cubicBezTo>
                    <a:cubicBezTo>
                      <a:pt x="536" y="459"/>
                      <a:pt x="533" y="468"/>
                      <a:pt x="537" y="468"/>
                    </a:cubicBezTo>
                    <a:cubicBezTo>
                      <a:pt x="535" y="471"/>
                      <a:pt x="534" y="474"/>
                      <a:pt x="531" y="476"/>
                    </a:cubicBezTo>
                    <a:cubicBezTo>
                      <a:pt x="532" y="481"/>
                      <a:pt x="531" y="486"/>
                      <a:pt x="531" y="491"/>
                    </a:cubicBezTo>
                    <a:cubicBezTo>
                      <a:pt x="532" y="493"/>
                      <a:pt x="533" y="494"/>
                      <a:pt x="533" y="496"/>
                    </a:cubicBezTo>
                    <a:cubicBezTo>
                      <a:pt x="533" y="501"/>
                      <a:pt x="535" y="506"/>
                      <a:pt x="531" y="509"/>
                    </a:cubicBezTo>
                    <a:cubicBezTo>
                      <a:pt x="531" y="512"/>
                      <a:pt x="536" y="510"/>
                      <a:pt x="537" y="511"/>
                    </a:cubicBezTo>
                    <a:cubicBezTo>
                      <a:pt x="537" y="512"/>
                      <a:pt x="535" y="514"/>
                      <a:pt x="535" y="515"/>
                    </a:cubicBezTo>
                    <a:cubicBezTo>
                      <a:pt x="535" y="514"/>
                      <a:pt x="537" y="517"/>
                      <a:pt x="537" y="517"/>
                    </a:cubicBezTo>
                    <a:cubicBezTo>
                      <a:pt x="538" y="519"/>
                      <a:pt x="540" y="517"/>
                      <a:pt x="541" y="519"/>
                    </a:cubicBezTo>
                    <a:cubicBezTo>
                      <a:pt x="541" y="519"/>
                      <a:pt x="540" y="522"/>
                      <a:pt x="541" y="522"/>
                    </a:cubicBezTo>
                    <a:cubicBezTo>
                      <a:pt x="541" y="523"/>
                      <a:pt x="542" y="522"/>
                      <a:pt x="543" y="522"/>
                    </a:cubicBezTo>
                    <a:cubicBezTo>
                      <a:pt x="543" y="523"/>
                      <a:pt x="542" y="526"/>
                      <a:pt x="543" y="526"/>
                    </a:cubicBezTo>
                    <a:cubicBezTo>
                      <a:pt x="544" y="527"/>
                      <a:pt x="548" y="530"/>
                      <a:pt x="548" y="534"/>
                    </a:cubicBezTo>
                    <a:cubicBezTo>
                      <a:pt x="563" y="535"/>
                      <a:pt x="571" y="531"/>
                      <a:pt x="578" y="534"/>
                    </a:cubicBezTo>
                    <a:cubicBezTo>
                      <a:pt x="580" y="533"/>
                      <a:pt x="580" y="531"/>
                      <a:pt x="582" y="530"/>
                    </a:cubicBezTo>
                    <a:cubicBezTo>
                      <a:pt x="583" y="528"/>
                      <a:pt x="586" y="525"/>
                      <a:pt x="587" y="521"/>
                    </a:cubicBezTo>
                    <a:cubicBezTo>
                      <a:pt x="588" y="519"/>
                      <a:pt x="590" y="517"/>
                      <a:pt x="587" y="517"/>
                    </a:cubicBezTo>
                    <a:cubicBezTo>
                      <a:pt x="592" y="511"/>
                      <a:pt x="605" y="507"/>
                      <a:pt x="615" y="511"/>
                    </a:cubicBezTo>
                    <a:cubicBezTo>
                      <a:pt x="611" y="516"/>
                      <a:pt x="610" y="523"/>
                      <a:pt x="606" y="528"/>
                    </a:cubicBezTo>
                    <a:cubicBezTo>
                      <a:pt x="604" y="533"/>
                      <a:pt x="609" y="533"/>
                      <a:pt x="608" y="537"/>
                    </a:cubicBezTo>
                    <a:cubicBezTo>
                      <a:pt x="604" y="538"/>
                      <a:pt x="602" y="542"/>
                      <a:pt x="600" y="547"/>
                    </a:cubicBezTo>
                    <a:cubicBezTo>
                      <a:pt x="600" y="548"/>
                      <a:pt x="600" y="549"/>
                      <a:pt x="598" y="548"/>
                    </a:cubicBezTo>
                    <a:cubicBezTo>
                      <a:pt x="598" y="553"/>
                      <a:pt x="607" y="547"/>
                      <a:pt x="604" y="554"/>
                    </a:cubicBezTo>
                    <a:cubicBezTo>
                      <a:pt x="608" y="554"/>
                      <a:pt x="610" y="551"/>
                      <a:pt x="615" y="552"/>
                    </a:cubicBezTo>
                    <a:cubicBezTo>
                      <a:pt x="614" y="556"/>
                      <a:pt x="619" y="555"/>
                      <a:pt x="619" y="558"/>
                    </a:cubicBezTo>
                    <a:cubicBezTo>
                      <a:pt x="629" y="554"/>
                      <a:pt x="630" y="561"/>
                      <a:pt x="641" y="560"/>
                    </a:cubicBezTo>
                    <a:cubicBezTo>
                      <a:pt x="637" y="564"/>
                      <a:pt x="644" y="570"/>
                      <a:pt x="638" y="573"/>
                    </a:cubicBezTo>
                    <a:cubicBezTo>
                      <a:pt x="641" y="577"/>
                      <a:pt x="639" y="588"/>
                      <a:pt x="638" y="593"/>
                    </a:cubicBezTo>
                    <a:cubicBezTo>
                      <a:pt x="638" y="596"/>
                      <a:pt x="641" y="597"/>
                      <a:pt x="645" y="597"/>
                    </a:cubicBezTo>
                    <a:cubicBezTo>
                      <a:pt x="644" y="601"/>
                      <a:pt x="649" y="600"/>
                      <a:pt x="649" y="603"/>
                    </a:cubicBezTo>
                    <a:cubicBezTo>
                      <a:pt x="649" y="605"/>
                      <a:pt x="655" y="603"/>
                      <a:pt x="654" y="606"/>
                    </a:cubicBezTo>
                    <a:cubicBezTo>
                      <a:pt x="661" y="601"/>
                      <a:pt x="672" y="607"/>
                      <a:pt x="677" y="604"/>
                    </a:cubicBezTo>
                    <a:cubicBezTo>
                      <a:pt x="677" y="606"/>
                      <a:pt x="677" y="607"/>
                      <a:pt x="677" y="608"/>
                    </a:cubicBezTo>
                    <a:cubicBezTo>
                      <a:pt x="680" y="608"/>
                      <a:pt x="686" y="604"/>
                      <a:pt x="686" y="610"/>
                    </a:cubicBezTo>
                    <a:cubicBezTo>
                      <a:pt x="688" y="609"/>
                      <a:pt x="689" y="608"/>
                      <a:pt x="692" y="608"/>
                    </a:cubicBezTo>
                    <a:cubicBezTo>
                      <a:pt x="693" y="607"/>
                      <a:pt x="694" y="606"/>
                      <a:pt x="695" y="604"/>
                    </a:cubicBezTo>
                    <a:cubicBezTo>
                      <a:pt x="696" y="603"/>
                      <a:pt x="697" y="605"/>
                      <a:pt x="697" y="603"/>
                    </a:cubicBezTo>
                    <a:cubicBezTo>
                      <a:pt x="697" y="600"/>
                      <a:pt x="700" y="604"/>
                      <a:pt x="701" y="601"/>
                    </a:cubicBezTo>
                    <a:cubicBezTo>
                      <a:pt x="701" y="600"/>
                      <a:pt x="701" y="597"/>
                      <a:pt x="701" y="597"/>
                    </a:cubicBezTo>
                    <a:cubicBezTo>
                      <a:pt x="702" y="596"/>
                      <a:pt x="703" y="599"/>
                      <a:pt x="703" y="599"/>
                    </a:cubicBezTo>
                    <a:cubicBezTo>
                      <a:pt x="704" y="598"/>
                      <a:pt x="705" y="596"/>
                      <a:pt x="707" y="595"/>
                    </a:cubicBezTo>
                    <a:cubicBezTo>
                      <a:pt x="708" y="594"/>
                      <a:pt x="711" y="592"/>
                      <a:pt x="714" y="589"/>
                    </a:cubicBezTo>
                    <a:cubicBezTo>
                      <a:pt x="715" y="589"/>
                      <a:pt x="716" y="588"/>
                      <a:pt x="716" y="586"/>
                    </a:cubicBezTo>
                    <a:cubicBezTo>
                      <a:pt x="718" y="588"/>
                      <a:pt x="737" y="589"/>
                      <a:pt x="727" y="591"/>
                    </a:cubicBezTo>
                    <a:cubicBezTo>
                      <a:pt x="728" y="594"/>
                      <a:pt x="732" y="593"/>
                      <a:pt x="735" y="593"/>
                    </a:cubicBezTo>
                    <a:cubicBezTo>
                      <a:pt x="736" y="593"/>
                      <a:pt x="736" y="591"/>
                      <a:pt x="736" y="589"/>
                    </a:cubicBezTo>
                    <a:cubicBezTo>
                      <a:pt x="741" y="589"/>
                      <a:pt x="746" y="589"/>
                      <a:pt x="751" y="589"/>
                    </a:cubicBezTo>
                    <a:cubicBezTo>
                      <a:pt x="749" y="595"/>
                      <a:pt x="759" y="593"/>
                      <a:pt x="764" y="595"/>
                    </a:cubicBezTo>
                    <a:cubicBezTo>
                      <a:pt x="765" y="595"/>
                      <a:pt x="764" y="597"/>
                      <a:pt x="766" y="597"/>
                    </a:cubicBezTo>
                    <a:cubicBezTo>
                      <a:pt x="768" y="597"/>
                      <a:pt x="768" y="599"/>
                      <a:pt x="770" y="599"/>
                    </a:cubicBezTo>
                    <a:cubicBezTo>
                      <a:pt x="774" y="599"/>
                      <a:pt x="775" y="597"/>
                      <a:pt x="777" y="597"/>
                    </a:cubicBezTo>
                    <a:cubicBezTo>
                      <a:pt x="787" y="596"/>
                      <a:pt x="796" y="598"/>
                      <a:pt x="805" y="599"/>
                    </a:cubicBezTo>
                    <a:cubicBezTo>
                      <a:pt x="805" y="602"/>
                      <a:pt x="807" y="606"/>
                      <a:pt x="807" y="603"/>
                    </a:cubicBezTo>
                    <a:cubicBezTo>
                      <a:pt x="809" y="603"/>
                      <a:pt x="808" y="604"/>
                      <a:pt x="807" y="604"/>
                    </a:cubicBezTo>
                    <a:cubicBezTo>
                      <a:pt x="807" y="609"/>
                      <a:pt x="812" y="605"/>
                      <a:pt x="815" y="608"/>
                    </a:cubicBezTo>
                    <a:cubicBezTo>
                      <a:pt x="815" y="609"/>
                      <a:pt x="814" y="612"/>
                      <a:pt x="815" y="612"/>
                    </a:cubicBezTo>
                    <a:cubicBezTo>
                      <a:pt x="817" y="613"/>
                      <a:pt x="820" y="611"/>
                      <a:pt x="822" y="612"/>
                    </a:cubicBezTo>
                    <a:cubicBezTo>
                      <a:pt x="821" y="616"/>
                      <a:pt x="823" y="617"/>
                      <a:pt x="826" y="619"/>
                    </a:cubicBezTo>
                    <a:cubicBezTo>
                      <a:pt x="829" y="622"/>
                      <a:pt x="832" y="624"/>
                      <a:pt x="833" y="629"/>
                    </a:cubicBezTo>
                    <a:cubicBezTo>
                      <a:pt x="845" y="628"/>
                      <a:pt x="850" y="634"/>
                      <a:pt x="859" y="630"/>
                    </a:cubicBezTo>
                    <a:cubicBezTo>
                      <a:pt x="857" y="638"/>
                      <a:pt x="870" y="630"/>
                      <a:pt x="867" y="638"/>
                    </a:cubicBezTo>
                    <a:cubicBezTo>
                      <a:pt x="873" y="635"/>
                      <a:pt x="873" y="643"/>
                      <a:pt x="878" y="644"/>
                    </a:cubicBezTo>
                    <a:cubicBezTo>
                      <a:pt x="880" y="644"/>
                      <a:pt x="880" y="649"/>
                      <a:pt x="884" y="647"/>
                    </a:cubicBezTo>
                    <a:cubicBezTo>
                      <a:pt x="878" y="652"/>
                      <a:pt x="886" y="651"/>
                      <a:pt x="885" y="657"/>
                    </a:cubicBezTo>
                    <a:cubicBezTo>
                      <a:pt x="885" y="660"/>
                      <a:pt x="889" y="659"/>
                      <a:pt x="891" y="660"/>
                    </a:cubicBezTo>
                    <a:cubicBezTo>
                      <a:pt x="892" y="661"/>
                      <a:pt x="891" y="666"/>
                      <a:pt x="895" y="664"/>
                    </a:cubicBezTo>
                    <a:cubicBezTo>
                      <a:pt x="888" y="671"/>
                      <a:pt x="904" y="673"/>
                      <a:pt x="899" y="679"/>
                    </a:cubicBezTo>
                    <a:cubicBezTo>
                      <a:pt x="902" y="678"/>
                      <a:pt x="904" y="679"/>
                      <a:pt x="904" y="683"/>
                    </a:cubicBezTo>
                    <a:cubicBezTo>
                      <a:pt x="914" y="681"/>
                      <a:pt x="926" y="684"/>
                      <a:pt x="930" y="692"/>
                    </a:cubicBezTo>
                    <a:cubicBezTo>
                      <a:pt x="939" y="692"/>
                      <a:pt x="944" y="695"/>
                      <a:pt x="954" y="694"/>
                    </a:cubicBezTo>
                    <a:cubicBezTo>
                      <a:pt x="955" y="695"/>
                      <a:pt x="951" y="696"/>
                      <a:pt x="951" y="696"/>
                    </a:cubicBezTo>
                    <a:cubicBezTo>
                      <a:pt x="953" y="699"/>
                      <a:pt x="965" y="697"/>
                      <a:pt x="971" y="698"/>
                    </a:cubicBezTo>
                    <a:cubicBezTo>
                      <a:pt x="971" y="699"/>
                      <a:pt x="974" y="699"/>
                      <a:pt x="975" y="699"/>
                    </a:cubicBezTo>
                    <a:cubicBezTo>
                      <a:pt x="975" y="703"/>
                      <a:pt x="979" y="702"/>
                      <a:pt x="981" y="703"/>
                    </a:cubicBezTo>
                    <a:cubicBezTo>
                      <a:pt x="981" y="704"/>
                      <a:pt x="980" y="706"/>
                      <a:pt x="981" y="707"/>
                    </a:cubicBezTo>
                    <a:cubicBezTo>
                      <a:pt x="981" y="708"/>
                      <a:pt x="984" y="706"/>
                      <a:pt x="984" y="707"/>
                    </a:cubicBezTo>
                    <a:cubicBezTo>
                      <a:pt x="986" y="708"/>
                      <a:pt x="984" y="712"/>
                      <a:pt x="988" y="711"/>
                    </a:cubicBezTo>
                    <a:cubicBezTo>
                      <a:pt x="988" y="730"/>
                      <a:pt x="988" y="749"/>
                      <a:pt x="988" y="768"/>
                    </a:cubicBezTo>
                    <a:cubicBezTo>
                      <a:pt x="980" y="766"/>
                      <a:pt x="988" y="779"/>
                      <a:pt x="981" y="776"/>
                    </a:cubicBezTo>
                    <a:cubicBezTo>
                      <a:pt x="980" y="782"/>
                      <a:pt x="979" y="788"/>
                      <a:pt x="979" y="795"/>
                    </a:cubicBezTo>
                    <a:cubicBezTo>
                      <a:pt x="979" y="798"/>
                      <a:pt x="982" y="805"/>
                      <a:pt x="981" y="813"/>
                    </a:cubicBezTo>
                    <a:cubicBezTo>
                      <a:pt x="981" y="813"/>
                      <a:pt x="979" y="814"/>
                      <a:pt x="979" y="815"/>
                    </a:cubicBezTo>
                    <a:cubicBezTo>
                      <a:pt x="978" y="816"/>
                      <a:pt x="979" y="818"/>
                      <a:pt x="979" y="819"/>
                    </a:cubicBezTo>
                    <a:cubicBezTo>
                      <a:pt x="978" y="820"/>
                      <a:pt x="973" y="821"/>
                      <a:pt x="975" y="828"/>
                    </a:cubicBezTo>
                    <a:cubicBezTo>
                      <a:pt x="971" y="829"/>
                      <a:pt x="969" y="832"/>
                      <a:pt x="966" y="834"/>
                    </a:cubicBezTo>
                    <a:cubicBezTo>
                      <a:pt x="965" y="835"/>
                      <a:pt x="967" y="838"/>
                      <a:pt x="966" y="839"/>
                    </a:cubicBezTo>
                    <a:cubicBezTo>
                      <a:pt x="965" y="840"/>
                      <a:pt x="962" y="839"/>
                      <a:pt x="962" y="839"/>
                    </a:cubicBezTo>
                    <a:cubicBezTo>
                      <a:pt x="961" y="840"/>
                      <a:pt x="963" y="843"/>
                      <a:pt x="962" y="843"/>
                    </a:cubicBezTo>
                    <a:cubicBezTo>
                      <a:pt x="960" y="844"/>
                      <a:pt x="955" y="843"/>
                      <a:pt x="954" y="847"/>
                    </a:cubicBezTo>
                    <a:cubicBezTo>
                      <a:pt x="954" y="849"/>
                      <a:pt x="951" y="848"/>
                      <a:pt x="947" y="850"/>
                    </a:cubicBezTo>
                    <a:cubicBezTo>
                      <a:pt x="946" y="851"/>
                      <a:pt x="944" y="854"/>
                      <a:pt x="943" y="854"/>
                    </a:cubicBezTo>
                    <a:cubicBezTo>
                      <a:pt x="942" y="854"/>
                      <a:pt x="941" y="852"/>
                      <a:pt x="940" y="852"/>
                    </a:cubicBezTo>
                    <a:cubicBezTo>
                      <a:pt x="940" y="852"/>
                      <a:pt x="939" y="854"/>
                      <a:pt x="938" y="854"/>
                    </a:cubicBezTo>
                    <a:cubicBezTo>
                      <a:pt x="935" y="854"/>
                      <a:pt x="934" y="855"/>
                      <a:pt x="934" y="858"/>
                    </a:cubicBezTo>
                    <a:cubicBezTo>
                      <a:pt x="927" y="855"/>
                      <a:pt x="923" y="863"/>
                      <a:pt x="919" y="865"/>
                    </a:cubicBezTo>
                    <a:cubicBezTo>
                      <a:pt x="918" y="866"/>
                      <a:pt x="916" y="865"/>
                      <a:pt x="915" y="865"/>
                    </a:cubicBezTo>
                    <a:cubicBezTo>
                      <a:pt x="914" y="866"/>
                      <a:pt x="912" y="868"/>
                      <a:pt x="912" y="869"/>
                    </a:cubicBezTo>
                    <a:cubicBezTo>
                      <a:pt x="911" y="870"/>
                      <a:pt x="908" y="872"/>
                      <a:pt x="908" y="873"/>
                    </a:cubicBezTo>
                    <a:cubicBezTo>
                      <a:pt x="907" y="874"/>
                      <a:pt x="911" y="878"/>
                      <a:pt x="906" y="877"/>
                    </a:cubicBezTo>
                    <a:cubicBezTo>
                      <a:pt x="907" y="885"/>
                      <a:pt x="903" y="889"/>
                      <a:pt x="904" y="897"/>
                    </a:cubicBezTo>
                    <a:cubicBezTo>
                      <a:pt x="899" y="895"/>
                      <a:pt x="902" y="901"/>
                      <a:pt x="900" y="903"/>
                    </a:cubicBezTo>
                    <a:cubicBezTo>
                      <a:pt x="900" y="903"/>
                      <a:pt x="897" y="902"/>
                      <a:pt x="897" y="903"/>
                    </a:cubicBezTo>
                    <a:cubicBezTo>
                      <a:pt x="896" y="904"/>
                      <a:pt x="900" y="906"/>
                      <a:pt x="897" y="906"/>
                    </a:cubicBezTo>
                    <a:cubicBezTo>
                      <a:pt x="894" y="906"/>
                      <a:pt x="894" y="914"/>
                      <a:pt x="889" y="914"/>
                    </a:cubicBezTo>
                    <a:cubicBezTo>
                      <a:pt x="889" y="914"/>
                      <a:pt x="886" y="917"/>
                      <a:pt x="885" y="918"/>
                    </a:cubicBezTo>
                    <a:cubicBezTo>
                      <a:pt x="883" y="920"/>
                      <a:pt x="881" y="926"/>
                      <a:pt x="876" y="929"/>
                    </a:cubicBezTo>
                    <a:cubicBezTo>
                      <a:pt x="876" y="931"/>
                      <a:pt x="876" y="934"/>
                      <a:pt x="876" y="936"/>
                    </a:cubicBezTo>
                    <a:cubicBezTo>
                      <a:pt x="873" y="938"/>
                      <a:pt x="870" y="939"/>
                      <a:pt x="871" y="944"/>
                    </a:cubicBezTo>
                    <a:cubicBezTo>
                      <a:pt x="867" y="944"/>
                      <a:pt x="864" y="944"/>
                      <a:pt x="861" y="944"/>
                    </a:cubicBezTo>
                    <a:cubicBezTo>
                      <a:pt x="861" y="945"/>
                      <a:pt x="864" y="945"/>
                      <a:pt x="865" y="946"/>
                    </a:cubicBezTo>
                    <a:cubicBezTo>
                      <a:pt x="865" y="948"/>
                      <a:pt x="862" y="947"/>
                      <a:pt x="859" y="947"/>
                    </a:cubicBezTo>
                    <a:cubicBezTo>
                      <a:pt x="857" y="949"/>
                      <a:pt x="856" y="951"/>
                      <a:pt x="856" y="955"/>
                    </a:cubicBezTo>
                    <a:cubicBezTo>
                      <a:pt x="853" y="953"/>
                      <a:pt x="852" y="953"/>
                      <a:pt x="852" y="957"/>
                    </a:cubicBezTo>
                    <a:cubicBezTo>
                      <a:pt x="850" y="957"/>
                      <a:pt x="851" y="954"/>
                      <a:pt x="850" y="953"/>
                    </a:cubicBezTo>
                    <a:cubicBezTo>
                      <a:pt x="847" y="953"/>
                      <a:pt x="845" y="953"/>
                      <a:pt x="845" y="951"/>
                    </a:cubicBezTo>
                    <a:cubicBezTo>
                      <a:pt x="843" y="952"/>
                      <a:pt x="843" y="955"/>
                      <a:pt x="839" y="955"/>
                    </a:cubicBezTo>
                    <a:cubicBezTo>
                      <a:pt x="838" y="959"/>
                      <a:pt x="842" y="960"/>
                      <a:pt x="843" y="964"/>
                    </a:cubicBezTo>
                    <a:cubicBezTo>
                      <a:pt x="843" y="969"/>
                      <a:pt x="836" y="972"/>
                      <a:pt x="841" y="975"/>
                    </a:cubicBezTo>
                    <a:cubicBezTo>
                      <a:pt x="840" y="980"/>
                      <a:pt x="831" y="975"/>
                      <a:pt x="830" y="979"/>
                    </a:cubicBezTo>
                    <a:cubicBezTo>
                      <a:pt x="827" y="979"/>
                      <a:pt x="829" y="982"/>
                      <a:pt x="828" y="983"/>
                    </a:cubicBezTo>
                    <a:cubicBezTo>
                      <a:pt x="826" y="984"/>
                      <a:pt x="819" y="983"/>
                      <a:pt x="820" y="988"/>
                    </a:cubicBezTo>
                    <a:cubicBezTo>
                      <a:pt x="816" y="985"/>
                      <a:pt x="803" y="985"/>
                      <a:pt x="802" y="990"/>
                    </a:cubicBezTo>
                    <a:cubicBezTo>
                      <a:pt x="802" y="992"/>
                      <a:pt x="804" y="991"/>
                      <a:pt x="804" y="990"/>
                    </a:cubicBezTo>
                    <a:cubicBezTo>
                      <a:pt x="808" y="990"/>
                      <a:pt x="803" y="995"/>
                      <a:pt x="800" y="994"/>
                    </a:cubicBezTo>
                    <a:cubicBezTo>
                      <a:pt x="801" y="998"/>
                      <a:pt x="794" y="1004"/>
                      <a:pt x="798" y="1005"/>
                    </a:cubicBezTo>
                    <a:cubicBezTo>
                      <a:pt x="798" y="1006"/>
                      <a:pt x="795" y="1007"/>
                      <a:pt x="794" y="1007"/>
                    </a:cubicBezTo>
                    <a:cubicBezTo>
                      <a:pt x="794" y="1007"/>
                      <a:pt x="792" y="1005"/>
                      <a:pt x="792" y="1005"/>
                    </a:cubicBezTo>
                    <a:cubicBezTo>
                      <a:pt x="791" y="1005"/>
                      <a:pt x="786" y="1010"/>
                      <a:pt x="787" y="1003"/>
                    </a:cubicBezTo>
                    <a:cubicBezTo>
                      <a:pt x="785" y="1004"/>
                      <a:pt x="784" y="1008"/>
                      <a:pt x="783" y="1005"/>
                    </a:cubicBezTo>
                    <a:cubicBezTo>
                      <a:pt x="780" y="1006"/>
                      <a:pt x="784" y="1016"/>
                      <a:pt x="785" y="1020"/>
                    </a:cubicBezTo>
                    <a:cubicBezTo>
                      <a:pt x="786" y="1025"/>
                      <a:pt x="782" y="1023"/>
                      <a:pt x="781" y="1028"/>
                    </a:cubicBezTo>
                    <a:cubicBezTo>
                      <a:pt x="781" y="1030"/>
                      <a:pt x="781" y="1034"/>
                      <a:pt x="776" y="1033"/>
                    </a:cubicBezTo>
                    <a:cubicBezTo>
                      <a:pt x="775" y="1035"/>
                      <a:pt x="779" y="1036"/>
                      <a:pt x="779" y="1037"/>
                    </a:cubicBezTo>
                    <a:cubicBezTo>
                      <a:pt x="780" y="1040"/>
                      <a:pt x="776" y="1036"/>
                      <a:pt x="776" y="1037"/>
                    </a:cubicBezTo>
                    <a:cubicBezTo>
                      <a:pt x="774" y="1038"/>
                      <a:pt x="774" y="1043"/>
                      <a:pt x="776" y="1042"/>
                    </a:cubicBezTo>
                    <a:cubicBezTo>
                      <a:pt x="775" y="1045"/>
                      <a:pt x="774" y="1043"/>
                      <a:pt x="772" y="1042"/>
                    </a:cubicBezTo>
                    <a:cubicBezTo>
                      <a:pt x="772" y="1042"/>
                      <a:pt x="771" y="1045"/>
                      <a:pt x="770" y="1044"/>
                    </a:cubicBezTo>
                    <a:cubicBezTo>
                      <a:pt x="767" y="1040"/>
                      <a:pt x="771" y="1045"/>
                      <a:pt x="768" y="1048"/>
                    </a:cubicBezTo>
                    <a:cubicBezTo>
                      <a:pt x="765" y="1051"/>
                      <a:pt x="764" y="1047"/>
                      <a:pt x="761" y="1050"/>
                    </a:cubicBezTo>
                    <a:cubicBezTo>
                      <a:pt x="758" y="1055"/>
                      <a:pt x="769" y="1054"/>
                      <a:pt x="762" y="1057"/>
                    </a:cubicBezTo>
                    <a:cubicBezTo>
                      <a:pt x="763" y="1059"/>
                      <a:pt x="766" y="1059"/>
                      <a:pt x="768" y="1059"/>
                    </a:cubicBezTo>
                    <a:cubicBezTo>
                      <a:pt x="767" y="1063"/>
                      <a:pt x="768" y="1065"/>
                      <a:pt x="772" y="1065"/>
                    </a:cubicBezTo>
                    <a:cubicBezTo>
                      <a:pt x="775" y="1069"/>
                      <a:pt x="768" y="1071"/>
                      <a:pt x="768" y="1072"/>
                    </a:cubicBezTo>
                    <a:cubicBezTo>
                      <a:pt x="768" y="1073"/>
                      <a:pt x="769" y="1075"/>
                      <a:pt x="770" y="1074"/>
                    </a:cubicBezTo>
                    <a:cubicBezTo>
                      <a:pt x="768" y="1077"/>
                      <a:pt x="769" y="1074"/>
                      <a:pt x="768" y="1074"/>
                    </a:cubicBezTo>
                    <a:cubicBezTo>
                      <a:pt x="765" y="1074"/>
                      <a:pt x="766" y="1078"/>
                      <a:pt x="761" y="1078"/>
                    </a:cubicBezTo>
                    <a:cubicBezTo>
                      <a:pt x="763" y="1081"/>
                      <a:pt x="762" y="1082"/>
                      <a:pt x="757" y="1082"/>
                    </a:cubicBezTo>
                    <a:cubicBezTo>
                      <a:pt x="758" y="1087"/>
                      <a:pt x="754" y="1086"/>
                      <a:pt x="755" y="1091"/>
                    </a:cubicBezTo>
                    <a:cubicBezTo>
                      <a:pt x="748" y="1092"/>
                      <a:pt x="756" y="1099"/>
                      <a:pt x="749" y="1095"/>
                    </a:cubicBezTo>
                    <a:cubicBezTo>
                      <a:pt x="750" y="1099"/>
                      <a:pt x="748" y="1103"/>
                      <a:pt x="749" y="1108"/>
                    </a:cubicBezTo>
                    <a:cubicBezTo>
                      <a:pt x="750" y="1109"/>
                      <a:pt x="751" y="1110"/>
                      <a:pt x="751" y="1110"/>
                    </a:cubicBezTo>
                    <a:cubicBezTo>
                      <a:pt x="751" y="1112"/>
                      <a:pt x="748" y="1113"/>
                      <a:pt x="751" y="1117"/>
                    </a:cubicBezTo>
                    <a:cubicBezTo>
                      <a:pt x="754" y="1119"/>
                      <a:pt x="751" y="1121"/>
                      <a:pt x="753" y="1126"/>
                    </a:cubicBezTo>
                    <a:cubicBezTo>
                      <a:pt x="755" y="1130"/>
                      <a:pt x="759" y="1132"/>
                      <a:pt x="761" y="1136"/>
                    </a:cubicBezTo>
                    <a:cubicBezTo>
                      <a:pt x="765" y="1139"/>
                      <a:pt x="768" y="1133"/>
                      <a:pt x="772" y="1137"/>
                    </a:cubicBezTo>
                    <a:cubicBezTo>
                      <a:pt x="773" y="1144"/>
                      <a:pt x="766" y="1140"/>
                      <a:pt x="762" y="1141"/>
                    </a:cubicBezTo>
                    <a:cubicBezTo>
                      <a:pt x="755" y="1143"/>
                      <a:pt x="746" y="1146"/>
                      <a:pt x="740" y="1145"/>
                    </a:cubicBezTo>
                    <a:cubicBezTo>
                      <a:pt x="740" y="1145"/>
                      <a:pt x="740" y="1142"/>
                      <a:pt x="740" y="1141"/>
                    </a:cubicBezTo>
                    <a:cubicBezTo>
                      <a:pt x="732" y="1143"/>
                      <a:pt x="730" y="1138"/>
                      <a:pt x="723" y="1137"/>
                    </a:cubicBezTo>
                    <a:cubicBezTo>
                      <a:pt x="723" y="1136"/>
                      <a:pt x="723" y="1134"/>
                      <a:pt x="723" y="1132"/>
                    </a:cubicBezTo>
                    <a:cubicBezTo>
                      <a:pt x="722" y="1127"/>
                      <a:pt x="716" y="1131"/>
                      <a:pt x="716" y="1126"/>
                    </a:cubicBezTo>
                    <a:cubicBezTo>
                      <a:pt x="716" y="1125"/>
                      <a:pt x="714" y="1124"/>
                      <a:pt x="714" y="1123"/>
                    </a:cubicBezTo>
                    <a:cubicBezTo>
                      <a:pt x="714" y="1121"/>
                      <a:pt x="712" y="1121"/>
                      <a:pt x="712" y="1121"/>
                    </a:cubicBezTo>
                    <a:cubicBezTo>
                      <a:pt x="712" y="1119"/>
                      <a:pt x="716" y="1115"/>
                      <a:pt x="712" y="1115"/>
                    </a:cubicBezTo>
                    <a:cubicBezTo>
                      <a:pt x="709" y="1115"/>
                      <a:pt x="712" y="1113"/>
                      <a:pt x="712" y="1111"/>
                    </a:cubicBezTo>
                    <a:cubicBezTo>
                      <a:pt x="712" y="1109"/>
                      <a:pt x="709" y="1109"/>
                      <a:pt x="708" y="1108"/>
                    </a:cubicBezTo>
                    <a:cubicBezTo>
                      <a:pt x="708" y="1106"/>
                      <a:pt x="711" y="1106"/>
                      <a:pt x="710" y="1104"/>
                    </a:cubicBezTo>
                    <a:cubicBezTo>
                      <a:pt x="710" y="1104"/>
                      <a:pt x="709" y="1103"/>
                      <a:pt x="708" y="1102"/>
                    </a:cubicBezTo>
                    <a:cubicBezTo>
                      <a:pt x="708" y="1100"/>
                      <a:pt x="707" y="1097"/>
                      <a:pt x="705" y="1096"/>
                    </a:cubicBezTo>
                    <a:cubicBezTo>
                      <a:pt x="704" y="1094"/>
                      <a:pt x="707" y="1093"/>
                      <a:pt x="707" y="1091"/>
                    </a:cubicBezTo>
                    <a:cubicBezTo>
                      <a:pt x="706" y="1090"/>
                      <a:pt x="703" y="1088"/>
                      <a:pt x="703" y="1089"/>
                    </a:cubicBezTo>
                    <a:cubicBezTo>
                      <a:pt x="703" y="1088"/>
                      <a:pt x="710" y="1085"/>
                      <a:pt x="705" y="1083"/>
                    </a:cubicBezTo>
                    <a:cubicBezTo>
                      <a:pt x="705" y="1082"/>
                      <a:pt x="707" y="1082"/>
                      <a:pt x="708" y="1082"/>
                    </a:cubicBezTo>
                    <a:cubicBezTo>
                      <a:pt x="708" y="1077"/>
                      <a:pt x="708" y="1073"/>
                      <a:pt x="708" y="1068"/>
                    </a:cubicBezTo>
                    <a:cubicBezTo>
                      <a:pt x="707" y="1067"/>
                      <a:pt x="705" y="1066"/>
                      <a:pt x="703" y="1065"/>
                    </a:cubicBezTo>
                    <a:cubicBezTo>
                      <a:pt x="705" y="1059"/>
                      <a:pt x="709" y="1054"/>
                      <a:pt x="707" y="1048"/>
                    </a:cubicBezTo>
                    <a:cubicBezTo>
                      <a:pt x="712" y="1050"/>
                      <a:pt x="711" y="1045"/>
                      <a:pt x="716" y="1046"/>
                    </a:cubicBezTo>
                    <a:cubicBezTo>
                      <a:pt x="716" y="1041"/>
                      <a:pt x="716" y="1035"/>
                      <a:pt x="716" y="1029"/>
                    </a:cubicBezTo>
                    <a:cubicBezTo>
                      <a:pt x="725" y="1030"/>
                      <a:pt x="721" y="1017"/>
                      <a:pt x="725" y="1013"/>
                    </a:cubicBezTo>
                    <a:cubicBezTo>
                      <a:pt x="724" y="1014"/>
                      <a:pt x="722" y="1015"/>
                      <a:pt x="721" y="1013"/>
                    </a:cubicBezTo>
                    <a:cubicBezTo>
                      <a:pt x="718" y="1014"/>
                      <a:pt x="716" y="1018"/>
                      <a:pt x="716" y="1024"/>
                    </a:cubicBezTo>
                    <a:cubicBezTo>
                      <a:pt x="713" y="1022"/>
                      <a:pt x="710" y="1021"/>
                      <a:pt x="710" y="1016"/>
                    </a:cubicBezTo>
                    <a:cubicBezTo>
                      <a:pt x="707" y="1014"/>
                      <a:pt x="716" y="1010"/>
                      <a:pt x="714" y="1009"/>
                    </a:cubicBezTo>
                    <a:cubicBezTo>
                      <a:pt x="710" y="1006"/>
                      <a:pt x="715" y="1010"/>
                      <a:pt x="718" y="1007"/>
                    </a:cubicBezTo>
                    <a:cubicBezTo>
                      <a:pt x="719" y="997"/>
                      <a:pt x="715" y="989"/>
                      <a:pt x="716" y="981"/>
                    </a:cubicBezTo>
                    <a:cubicBezTo>
                      <a:pt x="716" y="981"/>
                      <a:pt x="719" y="981"/>
                      <a:pt x="720" y="981"/>
                    </a:cubicBezTo>
                    <a:cubicBezTo>
                      <a:pt x="718" y="972"/>
                      <a:pt x="720" y="971"/>
                      <a:pt x="720" y="960"/>
                    </a:cubicBezTo>
                    <a:cubicBezTo>
                      <a:pt x="724" y="955"/>
                      <a:pt x="730" y="949"/>
                      <a:pt x="727" y="942"/>
                    </a:cubicBezTo>
                    <a:cubicBezTo>
                      <a:pt x="734" y="950"/>
                      <a:pt x="728" y="928"/>
                      <a:pt x="735" y="936"/>
                    </a:cubicBezTo>
                    <a:cubicBezTo>
                      <a:pt x="734" y="932"/>
                      <a:pt x="734" y="928"/>
                      <a:pt x="733" y="923"/>
                    </a:cubicBezTo>
                    <a:cubicBezTo>
                      <a:pt x="732" y="921"/>
                      <a:pt x="729" y="918"/>
                      <a:pt x="729" y="916"/>
                    </a:cubicBezTo>
                    <a:cubicBezTo>
                      <a:pt x="729" y="913"/>
                      <a:pt x="730" y="912"/>
                      <a:pt x="731" y="910"/>
                    </a:cubicBezTo>
                    <a:cubicBezTo>
                      <a:pt x="731" y="906"/>
                      <a:pt x="729" y="900"/>
                      <a:pt x="735" y="904"/>
                    </a:cubicBezTo>
                    <a:cubicBezTo>
                      <a:pt x="734" y="899"/>
                      <a:pt x="735" y="894"/>
                      <a:pt x="736" y="890"/>
                    </a:cubicBezTo>
                    <a:cubicBezTo>
                      <a:pt x="738" y="886"/>
                      <a:pt x="737" y="888"/>
                      <a:pt x="736" y="884"/>
                    </a:cubicBezTo>
                    <a:cubicBezTo>
                      <a:pt x="736" y="882"/>
                      <a:pt x="741" y="877"/>
                      <a:pt x="738" y="875"/>
                    </a:cubicBezTo>
                    <a:cubicBezTo>
                      <a:pt x="737" y="873"/>
                      <a:pt x="738" y="873"/>
                      <a:pt x="738" y="869"/>
                    </a:cubicBezTo>
                    <a:cubicBezTo>
                      <a:pt x="739" y="867"/>
                      <a:pt x="738" y="864"/>
                      <a:pt x="738" y="862"/>
                    </a:cubicBezTo>
                    <a:cubicBezTo>
                      <a:pt x="739" y="859"/>
                      <a:pt x="740" y="858"/>
                      <a:pt x="740" y="856"/>
                    </a:cubicBezTo>
                    <a:cubicBezTo>
                      <a:pt x="741" y="849"/>
                      <a:pt x="739" y="842"/>
                      <a:pt x="740" y="836"/>
                    </a:cubicBezTo>
                    <a:cubicBezTo>
                      <a:pt x="740" y="833"/>
                      <a:pt x="742" y="832"/>
                      <a:pt x="742" y="830"/>
                    </a:cubicBezTo>
                    <a:cubicBezTo>
                      <a:pt x="741" y="824"/>
                      <a:pt x="736" y="819"/>
                      <a:pt x="736" y="813"/>
                    </a:cubicBezTo>
                    <a:cubicBezTo>
                      <a:pt x="736" y="810"/>
                      <a:pt x="734" y="814"/>
                      <a:pt x="731" y="813"/>
                    </a:cubicBezTo>
                    <a:cubicBezTo>
                      <a:pt x="728" y="809"/>
                      <a:pt x="723" y="804"/>
                      <a:pt x="718" y="804"/>
                    </a:cubicBezTo>
                    <a:cubicBezTo>
                      <a:pt x="717" y="804"/>
                      <a:pt x="715" y="799"/>
                      <a:pt x="714" y="800"/>
                    </a:cubicBezTo>
                    <a:cubicBezTo>
                      <a:pt x="711" y="803"/>
                      <a:pt x="714" y="799"/>
                      <a:pt x="712" y="798"/>
                    </a:cubicBezTo>
                    <a:cubicBezTo>
                      <a:pt x="709" y="796"/>
                      <a:pt x="704" y="800"/>
                      <a:pt x="708" y="795"/>
                    </a:cubicBezTo>
                    <a:cubicBezTo>
                      <a:pt x="708" y="791"/>
                      <a:pt x="703" y="794"/>
                      <a:pt x="701" y="793"/>
                    </a:cubicBezTo>
                    <a:cubicBezTo>
                      <a:pt x="700" y="792"/>
                      <a:pt x="702" y="789"/>
                      <a:pt x="701" y="789"/>
                    </a:cubicBezTo>
                    <a:cubicBezTo>
                      <a:pt x="700" y="788"/>
                      <a:pt x="698" y="788"/>
                      <a:pt x="697" y="787"/>
                    </a:cubicBezTo>
                    <a:cubicBezTo>
                      <a:pt x="695" y="785"/>
                      <a:pt x="692" y="780"/>
                      <a:pt x="692" y="774"/>
                    </a:cubicBezTo>
                    <a:cubicBezTo>
                      <a:pt x="692" y="772"/>
                      <a:pt x="689" y="773"/>
                      <a:pt x="688" y="772"/>
                    </a:cubicBezTo>
                    <a:cubicBezTo>
                      <a:pt x="686" y="771"/>
                      <a:pt x="688" y="763"/>
                      <a:pt x="684" y="763"/>
                    </a:cubicBezTo>
                    <a:cubicBezTo>
                      <a:pt x="681" y="763"/>
                      <a:pt x="679" y="752"/>
                      <a:pt x="677" y="748"/>
                    </a:cubicBezTo>
                    <a:cubicBezTo>
                      <a:pt x="675" y="745"/>
                      <a:pt x="672" y="741"/>
                      <a:pt x="669" y="737"/>
                    </a:cubicBezTo>
                    <a:cubicBezTo>
                      <a:pt x="668" y="735"/>
                      <a:pt x="666" y="734"/>
                      <a:pt x="666" y="733"/>
                    </a:cubicBezTo>
                    <a:cubicBezTo>
                      <a:pt x="665" y="732"/>
                      <a:pt x="666" y="730"/>
                      <a:pt x="666" y="729"/>
                    </a:cubicBezTo>
                    <a:cubicBezTo>
                      <a:pt x="665" y="727"/>
                      <a:pt x="663" y="729"/>
                      <a:pt x="662" y="727"/>
                    </a:cubicBezTo>
                    <a:cubicBezTo>
                      <a:pt x="662" y="727"/>
                      <a:pt x="659" y="713"/>
                      <a:pt x="658" y="724"/>
                    </a:cubicBezTo>
                    <a:cubicBezTo>
                      <a:pt x="654" y="722"/>
                      <a:pt x="657" y="712"/>
                      <a:pt x="656" y="707"/>
                    </a:cubicBezTo>
                    <a:cubicBezTo>
                      <a:pt x="661" y="707"/>
                      <a:pt x="661" y="702"/>
                      <a:pt x="664" y="699"/>
                    </a:cubicBezTo>
                    <a:cubicBezTo>
                      <a:pt x="665" y="694"/>
                      <a:pt x="660" y="696"/>
                      <a:pt x="658" y="694"/>
                    </a:cubicBezTo>
                    <a:cubicBezTo>
                      <a:pt x="658" y="688"/>
                      <a:pt x="661" y="686"/>
                      <a:pt x="660" y="679"/>
                    </a:cubicBezTo>
                    <a:cubicBezTo>
                      <a:pt x="661" y="678"/>
                      <a:pt x="663" y="677"/>
                      <a:pt x="666" y="677"/>
                    </a:cubicBezTo>
                    <a:cubicBezTo>
                      <a:pt x="666" y="676"/>
                      <a:pt x="665" y="673"/>
                      <a:pt x="666" y="672"/>
                    </a:cubicBezTo>
                    <a:cubicBezTo>
                      <a:pt x="666" y="671"/>
                      <a:pt x="669" y="672"/>
                      <a:pt x="669" y="672"/>
                    </a:cubicBezTo>
                    <a:cubicBezTo>
                      <a:pt x="670" y="671"/>
                      <a:pt x="669" y="670"/>
                      <a:pt x="669" y="670"/>
                    </a:cubicBezTo>
                    <a:cubicBezTo>
                      <a:pt x="670" y="669"/>
                      <a:pt x="674" y="666"/>
                      <a:pt x="673" y="666"/>
                    </a:cubicBezTo>
                    <a:cubicBezTo>
                      <a:pt x="673" y="666"/>
                      <a:pt x="671" y="666"/>
                      <a:pt x="671" y="666"/>
                    </a:cubicBezTo>
                    <a:cubicBezTo>
                      <a:pt x="671" y="666"/>
                      <a:pt x="672" y="663"/>
                      <a:pt x="673" y="664"/>
                    </a:cubicBezTo>
                    <a:cubicBezTo>
                      <a:pt x="677" y="669"/>
                      <a:pt x="674" y="661"/>
                      <a:pt x="679" y="660"/>
                    </a:cubicBezTo>
                    <a:cubicBezTo>
                      <a:pt x="682" y="660"/>
                      <a:pt x="680" y="656"/>
                      <a:pt x="682" y="653"/>
                    </a:cubicBezTo>
                    <a:cubicBezTo>
                      <a:pt x="682" y="653"/>
                      <a:pt x="691" y="646"/>
                      <a:pt x="686" y="642"/>
                    </a:cubicBezTo>
                    <a:cubicBezTo>
                      <a:pt x="684" y="639"/>
                      <a:pt x="686" y="641"/>
                      <a:pt x="686" y="638"/>
                    </a:cubicBezTo>
                    <a:cubicBezTo>
                      <a:pt x="686" y="634"/>
                      <a:pt x="682" y="620"/>
                      <a:pt x="684" y="616"/>
                    </a:cubicBezTo>
                    <a:cubicBezTo>
                      <a:pt x="675" y="617"/>
                      <a:pt x="675" y="609"/>
                      <a:pt x="666" y="612"/>
                    </a:cubicBezTo>
                    <a:cubicBezTo>
                      <a:pt x="663" y="613"/>
                      <a:pt x="666" y="615"/>
                      <a:pt x="664" y="619"/>
                    </a:cubicBezTo>
                    <a:cubicBezTo>
                      <a:pt x="654" y="620"/>
                      <a:pt x="650" y="614"/>
                      <a:pt x="641" y="614"/>
                    </a:cubicBezTo>
                    <a:cubicBezTo>
                      <a:pt x="641" y="610"/>
                      <a:pt x="636" y="611"/>
                      <a:pt x="638" y="606"/>
                    </a:cubicBezTo>
                    <a:cubicBezTo>
                      <a:pt x="635" y="605"/>
                      <a:pt x="632" y="606"/>
                      <a:pt x="630" y="604"/>
                    </a:cubicBezTo>
                    <a:cubicBezTo>
                      <a:pt x="630" y="604"/>
                      <a:pt x="631" y="601"/>
                      <a:pt x="630" y="601"/>
                    </a:cubicBezTo>
                    <a:cubicBezTo>
                      <a:pt x="630" y="600"/>
                      <a:pt x="627" y="601"/>
                      <a:pt x="626" y="601"/>
                    </a:cubicBezTo>
                    <a:cubicBezTo>
                      <a:pt x="625" y="599"/>
                      <a:pt x="626" y="595"/>
                      <a:pt x="623" y="595"/>
                    </a:cubicBezTo>
                    <a:cubicBezTo>
                      <a:pt x="623" y="590"/>
                      <a:pt x="626" y="591"/>
                      <a:pt x="623" y="588"/>
                    </a:cubicBezTo>
                    <a:cubicBezTo>
                      <a:pt x="622" y="586"/>
                      <a:pt x="621" y="587"/>
                      <a:pt x="621" y="588"/>
                    </a:cubicBezTo>
                    <a:cubicBezTo>
                      <a:pt x="618" y="586"/>
                      <a:pt x="617" y="582"/>
                      <a:pt x="612" y="582"/>
                    </a:cubicBezTo>
                    <a:cubicBezTo>
                      <a:pt x="614" y="576"/>
                      <a:pt x="605" y="581"/>
                      <a:pt x="608" y="575"/>
                    </a:cubicBezTo>
                    <a:cubicBezTo>
                      <a:pt x="606" y="574"/>
                      <a:pt x="596" y="574"/>
                      <a:pt x="598" y="575"/>
                    </a:cubicBezTo>
                    <a:cubicBezTo>
                      <a:pt x="596" y="574"/>
                      <a:pt x="598" y="572"/>
                      <a:pt x="597" y="571"/>
                    </a:cubicBezTo>
                    <a:cubicBezTo>
                      <a:pt x="596" y="570"/>
                      <a:pt x="594" y="571"/>
                      <a:pt x="593" y="571"/>
                    </a:cubicBezTo>
                    <a:cubicBezTo>
                      <a:pt x="591" y="570"/>
                      <a:pt x="587" y="568"/>
                      <a:pt x="582" y="569"/>
                    </a:cubicBezTo>
                    <a:cubicBezTo>
                      <a:pt x="584" y="562"/>
                      <a:pt x="578" y="566"/>
                      <a:pt x="574" y="563"/>
                    </a:cubicBezTo>
                    <a:cubicBezTo>
                      <a:pt x="574" y="563"/>
                      <a:pt x="575" y="560"/>
                      <a:pt x="574" y="560"/>
                    </a:cubicBezTo>
                    <a:cubicBezTo>
                      <a:pt x="574" y="559"/>
                      <a:pt x="571" y="560"/>
                      <a:pt x="571" y="560"/>
                    </a:cubicBezTo>
                    <a:cubicBezTo>
                      <a:pt x="570" y="559"/>
                      <a:pt x="571" y="557"/>
                      <a:pt x="571" y="556"/>
                    </a:cubicBezTo>
                    <a:cubicBezTo>
                      <a:pt x="570" y="555"/>
                      <a:pt x="567" y="556"/>
                      <a:pt x="567" y="556"/>
                    </a:cubicBezTo>
                    <a:cubicBezTo>
                      <a:pt x="566" y="555"/>
                      <a:pt x="567" y="553"/>
                      <a:pt x="567" y="552"/>
                    </a:cubicBezTo>
                    <a:cubicBezTo>
                      <a:pt x="565" y="551"/>
                      <a:pt x="565" y="554"/>
                      <a:pt x="565" y="554"/>
                    </a:cubicBezTo>
                    <a:cubicBezTo>
                      <a:pt x="564" y="554"/>
                      <a:pt x="560" y="552"/>
                      <a:pt x="559" y="550"/>
                    </a:cubicBezTo>
                    <a:cubicBezTo>
                      <a:pt x="557" y="553"/>
                      <a:pt x="556" y="550"/>
                      <a:pt x="554" y="550"/>
                    </a:cubicBezTo>
                    <a:cubicBezTo>
                      <a:pt x="551" y="551"/>
                      <a:pt x="548" y="554"/>
                      <a:pt x="544" y="554"/>
                    </a:cubicBezTo>
                    <a:cubicBezTo>
                      <a:pt x="540" y="554"/>
                      <a:pt x="540" y="552"/>
                      <a:pt x="537" y="552"/>
                    </a:cubicBezTo>
                    <a:cubicBezTo>
                      <a:pt x="532" y="552"/>
                      <a:pt x="534" y="555"/>
                      <a:pt x="530" y="552"/>
                    </a:cubicBezTo>
                    <a:cubicBezTo>
                      <a:pt x="527" y="551"/>
                      <a:pt x="525" y="552"/>
                      <a:pt x="520" y="550"/>
                    </a:cubicBezTo>
                    <a:cubicBezTo>
                      <a:pt x="519" y="550"/>
                      <a:pt x="519" y="547"/>
                      <a:pt x="518" y="547"/>
                    </a:cubicBezTo>
                    <a:cubicBezTo>
                      <a:pt x="517" y="546"/>
                      <a:pt x="516" y="547"/>
                      <a:pt x="515" y="547"/>
                    </a:cubicBezTo>
                    <a:cubicBezTo>
                      <a:pt x="512" y="546"/>
                      <a:pt x="504" y="545"/>
                      <a:pt x="509" y="541"/>
                    </a:cubicBezTo>
                    <a:cubicBezTo>
                      <a:pt x="504" y="541"/>
                      <a:pt x="503" y="537"/>
                      <a:pt x="498" y="537"/>
                    </a:cubicBezTo>
                    <a:cubicBezTo>
                      <a:pt x="497" y="536"/>
                      <a:pt x="496" y="534"/>
                      <a:pt x="496" y="532"/>
                    </a:cubicBezTo>
                    <a:cubicBezTo>
                      <a:pt x="488" y="531"/>
                      <a:pt x="486" y="525"/>
                      <a:pt x="477" y="524"/>
                    </a:cubicBezTo>
                    <a:cubicBezTo>
                      <a:pt x="476" y="518"/>
                      <a:pt x="472" y="515"/>
                      <a:pt x="474" y="506"/>
                    </a:cubicBezTo>
                    <a:cubicBezTo>
                      <a:pt x="473" y="498"/>
                      <a:pt x="463" y="502"/>
                      <a:pt x="468" y="494"/>
                    </a:cubicBezTo>
                    <a:cubicBezTo>
                      <a:pt x="466" y="494"/>
                      <a:pt x="465" y="495"/>
                      <a:pt x="464" y="496"/>
                    </a:cubicBezTo>
                    <a:cubicBezTo>
                      <a:pt x="462" y="496"/>
                      <a:pt x="463" y="494"/>
                      <a:pt x="462" y="493"/>
                    </a:cubicBezTo>
                    <a:cubicBezTo>
                      <a:pt x="461" y="491"/>
                      <a:pt x="457" y="491"/>
                      <a:pt x="457" y="487"/>
                    </a:cubicBezTo>
                    <a:cubicBezTo>
                      <a:pt x="457" y="485"/>
                      <a:pt x="453" y="485"/>
                      <a:pt x="451" y="485"/>
                    </a:cubicBezTo>
                    <a:cubicBezTo>
                      <a:pt x="451" y="484"/>
                      <a:pt x="454" y="483"/>
                      <a:pt x="453" y="481"/>
                    </a:cubicBezTo>
                    <a:cubicBezTo>
                      <a:pt x="453" y="481"/>
                      <a:pt x="451" y="478"/>
                      <a:pt x="451" y="478"/>
                    </a:cubicBezTo>
                    <a:cubicBezTo>
                      <a:pt x="450" y="477"/>
                      <a:pt x="448" y="478"/>
                      <a:pt x="448" y="478"/>
                    </a:cubicBezTo>
                    <a:cubicBezTo>
                      <a:pt x="446" y="476"/>
                      <a:pt x="447" y="473"/>
                      <a:pt x="446" y="472"/>
                    </a:cubicBezTo>
                    <a:cubicBezTo>
                      <a:pt x="441" y="468"/>
                      <a:pt x="436" y="467"/>
                      <a:pt x="434" y="459"/>
                    </a:cubicBezTo>
                    <a:cubicBezTo>
                      <a:pt x="431" y="456"/>
                      <a:pt x="431" y="460"/>
                      <a:pt x="427" y="457"/>
                    </a:cubicBezTo>
                    <a:cubicBezTo>
                      <a:pt x="428" y="453"/>
                      <a:pt x="424" y="453"/>
                      <a:pt x="423" y="452"/>
                    </a:cubicBezTo>
                    <a:cubicBezTo>
                      <a:pt x="422" y="449"/>
                      <a:pt x="424" y="442"/>
                      <a:pt x="418" y="442"/>
                    </a:cubicBezTo>
                    <a:cubicBezTo>
                      <a:pt x="419" y="433"/>
                      <a:pt x="414" y="429"/>
                      <a:pt x="408" y="427"/>
                    </a:cubicBezTo>
                    <a:cubicBezTo>
                      <a:pt x="407" y="429"/>
                      <a:pt x="406" y="431"/>
                      <a:pt x="405" y="433"/>
                    </a:cubicBezTo>
                    <a:cubicBezTo>
                      <a:pt x="403" y="437"/>
                      <a:pt x="409" y="438"/>
                      <a:pt x="410" y="440"/>
                    </a:cubicBezTo>
                    <a:cubicBezTo>
                      <a:pt x="411" y="441"/>
                      <a:pt x="410" y="444"/>
                      <a:pt x="410" y="444"/>
                    </a:cubicBezTo>
                    <a:cubicBezTo>
                      <a:pt x="410" y="444"/>
                      <a:pt x="412" y="444"/>
                      <a:pt x="412" y="444"/>
                    </a:cubicBezTo>
                    <a:cubicBezTo>
                      <a:pt x="413" y="447"/>
                      <a:pt x="410" y="451"/>
                      <a:pt x="414" y="452"/>
                    </a:cubicBezTo>
                    <a:cubicBezTo>
                      <a:pt x="417" y="452"/>
                      <a:pt x="415" y="457"/>
                      <a:pt x="418" y="461"/>
                    </a:cubicBezTo>
                    <a:cubicBezTo>
                      <a:pt x="418" y="462"/>
                      <a:pt x="419" y="461"/>
                      <a:pt x="420" y="463"/>
                    </a:cubicBezTo>
                    <a:cubicBezTo>
                      <a:pt x="420" y="466"/>
                      <a:pt x="425" y="465"/>
                      <a:pt x="423" y="472"/>
                    </a:cubicBezTo>
                    <a:cubicBezTo>
                      <a:pt x="424" y="474"/>
                      <a:pt x="427" y="474"/>
                      <a:pt x="429" y="474"/>
                    </a:cubicBezTo>
                    <a:cubicBezTo>
                      <a:pt x="427" y="476"/>
                      <a:pt x="431" y="477"/>
                      <a:pt x="431" y="478"/>
                    </a:cubicBezTo>
                    <a:cubicBezTo>
                      <a:pt x="431" y="479"/>
                      <a:pt x="429" y="482"/>
                      <a:pt x="429" y="481"/>
                    </a:cubicBezTo>
                    <a:cubicBezTo>
                      <a:pt x="430" y="484"/>
                      <a:pt x="435" y="483"/>
                      <a:pt x="433" y="489"/>
                    </a:cubicBezTo>
                    <a:cubicBezTo>
                      <a:pt x="430" y="487"/>
                      <a:pt x="429" y="484"/>
                      <a:pt x="423" y="485"/>
                    </a:cubicBezTo>
                    <a:cubicBezTo>
                      <a:pt x="426" y="478"/>
                      <a:pt x="419" y="479"/>
                      <a:pt x="420" y="474"/>
                    </a:cubicBezTo>
                    <a:cubicBezTo>
                      <a:pt x="419" y="471"/>
                      <a:pt x="416" y="470"/>
                      <a:pt x="414" y="468"/>
                    </a:cubicBezTo>
                    <a:cubicBezTo>
                      <a:pt x="412" y="467"/>
                      <a:pt x="411" y="465"/>
                      <a:pt x="410" y="463"/>
                    </a:cubicBezTo>
                    <a:cubicBezTo>
                      <a:pt x="407" y="462"/>
                      <a:pt x="404" y="462"/>
                      <a:pt x="403" y="459"/>
                    </a:cubicBezTo>
                    <a:cubicBezTo>
                      <a:pt x="403" y="454"/>
                      <a:pt x="404" y="457"/>
                      <a:pt x="406" y="457"/>
                    </a:cubicBezTo>
                    <a:cubicBezTo>
                      <a:pt x="408" y="449"/>
                      <a:pt x="400" y="451"/>
                      <a:pt x="401" y="444"/>
                    </a:cubicBezTo>
                    <a:cubicBezTo>
                      <a:pt x="397" y="443"/>
                      <a:pt x="396" y="440"/>
                      <a:pt x="392" y="440"/>
                    </a:cubicBezTo>
                    <a:cubicBezTo>
                      <a:pt x="392" y="436"/>
                      <a:pt x="395" y="436"/>
                      <a:pt x="392" y="431"/>
                    </a:cubicBezTo>
                    <a:cubicBezTo>
                      <a:pt x="391" y="430"/>
                      <a:pt x="390" y="429"/>
                      <a:pt x="390" y="429"/>
                    </a:cubicBezTo>
                    <a:cubicBezTo>
                      <a:pt x="388" y="425"/>
                      <a:pt x="389" y="419"/>
                      <a:pt x="380" y="420"/>
                    </a:cubicBezTo>
                    <a:cubicBezTo>
                      <a:pt x="382" y="418"/>
                      <a:pt x="382" y="417"/>
                      <a:pt x="380" y="414"/>
                    </a:cubicBezTo>
                    <a:cubicBezTo>
                      <a:pt x="380" y="414"/>
                      <a:pt x="379" y="411"/>
                      <a:pt x="379" y="411"/>
                    </a:cubicBezTo>
                    <a:cubicBezTo>
                      <a:pt x="378" y="410"/>
                      <a:pt x="374" y="411"/>
                      <a:pt x="373" y="411"/>
                    </a:cubicBezTo>
                    <a:cubicBezTo>
                      <a:pt x="372" y="409"/>
                      <a:pt x="377" y="409"/>
                      <a:pt x="377" y="409"/>
                    </a:cubicBezTo>
                    <a:cubicBezTo>
                      <a:pt x="376" y="405"/>
                      <a:pt x="365" y="403"/>
                      <a:pt x="360" y="401"/>
                    </a:cubicBezTo>
                    <a:cubicBezTo>
                      <a:pt x="359" y="400"/>
                      <a:pt x="359" y="399"/>
                      <a:pt x="358" y="398"/>
                    </a:cubicBezTo>
                    <a:cubicBezTo>
                      <a:pt x="357" y="395"/>
                      <a:pt x="356" y="394"/>
                      <a:pt x="354" y="392"/>
                    </a:cubicBezTo>
                    <a:cubicBezTo>
                      <a:pt x="353" y="390"/>
                      <a:pt x="353" y="385"/>
                      <a:pt x="351" y="381"/>
                    </a:cubicBezTo>
                    <a:cubicBezTo>
                      <a:pt x="350" y="380"/>
                      <a:pt x="347" y="380"/>
                      <a:pt x="347" y="379"/>
                    </a:cubicBezTo>
                    <a:cubicBezTo>
                      <a:pt x="346" y="376"/>
                      <a:pt x="348" y="372"/>
                      <a:pt x="343" y="373"/>
                    </a:cubicBezTo>
                    <a:cubicBezTo>
                      <a:pt x="344" y="366"/>
                      <a:pt x="340" y="362"/>
                      <a:pt x="336" y="357"/>
                    </a:cubicBezTo>
                    <a:cubicBezTo>
                      <a:pt x="334" y="354"/>
                      <a:pt x="334" y="349"/>
                      <a:pt x="330" y="351"/>
                    </a:cubicBezTo>
                    <a:cubicBezTo>
                      <a:pt x="333" y="329"/>
                      <a:pt x="329" y="316"/>
                      <a:pt x="330" y="289"/>
                    </a:cubicBezTo>
                    <a:cubicBezTo>
                      <a:pt x="330" y="288"/>
                      <a:pt x="328" y="288"/>
                      <a:pt x="328" y="286"/>
                    </a:cubicBezTo>
                    <a:cubicBezTo>
                      <a:pt x="327" y="285"/>
                      <a:pt x="326" y="283"/>
                      <a:pt x="324" y="282"/>
                    </a:cubicBezTo>
                    <a:cubicBezTo>
                      <a:pt x="324" y="281"/>
                      <a:pt x="323" y="280"/>
                      <a:pt x="321" y="280"/>
                    </a:cubicBezTo>
                    <a:cubicBezTo>
                      <a:pt x="320" y="271"/>
                      <a:pt x="312" y="266"/>
                      <a:pt x="306" y="260"/>
                    </a:cubicBezTo>
                    <a:cubicBezTo>
                      <a:pt x="305" y="259"/>
                      <a:pt x="304" y="258"/>
                      <a:pt x="304" y="256"/>
                    </a:cubicBezTo>
                    <a:cubicBezTo>
                      <a:pt x="305" y="257"/>
                      <a:pt x="309" y="259"/>
                      <a:pt x="310" y="256"/>
                    </a:cubicBezTo>
                    <a:cubicBezTo>
                      <a:pt x="313" y="256"/>
                      <a:pt x="312" y="261"/>
                      <a:pt x="317" y="260"/>
                    </a:cubicBezTo>
                    <a:cubicBezTo>
                      <a:pt x="318" y="261"/>
                      <a:pt x="319" y="264"/>
                      <a:pt x="319" y="267"/>
                    </a:cubicBezTo>
                    <a:cubicBezTo>
                      <a:pt x="328" y="266"/>
                      <a:pt x="330" y="272"/>
                      <a:pt x="336" y="274"/>
                    </a:cubicBezTo>
                    <a:cubicBezTo>
                      <a:pt x="335" y="281"/>
                      <a:pt x="339" y="283"/>
                      <a:pt x="341" y="286"/>
                    </a:cubicBezTo>
                    <a:cubicBezTo>
                      <a:pt x="343" y="285"/>
                      <a:pt x="344" y="282"/>
                      <a:pt x="343" y="280"/>
                    </a:cubicBezTo>
                    <a:cubicBezTo>
                      <a:pt x="343" y="278"/>
                      <a:pt x="340" y="278"/>
                      <a:pt x="339" y="276"/>
                    </a:cubicBezTo>
                    <a:cubicBezTo>
                      <a:pt x="338" y="273"/>
                      <a:pt x="338" y="271"/>
                      <a:pt x="338" y="269"/>
                    </a:cubicBezTo>
                    <a:cubicBezTo>
                      <a:pt x="337" y="268"/>
                      <a:pt x="336" y="267"/>
                      <a:pt x="336" y="267"/>
                    </a:cubicBezTo>
                    <a:cubicBezTo>
                      <a:pt x="335" y="266"/>
                      <a:pt x="337" y="264"/>
                      <a:pt x="338" y="265"/>
                    </a:cubicBezTo>
                    <a:cubicBezTo>
                      <a:pt x="335" y="261"/>
                      <a:pt x="331" y="262"/>
                      <a:pt x="332" y="258"/>
                    </a:cubicBezTo>
                    <a:cubicBezTo>
                      <a:pt x="323" y="259"/>
                      <a:pt x="322" y="252"/>
                      <a:pt x="313" y="252"/>
                    </a:cubicBezTo>
                    <a:cubicBezTo>
                      <a:pt x="316" y="246"/>
                      <a:pt x="307" y="251"/>
                      <a:pt x="310" y="245"/>
                    </a:cubicBezTo>
                    <a:cubicBezTo>
                      <a:pt x="308" y="243"/>
                      <a:pt x="305" y="245"/>
                      <a:pt x="302" y="241"/>
                    </a:cubicBezTo>
                    <a:cubicBezTo>
                      <a:pt x="302" y="239"/>
                      <a:pt x="304" y="239"/>
                      <a:pt x="306" y="239"/>
                    </a:cubicBezTo>
                    <a:cubicBezTo>
                      <a:pt x="308" y="234"/>
                      <a:pt x="299" y="237"/>
                      <a:pt x="300" y="237"/>
                    </a:cubicBezTo>
                    <a:cubicBezTo>
                      <a:pt x="298" y="236"/>
                      <a:pt x="300" y="234"/>
                      <a:pt x="298" y="233"/>
                    </a:cubicBezTo>
                    <a:cubicBezTo>
                      <a:pt x="298" y="233"/>
                      <a:pt x="295" y="234"/>
                      <a:pt x="295" y="233"/>
                    </a:cubicBezTo>
                    <a:cubicBezTo>
                      <a:pt x="294" y="232"/>
                      <a:pt x="297" y="231"/>
                      <a:pt x="297" y="230"/>
                    </a:cubicBezTo>
                    <a:cubicBezTo>
                      <a:pt x="296" y="227"/>
                      <a:pt x="294" y="230"/>
                      <a:pt x="291" y="230"/>
                    </a:cubicBezTo>
                    <a:cubicBezTo>
                      <a:pt x="287" y="227"/>
                      <a:pt x="289" y="223"/>
                      <a:pt x="287" y="220"/>
                    </a:cubicBezTo>
                    <a:cubicBezTo>
                      <a:pt x="286" y="219"/>
                      <a:pt x="284" y="218"/>
                      <a:pt x="282" y="219"/>
                    </a:cubicBezTo>
                    <a:cubicBezTo>
                      <a:pt x="288" y="208"/>
                      <a:pt x="267" y="215"/>
                      <a:pt x="269" y="204"/>
                    </a:cubicBezTo>
                    <a:cubicBezTo>
                      <a:pt x="270" y="204"/>
                      <a:pt x="272" y="204"/>
                      <a:pt x="274" y="204"/>
                    </a:cubicBezTo>
                    <a:cubicBezTo>
                      <a:pt x="275" y="199"/>
                      <a:pt x="266" y="205"/>
                      <a:pt x="269" y="198"/>
                    </a:cubicBezTo>
                    <a:cubicBezTo>
                      <a:pt x="265" y="198"/>
                      <a:pt x="261" y="198"/>
                      <a:pt x="257" y="198"/>
                    </a:cubicBezTo>
                    <a:cubicBezTo>
                      <a:pt x="262" y="195"/>
                      <a:pt x="255" y="194"/>
                      <a:pt x="259" y="192"/>
                    </a:cubicBezTo>
                    <a:cubicBezTo>
                      <a:pt x="260" y="189"/>
                      <a:pt x="254" y="189"/>
                      <a:pt x="255" y="191"/>
                    </a:cubicBezTo>
                    <a:cubicBezTo>
                      <a:pt x="252" y="187"/>
                      <a:pt x="255" y="186"/>
                      <a:pt x="252" y="181"/>
                    </a:cubicBezTo>
                    <a:cubicBezTo>
                      <a:pt x="248" y="181"/>
                      <a:pt x="244" y="181"/>
                      <a:pt x="241" y="181"/>
                    </a:cubicBezTo>
                    <a:cubicBezTo>
                      <a:pt x="242" y="179"/>
                      <a:pt x="243" y="177"/>
                      <a:pt x="244" y="174"/>
                    </a:cubicBezTo>
                    <a:cubicBezTo>
                      <a:pt x="243" y="170"/>
                      <a:pt x="239" y="173"/>
                      <a:pt x="242" y="168"/>
                    </a:cubicBezTo>
                    <a:cubicBezTo>
                      <a:pt x="236" y="169"/>
                      <a:pt x="232" y="171"/>
                      <a:pt x="224" y="170"/>
                    </a:cubicBezTo>
                    <a:cubicBezTo>
                      <a:pt x="224" y="165"/>
                      <a:pt x="219" y="163"/>
                      <a:pt x="214" y="161"/>
                    </a:cubicBezTo>
                    <a:cubicBezTo>
                      <a:pt x="213" y="160"/>
                      <a:pt x="210" y="160"/>
                      <a:pt x="209" y="159"/>
                    </a:cubicBezTo>
                    <a:cubicBezTo>
                      <a:pt x="208" y="159"/>
                      <a:pt x="209" y="156"/>
                      <a:pt x="209" y="155"/>
                    </a:cubicBezTo>
                    <a:cubicBezTo>
                      <a:pt x="208" y="154"/>
                      <a:pt x="204" y="156"/>
                      <a:pt x="205" y="153"/>
                    </a:cubicBezTo>
                    <a:cubicBezTo>
                      <a:pt x="199" y="151"/>
                      <a:pt x="186" y="157"/>
                      <a:pt x="183" y="153"/>
                    </a:cubicBezTo>
                    <a:cubicBezTo>
                      <a:pt x="183" y="153"/>
                      <a:pt x="183" y="151"/>
                      <a:pt x="183" y="151"/>
                    </a:cubicBezTo>
                    <a:cubicBezTo>
                      <a:pt x="181" y="151"/>
                      <a:pt x="179" y="153"/>
                      <a:pt x="179" y="153"/>
                    </a:cubicBezTo>
                    <a:cubicBezTo>
                      <a:pt x="177" y="153"/>
                      <a:pt x="177" y="147"/>
                      <a:pt x="170" y="150"/>
                    </a:cubicBezTo>
                    <a:cubicBezTo>
                      <a:pt x="170" y="145"/>
                      <a:pt x="161" y="147"/>
                      <a:pt x="166" y="142"/>
                    </a:cubicBezTo>
                    <a:cubicBezTo>
                      <a:pt x="165" y="142"/>
                      <a:pt x="164" y="144"/>
                      <a:pt x="162" y="144"/>
                    </a:cubicBezTo>
                    <a:cubicBezTo>
                      <a:pt x="161" y="144"/>
                      <a:pt x="160" y="142"/>
                      <a:pt x="160" y="142"/>
                    </a:cubicBezTo>
                    <a:cubicBezTo>
                      <a:pt x="157" y="143"/>
                      <a:pt x="154" y="147"/>
                      <a:pt x="151" y="144"/>
                    </a:cubicBezTo>
                    <a:cubicBezTo>
                      <a:pt x="147" y="144"/>
                      <a:pt x="150" y="151"/>
                      <a:pt x="149" y="153"/>
                    </a:cubicBezTo>
                    <a:cubicBezTo>
                      <a:pt x="148" y="153"/>
                      <a:pt x="146" y="151"/>
                      <a:pt x="144" y="151"/>
                    </a:cubicBezTo>
                    <a:cubicBezTo>
                      <a:pt x="141" y="152"/>
                      <a:pt x="143" y="155"/>
                      <a:pt x="142" y="155"/>
                    </a:cubicBezTo>
                    <a:cubicBezTo>
                      <a:pt x="140" y="156"/>
                      <a:pt x="133" y="155"/>
                      <a:pt x="131" y="157"/>
                    </a:cubicBezTo>
                    <a:cubicBezTo>
                      <a:pt x="129" y="158"/>
                      <a:pt x="129" y="160"/>
                      <a:pt x="127" y="161"/>
                    </a:cubicBezTo>
                    <a:cubicBezTo>
                      <a:pt x="124" y="161"/>
                      <a:pt x="123" y="159"/>
                      <a:pt x="119" y="159"/>
                    </a:cubicBezTo>
                    <a:cubicBezTo>
                      <a:pt x="122" y="156"/>
                      <a:pt x="127" y="155"/>
                      <a:pt x="125" y="148"/>
                    </a:cubicBezTo>
                    <a:cubicBezTo>
                      <a:pt x="128" y="148"/>
                      <a:pt x="129" y="146"/>
                      <a:pt x="129" y="144"/>
                    </a:cubicBezTo>
                    <a:cubicBezTo>
                      <a:pt x="128" y="142"/>
                      <a:pt x="125" y="142"/>
                      <a:pt x="123" y="142"/>
                    </a:cubicBezTo>
                    <a:cubicBezTo>
                      <a:pt x="121" y="144"/>
                      <a:pt x="121" y="147"/>
                      <a:pt x="118" y="150"/>
                    </a:cubicBezTo>
                    <a:cubicBezTo>
                      <a:pt x="116" y="151"/>
                      <a:pt x="116" y="153"/>
                      <a:pt x="114" y="153"/>
                    </a:cubicBezTo>
                    <a:cubicBezTo>
                      <a:pt x="112" y="153"/>
                      <a:pt x="112" y="158"/>
                      <a:pt x="108" y="157"/>
                    </a:cubicBezTo>
                    <a:cubicBezTo>
                      <a:pt x="109" y="160"/>
                      <a:pt x="107" y="161"/>
                      <a:pt x="105" y="161"/>
                    </a:cubicBezTo>
                    <a:cubicBezTo>
                      <a:pt x="105" y="163"/>
                      <a:pt x="105" y="166"/>
                      <a:pt x="105" y="168"/>
                    </a:cubicBezTo>
                    <a:cubicBezTo>
                      <a:pt x="99" y="170"/>
                      <a:pt x="98" y="176"/>
                      <a:pt x="93" y="179"/>
                    </a:cubicBezTo>
                    <a:cubicBezTo>
                      <a:pt x="93" y="180"/>
                      <a:pt x="90" y="179"/>
                      <a:pt x="90" y="179"/>
                    </a:cubicBezTo>
                    <a:cubicBezTo>
                      <a:pt x="89" y="180"/>
                      <a:pt x="90" y="183"/>
                      <a:pt x="90" y="183"/>
                    </a:cubicBezTo>
                    <a:cubicBezTo>
                      <a:pt x="89" y="183"/>
                      <a:pt x="82" y="183"/>
                      <a:pt x="84" y="185"/>
                    </a:cubicBezTo>
                    <a:cubicBezTo>
                      <a:pt x="88" y="188"/>
                      <a:pt x="79" y="187"/>
                      <a:pt x="77" y="191"/>
                    </a:cubicBezTo>
                    <a:cubicBezTo>
                      <a:pt x="76" y="191"/>
                      <a:pt x="74" y="197"/>
                      <a:pt x="73" y="196"/>
                    </a:cubicBezTo>
                    <a:cubicBezTo>
                      <a:pt x="71" y="194"/>
                      <a:pt x="72" y="195"/>
                      <a:pt x="71" y="198"/>
                    </a:cubicBezTo>
                    <a:cubicBezTo>
                      <a:pt x="68" y="198"/>
                      <a:pt x="66" y="198"/>
                      <a:pt x="64" y="198"/>
                    </a:cubicBezTo>
                    <a:cubicBezTo>
                      <a:pt x="60" y="200"/>
                      <a:pt x="67" y="201"/>
                      <a:pt x="58" y="202"/>
                    </a:cubicBezTo>
                    <a:cubicBezTo>
                      <a:pt x="54" y="202"/>
                      <a:pt x="51" y="202"/>
                      <a:pt x="47" y="204"/>
                    </a:cubicBezTo>
                    <a:cubicBezTo>
                      <a:pt x="44" y="205"/>
                      <a:pt x="44" y="210"/>
                      <a:pt x="39" y="207"/>
                    </a:cubicBezTo>
                    <a:cubicBezTo>
                      <a:pt x="39" y="202"/>
                      <a:pt x="45" y="204"/>
                      <a:pt x="49" y="202"/>
                    </a:cubicBezTo>
                    <a:cubicBezTo>
                      <a:pt x="50" y="201"/>
                      <a:pt x="50" y="202"/>
                      <a:pt x="50" y="200"/>
                    </a:cubicBezTo>
                    <a:cubicBezTo>
                      <a:pt x="51" y="197"/>
                      <a:pt x="55" y="198"/>
                      <a:pt x="58" y="198"/>
                    </a:cubicBezTo>
                    <a:cubicBezTo>
                      <a:pt x="61" y="198"/>
                      <a:pt x="59" y="194"/>
                      <a:pt x="60" y="192"/>
                    </a:cubicBezTo>
                    <a:cubicBezTo>
                      <a:pt x="61" y="191"/>
                      <a:pt x="62" y="196"/>
                      <a:pt x="65" y="191"/>
                    </a:cubicBezTo>
                    <a:cubicBezTo>
                      <a:pt x="66" y="190"/>
                      <a:pt x="67" y="191"/>
                      <a:pt x="67" y="189"/>
                    </a:cubicBezTo>
                    <a:cubicBezTo>
                      <a:pt x="67" y="186"/>
                      <a:pt x="72" y="187"/>
                      <a:pt x="75" y="185"/>
                    </a:cubicBezTo>
                    <a:cubicBezTo>
                      <a:pt x="75" y="182"/>
                      <a:pt x="75" y="179"/>
                      <a:pt x="75" y="176"/>
                    </a:cubicBezTo>
                    <a:cubicBezTo>
                      <a:pt x="81" y="182"/>
                      <a:pt x="75" y="170"/>
                      <a:pt x="82" y="172"/>
                    </a:cubicBezTo>
                    <a:cubicBezTo>
                      <a:pt x="83" y="167"/>
                      <a:pt x="74" y="173"/>
                      <a:pt x="77" y="166"/>
                    </a:cubicBezTo>
                    <a:cubicBezTo>
                      <a:pt x="75" y="171"/>
                      <a:pt x="63" y="165"/>
                      <a:pt x="62" y="170"/>
                    </a:cubicBezTo>
                    <a:cubicBezTo>
                      <a:pt x="59" y="171"/>
                      <a:pt x="61" y="167"/>
                      <a:pt x="60" y="166"/>
                    </a:cubicBezTo>
                    <a:cubicBezTo>
                      <a:pt x="57" y="165"/>
                      <a:pt x="52" y="168"/>
                      <a:pt x="49" y="166"/>
                    </a:cubicBezTo>
                    <a:cubicBezTo>
                      <a:pt x="51" y="162"/>
                      <a:pt x="46" y="164"/>
                      <a:pt x="45" y="163"/>
                    </a:cubicBezTo>
                    <a:cubicBezTo>
                      <a:pt x="44" y="161"/>
                      <a:pt x="46" y="160"/>
                      <a:pt x="47" y="161"/>
                    </a:cubicBezTo>
                    <a:cubicBezTo>
                      <a:pt x="43" y="156"/>
                      <a:pt x="40" y="157"/>
                      <a:pt x="37" y="151"/>
                    </a:cubicBezTo>
                    <a:cubicBezTo>
                      <a:pt x="35" y="154"/>
                      <a:pt x="29" y="153"/>
                      <a:pt x="24" y="153"/>
                    </a:cubicBezTo>
                    <a:cubicBezTo>
                      <a:pt x="24" y="151"/>
                      <a:pt x="25" y="150"/>
                      <a:pt x="26" y="150"/>
                    </a:cubicBezTo>
                    <a:cubicBezTo>
                      <a:pt x="25" y="146"/>
                      <a:pt x="19" y="147"/>
                      <a:pt x="21" y="140"/>
                    </a:cubicBezTo>
                    <a:cubicBezTo>
                      <a:pt x="20" y="138"/>
                      <a:pt x="17" y="136"/>
                      <a:pt x="17" y="138"/>
                    </a:cubicBezTo>
                    <a:cubicBezTo>
                      <a:pt x="12" y="138"/>
                      <a:pt x="16" y="133"/>
                      <a:pt x="17" y="131"/>
                    </a:cubicBezTo>
                    <a:cubicBezTo>
                      <a:pt x="17" y="130"/>
                      <a:pt x="16" y="128"/>
                      <a:pt x="17" y="127"/>
                    </a:cubicBezTo>
                    <a:cubicBezTo>
                      <a:pt x="17" y="127"/>
                      <a:pt x="20" y="128"/>
                      <a:pt x="21" y="127"/>
                    </a:cubicBezTo>
                    <a:cubicBezTo>
                      <a:pt x="22" y="126"/>
                      <a:pt x="21" y="123"/>
                      <a:pt x="22" y="122"/>
                    </a:cubicBezTo>
                    <a:cubicBezTo>
                      <a:pt x="27" y="121"/>
                      <a:pt x="34" y="120"/>
                      <a:pt x="37" y="118"/>
                    </a:cubicBezTo>
                    <a:cubicBezTo>
                      <a:pt x="40" y="116"/>
                      <a:pt x="42" y="117"/>
                      <a:pt x="45" y="116"/>
                    </a:cubicBezTo>
                    <a:cubicBezTo>
                      <a:pt x="48" y="115"/>
                      <a:pt x="42" y="111"/>
                      <a:pt x="52" y="112"/>
                    </a:cubicBezTo>
                    <a:cubicBezTo>
                      <a:pt x="51" y="108"/>
                      <a:pt x="51" y="104"/>
                      <a:pt x="49" y="97"/>
                    </a:cubicBezTo>
                    <a:cubicBezTo>
                      <a:pt x="45" y="93"/>
                      <a:pt x="34" y="104"/>
                      <a:pt x="30" y="99"/>
                    </a:cubicBezTo>
                    <a:cubicBezTo>
                      <a:pt x="27" y="96"/>
                      <a:pt x="29" y="101"/>
                      <a:pt x="22" y="101"/>
                    </a:cubicBezTo>
                    <a:cubicBezTo>
                      <a:pt x="21" y="98"/>
                      <a:pt x="14" y="100"/>
                      <a:pt x="9" y="97"/>
                    </a:cubicBezTo>
                    <a:cubicBezTo>
                      <a:pt x="9" y="97"/>
                      <a:pt x="13" y="94"/>
                      <a:pt x="9" y="94"/>
                    </a:cubicBezTo>
                    <a:cubicBezTo>
                      <a:pt x="6" y="93"/>
                      <a:pt x="3" y="92"/>
                      <a:pt x="2" y="86"/>
                    </a:cubicBezTo>
                    <a:cubicBezTo>
                      <a:pt x="13" y="87"/>
                      <a:pt x="0" y="81"/>
                      <a:pt x="13" y="82"/>
                    </a:cubicBezTo>
                    <a:cubicBezTo>
                      <a:pt x="15" y="82"/>
                      <a:pt x="14" y="81"/>
                      <a:pt x="13" y="81"/>
                    </a:cubicBezTo>
                    <a:cubicBezTo>
                      <a:pt x="14" y="77"/>
                      <a:pt x="17" y="81"/>
                      <a:pt x="17" y="81"/>
                    </a:cubicBezTo>
                    <a:cubicBezTo>
                      <a:pt x="20" y="81"/>
                      <a:pt x="21" y="78"/>
                      <a:pt x="24" y="79"/>
                    </a:cubicBezTo>
                    <a:cubicBezTo>
                      <a:pt x="25" y="79"/>
                      <a:pt x="26" y="82"/>
                      <a:pt x="28" y="82"/>
                    </a:cubicBezTo>
                    <a:cubicBezTo>
                      <a:pt x="32" y="83"/>
                      <a:pt x="36" y="81"/>
                      <a:pt x="41" y="82"/>
                    </a:cubicBezTo>
                    <a:cubicBezTo>
                      <a:pt x="44" y="83"/>
                      <a:pt x="44" y="84"/>
                      <a:pt x="47" y="82"/>
                    </a:cubicBezTo>
                    <a:cubicBezTo>
                      <a:pt x="49" y="82"/>
                      <a:pt x="47" y="81"/>
                      <a:pt x="47" y="79"/>
                    </a:cubicBezTo>
                    <a:cubicBezTo>
                      <a:pt x="49" y="79"/>
                      <a:pt x="50" y="78"/>
                      <a:pt x="50" y="77"/>
                    </a:cubicBezTo>
                    <a:cubicBezTo>
                      <a:pt x="51" y="72"/>
                      <a:pt x="42" y="78"/>
                      <a:pt x="45" y="71"/>
                    </a:cubicBezTo>
                    <a:cubicBezTo>
                      <a:pt x="40" y="70"/>
                      <a:pt x="35" y="69"/>
                      <a:pt x="30" y="68"/>
                    </a:cubicBezTo>
                    <a:cubicBezTo>
                      <a:pt x="32" y="64"/>
                      <a:pt x="32" y="65"/>
                      <a:pt x="28" y="62"/>
                    </a:cubicBezTo>
                    <a:cubicBezTo>
                      <a:pt x="27" y="62"/>
                      <a:pt x="27" y="60"/>
                      <a:pt x="26" y="60"/>
                    </a:cubicBezTo>
                    <a:cubicBezTo>
                      <a:pt x="25" y="59"/>
                      <a:pt x="21" y="60"/>
                      <a:pt x="19" y="58"/>
                    </a:cubicBezTo>
                    <a:cubicBezTo>
                      <a:pt x="19" y="58"/>
                      <a:pt x="22" y="52"/>
                      <a:pt x="19" y="53"/>
                    </a:cubicBezTo>
                    <a:cubicBezTo>
                      <a:pt x="18" y="53"/>
                      <a:pt x="19" y="55"/>
                      <a:pt x="17" y="55"/>
                    </a:cubicBezTo>
                    <a:cubicBezTo>
                      <a:pt x="15" y="54"/>
                      <a:pt x="14" y="52"/>
                      <a:pt x="11" y="53"/>
                    </a:cubicBezTo>
                    <a:cubicBezTo>
                      <a:pt x="15" y="47"/>
                      <a:pt x="23" y="46"/>
                      <a:pt x="30" y="43"/>
                    </a:cubicBezTo>
                    <a:cubicBezTo>
                      <a:pt x="28" y="37"/>
                      <a:pt x="35" y="37"/>
                      <a:pt x="37" y="34"/>
                    </a:cubicBezTo>
                    <a:cubicBezTo>
                      <a:pt x="39" y="32"/>
                      <a:pt x="37" y="28"/>
                      <a:pt x="39" y="27"/>
                    </a:cubicBezTo>
                    <a:cubicBezTo>
                      <a:pt x="44" y="31"/>
                      <a:pt x="44" y="28"/>
                      <a:pt x="52" y="28"/>
                    </a:cubicBezTo>
                    <a:cubicBezTo>
                      <a:pt x="56" y="23"/>
                      <a:pt x="62" y="19"/>
                      <a:pt x="73" y="21"/>
                    </a:cubicBezTo>
                    <a:cubicBezTo>
                      <a:pt x="75" y="22"/>
                      <a:pt x="74" y="18"/>
                      <a:pt x="75" y="17"/>
                    </a:cubicBezTo>
                    <a:cubicBezTo>
                      <a:pt x="78" y="15"/>
                      <a:pt x="85" y="19"/>
                      <a:pt x="86" y="14"/>
                    </a:cubicBezTo>
                    <a:cubicBezTo>
                      <a:pt x="88" y="13"/>
                      <a:pt x="89" y="17"/>
                      <a:pt x="90" y="17"/>
                    </a:cubicBezTo>
                    <a:cubicBezTo>
                      <a:pt x="93" y="18"/>
                      <a:pt x="96" y="16"/>
                      <a:pt x="95" y="21"/>
                    </a:cubicBezTo>
                    <a:cubicBezTo>
                      <a:pt x="103" y="21"/>
                      <a:pt x="111" y="21"/>
                      <a:pt x="119" y="21"/>
                    </a:cubicBezTo>
                    <a:cubicBezTo>
                      <a:pt x="111" y="29"/>
                      <a:pt x="132" y="18"/>
                      <a:pt x="125" y="27"/>
                    </a:cubicBezTo>
                    <a:cubicBezTo>
                      <a:pt x="129" y="27"/>
                      <a:pt x="132" y="26"/>
                      <a:pt x="132" y="23"/>
                    </a:cubicBezTo>
                    <a:cubicBezTo>
                      <a:pt x="136" y="27"/>
                      <a:pt x="144" y="25"/>
                      <a:pt x="149" y="27"/>
                    </a:cubicBezTo>
                    <a:cubicBezTo>
                      <a:pt x="150" y="27"/>
                      <a:pt x="149" y="28"/>
                      <a:pt x="151" y="28"/>
                    </a:cubicBezTo>
                    <a:cubicBezTo>
                      <a:pt x="153" y="28"/>
                      <a:pt x="153" y="30"/>
                      <a:pt x="155" y="30"/>
                    </a:cubicBezTo>
                    <a:cubicBezTo>
                      <a:pt x="160" y="31"/>
                      <a:pt x="161" y="27"/>
                      <a:pt x="164" y="30"/>
                    </a:cubicBezTo>
                    <a:cubicBezTo>
                      <a:pt x="165" y="31"/>
                      <a:pt x="186" y="31"/>
                      <a:pt x="188" y="32"/>
                    </a:cubicBezTo>
                    <a:cubicBezTo>
                      <a:pt x="191" y="34"/>
                      <a:pt x="202" y="35"/>
                      <a:pt x="209" y="36"/>
                    </a:cubicBezTo>
                    <a:cubicBezTo>
                      <a:pt x="211" y="38"/>
                      <a:pt x="214" y="40"/>
                      <a:pt x="214" y="43"/>
                    </a:cubicBezTo>
                    <a:cubicBezTo>
                      <a:pt x="221" y="44"/>
                      <a:pt x="224" y="48"/>
                      <a:pt x="229" y="45"/>
                    </a:cubicBezTo>
                    <a:cubicBezTo>
                      <a:pt x="230" y="51"/>
                      <a:pt x="239" y="48"/>
                      <a:pt x="244" y="49"/>
                    </a:cubicBezTo>
                    <a:cubicBezTo>
                      <a:pt x="244" y="47"/>
                      <a:pt x="242" y="47"/>
                      <a:pt x="241" y="47"/>
                    </a:cubicBezTo>
                    <a:cubicBezTo>
                      <a:pt x="244" y="43"/>
                      <a:pt x="249" y="39"/>
                      <a:pt x="255" y="38"/>
                    </a:cubicBezTo>
                    <a:cubicBezTo>
                      <a:pt x="255" y="41"/>
                      <a:pt x="257" y="42"/>
                      <a:pt x="257" y="40"/>
                    </a:cubicBezTo>
                    <a:cubicBezTo>
                      <a:pt x="259" y="40"/>
                      <a:pt x="259" y="43"/>
                      <a:pt x="261" y="43"/>
                    </a:cubicBezTo>
                    <a:cubicBezTo>
                      <a:pt x="265" y="44"/>
                      <a:pt x="265" y="41"/>
                      <a:pt x="265" y="38"/>
                    </a:cubicBezTo>
                    <a:cubicBezTo>
                      <a:pt x="269" y="37"/>
                      <a:pt x="270" y="39"/>
                      <a:pt x="272" y="40"/>
                    </a:cubicBezTo>
                    <a:cubicBezTo>
                      <a:pt x="274" y="38"/>
                      <a:pt x="272" y="35"/>
                      <a:pt x="276" y="32"/>
                    </a:cubicBezTo>
                    <a:cubicBezTo>
                      <a:pt x="279" y="32"/>
                      <a:pt x="281" y="35"/>
                      <a:pt x="282" y="32"/>
                    </a:cubicBezTo>
                    <a:cubicBezTo>
                      <a:pt x="285" y="33"/>
                      <a:pt x="283" y="36"/>
                      <a:pt x="280" y="36"/>
                    </a:cubicBezTo>
                    <a:cubicBezTo>
                      <a:pt x="282" y="41"/>
                      <a:pt x="295" y="31"/>
                      <a:pt x="298" y="38"/>
                    </a:cubicBezTo>
                    <a:cubicBezTo>
                      <a:pt x="304" y="38"/>
                      <a:pt x="294" y="32"/>
                      <a:pt x="300" y="32"/>
                    </a:cubicBezTo>
                    <a:cubicBezTo>
                      <a:pt x="301" y="30"/>
                      <a:pt x="303" y="28"/>
                      <a:pt x="306" y="28"/>
                    </a:cubicBezTo>
                    <a:cubicBezTo>
                      <a:pt x="306" y="30"/>
                      <a:pt x="306" y="32"/>
                      <a:pt x="306" y="34"/>
                    </a:cubicBezTo>
                    <a:cubicBezTo>
                      <a:pt x="310" y="30"/>
                      <a:pt x="311" y="37"/>
                      <a:pt x="315" y="38"/>
                    </a:cubicBezTo>
                    <a:cubicBezTo>
                      <a:pt x="321" y="38"/>
                      <a:pt x="325" y="37"/>
                      <a:pt x="326" y="34"/>
                    </a:cubicBezTo>
                    <a:cubicBezTo>
                      <a:pt x="329" y="36"/>
                      <a:pt x="334" y="36"/>
                      <a:pt x="332" y="41"/>
                    </a:cubicBezTo>
                    <a:cubicBezTo>
                      <a:pt x="336" y="40"/>
                      <a:pt x="341" y="39"/>
                      <a:pt x="341" y="34"/>
                    </a:cubicBezTo>
                    <a:cubicBezTo>
                      <a:pt x="346" y="37"/>
                      <a:pt x="348" y="33"/>
                      <a:pt x="352" y="38"/>
                    </a:cubicBezTo>
                    <a:cubicBezTo>
                      <a:pt x="357" y="38"/>
                      <a:pt x="361" y="38"/>
                      <a:pt x="365" y="38"/>
                    </a:cubicBezTo>
                    <a:cubicBezTo>
                      <a:pt x="366" y="38"/>
                      <a:pt x="363" y="41"/>
                      <a:pt x="364" y="41"/>
                    </a:cubicBezTo>
                    <a:cubicBezTo>
                      <a:pt x="363" y="41"/>
                      <a:pt x="369" y="43"/>
                      <a:pt x="367" y="43"/>
                    </a:cubicBezTo>
                    <a:cubicBezTo>
                      <a:pt x="369" y="44"/>
                      <a:pt x="370" y="41"/>
                      <a:pt x="373" y="41"/>
                    </a:cubicBezTo>
                    <a:cubicBezTo>
                      <a:pt x="373" y="42"/>
                      <a:pt x="373" y="45"/>
                      <a:pt x="373" y="45"/>
                    </a:cubicBezTo>
                    <a:cubicBezTo>
                      <a:pt x="378" y="48"/>
                      <a:pt x="386" y="44"/>
                      <a:pt x="392" y="45"/>
                    </a:cubicBezTo>
                    <a:cubicBezTo>
                      <a:pt x="392" y="47"/>
                      <a:pt x="395" y="47"/>
                      <a:pt x="397" y="47"/>
                    </a:cubicBezTo>
                    <a:cubicBezTo>
                      <a:pt x="394" y="54"/>
                      <a:pt x="404" y="48"/>
                      <a:pt x="403" y="53"/>
                    </a:cubicBezTo>
                    <a:cubicBezTo>
                      <a:pt x="404" y="57"/>
                      <a:pt x="399" y="55"/>
                      <a:pt x="399" y="58"/>
                    </a:cubicBezTo>
                    <a:cubicBezTo>
                      <a:pt x="398" y="61"/>
                      <a:pt x="401" y="62"/>
                      <a:pt x="401" y="64"/>
                    </a:cubicBezTo>
                    <a:cubicBezTo>
                      <a:pt x="421" y="62"/>
                      <a:pt x="438" y="61"/>
                      <a:pt x="453" y="68"/>
                    </a:cubicBezTo>
                    <a:cubicBezTo>
                      <a:pt x="452" y="69"/>
                      <a:pt x="451" y="71"/>
                      <a:pt x="451" y="73"/>
                    </a:cubicBezTo>
                    <a:cubicBezTo>
                      <a:pt x="455" y="73"/>
                      <a:pt x="455" y="71"/>
                      <a:pt x="459" y="71"/>
                    </a:cubicBezTo>
                    <a:cubicBezTo>
                      <a:pt x="457" y="65"/>
                      <a:pt x="458" y="67"/>
                      <a:pt x="457" y="60"/>
                    </a:cubicBezTo>
                    <a:cubicBezTo>
                      <a:pt x="458" y="57"/>
                      <a:pt x="472" y="57"/>
                      <a:pt x="468" y="55"/>
                    </a:cubicBezTo>
                    <a:cubicBezTo>
                      <a:pt x="469" y="51"/>
                      <a:pt x="471" y="54"/>
                      <a:pt x="474" y="55"/>
                    </a:cubicBezTo>
                    <a:cubicBezTo>
                      <a:pt x="474" y="57"/>
                      <a:pt x="477" y="56"/>
                      <a:pt x="477" y="58"/>
                    </a:cubicBezTo>
                    <a:cubicBezTo>
                      <a:pt x="485" y="60"/>
                      <a:pt x="490" y="57"/>
                      <a:pt x="496" y="58"/>
                    </a:cubicBezTo>
                    <a:cubicBezTo>
                      <a:pt x="496" y="58"/>
                      <a:pt x="496" y="60"/>
                      <a:pt x="498" y="60"/>
                    </a:cubicBezTo>
                    <a:cubicBezTo>
                      <a:pt x="499" y="60"/>
                      <a:pt x="500" y="62"/>
                      <a:pt x="502" y="62"/>
                    </a:cubicBezTo>
                    <a:cubicBezTo>
                      <a:pt x="508" y="62"/>
                      <a:pt x="514" y="58"/>
                      <a:pt x="524" y="60"/>
                    </a:cubicBezTo>
                    <a:cubicBezTo>
                      <a:pt x="529" y="56"/>
                      <a:pt x="528" y="53"/>
                      <a:pt x="530" y="49"/>
                    </a:cubicBezTo>
                    <a:cubicBezTo>
                      <a:pt x="528" y="43"/>
                      <a:pt x="523" y="45"/>
                      <a:pt x="522" y="43"/>
                    </a:cubicBezTo>
                    <a:cubicBezTo>
                      <a:pt x="523" y="34"/>
                      <a:pt x="540" y="39"/>
                      <a:pt x="544" y="41"/>
                    </a:cubicBezTo>
                    <a:cubicBezTo>
                      <a:pt x="544" y="44"/>
                      <a:pt x="542" y="45"/>
                      <a:pt x="539" y="45"/>
                    </a:cubicBezTo>
                    <a:cubicBezTo>
                      <a:pt x="543" y="49"/>
                      <a:pt x="539" y="50"/>
                      <a:pt x="537" y="53"/>
                    </a:cubicBezTo>
                    <a:cubicBezTo>
                      <a:pt x="536" y="57"/>
                      <a:pt x="540" y="56"/>
                      <a:pt x="543" y="56"/>
                    </a:cubicBezTo>
                    <a:cubicBezTo>
                      <a:pt x="540" y="62"/>
                      <a:pt x="544" y="63"/>
                      <a:pt x="541" y="68"/>
                    </a:cubicBezTo>
                    <a:cubicBezTo>
                      <a:pt x="546" y="71"/>
                      <a:pt x="550" y="59"/>
                      <a:pt x="548" y="60"/>
                    </a:cubicBezTo>
                    <a:cubicBezTo>
                      <a:pt x="549" y="59"/>
                      <a:pt x="554" y="65"/>
                      <a:pt x="552" y="56"/>
                    </a:cubicBezTo>
                    <a:cubicBezTo>
                      <a:pt x="560" y="58"/>
                      <a:pt x="558" y="49"/>
                      <a:pt x="563" y="47"/>
                    </a:cubicBezTo>
                    <a:cubicBezTo>
                      <a:pt x="561" y="42"/>
                      <a:pt x="558" y="38"/>
                      <a:pt x="550" y="38"/>
                    </a:cubicBezTo>
                    <a:cubicBezTo>
                      <a:pt x="554" y="35"/>
                      <a:pt x="546" y="30"/>
                      <a:pt x="541" y="28"/>
                    </a:cubicBezTo>
                    <a:cubicBezTo>
                      <a:pt x="541" y="26"/>
                      <a:pt x="541" y="23"/>
                      <a:pt x="539" y="23"/>
                    </a:cubicBezTo>
                    <a:cubicBezTo>
                      <a:pt x="539" y="19"/>
                      <a:pt x="544" y="17"/>
                      <a:pt x="544" y="14"/>
                    </a:cubicBezTo>
                    <a:cubicBezTo>
                      <a:pt x="544" y="13"/>
                      <a:pt x="549" y="11"/>
                      <a:pt x="548" y="10"/>
                    </a:cubicBezTo>
                    <a:cubicBezTo>
                      <a:pt x="543" y="5"/>
                      <a:pt x="555" y="11"/>
                      <a:pt x="550" y="6"/>
                    </a:cubicBezTo>
                    <a:cubicBezTo>
                      <a:pt x="550" y="0"/>
                      <a:pt x="555" y="8"/>
                      <a:pt x="556" y="8"/>
                    </a:cubicBezTo>
                    <a:cubicBezTo>
                      <a:pt x="558" y="9"/>
                      <a:pt x="561" y="7"/>
                      <a:pt x="563" y="8"/>
                    </a:cubicBezTo>
                    <a:cubicBezTo>
                      <a:pt x="564" y="8"/>
                      <a:pt x="560" y="11"/>
                      <a:pt x="561" y="12"/>
                    </a:cubicBezTo>
                    <a:cubicBezTo>
                      <a:pt x="562" y="12"/>
                      <a:pt x="566" y="11"/>
                      <a:pt x="567" y="12"/>
                    </a:cubicBezTo>
                    <a:cubicBezTo>
                      <a:pt x="568" y="13"/>
                      <a:pt x="566" y="16"/>
                      <a:pt x="567" y="17"/>
                    </a:cubicBezTo>
                    <a:cubicBezTo>
                      <a:pt x="567" y="18"/>
                      <a:pt x="570" y="17"/>
                      <a:pt x="571" y="17"/>
                    </a:cubicBezTo>
                    <a:cubicBezTo>
                      <a:pt x="572" y="22"/>
                      <a:pt x="567" y="20"/>
                      <a:pt x="571" y="25"/>
                    </a:cubicBezTo>
                    <a:cubicBezTo>
                      <a:pt x="571" y="26"/>
                      <a:pt x="573" y="26"/>
                      <a:pt x="572" y="28"/>
                    </a:cubicBezTo>
                    <a:cubicBezTo>
                      <a:pt x="572" y="28"/>
                      <a:pt x="571" y="29"/>
                      <a:pt x="571" y="30"/>
                    </a:cubicBezTo>
                    <a:cubicBezTo>
                      <a:pt x="570" y="33"/>
                      <a:pt x="569" y="34"/>
                      <a:pt x="569" y="36"/>
                    </a:cubicBezTo>
                    <a:cubicBezTo>
                      <a:pt x="568" y="39"/>
                      <a:pt x="581" y="40"/>
                      <a:pt x="578" y="34"/>
                    </a:cubicBezTo>
                    <a:cubicBezTo>
                      <a:pt x="582" y="34"/>
                      <a:pt x="580" y="39"/>
                      <a:pt x="585" y="38"/>
                    </a:cubicBezTo>
                    <a:cubicBezTo>
                      <a:pt x="582" y="41"/>
                      <a:pt x="587" y="41"/>
                      <a:pt x="585" y="47"/>
                    </a:cubicBezTo>
                    <a:cubicBezTo>
                      <a:pt x="594" y="48"/>
                      <a:pt x="592" y="41"/>
                      <a:pt x="598" y="45"/>
                    </a:cubicBezTo>
                    <a:cubicBezTo>
                      <a:pt x="600" y="46"/>
                      <a:pt x="600" y="44"/>
                      <a:pt x="600" y="43"/>
                    </a:cubicBezTo>
                    <a:cubicBezTo>
                      <a:pt x="605" y="45"/>
                      <a:pt x="598" y="45"/>
                      <a:pt x="602" y="49"/>
                    </a:cubicBezTo>
                    <a:cubicBezTo>
                      <a:pt x="602" y="49"/>
                      <a:pt x="606" y="51"/>
                      <a:pt x="606" y="51"/>
                    </a:cubicBezTo>
                    <a:cubicBezTo>
                      <a:pt x="606" y="54"/>
                      <a:pt x="599" y="56"/>
                      <a:pt x="602" y="62"/>
                    </a:cubicBezTo>
                    <a:close/>
                    <a:moveTo>
                      <a:pt x="380" y="82"/>
                    </a:moveTo>
                    <a:cubicBezTo>
                      <a:pt x="380" y="79"/>
                      <a:pt x="383" y="78"/>
                      <a:pt x="380" y="77"/>
                    </a:cubicBezTo>
                    <a:cubicBezTo>
                      <a:pt x="380" y="78"/>
                      <a:pt x="380" y="79"/>
                      <a:pt x="379" y="79"/>
                    </a:cubicBezTo>
                    <a:cubicBezTo>
                      <a:pt x="378" y="77"/>
                      <a:pt x="379" y="73"/>
                      <a:pt x="377" y="73"/>
                    </a:cubicBezTo>
                    <a:cubicBezTo>
                      <a:pt x="374" y="76"/>
                      <a:pt x="366" y="82"/>
                      <a:pt x="362" y="77"/>
                    </a:cubicBezTo>
                    <a:cubicBezTo>
                      <a:pt x="361" y="72"/>
                      <a:pt x="370" y="78"/>
                      <a:pt x="367" y="71"/>
                    </a:cubicBezTo>
                    <a:cubicBezTo>
                      <a:pt x="366" y="71"/>
                      <a:pt x="364" y="71"/>
                      <a:pt x="364" y="69"/>
                    </a:cubicBezTo>
                    <a:cubicBezTo>
                      <a:pt x="360" y="68"/>
                      <a:pt x="359" y="72"/>
                      <a:pt x="356" y="73"/>
                    </a:cubicBezTo>
                    <a:cubicBezTo>
                      <a:pt x="352" y="74"/>
                      <a:pt x="348" y="74"/>
                      <a:pt x="343" y="75"/>
                    </a:cubicBezTo>
                    <a:cubicBezTo>
                      <a:pt x="343" y="75"/>
                      <a:pt x="343" y="77"/>
                      <a:pt x="341" y="77"/>
                    </a:cubicBezTo>
                    <a:cubicBezTo>
                      <a:pt x="335" y="79"/>
                      <a:pt x="329" y="79"/>
                      <a:pt x="323" y="79"/>
                    </a:cubicBezTo>
                    <a:cubicBezTo>
                      <a:pt x="323" y="82"/>
                      <a:pt x="320" y="84"/>
                      <a:pt x="323" y="84"/>
                    </a:cubicBezTo>
                    <a:cubicBezTo>
                      <a:pt x="323" y="82"/>
                      <a:pt x="325" y="83"/>
                      <a:pt x="324" y="86"/>
                    </a:cubicBezTo>
                    <a:cubicBezTo>
                      <a:pt x="333" y="87"/>
                      <a:pt x="344" y="79"/>
                      <a:pt x="347" y="86"/>
                    </a:cubicBezTo>
                    <a:cubicBezTo>
                      <a:pt x="343" y="82"/>
                      <a:pt x="345" y="87"/>
                      <a:pt x="341" y="88"/>
                    </a:cubicBezTo>
                    <a:cubicBezTo>
                      <a:pt x="338" y="88"/>
                      <a:pt x="335" y="89"/>
                      <a:pt x="334" y="92"/>
                    </a:cubicBezTo>
                    <a:cubicBezTo>
                      <a:pt x="344" y="93"/>
                      <a:pt x="349" y="90"/>
                      <a:pt x="358" y="90"/>
                    </a:cubicBezTo>
                    <a:cubicBezTo>
                      <a:pt x="358" y="92"/>
                      <a:pt x="358" y="95"/>
                      <a:pt x="360" y="96"/>
                    </a:cubicBezTo>
                    <a:cubicBezTo>
                      <a:pt x="360" y="93"/>
                      <a:pt x="363" y="94"/>
                      <a:pt x="365" y="94"/>
                    </a:cubicBezTo>
                    <a:cubicBezTo>
                      <a:pt x="366" y="90"/>
                      <a:pt x="367" y="87"/>
                      <a:pt x="369" y="86"/>
                    </a:cubicBezTo>
                    <a:cubicBezTo>
                      <a:pt x="373" y="83"/>
                      <a:pt x="372" y="86"/>
                      <a:pt x="377" y="86"/>
                    </a:cubicBezTo>
                    <a:cubicBezTo>
                      <a:pt x="377" y="84"/>
                      <a:pt x="377" y="82"/>
                      <a:pt x="380" y="82"/>
                    </a:cubicBezTo>
                    <a:close/>
                    <a:moveTo>
                      <a:pt x="393" y="146"/>
                    </a:moveTo>
                    <a:cubicBezTo>
                      <a:pt x="395" y="141"/>
                      <a:pt x="401" y="143"/>
                      <a:pt x="403" y="140"/>
                    </a:cubicBezTo>
                    <a:cubicBezTo>
                      <a:pt x="403" y="140"/>
                      <a:pt x="406" y="141"/>
                      <a:pt x="406" y="140"/>
                    </a:cubicBezTo>
                    <a:cubicBezTo>
                      <a:pt x="409" y="139"/>
                      <a:pt x="413" y="140"/>
                      <a:pt x="416" y="138"/>
                    </a:cubicBezTo>
                    <a:cubicBezTo>
                      <a:pt x="416" y="138"/>
                      <a:pt x="417" y="135"/>
                      <a:pt x="418" y="135"/>
                    </a:cubicBezTo>
                    <a:cubicBezTo>
                      <a:pt x="422" y="131"/>
                      <a:pt x="426" y="136"/>
                      <a:pt x="427" y="133"/>
                    </a:cubicBezTo>
                    <a:cubicBezTo>
                      <a:pt x="426" y="133"/>
                      <a:pt x="425" y="131"/>
                      <a:pt x="427" y="131"/>
                    </a:cubicBezTo>
                    <a:cubicBezTo>
                      <a:pt x="431" y="131"/>
                      <a:pt x="431" y="129"/>
                      <a:pt x="433" y="131"/>
                    </a:cubicBezTo>
                    <a:cubicBezTo>
                      <a:pt x="434" y="132"/>
                      <a:pt x="435" y="129"/>
                      <a:pt x="434" y="129"/>
                    </a:cubicBezTo>
                    <a:cubicBezTo>
                      <a:pt x="431" y="130"/>
                      <a:pt x="435" y="125"/>
                      <a:pt x="438" y="129"/>
                    </a:cubicBezTo>
                    <a:cubicBezTo>
                      <a:pt x="439" y="126"/>
                      <a:pt x="442" y="124"/>
                      <a:pt x="442" y="120"/>
                    </a:cubicBezTo>
                    <a:cubicBezTo>
                      <a:pt x="435" y="118"/>
                      <a:pt x="434" y="123"/>
                      <a:pt x="427" y="122"/>
                    </a:cubicBezTo>
                    <a:cubicBezTo>
                      <a:pt x="427" y="125"/>
                      <a:pt x="425" y="126"/>
                      <a:pt x="423" y="127"/>
                    </a:cubicBezTo>
                    <a:cubicBezTo>
                      <a:pt x="417" y="130"/>
                      <a:pt x="419" y="126"/>
                      <a:pt x="414" y="127"/>
                    </a:cubicBezTo>
                    <a:cubicBezTo>
                      <a:pt x="413" y="127"/>
                      <a:pt x="413" y="129"/>
                      <a:pt x="410" y="129"/>
                    </a:cubicBezTo>
                    <a:cubicBezTo>
                      <a:pt x="408" y="129"/>
                      <a:pt x="407" y="126"/>
                      <a:pt x="403" y="127"/>
                    </a:cubicBezTo>
                    <a:cubicBezTo>
                      <a:pt x="402" y="126"/>
                      <a:pt x="403" y="124"/>
                      <a:pt x="401" y="123"/>
                    </a:cubicBezTo>
                    <a:cubicBezTo>
                      <a:pt x="401" y="126"/>
                      <a:pt x="400" y="128"/>
                      <a:pt x="399" y="129"/>
                    </a:cubicBezTo>
                    <a:cubicBezTo>
                      <a:pt x="399" y="132"/>
                      <a:pt x="402" y="131"/>
                      <a:pt x="403" y="133"/>
                    </a:cubicBezTo>
                    <a:cubicBezTo>
                      <a:pt x="397" y="131"/>
                      <a:pt x="397" y="135"/>
                      <a:pt x="395" y="137"/>
                    </a:cubicBezTo>
                    <a:cubicBezTo>
                      <a:pt x="393" y="139"/>
                      <a:pt x="388" y="137"/>
                      <a:pt x="388" y="140"/>
                    </a:cubicBezTo>
                    <a:cubicBezTo>
                      <a:pt x="388" y="145"/>
                      <a:pt x="379" y="139"/>
                      <a:pt x="382" y="146"/>
                    </a:cubicBezTo>
                    <a:cubicBezTo>
                      <a:pt x="386" y="146"/>
                      <a:pt x="390" y="146"/>
                      <a:pt x="393" y="146"/>
                    </a:cubicBezTo>
                    <a:close/>
                    <a:moveTo>
                      <a:pt x="530" y="219"/>
                    </a:moveTo>
                    <a:cubicBezTo>
                      <a:pt x="528" y="219"/>
                      <a:pt x="528" y="220"/>
                      <a:pt x="528" y="220"/>
                    </a:cubicBezTo>
                    <a:cubicBezTo>
                      <a:pt x="527" y="221"/>
                      <a:pt x="522" y="222"/>
                      <a:pt x="522" y="222"/>
                    </a:cubicBezTo>
                    <a:cubicBezTo>
                      <a:pt x="521" y="224"/>
                      <a:pt x="524" y="230"/>
                      <a:pt x="520" y="230"/>
                    </a:cubicBezTo>
                    <a:cubicBezTo>
                      <a:pt x="520" y="228"/>
                      <a:pt x="521" y="224"/>
                      <a:pt x="518" y="224"/>
                    </a:cubicBezTo>
                    <a:cubicBezTo>
                      <a:pt x="518" y="227"/>
                      <a:pt x="518" y="229"/>
                      <a:pt x="518" y="232"/>
                    </a:cubicBezTo>
                    <a:cubicBezTo>
                      <a:pt x="521" y="232"/>
                      <a:pt x="525" y="232"/>
                      <a:pt x="528" y="232"/>
                    </a:cubicBezTo>
                    <a:cubicBezTo>
                      <a:pt x="526" y="234"/>
                      <a:pt x="531" y="237"/>
                      <a:pt x="531" y="239"/>
                    </a:cubicBezTo>
                    <a:cubicBezTo>
                      <a:pt x="533" y="245"/>
                      <a:pt x="534" y="243"/>
                      <a:pt x="537" y="247"/>
                    </a:cubicBezTo>
                    <a:cubicBezTo>
                      <a:pt x="535" y="247"/>
                      <a:pt x="533" y="247"/>
                      <a:pt x="533" y="250"/>
                    </a:cubicBezTo>
                    <a:cubicBezTo>
                      <a:pt x="533" y="253"/>
                      <a:pt x="536" y="253"/>
                      <a:pt x="535" y="256"/>
                    </a:cubicBezTo>
                    <a:cubicBezTo>
                      <a:pt x="538" y="256"/>
                      <a:pt x="540" y="256"/>
                      <a:pt x="543" y="256"/>
                    </a:cubicBezTo>
                    <a:cubicBezTo>
                      <a:pt x="545" y="254"/>
                      <a:pt x="545" y="249"/>
                      <a:pt x="544" y="245"/>
                    </a:cubicBezTo>
                    <a:cubicBezTo>
                      <a:pt x="542" y="244"/>
                      <a:pt x="540" y="243"/>
                      <a:pt x="539" y="241"/>
                    </a:cubicBezTo>
                    <a:cubicBezTo>
                      <a:pt x="542" y="231"/>
                      <a:pt x="539" y="236"/>
                      <a:pt x="537" y="233"/>
                    </a:cubicBezTo>
                    <a:cubicBezTo>
                      <a:pt x="534" y="230"/>
                      <a:pt x="535" y="223"/>
                      <a:pt x="533" y="219"/>
                    </a:cubicBezTo>
                    <a:cubicBezTo>
                      <a:pt x="532" y="219"/>
                      <a:pt x="531" y="218"/>
                      <a:pt x="530" y="219"/>
                    </a:cubicBezTo>
                    <a:close/>
                    <a:moveTo>
                      <a:pt x="602" y="276"/>
                    </a:moveTo>
                    <a:cubicBezTo>
                      <a:pt x="596" y="274"/>
                      <a:pt x="598" y="279"/>
                      <a:pt x="595" y="280"/>
                    </a:cubicBezTo>
                    <a:cubicBezTo>
                      <a:pt x="594" y="279"/>
                      <a:pt x="593" y="278"/>
                      <a:pt x="591" y="278"/>
                    </a:cubicBezTo>
                    <a:cubicBezTo>
                      <a:pt x="591" y="285"/>
                      <a:pt x="584" y="281"/>
                      <a:pt x="582" y="284"/>
                    </a:cubicBezTo>
                    <a:cubicBezTo>
                      <a:pt x="580" y="285"/>
                      <a:pt x="582" y="286"/>
                      <a:pt x="580" y="288"/>
                    </a:cubicBezTo>
                    <a:cubicBezTo>
                      <a:pt x="579" y="288"/>
                      <a:pt x="576" y="287"/>
                      <a:pt x="576" y="289"/>
                    </a:cubicBezTo>
                    <a:cubicBezTo>
                      <a:pt x="579" y="290"/>
                      <a:pt x="576" y="292"/>
                      <a:pt x="576" y="295"/>
                    </a:cubicBezTo>
                    <a:cubicBezTo>
                      <a:pt x="580" y="298"/>
                      <a:pt x="581" y="292"/>
                      <a:pt x="584" y="291"/>
                    </a:cubicBezTo>
                    <a:cubicBezTo>
                      <a:pt x="587" y="290"/>
                      <a:pt x="591" y="292"/>
                      <a:pt x="595" y="291"/>
                    </a:cubicBezTo>
                    <a:cubicBezTo>
                      <a:pt x="597" y="291"/>
                      <a:pt x="597" y="290"/>
                      <a:pt x="600" y="289"/>
                    </a:cubicBezTo>
                    <a:cubicBezTo>
                      <a:pt x="605" y="289"/>
                      <a:pt x="610" y="291"/>
                      <a:pt x="612" y="293"/>
                    </a:cubicBezTo>
                    <a:cubicBezTo>
                      <a:pt x="610" y="294"/>
                      <a:pt x="608" y="293"/>
                      <a:pt x="608" y="295"/>
                    </a:cubicBezTo>
                    <a:cubicBezTo>
                      <a:pt x="609" y="294"/>
                      <a:pt x="610" y="297"/>
                      <a:pt x="610" y="297"/>
                    </a:cubicBezTo>
                    <a:cubicBezTo>
                      <a:pt x="611" y="297"/>
                      <a:pt x="612" y="295"/>
                      <a:pt x="612" y="295"/>
                    </a:cubicBezTo>
                    <a:cubicBezTo>
                      <a:pt x="619" y="296"/>
                      <a:pt x="616" y="296"/>
                      <a:pt x="621" y="293"/>
                    </a:cubicBezTo>
                    <a:cubicBezTo>
                      <a:pt x="627" y="290"/>
                      <a:pt x="630" y="295"/>
                      <a:pt x="634" y="291"/>
                    </a:cubicBezTo>
                    <a:cubicBezTo>
                      <a:pt x="629" y="290"/>
                      <a:pt x="635" y="283"/>
                      <a:pt x="630" y="288"/>
                    </a:cubicBezTo>
                    <a:cubicBezTo>
                      <a:pt x="627" y="291"/>
                      <a:pt x="626" y="280"/>
                      <a:pt x="626" y="280"/>
                    </a:cubicBezTo>
                    <a:cubicBezTo>
                      <a:pt x="626" y="279"/>
                      <a:pt x="621" y="280"/>
                      <a:pt x="623" y="276"/>
                    </a:cubicBezTo>
                    <a:cubicBezTo>
                      <a:pt x="620" y="276"/>
                      <a:pt x="616" y="276"/>
                      <a:pt x="613" y="276"/>
                    </a:cubicBezTo>
                    <a:cubicBezTo>
                      <a:pt x="614" y="274"/>
                      <a:pt x="616" y="273"/>
                      <a:pt x="613" y="271"/>
                    </a:cubicBezTo>
                    <a:cubicBezTo>
                      <a:pt x="607" y="273"/>
                      <a:pt x="609" y="271"/>
                      <a:pt x="602" y="271"/>
                    </a:cubicBezTo>
                    <a:cubicBezTo>
                      <a:pt x="601" y="273"/>
                      <a:pt x="600" y="274"/>
                      <a:pt x="602" y="276"/>
                    </a:cubicBezTo>
                    <a:close/>
                    <a:moveTo>
                      <a:pt x="653" y="323"/>
                    </a:moveTo>
                    <a:cubicBezTo>
                      <a:pt x="651" y="323"/>
                      <a:pt x="650" y="323"/>
                      <a:pt x="651" y="321"/>
                    </a:cubicBezTo>
                    <a:cubicBezTo>
                      <a:pt x="659" y="323"/>
                      <a:pt x="651" y="309"/>
                      <a:pt x="658" y="310"/>
                    </a:cubicBezTo>
                    <a:cubicBezTo>
                      <a:pt x="662" y="314"/>
                      <a:pt x="663" y="309"/>
                      <a:pt x="669" y="310"/>
                    </a:cubicBezTo>
                    <a:cubicBezTo>
                      <a:pt x="666" y="299"/>
                      <a:pt x="653" y="297"/>
                      <a:pt x="641" y="299"/>
                    </a:cubicBezTo>
                    <a:cubicBezTo>
                      <a:pt x="640" y="298"/>
                      <a:pt x="639" y="297"/>
                      <a:pt x="639" y="295"/>
                    </a:cubicBezTo>
                    <a:cubicBezTo>
                      <a:pt x="635" y="294"/>
                      <a:pt x="634" y="299"/>
                      <a:pt x="630" y="299"/>
                    </a:cubicBezTo>
                    <a:cubicBezTo>
                      <a:pt x="628" y="299"/>
                      <a:pt x="627" y="296"/>
                      <a:pt x="625" y="297"/>
                    </a:cubicBezTo>
                    <a:cubicBezTo>
                      <a:pt x="622" y="298"/>
                      <a:pt x="621" y="300"/>
                      <a:pt x="619" y="301"/>
                    </a:cubicBezTo>
                    <a:cubicBezTo>
                      <a:pt x="616" y="302"/>
                      <a:pt x="614" y="301"/>
                      <a:pt x="612" y="302"/>
                    </a:cubicBezTo>
                    <a:cubicBezTo>
                      <a:pt x="612" y="306"/>
                      <a:pt x="610" y="307"/>
                      <a:pt x="608" y="308"/>
                    </a:cubicBezTo>
                    <a:cubicBezTo>
                      <a:pt x="608" y="323"/>
                      <a:pt x="605" y="324"/>
                      <a:pt x="606" y="340"/>
                    </a:cubicBezTo>
                    <a:cubicBezTo>
                      <a:pt x="613" y="342"/>
                      <a:pt x="609" y="335"/>
                      <a:pt x="615" y="336"/>
                    </a:cubicBezTo>
                    <a:cubicBezTo>
                      <a:pt x="615" y="333"/>
                      <a:pt x="616" y="330"/>
                      <a:pt x="617" y="329"/>
                    </a:cubicBezTo>
                    <a:cubicBezTo>
                      <a:pt x="620" y="324"/>
                      <a:pt x="618" y="319"/>
                      <a:pt x="619" y="314"/>
                    </a:cubicBezTo>
                    <a:cubicBezTo>
                      <a:pt x="619" y="313"/>
                      <a:pt x="622" y="311"/>
                      <a:pt x="623" y="310"/>
                    </a:cubicBezTo>
                    <a:cubicBezTo>
                      <a:pt x="624" y="308"/>
                      <a:pt x="622" y="304"/>
                      <a:pt x="625" y="304"/>
                    </a:cubicBezTo>
                    <a:cubicBezTo>
                      <a:pt x="628" y="304"/>
                      <a:pt x="630" y="304"/>
                      <a:pt x="632" y="302"/>
                    </a:cubicBezTo>
                    <a:cubicBezTo>
                      <a:pt x="629" y="309"/>
                      <a:pt x="638" y="304"/>
                      <a:pt x="638" y="308"/>
                    </a:cubicBezTo>
                    <a:cubicBezTo>
                      <a:pt x="639" y="314"/>
                      <a:pt x="639" y="312"/>
                      <a:pt x="638" y="317"/>
                    </a:cubicBezTo>
                    <a:cubicBezTo>
                      <a:pt x="639" y="318"/>
                      <a:pt x="641" y="317"/>
                      <a:pt x="641" y="319"/>
                    </a:cubicBezTo>
                    <a:cubicBezTo>
                      <a:pt x="640" y="320"/>
                      <a:pt x="638" y="319"/>
                      <a:pt x="638" y="321"/>
                    </a:cubicBezTo>
                    <a:cubicBezTo>
                      <a:pt x="644" y="319"/>
                      <a:pt x="650" y="327"/>
                      <a:pt x="653" y="323"/>
                    </a:cubicBezTo>
                    <a:close/>
                    <a:moveTo>
                      <a:pt x="686" y="315"/>
                    </a:moveTo>
                    <a:cubicBezTo>
                      <a:pt x="686" y="315"/>
                      <a:pt x="686" y="319"/>
                      <a:pt x="686" y="319"/>
                    </a:cubicBezTo>
                    <a:cubicBezTo>
                      <a:pt x="683" y="322"/>
                      <a:pt x="675" y="314"/>
                      <a:pt x="671" y="317"/>
                    </a:cubicBezTo>
                    <a:cubicBezTo>
                      <a:pt x="672" y="321"/>
                      <a:pt x="669" y="321"/>
                      <a:pt x="667" y="323"/>
                    </a:cubicBezTo>
                    <a:cubicBezTo>
                      <a:pt x="672" y="328"/>
                      <a:pt x="673" y="325"/>
                      <a:pt x="679" y="325"/>
                    </a:cubicBezTo>
                    <a:cubicBezTo>
                      <a:pt x="683" y="325"/>
                      <a:pt x="689" y="326"/>
                      <a:pt x="692" y="323"/>
                    </a:cubicBezTo>
                    <a:cubicBezTo>
                      <a:pt x="691" y="323"/>
                      <a:pt x="690" y="321"/>
                      <a:pt x="692" y="321"/>
                    </a:cubicBezTo>
                    <a:cubicBezTo>
                      <a:pt x="693" y="321"/>
                      <a:pt x="695" y="321"/>
                      <a:pt x="695" y="319"/>
                    </a:cubicBezTo>
                    <a:cubicBezTo>
                      <a:pt x="691" y="319"/>
                      <a:pt x="689" y="316"/>
                      <a:pt x="686" y="315"/>
                    </a:cubicBezTo>
                    <a:close/>
                    <a:moveTo>
                      <a:pt x="660" y="330"/>
                    </a:moveTo>
                    <a:cubicBezTo>
                      <a:pt x="659" y="330"/>
                      <a:pt x="659" y="327"/>
                      <a:pt x="656" y="329"/>
                    </a:cubicBezTo>
                    <a:cubicBezTo>
                      <a:pt x="656" y="329"/>
                      <a:pt x="657" y="332"/>
                      <a:pt x="656" y="332"/>
                    </a:cubicBezTo>
                    <a:cubicBezTo>
                      <a:pt x="653" y="332"/>
                      <a:pt x="650" y="332"/>
                      <a:pt x="647" y="332"/>
                    </a:cubicBezTo>
                    <a:cubicBezTo>
                      <a:pt x="650" y="339"/>
                      <a:pt x="641" y="333"/>
                      <a:pt x="641" y="338"/>
                    </a:cubicBezTo>
                    <a:cubicBezTo>
                      <a:pt x="643" y="338"/>
                      <a:pt x="645" y="338"/>
                      <a:pt x="647" y="338"/>
                    </a:cubicBezTo>
                    <a:cubicBezTo>
                      <a:pt x="647" y="340"/>
                      <a:pt x="645" y="340"/>
                      <a:pt x="645" y="342"/>
                    </a:cubicBezTo>
                    <a:cubicBezTo>
                      <a:pt x="650" y="343"/>
                      <a:pt x="649" y="338"/>
                      <a:pt x="653" y="338"/>
                    </a:cubicBezTo>
                    <a:cubicBezTo>
                      <a:pt x="655" y="339"/>
                      <a:pt x="658" y="340"/>
                      <a:pt x="662" y="340"/>
                    </a:cubicBezTo>
                    <a:cubicBezTo>
                      <a:pt x="661" y="332"/>
                      <a:pt x="674" y="338"/>
                      <a:pt x="671" y="329"/>
                    </a:cubicBezTo>
                    <a:cubicBezTo>
                      <a:pt x="665" y="327"/>
                      <a:pt x="662" y="331"/>
                      <a:pt x="660" y="3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1" name="îṥlîḓé">
                <a:extLst>
                  <a:ext uri="{FF2B5EF4-FFF2-40B4-BE49-F238E27FC236}">
                    <a16:creationId xmlns:a16="http://schemas.microsoft.com/office/drawing/2014/main" xmlns="" id="{D0E1496C-6B55-42FF-BC10-ED6D878F5AD1}"/>
                  </a:ext>
                </a:extLst>
              </p:cNvPr>
              <p:cNvSpPr/>
              <p:nvPr/>
            </p:nvSpPr>
            <p:spPr bwMode="auto">
              <a:xfrm>
                <a:off x="5559321" y="1164304"/>
                <a:ext cx="126070" cy="191908"/>
              </a:xfrm>
              <a:custGeom>
                <a:avLst/>
                <a:gdLst>
                  <a:gd name="T0" fmla="*/ 16 w 60"/>
                  <a:gd name="T1" fmla="*/ 9 h 92"/>
                  <a:gd name="T2" fmla="*/ 30 w 60"/>
                  <a:gd name="T3" fmla="*/ 7 h 92"/>
                  <a:gd name="T4" fmla="*/ 31 w 60"/>
                  <a:gd name="T5" fmla="*/ 19 h 92"/>
                  <a:gd name="T6" fmla="*/ 22 w 60"/>
                  <a:gd name="T7" fmla="*/ 24 h 92"/>
                  <a:gd name="T8" fmla="*/ 33 w 60"/>
                  <a:gd name="T9" fmla="*/ 30 h 92"/>
                  <a:gd name="T10" fmla="*/ 39 w 60"/>
                  <a:gd name="T11" fmla="*/ 43 h 92"/>
                  <a:gd name="T12" fmla="*/ 43 w 60"/>
                  <a:gd name="T13" fmla="*/ 47 h 92"/>
                  <a:gd name="T14" fmla="*/ 50 w 60"/>
                  <a:gd name="T15" fmla="*/ 50 h 92"/>
                  <a:gd name="T16" fmla="*/ 46 w 60"/>
                  <a:gd name="T17" fmla="*/ 58 h 92"/>
                  <a:gd name="T18" fmla="*/ 58 w 60"/>
                  <a:gd name="T19" fmla="*/ 60 h 92"/>
                  <a:gd name="T20" fmla="*/ 58 w 60"/>
                  <a:gd name="T21" fmla="*/ 71 h 92"/>
                  <a:gd name="T22" fmla="*/ 54 w 60"/>
                  <a:gd name="T23" fmla="*/ 71 h 92"/>
                  <a:gd name="T24" fmla="*/ 58 w 60"/>
                  <a:gd name="T25" fmla="*/ 73 h 92"/>
                  <a:gd name="T26" fmla="*/ 54 w 60"/>
                  <a:gd name="T27" fmla="*/ 78 h 92"/>
                  <a:gd name="T28" fmla="*/ 48 w 60"/>
                  <a:gd name="T29" fmla="*/ 82 h 92"/>
                  <a:gd name="T30" fmla="*/ 30 w 60"/>
                  <a:gd name="T31" fmla="*/ 80 h 92"/>
                  <a:gd name="T32" fmla="*/ 22 w 60"/>
                  <a:gd name="T33" fmla="*/ 82 h 92"/>
                  <a:gd name="T34" fmla="*/ 9 w 60"/>
                  <a:gd name="T35" fmla="*/ 82 h 92"/>
                  <a:gd name="T36" fmla="*/ 13 w 60"/>
                  <a:gd name="T37" fmla="*/ 80 h 92"/>
                  <a:gd name="T38" fmla="*/ 15 w 60"/>
                  <a:gd name="T39" fmla="*/ 82 h 92"/>
                  <a:gd name="T40" fmla="*/ 16 w 60"/>
                  <a:gd name="T41" fmla="*/ 78 h 92"/>
                  <a:gd name="T42" fmla="*/ 28 w 60"/>
                  <a:gd name="T43" fmla="*/ 76 h 92"/>
                  <a:gd name="T44" fmla="*/ 13 w 60"/>
                  <a:gd name="T45" fmla="*/ 71 h 92"/>
                  <a:gd name="T46" fmla="*/ 13 w 60"/>
                  <a:gd name="T47" fmla="*/ 60 h 92"/>
                  <a:gd name="T48" fmla="*/ 16 w 60"/>
                  <a:gd name="T49" fmla="*/ 58 h 92"/>
                  <a:gd name="T50" fmla="*/ 24 w 60"/>
                  <a:gd name="T51" fmla="*/ 58 h 92"/>
                  <a:gd name="T52" fmla="*/ 26 w 60"/>
                  <a:gd name="T53" fmla="*/ 47 h 92"/>
                  <a:gd name="T54" fmla="*/ 20 w 60"/>
                  <a:gd name="T55" fmla="*/ 39 h 92"/>
                  <a:gd name="T56" fmla="*/ 13 w 60"/>
                  <a:gd name="T57" fmla="*/ 41 h 92"/>
                  <a:gd name="T58" fmla="*/ 13 w 60"/>
                  <a:gd name="T59" fmla="*/ 32 h 92"/>
                  <a:gd name="T60" fmla="*/ 5 w 60"/>
                  <a:gd name="T61" fmla="*/ 28 h 92"/>
                  <a:gd name="T62" fmla="*/ 0 w 60"/>
                  <a:gd name="T63" fmla="*/ 9 h 92"/>
                  <a:gd name="T64" fmla="*/ 9 w 60"/>
                  <a:gd name="T65" fmla="*/ 0 h 92"/>
                  <a:gd name="T66" fmla="*/ 26 w 60"/>
                  <a:gd name="T67" fmla="*/ 0 h 92"/>
                  <a:gd name="T68" fmla="*/ 16 w 60"/>
                  <a:gd name="T69" fmla="*/ 9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0" h="92">
                    <a:moveTo>
                      <a:pt x="16" y="9"/>
                    </a:moveTo>
                    <a:cubicBezTo>
                      <a:pt x="18" y="13"/>
                      <a:pt x="26" y="7"/>
                      <a:pt x="30" y="7"/>
                    </a:cubicBezTo>
                    <a:cubicBezTo>
                      <a:pt x="32" y="10"/>
                      <a:pt x="32" y="14"/>
                      <a:pt x="31" y="19"/>
                    </a:cubicBezTo>
                    <a:cubicBezTo>
                      <a:pt x="27" y="19"/>
                      <a:pt x="23" y="21"/>
                      <a:pt x="22" y="24"/>
                    </a:cubicBezTo>
                    <a:cubicBezTo>
                      <a:pt x="24" y="28"/>
                      <a:pt x="28" y="30"/>
                      <a:pt x="33" y="30"/>
                    </a:cubicBezTo>
                    <a:cubicBezTo>
                      <a:pt x="33" y="37"/>
                      <a:pt x="41" y="35"/>
                      <a:pt x="39" y="43"/>
                    </a:cubicBezTo>
                    <a:cubicBezTo>
                      <a:pt x="39" y="45"/>
                      <a:pt x="43" y="44"/>
                      <a:pt x="43" y="47"/>
                    </a:cubicBezTo>
                    <a:cubicBezTo>
                      <a:pt x="43" y="50"/>
                      <a:pt x="49" y="48"/>
                      <a:pt x="50" y="50"/>
                    </a:cubicBezTo>
                    <a:cubicBezTo>
                      <a:pt x="49" y="53"/>
                      <a:pt x="47" y="55"/>
                      <a:pt x="46" y="58"/>
                    </a:cubicBezTo>
                    <a:cubicBezTo>
                      <a:pt x="51" y="57"/>
                      <a:pt x="55" y="57"/>
                      <a:pt x="58" y="60"/>
                    </a:cubicBezTo>
                    <a:cubicBezTo>
                      <a:pt x="55" y="62"/>
                      <a:pt x="60" y="68"/>
                      <a:pt x="58" y="71"/>
                    </a:cubicBezTo>
                    <a:cubicBezTo>
                      <a:pt x="57" y="71"/>
                      <a:pt x="54" y="70"/>
                      <a:pt x="54" y="71"/>
                    </a:cubicBezTo>
                    <a:cubicBezTo>
                      <a:pt x="53" y="73"/>
                      <a:pt x="56" y="72"/>
                      <a:pt x="58" y="73"/>
                    </a:cubicBezTo>
                    <a:cubicBezTo>
                      <a:pt x="56" y="75"/>
                      <a:pt x="53" y="75"/>
                      <a:pt x="54" y="78"/>
                    </a:cubicBezTo>
                    <a:cubicBezTo>
                      <a:pt x="51" y="79"/>
                      <a:pt x="51" y="82"/>
                      <a:pt x="48" y="82"/>
                    </a:cubicBezTo>
                    <a:cubicBezTo>
                      <a:pt x="42" y="81"/>
                      <a:pt x="38" y="79"/>
                      <a:pt x="30" y="80"/>
                    </a:cubicBezTo>
                    <a:cubicBezTo>
                      <a:pt x="26" y="84"/>
                      <a:pt x="28" y="84"/>
                      <a:pt x="22" y="82"/>
                    </a:cubicBezTo>
                    <a:cubicBezTo>
                      <a:pt x="20" y="86"/>
                      <a:pt x="9" y="92"/>
                      <a:pt x="9" y="82"/>
                    </a:cubicBezTo>
                    <a:cubicBezTo>
                      <a:pt x="11" y="83"/>
                      <a:pt x="12" y="80"/>
                      <a:pt x="13" y="80"/>
                    </a:cubicBezTo>
                    <a:cubicBezTo>
                      <a:pt x="14" y="80"/>
                      <a:pt x="15" y="82"/>
                      <a:pt x="15" y="82"/>
                    </a:cubicBezTo>
                    <a:cubicBezTo>
                      <a:pt x="17" y="81"/>
                      <a:pt x="15" y="79"/>
                      <a:pt x="16" y="78"/>
                    </a:cubicBezTo>
                    <a:cubicBezTo>
                      <a:pt x="19" y="76"/>
                      <a:pt x="23" y="78"/>
                      <a:pt x="28" y="76"/>
                    </a:cubicBezTo>
                    <a:cubicBezTo>
                      <a:pt x="26" y="67"/>
                      <a:pt x="18" y="74"/>
                      <a:pt x="13" y="71"/>
                    </a:cubicBezTo>
                    <a:cubicBezTo>
                      <a:pt x="13" y="67"/>
                      <a:pt x="13" y="63"/>
                      <a:pt x="13" y="60"/>
                    </a:cubicBezTo>
                    <a:cubicBezTo>
                      <a:pt x="16" y="60"/>
                      <a:pt x="20" y="58"/>
                      <a:pt x="16" y="58"/>
                    </a:cubicBezTo>
                    <a:cubicBezTo>
                      <a:pt x="18" y="52"/>
                      <a:pt x="21" y="60"/>
                      <a:pt x="24" y="58"/>
                    </a:cubicBezTo>
                    <a:cubicBezTo>
                      <a:pt x="28" y="58"/>
                      <a:pt x="21" y="50"/>
                      <a:pt x="26" y="47"/>
                    </a:cubicBezTo>
                    <a:cubicBezTo>
                      <a:pt x="25" y="43"/>
                      <a:pt x="19" y="45"/>
                      <a:pt x="20" y="39"/>
                    </a:cubicBezTo>
                    <a:cubicBezTo>
                      <a:pt x="19" y="41"/>
                      <a:pt x="16" y="41"/>
                      <a:pt x="13" y="41"/>
                    </a:cubicBezTo>
                    <a:cubicBezTo>
                      <a:pt x="13" y="38"/>
                      <a:pt x="13" y="35"/>
                      <a:pt x="13" y="32"/>
                    </a:cubicBezTo>
                    <a:cubicBezTo>
                      <a:pt x="13" y="28"/>
                      <a:pt x="6" y="31"/>
                      <a:pt x="5" y="28"/>
                    </a:cubicBezTo>
                    <a:cubicBezTo>
                      <a:pt x="9" y="21"/>
                      <a:pt x="8" y="10"/>
                      <a:pt x="0" y="9"/>
                    </a:cubicBezTo>
                    <a:cubicBezTo>
                      <a:pt x="3" y="6"/>
                      <a:pt x="8" y="5"/>
                      <a:pt x="9" y="0"/>
                    </a:cubicBezTo>
                    <a:cubicBezTo>
                      <a:pt x="15" y="0"/>
                      <a:pt x="20" y="0"/>
                      <a:pt x="26" y="0"/>
                    </a:cubicBezTo>
                    <a:cubicBezTo>
                      <a:pt x="22" y="3"/>
                      <a:pt x="19" y="6"/>
                      <a:pt x="16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2" name="îs1ïḍê">
                <a:extLst>
                  <a:ext uri="{FF2B5EF4-FFF2-40B4-BE49-F238E27FC236}">
                    <a16:creationId xmlns:a16="http://schemas.microsoft.com/office/drawing/2014/main" xmlns="" id="{2DF8C3C3-1413-43C0-B946-78DD3D3DBE83}"/>
                  </a:ext>
                </a:extLst>
              </p:cNvPr>
              <p:cNvSpPr/>
              <p:nvPr/>
            </p:nvSpPr>
            <p:spPr bwMode="auto">
              <a:xfrm>
                <a:off x="3213011" y="1172709"/>
                <a:ext cx="35020" cy="28016"/>
              </a:xfrm>
              <a:custGeom>
                <a:avLst/>
                <a:gdLst>
                  <a:gd name="T0" fmla="*/ 15 w 17"/>
                  <a:gd name="T1" fmla="*/ 2 h 13"/>
                  <a:gd name="T2" fmla="*/ 17 w 17"/>
                  <a:gd name="T3" fmla="*/ 9 h 13"/>
                  <a:gd name="T4" fmla="*/ 8 w 17"/>
                  <a:gd name="T5" fmla="*/ 13 h 13"/>
                  <a:gd name="T6" fmla="*/ 8 w 17"/>
                  <a:gd name="T7" fmla="*/ 9 h 13"/>
                  <a:gd name="T8" fmla="*/ 4 w 17"/>
                  <a:gd name="T9" fmla="*/ 11 h 13"/>
                  <a:gd name="T10" fmla="*/ 6 w 17"/>
                  <a:gd name="T11" fmla="*/ 9 h 13"/>
                  <a:gd name="T12" fmla="*/ 15 w 17"/>
                  <a:gd name="T13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3">
                    <a:moveTo>
                      <a:pt x="15" y="2"/>
                    </a:moveTo>
                    <a:cubicBezTo>
                      <a:pt x="13" y="4"/>
                      <a:pt x="14" y="7"/>
                      <a:pt x="17" y="9"/>
                    </a:cubicBezTo>
                    <a:cubicBezTo>
                      <a:pt x="15" y="12"/>
                      <a:pt x="11" y="12"/>
                      <a:pt x="8" y="13"/>
                    </a:cubicBezTo>
                    <a:cubicBezTo>
                      <a:pt x="8" y="12"/>
                      <a:pt x="8" y="10"/>
                      <a:pt x="8" y="9"/>
                    </a:cubicBezTo>
                    <a:cubicBezTo>
                      <a:pt x="6" y="9"/>
                      <a:pt x="6" y="11"/>
                      <a:pt x="4" y="11"/>
                    </a:cubicBezTo>
                    <a:cubicBezTo>
                      <a:pt x="0" y="9"/>
                      <a:pt x="5" y="10"/>
                      <a:pt x="6" y="9"/>
                    </a:cubicBezTo>
                    <a:cubicBezTo>
                      <a:pt x="7" y="8"/>
                      <a:pt x="11" y="0"/>
                      <a:pt x="15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3" name="ïṧļiḓe">
                <a:extLst>
                  <a:ext uri="{FF2B5EF4-FFF2-40B4-BE49-F238E27FC236}">
                    <a16:creationId xmlns:a16="http://schemas.microsoft.com/office/drawing/2014/main" xmlns="" id="{BE17AD07-F86C-4029-B99B-620786B4CABD}"/>
                  </a:ext>
                </a:extLst>
              </p:cNvPr>
              <p:cNvSpPr/>
              <p:nvPr/>
            </p:nvSpPr>
            <p:spPr bwMode="auto">
              <a:xfrm>
                <a:off x="7869210" y="1485083"/>
                <a:ext cx="21012" cy="22413"/>
              </a:xfrm>
              <a:custGeom>
                <a:avLst/>
                <a:gdLst>
                  <a:gd name="T0" fmla="*/ 3 w 10"/>
                  <a:gd name="T1" fmla="*/ 3 h 11"/>
                  <a:gd name="T2" fmla="*/ 10 w 10"/>
                  <a:gd name="T3" fmla="*/ 1 h 11"/>
                  <a:gd name="T4" fmla="*/ 1 w 10"/>
                  <a:gd name="T5" fmla="*/ 10 h 11"/>
                  <a:gd name="T6" fmla="*/ 3 w 10"/>
                  <a:gd name="T7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1">
                    <a:moveTo>
                      <a:pt x="3" y="3"/>
                    </a:moveTo>
                    <a:cubicBezTo>
                      <a:pt x="4" y="0"/>
                      <a:pt x="5" y="3"/>
                      <a:pt x="10" y="1"/>
                    </a:cubicBezTo>
                    <a:cubicBezTo>
                      <a:pt x="8" y="5"/>
                      <a:pt x="8" y="11"/>
                      <a:pt x="1" y="10"/>
                    </a:cubicBezTo>
                    <a:cubicBezTo>
                      <a:pt x="0" y="8"/>
                      <a:pt x="8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4" name="îsļîḋè">
                <a:extLst>
                  <a:ext uri="{FF2B5EF4-FFF2-40B4-BE49-F238E27FC236}">
                    <a16:creationId xmlns:a16="http://schemas.microsoft.com/office/drawing/2014/main" xmlns="" id="{26A570CD-69F4-4C0F-BB4F-5F145C554237}"/>
                  </a:ext>
                </a:extLst>
              </p:cNvPr>
              <p:cNvSpPr/>
              <p:nvPr/>
            </p:nvSpPr>
            <p:spPr bwMode="auto">
              <a:xfrm>
                <a:off x="7380337" y="2095825"/>
                <a:ext cx="155487" cy="180701"/>
              </a:xfrm>
              <a:custGeom>
                <a:avLst/>
                <a:gdLst>
                  <a:gd name="T0" fmla="*/ 60 w 75"/>
                  <a:gd name="T1" fmla="*/ 5 h 87"/>
                  <a:gd name="T2" fmla="*/ 68 w 75"/>
                  <a:gd name="T3" fmla="*/ 9 h 87"/>
                  <a:gd name="T4" fmla="*/ 75 w 75"/>
                  <a:gd name="T5" fmla="*/ 14 h 87"/>
                  <a:gd name="T6" fmla="*/ 68 w 75"/>
                  <a:gd name="T7" fmla="*/ 24 h 87"/>
                  <a:gd name="T8" fmla="*/ 66 w 75"/>
                  <a:gd name="T9" fmla="*/ 35 h 87"/>
                  <a:gd name="T10" fmla="*/ 70 w 75"/>
                  <a:gd name="T11" fmla="*/ 38 h 87"/>
                  <a:gd name="T12" fmla="*/ 70 w 75"/>
                  <a:gd name="T13" fmla="*/ 44 h 87"/>
                  <a:gd name="T14" fmla="*/ 73 w 75"/>
                  <a:gd name="T15" fmla="*/ 48 h 87"/>
                  <a:gd name="T16" fmla="*/ 64 w 75"/>
                  <a:gd name="T17" fmla="*/ 53 h 87"/>
                  <a:gd name="T18" fmla="*/ 62 w 75"/>
                  <a:gd name="T19" fmla="*/ 63 h 87"/>
                  <a:gd name="T20" fmla="*/ 62 w 75"/>
                  <a:gd name="T21" fmla="*/ 66 h 87"/>
                  <a:gd name="T22" fmla="*/ 59 w 75"/>
                  <a:gd name="T23" fmla="*/ 66 h 87"/>
                  <a:gd name="T24" fmla="*/ 53 w 75"/>
                  <a:gd name="T25" fmla="*/ 74 h 87"/>
                  <a:gd name="T26" fmla="*/ 53 w 75"/>
                  <a:gd name="T27" fmla="*/ 85 h 87"/>
                  <a:gd name="T28" fmla="*/ 34 w 75"/>
                  <a:gd name="T29" fmla="*/ 79 h 87"/>
                  <a:gd name="T30" fmla="*/ 32 w 75"/>
                  <a:gd name="T31" fmla="*/ 83 h 87"/>
                  <a:gd name="T32" fmla="*/ 27 w 75"/>
                  <a:gd name="T33" fmla="*/ 79 h 87"/>
                  <a:gd name="T34" fmla="*/ 18 w 75"/>
                  <a:gd name="T35" fmla="*/ 79 h 87"/>
                  <a:gd name="T36" fmla="*/ 12 w 75"/>
                  <a:gd name="T37" fmla="*/ 78 h 87"/>
                  <a:gd name="T38" fmla="*/ 4 w 75"/>
                  <a:gd name="T39" fmla="*/ 66 h 87"/>
                  <a:gd name="T40" fmla="*/ 6 w 75"/>
                  <a:gd name="T41" fmla="*/ 59 h 87"/>
                  <a:gd name="T42" fmla="*/ 4 w 75"/>
                  <a:gd name="T43" fmla="*/ 59 h 87"/>
                  <a:gd name="T44" fmla="*/ 3 w 75"/>
                  <a:gd name="T45" fmla="*/ 44 h 87"/>
                  <a:gd name="T46" fmla="*/ 21 w 75"/>
                  <a:gd name="T47" fmla="*/ 42 h 87"/>
                  <a:gd name="T48" fmla="*/ 21 w 75"/>
                  <a:gd name="T49" fmla="*/ 37 h 87"/>
                  <a:gd name="T50" fmla="*/ 34 w 75"/>
                  <a:gd name="T51" fmla="*/ 27 h 87"/>
                  <a:gd name="T52" fmla="*/ 46 w 75"/>
                  <a:gd name="T53" fmla="*/ 24 h 87"/>
                  <a:gd name="T54" fmla="*/ 47 w 75"/>
                  <a:gd name="T55" fmla="*/ 18 h 87"/>
                  <a:gd name="T56" fmla="*/ 51 w 75"/>
                  <a:gd name="T57" fmla="*/ 18 h 87"/>
                  <a:gd name="T58" fmla="*/ 55 w 75"/>
                  <a:gd name="T59" fmla="*/ 14 h 87"/>
                  <a:gd name="T60" fmla="*/ 62 w 75"/>
                  <a:gd name="T61" fmla="*/ 5 h 87"/>
                  <a:gd name="T62" fmla="*/ 60 w 75"/>
                  <a:gd name="T63" fmla="*/ 5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5" h="87">
                    <a:moveTo>
                      <a:pt x="60" y="5"/>
                    </a:moveTo>
                    <a:cubicBezTo>
                      <a:pt x="62" y="0"/>
                      <a:pt x="65" y="9"/>
                      <a:pt x="68" y="9"/>
                    </a:cubicBezTo>
                    <a:cubicBezTo>
                      <a:pt x="70" y="10"/>
                      <a:pt x="72" y="14"/>
                      <a:pt x="75" y="14"/>
                    </a:cubicBezTo>
                    <a:cubicBezTo>
                      <a:pt x="74" y="19"/>
                      <a:pt x="74" y="24"/>
                      <a:pt x="68" y="24"/>
                    </a:cubicBezTo>
                    <a:cubicBezTo>
                      <a:pt x="67" y="27"/>
                      <a:pt x="70" y="35"/>
                      <a:pt x="66" y="35"/>
                    </a:cubicBezTo>
                    <a:cubicBezTo>
                      <a:pt x="66" y="37"/>
                      <a:pt x="69" y="37"/>
                      <a:pt x="70" y="38"/>
                    </a:cubicBezTo>
                    <a:cubicBezTo>
                      <a:pt x="70" y="40"/>
                      <a:pt x="69" y="43"/>
                      <a:pt x="70" y="44"/>
                    </a:cubicBezTo>
                    <a:cubicBezTo>
                      <a:pt x="71" y="46"/>
                      <a:pt x="73" y="46"/>
                      <a:pt x="73" y="48"/>
                    </a:cubicBezTo>
                    <a:cubicBezTo>
                      <a:pt x="73" y="52"/>
                      <a:pt x="67" y="56"/>
                      <a:pt x="64" y="53"/>
                    </a:cubicBezTo>
                    <a:cubicBezTo>
                      <a:pt x="65" y="58"/>
                      <a:pt x="67" y="59"/>
                      <a:pt x="62" y="63"/>
                    </a:cubicBezTo>
                    <a:cubicBezTo>
                      <a:pt x="62" y="63"/>
                      <a:pt x="63" y="66"/>
                      <a:pt x="62" y="66"/>
                    </a:cubicBezTo>
                    <a:cubicBezTo>
                      <a:pt x="62" y="67"/>
                      <a:pt x="59" y="66"/>
                      <a:pt x="59" y="66"/>
                    </a:cubicBezTo>
                    <a:cubicBezTo>
                      <a:pt x="57" y="69"/>
                      <a:pt x="58" y="76"/>
                      <a:pt x="53" y="74"/>
                    </a:cubicBezTo>
                    <a:cubicBezTo>
                      <a:pt x="56" y="77"/>
                      <a:pt x="51" y="79"/>
                      <a:pt x="53" y="85"/>
                    </a:cubicBezTo>
                    <a:cubicBezTo>
                      <a:pt x="43" y="87"/>
                      <a:pt x="41" y="81"/>
                      <a:pt x="34" y="79"/>
                    </a:cubicBezTo>
                    <a:cubicBezTo>
                      <a:pt x="33" y="79"/>
                      <a:pt x="33" y="82"/>
                      <a:pt x="32" y="83"/>
                    </a:cubicBezTo>
                    <a:cubicBezTo>
                      <a:pt x="29" y="85"/>
                      <a:pt x="28" y="80"/>
                      <a:pt x="27" y="79"/>
                    </a:cubicBezTo>
                    <a:cubicBezTo>
                      <a:pt x="24" y="79"/>
                      <a:pt x="20" y="81"/>
                      <a:pt x="18" y="79"/>
                    </a:cubicBezTo>
                    <a:cubicBezTo>
                      <a:pt x="16" y="79"/>
                      <a:pt x="18" y="74"/>
                      <a:pt x="12" y="78"/>
                    </a:cubicBezTo>
                    <a:cubicBezTo>
                      <a:pt x="10" y="73"/>
                      <a:pt x="10" y="67"/>
                      <a:pt x="4" y="66"/>
                    </a:cubicBezTo>
                    <a:cubicBezTo>
                      <a:pt x="4" y="63"/>
                      <a:pt x="7" y="62"/>
                      <a:pt x="6" y="59"/>
                    </a:cubicBezTo>
                    <a:cubicBezTo>
                      <a:pt x="6" y="56"/>
                      <a:pt x="4" y="59"/>
                      <a:pt x="4" y="59"/>
                    </a:cubicBezTo>
                    <a:cubicBezTo>
                      <a:pt x="0" y="56"/>
                      <a:pt x="4" y="51"/>
                      <a:pt x="3" y="44"/>
                    </a:cubicBezTo>
                    <a:cubicBezTo>
                      <a:pt x="10" y="44"/>
                      <a:pt x="16" y="44"/>
                      <a:pt x="21" y="42"/>
                    </a:cubicBezTo>
                    <a:cubicBezTo>
                      <a:pt x="21" y="39"/>
                      <a:pt x="24" y="37"/>
                      <a:pt x="21" y="37"/>
                    </a:cubicBezTo>
                    <a:cubicBezTo>
                      <a:pt x="23" y="34"/>
                      <a:pt x="38" y="30"/>
                      <a:pt x="34" y="27"/>
                    </a:cubicBezTo>
                    <a:cubicBezTo>
                      <a:pt x="37" y="25"/>
                      <a:pt x="41" y="24"/>
                      <a:pt x="46" y="24"/>
                    </a:cubicBezTo>
                    <a:cubicBezTo>
                      <a:pt x="48" y="24"/>
                      <a:pt x="46" y="20"/>
                      <a:pt x="47" y="18"/>
                    </a:cubicBezTo>
                    <a:cubicBezTo>
                      <a:pt x="48" y="17"/>
                      <a:pt x="51" y="18"/>
                      <a:pt x="51" y="18"/>
                    </a:cubicBezTo>
                    <a:cubicBezTo>
                      <a:pt x="52" y="16"/>
                      <a:pt x="51" y="13"/>
                      <a:pt x="55" y="14"/>
                    </a:cubicBezTo>
                    <a:cubicBezTo>
                      <a:pt x="52" y="6"/>
                      <a:pt x="60" y="8"/>
                      <a:pt x="62" y="5"/>
                    </a:cubicBezTo>
                    <a:cubicBezTo>
                      <a:pt x="62" y="5"/>
                      <a:pt x="61" y="5"/>
                      <a:pt x="60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5" name="îṡļîḋe">
                <a:extLst>
                  <a:ext uri="{FF2B5EF4-FFF2-40B4-BE49-F238E27FC236}">
                    <a16:creationId xmlns:a16="http://schemas.microsoft.com/office/drawing/2014/main" xmlns="" id="{C7C5AB27-137D-476D-BCDB-92F0EBD6A967}"/>
                  </a:ext>
                </a:extLst>
              </p:cNvPr>
              <p:cNvSpPr/>
              <p:nvPr/>
            </p:nvSpPr>
            <p:spPr bwMode="auto">
              <a:xfrm>
                <a:off x="7540027" y="2224696"/>
                <a:ext cx="71440" cy="81245"/>
              </a:xfrm>
              <a:custGeom>
                <a:avLst/>
                <a:gdLst>
                  <a:gd name="T0" fmla="*/ 30 w 34"/>
                  <a:gd name="T1" fmla="*/ 1 h 39"/>
                  <a:gd name="T2" fmla="*/ 24 w 34"/>
                  <a:gd name="T3" fmla="*/ 8 h 39"/>
                  <a:gd name="T4" fmla="*/ 23 w 34"/>
                  <a:gd name="T5" fmla="*/ 8 h 39"/>
                  <a:gd name="T6" fmla="*/ 24 w 34"/>
                  <a:gd name="T7" fmla="*/ 14 h 39"/>
                  <a:gd name="T8" fmla="*/ 28 w 34"/>
                  <a:gd name="T9" fmla="*/ 17 h 39"/>
                  <a:gd name="T10" fmla="*/ 30 w 34"/>
                  <a:gd name="T11" fmla="*/ 34 h 39"/>
                  <a:gd name="T12" fmla="*/ 23 w 34"/>
                  <a:gd name="T13" fmla="*/ 34 h 39"/>
                  <a:gd name="T14" fmla="*/ 17 w 34"/>
                  <a:gd name="T15" fmla="*/ 16 h 39"/>
                  <a:gd name="T16" fmla="*/ 10 w 34"/>
                  <a:gd name="T17" fmla="*/ 21 h 39"/>
                  <a:gd name="T18" fmla="*/ 10 w 34"/>
                  <a:gd name="T19" fmla="*/ 32 h 39"/>
                  <a:gd name="T20" fmla="*/ 4 w 34"/>
                  <a:gd name="T21" fmla="*/ 38 h 39"/>
                  <a:gd name="T22" fmla="*/ 2 w 34"/>
                  <a:gd name="T23" fmla="*/ 29 h 39"/>
                  <a:gd name="T24" fmla="*/ 4 w 34"/>
                  <a:gd name="T25" fmla="*/ 27 h 39"/>
                  <a:gd name="T26" fmla="*/ 2 w 34"/>
                  <a:gd name="T27" fmla="*/ 25 h 39"/>
                  <a:gd name="T28" fmla="*/ 4 w 34"/>
                  <a:gd name="T29" fmla="*/ 17 h 39"/>
                  <a:gd name="T30" fmla="*/ 0 w 34"/>
                  <a:gd name="T31" fmla="*/ 14 h 39"/>
                  <a:gd name="T32" fmla="*/ 15 w 34"/>
                  <a:gd name="T33" fmla="*/ 1 h 39"/>
                  <a:gd name="T34" fmla="*/ 30 w 34"/>
                  <a:gd name="T35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39">
                    <a:moveTo>
                      <a:pt x="30" y="1"/>
                    </a:moveTo>
                    <a:cubicBezTo>
                      <a:pt x="34" y="9"/>
                      <a:pt x="21" y="5"/>
                      <a:pt x="24" y="8"/>
                    </a:cubicBezTo>
                    <a:cubicBezTo>
                      <a:pt x="27" y="11"/>
                      <a:pt x="25" y="9"/>
                      <a:pt x="23" y="8"/>
                    </a:cubicBezTo>
                    <a:cubicBezTo>
                      <a:pt x="23" y="11"/>
                      <a:pt x="23" y="12"/>
                      <a:pt x="24" y="14"/>
                    </a:cubicBezTo>
                    <a:cubicBezTo>
                      <a:pt x="25" y="15"/>
                      <a:pt x="28" y="17"/>
                      <a:pt x="28" y="17"/>
                    </a:cubicBezTo>
                    <a:cubicBezTo>
                      <a:pt x="30" y="22"/>
                      <a:pt x="28" y="28"/>
                      <a:pt x="30" y="34"/>
                    </a:cubicBezTo>
                    <a:cubicBezTo>
                      <a:pt x="28" y="34"/>
                      <a:pt x="25" y="34"/>
                      <a:pt x="23" y="34"/>
                    </a:cubicBezTo>
                    <a:cubicBezTo>
                      <a:pt x="20" y="28"/>
                      <a:pt x="17" y="23"/>
                      <a:pt x="17" y="16"/>
                    </a:cubicBezTo>
                    <a:cubicBezTo>
                      <a:pt x="13" y="16"/>
                      <a:pt x="16" y="23"/>
                      <a:pt x="10" y="21"/>
                    </a:cubicBezTo>
                    <a:cubicBezTo>
                      <a:pt x="10" y="25"/>
                      <a:pt x="10" y="29"/>
                      <a:pt x="10" y="32"/>
                    </a:cubicBezTo>
                    <a:cubicBezTo>
                      <a:pt x="10" y="37"/>
                      <a:pt x="4" y="34"/>
                      <a:pt x="4" y="38"/>
                    </a:cubicBezTo>
                    <a:cubicBezTo>
                      <a:pt x="1" y="39"/>
                      <a:pt x="1" y="32"/>
                      <a:pt x="2" y="29"/>
                    </a:cubicBezTo>
                    <a:cubicBezTo>
                      <a:pt x="2" y="28"/>
                      <a:pt x="4" y="27"/>
                      <a:pt x="4" y="27"/>
                    </a:cubicBezTo>
                    <a:cubicBezTo>
                      <a:pt x="4" y="25"/>
                      <a:pt x="2" y="26"/>
                      <a:pt x="2" y="25"/>
                    </a:cubicBezTo>
                    <a:cubicBezTo>
                      <a:pt x="2" y="24"/>
                      <a:pt x="5" y="20"/>
                      <a:pt x="4" y="17"/>
                    </a:cubicBezTo>
                    <a:cubicBezTo>
                      <a:pt x="5" y="14"/>
                      <a:pt x="2" y="14"/>
                      <a:pt x="0" y="14"/>
                    </a:cubicBezTo>
                    <a:cubicBezTo>
                      <a:pt x="2" y="7"/>
                      <a:pt x="5" y="0"/>
                      <a:pt x="15" y="1"/>
                    </a:cubicBezTo>
                    <a:cubicBezTo>
                      <a:pt x="9" y="7"/>
                      <a:pt x="26" y="1"/>
                      <a:pt x="3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6" name="ïśḷiḓe">
                <a:extLst>
                  <a:ext uri="{FF2B5EF4-FFF2-40B4-BE49-F238E27FC236}">
                    <a16:creationId xmlns:a16="http://schemas.microsoft.com/office/drawing/2014/main" xmlns="" id="{40430C1A-B60E-404A-8E57-2F0B29130D0C}"/>
                  </a:ext>
                </a:extLst>
              </p:cNvPr>
              <p:cNvSpPr/>
              <p:nvPr/>
            </p:nvSpPr>
            <p:spPr bwMode="auto">
              <a:xfrm>
                <a:off x="7328508" y="2304541"/>
                <a:ext cx="163892" cy="47627"/>
              </a:xfrm>
              <a:custGeom>
                <a:avLst/>
                <a:gdLst>
                  <a:gd name="T0" fmla="*/ 2 w 79"/>
                  <a:gd name="T1" fmla="*/ 7 h 23"/>
                  <a:gd name="T2" fmla="*/ 9 w 79"/>
                  <a:gd name="T3" fmla="*/ 2 h 23"/>
                  <a:gd name="T4" fmla="*/ 13 w 79"/>
                  <a:gd name="T5" fmla="*/ 6 h 23"/>
                  <a:gd name="T6" fmla="*/ 16 w 79"/>
                  <a:gd name="T7" fmla="*/ 7 h 23"/>
                  <a:gd name="T8" fmla="*/ 35 w 79"/>
                  <a:gd name="T9" fmla="*/ 11 h 23"/>
                  <a:gd name="T10" fmla="*/ 54 w 79"/>
                  <a:gd name="T11" fmla="*/ 9 h 23"/>
                  <a:gd name="T12" fmla="*/ 57 w 79"/>
                  <a:gd name="T13" fmla="*/ 13 h 23"/>
                  <a:gd name="T14" fmla="*/ 63 w 79"/>
                  <a:gd name="T15" fmla="*/ 15 h 23"/>
                  <a:gd name="T16" fmla="*/ 72 w 79"/>
                  <a:gd name="T17" fmla="*/ 15 h 23"/>
                  <a:gd name="T18" fmla="*/ 74 w 79"/>
                  <a:gd name="T19" fmla="*/ 20 h 23"/>
                  <a:gd name="T20" fmla="*/ 71 w 79"/>
                  <a:gd name="T21" fmla="*/ 20 h 23"/>
                  <a:gd name="T22" fmla="*/ 33 w 79"/>
                  <a:gd name="T23" fmla="*/ 15 h 23"/>
                  <a:gd name="T24" fmla="*/ 24 w 79"/>
                  <a:gd name="T25" fmla="*/ 15 h 23"/>
                  <a:gd name="T26" fmla="*/ 11 w 79"/>
                  <a:gd name="T27" fmla="*/ 11 h 23"/>
                  <a:gd name="T28" fmla="*/ 2 w 79"/>
                  <a:gd name="T29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" h="23">
                    <a:moveTo>
                      <a:pt x="2" y="7"/>
                    </a:moveTo>
                    <a:cubicBezTo>
                      <a:pt x="0" y="1"/>
                      <a:pt x="8" y="5"/>
                      <a:pt x="9" y="2"/>
                    </a:cubicBezTo>
                    <a:cubicBezTo>
                      <a:pt x="13" y="0"/>
                      <a:pt x="11" y="4"/>
                      <a:pt x="13" y="6"/>
                    </a:cubicBezTo>
                    <a:cubicBezTo>
                      <a:pt x="14" y="6"/>
                      <a:pt x="17" y="5"/>
                      <a:pt x="16" y="7"/>
                    </a:cubicBezTo>
                    <a:cubicBezTo>
                      <a:pt x="25" y="5"/>
                      <a:pt x="28" y="6"/>
                      <a:pt x="35" y="11"/>
                    </a:cubicBezTo>
                    <a:cubicBezTo>
                      <a:pt x="42" y="7"/>
                      <a:pt x="44" y="9"/>
                      <a:pt x="54" y="9"/>
                    </a:cubicBezTo>
                    <a:cubicBezTo>
                      <a:pt x="57" y="9"/>
                      <a:pt x="57" y="11"/>
                      <a:pt x="57" y="13"/>
                    </a:cubicBezTo>
                    <a:cubicBezTo>
                      <a:pt x="60" y="13"/>
                      <a:pt x="63" y="13"/>
                      <a:pt x="63" y="15"/>
                    </a:cubicBezTo>
                    <a:cubicBezTo>
                      <a:pt x="68" y="12"/>
                      <a:pt x="72" y="19"/>
                      <a:pt x="72" y="15"/>
                    </a:cubicBezTo>
                    <a:cubicBezTo>
                      <a:pt x="79" y="15"/>
                      <a:pt x="68" y="21"/>
                      <a:pt x="74" y="20"/>
                    </a:cubicBezTo>
                    <a:cubicBezTo>
                      <a:pt x="73" y="23"/>
                      <a:pt x="73" y="20"/>
                      <a:pt x="71" y="20"/>
                    </a:cubicBezTo>
                    <a:cubicBezTo>
                      <a:pt x="56" y="23"/>
                      <a:pt x="45" y="17"/>
                      <a:pt x="33" y="15"/>
                    </a:cubicBezTo>
                    <a:cubicBezTo>
                      <a:pt x="30" y="14"/>
                      <a:pt x="27" y="15"/>
                      <a:pt x="24" y="15"/>
                    </a:cubicBezTo>
                    <a:cubicBezTo>
                      <a:pt x="19" y="14"/>
                      <a:pt x="15" y="12"/>
                      <a:pt x="11" y="11"/>
                    </a:cubicBezTo>
                    <a:cubicBezTo>
                      <a:pt x="7" y="10"/>
                      <a:pt x="2" y="12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7" name="ïṩḻîḍê">
                <a:extLst>
                  <a:ext uri="{FF2B5EF4-FFF2-40B4-BE49-F238E27FC236}">
                    <a16:creationId xmlns:a16="http://schemas.microsoft.com/office/drawing/2014/main" xmlns="" id="{A16E609F-F4F3-46C4-A565-F895CD44AFED}"/>
                  </a:ext>
                </a:extLst>
              </p:cNvPr>
              <p:cNvSpPr/>
              <p:nvPr/>
            </p:nvSpPr>
            <p:spPr bwMode="auto">
              <a:xfrm>
                <a:off x="7547030" y="2360572"/>
                <a:ext cx="25214" cy="9806"/>
              </a:xfrm>
              <a:custGeom>
                <a:avLst/>
                <a:gdLst>
                  <a:gd name="T0" fmla="*/ 5 w 12"/>
                  <a:gd name="T1" fmla="*/ 3 h 5"/>
                  <a:gd name="T2" fmla="*/ 12 w 12"/>
                  <a:gd name="T3" fmla="*/ 5 h 5"/>
                  <a:gd name="T4" fmla="*/ 5 w 12"/>
                  <a:gd name="T5" fmla="*/ 5 h 5"/>
                  <a:gd name="T6" fmla="*/ 3 w 12"/>
                  <a:gd name="T7" fmla="*/ 3 h 5"/>
                  <a:gd name="T8" fmla="*/ 5 w 12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5">
                    <a:moveTo>
                      <a:pt x="5" y="3"/>
                    </a:moveTo>
                    <a:cubicBezTo>
                      <a:pt x="8" y="3"/>
                      <a:pt x="12" y="2"/>
                      <a:pt x="12" y="5"/>
                    </a:cubicBezTo>
                    <a:cubicBezTo>
                      <a:pt x="10" y="5"/>
                      <a:pt x="7" y="5"/>
                      <a:pt x="5" y="5"/>
                    </a:cubicBezTo>
                    <a:cubicBezTo>
                      <a:pt x="5" y="3"/>
                      <a:pt x="3" y="3"/>
                      <a:pt x="3" y="3"/>
                    </a:cubicBezTo>
                    <a:cubicBezTo>
                      <a:pt x="0" y="0"/>
                      <a:pt x="4" y="1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8" name="iS1ïḋè">
                <a:extLst>
                  <a:ext uri="{FF2B5EF4-FFF2-40B4-BE49-F238E27FC236}">
                    <a16:creationId xmlns:a16="http://schemas.microsoft.com/office/drawing/2014/main" xmlns="" id="{12090EF3-0E6E-44D0-BD57-0240E29610A8}"/>
                  </a:ext>
                </a:extLst>
              </p:cNvPr>
              <p:cNvSpPr/>
              <p:nvPr/>
            </p:nvSpPr>
            <p:spPr bwMode="auto">
              <a:xfrm>
                <a:off x="8288045" y="2892868"/>
                <a:ext cx="120467" cy="121868"/>
              </a:xfrm>
              <a:custGeom>
                <a:avLst/>
                <a:gdLst>
                  <a:gd name="T0" fmla="*/ 1 w 58"/>
                  <a:gd name="T1" fmla="*/ 51 h 59"/>
                  <a:gd name="T2" fmla="*/ 5 w 58"/>
                  <a:gd name="T3" fmla="*/ 43 h 59"/>
                  <a:gd name="T4" fmla="*/ 8 w 58"/>
                  <a:gd name="T5" fmla="*/ 41 h 59"/>
                  <a:gd name="T6" fmla="*/ 8 w 58"/>
                  <a:gd name="T7" fmla="*/ 38 h 59"/>
                  <a:gd name="T8" fmla="*/ 12 w 58"/>
                  <a:gd name="T9" fmla="*/ 38 h 59"/>
                  <a:gd name="T10" fmla="*/ 14 w 58"/>
                  <a:gd name="T11" fmla="*/ 34 h 59"/>
                  <a:gd name="T12" fmla="*/ 21 w 58"/>
                  <a:gd name="T13" fmla="*/ 32 h 59"/>
                  <a:gd name="T14" fmla="*/ 25 w 58"/>
                  <a:gd name="T15" fmla="*/ 28 h 59"/>
                  <a:gd name="T16" fmla="*/ 29 w 58"/>
                  <a:gd name="T17" fmla="*/ 23 h 59"/>
                  <a:gd name="T18" fmla="*/ 33 w 58"/>
                  <a:gd name="T19" fmla="*/ 19 h 59"/>
                  <a:gd name="T20" fmla="*/ 38 w 58"/>
                  <a:gd name="T21" fmla="*/ 21 h 59"/>
                  <a:gd name="T22" fmla="*/ 36 w 58"/>
                  <a:gd name="T23" fmla="*/ 13 h 59"/>
                  <a:gd name="T24" fmla="*/ 44 w 58"/>
                  <a:gd name="T25" fmla="*/ 4 h 59"/>
                  <a:gd name="T26" fmla="*/ 49 w 58"/>
                  <a:gd name="T27" fmla="*/ 0 h 59"/>
                  <a:gd name="T28" fmla="*/ 55 w 58"/>
                  <a:gd name="T29" fmla="*/ 4 h 59"/>
                  <a:gd name="T30" fmla="*/ 57 w 58"/>
                  <a:gd name="T31" fmla="*/ 13 h 59"/>
                  <a:gd name="T32" fmla="*/ 55 w 58"/>
                  <a:gd name="T33" fmla="*/ 19 h 59"/>
                  <a:gd name="T34" fmla="*/ 51 w 58"/>
                  <a:gd name="T35" fmla="*/ 19 h 59"/>
                  <a:gd name="T36" fmla="*/ 49 w 58"/>
                  <a:gd name="T37" fmla="*/ 28 h 59"/>
                  <a:gd name="T38" fmla="*/ 42 w 58"/>
                  <a:gd name="T39" fmla="*/ 30 h 59"/>
                  <a:gd name="T40" fmla="*/ 36 w 58"/>
                  <a:gd name="T41" fmla="*/ 43 h 59"/>
                  <a:gd name="T42" fmla="*/ 33 w 58"/>
                  <a:gd name="T43" fmla="*/ 51 h 59"/>
                  <a:gd name="T44" fmla="*/ 29 w 58"/>
                  <a:gd name="T45" fmla="*/ 54 h 59"/>
                  <a:gd name="T46" fmla="*/ 14 w 58"/>
                  <a:gd name="T47" fmla="*/ 49 h 59"/>
                  <a:gd name="T48" fmla="*/ 7 w 58"/>
                  <a:gd name="T49" fmla="*/ 51 h 59"/>
                  <a:gd name="T50" fmla="*/ 5 w 58"/>
                  <a:gd name="T51" fmla="*/ 47 h 59"/>
                  <a:gd name="T52" fmla="*/ 1 w 58"/>
                  <a:gd name="T53" fmla="*/ 5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8" h="59">
                    <a:moveTo>
                      <a:pt x="1" y="51"/>
                    </a:moveTo>
                    <a:cubicBezTo>
                      <a:pt x="0" y="48"/>
                      <a:pt x="3" y="45"/>
                      <a:pt x="5" y="43"/>
                    </a:cubicBezTo>
                    <a:cubicBezTo>
                      <a:pt x="5" y="43"/>
                      <a:pt x="8" y="42"/>
                      <a:pt x="8" y="41"/>
                    </a:cubicBezTo>
                    <a:cubicBezTo>
                      <a:pt x="9" y="41"/>
                      <a:pt x="8" y="38"/>
                      <a:pt x="8" y="38"/>
                    </a:cubicBezTo>
                    <a:cubicBezTo>
                      <a:pt x="9" y="37"/>
                      <a:pt x="12" y="38"/>
                      <a:pt x="12" y="38"/>
                    </a:cubicBezTo>
                    <a:cubicBezTo>
                      <a:pt x="13" y="37"/>
                      <a:pt x="13" y="34"/>
                      <a:pt x="14" y="34"/>
                    </a:cubicBezTo>
                    <a:cubicBezTo>
                      <a:pt x="16" y="33"/>
                      <a:pt x="20" y="34"/>
                      <a:pt x="21" y="32"/>
                    </a:cubicBezTo>
                    <a:cubicBezTo>
                      <a:pt x="23" y="29"/>
                      <a:pt x="21" y="29"/>
                      <a:pt x="25" y="28"/>
                    </a:cubicBezTo>
                    <a:cubicBezTo>
                      <a:pt x="29" y="28"/>
                      <a:pt x="27" y="25"/>
                      <a:pt x="29" y="23"/>
                    </a:cubicBezTo>
                    <a:cubicBezTo>
                      <a:pt x="29" y="22"/>
                      <a:pt x="35" y="27"/>
                      <a:pt x="33" y="19"/>
                    </a:cubicBezTo>
                    <a:cubicBezTo>
                      <a:pt x="36" y="18"/>
                      <a:pt x="36" y="21"/>
                      <a:pt x="38" y="21"/>
                    </a:cubicBezTo>
                    <a:cubicBezTo>
                      <a:pt x="38" y="17"/>
                      <a:pt x="36" y="17"/>
                      <a:pt x="36" y="13"/>
                    </a:cubicBezTo>
                    <a:cubicBezTo>
                      <a:pt x="43" y="15"/>
                      <a:pt x="42" y="7"/>
                      <a:pt x="44" y="4"/>
                    </a:cubicBezTo>
                    <a:cubicBezTo>
                      <a:pt x="45" y="2"/>
                      <a:pt x="50" y="4"/>
                      <a:pt x="49" y="0"/>
                    </a:cubicBezTo>
                    <a:cubicBezTo>
                      <a:pt x="51" y="1"/>
                      <a:pt x="51" y="5"/>
                      <a:pt x="55" y="4"/>
                    </a:cubicBezTo>
                    <a:cubicBezTo>
                      <a:pt x="53" y="9"/>
                      <a:pt x="58" y="9"/>
                      <a:pt x="57" y="13"/>
                    </a:cubicBezTo>
                    <a:cubicBezTo>
                      <a:pt x="54" y="13"/>
                      <a:pt x="56" y="17"/>
                      <a:pt x="55" y="19"/>
                    </a:cubicBezTo>
                    <a:cubicBezTo>
                      <a:pt x="55" y="19"/>
                      <a:pt x="52" y="18"/>
                      <a:pt x="51" y="19"/>
                    </a:cubicBezTo>
                    <a:cubicBezTo>
                      <a:pt x="50" y="20"/>
                      <a:pt x="50" y="24"/>
                      <a:pt x="49" y="28"/>
                    </a:cubicBezTo>
                    <a:cubicBezTo>
                      <a:pt x="46" y="31"/>
                      <a:pt x="46" y="27"/>
                      <a:pt x="42" y="30"/>
                    </a:cubicBezTo>
                    <a:cubicBezTo>
                      <a:pt x="37" y="33"/>
                      <a:pt x="38" y="39"/>
                      <a:pt x="36" y="43"/>
                    </a:cubicBezTo>
                    <a:cubicBezTo>
                      <a:pt x="36" y="44"/>
                      <a:pt x="31" y="45"/>
                      <a:pt x="33" y="51"/>
                    </a:cubicBezTo>
                    <a:cubicBezTo>
                      <a:pt x="29" y="50"/>
                      <a:pt x="29" y="52"/>
                      <a:pt x="29" y="54"/>
                    </a:cubicBezTo>
                    <a:cubicBezTo>
                      <a:pt x="24" y="49"/>
                      <a:pt x="15" y="59"/>
                      <a:pt x="14" y="49"/>
                    </a:cubicBezTo>
                    <a:cubicBezTo>
                      <a:pt x="13" y="49"/>
                      <a:pt x="9" y="52"/>
                      <a:pt x="7" y="51"/>
                    </a:cubicBezTo>
                    <a:cubicBezTo>
                      <a:pt x="6" y="51"/>
                      <a:pt x="4" y="47"/>
                      <a:pt x="5" y="47"/>
                    </a:cubicBezTo>
                    <a:cubicBezTo>
                      <a:pt x="1" y="47"/>
                      <a:pt x="9" y="54"/>
                      <a:pt x="1" y="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9" name="íṩḻîḑè">
                <a:extLst>
                  <a:ext uri="{FF2B5EF4-FFF2-40B4-BE49-F238E27FC236}">
                    <a16:creationId xmlns:a16="http://schemas.microsoft.com/office/drawing/2014/main" xmlns="" id="{4E6EB986-35FF-4C08-85D7-7BAD0B6F7B88}"/>
                  </a:ext>
                </a:extLst>
              </p:cNvPr>
              <p:cNvSpPr/>
              <p:nvPr/>
            </p:nvSpPr>
            <p:spPr bwMode="auto">
              <a:xfrm>
                <a:off x="4137528" y="505936"/>
                <a:ext cx="169495" cy="126070"/>
              </a:xfrm>
              <a:custGeom>
                <a:avLst/>
                <a:gdLst>
                  <a:gd name="T0" fmla="*/ 22 w 82"/>
                  <a:gd name="T1" fmla="*/ 0 h 61"/>
                  <a:gd name="T2" fmla="*/ 31 w 82"/>
                  <a:gd name="T3" fmla="*/ 8 h 61"/>
                  <a:gd name="T4" fmla="*/ 37 w 82"/>
                  <a:gd name="T5" fmla="*/ 9 h 61"/>
                  <a:gd name="T6" fmla="*/ 41 w 82"/>
                  <a:gd name="T7" fmla="*/ 9 h 61"/>
                  <a:gd name="T8" fmla="*/ 43 w 82"/>
                  <a:gd name="T9" fmla="*/ 11 h 61"/>
                  <a:gd name="T10" fmla="*/ 48 w 82"/>
                  <a:gd name="T11" fmla="*/ 15 h 61"/>
                  <a:gd name="T12" fmla="*/ 54 w 82"/>
                  <a:gd name="T13" fmla="*/ 15 h 61"/>
                  <a:gd name="T14" fmla="*/ 65 w 82"/>
                  <a:gd name="T15" fmla="*/ 19 h 61"/>
                  <a:gd name="T16" fmla="*/ 65 w 82"/>
                  <a:gd name="T17" fmla="*/ 24 h 61"/>
                  <a:gd name="T18" fmla="*/ 71 w 82"/>
                  <a:gd name="T19" fmla="*/ 24 h 61"/>
                  <a:gd name="T20" fmla="*/ 71 w 82"/>
                  <a:gd name="T21" fmla="*/ 28 h 61"/>
                  <a:gd name="T22" fmla="*/ 82 w 82"/>
                  <a:gd name="T23" fmla="*/ 36 h 61"/>
                  <a:gd name="T24" fmla="*/ 80 w 82"/>
                  <a:gd name="T25" fmla="*/ 41 h 61"/>
                  <a:gd name="T26" fmla="*/ 76 w 82"/>
                  <a:gd name="T27" fmla="*/ 39 h 61"/>
                  <a:gd name="T28" fmla="*/ 67 w 82"/>
                  <a:gd name="T29" fmla="*/ 45 h 61"/>
                  <a:gd name="T30" fmla="*/ 65 w 82"/>
                  <a:gd name="T31" fmla="*/ 49 h 61"/>
                  <a:gd name="T32" fmla="*/ 61 w 82"/>
                  <a:gd name="T33" fmla="*/ 52 h 61"/>
                  <a:gd name="T34" fmla="*/ 50 w 82"/>
                  <a:gd name="T35" fmla="*/ 52 h 61"/>
                  <a:gd name="T36" fmla="*/ 50 w 82"/>
                  <a:gd name="T37" fmla="*/ 54 h 61"/>
                  <a:gd name="T38" fmla="*/ 43 w 82"/>
                  <a:gd name="T39" fmla="*/ 56 h 61"/>
                  <a:gd name="T40" fmla="*/ 41 w 82"/>
                  <a:gd name="T41" fmla="*/ 52 h 61"/>
                  <a:gd name="T42" fmla="*/ 30 w 82"/>
                  <a:gd name="T43" fmla="*/ 52 h 61"/>
                  <a:gd name="T44" fmla="*/ 26 w 82"/>
                  <a:gd name="T45" fmla="*/ 49 h 61"/>
                  <a:gd name="T46" fmla="*/ 31 w 82"/>
                  <a:gd name="T47" fmla="*/ 45 h 61"/>
                  <a:gd name="T48" fmla="*/ 22 w 82"/>
                  <a:gd name="T49" fmla="*/ 43 h 61"/>
                  <a:gd name="T50" fmla="*/ 28 w 82"/>
                  <a:gd name="T51" fmla="*/ 39 h 61"/>
                  <a:gd name="T52" fmla="*/ 31 w 82"/>
                  <a:gd name="T53" fmla="*/ 36 h 61"/>
                  <a:gd name="T54" fmla="*/ 37 w 82"/>
                  <a:gd name="T55" fmla="*/ 37 h 61"/>
                  <a:gd name="T56" fmla="*/ 35 w 82"/>
                  <a:gd name="T57" fmla="*/ 32 h 61"/>
                  <a:gd name="T58" fmla="*/ 18 w 82"/>
                  <a:gd name="T59" fmla="*/ 36 h 61"/>
                  <a:gd name="T60" fmla="*/ 13 w 82"/>
                  <a:gd name="T61" fmla="*/ 34 h 61"/>
                  <a:gd name="T62" fmla="*/ 9 w 82"/>
                  <a:gd name="T63" fmla="*/ 30 h 61"/>
                  <a:gd name="T64" fmla="*/ 2 w 82"/>
                  <a:gd name="T65" fmla="*/ 26 h 61"/>
                  <a:gd name="T66" fmla="*/ 0 w 82"/>
                  <a:gd name="T67" fmla="*/ 21 h 61"/>
                  <a:gd name="T68" fmla="*/ 5 w 82"/>
                  <a:gd name="T69" fmla="*/ 17 h 61"/>
                  <a:gd name="T70" fmla="*/ 9 w 82"/>
                  <a:gd name="T71" fmla="*/ 13 h 61"/>
                  <a:gd name="T72" fmla="*/ 11 w 82"/>
                  <a:gd name="T73" fmla="*/ 8 h 61"/>
                  <a:gd name="T74" fmla="*/ 15 w 82"/>
                  <a:gd name="T75" fmla="*/ 8 h 61"/>
                  <a:gd name="T76" fmla="*/ 18 w 82"/>
                  <a:gd name="T77" fmla="*/ 4 h 61"/>
                  <a:gd name="T78" fmla="*/ 22 w 82"/>
                  <a:gd name="T7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82" h="61">
                    <a:moveTo>
                      <a:pt x="22" y="0"/>
                    </a:moveTo>
                    <a:cubicBezTo>
                      <a:pt x="25" y="3"/>
                      <a:pt x="30" y="3"/>
                      <a:pt x="31" y="8"/>
                    </a:cubicBezTo>
                    <a:cubicBezTo>
                      <a:pt x="35" y="6"/>
                      <a:pt x="36" y="9"/>
                      <a:pt x="37" y="9"/>
                    </a:cubicBezTo>
                    <a:cubicBezTo>
                      <a:pt x="38" y="10"/>
                      <a:pt x="40" y="9"/>
                      <a:pt x="41" y="9"/>
                    </a:cubicBezTo>
                    <a:cubicBezTo>
                      <a:pt x="41" y="10"/>
                      <a:pt x="41" y="13"/>
                      <a:pt x="43" y="11"/>
                    </a:cubicBezTo>
                    <a:cubicBezTo>
                      <a:pt x="46" y="8"/>
                      <a:pt x="45" y="13"/>
                      <a:pt x="48" y="15"/>
                    </a:cubicBezTo>
                    <a:cubicBezTo>
                      <a:pt x="49" y="16"/>
                      <a:pt x="52" y="14"/>
                      <a:pt x="54" y="15"/>
                    </a:cubicBezTo>
                    <a:cubicBezTo>
                      <a:pt x="55" y="16"/>
                      <a:pt x="58" y="21"/>
                      <a:pt x="65" y="19"/>
                    </a:cubicBezTo>
                    <a:cubicBezTo>
                      <a:pt x="65" y="21"/>
                      <a:pt x="65" y="22"/>
                      <a:pt x="65" y="24"/>
                    </a:cubicBezTo>
                    <a:cubicBezTo>
                      <a:pt x="66" y="25"/>
                      <a:pt x="69" y="23"/>
                      <a:pt x="71" y="24"/>
                    </a:cubicBezTo>
                    <a:cubicBezTo>
                      <a:pt x="71" y="25"/>
                      <a:pt x="70" y="28"/>
                      <a:pt x="71" y="28"/>
                    </a:cubicBezTo>
                    <a:cubicBezTo>
                      <a:pt x="73" y="30"/>
                      <a:pt x="78" y="32"/>
                      <a:pt x="82" y="36"/>
                    </a:cubicBezTo>
                    <a:cubicBezTo>
                      <a:pt x="82" y="37"/>
                      <a:pt x="81" y="41"/>
                      <a:pt x="80" y="41"/>
                    </a:cubicBezTo>
                    <a:cubicBezTo>
                      <a:pt x="78" y="42"/>
                      <a:pt x="76" y="39"/>
                      <a:pt x="76" y="39"/>
                    </a:cubicBezTo>
                    <a:cubicBezTo>
                      <a:pt x="73" y="41"/>
                      <a:pt x="71" y="44"/>
                      <a:pt x="67" y="45"/>
                    </a:cubicBezTo>
                    <a:cubicBezTo>
                      <a:pt x="65" y="45"/>
                      <a:pt x="65" y="47"/>
                      <a:pt x="65" y="49"/>
                    </a:cubicBezTo>
                    <a:cubicBezTo>
                      <a:pt x="62" y="48"/>
                      <a:pt x="61" y="50"/>
                      <a:pt x="61" y="52"/>
                    </a:cubicBezTo>
                    <a:cubicBezTo>
                      <a:pt x="55" y="53"/>
                      <a:pt x="54" y="48"/>
                      <a:pt x="50" y="52"/>
                    </a:cubicBezTo>
                    <a:cubicBezTo>
                      <a:pt x="48" y="53"/>
                      <a:pt x="49" y="54"/>
                      <a:pt x="50" y="54"/>
                    </a:cubicBezTo>
                    <a:cubicBezTo>
                      <a:pt x="49" y="61"/>
                      <a:pt x="43" y="49"/>
                      <a:pt x="43" y="56"/>
                    </a:cubicBezTo>
                    <a:cubicBezTo>
                      <a:pt x="41" y="56"/>
                      <a:pt x="41" y="54"/>
                      <a:pt x="41" y="52"/>
                    </a:cubicBezTo>
                    <a:cubicBezTo>
                      <a:pt x="37" y="56"/>
                      <a:pt x="35" y="51"/>
                      <a:pt x="30" y="52"/>
                    </a:cubicBezTo>
                    <a:cubicBezTo>
                      <a:pt x="30" y="49"/>
                      <a:pt x="28" y="49"/>
                      <a:pt x="26" y="49"/>
                    </a:cubicBezTo>
                    <a:cubicBezTo>
                      <a:pt x="26" y="46"/>
                      <a:pt x="31" y="48"/>
                      <a:pt x="31" y="45"/>
                    </a:cubicBezTo>
                    <a:cubicBezTo>
                      <a:pt x="32" y="41"/>
                      <a:pt x="25" y="44"/>
                      <a:pt x="22" y="43"/>
                    </a:cubicBezTo>
                    <a:cubicBezTo>
                      <a:pt x="21" y="38"/>
                      <a:pt x="25" y="40"/>
                      <a:pt x="28" y="39"/>
                    </a:cubicBezTo>
                    <a:cubicBezTo>
                      <a:pt x="28" y="39"/>
                      <a:pt x="31" y="36"/>
                      <a:pt x="31" y="36"/>
                    </a:cubicBezTo>
                    <a:cubicBezTo>
                      <a:pt x="33" y="35"/>
                      <a:pt x="34" y="38"/>
                      <a:pt x="37" y="37"/>
                    </a:cubicBezTo>
                    <a:cubicBezTo>
                      <a:pt x="37" y="34"/>
                      <a:pt x="35" y="34"/>
                      <a:pt x="35" y="32"/>
                    </a:cubicBezTo>
                    <a:cubicBezTo>
                      <a:pt x="33" y="33"/>
                      <a:pt x="22" y="32"/>
                      <a:pt x="18" y="36"/>
                    </a:cubicBezTo>
                    <a:cubicBezTo>
                      <a:pt x="15" y="39"/>
                      <a:pt x="18" y="35"/>
                      <a:pt x="13" y="34"/>
                    </a:cubicBezTo>
                    <a:cubicBezTo>
                      <a:pt x="7" y="32"/>
                      <a:pt x="3" y="35"/>
                      <a:pt x="9" y="30"/>
                    </a:cubicBezTo>
                    <a:cubicBezTo>
                      <a:pt x="9" y="26"/>
                      <a:pt x="3" y="29"/>
                      <a:pt x="2" y="26"/>
                    </a:cubicBezTo>
                    <a:cubicBezTo>
                      <a:pt x="4" y="22"/>
                      <a:pt x="8" y="17"/>
                      <a:pt x="0" y="21"/>
                    </a:cubicBezTo>
                    <a:cubicBezTo>
                      <a:pt x="0" y="18"/>
                      <a:pt x="2" y="17"/>
                      <a:pt x="5" y="17"/>
                    </a:cubicBezTo>
                    <a:cubicBezTo>
                      <a:pt x="7" y="16"/>
                      <a:pt x="7" y="13"/>
                      <a:pt x="9" y="13"/>
                    </a:cubicBezTo>
                    <a:cubicBezTo>
                      <a:pt x="12" y="13"/>
                      <a:pt x="9" y="9"/>
                      <a:pt x="11" y="8"/>
                    </a:cubicBezTo>
                    <a:cubicBezTo>
                      <a:pt x="11" y="7"/>
                      <a:pt x="14" y="8"/>
                      <a:pt x="15" y="8"/>
                    </a:cubicBezTo>
                    <a:cubicBezTo>
                      <a:pt x="17" y="7"/>
                      <a:pt x="16" y="4"/>
                      <a:pt x="18" y="4"/>
                    </a:cubicBezTo>
                    <a:cubicBezTo>
                      <a:pt x="19" y="2"/>
                      <a:pt x="22" y="3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0" name="ïşlïḓè">
                <a:extLst>
                  <a:ext uri="{FF2B5EF4-FFF2-40B4-BE49-F238E27FC236}">
                    <a16:creationId xmlns:a16="http://schemas.microsoft.com/office/drawing/2014/main" xmlns="" id="{0AF2091A-6C55-4FF1-8759-54067EA484CA}"/>
                  </a:ext>
                </a:extLst>
              </p:cNvPr>
              <p:cNvSpPr/>
              <p:nvPr/>
            </p:nvSpPr>
            <p:spPr bwMode="auto">
              <a:xfrm>
                <a:off x="5831073" y="552163"/>
                <a:ext cx="225526" cy="113464"/>
              </a:xfrm>
              <a:custGeom>
                <a:avLst/>
                <a:gdLst>
                  <a:gd name="T0" fmla="*/ 37 w 109"/>
                  <a:gd name="T1" fmla="*/ 38 h 55"/>
                  <a:gd name="T2" fmla="*/ 34 w 109"/>
                  <a:gd name="T3" fmla="*/ 40 h 55"/>
                  <a:gd name="T4" fmla="*/ 24 w 109"/>
                  <a:gd name="T5" fmla="*/ 38 h 55"/>
                  <a:gd name="T6" fmla="*/ 30 w 109"/>
                  <a:gd name="T7" fmla="*/ 34 h 55"/>
                  <a:gd name="T8" fmla="*/ 41 w 109"/>
                  <a:gd name="T9" fmla="*/ 27 h 55"/>
                  <a:gd name="T10" fmla="*/ 37 w 109"/>
                  <a:gd name="T11" fmla="*/ 21 h 55"/>
                  <a:gd name="T12" fmla="*/ 28 w 109"/>
                  <a:gd name="T13" fmla="*/ 21 h 55"/>
                  <a:gd name="T14" fmla="*/ 19 w 109"/>
                  <a:gd name="T15" fmla="*/ 28 h 55"/>
                  <a:gd name="T16" fmla="*/ 6 w 109"/>
                  <a:gd name="T17" fmla="*/ 27 h 55"/>
                  <a:gd name="T18" fmla="*/ 8 w 109"/>
                  <a:gd name="T19" fmla="*/ 14 h 55"/>
                  <a:gd name="T20" fmla="*/ 4 w 109"/>
                  <a:gd name="T21" fmla="*/ 15 h 55"/>
                  <a:gd name="T22" fmla="*/ 2 w 109"/>
                  <a:gd name="T23" fmla="*/ 6 h 55"/>
                  <a:gd name="T24" fmla="*/ 6 w 109"/>
                  <a:gd name="T25" fmla="*/ 8 h 55"/>
                  <a:gd name="T26" fmla="*/ 17 w 109"/>
                  <a:gd name="T27" fmla="*/ 4 h 55"/>
                  <a:gd name="T28" fmla="*/ 19 w 109"/>
                  <a:gd name="T29" fmla="*/ 10 h 55"/>
                  <a:gd name="T30" fmla="*/ 34 w 109"/>
                  <a:gd name="T31" fmla="*/ 12 h 55"/>
                  <a:gd name="T32" fmla="*/ 39 w 109"/>
                  <a:gd name="T33" fmla="*/ 4 h 55"/>
                  <a:gd name="T34" fmla="*/ 58 w 109"/>
                  <a:gd name="T35" fmla="*/ 6 h 55"/>
                  <a:gd name="T36" fmla="*/ 60 w 109"/>
                  <a:gd name="T37" fmla="*/ 6 h 55"/>
                  <a:gd name="T38" fmla="*/ 67 w 109"/>
                  <a:gd name="T39" fmla="*/ 12 h 55"/>
                  <a:gd name="T40" fmla="*/ 65 w 109"/>
                  <a:gd name="T41" fmla="*/ 15 h 55"/>
                  <a:gd name="T42" fmla="*/ 75 w 109"/>
                  <a:gd name="T43" fmla="*/ 14 h 55"/>
                  <a:gd name="T44" fmla="*/ 86 w 109"/>
                  <a:gd name="T45" fmla="*/ 17 h 55"/>
                  <a:gd name="T46" fmla="*/ 88 w 109"/>
                  <a:gd name="T47" fmla="*/ 21 h 55"/>
                  <a:gd name="T48" fmla="*/ 90 w 109"/>
                  <a:gd name="T49" fmla="*/ 23 h 55"/>
                  <a:gd name="T50" fmla="*/ 92 w 109"/>
                  <a:gd name="T51" fmla="*/ 27 h 55"/>
                  <a:gd name="T52" fmla="*/ 95 w 109"/>
                  <a:gd name="T53" fmla="*/ 27 h 55"/>
                  <a:gd name="T54" fmla="*/ 95 w 109"/>
                  <a:gd name="T55" fmla="*/ 30 h 55"/>
                  <a:gd name="T56" fmla="*/ 99 w 109"/>
                  <a:gd name="T57" fmla="*/ 30 h 55"/>
                  <a:gd name="T58" fmla="*/ 101 w 109"/>
                  <a:gd name="T59" fmla="*/ 36 h 55"/>
                  <a:gd name="T60" fmla="*/ 106 w 109"/>
                  <a:gd name="T61" fmla="*/ 36 h 55"/>
                  <a:gd name="T62" fmla="*/ 101 w 109"/>
                  <a:gd name="T63" fmla="*/ 40 h 55"/>
                  <a:gd name="T64" fmla="*/ 101 w 109"/>
                  <a:gd name="T65" fmla="*/ 41 h 55"/>
                  <a:gd name="T66" fmla="*/ 82 w 109"/>
                  <a:gd name="T67" fmla="*/ 41 h 55"/>
                  <a:gd name="T68" fmla="*/ 82 w 109"/>
                  <a:gd name="T69" fmla="*/ 30 h 55"/>
                  <a:gd name="T70" fmla="*/ 64 w 109"/>
                  <a:gd name="T71" fmla="*/ 28 h 55"/>
                  <a:gd name="T72" fmla="*/ 62 w 109"/>
                  <a:gd name="T73" fmla="*/ 34 h 55"/>
                  <a:gd name="T74" fmla="*/ 58 w 109"/>
                  <a:gd name="T75" fmla="*/ 34 h 55"/>
                  <a:gd name="T76" fmla="*/ 54 w 109"/>
                  <a:gd name="T77" fmla="*/ 38 h 55"/>
                  <a:gd name="T78" fmla="*/ 56 w 109"/>
                  <a:gd name="T79" fmla="*/ 40 h 55"/>
                  <a:gd name="T80" fmla="*/ 51 w 109"/>
                  <a:gd name="T81" fmla="*/ 41 h 55"/>
                  <a:gd name="T82" fmla="*/ 51 w 109"/>
                  <a:gd name="T83" fmla="*/ 53 h 55"/>
                  <a:gd name="T84" fmla="*/ 26 w 109"/>
                  <a:gd name="T85" fmla="*/ 45 h 55"/>
                  <a:gd name="T86" fmla="*/ 32 w 109"/>
                  <a:gd name="T87" fmla="*/ 41 h 55"/>
                  <a:gd name="T88" fmla="*/ 39 w 109"/>
                  <a:gd name="T89" fmla="*/ 41 h 55"/>
                  <a:gd name="T90" fmla="*/ 37 w 109"/>
                  <a:gd name="T91" fmla="*/ 3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55">
                    <a:moveTo>
                      <a:pt x="37" y="38"/>
                    </a:moveTo>
                    <a:cubicBezTo>
                      <a:pt x="37" y="34"/>
                      <a:pt x="34" y="40"/>
                      <a:pt x="34" y="40"/>
                    </a:cubicBezTo>
                    <a:cubicBezTo>
                      <a:pt x="31" y="40"/>
                      <a:pt x="29" y="36"/>
                      <a:pt x="24" y="38"/>
                    </a:cubicBezTo>
                    <a:cubicBezTo>
                      <a:pt x="25" y="34"/>
                      <a:pt x="28" y="35"/>
                      <a:pt x="30" y="34"/>
                    </a:cubicBezTo>
                    <a:cubicBezTo>
                      <a:pt x="34" y="32"/>
                      <a:pt x="36" y="27"/>
                      <a:pt x="41" y="27"/>
                    </a:cubicBezTo>
                    <a:cubicBezTo>
                      <a:pt x="40" y="25"/>
                      <a:pt x="37" y="25"/>
                      <a:pt x="37" y="21"/>
                    </a:cubicBezTo>
                    <a:cubicBezTo>
                      <a:pt x="34" y="20"/>
                      <a:pt x="30" y="26"/>
                      <a:pt x="28" y="21"/>
                    </a:cubicBezTo>
                    <a:cubicBezTo>
                      <a:pt x="25" y="24"/>
                      <a:pt x="23" y="27"/>
                      <a:pt x="19" y="28"/>
                    </a:cubicBezTo>
                    <a:cubicBezTo>
                      <a:pt x="13" y="29"/>
                      <a:pt x="12" y="25"/>
                      <a:pt x="6" y="27"/>
                    </a:cubicBezTo>
                    <a:cubicBezTo>
                      <a:pt x="10" y="23"/>
                      <a:pt x="10" y="19"/>
                      <a:pt x="8" y="14"/>
                    </a:cubicBezTo>
                    <a:cubicBezTo>
                      <a:pt x="5" y="13"/>
                      <a:pt x="4" y="14"/>
                      <a:pt x="4" y="15"/>
                    </a:cubicBezTo>
                    <a:cubicBezTo>
                      <a:pt x="0" y="16"/>
                      <a:pt x="3" y="9"/>
                      <a:pt x="2" y="6"/>
                    </a:cubicBezTo>
                    <a:cubicBezTo>
                      <a:pt x="4" y="6"/>
                      <a:pt x="5" y="6"/>
                      <a:pt x="6" y="8"/>
                    </a:cubicBezTo>
                    <a:cubicBezTo>
                      <a:pt x="7" y="4"/>
                      <a:pt x="16" y="8"/>
                      <a:pt x="17" y="4"/>
                    </a:cubicBezTo>
                    <a:cubicBezTo>
                      <a:pt x="19" y="4"/>
                      <a:pt x="19" y="8"/>
                      <a:pt x="19" y="10"/>
                    </a:cubicBezTo>
                    <a:cubicBezTo>
                      <a:pt x="26" y="11"/>
                      <a:pt x="33" y="0"/>
                      <a:pt x="34" y="12"/>
                    </a:cubicBezTo>
                    <a:cubicBezTo>
                      <a:pt x="39" y="12"/>
                      <a:pt x="40" y="9"/>
                      <a:pt x="39" y="4"/>
                    </a:cubicBezTo>
                    <a:cubicBezTo>
                      <a:pt x="44" y="6"/>
                      <a:pt x="51" y="5"/>
                      <a:pt x="58" y="6"/>
                    </a:cubicBezTo>
                    <a:cubicBezTo>
                      <a:pt x="59" y="6"/>
                      <a:pt x="60" y="9"/>
                      <a:pt x="60" y="6"/>
                    </a:cubicBezTo>
                    <a:cubicBezTo>
                      <a:pt x="63" y="7"/>
                      <a:pt x="60" y="15"/>
                      <a:pt x="67" y="12"/>
                    </a:cubicBezTo>
                    <a:cubicBezTo>
                      <a:pt x="67" y="13"/>
                      <a:pt x="65" y="13"/>
                      <a:pt x="65" y="15"/>
                    </a:cubicBezTo>
                    <a:cubicBezTo>
                      <a:pt x="68" y="14"/>
                      <a:pt x="75" y="18"/>
                      <a:pt x="75" y="14"/>
                    </a:cubicBezTo>
                    <a:cubicBezTo>
                      <a:pt x="76" y="15"/>
                      <a:pt x="78" y="19"/>
                      <a:pt x="86" y="17"/>
                    </a:cubicBezTo>
                    <a:cubicBezTo>
                      <a:pt x="83" y="21"/>
                      <a:pt x="85" y="20"/>
                      <a:pt x="88" y="21"/>
                    </a:cubicBezTo>
                    <a:cubicBezTo>
                      <a:pt x="89" y="21"/>
                      <a:pt x="88" y="23"/>
                      <a:pt x="90" y="23"/>
                    </a:cubicBezTo>
                    <a:cubicBezTo>
                      <a:pt x="92" y="23"/>
                      <a:pt x="90" y="25"/>
                      <a:pt x="92" y="27"/>
                    </a:cubicBezTo>
                    <a:cubicBezTo>
                      <a:pt x="92" y="27"/>
                      <a:pt x="95" y="26"/>
                      <a:pt x="95" y="27"/>
                    </a:cubicBezTo>
                    <a:cubicBezTo>
                      <a:pt x="96" y="27"/>
                      <a:pt x="95" y="30"/>
                      <a:pt x="95" y="30"/>
                    </a:cubicBezTo>
                    <a:cubicBezTo>
                      <a:pt x="96" y="31"/>
                      <a:pt x="99" y="30"/>
                      <a:pt x="99" y="30"/>
                    </a:cubicBezTo>
                    <a:cubicBezTo>
                      <a:pt x="100" y="32"/>
                      <a:pt x="99" y="35"/>
                      <a:pt x="101" y="36"/>
                    </a:cubicBezTo>
                    <a:cubicBezTo>
                      <a:pt x="104" y="36"/>
                      <a:pt x="106" y="33"/>
                      <a:pt x="106" y="36"/>
                    </a:cubicBezTo>
                    <a:cubicBezTo>
                      <a:pt x="109" y="41"/>
                      <a:pt x="102" y="38"/>
                      <a:pt x="101" y="40"/>
                    </a:cubicBezTo>
                    <a:cubicBezTo>
                      <a:pt x="101" y="40"/>
                      <a:pt x="101" y="41"/>
                      <a:pt x="101" y="41"/>
                    </a:cubicBezTo>
                    <a:cubicBezTo>
                      <a:pt x="96" y="43"/>
                      <a:pt x="88" y="40"/>
                      <a:pt x="82" y="41"/>
                    </a:cubicBezTo>
                    <a:cubicBezTo>
                      <a:pt x="80" y="36"/>
                      <a:pt x="82" y="37"/>
                      <a:pt x="82" y="30"/>
                    </a:cubicBezTo>
                    <a:cubicBezTo>
                      <a:pt x="80" y="25"/>
                      <a:pt x="68" y="25"/>
                      <a:pt x="64" y="28"/>
                    </a:cubicBezTo>
                    <a:cubicBezTo>
                      <a:pt x="61" y="28"/>
                      <a:pt x="63" y="32"/>
                      <a:pt x="62" y="34"/>
                    </a:cubicBezTo>
                    <a:cubicBezTo>
                      <a:pt x="61" y="35"/>
                      <a:pt x="58" y="33"/>
                      <a:pt x="58" y="34"/>
                    </a:cubicBezTo>
                    <a:cubicBezTo>
                      <a:pt x="57" y="36"/>
                      <a:pt x="58" y="39"/>
                      <a:pt x="54" y="38"/>
                    </a:cubicBezTo>
                    <a:cubicBezTo>
                      <a:pt x="54" y="39"/>
                      <a:pt x="55" y="40"/>
                      <a:pt x="56" y="40"/>
                    </a:cubicBezTo>
                    <a:cubicBezTo>
                      <a:pt x="56" y="42"/>
                      <a:pt x="53" y="41"/>
                      <a:pt x="51" y="41"/>
                    </a:cubicBezTo>
                    <a:cubicBezTo>
                      <a:pt x="48" y="47"/>
                      <a:pt x="50" y="46"/>
                      <a:pt x="51" y="53"/>
                    </a:cubicBezTo>
                    <a:cubicBezTo>
                      <a:pt x="44" y="54"/>
                      <a:pt x="27" y="55"/>
                      <a:pt x="26" y="45"/>
                    </a:cubicBezTo>
                    <a:cubicBezTo>
                      <a:pt x="30" y="45"/>
                      <a:pt x="31" y="44"/>
                      <a:pt x="32" y="41"/>
                    </a:cubicBezTo>
                    <a:cubicBezTo>
                      <a:pt x="37" y="41"/>
                      <a:pt x="36" y="45"/>
                      <a:pt x="39" y="41"/>
                    </a:cubicBezTo>
                    <a:cubicBezTo>
                      <a:pt x="38" y="40"/>
                      <a:pt x="34" y="39"/>
                      <a:pt x="37" y="3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1" name="iSḷïde">
                <a:extLst>
                  <a:ext uri="{FF2B5EF4-FFF2-40B4-BE49-F238E27FC236}">
                    <a16:creationId xmlns:a16="http://schemas.microsoft.com/office/drawing/2014/main" xmlns="" id="{7F7293FA-00BC-475A-984E-1B0B4EB70DF9}"/>
                  </a:ext>
                </a:extLst>
              </p:cNvPr>
              <p:cNvSpPr/>
              <p:nvPr/>
            </p:nvSpPr>
            <p:spPr bwMode="auto">
              <a:xfrm>
                <a:off x="3721494" y="640411"/>
                <a:ext cx="105059" cy="56031"/>
              </a:xfrm>
              <a:custGeom>
                <a:avLst/>
                <a:gdLst>
                  <a:gd name="T0" fmla="*/ 51 w 51"/>
                  <a:gd name="T1" fmla="*/ 4 h 27"/>
                  <a:gd name="T2" fmla="*/ 51 w 51"/>
                  <a:gd name="T3" fmla="*/ 10 h 27"/>
                  <a:gd name="T4" fmla="*/ 47 w 51"/>
                  <a:gd name="T5" fmla="*/ 10 h 27"/>
                  <a:gd name="T6" fmla="*/ 47 w 51"/>
                  <a:gd name="T7" fmla="*/ 15 h 27"/>
                  <a:gd name="T8" fmla="*/ 41 w 51"/>
                  <a:gd name="T9" fmla="*/ 19 h 27"/>
                  <a:gd name="T10" fmla="*/ 36 w 51"/>
                  <a:gd name="T11" fmla="*/ 13 h 27"/>
                  <a:gd name="T12" fmla="*/ 30 w 51"/>
                  <a:gd name="T13" fmla="*/ 17 h 27"/>
                  <a:gd name="T14" fmla="*/ 23 w 51"/>
                  <a:gd name="T15" fmla="*/ 25 h 27"/>
                  <a:gd name="T16" fmla="*/ 2 w 51"/>
                  <a:gd name="T17" fmla="*/ 25 h 27"/>
                  <a:gd name="T18" fmla="*/ 0 w 51"/>
                  <a:gd name="T19" fmla="*/ 17 h 27"/>
                  <a:gd name="T20" fmla="*/ 8 w 51"/>
                  <a:gd name="T21" fmla="*/ 19 h 27"/>
                  <a:gd name="T22" fmla="*/ 15 w 51"/>
                  <a:gd name="T23" fmla="*/ 13 h 27"/>
                  <a:gd name="T24" fmla="*/ 19 w 51"/>
                  <a:gd name="T25" fmla="*/ 10 h 27"/>
                  <a:gd name="T26" fmla="*/ 24 w 51"/>
                  <a:gd name="T27" fmla="*/ 8 h 27"/>
                  <a:gd name="T28" fmla="*/ 26 w 51"/>
                  <a:gd name="T29" fmla="*/ 8 h 27"/>
                  <a:gd name="T30" fmla="*/ 30 w 51"/>
                  <a:gd name="T31" fmla="*/ 4 h 27"/>
                  <a:gd name="T32" fmla="*/ 38 w 51"/>
                  <a:gd name="T33" fmla="*/ 4 h 27"/>
                  <a:gd name="T34" fmla="*/ 51 w 51"/>
                  <a:gd name="T35" fmla="*/ 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1" h="27">
                    <a:moveTo>
                      <a:pt x="51" y="4"/>
                    </a:moveTo>
                    <a:cubicBezTo>
                      <a:pt x="50" y="5"/>
                      <a:pt x="51" y="9"/>
                      <a:pt x="51" y="10"/>
                    </a:cubicBezTo>
                    <a:cubicBezTo>
                      <a:pt x="50" y="10"/>
                      <a:pt x="47" y="9"/>
                      <a:pt x="47" y="10"/>
                    </a:cubicBezTo>
                    <a:cubicBezTo>
                      <a:pt x="47" y="10"/>
                      <a:pt x="49" y="15"/>
                      <a:pt x="47" y="15"/>
                    </a:cubicBezTo>
                    <a:cubicBezTo>
                      <a:pt x="45" y="16"/>
                      <a:pt x="42" y="12"/>
                      <a:pt x="41" y="19"/>
                    </a:cubicBezTo>
                    <a:cubicBezTo>
                      <a:pt x="38" y="19"/>
                      <a:pt x="40" y="13"/>
                      <a:pt x="36" y="13"/>
                    </a:cubicBezTo>
                    <a:cubicBezTo>
                      <a:pt x="32" y="12"/>
                      <a:pt x="33" y="17"/>
                      <a:pt x="30" y="17"/>
                    </a:cubicBezTo>
                    <a:cubicBezTo>
                      <a:pt x="28" y="20"/>
                      <a:pt x="22" y="19"/>
                      <a:pt x="23" y="25"/>
                    </a:cubicBezTo>
                    <a:cubicBezTo>
                      <a:pt x="15" y="27"/>
                      <a:pt x="11" y="25"/>
                      <a:pt x="2" y="25"/>
                    </a:cubicBezTo>
                    <a:cubicBezTo>
                      <a:pt x="2" y="21"/>
                      <a:pt x="0" y="21"/>
                      <a:pt x="0" y="17"/>
                    </a:cubicBezTo>
                    <a:cubicBezTo>
                      <a:pt x="2" y="19"/>
                      <a:pt x="4" y="19"/>
                      <a:pt x="8" y="19"/>
                    </a:cubicBezTo>
                    <a:cubicBezTo>
                      <a:pt x="11" y="19"/>
                      <a:pt x="11" y="14"/>
                      <a:pt x="15" y="13"/>
                    </a:cubicBezTo>
                    <a:cubicBezTo>
                      <a:pt x="16" y="13"/>
                      <a:pt x="18" y="9"/>
                      <a:pt x="19" y="10"/>
                    </a:cubicBezTo>
                    <a:cubicBezTo>
                      <a:pt x="23" y="13"/>
                      <a:pt x="19" y="8"/>
                      <a:pt x="24" y="8"/>
                    </a:cubicBezTo>
                    <a:cubicBezTo>
                      <a:pt x="25" y="8"/>
                      <a:pt x="26" y="8"/>
                      <a:pt x="26" y="8"/>
                    </a:cubicBezTo>
                    <a:cubicBezTo>
                      <a:pt x="27" y="7"/>
                      <a:pt x="30" y="4"/>
                      <a:pt x="30" y="4"/>
                    </a:cubicBezTo>
                    <a:cubicBezTo>
                      <a:pt x="32" y="3"/>
                      <a:pt x="35" y="5"/>
                      <a:pt x="38" y="4"/>
                    </a:cubicBezTo>
                    <a:cubicBezTo>
                      <a:pt x="39" y="4"/>
                      <a:pt x="46" y="0"/>
                      <a:pt x="51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2" name="iṧ1îḍè">
                <a:extLst>
                  <a:ext uri="{FF2B5EF4-FFF2-40B4-BE49-F238E27FC236}">
                    <a16:creationId xmlns:a16="http://schemas.microsoft.com/office/drawing/2014/main" xmlns="" id="{E2D10E5E-AAF6-472B-A8C6-0410CBB00EF6}"/>
                  </a:ext>
                </a:extLst>
              </p:cNvPr>
              <p:cNvSpPr/>
              <p:nvPr/>
            </p:nvSpPr>
            <p:spPr bwMode="auto">
              <a:xfrm>
                <a:off x="4011456" y="664225"/>
                <a:ext cx="109261" cy="56031"/>
              </a:xfrm>
              <a:custGeom>
                <a:avLst/>
                <a:gdLst>
                  <a:gd name="T0" fmla="*/ 47 w 52"/>
                  <a:gd name="T1" fmla="*/ 2 h 27"/>
                  <a:gd name="T2" fmla="*/ 52 w 52"/>
                  <a:gd name="T3" fmla="*/ 19 h 27"/>
                  <a:gd name="T4" fmla="*/ 49 w 52"/>
                  <a:gd name="T5" fmla="*/ 17 h 27"/>
                  <a:gd name="T6" fmla="*/ 49 w 52"/>
                  <a:gd name="T7" fmla="*/ 23 h 27"/>
                  <a:gd name="T8" fmla="*/ 41 w 52"/>
                  <a:gd name="T9" fmla="*/ 25 h 27"/>
                  <a:gd name="T10" fmla="*/ 39 w 52"/>
                  <a:gd name="T11" fmla="*/ 27 h 27"/>
                  <a:gd name="T12" fmla="*/ 34 w 52"/>
                  <a:gd name="T13" fmla="*/ 27 h 27"/>
                  <a:gd name="T14" fmla="*/ 34 w 52"/>
                  <a:gd name="T15" fmla="*/ 19 h 27"/>
                  <a:gd name="T16" fmla="*/ 15 w 52"/>
                  <a:gd name="T17" fmla="*/ 17 h 27"/>
                  <a:gd name="T18" fmla="*/ 0 w 52"/>
                  <a:gd name="T19" fmla="*/ 8 h 27"/>
                  <a:gd name="T20" fmla="*/ 2 w 52"/>
                  <a:gd name="T21" fmla="*/ 4 h 27"/>
                  <a:gd name="T22" fmla="*/ 6 w 52"/>
                  <a:gd name="T23" fmla="*/ 6 h 27"/>
                  <a:gd name="T24" fmla="*/ 15 w 52"/>
                  <a:gd name="T25" fmla="*/ 10 h 27"/>
                  <a:gd name="T26" fmla="*/ 19 w 52"/>
                  <a:gd name="T27" fmla="*/ 10 h 27"/>
                  <a:gd name="T28" fmla="*/ 21 w 52"/>
                  <a:gd name="T29" fmla="*/ 14 h 27"/>
                  <a:gd name="T30" fmla="*/ 22 w 52"/>
                  <a:gd name="T31" fmla="*/ 6 h 27"/>
                  <a:gd name="T32" fmla="*/ 26 w 52"/>
                  <a:gd name="T33" fmla="*/ 10 h 27"/>
                  <a:gd name="T34" fmla="*/ 47 w 52"/>
                  <a:gd name="T35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2" h="27">
                    <a:moveTo>
                      <a:pt x="47" y="2"/>
                    </a:moveTo>
                    <a:cubicBezTo>
                      <a:pt x="44" y="12"/>
                      <a:pt x="52" y="12"/>
                      <a:pt x="52" y="19"/>
                    </a:cubicBezTo>
                    <a:cubicBezTo>
                      <a:pt x="51" y="20"/>
                      <a:pt x="49" y="16"/>
                      <a:pt x="49" y="17"/>
                    </a:cubicBezTo>
                    <a:cubicBezTo>
                      <a:pt x="48" y="18"/>
                      <a:pt x="49" y="22"/>
                      <a:pt x="49" y="23"/>
                    </a:cubicBezTo>
                    <a:cubicBezTo>
                      <a:pt x="47" y="24"/>
                      <a:pt x="44" y="24"/>
                      <a:pt x="41" y="25"/>
                    </a:cubicBezTo>
                    <a:cubicBezTo>
                      <a:pt x="40" y="25"/>
                      <a:pt x="41" y="27"/>
                      <a:pt x="39" y="27"/>
                    </a:cubicBezTo>
                    <a:cubicBezTo>
                      <a:pt x="37" y="27"/>
                      <a:pt x="35" y="27"/>
                      <a:pt x="34" y="27"/>
                    </a:cubicBezTo>
                    <a:cubicBezTo>
                      <a:pt x="31" y="24"/>
                      <a:pt x="31" y="22"/>
                      <a:pt x="34" y="19"/>
                    </a:cubicBezTo>
                    <a:cubicBezTo>
                      <a:pt x="27" y="22"/>
                      <a:pt x="23" y="17"/>
                      <a:pt x="15" y="17"/>
                    </a:cubicBezTo>
                    <a:cubicBezTo>
                      <a:pt x="13" y="11"/>
                      <a:pt x="4" y="12"/>
                      <a:pt x="0" y="8"/>
                    </a:cubicBezTo>
                    <a:cubicBezTo>
                      <a:pt x="1" y="8"/>
                      <a:pt x="1" y="4"/>
                      <a:pt x="2" y="4"/>
                    </a:cubicBezTo>
                    <a:cubicBezTo>
                      <a:pt x="5" y="3"/>
                      <a:pt x="5" y="6"/>
                      <a:pt x="6" y="6"/>
                    </a:cubicBezTo>
                    <a:cubicBezTo>
                      <a:pt x="8" y="6"/>
                      <a:pt x="13" y="8"/>
                      <a:pt x="15" y="10"/>
                    </a:cubicBezTo>
                    <a:cubicBezTo>
                      <a:pt x="15" y="10"/>
                      <a:pt x="18" y="9"/>
                      <a:pt x="19" y="10"/>
                    </a:cubicBezTo>
                    <a:cubicBezTo>
                      <a:pt x="20" y="11"/>
                      <a:pt x="18" y="14"/>
                      <a:pt x="21" y="14"/>
                    </a:cubicBezTo>
                    <a:cubicBezTo>
                      <a:pt x="26" y="12"/>
                      <a:pt x="18" y="9"/>
                      <a:pt x="22" y="6"/>
                    </a:cubicBezTo>
                    <a:cubicBezTo>
                      <a:pt x="26" y="4"/>
                      <a:pt x="26" y="10"/>
                      <a:pt x="26" y="10"/>
                    </a:cubicBezTo>
                    <a:cubicBezTo>
                      <a:pt x="33" y="10"/>
                      <a:pt x="36" y="0"/>
                      <a:pt x="47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3" name="iSḷïḍe">
                <a:extLst>
                  <a:ext uri="{FF2B5EF4-FFF2-40B4-BE49-F238E27FC236}">
                    <a16:creationId xmlns:a16="http://schemas.microsoft.com/office/drawing/2014/main" xmlns="" id="{1F8581DE-45A5-4C4A-AAB0-66794DACF7E4}"/>
                  </a:ext>
                </a:extLst>
              </p:cNvPr>
              <p:cNvSpPr/>
              <p:nvPr/>
            </p:nvSpPr>
            <p:spPr bwMode="auto">
              <a:xfrm>
                <a:off x="3805541" y="665625"/>
                <a:ext cx="191908" cy="72841"/>
              </a:xfrm>
              <a:custGeom>
                <a:avLst/>
                <a:gdLst>
                  <a:gd name="T0" fmla="*/ 41 w 92"/>
                  <a:gd name="T1" fmla="*/ 13 h 35"/>
                  <a:gd name="T2" fmla="*/ 60 w 92"/>
                  <a:gd name="T3" fmla="*/ 20 h 35"/>
                  <a:gd name="T4" fmla="*/ 60 w 92"/>
                  <a:gd name="T5" fmla="*/ 11 h 35"/>
                  <a:gd name="T6" fmla="*/ 54 w 92"/>
                  <a:gd name="T7" fmla="*/ 3 h 35"/>
                  <a:gd name="T8" fmla="*/ 67 w 92"/>
                  <a:gd name="T9" fmla="*/ 1 h 35"/>
                  <a:gd name="T10" fmla="*/ 71 w 92"/>
                  <a:gd name="T11" fmla="*/ 5 h 35"/>
                  <a:gd name="T12" fmla="*/ 71 w 92"/>
                  <a:gd name="T13" fmla="*/ 9 h 35"/>
                  <a:gd name="T14" fmla="*/ 79 w 92"/>
                  <a:gd name="T15" fmla="*/ 14 h 35"/>
                  <a:gd name="T16" fmla="*/ 84 w 92"/>
                  <a:gd name="T17" fmla="*/ 11 h 35"/>
                  <a:gd name="T18" fmla="*/ 90 w 92"/>
                  <a:gd name="T19" fmla="*/ 14 h 35"/>
                  <a:gd name="T20" fmla="*/ 92 w 92"/>
                  <a:gd name="T21" fmla="*/ 18 h 35"/>
                  <a:gd name="T22" fmla="*/ 90 w 92"/>
                  <a:gd name="T23" fmla="*/ 26 h 35"/>
                  <a:gd name="T24" fmla="*/ 79 w 92"/>
                  <a:gd name="T25" fmla="*/ 27 h 35"/>
                  <a:gd name="T26" fmla="*/ 71 w 92"/>
                  <a:gd name="T27" fmla="*/ 26 h 35"/>
                  <a:gd name="T28" fmla="*/ 54 w 92"/>
                  <a:gd name="T29" fmla="*/ 29 h 35"/>
                  <a:gd name="T30" fmla="*/ 51 w 92"/>
                  <a:gd name="T31" fmla="*/ 29 h 35"/>
                  <a:gd name="T32" fmla="*/ 45 w 92"/>
                  <a:gd name="T33" fmla="*/ 31 h 35"/>
                  <a:gd name="T34" fmla="*/ 26 w 92"/>
                  <a:gd name="T35" fmla="*/ 35 h 35"/>
                  <a:gd name="T36" fmla="*/ 43 w 92"/>
                  <a:gd name="T37" fmla="*/ 29 h 35"/>
                  <a:gd name="T38" fmla="*/ 34 w 92"/>
                  <a:gd name="T39" fmla="*/ 26 h 35"/>
                  <a:gd name="T40" fmla="*/ 26 w 92"/>
                  <a:gd name="T41" fmla="*/ 22 h 35"/>
                  <a:gd name="T42" fmla="*/ 19 w 92"/>
                  <a:gd name="T43" fmla="*/ 26 h 35"/>
                  <a:gd name="T44" fmla="*/ 13 w 92"/>
                  <a:gd name="T45" fmla="*/ 24 h 35"/>
                  <a:gd name="T46" fmla="*/ 0 w 92"/>
                  <a:gd name="T47" fmla="*/ 22 h 35"/>
                  <a:gd name="T48" fmla="*/ 4 w 92"/>
                  <a:gd name="T49" fmla="*/ 18 h 35"/>
                  <a:gd name="T50" fmla="*/ 6 w 92"/>
                  <a:gd name="T51" fmla="*/ 13 h 35"/>
                  <a:gd name="T52" fmla="*/ 13 w 92"/>
                  <a:gd name="T53" fmla="*/ 11 h 35"/>
                  <a:gd name="T54" fmla="*/ 11 w 92"/>
                  <a:gd name="T55" fmla="*/ 7 h 35"/>
                  <a:gd name="T56" fmla="*/ 15 w 92"/>
                  <a:gd name="T57" fmla="*/ 7 h 35"/>
                  <a:gd name="T58" fmla="*/ 21 w 92"/>
                  <a:gd name="T59" fmla="*/ 5 h 35"/>
                  <a:gd name="T60" fmla="*/ 30 w 92"/>
                  <a:gd name="T61" fmla="*/ 7 h 35"/>
                  <a:gd name="T62" fmla="*/ 32 w 92"/>
                  <a:gd name="T63" fmla="*/ 11 h 35"/>
                  <a:gd name="T64" fmla="*/ 36 w 92"/>
                  <a:gd name="T65" fmla="*/ 11 h 35"/>
                  <a:gd name="T66" fmla="*/ 36 w 92"/>
                  <a:gd name="T67" fmla="*/ 16 h 35"/>
                  <a:gd name="T68" fmla="*/ 41 w 92"/>
                  <a:gd name="T69" fmla="*/ 1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2" h="35">
                    <a:moveTo>
                      <a:pt x="41" y="13"/>
                    </a:moveTo>
                    <a:cubicBezTo>
                      <a:pt x="39" y="19"/>
                      <a:pt x="56" y="16"/>
                      <a:pt x="60" y="20"/>
                    </a:cubicBezTo>
                    <a:cubicBezTo>
                      <a:pt x="63" y="12"/>
                      <a:pt x="47" y="11"/>
                      <a:pt x="60" y="11"/>
                    </a:cubicBezTo>
                    <a:cubicBezTo>
                      <a:pt x="63" y="4"/>
                      <a:pt x="52" y="10"/>
                      <a:pt x="54" y="3"/>
                    </a:cubicBezTo>
                    <a:cubicBezTo>
                      <a:pt x="60" y="4"/>
                      <a:pt x="61" y="0"/>
                      <a:pt x="67" y="1"/>
                    </a:cubicBezTo>
                    <a:cubicBezTo>
                      <a:pt x="66" y="5"/>
                      <a:pt x="70" y="4"/>
                      <a:pt x="71" y="5"/>
                    </a:cubicBezTo>
                    <a:cubicBezTo>
                      <a:pt x="72" y="6"/>
                      <a:pt x="70" y="8"/>
                      <a:pt x="71" y="9"/>
                    </a:cubicBezTo>
                    <a:cubicBezTo>
                      <a:pt x="73" y="10"/>
                      <a:pt x="76" y="11"/>
                      <a:pt x="79" y="14"/>
                    </a:cubicBezTo>
                    <a:cubicBezTo>
                      <a:pt x="80" y="13"/>
                      <a:pt x="80" y="10"/>
                      <a:pt x="84" y="11"/>
                    </a:cubicBezTo>
                    <a:cubicBezTo>
                      <a:pt x="87" y="11"/>
                      <a:pt x="89" y="13"/>
                      <a:pt x="90" y="14"/>
                    </a:cubicBezTo>
                    <a:cubicBezTo>
                      <a:pt x="90" y="15"/>
                      <a:pt x="92" y="18"/>
                      <a:pt x="92" y="18"/>
                    </a:cubicBezTo>
                    <a:cubicBezTo>
                      <a:pt x="89" y="21"/>
                      <a:pt x="92" y="20"/>
                      <a:pt x="90" y="26"/>
                    </a:cubicBezTo>
                    <a:cubicBezTo>
                      <a:pt x="86" y="21"/>
                      <a:pt x="82" y="27"/>
                      <a:pt x="79" y="27"/>
                    </a:cubicBezTo>
                    <a:cubicBezTo>
                      <a:pt x="75" y="28"/>
                      <a:pt x="75" y="26"/>
                      <a:pt x="71" y="26"/>
                    </a:cubicBezTo>
                    <a:cubicBezTo>
                      <a:pt x="66" y="26"/>
                      <a:pt x="58" y="28"/>
                      <a:pt x="54" y="29"/>
                    </a:cubicBezTo>
                    <a:cubicBezTo>
                      <a:pt x="54" y="30"/>
                      <a:pt x="51" y="29"/>
                      <a:pt x="51" y="29"/>
                    </a:cubicBezTo>
                    <a:cubicBezTo>
                      <a:pt x="49" y="31"/>
                      <a:pt x="48" y="30"/>
                      <a:pt x="45" y="31"/>
                    </a:cubicBezTo>
                    <a:cubicBezTo>
                      <a:pt x="43" y="32"/>
                      <a:pt x="33" y="34"/>
                      <a:pt x="26" y="35"/>
                    </a:cubicBezTo>
                    <a:cubicBezTo>
                      <a:pt x="27" y="28"/>
                      <a:pt x="36" y="30"/>
                      <a:pt x="43" y="29"/>
                    </a:cubicBezTo>
                    <a:cubicBezTo>
                      <a:pt x="44" y="21"/>
                      <a:pt x="37" y="26"/>
                      <a:pt x="34" y="26"/>
                    </a:cubicBezTo>
                    <a:cubicBezTo>
                      <a:pt x="30" y="25"/>
                      <a:pt x="30" y="24"/>
                      <a:pt x="26" y="22"/>
                    </a:cubicBezTo>
                    <a:cubicBezTo>
                      <a:pt x="23" y="21"/>
                      <a:pt x="22" y="25"/>
                      <a:pt x="19" y="26"/>
                    </a:cubicBezTo>
                    <a:cubicBezTo>
                      <a:pt x="16" y="26"/>
                      <a:pt x="16" y="24"/>
                      <a:pt x="13" y="24"/>
                    </a:cubicBezTo>
                    <a:cubicBezTo>
                      <a:pt x="9" y="23"/>
                      <a:pt x="3" y="25"/>
                      <a:pt x="0" y="22"/>
                    </a:cubicBezTo>
                    <a:cubicBezTo>
                      <a:pt x="0" y="20"/>
                      <a:pt x="3" y="19"/>
                      <a:pt x="4" y="18"/>
                    </a:cubicBezTo>
                    <a:cubicBezTo>
                      <a:pt x="4" y="17"/>
                      <a:pt x="5" y="13"/>
                      <a:pt x="6" y="13"/>
                    </a:cubicBezTo>
                    <a:cubicBezTo>
                      <a:pt x="8" y="11"/>
                      <a:pt x="11" y="13"/>
                      <a:pt x="13" y="11"/>
                    </a:cubicBezTo>
                    <a:cubicBezTo>
                      <a:pt x="14" y="10"/>
                      <a:pt x="7" y="8"/>
                      <a:pt x="11" y="7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7" y="6"/>
                      <a:pt x="19" y="5"/>
                      <a:pt x="21" y="5"/>
                    </a:cubicBezTo>
                    <a:cubicBezTo>
                      <a:pt x="22" y="5"/>
                      <a:pt x="29" y="6"/>
                      <a:pt x="30" y="7"/>
                    </a:cubicBezTo>
                    <a:cubicBezTo>
                      <a:pt x="31" y="8"/>
                      <a:pt x="30" y="10"/>
                      <a:pt x="32" y="11"/>
                    </a:cubicBezTo>
                    <a:cubicBezTo>
                      <a:pt x="33" y="11"/>
                      <a:pt x="35" y="10"/>
                      <a:pt x="36" y="11"/>
                    </a:cubicBezTo>
                    <a:cubicBezTo>
                      <a:pt x="37" y="12"/>
                      <a:pt x="32" y="17"/>
                      <a:pt x="36" y="16"/>
                    </a:cubicBezTo>
                    <a:cubicBezTo>
                      <a:pt x="37" y="16"/>
                      <a:pt x="38" y="11"/>
                      <a:pt x="41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4" name="íšlíḋê">
                <a:extLst>
                  <a:ext uri="{FF2B5EF4-FFF2-40B4-BE49-F238E27FC236}">
                    <a16:creationId xmlns:a16="http://schemas.microsoft.com/office/drawing/2014/main" xmlns="" id="{2398BA7B-2E92-4441-924C-14F03EA3BDFA}"/>
                  </a:ext>
                </a:extLst>
              </p:cNvPr>
              <p:cNvSpPr/>
              <p:nvPr/>
            </p:nvSpPr>
            <p:spPr bwMode="auto">
              <a:xfrm>
                <a:off x="3675269" y="741268"/>
                <a:ext cx="151284" cy="100856"/>
              </a:xfrm>
              <a:custGeom>
                <a:avLst/>
                <a:gdLst>
                  <a:gd name="T0" fmla="*/ 9 w 73"/>
                  <a:gd name="T1" fmla="*/ 1 h 49"/>
                  <a:gd name="T2" fmla="*/ 41 w 73"/>
                  <a:gd name="T3" fmla="*/ 3 h 49"/>
                  <a:gd name="T4" fmla="*/ 45 w 73"/>
                  <a:gd name="T5" fmla="*/ 3 h 49"/>
                  <a:gd name="T6" fmla="*/ 52 w 73"/>
                  <a:gd name="T7" fmla="*/ 5 h 49"/>
                  <a:gd name="T8" fmla="*/ 60 w 73"/>
                  <a:gd name="T9" fmla="*/ 5 h 49"/>
                  <a:gd name="T10" fmla="*/ 61 w 73"/>
                  <a:gd name="T11" fmla="*/ 6 h 49"/>
                  <a:gd name="T12" fmla="*/ 73 w 73"/>
                  <a:gd name="T13" fmla="*/ 14 h 49"/>
                  <a:gd name="T14" fmla="*/ 56 w 73"/>
                  <a:gd name="T15" fmla="*/ 18 h 49"/>
                  <a:gd name="T16" fmla="*/ 54 w 73"/>
                  <a:gd name="T17" fmla="*/ 21 h 49"/>
                  <a:gd name="T18" fmla="*/ 50 w 73"/>
                  <a:gd name="T19" fmla="*/ 19 h 49"/>
                  <a:gd name="T20" fmla="*/ 48 w 73"/>
                  <a:gd name="T21" fmla="*/ 21 h 49"/>
                  <a:gd name="T22" fmla="*/ 50 w 73"/>
                  <a:gd name="T23" fmla="*/ 23 h 49"/>
                  <a:gd name="T24" fmla="*/ 46 w 73"/>
                  <a:gd name="T25" fmla="*/ 25 h 49"/>
                  <a:gd name="T26" fmla="*/ 46 w 73"/>
                  <a:gd name="T27" fmla="*/ 29 h 49"/>
                  <a:gd name="T28" fmla="*/ 43 w 73"/>
                  <a:gd name="T29" fmla="*/ 29 h 49"/>
                  <a:gd name="T30" fmla="*/ 39 w 73"/>
                  <a:gd name="T31" fmla="*/ 32 h 49"/>
                  <a:gd name="T32" fmla="*/ 39 w 73"/>
                  <a:gd name="T33" fmla="*/ 40 h 49"/>
                  <a:gd name="T34" fmla="*/ 17 w 73"/>
                  <a:gd name="T35" fmla="*/ 46 h 49"/>
                  <a:gd name="T36" fmla="*/ 0 w 73"/>
                  <a:gd name="T37" fmla="*/ 34 h 49"/>
                  <a:gd name="T38" fmla="*/ 5 w 73"/>
                  <a:gd name="T39" fmla="*/ 31 h 49"/>
                  <a:gd name="T40" fmla="*/ 7 w 73"/>
                  <a:gd name="T41" fmla="*/ 27 h 49"/>
                  <a:gd name="T42" fmla="*/ 5 w 73"/>
                  <a:gd name="T43" fmla="*/ 19 h 49"/>
                  <a:gd name="T44" fmla="*/ 9 w 73"/>
                  <a:gd name="T45" fmla="*/ 18 h 49"/>
                  <a:gd name="T46" fmla="*/ 13 w 73"/>
                  <a:gd name="T47" fmla="*/ 10 h 49"/>
                  <a:gd name="T48" fmla="*/ 9 w 73"/>
                  <a:gd name="T49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3" h="49">
                    <a:moveTo>
                      <a:pt x="9" y="1"/>
                    </a:moveTo>
                    <a:cubicBezTo>
                      <a:pt x="21" y="1"/>
                      <a:pt x="33" y="0"/>
                      <a:pt x="41" y="3"/>
                    </a:cubicBezTo>
                    <a:cubicBezTo>
                      <a:pt x="42" y="3"/>
                      <a:pt x="44" y="2"/>
                      <a:pt x="45" y="3"/>
                    </a:cubicBezTo>
                    <a:cubicBezTo>
                      <a:pt x="46" y="5"/>
                      <a:pt x="50" y="3"/>
                      <a:pt x="52" y="5"/>
                    </a:cubicBezTo>
                    <a:cubicBezTo>
                      <a:pt x="55" y="8"/>
                      <a:pt x="52" y="2"/>
                      <a:pt x="60" y="5"/>
                    </a:cubicBezTo>
                    <a:cubicBezTo>
                      <a:pt x="60" y="5"/>
                      <a:pt x="60" y="6"/>
                      <a:pt x="61" y="6"/>
                    </a:cubicBezTo>
                    <a:cubicBezTo>
                      <a:pt x="63" y="6"/>
                      <a:pt x="73" y="9"/>
                      <a:pt x="73" y="14"/>
                    </a:cubicBezTo>
                    <a:cubicBezTo>
                      <a:pt x="66" y="15"/>
                      <a:pt x="60" y="16"/>
                      <a:pt x="56" y="18"/>
                    </a:cubicBezTo>
                    <a:cubicBezTo>
                      <a:pt x="54" y="18"/>
                      <a:pt x="55" y="21"/>
                      <a:pt x="54" y="21"/>
                    </a:cubicBezTo>
                    <a:cubicBezTo>
                      <a:pt x="53" y="22"/>
                      <a:pt x="51" y="19"/>
                      <a:pt x="50" y="19"/>
                    </a:cubicBezTo>
                    <a:cubicBezTo>
                      <a:pt x="51" y="19"/>
                      <a:pt x="48" y="23"/>
                      <a:pt x="48" y="21"/>
                    </a:cubicBezTo>
                    <a:cubicBezTo>
                      <a:pt x="48" y="22"/>
                      <a:pt x="50" y="24"/>
                      <a:pt x="50" y="23"/>
                    </a:cubicBezTo>
                    <a:cubicBezTo>
                      <a:pt x="49" y="25"/>
                      <a:pt x="47" y="24"/>
                      <a:pt x="46" y="25"/>
                    </a:cubicBezTo>
                    <a:cubicBezTo>
                      <a:pt x="46" y="26"/>
                      <a:pt x="47" y="28"/>
                      <a:pt x="46" y="29"/>
                    </a:cubicBezTo>
                    <a:cubicBezTo>
                      <a:pt x="46" y="29"/>
                      <a:pt x="43" y="28"/>
                      <a:pt x="43" y="29"/>
                    </a:cubicBezTo>
                    <a:cubicBezTo>
                      <a:pt x="42" y="30"/>
                      <a:pt x="41" y="32"/>
                      <a:pt x="39" y="32"/>
                    </a:cubicBezTo>
                    <a:cubicBezTo>
                      <a:pt x="39" y="35"/>
                      <a:pt x="39" y="37"/>
                      <a:pt x="39" y="40"/>
                    </a:cubicBezTo>
                    <a:cubicBezTo>
                      <a:pt x="30" y="40"/>
                      <a:pt x="31" y="49"/>
                      <a:pt x="17" y="46"/>
                    </a:cubicBezTo>
                    <a:cubicBezTo>
                      <a:pt x="18" y="34"/>
                      <a:pt x="7" y="37"/>
                      <a:pt x="0" y="34"/>
                    </a:cubicBezTo>
                    <a:cubicBezTo>
                      <a:pt x="1" y="32"/>
                      <a:pt x="4" y="32"/>
                      <a:pt x="5" y="31"/>
                    </a:cubicBezTo>
                    <a:cubicBezTo>
                      <a:pt x="6" y="30"/>
                      <a:pt x="2" y="25"/>
                      <a:pt x="7" y="27"/>
                    </a:cubicBezTo>
                    <a:cubicBezTo>
                      <a:pt x="8" y="24"/>
                      <a:pt x="5" y="23"/>
                      <a:pt x="5" y="19"/>
                    </a:cubicBezTo>
                    <a:cubicBezTo>
                      <a:pt x="8" y="22"/>
                      <a:pt x="8" y="21"/>
                      <a:pt x="9" y="18"/>
                    </a:cubicBezTo>
                    <a:cubicBezTo>
                      <a:pt x="10" y="15"/>
                      <a:pt x="13" y="16"/>
                      <a:pt x="13" y="10"/>
                    </a:cubicBezTo>
                    <a:cubicBezTo>
                      <a:pt x="14" y="4"/>
                      <a:pt x="7" y="8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5" name="ísḷídé">
                <a:extLst>
                  <a:ext uri="{FF2B5EF4-FFF2-40B4-BE49-F238E27FC236}">
                    <a16:creationId xmlns:a16="http://schemas.microsoft.com/office/drawing/2014/main" xmlns="" id="{1DC59D49-09AA-4726-974C-2623FB07EC76}"/>
                  </a:ext>
                </a:extLst>
              </p:cNvPr>
              <p:cNvSpPr/>
              <p:nvPr/>
            </p:nvSpPr>
            <p:spPr bwMode="auto">
              <a:xfrm>
                <a:off x="3980640" y="760879"/>
                <a:ext cx="30817" cy="23814"/>
              </a:xfrm>
              <a:custGeom>
                <a:avLst/>
                <a:gdLst>
                  <a:gd name="T0" fmla="*/ 2 w 15"/>
                  <a:gd name="T1" fmla="*/ 0 h 11"/>
                  <a:gd name="T2" fmla="*/ 13 w 15"/>
                  <a:gd name="T3" fmla="*/ 0 h 11"/>
                  <a:gd name="T4" fmla="*/ 15 w 15"/>
                  <a:gd name="T5" fmla="*/ 8 h 11"/>
                  <a:gd name="T6" fmla="*/ 11 w 15"/>
                  <a:gd name="T7" fmla="*/ 11 h 11"/>
                  <a:gd name="T8" fmla="*/ 0 w 15"/>
                  <a:gd name="T9" fmla="*/ 6 h 11"/>
                  <a:gd name="T10" fmla="*/ 2 w 15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1">
                    <a:moveTo>
                      <a:pt x="2" y="0"/>
                    </a:moveTo>
                    <a:cubicBezTo>
                      <a:pt x="6" y="0"/>
                      <a:pt x="9" y="0"/>
                      <a:pt x="13" y="0"/>
                    </a:cubicBezTo>
                    <a:cubicBezTo>
                      <a:pt x="13" y="3"/>
                      <a:pt x="15" y="4"/>
                      <a:pt x="15" y="8"/>
                    </a:cubicBezTo>
                    <a:cubicBezTo>
                      <a:pt x="12" y="7"/>
                      <a:pt x="11" y="9"/>
                      <a:pt x="11" y="11"/>
                    </a:cubicBezTo>
                    <a:cubicBezTo>
                      <a:pt x="8" y="9"/>
                      <a:pt x="7" y="5"/>
                      <a:pt x="0" y="6"/>
                    </a:cubicBezTo>
                    <a:cubicBezTo>
                      <a:pt x="1" y="4"/>
                      <a:pt x="2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6" name="ïşļíḑè">
                <a:extLst>
                  <a:ext uri="{FF2B5EF4-FFF2-40B4-BE49-F238E27FC236}">
                    <a16:creationId xmlns:a16="http://schemas.microsoft.com/office/drawing/2014/main" xmlns="" id="{83CD8F86-BC4C-4FAB-B4B2-B7BF738ECFC7}"/>
                  </a:ext>
                </a:extLst>
              </p:cNvPr>
              <p:cNvSpPr/>
              <p:nvPr/>
            </p:nvSpPr>
            <p:spPr bwMode="auto">
              <a:xfrm>
                <a:off x="4148734" y="751074"/>
                <a:ext cx="77043" cy="54631"/>
              </a:xfrm>
              <a:custGeom>
                <a:avLst/>
                <a:gdLst>
                  <a:gd name="T0" fmla="*/ 33 w 37"/>
                  <a:gd name="T1" fmla="*/ 1 h 26"/>
                  <a:gd name="T2" fmla="*/ 35 w 37"/>
                  <a:gd name="T3" fmla="*/ 11 h 26"/>
                  <a:gd name="T4" fmla="*/ 31 w 37"/>
                  <a:gd name="T5" fmla="*/ 14 h 26"/>
                  <a:gd name="T6" fmla="*/ 22 w 37"/>
                  <a:gd name="T7" fmla="*/ 16 h 26"/>
                  <a:gd name="T8" fmla="*/ 7 w 37"/>
                  <a:gd name="T9" fmla="*/ 26 h 26"/>
                  <a:gd name="T10" fmla="*/ 5 w 37"/>
                  <a:gd name="T11" fmla="*/ 18 h 26"/>
                  <a:gd name="T12" fmla="*/ 1 w 37"/>
                  <a:gd name="T13" fmla="*/ 14 h 26"/>
                  <a:gd name="T14" fmla="*/ 1 w 37"/>
                  <a:gd name="T15" fmla="*/ 5 h 26"/>
                  <a:gd name="T16" fmla="*/ 5 w 37"/>
                  <a:gd name="T17" fmla="*/ 1 h 26"/>
                  <a:gd name="T18" fmla="*/ 10 w 37"/>
                  <a:gd name="T19" fmla="*/ 0 h 26"/>
                  <a:gd name="T20" fmla="*/ 25 w 37"/>
                  <a:gd name="T21" fmla="*/ 3 h 26"/>
                  <a:gd name="T22" fmla="*/ 33 w 37"/>
                  <a:gd name="T23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26">
                    <a:moveTo>
                      <a:pt x="33" y="1"/>
                    </a:moveTo>
                    <a:cubicBezTo>
                      <a:pt x="37" y="1"/>
                      <a:pt x="34" y="8"/>
                      <a:pt x="35" y="11"/>
                    </a:cubicBezTo>
                    <a:cubicBezTo>
                      <a:pt x="32" y="10"/>
                      <a:pt x="31" y="12"/>
                      <a:pt x="31" y="14"/>
                    </a:cubicBezTo>
                    <a:cubicBezTo>
                      <a:pt x="25" y="11"/>
                      <a:pt x="23" y="21"/>
                      <a:pt x="22" y="16"/>
                    </a:cubicBezTo>
                    <a:cubicBezTo>
                      <a:pt x="17" y="20"/>
                      <a:pt x="14" y="25"/>
                      <a:pt x="7" y="26"/>
                    </a:cubicBezTo>
                    <a:cubicBezTo>
                      <a:pt x="5" y="24"/>
                      <a:pt x="5" y="21"/>
                      <a:pt x="5" y="18"/>
                    </a:cubicBezTo>
                    <a:cubicBezTo>
                      <a:pt x="4" y="16"/>
                      <a:pt x="2" y="17"/>
                      <a:pt x="1" y="14"/>
                    </a:cubicBezTo>
                    <a:cubicBezTo>
                      <a:pt x="0" y="12"/>
                      <a:pt x="2" y="8"/>
                      <a:pt x="1" y="5"/>
                    </a:cubicBezTo>
                    <a:cubicBezTo>
                      <a:pt x="4" y="6"/>
                      <a:pt x="5" y="4"/>
                      <a:pt x="5" y="1"/>
                    </a:cubicBezTo>
                    <a:cubicBezTo>
                      <a:pt x="7" y="2"/>
                      <a:pt x="10" y="2"/>
                      <a:pt x="10" y="0"/>
                    </a:cubicBezTo>
                    <a:cubicBezTo>
                      <a:pt x="13" y="3"/>
                      <a:pt x="23" y="0"/>
                      <a:pt x="25" y="3"/>
                    </a:cubicBezTo>
                    <a:cubicBezTo>
                      <a:pt x="28" y="3"/>
                      <a:pt x="32" y="4"/>
                      <a:pt x="3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7" name="ïs1ïḑè">
                <a:extLst>
                  <a:ext uri="{FF2B5EF4-FFF2-40B4-BE49-F238E27FC236}">
                    <a16:creationId xmlns:a16="http://schemas.microsoft.com/office/drawing/2014/main" xmlns="" id="{A86D39BE-F11C-442C-A47D-20ADC5B87F58}"/>
                  </a:ext>
                </a:extLst>
              </p:cNvPr>
              <p:cNvSpPr/>
              <p:nvPr/>
            </p:nvSpPr>
            <p:spPr bwMode="auto">
              <a:xfrm>
                <a:off x="5279165" y="962591"/>
                <a:ext cx="166694" cy="81245"/>
              </a:xfrm>
              <a:custGeom>
                <a:avLst/>
                <a:gdLst>
                  <a:gd name="T0" fmla="*/ 58 w 80"/>
                  <a:gd name="T1" fmla="*/ 0 h 39"/>
                  <a:gd name="T2" fmla="*/ 66 w 80"/>
                  <a:gd name="T3" fmla="*/ 4 h 39"/>
                  <a:gd name="T4" fmla="*/ 71 w 80"/>
                  <a:gd name="T5" fmla="*/ 6 h 39"/>
                  <a:gd name="T6" fmla="*/ 69 w 80"/>
                  <a:gd name="T7" fmla="*/ 9 h 39"/>
                  <a:gd name="T8" fmla="*/ 79 w 80"/>
                  <a:gd name="T9" fmla="*/ 15 h 39"/>
                  <a:gd name="T10" fmla="*/ 73 w 80"/>
                  <a:gd name="T11" fmla="*/ 26 h 39"/>
                  <a:gd name="T12" fmla="*/ 68 w 80"/>
                  <a:gd name="T13" fmla="*/ 28 h 39"/>
                  <a:gd name="T14" fmla="*/ 60 w 80"/>
                  <a:gd name="T15" fmla="*/ 32 h 39"/>
                  <a:gd name="T16" fmla="*/ 55 w 80"/>
                  <a:gd name="T17" fmla="*/ 34 h 39"/>
                  <a:gd name="T18" fmla="*/ 51 w 80"/>
                  <a:gd name="T19" fmla="*/ 35 h 39"/>
                  <a:gd name="T20" fmla="*/ 28 w 80"/>
                  <a:gd name="T21" fmla="*/ 37 h 39"/>
                  <a:gd name="T22" fmla="*/ 27 w 80"/>
                  <a:gd name="T23" fmla="*/ 35 h 39"/>
                  <a:gd name="T24" fmla="*/ 19 w 80"/>
                  <a:gd name="T25" fmla="*/ 32 h 39"/>
                  <a:gd name="T26" fmla="*/ 15 w 80"/>
                  <a:gd name="T27" fmla="*/ 30 h 39"/>
                  <a:gd name="T28" fmla="*/ 19 w 80"/>
                  <a:gd name="T29" fmla="*/ 28 h 39"/>
                  <a:gd name="T30" fmla="*/ 14 w 80"/>
                  <a:gd name="T31" fmla="*/ 24 h 39"/>
                  <a:gd name="T32" fmla="*/ 14 w 80"/>
                  <a:gd name="T33" fmla="*/ 13 h 39"/>
                  <a:gd name="T34" fmla="*/ 2 w 80"/>
                  <a:gd name="T35" fmla="*/ 15 h 39"/>
                  <a:gd name="T36" fmla="*/ 6 w 80"/>
                  <a:gd name="T37" fmla="*/ 7 h 39"/>
                  <a:gd name="T38" fmla="*/ 21 w 80"/>
                  <a:gd name="T39" fmla="*/ 7 h 39"/>
                  <a:gd name="T40" fmla="*/ 23 w 80"/>
                  <a:gd name="T41" fmla="*/ 15 h 39"/>
                  <a:gd name="T42" fmla="*/ 28 w 80"/>
                  <a:gd name="T43" fmla="*/ 7 h 39"/>
                  <a:gd name="T44" fmla="*/ 40 w 80"/>
                  <a:gd name="T45" fmla="*/ 11 h 39"/>
                  <a:gd name="T46" fmla="*/ 43 w 80"/>
                  <a:gd name="T47" fmla="*/ 7 h 39"/>
                  <a:gd name="T48" fmla="*/ 55 w 80"/>
                  <a:gd name="T49" fmla="*/ 6 h 39"/>
                  <a:gd name="T50" fmla="*/ 58 w 80"/>
                  <a:gd name="T5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0" h="39">
                    <a:moveTo>
                      <a:pt x="58" y="0"/>
                    </a:moveTo>
                    <a:cubicBezTo>
                      <a:pt x="60" y="1"/>
                      <a:pt x="63" y="2"/>
                      <a:pt x="66" y="4"/>
                    </a:cubicBezTo>
                    <a:cubicBezTo>
                      <a:pt x="66" y="4"/>
                      <a:pt x="71" y="5"/>
                      <a:pt x="71" y="6"/>
                    </a:cubicBezTo>
                    <a:cubicBezTo>
                      <a:pt x="72" y="6"/>
                      <a:pt x="69" y="9"/>
                      <a:pt x="69" y="9"/>
                    </a:cubicBezTo>
                    <a:cubicBezTo>
                      <a:pt x="70" y="13"/>
                      <a:pt x="74" y="16"/>
                      <a:pt x="79" y="15"/>
                    </a:cubicBezTo>
                    <a:cubicBezTo>
                      <a:pt x="80" y="20"/>
                      <a:pt x="78" y="22"/>
                      <a:pt x="73" y="26"/>
                    </a:cubicBezTo>
                    <a:cubicBezTo>
                      <a:pt x="72" y="27"/>
                      <a:pt x="69" y="27"/>
                      <a:pt x="68" y="28"/>
                    </a:cubicBezTo>
                    <a:cubicBezTo>
                      <a:pt x="64" y="30"/>
                      <a:pt x="65" y="30"/>
                      <a:pt x="60" y="32"/>
                    </a:cubicBezTo>
                    <a:cubicBezTo>
                      <a:pt x="60" y="32"/>
                      <a:pt x="55" y="33"/>
                      <a:pt x="55" y="34"/>
                    </a:cubicBezTo>
                    <a:cubicBezTo>
                      <a:pt x="53" y="35"/>
                      <a:pt x="53" y="35"/>
                      <a:pt x="51" y="35"/>
                    </a:cubicBezTo>
                    <a:cubicBezTo>
                      <a:pt x="49" y="36"/>
                      <a:pt x="35" y="39"/>
                      <a:pt x="28" y="37"/>
                    </a:cubicBezTo>
                    <a:cubicBezTo>
                      <a:pt x="28" y="37"/>
                      <a:pt x="28" y="36"/>
                      <a:pt x="27" y="35"/>
                    </a:cubicBezTo>
                    <a:cubicBezTo>
                      <a:pt x="24" y="35"/>
                      <a:pt x="23" y="32"/>
                      <a:pt x="19" y="32"/>
                    </a:cubicBezTo>
                    <a:cubicBezTo>
                      <a:pt x="18" y="32"/>
                      <a:pt x="17" y="30"/>
                      <a:pt x="15" y="30"/>
                    </a:cubicBezTo>
                    <a:cubicBezTo>
                      <a:pt x="15" y="28"/>
                      <a:pt x="18" y="28"/>
                      <a:pt x="19" y="28"/>
                    </a:cubicBezTo>
                    <a:cubicBezTo>
                      <a:pt x="19" y="26"/>
                      <a:pt x="14" y="26"/>
                      <a:pt x="14" y="24"/>
                    </a:cubicBezTo>
                    <a:cubicBezTo>
                      <a:pt x="12" y="21"/>
                      <a:pt x="15" y="18"/>
                      <a:pt x="14" y="13"/>
                    </a:cubicBezTo>
                    <a:cubicBezTo>
                      <a:pt x="6" y="11"/>
                      <a:pt x="7" y="20"/>
                      <a:pt x="2" y="15"/>
                    </a:cubicBezTo>
                    <a:cubicBezTo>
                      <a:pt x="0" y="9"/>
                      <a:pt x="8" y="14"/>
                      <a:pt x="6" y="7"/>
                    </a:cubicBezTo>
                    <a:cubicBezTo>
                      <a:pt x="14" y="9"/>
                      <a:pt x="13" y="8"/>
                      <a:pt x="21" y="7"/>
                    </a:cubicBezTo>
                    <a:cubicBezTo>
                      <a:pt x="22" y="11"/>
                      <a:pt x="27" y="11"/>
                      <a:pt x="23" y="15"/>
                    </a:cubicBezTo>
                    <a:cubicBezTo>
                      <a:pt x="28" y="15"/>
                      <a:pt x="29" y="12"/>
                      <a:pt x="28" y="7"/>
                    </a:cubicBezTo>
                    <a:cubicBezTo>
                      <a:pt x="29" y="11"/>
                      <a:pt x="45" y="3"/>
                      <a:pt x="40" y="11"/>
                    </a:cubicBezTo>
                    <a:cubicBezTo>
                      <a:pt x="44" y="13"/>
                      <a:pt x="42" y="8"/>
                      <a:pt x="43" y="7"/>
                    </a:cubicBezTo>
                    <a:cubicBezTo>
                      <a:pt x="46" y="6"/>
                      <a:pt x="51" y="7"/>
                      <a:pt x="55" y="6"/>
                    </a:cubicBezTo>
                    <a:cubicBezTo>
                      <a:pt x="57" y="5"/>
                      <a:pt x="58" y="3"/>
                      <a:pt x="5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8" name="íṧ1îḍé">
                <a:extLst>
                  <a:ext uri="{FF2B5EF4-FFF2-40B4-BE49-F238E27FC236}">
                    <a16:creationId xmlns:a16="http://schemas.microsoft.com/office/drawing/2014/main" xmlns="" id="{AEE28E5C-4E21-47E1-8F23-A880A1E89664}"/>
                  </a:ext>
                </a:extLst>
              </p:cNvPr>
              <p:cNvSpPr/>
              <p:nvPr/>
            </p:nvSpPr>
            <p:spPr bwMode="auto">
              <a:xfrm>
                <a:off x="4284609" y="982202"/>
                <a:ext cx="99456" cy="70039"/>
              </a:xfrm>
              <a:custGeom>
                <a:avLst/>
                <a:gdLst>
                  <a:gd name="T0" fmla="*/ 13 w 48"/>
                  <a:gd name="T1" fmla="*/ 0 h 34"/>
                  <a:gd name="T2" fmla="*/ 24 w 48"/>
                  <a:gd name="T3" fmla="*/ 12 h 34"/>
                  <a:gd name="T4" fmla="*/ 27 w 48"/>
                  <a:gd name="T5" fmla="*/ 10 h 34"/>
                  <a:gd name="T6" fmla="*/ 33 w 48"/>
                  <a:gd name="T7" fmla="*/ 15 h 34"/>
                  <a:gd name="T8" fmla="*/ 41 w 48"/>
                  <a:gd name="T9" fmla="*/ 25 h 34"/>
                  <a:gd name="T10" fmla="*/ 48 w 48"/>
                  <a:gd name="T11" fmla="*/ 26 h 34"/>
                  <a:gd name="T12" fmla="*/ 24 w 48"/>
                  <a:gd name="T13" fmla="*/ 28 h 34"/>
                  <a:gd name="T14" fmla="*/ 14 w 48"/>
                  <a:gd name="T15" fmla="*/ 34 h 34"/>
                  <a:gd name="T16" fmla="*/ 0 w 48"/>
                  <a:gd name="T17" fmla="*/ 28 h 34"/>
                  <a:gd name="T18" fmla="*/ 3 w 48"/>
                  <a:gd name="T19" fmla="*/ 26 h 34"/>
                  <a:gd name="T20" fmla="*/ 5 w 48"/>
                  <a:gd name="T21" fmla="*/ 23 h 34"/>
                  <a:gd name="T22" fmla="*/ 5 w 48"/>
                  <a:gd name="T23" fmla="*/ 6 h 34"/>
                  <a:gd name="T24" fmla="*/ 13 w 48"/>
                  <a:gd name="T2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" h="34">
                    <a:moveTo>
                      <a:pt x="13" y="0"/>
                    </a:moveTo>
                    <a:cubicBezTo>
                      <a:pt x="15" y="5"/>
                      <a:pt x="25" y="3"/>
                      <a:pt x="24" y="12"/>
                    </a:cubicBezTo>
                    <a:cubicBezTo>
                      <a:pt x="25" y="13"/>
                      <a:pt x="28" y="10"/>
                      <a:pt x="27" y="10"/>
                    </a:cubicBezTo>
                    <a:cubicBezTo>
                      <a:pt x="30" y="11"/>
                      <a:pt x="29" y="15"/>
                      <a:pt x="33" y="15"/>
                    </a:cubicBezTo>
                    <a:cubicBezTo>
                      <a:pt x="36" y="15"/>
                      <a:pt x="38" y="22"/>
                      <a:pt x="41" y="25"/>
                    </a:cubicBezTo>
                    <a:cubicBezTo>
                      <a:pt x="46" y="23"/>
                      <a:pt x="44" y="23"/>
                      <a:pt x="48" y="26"/>
                    </a:cubicBezTo>
                    <a:cubicBezTo>
                      <a:pt x="44" y="31"/>
                      <a:pt x="31" y="27"/>
                      <a:pt x="24" y="28"/>
                    </a:cubicBezTo>
                    <a:cubicBezTo>
                      <a:pt x="21" y="30"/>
                      <a:pt x="16" y="31"/>
                      <a:pt x="14" y="34"/>
                    </a:cubicBezTo>
                    <a:cubicBezTo>
                      <a:pt x="10" y="31"/>
                      <a:pt x="8" y="26"/>
                      <a:pt x="0" y="28"/>
                    </a:cubicBezTo>
                    <a:cubicBezTo>
                      <a:pt x="0" y="27"/>
                      <a:pt x="2" y="27"/>
                      <a:pt x="3" y="26"/>
                    </a:cubicBezTo>
                    <a:cubicBezTo>
                      <a:pt x="1" y="24"/>
                      <a:pt x="2" y="23"/>
                      <a:pt x="5" y="23"/>
                    </a:cubicBezTo>
                    <a:cubicBezTo>
                      <a:pt x="2" y="16"/>
                      <a:pt x="5" y="14"/>
                      <a:pt x="5" y="6"/>
                    </a:cubicBezTo>
                    <a:cubicBezTo>
                      <a:pt x="9" y="5"/>
                      <a:pt x="13" y="5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9" name="îsļiḑê">
                <a:extLst>
                  <a:ext uri="{FF2B5EF4-FFF2-40B4-BE49-F238E27FC236}">
                    <a16:creationId xmlns:a16="http://schemas.microsoft.com/office/drawing/2014/main" xmlns="" id="{5EC1296C-F31C-4C05-8B36-BBC90CA06181}"/>
                  </a:ext>
                </a:extLst>
              </p:cNvPr>
              <p:cNvSpPr/>
              <p:nvPr/>
            </p:nvSpPr>
            <p:spPr bwMode="auto">
              <a:xfrm>
                <a:off x="7168821" y="2123839"/>
                <a:ext cx="165292" cy="177900"/>
              </a:xfrm>
              <a:custGeom>
                <a:avLst/>
                <a:gdLst>
                  <a:gd name="T0" fmla="*/ 8 w 80"/>
                  <a:gd name="T1" fmla="*/ 12 h 86"/>
                  <a:gd name="T2" fmla="*/ 4 w 80"/>
                  <a:gd name="T3" fmla="*/ 11 h 86"/>
                  <a:gd name="T4" fmla="*/ 0 w 80"/>
                  <a:gd name="T5" fmla="*/ 5 h 86"/>
                  <a:gd name="T6" fmla="*/ 15 w 80"/>
                  <a:gd name="T7" fmla="*/ 3 h 86"/>
                  <a:gd name="T8" fmla="*/ 23 w 80"/>
                  <a:gd name="T9" fmla="*/ 7 h 86"/>
                  <a:gd name="T10" fmla="*/ 23 w 80"/>
                  <a:gd name="T11" fmla="*/ 11 h 86"/>
                  <a:gd name="T12" fmla="*/ 26 w 80"/>
                  <a:gd name="T13" fmla="*/ 14 h 86"/>
                  <a:gd name="T14" fmla="*/ 34 w 80"/>
                  <a:gd name="T15" fmla="*/ 18 h 86"/>
                  <a:gd name="T16" fmla="*/ 47 w 80"/>
                  <a:gd name="T17" fmla="*/ 29 h 86"/>
                  <a:gd name="T18" fmla="*/ 51 w 80"/>
                  <a:gd name="T19" fmla="*/ 35 h 86"/>
                  <a:gd name="T20" fmla="*/ 56 w 80"/>
                  <a:gd name="T21" fmla="*/ 37 h 86"/>
                  <a:gd name="T22" fmla="*/ 60 w 80"/>
                  <a:gd name="T23" fmla="*/ 40 h 86"/>
                  <a:gd name="T24" fmla="*/ 60 w 80"/>
                  <a:gd name="T25" fmla="*/ 44 h 86"/>
                  <a:gd name="T26" fmla="*/ 64 w 80"/>
                  <a:gd name="T27" fmla="*/ 48 h 86"/>
                  <a:gd name="T28" fmla="*/ 69 w 80"/>
                  <a:gd name="T29" fmla="*/ 53 h 86"/>
                  <a:gd name="T30" fmla="*/ 73 w 80"/>
                  <a:gd name="T31" fmla="*/ 57 h 86"/>
                  <a:gd name="T32" fmla="*/ 77 w 80"/>
                  <a:gd name="T33" fmla="*/ 66 h 86"/>
                  <a:gd name="T34" fmla="*/ 79 w 80"/>
                  <a:gd name="T35" fmla="*/ 74 h 86"/>
                  <a:gd name="T36" fmla="*/ 80 w 80"/>
                  <a:gd name="T37" fmla="*/ 80 h 86"/>
                  <a:gd name="T38" fmla="*/ 71 w 80"/>
                  <a:gd name="T39" fmla="*/ 81 h 86"/>
                  <a:gd name="T40" fmla="*/ 64 w 80"/>
                  <a:gd name="T41" fmla="*/ 81 h 86"/>
                  <a:gd name="T42" fmla="*/ 64 w 80"/>
                  <a:gd name="T43" fmla="*/ 78 h 86"/>
                  <a:gd name="T44" fmla="*/ 60 w 80"/>
                  <a:gd name="T45" fmla="*/ 78 h 86"/>
                  <a:gd name="T46" fmla="*/ 51 w 80"/>
                  <a:gd name="T47" fmla="*/ 70 h 86"/>
                  <a:gd name="T48" fmla="*/ 52 w 80"/>
                  <a:gd name="T49" fmla="*/ 66 h 86"/>
                  <a:gd name="T50" fmla="*/ 51 w 80"/>
                  <a:gd name="T51" fmla="*/ 66 h 86"/>
                  <a:gd name="T52" fmla="*/ 49 w 80"/>
                  <a:gd name="T53" fmla="*/ 63 h 86"/>
                  <a:gd name="T54" fmla="*/ 45 w 80"/>
                  <a:gd name="T55" fmla="*/ 63 h 86"/>
                  <a:gd name="T56" fmla="*/ 38 w 80"/>
                  <a:gd name="T57" fmla="*/ 55 h 86"/>
                  <a:gd name="T58" fmla="*/ 34 w 80"/>
                  <a:gd name="T59" fmla="*/ 42 h 86"/>
                  <a:gd name="T60" fmla="*/ 32 w 80"/>
                  <a:gd name="T61" fmla="*/ 46 h 86"/>
                  <a:gd name="T62" fmla="*/ 28 w 80"/>
                  <a:gd name="T63" fmla="*/ 37 h 86"/>
                  <a:gd name="T64" fmla="*/ 24 w 80"/>
                  <a:gd name="T65" fmla="*/ 33 h 86"/>
                  <a:gd name="T66" fmla="*/ 21 w 80"/>
                  <a:gd name="T67" fmla="*/ 31 h 86"/>
                  <a:gd name="T68" fmla="*/ 19 w 80"/>
                  <a:gd name="T69" fmla="*/ 24 h 86"/>
                  <a:gd name="T70" fmla="*/ 13 w 80"/>
                  <a:gd name="T71" fmla="*/ 20 h 86"/>
                  <a:gd name="T72" fmla="*/ 10 w 80"/>
                  <a:gd name="T73" fmla="*/ 16 h 86"/>
                  <a:gd name="T74" fmla="*/ 8 w 80"/>
                  <a:gd name="T75" fmla="*/ 1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0" h="86">
                    <a:moveTo>
                      <a:pt x="8" y="12"/>
                    </a:moveTo>
                    <a:cubicBezTo>
                      <a:pt x="8" y="10"/>
                      <a:pt x="5" y="11"/>
                      <a:pt x="4" y="11"/>
                    </a:cubicBezTo>
                    <a:cubicBezTo>
                      <a:pt x="2" y="9"/>
                      <a:pt x="4" y="4"/>
                      <a:pt x="0" y="5"/>
                    </a:cubicBezTo>
                    <a:cubicBezTo>
                      <a:pt x="5" y="0"/>
                      <a:pt x="9" y="6"/>
                      <a:pt x="15" y="3"/>
                    </a:cubicBezTo>
                    <a:cubicBezTo>
                      <a:pt x="15" y="8"/>
                      <a:pt x="20" y="5"/>
                      <a:pt x="23" y="7"/>
                    </a:cubicBezTo>
                    <a:cubicBezTo>
                      <a:pt x="23" y="7"/>
                      <a:pt x="22" y="10"/>
                      <a:pt x="23" y="11"/>
                    </a:cubicBezTo>
                    <a:cubicBezTo>
                      <a:pt x="24" y="12"/>
                      <a:pt x="27" y="10"/>
                      <a:pt x="26" y="14"/>
                    </a:cubicBezTo>
                    <a:cubicBezTo>
                      <a:pt x="31" y="13"/>
                      <a:pt x="30" y="18"/>
                      <a:pt x="34" y="18"/>
                    </a:cubicBezTo>
                    <a:cubicBezTo>
                      <a:pt x="37" y="18"/>
                      <a:pt x="42" y="29"/>
                      <a:pt x="47" y="29"/>
                    </a:cubicBezTo>
                    <a:cubicBezTo>
                      <a:pt x="51" y="29"/>
                      <a:pt x="49" y="33"/>
                      <a:pt x="51" y="35"/>
                    </a:cubicBezTo>
                    <a:cubicBezTo>
                      <a:pt x="52" y="36"/>
                      <a:pt x="55" y="36"/>
                      <a:pt x="56" y="37"/>
                    </a:cubicBezTo>
                    <a:cubicBezTo>
                      <a:pt x="57" y="37"/>
                      <a:pt x="59" y="40"/>
                      <a:pt x="60" y="40"/>
                    </a:cubicBezTo>
                    <a:cubicBezTo>
                      <a:pt x="61" y="41"/>
                      <a:pt x="59" y="43"/>
                      <a:pt x="60" y="44"/>
                    </a:cubicBezTo>
                    <a:cubicBezTo>
                      <a:pt x="61" y="45"/>
                      <a:pt x="63" y="47"/>
                      <a:pt x="64" y="48"/>
                    </a:cubicBezTo>
                    <a:cubicBezTo>
                      <a:pt x="65" y="49"/>
                      <a:pt x="66" y="53"/>
                      <a:pt x="69" y="53"/>
                    </a:cubicBezTo>
                    <a:cubicBezTo>
                      <a:pt x="70" y="53"/>
                      <a:pt x="72" y="57"/>
                      <a:pt x="73" y="57"/>
                    </a:cubicBezTo>
                    <a:cubicBezTo>
                      <a:pt x="75" y="59"/>
                      <a:pt x="74" y="66"/>
                      <a:pt x="77" y="66"/>
                    </a:cubicBezTo>
                    <a:cubicBezTo>
                      <a:pt x="79" y="67"/>
                      <a:pt x="79" y="72"/>
                      <a:pt x="79" y="74"/>
                    </a:cubicBezTo>
                    <a:cubicBezTo>
                      <a:pt x="78" y="77"/>
                      <a:pt x="74" y="80"/>
                      <a:pt x="80" y="80"/>
                    </a:cubicBezTo>
                    <a:cubicBezTo>
                      <a:pt x="80" y="86"/>
                      <a:pt x="74" y="82"/>
                      <a:pt x="71" y="81"/>
                    </a:cubicBezTo>
                    <a:cubicBezTo>
                      <a:pt x="69" y="81"/>
                      <a:pt x="66" y="82"/>
                      <a:pt x="64" y="81"/>
                    </a:cubicBezTo>
                    <a:cubicBezTo>
                      <a:pt x="63" y="81"/>
                      <a:pt x="64" y="78"/>
                      <a:pt x="64" y="78"/>
                    </a:cubicBezTo>
                    <a:cubicBezTo>
                      <a:pt x="63" y="77"/>
                      <a:pt x="61" y="78"/>
                      <a:pt x="60" y="78"/>
                    </a:cubicBezTo>
                    <a:cubicBezTo>
                      <a:pt x="58" y="76"/>
                      <a:pt x="55" y="70"/>
                      <a:pt x="51" y="70"/>
                    </a:cubicBezTo>
                    <a:cubicBezTo>
                      <a:pt x="51" y="69"/>
                      <a:pt x="52" y="68"/>
                      <a:pt x="52" y="66"/>
                    </a:cubicBezTo>
                    <a:cubicBezTo>
                      <a:pt x="52" y="64"/>
                      <a:pt x="51" y="65"/>
                      <a:pt x="51" y="66"/>
                    </a:cubicBezTo>
                    <a:cubicBezTo>
                      <a:pt x="48" y="67"/>
                      <a:pt x="50" y="63"/>
                      <a:pt x="49" y="63"/>
                    </a:cubicBezTo>
                    <a:cubicBezTo>
                      <a:pt x="48" y="62"/>
                      <a:pt x="46" y="63"/>
                      <a:pt x="45" y="63"/>
                    </a:cubicBezTo>
                    <a:cubicBezTo>
                      <a:pt x="43" y="60"/>
                      <a:pt x="43" y="55"/>
                      <a:pt x="38" y="55"/>
                    </a:cubicBezTo>
                    <a:cubicBezTo>
                      <a:pt x="40" y="48"/>
                      <a:pt x="34" y="48"/>
                      <a:pt x="34" y="42"/>
                    </a:cubicBezTo>
                    <a:cubicBezTo>
                      <a:pt x="32" y="42"/>
                      <a:pt x="32" y="44"/>
                      <a:pt x="32" y="46"/>
                    </a:cubicBezTo>
                    <a:cubicBezTo>
                      <a:pt x="29" y="44"/>
                      <a:pt x="30" y="40"/>
                      <a:pt x="28" y="37"/>
                    </a:cubicBezTo>
                    <a:cubicBezTo>
                      <a:pt x="28" y="36"/>
                      <a:pt x="25" y="34"/>
                      <a:pt x="24" y="33"/>
                    </a:cubicBezTo>
                    <a:cubicBezTo>
                      <a:pt x="24" y="32"/>
                      <a:pt x="23" y="31"/>
                      <a:pt x="21" y="31"/>
                    </a:cubicBezTo>
                    <a:cubicBezTo>
                      <a:pt x="22" y="27"/>
                      <a:pt x="20" y="26"/>
                      <a:pt x="19" y="24"/>
                    </a:cubicBezTo>
                    <a:cubicBezTo>
                      <a:pt x="18" y="21"/>
                      <a:pt x="15" y="21"/>
                      <a:pt x="13" y="20"/>
                    </a:cubicBezTo>
                    <a:cubicBezTo>
                      <a:pt x="13" y="20"/>
                      <a:pt x="9" y="16"/>
                      <a:pt x="10" y="16"/>
                    </a:cubicBezTo>
                    <a:cubicBezTo>
                      <a:pt x="8" y="12"/>
                      <a:pt x="14" y="9"/>
                      <a:pt x="8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90" name="iṧḷiḑê">
                <a:extLst>
                  <a:ext uri="{FF2B5EF4-FFF2-40B4-BE49-F238E27FC236}">
                    <a16:creationId xmlns:a16="http://schemas.microsoft.com/office/drawing/2014/main" xmlns="" id="{F58C2936-FCFB-4008-B31C-7B50A1A0943D}"/>
                  </a:ext>
                </a:extLst>
              </p:cNvPr>
              <p:cNvSpPr/>
              <p:nvPr/>
            </p:nvSpPr>
            <p:spPr bwMode="auto">
              <a:xfrm>
                <a:off x="6346564" y="2401194"/>
                <a:ext cx="119068" cy="217122"/>
              </a:xfrm>
              <a:custGeom>
                <a:avLst/>
                <a:gdLst>
                  <a:gd name="T0" fmla="*/ 43 w 57"/>
                  <a:gd name="T1" fmla="*/ 0 h 104"/>
                  <a:gd name="T2" fmla="*/ 50 w 57"/>
                  <a:gd name="T3" fmla="*/ 1 h 104"/>
                  <a:gd name="T4" fmla="*/ 47 w 57"/>
                  <a:gd name="T5" fmla="*/ 35 h 104"/>
                  <a:gd name="T6" fmla="*/ 43 w 57"/>
                  <a:gd name="T7" fmla="*/ 57 h 104"/>
                  <a:gd name="T8" fmla="*/ 37 w 57"/>
                  <a:gd name="T9" fmla="*/ 67 h 104"/>
                  <a:gd name="T10" fmla="*/ 36 w 57"/>
                  <a:gd name="T11" fmla="*/ 78 h 104"/>
                  <a:gd name="T12" fmla="*/ 36 w 57"/>
                  <a:gd name="T13" fmla="*/ 82 h 104"/>
                  <a:gd name="T14" fmla="*/ 32 w 57"/>
                  <a:gd name="T15" fmla="*/ 83 h 104"/>
                  <a:gd name="T16" fmla="*/ 30 w 57"/>
                  <a:gd name="T17" fmla="*/ 95 h 104"/>
                  <a:gd name="T18" fmla="*/ 28 w 57"/>
                  <a:gd name="T19" fmla="*/ 96 h 104"/>
                  <a:gd name="T20" fmla="*/ 26 w 57"/>
                  <a:gd name="T21" fmla="*/ 102 h 104"/>
                  <a:gd name="T22" fmla="*/ 8 w 57"/>
                  <a:gd name="T23" fmla="*/ 104 h 104"/>
                  <a:gd name="T24" fmla="*/ 6 w 57"/>
                  <a:gd name="T25" fmla="*/ 95 h 104"/>
                  <a:gd name="T26" fmla="*/ 4 w 57"/>
                  <a:gd name="T27" fmla="*/ 91 h 104"/>
                  <a:gd name="T28" fmla="*/ 0 w 57"/>
                  <a:gd name="T29" fmla="*/ 89 h 104"/>
                  <a:gd name="T30" fmla="*/ 0 w 57"/>
                  <a:gd name="T31" fmla="*/ 82 h 104"/>
                  <a:gd name="T32" fmla="*/ 2 w 57"/>
                  <a:gd name="T33" fmla="*/ 80 h 104"/>
                  <a:gd name="T34" fmla="*/ 0 w 57"/>
                  <a:gd name="T35" fmla="*/ 78 h 104"/>
                  <a:gd name="T36" fmla="*/ 4 w 57"/>
                  <a:gd name="T37" fmla="*/ 70 h 104"/>
                  <a:gd name="T38" fmla="*/ 4 w 57"/>
                  <a:gd name="T39" fmla="*/ 67 h 104"/>
                  <a:gd name="T40" fmla="*/ 8 w 57"/>
                  <a:gd name="T41" fmla="*/ 65 h 104"/>
                  <a:gd name="T42" fmla="*/ 11 w 57"/>
                  <a:gd name="T43" fmla="*/ 55 h 104"/>
                  <a:gd name="T44" fmla="*/ 8 w 57"/>
                  <a:gd name="T45" fmla="*/ 50 h 104"/>
                  <a:gd name="T46" fmla="*/ 8 w 57"/>
                  <a:gd name="T47" fmla="*/ 39 h 104"/>
                  <a:gd name="T48" fmla="*/ 11 w 57"/>
                  <a:gd name="T49" fmla="*/ 35 h 104"/>
                  <a:gd name="T50" fmla="*/ 17 w 57"/>
                  <a:gd name="T51" fmla="*/ 31 h 104"/>
                  <a:gd name="T52" fmla="*/ 26 w 57"/>
                  <a:gd name="T53" fmla="*/ 24 h 104"/>
                  <a:gd name="T54" fmla="*/ 32 w 57"/>
                  <a:gd name="T55" fmla="*/ 26 h 104"/>
                  <a:gd name="T56" fmla="*/ 34 w 57"/>
                  <a:gd name="T57" fmla="*/ 14 h 104"/>
                  <a:gd name="T58" fmla="*/ 39 w 57"/>
                  <a:gd name="T59" fmla="*/ 13 h 104"/>
                  <a:gd name="T60" fmla="*/ 43 w 57"/>
                  <a:gd name="T61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104">
                    <a:moveTo>
                      <a:pt x="43" y="0"/>
                    </a:moveTo>
                    <a:cubicBezTo>
                      <a:pt x="45" y="1"/>
                      <a:pt x="47" y="2"/>
                      <a:pt x="50" y="1"/>
                    </a:cubicBezTo>
                    <a:cubicBezTo>
                      <a:pt x="47" y="11"/>
                      <a:pt x="57" y="28"/>
                      <a:pt x="47" y="35"/>
                    </a:cubicBezTo>
                    <a:cubicBezTo>
                      <a:pt x="47" y="43"/>
                      <a:pt x="46" y="50"/>
                      <a:pt x="43" y="57"/>
                    </a:cubicBezTo>
                    <a:cubicBezTo>
                      <a:pt x="42" y="61"/>
                      <a:pt x="41" y="66"/>
                      <a:pt x="37" y="67"/>
                    </a:cubicBezTo>
                    <a:cubicBezTo>
                      <a:pt x="39" y="71"/>
                      <a:pt x="36" y="75"/>
                      <a:pt x="36" y="78"/>
                    </a:cubicBezTo>
                    <a:cubicBezTo>
                      <a:pt x="35" y="79"/>
                      <a:pt x="36" y="81"/>
                      <a:pt x="36" y="82"/>
                    </a:cubicBezTo>
                    <a:cubicBezTo>
                      <a:pt x="35" y="82"/>
                      <a:pt x="32" y="83"/>
                      <a:pt x="32" y="83"/>
                    </a:cubicBezTo>
                    <a:cubicBezTo>
                      <a:pt x="31" y="87"/>
                      <a:pt x="32" y="91"/>
                      <a:pt x="30" y="95"/>
                    </a:cubicBezTo>
                    <a:cubicBezTo>
                      <a:pt x="30" y="95"/>
                      <a:pt x="28" y="95"/>
                      <a:pt x="28" y="96"/>
                    </a:cubicBezTo>
                    <a:cubicBezTo>
                      <a:pt x="28" y="98"/>
                      <a:pt x="25" y="99"/>
                      <a:pt x="26" y="102"/>
                    </a:cubicBezTo>
                    <a:cubicBezTo>
                      <a:pt x="21" y="104"/>
                      <a:pt x="15" y="104"/>
                      <a:pt x="8" y="104"/>
                    </a:cubicBezTo>
                    <a:cubicBezTo>
                      <a:pt x="8" y="99"/>
                      <a:pt x="4" y="100"/>
                      <a:pt x="6" y="95"/>
                    </a:cubicBezTo>
                    <a:cubicBezTo>
                      <a:pt x="4" y="95"/>
                      <a:pt x="4" y="92"/>
                      <a:pt x="4" y="91"/>
                    </a:cubicBezTo>
                    <a:cubicBezTo>
                      <a:pt x="2" y="91"/>
                      <a:pt x="1" y="90"/>
                      <a:pt x="0" y="89"/>
                    </a:cubicBezTo>
                    <a:cubicBezTo>
                      <a:pt x="0" y="87"/>
                      <a:pt x="0" y="84"/>
                      <a:pt x="0" y="82"/>
                    </a:cubicBezTo>
                    <a:cubicBezTo>
                      <a:pt x="0" y="80"/>
                      <a:pt x="2" y="80"/>
                      <a:pt x="2" y="80"/>
                    </a:cubicBezTo>
                    <a:cubicBezTo>
                      <a:pt x="2" y="78"/>
                      <a:pt x="0" y="78"/>
                      <a:pt x="0" y="78"/>
                    </a:cubicBezTo>
                    <a:cubicBezTo>
                      <a:pt x="1" y="75"/>
                      <a:pt x="3" y="72"/>
                      <a:pt x="4" y="70"/>
                    </a:cubicBezTo>
                    <a:cubicBezTo>
                      <a:pt x="4" y="70"/>
                      <a:pt x="3" y="67"/>
                      <a:pt x="4" y="67"/>
                    </a:cubicBezTo>
                    <a:cubicBezTo>
                      <a:pt x="4" y="66"/>
                      <a:pt x="8" y="65"/>
                      <a:pt x="8" y="65"/>
                    </a:cubicBezTo>
                    <a:cubicBezTo>
                      <a:pt x="9" y="62"/>
                      <a:pt x="5" y="49"/>
                      <a:pt x="11" y="55"/>
                    </a:cubicBezTo>
                    <a:cubicBezTo>
                      <a:pt x="12" y="51"/>
                      <a:pt x="8" y="53"/>
                      <a:pt x="8" y="50"/>
                    </a:cubicBezTo>
                    <a:cubicBezTo>
                      <a:pt x="8" y="46"/>
                      <a:pt x="8" y="42"/>
                      <a:pt x="8" y="39"/>
                    </a:cubicBezTo>
                    <a:cubicBezTo>
                      <a:pt x="11" y="39"/>
                      <a:pt x="11" y="37"/>
                      <a:pt x="11" y="35"/>
                    </a:cubicBezTo>
                    <a:cubicBezTo>
                      <a:pt x="15" y="36"/>
                      <a:pt x="15" y="32"/>
                      <a:pt x="17" y="31"/>
                    </a:cubicBezTo>
                    <a:cubicBezTo>
                      <a:pt x="19" y="30"/>
                      <a:pt x="27" y="31"/>
                      <a:pt x="26" y="24"/>
                    </a:cubicBezTo>
                    <a:cubicBezTo>
                      <a:pt x="29" y="23"/>
                      <a:pt x="29" y="26"/>
                      <a:pt x="32" y="26"/>
                    </a:cubicBezTo>
                    <a:cubicBezTo>
                      <a:pt x="30" y="20"/>
                      <a:pt x="34" y="19"/>
                      <a:pt x="34" y="14"/>
                    </a:cubicBezTo>
                    <a:cubicBezTo>
                      <a:pt x="39" y="17"/>
                      <a:pt x="38" y="2"/>
                      <a:pt x="39" y="13"/>
                    </a:cubicBezTo>
                    <a:cubicBezTo>
                      <a:pt x="46" y="10"/>
                      <a:pt x="40" y="2"/>
                      <a:pt x="4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91" name="íŝļíḓè">
                <a:extLst>
                  <a:ext uri="{FF2B5EF4-FFF2-40B4-BE49-F238E27FC236}">
                    <a16:creationId xmlns:a16="http://schemas.microsoft.com/office/drawing/2014/main" xmlns="" id="{D39B1ED7-E365-4447-9291-BC9302C63A0F}"/>
                  </a:ext>
                </a:extLst>
              </p:cNvPr>
              <p:cNvSpPr/>
              <p:nvPr/>
            </p:nvSpPr>
            <p:spPr bwMode="auto">
              <a:xfrm>
                <a:off x="7448976" y="2389989"/>
                <a:ext cx="638757" cy="469263"/>
              </a:xfrm>
              <a:custGeom>
                <a:avLst/>
                <a:gdLst>
                  <a:gd name="T0" fmla="*/ 178 w 307"/>
                  <a:gd name="T1" fmla="*/ 19 h 226"/>
                  <a:gd name="T2" fmla="*/ 171 w 307"/>
                  <a:gd name="T3" fmla="*/ 22 h 226"/>
                  <a:gd name="T4" fmla="*/ 180 w 307"/>
                  <a:gd name="T5" fmla="*/ 34 h 226"/>
                  <a:gd name="T6" fmla="*/ 206 w 307"/>
                  <a:gd name="T7" fmla="*/ 48 h 226"/>
                  <a:gd name="T8" fmla="*/ 214 w 307"/>
                  <a:gd name="T9" fmla="*/ 37 h 226"/>
                  <a:gd name="T10" fmla="*/ 216 w 307"/>
                  <a:gd name="T11" fmla="*/ 30 h 226"/>
                  <a:gd name="T12" fmla="*/ 218 w 307"/>
                  <a:gd name="T13" fmla="*/ 13 h 226"/>
                  <a:gd name="T14" fmla="*/ 223 w 307"/>
                  <a:gd name="T15" fmla="*/ 4 h 226"/>
                  <a:gd name="T16" fmla="*/ 229 w 307"/>
                  <a:gd name="T17" fmla="*/ 11 h 226"/>
                  <a:gd name="T18" fmla="*/ 238 w 307"/>
                  <a:gd name="T19" fmla="*/ 30 h 226"/>
                  <a:gd name="T20" fmla="*/ 247 w 307"/>
                  <a:gd name="T21" fmla="*/ 43 h 226"/>
                  <a:gd name="T22" fmla="*/ 257 w 307"/>
                  <a:gd name="T23" fmla="*/ 56 h 226"/>
                  <a:gd name="T24" fmla="*/ 262 w 307"/>
                  <a:gd name="T25" fmla="*/ 71 h 226"/>
                  <a:gd name="T26" fmla="*/ 268 w 307"/>
                  <a:gd name="T27" fmla="*/ 75 h 226"/>
                  <a:gd name="T28" fmla="*/ 279 w 307"/>
                  <a:gd name="T29" fmla="*/ 82 h 226"/>
                  <a:gd name="T30" fmla="*/ 288 w 307"/>
                  <a:gd name="T31" fmla="*/ 101 h 226"/>
                  <a:gd name="T32" fmla="*/ 292 w 307"/>
                  <a:gd name="T33" fmla="*/ 104 h 226"/>
                  <a:gd name="T34" fmla="*/ 303 w 307"/>
                  <a:gd name="T35" fmla="*/ 112 h 226"/>
                  <a:gd name="T36" fmla="*/ 307 w 307"/>
                  <a:gd name="T37" fmla="*/ 143 h 226"/>
                  <a:gd name="T38" fmla="*/ 301 w 307"/>
                  <a:gd name="T39" fmla="*/ 158 h 226"/>
                  <a:gd name="T40" fmla="*/ 301 w 307"/>
                  <a:gd name="T41" fmla="*/ 164 h 226"/>
                  <a:gd name="T42" fmla="*/ 298 w 307"/>
                  <a:gd name="T43" fmla="*/ 175 h 226"/>
                  <a:gd name="T44" fmla="*/ 287 w 307"/>
                  <a:gd name="T45" fmla="*/ 185 h 226"/>
                  <a:gd name="T46" fmla="*/ 277 w 307"/>
                  <a:gd name="T47" fmla="*/ 212 h 226"/>
                  <a:gd name="T48" fmla="*/ 260 w 307"/>
                  <a:gd name="T49" fmla="*/ 220 h 226"/>
                  <a:gd name="T50" fmla="*/ 253 w 307"/>
                  <a:gd name="T51" fmla="*/ 226 h 226"/>
                  <a:gd name="T52" fmla="*/ 238 w 307"/>
                  <a:gd name="T53" fmla="*/ 222 h 226"/>
                  <a:gd name="T54" fmla="*/ 205 w 307"/>
                  <a:gd name="T55" fmla="*/ 216 h 226"/>
                  <a:gd name="T56" fmla="*/ 203 w 307"/>
                  <a:gd name="T57" fmla="*/ 205 h 226"/>
                  <a:gd name="T58" fmla="*/ 201 w 307"/>
                  <a:gd name="T59" fmla="*/ 199 h 226"/>
                  <a:gd name="T60" fmla="*/ 186 w 307"/>
                  <a:gd name="T61" fmla="*/ 188 h 226"/>
                  <a:gd name="T62" fmla="*/ 178 w 307"/>
                  <a:gd name="T63" fmla="*/ 179 h 226"/>
                  <a:gd name="T64" fmla="*/ 164 w 307"/>
                  <a:gd name="T65" fmla="*/ 173 h 226"/>
                  <a:gd name="T66" fmla="*/ 156 w 307"/>
                  <a:gd name="T67" fmla="*/ 170 h 226"/>
                  <a:gd name="T68" fmla="*/ 121 w 307"/>
                  <a:gd name="T69" fmla="*/ 162 h 226"/>
                  <a:gd name="T70" fmla="*/ 102 w 307"/>
                  <a:gd name="T71" fmla="*/ 168 h 226"/>
                  <a:gd name="T72" fmla="*/ 95 w 307"/>
                  <a:gd name="T73" fmla="*/ 171 h 226"/>
                  <a:gd name="T74" fmla="*/ 89 w 307"/>
                  <a:gd name="T75" fmla="*/ 177 h 226"/>
                  <a:gd name="T76" fmla="*/ 85 w 307"/>
                  <a:gd name="T77" fmla="*/ 177 h 226"/>
                  <a:gd name="T78" fmla="*/ 52 w 307"/>
                  <a:gd name="T79" fmla="*/ 183 h 226"/>
                  <a:gd name="T80" fmla="*/ 46 w 307"/>
                  <a:gd name="T81" fmla="*/ 186 h 226"/>
                  <a:gd name="T82" fmla="*/ 14 w 307"/>
                  <a:gd name="T83" fmla="*/ 192 h 226"/>
                  <a:gd name="T84" fmla="*/ 18 w 307"/>
                  <a:gd name="T85" fmla="*/ 171 h 226"/>
                  <a:gd name="T86" fmla="*/ 14 w 307"/>
                  <a:gd name="T87" fmla="*/ 160 h 226"/>
                  <a:gd name="T88" fmla="*/ 14 w 307"/>
                  <a:gd name="T89" fmla="*/ 153 h 226"/>
                  <a:gd name="T90" fmla="*/ 9 w 307"/>
                  <a:gd name="T91" fmla="*/ 142 h 226"/>
                  <a:gd name="T92" fmla="*/ 7 w 307"/>
                  <a:gd name="T93" fmla="*/ 132 h 226"/>
                  <a:gd name="T94" fmla="*/ 3 w 307"/>
                  <a:gd name="T95" fmla="*/ 121 h 226"/>
                  <a:gd name="T96" fmla="*/ 5 w 307"/>
                  <a:gd name="T97" fmla="*/ 112 h 226"/>
                  <a:gd name="T98" fmla="*/ 5 w 307"/>
                  <a:gd name="T99" fmla="*/ 88 h 226"/>
                  <a:gd name="T100" fmla="*/ 26 w 307"/>
                  <a:gd name="T101" fmla="*/ 75 h 226"/>
                  <a:gd name="T102" fmla="*/ 50 w 307"/>
                  <a:gd name="T103" fmla="*/ 69 h 226"/>
                  <a:gd name="T104" fmla="*/ 63 w 307"/>
                  <a:gd name="T105" fmla="*/ 63 h 226"/>
                  <a:gd name="T106" fmla="*/ 68 w 307"/>
                  <a:gd name="T107" fmla="*/ 43 h 226"/>
                  <a:gd name="T108" fmla="*/ 85 w 307"/>
                  <a:gd name="T109" fmla="*/ 43 h 226"/>
                  <a:gd name="T110" fmla="*/ 89 w 307"/>
                  <a:gd name="T111" fmla="*/ 30 h 226"/>
                  <a:gd name="T112" fmla="*/ 104 w 307"/>
                  <a:gd name="T113" fmla="*/ 20 h 226"/>
                  <a:gd name="T114" fmla="*/ 115 w 307"/>
                  <a:gd name="T115" fmla="*/ 26 h 226"/>
                  <a:gd name="T116" fmla="*/ 119 w 307"/>
                  <a:gd name="T117" fmla="*/ 28 h 226"/>
                  <a:gd name="T118" fmla="*/ 123 w 307"/>
                  <a:gd name="T119" fmla="*/ 24 h 226"/>
                  <a:gd name="T120" fmla="*/ 136 w 307"/>
                  <a:gd name="T121" fmla="*/ 13 h 226"/>
                  <a:gd name="T122" fmla="*/ 145 w 307"/>
                  <a:gd name="T123" fmla="*/ 9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07" h="226">
                    <a:moveTo>
                      <a:pt x="178" y="9"/>
                    </a:moveTo>
                    <a:cubicBezTo>
                      <a:pt x="178" y="12"/>
                      <a:pt x="178" y="16"/>
                      <a:pt x="178" y="19"/>
                    </a:cubicBezTo>
                    <a:cubicBezTo>
                      <a:pt x="177" y="19"/>
                      <a:pt x="175" y="19"/>
                      <a:pt x="173" y="19"/>
                    </a:cubicBezTo>
                    <a:cubicBezTo>
                      <a:pt x="175" y="21"/>
                      <a:pt x="174" y="22"/>
                      <a:pt x="171" y="22"/>
                    </a:cubicBezTo>
                    <a:cubicBezTo>
                      <a:pt x="174" y="26"/>
                      <a:pt x="171" y="25"/>
                      <a:pt x="171" y="30"/>
                    </a:cubicBezTo>
                    <a:cubicBezTo>
                      <a:pt x="173" y="33"/>
                      <a:pt x="176" y="34"/>
                      <a:pt x="180" y="34"/>
                    </a:cubicBezTo>
                    <a:cubicBezTo>
                      <a:pt x="181" y="42"/>
                      <a:pt x="193" y="38"/>
                      <a:pt x="193" y="47"/>
                    </a:cubicBezTo>
                    <a:cubicBezTo>
                      <a:pt x="198" y="47"/>
                      <a:pt x="204" y="46"/>
                      <a:pt x="206" y="48"/>
                    </a:cubicBezTo>
                    <a:cubicBezTo>
                      <a:pt x="210" y="48"/>
                      <a:pt x="207" y="40"/>
                      <a:pt x="214" y="43"/>
                    </a:cubicBezTo>
                    <a:cubicBezTo>
                      <a:pt x="213" y="42"/>
                      <a:pt x="211" y="37"/>
                      <a:pt x="214" y="37"/>
                    </a:cubicBezTo>
                    <a:cubicBezTo>
                      <a:pt x="216" y="37"/>
                      <a:pt x="213" y="34"/>
                      <a:pt x="214" y="32"/>
                    </a:cubicBezTo>
                    <a:cubicBezTo>
                      <a:pt x="214" y="32"/>
                      <a:pt x="216" y="31"/>
                      <a:pt x="216" y="30"/>
                    </a:cubicBezTo>
                    <a:cubicBezTo>
                      <a:pt x="216" y="28"/>
                      <a:pt x="218" y="26"/>
                      <a:pt x="218" y="22"/>
                    </a:cubicBezTo>
                    <a:cubicBezTo>
                      <a:pt x="217" y="21"/>
                      <a:pt x="215" y="19"/>
                      <a:pt x="218" y="13"/>
                    </a:cubicBezTo>
                    <a:cubicBezTo>
                      <a:pt x="218" y="13"/>
                      <a:pt x="221" y="13"/>
                      <a:pt x="221" y="13"/>
                    </a:cubicBezTo>
                    <a:cubicBezTo>
                      <a:pt x="223" y="11"/>
                      <a:pt x="221" y="5"/>
                      <a:pt x="223" y="4"/>
                    </a:cubicBezTo>
                    <a:cubicBezTo>
                      <a:pt x="227" y="3"/>
                      <a:pt x="224" y="9"/>
                      <a:pt x="227" y="11"/>
                    </a:cubicBezTo>
                    <a:cubicBezTo>
                      <a:pt x="227" y="11"/>
                      <a:pt x="229" y="11"/>
                      <a:pt x="229" y="11"/>
                    </a:cubicBezTo>
                    <a:cubicBezTo>
                      <a:pt x="230" y="14"/>
                      <a:pt x="231" y="18"/>
                      <a:pt x="232" y="20"/>
                    </a:cubicBezTo>
                    <a:cubicBezTo>
                      <a:pt x="234" y="24"/>
                      <a:pt x="238" y="26"/>
                      <a:pt x="238" y="30"/>
                    </a:cubicBezTo>
                    <a:cubicBezTo>
                      <a:pt x="243" y="25"/>
                      <a:pt x="240" y="33"/>
                      <a:pt x="246" y="32"/>
                    </a:cubicBezTo>
                    <a:cubicBezTo>
                      <a:pt x="245" y="36"/>
                      <a:pt x="245" y="40"/>
                      <a:pt x="247" y="43"/>
                    </a:cubicBezTo>
                    <a:cubicBezTo>
                      <a:pt x="250" y="46"/>
                      <a:pt x="247" y="50"/>
                      <a:pt x="249" y="56"/>
                    </a:cubicBezTo>
                    <a:cubicBezTo>
                      <a:pt x="254" y="50"/>
                      <a:pt x="250" y="55"/>
                      <a:pt x="257" y="56"/>
                    </a:cubicBezTo>
                    <a:cubicBezTo>
                      <a:pt x="257" y="59"/>
                      <a:pt x="255" y="59"/>
                      <a:pt x="255" y="61"/>
                    </a:cubicBezTo>
                    <a:cubicBezTo>
                      <a:pt x="258" y="64"/>
                      <a:pt x="263" y="64"/>
                      <a:pt x="262" y="71"/>
                    </a:cubicBezTo>
                    <a:cubicBezTo>
                      <a:pt x="264" y="71"/>
                      <a:pt x="267" y="70"/>
                      <a:pt x="268" y="71"/>
                    </a:cubicBezTo>
                    <a:cubicBezTo>
                      <a:pt x="268" y="71"/>
                      <a:pt x="267" y="74"/>
                      <a:pt x="268" y="75"/>
                    </a:cubicBezTo>
                    <a:cubicBezTo>
                      <a:pt x="268" y="75"/>
                      <a:pt x="271" y="74"/>
                      <a:pt x="272" y="75"/>
                    </a:cubicBezTo>
                    <a:cubicBezTo>
                      <a:pt x="274" y="77"/>
                      <a:pt x="273" y="83"/>
                      <a:pt x="279" y="82"/>
                    </a:cubicBezTo>
                    <a:cubicBezTo>
                      <a:pt x="279" y="87"/>
                      <a:pt x="282" y="92"/>
                      <a:pt x="285" y="95"/>
                    </a:cubicBezTo>
                    <a:cubicBezTo>
                      <a:pt x="286" y="97"/>
                      <a:pt x="287" y="99"/>
                      <a:pt x="288" y="101"/>
                    </a:cubicBezTo>
                    <a:cubicBezTo>
                      <a:pt x="289" y="101"/>
                      <a:pt x="291" y="100"/>
                      <a:pt x="292" y="101"/>
                    </a:cubicBezTo>
                    <a:cubicBezTo>
                      <a:pt x="293" y="101"/>
                      <a:pt x="291" y="104"/>
                      <a:pt x="292" y="104"/>
                    </a:cubicBezTo>
                    <a:cubicBezTo>
                      <a:pt x="294" y="106"/>
                      <a:pt x="297" y="105"/>
                      <a:pt x="296" y="104"/>
                    </a:cubicBezTo>
                    <a:cubicBezTo>
                      <a:pt x="300" y="108"/>
                      <a:pt x="297" y="113"/>
                      <a:pt x="303" y="112"/>
                    </a:cubicBezTo>
                    <a:cubicBezTo>
                      <a:pt x="299" y="117"/>
                      <a:pt x="304" y="124"/>
                      <a:pt x="305" y="132"/>
                    </a:cubicBezTo>
                    <a:cubicBezTo>
                      <a:pt x="306" y="137"/>
                      <a:pt x="303" y="141"/>
                      <a:pt x="307" y="143"/>
                    </a:cubicBezTo>
                    <a:cubicBezTo>
                      <a:pt x="303" y="146"/>
                      <a:pt x="304" y="149"/>
                      <a:pt x="303" y="157"/>
                    </a:cubicBezTo>
                    <a:cubicBezTo>
                      <a:pt x="303" y="156"/>
                      <a:pt x="300" y="157"/>
                      <a:pt x="301" y="158"/>
                    </a:cubicBezTo>
                    <a:cubicBezTo>
                      <a:pt x="302" y="158"/>
                      <a:pt x="303" y="158"/>
                      <a:pt x="303" y="158"/>
                    </a:cubicBezTo>
                    <a:cubicBezTo>
                      <a:pt x="303" y="159"/>
                      <a:pt x="302" y="163"/>
                      <a:pt x="301" y="164"/>
                    </a:cubicBezTo>
                    <a:cubicBezTo>
                      <a:pt x="301" y="164"/>
                      <a:pt x="298" y="166"/>
                      <a:pt x="298" y="166"/>
                    </a:cubicBezTo>
                    <a:cubicBezTo>
                      <a:pt x="297" y="168"/>
                      <a:pt x="301" y="171"/>
                      <a:pt x="298" y="175"/>
                    </a:cubicBezTo>
                    <a:cubicBezTo>
                      <a:pt x="294" y="175"/>
                      <a:pt x="295" y="180"/>
                      <a:pt x="290" y="179"/>
                    </a:cubicBezTo>
                    <a:cubicBezTo>
                      <a:pt x="291" y="183"/>
                      <a:pt x="290" y="185"/>
                      <a:pt x="287" y="185"/>
                    </a:cubicBezTo>
                    <a:cubicBezTo>
                      <a:pt x="288" y="192"/>
                      <a:pt x="284" y="194"/>
                      <a:pt x="285" y="201"/>
                    </a:cubicBezTo>
                    <a:cubicBezTo>
                      <a:pt x="277" y="200"/>
                      <a:pt x="278" y="207"/>
                      <a:pt x="277" y="212"/>
                    </a:cubicBezTo>
                    <a:cubicBezTo>
                      <a:pt x="275" y="212"/>
                      <a:pt x="272" y="212"/>
                      <a:pt x="272" y="214"/>
                    </a:cubicBezTo>
                    <a:cubicBezTo>
                      <a:pt x="271" y="218"/>
                      <a:pt x="264" y="218"/>
                      <a:pt x="260" y="220"/>
                    </a:cubicBezTo>
                    <a:cubicBezTo>
                      <a:pt x="259" y="221"/>
                      <a:pt x="258" y="223"/>
                      <a:pt x="257" y="224"/>
                    </a:cubicBezTo>
                    <a:cubicBezTo>
                      <a:pt x="255" y="224"/>
                      <a:pt x="253" y="223"/>
                      <a:pt x="253" y="226"/>
                    </a:cubicBezTo>
                    <a:cubicBezTo>
                      <a:pt x="249" y="223"/>
                      <a:pt x="247" y="219"/>
                      <a:pt x="242" y="218"/>
                    </a:cubicBezTo>
                    <a:cubicBezTo>
                      <a:pt x="238" y="216"/>
                      <a:pt x="239" y="221"/>
                      <a:pt x="238" y="222"/>
                    </a:cubicBezTo>
                    <a:cubicBezTo>
                      <a:pt x="234" y="224"/>
                      <a:pt x="228" y="221"/>
                      <a:pt x="225" y="226"/>
                    </a:cubicBezTo>
                    <a:cubicBezTo>
                      <a:pt x="218" y="222"/>
                      <a:pt x="213" y="217"/>
                      <a:pt x="205" y="216"/>
                    </a:cubicBezTo>
                    <a:cubicBezTo>
                      <a:pt x="207" y="214"/>
                      <a:pt x="207" y="212"/>
                      <a:pt x="205" y="207"/>
                    </a:cubicBezTo>
                    <a:cubicBezTo>
                      <a:pt x="204" y="206"/>
                      <a:pt x="203" y="207"/>
                      <a:pt x="203" y="205"/>
                    </a:cubicBezTo>
                    <a:cubicBezTo>
                      <a:pt x="203" y="205"/>
                      <a:pt x="203" y="203"/>
                      <a:pt x="203" y="203"/>
                    </a:cubicBezTo>
                    <a:cubicBezTo>
                      <a:pt x="202" y="201"/>
                      <a:pt x="197" y="200"/>
                      <a:pt x="201" y="199"/>
                    </a:cubicBezTo>
                    <a:cubicBezTo>
                      <a:pt x="200" y="198"/>
                      <a:pt x="192" y="194"/>
                      <a:pt x="191" y="198"/>
                    </a:cubicBezTo>
                    <a:cubicBezTo>
                      <a:pt x="189" y="195"/>
                      <a:pt x="189" y="190"/>
                      <a:pt x="186" y="188"/>
                    </a:cubicBezTo>
                    <a:cubicBezTo>
                      <a:pt x="185" y="184"/>
                      <a:pt x="187" y="183"/>
                      <a:pt x="188" y="181"/>
                    </a:cubicBezTo>
                    <a:cubicBezTo>
                      <a:pt x="186" y="179"/>
                      <a:pt x="184" y="180"/>
                      <a:pt x="178" y="179"/>
                    </a:cubicBezTo>
                    <a:cubicBezTo>
                      <a:pt x="175" y="181"/>
                      <a:pt x="175" y="188"/>
                      <a:pt x="167" y="186"/>
                    </a:cubicBezTo>
                    <a:cubicBezTo>
                      <a:pt x="169" y="179"/>
                      <a:pt x="162" y="181"/>
                      <a:pt x="164" y="173"/>
                    </a:cubicBezTo>
                    <a:cubicBezTo>
                      <a:pt x="159" y="173"/>
                      <a:pt x="158" y="170"/>
                      <a:pt x="152" y="171"/>
                    </a:cubicBezTo>
                    <a:cubicBezTo>
                      <a:pt x="152" y="170"/>
                      <a:pt x="155" y="170"/>
                      <a:pt x="156" y="170"/>
                    </a:cubicBezTo>
                    <a:cubicBezTo>
                      <a:pt x="151" y="164"/>
                      <a:pt x="147" y="169"/>
                      <a:pt x="137" y="168"/>
                    </a:cubicBezTo>
                    <a:cubicBezTo>
                      <a:pt x="131" y="166"/>
                      <a:pt x="126" y="164"/>
                      <a:pt x="121" y="162"/>
                    </a:cubicBezTo>
                    <a:cubicBezTo>
                      <a:pt x="116" y="164"/>
                      <a:pt x="111" y="163"/>
                      <a:pt x="109" y="168"/>
                    </a:cubicBezTo>
                    <a:cubicBezTo>
                      <a:pt x="107" y="168"/>
                      <a:pt x="104" y="167"/>
                      <a:pt x="102" y="168"/>
                    </a:cubicBezTo>
                    <a:cubicBezTo>
                      <a:pt x="100" y="168"/>
                      <a:pt x="101" y="169"/>
                      <a:pt x="100" y="170"/>
                    </a:cubicBezTo>
                    <a:cubicBezTo>
                      <a:pt x="97" y="170"/>
                      <a:pt x="98" y="166"/>
                      <a:pt x="95" y="171"/>
                    </a:cubicBezTo>
                    <a:cubicBezTo>
                      <a:pt x="94" y="172"/>
                      <a:pt x="92" y="173"/>
                      <a:pt x="93" y="175"/>
                    </a:cubicBezTo>
                    <a:cubicBezTo>
                      <a:pt x="90" y="173"/>
                      <a:pt x="89" y="169"/>
                      <a:pt x="89" y="177"/>
                    </a:cubicBezTo>
                    <a:cubicBezTo>
                      <a:pt x="87" y="177"/>
                      <a:pt x="87" y="175"/>
                      <a:pt x="85" y="175"/>
                    </a:cubicBezTo>
                    <a:cubicBezTo>
                      <a:pt x="83" y="175"/>
                      <a:pt x="85" y="177"/>
                      <a:pt x="85" y="177"/>
                    </a:cubicBezTo>
                    <a:cubicBezTo>
                      <a:pt x="83" y="181"/>
                      <a:pt x="77" y="179"/>
                      <a:pt x="76" y="185"/>
                    </a:cubicBezTo>
                    <a:cubicBezTo>
                      <a:pt x="71" y="181"/>
                      <a:pt x="60" y="183"/>
                      <a:pt x="52" y="183"/>
                    </a:cubicBezTo>
                    <a:cubicBezTo>
                      <a:pt x="49" y="182"/>
                      <a:pt x="51" y="186"/>
                      <a:pt x="50" y="186"/>
                    </a:cubicBezTo>
                    <a:cubicBezTo>
                      <a:pt x="49" y="187"/>
                      <a:pt x="47" y="186"/>
                      <a:pt x="46" y="186"/>
                    </a:cubicBezTo>
                    <a:cubicBezTo>
                      <a:pt x="44" y="187"/>
                      <a:pt x="43" y="188"/>
                      <a:pt x="40" y="188"/>
                    </a:cubicBezTo>
                    <a:cubicBezTo>
                      <a:pt x="35" y="190"/>
                      <a:pt x="26" y="194"/>
                      <a:pt x="14" y="192"/>
                    </a:cubicBezTo>
                    <a:cubicBezTo>
                      <a:pt x="15" y="187"/>
                      <a:pt x="14" y="181"/>
                      <a:pt x="20" y="181"/>
                    </a:cubicBezTo>
                    <a:cubicBezTo>
                      <a:pt x="19" y="178"/>
                      <a:pt x="22" y="172"/>
                      <a:pt x="18" y="171"/>
                    </a:cubicBezTo>
                    <a:cubicBezTo>
                      <a:pt x="13" y="171"/>
                      <a:pt x="20" y="170"/>
                      <a:pt x="18" y="164"/>
                    </a:cubicBezTo>
                    <a:cubicBezTo>
                      <a:pt x="16" y="159"/>
                      <a:pt x="16" y="168"/>
                      <a:pt x="14" y="160"/>
                    </a:cubicBezTo>
                    <a:cubicBezTo>
                      <a:pt x="14" y="160"/>
                      <a:pt x="15" y="157"/>
                      <a:pt x="14" y="157"/>
                    </a:cubicBezTo>
                    <a:cubicBezTo>
                      <a:pt x="12" y="154"/>
                      <a:pt x="15" y="156"/>
                      <a:pt x="14" y="153"/>
                    </a:cubicBezTo>
                    <a:cubicBezTo>
                      <a:pt x="14" y="149"/>
                      <a:pt x="10" y="146"/>
                      <a:pt x="13" y="143"/>
                    </a:cubicBezTo>
                    <a:cubicBezTo>
                      <a:pt x="13" y="141"/>
                      <a:pt x="10" y="143"/>
                      <a:pt x="9" y="142"/>
                    </a:cubicBezTo>
                    <a:cubicBezTo>
                      <a:pt x="8" y="141"/>
                      <a:pt x="9" y="139"/>
                      <a:pt x="9" y="138"/>
                    </a:cubicBezTo>
                    <a:cubicBezTo>
                      <a:pt x="9" y="138"/>
                      <a:pt x="7" y="132"/>
                      <a:pt x="7" y="132"/>
                    </a:cubicBezTo>
                    <a:cubicBezTo>
                      <a:pt x="4" y="130"/>
                      <a:pt x="8" y="131"/>
                      <a:pt x="7" y="129"/>
                    </a:cubicBezTo>
                    <a:cubicBezTo>
                      <a:pt x="6" y="126"/>
                      <a:pt x="2" y="125"/>
                      <a:pt x="3" y="121"/>
                    </a:cubicBezTo>
                    <a:cubicBezTo>
                      <a:pt x="8" y="122"/>
                      <a:pt x="5" y="114"/>
                      <a:pt x="9" y="114"/>
                    </a:cubicBezTo>
                    <a:cubicBezTo>
                      <a:pt x="9" y="111"/>
                      <a:pt x="6" y="113"/>
                      <a:pt x="5" y="112"/>
                    </a:cubicBezTo>
                    <a:cubicBezTo>
                      <a:pt x="4" y="110"/>
                      <a:pt x="6" y="105"/>
                      <a:pt x="1" y="106"/>
                    </a:cubicBezTo>
                    <a:cubicBezTo>
                      <a:pt x="0" y="98"/>
                      <a:pt x="4" y="94"/>
                      <a:pt x="5" y="88"/>
                    </a:cubicBezTo>
                    <a:cubicBezTo>
                      <a:pt x="7" y="91"/>
                      <a:pt x="14" y="89"/>
                      <a:pt x="14" y="84"/>
                    </a:cubicBezTo>
                    <a:cubicBezTo>
                      <a:pt x="15" y="80"/>
                      <a:pt x="26" y="83"/>
                      <a:pt x="26" y="75"/>
                    </a:cubicBezTo>
                    <a:cubicBezTo>
                      <a:pt x="36" y="76"/>
                      <a:pt x="41" y="71"/>
                      <a:pt x="50" y="71"/>
                    </a:cubicBezTo>
                    <a:cubicBezTo>
                      <a:pt x="52" y="71"/>
                      <a:pt x="50" y="68"/>
                      <a:pt x="50" y="69"/>
                    </a:cubicBezTo>
                    <a:cubicBezTo>
                      <a:pt x="53" y="65"/>
                      <a:pt x="59" y="68"/>
                      <a:pt x="59" y="61"/>
                    </a:cubicBezTo>
                    <a:cubicBezTo>
                      <a:pt x="61" y="62"/>
                      <a:pt x="61" y="63"/>
                      <a:pt x="63" y="63"/>
                    </a:cubicBezTo>
                    <a:cubicBezTo>
                      <a:pt x="67" y="64"/>
                      <a:pt x="62" y="55"/>
                      <a:pt x="68" y="58"/>
                    </a:cubicBezTo>
                    <a:cubicBezTo>
                      <a:pt x="67" y="50"/>
                      <a:pt x="68" y="51"/>
                      <a:pt x="68" y="43"/>
                    </a:cubicBezTo>
                    <a:cubicBezTo>
                      <a:pt x="73" y="43"/>
                      <a:pt x="76" y="45"/>
                      <a:pt x="80" y="47"/>
                    </a:cubicBezTo>
                    <a:cubicBezTo>
                      <a:pt x="82" y="45"/>
                      <a:pt x="82" y="42"/>
                      <a:pt x="85" y="43"/>
                    </a:cubicBezTo>
                    <a:cubicBezTo>
                      <a:pt x="83" y="39"/>
                      <a:pt x="90" y="36"/>
                      <a:pt x="85" y="35"/>
                    </a:cubicBezTo>
                    <a:cubicBezTo>
                      <a:pt x="86" y="33"/>
                      <a:pt x="89" y="33"/>
                      <a:pt x="89" y="30"/>
                    </a:cubicBezTo>
                    <a:cubicBezTo>
                      <a:pt x="95" y="31"/>
                      <a:pt x="91" y="23"/>
                      <a:pt x="98" y="26"/>
                    </a:cubicBezTo>
                    <a:cubicBezTo>
                      <a:pt x="100" y="24"/>
                      <a:pt x="102" y="22"/>
                      <a:pt x="104" y="20"/>
                    </a:cubicBezTo>
                    <a:cubicBezTo>
                      <a:pt x="106" y="22"/>
                      <a:pt x="109" y="23"/>
                      <a:pt x="113" y="22"/>
                    </a:cubicBezTo>
                    <a:cubicBezTo>
                      <a:pt x="109" y="26"/>
                      <a:pt x="114" y="24"/>
                      <a:pt x="115" y="26"/>
                    </a:cubicBezTo>
                    <a:cubicBezTo>
                      <a:pt x="115" y="26"/>
                      <a:pt x="115" y="28"/>
                      <a:pt x="115" y="28"/>
                    </a:cubicBezTo>
                    <a:cubicBezTo>
                      <a:pt x="116" y="28"/>
                      <a:pt x="118" y="27"/>
                      <a:pt x="119" y="28"/>
                    </a:cubicBezTo>
                    <a:cubicBezTo>
                      <a:pt x="119" y="28"/>
                      <a:pt x="121" y="33"/>
                      <a:pt x="126" y="32"/>
                    </a:cubicBezTo>
                    <a:cubicBezTo>
                      <a:pt x="129" y="33"/>
                      <a:pt x="127" y="22"/>
                      <a:pt x="123" y="24"/>
                    </a:cubicBezTo>
                    <a:cubicBezTo>
                      <a:pt x="124" y="22"/>
                      <a:pt x="126" y="21"/>
                      <a:pt x="128" y="20"/>
                    </a:cubicBezTo>
                    <a:cubicBezTo>
                      <a:pt x="128" y="16"/>
                      <a:pt x="131" y="13"/>
                      <a:pt x="136" y="13"/>
                    </a:cubicBezTo>
                    <a:cubicBezTo>
                      <a:pt x="135" y="9"/>
                      <a:pt x="137" y="7"/>
                      <a:pt x="141" y="7"/>
                    </a:cubicBezTo>
                    <a:cubicBezTo>
                      <a:pt x="138" y="13"/>
                      <a:pt x="140" y="10"/>
                      <a:pt x="145" y="9"/>
                    </a:cubicBezTo>
                    <a:cubicBezTo>
                      <a:pt x="153" y="0"/>
                      <a:pt x="168" y="9"/>
                      <a:pt x="178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grpSp>
          <p:nvGrpSpPr>
            <p:cNvPr id="7" name="îṡḷïḋe">
              <a:extLst>
                <a:ext uri="{FF2B5EF4-FFF2-40B4-BE49-F238E27FC236}">
                  <a16:creationId xmlns:a16="http://schemas.microsoft.com/office/drawing/2014/main" xmlns="" id="{02977F62-436F-4641-A7CF-8AC44161AEE3}"/>
                </a:ext>
              </a:extLst>
            </p:cNvPr>
            <p:cNvGrpSpPr/>
            <p:nvPr/>
          </p:nvGrpSpPr>
          <p:grpSpPr>
            <a:xfrm>
              <a:off x="4587259" y="1974715"/>
              <a:ext cx="2908571" cy="2908571"/>
              <a:chOff x="4488867" y="1821867"/>
              <a:chExt cx="3214266" cy="3214266"/>
            </a:xfrm>
          </p:grpSpPr>
          <p:sp>
            <p:nvSpPr>
              <p:cNvPr id="281" name="îṧľíḓè">
                <a:extLst>
                  <a:ext uri="{FF2B5EF4-FFF2-40B4-BE49-F238E27FC236}">
                    <a16:creationId xmlns:a16="http://schemas.microsoft.com/office/drawing/2014/main" xmlns="" id="{BC263EDD-D092-4F8D-9A04-F128121077DC}"/>
                  </a:ext>
                </a:extLst>
              </p:cNvPr>
              <p:cNvSpPr/>
              <p:nvPr/>
            </p:nvSpPr>
            <p:spPr bwMode="auto">
              <a:xfrm>
                <a:off x="4488867" y="3424170"/>
                <a:ext cx="1613574" cy="1611963"/>
              </a:xfrm>
              <a:custGeom>
                <a:avLst/>
                <a:gdLst>
                  <a:gd name="connsiteX0" fmla="*/ 0 w 1613574"/>
                  <a:gd name="connsiteY0" fmla="*/ 0 h 1611963"/>
                  <a:gd name="connsiteX1" fmla="*/ 365319 w 1613574"/>
                  <a:gd name="connsiteY1" fmla="*/ 0 h 1611963"/>
                  <a:gd name="connsiteX2" fmla="*/ 369704 w 1613574"/>
                  <a:gd name="connsiteY2" fmla="*/ 0 h 1611963"/>
                  <a:gd name="connsiteX3" fmla="*/ 369460 w 1613574"/>
                  <a:gd name="connsiteY3" fmla="*/ 4830 h 1611963"/>
                  <a:gd name="connsiteX4" fmla="*/ 1607133 w 1613574"/>
                  <a:gd name="connsiteY4" fmla="*/ 1242502 h 1611963"/>
                  <a:gd name="connsiteX5" fmla="*/ 1613574 w 1613574"/>
                  <a:gd name="connsiteY5" fmla="*/ 1242177 h 1611963"/>
                  <a:gd name="connsiteX6" fmla="*/ 1613574 w 1613574"/>
                  <a:gd name="connsiteY6" fmla="*/ 1244216 h 1611963"/>
                  <a:gd name="connsiteX7" fmla="*/ 1613574 w 1613574"/>
                  <a:gd name="connsiteY7" fmla="*/ 1611963 h 1611963"/>
                  <a:gd name="connsiteX8" fmla="*/ 0 w 1613574"/>
                  <a:gd name="connsiteY8" fmla="*/ 0 h 1611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3574" h="1611963">
                    <a:moveTo>
                      <a:pt x="0" y="0"/>
                    </a:moveTo>
                    <a:cubicBezTo>
                      <a:pt x="0" y="0"/>
                      <a:pt x="0" y="0"/>
                      <a:pt x="365319" y="0"/>
                    </a:cubicBezTo>
                    <a:lnTo>
                      <a:pt x="369704" y="0"/>
                    </a:lnTo>
                    <a:lnTo>
                      <a:pt x="369460" y="4830"/>
                    </a:lnTo>
                    <a:cubicBezTo>
                      <a:pt x="369460" y="688377"/>
                      <a:pt x="923585" y="1242502"/>
                      <a:pt x="1607133" y="1242502"/>
                    </a:cubicBezTo>
                    <a:lnTo>
                      <a:pt x="1613574" y="1242177"/>
                    </a:lnTo>
                    <a:lnTo>
                      <a:pt x="1613574" y="1244216"/>
                    </a:lnTo>
                    <a:cubicBezTo>
                      <a:pt x="1613574" y="1324682"/>
                      <a:pt x="1613574" y="1441722"/>
                      <a:pt x="1613574" y="1611963"/>
                    </a:cubicBezTo>
                    <a:cubicBezTo>
                      <a:pt x="724291" y="1611963"/>
                      <a:pt x="0" y="888396"/>
                      <a:pt x="0" y="0"/>
                    </a:cubicBezTo>
                    <a:close/>
                  </a:path>
                </a:pathLst>
              </a:custGeom>
              <a:solidFill>
                <a:schemeClr val="accent4">
                  <a:alpha val="80000"/>
                </a:schemeClr>
              </a:solidFill>
              <a:ln w="508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square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2" name="iṩlïďè">
                <a:extLst>
                  <a:ext uri="{FF2B5EF4-FFF2-40B4-BE49-F238E27FC236}">
                    <a16:creationId xmlns:a16="http://schemas.microsoft.com/office/drawing/2014/main" xmlns="" id="{C4008790-574E-44CD-A472-A78E3D79A1B6}"/>
                  </a:ext>
                </a:extLst>
              </p:cNvPr>
              <p:cNvSpPr/>
              <p:nvPr/>
            </p:nvSpPr>
            <p:spPr bwMode="auto">
              <a:xfrm>
                <a:off x="4488867" y="1821867"/>
                <a:ext cx="1613574" cy="1613574"/>
              </a:xfrm>
              <a:custGeom>
                <a:avLst/>
                <a:gdLst>
                  <a:gd name="connsiteX0" fmla="*/ 1613574 w 1613574"/>
                  <a:gd name="connsiteY0" fmla="*/ 0 h 1613574"/>
                  <a:gd name="connsiteX1" fmla="*/ 1613574 w 1613574"/>
                  <a:gd name="connsiteY1" fmla="*/ 363445 h 1613574"/>
                  <a:gd name="connsiteX2" fmla="*/ 1613574 w 1613574"/>
                  <a:gd name="connsiteY2" fmla="*/ 369786 h 1613574"/>
                  <a:gd name="connsiteX3" fmla="*/ 1607133 w 1613574"/>
                  <a:gd name="connsiteY3" fmla="*/ 369461 h 1613574"/>
                  <a:gd name="connsiteX4" fmla="*/ 369460 w 1613574"/>
                  <a:gd name="connsiteY4" fmla="*/ 1607133 h 1613574"/>
                  <a:gd name="connsiteX5" fmla="*/ 369786 w 1613574"/>
                  <a:gd name="connsiteY5" fmla="*/ 1613574 h 1613574"/>
                  <a:gd name="connsiteX6" fmla="*/ 368115 w 1613574"/>
                  <a:gd name="connsiteY6" fmla="*/ 1613574 h 1613574"/>
                  <a:gd name="connsiteX7" fmla="*/ 0 w 1613574"/>
                  <a:gd name="connsiteY7" fmla="*/ 1613574 h 1613574"/>
                  <a:gd name="connsiteX8" fmla="*/ 1613574 w 1613574"/>
                  <a:gd name="connsiteY8" fmla="*/ 0 h 1613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3574" h="1613574">
                    <a:moveTo>
                      <a:pt x="1613574" y="0"/>
                    </a:moveTo>
                    <a:cubicBezTo>
                      <a:pt x="1613574" y="0"/>
                      <a:pt x="1613574" y="0"/>
                      <a:pt x="1613574" y="363445"/>
                    </a:cubicBezTo>
                    <a:lnTo>
                      <a:pt x="1613574" y="369786"/>
                    </a:lnTo>
                    <a:lnTo>
                      <a:pt x="1607133" y="369461"/>
                    </a:lnTo>
                    <a:cubicBezTo>
                      <a:pt x="923585" y="369461"/>
                      <a:pt x="369460" y="923586"/>
                      <a:pt x="369460" y="1607133"/>
                    </a:cubicBezTo>
                    <a:lnTo>
                      <a:pt x="369786" y="1613574"/>
                    </a:lnTo>
                    <a:lnTo>
                      <a:pt x="368115" y="1613574"/>
                    </a:lnTo>
                    <a:cubicBezTo>
                      <a:pt x="287569" y="1613574"/>
                      <a:pt x="170411" y="1613574"/>
                      <a:pt x="0" y="1613574"/>
                    </a:cubicBezTo>
                    <a:cubicBezTo>
                      <a:pt x="0" y="724291"/>
                      <a:pt x="724291" y="0"/>
                      <a:pt x="1613574" y="0"/>
                    </a:cubicBezTo>
                    <a:close/>
                  </a:path>
                </a:pathLst>
              </a:custGeom>
              <a:solidFill>
                <a:schemeClr val="accent1">
                  <a:alpha val="80000"/>
                </a:schemeClr>
              </a:solidFill>
              <a:ln w="508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square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3" name="îšḷiḓe">
                <a:extLst>
                  <a:ext uri="{FF2B5EF4-FFF2-40B4-BE49-F238E27FC236}">
                    <a16:creationId xmlns:a16="http://schemas.microsoft.com/office/drawing/2014/main" xmlns="" id="{979DEC5D-3E69-4FF1-8CBE-48D29DF424F4}"/>
                  </a:ext>
                </a:extLst>
              </p:cNvPr>
              <p:cNvSpPr/>
              <p:nvPr/>
            </p:nvSpPr>
            <p:spPr bwMode="auto">
              <a:xfrm>
                <a:off x="6091169" y="3424170"/>
                <a:ext cx="1611964" cy="1611963"/>
              </a:xfrm>
              <a:custGeom>
                <a:avLst/>
                <a:gdLst>
                  <a:gd name="connsiteX0" fmla="*/ 1242260 w 1611964"/>
                  <a:gd name="connsiteY0" fmla="*/ 0 h 1611963"/>
                  <a:gd name="connsiteX1" fmla="*/ 1244217 w 1611964"/>
                  <a:gd name="connsiteY1" fmla="*/ 0 h 1611963"/>
                  <a:gd name="connsiteX2" fmla="*/ 1611964 w 1611964"/>
                  <a:gd name="connsiteY2" fmla="*/ 0 h 1611963"/>
                  <a:gd name="connsiteX3" fmla="*/ 0 w 1611964"/>
                  <a:gd name="connsiteY3" fmla="*/ 1611963 h 1611963"/>
                  <a:gd name="connsiteX4" fmla="*/ 0 w 1611964"/>
                  <a:gd name="connsiteY4" fmla="*/ 1247009 h 1611963"/>
                  <a:gd name="connsiteX5" fmla="*/ 0 w 1611964"/>
                  <a:gd name="connsiteY5" fmla="*/ 1242258 h 1611963"/>
                  <a:gd name="connsiteX6" fmla="*/ 4831 w 1611964"/>
                  <a:gd name="connsiteY6" fmla="*/ 1242502 h 1611963"/>
                  <a:gd name="connsiteX7" fmla="*/ 1242504 w 1611964"/>
                  <a:gd name="connsiteY7" fmla="*/ 4830 h 1611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11964" h="1611963">
                    <a:moveTo>
                      <a:pt x="1242260" y="0"/>
                    </a:moveTo>
                    <a:lnTo>
                      <a:pt x="1244217" y="0"/>
                    </a:lnTo>
                    <a:cubicBezTo>
                      <a:pt x="1324683" y="0"/>
                      <a:pt x="1441723" y="0"/>
                      <a:pt x="1611964" y="0"/>
                    </a:cubicBezTo>
                    <a:cubicBezTo>
                      <a:pt x="1611964" y="888396"/>
                      <a:pt x="888396" y="1611963"/>
                      <a:pt x="0" y="1611963"/>
                    </a:cubicBezTo>
                    <a:cubicBezTo>
                      <a:pt x="0" y="1611963"/>
                      <a:pt x="0" y="1611963"/>
                      <a:pt x="0" y="1247009"/>
                    </a:cubicBezTo>
                    <a:lnTo>
                      <a:pt x="0" y="1242258"/>
                    </a:lnTo>
                    <a:lnTo>
                      <a:pt x="4831" y="1242502"/>
                    </a:lnTo>
                    <a:cubicBezTo>
                      <a:pt x="688379" y="1242502"/>
                      <a:pt x="1242504" y="688377"/>
                      <a:pt x="1242504" y="4830"/>
                    </a:cubicBezTo>
                    <a:close/>
                  </a:path>
                </a:pathLst>
              </a:custGeom>
              <a:solidFill>
                <a:schemeClr val="accent3">
                  <a:alpha val="80000"/>
                </a:schemeClr>
              </a:solidFill>
              <a:ln w="508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square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4" name="iṧľîḋê">
                <a:extLst>
                  <a:ext uri="{FF2B5EF4-FFF2-40B4-BE49-F238E27FC236}">
                    <a16:creationId xmlns:a16="http://schemas.microsoft.com/office/drawing/2014/main" xmlns="" id="{95919BCF-7C5B-470A-85B7-3B6280D4695E}"/>
                  </a:ext>
                </a:extLst>
              </p:cNvPr>
              <p:cNvSpPr/>
              <p:nvPr/>
            </p:nvSpPr>
            <p:spPr bwMode="auto">
              <a:xfrm>
                <a:off x="6091169" y="1821867"/>
                <a:ext cx="1611964" cy="1613574"/>
              </a:xfrm>
              <a:custGeom>
                <a:avLst/>
                <a:gdLst>
                  <a:gd name="connsiteX0" fmla="*/ 0 w 1611964"/>
                  <a:gd name="connsiteY0" fmla="*/ 0 h 1613574"/>
                  <a:gd name="connsiteX1" fmla="*/ 1611964 w 1611964"/>
                  <a:gd name="connsiteY1" fmla="*/ 1613574 h 1613574"/>
                  <a:gd name="connsiteX2" fmla="*/ 1247010 w 1611964"/>
                  <a:gd name="connsiteY2" fmla="*/ 1613574 h 1613574"/>
                  <a:gd name="connsiteX3" fmla="*/ 1242179 w 1611964"/>
                  <a:gd name="connsiteY3" fmla="*/ 1613574 h 1613574"/>
                  <a:gd name="connsiteX4" fmla="*/ 1242504 w 1611964"/>
                  <a:gd name="connsiteY4" fmla="*/ 1607133 h 1613574"/>
                  <a:gd name="connsiteX5" fmla="*/ 4831 w 1611964"/>
                  <a:gd name="connsiteY5" fmla="*/ 369461 h 1613574"/>
                  <a:gd name="connsiteX6" fmla="*/ 0 w 1611964"/>
                  <a:gd name="connsiteY6" fmla="*/ 369705 h 1613574"/>
                  <a:gd name="connsiteX7" fmla="*/ 0 w 1611964"/>
                  <a:gd name="connsiteY7" fmla="*/ 366227 h 1613574"/>
                  <a:gd name="connsiteX8" fmla="*/ 0 w 1611964"/>
                  <a:gd name="connsiteY8" fmla="*/ 0 h 1613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1964" h="1613574">
                    <a:moveTo>
                      <a:pt x="0" y="0"/>
                    </a:moveTo>
                    <a:cubicBezTo>
                      <a:pt x="888396" y="0"/>
                      <a:pt x="1611964" y="724291"/>
                      <a:pt x="1611964" y="1613574"/>
                    </a:cubicBezTo>
                    <a:cubicBezTo>
                      <a:pt x="1611964" y="1613574"/>
                      <a:pt x="1611964" y="1613574"/>
                      <a:pt x="1247010" y="1613574"/>
                    </a:cubicBezTo>
                    <a:lnTo>
                      <a:pt x="1242179" y="1613574"/>
                    </a:lnTo>
                    <a:lnTo>
                      <a:pt x="1242504" y="1607133"/>
                    </a:lnTo>
                    <a:cubicBezTo>
                      <a:pt x="1242504" y="923586"/>
                      <a:pt x="688379" y="369461"/>
                      <a:pt x="4831" y="369461"/>
                    </a:cubicBezTo>
                    <a:lnTo>
                      <a:pt x="0" y="369705"/>
                    </a:lnTo>
                    <a:lnTo>
                      <a:pt x="0" y="366227"/>
                    </a:lnTo>
                    <a:cubicBezTo>
                      <a:pt x="0" y="286094"/>
                      <a:pt x="0" y="169537"/>
                      <a:pt x="0" y="0"/>
                    </a:cubicBezTo>
                    <a:close/>
                  </a:path>
                </a:pathLst>
              </a:custGeom>
              <a:solidFill>
                <a:schemeClr val="accent2">
                  <a:alpha val="80000"/>
                </a:schemeClr>
              </a:solidFill>
              <a:ln w="508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square" anchor="ctr">
                <a:no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8" name="îşļiḑê">
              <a:extLst>
                <a:ext uri="{FF2B5EF4-FFF2-40B4-BE49-F238E27FC236}">
                  <a16:creationId xmlns:a16="http://schemas.microsoft.com/office/drawing/2014/main" xmlns="" id="{62F09B4A-9BE9-4A60-9101-0A6577DE4673}"/>
                </a:ext>
              </a:extLst>
            </p:cNvPr>
            <p:cNvSpPr/>
            <p:nvPr/>
          </p:nvSpPr>
          <p:spPr>
            <a:xfrm>
              <a:off x="4755054" y="2276333"/>
              <a:ext cx="689718" cy="689717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9" name="ïš1îḓé">
              <a:extLst>
                <a:ext uri="{FF2B5EF4-FFF2-40B4-BE49-F238E27FC236}">
                  <a16:creationId xmlns:a16="http://schemas.microsoft.com/office/drawing/2014/main" xmlns="" id="{CE052288-15D8-4CA2-8FC1-7C2A422F3A24}"/>
                </a:ext>
              </a:extLst>
            </p:cNvPr>
            <p:cNvSpPr/>
            <p:nvPr/>
          </p:nvSpPr>
          <p:spPr>
            <a:xfrm>
              <a:off x="6755960" y="2276333"/>
              <a:ext cx="689718" cy="689717"/>
            </a:xfrm>
            <a:prstGeom prst="ellipse">
              <a:avLst/>
            </a:prstGeom>
            <a:solidFill>
              <a:schemeClr val="accent2"/>
            </a:solidFill>
            <a:ln w="7620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10" name="i$liďe">
              <a:extLst>
                <a:ext uri="{FF2B5EF4-FFF2-40B4-BE49-F238E27FC236}">
                  <a16:creationId xmlns:a16="http://schemas.microsoft.com/office/drawing/2014/main" xmlns="" id="{301CAEBC-8131-4039-AE8F-7E83C0C2559A}"/>
                </a:ext>
              </a:extLst>
            </p:cNvPr>
            <p:cNvSpPr/>
            <p:nvPr/>
          </p:nvSpPr>
          <p:spPr>
            <a:xfrm>
              <a:off x="4755054" y="4048016"/>
              <a:ext cx="689718" cy="689717"/>
            </a:xfrm>
            <a:prstGeom prst="ellipse">
              <a:avLst/>
            </a:prstGeom>
            <a:solidFill>
              <a:schemeClr val="accent4"/>
            </a:solidFill>
            <a:ln w="76200"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11" name="îṩḷíḍé">
              <a:extLst>
                <a:ext uri="{FF2B5EF4-FFF2-40B4-BE49-F238E27FC236}">
                  <a16:creationId xmlns:a16="http://schemas.microsoft.com/office/drawing/2014/main" xmlns="" id="{469E8692-2793-45EF-8995-B46D8BFD59E3}"/>
                </a:ext>
              </a:extLst>
            </p:cNvPr>
            <p:cNvSpPr/>
            <p:nvPr/>
          </p:nvSpPr>
          <p:spPr>
            <a:xfrm>
              <a:off x="6755960" y="4048016"/>
              <a:ext cx="689718" cy="689717"/>
            </a:xfrm>
            <a:prstGeom prst="ellipse">
              <a:avLst/>
            </a:prstGeom>
            <a:solidFill>
              <a:schemeClr val="accent3"/>
            </a:solidFill>
            <a:ln w="76200"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12" name="iṡḻîḋê">
              <a:extLst>
                <a:ext uri="{FF2B5EF4-FFF2-40B4-BE49-F238E27FC236}">
                  <a16:creationId xmlns:a16="http://schemas.microsoft.com/office/drawing/2014/main" xmlns="" id="{2911737F-2FF6-45B1-AE3E-8785202579C6}"/>
                </a:ext>
              </a:extLst>
            </p:cNvPr>
            <p:cNvSpPr/>
            <p:nvPr/>
          </p:nvSpPr>
          <p:spPr bwMode="auto">
            <a:xfrm>
              <a:off x="669925" y="1494076"/>
              <a:ext cx="3551878" cy="889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3" name="iSļîďê">
              <a:extLst>
                <a:ext uri="{FF2B5EF4-FFF2-40B4-BE49-F238E27FC236}">
                  <a16:creationId xmlns:a16="http://schemas.microsoft.com/office/drawing/2014/main" xmlns="" id="{A8813421-333D-46C8-A02F-FB178F44A859}"/>
                </a:ext>
              </a:extLst>
            </p:cNvPr>
            <p:cNvSpPr txBox="1"/>
            <p:nvPr/>
          </p:nvSpPr>
          <p:spPr bwMode="auto">
            <a:xfrm>
              <a:off x="669925" y="1124744"/>
              <a:ext cx="3551878" cy="36933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800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sp>
          <p:nvSpPr>
            <p:cNvPr id="14" name="ïşḻíde">
              <a:extLst>
                <a:ext uri="{FF2B5EF4-FFF2-40B4-BE49-F238E27FC236}">
                  <a16:creationId xmlns:a16="http://schemas.microsoft.com/office/drawing/2014/main" xmlns="" id="{A3DA9602-2071-4E27-B07F-54065023192E}"/>
                </a:ext>
              </a:extLst>
            </p:cNvPr>
            <p:cNvSpPr/>
            <p:nvPr/>
          </p:nvSpPr>
          <p:spPr bwMode="auto">
            <a:xfrm>
              <a:off x="669925" y="5250205"/>
              <a:ext cx="3551878" cy="889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5" name="íş1iďé">
              <a:extLst>
                <a:ext uri="{FF2B5EF4-FFF2-40B4-BE49-F238E27FC236}">
                  <a16:creationId xmlns:a16="http://schemas.microsoft.com/office/drawing/2014/main" xmlns="" id="{42B562B9-1AAA-4DF2-82E5-CD71DBE2EE9C}"/>
                </a:ext>
              </a:extLst>
            </p:cNvPr>
            <p:cNvSpPr txBox="1"/>
            <p:nvPr/>
          </p:nvSpPr>
          <p:spPr bwMode="auto">
            <a:xfrm>
              <a:off x="669925" y="4880873"/>
              <a:ext cx="3551878" cy="36933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800" b="1" dirty="0">
                  <a:solidFill>
                    <a:schemeClr val="accent4"/>
                  </a:solidFill>
                </a:rPr>
                <a:t>Text here</a:t>
              </a:r>
            </a:p>
          </p:txBody>
        </p:sp>
        <p:sp>
          <p:nvSpPr>
            <p:cNvPr id="16" name="îşḻíďê">
              <a:extLst>
                <a:ext uri="{FF2B5EF4-FFF2-40B4-BE49-F238E27FC236}">
                  <a16:creationId xmlns:a16="http://schemas.microsoft.com/office/drawing/2014/main" xmlns="" id="{5124445D-93AA-429C-B6B9-5C32D5CACFC3}"/>
                </a:ext>
              </a:extLst>
            </p:cNvPr>
            <p:cNvSpPr/>
            <p:nvPr/>
          </p:nvSpPr>
          <p:spPr bwMode="auto">
            <a:xfrm>
              <a:off x="7968610" y="1494076"/>
              <a:ext cx="3551878" cy="889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7" name="ïsļïde">
              <a:extLst>
                <a:ext uri="{FF2B5EF4-FFF2-40B4-BE49-F238E27FC236}">
                  <a16:creationId xmlns:a16="http://schemas.microsoft.com/office/drawing/2014/main" xmlns="" id="{9411F4B5-02C1-449A-8246-75552FB509B7}"/>
                </a:ext>
              </a:extLst>
            </p:cNvPr>
            <p:cNvSpPr txBox="1"/>
            <p:nvPr/>
          </p:nvSpPr>
          <p:spPr bwMode="auto">
            <a:xfrm>
              <a:off x="7968610" y="1124744"/>
              <a:ext cx="3551878" cy="36933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800" b="1" dirty="0">
                  <a:solidFill>
                    <a:schemeClr val="accent2"/>
                  </a:solidFill>
                </a:rPr>
                <a:t>Text here</a:t>
              </a:r>
            </a:p>
          </p:txBody>
        </p:sp>
        <p:sp>
          <p:nvSpPr>
            <p:cNvPr id="18" name="i$ļiḑé">
              <a:extLst>
                <a:ext uri="{FF2B5EF4-FFF2-40B4-BE49-F238E27FC236}">
                  <a16:creationId xmlns:a16="http://schemas.microsoft.com/office/drawing/2014/main" xmlns="" id="{48E14AE7-4378-4364-B6CF-4D747704B015}"/>
                </a:ext>
              </a:extLst>
            </p:cNvPr>
            <p:cNvSpPr/>
            <p:nvPr/>
          </p:nvSpPr>
          <p:spPr bwMode="auto">
            <a:xfrm>
              <a:off x="7968610" y="5250205"/>
              <a:ext cx="3551878" cy="889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9" name="iṩľíḍê">
              <a:extLst>
                <a:ext uri="{FF2B5EF4-FFF2-40B4-BE49-F238E27FC236}">
                  <a16:creationId xmlns:a16="http://schemas.microsoft.com/office/drawing/2014/main" xmlns="" id="{1A43A41D-A2DD-43FA-855F-217EBD6ACA86}"/>
                </a:ext>
              </a:extLst>
            </p:cNvPr>
            <p:cNvSpPr txBox="1"/>
            <p:nvPr/>
          </p:nvSpPr>
          <p:spPr bwMode="auto">
            <a:xfrm>
              <a:off x="7968610" y="4880873"/>
              <a:ext cx="3551878" cy="36933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800" b="1" dirty="0">
                  <a:solidFill>
                    <a:schemeClr val="accent3"/>
                  </a:solidFill>
                </a:rPr>
                <a:t>Text here</a:t>
              </a:r>
            </a:p>
          </p:txBody>
        </p:sp>
        <p:sp>
          <p:nvSpPr>
            <p:cNvPr id="20" name="iṩľîďè">
              <a:extLst>
                <a:ext uri="{FF2B5EF4-FFF2-40B4-BE49-F238E27FC236}">
                  <a16:creationId xmlns:a16="http://schemas.microsoft.com/office/drawing/2014/main" xmlns="" id="{609A4D5E-87DA-40AF-888B-0674713096AC}"/>
                </a:ext>
              </a:extLst>
            </p:cNvPr>
            <p:cNvSpPr/>
            <p:nvPr/>
          </p:nvSpPr>
          <p:spPr bwMode="auto">
            <a:xfrm>
              <a:off x="4903676" y="2432408"/>
              <a:ext cx="392474" cy="377566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îşľíďè">
              <a:extLst>
                <a:ext uri="{FF2B5EF4-FFF2-40B4-BE49-F238E27FC236}">
                  <a16:creationId xmlns:a16="http://schemas.microsoft.com/office/drawing/2014/main" xmlns="" id="{CDB8400C-F5DE-4A58-8254-34F89B98AFF0}"/>
                </a:ext>
              </a:extLst>
            </p:cNvPr>
            <p:cNvSpPr/>
            <p:nvPr/>
          </p:nvSpPr>
          <p:spPr bwMode="auto">
            <a:xfrm>
              <a:off x="6904582" y="2432408"/>
              <a:ext cx="392474" cy="377566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iŝ1îḓé">
              <a:extLst>
                <a:ext uri="{FF2B5EF4-FFF2-40B4-BE49-F238E27FC236}">
                  <a16:creationId xmlns:a16="http://schemas.microsoft.com/office/drawing/2014/main" xmlns="" id="{F0A55BAC-B78A-41B8-B0D0-238BB0BCD6F5}"/>
                </a:ext>
              </a:extLst>
            </p:cNvPr>
            <p:cNvSpPr/>
            <p:nvPr/>
          </p:nvSpPr>
          <p:spPr bwMode="auto">
            <a:xfrm>
              <a:off x="6904582" y="4204091"/>
              <a:ext cx="392474" cy="377566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3" name="íşḻïḋê">
              <a:extLst>
                <a:ext uri="{FF2B5EF4-FFF2-40B4-BE49-F238E27FC236}">
                  <a16:creationId xmlns:a16="http://schemas.microsoft.com/office/drawing/2014/main" xmlns="" id="{7EF7D9A3-D471-4212-817E-A4B2AE33E93E}"/>
                </a:ext>
              </a:extLst>
            </p:cNvPr>
            <p:cNvSpPr/>
            <p:nvPr/>
          </p:nvSpPr>
          <p:spPr bwMode="auto">
            <a:xfrm>
              <a:off x="4903676" y="4204091"/>
              <a:ext cx="392474" cy="377566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grpSp>
          <p:nvGrpSpPr>
            <p:cNvPr id="24" name="ïšḷíḍè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5798C611-53A3-426A-B0BE-D9FC54A314A8}"/>
                </a:ext>
              </a:extLst>
            </p:cNvPr>
            <p:cNvGrpSpPr/>
            <p:nvPr/>
          </p:nvGrpSpPr>
          <p:grpSpPr>
            <a:xfrm>
              <a:off x="5281071" y="2709326"/>
              <a:ext cx="1520943" cy="1565891"/>
              <a:chOff x="4085318" y="1701800"/>
              <a:chExt cx="4021362" cy="4140199"/>
            </a:xfrm>
          </p:grpSpPr>
          <p:grpSp>
            <p:nvGrpSpPr>
              <p:cNvPr id="25" name="íṥlídê">
                <a:extLst>
                  <a:ext uri="{FF2B5EF4-FFF2-40B4-BE49-F238E27FC236}">
                    <a16:creationId xmlns:a16="http://schemas.microsoft.com/office/drawing/2014/main" xmlns="" id="{E89FC04A-8BD7-48E8-9F57-BDFDEA33D4B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085318" y="1701800"/>
                <a:ext cx="4021362" cy="4140199"/>
                <a:chOff x="1734" y="0"/>
                <a:chExt cx="4196" cy="4320"/>
              </a:xfrm>
            </p:grpSpPr>
            <p:sp>
              <p:nvSpPr>
                <p:cNvPr id="81" name="îṡľídè">
                  <a:extLst>
                    <a:ext uri="{FF2B5EF4-FFF2-40B4-BE49-F238E27FC236}">
                      <a16:creationId xmlns:a16="http://schemas.microsoft.com/office/drawing/2014/main" xmlns="" id="{FBCCC602-24D7-4699-9072-647261C82EDF}"/>
                    </a:ext>
                  </a:extLst>
                </p:cNvPr>
                <p:cNvSpPr/>
                <p:nvPr/>
              </p:nvSpPr>
              <p:spPr bwMode="auto">
                <a:xfrm>
                  <a:off x="1757" y="2286"/>
                  <a:ext cx="648" cy="691"/>
                </a:xfrm>
                <a:custGeom>
                  <a:avLst/>
                  <a:gdLst>
                    <a:gd name="T0" fmla="*/ 1544 w 2703"/>
                    <a:gd name="T1" fmla="*/ 327 h 2889"/>
                    <a:gd name="T2" fmla="*/ 2561 w 2703"/>
                    <a:gd name="T3" fmla="*/ 2066 h 2889"/>
                    <a:gd name="T4" fmla="*/ 2387 w 2703"/>
                    <a:gd name="T5" fmla="*/ 2759 h 2889"/>
                    <a:gd name="T6" fmla="*/ 1728 w 2703"/>
                    <a:gd name="T7" fmla="*/ 2617 h 2889"/>
                    <a:gd name="T8" fmla="*/ 961 w 2703"/>
                    <a:gd name="T9" fmla="*/ 2385 h 2889"/>
                    <a:gd name="T10" fmla="*/ 884 w 2703"/>
                    <a:gd name="T11" fmla="*/ 2159 h 2889"/>
                    <a:gd name="T12" fmla="*/ 224 w 2703"/>
                    <a:gd name="T13" fmla="*/ 1757 h 2889"/>
                    <a:gd name="T14" fmla="*/ 499 w 2703"/>
                    <a:gd name="T15" fmla="*/ 664 h 2889"/>
                    <a:gd name="T16" fmla="*/ 611 w 2703"/>
                    <a:gd name="T17" fmla="*/ 610 h 2889"/>
                    <a:gd name="T18" fmla="*/ 855 w 2703"/>
                    <a:gd name="T19" fmla="*/ 139 h 2889"/>
                    <a:gd name="T20" fmla="*/ 1544 w 2703"/>
                    <a:gd name="T21" fmla="*/ 327 h 2889"/>
                    <a:gd name="T22" fmla="*/ 1795 w 2703"/>
                    <a:gd name="T23" fmla="*/ 2514 h 2889"/>
                    <a:gd name="T24" fmla="*/ 2330 w 2703"/>
                    <a:gd name="T25" fmla="*/ 2661 h 2889"/>
                    <a:gd name="T26" fmla="*/ 2464 w 2703"/>
                    <a:gd name="T27" fmla="*/ 2123 h 2889"/>
                    <a:gd name="T28" fmla="*/ 1447 w 2703"/>
                    <a:gd name="T29" fmla="*/ 384 h 2889"/>
                    <a:gd name="T30" fmla="*/ 912 w 2703"/>
                    <a:gd name="T31" fmla="*/ 236 h 2889"/>
                    <a:gd name="T32" fmla="*/ 729 w 2703"/>
                    <a:gd name="T33" fmla="*/ 638 h 2889"/>
                    <a:gd name="T34" fmla="*/ 737 w 2703"/>
                    <a:gd name="T35" fmla="*/ 687 h 2889"/>
                    <a:gd name="T36" fmla="*/ 690 w 2703"/>
                    <a:gd name="T37" fmla="*/ 702 h 2889"/>
                    <a:gd name="T38" fmla="*/ 556 w 2703"/>
                    <a:gd name="T39" fmla="*/ 761 h 2889"/>
                    <a:gd name="T40" fmla="*/ 322 w 2703"/>
                    <a:gd name="T41" fmla="*/ 1700 h 2889"/>
                    <a:gd name="T42" fmla="*/ 935 w 2703"/>
                    <a:gd name="T43" fmla="*/ 2047 h 2889"/>
                    <a:gd name="T44" fmla="*/ 991 w 2703"/>
                    <a:gd name="T45" fmla="*/ 2045 h 2889"/>
                    <a:gd name="T46" fmla="*/ 993 w 2703"/>
                    <a:gd name="T47" fmla="*/ 2101 h 2889"/>
                    <a:gd name="T48" fmla="*/ 1059 w 2703"/>
                    <a:gd name="T49" fmla="*/ 2328 h 2889"/>
                    <a:gd name="T50" fmla="*/ 1698 w 2703"/>
                    <a:gd name="T51" fmla="*/ 2504 h 2889"/>
                    <a:gd name="T52" fmla="*/ 1715 w 2703"/>
                    <a:gd name="T53" fmla="*/ 2494 h 2889"/>
                    <a:gd name="T54" fmla="*/ 1765 w 2703"/>
                    <a:gd name="T55" fmla="*/ 2462 h 2889"/>
                    <a:gd name="T56" fmla="*/ 1795 w 2703"/>
                    <a:gd name="T57" fmla="*/ 2514 h 28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703" h="2889">
                      <a:moveTo>
                        <a:pt x="1544" y="327"/>
                      </a:moveTo>
                      <a:cubicBezTo>
                        <a:pt x="2561" y="2066"/>
                        <a:pt x="2561" y="2066"/>
                        <a:pt x="2561" y="2066"/>
                      </a:cubicBezTo>
                      <a:cubicBezTo>
                        <a:pt x="2703" y="2309"/>
                        <a:pt x="2625" y="2620"/>
                        <a:pt x="2387" y="2759"/>
                      </a:cubicBezTo>
                      <a:cubicBezTo>
                        <a:pt x="2164" y="2889"/>
                        <a:pt x="1880" y="2824"/>
                        <a:pt x="1728" y="2617"/>
                      </a:cubicBezTo>
                      <a:cubicBezTo>
                        <a:pt x="1458" y="2755"/>
                        <a:pt x="1119" y="2656"/>
                        <a:pt x="961" y="2385"/>
                      </a:cubicBezTo>
                      <a:cubicBezTo>
                        <a:pt x="920" y="2316"/>
                        <a:pt x="894" y="2238"/>
                        <a:pt x="884" y="2159"/>
                      </a:cubicBezTo>
                      <a:cubicBezTo>
                        <a:pt x="613" y="2147"/>
                        <a:pt x="364" y="1996"/>
                        <a:pt x="224" y="1757"/>
                      </a:cubicBezTo>
                      <a:cubicBezTo>
                        <a:pt x="0" y="1374"/>
                        <a:pt x="123" y="883"/>
                        <a:pt x="499" y="664"/>
                      </a:cubicBezTo>
                      <a:cubicBezTo>
                        <a:pt x="535" y="643"/>
                        <a:pt x="572" y="625"/>
                        <a:pt x="611" y="610"/>
                      </a:cubicBezTo>
                      <a:cubicBezTo>
                        <a:pt x="597" y="420"/>
                        <a:pt x="691" y="235"/>
                        <a:pt x="855" y="139"/>
                      </a:cubicBezTo>
                      <a:cubicBezTo>
                        <a:pt x="1093" y="0"/>
                        <a:pt x="1402" y="84"/>
                        <a:pt x="1544" y="327"/>
                      </a:cubicBezTo>
                      <a:close/>
                      <a:moveTo>
                        <a:pt x="1795" y="2514"/>
                      </a:moveTo>
                      <a:cubicBezTo>
                        <a:pt x="1906" y="2703"/>
                        <a:pt x="2145" y="2769"/>
                        <a:pt x="2330" y="2661"/>
                      </a:cubicBezTo>
                      <a:cubicBezTo>
                        <a:pt x="2514" y="2554"/>
                        <a:pt x="2574" y="2312"/>
                        <a:pt x="2464" y="2123"/>
                      </a:cubicBezTo>
                      <a:cubicBezTo>
                        <a:pt x="1447" y="384"/>
                        <a:pt x="1447" y="384"/>
                        <a:pt x="1447" y="384"/>
                      </a:cubicBezTo>
                      <a:cubicBezTo>
                        <a:pt x="1336" y="195"/>
                        <a:pt x="1096" y="129"/>
                        <a:pt x="912" y="236"/>
                      </a:cubicBezTo>
                      <a:cubicBezTo>
                        <a:pt x="775" y="317"/>
                        <a:pt x="701" y="478"/>
                        <a:pt x="729" y="638"/>
                      </a:cubicBezTo>
                      <a:cubicBezTo>
                        <a:pt x="737" y="687"/>
                        <a:pt x="737" y="687"/>
                        <a:pt x="737" y="687"/>
                      </a:cubicBezTo>
                      <a:cubicBezTo>
                        <a:pt x="690" y="702"/>
                        <a:pt x="690" y="702"/>
                        <a:pt x="690" y="702"/>
                      </a:cubicBezTo>
                      <a:cubicBezTo>
                        <a:pt x="643" y="717"/>
                        <a:pt x="598" y="737"/>
                        <a:pt x="556" y="761"/>
                      </a:cubicBezTo>
                      <a:cubicBezTo>
                        <a:pt x="234" y="949"/>
                        <a:pt x="129" y="1370"/>
                        <a:pt x="322" y="1700"/>
                      </a:cubicBezTo>
                      <a:cubicBezTo>
                        <a:pt x="450" y="1919"/>
                        <a:pt x="685" y="2052"/>
                        <a:pt x="935" y="2047"/>
                      </a:cubicBezTo>
                      <a:cubicBezTo>
                        <a:pt x="991" y="2045"/>
                        <a:pt x="991" y="2045"/>
                        <a:pt x="991" y="2045"/>
                      </a:cubicBezTo>
                      <a:cubicBezTo>
                        <a:pt x="993" y="2101"/>
                        <a:pt x="993" y="2101"/>
                        <a:pt x="993" y="2101"/>
                      </a:cubicBezTo>
                      <a:cubicBezTo>
                        <a:pt x="995" y="2180"/>
                        <a:pt x="1018" y="2259"/>
                        <a:pt x="1059" y="2328"/>
                      </a:cubicBezTo>
                      <a:cubicBezTo>
                        <a:pt x="1191" y="2554"/>
                        <a:pt x="1477" y="2633"/>
                        <a:pt x="1698" y="2504"/>
                      </a:cubicBezTo>
                      <a:cubicBezTo>
                        <a:pt x="1704" y="2501"/>
                        <a:pt x="1710" y="2497"/>
                        <a:pt x="1715" y="2494"/>
                      </a:cubicBezTo>
                      <a:cubicBezTo>
                        <a:pt x="1765" y="2462"/>
                        <a:pt x="1765" y="2462"/>
                        <a:pt x="1765" y="2462"/>
                      </a:cubicBezTo>
                      <a:lnTo>
                        <a:pt x="1795" y="2514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2" name="iśļiḋè">
                  <a:extLst>
                    <a:ext uri="{FF2B5EF4-FFF2-40B4-BE49-F238E27FC236}">
                      <a16:creationId xmlns:a16="http://schemas.microsoft.com/office/drawing/2014/main" xmlns="" id="{8B5D88DF-4139-4781-BBD8-CCA2CC3604EC}"/>
                    </a:ext>
                  </a:extLst>
                </p:cNvPr>
                <p:cNvSpPr/>
                <p:nvPr/>
              </p:nvSpPr>
              <p:spPr bwMode="auto">
                <a:xfrm>
                  <a:off x="3237" y="0"/>
                  <a:ext cx="656" cy="623"/>
                </a:xfrm>
                <a:custGeom>
                  <a:avLst/>
                  <a:gdLst>
                    <a:gd name="T0" fmla="*/ 561 w 2737"/>
                    <a:gd name="T1" fmla="*/ 2601 h 2605"/>
                    <a:gd name="T2" fmla="*/ 527 w 2737"/>
                    <a:gd name="T3" fmla="*/ 2590 h 2605"/>
                    <a:gd name="T4" fmla="*/ 504 w 2737"/>
                    <a:gd name="T5" fmla="*/ 2533 h 2605"/>
                    <a:gd name="T6" fmla="*/ 653 w 2737"/>
                    <a:gd name="T7" fmla="*/ 1664 h 2605"/>
                    <a:gd name="T8" fmla="*/ 22 w 2737"/>
                    <a:gd name="T9" fmla="*/ 1049 h 2605"/>
                    <a:gd name="T10" fmla="*/ 7 w 2737"/>
                    <a:gd name="T11" fmla="*/ 989 h 2605"/>
                    <a:gd name="T12" fmla="*/ 54 w 2737"/>
                    <a:gd name="T13" fmla="*/ 950 h 2605"/>
                    <a:gd name="T14" fmla="*/ 926 w 2737"/>
                    <a:gd name="T15" fmla="*/ 823 h 2605"/>
                    <a:gd name="T16" fmla="*/ 1317 w 2737"/>
                    <a:gd name="T17" fmla="*/ 32 h 2605"/>
                    <a:gd name="T18" fmla="*/ 1369 w 2737"/>
                    <a:gd name="T19" fmla="*/ 0 h 2605"/>
                    <a:gd name="T20" fmla="*/ 1421 w 2737"/>
                    <a:gd name="T21" fmla="*/ 32 h 2605"/>
                    <a:gd name="T22" fmla="*/ 1811 w 2737"/>
                    <a:gd name="T23" fmla="*/ 823 h 2605"/>
                    <a:gd name="T24" fmla="*/ 2684 w 2737"/>
                    <a:gd name="T25" fmla="*/ 950 h 2605"/>
                    <a:gd name="T26" fmla="*/ 2731 w 2737"/>
                    <a:gd name="T27" fmla="*/ 989 h 2605"/>
                    <a:gd name="T28" fmla="*/ 2716 w 2737"/>
                    <a:gd name="T29" fmla="*/ 1049 h 2605"/>
                    <a:gd name="T30" fmla="*/ 2085 w 2737"/>
                    <a:gd name="T31" fmla="*/ 1664 h 2605"/>
                    <a:gd name="T32" fmla="*/ 2234 w 2737"/>
                    <a:gd name="T33" fmla="*/ 2533 h 2605"/>
                    <a:gd name="T34" fmla="*/ 2210 w 2737"/>
                    <a:gd name="T35" fmla="*/ 2590 h 2605"/>
                    <a:gd name="T36" fmla="*/ 2149 w 2737"/>
                    <a:gd name="T37" fmla="*/ 2595 h 2605"/>
                    <a:gd name="T38" fmla="*/ 1369 w 2737"/>
                    <a:gd name="T39" fmla="*/ 2185 h 2605"/>
                    <a:gd name="T40" fmla="*/ 588 w 2737"/>
                    <a:gd name="T41" fmla="*/ 2595 h 2605"/>
                    <a:gd name="T42" fmla="*/ 561 w 2737"/>
                    <a:gd name="T43" fmla="*/ 2601 h 2605"/>
                    <a:gd name="T44" fmla="*/ 187 w 2737"/>
                    <a:gd name="T45" fmla="*/ 1048 h 2605"/>
                    <a:gd name="T46" fmla="*/ 756 w 2737"/>
                    <a:gd name="T47" fmla="*/ 1602 h 2605"/>
                    <a:gd name="T48" fmla="*/ 773 w 2737"/>
                    <a:gd name="T49" fmla="*/ 1654 h 2605"/>
                    <a:gd name="T50" fmla="*/ 639 w 2737"/>
                    <a:gd name="T51" fmla="*/ 2437 h 2605"/>
                    <a:gd name="T52" fmla="*/ 1342 w 2737"/>
                    <a:gd name="T53" fmla="*/ 2067 h 2605"/>
                    <a:gd name="T54" fmla="*/ 1396 w 2737"/>
                    <a:gd name="T55" fmla="*/ 2067 h 2605"/>
                    <a:gd name="T56" fmla="*/ 2099 w 2737"/>
                    <a:gd name="T57" fmla="*/ 2437 h 2605"/>
                    <a:gd name="T58" fmla="*/ 1965 w 2737"/>
                    <a:gd name="T59" fmla="*/ 1654 h 2605"/>
                    <a:gd name="T60" fmla="*/ 1981 w 2737"/>
                    <a:gd name="T61" fmla="*/ 1602 h 2605"/>
                    <a:gd name="T62" fmla="*/ 2550 w 2737"/>
                    <a:gd name="T63" fmla="*/ 1048 h 2605"/>
                    <a:gd name="T64" fmla="*/ 1764 w 2737"/>
                    <a:gd name="T65" fmla="*/ 934 h 2605"/>
                    <a:gd name="T66" fmla="*/ 1720 w 2737"/>
                    <a:gd name="T67" fmla="*/ 902 h 2605"/>
                    <a:gd name="T68" fmla="*/ 1369 w 2737"/>
                    <a:gd name="T69" fmla="*/ 190 h 2605"/>
                    <a:gd name="T70" fmla="*/ 1017 w 2737"/>
                    <a:gd name="T71" fmla="*/ 902 h 2605"/>
                    <a:gd name="T72" fmla="*/ 973 w 2737"/>
                    <a:gd name="T73" fmla="*/ 934 h 2605"/>
                    <a:gd name="T74" fmla="*/ 187 w 2737"/>
                    <a:gd name="T75" fmla="*/ 1048 h 26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737" h="2605">
                      <a:moveTo>
                        <a:pt x="561" y="2601"/>
                      </a:moveTo>
                      <a:cubicBezTo>
                        <a:pt x="549" y="2601"/>
                        <a:pt x="537" y="2598"/>
                        <a:pt x="527" y="2590"/>
                      </a:cubicBezTo>
                      <a:cubicBezTo>
                        <a:pt x="509" y="2577"/>
                        <a:pt x="500" y="2555"/>
                        <a:pt x="504" y="2533"/>
                      </a:cubicBezTo>
                      <a:cubicBezTo>
                        <a:pt x="653" y="1664"/>
                        <a:pt x="653" y="1664"/>
                        <a:pt x="653" y="1664"/>
                      </a:cubicBezTo>
                      <a:cubicBezTo>
                        <a:pt x="22" y="1049"/>
                        <a:pt x="22" y="1049"/>
                        <a:pt x="22" y="1049"/>
                      </a:cubicBezTo>
                      <a:cubicBezTo>
                        <a:pt x="6" y="1034"/>
                        <a:pt x="0" y="1011"/>
                        <a:pt x="7" y="989"/>
                      </a:cubicBezTo>
                      <a:cubicBezTo>
                        <a:pt x="14" y="968"/>
                        <a:pt x="32" y="953"/>
                        <a:pt x="54" y="950"/>
                      </a:cubicBezTo>
                      <a:cubicBezTo>
                        <a:pt x="926" y="823"/>
                        <a:pt x="926" y="823"/>
                        <a:pt x="926" y="823"/>
                      </a:cubicBezTo>
                      <a:cubicBezTo>
                        <a:pt x="1317" y="32"/>
                        <a:pt x="1317" y="32"/>
                        <a:pt x="1317" y="32"/>
                      </a:cubicBezTo>
                      <a:cubicBezTo>
                        <a:pt x="1326" y="13"/>
                        <a:pt x="1347" y="0"/>
                        <a:pt x="1369" y="0"/>
                      </a:cubicBezTo>
                      <a:cubicBezTo>
                        <a:pt x="1391" y="0"/>
                        <a:pt x="1411" y="13"/>
                        <a:pt x="1421" y="32"/>
                      </a:cubicBezTo>
                      <a:cubicBezTo>
                        <a:pt x="1811" y="823"/>
                        <a:pt x="1811" y="823"/>
                        <a:pt x="1811" y="823"/>
                      </a:cubicBezTo>
                      <a:cubicBezTo>
                        <a:pt x="2684" y="950"/>
                        <a:pt x="2684" y="950"/>
                        <a:pt x="2684" y="950"/>
                      </a:cubicBezTo>
                      <a:cubicBezTo>
                        <a:pt x="2706" y="953"/>
                        <a:pt x="2724" y="968"/>
                        <a:pt x="2731" y="989"/>
                      </a:cubicBezTo>
                      <a:cubicBezTo>
                        <a:pt x="2737" y="1011"/>
                        <a:pt x="2732" y="1034"/>
                        <a:pt x="2716" y="1049"/>
                      </a:cubicBezTo>
                      <a:cubicBezTo>
                        <a:pt x="2085" y="1664"/>
                        <a:pt x="2085" y="1664"/>
                        <a:pt x="2085" y="1664"/>
                      </a:cubicBezTo>
                      <a:cubicBezTo>
                        <a:pt x="2234" y="2533"/>
                        <a:pt x="2234" y="2533"/>
                        <a:pt x="2234" y="2533"/>
                      </a:cubicBezTo>
                      <a:cubicBezTo>
                        <a:pt x="2237" y="2555"/>
                        <a:pt x="2228" y="2577"/>
                        <a:pt x="2210" y="2590"/>
                      </a:cubicBezTo>
                      <a:cubicBezTo>
                        <a:pt x="2193" y="2603"/>
                        <a:pt x="2169" y="2605"/>
                        <a:pt x="2149" y="2595"/>
                      </a:cubicBezTo>
                      <a:cubicBezTo>
                        <a:pt x="1369" y="2185"/>
                        <a:pt x="1369" y="2185"/>
                        <a:pt x="1369" y="2185"/>
                      </a:cubicBezTo>
                      <a:cubicBezTo>
                        <a:pt x="588" y="2595"/>
                        <a:pt x="588" y="2595"/>
                        <a:pt x="588" y="2595"/>
                      </a:cubicBezTo>
                      <a:cubicBezTo>
                        <a:pt x="580" y="2599"/>
                        <a:pt x="571" y="2601"/>
                        <a:pt x="561" y="2601"/>
                      </a:cubicBezTo>
                      <a:close/>
                      <a:moveTo>
                        <a:pt x="187" y="1048"/>
                      </a:moveTo>
                      <a:cubicBezTo>
                        <a:pt x="756" y="1602"/>
                        <a:pt x="756" y="1602"/>
                        <a:pt x="756" y="1602"/>
                      </a:cubicBezTo>
                      <a:cubicBezTo>
                        <a:pt x="770" y="1616"/>
                        <a:pt x="776" y="1635"/>
                        <a:pt x="773" y="1654"/>
                      </a:cubicBezTo>
                      <a:cubicBezTo>
                        <a:pt x="639" y="2437"/>
                        <a:pt x="639" y="2437"/>
                        <a:pt x="639" y="2437"/>
                      </a:cubicBezTo>
                      <a:cubicBezTo>
                        <a:pt x="1342" y="2067"/>
                        <a:pt x="1342" y="2067"/>
                        <a:pt x="1342" y="2067"/>
                      </a:cubicBezTo>
                      <a:cubicBezTo>
                        <a:pt x="1359" y="2058"/>
                        <a:pt x="1379" y="2058"/>
                        <a:pt x="1396" y="2067"/>
                      </a:cubicBezTo>
                      <a:cubicBezTo>
                        <a:pt x="2099" y="2437"/>
                        <a:pt x="2099" y="2437"/>
                        <a:pt x="2099" y="2437"/>
                      </a:cubicBezTo>
                      <a:cubicBezTo>
                        <a:pt x="1965" y="1654"/>
                        <a:pt x="1965" y="1654"/>
                        <a:pt x="1965" y="1654"/>
                      </a:cubicBezTo>
                      <a:cubicBezTo>
                        <a:pt x="1961" y="1635"/>
                        <a:pt x="1968" y="1616"/>
                        <a:pt x="1981" y="1602"/>
                      </a:cubicBezTo>
                      <a:cubicBezTo>
                        <a:pt x="2550" y="1048"/>
                        <a:pt x="2550" y="1048"/>
                        <a:pt x="2550" y="1048"/>
                      </a:cubicBezTo>
                      <a:cubicBezTo>
                        <a:pt x="1764" y="934"/>
                        <a:pt x="1764" y="934"/>
                        <a:pt x="1764" y="934"/>
                      </a:cubicBezTo>
                      <a:cubicBezTo>
                        <a:pt x="1745" y="931"/>
                        <a:pt x="1729" y="919"/>
                        <a:pt x="1720" y="902"/>
                      </a:cubicBezTo>
                      <a:cubicBezTo>
                        <a:pt x="1369" y="190"/>
                        <a:pt x="1369" y="190"/>
                        <a:pt x="1369" y="190"/>
                      </a:cubicBezTo>
                      <a:cubicBezTo>
                        <a:pt x="1017" y="902"/>
                        <a:pt x="1017" y="902"/>
                        <a:pt x="1017" y="902"/>
                      </a:cubicBezTo>
                      <a:cubicBezTo>
                        <a:pt x="1009" y="919"/>
                        <a:pt x="992" y="931"/>
                        <a:pt x="973" y="934"/>
                      </a:cubicBezTo>
                      <a:lnTo>
                        <a:pt x="187" y="1048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3" name="íṡliḋe">
                  <a:extLst>
                    <a:ext uri="{FF2B5EF4-FFF2-40B4-BE49-F238E27FC236}">
                      <a16:creationId xmlns:a16="http://schemas.microsoft.com/office/drawing/2014/main" xmlns="" id="{54FDC18B-15E8-409F-8318-FB43CD01C65E}"/>
                    </a:ext>
                  </a:extLst>
                </p:cNvPr>
                <p:cNvSpPr/>
                <p:nvPr/>
              </p:nvSpPr>
              <p:spPr bwMode="auto">
                <a:xfrm>
                  <a:off x="4821" y="2911"/>
                  <a:ext cx="720" cy="655"/>
                </a:xfrm>
                <a:custGeom>
                  <a:avLst/>
                  <a:gdLst>
                    <a:gd name="T0" fmla="*/ 845 w 3005"/>
                    <a:gd name="T1" fmla="*/ 2719 h 2737"/>
                    <a:gd name="T2" fmla="*/ 907 w 3005"/>
                    <a:gd name="T3" fmla="*/ 2733 h 2737"/>
                    <a:gd name="T4" fmla="*/ 1037 w 3005"/>
                    <a:gd name="T5" fmla="*/ 2703 h 2737"/>
                    <a:gd name="T6" fmla="*/ 2896 w 3005"/>
                    <a:gd name="T7" fmla="*/ 1597 h 2737"/>
                    <a:gd name="T8" fmla="*/ 2991 w 3005"/>
                    <a:gd name="T9" fmla="*/ 1480 h 2737"/>
                    <a:gd name="T10" fmla="*/ 3000 w 3005"/>
                    <a:gd name="T11" fmla="*/ 1444 h 2737"/>
                    <a:gd name="T12" fmla="*/ 3003 w 3005"/>
                    <a:gd name="T13" fmla="*/ 1419 h 2737"/>
                    <a:gd name="T14" fmla="*/ 2972 w 3005"/>
                    <a:gd name="T15" fmla="*/ 1296 h 2737"/>
                    <a:gd name="T16" fmla="*/ 2269 w 3005"/>
                    <a:gd name="T17" fmla="*/ 114 h 2737"/>
                    <a:gd name="T18" fmla="*/ 2189 w 3005"/>
                    <a:gd name="T19" fmla="*/ 36 h 2737"/>
                    <a:gd name="T20" fmla="*/ 2130 w 3005"/>
                    <a:gd name="T21" fmla="*/ 13 h 2737"/>
                    <a:gd name="T22" fmla="*/ 1968 w 3005"/>
                    <a:gd name="T23" fmla="*/ 38 h 2737"/>
                    <a:gd name="T24" fmla="*/ 109 w 3005"/>
                    <a:gd name="T25" fmla="*/ 1145 h 2737"/>
                    <a:gd name="T26" fmla="*/ 15 w 3005"/>
                    <a:gd name="T27" fmla="*/ 1260 h 2737"/>
                    <a:gd name="T28" fmla="*/ 2 w 3005"/>
                    <a:gd name="T29" fmla="*/ 1322 h 2737"/>
                    <a:gd name="T30" fmla="*/ 33 w 3005"/>
                    <a:gd name="T31" fmla="*/ 1445 h 2737"/>
                    <a:gd name="T32" fmla="*/ 736 w 3005"/>
                    <a:gd name="T33" fmla="*/ 2627 h 2737"/>
                    <a:gd name="T34" fmla="*/ 845 w 3005"/>
                    <a:gd name="T35" fmla="*/ 2719 h 2737"/>
                    <a:gd name="T36" fmla="*/ 1896 w 3005"/>
                    <a:gd name="T37" fmla="*/ 1228 h 2737"/>
                    <a:gd name="T38" fmla="*/ 2175 w 3005"/>
                    <a:gd name="T39" fmla="*/ 140 h 2737"/>
                    <a:gd name="T40" fmla="*/ 2191 w 3005"/>
                    <a:gd name="T41" fmla="*/ 161 h 2737"/>
                    <a:gd name="T42" fmla="*/ 2894 w 3005"/>
                    <a:gd name="T43" fmla="*/ 1343 h 2737"/>
                    <a:gd name="T44" fmla="*/ 2911 w 3005"/>
                    <a:gd name="T45" fmla="*/ 1389 h 2737"/>
                    <a:gd name="T46" fmla="*/ 1896 w 3005"/>
                    <a:gd name="T47" fmla="*/ 1228 h 2737"/>
                    <a:gd name="T48" fmla="*/ 1210 w 3005"/>
                    <a:gd name="T49" fmla="*/ 1638 h 2737"/>
                    <a:gd name="T50" fmla="*/ 861 w 3005"/>
                    <a:gd name="T51" fmla="*/ 2626 h 2737"/>
                    <a:gd name="T52" fmla="*/ 815 w 3005"/>
                    <a:gd name="T53" fmla="*/ 2581 h 2737"/>
                    <a:gd name="T54" fmla="*/ 111 w 3005"/>
                    <a:gd name="T55" fmla="*/ 1399 h 2737"/>
                    <a:gd name="T56" fmla="*/ 96 w 3005"/>
                    <a:gd name="T57" fmla="*/ 1359 h 2737"/>
                    <a:gd name="T58" fmla="*/ 1210 w 3005"/>
                    <a:gd name="T59" fmla="*/ 1638 h 2737"/>
                    <a:gd name="T60" fmla="*/ 2891 w 3005"/>
                    <a:gd name="T61" fmla="*/ 1478 h 2737"/>
                    <a:gd name="T62" fmla="*/ 2849 w 3005"/>
                    <a:gd name="T63" fmla="*/ 1518 h 2737"/>
                    <a:gd name="T64" fmla="*/ 991 w 3005"/>
                    <a:gd name="T65" fmla="*/ 2625 h 2737"/>
                    <a:gd name="T66" fmla="*/ 953 w 3005"/>
                    <a:gd name="T67" fmla="*/ 2640 h 2737"/>
                    <a:gd name="T68" fmla="*/ 1444 w 3005"/>
                    <a:gd name="T69" fmla="*/ 1248 h 2737"/>
                    <a:gd name="T70" fmla="*/ 2891 w 3005"/>
                    <a:gd name="T71" fmla="*/ 1478 h 2737"/>
                    <a:gd name="T72" fmla="*/ 1805 w 3005"/>
                    <a:gd name="T73" fmla="*/ 1213 h 2737"/>
                    <a:gd name="T74" fmla="*/ 1397 w 3005"/>
                    <a:gd name="T75" fmla="*/ 1148 h 2737"/>
                    <a:gd name="T76" fmla="*/ 1379 w 3005"/>
                    <a:gd name="T77" fmla="*/ 1159 h 2737"/>
                    <a:gd name="T78" fmla="*/ 1240 w 3005"/>
                    <a:gd name="T79" fmla="*/ 1552 h 2737"/>
                    <a:gd name="T80" fmla="*/ 111 w 3005"/>
                    <a:gd name="T81" fmla="*/ 1269 h 2737"/>
                    <a:gd name="T82" fmla="*/ 156 w 3005"/>
                    <a:gd name="T83" fmla="*/ 1223 h 2737"/>
                    <a:gd name="T84" fmla="*/ 2015 w 3005"/>
                    <a:gd name="T85" fmla="*/ 116 h 2737"/>
                    <a:gd name="T86" fmla="*/ 2091 w 3005"/>
                    <a:gd name="T87" fmla="*/ 99 h 2737"/>
                    <a:gd name="T88" fmla="*/ 1805 w 3005"/>
                    <a:gd name="T89" fmla="*/ 1213 h 27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3005" h="2737">
                      <a:moveTo>
                        <a:pt x="845" y="2719"/>
                      </a:moveTo>
                      <a:cubicBezTo>
                        <a:pt x="865" y="2727"/>
                        <a:pt x="886" y="2732"/>
                        <a:pt x="907" y="2733"/>
                      </a:cubicBezTo>
                      <a:cubicBezTo>
                        <a:pt x="953" y="2737"/>
                        <a:pt x="998" y="2727"/>
                        <a:pt x="1037" y="2703"/>
                      </a:cubicBezTo>
                      <a:cubicBezTo>
                        <a:pt x="2896" y="1597"/>
                        <a:pt x="2896" y="1597"/>
                        <a:pt x="2896" y="1597"/>
                      </a:cubicBezTo>
                      <a:cubicBezTo>
                        <a:pt x="2940" y="1571"/>
                        <a:pt x="2974" y="1529"/>
                        <a:pt x="2991" y="1480"/>
                      </a:cubicBezTo>
                      <a:cubicBezTo>
                        <a:pt x="2995" y="1467"/>
                        <a:pt x="2998" y="1455"/>
                        <a:pt x="3000" y="1444"/>
                      </a:cubicBezTo>
                      <a:cubicBezTo>
                        <a:pt x="3002" y="1436"/>
                        <a:pt x="3002" y="1428"/>
                        <a:pt x="3003" y="1419"/>
                      </a:cubicBezTo>
                      <a:cubicBezTo>
                        <a:pt x="3005" y="1375"/>
                        <a:pt x="2994" y="1333"/>
                        <a:pt x="2972" y="1296"/>
                      </a:cubicBezTo>
                      <a:cubicBezTo>
                        <a:pt x="2269" y="114"/>
                        <a:pt x="2269" y="114"/>
                        <a:pt x="2269" y="114"/>
                      </a:cubicBezTo>
                      <a:cubicBezTo>
                        <a:pt x="2250" y="82"/>
                        <a:pt x="2222" y="55"/>
                        <a:pt x="2189" y="36"/>
                      </a:cubicBezTo>
                      <a:cubicBezTo>
                        <a:pt x="2170" y="26"/>
                        <a:pt x="2151" y="18"/>
                        <a:pt x="2130" y="13"/>
                      </a:cubicBezTo>
                      <a:cubicBezTo>
                        <a:pt x="2074" y="0"/>
                        <a:pt x="2017" y="9"/>
                        <a:pt x="1968" y="38"/>
                      </a:cubicBezTo>
                      <a:cubicBezTo>
                        <a:pt x="109" y="1145"/>
                        <a:pt x="109" y="1145"/>
                        <a:pt x="109" y="1145"/>
                      </a:cubicBezTo>
                      <a:cubicBezTo>
                        <a:pt x="65" y="1171"/>
                        <a:pt x="32" y="1212"/>
                        <a:pt x="15" y="1260"/>
                      </a:cubicBezTo>
                      <a:cubicBezTo>
                        <a:pt x="8" y="1280"/>
                        <a:pt x="4" y="1301"/>
                        <a:pt x="2" y="1322"/>
                      </a:cubicBezTo>
                      <a:cubicBezTo>
                        <a:pt x="0" y="1365"/>
                        <a:pt x="11" y="1408"/>
                        <a:pt x="33" y="1445"/>
                      </a:cubicBezTo>
                      <a:cubicBezTo>
                        <a:pt x="736" y="2627"/>
                        <a:pt x="736" y="2627"/>
                        <a:pt x="736" y="2627"/>
                      </a:cubicBezTo>
                      <a:cubicBezTo>
                        <a:pt x="762" y="2669"/>
                        <a:pt x="799" y="2701"/>
                        <a:pt x="845" y="2719"/>
                      </a:cubicBezTo>
                      <a:close/>
                      <a:moveTo>
                        <a:pt x="1896" y="1228"/>
                      </a:moveTo>
                      <a:cubicBezTo>
                        <a:pt x="2175" y="140"/>
                        <a:pt x="2175" y="140"/>
                        <a:pt x="2175" y="140"/>
                      </a:cubicBezTo>
                      <a:cubicBezTo>
                        <a:pt x="2181" y="146"/>
                        <a:pt x="2186" y="153"/>
                        <a:pt x="2191" y="161"/>
                      </a:cubicBezTo>
                      <a:cubicBezTo>
                        <a:pt x="2894" y="1343"/>
                        <a:pt x="2894" y="1343"/>
                        <a:pt x="2894" y="1343"/>
                      </a:cubicBezTo>
                      <a:cubicBezTo>
                        <a:pt x="2903" y="1357"/>
                        <a:pt x="2908" y="1373"/>
                        <a:pt x="2911" y="1389"/>
                      </a:cubicBezTo>
                      <a:lnTo>
                        <a:pt x="1896" y="1228"/>
                      </a:lnTo>
                      <a:close/>
                      <a:moveTo>
                        <a:pt x="1210" y="1638"/>
                      </a:moveTo>
                      <a:cubicBezTo>
                        <a:pt x="861" y="2626"/>
                        <a:pt x="861" y="2626"/>
                        <a:pt x="861" y="2626"/>
                      </a:cubicBezTo>
                      <a:cubicBezTo>
                        <a:pt x="842" y="2615"/>
                        <a:pt x="826" y="2600"/>
                        <a:pt x="815" y="2581"/>
                      </a:cubicBezTo>
                      <a:cubicBezTo>
                        <a:pt x="111" y="1399"/>
                        <a:pt x="111" y="1399"/>
                        <a:pt x="111" y="1399"/>
                      </a:cubicBezTo>
                      <a:cubicBezTo>
                        <a:pt x="104" y="1387"/>
                        <a:pt x="99" y="1373"/>
                        <a:pt x="96" y="1359"/>
                      </a:cubicBezTo>
                      <a:lnTo>
                        <a:pt x="1210" y="1638"/>
                      </a:lnTo>
                      <a:close/>
                      <a:moveTo>
                        <a:pt x="2891" y="1478"/>
                      </a:moveTo>
                      <a:cubicBezTo>
                        <a:pt x="2881" y="1495"/>
                        <a:pt x="2866" y="1508"/>
                        <a:pt x="2849" y="1518"/>
                      </a:cubicBezTo>
                      <a:cubicBezTo>
                        <a:pt x="991" y="2625"/>
                        <a:pt x="991" y="2625"/>
                        <a:pt x="991" y="2625"/>
                      </a:cubicBezTo>
                      <a:cubicBezTo>
                        <a:pt x="979" y="2632"/>
                        <a:pt x="966" y="2637"/>
                        <a:pt x="953" y="2640"/>
                      </a:cubicBezTo>
                      <a:cubicBezTo>
                        <a:pt x="1444" y="1248"/>
                        <a:pt x="1444" y="1248"/>
                        <a:pt x="1444" y="1248"/>
                      </a:cubicBezTo>
                      <a:lnTo>
                        <a:pt x="2891" y="1478"/>
                      </a:lnTo>
                      <a:close/>
                      <a:moveTo>
                        <a:pt x="1805" y="1213"/>
                      </a:moveTo>
                      <a:cubicBezTo>
                        <a:pt x="1397" y="1148"/>
                        <a:pt x="1397" y="1148"/>
                        <a:pt x="1397" y="1148"/>
                      </a:cubicBezTo>
                      <a:cubicBezTo>
                        <a:pt x="1389" y="1147"/>
                        <a:pt x="1382" y="1152"/>
                        <a:pt x="1379" y="1159"/>
                      </a:cubicBezTo>
                      <a:cubicBezTo>
                        <a:pt x="1240" y="1552"/>
                        <a:pt x="1240" y="1552"/>
                        <a:pt x="1240" y="1552"/>
                      </a:cubicBezTo>
                      <a:cubicBezTo>
                        <a:pt x="111" y="1269"/>
                        <a:pt x="111" y="1269"/>
                        <a:pt x="111" y="1269"/>
                      </a:cubicBezTo>
                      <a:cubicBezTo>
                        <a:pt x="122" y="1250"/>
                        <a:pt x="137" y="1234"/>
                        <a:pt x="156" y="1223"/>
                      </a:cubicBezTo>
                      <a:cubicBezTo>
                        <a:pt x="2015" y="116"/>
                        <a:pt x="2015" y="116"/>
                        <a:pt x="2015" y="116"/>
                      </a:cubicBezTo>
                      <a:cubicBezTo>
                        <a:pt x="2038" y="103"/>
                        <a:pt x="2065" y="97"/>
                        <a:pt x="2091" y="99"/>
                      </a:cubicBezTo>
                      <a:lnTo>
                        <a:pt x="1805" y="1213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4" name="îṥľidê">
                  <a:extLst>
                    <a:ext uri="{FF2B5EF4-FFF2-40B4-BE49-F238E27FC236}">
                      <a16:creationId xmlns:a16="http://schemas.microsoft.com/office/drawing/2014/main" xmlns="" id="{E9531CDE-546B-456B-957F-B57D4511C390}"/>
                    </a:ext>
                  </a:extLst>
                </p:cNvPr>
                <p:cNvSpPr/>
                <p:nvPr/>
              </p:nvSpPr>
              <p:spPr bwMode="auto">
                <a:xfrm>
                  <a:off x="2499" y="3362"/>
                  <a:ext cx="463" cy="467"/>
                </a:xfrm>
                <a:custGeom>
                  <a:avLst/>
                  <a:gdLst>
                    <a:gd name="T0" fmla="*/ 1701 w 1931"/>
                    <a:gd name="T1" fmla="*/ 723 h 1955"/>
                    <a:gd name="T2" fmla="*/ 1856 w 1931"/>
                    <a:gd name="T3" fmla="*/ 559 h 1955"/>
                    <a:gd name="T4" fmla="*/ 1580 w 1931"/>
                    <a:gd name="T5" fmla="*/ 251 h 1955"/>
                    <a:gd name="T6" fmla="*/ 1467 w 1931"/>
                    <a:gd name="T7" fmla="*/ 169 h 1955"/>
                    <a:gd name="T8" fmla="*/ 1075 w 1931"/>
                    <a:gd name="T9" fmla="*/ 0 h 1955"/>
                    <a:gd name="T10" fmla="*/ 951 w 1931"/>
                    <a:gd name="T11" fmla="*/ 200 h 1955"/>
                    <a:gd name="T12" fmla="*/ 843 w 1931"/>
                    <a:gd name="T13" fmla="*/ 2 h 1955"/>
                    <a:gd name="T14" fmla="*/ 465 w 1931"/>
                    <a:gd name="T15" fmla="*/ 169 h 1955"/>
                    <a:gd name="T16" fmla="*/ 351 w 1931"/>
                    <a:gd name="T17" fmla="*/ 251 h 1955"/>
                    <a:gd name="T18" fmla="*/ 76 w 1931"/>
                    <a:gd name="T19" fmla="*/ 559 h 1955"/>
                    <a:gd name="T20" fmla="*/ 230 w 1931"/>
                    <a:gd name="T21" fmla="*/ 723 h 1955"/>
                    <a:gd name="T22" fmla="*/ 0 w 1931"/>
                    <a:gd name="T23" fmla="*/ 793 h 1955"/>
                    <a:gd name="T24" fmla="*/ 221 w 1931"/>
                    <a:gd name="T25" fmla="*/ 1204 h 1955"/>
                    <a:gd name="T26" fmla="*/ 76 w 1931"/>
                    <a:gd name="T27" fmla="*/ 1395 h 1955"/>
                    <a:gd name="T28" fmla="*/ 351 w 1931"/>
                    <a:gd name="T29" fmla="*/ 1704 h 1955"/>
                    <a:gd name="T30" fmla="*/ 465 w 1931"/>
                    <a:gd name="T31" fmla="*/ 1786 h 1955"/>
                    <a:gd name="T32" fmla="*/ 843 w 1931"/>
                    <a:gd name="T33" fmla="*/ 1953 h 1955"/>
                    <a:gd name="T34" fmla="*/ 951 w 1931"/>
                    <a:gd name="T35" fmla="*/ 1755 h 1955"/>
                    <a:gd name="T36" fmla="*/ 1075 w 1931"/>
                    <a:gd name="T37" fmla="*/ 1955 h 1955"/>
                    <a:gd name="T38" fmla="*/ 1464 w 1931"/>
                    <a:gd name="T39" fmla="*/ 1818 h 1955"/>
                    <a:gd name="T40" fmla="*/ 1434 w 1931"/>
                    <a:gd name="T41" fmla="*/ 1598 h 1955"/>
                    <a:gd name="T42" fmla="*/ 1638 w 1931"/>
                    <a:gd name="T43" fmla="*/ 1694 h 1955"/>
                    <a:gd name="T44" fmla="*/ 1846 w 1931"/>
                    <a:gd name="T45" fmla="*/ 1337 h 1955"/>
                    <a:gd name="T46" fmla="*/ 1890 w 1931"/>
                    <a:gd name="T47" fmla="*/ 1204 h 1955"/>
                    <a:gd name="T48" fmla="*/ 1890 w 1931"/>
                    <a:gd name="T49" fmla="*/ 751 h 1955"/>
                    <a:gd name="T50" fmla="*/ 1626 w 1931"/>
                    <a:gd name="T51" fmla="*/ 1280 h 1955"/>
                    <a:gd name="T52" fmla="*/ 1458 w 1931"/>
                    <a:gd name="T53" fmla="*/ 1512 h 1955"/>
                    <a:gd name="T54" fmla="*/ 1322 w 1931"/>
                    <a:gd name="T55" fmla="*/ 1611 h 1955"/>
                    <a:gd name="T56" fmla="*/ 1050 w 1931"/>
                    <a:gd name="T57" fmla="*/ 1699 h 1955"/>
                    <a:gd name="T58" fmla="*/ 924 w 1931"/>
                    <a:gd name="T59" fmla="*/ 1670 h 1955"/>
                    <a:gd name="T60" fmla="*/ 557 w 1931"/>
                    <a:gd name="T61" fmla="*/ 1772 h 1955"/>
                    <a:gd name="T62" fmla="*/ 524 w 1931"/>
                    <a:gd name="T63" fmla="*/ 1513 h 1955"/>
                    <a:gd name="T64" fmla="*/ 168 w 1931"/>
                    <a:gd name="T65" fmla="*/ 1380 h 1955"/>
                    <a:gd name="T66" fmla="*/ 294 w 1931"/>
                    <a:gd name="T67" fmla="*/ 1152 h 1955"/>
                    <a:gd name="T68" fmla="*/ 84 w 1931"/>
                    <a:gd name="T69" fmla="*/ 834 h 1955"/>
                    <a:gd name="T70" fmla="*/ 320 w 1931"/>
                    <a:gd name="T71" fmla="*/ 723 h 1955"/>
                    <a:gd name="T72" fmla="*/ 336 w 1931"/>
                    <a:gd name="T73" fmla="*/ 343 h 1955"/>
                    <a:gd name="T74" fmla="*/ 592 w 1931"/>
                    <a:gd name="T75" fmla="*/ 392 h 1955"/>
                    <a:gd name="T76" fmla="*/ 829 w 1931"/>
                    <a:gd name="T77" fmla="*/ 94 h 1955"/>
                    <a:gd name="T78" fmla="*/ 1007 w 1931"/>
                    <a:gd name="T79" fmla="*/ 284 h 1955"/>
                    <a:gd name="T80" fmla="*/ 1374 w 1931"/>
                    <a:gd name="T81" fmla="*/ 183 h 1955"/>
                    <a:gd name="T82" fmla="*/ 1407 w 1931"/>
                    <a:gd name="T83" fmla="*/ 441 h 1955"/>
                    <a:gd name="T84" fmla="*/ 1763 w 1931"/>
                    <a:gd name="T85" fmla="*/ 574 h 1955"/>
                    <a:gd name="T86" fmla="*/ 1638 w 1931"/>
                    <a:gd name="T87" fmla="*/ 803 h 1955"/>
                    <a:gd name="T88" fmla="*/ 1848 w 1931"/>
                    <a:gd name="T89" fmla="*/ 1120 h 19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931" h="1955">
                      <a:moveTo>
                        <a:pt x="1890" y="751"/>
                      </a:moveTo>
                      <a:cubicBezTo>
                        <a:pt x="1710" y="751"/>
                        <a:pt x="1710" y="751"/>
                        <a:pt x="1710" y="751"/>
                      </a:cubicBezTo>
                      <a:cubicBezTo>
                        <a:pt x="1707" y="742"/>
                        <a:pt x="1704" y="732"/>
                        <a:pt x="1701" y="723"/>
                      </a:cubicBezTo>
                      <a:cubicBezTo>
                        <a:pt x="1846" y="618"/>
                        <a:pt x="1846" y="618"/>
                        <a:pt x="1846" y="618"/>
                      </a:cubicBezTo>
                      <a:cubicBezTo>
                        <a:pt x="1855" y="611"/>
                        <a:pt x="1861" y="601"/>
                        <a:pt x="1863" y="590"/>
                      </a:cubicBezTo>
                      <a:cubicBezTo>
                        <a:pt x="1865" y="579"/>
                        <a:pt x="1862" y="568"/>
                        <a:pt x="1856" y="559"/>
                      </a:cubicBezTo>
                      <a:cubicBezTo>
                        <a:pt x="1638" y="260"/>
                        <a:pt x="1638" y="260"/>
                        <a:pt x="1638" y="260"/>
                      </a:cubicBezTo>
                      <a:cubicBezTo>
                        <a:pt x="1630" y="249"/>
                        <a:pt x="1618" y="243"/>
                        <a:pt x="1604" y="243"/>
                      </a:cubicBezTo>
                      <a:cubicBezTo>
                        <a:pt x="1596" y="243"/>
                        <a:pt x="1587" y="246"/>
                        <a:pt x="1580" y="251"/>
                      </a:cubicBezTo>
                      <a:cubicBezTo>
                        <a:pt x="1434" y="357"/>
                        <a:pt x="1434" y="357"/>
                        <a:pt x="1434" y="357"/>
                      </a:cubicBezTo>
                      <a:cubicBezTo>
                        <a:pt x="1427" y="351"/>
                        <a:pt x="1419" y="345"/>
                        <a:pt x="1411" y="340"/>
                      </a:cubicBezTo>
                      <a:cubicBezTo>
                        <a:pt x="1467" y="169"/>
                        <a:pt x="1467" y="169"/>
                        <a:pt x="1467" y="169"/>
                      </a:cubicBezTo>
                      <a:cubicBezTo>
                        <a:pt x="1474" y="147"/>
                        <a:pt x="1462" y="123"/>
                        <a:pt x="1440" y="116"/>
                      </a:cubicBezTo>
                      <a:cubicBezTo>
                        <a:pt x="1088" y="2"/>
                        <a:pt x="1088" y="2"/>
                        <a:pt x="1088" y="2"/>
                      </a:cubicBezTo>
                      <a:cubicBezTo>
                        <a:pt x="1084" y="0"/>
                        <a:pt x="1080" y="0"/>
                        <a:pt x="1075" y="0"/>
                      </a:cubicBezTo>
                      <a:cubicBezTo>
                        <a:pt x="1057" y="0"/>
                        <a:pt x="1041" y="11"/>
                        <a:pt x="1036" y="29"/>
                      </a:cubicBezTo>
                      <a:cubicBezTo>
                        <a:pt x="980" y="200"/>
                        <a:pt x="980" y="200"/>
                        <a:pt x="980" y="200"/>
                      </a:cubicBezTo>
                      <a:cubicBezTo>
                        <a:pt x="970" y="199"/>
                        <a:pt x="961" y="199"/>
                        <a:pt x="951" y="200"/>
                      </a:cubicBezTo>
                      <a:cubicBezTo>
                        <a:pt x="896" y="29"/>
                        <a:pt x="896" y="29"/>
                        <a:pt x="896" y="29"/>
                      </a:cubicBezTo>
                      <a:cubicBezTo>
                        <a:pt x="890" y="11"/>
                        <a:pt x="874" y="0"/>
                        <a:pt x="856" y="0"/>
                      </a:cubicBezTo>
                      <a:cubicBezTo>
                        <a:pt x="851" y="0"/>
                        <a:pt x="847" y="0"/>
                        <a:pt x="843" y="2"/>
                      </a:cubicBezTo>
                      <a:cubicBezTo>
                        <a:pt x="492" y="116"/>
                        <a:pt x="492" y="116"/>
                        <a:pt x="492" y="116"/>
                      </a:cubicBezTo>
                      <a:cubicBezTo>
                        <a:pt x="481" y="119"/>
                        <a:pt x="472" y="127"/>
                        <a:pt x="467" y="137"/>
                      </a:cubicBezTo>
                      <a:cubicBezTo>
                        <a:pt x="462" y="147"/>
                        <a:pt x="461" y="158"/>
                        <a:pt x="465" y="169"/>
                      </a:cubicBezTo>
                      <a:cubicBezTo>
                        <a:pt x="520" y="340"/>
                        <a:pt x="520" y="340"/>
                        <a:pt x="520" y="340"/>
                      </a:cubicBezTo>
                      <a:cubicBezTo>
                        <a:pt x="512" y="345"/>
                        <a:pt x="505" y="351"/>
                        <a:pt x="497" y="357"/>
                      </a:cubicBezTo>
                      <a:cubicBezTo>
                        <a:pt x="351" y="251"/>
                        <a:pt x="351" y="251"/>
                        <a:pt x="351" y="251"/>
                      </a:cubicBezTo>
                      <a:cubicBezTo>
                        <a:pt x="344" y="246"/>
                        <a:pt x="336" y="243"/>
                        <a:pt x="327" y="243"/>
                      </a:cubicBezTo>
                      <a:cubicBezTo>
                        <a:pt x="313" y="243"/>
                        <a:pt x="301" y="249"/>
                        <a:pt x="293" y="260"/>
                      </a:cubicBezTo>
                      <a:cubicBezTo>
                        <a:pt x="76" y="559"/>
                        <a:pt x="76" y="559"/>
                        <a:pt x="76" y="559"/>
                      </a:cubicBezTo>
                      <a:cubicBezTo>
                        <a:pt x="69" y="568"/>
                        <a:pt x="67" y="579"/>
                        <a:pt x="68" y="590"/>
                      </a:cubicBezTo>
                      <a:cubicBezTo>
                        <a:pt x="70" y="601"/>
                        <a:pt x="76" y="611"/>
                        <a:pt x="85" y="618"/>
                      </a:cubicBezTo>
                      <a:cubicBezTo>
                        <a:pt x="230" y="723"/>
                        <a:pt x="230" y="723"/>
                        <a:pt x="230" y="723"/>
                      </a:cubicBezTo>
                      <a:cubicBezTo>
                        <a:pt x="227" y="733"/>
                        <a:pt x="224" y="742"/>
                        <a:pt x="221" y="751"/>
                      </a:cubicBezTo>
                      <a:cubicBezTo>
                        <a:pt x="42" y="751"/>
                        <a:pt x="42" y="751"/>
                        <a:pt x="42" y="751"/>
                      </a:cubicBezTo>
                      <a:cubicBezTo>
                        <a:pt x="19" y="751"/>
                        <a:pt x="0" y="769"/>
                        <a:pt x="0" y="793"/>
                      </a:cubicBezTo>
                      <a:cubicBezTo>
                        <a:pt x="0" y="1162"/>
                        <a:pt x="0" y="1162"/>
                        <a:pt x="0" y="1162"/>
                      </a:cubicBezTo>
                      <a:cubicBezTo>
                        <a:pt x="0" y="1185"/>
                        <a:pt x="19" y="1204"/>
                        <a:pt x="42" y="1204"/>
                      </a:cubicBezTo>
                      <a:cubicBezTo>
                        <a:pt x="221" y="1204"/>
                        <a:pt x="221" y="1204"/>
                        <a:pt x="221" y="1204"/>
                      </a:cubicBezTo>
                      <a:cubicBezTo>
                        <a:pt x="224" y="1213"/>
                        <a:pt x="227" y="1222"/>
                        <a:pt x="230" y="1231"/>
                      </a:cubicBezTo>
                      <a:cubicBezTo>
                        <a:pt x="85" y="1337"/>
                        <a:pt x="85" y="1337"/>
                        <a:pt x="85" y="1337"/>
                      </a:cubicBezTo>
                      <a:cubicBezTo>
                        <a:pt x="66" y="1351"/>
                        <a:pt x="62" y="1377"/>
                        <a:pt x="76" y="1395"/>
                      </a:cubicBezTo>
                      <a:cubicBezTo>
                        <a:pt x="293" y="1694"/>
                        <a:pt x="293" y="1694"/>
                        <a:pt x="293" y="1694"/>
                      </a:cubicBezTo>
                      <a:cubicBezTo>
                        <a:pt x="301" y="1705"/>
                        <a:pt x="313" y="1712"/>
                        <a:pt x="327" y="1712"/>
                      </a:cubicBezTo>
                      <a:cubicBezTo>
                        <a:pt x="336" y="1712"/>
                        <a:pt x="344" y="1709"/>
                        <a:pt x="351" y="1704"/>
                      </a:cubicBezTo>
                      <a:cubicBezTo>
                        <a:pt x="497" y="1598"/>
                        <a:pt x="497" y="1598"/>
                        <a:pt x="497" y="1598"/>
                      </a:cubicBezTo>
                      <a:cubicBezTo>
                        <a:pt x="504" y="1604"/>
                        <a:pt x="512" y="1609"/>
                        <a:pt x="520" y="1615"/>
                      </a:cubicBezTo>
                      <a:cubicBezTo>
                        <a:pt x="465" y="1786"/>
                        <a:pt x="465" y="1786"/>
                        <a:pt x="465" y="1786"/>
                      </a:cubicBezTo>
                      <a:cubicBezTo>
                        <a:pt x="461" y="1796"/>
                        <a:pt x="462" y="1808"/>
                        <a:pt x="467" y="1818"/>
                      </a:cubicBezTo>
                      <a:cubicBezTo>
                        <a:pt x="472" y="1828"/>
                        <a:pt x="481" y="1835"/>
                        <a:pt x="492" y="1839"/>
                      </a:cubicBezTo>
                      <a:cubicBezTo>
                        <a:pt x="843" y="1953"/>
                        <a:pt x="843" y="1953"/>
                        <a:pt x="843" y="1953"/>
                      </a:cubicBezTo>
                      <a:cubicBezTo>
                        <a:pt x="847" y="1954"/>
                        <a:pt x="851" y="1955"/>
                        <a:pt x="856" y="1955"/>
                      </a:cubicBezTo>
                      <a:cubicBezTo>
                        <a:pt x="874" y="1955"/>
                        <a:pt x="890" y="1943"/>
                        <a:pt x="896" y="1926"/>
                      </a:cubicBezTo>
                      <a:cubicBezTo>
                        <a:pt x="951" y="1755"/>
                        <a:pt x="951" y="1755"/>
                        <a:pt x="951" y="1755"/>
                      </a:cubicBezTo>
                      <a:cubicBezTo>
                        <a:pt x="961" y="1755"/>
                        <a:pt x="970" y="1755"/>
                        <a:pt x="980" y="1755"/>
                      </a:cubicBezTo>
                      <a:cubicBezTo>
                        <a:pt x="1036" y="1926"/>
                        <a:pt x="1036" y="1926"/>
                        <a:pt x="1036" y="1926"/>
                      </a:cubicBezTo>
                      <a:cubicBezTo>
                        <a:pt x="1041" y="1943"/>
                        <a:pt x="1057" y="1955"/>
                        <a:pt x="1075" y="1955"/>
                      </a:cubicBezTo>
                      <a:cubicBezTo>
                        <a:pt x="1080" y="1955"/>
                        <a:pt x="1084" y="1954"/>
                        <a:pt x="1088" y="1953"/>
                      </a:cubicBezTo>
                      <a:cubicBezTo>
                        <a:pt x="1440" y="1839"/>
                        <a:pt x="1440" y="1839"/>
                        <a:pt x="1440" y="1839"/>
                      </a:cubicBezTo>
                      <a:cubicBezTo>
                        <a:pt x="1450" y="1835"/>
                        <a:pt x="1459" y="1828"/>
                        <a:pt x="1464" y="1818"/>
                      </a:cubicBezTo>
                      <a:cubicBezTo>
                        <a:pt x="1469" y="1808"/>
                        <a:pt x="1470" y="1797"/>
                        <a:pt x="1467" y="1786"/>
                      </a:cubicBezTo>
                      <a:cubicBezTo>
                        <a:pt x="1411" y="1615"/>
                        <a:pt x="1411" y="1615"/>
                        <a:pt x="1411" y="1615"/>
                      </a:cubicBezTo>
                      <a:cubicBezTo>
                        <a:pt x="1419" y="1609"/>
                        <a:pt x="1427" y="1604"/>
                        <a:pt x="1434" y="1598"/>
                      </a:cubicBezTo>
                      <a:cubicBezTo>
                        <a:pt x="1580" y="1704"/>
                        <a:pt x="1580" y="1704"/>
                        <a:pt x="1580" y="1704"/>
                      </a:cubicBezTo>
                      <a:cubicBezTo>
                        <a:pt x="1589" y="1710"/>
                        <a:pt x="1600" y="1713"/>
                        <a:pt x="1611" y="1711"/>
                      </a:cubicBezTo>
                      <a:cubicBezTo>
                        <a:pt x="1622" y="1709"/>
                        <a:pt x="1632" y="1703"/>
                        <a:pt x="1638" y="1694"/>
                      </a:cubicBezTo>
                      <a:cubicBezTo>
                        <a:pt x="1856" y="1395"/>
                        <a:pt x="1856" y="1395"/>
                        <a:pt x="1856" y="1395"/>
                      </a:cubicBezTo>
                      <a:cubicBezTo>
                        <a:pt x="1862" y="1386"/>
                        <a:pt x="1865" y="1375"/>
                        <a:pt x="1863" y="1364"/>
                      </a:cubicBezTo>
                      <a:cubicBezTo>
                        <a:pt x="1861" y="1353"/>
                        <a:pt x="1855" y="1344"/>
                        <a:pt x="1846" y="1337"/>
                      </a:cubicBezTo>
                      <a:cubicBezTo>
                        <a:pt x="1701" y="1231"/>
                        <a:pt x="1701" y="1231"/>
                        <a:pt x="1701" y="1231"/>
                      </a:cubicBezTo>
                      <a:cubicBezTo>
                        <a:pt x="1704" y="1222"/>
                        <a:pt x="1707" y="1213"/>
                        <a:pt x="1710" y="1204"/>
                      </a:cubicBezTo>
                      <a:cubicBezTo>
                        <a:pt x="1890" y="1204"/>
                        <a:pt x="1890" y="1204"/>
                        <a:pt x="1890" y="1204"/>
                      </a:cubicBezTo>
                      <a:cubicBezTo>
                        <a:pt x="1913" y="1204"/>
                        <a:pt x="1931" y="1185"/>
                        <a:pt x="1931" y="1162"/>
                      </a:cubicBezTo>
                      <a:cubicBezTo>
                        <a:pt x="1931" y="793"/>
                        <a:pt x="1931" y="793"/>
                        <a:pt x="1931" y="793"/>
                      </a:cubicBezTo>
                      <a:cubicBezTo>
                        <a:pt x="1931" y="769"/>
                        <a:pt x="1913" y="751"/>
                        <a:pt x="1890" y="751"/>
                      </a:cubicBezTo>
                      <a:close/>
                      <a:moveTo>
                        <a:pt x="1638" y="1152"/>
                      </a:moveTo>
                      <a:cubicBezTo>
                        <a:pt x="1631" y="1178"/>
                        <a:pt x="1623" y="1204"/>
                        <a:pt x="1612" y="1231"/>
                      </a:cubicBezTo>
                      <a:cubicBezTo>
                        <a:pt x="1605" y="1249"/>
                        <a:pt x="1611" y="1269"/>
                        <a:pt x="1626" y="1280"/>
                      </a:cubicBezTo>
                      <a:cubicBezTo>
                        <a:pt x="1763" y="1380"/>
                        <a:pt x="1763" y="1380"/>
                        <a:pt x="1763" y="1380"/>
                      </a:cubicBezTo>
                      <a:cubicBezTo>
                        <a:pt x="1595" y="1611"/>
                        <a:pt x="1595" y="1611"/>
                        <a:pt x="1595" y="1611"/>
                      </a:cubicBezTo>
                      <a:cubicBezTo>
                        <a:pt x="1458" y="1512"/>
                        <a:pt x="1458" y="1512"/>
                        <a:pt x="1458" y="1512"/>
                      </a:cubicBezTo>
                      <a:cubicBezTo>
                        <a:pt x="1443" y="1501"/>
                        <a:pt x="1421" y="1502"/>
                        <a:pt x="1407" y="1513"/>
                      </a:cubicBezTo>
                      <a:cubicBezTo>
                        <a:pt x="1386" y="1530"/>
                        <a:pt x="1364" y="1547"/>
                        <a:pt x="1339" y="1563"/>
                      </a:cubicBezTo>
                      <a:cubicBezTo>
                        <a:pt x="1323" y="1573"/>
                        <a:pt x="1316" y="1593"/>
                        <a:pt x="1322" y="1611"/>
                      </a:cubicBezTo>
                      <a:cubicBezTo>
                        <a:pt x="1374" y="1772"/>
                        <a:pt x="1374" y="1772"/>
                        <a:pt x="1374" y="1772"/>
                      </a:cubicBezTo>
                      <a:cubicBezTo>
                        <a:pt x="1102" y="1860"/>
                        <a:pt x="1102" y="1860"/>
                        <a:pt x="1102" y="1860"/>
                      </a:cubicBezTo>
                      <a:cubicBezTo>
                        <a:pt x="1050" y="1699"/>
                        <a:pt x="1050" y="1699"/>
                        <a:pt x="1050" y="1699"/>
                      </a:cubicBezTo>
                      <a:cubicBezTo>
                        <a:pt x="1044" y="1682"/>
                        <a:pt x="1028" y="1670"/>
                        <a:pt x="1010" y="1670"/>
                      </a:cubicBezTo>
                      <a:cubicBezTo>
                        <a:pt x="1009" y="1670"/>
                        <a:pt x="1008" y="1670"/>
                        <a:pt x="1007" y="1670"/>
                      </a:cubicBezTo>
                      <a:cubicBezTo>
                        <a:pt x="978" y="1672"/>
                        <a:pt x="954" y="1672"/>
                        <a:pt x="924" y="1670"/>
                      </a:cubicBezTo>
                      <a:cubicBezTo>
                        <a:pt x="905" y="1669"/>
                        <a:pt x="887" y="1681"/>
                        <a:pt x="882" y="1699"/>
                      </a:cubicBezTo>
                      <a:cubicBezTo>
                        <a:pt x="829" y="1860"/>
                        <a:pt x="829" y="1860"/>
                        <a:pt x="829" y="1860"/>
                      </a:cubicBezTo>
                      <a:cubicBezTo>
                        <a:pt x="557" y="1772"/>
                        <a:pt x="557" y="1772"/>
                        <a:pt x="557" y="1772"/>
                      </a:cubicBezTo>
                      <a:cubicBezTo>
                        <a:pt x="610" y="1611"/>
                        <a:pt x="610" y="1611"/>
                        <a:pt x="610" y="1611"/>
                      </a:cubicBezTo>
                      <a:cubicBezTo>
                        <a:pt x="616" y="1593"/>
                        <a:pt x="608" y="1573"/>
                        <a:pt x="592" y="1563"/>
                      </a:cubicBezTo>
                      <a:cubicBezTo>
                        <a:pt x="567" y="1546"/>
                        <a:pt x="545" y="1530"/>
                        <a:pt x="524" y="1513"/>
                      </a:cubicBezTo>
                      <a:cubicBezTo>
                        <a:pt x="510" y="1502"/>
                        <a:pt x="488" y="1501"/>
                        <a:pt x="473" y="1512"/>
                      </a:cubicBezTo>
                      <a:cubicBezTo>
                        <a:pt x="336" y="1611"/>
                        <a:pt x="336" y="1611"/>
                        <a:pt x="336" y="1611"/>
                      </a:cubicBezTo>
                      <a:cubicBezTo>
                        <a:pt x="168" y="1380"/>
                        <a:pt x="168" y="1380"/>
                        <a:pt x="168" y="1380"/>
                      </a:cubicBezTo>
                      <a:cubicBezTo>
                        <a:pt x="305" y="1280"/>
                        <a:pt x="305" y="1280"/>
                        <a:pt x="305" y="1280"/>
                      </a:cubicBezTo>
                      <a:cubicBezTo>
                        <a:pt x="321" y="1269"/>
                        <a:pt x="327" y="1249"/>
                        <a:pt x="320" y="1231"/>
                      </a:cubicBezTo>
                      <a:cubicBezTo>
                        <a:pt x="309" y="1203"/>
                        <a:pt x="300" y="1177"/>
                        <a:pt x="294" y="1152"/>
                      </a:cubicBezTo>
                      <a:cubicBezTo>
                        <a:pt x="289" y="1133"/>
                        <a:pt x="272" y="1120"/>
                        <a:pt x="253" y="1120"/>
                      </a:cubicBezTo>
                      <a:cubicBezTo>
                        <a:pt x="84" y="1120"/>
                        <a:pt x="84" y="1120"/>
                        <a:pt x="84" y="1120"/>
                      </a:cubicBezTo>
                      <a:cubicBezTo>
                        <a:pt x="84" y="834"/>
                        <a:pt x="84" y="834"/>
                        <a:pt x="84" y="834"/>
                      </a:cubicBezTo>
                      <a:cubicBezTo>
                        <a:pt x="253" y="834"/>
                        <a:pt x="253" y="834"/>
                        <a:pt x="253" y="834"/>
                      </a:cubicBezTo>
                      <a:cubicBezTo>
                        <a:pt x="272" y="834"/>
                        <a:pt x="289" y="821"/>
                        <a:pt x="294" y="803"/>
                      </a:cubicBezTo>
                      <a:cubicBezTo>
                        <a:pt x="300" y="778"/>
                        <a:pt x="309" y="752"/>
                        <a:pt x="320" y="723"/>
                      </a:cubicBezTo>
                      <a:cubicBezTo>
                        <a:pt x="327" y="706"/>
                        <a:pt x="321" y="685"/>
                        <a:pt x="305" y="674"/>
                      </a:cubicBezTo>
                      <a:cubicBezTo>
                        <a:pt x="168" y="574"/>
                        <a:pt x="168" y="574"/>
                        <a:pt x="168" y="574"/>
                      </a:cubicBezTo>
                      <a:cubicBezTo>
                        <a:pt x="336" y="343"/>
                        <a:pt x="336" y="343"/>
                        <a:pt x="336" y="343"/>
                      </a:cubicBezTo>
                      <a:cubicBezTo>
                        <a:pt x="473" y="443"/>
                        <a:pt x="473" y="443"/>
                        <a:pt x="473" y="443"/>
                      </a:cubicBezTo>
                      <a:cubicBezTo>
                        <a:pt x="488" y="454"/>
                        <a:pt x="510" y="453"/>
                        <a:pt x="524" y="441"/>
                      </a:cubicBezTo>
                      <a:cubicBezTo>
                        <a:pt x="545" y="424"/>
                        <a:pt x="568" y="408"/>
                        <a:pt x="592" y="392"/>
                      </a:cubicBezTo>
                      <a:cubicBezTo>
                        <a:pt x="608" y="382"/>
                        <a:pt x="616" y="362"/>
                        <a:pt x="610" y="344"/>
                      </a:cubicBezTo>
                      <a:cubicBezTo>
                        <a:pt x="557" y="183"/>
                        <a:pt x="557" y="183"/>
                        <a:pt x="557" y="183"/>
                      </a:cubicBezTo>
                      <a:cubicBezTo>
                        <a:pt x="829" y="94"/>
                        <a:pt x="829" y="94"/>
                        <a:pt x="829" y="94"/>
                      </a:cubicBezTo>
                      <a:cubicBezTo>
                        <a:pt x="882" y="256"/>
                        <a:pt x="882" y="256"/>
                        <a:pt x="882" y="256"/>
                      </a:cubicBezTo>
                      <a:cubicBezTo>
                        <a:pt x="888" y="274"/>
                        <a:pt x="905" y="286"/>
                        <a:pt x="924" y="284"/>
                      </a:cubicBezTo>
                      <a:cubicBezTo>
                        <a:pt x="952" y="283"/>
                        <a:pt x="979" y="283"/>
                        <a:pt x="1007" y="284"/>
                      </a:cubicBezTo>
                      <a:cubicBezTo>
                        <a:pt x="1027" y="286"/>
                        <a:pt x="1044" y="274"/>
                        <a:pt x="1050" y="256"/>
                      </a:cubicBezTo>
                      <a:cubicBezTo>
                        <a:pt x="1102" y="94"/>
                        <a:pt x="1102" y="94"/>
                        <a:pt x="1102" y="94"/>
                      </a:cubicBezTo>
                      <a:cubicBezTo>
                        <a:pt x="1374" y="183"/>
                        <a:pt x="1374" y="183"/>
                        <a:pt x="1374" y="183"/>
                      </a:cubicBezTo>
                      <a:cubicBezTo>
                        <a:pt x="1322" y="344"/>
                        <a:pt x="1322" y="344"/>
                        <a:pt x="1322" y="344"/>
                      </a:cubicBezTo>
                      <a:cubicBezTo>
                        <a:pt x="1316" y="362"/>
                        <a:pt x="1323" y="382"/>
                        <a:pt x="1339" y="392"/>
                      </a:cubicBezTo>
                      <a:cubicBezTo>
                        <a:pt x="1363" y="408"/>
                        <a:pt x="1386" y="424"/>
                        <a:pt x="1407" y="441"/>
                      </a:cubicBezTo>
                      <a:cubicBezTo>
                        <a:pt x="1421" y="453"/>
                        <a:pt x="1443" y="454"/>
                        <a:pt x="1458" y="443"/>
                      </a:cubicBezTo>
                      <a:cubicBezTo>
                        <a:pt x="1595" y="343"/>
                        <a:pt x="1595" y="343"/>
                        <a:pt x="1595" y="343"/>
                      </a:cubicBezTo>
                      <a:cubicBezTo>
                        <a:pt x="1763" y="574"/>
                        <a:pt x="1763" y="574"/>
                        <a:pt x="1763" y="574"/>
                      </a:cubicBezTo>
                      <a:cubicBezTo>
                        <a:pt x="1626" y="674"/>
                        <a:pt x="1626" y="674"/>
                        <a:pt x="1626" y="674"/>
                      </a:cubicBezTo>
                      <a:cubicBezTo>
                        <a:pt x="1611" y="685"/>
                        <a:pt x="1605" y="706"/>
                        <a:pt x="1612" y="723"/>
                      </a:cubicBezTo>
                      <a:cubicBezTo>
                        <a:pt x="1623" y="750"/>
                        <a:pt x="1631" y="777"/>
                        <a:pt x="1638" y="803"/>
                      </a:cubicBezTo>
                      <a:cubicBezTo>
                        <a:pt x="1643" y="821"/>
                        <a:pt x="1659" y="834"/>
                        <a:pt x="1678" y="834"/>
                      </a:cubicBezTo>
                      <a:cubicBezTo>
                        <a:pt x="1848" y="834"/>
                        <a:pt x="1848" y="834"/>
                        <a:pt x="1848" y="834"/>
                      </a:cubicBezTo>
                      <a:cubicBezTo>
                        <a:pt x="1848" y="1120"/>
                        <a:pt x="1848" y="1120"/>
                        <a:pt x="1848" y="1120"/>
                      </a:cubicBezTo>
                      <a:cubicBezTo>
                        <a:pt x="1678" y="1120"/>
                        <a:pt x="1678" y="1120"/>
                        <a:pt x="1678" y="1120"/>
                      </a:cubicBezTo>
                      <a:cubicBezTo>
                        <a:pt x="1659" y="1120"/>
                        <a:pt x="1643" y="1133"/>
                        <a:pt x="1638" y="1152"/>
                      </a:cubicBez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5" name="îṩḷîdé">
                  <a:extLst>
                    <a:ext uri="{FF2B5EF4-FFF2-40B4-BE49-F238E27FC236}">
                      <a16:creationId xmlns:a16="http://schemas.microsoft.com/office/drawing/2014/main" xmlns="" id="{8B4A3BEC-B06B-487D-B3A8-1AF8BCA2413A}"/>
                    </a:ext>
                  </a:extLst>
                </p:cNvPr>
                <p:cNvSpPr/>
                <p:nvPr/>
              </p:nvSpPr>
              <p:spPr bwMode="auto">
                <a:xfrm>
                  <a:off x="2611" y="3476"/>
                  <a:ext cx="239" cy="239"/>
                </a:xfrm>
                <a:custGeom>
                  <a:avLst/>
                  <a:gdLst>
                    <a:gd name="T0" fmla="*/ 499 w 997"/>
                    <a:gd name="T1" fmla="*/ 0 h 997"/>
                    <a:gd name="T2" fmla="*/ 0 w 997"/>
                    <a:gd name="T3" fmla="*/ 498 h 997"/>
                    <a:gd name="T4" fmla="*/ 499 w 997"/>
                    <a:gd name="T5" fmla="*/ 997 h 997"/>
                    <a:gd name="T6" fmla="*/ 997 w 997"/>
                    <a:gd name="T7" fmla="*/ 498 h 997"/>
                    <a:gd name="T8" fmla="*/ 499 w 997"/>
                    <a:gd name="T9" fmla="*/ 0 h 997"/>
                    <a:gd name="T10" fmla="*/ 499 w 997"/>
                    <a:gd name="T11" fmla="*/ 913 h 997"/>
                    <a:gd name="T12" fmla="*/ 84 w 997"/>
                    <a:gd name="T13" fmla="*/ 498 h 997"/>
                    <a:gd name="T14" fmla="*/ 499 w 997"/>
                    <a:gd name="T15" fmla="*/ 84 h 997"/>
                    <a:gd name="T16" fmla="*/ 913 w 997"/>
                    <a:gd name="T17" fmla="*/ 498 h 997"/>
                    <a:gd name="T18" fmla="*/ 499 w 997"/>
                    <a:gd name="T19" fmla="*/ 913 h 9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97" h="997">
                      <a:moveTo>
                        <a:pt x="499" y="0"/>
                      </a:moveTo>
                      <a:cubicBezTo>
                        <a:pt x="224" y="0"/>
                        <a:pt x="0" y="224"/>
                        <a:pt x="0" y="498"/>
                      </a:cubicBezTo>
                      <a:cubicBezTo>
                        <a:pt x="0" y="773"/>
                        <a:pt x="224" y="997"/>
                        <a:pt x="499" y="997"/>
                      </a:cubicBezTo>
                      <a:cubicBezTo>
                        <a:pt x="773" y="997"/>
                        <a:pt x="997" y="773"/>
                        <a:pt x="997" y="498"/>
                      </a:cubicBezTo>
                      <a:cubicBezTo>
                        <a:pt x="997" y="224"/>
                        <a:pt x="773" y="0"/>
                        <a:pt x="499" y="0"/>
                      </a:cubicBezTo>
                      <a:close/>
                      <a:moveTo>
                        <a:pt x="499" y="913"/>
                      </a:moveTo>
                      <a:cubicBezTo>
                        <a:pt x="270" y="913"/>
                        <a:pt x="84" y="727"/>
                        <a:pt x="84" y="498"/>
                      </a:cubicBezTo>
                      <a:cubicBezTo>
                        <a:pt x="84" y="270"/>
                        <a:pt x="270" y="84"/>
                        <a:pt x="499" y="84"/>
                      </a:cubicBezTo>
                      <a:cubicBezTo>
                        <a:pt x="727" y="84"/>
                        <a:pt x="913" y="270"/>
                        <a:pt x="913" y="498"/>
                      </a:cubicBezTo>
                      <a:cubicBezTo>
                        <a:pt x="913" y="727"/>
                        <a:pt x="727" y="913"/>
                        <a:pt x="499" y="913"/>
                      </a:cubicBez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6" name="ïṡlîdé">
                  <a:extLst>
                    <a:ext uri="{FF2B5EF4-FFF2-40B4-BE49-F238E27FC236}">
                      <a16:creationId xmlns:a16="http://schemas.microsoft.com/office/drawing/2014/main" xmlns="" id="{265F31C1-1784-4118-82C1-E768835CD1F0}"/>
                    </a:ext>
                  </a:extLst>
                </p:cNvPr>
                <p:cNvSpPr/>
                <p:nvPr/>
              </p:nvSpPr>
              <p:spPr bwMode="auto">
                <a:xfrm>
                  <a:off x="2038" y="2990"/>
                  <a:ext cx="497" cy="557"/>
                </a:xfrm>
                <a:custGeom>
                  <a:avLst/>
                  <a:gdLst>
                    <a:gd name="T0" fmla="*/ 1647 w 2072"/>
                    <a:gd name="T1" fmla="*/ 100 h 2329"/>
                    <a:gd name="T2" fmla="*/ 1150 w 2072"/>
                    <a:gd name="T3" fmla="*/ 766 h 2329"/>
                    <a:gd name="T4" fmla="*/ 736 w 2072"/>
                    <a:gd name="T5" fmla="*/ 709 h 2329"/>
                    <a:gd name="T6" fmla="*/ 57 w 2072"/>
                    <a:gd name="T7" fmla="*/ 1593 h 2329"/>
                    <a:gd name="T8" fmla="*/ 942 w 2072"/>
                    <a:gd name="T9" fmla="*/ 2273 h 2329"/>
                    <a:gd name="T10" fmla="*/ 1621 w 2072"/>
                    <a:gd name="T11" fmla="*/ 1388 h 2329"/>
                    <a:gd name="T12" fmla="*/ 1504 w 2072"/>
                    <a:gd name="T13" fmla="*/ 1068 h 2329"/>
                    <a:gd name="T14" fmla="*/ 2020 w 2072"/>
                    <a:gd name="T15" fmla="*/ 379 h 2329"/>
                    <a:gd name="T16" fmla="*/ 2064 w 2072"/>
                    <a:gd name="T17" fmla="*/ 209 h 2329"/>
                    <a:gd name="T18" fmla="*/ 1973 w 2072"/>
                    <a:gd name="T19" fmla="*/ 53 h 2329"/>
                    <a:gd name="T20" fmla="*/ 1800 w 2072"/>
                    <a:gd name="T21" fmla="*/ 9 h 2329"/>
                    <a:gd name="T22" fmla="*/ 1647 w 2072"/>
                    <a:gd name="T23" fmla="*/ 100 h 2329"/>
                    <a:gd name="T24" fmla="*/ 1145 w 2072"/>
                    <a:gd name="T25" fmla="*/ 855 h 2329"/>
                    <a:gd name="T26" fmla="*/ 1166 w 2072"/>
                    <a:gd name="T27" fmla="*/ 865 h 2329"/>
                    <a:gd name="T28" fmla="*/ 1182 w 2072"/>
                    <a:gd name="T29" fmla="*/ 861 h 2329"/>
                    <a:gd name="T30" fmla="*/ 1714 w 2072"/>
                    <a:gd name="T31" fmla="*/ 150 h 2329"/>
                    <a:gd name="T32" fmla="*/ 1812 w 2072"/>
                    <a:gd name="T33" fmla="*/ 91 h 2329"/>
                    <a:gd name="T34" fmla="*/ 1923 w 2072"/>
                    <a:gd name="T35" fmla="*/ 120 h 2329"/>
                    <a:gd name="T36" fmla="*/ 1982 w 2072"/>
                    <a:gd name="T37" fmla="*/ 220 h 2329"/>
                    <a:gd name="T38" fmla="*/ 1953 w 2072"/>
                    <a:gd name="T39" fmla="*/ 329 h 2329"/>
                    <a:gd name="T40" fmla="*/ 1408 w 2072"/>
                    <a:gd name="T41" fmla="*/ 1058 h 2329"/>
                    <a:gd name="T42" fmla="*/ 1406 w 2072"/>
                    <a:gd name="T43" fmla="*/ 1068 h 2329"/>
                    <a:gd name="T44" fmla="*/ 1408 w 2072"/>
                    <a:gd name="T45" fmla="*/ 1073 h 2329"/>
                    <a:gd name="T46" fmla="*/ 1420 w 2072"/>
                    <a:gd name="T47" fmla="*/ 1090 h 2329"/>
                    <a:gd name="T48" fmla="*/ 1539 w 2072"/>
                    <a:gd name="T49" fmla="*/ 1399 h 2329"/>
                    <a:gd name="T50" fmla="*/ 931 w 2072"/>
                    <a:gd name="T51" fmla="*/ 2190 h 2329"/>
                    <a:gd name="T52" fmla="*/ 139 w 2072"/>
                    <a:gd name="T53" fmla="*/ 1583 h 2329"/>
                    <a:gd name="T54" fmla="*/ 747 w 2072"/>
                    <a:gd name="T55" fmla="*/ 791 h 2329"/>
                    <a:gd name="T56" fmla="*/ 1145 w 2072"/>
                    <a:gd name="T57" fmla="*/ 855 h 23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072" h="2329">
                      <a:moveTo>
                        <a:pt x="1647" y="100"/>
                      </a:moveTo>
                      <a:cubicBezTo>
                        <a:pt x="1150" y="766"/>
                        <a:pt x="1150" y="766"/>
                        <a:pt x="1150" y="766"/>
                      </a:cubicBezTo>
                      <a:cubicBezTo>
                        <a:pt x="1019" y="710"/>
                        <a:pt x="877" y="690"/>
                        <a:pt x="736" y="709"/>
                      </a:cubicBezTo>
                      <a:cubicBezTo>
                        <a:pt x="305" y="765"/>
                        <a:pt x="0" y="1162"/>
                        <a:pt x="57" y="1593"/>
                      </a:cubicBezTo>
                      <a:cubicBezTo>
                        <a:pt x="114" y="2025"/>
                        <a:pt x="511" y="2329"/>
                        <a:pt x="942" y="2273"/>
                      </a:cubicBezTo>
                      <a:cubicBezTo>
                        <a:pt x="1373" y="2216"/>
                        <a:pt x="1678" y="1819"/>
                        <a:pt x="1621" y="1388"/>
                      </a:cubicBezTo>
                      <a:cubicBezTo>
                        <a:pt x="1606" y="1273"/>
                        <a:pt x="1567" y="1166"/>
                        <a:pt x="1504" y="1068"/>
                      </a:cubicBezTo>
                      <a:cubicBezTo>
                        <a:pt x="2020" y="379"/>
                        <a:pt x="2020" y="379"/>
                        <a:pt x="2020" y="379"/>
                      </a:cubicBezTo>
                      <a:cubicBezTo>
                        <a:pt x="2056" y="330"/>
                        <a:pt x="2072" y="270"/>
                        <a:pt x="2064" y="209"/>
                      </a:cubicBezTo>
                      <a:cubicBezTo>
                        <a:pt x="2056" y="146"/>
                        <a:pt x="2023" y="91"/>
                        <a:pt x="1973" y="53"/>
                      </a:cubicBezTo>
                      <a:cubicBezTo>
                        <a:pt x="1923" y="16"/>
                        <a:pt x="1862" y="0"/>
                        <a:pt x="1800" y="9"/>
                      </a:cubicBezTo>
                      <a:cubicBezTo>
                        <a:pt x="1739" y="18"/>
                        <a:pt x="1684" y="50"/>
                        <a:pt x="1647" y="100"/>
                      </a:cubicBezTo>
                      <a:close/>
                      <a:moveTo>
                        <a:pt x="1145" y="855"/>
                      </a:moveTo>
                      <a:cubicBezTo>
                        <a:pt x="1166" y="865"/>
                        <a:pt x="1166" y="865"/>
                        <a:pt x="1166" y="865"/>
                      </a:cubicBezTo>
                      <a:cubicBezTo>
                        <a:pt x="1172" y="868"/>
                        <a:pt x="1178" y="866"/>
                        <a:pt x="1182" y="861"/>
                      </a:cubicBezTo>
                      <a:cubicBezTo>
                        <a:pt x="1714" y="150"/>
                        <a:pt x="1714" y="150"/>
                        <a:pt x="1714" y="150"/>
                      </a:cubicBezTo>
                      <a:cubicBezTo>
                        <a:pt x="1737" y="118"/>
                        <a:pt x="1772" y="97"/>
                        <a:pt x="1812" y="91"/>
                      </a:cubicBezTo>
                      <a:cubicBezTo>
                        <a:pt x="1851" y="86"/>
                        <a:pt x="1891" y="96"/>
                        <a:pt x="1923" y="120"/>
                      </a:cubicBezTo>
                      <a:cubicBezTo>
                        <a:pt x="1956" y="144"/>
                        <a:pt x="1976" y="180"/>
                        <a:pt x="1982" y="220"/>
                      </a:cubicBezTo>
                      <a:cubicBezTo>
                        <a:pt x="1987" y="259"/>
                        <a:pt x="1977" y="298"/>
                        <a:pt x="1953" y="329"/>
                      </a:cubicBezTo>
                      <a:cubicBezTo>
                        <a:pt x="1408" y="1058"/>
                        <a:pt x="1408" y="1058"/>
                        <a:pt x="1408" y="1058"/>
                      </a:cubicBezTo>
                      <a:cubicBezTo>
                        <a:pt x="1406" y="1061"/>
                        <a:pt x="1405" y="1064"/>
                        <a:pt x="1406" y="1068"/>
                      </a:cubicBezTo>
                      <a:cubicBezTo>
                        <a:pt x="1406" y="1070"/>
                        <a:pt x="1407" y="1072"/>
                        <a:pt x="1408" y="1073"/>
                      </a:cubicBezTo>
                      <a:cubicBezTo>
                        <a:pt x="1420" y="1090"/>
                        <a:pt x="1420" y="1090"/>
                        <a:pt x="1420" y="1090"/>
                      </a:cubicBezTo>
                      <a:cubicBezTo>
                        <a:pt x="1484" y="1184"/>
                        <a:pt x="1524" y="1287"/>
                        <a:pt x="1539" y="1399"/>
                      </a:cubicBezTo>
                      <a:cubicBezTo>
                        <a:pt x="1589" y="1784"/>
                        <a:pt x="1317" y="2140"/>
                        <a:pt x="931" y="2190"/>
                      </a:cubicBezTo>
                      <a:cubicBezTo>
                        <a:pt x="545" y="2241"/>
                        <a:pt x="190" y="1968"/>
                        <a:pt x="139" y="1583"/>
                      </a:cubicBezTo>
                      <a:cubicBezTo>
                        <a:pt x="88" y="1197"/>
                        <a:pt x="361" y="842"/>
                        <a:pt x="747" y="791"/>
                      </a:cubicBezTo>
                      <a:cubicBezTo>
                        <a:pt x="883" y="773"/>
                        <a:pt x="1021" y="795"/>
                        <a:pt x="1145" y="855"/>
                      </a:cubicBez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7" name="iśḻiḋé">
                  <a:extLst>
                    <a:ext uri="{FF2B5EF4-FFF2-40B4-BE49-F238E27FC236}">
                      <a16:creationId xmlns:a16="http://schemas.microsoft.com/office/drawing/2014/main" xmlns="" id="{8C560104-746D-45AA-928E-EF143F3F29DE}"/>
                    </a:ext>
                  </a:extLst>
                </p:cNvPr>
                <p:cNvSpPr/>
                <p:nvPr/>
              </p:nvSpPr>
              <p:spPr bwMode="auto">
                <a:xfrm>
                  <a:off x="2104" y="3217"/>
                  <a:ext cx="271" cy="265"/>
                </a:xfrm>
                <a:custGeom>
                  <a:avLst/>
                  <a:gdLst>
                    <a:gd name="T0" fmla="*/ 38 w 1130"/>
                    <a:gd name="T1" fmla="*/ 612 h 1107"/>
                    <a:gd name="T2" fmla="*/ 634 w 1130"/>
                    <a:gd name="T3" fmla="*/ 1069 h 1107"/>
                    <a:gd name="T4" fmla="*/ 1092 w 1130"/>
                    <a:gd name="T5" fmla="*/ 473 h 1107"/>
                    <a:gd name="T6" fmla="*/ 975 w 1130"/>
                    <a:gd name="T7" fmla="*/ 206 h 1107"/>
                    <a:gd name="T8" fmla="*/ 841 w 1130"/>
                    <a:gd name="T9" fmla="*/ 89 h 1107"/>
                    <a:gd name="T10" fmla="*/ 496 w 1130"/>
                    <a:gd name="T11" fmla="*/ 16 h 1107"/>
                    <a:gd name="T12" fmla="*/ 38 w 1130"/>
                    <a:gd name="T13" fmla="*/ 612 h 1107"/>
                    <a:gd name="T14" fmla="*/ 507 w 1130"/>
                    <a:gd name="T15" fmla="*/ 98 h 1107"/>
                    <a:gd name="T16" fmla="*/ 798 w 1130"/>
                    <a:gd name="T17" fmla="*/ 160 h 1107"/>
                    <a:gd name="T18" fmla="*/ 911 w 1130"/>
                    <a:gd name="T19" fmla="*/ 258 h 1107"/>
                    <a:gd name="T20" fmla="*/ 1009 w 1130"/>
                    <a:gd name="T21" fmla="*/ 484 h 1107"/>
                    <a:gd name="T22" fmla="*/ 623 w 1130"/>
                    <a:gd name="T23" fmla="*/ 987 h 1107"/>
                    <a:gd name="T24" fmla="*/ 121 w 1130"/>
                    <a:gd name="T25" fmla="*/ 601 h 1107"/>
                    <a:gd name="T26" fmla="*/ 507 w 1130"/>
                    <a:gd name="T27" fmla="*/ 98 h 1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30" h="1107">
                      <a:moveTo>
                        <a:pt x="38" y="612"/>
                      </a:moveTo>
                      <a:cubicBezTo>
                        <a:pt x="76" y="902"/>
                        <a:pt x="344" y="1107"/>
                        <a:pt x="634" y="1069"/>
                      </a:cubicBezTo>
                      <a:cubicBezTo>
                        <a:pt x="925" y="1031"/>
                        <a:pt x="1130" y="764"/>
                        <a:pt x="1092" y="473"/>
                      </a:cubicBezTo>
                      <a:cubicBezTo>
                        <a:pt x="1079" y="375"/>
                        <a:pt x="1038" y="283"/>
                        <a:pt x="975" y="206"/>
                      </a:cubicBezTo>
                      <a:cubicBezTo>
                        <a:pt x="937" y="159"/>
                        <a:pt x="892" y="120"/>
                        <a:pt x="841" y="89"/>
                      </a:cubicBezTo>
                      <a:cubicBezTo>
                        <a:pt x="738" y="26"/>
                        <a:pt x="615" y="0"/>
                        <a:pt x="496" y="16"/>
                      </a:cubicBezTo>
                      <a:cubicBezTo>
                        <a:pt x="205" y="54"/>
                        <a:pt x="0" y="321"/>
                        <a:pt x="38" y="612"/>
                      </a:cubicBezTo>
                      <a:close/>
                      <a:moveTo>
                        <a:pt x="507" y="98"/>
                      </a:moveTo>
                      <a:cubicBezTo>
                        <a:pt x="609" y="85"/>
                        <a:pt x="710" y="106"/>
                        <a:pt x="798" y="160"/>
                      </a:cubicBezTo>
                      <a:cubicBezTo>
                        <a:pt x="841" y="186"/>
                        <a:pt x="879" y="219"/>
                        <a:pt x="911" y="258"/>
                      </a:cubicBezTo>
                      <a:cubicBezTo>
                        <a:pt x="965" y="323"/>
                        <a:pt x="999" y="401"/>
                        <a:pt x="1009" y="484"/>
                      </a:cubicBezTo>
                      <a:cubicBezTo>
                        <a:pt x="1042" y="729"/>
                        <a:pt x="869" y="955"/>
                        <a:pt x="623" y="987"/>
                      </a:cubicBezTo>
                      <a:cubicBezTo>
                        <a:pt x="378" y="1019"/>
                        <a:pt x="153" y="846"/>
                        <a:pt x="121" y="601"/>
                      </a:cubicBezTo>
                      <a:cubicBezTo>
                        <a:pt x="88" y="356"/>
                        <a:pt x="261" y="130"/>
                        <a:pt x="507" y="98"/>
                      </a:cubicBez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8" name="ïşļîḋè">
                  <a:extLst>
                    <a:ext uri="{FF2B5EF4-FFF2-40B4-BE49-F238E27FC236}">
                      <a16:creationId xmlns:a16="http://schemas.microsoft.com/office/drawing/2014/main" xmlns="" id="{1804E517-BC9C-41D8-A600-02CD200A23C5}"/>
                    </a:ext>
                  </a:extLst>
                </p:cNvPr>
                <p:cNvSpPr/>
                <p:nvPr/>
              </p:nvSpPr>
              <p:spPr bwMode="auto">
                <a:xfrm>
                  <a:off x="3204" y="3843"/>
                  <a:ext cx="204" cy="204"/>
                </a:xfrm>
                <a:custGeom>
                  <a:avLst/>
                  <a:gdLst>
                    <a:gd name="T0" fmla="*/ 354 w 853"/>
                    <a:gd name="T1" fmla="*/ 812 h 853"/>
                    <a:gd name="T2" fmla="*/ 813 w 853"/>
                    <a:gd name="T3" fmla="*/ 499 h 853"/>
                    <a:gd name="T4" fmla="*/ 500 w 853"/>
                    <a:gd name="T5" fmla="*/ 40 h 853"/>
                    <a:gd name="T6" fmla="*/ 40 w 853"/>
                    <a:gd name="T7" fmla="*/ 353 h 853"/>
                    <a:gd name="T8" fmla="*/ 354 w 853"/>
                    <a:gd name="T9" fmla="*/ 812 h 853"/>
                    <a:gd name="T10" fmla="*/ 114 w 853"/>
                    <a:gd name="T11" fmla="*/ 367 h 853"/>
                    <a:gd name="T12" fmla="*/ 486 w 853"/>
                    <a:gd name="T13" fmla="*/ 113 h 853"/>
                    <a:gd name="T14" fmla="*/ 739 w 853"/>
                    <a:gd name="T15" fmla="*/ 485 h 853"/>
                    <a:gd name="T16" fmla="*/ 368 w 853"/>
                    <a:gd name="T17" fmla="*/ 739 h 853"/>
                    <a:gd name="T18" fmla="*/ 114 w 853"/>
                    <a:gd name="T19" fmla="*/ 367 h 8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53" h="853">
                      <a:moveTo>
                        <a:pt x="354" y="812"/>
                      </a:moveTo>
                      <a:cubicBezTo>
                        <a:pt x="567" y="853"/>
                        <a:pt x="773" y="712"/>
                        <a:pt x="813" y="499"/>
                      </a:cubicBezTo>
                      <a:cubicBezTo>
                        <a:pt x="853" y="286"/>
                        <a:pt x="713" y="80"/>
                        <a:pt x="500" y="40"/>
                      </a:cubicBezTo>
                      <a:cubicBezTo>
                        <a:pt x="286" y="0"/>
                        <a:pt x="80" y="140"/>
                        <a:pt x="40" y="353"/>
                      </a:cubicBezTo>
                      <a:cubicBezTo>
                        <a:pt x="0" y="566"/>
                        <a:pt x="141" y="772"/>
                        <a:pt x="354" y="812"/>
                      </a:cubicBezTo>
                      <a:close/>
                      <a:moveTo>
                        <a:pt x="114" y="367"/>
                      </a:moveTo>
                      <a:cubicBezTo>
                        <a:pt x="146" y="195"/>
                        <a:pt x="313" y="81"/>
                        <a:pt x="486" y="113"/>
                      </a:cubicBezTo>
                      <a:cubicBezTo>
                        <a:pt x="658" y="146"/>
                        <a:pt x="772" y="313"/>
                        <a:pt x="739" y="485"/>
                      </a:cubicBezTo>
                      <a:cubicBezTo>
                        <a:pt x="707" y="658"/>
                        <a:pt x="540" y="771"/>
                        <a:pt x="368" y="739"/>
                      </a:cubicBezTo>
                      <a:cubicBezTo>
                        <a:pt x="195" y="706"/>
                        <a:pt x="81" y="540"/>
                        <a:pt x="114" y="367"/>
                      </a:cubicBez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9" name="í$ḷïdé">
                  <a:extLst>
                    <a:ext uri="{FF2B5EF4-FFF2-40B4-BE49-F238E27FC236}">
                      <a16:creationId xmlns:a16="http://schemas.microsoft.com/office/drawing/2014/main" xmlns="" id="{64889F55-306E-43C4-B5CA-91BC7F68C19C}"/>
                    </a:ext>
                  </a:extLst>
                </p:cNvPr>
                <p:cNvSpPr/>
                <p:nvPr/>
              </p:nvSpPr>
              <p:spPr bwMode="auto">
                <a:xfrm>
                  <a:off x="3082" y="3595"/>
                  <a:ext cx="436" cy="565"/>
                </a:xfrm>
                <a:custGeom>
                  <a:avLst/>
                  <a:gdLst>
                    <a:gd name="T0" fmla="*/ 117 w 1824"/>
                    <a:gd name="T1" fmla="*/ 1817 h 2360"/>
                    <a:gd name="T2" fmla="*/ 699 w 1824"/>
                    <a:gd name="T3" fmla="*/ 2304 h 2360"/>
                    <a:gd name="T4" fmla="*/ 700 w 1824"/>
                    <a:gd name="T5" fmla="*/ 2304 h 2360"/>
                    <a:gd name="T6" fmla="*/ 813 w 1824"/>
                    <a:gd name="T7" fmla="*/ 2325 h 2360"/>
                    <a:gd name="T8" fmla="*/ 814 w 1824"/>
                    <a:gd name="T9" fmla="*/ 2325 h 2360"/>
                    <a:gd name="T10" fmla="*/ 1549 w 1824"/>
                    <a:gd name="T11" fmla="*/ 2067 h 2360"/>
                    <a:gd name="T12" fmla="*/ 1797 w 1824"/>
                    <a:gd name="T13" fmla="*/ 1415 h 2360"/>
                    <a:gd name="T14" fmla="*/ 1578 w 1824"/>
                    <a:gd name="T15" fmla="*/ 717 h 2360"/>
                    <a:gd name="T16" fmla="*/ 1467 w 1824"/>
                    <a:gd name="T17" fmla="*/ 486 h 2360"/>
                    <a:gd name="T18" fmla="*/ 1363 w 1824"/>
                    <a:gd name="T19" fmla="*/ 286 h 2360"/>
                    <a:gd name="T20" fmla="*/ 1337 w 1824"/>
                    <a:gd name="T21" fmla="*/ 236 h 2360"/>
                    <a:gd name="T22" fmla="*/ 1229 w 1824"/>
                    <a:gd name="T23" fmla="*/ 27 h 2360"/>
                    <a:gd name="T24" fmla="*/ 1224 w 1824"/>
                    <a:gd name="T25" fmla="*/ 18 h 2360"/>
                    <a:gd name="T26" fmla="*/ 1212 w 1824"/>
                    <a:gd name="T27" fmla="*/ 9 h 2360"/>
                    <a:gd name="T28" fmla="*/ 1167 w 1824"/>
                    <a:gd name="T29" fmla="*/ 1 h 2360"/>
                    <a:gd name="T30" fmla="*/ 1153 w 1824"/>
                    <a:gd name="T31" fmla="*/ 5 h 2360"/>
                    <a:gd name="T32" fmla="*/ 1146 w 1824"/>
                    <a:gd name="T33" fmla="*/ 12 h 2360"/>
                    <a:gd name="T34" fmla="*/ 929 w 1824"/>
                    <a:gd name="T35" fmla="*/ 204 h 2360"/>
                    <a:gd name="T36" fmla="*/ 927 w 1824"/>
                    <a:gd name="T37" fmla="*/ 206 h 2360"/>
                    <a:gd name="T38" fmla="*/ 758 w 1824"/>
                    <a:gd name="T39" fmla="*/ 355 h 2360"/>
                    <a:gd name="T40" fmla="*/ 571 w 1824"/>
                    <a:gd name="T41" fmla="*/ 528 h 2360"/>
                    <a:gd name="T42" fmla="*/ 98 w 1824"/>
                    <a:gd name="T43" fmla="*/ 1124 h 2360"/>
                    <a:gd name="T44" fmla="*/ 97 w 1824"/>
                    <a:gd name="T45" fmla="*/ 1126 h 2360"/>
                    <a:gd name="T46" fmla="*/ 117 w 1824"/>
                    <a:gd name="T47" fmla="*/ 1817 h 2360"/>
                    <a:gd name="T48" fmla="*/ 164 w 1824"/>
                    <a:gd name="T49" fmla="*/ 1159 h 2360"/>
                    <a:gd name="T50" fmla="*/ 624 w 1824"/>
                    <a:gd name="T51" fmla="*/ 582 h 2360"/>
                    <a:gd name="T52" fmla="*/ 808 w 1824"/>
                    <a:gd name="T53" fmla="*/ 411 h 2360"/>
                    <a:gd name="T54" fmla="*/ 976 w 1824"/>
                    <a:gd name="T55" fmla="*/ 262 h 2360"/>
                    <a:gd name="T56" fmla="*/ 979 w 1824"/>
                    <a:gd name="T57" fmla="*/ 260 h 2360"/>
                    <a:gd name="T58" fmla="*/ 1175 w 1824"/>
                    <a:gd name="T59" fmla="*/ 87 h 2360"/>
                    <a:gd name="T60" fmla="*/ 1271 w 1824"/>
                    <a:gd name="T61" fmla="*/ 271 h 2360"/>
                    <a:gd name="T62" fmla="*/ 1297 w 1824"/>
                    <a:gd name="T63" fmla="*/ 320 h 2360"/>
                    <a:gd name="T64" fmla="*/ 1400 w 1824"/>
                    <a:gd name="T65" fmla="*/ 520 h 2360"/>
                    <a:gd name="T66" fmla="*/ 1509 w 1824"/>
                    <a:gd name="T67" fmla="*/ 748 h 2360"/>
                    <a:gd name="T68" fmla="*/ 1723 w 1824"/>
                    <a:gd name="T69" fmla="*/ 1425 h 2360"/>
                    <a:gd name="T70" fmla="*/ 1496 w 1824"/>
                    <a:gd name="T71" fmla="*/ 2013 h 2360"/>
                    <a:gd name="T72" fmla="*/ 825 w 1824"/>
                    <a:gd name="T73" fmla="*/ 2251 h 2360"/>
                    <a:gd name="T74" fmla="*/ 716 w 1824"/>
                    <a:gd name="T75" fmla="*/ 2230 h 2360"/>
                    <a:gd name="T76" fmla="*/ 185 w 1824"/>
                    <a:gd name="T77" fmla="*/ 1784 h 2360"/>
                    <a:gd name="T78" fmla="*/ 164 w 1824"/>
                    <a:gd name="T79" fmla="*/ 1159 h 23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824" h="2360">
                      <a:moveTo>
                        <a:pt x="117" y="1817"/>
                      </a:moveTo>
                      <a:cubicBezTo>
                        <a:pt x="235" y="2062"/>
                        <a:pt x="453" y="2244"/>
                        <a:pt x="699" y="2304"/>
                      </a:cubicBezTo>
                      <a:cubicBezTo>
                        <a:pt x="700" y="2304"/>
                        <a:pt x="700" y="2304"/>
                        <a:pt x="700" y="2304"/>
                      </a:cubicBezTo>
                      <a:cubicBezTo>
                        <a:pt x="813" y="2325"/>
                        <a:pt x="813" y="2325"/>
                        <a:pt x="813" y="2325"/>
                      </a:cubicBezTo>
                      <a:cubicBezTo>
                        <a:pt x="814" y="2325"/>
                        <a:pt x="814" y="2325"/>
                        <a:pt x="814" y="2325"/>
                      </a:cubicBezTo>
                      <a:cubicBezTo>
                        <a:pt x="1073" y="2360"/>
                        <a:pt x="1347" y="2264"/>
                        <a:pt x="1549" y="2067"/>
                      </a:cubicBezTo>
                      <a:cubicBezTo>
                        <a:pt x="1733" y="1887"/>
                        <a:pt x="1824" y="1649"/>
                        <a:pt x="1797" y="1415"/>
                      </a:cubicBezTo>
                      <a:cubicBezTo>
                        <a:pt x="1764" y="1198"/>
                        <a:pt x="1694" y="976"/>
                        <a:pt x="1578" y="717"/>
                      </a:cubicBezTo>
                      <a:cubicBezTo>
                        <a:pt x="1546" y="647"/>
                        <a:pt x="1511" y="573"/>
                        <a:pt x="1467" y="486"/>
                      </a:cubicBezTo>
                      <a:cubicBezTo>
                        <a:pt x="1431" y="416"/>
                        <a:pt x="1396" y="348"/>
                        <a:pt x="1363" y="286"/>
                      </a:cubicBezTo>
                      <a:cubicBezTo>
                        <a:pt x="1337" y="236"/>
                        <a:pt x="1337" y="236"/>
                        <a:pt x="1337" y="236"/>
                      </a:cubicBezTo>
                      <a:cubicBezTo>
                        <a:pt x="1301" y="168"/>
                        <a:pt x="1264" y="97"/>
                        <a:pt x="1229" y="27"/>
                      </a:cubicBezTo>
                      <a:cubicBezTo>
                        <a:pt x="1224" y="18"/>
                        <a:pt x="1224" y="18"/>
                        <a:pt x="1224" y="18"/>
                      </a:cubicBezTo>
                      <a:cubicBezTo>
                        <a:pt x="1222" y="13"/>
                        <a:pt x="1217" y="10"/>
                        <a:pt x="1212" y="9"/>
                      </a:cubicBezTo>
                      <a:cubicBezTo>
                        <a:pt x="1167" y="1"/>
                        <a:pt x="1167" y="1"/>
                        <a:pt x="1167" y="1"/>
                      </a:cubicBezTo>
                      <a:cubicBezTo>
                        <a:pt x="1162" y="0"/>
                        <a:pt x="1157" y="1"/>
                        <a:pt x="1153" y="5"/>
                      </a:cubicBezTo>
                      <a:cubicBezTo>
                        <a:pt x="1146" y="12"/>
                        <a:pt x="1146" y="12"/>
                        <a:pt x="1146" y="12"/>
                      </a:cubicBezTo>
                      <a:cubicBezTo>
                        <a:pt x="1075" y="77"/>
                        <a:pt x="1001" y="141"/>
                        <a:pt x="929" y="204"/>
                      </a:cubicBezTo>
                      <a:cubicBezTo>
                        <a:pt x="927" y="206"/>
                        <a:pt x="927" y="206"/>
                        <a:pt x="927" y="206"/>
                      </a:cubicBezTo>
                      <a:cubicBezTo>
                        <a:pt x="873" y="253"/>
                        <a:pt x="815" y="303"/>
                        <a:pt x="758" y="355"/>
                      </a:cubicBezTo>
                      <a:cubicBezTo>
                        <a:pt x="687" y="418"/>
                        <a:pt x="626" y="475"/>
                        <a:pt x="571" y="528"/>
                      </a:cubicBezTo>
                      <a:cubicBezTo>
                        <a:pt x="357" y="737"/>
                        <a:pt x="207" y="926"/>
                        <a:pt x="98" y="1124"/>
                      </a:cubicBezTo>
                      <a:cubicBezTo>
                        <a:pt x="97" y="1126"/>
                        <a:pt x="97" y="1126"/>
                        <a:pt x="97" y="1126"/>
                      </a:cubicBezTo>
                      <a:cubicBezTo>
                        <a:pt x="0" y="1337"/>
                        <a:pt x="7" y="1588"/>
                        <a:pt x="117" y="1817"/>
                      </a:cubicBezTo>
                      <a:close/>
                      <a:moveTo>
                        <a:pt x="164" y="1159"/>
                      </a:moveTo>
                      <a:cubicBezTo>
                        <a:pt x="269" y="968"/>
                        <a:pt x="415" y="785"/>
                        <a:pt x="624" y="582"/>
                      </a:cubicBezTo>
                      <a:cubicBezTo>
                        <a:pt x="677" y="529"/>
                        <a:pt x="738" y="474"/>
                        <a:pt x="808" y="411"/>
                      </a:cubicBezTo>
                      <a:cubicBezTo>
                        <a:pt x="864" y="360"/>
                        <a:pt x="922" y="309"/>
                        <a:pt x="976" y="262"/>
                      </a:cubicBezTo>
                      <a:cubicBezTo>
                        <a:pt x="979" y="260"/>
                        <a:pt x="979" y="260"/>
                        <a:pt x="979" y="260"/>
                      </a:cubicBezTo>
                      <a:cubicBezTo>
                        <a:pt x="1044" y="203"/>
                        <a:pt x="1110" y="145"/>
                        <a:pt x="1175" y="87"/>
                      </a:cubicBezTo>
                      <a:cubicBezTo>
                        <a:pt x="1207" y="149"/>
                        <a:pt x="1239" y="211"/>
                        <a:pt x="1271" y="271"/>
                      </a:cubicBezTo>
                      <a:cubicBezTo>
                        <a:pt x="1297" y="320"/>
                        <a:pt x="1297" y="320"/>
                        <a:pt x="1297" y="320"/>
                      </a:cubicBezTo>
                      <a:cubicBezTo>
                        <a:pt x="1330" y="384"/>
                        <a:pt x="1365" y="451"/>
                        <a:pt x="1400" y="520"/>
                      </a:cubicBezTo>
                      <a:cubicBezTo>
                        <a:pt x="1443" y="606"/>
                        <a:pt x="1478" y="679"/>
                        <a:pt x="1509" y="748"/>
                      </a:cubicBezTo>
                      <a:cubicBezTo>
                        <a:pt x="1623" y="1001"/>
                        <a:pt x="1691" y="1216"/>
                        <a:pt x="1723" y="1425"/>
                      </a:cubicBezTo>
                      <a:cubicBezTo>
                        <a:pt x="1747" y="1635"/>
                        <a:pt x="1664" y="1849"/>
                        <a:pt x="1496" y="2013"/>
                      </a:cubicBezTo>
                      <a:cubicBezTo>
                        <a:pt x="1311" y="2194"/>
                        <a:pt x="1061" y="2283"/>
                        <a:pt x="825" y="2251"/>
                      </a:cubicBezTo>
                      <a:cubicBezTo>
                        <a:pt x="716" y="2230"/>
                        <a:pt x="716" y="2230"/>
                        <a:pt x="716" y="2230"/>
                      </a:cubicBezTo>
                      <a:cubicBezTo>
                        <a:pt x="492" y="2176"/>
                        <a:pt x="293" y="2009"/>
                        <a:pt x="185" y="1784"/>
                      </a:cubicBezTo>
                      <a:cubicBezTo>
                        <a:pt x="84" y="1576"/>
                        <a:pt x="77" y="1349"/>
                        <a:pt x="164" y="1159"/>
                      </a:cubicBez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0" name="íślíḓé">
                  <a:extLst>
                    <a:ext uri="{FF2B5EF4-FFF2-40B4-BE49-F238E27FC236}">
                      <a16:creationId xmlns:a16="http://schemas.microsoft.com/office/drawing/2014/main" xmlns="" id="{23C98595-20C3-489B-80B7-00E1DE000F38}"/>
                    </a:ext>
                  </a:extLst>
                </p:cNvPr>
                <p:cNvSpPr/>
                <p:nvPr/>
              </p:nvSpPr>
              <p:spPr bwMode="auto">
                <a:xfrm>
                  <a:off x="5028" y="529"/>
                  <a:ext cx="217" cy="216"/>
                </a:xfrm>
                <a:custGeom>
                  <a:avLst/>
                  <a:gdLst>
                    <a:gd name="T0" fmla="*/ 0 w 217"/>
                    <a:gd name="T1" fmla="*/ 15 h 216"/>
                    <a:gd name="T2" fmla="*/ 202 w 217"/>
                    <a:gd name="T3" fmla="*/ 216 h 216"/>
                    <a:gd name="T4" fmla="*/ 217 w 217"/>
                    <a:gd name="T5" fmla="*/ 202 h 216"/>
                    <a:gd name="T6" fmla="*/ 15 w 217"/>
                    <a:gd name="T7" fmla="*/ 0 h 216"/>
                    <a:gd name="T8" fmla="*/ 0 w 217"/>
                    <a:gd name="T9" fmla="*/ 15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7" h="216">
                      <a:moveTo>
                        <a:pt x="0" y="15"/>
                      </a:moveTo>
                      <a:lnTo>
                        <a:pt x="202" y="216"/>
                      </a:lnTo>
                      <a:lnTo>
                        <a:pt x="217" y="202"/>
                      </a:lnTo>
                      <a:lnTo>
                        <a:pt x="15" y="0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1" name="îṥlïdê">
                  <a:extLst>
                    <a:ext uri="{FF2B5EF4-FFF2-40B4-BE49-F238E27FC236}">
                      <a16:creationId xmlns:a16="http://schemas.microsoft.com/office/drawing/2014/main" xmlns="" id="{700EB1EF-52F5-475A-ADA4-047565F0CE99}"/>
                    </a:ext>
                  </a:extLst>
                </p:cNvPr>
                <p:cNvSpPr/>
                <p:nvPr/>
              </p:nvSpPr>
              <p:spPr bwMode="auto">
                <a:xfrm>
                  <a:off x="4807" y="751"/>
                  <a:ext cx="217" cy="216"/>
                </a:xfrm>
                <a:custGeom>
                  <a:avLst/>
                  <a:gdLst>
                    <a:gd name="T0" fmla="*/ 0 w 217"/>
                    <a:gd name="T1" fmla="*/ 14 h 216"/>
                    <a:gd name="T2" fmla="*/ 202 w 217"/>
                    <a:gd name="T3" fmla="*/ 216 h 216"/>
                    <a:gd name="T4" fmla="*/ 217 w 217"/>
                    <a:gd name="T5" fmla="*/ 201 h 216"/>
                    <a:gd name="T6" fmla="*/ 15 w 217"/>
                    <a:gd name="T7" fmla="*/ 0 h 216"/>
                    <a:gd name="T8" fmla="*/ 0 w 217"/>
                    <a:gd name="T9" fmla="*/ 14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7" h="216">
                      <a:moveTo>
                        <a:pt x="0" y="14"/>
                      </a:moveTo>
                      <a:lnTo>
                        <a:pt x="202" y="216"/>
                      </a:lnTo>
                      <a:lnTo>
                        <a:pt x="217" y="201"/>
                      </a:lnTo>
                      <a:lnTo>
                        <a:pt x="15" y="0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2" name="íṧlïdê">
                  <a:extLst>
                    <a:ext uri="{FF2B5EF4-FFF2-40B4-BE49-F238E27FC236}">
                      <a16:creationId xmlns:a16="http://schemas.microsoft.com/office/drawing/2014/main" xmlns="" id="{A07448E6-74B9-4A06-8679-D3936F2F95DC}"/>
                    </a:ext>
                  </a:extLst>
                </p:cNvPr>
                <p:cNvSpPr/>
                <p:nvPr/>
              </p:nvSpPr>
              <p:spPr bwMode="auto">
                <a:xfrm>
                  <a:off x="5004" y="554"/>
                  <a:ext cx="216" cy="216"/>
                </a:xfrm>
                <a:custGeom>
                  <a:avLst/>
                  <a:gdLst>
                    <a:gd name="T0" fmla="*/ 0 w 216"/>
                    <a:gd name="T1" fmla="*/ 15 h 216"/>
                    <a:gd name="T2" fmla="*/ 202 w 216"/>
                    <a:gd name="T3" fmla="*/ 216 h 216"/>
                    <a:gd name="T4" fmla="*/ 216 w 216"/>
                    <a:gd name="T5" fmla="*/ 201 h 216"/>
                    <a:gd name="T6" fmla="*/ 15 w 216"/>
                    <a:gd name="T7" fmla="*/ 0 h 216"/>
                    <a:gd name="T8" fmla="*/ 0 w 216"/>
                    <a:gd name="T9" fmla="*/ 15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6" h="216">
                      <a:moveTo>
                        <a:pt x="0" y="15"/>
                      </a:moveTo>
                      <a:lnTo>
                        <a:pt x="202" y="216"/>
                      </a:lnTo>
                      <a:lnTo>
                        <a:pt x="216" y="201"/>
                      </a:lnTo>
                      <a:lnTo>
                        <a:pt x="15" y="0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3" name="iŝľïḍe">
                  <a:extLst>
                    <a:ext uri="{FF2B5EF4-FFF2-40B4-BE49-F238E27FC236}">
                      <a16:creationId xmlns:a16="http://schemas.microsoft.com/office/drawing/2014/main" xmlns="" id="{F0C8A2B1-0638-4295-A941-1C8E9A96481B}"/>
                    </a:ext>
                  </a:extLst>
                </p:cNvPr>
                <p:cNvSpPr/>
                <p:nvPr/>
              </p:nvSpPr>
              <p:spPr bwMode="auto">
                <a:xfrm>
                  <a:off x="4979" y="579"/>
                  <a:ext cx="217" cy="216"/>
                </a:xfrm>
                <a:custGeom>
                  <a:avLst/>
                  <a:gdLst>
                    <a:gd name="T0" fmla="*/ 0 w 217"/>
                    <a:gd name="T1" fmla="*/ 14 h 216"/>
                    <a:gd name="T2" fmla="*/ 202 w 217"/>
                    <a:gd name="T3" fmla="*/ 216 h 216"/>
                    <a:gd name="T4" fmla="*/ 217 w 217"/>
                    <a:gd name="T5" fmla="*/ 201 h 216"/>
                    <a:gd name="T6" fmla="*/ 15 w 217"/>
                    <a:gd name="T7" fmla="*/ 0 h 216"/>
                    <a:gd name="T8" fmla="*/ 0 w 217"/>
                    <a:gd name="T9" fmla="*/ 14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7" h="216">
                      <a:moveTo>
                        <a:pt x="0" y="14"/>
                      </a:moveTo>
                      <a:lnTo>
                        <a:pt x="202" y="216"/>
                      </a:lnTo>
                      <a:lnTo>
                        <a:pt x="217" y="201"/>
                      </a:lnTo>
                      <a:lnTo>
                        <a:pt x="15" y="0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4" name="íş1ídê">
                  <a:extLst>
                    <a:ext uri="{FF2B5EF4-FFF2-40B4-BE49-F238E27FC236}">
                      <a16:creationId xmlns:a16="http://schemas.microsoft.com/office/drawing/2014/main" xmlns="" id="{F8B64797-4AB2-4E95-BD46-771EE0CFC266}"/>
                    </a:ext>
                  </a:extLst>
                </p:cNvPr>
                <p:cNvSpPr/>
                <p:nvPr/>
              </p:nvSpPr>
              <p:spPr bwMode="auto">
                <a:xfrm>
                  <a:off x="4881" y="677"/>
                  <a:ext cx="217" cy="216"/>
                </a:xfrm>
                <a:custGeom>
                  <a:avLst/>
                  <a:gdLst>
                    <a:gd name="T0" fmla="*/ 0 w 217"/>
                    <a:gd name="T1" fmla="*/ 15 h 216"/>
                    <a:gd name="T2" fmla="*/ 202 w 217"/>
                    <a:gd name="T3" fmla="*/ 216 h 216"/>
                    <a:gd name="T4" fmla="*/ 217 w 217"/>
                    <a:gd name="T5" fmla="*/ 201 h 216"/>
                    <a:gd name="T6" fmla="*/ 15 w 217"/>
                    <a:gd name="T7" fmla="*/ 0 h 216"/>
                    <a:gd name="T8" fmla="*/ 0 w 217"/>
                    <a:gd name="T9" fmla="*/ 15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7" h="216">
                      <a:moveTo>
                        <a:pt x="0" y="15"/>
                      </a:moveTo>
                      <a:lnTo>
                        <a:pt x="202" y="216"/>
                      </a:lnTo>
                      <a:lnTo>
                        <a:pt x="217" y="201"/>
                      </a:lnTo>
                      <a:lnTo>
                        <a:pt x="15" y="0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5" name="ïslîdé">
                  <a:extLst>
                    <a:ext uri="{FF2B5EF4-FFF2-40B4-BE49-F238E27FC236}">
                      <a16:creationId xmlns:a16="http://schemas.microsoft.com/office/drawing/2014/main" xmlns="" id="{50688C60-7FD7-4C94-A2F4-E808228F4073}"/>
                    </a:ext>
                  </a:extLst>
                </p:cNvPr>
                <p:cNvSpPr/>
                <p:nvPr/>
              </p:nvSpPr>
              <p:spPr bwMode="auto">
                <a:xfrm>
                  <a:off x="4856" y="702"/>
                  <a:ext cx="217" cy="216"/>
                </a:xfrm>
                <a:custGeom>
                  <a:avLst/>
                  <a:gdLst>
                    <a:gd name="T0" fmla="*/ 0 w 217"/>
                    <a:gd name="T1" fmla="*/ 14 h 216"/>
                    <a:gd name="T2" fmla="*/ 203 w 217"/>
                    <a:gd name="T3" fmla="*/ 216 h 216"/>
                    <a:gd name="T4" fmla="*/ 217 w 217"/>
                    <a:gd name="T5" fmla="*/ 201 h 216"/>
                    <a:gd name="T6" fmla="*/ 15 w 217"/>
                    <a:gd name="T7" fmla="*/ 0 h 216"/>
                    <a:gd name="T8" fmla="*/ 0 w 217"/>
                    <a:gd name="T9" fmla="*/ 14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7" h="216">
                      <a:moveTo>
                        <a:pt x="0" y="14"/>
                      </a:moveTo>
                      <a:lnTo>
                        <a:pt x="203" y="216"/>
                      </a:lnTo>
                      <a:lnTo>
                        <a:pt x="217" y="201"/>
                      </a:lnTo>
                      <a:lnTo>
                        <a:pt x="15" y="0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6" name="iṣļíḍé">
                  <a:extLst>
                    <a:ext uri="{FF2B5EF4-FFF2-40B4-BE49-F238E27FC236}">
                      <a16:creationId xmlns:a16="http://schemas.microsoft.com/office/drawing/2014/main" xmlns="" id="{DA38036B-B66E-4395-BC10-A9BE7CEA0DDD}"/>
                    </a:ext>
                  </a:extLst>
                </p:cNvPr>
                <p:cNvSpPr/>
                <p:nvPr/>
              </p:nvSpPr>
              <p:spPr bwMode="auto">
                <a:xfrm>
                  <a:off x="4832" y="726"/>
                  <a:ext cx="217" cy="216"/>
                </a:xfrm>
                <a:custGeom>
                  <a:avLst/>
                  <a:gdLst>
                    <a:gd name="T0" fmla="*/ 0 w 217"/>
                    <a:gd name="T1" fmla="*/ 15 h 216"/>
                    <a:gd name="T2" fmla="*/ 202 w 217"/>
                    <a:gd name="T3" fmla="*/ 216 h 216"/>
                    <a:gd name="T4" fmla="*/ 217 w 217"/>
                    <a:gd name="T5" fmla="*/ 201 h 216"/>
                    <a:gd name="T6" fmla="*/ 15 w 217"/>
                    <a:gd name="T7" fmla="*/ 0 h 216"/>
                    <a:gd name="T8" fmla="*/ 0 w 217"/>
                    <a:gd name="T9" fmla="*/ 15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7" h="216">
                      <a:moveTo>
                        <a:pt x="0" y="15"/>
                      </a:moveTo>
                      <a:lnTo>
                        <a:pt x="202" y="216"/>
                      </a:lnTo>
                      <a:lnTo>
                        <a:pt x="217" y="201"/>
                      </a:lnTo>
                      <a:lnTo>
                        <a:pt x="15" y="0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7" name="íšḻîḍè">
                  <a:extLst>
                    <a:ext uri="{FF2B5EF4-FFF2-40B4-BE49-F238E27FC236}">
                      <a16:creationId xmlns:a16="http://schemas.microsoft.com/office/drawing/2014/main" xmlns="" id="{E4CE696E-6CB6-46EE-AC78-5CF5A3D57E13}"/>
                    </a:ext>
                  </a:extLst>
                </p:cNvPr>
                <p:cNvSpPr/>
                <p:nvPr/>
              </p:nvSpPr>
              <p:spPr bwMode="auto">
                <a:xfrm>
                  <a:off x="4955" y="603"/>
                  <a:ext cx="216" cy="216"/>
                </a:xfrm>
                <a:custGeom>
                  <a:avLst/>
                  <a:gdLst>
                    <a:gd name="T0" fmla="*/ 0 w 216"/>
                    <a:gd name="T1" fmla="*/ 15 h 216"/>
                    <a:gd name="T2" fmla="*/ 202 w 216"/>
                    <a:gd name="T3" fmla="*/ 216 h 216"/>
                    <a:gd name="T4" fmla="*/ 216 w 216"/>
                    <a:gd name="T5" fmla="*/ 201 h 216"/>
                    <a:gd name="T6" fmla="*/ 14 w 216"/>
                    <a:gd name="T7" fmla="*/ 0 h 216"/>
                    <a:gd name="T8" fmla="*/ 0 w 216"/>
                    <a:gd name="T9" fmla="*/ 15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6" h="216">
                      <a:moveTo>
                        <a:pt x="0" y="15"/>
                      </a:moveTo>
                      <a:lnTo>
                        <a:pt x="202" y="216"/>
                      </a:lnTo>
                      <a:lnTo>
                        <a:pt x="216" y="201"/>
                      </a:lnTo>
                      <a:lnTo>
                        <a:pt x="14" y="0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8" name="iŝ1ïḓè">
                  <a:extLst>
                    <a:ext uri="{FF2B5EF4-FFF2-40B4-BE49-F238E27FC236}">
                      <a16:creationId xmlns:a16="http://schemas.microsoft.com/office/drawing/2014/main" xmlns="" id="{0F9D339B-9EA5-4805-A700-C49527C78F67}"/>
                    </a:ext>
                  </a:extLst>
                </p:cNvPr>
                <p:cNvSpPr/>
                <p:nvPr/>
              </p:nvSpPr>
              <p:spPr bwMode="auto">
                <a:xfrm>
                  <a:off x="4930" y="628"/>
                  <a:ext cx="217" cy="216"/>
                </a:xfrm>
                <a:custGeom>
                  <a:avLst/>
                  <a:gdLst>
                    <a:gd name="T0" fmla="*/ 0 w 217"/>
                    <a:gd name="T1" fmla="*/ 15 h 216"/>
                    <a:gd name="T2" fmla="*/ 202 w 217"/>
                    <a:gd name="T3" fmla="*/ 216 h 216"/>
                    <a:gd name="T4" fmla="*/ 217 w 217"/>
                    <a:gd name="T5" fmla="*/ 201 h 216"/>
                    <a:gd name="T6" fmla="*/ 15 w 217"/>
                    <a:gd name="T7" fmla="*/ 0 h 216"/>
                    <a:gd name="T8" fmla="*/ 0 w 217"/>
                    <a:gd name="T9" fmla="*/ 15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7" h="216">
                      <a:moveTo>
                        <a:pt x="0" y="15"/>
                      </a:moveTo>
                      <a:lnTo>
                        <a:pt x="202" y="216"/>
                      </a:lnTo>
                      <a:lnTo>
                        <a:pt x="217" y="201"/>
                      </a:lnTo>
                      <a:lnTo>
                        <a:pt x="15" y="0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9" name="íṣḻidê">
                  <a:extLst>
                    <a:ext uri="{FF2B5EF4-FFF2-40B4-BE49-F238E27FC236}">
                      <a16:creationId xmlns:a16="http://schemas.microsoft.com/office/drawing/2014/main" xmlns="" id="{4D3434CB-4CA9-4D76-9E73-1E1EBD077EA3}"/>
                    </a:ext>
                  </a:extLst>
                </p:cNvPr>
                <p:cNvSpPr/>
                <p:nvPr/>
              </p:nvSpPr>
              <p:spPr bwMode="auto">
                <a:xfrm>
                  <a:off x="4905" y="652"/>
                  <a:ext cx="217" cy="216"/>
                </a:xfrm>
                <a:custGeom>
                  <a:avLst/>
                  <a:gdLst>
                    <a:gd name="T0" fmla="*/ 0 w 217"/>
                    <a:gd name="T1" fmla="*/ 15 h 216"/>
                    <a:gd name="T2" fmla="*/ 203 w 217"/>
                    <a:gd name="T3" fmla="*/ 216 h 216"/>
                    <a:gd name="T4" fmla="*/ 217 w 217"/>
                    <a:gd name="T5" fmla="*/ 202 h 216"/>
                    <a:gd name="T6" fmla="*/ 15 w 217"/>
                    <a:gd name="T7" fmla="*/ 0 h 216"/>
                    <a:gd name="T8" fmla="*/ 0 w 217"/>
                    <a:gd name="T9" fmla="*/ 15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7" h="216">
                      <a:moveTo>
                        <a:pt x="0" y="15"/>
                      </a:moveTo>
                      <a:lnTo>
                        <a:pt x="203" y="216"/>
                      </a:lnTo>
                      <a:lnTo>
                        <a:pt x="217" y="202"/>
                      </a:lnTo>
                      <a:lnTo>
                        <a:pt x="15" y="0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0" name="í$ľíḋe">
                  <a:extLst>
                    <a:ext uri="{FF2B5EF4-FFF2-40B4-BE49-F238E27FC236}">
                      <a16:creationId xmlns:a16="http://schemas.microsoft.com/office/drawing/2014/main" xmlns="" id="{57C787F7-5F2B-486F-968A-FD034EB386DE}"/>
                    </a:ext>
                  </a:extLst>
                </p:cNvPr>
                <p:cNvSpPr/>
                <p:nvPr/>
              </p:nvSpPr>
              <p:spPr bwMode="auto">
                <a:xfrm>
                  <a:off x="4746" y="466"/>
                  <a:ext cx="702" cy="601"/>
                </a:xfrm>
                <a:custGeom>
                  <a:avLst/>
                  <a:gdLst>
                    <a:gd name="T0" fmla="*/ 702 w 702"/>
                    <a:gd name="T1" fmla="*/ 292 h 601"/>
                    <a:gd name="T2" fmla="*/ 448 w 702"/>
                    <a:gd name="T3" fmla="*/ 39 h 601"/>
                    <a:gd name="T4" fmla="*/ 398 w 702"/>
                    <a:gd name="T5" fmla="*/ 89 h 601"/>
                    <a:gd name="T6" fmla="*/ 308 w 702"/>
                    <a:gd name="T7" fmla="*/ 0 h 601"/>
                    <a:gd name="T8" fmla="*/ 0 w 702"/>
                    <a:gd name="T9" fmla="*/ 309 h 601"/>
                    <a:gd name="T10" fmla="*/ 254 w 702"/>
                    <a:gd name="T11" fmla="*/ 562 h 601"/>
                    <a:gd name="T12" fmla="*/ 304 w 702"/>
                    <a:gd name="T13" fmla="*/ 512 h 601"/>
                    <a:gd name="T14" fmla="*/ 393 w 702"/>
                    <a:gd name="T15" fmla="*/ 601 h 601"/>
                    <a:gd name="T16" fmla="*/ 702 w 702"/>
                    <a:gd name="T17" fmla="*/ 292 h 601"/>
                    <a:gd name="T18" fmla="*/ 29 w 702"/>
                    <a:gd name="T19" fmla="*/ 309 h 601"/>
                    <a:gd name="T20" fmla="*/ 309 w 702"/>
                    <a:gd name="T21" fmla="*/ 29 h 601"/>
                    <a:gd name="T22" fmla="*/ 533 w 702"/>
                    <a:gd name="T23" fmla="*/ 253 h 601"/>
                    <a:gd name="T24" fmla="*/ 254 w 702"/>
                    <a:gd name="T25" fmla="*/ 533 h 601"/>
                    <a:gd name="T26" fmla="*/ 29 w 702"/>
                    <a:gd name="T27" fmla="*/ 309 h 601"/>
                    <a:gd name="T28" fmla="*/ 339 w 702"/>
                    <a:gd name="T29" fmla="*/ 477 h 601"/>
                    <a:gd name="T30" fmla="*/ 402 w 702"/>
                    <a:gd name="T31" fmla="*/ 540 h 601"/>
                    <a:gd name="T32" fmla="*/ 417 w 702"/>
                    <a:gd name="T33" fmla="*/ 525 h 601"/>
                    <a:gd name="T34" fmla="*/ 354 w 702"/>
                    <a:gd name="T35" fmla="*/ 462 h 601"/>
                    <a:gd name="T36" fmla="*/ 364 w 702"/>
                    <a:gd name="T37" fmla="*/ 452 h 601"/>
                    <a:gd name="T38" fmla="*/ 427 w 702"/>
                    <a:gd name="T39" fmla="*/ 515 h 601"/>
                    <a:gd name="T40" fmla="*/ 442 w 702"/>
                    <a:gd name="T41" fmla="*/ 501 h 601"/>
                    <a:gd name="T42" fmla="*/ 379 w 702"/>
                    <a:gd name="T43" fmla="*/ 438 h 601"/>
                    <a:gd name="T44" fmla="*/ 388 w 702"/>
                    <a:gd name="T45" fmla="*/ 428 h 601"/>
                    <a:gd name="T46" fmla="*/ 451 w 702"/>
                    <a:gd name="T47" fmla="*/ 490 h 601"/>
                    <a:gd name="T48" fmla="*/ 466 w 702"/>
                    <a:gd name="T49" fmla="*/ 476 h 601"/>
                    <a:gd name="T50" fmla="*/ 403 w 702"/>
                    <a:gd name="T51" fmla="*/ 413 h 601"/>
                    <a:gd name="T52" fmla="*/ 413 w 702"/>
                    <a:gd name="T53" fmla="*/ 403 h 601"/>
                    <a:gd name="T54" fmla="*/ 476 w 702"/>
                    <a:gd name="T55" fmla="*/ 466 h 601"/>
                    <a:gd name="T56" fmla="*/ 491 w 702"/>
                    <a:gd name="T57" fmla="*/ 451 h 601"/>
                    <a:gd name="T58" fmla="*/ 428 w 702"/>
                    <a:gd name="T59" fmla="*/ 388 h 601"/>
                    <a:gd name="T60" fmla="*/ 438 w 702"/>
                    <a:gd name="T61" fmla="*/ 379 h 601"/>
                    <a:gd name="T62" fmla="*/ 500 w 702"/>
                    <a:gd name="T63" fmla="*/ 441 h 601"/>
                    <a:gd name="T64" fmla="*/ 515 w 702"/>
                    <a:gd name="T65" fmla="*/ 427 h 601"/>
                    <a:gd name="T66" fmla="*/ 452 w 702"/>
                    <a:gd name="T67" fmla="*/ 364 h 601"/>
                    <a:gd name="T68" fmla="*/ 462 w 702"/>
                    <a:gd name="T69" fmla="*/ 354 h 601"/>
                    <a:gd name="T70" fmla="*/ 525 w 702"/>
                    <a:gd name="T71" fmla="*/ 417 h 601"/>
                    <a:gd name="T72" fmla="*/ 540 w 702"/>
                    <a:gd name="T73" fmla="*/ 402 h 601"/>
                    <a:gd name="T74" fmla="*/ 477 w 702"/>
                    <a:gd name="T75" fmla="*/ 339 h 601"/>
                    <a:gd name="T76" fmla="*/ 487 w 702"/>
                    <a:gd name="T77" fmla="*/ 329 h 601"/>
                    <a:gd name="T78" fmla="*/ 550 w 702"/>
                    <a:gd name="T79" fmla="*/ 392 h 601"/>
                    <a:gd name="T80" fmla="*/ 564 w 702"/>
                    <a:gd name="T81" fmla="*/ 377 h 601"/>
                    <a:gd name="T82" fmla="*/ 501 w 702"/>
                    <a:gd name="T83" fmla="*/ 314 h 601"/>
                    <a:gd name="T84" fmla="*/ 511 w 702"/>
                    <a:gd name="T85" fmla="*/ 305 h 601"/>
                    <a:gd name="T86" fmla="*/ 574 w 702"/>
                    <a:gd name="T87" fmla="*/ 368 h 601"/>
                    <a:gd name="T88" fmla="*/ 589 w 702"/>
                    <a:gd name="T89" fmla="*/ 353 h 601"/>
                    <a:gd name="T90" fmla="*/ 526 w 702"/>
                    <a:gd name="T91" fmla="*/ 290 h 601"/>
                    <a:gd name="T92" fmla="*/ 536 w 702"/>
                    <a:gd name="T93" fmla="*/ 280 h 601"/>
                    <a:gd name="T94" fmla="*/ 599 w 702"/>
                    <a:gd name="T95" fmla="*/ 343 h 601"/>
                    <a:gd name="T96" fmla="*/ 614 w 702"/>
                    <a:gd name="T97" fmla="*/ 328 h 601"/>
                    <a:gd name="T98" fmla="*/ 550 w 702"/>
                    <a:gd name="T99" fmla="*/ 265 h 601"/>
                    <a:gd name="T100" fmla="*/ 560 w 702"/>
                    <a:gd name="T101" fmla="*/ 256 h 601"/>
                    <a:gd name="T102" fmla="*/ 623 w 702"/>
                    <a:gd name="T103" fmla="*/ 319 h 601"/>
                    <a:gd name="T104" fmla="*/ 638 w 702"/>
                    <a:gd name="T105" fmla="*/ 304 h 601"/>
                    <a:gd name="T106" fmla="*/ 436 w 702"/>
                    <a:gd name="T107" fmla="*/ 102 h 601"/>
                    <a:gd name="T108" fmla="*/ 424 w 702"/>
                    <a:gd name="T109" fmla="*/ 115 h 601"/>
                    <a:gd name="T110" fmla="*/ 413 w 702"/>
                    <a:gd name="T111" fmla="*/ 103 h 601"/>
                    <a:gd name="T112" fmla="*/ 448 w 702"/>
                    <a:gd name="T113" fmla="*/ 68 h 601"/>
                    <a:gd name="T114" fmla="*/ 672 w 702"/>
                    <a:gd name="T115" fmla="*/ 292 h 601"/>
                    <a:gd name="T116" fmla="*/ 393 w 702"/>
                    <a:gd name="T117" fmla="*/ 572 h 601"/>
                    <a:gd name="T118" fmla="*/ 319 w 702"/>
                    <a:gd name="T119" fmla="*/ 497 h 601"/>
                    <a:gd name="T120" fmla="*/ 339 w 702"/>
                    <a:gd name="T121" fmla="*/ 477 h 6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702" h="601">
                      <a:moveTo>
                        <a:pt x="702" y="292"/>
                      </a:moveTo>
                      <a:lnTo>
                        <a:pt x="448" y="39"/>
                      </a:lnTo>
                      <a:lnTo>
                        <a:pt x="398" y="89"/>
                      </a:lnTo>
                      <a:lnTo>
                        <a:pt x="308" y="0"/>
                      </a:lnTo>
                      <a:lnTo>
                        <a:pt x="0" y="309"/>
                      </a:lnTo>
                      <a:lnTo>
                        <a:pt x="254" y="562"/>
                      </a:lnTo>
                      <a:lnTo>
                        <a:pt x="304" y="512"/>
                      </a:lnTo>
                      <a:lnTo>
                        <a:pt x="393" y="601"/>
                      </a:lnTo>
                      <a:lnTo>
                        <a:pt x="702" y="292"/>
                      </a:lnTo>
                      <a:close/>
                      <a:moveTo>
                        <a:pt x="29" y="309"/>
                      </a:moveTo>
                      <a:lnTo>
                        <a:pt x="309" y="29"/>
                      </a:lnTo>
                      <a:lnTo>
                        <a:pt x="533" y="253"/>
                      </a:lnTo>
                      <a:lnTo>
                        <a:pt x="254" y="533"/>
                      </a:lnTo>
                      <a:lnTo>
                        <a:pt x="29" y="309"/>
                      </a:lnTo>
                      <a:close/>
                      <a:moveTo>
                        <a:pt x="339" y="477"/>
                      </a:moveTo>
                      <a:lnTo>
                        <a:pt x="402" y="540"/>
                      </a:lnTo>
                      <a:lnTo>
                        <a:pt x="417" y="525"/>
                      </a:lnTo>
                      <a:lnTo>
                        <a:pt x="354" y="462"/>
                      </a:lnTo>
                      <a:lnTo>
                        <a:pt x="364" y="452"/>
                      </a:lnTo>
                      <a:lnTo>
                        <a:pt x="427" y="515"/>
                      </a:lnTo>
                      <a:lnTo>
                        <a:pt x="442" y="501"/>
                      </a:lnTo>
                      <a:lnTo>
                        <a:pt x="379" y="438"/>
                      </a:lnTo>
                      <a:lnTo>
                        <a:pt x="388" y="428"/>
                      </a:lnTo>
                      <a:lnTo>
                        <a:pt x="451" y="490"/>
                      </a:lnTo>
                      <a:lnTo>
                        <a:pt x="466" y="476"/>
                      </a:lnTo>
                      <a:lnTo>
                        <a:pt x="403" y="413"/>
                      </a:lnTo>
                      <a:lnTo>
                        <a:pt x="413" y="403"/>
                      </a:lnTo>
                      <a:lnTo>
                        <a:pt x="476" y="466"/>
                      </a:lnTo>
                      <a:lnTo>
                        <a:pt x="491" y="451"/>
                      </a:lnTo>
                      <a:lnTo>
                        <a:pt x="428" y="388"/>
                      </a:lnTo>
                      <a:lnTo>
                        <a:pt x="438" y="379"/>
                      </a:lnTo>
                      <a:lnTo>
                        <a:pt x="500" y="441"/>
                      </a:lnTo>
                      <a:lnTo>
                        <a:pt x="515" y="427"/>
                      </a:lnTo>
                      <a:lnTo>
                        <a:pt x="452" y="364"/>
                      </a:lnTo>
                      <a:lnTo>
                        <a:pt x="462" y="354"/>
                      </a:lnTo>
                      <a:lnTo>
                        <a:pt x="525" y="417"/>
                      </a:lnTo>
                      <a:lnTo>
                        <a:pt x="540" y="402"/>
                      </a:lnTo>
                      <a:lnTo>
                        <a:pt x="477" y="339"/>
                      </a:lnTo>
                      <a:lnTo>
                        <a:pt x="487" y="329"/>
                      </a:lnTo>
                      <a:lnTo>
                        <a:pt x="550" y="392"/>
                      </a:lnTo>
                      <a:lnTo>
                        <a:pt x="564" y="377"/>
                      </a:lnTo>
                      <a:lnTo>
                        <a:pt x="501" y="314"/>
                      </a:lnTo>
                      <a:lnTo>
                        <a:pt x="511" y="305"/>
                      </a:lnTo>
                      <a:lnTo>
                        <a:pt x="574" y="368"/>
                      </a:lnTo>
                      <a:lnTo>
                        <a:pt x="589" y="353"/>
                      </a:lnTo>
                      <a:lnTo>
                        <a:pt x="526" y="290"/>
                      </a:lnTo>
                      <a:lnTo>
                        <a:pt x="536" y="280"/>
                      </a:lnTo>
                      <a:lnTo>
                        <a:pt x="599" y="343"/>
                      </a:lnTo>
                      <a:lnTo>
                        <a:pt x="614" y="328"/>
                      </a:lnTo>
                      <a:lnTo>
                        <a:pt x="550" y="265"/>
                      </a:lnTo>
                      <a:lnTo>
                        <a:pt x="560" y="256"/>
                      </a:lnTo>
                      <a:lnTo>
                        <a:pt x="623" y="319"/>
                      </a:lnTo>
                      <a:lnTo>
                        <a:pt x="638" y="304"/>
                      </a:lnTo>
                      <a:lnTo>
                        <a:pt x="436" y="102"/>
                      </a:lnTo>
                      <a:lnTo>
                        <a:pt x="424" y="115"/>
                      </a:lnTo>
                      <a:lnTo>
                        <a:pt x="413" y="103"/>
                      </a:lnTo>
                      <a:lnTo>
                        <a:pt x="448" y="68"/>
                      </a:lnTo>
                      <a:lnTo>
                        <a:pt x="672" y="292"/>
                      </a:lnTo>
                      <a:lnTo>
                        <a:pt x="393" y="572"/>
                      </a:lnTo>
                      <a:lnTo>
                        <a:pt x="319" y="497"/>
                      </a:lnTo>
                      <a:lnTo>
                        <a:pt x="339" y="477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1" name="îŝļîḑè">
                  <a:extLst>
                    <a:ext uri="{FF2B5EF4-FFF2-40B4-BE49-F238E27FC236}">
                      <a16:creationId xmlns:a16="http://schemas.microsoft.com/office/drawing/2014/main" xmlns="" id="{D8CEA161-12D8-4DB7-B78C-BAB673C17B4B}"/>
                    </a:ext>
                  </a:extLst>
                </p:cNvPr>
                <p:cNvSpPr/>
                <p:nvPr/>
              </p:nvSpPr>
              <p:spPr bwMode="auto">
                <a:xfrm>
                  <a:off x="5404" y="1696"/>
                  <a:ext cx="526" cy="512"/>
                </a:xfrm>
                <a:custGeom>
                  <a:avLst/>
                  <a:gdLst>
                    <a:gd name="T0" fmla="*/ 526 w 526"/>
                    <a:gd name="T1" fmla="*/ 377 h 512"/>
                    <a:gd name="T2" fmla="*/ 457 w 526"/>
                    <a:gd name="T3" fmla="*/ 0 h 512"/>
                    <a:gd name="T4" fmla="*/ 0 w 526"/>
                    <a:gd name="T5" fmla="*/ 29 h 512"/>
                    <a:gd name="T6" fmla="*/ 89 w 526"/>
                    <a:gd name="T7" fmla="*/ 512 h 512"/>
                    <a:gd name="T8" fmla="*/ 526 w 526"/>
                    <a:gd name="T9" fmla="*/ 377 h 512"/>
                    <a:gd name="T10" fmla="*/ 504 w 526"/>
                    <a:gd name="T11" fmla="*/ 364 h 512"/>
                    <a:gd name="T12" fmla="*/ 104 w 526"/>
                    <a:gd name="T13" fmla="*/ 487 h 512"/>
                    <a:gd name="T14" fmla="*/ 23 w 526"/>
                    <a:gd name="T15" fmla="*/ 47 h 512"/>
                    <a:gd name="T16" fmla="*/ 441 w 526"/>
                    <a:gd name="T17" fmla="*/ 20 h 512"/>
                    <a:gd name="T18" fmla="*/ 504 w 526"/>
                    <a:gd name="T19" fmla="*/ 364 h 5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26" h="512">
                      <a:moveTo>
                        <a:pt x="526" y="377"/>
                      </a:moveTo>
                      <a:lnTo>
                        <a:pt x="457" y="0"/>
                      </a:lnTo>
                      <a:lnTo>
                        <a:pt x="0" y="29"/>
                      </a:lnTo>
                      <a:lnTo>
                        <a:pt x="89" y="512"/>
                      </a:lnTo>
                      <a:lnTo>
                        <a:pt x="526" y="377"/>
                      </a:lnTo>
                      <a:close/>
                      <a:moveTo>
                        <a:pt x="504" y="364"/>
                      </a:moveTo>
                      <a:lnTo>
                        <a:pt x="104" y="487"/>
                      </a:lnTo>
                      <a:lnTo>
                        <a:pt x="23" y="47"/>
                      </a:lnTo>
                      <a:lnTo>
                        <a:pt x="441" y="20"/>
                      </a:lnTo>
                      <a:lnTo>
                        <a:pt x="504" y="364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2" name="íŝlîḑé">
                  <a:extLst>
                    <a:ext uri="{FF2B5EF4-FFF2-40B4-BE49-F238E27FC236}">
                      <a16:creationId xmlns:a16="http://schemas.microsoft.com/office/drawing/2014/main" xmlns="" id="{96CFC75D-28D9-46DF-ACCC-36BF548D2F20}"/>
                    </a:ext>
                  </a:extLst>
                </p:cNvPr>
                <p:cNvSpPr/>
                <p:nvPr/>
              </p:nvSpPr>
              <p:spPr bwMode="auto">
                <a:xfrm>
                  <a:off x="5585" y="1757"/>
                  <a:ext cx="253" cy="296"/>
                </a:xfrm>
                <a:custGeom>
                  <a:avLst/>
                  <a:gdLst>
                    <a:gd name="T0" fmla="*/ 710 w 1056"/>
                    <a:gd name="T1" fmla="*/ 51 h 1240"/>
                    <a:gd name="T2" fmla="*/ 115 w 1056"/>
                    <a:gd name="T3" fmla="*/ 344 h 1240"/>
                    <a:gd name="T4" fmla="*/ 29 w 1056"/>
                    <a:gd name="T5" fmla="*/ 746 h 1240"/>
                    <a:gd name="T6" fmla="*/ 253 w 1056"/>
                    <a:gd name="T7" fmla="*/ 1097 h 1240"/>
                    <a:gd name="T8" fmla="*/ 917 w 1056"/>
                    <a:gd name="T9" fmla="*/ 1189 h 1240"/>
                    <a:gd name="T10" fmla="*/ 987 w 1056"/>
                    <a:gd name="T11" fmla="*/ 1212 h 1240"/>
                    <a:gd name="T12" fmla="*/ 1048 w 1056"/>
                    <a:gd name="T13" fmla="*/ 1123 h 1240"/>
                    <a:gd name="T14" fmla="*/ 959 w 1056"/>
                    <a:gd name="T15" fmla="*/ 1062 h 1240"/>
                    <a:gd name="T16" fmla="*/ 902 w 1056"/>
                    <a:gd name="T17" fmla="*/ 1109 h 1240"/>
                    <a:gd name="T18" fmla="*/ 297 w 1056"/>
                    <a:gd name="T19" fmla="*/ 1029 h 1240"/>
                    <a:gd name="T20" fmla="*/ 108 w 1056"/>
                    <a:gd name="T21" fmla="*/ 731 h 1240"/>
                    <a:gd name="T22" fmla="*/ 179 w 1056"/>
                    <a:gd name="T23" fmla="*/ 394 h 1240"/>
                    <a:gd name="T24" fmla="*/ 720 w 1056"/>
                    <a:gd name="T25" fmla="*/ 131 h 1240"/>
                    <a:gd name="T26" fmla="*/ 793 w 1056"/>
                    <a:gd name="T27" fmla="*/ 158 h 1240"/>
                    <a:gd name="T28" fmla="*/ 854 w 1056"/>
                    <a:gd name="T29" fmla="*/ 69 h 1240"/>
                    <a:gd name="T30" fmla="*/ 765 w 1056"/>
                    <a:gd name="T31" fmla="*/ 8 h 1240"/>
                    <a:gd name="T32" fmla="*/ 710 w 1056"/>
                    <a:gd name="T33" fmla="*/ 51 h 1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56" h="1240">
                      <a:moveTo>
                        <a:pt x="710" y="51"/>
                      </a:moveTo>
                      <a:cubicBezTo>
                        <a:pt x="575" y="71"/>
                        <a:pt x="272" y="140"/>
                        <a:pt x="115" y="344"/>
                      </a:cubicBezTo>
                      <a:cubicBezTo>
                        <a:pt x="29" y="456"/>
                        <a:pt x="0" y="591"/>
                        <a:pt x="29" y="746"/>
                      </a:cubicBezTo>
                      <a:cubicBezTo>
                        <a:pt x="57" y="900"/>
                        <a:pt x="133" y="1019"/>
                        <a:pt x="253" y="1097"/>
                      </a:cubicBezTo>
                      <a:cubicBezTo>
                        <a:pt x="474" y="1240"/>
                        <a:pt x="783" y="1211"/>
                        <a:pt x="917" y="1189"/>
                      </a:cubicBezTo>
                      <a:cubicBezTo>
                        <a:pt x="935" y="1208"/>
                        <a:pt x="961" y="1217"/>
                        <a:pt x="987" y="1212"/>
                      </a:cubicBezTo>
                      <a:cubicBezTo>
                        <a:pt x="1028" y="1204"/>
                        <a:pt x="1056" y="1164"/>
                        <a:pt x="1048" y="1123"/>
                      </a:cubicBezTo>
                      <a:cubicBezTo>
                        <a:pt x="1040" y="1081"/>
                        <a:pt x="1001" y="1054"/>
                        <a:pt x="959" y="1062"/>
                      </a:cubicBezTo>
                      <a:cubicBezTo>
                        <a:pt x="933" y="1066"/>
                        <a:pt x="911" y="1084"/>
                        <a:pt x="902" y="1109"/>
                      </a:cubicBezTo>
                      <a:cubicBezTo>
                        <a:pt x="776" y="1129"/>
                        <a:pt x="491" y="1155"/>
                        <a:pt x="297" y="1029"/>
                      </a:cubicBezTo>
                      <a:cubicBezTo>
                        <a:pt x="196" y="963"/>
                        <a:pt x="133" y="863"/>
                        <a:pt x="108" y="731"/>
                      </a:cubicBezTo>
                      <a:cubicBezTo>
                        <a:pt x="84" y="600"/>
                        <a:pt x="108" y="487"/>
                        <a:pt x="179" y="394"/>
                      </a:cubicBezTo>
                      <a:cubicBezTo>
                        <a:pt x="316" y="215"/>
                        <a:pt x="595" y="152"/>
                        <a:pt x="720" y="131"/>
                      </a:cubicBezTo>
                      <a:cubicBezTo>
                        <a:pt x="738" y="153"/>
                        <a:pt x="765" y="163"/>
                        <a:pt x="793" y="158"/>
                      </a:cubicBezTo>
                      <a:cubicBezTo>
                        <a:pt x="834" y="150"/>
                        <a:pt x="862" y="110"/>
                        <a:pt x="854" y="69"/>
                      </a:cubicBezTo>
                      <a:cubicBezTo>
                        <a:pt x="847" y="28"/>
                        <a:pt x="807" y="0"/>
                        <a:pt x="765" y="8"/>
                      </a:cubicBezTo>
                      <a:cubicBezTo>
                        <a:pt x="741" y="12"/>
                        <a:pt x="720" y="28"/>
                        <a:pt x="710" y="51"/>
                      </a:cubicBez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3" name="íṣļîḍè">
                  <a:extLst>
                    <a:ext uri="{FF2B5EF4-FFF2-40B4-BE49-F238E27FC236}">
                      <a16:creationId xmlns:a16="http://schemas.microsoft.com/office/drawing/2014/main" xmlns="" id="{2DB42A65-3A82-4199-9628-592850B88D0D}"/>
                    </a:ext>
                  </a:extLst>
                </p:cNvPr>
                <p:cNvSpPr/>
                <p:nvPr/>
              </p:nvSpPr>
              <p:spPr bwMode="auto">
                <a:xfrm>
                  <a:off x="4460" y="3548"/>
                  <a:ext cx="521" cy="520"/>
                </a:xfrm>
                <a:custGeom>
                  <a:avLst/>
                  <a:gdLst>
                    <a:gd name="T0" fmla="*/ 1087 w 2175"/>
                    <a:gd name="T1" fmla="*/ 0 h 2175"/>
                    <a:gd name="T2" fmla="*/ 0 w 2175"/>
                    <a:gd name="T3" fmla="*/ 1088 h 2175"/>
                    <a:gd name="T4" fmla="*/ 1087 w 2175"/>
                    <a:gd name="T5" fmla="*/ 2175 h 2175"/>
                    <a:gd name="T6" fmla="*/ 2175 w 2175"/>
                    <a:gd name="T7" fmla="*/ 1088 h 2175"/>
                    <a:gd name="T8" fmla="*/ 1087 w 2175"/>
                    <a:gd name="T9" fmla="*/ 0 h 2175"/>
                    <a:gd name="T10" fmla="*/ 2085 w 2175"/>
                    <a:gd name="T11" fmla="*/ 1088 h 2175"/>
                    <a:gd name="T12" fmla="*/ 1087 w 2175"/>
                    <a:gd name="T13" fmla="*/ 2086 h 2175"/>
                    <a:gd name="T14" fmla="*/ 89 w 2175"/>
                    <a:gd name="T15" fmla="*/ 1088 h 2175"/>
                    <a:gd name="T16" fmla="*/ 1087 w 2175"/>
                    <a:gd name="T17" fmla="*/ 89 h 2175"/>
                    <a:gd name="T18" fmla="*/ 2085 w 2175"/>
                    <a:gd name="T19" fmla="*/ 1088 h 2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75" h="2175">
                      <a:moveTo>
                        <a:pt x="1087" y="0"/>
                      </a:moveTo>
                      <a:cubicBezTo>
                        <a:pt x="488" y="0"/>
                        <a:pt x="0" y="488"/>
                        <a:pt x="0" y="1088"/>
                      </a:cubicBezTo>
                      <a:cubicBezTo>
                        <a:pt x="0" y="1687"/>
                        <a:pt x="488" y="2175"/>
                        <a:pt x="1087" y="2175"/>
                      </a:cubicBezTo>
                      <a:cubicBezTo>
                        <a:pt x="1687" y="2175"/>
                        <a:pt x="2175" y="1687"/>
                        <a:pt x="2175" y="1088"/>
                      </a:cubicBezTo>
                      <a:cubicBezTo>
                        <a:pt x="2175" y="488"/>
                        <a:pt x="1687" y="0"/>
                        <a:pt x="1087" y="0"/>
                      </a:cubicBezTo>
                      <a:close/>
                      <a:moveTo>
                        <a:pt x="2085" y="1088"/>
                      </a:moveTo>
                      <a:cubicBezTo>
                        <a:pt x="2085" y="1638"/>
                        <a:pt x="1638" y="2086"/>
                        <a:pt x="1087" y="2086"/>
                      </a:cubicBezTo>
                      <a:cubicBezTo>
                        <a:pt x="537" y="2086"/>
                        <a:pt x="89" y="1638"/>
                        <a:pt x="89" y="1088"/>
                      </a:cubicBezTo>
                      <a:cubicBezTo>
                        <a:pt x="89" y="537"/>
                        <a:pt x="537" y="89"/>
                        <a:pt x="1087" y="89"/>
                      </a:cubicBezTo>
                      <a:cubicBezTo>
                        <a:pt x="1638" y="89"/>
                        <a:pt x="2085" y="537"/>
                        <a:pt x="2085" y="1088"/>
                      </a:cubicBez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4" name="ïşlïḋé">
                  <a:extLst>
                    <a:ext uri="{FF2B5EF4-FFF2-40B4-BE49-F238E27FC236}">
                      <a16:creationId xmlns:a16="http://schemas.microsoft.com/office/drawing/2014/main" xmlns="" id="{60230D98-F720-4488-8D0C-C2ED940E3F30}"/>
                    </a:ext>
                  </a:extLst>
                </p:cNvPr>
                <p:cNvSpPr/>
                <p:nvPr/>
              </p:nvSpPr>
              <p:spPr bwMode="auto">
                <a:xfrm>
                  <a:off x="4543" y="3657"/>
                  <a:ext cx="355" cy="302"/>
                </a:xfrm>
                <a:custGeom>
                  <a:avLst/>
                  <a:gdLst>
                    <a:gd name="T0" fmla="*/ 133 w 355"/>
                    <a:gd name="T1" fmla="*/ 97 h 302"/>
                    <a:gd name="T2" fmla="*/ 132 w 355"/>
                    <a:gd name="T3" fmla="*/ 98 h 302"/>
                    <a:gd name="T4" fmla="*/ 20 w 355"/>
                    <a:gd name="T5" fmla="*/ 271 h 302"/>
                    <a:gd name="T6" fmla="*/ 0 w 355"/>
                    <a:gd name="T7" fmla="*/ 302 h 302"/>
                    <a:gd name="T8" fmla="*/ 34 w 355"/>
                    <a:gd name="T9" fmla="*/ 288 h 302"/>
                    <a:gd name="T10" fmla="*/ 222 w 355"/>
                    <a:gd name="T11" fmla="*/ 204 h 302"/>
                    <a:gd name="T12" fmla="*/ 335 w 355"/>
                    <a:gd name="T13" fmla="*/ 31 h 302"/>
                    <a:gd name="T14" fmla="*/ 355 w 355"/>
                    <a:gd name="T15" fmla="*/ 0 h 302"/>
                    <a:gd name="T16" fmla="*/ 321 w 355"/>
                    <a:gd name="T17" fmla="*/ 15 h 302"/>
                    <a:gd name="T18" fmla="*/ 133 w 355"/>
                    <a:gd name="T19" fmla="*/ 97 h 302"/>
                    <a:gd name="T20" fmla="*/ 58 w 355"/>
                    <a:gd name="T21" fmla="*/ 253 h 302"/>
                    <a:gd name="T22" fmla="*/ 147 w 355"/>
                    <a:gd name="T23" fmla="*/ 116 h 302"/>
                    <a:gd name="T24" fmla="*/ 296 w 355"/>
                    <a:gd name="T25" fmla="*/ 50 h 302"/>
                    <a:gd name="T26" fmla="*/ 207 w 355"/>
                    <a:gd name="T27" fmla="*/ 187 h 302"/>
                    <a:gd name="T28" fmla="*/ 58 w 355"/>
                    <a:gd name="T29" fmla="*/ 253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55" h="302">
                      <a:moveTo>
                        <a:pt x="133" y="97"/>
                      </a:moveTo>
                      <a:lnTo>
                        <a:pt x="132" y="98"/>
                      </a:lnTo>
                      <a:lnTo>
                        <a:pt x="20" y="271"/>
                      </a:lnTo>
                      <a:lnTo>
                        <a:pt x="0" y="302"/>
                      </a:lnTo>
                      <a:lnTo>
                        <a:pt x="34" y="288"/>
                      </a:lnTo>
                      <a:lnTo>
                        <a:pt x="222" y="204"/>
                      </a:lnTo>
                      <a:lnTo>
                        <a:pt x="335" y="31"/>
                      </a:lnTo>
                      <a:lnTo>
                        <a:pt x="355" y="0"/>
                      </a:lnTo>
                      <a:lnTo>
                        <a:pt x="321" y="15"/>
                      </a:lnTo>
                      <a:lnTo>
                        <a:pt x="133" y="97"/>
                      </a:lnTo>
                      <a:close/>
                      <a:moveTo>
                        <a:pt x="58" y="253"/>
                      </a:moveTo>
                      <a:lnTo>
                        <a:pt x="147" y="116"/>
                      </a:lnTo>
                      <a:lnTo>
                        <a:pt x="296" y="50"/>
                      </a:lnTo>
                      <a:lnTo>
                        <a:pt x="207" y="187"/>
                      </a:lnTo>
                      <a:lnTo>
                        <a:pt x="58" y="253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5" name="ïSľîďe">
                  <a:extLst>
                    <a:ext uri="{FF2B5EF4-FFF2-40B4-BE49-F238E27FC236}">
                      <a16:creationId xmlns:a16="http://schemas.microsoft.com/office/drawing/2014/main" xmlns="" id="{5F4E2E84-3E99-43C8-95CD-E8B9BC3593A0}"/>
                    </a:ext>
                  </a:extLst>
                </p:cNvPr>
                <p:cNvSpPr/>
                <p:nvPr/>
              </p:nvSpPr>
              <p:spPr bwMode="auto">
                <a:xfrm>
                  <a:off x="4694" y="3785"/>
                  <a:ext cx="53" cy="53"/>
                </a:xfrm>
                <a:prstGeom prst="ellipse">
                  <a:avLst/>
                </a:pr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6" name="iSļïdé">
                  <a:extLst>
                    <a:ext uri="{FF2B5EF4-FFF2-40B4-BE49-F238E27FC236}">
                      <a16:creationId xmlns:a16="http://schemas.microsoft.com/office/drawing/2014/main" xmlns="" id="{8C171476-DFD4-44E7-95BC-D52CAED38539}"/>
                    </a:ext>
                  </a:extLst>
                </p:cNvPr>
                <p:cNvSpPr/>
                <p:nvPr/>
              </p:nvSpPr>
              <p:spPr bwMode="auto">
                <a:xfrm>
                  <a:off x="5428" y="2264"/>
                  <a:ext cx="465" cy="292"/>
                </a:xfrm>
                <a:custGeom>
                  <a:avLst/>
                  <a:gdLst>
                    <a:gd name="T0" fmla="*/ 789 w 1942"/>
                    <a:gd name="T1" fmla="*/ 120 h 1222"/>
                    <a:gd name="T2" fmla="*/ 107 w 1942"/>
                    <a:gd name="T3" fmla="*/ 424 h 1222"/>
                    <a:gd name="T4" fmla="*/ 562 w 1942"/>
                    <a:gd name="T5" fmla="*/ 1016 h 1222"/>
                    <a:gd name="T6" fmla="*/ 586 w 1942"/>
                    <a:gd name="T7" fmla="*/ 1023 h 1222"/>
                    <a:gd name="T8" fmla="*/ 600 w 1942"/>
                    <a:gd name="T9" fmla="*/ 1023 h 1222"/>
                    <a:gd name="T10" fmla="*/ 610 w 1942"/>
                    <a:gd name="T11" fmla="*/ 1028 h 1222"/>
                    <a:gd name="T12" fmla="*/ 1277 w 1942"/>
                    <a:gd name="T13" fmla="*/ 1197 h 1222"/>
                    <a:gd name="T14" fmla="*/ 1279 w 1942"/>
                    <a:gd name="T15" fmla="*/ 1197 h 1222"/>
                    <a:gd name="T16" fmla="*/ 1284 w 1942"/>
                    <a:gd name="T17" fmla="*/ 1198 h 1222"/>
                    <a:gd name="T18" fmla="*/ 1286 w 1942"/>
                    <a:gd name="T19" fmla="*/ 1198 h 1222"/>
                    <a:gd name="T20" fmla="*/ 1852 w 1942"/>
                    <a:gd name="T21" fmla="*/ 866 h 1222"/>
                    <a:gd name="T22" fmla="*/ 1526 w 1942"/>
                    <a:gd name="T23" fmla="*/ 308 h 1222"/>
                    <a:gd name="T24" fmla="*/ 1522 w 1942"/>
                    <a:gd name="T25" fmla="*/ 306 h 1222"/>
                    <a:gd name="T26" fmla="*/ 837 w 1942"/>
                    <a:gd name="T27" fmla="*/ 132 h 1222"/>
                    <a:gd name="T28" fmla="*/ 825 w 1942"/>
                    <a:gd name="T29" fmla="*/ 132 h 1222"/>
                    <a:gd name="T30" fmla="*/ 814 w 1942"/>
                    <a:gd name="T31" fmla="*/ 125 h 1222"/>
                    <a:gd name="T32" fmla="*/ 789 w 1942"/>
                    <a:gd name="T33" fmla="*/ 120 h 1222"/>
                    <a:gd name="T34" fmla="*/ 883 w 1942"/>
                    <a:gd name="T35" fmla="*/ 241 h 1222"/>
                    <a:gd name="T36" fmla="*/ 1489 w 1942"/>
                    <a:gd name="T37" fmla="*/ 395 h 1222"/>
                    <a:gd name="T38" fmla="*/ 1661 w 1942"/>
                    <a:gd name="T39" fmla="*/ 525 h 1222"/>
                    <a:gd name="T40" fmla="*/ 1760 w 1942"/>
                    <a:gd name="T41" fmla="*/ 843 h 1222"/>
                    <a:gd name="T42" fmla="*/ 1295 w 1942"/>
                    <a:gd name="T43" fmla="*/ 1104 h 1222"/>
                    <a:gd name="T44" fmla="*/ 703 w 1942"/>
                    <a:gd name="T45" fmla="*/ 954 h 1222"/>
                    <a:gd name="T46" fmla="*/ 883 w 1942"/>
                    <a:gd name="T47" fmla="*/ 241 h 1222"/>
                    <a:gd name="T48" fmla="*/ 542 w 1942"/>
                    <a:gd name="T49" fmla="*/ 909 h 1222"/>
                    <a:gd name="T50" fmla="*/ 199 w 1942"/>
                    <a:gd name="T51" fmla="*/ 447 h 1222"/>
                    <a:gd name="T52" fmla="*/ 720 w 1942"/>
                    <a:gd name="T53" fmla="*/ 204 h 1222"/>
                    <a:gd name="T54" fmla="*/ 542 w 1942"/>
                    <a:gd name="T55" fmla="*/ 909 h 12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942" h="1222">
                      <a:moveTo>
                        <a:pt x="789" y="120"/>
                      </a:moveTo>
                      <a:cubicBezTo>
                        <a:pt x="783" y="119"/>
                        <a:pt x="215" y="0"/>
                        <a:pt x="107" y="424"/>
                      </a:cubicBezTo>
                      <a:cubicBezTo>
                        <a:pt x="0" y="849"/>
                        <a:pt x="556" y="1014"/>
                        <a:pt x="562" y="1016"/>
                      </a:cubicBezTo>
                      <a:cubicBezTo>
                        <a:pt x="586" y="1023"/>
                        <a:pt x="586" y="1023"/>
                        <a:pt x="586" y="1023"/>
                      </a:cubicBezTo>
                      <a:cubicBezTo>
                        <a:pt x="591" y="1024"/>
                        <a:pt x="596" y="1024"/>
                        <a:pt x="600" y="1023"/>
                      </a:cubicBezTo>
                      <a:cubicBezTo>
                        <a:pt x="603" y="1025"/>
                        <a:pt x="606" y="1027"/>
                        <a:pt x="610" y="1028"/>
                      </a:cubicBezTo>
                      <a:cubicBezTo>
                        <a:pt x="1277" y="1197"/>
                        <a:pt x="1277" y="1197"/>
                        <a:pt x="1277" y="1197"/>
                      </a:cubicBezTo>
                      <a:cubicBezTo>
                        <a:pt x="1277" y="1197"/>
                        <a:pt x="1278" y="1197"/>
                        <a:pt x="1279" y="1197"/>
                      </a:cubicBezTo>
                      <a:cubicBezTo>
                        <a:pt x="1284" y="1198"/>
                        <a:pt x="1284" y="1198"/>
                        <a:pt x="1284" y="1198"/>
                      </a:cubicBezTo>
                      <a:cubicBezTo>
                        <a:pt x="1284" y="1198"/>
                        <a:pt x="1285" y="1198"/>
                        <a:pt x="1286" y="1198"/>
                      </a:cubicBezTo>
                      <a:cubicBezTo>
                        <a:pt x="1290" y="1199"/>
                        <a:pt x="1762" y="1222"/>
                        <a:pt x="1852" y="866"/>
                      </a:cubicBezTo>
                      <a:cubicBezTo>
                        <a:pt x="1942" y="510"/>
                        <a:pt x="1530" y="310"/>
                        <a:pt x="1526" y="308"/>
                      </a:cubicBezTo>
                      <a:cubicBezTo>
                        <a:pt x="1525" y="307"/>
                        <a:pt x="1523" y="306"/>
                        <a:pt x="1522" y="306"/>
                      </a:cubicBezTo>
                      <a:cubicBezTo>
                        <a:pt x="837" y="132"/>
                        <a:pt x="837" y="132"/>
                        <a:pt x="837" y="132"/>
                      </a:cubicBezTo>
                      <a:cubicBezTo>
                        <a:pt x="833" y="131"/>
                        <a:pt x="829" y="131"/>
                        <a:pt x="825" y="132"/>
                      </a:cubicBezTo>
                      <a:cubicBezTo>
                        <a:pt x="822" y="129"/>
                        <a:pt x="818" y="126"/>
                        <a:pt x="814" y="125"/>
                      </a:cubicBezTo>
                      <a:lnTo>
                        <a:pt x="789" y="120"/>
                      </a:lnTo>
                      <a:close/>
                      <a:moveTo>
                        <a:pt x="883" y="241"/>
                      </a:moveTo>
                      <a:cubicBezTo>
                        <a:pt x="1489" y="395"/>
                        <a:pt x="1489" y="395"/>
                        <a:pt x="1489" y="395"/>
                      </a:cubicBezTo>
                      <a:cubicBezTo>
                        <a:pt x="1506" y="404"/>
                        <a:pt x="1590" y="450"/>
                        <a:pt x="1661" y="525"/>
                      </a:cubicBezTo>
                      <a:cubicBezTo>
                        <a:pt x="1755" y="625"/>
                        <a:pt x="1788" y="731"/>
                        <a:pt x="1760" y="843"/>
                      </a:cubicBezTo>
                      <a:cubicBezTo>
                        <a:pt x="1694" y="1104"/>
                        <a:pt x="1346" y="1105"/>
                        <a:pt x="1295" y="1104"/>
                      </a:cubicBezTo>
                      <a:cubicBezTo>
                        <a:pt x="703" y="954"/>
                        <a:pt x="703" y="954"/>
                        <a:pt x="703" y="954"/>
                      </a:cubicBezTo>
                      <a:lnTo>
                        <a:pt x="883" y="241"/>
                      </a:lnTo>
                      <a:close/>
                      <a:moveTo>
                        <a:pt x="542" y="909"/>
                      </a:moveTo>
                      <a:cubicBezTo>
                        <a:pt x="419" y="861"/>
                        <a:pt x="131" y="718"/>
                        <a:pt x="199" y="447"/>
                      </a:cubicBezTo>
                      <a:cubicBezTo>
                        <a:pt x="268" y="173"/>
                        <a:pt x="589" y="187"/>
                        <a:pt x="720" y="204"/>
                      </a:cubicBezTo>
                      <a:lnTo>
                        <a:pt x="542" y="909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7" name="ïṥ1îḍe">
                  <a:extLst>
                    <a:ext uri="{FF2B5EF4-FFF2-40B4-BE49-F238E27FC236}">
                      <a16:creationId xmlns:a16="http://schemas.microsoft.com/office/drawing/2014/main" xmlns="" id="{0DAEBCE7-8CD8-484B-91B5-A19638501B63}"/>
                    </a:ext>
                  </a:extLst>
                </p:cNvPr>
                <p:cNvSpPr/>
                <p:nvPr/>
              </p:nvSpPr>
              <p:spPr bwMode="auto">
                <a:xfrm>
                  <a:off x="5314" y="2237"/>
                  <a:ext cx="320" cy="306"/>
                </a:xfrm>
                <a:custGeom>
                  <a:avLst/>
                  <a:gdLst>
                    <a:gd name="T0" fmla="*/ 85 w 1339"/>
                    <a:gd name="T1" fmla="*/ 829 h 1277"/>
                    <a:gd name="T2" fmla="*/ 137 w 1339"/>
                    <a:gd name="T3" fmla="*/ 627 h 1277"/>
                    <a:gd name="T4" fmla="*/ 189 w 1339"/>
                    <a:gd name="T5" fmla="*/ 640 h 1277"/>
                    <a:gd name="T6" fmla="*/ 217 w 1339"/>
                    <a:gd name="T7" fmla="*/ 624 h 1277"/>
                    <a:gd name="T8" fmla="*/ 246 w 1339"/>
                    <a:gd name="T9" fmla="*/ 507 h 1277"/>
                    <a:gd name="T10" fmla="*/ 428 w 1339"/>
                    <a:gd name="T11" fmla="*/ 553 h 1277"/>
                    <a:gd name="T12" fmla="*/ 492 w 1339"/>
                    <a:gd name="T13" fmla="*/ 942 h 1277"/>
                    <a:gd name="T14" fmla="*/ 1006 w 1339"/>
                    <a:gd name="T15" fmla="*/ 1273 h 1277"/>
                    <a:gd name="T16" fmla="*/ 1056 w 1339"/>
                    <a:gd name="T17" fmla="*/ 1241 h 1277"/>
                    <a:gd name="T18" fmla="*/ 1056 w 1339"/>
                    <a:gd name="T19" fmla="*/ 1240 h 1277"/>
                    <a:gd name="T20" fmla="*/ 1023 w 1339"/>
                    <a:gd name="T21" fmla="*/ 1190 h 1277"/>
                    <a:gd name="T22" fmla="*/ 564 w 1339"/>
                    <a:gd name="T23" fmla="*/ 898 h 1277"/>
                    <a:gd name="T24" fmla="*/ 519 w 1339"/>
                    <a:gd name="T25" fmla="*/ 532 h 1277"/>
                    <a:gd name="T26" fmla="*/ 734 w 1339"/>
                    <a:gd name="T27" fmla="*/ 226 h 1277"/>
                    <a:gd name="T28" fmla="*/ 1283 w 1339"/>
                    <a:gd name="T29" fmla="*/ 172 h 1277"/>
                    <a:gd name="T30" fmla="*/ 1334 w 1339"/>
                    <a:gd name="T31" fmla="*/ 141 h 1277"/>
                    <a:gd name="T32" fmla="*/ 1304 w 1339"/>
                    <a:gd name="T33" fmla="*/ 90 h 1277"/>
                    <a:gd name="T34" fmla="*/ 692 w 1339"/>
                    <a:gd name="T35" fmla="*/ 154 h 1277"/>
                    <a:gd name="T36" fmla="*/ 456 w 1339"/>
                    <a:gd name="T37" fmla="*/ 449 h 1277"/>
                    <a:gd name="T38" fmla="*/ 273 w 1339"/>
                    <a:gd name="T39" fmla="*/ 403 h 1277"/>
                    <a:gd name="T40" fmla="*/ 302 w 1339"/>
                    <a:gd name="T41" fmla="*/ 286 h 1277"/>
                    <a:gd name="T42" fmla="*/ 286 w 1339"/>
                    <a:gd name="T43" fmla="*/ 259 h 1277"/>
                    <a:gd name="T44" fmla="*/ 233 w 1339"/>
                    <a:gd name="T45" fmla="*/ 245 h 1277"/>
                    <a:gd name="T46" fmla="*/ 284 w 1339"/>
                    <a:gd name="T47" fmla="*/ 43 h 1277"/>
                    <a:gd name="T48" fmla="*/ 268 w 1339"/>
                    <a:gd name="T49" fmla="*/ 16 h 1277"/>
                    <a:gd name="T50" fmla="*/ 229 w 1339"/>
                    <a:gd name="T51" fmla="*/ 6 h 1277"/>
                    <a:gd name="T52" fmla="*/ 202 w 1339"/>
                    <a:gd name="T53" fmla="*/ 23 h 1277"/>
                    <a:gd name="T54" fmla="*/ 3 w 1339"/>
                    <a:gd name="T55" fmla="*/ 808 h 1277"/>
                    <a:gd name="T56" fmla="*/ 19 w 1339"/>
                    <a:gd name="T57" fmla="*/ 836 h 1277"/>
                    <a:gd name="T58" fmla="*/ 58 w 1339"/>
                    <a:gd name="T59" fmla="*/ 845 h 1277"/>
                    <a:gd name="T60" fmla="*/ 85 w 1339"/>
                    <a:gd name="T61" fmla="*/ 829 h 12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339" h="1277">
                      <a:moveTo>
                        <a:pt x="85" y="829"/>
                      </a:moveTo>
                      <a:cubicBezTo>
                        <a:pt x="137" y="627"/>
                        <a:pt x="137" y="627"/>
                        <a:pt x="137" y="627"/>
                      </a:cubicBezTo>
                      <a:cubicBezTo>
                        <a:pt x="189" y="640"/>
                        <a:pt x="189" y="640"/>
                        <a:pt x="189" y="640"/>
                      </a:cubicBezTo>
                      <a:cubicBezTo>
                        <a:pt x="202" y="643"/>
                        <a:pt x="214" y="636"/>
                        <a:pt x="217" y="624"/>
                      </a:cubicBezTo>
                      <a:cubicBezTo>
                        <a:pt x="246" y="507"/>
                        <a:pt x="246" y="507"/>
                        <a:pt x="246" y="507"/>
                      </a:cubicBezTo>
                      <a:cubicBezTo>
                        <a:pt x="428" y="553"/>
                        <a:pt x="428" y="553"/>
                        <a:pt x="428" y="553"/>
                      </a:cubicBezTo>
                      <a:cubicBezTo>
                        <a:pt x="400" y="698"/>
                        <a:pt x="422" y="829"/>
                        <a:pt x="492" y="942"/>
                      </a:cubicBezTo>
                      <a:cubicBezTo>
                        <a:pt x="649" y="1194"/>
                        <a:pt x="991" y="1270"/>
                        <a:pt x="1006" y="1273"/>
                      </a:cubicBezTo>
                      <a:cubicBezTo>
                        <a:pt x="1028" y="1277"/>
                        <a:pt x="1050" y="1264"/>
                        <a:pt x="1056" y="1241"/>
                      </a:cubicBezTo>
                      <a:cubicBezTo>
                        <a:pt x="1056" y="1240"/>
                        <a:pt x="1056" y="1240"/>
                        <a:pt x="1056" y="1240"/>
                      </a:cubicBezTo>
                      <a:cubicBezTo>
                        <a:pt x="1061" y="1218"/>
                        <a:pt x="1046" y="1195"/>
                        <a:pt x="1023" y="1190"/>
                      </a:cubicBezTo>
                      <a:cubicBezTo>
                        <a:pt x="1020" y="1190"/>
                        <a:pt x="702" y="1120"/>
                        <a:pt x="564" y="898"/>
                      </a:cubicBezTo>
                      <a:cubicBezTo>
                        <a:pt x="499" y="794"/>
                        <a:pt x="483" y="670"/>
                        <a:pt x="519" y="532"/>
                      </a:cubicBezTo>
                      <a:cubicBezTo>
                        <a:pt x="554" y="393"/>
                        <a:pt x="626" y="290"/>
                        <a:pt x="734" y="226"/>
                      </a:cubicBezTo>
                      <a:cubicBezTo>
                        <a:pt x="961" y="92"/>
                        <a:pt x="1279" y="171"/>
                        <a:pt x="1283" y="172"/>
                      </a:cubicBezTo>
                      <a:cubicBezTo>
                        <a:pt x="1305" y="177"/>
                        <a:pt x="1328" y="164"/>
                        <a:pt x="1334" y="141"/>
                      </a:cubicBezTo>
                      <a:cubicBezTo>
                        <a:pt x="1339" y="119"/>
                        <a:pt x="1326" y="96"/>
                        <a:pt x="1304" y="90"/>
                      </a:cubicBezTo>
                      <a:cubicBezTo>
                        <a:pt x="1290" y="87"/>
                        <a:pt x="951" y="0"/>
                        <a:pt x="692" y="154"/>
                      </a:cubicBezTo>
                      <a:cubicBezTo>
                        <a:pt x="581" y="219"/>
                        <a:pt x="501" y="318"/>
                        <a:pt x="456" y="449"/>
                      </a:cubicBezTo>
                      <a:cubicBezTo>
                        <a:pt x="273" y="403"/>
                        <a:pt x="273" y="403"/>
                        <a:pt x="273" y="403"/>
                      </a:cubicBezTo>
                      <a:cubicBezTo>
                        <a:pt x="302" y="286"/>
                        <a:pt x="302" y="286"/>
                        <a:pt x="302" y="286"/>
                      </a:cubicBezTo>
                      <a:cubicBezTo>
                        <a:pt x="305" y="274"/>
                        <a:pt x="298" y="262"/>
                        <a:pt x="286" y="259"/>
                      </a:cubicBezTo>
                      <a:cubicBezTo>
                        <a:pt x="233" y="245"/>
                        <a:pt x="233" y="245"/>
                        <a:pt x="233" y="245"/>
                      </a:cubicBezTo>
                      <a:cubicBezTo>
                        <a:pt x="284" y="43"/>
                        <a:pt x="284" y="43"/>
                        <a:pt x="284" y="43"/>
                      </a:cubicBezTo>
                      <a:cubicBezTo>
                        <a:pt x="287" y="31"/>
                        <a:pt x="280" y="19"/>
                        <a:pt x="268" y="16"/>
                      </a:cubicBezTo>
                      <a:cubicBezTo>
                        <a:pt x="229" y="6"/>
                        <a:pt x="229" y="6"/>
                        <a:pt x="229" y="6"/>
                      </a:cubicBezTo>
                      <a:cubicBezTo>
                        <a:pt x="217" y="3"/>
                        <a:pt x="205" y="10"/>
                        <a:pt x="202" y="23"/>
                      </a:cubicBezTo>
                      <a:cubicBezTo>
                        <a:pt x="3" y="808"/>
                        <a:pt x="3" y="808"/>
                        <a:pt x="3" y="808"/>
                      </a:cubicBezTo>
                      <a:cubicBezTo>
                        <a:pt x="0" y="820"/>
                        <a:pt x="7" y="833"/>
                        <a:pt x="19" y="836"/>
                      </a:cubicBezTo>
                      <a:cubicBezTo>
                        <a:pt x="58" y="845"/>
                        <a:pt x="58" y="845"/>
                        <a:pt x="58" y="845"/>
                      </a:cubicBezTo>
                      <a:cubicBezTo>
                        <a:pt x="70" y="848"/>
                        <a:pt x="82" y="841"/>
                        <a:pt x="85" y="829"/>
                      </a:cubicBez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8" name="iṣ1íďé">
                  <a:extLst>
                    <a:ext uri="{FF2B5EF4-FFF2-40B4-BE49-F238E27FC236}">
                      <a16:creationId xmlns:a16="http://schemas.microsoft.com/office/drawing/2014/main" xmlns="" id="{7A9867B3-2154-467E-949F-A1F9BF537FB7}"/>
                    </a:ext>
                  </a:extLst>
                </p:cNvPr>
                <p:cNvSpPr/>
                <p:nvPr/>
              </p:nvSpPr>
              <p:spPr bwMode="auto">
                <a:xfrm>
                  <a:off x="3620" y="3758"/>
                  <a:ext cx="564" cy="562"/>
                </a:xfrm>
                <a:custGeom>
                  <a:avLst/>
                  <a:gdLst>
                    <a:gd name="T0" fmla="*/ 2269 w 2352"/>
                    <a:gd name="T1" fmla="*/ 747 h 2352"/>
                    <a:gd name="T2" fmla="*/ 2213 w 2352"/>
                    <a:gd name="T3" fmla="*/ 621 h 2352"/>
                    <a:gd name="T4" fmla="*/ 1252 w 2352"/>
                    <a:gd name="T5" fmla="*/ 5 h 2352"/>
                    <a:gd name="T6" fmla="*/ 1151 w 2352"/>
                    <a:gd name="T7" fmla="*/ 0 h 2352"/>
                    <a:gd name="T8" fmla="*/ 158 w 2352"/>
                    <a:gd name="T9" fmla="*/ 594 h 2352"/>
                    <a:gd name="T10" fmla="*/ 109 w 2352"/>
                    <a:gd name="T11" fmla="*/ 681 h 2352"/>
                    <a:gd name="T12" fmla="*/ 5 w 2352"/>
                    <a:gd name="T13" fmla="*/ 1100 h 2352"/>
                    <a:gd name="T14" fmla="*/ 0 w 2352"/>
                    <a:gd name="T15" fmla="*/ 1202 h 2352"/>
                    <a:gd name="T16" fmla="*/ 83 w 2352"/>
                    <a:gd name="T17" fmla="*/ 1606 h 2352"/>
                    <a:gd name="T18" fmla="*/ 140 w 2352"/>
                    <a:gd name="T19" fmla="*/ 1731 h 2352"/>
                    <a:gd name="T20" fmla="*/ 1101 w 2352"/>
                    <a:gd name="T21" fmla="*/ 2347 h 2352"/>
                    <a:gd name="T22" fmla="*/ 1202 w 2352"/>
                    <a:gd name="T23" fmla="*/ 2352 h 2352"/>
                    <a:gd name="T24" fmla="*/ 2195 w 2352"/>
                    <a:gd name="T25" fmla="*/ 1758 h 2352"/>
                    <a:gd name="T26" fmla="*/ 2240 w 2352"/>
                    <a:gd name="T27" fmla="*/ 1679 h 2352"/>
                    <a:gd name="T28" fmla="*/ 2348 w 2352"/>
                    <a:gd name="T29" fmla="*/ 1252 h 2352"/>
                    <a:gd name="T30" fmla="*/ 2352 w 2352"/>
                    <a:gd name="T31" fmla="*/ 1150 h 2352"/>
                    <a:gd name="T32" fmla="*/ 1648 w 2352"/>
                    <a:gd name="T33" fmla="*/ 1783 h 2352"/>
                    <a:gd name="T34" fmla="*/ 1225 w 2352"/>
                    <a:gd name="T35" fmla="*/ 1743 h 2352"/>
                    <a:gd name="T36" fmla="*/ 1225 w 2352"/>
                    <a:gd name="T37" fmla="*/ 107 h 2352"/>
                    <a:gd name="T38" fmla="*/ 1664 w 2352"/>
                    <a:gd name="T39" fmla="*/ 609 h 2352"/>
                    <a:gd name="T40" fmla="*/ 1225 w 2352"/>
                    <a:gd name="T41" fmla="*/ 1128 h 2352"/>
                    <a:gd name="T42" fmla="*/ 1695 w 2352"/>
                    <a:gd name="T43" fmla="*/ 728 h 2352"/>
                    <a:gd name="T44" fmla="*/ 1747 w 2352"/>
                    <a:gd name="T45" fmla="*/ 1224 h 2352"/>
                    <a:gd name="T46" fmla="*/ 1690 w 2352"/>
                    <a:gd name="T47" fmla="*/ 1647 h 2352"/>
                    <a:gd name="T48" fmla="*/ 1747 w 2352"/>
                    <a:gd name="T49" fmla="*/ 1224 h 2352"/>
                    <a:gd name="T50" fmla="*/ 1804 w 2352"/>
                    <a:gd name="T51" fmla="*/ 742 h 2352"/>
                    <a:gd name="T52" fmla="*/ 2151 w 2352"/>
                    <a:gd name="T53" fmla="*/ 723 h 2352"/>
                    <a:gd name="T54" fmla="*/ 1851 w 2352"/>
                    <a:gd name="T55" fmla="*/ 1128 h 2352"/>
                    <a:gd name="T56" fmla="*/ 1851 w 2352"/>
                    <a:gd name="T57" fmla="*/ 1224 h 2352"/>
                    <a:gd name="T58" fmla="*/ 2151 w 2352"/>
                    <a:gd name="T59" fmla="*/ 1630 h 2352"/>
                    <a:gd name="T60" fmla="*/ 1804 w 2352"/>
                    <a:gd name="T61" fmla="*/ 1610 h 2352"/>
                    <a:gd name="T62" fmla="*/ 1768 w 2352"/>
                    <a:gd name="T63" fmla="*/ 609 h 2352"/>
                    <a:gd name="T64" fmla="*/ 1528 w 2352"/>
                    <a:gd name="T65" fmla="*/ 159 h 2352"/>
                    <a:gd name="T66" fmla="*/ 1596 w 2352"/>
                    <a:gd name="T67" fmla="*/ 2099 h 2352"/>
                    <a:gd name="T68" fmla="*/ 2086 w 2352"/>
                    <a:gd name="T69" fmla="*/ 1743 h 2352"/>
                    <a:gd name="T70" fmla="*/ 1528 w 2352"/>
                    <a:gd name="T71" fmla="*/ 2193 h 2352"/>
                    <a:gd name="T72" fmla="*/ 1129 w 2352"/>
                    <a:gd name="T73" fmla="*/ 2245 h 2352"/>
                    <a:gd name="T74" fmla="*/ 690 w 2352"/>
                    <a:gd name="T75" fmla="*/ 1743 h 2352"/>
                    <a:gd name="T76" fmla="*/ 503 w 2352"/>
                    <a:gd name="T77" fmla="*/ 1253 h 2352"/>
                    <a:gd name="T78" fmla="*/ 209 w 2352"/>
                    <a:gd name="T79" fmla="*/ 1647 h 2352"/>
                    <a:gd name="T80" fmla="*/ 104 w 2352"/>
                    <a:gd name="T81" fmla="*/ 1224 h 2352"/>
                    <a:gd name="T82" fmla="*/ 705 w 2352"/>
                    <a:gd name="T83" fmla="*/ 569 h 2352"/>
                    <a:gd name="T84" fmla="*/ 1129 w 2352"/>
                    <a:gd name="T85" fmla="*/ 609 h 2352"/>
                    <a:gd name="T86" fmla="*/ 607 w 2352"/>
                    <a:gd name="T87" fmla="*/ 1097 h 2352"/>
                    <a:gd name="T88" fmla="*/ 1129 w 2352"/>
                    <a:gd name="T89" fmla="*/ 706 h 2352"/>
                    <a:gd name="T90" fmla="*/ 658 w 2352"/>
                    <a:gd name="T91" fmla="*/ 1624 h 2352"/>
                    <a:gd name="T92" fmla="*/ 1129 w 2352"/>
                    <a:gd name="T93" fmla="*/ 1224 h 2352"/>
                    <a:gd name="T94" fmla="*/ 658 w 2352"/>
                    <a:gd name="T95" fmla="*/ 1624 h 2352"/>
                    <a:gd name="T96" fmla="*/ 502 w 2352"/>
                    <a:gd name="T97" fmla="*/ 1128 h 2352"/>
                    <a:gd name="T98" fmla="*/ 202 w 2352"/>
                    <a:gd name="T99" fmla="*/ 723 h 2352"/>
                    <a:gd name="T100" fmla="*/ 549 w 2352"/>
                    <a:gd name="T101" fmla="*/ 742 h 2352"/>
                    <a:gd name="T102" fmla="*/ 585 w 2352"/>
                    <a:gd name="T103" fmla="*/ 609 h 2352"/>
                    <a:gd name="T104" fmla="*/ 720 w 2352"/>
                    <a:gd name="T105" fmla="*/ 209 h 2352"/>
                    <a:gd name="T106" fmla="*/ 301 w 2352"/>
                    <a:gd name="T107" fmla="*/ 1790 h 2352"/>
                    <a:gd name="T108" fmla="*/ 592 w 2352"/>
                    <a:gd name="T109" fmla="*/ 1763 h 2352"/>
                    <a:gd name="T110" fmla="*/ 720 w 2352"/>
                    <a:gd name="T111" fmla="*/ 2143 h 2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352" h="2352">
                      <a:moveTo>
                        <a:pt x="2351" y="1142"/>
                      </a:moveTo>
                      <a:cubicBezTo>
                        <a:pt x="2348" y="1100"/>
                        <a:pt x="2348" y="1100"/>
                        <a:pt x="2348" y="1100"/>
                      </a:cubicBezTo>
                      <a:cubicBezTo>
                        <a:pt x="2340" y="976"/>
                        <a:pt x="2314" y="857"/>
                        <a:pt x="2269" y="747"/>
                      </a:cubicBezTo>
                      <a:cubicBezTo>
                        <a:pt x="2242" y="679"/>
                        <a:pt x="2242" y="679"/>
                        <a:pt x="2242" y="679"/>
                      </a:cubicBezTo>
                      <a:cubicBezTo>
                        <a:pt x="2242" y="676"/>
                        <a:pt x="2240" y="673"/>
                        <a:pt x="2239" y="671"/>
                      </a:cubicBezTo>
                      <a:cubicBezTo>
                        <a:pt x="2213" y="621"/>
                        <a:pt x="2213" y="621"/>
                        <a:pt x="2213" y="621"/>
                      </a:cubicBezTo>
                      <a:cubicBezTo>
                        <a:pt x="2211" y="618"/>
                        <a:pt x="2209" y="615"/>
                        <a:pt x="2206" y="613"/>
                      </a:cubicBezTo>
                      <a:cubicBezTo>
                        <a:pt x="2195" y="594"/>
                        <a:pt x="2195" y="594"/>
                        <a:pt x="2195" y="594"/>
                      </a:cubicBezTo>
                      <a:cubicBezTo>
                        <a:pt x="1999" y="251"/>
                        <a:pt x="1647" y="31"/>
                        <a:pt x="1252" y="5"/>
                      </a:cubicBezTo>
                      <a:cubicBezTo>
                        <a:pt x="1214" y="3"/>
                        <a:pt x="1214" y="3"/>
                        <a:pt x="1214" y="3"/>
                      </a:cubicBezTo>
                      <a:cubicBezTo>
                        <a:pt x="1210" y="1"/>
                        <a:pt x="1207" y="0"/>
                        <a:pt x="1202" y="0"/>
                      </a:cubicBezTo>
                      <a:cubicBezTo>
                        <a:pt x="1151" y="0"/>
                        <a:pt x="1151" y="0"/>
                        <a:pt x="1151" y="0"/>
                      </a:cubicBezTo>
                      <a:cubicBezTo>
                        <a:pt x="1147" y="0"/>
                        <a:pt x="1143" y="1"/>
                        <a:pt x="1140" y="3"/>
                      </a:cubicBezTo>
                      <a:cubicBezTo>
                        <a:pt x="1101" y="5"/>
                        <a:pt x="1101" y="5"/>
                        <a:pt x="1101" y="5"/>
                      </a:cubicBezTo>
                      <a:cubicBezTo>
                        <a:pt x="707" y="31"/>
                        <a:pt x="354" y="251"/>
                        <a:pt x="158" y="594"/>
                      </a:cubicBezTo>
                      <a:cubicBezTo>
                        <a:pt x="147" y="614"/>
                        <a:pt x="147" y="614"/>
                        <a:pt x="147" y="614"/>
                      </a:cubicBezTo>
                      <a:cubicBezTo>
                        <a:pt x="144" y="616"/>
                        <a:pt x="142" y="618"/>
                        <a:pt x="140" y="621"/>
                      </a:cubicBezTo>
                      <a:cubicBezTo>
                        <a:pt x="109" y="681"/>
                        <a:pt x="109" y="681"/>
                        <a:pt x="109" y="681"/>
                      </a:cubicBezTo>
                      <a:cubicBezTo>
                        <a:pt x="109" y="682"/>
                        <a:pt x="109" y="683"/>
                        <a:pt x="108" y="684"/>
                      </a:cubicBezTo>
                      <a:cubicBezTo>
                        <a:pt x="83" y="746"/>
                        <a:pt x="83" y="746"/>
                        <a:pt x="83" y="746"/>
                      </a:cubicBezTo>
                      <a:cubicBezTo>
                        <a:pt x="39" y="857"/>
                        <a:pt x="13" y="976"/>
                        <a:pt x="5" y="1100"/>
                      </a:cubicBezTo>
                      <a:cubicBezTo>
                        <a:pt x="3" y="1140"/>
                        <a:pt x="3" y="1140"/>
                        <a:pt x="3" y="1140"/>
                      </a:cubicBezTo>
                      <a:cubicBezTo>
                        <a:pt x="1" y="1143"/>
                        <a:pt x="0" y="1147"/>
                        <a:pt x="0" y="1150"/>
                      </a:cubicBezTo>
                      <a:cubicBezTo>
                        <a:pt x="0" y="1202"/>
                        <a:pt x="0" y="1202"/>
                        <a:pt x="0" y="1202"/>
                      </a:cubicBezTo>
                      <a:cubicBezTo>
                        <a:pt x="0" y="1206"/>
                        <a:pt x="1" y="1209"/>
                        <a:pt x="3" y="1212"/>
                      </a:cubicBezTo>
                      <a:cubicBezTo>
                        <a:pt x="5" y="1252"/>
                        <a:pt x="5" y="1252"/>
                        <a:pt x="5" y="1252"/>
                      </a:cubicBezTo>
                      <a:cubicBezTo>
                        <a:pt x="13" y="1376"/>
                        <a:pt x="40" y="1495"/>
                        <a:pt x="83" y="1606"/>
                      </a:cubicBezTo>
                      <a:cubicBezTo>
                        <a:pt x="108" y="1669"/>
                        <a:pt x="108" y="1669"/>
                        <a:pt x="108" y="1669"/>
                      </a:cubicBezTo>
                      <a:cubicBezTo>
                        <a:pt x="109" y="1670"/>
                        <a:pt x="109" y="1671"/>
                        <a:pt x="109" y="1671"/>
                      </a:cubicBezTo>
                      <a:cubicBezTo>
                        <a:pt x="140" y="1731"/>
                        <a:pt x="140" y="1731"/>
                        <a:pt x="140" y="1731"/>
                      </a:cubicBezTo>
                      <a:cubicBezTo>
                        <a:pt x="142" y="1734"/>
                        <a:pt x="144" y="1737"/>
                        <a:pt x="147" y="1739"/>
                      </a:cubicBezTo>
                      <a:cubicBezTo>
                        <a:pt x="158" y="1758"/>
                        <a:pt x="158" y="1758"/>
                        <a:pt x="158" y="1758"/>
                      </a:cubicBezTo>
                      <a:cubicBezTo>
                        <a:pt x="354" y="2101"/>
                        <a:pt x="707" y="2322"/>
                        <a:pt x="1101" y="2347"/>
                      </a:cubicBezTo>
                      <a:cubicBezTo>
                        <a:pt x="1141" y="2350"/>
                        <a:pt x="1141" y="2350"/>
                        <a:pt x="1141" y="2350"/>
                      </a:cubicBezTo>
                      <a:cubicBezTo>
                        <a:pt x="1144" y="2351"/>
                        <a:pt x="1147" y="2352"/>
                        <a:pt x="1151" y="2352"/>
                      </a:cubicBezTo>
                      <a:cubicBezTo>
                        <a:pt x="1202" y="2352"/>
                        <a:pt x="1202" y="2352"/>
                        <a:pt x="1202" y="2352"/>
                      </a:cubicBezTo>
                      <a:cubicBezTo>
                        <a:pt x="1206" y="2352"/>
                        <a:pt x="1209" y="2351"/>
                        <a:pt x="1212" y="2350"/>
                      </a:cubicBezTo>
                      <a:cubicBezTo>
                        <a:pt x="1252" y="2347"/>
                        <a:pt x="1252" y="2347"/>
                        <a:pt x="1252" y="2347"/>
                      </a:cubicBezTo>
                      <a:cubicBezTo>
                        <a:pt x="1647" y="2322"/>
                        <a:pt x="1999" y="2101"/>
                        <a:pt x="2195" y="1758"/>
                      </a:cubicBezTo>
                      <a:cubicBezTo>
                        <a:pt x="2206" y="1739"/>
                        <a:pt x="2206" y="1739"/>
                        <a:pt x="2206" y="1739"/>
                      </a:cubicBezTo>
                      <a:cubicBezTo>
                        <a:pt x="2209" y="1737"/>
                        <a:pt x="2211" y="1734"/>
                        <a:pt x="2213" y="1731"/>
                      </a:cubicBezTo>
                      <a:cubicBezTo>
                        <a:pt x="2240" y="1679"/>
                        <a:pt x="2240" y="1679"/>
                        <a:pt x="2240" y="1679"/>
                      </a:cubicBezTo>
                      <a:cubicBezTo>
                        <a:pt x="2241" y="1678"/>
                        <a:pt x="2241" y="1676"/>
                        <a:pt x="2242" y="1675"/>
                      </a:cubicBezTo>
                      <a:cubicBezTo>
                        <a:pt x="2269" y="1606"/>
                        <a:pt x="2269" y="1606"/>
                        <a:pt x="2269" y="1606"/>
                      </a:cubicBezTo>
                      <a:cubicBezTo>
                        <a:pt x="2314" y="1496"/>
                        <a:pt x="2340" y="1377"/>
                        <a:pt x="2348" y="1252"/>
                      </a:cubicBezTo>
                      <a:cubicBezTo>
                        <a:pt x="2351" y="1210"/>
                        <a:pt x="2351" y="1210"/>
                        <a:pt x="2351" y="1210"/>
                      </a:cubicBezTo>
                      <a:cubicBezTo>
                        <a:pt x="2352" y="1208"/>
                        <a:pt x="2352" y="1205"/>
                        <a:pt x="2352" y="1202"/>
                      </a:cubicBezTo>
                      <a:cubicBezTo>
                        <a:pt x="2352" y="1150"/>
                        <a:pt x="2352" y="1150"/>
                        <a:pt x="2352" y="1150"/>
                      </a:cubicBezTo>
                      <a:cubicBezTo>
                        <a:pt x="2352" y="1148"/>
                        <a:pt x="2352" y="1145"/>
                        <a:pt x="2351" y="1142"/>
                      </a:cubicBezTo>
                      <a:close/>
                      <a:moveTo>
                        <a:pt x="1664" y="1743"/>
                      </a:moveTo>
                      <a:cubicBezTo>
                        <a:pt x="1648" y="1783"/>
                        <a:pt x="1648" y="1783"/>
                        <a:pt x="1648" y="1783"/>
                      </a:cubicBezTo>
                      <a:cubicBezTo>
                        <a:pt x="1556" y="2028"/>
                        <a:pt x="1419" y="2188"/>
                        <a:pt x="1263" y="2234"/>
                      </a:cubicBezTo>
                      <a:cubicBezTo>
                        <a:pt x="1225" y="2245"/>
                        <a:pt x="1225" y="2245"/>
                        <a:pt x="1225" y="2245"/>
                      </a:cubicBezTo>
                      <a:cubicBezTo>
                        <a:pt x="1225" y="1743"/>
                        <a:pt x="1225" y="1743"/>
                        <a:pt x="1225" y="1743"/>
                      </a:cubicBezTo>
                      <a:lnTo>
                        <a:pt x="1664" y="1743"/>
                      </a:lnTo>
                      <a:close/>
                      <a:moveTo>
                        <a:pt x="1225" y="609"/>
                      </a:moveTo>
                      <a:cubicBezTo>
                        <a:pt x="1225" y="107"/>
                        <a:pt x="1225" y="107"/>
                        <a:pt x="1225" y="107"/>
                      </a:cubicBezTo>
                      <a:cubicBezTo>
                        <a:pt x="1263" y="118"/>
                        <a:pt x="1263" y="118"/>
                        <a:pt x="1263" y="118"/>
                      </a:cubicBezTo>
                      <a:cubicBezTo>
                        <a:pt x="1419" y="164"/>
                        <a:pt x="1556" y="324"/>
                        <a:pt x="1648" y="569"/>
                      </a:cubicBezTo>
                      <a:cubicBezTo>
                        <a:pt x="1664" y="609"/>
                        <a:pt x="1664" y="609"/>
                        <a:pt x="1664" y="609"/>
                      </a:cubicBezTo>
                      <a:lnTo>
                        <a:pt x="1225" y="609"/>
                      </a:lnTo>
                      <a:close/>
                      <a:moveTo>
                        <a:pt x="1747" y="1128"/>
                      </a:moveTo>
                      <a:cubicBezTo>
                        <a:pt x="1225" y="1128"/>
                        <a:pt x="1225" y="1128"/>
                        <a:pt x="1225" y="1128"/>
                      </a:cubicBezTo>
                      <a:cubicBezTo>
                        <a:pt x="1225" y="706"/>
                        <a:pt x="1225" y="706"/>
                        <a:pt x="1225" y="706"/>
                      </a:cubicBezTo>
                      <a:cubicBezTo>
                        <a:pt x="1690" y="706"/>
                        <a:pt x="1690" y="706"/>
                        <a:pt x="1690" y="706"/>
                      </a:cubicBezTo>
                      <a:cubicBezTo>
                        <a:pt x="1695" y="728"/>
                        <a:pt x="1695" y="728"/>
                        <a:pt x="1695" y="728"/>
                      </a:cubicBezTo>
                      <a:cubicBezTo>
                        <a:pt x="1723" y="838"/>
                        <a:pt x="1740" y="962"/>
                        <a:pt x="1745" y="1097"/>
                      </a:cubicBezTo>
                      <a:lnTo>
                        <a:pt x="1747" y="1128"/>
                      </a:lnTo>
                      <a:close/>
                      <a:moveTo>
                        <a:pt x="1747" y="1224"/>
                      </a:moveTo>
                      <a:cubicBezTo>
                        <a:pt x="1745" y="1255"/>
                        <a:pt x="1745" y="1255"/>
                        <a:pt x="1745" y="1255"/>
                      </a:cubicBezTo>
                      <a:cubicBezTo>
                        <a:pt x="1740" y="1391"/>
                        <a:pt x="1724" y="1512"/>
                        <a:pt x="1695" y="1624"/>
                      </a:cubicBezTo>
                      <a:cubicBezTo>
                        <a:pt x="1690" y="1647"/>
                        <a:pt x="1690" y="1647"/>
                        <a:pt x="1690" y="1647"/>
                      </a:cubicBezTo>
                      <a:cubicBezTo>
                        <a:pt x="1225" y="1647"/>
                        <a:pt x="1225" y="1647"/>
                        <a:pt x="1225" y="1647"/>
                      </a:cubicBezTo>
                      <a:cubicBezTo>
                        <a:pt x="1225" y="1224"/>
                        <a:pt x="1225" y="1224"/>
                        <a:pt x="1225" y="1224"/>
                      </a:cubicBezTo>
                      <a:lnTo>
                        <a:pt x="1747" y="1224"/>
                      </a:lnTo>
                      <a:close/>
                      <a:moveTo>
                        <a:pt x="1851" y="1128"/>
                      </a:moveTo>
                      <a:cubicBezTo>
                        <a:pt x="1850" y="1100"/>
                        <a:pt x="1850" y="1100"/>
                        <a:pt x="1850" y="1100"/>
                      </a:cubicBezTo>
                      <a:cubicBezTo>
                        <a:pt x="1845" y="973"/>
                        <a:pt x="1830" y="853"/>
                        <a:pt x="1804" y="742"/>
                      </a:cubicBezTo>
                      <a:cubicBezTo>
                        <a:pt x="1796" y="706"/>
                        <a:pt x="1796" y="706"/>
                        <a:pt x="1796" y="706"/>
                      </a:cubicBezTo>
                      <a:cubicBezTo>
                        <a:pt x="2143" y="706"/>
                        <a:pt x="2143" y="706"/>
                        <a:pt x="2143" y="706"/>
                      </a:cubicBezTo>
                      <a:cubicBezTo>
                        <a:pt x="2151" y="723"/>
                        <a:pt x="2151" y="723"/>
                        <a:pt x="2151" y="723"/>
                      </a:cubicBezTo>
                      <a:cubicBezTo>
                        <a:pt x="2205" y="837"/>
                        <a:pt x="2237" y="963"/>
                        <a:pt x="2247" y="1096"/>
                      </a:cubicBezTo>
                      <a:cubicBezTo>
                        <a:pt x="2249" y="1128"/>
                        <a:pt x="2249" y="1128"/>
                        <a:pt x="2249" y="1128"/>
                      </a:cubicBezTo>
                      <a:lnTo>
                        <a:pt x="1851" y="1128"/>
                      </a:lnTo>
                      <a:close/>
                      <a:moveTo>
                        <a:pt x="1804" y="1610"/>
                      </a:moveTo>
                      <a:cubicBezTo>
                        <a:pt x="1830" y="1500"/>
                        <a:pt x="1845" y="1379"/>
                        <a:pt x="1850" y="1253"/>
                      </a:cubicBezTo>
                      <a:cubicBezTo>
                        <a:pt x="1851" y="1224"/>
                        <a:pt x="1851" y="1224"/>
                        <a:pt x="1851" y="1224"/>
                      </a:cubicBezTo>
                      <a:cubicBezTo>
                        <a:pt x="2249" y="1224"/>
                        <a:pt x="2249" y="1224"/>
                        <a:pt x="2249" y="1224"/>
                      </a:cubicBezTo>
                      <a:cubicBezTo>
                        <a:pt x="2247" y="1256"/>
                        <a:pt x="2247" y="1256"/>
                        <a:pt x="2247" y="1256"/>
                      </a:cubicBezTo>
                      <a:cubicBezTo>
                        <a:pt x="2237" y="1389"/>
                        <a:pt x="2205" y="1515"/>
                        <a:pt x="2151" y="1630"/>
                      </a:cubicBezTo>
                      <a:cubicBezTo>
                        <a:pt x="2143" y="1647"/>
                        <a:pt x="2143" y="1647"/>
                        <a:pt x="2143" y="1647"/>
                      </a:cubicBezTo>
                      <a:cubicBezTo>
                        <a:pt x="1796" y="1647"/>
                        <a:pt x="1796" y="1647"/>
                        <a:pt x="1796" y="1647"/>
                      </a:cubicBezTo>
                      <a:lnTo>
                        <a:pt x="1804" y="1610"/>
                      </a:lnTo>
                      <a:close/>
                      <a:moveTo>
                        <a:pt x="2053" y="562"/>
                      </a:moveTo>
                      <a:cubicBezTo>
                        <a:pt x="2086" y="609"/>
                        <a:pt x="2086" y="609"/>
                        <a:pt x="2086" y="609"/>
                      </a:cubicBezTo>
                      <a:cubicBezTo>
                        <a:pt x="1768" y="609"/>
                        <a:pt x="1768" y="609"/>
                        <a:pt x="1768" y="609"/>
                      </a:cubicBezTo>
                      <a:cubicBezTo>
                        <a:pt x="1761" y="589"/>
                        <a:pt x="1761" y="589"/>
                        <a:pt x="1761" y="589"/>
                      </a:cubicBezTo>
                      <a:cubicBezTo>
                        <a:pt x="1717" y="455"/>
                        <a:pt x="1662" y="343"/>
                        <a:pt x="1596" y="253"/>
                      </a:cubicBezTo>
                      <a:cubicBezTo>
                        <a:pt x="1528" y="159"/>
                        <a:pt x="1528" y="159"/>
                        <a:pt x="1528" y="159"/>
                      </a:cubicBezTo>
                      <a:cubicBezTo>
                        <a:pt x="1633" y="209"/>
                        <a:pt x="1633" y="209"/>
                        <a:pt x="1633" y="209"/>
                      </a:cubicBezTo>
                      <a:cubicBezTo>
                        <a:pt x="1804" y="290"/>
                        <a:pt x="1945" y="409"/>
                        <a:pt x="2053" y="562"/>
                      </a:cubicBezTo>
                      <a:close/>
                      <a:moveTo>
                        <a:pt x="1596" y="2099"/>
                      </a:moveTo>
                      <a:cubicBezTo>
                        <a:pt x="1662" y="2009"/>
                        <a:pt x="1717" y="1896"/>
                        <a:pt x="1761" y="1763"/>
                      </a:cubicBezTo>
                      <a:cubicBezTo>
                        <a:pt x="1767" y="1743"/>
                        <a:pt x="1767" y="1743"/>
                        <a:pt x="1767" y="1743"/>
                      </a:cubicBezTo>
                      <a:cubicBezTo>
                        <a:pt x="2086" y="1743"/>
                        <a:pt x="2086" y="1743"/>
                        <a:pt x="2086" y="1743"/>
                      </a:cubicBezTo>
                      <a:cubicBezTo>
                        <a:pt x="2053" y="1790"/>
                        <a:pt x="2053" y="1790"/>
                        <a:pt x="2053" y="1790"/>
                      </a:cubicBezTo>
                      <a:cubicBezTo>
                        <a:pt x="1946" y="1942"/>
                        <a:pt x="1801" y="2064"/>
                        <a:pt x="1633" y="2143"/>
                      </a:cubicBezTo>
                      <a:cubicBezTo>
                        <a:pt x="1528" y="2193"/>
                        <a:pt x="1528" y="2193"/>
                        <a:pt x="1528" y="2193"/>
                      </a:cubicBezTo>
                      <a:lnTo>
                        <a:pt x="1596" y="2099"/>
                      </a:lnTo>
                      <a:close/>
                      <a:moveTo>
                        <a:pt x="1129" y="1743"/>
                      </a:moveTo>
                      <a:cubicBezTo>
                        <a:pt x="1129" y="2245"/>
                        <a:pt x="1129" y="2245"/>
                        <a:pt x="1129" y="2245"/>
                      </a:cubicBezTo>
                      <a:cubicBezTo>
                        <a:pt x="1091" y="2234"/>
                        <a:pt x="1091" y="2234"/>
                        <a:pt x="1091" y="2234"/>
                      </a:cubicBezTo>
                      <a:cubicBezTo>
                        <a:pt x="934" y="2188"/>
                        <a:pt x="797" y="2028"/>
                        <a:pt x="705" y="1783"/>
                      </a:cubicBezTo>
                      <a:cubicBezTo>
                        <a:pt x="690" y="1743"/>
                        <a:pt x="690" y="1743"/>
                        <a:pt x="690" y="1743"/>
                      </a:cubicBezTo>
                      <a:lnTo>
                        <a:pt x="1129" y="1743"/>
                      </a:lnTo>
                      <a:close/>
                      <a:moveTo>
                        <a:pt x="502" y="1224"/>
                      </a:moveTo>
                      <a:cubicBezTo>
                        <a:pt x="503" y="1253"/>
                        <a:pt x="503" y="1253"/>
                        <a:pt x="503" y="1253"/>
                      </a:cubicBezTo>
                      <a:cubicBezTo>
                        <a:pt x="507" y="1376"/>
                        <a:pt x="523" y="1496"/>
                        <a:pt x="549" y="1610"/>
                      </a:cubicBezTo>
                      <a:cubicBezTo>
                        <a:pt x="557" y="1647"/>
                        <a:pt x="557" y="1647"/>
                        <a:pt x="557" y="1647"/>
                      </a:cubicBezTo>
                      <a:cubicBezTo>
                        <a:pt x="209" y="1647"/>
                        <a:pt x="209" y="1647"/>
                        <a:pt x="209" y="1647"/>
                      </a:cubicBezTo>
                      <a:cubicBezTo>
                        <a:pt x="201" y="1630"/>
                        <a:pt x="201" y="1630"/>
                        <a:pt x="201" y="1630"/>
                      </a:cubicBezTo>
                      <a:cubicBezTo>
                        <a:pt x="148" y="1514"/>
                        <a:pt x="116" y="1389"/>
                        <a:pt x="106" y="1256"/>
                      </a:cubicBezTo>
                      <a:cubicBezTo>
                        <a:pt x="104" y="1224"/>
                        <a:pt x="104" y="1224"/>
                        <a:pt x="104" y="1224"/>
                      </a:cubicBezTo>
                      <a:lnTo>
                        <a:pt x="502" y="1224"/>
                      </a:lnTo>
                      <a:close/>
                      <a:moveTo>
                        <a:pt x="690" y="609"/>
                      </a:moveTo>
                      <a:cubicBezTo>
                        <a:pt x="705" y="569"/>
                        <a:pt x="705" y="569"/>
                        <a:pt x="705" y="569"/>
                      </a:cubicBezTo>
                      <a:cubicBezTo>
                        <a:pt x="798" y="324"/>
                        <a:pt x="935" y="164"/>
                        <a:pt x="1091" y="118"/>
                      </a:cubicBezTo>
                      <a:cubicBezTo>
                        <a:pt x="1129" y="107"/>
                        <a:pt x="1129" y="107"/>
                        <a:pt x="1129" y="107"/>
                      </a:cubicBezTo>
                      <a:cubicBezTo>
                        <a:pt x="1129" y="609"/>
                        <a:pt x="1129" y="609"/>
                        <a:pt x="1129" y="609"/>
                      </a:cubicBezTo>
                      <a:lnTo>
                        <a:pt x="690" y="609"/>
                      </a:lnTo>
                      <a:close/>
                      <a:moveTo>
                        <a:pt x="606" y="1128"/>
                      </a:moveTo>
                      <a:cubicBezTo>
                        <a:pt x="607" y="1097"/>
                        <a:pt x="607" y="1097"/>
                        <a:pt x="607" y="1097"/>
                      </a:cubicBezTo>
                      <a:cubicBezTo>
                        <a:pt x="613" y="959"/>
                        <a:pt x="630" y="838"/>
                        <a:pt x="658" y="728"/>
                      </a:cubicBezTo>
                      <a:cubicBezTo>
                        <a:pt x="664" y="706"/>
                        <a:pt x="664" y="706"/>
                        <a:pt x="664" y="706"/>
                      </a:cubicBezTo>
                      <a:cubicBezTo>
                        <a:pt x="1129" y="706"/>
                        <a:pt x="1129" y="706"/>
                        <a:pt x="1129" y="706"/>
                      </a:cubicBezTo>
                      <a:cubicBezTo>
                        <a:pt x="1129" y="1128"/>
                        <a:pt x="1129" y="1128"/>
                        <a:pt x="1129" y="1128"/>
                      </a:cubicBezTo>
                      <a:lnTo>
                        <a:pt x="606" y="1128"/>
                      </a:lnTo>
                      <a:close/>
                      <a:moveTo>
                        <a:pt x="658" y="1624"/>
                      </a:moveTo>
                      <a:cubicBezTo>
                        <a:pt x="630" y="1514"/>
                        <a:pt x="613" y="1393"/>
                        <a:pt x="607" y="1255"/>
                      </a:cubicBezTo>
                      <a:cubicBezTo>
                        <a:pt x="606" y="1224"/>
                        <a:pt x="606" y="1224"/>
                        <a:pt x="606" y="1224"/>
                      </a:cubicBezTo>
                      <a:cubicBezTo>
                        <a:pt x="1129" y="1224"/>
                        <a:pt x="1129" y="1224"/>
                        <a:pt x="1129" y="1224"/>
                      </a:cubicBezTo>
                      <a:cubicBezTo>
                        <a:pt x="1129" y="1647"/>
                        <a:pt x="1129" y="1647"/>
                        <a:pt x="1129" y="1647"/>
                      </a:cubicBezTo>
                      <a:cubicBezTo>
                        <a:pt x="664" y="1647"/>
                        <a:pt x="664" y="1647"/>
                        <a:pt x="664" y="1647"/>
                      </a:cubicBezTo>
                      <a:lnTo>
                        <a:pt x="658" y="1624"/>
                      </a:lnTo>
                      <a:close/>
                      <a:moveTo>
                        <a:pt x="549" y="742"/>
                      </a:moveTo>
                      <a:cubicBezTo>
                        <a:pt x="523" y="857"/>
                        <a:pt x="507" y="977"/>
                        <a:pt x="503" y="1100"/>
                      </a:cubicBezTo>
                      <a:cubicBezTo>
                        <a:pt x="502" y="1128"/>
                        <a:pt x="502" y="1128"/>
                        <a:pt x="502" y="1128"/>
                      </a:cubicBezTo>
                      <a:cubicBezTo>
                        <a:pt x="104" y="1128"/>
                        <a:pt x="104" y="1128"/>
                        <a:pt x="104" y="1128"/>
                      </a:cubicBezTo>
                      <a:cubicBezTo>
                        <a:pt x="106" y="1096"/>
                        <a:pt x="106" y="1096"/>
                        <a:pt x="106" y="1096"/>
                      </a:cubicBezTo>
                      <a:cubicBezTo>
                        <a:pt x="116" y="963"/>
                        <a:pt x="148" y="838"/>
                        <a:pt x="202" y="723"/>
                      </a:cubicBezTo>
                      <a:cubicBezTo>
                        <a:pt x="210" y="706"/>
                        <a:pt x="210" y="706"/>
                        <a:pt x="210" y="706"/>
                      </a:cubicBezTo>
                      <a:cubicBezTo>
                        <a:pt x="557" y="706"/>
                        <a:pt x="557" y="706"/>
                        <a:pt x="557" y="706"/>
                      </a:cubicBezTo>
                      <a:lnTo>
                        <a:pt x="549" y="742"/>
                      </a:lnTo>
                      <a:close/>
                      <a:moveTo>
                        <a:pt x="757" y="253"/>
                      </a:moveTo>
                      <a:cubicBezTo>
                        <a:pt x="691" y="343"/>
                        <a:pt x="636" y="456"/>
                        <a:pt x="592" y="589"/>
                      </a:cubicBezTo>
                      <a:cubicBezTo>
                        <a:pt x="585" y="609"/>
                        <a:pt x="585" y="609"/>
                        <a:pt x="585" y="609"/>
                      </a:cubicBezTo>
                      <a:cubicBezTo>
                        <a:pt x="268" y="609"/>
                        <a:pt x="268" y="609"/>
                        <a:pt x="268" y="609"/>
                      </a:cubicBezTo>
                      <a:cubicBezTo>
                        <a:pt x="301" y="562"/>
                        <a:pt x="301" y="562"/>
                        <a:pt x="301" y="562"/>
                      </a:cubicBezTo>
                      <a:cubicBezTo>
                        <a:pt x="408" y="408"/>
                        <a:pt x="549" y="289"/>
                        <a:pt x="720" y="209"/>
                      </a:cubicBezTo>
                      <a:cubicBezTo>
                        <a:pt x="825" y="159"/>
                        <a:pt x="825" y="159"/>
                        <a:pt x="825" y="159"/>
                      </a:cubicBezTo>
                      <a:lnTo>
                        <a:pt x="757" y="253"/>
                      </a:lnTo>
                      <a:close/>
                      <a:moveTo>
                        <a:pt x="301" y="1790"/>
                      </a:moveTo>
                      <a:cubicBezTo>
                        <a:pt x="268" y="1743"/>
                        <a:pt x="268" y="1743"/>
                        <a:pt x="268" y="1743"/>
                      </a:cubicBezTo>
                      <a:cubicBezTo>
                        <a:pt x="585" y="1743"/>
                        <a:pt x="585" y="1743"/>
                        <a:pt x="585" y="1743"/>
                      </a:cubicBezTo>
                      <a:cubicBezTo>
                        <a:pt x="592" y="1763"/>
                        <a:pt x="592" y="1763"/>
                        <a:pt x="592" y="1763"/>
                      </a:cubicBezTo>
                      <a:cubicBezTo>
                        <a:pt x="635" y="1895"/>
                        <a:pt x="691" y="2008"/>
                        <a:pt x="757" y="2099"/>
                      </a:cubicBezTo>
                      <a:cubicBezTo>
                        <a:pt x="825" y="2192"/>
                        <a:pt x="825" y="2192"/>
                        <a:pt x="825" y="2192"/>
                      </a:cubicBezTo>
                      <a:cubicBezTo>
                        <a:pt x="720" y="2143"/>
                        <a:pt x="720" y="2143"/>
                        <a:pt x="720" y="2143"/>
                      </a:cubicBezTo>
                      <a:cubicBezTo>
                        <a:pt x="550" y="2063"/>
                        <a:pt x="409" y="1945"/>
                        <a:pt x="301" y="1790"/>
                      </a:cubicBez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9" name="íṧḷiḍe">
                  <a:extLst>
                    <a:ext uri="{FF2B5EF4-FFF2-40B4-BE49-F238E27FC236}">
                      <a16:creationId xmlns:a16="http://schemas.microsoft.com/office/drawing/2014/main" xmlns="" id="{18DCDC05-647C-47BD-8ECE-06FD18FCC02B}"/>
                    </a:ext>
                  </a:extLst>
                </p:cNvPr>
                <p:cNvSpPr/>
                <p:nvPr/>
              </p:nvSpPr>
              <p:spPr bwMode="auto">
                <a:xfrm>
                  <a:off x="1837" y="1429"/>
                  <a:ext cx="228" cy="187"/>
                </a:xfrm>
                <a:custGeom>
                  <a:avLst/>
                  <a:gdLst>
                    <a:gd name="T0" fmla="*/ 2 w 228"/>
                    <a:gd name="T1" fmla="*/ 140 h 187"/>
                    <a:gd name="T2" fmla="*/ 0 w 228"/>
                    <a:gd name="T3" fmla="*/ 162 h 187"/>
                    <a:gd name="T4" fmla="*/ 205 w 228"/>
                    <a:gd name="T5" fmla="*/ 187 h 187"/>
                    <a:gd name="T6" fmla="*/ 228 w 228"/>
                    <a:gd name="T7" fmla="*/ 2 h 187"/>
                    <a:gd name="T8" fmla="*/ 206 w 228"/>
                    <a:gd name="T9" fmla="*/ 0 h 187"/>
                    <a:gd name="T10" fmla="*/ 186 w 228"/>
                    <a:gd name="T11" fmla="*/ 162 h 187"/>
                    <a:gd name="T12" fmla="*/ 2 w 228"/>
                    <a:gd name="T13" fmla="*/ 140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8" h="187">
                      <a:moveTo>
                        <a:pt x="2" y="140"/>
                      </a:moveTo>
                      <a:lnTo>
                        <a:pt x="0" y="162"/>
                      </a:lnTo>
                      <a:lnTo>
                        <a:pt x="205" y="187"/>
                      </a:lnTo>
                      <a:lnTo>
                        <a:pt x="228" y="2"/>
                      </a:lnTo>
                      <a:lnTo>
                        <a:pt x="206" y="0"/>
                      </a:lnTo>
                      <a:lnTo>
                        <a:pt x="186" y="162"/>
                      </a:lnTo>
                      <a:lnTo>
                        <a:pt x="2" y="140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0" name="îŝļiḓé">
                  <a:extLst>
                    <a:ext uri="{FF2B5EF4-FFF2-40B4-BE49-F238E27FC236}">
                      <a16:creationId xmlns:a16="http://schemas.microsoft.com/office/drawing/2014/main" xmlns="" id="{042BA555-81C4-485E-9962-0159158B64FD}"/>
                    </a:ext>
                  </a:extLst>
                </p:cNvPr>
                <p:cNvSpPr/>
                <p:nvPr/>
              </p:nvSpPr>
              <p:spPr bwMode="auto">
                <a:xfrm>
                  <a:off x="1734" y="1308"/>
                  <a:ext cx="584" cy="583"/>
                </a:xfrm>
                <a:custGeom>
                  <a:avLst/>
                  <a:gdLst>
                    <a:gd name="T0" fmla="*/ 75 w 2436"/>
                    <a:gd name="T1" fmla="*/ 1080 h 2436"/>
                    <a:gd name="T2" fmla="*/ 1080 w 2436"/>
                    <a:gd name="T3" fmla="*/ 2360 h 2436"/>
                    <a:gd name="T4" fmla="*/ 2360 w 2436"/>
                    <a:gd name="T5" fmla="*/ 1355 h 2436"/>
                    <a:gd name="T6" fmla="*/ 1355 w 2436"/>
                    <a:gd name="T7" fmla="*/ 75 h 2436"/>
                    <a:gd name="T8" fmla="*/ 75 w 2436"/>
                    <a:gd name="T9" fmla="*/ 1080 h 2436"/>
                    <a:gd name="T10" fmla="*/ 1344 w 2436"/>
                    <a:gd name="T11" fmla="*/ 167 h 2436"/>
                    <a:gd name="T12" fmla="*/ 2268 w 2436"/>
                    <a:gd name="T13" fmla="*/ 1344 h 2436"/>
                    <a:gd name="T14" fmla="*/ 1091 w 2436"/>
                    <a:gd name="T15" fmla="*/ 2268 h 2436"/>
                    <a:gd name="T16" fmla="*/ 167 w 2436"/>
                    <a:gd name="T17" fmla="*/ 1091 h 2436"/>
                    <a:gd name="T18" fmla="*/ 1344 w 2436"/>
                    <a:gd name="T19" fmla="*/ 167 h 24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36" h="2436">
                      <a:moveTo>
                        <a:pt x="75" y="1080"/>
                      </a:moveTo>
                      <a:cubicBezTo>
                        <a:pt x="0" y="1710"/>
                        <a:pt x="450" y="2284"/>
                        <a:pt x="1080" y="2360"/>
                      </a:cubicBezTo>
                      <a:cubicBezTo>
                        <a:pt x="1710" y="2436"/>
                        <a:pt x="2284" y="1985"/>
                        <a:pt x="2360" y="1355"/>
                      </a:cubicBezTo>
                      <a:cubicBezTo>
                        <a:pt x="2436" y="725"/>
                        <a:pt x="1985" y="151"/>
                        <a:pt x="1355" y="75"/>
                      </a:cubicBezTo>
                      <a:cubicBezTo>
                        <a:pt x="725" y="0"/>
                        <a:pt x="151" y="450"/>
                        <a:pt x="75" y="1080"/>
                      </a:cubicBezTo>
                      <a:close/>
                      <a:moveTo>
                        <a:pt x="1344" y="167"/>
                      </a:moveTo>
                      <a:cubicBezTo>
                        <a:pt x="1923" y="237"/>
                        <a:pt x="2338" y="765"/>
                        <a:pt x="2268" y="1344"/>
                      </a:cubicBezTo>
                      <a:cubicBezTo>
                        <a:pt x="2198" y="1923"/>
                        <a:pt x="1671" y="2338"/>
                        <a:pt x="1091" y="2268"/>
                      </a:cubicBezTo>
                      <a:cubicBezTo>
                        <a:pt x="512" y="2198"/>
                        <a:pt x="98" y="1671"/>
                        <a:pt x="167" y="1091"/>
                      </a:cubicBezTo>
                      <a:cubicBezTo>
                        <a:pt x="237" y="512"/>
                        <a:pt x="765" y="98"/>
                        <a:pt x="1344" y="167"/>
                      </a:cubicBez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1" name="ïṣḷiḍè">
                  <a:extLst>
                    <a:ext uri="{FF2B5EF4-FFF2-40B4-BE49-F238E27FC236}">
                      <a16:creationId xmlns:a16="http://schemas.microsoft.com/office/drawing/2014/main" xmlns="" id="{607F0C92-B75D-43BA-B26D-6D858A1BCFFE}"/>
                    </a:ext>
                  </a:extLst>
                </p:cNvPr>
                <p:cNvSpPr/>
                <p:nvPr/>
              </p:nvSpPr>
              <p:spPr bwMode="auto">
                <a:xfrm>
                  <a:off x="4093" y="74"/>
                  <a:ext cx="630" cy="622"/>
                </a:xfrm>
                <a:custGeom>
                  <a:avLst/>
                  <a:gdLst>
                    <a:gd name="T0" fmla="*/ 194 w 630"/>
                    <a:gd name="T1" fmla="*/ 0 h 622"/>
                    <a:gd name="T2" fmla="*/ 0 w 630"/>
                    <a:gd name="T3" fmla="*/ 423 h 622"/>
                    <a:gd name="T4" fmla="*/ 436 w 630"/>
                    <a:gd name="T5" fmla="*/ 622 h 622"/>
                    <a:gd name="T6" fmla="*/ 630 w 630"/>
                    <a:gd name="T7" fmla="*/ 198 h 622"/>
                    <a:gd name="T8" fmla="*/ 194 w 630"/>
                    <a:gd name="T9" fmla="*/ 0 h 622"/>
                    <a:gd name="T10" fmla="*/ 27 w 630"/>
                    <a:gd name="T11" fmla="*/ 413 h 622"/>
                    <a:gd name="T12" fmla="*/ 204 w 630"/>
                    <a:gd name="T13" fmla="*/ 26 h 622"/>
                    <a:gd name="T14" fmla="*/ 603 w 630"/>
                    <a:gd name="T15" fmla="*/ 208 h 622"/>
                    <a:gd name="T16" fmla="*/ 426 w 630"/>
                    <a:gd name="T17" fmla="*/ 595 h 622"/>
                    <a:gd name="T18" fmla="*/ 27 w 630"/>
                    <a:gd name="T19" fmla="*/ 413 h 6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30" h="622">
                      <a:moveTo>
                        <a:pt x="194" y="0"/>
                      </a:moveTo>
                      <a:lnTo>
                        <a:pt x="0" y="423"/>
                      </a:lnTo>
                      <a:lnTo>
                        <a:pt x="436" y="622"/>
                      </a:lnTo>
                      <a:lnTo>
                        <a:pt x="630" y="198"/>
                      </a:lnTo>
                      <a:lnTo>
                        <a:pt x="194" y="0"/>
                      </a:lnTo>
                      <a:close/>
                      <a:moveTo>
                        <a:pt x="27" y="413"/>
                      </a:moveTo>
                      <a:lnTo>
                        <a:pt x="204" y="26"/>
                      </a:lnTo>
                      <a:lnTo>
                        <a:pt x="603" y="208"/>
                      </a:lnTo>
                      <a:lnTo>
                        <a:pt x="426" y="595"/>
                      </a:lnTo>
                      <a:lnTo>
                        <a:pt x="27" y="413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2" name="ïṩľïḓê">
                  <a:extLst>
                    <a:ext uri="{FF2B5EF4-FFF2-40B4-BE49-F238E27FC236}">
                      <a16:creationId xmlns:a16="http://schemas.microsoft.com/office/drawing/2014/main" xmlns="" id="{B330268F-1076-4247-8F54-3C12CDB5B719}"/>
                    </a:ext>
                  </a:extLst>
                </p:cNvPr>
                <p:cNvSpPr/>
                <p:nvPr/>
              </p:nvSpPr>
              <p:spPr bwMode="auto">
                <a:xfrm>
                  <a:off x="4166" y="119"/>
                  <a:ext cx="503" cy="468"/>
                </a:xfrm>
                <a:custGeom>
                  <a:avLst/>
                  <a:gdLst>
                    <a:gd name="T0" fmla="*/ 0 w 503"/>
                    <a:gd name="T1" fmla="*/ 301 h 468"/>
                    <a:gd name="T2" fmla="*/ 366 w 503"/>
                    <a:gd name="T3" fmla="*/ 468 h 468"/>
                    <a:gd name="T4" fmla="*/ 503 w 503"/>
                    <a:gd name="T5" fmla="*/ 167 h 468"/>
                    <a:gd name="T6" fmla="*/ 138 w 503"/>
                    <a:gd name="T7" fmla="*/ 0 h 468"/>
                    <a:gd name="T8" fmla="*/ 0 w 503"/>
                    <a:gd name="T9" fmla="*/ 301 h 468"/>
                    <a:gd name="T10" fmla="*/ 27 w 503"/>
                    <a:gd name="T11" fmla="*/ 291 h 468"/>
                    <a:gd name="T12" fmla="*/ 148 w 503"/>
                    <a:gd name="T13" fmla="*/ 27 h 468"/>
                    <a:gd name="T14" fmla="*/ 477 w 503"/>
                    <a:gd name="T15" fmla="*/ 176 h 468"/>
                    <a:gd name="T16" fmla="*/ 356 w 503"/>
                    <a:gd name="T17" fmla="*/ 441 h 468"/>
                    <a:gd name="T18" fmla="*/ 27 w 503"/>
                    <a:gd name="T19" fmla="*/ 291 h 4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03" h="468">
                      <a:moveTo>
                        <a:pt x="0" y="301"/>
                      </a:moveTo>
                      <a:lnTo>
                        <a:pt x="366" y="468"/>
                      </a:lnTo>
                      <a:lnTo>
                        <a:pt x="503" y="167"/>
                      </a:lnTo>
                      <a:lnTo>
                        <a:pt x="138" y="0"/>
                      </a:lnTo>
                      <a:lnTo>
                        <a:pt x="0" y="301"/>
                      </a:lnTo>
                      <a:close/>
                      <a:moveTo>
                        <a:pt x="27" y="291"/>
                      </a:moveTo>
                      <a:lnTo>
                        <a:pt x="148" y="27"/>
                      </a:lnTo>
                      <a:lnTo>
                        <a:pt x="477" y="176"/>
                      </a:lnTo>
                      <a:lnTo>
                        <a:pt x="356" y="441"/>
                      </a:lnTo>
                      <a:lnTo>
                        <a:pt x="27" y="291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3" name="í$ļíḓé">
                  <a:extLst>
                    <a:ext uri="{FF2B5EF4-FFF2-40B4-BE49-F238E27FC236}">
                      <a16:creationId xmlns:a16="http://schemas.microsoft.com/office/drawing/2014/main" xmlns="" id="{6761C08F-AE49-4DFB-BE1A-62C3FFD37310}"/>
                    </a:ext>
                  </a:extLst>
                </p:cNvPr>
                <p:cNvSpPr/>
                <p:nvPr/>
              </p:nvSpPr>
              <p:spPr bwMode="auto">
                <a:xfrm>
                  <a:off x="4311" y="212"/>
                  <a:ext cx="95" cy="95"/>
                </a:xfrm>
                <a:custGeom>
                  <a:avLst/>
                  <a:gdLst>
                    <a:gd name="T0" fmla="*/ 126 w 397"/>
                    <a:gd name="T1" fmla="*/ 357 h 397"/>
                    <a:gd name="T2" fmla="*/ 357 w 397"/>
                    <a:gd name="T3" fmla="*/ 271 h 397"/>
                    <a:gd name="T4" fmla="*/ 271 w 397"/>
                    <a:gd name="T5" fmla="*/ 40 h 397"/>
                    <a:gd name="T6" fmla="*/ 40 w 397"/>
                    <a:gd name="T7" fmla="*/ 126 h 397"/>
                    <a:gd name="T8" fmla="*/ 126 w 397"/>
                    <a:gd name="T9" fmla="*/ 357 h 397"/>
                    <a:gd name="T10" fmla="*/ 236 w 397"/>
                    <a:gd name="T11" fmla="*/ 116 h 397"/>
                    <a:gd name="T12" fmla="*/ 280 w 397"/>
                    <a:gd name="T13" fmla="*/ 236 h 397"/>
                    <a:gd name="T14" fmla="*/ 161 w 397"/>
                    <a:gd name="T15" fmla="*/ 280 h 397"/>
                    <a:gd name="T16" fmla="*/ 116 w 397"/>
                    <a:gd name="T17" fmla="*/ 161 h 397"/>
                    <a:gd name="T18" fmla="*/ 236 w 397"/>
                    <a:gd name="T19" fmla="*/ 116 h 3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97" h="397">
                      <a:moveTo>
                        <a:pt x="126" y="357"/>
                      </a:moveTo>
                      <a:cubicBezTo>
                        <a:pt x="213" y="397"/>
                        <a:pt x="317" y="358"/>
                        <a:pt x="357" y="271"/>
                      </a:cubicBezTo>
                      <a:cubicBezTo>
                        <a:pt x="397" y="183"/>
                        <a:pt x="358" y="80"/>
                        <a:pt x="271" y="40"/>
                      </a:cubicBezTo>
                      <a:cubicBezTo>
                        <a:pt x="183" y="0"/>
                        <a:pt x="80" y="39"/>
                        <a:pt x="40" y="126"/>
                      </a:cubicBezTo>
                      <a:cubicBezTo>
                        <a:pt x="0" y="214"/>
                        <a:pt x="39" y="317"/>
                        <a:pt x="126" y="357"/>
                      </a:cubicBezTo>
                      <a:close/>
                      <a:moveTo>
                        <a:pt x="236" y="116"/>
                      </a:moveTo>
                      <a:cubicBezTo>
                        <a:pt x="281" y="137"/>
                        <a:pt x="301" y="191"/>
                        <a:pt x="280" y="236"/>
                      </a:cubicBezTo>
                      <a:cubicBezTo>
                        <a:pt x="260" y="281"/>
                        <a:pt x="206" y="301"/>
                        <a:pt x="161" y="280"/>
                      </a:cubicBezTo>
                      <a:cubicBezTo>
                        <a:pt x="116" y="260"/>
                        <a:pt x="96" y="206"/>
                        <a:pt x="116" y="161"/>
                      </a:cubicBezTo>
                      <a:cubicBezTo>
                        <a:pt x="137" y="116"/>
                        <a:pt x="190" y="96"/>
                        <a:pt x="236" y="116"/>
                      </a:cubicBez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4" name="íṩ1ïḍe">
                  <a:extLst>
                    <a:ext uri="{FF2B5EF4-FFF2-40B4-BE49-F238E27FC236}">
                      <a16:creationId xmlns:a16="http://schemas.microsoft.com/office/drawing/2014/main" xmlns="" id="{27239A3A-5CE6-4CEF-897C-D0EE157732E2}"/>
                    </a:ext>
                  </a:extLst>
                </p:cNvPr>
                <p:cNvSpPr/>
                <p:nvPr/>
              </p:nvSpPr>
              <p:spPr bwMode="auto">
                <a:xfrm>
                  <a:off x="4245" y="313"/>
                  <a:ext cx="296" cy="199"/>
                </a:xfrm>
                <a:custGeom>
                  <a:avLst/>
                  <a:gdLst>
                    <a:gd name="T0" fmla="*/ 205 w 296"/>
                    <a:gd name="T1" fmla="*/ 52 h 199"/>
                    <a:gd name="T2" fmla="*/ 173 w 296"/>
                    <a:gd name="T3" fmla="*/ 0 h 199"/>
                    <a:gd name="T4" fmla="*/ 109 w 296"/>
                    <a:gd name="T5" fmla="*/ 39 h 199"/>
                    <a:gd name="T6" fmla="*/ 86 w 296"/>
                    <a:gd name="T7" fmla="*/ 3 h 199"/>
                    <a:gd name="T8" fmla="*/ 5 w 296"/>
                    <a:gd name="T9" fmla="*/ 54 h 199"/>
                    <a:gd name="T10" fmla="*/ 0 w 296"/>
                    <a:gd name="T11" fmla="*/ 64 h 199"/>
                    <a:gd name="T12" fmla="*/ 296 w 296"/>
                    <a:gd name="T13" fmla="*/ 199 h 199"/>
                    <a:gd name="T14" fmla="*/ 282 w 296"/>
                    <a:gd name="T15" fmla="*/ 3 h 199"/>
                    <a:gd name="T16" fmla="*/ 205 w 296"/>
                    <a:gd name="T17" fmla="*/ 52 h 199"/>
                    <a:gd name="T18" fmla="*/ 36 w 296"/>
                    <a:gd name="T19" fmla="*/ 58 h 199"/>
                    <a:gd name="T20" fmla="*/ 80 w 296"/>
                    <a:gd name="T21" fmla="*/ 31 h 199"/>
                    <a:gd name="T22" fmla="*/ 103 w 296"/>
                    <a:gd name="T23" fmla="*/ 66 h 199"/>
                    <a:gd name="T24" fmla="*/ 166 w 296"/>
                    <a:gd name="T25" fmla="*/ 28 h 199"/>
                    <a:gd name="T26" fmla="*/ 198 w 296"/>
                    <a:gd name="T27" fmla="*/ 81 h 199"/>
                    <a:gd name="T28" fmla="*/ 264 w 296"/>
                    <a:gd name="T29" fmla="*/ 39 h 199"/>
                    <a:gd name="T30" fmla="*/ 273 w 296"/>
                    <a:gd name="T31" fmla="*/ 166 h 199"/>
                    <a:gd name="T32" fmla="*/ 36 w 296"/>
                    <a:gd name="T33" fmla="*/ 58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96" h="199">
                      <a:moveTo>
                        <a:pt x="205" y="52"/>
                      </a:moveTo>
                      <a:lnTo>
                        <a:pt x="173" y="0"/>
                      </a:lnTo>
                      <a:lnTo>
                        <a:pt x="109" y="39"/>
                      </a:lnTo>
                      <a:lnTo>
                        <a:pt x="86" y="3"/>
                      </a:lnTo>
                      <a:lnTo>
                        <a:pt x="5" y="54"/>
                      </a:lnTo>
                      <a:lnTo>
                        <a:pt x="0" y="64"/>
                      </a:lnTo>
                      <a:lnTo>
                        <a:pt x="296" y="199"/>
                      </a:lnTo>
                      <a:lnTo>
                        <a:pt x="282" y="3"/>
                      </a:lnTo>
                      <a:lnTo>
                        <a:pt x="205" y="52"/>
                      </a:lnTo>
                      <a:close/>
                      <a:moveTo>
                        <a:pt x="36" y="58"/>
                      </a:moveTo>
                      <a:lnTo>
                        <a:pt x="80" y="31"/>
                      </a:lnTo>
                      <a:lnTo>
                        <a:pt x="103" y="66"/>
                      </a:lnTo>
                      <a:lnTo>
                        <a:pt x="166" y="28"/>
                      </a:lnTo>
                      <a:lnTo>
                        <a:pt x="198" y="81"/>
                      </a:lnTo>
                      <a:lnTo>
                        <a:pt x="264" y="39"/>
                      </a:lnTo>
                      <a:lnTo>
                        <a:pt x="273" y="166"/>
                      </a:lnTo>
                      <a:lnTo>
                        <a:pt x="36" y="58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5" name="í$ļídè">
                  <a:extLst>
                    <a:ext uri="{FF2B5EF4-FFF2-40B4-BE49-F238E27FC236}">
                      <a16:creationId xmlns:a16="http://schemas.microsoft.com/office/drawing/2014/main" xmlns="" id="{4AAE17ED-8BE9-493E-B2A5-68149C81D389}"/>
                    </a:ext>
                  </a:extLst>
                </p:cNvPr>
                <p:cNvSpPr/>
                <p:nvPr/>
              </p:nvSpPr>
              <p:spPr bwMode="auto">
                <a:xfrm>
                  <a:off x="5146" y="2483"/>
                  <a:ext cx="456" cy="695"/>
                </a:xfrm>
                <a:custGeom>
                  <a:avLst/>
                  <a:gdLst>
                    <a:gd name="T0" fmla="*/ 906 w 1904"/>
                    <a:gd name="T1" fmla="*/ 2794 h 2907"/>
                    <a:gd name="T2" fmla="*/ 1153 w 1904"/>
                    <a:gd name="T3" fmla="*/ 2204 h 2907"/>
                    <a:gd name="T4" fmla="*/ 1220 w 1904"/>
                    <a:gd name="T5" fmla="*/ 2042 h 2907"/>
                    <a:gd name="T6" fmla="*/ 1558 w 1904"/>
                    <a:gd name="T7" fmla="*/ 1236 h 2907"/>
                    <a:gd name="T8" fmla="*/ 1625 w 1904"/>
                    <a:gd name="T9" fmla="*/ 1074 h 2907"/>
                    <a:gd name="T10" fmla="*/ 1872 w 1904"/>
                    <a:gd name="T11" fmla="*/ 483 h 2907"/>
                    <a:gd name="T12" fmla="*/ 1791 w 1904"/>
                    <a:gd name="T13" fmla="*/ 287 h 2907"/>
                    <a:gd name="T14" fmla="*/ 1106 w 1904"/>
                    <a:gd name="T15" fmla="*/ 0 h 2907"/>
                    <a:gd name="T16" fmla="*/ 301 w 1904"/>
                    <a:gd name="T17" fmla="*/ 1184 h 2907"/>
                    <a:gd name="T18" fmla="*/ 24 w 1904"/>
                    <a:gd name="T19" fmla="*/ 2588 h 2907"/>
                    <a:gd name="T20" fmla="*/ 709 w 1904"/>
                    <a:gd name="T21" fmla="*/ 2875 h 2907"/>
                    <a:gd name="T22" fmla="*/ 906 w 1904"/>
                    <a:gd name="T23" fmla="*/ 2794 h 29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904" h="2907">
                      <a:moveTo>
                        <a:pt x="906" y="2794"/>
                      </a:moveTo>
                      <a:cubicBezTo>
                        <a:pt x="1153" y="2204"/>
                        <a:pt x="1153" y="2204"/>
                        <a:pt x="1153" y="2204"/>
                      </a:cubicBezTo>
                      <a:cubicBezTo>
                        <a:pt x="1220" y="2042"/>
                        <a:pt x="1220" y="2042"/>
                        <a:pt x="1220" y="2042"/>
                      </a:cubicBezTo>
                      <a:cubicBezTo>
                        <a:pt x="1558" y="1236"/>
                        <a:pt x="1558" y="1236"/>
                        <a:pt x="1558" y="1236"/>
                      </a:cubicBezTo>
                      <a:cubicBezTo>
                        <a:pt x="1625" y="1074"/>
                        <a:pt x="1625" y="1074"/>
                        <a:pt x="1625" y="1074"/>
                      </a:cubicBezTo>
                      <a:cubicBezTo>
                        <a:pt x="1872" y="483"/>
                        <a:pt x="1872" y="483"/>
                        <a:pt x="1872" y="483"/>
                      </a:cubicBezTo>
                      <a:cubicBezTo>
                        <a:pt x="1904" y="407"/>
                        <a:pt x="1868" y="319"/>
                        <a:pt x="1791" y="287"/>
                      </a:cubicBezTo>
                      <a:cubicBezTo>
                        <a:pt x="1106" y="0"/>
                        <a:pt x="1106" y="0"/>
                        <a:pt x="1106" y="0"/>
                      </a:cubicBezTo>
                      <a:cubicBezTo>
                        <a:pt x="804" y="264"/>
                        <a:pt x="512" y="679"/>
                        <a:pt x="301" y="1184"/>
                      </a:cubicBezTo>
                      <a:cubicBezTo>
                        <a:pt x="90" y="1689"/>
                        <a:pt x="0" y="2188"/>
                        <a:pt x="24" y="2588"/>
                      </a:cubicBezTo>
                      <a:cubicBezTo>
                        <a:pt x="709" y="2875"/>
                        <a:pt x="709" y="2875"/>
                        <a:pt x="709" y="2875"/>
                      </a:cubicBezTo>
                      <a:cubicBezTo>
                        <a:pt x="786" y="2907"/>
                        <a:pt x="874" y="2871"/>
                        <a:pt x="906" y="2794"/>
                      </a:cubicBezTo>
                      <a:close/>
                    </a:path>
                  </a:pathLst>
                </a:custGeom>
                <a:solidFill>
                  <a:srgbClr val="5753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6" name="iŝḻîḑê">
                  <a:extLst>
                    <a:ext uri="{FF2B5EF4-FFF2-40B4-BE49-F238E27FC236}">
                      <a16:creationId xmlns:a16="http://schemas.microsoft.com/office/drawing/2014/main" xmlns="" id="{7051222A-479F-4273-9990-53CD6DBD9E46}"/>
                    </a:ext>
                  </a:extLst>
                </p:cNvPr>
                <p:cNvSpPr/>
                <p:nvPr/>
              </p:nvSpPr>
              <p:spPr bwMode="auto">
                <a:xfrm>
                  <a:off x="5138" y="2480"/>
                  <a:ext cx="273" cy="622"/>
                </a:xfrm>
                <a:custGeom>
                  <a:avLst/>
                  <a:gdLst>
                    <a:gd name="T0" fmla="*/ 1140 w 1140"/>
                    <a:gd name="T1" fmla="*/ 14 h 2602"/>
                    <a:gd name="T2" fmla="*/ 1107 w 1140"/>
                    <a:gd name="T3" fmla="*/ 0 h 2602"/>
                    <a:gd name="T4" fmla="*/ 302 w 1140"/>
                    <a:gd name="T5" fmla="*/ 1184 h 2602"/>
                    <a:gd name="T6" fmla="*/ 24 w 1140"/>
                    <a:gd name="T7" fmla="*/ 2588 h 2602"/>
                    <a:gd name="T8" fmla="*/ 58 w 1140"/>
                    <a:gd name="T9" fmla="*/ 2602 h 2602"/>
                    <a:gd name="T10" fmla="*/ 335 w 1140"/>
                    <a:gd name="T11" fmla="*/ 1198 h 2602"/>
                    <a:gd name="T12" fmla="*/ 1140 w 1140"/>
                    <a:gd name="T13" fmla="*/ 14 h 26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40" h="2602">
                      <a:moveTo>
                        <a:pt x="1140" y="14"/>
                      </a:moveTo>
                      <a:cubicBezTo>
                        <a:pt x="1107" y="0"/>
                        <a:pt x="1107" y="0"/>
                        <a:pt x="1107" y="0"/>
                      </a:cubicBezTo>
                      <a:cubicBezTo>
                        <a:pt x="805" y="264"/>
                        <a:pt x="513" y="679"/>
                        <a:pt x="302" y="1184"/>
                      </a:cubicBezTo>
                      <a:cubicBezTo>
                        <a:pt x="91" y="1689"/>
                        <a:pt x="0" y="2188"/>
                        <a:pt x="24" y="2588"/>
                      </a:cubicBezTo>
                      <a:cubicBezTo>
                        <a:pt x="58" y="2602"/>
                        <a:pt x="58" y="2602"/>
                        <a:pt x="58" y="2602"/>
                      </a:cubicBezTo>
                      <a:cubicBezTo>
                        <a:pt x="34" y="2202"/>
                        <a:pt x="124" y="1703"/>
                        <a:pt x="335" y="1198"/>
                      </a:cubicBezTo>
                      <a:cubicBezTo>
                        <a:pt x="546" y="693"/>
                        <a:pt x="838" y="278"/>
                        <a:pt x="1140" y="14"/>
                      </a:cubicBezTo>
                      <a:close/>
                    </a:path>
                  </a:pathLst>
                </a:custGeom>
                <a:solidFill>
                  <a:srgbClr val="6B696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7" name="íslîḍè">
                  <a:extLst>
                    <a:ext uri="{FF2B5EF4-FFF2-40B4-BE49-F238E27FC236}">
                      <a16:creationId xmlns:a16="http://schemas.microsoft.com/office/drawing/2014/main" xmlns="" id="{E32C6662-5D5E-4093-AA51-C200CCEB674A}"/>
                    </a:ext>
                  </a:extLst>
                </p:cNvPr>
                <p:cNvSpPr/>
                <p:nvPr/>
              </p:nvSpPr>
              <p:spPr bwMode="auto">
                <a:xfrm>
                  <a:off x="5422" y="2740"/>
                  <a:ext cx="213" cy="309"/>
                </a:xfrm>
                <a:custGeom>
                  <a:avLst/>
                  <a:gdLst>
                    <a:gd name="T0" fmla="*/ 689 w 892"/>
                    <a:gd name="T1" fmla="*/ 280 h 1290"/>
                    <a:gd name="T2" fmla="*/ 352 w 892"/>
                    <a:gd name="T3" fmla="*/ 1087 h 1290"/>
                    <a:gd name="T4" fmla="*/ 67 w 892"/>
                    <a:gd name="T5" fmla="*/ 968 h 1290"/>
                    <a:gd name="T6" fmla="*/ 0 w 892"/>
                    <a:gd name="T7" fmla="*/ 1130 h 1290"/>
                    <a:gd name="T8" fmla="*/ 307 w 892"/>
                    <a:gd name="T9" fmla="*/ 1258 h 1290"/>
                    <a:gd name="T10" fmla="*/ 504 w 892"/>
                    <a:gd name="T11" fmla="*/ 1177 h 1290"/>
                    <a:gd name="T12" fmla="*/ 860 w 892"/>
                    <a:gd name="T13" fmla="*/ 325 h 1290"/>
                    <a:gd name="T14" fmla="*/ 780 w 892"/>
                    <a:gd name="T15" fmla="*/ 128 h 1290"/>
                    <a:gd name="T16" fmla="*/ 472 w 892"/>
                    <a:gd name="T17" fmla="*/ 0 h 1290"/>
                    <a:gd name="T18" fmla="*/ 405 w 892"/>
                    <a:gd name="T19" fmla="*/ 162 h 1290"/>
                    <a:gd name="T20" fmla="*/ 689 w 892"/>
                    <a:gd name="T21" fmla="*/ 280 h 12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92" h="1290">
                      <a:moveTo>
                        <a:pt x="689" y="280"/>
                      </a:moveTo>
                      <a:cubicBezTo>
                        <a:pt x="352" y="1087"/>
                        <a:pt x="352" y="1087"/>
                        <a:pt x="352" y="1087"/>
                      </a:cubicBezTo>
                      <a:cubicBezTo>
                        <a:pt x="67" y="968"/>
                        <a:pt x="67" y="968"/>
                        <a:pt x="67" y="968"/>
                      </a:cubicBezTo>
                      <a:cubicBezTo>
                        <a:pt x="0" y="1130"/>
                        <a:pt x="0" y="1130"/>
                        <a:pt x="0" y="1130"/>
                      </a:cubicBezTo>
                      <a:cubicBezTo>
                        <a:pt x="307" y="1258"/>
                        <a:pt x="307" y="1258"/>
                        <a:pt x="307" y="1258"/>
                      </a:cubicBezTo>
                      <a:cubicBezTo>
                        <a:pt x="384" y="1290"/>
                        <a:pt x="472" y="1254"/>
                        <a:pt x="504" y="1177"/>
                      </a:cubicBezTo>
                      <a:cubicBezTo>
                        <a:pt x="860" y="325"/>
                        <a:pt x="860" y="325"/>
                        <a:pt x="860" y="325"/>
                      </a:cubicBezTo>
                      <a:cubicBezTo>
                        <a:pt x="892" y="248"/>
                        <a:pt x="856" y="160"/>
                        <a:pt x="780" y="128"/>
                      </a:cubicBezTo>
                      <a:cubicBezTo>
                        <a:pt x="472" y="0"/>
                        <a:pt x="472" y="0"/>
                        <a:pt x="472" y="0"/>
                      </a:cubicBezTo>
                      <a:cubicBezTo>
                        <a:pt x="405" y="162"/>
                        <a:pt x="405" y="162"/>
                        <a:pt x="405" y="162"/>
                      </a:cubicBezTo>
                      <a:lnTo>
                        <a:pt x="689" y="280"/>
                      </a:lnTo>
                      <a:close/>
                    </a:path>
                  </a:pathLst>
                </a:custGeom>
                <a:solidFill>
                  <a:srgbClr val="2F2D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8" name="iṡ1iḓè">
                  <a:extLst>
                    <a:ext uri="{FF2B5EF4-FFF2-40B4-BE49-F238E27FC236}">
                      <a16:creationId xmlns:a16="http://schemas.microsoft.com/office/drawing/2014/main" xmlns="" id="{C7FD40EB-46BF-41C2-9236-8623F39DFAFA}"/>
                    </a:ext>
                  </a:extLst>
                </p:cNvPr>
                <p:cNvSpPr/>
                <p:nvPr/>
              </p:nvSpPr>
              <p:spPr bwMode="auto">
                <a:xfrm>
                  <a:off x="4923" y="2392"/>
                  <a:ext cx="480" cy="707"/>
                </a:xfrm>
                <a:custGeom>
                  <a:avLst/>
                  <a:gdLst>
                    <a:gd name="T0" fmla="*/ 2001 w 2001"/>
                    <a:gd name="T1" fmla="*/ 369 h 2957"/>
                    <a:gd name="T2" fmla="*/ 1195 w 2001"/>
                    <a:gd name="T3" fmla="*/ 32 h 2957"/>
                    <a:gd name="T4" fmla="*/ 998 w 2001"/>
                    <a:gd name="T5" fmla="*/ 113 h 2957"/>
                    <a:gd name="T6" fmla="*/ 32 w 2001"/>
                    <a:gd name="T7" fmla="*/ 2424 h 2957"/>
                    <a:gd name="T8" fmla="*/ 113 w 2001"/>
                    <a:gd name="T9" fmla="*/ 2621 h 2957"/>
                    <a:gd name="T10" fmla="*/ 918 w 2001"/>
                    <a:gd name="T11" fmla="*/ 2957 h 2957"/>
                    <a:gd name="T12" fmla="*/ 1196 w 2001"/>
                    <a:gd name="T13" fmla="*/ 1553 h 2957"/>
                    <a:gd name="T14" fmla="*/ 2001 w 2001"/>
                    <a:gd name="T15" fmla="*/ 369 h 29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01" h="2957">
                      <a:moveTo>
                        <a:pt x="2001" y="369"/>
                      </a:moveTo>
                      <a:cubicBezTo>
                        <a:pt x="1195" y="32"/>
                        <a:pt x="1195" y="32"/>
                        <a:pt x="1195" y="32"/>
                      </a:cubicBezTo>
                      <a:cubicBezTo>
                        <a:pt x="1118" y="0"/>
                        <a:pt x="1030" y="36"/>
                        <a:pt x="998" y="113"/>
                      </a:cubicBezTo>
                      <a:cubicBezTo>
                        <a:pt x="32" y="2424"/>
                        <a:pt x="32" y="2424"/>
                        <a:pt x="32" y="2424"/>
                      </a:cubicBezTo>
                      <a:cubicBezTo>
                        <a:pt x="0" y="2501"/>
                        <a:pt x="36" y="2589"/>
                        <a:pt x="113" y="2621"/>
                      </a:cubicBezTo>
                      <a:cubicBezTo>
                        <a:pt x="918" y="2957"/>
                        <a:pt x="918" y="2957"/>
                        <a:pt x="918" y="2957"/>
                      </a:cubicBezTo>
                      <a:cubicBezTo>
                        <a:pt x="894" y="2557"/>
                        <a:pt x="985" y="2058"/>
                        <a:pt x="1196" y="1553"/>
                      </a:cubicBezTo>
                      <a:cubicBezTo>
                        <a:pt x="1407" y="1048"/>
                        <a:pt x="1699" y="633"/>
                        <a:pt x="2001" y="369"/>
                      </a:cubicBezTo>
                      <a:close/>
                    </a:path>
                  </a:pathLst>
                </a:custGeom>
                <a:solidFill>
                  <a:srgbClr val="5753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9" name="îṩ1iḓè">
                  <a:extLst>
                    <a:ext uri="{FF2B5EF4-FFF2-40B4-BE49-F238E27FC236}">
                      <a16:creationId xmlns:a16="http://schemas.microsoft.com/office/drawing/2014/main" xmlns="" id="{10D1E343-3EAC-43D8-BACC-8565106735CF}"/>
                    </a:ext>
                  </a:extLst>
                </p:cNvPr>
                <p:cNvSpPr/>
                <p:nvPr/>
              </p:nvSpPr>
              <p:spPr bwMode="auto">
                <a:xfrm>
                  <a:off x="5237" y="2494"/>
                  <a:ext cx="168" cy="140"/>
                </a:xfrm>
                <a:custGeom>
                  <a:avLst/>
                  <a:gdLst>
                    <a:gd name="T0" fmla="*/ 113 w 702"/>
                    <a:gd name="T1" fmla="*/ 423 h 586"/>
                    <a:gd name="T2" fmla="*/ 32 w 702"/>
                    <a:gd name="T3" fmla="*/ 227 h 586"/>
                    <a:gd name="T4" fmla="*/ 80 w 702"/>
                    <a:gd name="T5" fmla="*/ 113 h 586"/>
                    <a:gd name="T6" fmla="*/ 276 w 702"/>
                    <a:gd name="T7" fmla="*/ 32 h 586"/>
                    <a:gd name="T8" fmla="*/ 589 w 702"/>
                    <a:gd name="T9" fmla="*/ 163 h 586"/>
                    <a:gd name="T10" fmla="*/ 670 w 702"/>
                    <a:gd name="T11" fmla="*/ 360 h 586"/>
                    <a:gd name="T12" fmla="*/ 623 w 702"/>
                    <a:gd name="T13" fmla="*/ 474 h 586"/>
                    <a:gd name="T14" fmla="*/ 426 w 702"/>
                    <a:gd name="T15" fmla="*/ 554 h 586"/>
                    <a:gd name="T16" fmla="*/ 113 w 702"/>
                    <a:gd name="T17" fmla="*/ 423 h 5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2" h="586">
                      <a:moveTo>
                        <a:pt x="113" y="423"/>
                      </a:moveTo>
                      <a:cubicBezTo>
                        <a:pt x="36" y="391"/>
                        <a:pt x="0" y="303"/>
                        <a:pt x="32" y="227"/>
                      </a:cubicBezTo>
                      <a:cubicBezTo>
                        <a:pt x="80" y="113"/>
                        <a:pt x="80" y="113"/>
                        <a:pt x="80" y="113"/>
                      </a:cubicBezTo>
                      <a:cubicBezTo>
                        <a:pt x="112" y="37"/>
                        <a:pt x="200" y="0"/>
                        <a:pt x="276" y="32"/>
                      </a:cubicBezTo>
                      <a:cubicBezTo>
                        <a:pt x="589" y="163"/>
                        <a:pt x="589" y="163"/>
                        <a:pt x="589" y="163"/>
                      </a:cubicBezTo>
                      <a:cubicBezTo>
                        <a:pt x="666" y="195"/>
                        <a:pt x="702" y="283"/>
                        <a:pt x="670" y="360"/>
                      </a:cubicBezTo>
                      <a:cubicBezTo>
                        <a:pt x="623" y="474"/>
                        <a:pt x="623" y="474"/>
                        <a:pt x="623" y="474"/>
                      </a:cubicBezTo>
                      <a:cubicBezTo>
                        <a:pt x="591" y="550"/>
                        <a:pt x="503" y="586"/>
                        <a:pt x="426" y="554"/>
                      </a:cubicBezTo>
                      <a:lnTo>
                        <a:pt x="113" y="423"/>
                      </a:lnTo>
                      <a:close/>
                    </a:path>
                  </a:pathLst>
                </a:custGeom>
                <a:solidFill>
                  <a:srgbClr val="28191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0" name="íS1îḑè">
                  <a:extLst>
                    <a:ext uri="{FF2B5EF4-FFF2-40B4-BE49-F238E27FC236}">
                      <a16:creationId xmlns:a16="http://schemas.microsoft.com/office/drawing/2014/main" xmlns="" id="{FA4FEFBA-977E-413A-B229-9498780EDD73}"/>
                    </a:ext>
                  </a:extLst>
                </p:cNvPr>
                <p:cNvSpPr/>
                <p:nvPr/>
              </p:nvSpPr>
              <p:spPr bwMode="auto">
                <a:xfrm>
                  <a:off x="5354" y="2560"/>
                  <a:ext cx="221" cy="124"/>
                </a:xfrm>
                <a:custGeom>
                  <a:avLst/>
                  <a:gdLst>
                    <a:gd name="T0" fmla="*/ 0 w 221"/>
                    <a:gd name="T1" fmla="*/ 39 h 124"/>
                    <a:gd name="T2" fmla="*/ 16 w 221"/>
                    <a:gd name="T3" fmla="*/ 0 h 124"/>
                    <a:gd name="T4" fmla="*/ 221 w 221"/>
                    <a:gd name="T5" fmla="*/ 86 h 124"/>
                    <a:gd name="T6" fmla="*/ 205 w 221"/>
                    <a:gd name="T7" fmla="*/ 124 h 124"/>
                    <a:gd name="T8" fmla="*/ 0 w 221"/>
                    <a:gd name="T9" fmla="*/ 39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1" h="124">
                      <a:moveTo>
                        <a:pt x="0" y="39"/>
                      </a:moveTo>
                      <a:lnTo>
                        <a:pt x="16" y="0"/>
                      </a:lnTo>
                      <a:lnTo>
                        <a:pt x="221" y="86"/>
                      </a:lnTo>
                      <a:lnTo>
                        <a:pt x="205" y="124"/>
                      </a:lnTo>
                      <a:lnTo>
                        <a:pt x="0" y="39"/>
                      </a:lnTo>
                      <a:close/>
                    </a:path>
                  </a:pathLst>
                </a:custGeom>
                <a:solidFill>
                  <a:srgbClr val="28191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1" name="ïṩliḓe">
                  <a:extLst>
                    <a:ext uri="{FF2B5EF4-FFF2-40B4-BE49-F238E27FC236}">
                      <a16:creationId xmlns:a16="http://schemas.microsoft.com/office/drawing/2014/main" xmlns="" id="{2C75D08E-8864-4CF0-A030-ADBE50F6F27F}"/>
                    </a:ext>
                  </a:extLst>
                </p:cNvPr>
                <p:cNvSpPr/>
                <p:nvPr/>
              </p:nvSpPr>
              <p:spPr bwMode="auto">
                <a:xfrm>
                  <a:off x="5260" y="2515"/>
                  <a:ext cx="121" cy="98"/>
                </a:xfrm>
                <a:custGeom>
                  <a:avLst/>
                  <a:gdLst>
                    <a:gd name="T0" fmla="*/ 82 w 505"/>
                    <a:gd name="T1" fmla="*/ 293 h 411"/>
                    <a:gd name="T2" fmla="*/ 22 w 505"/>
                    <a:gd name="T3" fmla="*/ 155 h 411"/>
                    <a:gd name="T4" fmla="*/ 55 w 505"/>
                    <a:gd name="T5" fmla="*/ 77 h 411"/>
                    <a:gd name="T6" fmla="*/ 195 w 505"/>
                    <a:gd name="T7" fmla="*/ 23 h 411"/>
                    <a:gd name="T8" fmla="*/ 422 w 505"/>
                    <a:gd name="T9" fmla="*/ 118 h 411"/>
                    <a:gd name="T10" fmla="*/ 482 w 505"/>
                    <a:gd name="T11" fmla="*/ 256 h 411"/>
                    <a:gd name="T12" fmla="*/ 450 w 505"/>
                    <a:gd name="T13" fmla="*/ 334 h 411"/>
                    <a:gd name="T14" fmla="*/ 309 w 505"/>
                    <a:gd name="T15" fmla="*/ 388 h 411"/>
                    <a:gd name="T16" fmla="*/ 82 w 505"/>
                    <a:gd name="T17" fmla="*/ 293 h 4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05" h="411">
                      <a:moveTo>
                        <a:pt x="82" y="293"/>
                      </a:moveTo>
                      <a:cubicBezTo>
                        <a:pt x="27" y="270"/>
                        <a:pt x="0" y="208"/>
                        <a:pt x="22" y="155"/>
                      </a:cubicBezTo>
                      <a:cubicBezTo>
                        <a:pt x="55" y="77"/>
                        <a:pt x="55" y="77"/>
                        <a:pt x="55" y="77"/>
                      </a:cubicBezTo>
                      <a:cubicBezTo>
                        <a:pt x="77" y="24"/>
                        <a:pt x="140" y="0"/>
                        <a:pt x="195" y="23"/>
                      </a:cubicBezTo>
                      <a:cubicBezTo>
                        <a:pt x="422" y="118"/>
                        <a:pt x="422" y="118"/>
                        <a:pt x="422" y="118"/>
                      </a:cubicBezTo>
                      <a:cubicBezTo>
                        <a:pt x="478" y="141"/>
                        <a:pt x="505" y="203"/>
                        <a:pt x="482" y="256"/>
                      </a:cubicBezTo>
                      <a:cubicBezTo>
                        <a:pt x="450" y="334"/>
                        <a:pt x="450" y="334"/>
                        <a:pt x="450" y="334"/>
                      </a:cubicBezTo>
                      <a:cubicBezTo>
                        <a:pt x="427" y="387"/>
                        <a:pt x="365" y="411"/>
                        <a:pt x="309" y="388"/>
                      </a:cubicBezTo>
                      <a:lnTo>
                        <a:pt x="82" y="293"/>
                      </a:lnTo>
                      <a:close/>
                    </a:path>
                  </a:pathLst>
                </a:custGeom>
                <a:solidFill>
                  <a:srgbClr val="4B49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2" name="ïŝļîďé">
                  <a:extLst>
                    <a:ext uri="{FF2B5EF4-FFF2-40B4-BE49-F238E27FC236}">
                      <a16:creationId xmlns:a16="http://schemas.microsoft.com/office/drawing/2014/main" xmlns="" id="{4DB54992-6C59-46B0-8BD8-2F1B3480897C}"/>
                    </a:ext>
                  </a:extLst>
                </p:cNvPr>
                <p:cNvSpPr/>
                <p:nvPr/>
              </p:nvSpPr>
              <p:spPr bwMode="auto">
                <a:xfrm>
                  <a:off x="5060" y="2915"/>
                  <a:ext cx="169" cy="140"/>
                </a:xfrm>
                <a:custGeom>
                  <a:avLst/>
                  <a:gdLst>
                    <a:gd name="T0" fmla="*/ 113 w 703"/>
                    <a:gd name="T1" fmla="*/ 423 h 586"/>
                    <a:gd name="T2" fmla="*/ 32 w 703"/>
                    <a:gd name="T3" fmla="*/ 226 h 586"/>
                    <a:gd name="T4" fmla="*/ 80 w 703"/>
                    <a:gd name="T5" fmla="*/ 113 h 586"/>
                    <a:gd name="T6" fmla="*/ 277 w 703"/>
                    <a:gd name="T7" fmla="*/ 32 h 586"/>
                    <a:gd name="T8" fmla="*/ 590 w 703"/>
                    <a:gd name="T9" fmla="*/ 163 h 586"/>
                    <a:gd name="T10" fmla="*/ 671 w 703"/>
                    <a:gd name="T11" fmla="*/ 360 h 586"/>
                    <a:gd name="T12" fmla="*/ 623 w 703"/>
                    <a:gd name="T13" fmla="*/ 473 h 586"/>
                    <a:gd name="T14" fmla="*/ 426 w 703"/>
                    <a:gd name="T15" fmla="*/ 554 h 586"/>
                    <a:gd name="T16" fmla="*/ 113 w 703"/>
                    <a:gd name="T17" fmla="*/ 423 h 5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3" h="586">
                      <a:moveTo>
                        <a:pt x="113" y="423"/>
                      </a:moveTo>
                      <a:cubicBezTo>
                        <a:pt x="37" y="391"/>
                        <a:pt x="0" y="303"/>
                        <a:pt x="32" y="226"/>
                      </a:cubicBezTo>
                      <a:cubicBezTo>
                        <a:pt x="80" y="113"/>
                        <a:pt x="80" y="113"/>
                        <a:pt x="80" y="113"/>
                      </a:cubicBezTo>
                      <a:cubicBezTo>
                        <a:pt x="112" y="36"/>
                        <a:pt x="200" y="0"/>
                        <a:pt x="277" y="32"/>
                      </a:cubicBezTo>
                      <a:cubicBezTo>
                        <a:pt x="590" y="163"/>
                        <a:pt x="590" y="163"/>
                        <a:pt x="590" y="163"/>
                      </a:cubicBezTo>
                      <a:cubicBezTo>
                        <a:pt x="666" y="195"/>
                        <a:pt x="703" y="283"/>
                        <a:pt x="671" y="360"/>
                      </a:cubicBezTo>
                      <a:cubicBezTo>
                        <a:pt x="623" y="473"/>
                        <a:pt x="623" y="473"/>
                        <a:pt x="623" y="473"/>
                      </a:cubicBezTo>
                      <a:cubicBezTo>
                        <a:pt x="591" y="550"/>
                        <a:pt x="503" y="586"/>
                        <a:pt x="426" y="554"/>
                      </a:cubicBezTo>
                      <a:lnTo>
                        <a:pt x="113" y="423"/>
                      </a:lnTo>
                      <a:close/>
                    </a:path>
                  </a:pathLst>
                </a:custGeom>
                <a:solidFill>
                  <a:srgbClr val="28191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3" name="íŝḻîďe">
                  <a:extLst>
                    <a:ext uri="{FF2B5EF4-FFF2-40B4-BE49-F238E27FC236}">
                      <a16:creationId xmlns:a16="http://schemas.microsoft.com/office/drawing/2014/main" xmlns="" id="{7EC75677-AE5C-443A-B8C6-C363C5B58517}"/>
                    </a:ext>
                  </a:extLst>
                </p:cNvPr>
                <p:cNvSpPr/>
                <p:nvPr/>
              </p:nvSpPr>
              <p:spPr bwMode="auto">
                <a:xfrm>
                  <a:off x="5178" y="2981"/>
                  <a:ext cx="221" cy="124"/>
                </a:xfrm>
                <a:custGeom>
                  <a:avLst/>
                  <a:gdLst>
                    <a:gd name="T0" fmla="*/ 0 w 221"/>
                    <a:gd name="T1" fmla="*/ 38 h 124"/>
                    <a:gd name="T2" fmla="*/ 16 w 221"/>
                    <a:gd name="T3" fmla="*/ 0 h 124"/>
                    <a:gd name="T4" fmla="*/ 221 w 221"/>
                    <a:gd name="T5" fmla="*/ 86 h 124"/>
                    <a:gd name="T6" fmla="*/ 205 w 221"/>
                    <a:gd name="T7" fmla="*/ 124 h 124"/>
                    <a:gd name="T8" fmla="*/ 0 w 221"/>
                    <a:gd name="T9" fmla="*/ 38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1" h="124">
                      <a:moveTo>
                        <a:pt x="0" y="38"/>
                      </a:moveTo>
                      <a:lnTo>
                        <a:pt x="16" y="0"/>
                      </a:lnTo>
                      <a:lnTo>
                        <a:pt x="221" y="86"/>
                      </a:lnTo>
                      <a:lnTo>
                        <a:pt x="205" y="124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solidFill>
                  <a:srgbClr val="28191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4" name="iṡľíḓé">
                  <a:extLst>
                    <a:ext uri="{FF2B5EF4-FFF2-40B4-BE49-F238E27FC236}">
                      <a16:creationId xmlns:a16="http://schemas.microsoft.com/office/drawing/2014/main" xmlns="" id="{EC9F5D91-708C-41B9-B7D6-0F162A2D0C14}"/>
                    </a:ext>
                  </a:extLst>
                </p:cNvPr>
                <p:cNvSpPr/>
                <p:nvPr/>
              </p:nvSpPr>
              <p:spPr bwMode="auto">
                <a:xfrm>
                  <a:off x="5084" y="2935"/>
                  <a:ext cx="121" cy="99"/>
                </a:xfrm>
                <a:custGeom>
                  <a:avLst/>
                  <a:gdLst>
                    <a:gd name="T0" fmla="*/ 83 w 505"/>
                    <a:gd name="T1" fmla="*/ 294 h 412"/>
                    <a:gd name="T2" fmla="*/ 22 w 505"/>
                    <a:gd name="T3" fmla="*/ 156 h 412"/>
                    <a:gd name="T4" fmla="*/ 55 w 505"/>
                    <a:gd name="T5" fmla="*/ 77 h 412"/>
                    <a:gd name="T6" fmla="*/ 196 w 505"/>
                    <a:gd name="T7" fmla="*/ 23 h 412"/>
                    <a:gd name="T8" fmla="*/ 422 w 505"/>
                    <a:gd name="T9" fmla="*/ 118 h 412"/>
                    <a:gd name="T10" fmla="*/ 483 w 505"/>
                    <a:gd name="T11" fmla="*/ 256 h 412"/>
                    <a:gd name="T12" fmla="*/ 450 w 505"/>
                    <a:gd name="T13" fmla="*/ 335 h 412"/>
                    <a:gd name="T14" fmla="*/ 309 w 505"/>
                    <a:gd name="T15" fmla="*/ 388 h 412"/>
                    <a:gd name="T16" fmla="*/ 83 w 505"/>
                    <a:gd name="T17" fmla="*/ 294 h 4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05" h="412">
                      <a:moveTo>
                        <a:pt x="83" y="294"/>
                      </a:moveTo>
                      <a:cubicBezTo>
                        <a:pt x="27" y="270"/>
                        <a:pt x="0" y="209"/>
                        <a:pt x="22" y="156"/>
                      </a:cubicBezTo>
                      <a:cubicBezTo>
                        <a:pt x="55" y="77"/>
                        <a:pt x="55" y="77"/>
                        <a:pt x="55" y="77"/>
                      </a:cubicBezTo>
                      <a:cubicBezTo>
                        <a:pt x="77" y="24"/>
                        <a:pt x="140" y="0"/>
                        <a:pt x="196" y="23"/>
                      </a:cubicBezTo>
                      <a:cubicBezTo>
                        <a:pt x="422" y="118"/>
                        <a:pt x="422" y="118"/>
                        <a:pt x="422" y="118"/>
                      </a:cubicBezTo>
                      <a:cubicBezTo>
                        <a:pt x="478" y="142"/>
                        <a:pt x="505" y="203"/>
                        <a:pt x="483" y="256"/>
                      </a:cubicBezTo>
                      <a:cubicBezTo>
                        <a:pt x="450" y="335"/>
                        <a:pt x="450" y="335"/>
                        <a:pt x="450" y="335"/>
                      </a:cubicBezTo>
                      <a:cubicBezTo>
                        <a:pt x="428" y="388"/>
                        <a:pt x="365" y="412"/>
                        <a:pt x="309" y="388"/>
                      </a:cubicBezTo>
                      <a:lnTo>
                        <a:pt x="83" y="294"/>
                      </a:lnTo>
                      <a:close/>
                    </a:path>
                  </a:pathLst>
                </a:custGeom>
                <a:solidFill>
                  <a:srgbClr val="4B49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5" name="ísḻîdé">
                  <a:extLst>
                    <a:ext uri="{FF2B5EF4-FFF2-40B4-BE49-F238E27FC236}">
                      <a16:creationId xmlns:a16="http://schemas.microsoft.com/office/drawing/2014/main" xmlns="" id="{848B5F8A-02AC-4C07-B7A0-07CA1905E392}"/>
                    </a:ext>
                  </a:extLst>
                </p:cNvPr>
                <p:cNvSpPr/>
                <p:nvPr/>
              </p:nvSpPr>
              <p:spPr bwMode="auto">
                <a:xfrm>
                  <a:off x="5193" y="1606"/>
                  <a:ext cx="558" cy="314"/>
                </a:xfrm>
                <a:custGeom>
                  <a:avLst/>
                  <a:gdLst>
                    <a:gd name="T0" fmla="*/ 2324 w 2332"/>
                    <a:gd name="T1" fmla="*/ 1133 h 1311"/>
                    <a:gd name="T2" fmla="*/ 2327 w 2332"/>
                    <a:gd name="T3" fmla="*/ 1092 h 1311"/>
                    <a:gd name="T4" fmla="*/ 2217 w 2332"/>
                    <a:gd name="T5" fmla="*/ 771 h 1311"/>
                    <a:gd name="T6" fmla="*/ 2327 w 2332"/>
                    <a:gd name="T7" fmla="*/ 733 h 1311"/>
                    <a:gd name="T8" fmla="*/ 2076 w 2332"/>
                    <a:gd name="T9" fmla="*/ 0 h 1311"/>
                    <a:gd name="T10" fmla="*/ 0 w 2332"/>
                    <a:gd name="T11" fmla="*/ 712 h 1311"/>
                    <a:gd name="T12" fmla="*/ 127 w 2332"/>
                    <a:gd name="T13" fmla="*/ 1083 h 1311"/>
                    <a:gd name="T14" fmla="*/ 233 w 2332"/>
                    <a:gd name="T15" fmla="*/ 1135 h 1311"/>
                    <a:gd name="T16" fmla="*/ 285 w 2332"/>
                    <a:gd name="T17" fmla="*/ 1029 h 1311"/>
                    <a:gd name="T18" fmla="*/ 240 w 2332"/>
                    <a:gd name="T19" fmla="*/ 899 h 1311"/>
                    <a:gd name="T20" fmla="*/ 258 w 2332"/>
                    <a:gd name="T21" fmla="*/ 897 h 1311"/>
                    <a:gd name="T22" fmla="*/ 287 w 2332"/>
                    <a:gd name="T23" fmla="*/ 838 h 1311"/>
                    <a:gd name="T24" fmla="*/ 257 w 2332"/>
                    <a:gd name="T25" fmla="*/ 750 h 1311"/>
                    <a:gd name="T26" fmla="*/ 809 w 2332"/>
                    <a:gd name="T27" fmla="*/ 561 h 1311"/>
                    <a:gd name="T28" fmla="*/ 1194 w 2332"/>
                    <a:gd name="T29" fmla="*/ 854 h 1311"/>
                    <a:gd name="T30" fmla="*/ 2291 w 2332"/>
                    <a:gd name="T31" fmla="*/ 1159 h 1311"/>
                    <a:gd name="T32" fmla="*/ 2324 w 2332"/>
                    <a:gd name="T33" fmla="*/ 1133 h 1311"/>
                    <a:gd name="T34" fmla="*/ 1406 w 2332"/>
                    <a:gd name="T35" fmla="*/ 904 h 1311"/>
                    <a:gd name="T36" fmla="*/ 1989 w 2332"/>
                    <a:gd name="T37" fmla="*/ 848 h 1311"/>
                    <a:gd name="T38" fmla="*/ 2119 w 2332"/>
                    <a:gd name="T39" fmla="*/ 804 h 1311"/>
                    <a:gd name="T40" fmla="*/ 2210 w 2332"/>
                    <a:gd name="T41" fmla="*/ 1069 h 1311"/>
                    <a:gd name="T42" fmla="*/ 1406 w 2332"/>
                    <a:gd name="T43" fmla="*/ 904 h 13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332" h="1311">
                      <a:moveTo>
                        <a:pt x="2324" y="1133"/>
                      </a:moveTo>
                      <a:cubicBezTo>
                        <a:pt x="2331" y="1120"/>
                        <a:pt x="2332" y="1105"/>
                        <a:pt x="2327" y="1092"/>
                      </a:cubicBezTo>
                      <a:cubicBezTo>
                        <a:pt x="2217" y="771"/>
                        <a:pt x="2217" y="771"/>
                        <a:pt x="2217" y="771"/>
                      </a:cubicBezTo>
                      <a:cubicBezTo>
                        <a:pt x="2275" y="751"/>
                        <a:pt x="2322" y="735"/>
                        <a:pt x="2327" y="733"/>
                      </a:cubicBezTo>
                      <a:cubicBezTo>
                        <a:pt x="2076" y="0"/>
                        <a:pt x="2076" y="0"/>
                        <a:pt x="2076" y="0"/>
                      </a:cubicBezTo>
                      <a:cubicBezTo>
                        <a:pt x="0" y="712"/>
                        <a:pt x="0" y="712"/>
                        <a:pt x="0" y="712"/>
                      </a:cubicBezTo>
                      <a:cubicBezTo>
                        <a:pt x="127" y="1083"/>
                        <a:pt x="127" y="1083"/>
                        <a:pt x="127" y="1083"/>
                      </a:cubicBezTo>
                      <a:cubicBezTo>
                        <a:pt x="142" y="1127"/>
                        <a:pt x="189" y="1150"/>
                        <a:pt x="233" y="1135"/>
                      </a:cubicBezTo>
                      <a:cubicBezTo>
                        <a:pt x="276" y="1120"/>
                        <a:pt x="299" y="1073"/>
                        <a:pt x="285" y="1029"/>
                      </a:cubicBezTo>
                      <a:cubicBezTo>
                        <a:pt x="240" y="899"/>
                        <a:pt x="240" y="899"/>
                        <a:pt x="240" y="899"/>
                      </a:cubicBezTo>
                      <a:cubicBezTo>
                        <a:pt x="246" y="900"/>
                        <a:pt x="252" y="899"/>
                        <a:pt x="258" y="897"/>
                      </a:cubicBezTo>
                      <a:cubicBezTo>
                        <a:pt x="282" y="889"/>
                        <a:pt x="295" y="862"/>
                        <a:pt x="287" y="838"/>
                      </a:cubicBezTo>
                      <a:cubicBezTo>
                        <a:pt x="257" y="750"/>
                        <a:pt x="257" y="750"/>
                        <a:pt x="257" y="750"/>
                      </a:cubicBezTo>
                      <a:cubicBezTo>
                        <a:pt x="809" y="561"/>
                        <a:pt x="809" y="561"/>
                        <a:pt x="809" y="561"/>
                      </a:cubicBezTo>
                      <a:cubicBezTo>
                        <a:pt x="891" y="696"/>
                        <a:pt x="1026" y="796"/>
                        <a:pt x="1194" y="854"/>
                      </a:cubicBezTo>
                      <a:cubicBezTo>
                        <a:pt x="1630" y="1311"/>
                        <a:pt x="2283" y="1160"/>
                        <a:pt x="2291" y="1159"/>
                      </a:cubicBezTo>
                      <a:cubicBezTo>
                        <a:pt x="2305" y="1155"/>
                        <a:pt x="2317" y="1146"/>
                        <a:pt x="2324" y="1133"/>
                      </a:cubicBezTo>
                      <a:close/>
                      <a:moveTo>
                        <a:pt x="1406" y="904"/>
                      </a:moveTo>
                      <a:cubicBezTo>
                        <a:pt x="1586" y="927"/>
                        <a:pt x="1787" y="911"/>
                        <a:pt x="1989" y="848"/>
                      </a:cubicBezTo>
                      <a:cubicBezTo>
                        <a:pt x="1995" y="847"/>
                        <a:pt x="2053" y="827"/>
                        <a:pt x="2119" y="804"/>
                      </a:cubicBezTo>
                      <a:cubicBezTo>
                        <a:pt x="2210" y="1069"/>
                        <a:pt x="2210" y="1069"/>
                        <a:pt x="2210" y="1069"/>
                      </a:cubicBezTo>
                      <a:cubicBezTo>
                        <a:pt x="2073" y="1091"/>
                        <a:pt x="1712" y="1120"/>
                        <a:pt x="1406" y="904"/>
                      </a:cubicBezTo>
                      <a:close/>
                    </a:path>
                  </a:pathLst>
                </a:custGeom>
                <a:solidFill>
                  <a:srgbClr val="E5A9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6" name="îŝľïḓe">
                  <a:extLst>
                    <a:ext uri="{FF2B5EF4-FFF2-40B4-BE49-F238E27FC236}">
                      <a16:creationId xmlns:a16="http://schemas.microsoft.com/office/drawing/2014/main" xmlns="" id="{97BEC3BC-81C3-4856-8F84-4F75D8D16AB7}"/>
                    </a:ext>
                  </a:extLst>
                </p:cNvPr>
                <p:cNvSpPr/>
                <p:nvPr/>
              </p:nvSpPr>
              <p:spPr bwMode="auto">
                <a:xfrm>
                  <a:off x="5159" y="1355"/>
                  <a:ext cx="531" cy="421"/>
                </a:xfrm>
                <a:custGeom>
                  <a:avLst/>
                  <a:gdLst>
                    <a:gd name="T0" fmla="*/ 1968 w 2219"/>
                    <a:gd name="T1" fmla="*/ 320 h 1764"/>
                    <a:gd name="T2" fmla="*/ 1858 w 2219"/>
                    <a:gd name="T3" fmla="*/ 357 h 1764"/>
                    <a:gd name="T4" fmla="*/ 1748 w 2219"/>
                    <a:gd name="T5" fmla="*/ 37 h 1764"/>
                    <a:gd name="T6" fmla="*/ 1719 w 2219"/>
                    <a:gd name="T7" fmla="*/ 6 h 1764"/>
                    <a:gd name="T8" fmla="*/ 1678 w 2219"/>
                    <a:gd name="T9" fmla="*/ 6 h 1764"/>
                    <a:gd name="T10" fmla="*/ 999 w 2219"/>
                    <a:gd name="T11" fmla="*/ 919 h 1764"/>
                    <a:gd name="T12" fmla="*/ 875 w 2219"/>
                    <a:gd name="T13" fmla="*/ 1387 h 1764"/>
                    <a:gd name="T14" fmla="*/ 322 w 2219"/>
                    <a:gd name="T15" fmla="*/ 1576 h 1764"/>
                    <a:gd name="T16" fmla="*/ 292 w 2219"/>
                    <a:gd name="T17" fmla="*/ 1489 h 1764"/>
                    <a:gd name="T18" fmla="*/ 234 w 2219"/>
                    <a:gd name="T19" fmla="*/ 1460 h 1764"/>
                    <a:gd name="T20" fmla="*/ 218 w 2219"/>
                    <a:gd name="T21" fmla="*/ 1469 h 1764"/>
                    <a:gd name="T22" fmla="*/ 173 w 2219"/>
                    <a:gd name="T23" fmla="*/ 1339 h 1764"/>
                    <a:gd name="T24" fmla="*/ 67 w 2219"/>
                    <a:gd name="T25" fmla="*/ 1288 h 1764"/>
                    <a:gd name="T26" fmla="*/ 15 w 2219"/>
                    <a:gd name="T27" fmla="*/ 1394 h 1764"/>
                    <a:gd name="T28" fmla="*/ 143 w 2219"/>
                    <a:gd name="T29" fmla="*/ 1764 h 1764"/>
                    <a:gd name="T30" fmla="*/ 2219 w 2219"/>
                    <a:gd name="T31" fmla="*/ 1052 h 1764"/>
                    <a:gd name="T32" fmla="*/ 1968 w 2219"/>
                    <a:gd name="T33" fmla="*/ 320 h 1764"/>
                    <a:gd name="T34" fmla="*/ 1669 w 2219"/>
                    <a:gd name="T35" fmla="*/ 126 h 1764"/>
                    <a:gd name="T36" fmla="*/ 1760 w 2219"/>
                    <a:gd name="T37" fmla="*/ 391 h 1764"/>
                    <a:gd name="T38" fmla="*/ 1621 w 2219"/>
                    <a:gd name="T39" fmla="*/ 439 h 1764"/>
                    <a:gd name="T40" fmla="*/ 1136 w 2219"/>
                    <a:gd name="T41" fmla="*/ 751 h 1764"/>
                    <a:gd name="T42" fmla="*/ 1669 w 2219"/>
                    <a:gd name="T43" fmla="*/ 126 h 17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219" h="1764">
                      <a:moveTo>
                        <a:pt x="1968" y="320"/>
                      </a:moveTo>
                      <a:cubicBezTo>
                        <a:pt x="1961" y="322"/>
                        <a:pt x="1915" y="338"/>
                        <a:pt x="1858" y="357"/>
                      </a:cubicBezTo>
                      <a:cubicBezTo>
                        <a:pt x="1748" y="37"/>
                        <a:pt x="1748" y="37"/>
                        <a:pt x="1748" y="37"/>
                      </a:cubicBezTo>
                      <a:cubicBezTo>
                        <a:pt x="1743" y="23"/>
                        <a:pt x="1733" y="12"/>
                        <a:pt x="1719" y="6"/>
                      </a:cubicBezTo>
                      <a:cubicBezTo>
                        <a:pt x="1706" y="0"/>
                        <a:pt x="1691" y="0"/>
                        <a:pt x="1678" y="6"/>
                      </a:cubicBezTo>
                      <a:cubicBezTo>
                        <a:pt x="1670" y="9"/>
                        <a:pt x="1062" y="291"/>
                        <a:pt x="999" y="919"/>
                      </a:cubicBezTo>
                      <a:cubicBezTo>
                        <a:pt x="902" y="1069"/>
                        <a:pt x="856" y="1231"/>
                        <a:pt x="875" y="1387"/>
                      </a:cubicBezTo>
                      <a:cubicBezTo>
                        <a:pt x="322" y="1576"/>
                        <a:pt x="322" y="1576"/>
                        <a:pt x="322" y="1576"/>
                      </a:cubicBezTo>
                      <a:cubicBezTo>
                        <a:pt x="292" y="1489"/>
                        <a:pt x="292" y="1489"/>
                        <a:pt x="292" y="1489"/>
                      </a:cubicBezTo>
                      <a:cubicBezTo>
                        <a:pt x="284" y="1464"/>
                        <a:pt x="258" y="1452"/>
                        <a:pt x="234" y="1460"/>
                      </a:cubicBezTo>
                      <a:cubicBezTo>
                        <a:pt x="228" y="1462"/>
                        <a:pt x="222" y="1465"/>
                        <a:pt x="218" y="1469"/>
                      </a:cubicBezTo>
                      <a:cubicBezTo>
                        <a:pt x="173" y="1339"/>
                        <a:pt x="173" y="1339"/>
                        <a:pt x="173" y="1339"/>
                      </a:cubicBezTo>
                      <a:cubicBezTo>
                        <a:pt x="158" y="1296"/>
                        <a:pt x="111" y="1273"/>
                        <a:pt x="67" y="1288"/>
                      </a:cubicBezTo>
                      <a:cubicBezTo>
                        <a:pt x="24" y="1303"/>
                        <a:pt x="0" y="1350"/>
                        <a:pt x="15" y="1394"/>
                      </a:cubicBezTo>
                      <a:cubicBezTo>
                        <a:pt x="143" y="1764"/>
                        <a:pt x="143" y="1764"/>
                        <a:pt x="143" y="1764"/>
                      </a:cubicBezTo>
                      <a:cubicBezTo>
                        <a:pt x="2219" y="1052"/>
                        <a:pt x="2219" y="1052"/>
                        <a:pt x="2219" y="1052"/>
                      </a:cubicBezTo>
                      <a:lnTo>
                        <a:pt x="1968" y="320"/>
                      </a:lnTo>
                      <a:close/>
                      <a:moveTo>
                        <a:pt x="1669" y="126"/>
                      </a:moveTo>
                      <a:cubicBezTo>
                        <a:pt x="1760" y="391"/>
                        <a:pt x="1760" y="391"/>
                        <a:pt x="1760" y="391"/>
                      </a:cubicBezTo>
                      <a:cubicBezTo>
                        <a:pt x="1691" y="415"/>
                        <a:pt x="1629" y="437"/>
                        <a:pt x="1621" y="439"/>
                      </a:cubicBezTo>
                      <a:cubicBezTo>
                        <a:pt x="1427" y="514"/>
                        <a:pt x="1262" y="623"/>
                        <a:pt x="1136" y="751"/>
                      </a:cubicBezTo>
                      <a:cubicBezTo>
                        <a:pt x="1244" y="392"/>
                        <a:pt x="1547" y="193"/>
                        <a:pt x="1669" y="126"/>
                      </a:cubicBezTo>
                      <a:close/>
                    </a:path>
                  </a:pathLst>
                </a:custGeom>
                <a:solidFill>
                  <a:srgbClr val="FED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7" name="işļïdê">
                  <a:extLst>
                    <a:ext uri="{FF2B5EF4-FFF2-40B4-BE49-F238E27FC236}">
                      <a16:creationId xmlns:a16="http://schemas.microsoft.com/office/drawing/2014/main" xmlns="" id="{BC1CDB5A-5319-46E1-B603-886238257F55}"/>
                    </a:ext>
                  </a:extLst>
                </p:cNvPr>
                <p:cNvSpPr/>
                <p:nvPr/>
              </p:nvSpPr>
              <p:spPr bwMode="auto">
                <a:xfrm>
                  <a:off x="5046" y="1631"/>
                  <a:ext cx="206" cy="321"/>
                </a:xfrm>
                <a:custGeom>
                  <a:avLst/>
                  <a:gdLst>
                    <a:gd name="T0" fmla="*/ 97 w 206"/>
                    <a:gd name="T1" fmla="*/ 321 h 321"/>
                    <a:gd name="T2" fmla="*/ 0 w 206"/>
                    <a:gd name="T3" fmla="*/ 37 h 321"/>
                    <a:gd name="T4" fmla="*/ 109 w 206"/>
                    <a:gd name="T5" fmla="*/ 0 h 321"/>
                    <a:gd name="T6" fmla="*/ 206 w 206"/>
                    <a:gd name="T7" fmla="*/ 284 h 321"/>
                    <a:gd name="T8" fmla="*/ 97 w 206"/>
                    <a:gd name="T9" fmla="*/ 321 h 3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321">
                      <a:moveTo>
                        <a:pt x="97" y="321"/>
                      </a:moveTo>
                      <a:lnTo>
                        <a:pt x="0" y="37"/>
                      </a:lnTo>
                      <a:lnTo>
                        <a:pt x="109" y="0"/>
                      </a:lnTo>
                      <a:lnTo>
                        <a:pt x="206" y="284"/>
                      </a:lnTo>
                      <a:lnTo>
                        <a:pt x="97" y="321"/>
                      </a:lnTo>
                      <a:close/>
                    </a:path>
                  </a:pathLst>
                </a:custGeom>
                <a:solidFill>
                  <a:srgbClr val="395D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8" name="îSľíḓe">
                  <a:extLst>
                    <a:ext uri="{FF2B5EF4-FFF2-40B4-BE49-F238E27FC236}">
                      <a16:creationId xmlns:a16="http://schemas.microsoft.com/office/drawing/2014/main" xmlns="" id="{B92775C5-A78A-4E5A-8897-1290E6E34418}"/>
                    </a:ext>
                  </a:extLst>
                </p:cNvPr>
                <p:cNvSpPr/>
                <p:nvPr/>
              </p:nvSpPr>
              <p:spPr bwMode="auto">
                <a:xfrm>
                  <a:off x="5002" y="1654"/>
                  <a:ext cx="146" cy="325"/>
                </a:xfrm>
                <a:custGeom>
                  <a:avLst/>
                  <a:gdLst>
                    <a:gd name="T0" fmla="*/ 106 w 146"/>
                    <a:gd name="T1" fmla="*/ 325 h 325"/>
                    <a:gd name="T2" fmla="*/ 0 w 146"/>
                    <a:gd name="T3" fmla="*/ 14 h 325"/>
                    <a:gd name="T4" fmla="*/ 39 w 146"/>
                    <a:gd name="T5" fmla="*/ 0 h 325"/>
                    <a:gd name="T6" fmla="*/ 146 w 146"/>
                    <a:gd name="T7" fmla="*/ 312 h 325"/>
                    <a:gd name="T8" fmla="*/ 106 w 146"/>
                    <a:gd name="T9" fmla="*/ 325 h 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6" h="325">
                      <a:moveTo>
                        <a:pt x="106" y="325"/>
                      </a:moveTo>
                      <a:lnTo>
                        <a:pt x="0" y="14"/>
                      </a:lnTo>
                      <a:lnTo>
                        <a:pt x="39" y="0"/>
                      </a:lnTo>
                      <a:lnTo>
                        <a:pt x="146" y="312"/>
                      </a:lnTo>
                      <a:lnTo>
                        <a:pt x="106" y="325"/>
                      </a:ln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9" name="íṧ1iḑè">
                  <a:extLst>
                    <a:ext uri="{FF2B5EF4-FFF2-40B4-BE49-F238E27FC236}">
                      <a16:creationId xmlns:a16="http://schemas.microsoft.com/office/drawing/2014/main" xmlns="" id="{3D34025D-CA50-4CA6-AF67-23B14BD387CC}"/>
                    </a:ext>
                  </a:extLst>
                </p:cNvPr>
                <p:cNvSpPr/>
                <p:nvPr/>
              </p:nvSpPr>
              <p:spPr bwMode="auto">
                <a:xfrm>
                  <a:off x="5002" y="1654"/>
                  <a:ext cx="146" cy="325"/>
                </a:xfrm>
                <a:custGeom>
                  <a:avLst/>
                  <a:gdLst>
                    <a:gd name="T0" fmla="*/ 106 w 146"/>
                    <a:gd name="T1" fmla="*/ 325 h 325"/>
                    <a:gd name="T2" fmla="*/ 0 w 146"/>
                    <a:gd name="T3" fmla="*/ 14 h 325"/>
                    <a:gd name="T4" fmla="*/ 39 w 146"/>
                    <a:gd name="T5" fmla="*/ 0 h 325"/>
                    <a:gd name="T6" fmla="*/ 146 w 146"/>
                    <a:gd name="T7" fmla="*/ 312 h 325"/>
                    <a:gd name="T8" fmla="*/ 106 w 146"/>
                    <a:gd name="T9" fmla="*/ 325 h 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6" h="325">
                      <a:moveTo>
                        <a:pt x="106" y="325"/>
                      </a:moveTo>
                      <a:lnTo>
                        <a:pt x="0" y="14"/>
                      </a:lnTo>
                      <a:lnTo>
                        <a:pt x="39" y="0"/>
                      </a:lnTo>
                      <a:lnTo>
                        <a:pt x="146" y="312"/>
                      </a:lnTo>
                      <a:lnTo>
                        <a:pt x="106" y="325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0" name="ïṥḷîḓé">
                  <a:extLst>
                    <a:ext uri="{FF2B5EF4-FFF2-40B4-BE49-F238E27FC236}">
                      <a16:creationId xmlns:a16="http://schemas.microsoft.com/office/drawing/2014/main" xmlns="" id="{C3B1D368-C1F2-44BC-A501-525C0191C88C}"/>
                    </a:ext>
                  </a:extLst>
                </p:cNvPr>
                <p:cNvSpPr/>
                <p:nvPr/>
              </p:nvSpPr>
              <p:spPr bwMode="auto">
                <a:xfrm>
                  <a:off x="5093" y="1701"/>
                  <a:ext cx="112" cy="181"/>
                </a:xfrm>
                <a:custGeom>
                  <a:avLst/>
                  <a:gdLst>
                    <a:gd name="T0" fmla="*/ 355 w 467"/>
                    <a:gd name="T1" fmla="*/ 731 h 756"/>
                    <a:gd name="T2" fmla="*/ 176 w 467"/>
                    <a:gd name="T3" fmla="*/ 644 h 756"/>
                    <a:gd name="T4" fmla="*/ 25 w 467"/>
                    <a:gd name="T5" fmla="*/ 204 h 756"/>
                    <a:gd name="T6" fmla="*/ 112 w 467"/>
                    <a:gd name="T7" fmla="*/ 25 h 756"/>
                    <a:gd name="T8" fmla="*/ 291 w 467"/>
                    <a:gd name="T9" fmla="*/ 113 h 756"/>
                    <a:gd name="T10" fmla="*/ 442 w 467"/>
                    <a:gd name="T11" fmla="*/ 552 h 756"/>
                    <a:gd name="T12" fmla="*/ 355 w 467"/>
                    <a:gd name="T13" fmla="*/ 731 h 7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67" h="756">
                      <a:moveTo>
                        <a:pt x="355" y="731"/>
                      </a:moveTo>
                      <a:cubicBezTo>
                        <a:pt x="281" y="756"/>
                        <a:pt x="201" y="717"/>
                        <a:pt x="176" y="644"/>
                      </a:cubicBezTo>
                      <a:cubicBezTo>
                        <a:pt x="25" y="204"/>
                        <a:pt x="25" y="204"/>
                        <a:pt x="25" y="204"/>
                      </a:cubicBezTo>
                      <a:cubicBezTo>
                        <a:pt x="0" y="130"/>
                        <a:pt x="39" y="50"/>
                        <a:pt x="112" y="25"/>
                      </a:cubicBezTo>
                      <a:cubicBezTo>
                        <a:pt x="186" y="0"/>
                        <a:pt x="266" y="39"/>
                        <a:pt x="291" y="113"/>
                      </a:cubicBezTo>
                      <a:cubicBezTo>
                        <a:pt x="442" y="552"/>
                        <a:pt x="442" y="552"/>
                        <a:pt x="442" y="552"/>
                      </a:cubicBezTo>
                      <a:cubicBezTo>
                        <a:pt x="467" y="626"/>
                        <a:pt x="428" y="706"/>
                        <a:pt x="355" y="731"/>
                      </a:cubicBezTo>
                      <a:close/>
                    </a:path>
                  </a:pathLst>
                </a:custGeom>
                <a:solidFill>
                  <a:srgbClr val="E5A9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1" name="iṡļïdè">
                  <a:extLst>
                    <a:ext uri="{FF2B5EF4-FFF2-40B4-BE49-F238E27FC236}">
                      <a16:creationId xmlns:a16="http://schemas.microsoft.com/office/drawing/2014/main" xmlns="" id="{3BBC9A49-5CBA-40B7-8573-8E07F5365992}"/>
                    </a:ext>
                  </a:extLst>
                </p:cNvPr>
                <p:cNvSpPr/>
                <p:nvPr/>
              </p:nvSpPr>
              <p:spPr bwMode="auto">
                <a:xfrm>
                  <a:off x="4974" y="2082"/>
                  <a:ext cx="231" cy="180"/>
                </a:xfrm>
                <a:custGeom>
                  <a:avLst/>
                  <a:gdLst>
                    <a:gd name="T0" fmla="*/ 626 w 965"/>
                    <a:gd name="T1" fmla="*/ 756 h 756"/>
                    <a:gd name="T2" fmla="*/ 0 w 965"/>
                    <a:gd name="T3" fmla="*/ 378 h 756"/>
                    <a:gd name="T4" fmla="*/ 626 w 965"/>
                    <a:gd name="T5" fmla="*/ 0 h 756"/>
                    <a:gd name="T6" fmla="*/ 965 w 965"/>
                    <a:gd name="T7" fmla="*/ 378 h 756"/>
                    <a:gd name="T8" fmla="*/ 626 w 965"/>
                    <a:gd name="T9" fmla="*/ 756 h 7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5" h="756">
                      <a:moveTo>
                        <a:pt x="626" y="756"/>
                      </a:moveTo>
                      <a:cubicBezTo>
                        <a:pt x="359" y="756"/>
                        <a:pt x="0" y="378"/>
                        <a:pt x="0" y="378"/>
                      </a:cubicBezTo>
                      <a:cubicBezTo>
                        <a:pt x="0" y="378"/>
                        <a:pt x="359" y="0"/>
                        <a:pt x="626" y="0"/>
                      </a:cubicBezTo>
                      <a:cubicBezTo>
                        <a:pt x="892" y="0"/>
                        <a:pt x="965" y="169"/>
                        <a:pt x="965" y="378"/>
                      </a:cubicBezTo>
                      <a:cubicBezTo>
                        <a:pt x="965" y="587"/>
                        <a:pt x="892" y="756"/>
                        <a:pt x="626" y="756"/>
                      </a:cubicBezTo>
                    </a:path>
                  </a:pathLst>
                </a:custGeom>
                <a:solidFill>
                  <a:srgbClr val="EF8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2" name="iṡḻïḑê">
                  <a:extLst>
                    <a:ext uri="{FF2B5EF4-FFF2-40B4-BE49-F238E27FC236}">
                      <a16:creationId xmlns:a16="http://schemas.microsoft.com/office/drawing/2014/main" xmlns="" id="{9C850C0D-C7CB-4D19-BD7D-569DB68D3A3E}"/>
                    </a:ext>
                  </a:extLst>
                </p:cNvPr>
                <p:cNvSpPr/>
                <p:nvPr/>
              </p:nvSpPr>
              <p:spPr bwMode="auto">
                <a:xfrm>
                  <a:off x="5033" y="2110"/>
                  <a:ext cx="160" cy="124"/>
                </a:xfrm>
                <a:custGeom>
                  <a:avLst/>
                  <a:gdLst>
                    <a:gd name="T0" fmla="*/ 432 w 667"/>
                    <a:gd name="T1" fmla="*/ 522 h 522"/>
                    <a:gd name="T2" fmla="*/ 0 w 667"/>
                    <a:gd name="T3" fmla="*/ 261 h 522"/>
                    <a:gd name="T4" fmla="*/ 432 w 667"/>
                    <a:gd name="T5" fmla="*/ 0 h 522"/>
                    <a:gd name="T6" fmla="*/ 667 w 667"/>
                    <a:gd name="T7" fmla="*/ 261 h 522"/>
                    <a:gd name="T8" fmla="*/ 432 w 667"/>
                    <a:gd name="T9" fmla="*/ 522 h 5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7" h="522">
                      <a:moveTo>
                        <a:pt x="432" y="522"/>
                      </a:moveTo>
                      <a:cubicBezTo>
                        <a:pt x="248" y="522"/>
                        <a:pt x="0" y="261"/>
                        <a:pt x="0" y="261"/>
                      </a:cubicBezTo>
                      <a:cubicBezTo>
                        <a:pt x="0" y="261"/>
                        <a:pt x="248" y="0"/>
                        <a:pt x="432" y="0"/>
                      </a:cubicBezTo>
                      <a:cubicBezTo>
                        <a:pt x="616" y="0"/>
                        <a:pt x="667" y="117"/>
                        <a:pt x="667" y="261"/>
                      </a:cubicBezTo>
                      <a:cubicBezTo>
                        <a:pt x="667" y="405"/>
                        <a:pt x="616" y="522"/>
                        <a:pt x="432" y="522"/>
                      </a:cubicBezTo>
                    </a:path>
                  </a:pathLst>
                </a:custGeom>
                <a:solidFill>
                  <a:srgbClr val="F0B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3" name="í$lîḑé">
                  <a:extLst>
                    <a:ext uri="{FF2B5EF4-FFF2-40B4-BE49-F238E27FC236}">
                      <a16:creationId xmlns:a16="http://schemas.microsoft.com/office/drawing/2014/main" xmlns="" id="{98B5016E-DDF8-4D9B-BB91-B7824EA425FD}"/>
                    </a:ext>
                  </a:extLst>
                </p:cNvPr>
                <p:cNvSpPr/>
                <p:nvPr/>
              </p:nvSpPr>
              <p:spPr bwMode="auto">
                <a:xfrm>
                  <a:off x="5098" y="2136"/>
                  <a:ext cx="92" cy="72"/>
                </a:xfrm>
                <a:custGeom>
                  <a:avLst/>
                  <a:gdLst>
                    <a:gd name="T0" fmla="*/ 250 w 386"/>
                    <a:gd name="T1" fmla="*/ 302 h 302"/>
                    <a:gd name="T2" fmla="*/ 0 w 386"/>
                    <a:gd name="T3" fmla="*/ 151 h 302"/>
                    <a:gd name="T4" fmla="*/ 250 w 386"/>
                    <a:gd name="T5" fmla="*/ 0 h 302"/>
                    <a:gd name="T6" fmla="*/ 386 w 386"/>
                    <a:gd name="T7" fmla="*/ 151 h 302"/>
                    <a:gd name="T8" fmla="*/ 250 w 386"/>
                    <a:gd name="T9" fmla="*/ 302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6" h="302">
                      <a:moveTo>
                        <a:pt x="250" y="302"/>
                      </a:moveTo>
                      <a:cubicBezTo>
                        <a:pt x="144" y="302"/>
                        <a:pt x="0" y="151"/>
                        <a:pt x="0" y="151"/>
                      </a:cubicBezTo>
                      <a:cubicBezTo>
                        <a:pt x="0" y="151"/>
                        <a:pt x="144" y="0"/>
                        <a:pt x="250" y="0"/>
                      </a:cubicBezTo>
                      <a:cubicBezTo>
                        <a:pt x="357" y="0"/>
                        <a:pt x="386" y="67"/>
                        <a:pt x="386" y="151"/>
                      </a:cubicBezTo>
                      <a:cubicBezTo>
                        <a:pt x="386" y="234"/>
                        <a:pt x="357" y="302"/>
                        <a:pt x="250" y="302"/>
                      </a:cubicBezTo>
                    </a:path>
                  </a:pathLst>
                </a:custGeom>
                <a:solidFill>
                  <a:srgbClr val="F9D26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4" name="işľïḋè">
                  <a:extLst>
                    <a:ext uri="{FF2B5EF4-FFF2-40B4-BE49-F238E27FC236}">
                      <a16:creationId xmlns:a16="http://schemas.microsoft.com/office/drawing/2014/main" xmlns="" id="{E5CE0708-DCD1-49F0-A1FE-7B9BD68CA834}"/>
                    </a:ext>
                  </a:extLst>
                </p:cNvPr>
                <p:cNvSpPr/>
                <p:nvPr/>
              </p:nvSpPr>
              <p:spPr bwMode="auto">
                <a:xfrm>
                  <a:off x="5130" y="1974"/>
                  <a:ext cx="222" cy="124"/>
                </a:xfrm>
                <a:custGeom>
                  <a:avLst/>
                  <a:gdLst>
                    <a:gd name="T0" fmla="*/ 929 w 929"/>
                    <a:gd name="T1" fmla="*/ 521 h 521"/>
                    <a:gd name="T2" fmla="*/ 65 w 929"/>
                    <a:gd name="T3" fmla="*/ 0 h 521"/>
                    <a:gd name="T4" fmla="*/ 78 w 929"/>
                    <a:gd name="T5" fmla="*/ 85 h 521"/>
                    <a:gd name="T6" fmla="*/ 370 w 929"/>
                    <a:gd name="T7" fmla="*/ 514 h 521"/>
                    <a:gd name="T8" fmla="*/ 929 w 929"/>
                    <a:gd name="T9" fmla="*/ 521 h 5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29" h="521">
                      <a:moveTo>
                        <a:pt x="929" y="521"/>
                      </a:moveTo>
                      <a:cubicBezTo>
                        <a:pt x="929" y="521"/>
                        <a:pt x="656" y="0"/>
                        <a:pt x="65" y="0"/>
                      </a:cubicBezTo>
                      <a:cubicBezTo>
                        <a:pt x="65" y="0"/>
                        <a:pt x="0" y="33"/>
                        <a:pt x="78" y="85"/>
                      </a:cubicBezTo>
                      <a:cubicBezTo>
                        <a:pt x="156" y="137"/>
                        <a:pt x="370" y="182"/>
                        <a:pt x="370" y="514"/>
                      </a:cubicBezTo>
                      <a:cubicBezTo>
                        <a:pt x="929" y="521"/>
                        <a:pt x="929" y="521"/>
                        <a:pt x="929" y="521"/>
                      </a:cubicBezTo>
                    </a:path>
                  </a:pathLst>
                </a:custGeom>
                <a:solidFill>
                  <a:srgbClr val="E52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5" name="íṣlide">
                  <a:extLst>
                    <a:ext uri="{FF2B5EF4-FFF2-40B4-BE49-F238E27FC236}">
                      <a16:creationId xmlns:a16="http://schemas.microsoft.com/office/drawing/2014/main" xmlns="" id="{D97149C2-FFEF-47F2-9975-69532EA489FD}"/>
                    </a:ext>
                  </a:extLst>
                </p:cNvPr>
                <p:cNvSpPr/>
                <p:nvPr/>
              </p:nvSpPr>
              <p:spPr bwMode="auto">
                <a:xfrm>
                  <a:off x="5130" y="2245"/>
                  <a:ext cx="222" cy="124"/>
                </a:xfrm>
                <a:custGeom>
                  <a:avLst/>
                  <a:gdLst>
                    <a:gd name="T0" fmla="*/ 929 w 929"/>
                    <a:gd name="T1" fmla="*/ 0 h 520"/>
                    <a:gd name="T2" fmla="*/ 65 w 929"/>
                    <a:gd name="T3" fmla="*/ 520 h 520"/>
                    <a:gd name="T4" fmla="*/ 78 w 929"/>
                    <a:gd name="T5" fmla="*/ 436 h 520"/>
                    <a:gd name="T6" fmla="*/ 370 w 929"/>
                    <a:gd name="T7" fmla="*/ 6 h 520"/>
                    <a:gd name="T8" fmla="*/ 929 w 929"/>
                    <a:gd name="T9" fmla="*/ 0 h 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29" h="520">
                      <a:moveTo>
                        <a:pt x="929" y="0"/>
                      </a:moveTo>
                      <a:cubicBezTo>
                        <a:pt x="929" y="0"/>
                        <a:pt x="656" y="520"/>
                        <a:pt x="65" y="520"/>
                      </a:cubicBezTo>
                      <a:cubicBezTo>
                        <a:pt x="65" y="520"/>
                        <a:pt x="0" y="488"/>
                        <a:pt x="78" y="436"/>
                      </a:cubicBezTo>
                      <a:cubicBezTo>
                        <a:pt x="156" y="384"/>
                        <a:pt x="370" y="338"/>
                        <a:pt x="370" y="6"/>
                      </a:cubicBezTo>
                      <a:cubicBezTo>
                        <a:pt x="929" y="0"/>
                        <a:pt x="929" y="0"/>
                        <a:pt x="929" y="0"/>
                      </a:cubicBezTo>
                    </a:path>
                  </a:pathLst>
                </a:custGeom>
                <a:solidFill>
                  <a:srgbClr val="C12D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6" name="íṥlïḓé">
                  <a:extLst>
                    <a:ext uri="{FF2B5EF4-FFF2-40B4-BE49-F238E27FC236}">
                      <a16:creationId xmlns:a16="http://schemas.microsoft.com/office/drawing/2014/main" xmlns="" id="{A17A9702-D2B6-4AD1-A8FF-1876C86D88EE}"/>
                    </a:ext>
                  </a:extLst>
                </p:cNvPr>
                <p:cNvSpPr/>
                <p:nvPr/>
              </p:nvSpPr>
              <p:spPr bwMode="auto">
                <a:xfrm>
                  <a:off x="5204" y="2172"/>
                  <a:ext cx="447" cy="138"/>
                </a:xfrm>
                <a:custGeom>
                  <a:avLst/>
                  <a:gdLst>
                    <a:gd name="T0" fmla="*/ 1193 w 1863"/>
                    <a:gd name="T1" fmla="*/ 578 h 578"/>
                    <a:gd name="T2" fmla="*/ 1863 w 1863"/>
                    <a:gd name="T3" fmla="*/ 476 h 578"/>
                    <a:gd name="T4" fmla="*/ 1863 w 1863"/>
                    <a:gd name="T5" fmla="*/ 0 h 578"/>
                    <a:gd name="T6" fmla="*/ 1660 w 1863"/>
                    <a:gd name="T7" fmla="*/ 0 h 578"/>
                    <a:gd name="T8" fmla="*/ 1342 w 1863"/>
                    <a:gd name="T9" fmla="*/ 318 h 578"/>
                    <a:gd name="T10" fmla="*/ 1023 w 1863"/>
                    <a:gd name="T11" fmla="*/ 0 h 578"/>
                    <a:gd name="T12" fmla="*/ 0 w 1863"/>
                    <a:gd name="T13" fmla="*/ 0 h 578"/>
                    <a:gd name="T14" fmla="*/ 0 w 1863"/>
                    <a:gd name="T15" fmla="*/ 311 h 578"/>
                    <a:gd name="T16" fmla="*/ 1193 w 1863"/>
                    <a:gd name="T17" fmla="*/ 578 h 5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63" h="578">
                      <a:moveTo>
                        <a:pt x="1193" y="578"/>
                      </a:moveTo>
                      <a:cubicBezTo>
                        <a:pt x="1435" y="578"/>
                        <a:pt x="1663" y="537"/>
                        <a:pt x="1863" y="476"/>
                      </a:cubicBezTo>
                      <a:cubicBezTo>
                        <a:pt x="1863" y="0"/>
                        <a:pt x="1863" y="0"/>
                        <a:pt x="1863" y="0"/>
                      </a:cubicBezTo>
                      <a:cubicBezTo>
                        <a:pt x="1660" y="0"/>
                        <a:pt x="1660" y="0"/>
                        <a:pt x="1660" y="0"/>
                      </a:cubicBezTo>
                      <a:cubicBezTo>
                        <a:pt x="1660" y="176"/>
                        <a:pt x="1518" y="318"/>
                        <a:pt x="1342" y="318"/>
                      </a:cubicBezTo>
                      <a:cubicBezTo>
                        <a:pt x="1166" y="318"/>
                        <a:pt x="1023" y="176"/>
                        <a:pt x="102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11"/>
                        <a:pt x="0" y="311"/>
                        <a:pt x="0" y="311"/>
                      </a:cubicBezTo>
                      <a:cubicBezTo>
                        <a:pt x="251" y="471"/>
                        <a:pt x="692" y="578"/>
                        <a:pt x="1193" y="578"/>
                      </a:cubicBezTo>
                    </a:path>
                  </a:pathLst>
                </a:custGeom>
                <a:solidFill>
                  <a:srgbClr val="E4E2E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7" name="íŝḻiḋè">
                  <a:extLst>
                    <a:ext uri="{FF2B5EF4-FFF2-40B4-BE49-F238E27FC236}">
                      <a16:creationId xmlns:a16="http://schemas.microsoft.com/office/drawing/2014/main" xmlns="" id="{6651335D-017E-4265-A0E6-4740F531D734}"/>
                    </a:ext>
                  </a:extLst>
                </p:cNvPr>
                <p:cNvSpPr/>
                <p:nvPr/>
              </p:nvSpPr>
              <p:spPr bwMode="auto">
                <a:xfrm>
                  <a:off x="5204" y="2034"/>
                  <a:ext cx="447" cy="138"/>
                </a:xfrm>
                <a:custGeom>
                  <a:avLst/>
                  <a:gdLst>
                    <a:gd name="T0" fmla="*/ 1342 w 1863"/>
                    <a:gd name="T1" fmla="*/ 259 h 578"/>
                    <a:gd name="T2" fmla="*/ 1660 w 1863"/>
                    <a:gd name="T3" fmla="*/ 578 h 578"/>
                    <a:gd name="T4" fmla="*/ 1863 w 1863"/>
                    <a:gd name="T5" fmla="*/ 578 h 578"/>
                    <a:gd name="T6" fmla="*/ 1863 w 1863"/>
                    <a:gd name="T7" fmla="*/ 102 h 578"/>
                    <a:gd name="T8" fmla="*/ 1193 w 1863"/>
                    <a:gd name="T9" fmla="*/ 0 h 578"/>
                    <a:gd name="T10" fmla="*/ 0 w 1863"/>
                    <a:gd name="T11" fmla="*/ 266 h 578"/>
                    <a:gd name="T12" fmla="*/ 0 w 1863"/>
                    <a:gd name="T13" fmla="*/ 578 h 578"/>
                    <a:gd name="T14" fmla="*/ 1023 w 1863"/>
                    <a:gd name="T15" fmla="*/ 578 h 578"/>
                    <a:gd name="T16" fmla="*/ 1342 w 1863"/>
                    <a:gd name="T17" fmla="*/ 259 h 5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63" h="578">
                      <a:moveTo>
                        <a:pt x="1342" y="259"/>
                      </a:moveTo>
                      <a:cubicBezTo>
                        <a:pt x="1518" y="259"/>
                        <a:pt x="1660" y="402"/>
                        <a:pt x="1660" y="578"/>
                      </a:cubicBezTo>
                      <a:cubicBezTo>
                        <a:pt x="1863" y="578"/>
                        <a:pt x="1863" y="578"/>
                        <a:pt x="1863" y="578"/>
                      </a:cubicBezTo>
                      <a:cubicBezTo>
                        <a:pt x="1863" y="102"/>
                        <a:pt x="1863" y="102"/>
                        <a:pt x="1863" y="102"/>
                      </a:cubicBezTo>
                      <a:cubicBezTo>
                        <a:pt x="1663" y="41"/>
                        <a:pt x="1435" y="0"/>
                        <a:pt x="1193" y="0"/>
                      </a:cubicBezTo>
                      <a:cubicBezTo>
                        <a:pt x="692" y="0"/>
                        <a:pt x="251" y="106"/>
                        <a:pt x="0" y="266"/>
                      </a:cubicBezTo>
                      <a:cubicBezTo>
                        <a:pt x="0" y="578"/>
                        <a:pt x="0" y="578"/>
                        <a:pt x="0" y="578"/>
                      </a:cubicBezTo>
                      <a:cubicBezTo>
                        <a:pt x="1023" y="578"/>
                        <a:pt x="1023" y="578"/>
                        <a:pt x="1023" y="578"/>
                      </a:cubicBezTo>
                      <a:cubicBezTo>
                        <a:pt x="1023" y="402"/>
                        <a:pt x="1166" y="259"/>
                        <a:pt x="1342" y="25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8" name="iśliḑè">
                  <a:extLst>
                    <a:ext uri="{FF2B5EF4-FFF2-40B4-BE49-F238E27FC236}">
                      <a16:creationId xmlns:a16="http://schemas.microsoft.com/office/drawing/2014/main" xmlns="" id="{36DD9D8B-3B37-4CD1-9080-815F255E55FE}"/>
                    </a:ext>
                  </a:extLst>
                </p:cNvPr>
                <p:cNvSpPr/>
                <p:nvPr/>
              </p:nvSpPr>
              <p:spPr bwMode="auto">
                <a:xfrm>
                  <a:off x="5181" y="2095"/>
                  <a:ext cx="23" cy="77"/>
                </a:xfrm>
                <a:custGeom>
                  <a:avLst/>
                  <a:gdLst>
                    <a:gd name="T0" fmla="*/ 97 w 97"/>
                    <a:gd name="T1" fmla="*/ 15 h 322"/>
                    <a:gd name="T2" fmla="*/ 82 w 97"/>
                    <a:gd name="T3" fmla="*/ 0 h 322"/>
                    <a:gd name="T4" fmla="*/ 14 w 97"/>
                    <a:gd name="T5" fmla="*/ 0 h 322"/>
                    <a:gd name="T6" fmla="*/ 0 w 97"/>
                    <a:gd name="T7" fmla="*/ 15 h 322"/>
                    <a:gd name="T8" fmla="*/ 0 w 97"/>
                    <a:gd name="T9" fmla="*/ 322 h 322"/>
                    <a:gd name="T10" fmla="*/ 97 w 97"/>
                    <a:gd name="T11" fmla="*/ 322 h 322"/>
                    <a:gd name="T12" fmla="*/ 97 w 97"/>
                    <a:gd name="T13" fmla="*/ 15 h 3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7" h="322">
                      <a:moveTo>
                        <a:pt x="97" y="15"/>
                      </a:moveTo>
                      <a:cubicBezTo>
                        <a:pt x="97" y="7"/>
                        <a:pt x="90" y="0"/>
                        <a:pt x="82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6" y="0"/>
                        <a:pt x="0" y="7"/>
                        <a:pt x="0" y="15"/>
                      </a:cubicBezTo>
                      <a:cubicBezTo>
                        <a:pt x="0" y="322"/>
                        <a:pt x="0" y="322"/>
                        <a:pt x="0" y="322"/>
                      </a:cubicBezTo>
                      <a:cubicBezTo>
                        <a:pt x="97" y="322"/>
                        <a:pt x="97" y="322"/>
                        <a:pt x="97" y="322"/>
                      </a:cubicBezTo>
                      <a:cubicBezTo>
                        <a:pt x="97" y="15"/>
                        <a:pt x="97" y="15"/>
                        <a:pt x="97" y="15"/>
                      </a:cubicBezTo>
                    </a:path>
                  </a:pathLst>
                </a:custGeom>
                <a:solidFill>
                  <a:srgbClr val="EACC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9" name="ïśḻïḍê">
                  <a:extLst>
                    <a:ext uri="{FF2B5EF4-FFF2-40B4-BE49-F238E27FC236}">
                      <a16:creationId xmlns:a16="http://schemas.microsoft.com/office/drawing/2014/main" xmlns="" id="{BDB75DB5-CE0E-4EF4-9804-DE3473159035}"/>
                    </a:ext>
                  </a:extLst>
                </p:cNvPr>
                <p:cNvSpPr/>
                <p:nvPr/>
              </p:nvSpPr>
              <p:spPr bwMode="auto">
                <a:xfrm>
                  <a:off x="5181" y="2172"/>
                  <a:ext cx="23" cy="76"/>
                </a:xfrm>
                <a:custGeom>
                  <a:avLst/>
                  <a:gdLst>
                    <a:gd name="T0" fmla="*/ 97 w 97"/>
                    <a:gd name="T1" fmla="*/ 306 h 321"/>
                    <a:gd name="T2" fmla="*/ 97 w 97"/>
                    <a:gd name="T3" fmla="*/ 0 h 321"/>
                    <a:gd name="T4" fmla="*/ 0 w 97"/>
                    <a:gd name="T5" fmla="*/ 0 h 321"/>
                    <a:gd name="T6" fmla="*/ 0 w 97"/>
                    <a:gd name="T7" fmla="*/ 306 h 321"/>
                    <a:gd name="T8" fmla="*/ 14 w 97"/>
                    <a:gd name="T9" fmla="*/ 321 h 321"/>
                    <a:gd name="T10" fmla="*/ 82 w 97"/>
                    <a:gd name="T11" fmla="*/ 321 h 321"/>
                    <a:gd name="T12" fmla="*/ 97 w 97"/>
                    <a:gd name="T13" fmla="*/ 306 h 3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7" h="321">
                      <a:moveTo>
                        <a:pt x="97" y="306"/>
                      </a:moveTo>
                      <a:cubicBezTo>
                        <a:pt x="97" y="0"/>
                        <a:pt x="97" y="0"/>
                        <a:pt x="9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06"/>
                        <a:pt x="0" y="306"/>
                        <a:pt x="0" y="306"/>
                      </a:cubicBezTo>
                      <a:cubicBezTo>
                        <a:pt x="0" y="314"/>
                        <a:pt x="6" y="321"/>
                        <a:pt x="14" y="321"/>
                      </a:cubicBezTo>
                      <a:cubicBezTo>
                        <a:pt x="82" y="321"/>
                        <a:pt x="82" y="321"/>
                        <a:pt x="82" y="321"/>
                      </a:cubicBezTo>
                      <a:cubicBezTo>
                        <a:pt x="90" y="321"/>
                        <a:pt x="97" y="314"/>
                        <a:pt x="97" y="306"/>
                      </a:cubicBezTo>
                    </a:path>
                  </a:pathLst>
                </a:custGeom>
                <a:solidFill>
                  <a:srgbClr val="D1B5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0" name="íś1íḑè">
                  <a:extLst>
                    <a:ext uri="{FF2B5EF4-FFF2-40B4-BE49-F238E27FC236}">
                      <a16:creationId xmlns:a16="http://schemas.microsoft.com/office/drawing/2014/main" xmlns="" id="{3311ED46-6249-4927-A6ED-A50E254B10FA}"/>
                    </a:ext>
                  </a:extLst>
                </p:cNvPr>
                <p:cNvSpPr/>
                <p:nvPr/>
              </p:nvSpPr>
              <p:spPr bwMode="auto">
                <a:xfrm>
                  <a:off x="5449" y="2172"/>
                  <a:ext cx="153" cy="76"/>
                </a:xfrm>
                <a:custGeom>
                  <a:avLst/>
                  <a:gdLst>
                    <a:gd name="T0" fmla="*/ 319 w 637"/>
                    <a:gd name="T1" fmla="*/ 218 h 318"/>
                    <a:gd name="T2" fmla="*/ 100 w 637"/>
                    <a:gd name="T3" fmla="*/ 0 h 318"/>
                    <a:gd name="T4" fmla="*/ 0 w 637"/>
                    <a:gd name="T5" fmla="*/ 0 h 318"/>
                    <a:gd name="T6" fmla="*/ 319 w 637"/>
                    <a:gd name="T7" fmla="*/ 318 h 318"/>
                    <a:gd name="T8" fmla="*/ 637 w 637"/>
                    <a:gd name="T9" fmla="*/ 0 h 318"/>
                    <a:gd name="T10" fmla="*/ 537 w 637"/>
                    <a:gd name="T11" fmla="*/ 0 h 318"/>
                    <a:gd name="T12" fmla="*/ 319 w 637"/>
                    <a:gd name="T13" fmla="*/ 218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37" h="318">
                      <a:moveTo>
                        <a:pt x="319" y="218"/>
                      </a:moveTo>
                      <a:cubicBezTo>
                        <a:pt x="198" y="218"/>
                        <a:pt x="100" y="120"/>
                        <a:pt x="10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76"/>
                        <a:pt x="143" y="318"/>
                        <a:pt x="319" y="318"/>
                      </a:cubicBezTo>
                      <a:cubicBezTo>
                        <a:pt x="495" y="318"/>
                        <a:pt x="637" y="176"/>
                        <a:pt x="637" y="0"/>
                      </a:cubicBezTo>
                      <a:cubicBezTo>
                        <a:pt x="537" y="0"/>
                        <a:pt x="537" y="0"/>
                        <a:pt x="537" y="0"/>
                      </a:cubicBezTo>
                      <a:cubicBezTo>
                        <a:pt x="537" y="120"/>
                        <a:pt x="439" y="218"/>
                        <a:pt x="319" y="218"/>
                      </a:cubicBezTo>
                      <a:close/>
                    </a:path>
                  </a:pathLst>
                </a:custGeom>
                <a:solidFill>
                  <a:srgbClr val="D1B5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1" name="işlîḓê">
                  <a:extLst>
                    <a:ext uri="{FF2B5EF4-FFF2-40B4-BE49-F238E27FC236}">
                      <a16:creationId xmlns:a16="http://schemas.microsoft.com/office/drawing/2014/main" xmlns="" id="{0DBAD27C-6285-45ED-9976-C8241DB15B57}"/>
                    </a:ext>
                  </a:extLst>
                </p:cNvPr>
                <p:cNvSpPr/>
                <p:nvPr/>
              </p:nvSpPr>
              <p:spPr bwMode="auto">
                <a:xfrm>
                  <a:off x="5449" y="2095"/>
                  <a:ext cx="153" cy="77"/>
                </a:xfrm>
                <a:custGeom>
                  <a:avLst/>
                  <a:gdLst>
                    <a:gd name="T0" fmla="*/ 319 w 637"/>
                    <a:gd name="T1" fmla="*/ 0 h 319"/>
                    <a:gd name="T2" fmla="*/ 0 w 637"/>
                    <a:gd name="T3" fmla="*/ 319 h 319"/>
                    <a:gd name="T4" fmla="*/ 100 w 637"/>
                    <a:gd name="T5" fmla="*/ 319 h 319"/>
                    <a:gd name="T6" fmla="*/ 319 w 637"/>
                    <a:gd name="T7" fmla="*/ 100 h 319"/>
                    <a:gd name="T8" fmla="*/ 537 w 637"/>
                    <a:gd name="T9" fmla="*/ 319 h 319"/>
                    <a:gd name="T10" fmla="*/ 637 w 637"/>
                    <a:gd name="T11" fmla="*/ 319 h 319"/>
                    <a:gd name="T12" fmla="*/ 319 w 637"/>
                    <a:gd name="T13" fmla="*/ 0 h 3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37" h="319">
                      <a:moveTo>
                        <a:pt x="319" y="0"/>
                      </a:moveTo>
                      <a:cubicBezTo>
                        <a:pt x="143" y="0"/>
                        <a:pt x="0" y="143"/>
                        <a:pt x="0" y="319"/>
                      </a:cubicBezTo>
                      <a:cubicBezTo>
                        <a:pt x="100" y="319"/>
                        <a:pt x="100" y="319"/>
                        <a:pt x="100" y="319"/>
                      </a:cubicBezTo>
                      <a:cubicBezTo>
                        <a:pt x="100" y="198"/>
                        <a:pt x="198" y="100"/>
                        <a:pt x="319" y="100"/>
                      </a:cubicBezTo>
                      <a:cubicBezTo>
                        <a:pt x="439" y="100"/>
                        <a:pt x="537" y="198"/>
                        <a:pt x="537" y="319"/>
                      </a:cubicBezTo>
                      <a:cubicBezTo>
                        <a:pt x="637" y="319"/>
                        <a:pt x="637" y="319"/>
                        <a:pt x="637" y="319"/>
                      </a:cubicBezTo>
                      <a:cubicBezTo>
                        <a:pt x="637" y="143"/>
                        <a:pt x="495" y="0"/>
                        <a:pt x="319" y="0"/>
                      </a:cubicBezTo>
                      <a:close/>
                    </a:path>
                  </a:pathLst>
                </a:custGeom>
                <a:solidFill>
                  <a:srgbClr val="EACC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2" name="îṥľîdê">
                  <a:extLst>
                    <a:ext uri="{FF2B5EF4-FFF2-40B4-BE49-F238E27FC236}">
                      <a16:creationId xmlns:a16="http://schemas.microsoft.com/office/drawing/2014/main" xmlns="" id="{8B870AEE-D10A-4895-B4CB-D5918DEF10BB}"/>
                    </a:ext>
                  </a:extLst>
                </p:cNvPr>
                <p:cNvSpPr/>
                <p:nvPr/>
              </p:nvSpPr>
              <p:spPr bwMode="auto">
                <a:xfrm>
                  <a:off x="5473" y="2172"/>
                  <a:ext cx="105" cy="52"/>
                </a:xfrm>
                <a:custGeom>
                  <a:avLst/>
                  <a:gdLst>
                    <a:gd name="T0" fmla="*/ 219 w 437"/>
                    <a:gd name="T1" fmla="*/ 218 h 218"/>
                    <a:gd name="T2" fmla="*/ 437 w 437"/>
                    <a:gd name="T3" fmla="*/ 0 h 218"/>
                    <a:gd name="T4" fmla="*/ 0 w 437"/>
                    <a:gd name="T5" fmla="*/ 0 h 218"/>
                    <a:gd name="T6" fmla="*/ 219 w 437"/>
                    <a:gd name="T7" fmla="*/ 218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37" h="218">
                      <a:moveTo>
                        <a:pt x="219" y="218"/>
                      </a:moveTo>
                      <a:cubicBezTo>
                        <a:pt x="339" y="218"/>
                        <a:pt x="437" y="120"/>
                        <a:pt x="43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20"/>
                        <a:pt x="98" y="218"/>
                        <a:pt x="219" y="218"/>
                      </a:cubicBezTo>
                      <a:close/>
                    </a:path>
                  </a:pathLst>
                </a:custGeom>
                <a:solidFill>
                  <a:srgbClr val="8FD0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3" name="îSļiḑe">
                  <a:extLst>
                    <a:ext uri="{FF2B5EF4-FFF2-40B4-BE49-F238E27FC236}">
                      <a16:creationId xmlns:a16="http://schemas.microsoft.com/office/drawing/2014/main" xmlns="" id="{9F7FA2B2-A023-4467-A322-0F51B6167F33}"/>
                    </a:ext>
                  </a:extLst>
                </p:cNvPr>
                <p:cNvSpPr/>
                <p:nvPr/>
              </p:nvSpPr>
              <p:spPr bwMode="auto">
                <a:xfrm>
                  <a:off x="5473" y="2119"/>
                  <a:ext cx="105" cy="53"/>
                </a:xfrm>
                <a:custGeom>
                  <a:avLst/>
                  <a:gdLst>
                    <a:gd name="T0" fmla="*/ 219 w 437"/>
                    <a:gd name="T1" fmla="*/ 0 h 219"/>
                    <a:gd name="T2" fmla="*/ 0 w 437"/>
                    <a:gd name="T3" fmla="*/ 219 h 219"/>
                    <a:gd name="T4" fmla="*/ 437 w 437"/>
                    <a:gd name="T5" fmla="*/ 219 h 219"/>
                    <a:gd name="T6" fmla="*/ 219 w 437"/>
                    <a:gd name="T7" fmla="*/ 0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37" h="219">
                      <a:moveTo>
                        <a:pt x="219" y="0"/>
                      </a:moveTo>
                      <a:cubicBezTo>
                        <a:pt x="98" y="0"/>
                        <a:pt x="0" y="98"/>
                        <a:pt x="0" y="219"/>
                      </a:cubicBezTo>
                      <a:cubicBezTo>
                        <a:pt x="437" y="219"/>
                        <a:pt x="437" y="219"/>
                        <a:pt x="437" y="219"/>
                      </a:cubicBezTo>
                      <a:cubicBezTo>
                        <a:pt x="437" y="98"/>
                        <a:pt x="339" y="0"/>
                        <a:pt x="219" y="0"/>
                      </a:cubicBezTo>
                      <a:close/>
                    </a:path>
                  </a:pathLst>
                </a:custGeom>
                <a:solidFill>
                  <a:srgbClr val="B3DE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4" name="i$ḻïḋê">
                  <a:extLst>
                    <a:ext uri="{FF2B5EF4-FFF2-40B4-BE49-F238E27FC236}">
                      <a16:creationId xmlns:a16="http://schemas.microsoft.com/office/drawing/2014/main" xmlns="" id="{C2B11233-9BEA-47DA-9CD7-E103B5C13A3C}"/>
                    </a:ext>
                  </a:extLst>
                </p:cNvPr>
                <p:cNvSpPr/>
                <p:nvPr/>
              </p:nvSpPr>
              <p:spPr bwMode="auto">
                <a:xfrm>
                  <a:off x="5651" y="2172"/>
                  <a:ext cx="178" cy="114"/>
                </a:xfrm>
                <a:custGeom>
                  <a:avLst/>
                  <a:gdLst>
                    <a:gd name="T0" fmla="*/ 747 w 747"/>
                    <a:gd name="T1" fmla="*/ 0 h 476"/>
                    <a:gd name="T2" fmla="*/ 0 w 747"/>
                    <a:gd name="T3" fmla="*/ 0 h 476"/>
                    <a:gd name="T4" fmla="*/ 0 w 747"/>
                    <a:gd name="T5" fmla="*/ 476 h 476"/>
                    <a:gd name="T6" fmla="*/ 747 w 747"/>
                    <a:gd name="T7" fmla="*/ 0 h 4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47" h="476">
                      <a:moveTo>
                        <a:pt x="747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76"/>
                        <a:pt x="0" y="476"/>
                        <a:pt x="0" y="476"/>
                      </a:cubicBezTo>
                      <a:cubicBezTo>
                        <a:pt x="444" y="340"/>
                        <a:pt x="747" y="104"/>
                        <a:pt x="747" y="0"/>
                      </a:cubicBezTo>
                      <a:close/>
                    </a:path>
                  </a:pathLst>
                </a:custGeom>
                <a:solidFill>
                  <a:srgbClr val="C12D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5" name="íślíḑè">
                  <a:extLst>
                    <a:ext uri="{FF2B5EF4-FFF2-40B4-BE49-F238E27FC236}">
                      <a16:creationId xmlns:a16="http://schemas.microsoft.com/office/drawing/2014/main" xmlns="" id="{4FD57315-244B-41D4-B383-3630C9422487}"/>
                    </a:ext>
                  </a:extLst>
                </p:cNvPr>
                <p:cNvSpPr/>
                <p:nvPr/>
              </p:nvSpPr>
              <p:spPr bwMode="auto">
                <a:xfrm>
                  <a:off x="5651" y="2058"/>
                  <a:ext cx="178" cy="114"/>
                </a:xfrm>
                <a:custGeom>
                  <a:avLst/>
                  <a:gdLst>
                    <a:gd name="T0" fmla="*/ 747 w 747"/>
                    <a:gd name="T1" fmla="*/ 476 h 476"/>
                    <a:gd name="T2" fmla="*/ 0 w 747"/>
                    <a:gd name="T3" fmla="*/ 0 h 476"/>
                    <a:gd name="T4" fmla="*/ 0 w 747"/>
                    <a:gd name="T5" fmla="*/ 476 h 476"/>
                    <a:gd name="T6" fmla="*/ 747 w 747"/>
                    <a:gd name="T7" fmla="*/ 476 h 4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47" h="476">
                      <a:moveTo>
                        <a:pt x="747" y="476"/>
                      </a:moveTo>
                      <a:cubicBezTo>
                        <a:pt x="747" y="372"/>
                        <a:pt x="444" y="136"/>
                        <a:pt x="0" y="0"/>
                      </a:cubicBezTo>
                      <a:cubicBezTo>
                        <a:pt x="0" y="476"/>
                        <a:pt x="0" y="476"/>
                        <a:pt x="0" y="476"/>
                      </a:cubicBezTo>
                      <a:lnTo>
                        <a:pt x="747" y="476"/>
                      </a:lnTo>
                      <a:close/>
                    </a:path>
                  </a:pathLst>
                </a:custGeom>
                <a:solidFill>
                  <a:srgbClr val="E52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6" name="îs1îdè">
                  <a:extLst>
                    <a:ext uri="{FF2B5EF4-FFF2-40B4-BE49-F238E27FC236}">
                      <a16:creationId xmlns:a16="http://schemas.microsoft.com/office/drawing/2014/main" xmlns="" id="{9AB392E1-AF01-4CAE-865A-EEE692FCD27D}"/>
                    </a:ext>
                  </a:extLst>
                </p:cNvPr>
                <p:cNvSpPr/>
                <p:nvPr/>
              </p:nvSpPr>
              <p:spPr bwMode="auto">
                <a:xfrm>
                  <a:off x="5139" y="2172"/>
                  <a:ext cx="175" cy="19"/>
                </a:xfrm>
                <a:custGeom>
                  <a:avLst/>
                  <a:gdLst>
                    <a:gd name="T0" fmla="*/ 728 w 729"/>
                    <a:gd name="T1" fmla="*/ 20 h 80"/>
                    <a:gd name="T2" fmla="*/ 729 w 729"/>
                    <a:gd name="T3" fmla="*/ 15 h 80"/>
                    <a:gd name="T4" fmla="*/ 729 w 729"/>
                    <a:gd name="T5" fmla="*/ 14 h 80"/>
                    <a:gd name="T6" fmla="*/ 729 w 729"/>
                    <a:gd name="T7" fmla="*/ 0 h 80"/>
                    <a:gd name="T8" fmla="*/ 0 w 729"/>
                    <a:gd name="T9" fmla="*/ 0 h 80"/>
                    <a:gd name="T10" fmla="*/ 0 w 729"/>
                    <a:gd name="T11" fmla="*/ 16 h 80"/>
                    <a:gd name="T12" fmla="*/ 0 w 729"/>
                    <a:gd name="T13" fmla="*/ 16 h 80"/>
                    <a:gd name="T14" fmla="*/ 16 w 729"/>
                    <a:gd name="T15" fmla="*/ 33 h 80"/>
                    <a:gd name="T16" fmla="*/ 38 w 729"/>
                    <a:gd name="T17" fmla="*/ 33 h 80"/>
                    <a:gd name="T18" fmla="*/ 70 w 729"/>
                    <a:gd name="T19" fmla="*/ 34 h 80"/>
                    <a:gd name="T20" fmla="*/ 657 w 729"/>
                    <a:gd name="T21" fmla="*/ 80 h 80"/>
                    <a:gd name="T22" fmla="*/ 728 w 729"/>
                    <a:gd name="T23" fmla="*/ 2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29" h="80">
                      <a:moveTo>
                        <a:pt x="728" y="20"/>
                      </a:moveTo>
                      <a:cubicBezTo>
                        <a:pt x="729" y="18"/>
                        <a:pt x="729" y="16"/>
                        <a:pt x="729" y="15"/>
                      </a:cubicBezTo>
                      <a:cubicBezTo>
                        <a:pt x="729" y="14"/>
                        <a:pt x="729" y="14"/>
                        <a:pt x="729" y="14"/>
                      </a:cubicBezTo>
                      <a:cubicBezTo>
                        <a:pt x="729" y="0"/>
                        <a:pt x="729" y="0"/>
                        <a:pt x="72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26"/>
                        <a:pt x="7" y="33"/>
                        <a:pt x="16" y="33"/>
                      </a:cubicBezTo>
                      <a:cubicBezTo>
                        <a:pt x="38" y="33"/>
                        <a:pt x="38" y="33"/>
                        <a:pt x="38" y="33"/>
                      </a:cubicBezTo>
                      <a:cubicBezTo>
                        <a:pt x="70" y="34"/>
                        <a:pt x="70" y="34"/>
                        <a:pt x="70" y="34"/>
                      </a:cubicBezTo>
                      <a:cubicBezTo>
                        <a:pt x="657" y="80"/>
                        <a:pt x="657" y="80"/>
                        <a:pt x="657" y="80"/>
                      </a:cubicBezTo>
                      <a:cubicBezTo>
                        <a:pt x="717" y="80"/>
                        <a:pt x="726" y="30"/>
                        <a:pt x="728" y="20"/>
                      </a:cubicBezTo>
                    </a:path>
                  </a:pathLst>
                </a:custGeom>
                <a:solidFill>
                  <a:srgbClr val="C12D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7" name="iṥļíḑe">
                  <a:extLst>
                    <a:ext uri="{FF2B5EF4-FFF2-40B4-BE49-F238E27FC236}">
                      <a16:creationId xmlns:a16="http://schemas.microsoft.com/office/drawing/2014/main" xmlns="" id="{59E96596-A747-44D7-A161-98E37477F968}"/>
                    </a:ext>
                  </a:extLst>
                </p:cNvPr>
                <p:cNvSpPr/>
                <p:nvPr/>
              </p:nvSpPr>
              <p:spPr bwMode="auto">
                <a:xfrm>
                  <a:off x="5139" y="2153"/>
                  <a:ext cx="175" cy="19"/>
                </a:xfrm>
                <a:custGeom>
                  <a:avLst/>
                  <a:gdLst>
                    <a:gd name="T0" fmla="*/ 729 w 729"/>
                    <a:gd name="T1" fmla="*/ 63 h 80"/>
                    <a:gd name="T2" fmla="*/ 729 w 729"/>
                    <a:gd name="T3" fmla="*/ 63 h 80"/>
                    <a:gd name="T4" fmla="*/ 728 w 729"/>
                    <a:gd name="T5" fmla="*/ 58 h 80"/>
                    <a:gd name="T6" fmla="*/ 725 w 729"/>
                    <a:gd name="T7" fmla="*/ 48 h 80"/>
                    <a:gd name="T8" fmla="*/ 656 w 729"/>
                    <a:gd name="T9" fmla="*/ 0 h 80"/>
                    <a:gd name="T10" fmla="*/ 69 w 729"/>
                    <a:gd name="T11" fmla="*/ 46 h 80"/>
                    <a:gd name="T12" fmla="*/ 39 w 729"/>
                    <a:gd name="T13" fmla="*/ 46 h 80"/>
                    <a:gd name="T14" fmla="*/ 17 w 729"/>
                    <a:gd name="T15" fmla="*/ 46 h 80"/>
                    <a:gd name="T16" fmla="*/ 2 w 729"/>
                    <a:gd name="T17" fmla="*/ 57 h 80"/>
                    <a:gd name="T18" fmla="*/ 0 w 729"/>
                    <a:gd name="T19" fmla="*/ 65 h 80"/>
                    <a:gd name="T20" fmla="*/ 0 w 729"/>
                    <a:gd name="T21" fmla="*/ 65 h 80"/>
                    <a:gd name="T22" fmla="*/ 0 w 729"/>
                    <a:gd name="T23" fmla="*/ 80 h 80"/>
                    <a:gd name="T24" fmla="*/ 729 w 729"/>
                    <a:gd name="T25" fmla="*/ 80 h 80"/>
                    <a:gd name="T26" fmla="*/ 729 w 729"/>
                    <a:gd name="T27" fmla="*/ 63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29" h="80">
                      <a:moveTo>
                        <a:pt x="729" y="63"/>
                      </a:moveTo>
                      <a:cubicBezTo>
                        <a:pt x="729" y="63"/>
                        <a:pt x="729" y="63"/>
                        <a:pt x="729" y="63"/>
                      </a:cubicBezTo>
                      <a:cubicBezTo>
                        <a:pt x="729" y="61"/>
                        <a:pt x="729" y="59"/>
                        <a:pt x="728" y="58"/>
                      </a:cubicBezTo>
                      <a:cubicBezTo>
                        <a:pt x="728" y="55"/>
                        <a:pt x="726" y="52"/>
                        <a:pt x="725" y="48"/>
                      </a:cubicBezTo>
                      <a:cubicBezTo>
                        <a:pt x="719" y="30"/>
                        <a:pt x="703" y="0"/>
                        <a:pt x="656" y="0"/>
                      </a:cubicBezTo>
                      <a:cubicBezTo>
                        <a:pt x="69" y="46"/>
                        <a:pt x="69" y="46"/>
                        <a:pt x="69" y="46"/>
                      </a:cubicBezTo>
                      <a:cubicBezTo>
                        <a:pt x="39" y="46"/>
                        <a:pt x="39" y="46"/>
                        <a:pt x="39" y="46"/>
                      </a:cubicBezTo>
                      <a:cubicBezTo>
                        <a:pt x="17" y="46"/>
                        <a:pt x="17" y="46"/>
                        <a:pt x="17" y="46"/>
                      </a:cubicBezTo>
                      <a:cubicBezTo>
                        <a:pt x="10" y="46"/>
                        <a:pt x="4" y="51"/>
                        <a:pt x="2" y="57"/>
                      </a:cubicBezTo>
                      <a:cubicBezTo>
                        <a:pt x="0" y="59"/>
                        <a:pt x="0" y="62"/>
                        <a:pt x="0" y="65"/>
                      </a:cubicBezTo>
                      <a:cubicBezTo>
                        <a:pt x="0" y="65"/>
                        <a:pt x="0" y="65"/>
                        <a:pt x="0" y="65"/>
                      </a:cubicBezTo>
                      <a:cubicBezTo>
                        <a:pt x="0" y="80"/>
                        <a:pt x="0" y="80"/>
                        <a:pt x="0" y="80"/>
                      </a:cubicBezTo>
                      <a:cubicBezTo>
                        <a:pt x="729" y="80"/>
                        <a:pt x="729" y="80"/>
                        <a:pt x="729" y="80"/>
                      </a:cubicBezTo>
                      <a:cubicBezTo>
                        <a:pt x="729" y="63"/>
                        <a:pt x="729" y="63"/>
                        <a:pt x="729" y="63"/>
                      </a:cubicBezTo>
                    </a:path>
                  </a:pathLst>
                </a:custGeom>
                <a:solidFill>
                  <a:srgbClr val="E52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8" name="ïṡ1iḋè">
                  <a:extLst>
                    <a:ext uri="{FF2B5EF4-FFF2-40B4-BE49-F238E27FC236}">
                      <a16:creationId xmlns:a16="http://schemas.microsoft.com/office/drawing/2014/main" xmlns="" id="{29FFB174-1E2C-4D10-8068-0E254FD3D30F}"/>
                    </a:ext>
                  </a:extLst>
                </p:cNvPr>
                <p:cNvSpPr/>
                <p:nvPr/>
              </p:nvSpPr>
              <p:spPr bwMode="auto">
                <a:xfrm>
                  <a:off x="4455" y="3157"/>
                  <a:ext cx="139" cy="362"/>
                </a:xfrm>
                <a:custGeom>
                  <a:avLst/>
                  <a:gdLst>
                    <a:gd name="T0" fmla="*/ 361 w 582"/>
                    <a:gd name="T1" fmla="*/ 163 h 1516"/>
                    <a:gd name="T2" fmla="*/ 582 w 582"/>
                    <a:gd name="T3" fmla="*/ 1375 h 1516"/>
                    <a:gd name="T4" fmla="*/ 84 w 582"/>
                    <a:gd name="T5" fmla="*/ 1516 h 1516"/>
                    <a:gd name="T6" fmla="*/ 14 w 582"/>
                    <a:gd name="T7" fmla="*/ 230 h 1516"/>
                    <a:gd name="T8" fmla="*/ 13 w 582"/>
                    <a:gd name="T9" fmla="*/ 211 h 1516"/>
                    <a:gd name="T10" fmla="*/ 163 w 582"/>
                    <a:gd name="T11" fmla="*/ 13 h 1516"/>
                    <a:gd name="T12" fmla="*/ 361 w 582"/>
                    <a:gd name="T13" fmla="*/ 163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82" h="1516">
                      <a:moveTo>
                        <a:pt x="361" y="163"/>
                      </a:moveTo>
                      <a:cubicBezTo>
                        <a:pt x="362" y="169"/>
                        <a:pt x="582" y="1375"/>
                        <a:pt x="582" y="1375"/>
                      </a:cubicBezTo>
                      <a:cubicBezTo>
                        <a:pt x="84" y="1516"/>
                        <a:pt x="84" y="1516"/>
                        <a:pt x="84" y="1516"/>
                      </a:cubicBezTo>
                      <a:cubicBezTo>
                        <a:pt x="14" y="230"/>
                        <a:pt x="14" y="230"/>
                        <a:pt x="14" y="230"/>
                      </a:cubicBezTo>
                      <a:cubicBezTo>
                        <a:pt x="14" y="230"/>
                        <a:pt x="14" y="217"/>
                        <a:pt x="13" y="211"/>
                      </a:cubicBezTo>
                      <a:cubicBezTo>
                        <a:pt x="0" y="115"/>
                        <a:pt x="67" y="27"/>
                        <a:pt x="163" y="13"/>
                      </a:cubicBezTo>
                      <a:cubicBezTo>
                        <a:pt x="259" y="0"/>
                        <a:pt x="348" y="67"/>
                        <a:pt x="361" y="16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9" name="iśļidè">
                  <a:extLst>
                    <a:ext uri="{FF2B5EF4-FFF2-40B4-BE49-F238E27FC236}">
                      <a16:creationId xmlns:a16="http://schemas.microsoft.com/office/drawing/2014/main" xmlns="" id="{FFD72E1A-A073-4846-87D6-99C594CBB2CF}"/>
                    </a:ext>
                  </a:extLst>
                </p:cNvPr>
                <p:cNvSpPr/>
                <p:nvPr/>
              </p:nvSpPr>
              <p:spPr bwMode="auto">
                <a:xfrm>
                  <a:off x="4756" y="3200"/>
                  <a:ext cx="368" cy="330"/>
                </a:xfrm>
                <a:custGeom>
                  <a:avLst/>
                  <a:gdLst>
                    <a:gd name="T0" fmla="*/ 32 w 368"/>
                    <a:gd name="T1" fmla="*/ 330 h 330"/>
                    <a:gd name="T2" fmla="*/ 32 w 368"/>
                    <a:gd name="T3" fmla="*/ 330 h 330"/>
                    <a:gd name="T4" fmla="*/ 25 w 368"/>
                    <a:gd name="T5" fmla="*/ 327 h 330"/>
                    <a:gd name="T6" fmla="*/ 0 w 368"/>
                    <a:gd name="T7" fmla="*/ 231 h 330"/>
                    <a:gd name="T8" fmla="*/ 304 w 368"/>
                    <a:gd name="T9" fmla="*/ 0 h 330"/>
                    <a:gd name="T10" fmla="*/ 368 w 368"/>
                    <a:gd name="T11" fmla="*/ 244 h 330"/>
                    <a:gd name="T12" fmla="*/ 32 w 368"/>
                    <a:gd name="T13" fmla="*/ 330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8" h="330">
                      <a:moveTo>
                        <a:pt x="32" y="330"/>
                      </a:moveTo>
                      <a:lnTo>
                        <a:pt x="32" y="330"/>
                      </a:lnTo>
                      <a:lnTo>
                        <a:pt x="25" y="327"/>
                      </a:lnTo>
                      <a:lnTo>
                        <a:pt x="0" y="231"/>
                      </a:lnTo>
                      <a:lnTo>
                        <a:pt x="304" y="0"/>
                      </a:lnTo>
                      <a:lnTo>
                        <a:pt x="368" y="244"/>
                      </a:lnTo>
                      <a:lnTo>
                        <a:pt x="32" y="330"/>
                      </a:lnTo>
                      <a:close/>
                    </a:path>
                  </a:pathLst>
                </a:custGeom>
                <a:solidFill>
                  <a:srgbClr val="E4E2E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0" name="í$ḷíḍè">
                  <a:extLst>
                    <a:ext uri="{FF2B5EF4-FFF2-40B4-BE49-F238E27FC236}">
                      <a16:creationId xmlns:a16="http://schemas.microsoft.com/office/drawing/2014/main" xmlns="" id="{08FAC805-A759-4BFF-A99A-2630F0F2E174}"/>
                    </a:ext>
                  </a:extLst>
                </p:cNvPr>
                <p:cNvSpPr/>
                <p:nvPr/>
              </p:nvSpPr>
              <p:spPr bwMode="auto">
                <a:xfrm>
                  <a:off x="4783" y="3444"/>
                  <a:ext cx="404" cy="244"/>
                </a:xfrm>
                <a:custGeom>
                  <a:avLst/>
                  <a:gdLst>
                    <a:gd name="T0" fmla="*/ 404 w 404"/>
                    <a:gd name="T1" fmla="*/ 244 h 244"/>
                    <a:gd name="T2" fmla="*/ 25 w 404"/>
                    <a:gd name="T3" fmla="*/ 187 h 244"/>
                    <a:gd name="T4" fmla="*/ 0 w 404"/>
                    <a:gd name="T5" fmla="*/ 91 h 244"/>
                    <a:gd name="T6" fmla="*/ 5 w 404"/>
                    <a:gd name="T7" fmla="*/ 86 h 244"/>
                    <a:gd name="T8" fmla="*/ 341 w 404"/>
                    <a:gd name="T9" fmla="*/ 0 h 244"/>
                    <a:gd name="T10" fmla="*/ 404 w 404"/>
                    <a:gd name="T11" fmla="*/ 244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04" h="244">
                      <a:moveTo>
                        <a:pt x="404" y="244"/>
                      </a:moveTo>
                      <a:lnTo>
                        <a:pt x="25" y="187"/>
                      </a:lnTo>
                      <a:lnTo>
                        <a:pt x="0" y="91"/>
                      </a:lnTo>
                      <a:lnTo>
                        <a:pt x="5" y="86"/>
                      </a:lnTo>
                      <a:lnTo>
                        <a:pt x="341" y="0"/>
                      </a:lnTo>
                      <a:lnTo>
                        <a:pt x="404" y="24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1" name="ï$ḻïďe">
                  <a:extLst>
                    <a:ext uri="{FF2B5EF4-FFF2-40B4-BE49-F238E27FC236}">
                      <a16:creationId xmlns:a16="http://schemas.microsoft.com/office/drawing/2014/main" xmlns="" id="{53D437F2-AEDC-407D-BA22-6CE1B7B08A16}"/>
                    </a:ext>
                  </a:extLst>
                </p:cNvPr>
                <p:cNvSpPr/>
                <p:nvPr/>
              </p:nvSpPr>
              <p:spPr bwMode="auto">
                <a:xfrm>
                  <a:off x="4441" y="3523"/>
                  <a:ext cx="373" cy="210"/>
                </a:xfrm>
                <a:custGeom>
                  <a:avLst/>
                  <a:gdLst>
                    <a:gd name="T0" fmla="*/ 1541 w 1556"/>
                    <a:gd name="T1" fmla="*/ 422 h 878"/>
                    <a:gd name="T2" fmla="*/ 1481 w 1556"/>
                    <a:gd name="T3" fmla="*/ 546 h 878"/>
                    <a:gd name="T4" fmla="*/ 222 w 1556"/>
                    <a:gd name="T5" fmla="*/ 866 h 878"/>
                    <a:gd name="T6" fmla="*/ 109 w 1556"/>
                    <a:gd name="T7" fmla="*/ 786 h 878"/>
                    <a:gd name="T8" fmla="*/ 0 w 1556"/>
                    <a:gd name="T9" fmla="*/ 364 h 878"/>
                    <a:gd name="T10" fmla="*/ 1432 w 1556"/>
                    <a:gd name="T11" fmla="*/ 0 h 878"/>
                    <a:gd name="T12" fmla="*/ 1541 w 1556"/>
                    <a:gd name="T13" fmla="*/ 422 h 8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6" h="878">
                      <a:moveTo>
                        <a:pt x="1541" y="422"/>
                      </a:moveTo>
                      <a:cubicBezTo>
                        <a:pt x="1556" y="478"/>
                        <a:pt x="1529" y="534"/>
                        <a:pt x="1481" y="546"/>
                      </a:cubicBezTo>
                      <a:cubicBezTo>
                        <a:pt x="222" y="866"/>
                        <a:pt x="222" y="866"/>
                        <a:pt x="222" y="866"/>
                      </a:cubicBezTo>
                      <a:cubicBezTo>
                        <a:pt x="175" y="878"/>
                        <a:pt x="124" y="842"/>
                        <a:pt x="109" y="786"/>
                      </a:cubicBezTo>
                      <a:cubicBezTo>
                        <a:pt x="0" y="364"/>
                        <a:pt x="0" y="364"/>
                        <a:pt x="0" y="364"/>
                      </a:cubicBezTo>
                      <a:cubicBezTo>
                        <a:pt x="1432" y="0"/>
                        <a:pt x="1432" y="0"/>
                        <a:pt x="1432" y="0"/>
                      </a:cubicBezTo>
                      <a:lnTo>
                        <a:pt x="1541" y="422"/>
                      </a:lnTo>
                      <a:close/>
                    </a:path>
                  </a:pathLst>
                </a:custGeom>
                <a:solidFill>
                  <a:srgbClr val="004B6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2" name="ïsḻide">
                  <a:extLst>
                    <a:ext uri="{FF2B5EF4-FFF2-40B4-BE49-F238E27FC236}">
                      <a16:creationId xmlns:a16="http://schemas.microsoft.com/office/drawing/2014/main" xmlns="" id="{F2EA23A1-0085-4D95-AC11-246A52647680}"/>
                    </a:ext>
                  </a:extLst>
                </p:cNvPr>
                <p:cNvSpPr/>
                <p:nvPr/>
              </p:nvSpPr>
              <p:spPr bwMode="auto">
                <a:xfrm>
                  <a:off x="4412" y="3400"/>
                  <a:ext cx="372" cy="210"/>
                </a:xfrm>
                <a:custGeom>
                  <a:avLst/>
                  <a:gdLst>
                    <a:gd name="T0" fmla="*/ 124 w 1556"/>
                    <a:gd name="T1" fmla="*/ 878 h 878"/>
                    <a:gd name="T2" fmla="*/ 14 w 1556"/>
                    <a:gd name="T3" fmla="*/ 457 h 878"/>
                    <a:gd name="T4" fmla="*/ 74 w 1556"/>
                    <a:gd name="T5" fmla="*/ 333 h 878"/>
                    <a:gd name="T6" fmla="*/ 1333 w 1556"/>
                    <a:gd name="T7" fmla="*/ 12 h 878"/>
                    <a:gd name="T8" fmla="*/ 1446 w 1556"/>
                    <a:gd name="T9" fmla="*/ 93 h 878"/>
                    <a:gd name="T10" fmla="*/ 1556 w 1556"/>
                    <a:gd name="T11" fmla="*/ 514 h 878"/>
                    <a:gd name="T12" fmla="*/ 124 w 1556"/>
                    <a:gd name="T13" fmla="*/ 878 h 8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6" h="878">
                      <a:moveTo>
                        <a:pt x="124" y="878"/>
                      </a:moveTo>
                      <a:cubicBezTo>
                        <a:pt x="14" y="457"/>
                        <a:pt x="14" y="457"/>
                        <a:pt x="14" y="457"/>
                      </a:cubicBezTo>
                      <a:cubicBezTo>
                        <a:pt x="0" y="401"/>
                        <a:pt x="27" y="345"/>
                        <a:pt x="74" y="333"/>
                      </a:cubicBezTo>
                      <a:cubicBezTo>
                        <a:pt x="1333" y="12"/>
                        <a:pt x="1333" y="12"/>
                        <a:pt x="1333" y="12"/>
                      </a:cubicBezTo>
                      <a:cubicBezTo>
                        <a:pt x="1381" y="0"/>
                        <a:pt x="1432" y="36"/>
                        <a:pt x="1446" y="93"/>
                      </a:cubicBezTo>
                      <a:cubicBezTo>
                        <a:pt x="1556" y="514"/>
                        <a:pt x="1556" y="514"/>
                        <a:pt x="1556" y="514"/>
                      </a:cubicBezTo>
                      <a:lnTo>
                        <a:pt x="124" y="878"/>
                      </a:lnTo>
                      <a:close/>
                    </a:path>
                  </a:pathLst>
                </a:custGeom>
                <a:solidFill>
                  <a:srgbClr val="00314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3" name="íšļïďê">
                  <a:extLst>
                    <a:ext uri="{FF2B5EF4-FFF2-40B4-BE49-F238E27FC236}">
                      <a16:creationId xmlns:a16="http://schemas.microsoft.com/office/drawing/2014/main" xmlns="" id="{E4D5B308-BB72-4202-8130-FE993FEF170C}"/>
                    </a:ext>
                  </a:extLst>
                </p:cNvPr>
                <p:cNvSpPr/>
                <p:nvPr/>
              </p:nvSpPr>
              <p:spPr bwMode="auto">
                <a:xfrm>
                  <a:off x="4565" y="3610"/>
                  <a:ext cx="128" cy="71"/>
                </a:xfrm>
                <a:custGeom>
                  <a:avLst/>
                  <a:gdLst>
                    <a:gd name="T0" fmla="*/ 520 w 533"/>
                    <a:gd name="T1" fmla="*/ 84 h 298"/>
                    <a:gd name="T2" fmla="*/ 416 w 533"/>
                    <a:gd name="T3" fmla="*/ 11 h 298"/>
                    <a:gd name="T4" fmla="*/ 69 w 533"/>
                    <a:gd name="T5" fmla="*/ 99 h 298"/>
                    <a:gd name="T6" fmla="*/ 14 w 533"/>
                    <a:gd name="T7" fmla="*/ 213 h 298"/>
                    <a:gd name="T8" fmla="*/ 118 w 533"/>
                    <a:gd name="T9" fmla="*/ 287 h 298"/>
                    <a:gd name="T10" fmla="*/ 465 w 533"/>
                    <a:gd name="T11" fmla="*/ 198 h 298"/>
                    <a:gd name="T12" fmla="*/ 520 w 533"/>
                    <a:gd name="T13" fmla="*/ 84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3" h="298">
                      <a:moveTo>
                        <a:pt x="520" y="84"/>
                      </a:moveTo>
                      <a:cubicBezTo>
                        <a:pt x="507" y="32"/>
                        <a:pt x="460" y="0"/>
                        <a:pt x="416" y="11"/>
                      </a:cubicBezTo>
                      <a:cubicBezTo>
                        <a:pt x="69" y="99"/>
                        <a:pt x="69" y="99"/>
                        <a:pt x="69" y="99"/>
                      </a:cubicBezTo>
                      <a:cubicBezTo>
                        <a:pt x="25" y="110"/>
                        <a:pt x="0" y="161"/>
                        <a:pt x="14" y="213"/>
                      </a:cubicBezTo>
                      <a:cubicBezTo>
                        <a:pt x="27" y="265"/>
                        <a:pt x="74" y="298"/>
                        <a:pt x="118" y="287"/>
                      </a:cubicBezTo>
                      <a:cubicBezTo>
                        <a:pt x="465" y="198"/>
                        <a:pt x="465" y="198"/>
                        <a:pt x="465" y="198"/>
                      </a:cubicBezTo>
                      <a:cubicBezTo>
                        <a:pt x="509" y="187"/>
                        <a:pt x="533" y="136"/>
                        <a:pt x="520" y="8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4" name="îś1ïḋè">
                  <a:extLst>
                    <a:ext uri="{FF2B5EF4-FFF2-40B4-BE49-F238E27FC236}">
                      <a16:creationId xmlns:a16="http://schemas.microsoft.com/office/drawing/2014/main" xmlns="" id="{4090DA9C-FAC3-40B4-873F-DD727B2495E6}"/>
                    </a:ext>
                  </a:extLst>
                </p:cNvPr>
                <p:cNvSpPr/>
                <p:nvPr/>
              </p:nvSpPr>
              <p:spPr bwMode="auto">
                <a:xfrm>
                  <a:off x="5051" y="3186"/>
                  <a:ext cx="160" cy="514"/>
                </a:xfrm>
                <a:custGeom>
                  <a:avLst/>
                  <a:gdLst>
                    <a:gd name="T0" fmla="*/ 144 w 668"/>
                    <a:gd name="T1" fmla="*/ 71 h 2150"/>
                    <a:gd name="T2" fmla="*/ 57 w 668"/>
                    <a:gd name="T3" fmla="*/ 10 h 2150"/>
                    <a:gd name="T4" fmla="*/ 11 w 668"/>
                    <a:gd name="T5" fmla="*/ 105 h 2150"/>
                    <a:gd name="T6" fmla="*/ 524 w 668"/>
                    <a:gd name="T7" fmla="*/ 2079 h 2150"/>
                    <a:gd name="T8" fmla="*/ 610 w 668"/>
                    <a:gd name="T9" fmla="*/ 2140 h 2150"/>
                    <a:gd name="T10" fmla="*/ 657 w 668"/>
                    <a:gd name="T11" fmla="*/ 2045 h 2150"/>
                    <a:gd name="T12" fmla="*/ 144 w 668"/>
                    <a:gd name="T13" fmla="*/ 71 h 2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68" h="2150">
                      <a:moveTo>
                        <a:pt x="144" y="71"/>
                      </a:moveTo>
                      <a:cubicBezTo>
                        <a:pt x="133" y="28"/>
                        <a:pt x="94" y="0"/>
                        <a:pt x="57" y="10"/>
                      </a:cubicBezTo>
                      <a:cubicBezTo>
                        <a:pt x="20" y="19"/>
                        <a:pt x="0" y="62"/>
                        <a:pt x="11" y="105"/>
                      </a:cubicBezTo>
                      <a:cubicBezTo>
                        <a:pt x="524" y="2079"/>
                        <a:pt x="524" y="2079"/>
                        <a:pt x="524" y="2079"/>
                      </a:cubicBezTo>
                      <a:cubicBezTo>
                        <a:pt x="535" y="2122"/>
                        <a:pt x="574" y="2150"/>
                        <a:pt x="610" y="2140"/>
                      </a:cubicBezTo>
                      <a:cubicBezTo>
                        <a:pt x="647" y="2131"/>
                        <a:pt x="668" y="2088"/>
                        <a:pt x="657" y="2045"/>
                      </a:cubicBezTo>
                      <a:lnTo>
                        <a:pt x="144" y="71"/>
                      </a:lnTo>
                      <a:close/>
                    </a:path>
                  </a:pathLst>
                </a:custGeom>
                <a:solidFill>
                  <a:srgbClr val="00314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5" name="ïṥḻîdê">
                  <a:extLst>
                    <a:ext uri="{FF2B5EF4-FFF2-40B4-BE49-F238E27FC236}">
                      <a16:creationId xmlns:a16="http://schemas.microsoft.com/office/drawing/2014/main" xmlns="" id="{EDC7943F-A598-41FD-B175-07C40136D3F9}"/>
                    </a:ext>
                  </a:extLst>
                </p:cNvPr>
                <p:cNvSpPr/>
                <p:nvPr/>
              </p:nvSpPr>
              <p:spPr bwMode="auto">
                <a:xfrm>
                  <a:off x="4355" y="3534"/>
                  <a:ext cx="96" cy="165"/>
                </a:xfrm>
                <a:custGeom>
                  <a:avLst/>
                  <a:gdLst>
                    <a:gd name="T0" fmla="*/ 46 w 403"/>
                    <a:gd name="T1" fmla="*/ 401 h 692"/>
                    <a:gd name="T2" fmla="*/ 231 w 403"/>
                    <a:gd name="T3" fmla="*/ 0 h 692"/>
                    <a:gd name="T4" fmla="*/ 403 w 403"/>
                    <a:gd name="T5" fmla="*/ 663 h 692"/>
                    <a:gd name="T6" fmla="*/ 46 w 403"/>
                    <a:gd name="T7" fmla="*/ 401 h 6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3" h="692">
                      <a:moveTo>
                        <a:pt x="46" y="401"/>
                      </a:moveTo>
                      <a:cubicBezTo>
                        <a:pt x="0" y="224"/>
                        <a:pt x="82" y="49"/>
                        <a:pt x="231" y="0"/>
                      </a:cubicBezTo>
                      <a:cubicBezTo>
                        <a:pt x="403" y="663"/>
                        <a:pt x="403" y="663"/>
                        <a:pt x="403" y="663"/>
                      </a:cubicBezTo>
                      <a:cubicBezTo>
                        <a:pt x="249" y="692"/>
                        <a:pt x="92" y="578"/>
                        <a:pt x="46" y="401"/>
                      </a:cubicBezTo>
                      <a:close/>
                    </a:path>
                  </a:pathLst>
                </a:custGeom>
                <a:solidFill>
                  <a:srgbClr val="E4E2E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6" name="îṣliḑè">
                  <a:extLst>
                    <a:ext uri="{FF2B5EF4-FFF2-40B4-BE49-F238E27FC236}">
                      <a16:creationId xmlns:a16="http://schemas.microsoft.com/office/drawing/2014/main" xmlns="" id="{8F2997C8-760E-46F4-987D-FC7E6C8C8A86}"/>
                    </a:ext>
                  </a:extLst>
                </p:cNvPr>
                <p:cNvSpPr/>
                <p:nvPr/>
              </p:nvSpPr>
              <p:spPr bwMode="auto">
                <a:xfrm>
                  <a:off x="5200" y="3540"/>
                  <a:ext cx="76" cy="42"/>
                </a:xfrm>
                <a:custGeom>
                  <a:avLst/>
                  <a:gdLst>
                    <a:gd name="T0" fmla="*/ 319 w 321"/>
                    <a:gd name="T1" fmla="*/ 130 h 177"/>
                    <a:gd name="T2" fmla="*/ 295 w 321"/>
                    <a:gd name="T3" fmla="*/ 173 h 177"/>
                    <a:gd name="T4" fmla="*/ 37 w 321"/>
                    <a:gd name="T5" fmla="*/ 102 h 177"/>
                    <a:gd name="T6" fmla="*/ 2 w 321"/>
                    <a:gd name="T7" fmla="*/ 43 h 177"/>
                    <a:gd name="T8" fmla="*/ 18 w 321"/>
                    <a:gd name="T9" fmla="*/ 0 h 177"/>
                    <a:gd name="T10" fmla="*/ 26 w 321"/>
                    <a:gd name="T11" fmla="*/ 0 h 177"/>
                    <a:gd name="T12" fmla="*/ 284 w 321"/>
                    <a:gd name="T13" fmla="*/ 71 h 177"/>
                    <a:gd name="T14" fmla="*/ 319 w 321"/>
                    <a:gd name="T15" fmla="*/ 130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21" h="177">
                      <a:moveTo>
                        <a:pt x="319" y="130"/>
                      </a:moveTo>
                      <a:cubicBezTo>
                        <a:pt x="321" y="158"/>
                        <a:pt x="311" y="177"/>
                        <a:pt x="295" y="173"/>
                      </a:cubicBezTo>
                      <a:cubicBezTo>
                        <a:pt x="37" y="102"/>
                        <a:pt x="37" y="102"/>
                        <a:pt x="37" y="102"/>
                      </a:cubicBezTo>
                      <a:cubicBezTo>
                        <a:pt x="21" y="98"/>
                        <a:pt x="5" y="72"/>
                        <a:pt x="2" y="43"/>
                      </a:cubicBezTo>
                      <a:cubicBezTo>
                        <a:pt x="0" y="20"/>
                        <a:pt x="7" y="3"/>
                        <a:pt x="18" y="0"/>
                      </a:cubicBezTo>
                      <a:cubicBezTo>
                        <a:pt x="21" y="0"/>
                        <a:pt x="23" y="0"/>
                        <a:pt x="26" y="0"/>
                      </a:cubicBezTo>
                      <a:cubicBezTo>
                        <a:pt x="284" y="71"/>
                        <a:pt x="284" y="71"/>
                        <a:pt x="284" y="71"/>
                      </a:cubicBezTo>
                      <a:cubicBezTo>
                        <a:pt x="300" y="75"/>
                        <a:pt x="316" y="102"/>
                        <a:pt x="319" y="130"/>
                      </a:cubicBezTo>
                      <a:close/>
                    </a:path>
                  </a:pathLst>
                </a:custGeom>
                <a:solidFill>
                  <a:srgbClr val="E4E2E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7" name="išľiḋe">
                  <a:extLst>
                    <a:ext uri="{FF2B5EF4-FFF2-40B4-BE49-F238E27FC236}">
                      <a16:creationId xmlns:a16="http://schemas.microsoft.com/office/drawing/2014/main" xmlns="" id="{DA11A7AE-817A-4A38-918D-A6909941A0A6}"/>
                    </a:ext>
                  </a:extLst>
                </p:cNvPr>
                <p:cNvSpPr/>
                <p:nvPr/>
              </p:nvSpPr>
              <p:spPr bwMode="auto">
                <a:xfrm>
                  <a:off x="5136" y="3249"/>
                  <a:ext cx="61" cy="71"/>
                </a:xfrm>
                <a:custGeom>
                  <a:avLst/>
                  <a:gdLst>
                    <a:gd name="T0" fmla="*/ 246 w 258"/>
                    <a:gd name="T1" fmla="*/ 38 h 298"/>
                    <a:gd name="T2" fmla="*/ 205 w 258"/>
                    <a:gd name="T3" fmla="*/ 12 h 298"/>
                    <a:gd name="T4" fmla="*/ 13 w 258"/>
                    <a:gd name="T5" fmla="*/ 196 h 298"/>
                    <a:gd name="T6" fmla="*/ 11 w 258"/>
                    <a:gd name="T7" fmla="*/ 264 h 298"/>
                    <a:gd name="T8" fmla="*/ 46 w 258"/>
                    <a:gd name="T9" fmla="*/ 295 h 298"/>
                    <a:gd name="T10" fmla="*/ 53 w 258"/>
                    <a:gd name="T11" fmla="*/ 291 h 298"/>
                    <a:gd name="T12" fmla="*/ 245 w 258"/>
                    <a:gd name="T13" fmla="*/ 106 h 298"/>
                    <a:gd name="T14" fmla="*/ 246 w 258"/>
                    <a:gd name="T15" fmla="*/ 38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8" h="298">
                      <a:moveTo>
                        <a:pt x="246" y="38"/>
                      </a:moveTo>
                      <a:cubicBezTo>
                        <a:pt x="235" y="12"/>
                        <a:pt x="217" y="0"/>
                        <a:pt x="205" y="12"/>
                      </a:cubicBezTo>
                      <a:cubicBezTo>
                        <a:pt x="13" y="196"/>
                        <a:pt x="13" y="196"/>
                        <a:pt x="13" y="196"/>
                      </a:cubicBezTo>
                      <a:cubicBezTo>
                        <a:pt x="1" y="208"/>
                        <a:pt x="0" y="238"/>
                        <a:pt x="11" y="264"/>
                      </a:cubicBezTo>
                      <a:cubicBezTo>
                        <a:pt x="21" y="286"/>
                        <a:pt x="35" y="298"/>
                        <a:pt x="46" y="295"/>
                      </a:cubicBezTo>
                      <a:cubicBezTo>
                        <a:pt x="49" y="294"/>
                        <a:pt x="51" y="293"/>
                        <a:pt x="53" y="291"/>
                      </a:cubicBezTo>
                      <a:cubicBezTo>
                        <a:pt x="245" y="106"/>
                        <a:pt x="245" y="106"/>
                        <a:pt x="245" y="106"/>
                      </a:cubicBezTo>
                      <a:cubicBezTo>
                        <a:pt x="257" y="94"/>
                        <a:pt x="258" y="64"/>
                        <a:pt x="246" y="38"/>
                      </a:cubicBezTo>
                      <a:close/>
                    </a:path>
                  </a:pathLst>
                </a:custGeom>
                <a:solidFill>
                  <a:srgbClr val="E4E2E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8" name="íşlîḓè">
                  <a:extLst>
                    <a:ext uri="{FF2B5EF4-FFF2-40B4-BE49-F238E27FC236}">
                      <a16:creationId xmlns:a16="http://schemas.microsoft.com/office/drawing/2014/main" xmlns="" id="{558CD61C-D1B5-499A-90EF-D96618C02185}"/>
                    </a:ext>
                  </a:extLst>
                </p:cNvPr>
                <p:cNvSpPr/>
                <p:nvPr/>
              </p:nvSpPr>
              <p:spPr bwMode="auto">
                <a:xfrm>
                  <a:off x="5170" y="3400"/>
                  <a:ext cx="77" cy="42"/>
                </a:xfrm>
                <a:custGeom>
                  <a:avLst/>
                  <a:gdLst>
                    <a:gd name="T0" fmla="*/ 299 w 319"/>
                    <a:gd name="T1" fmla="*/ 106 h 174"/>
                    <a:gd name="T2" fmla="*/ 47 w 319"/>
                    <a:gd name="T3" fmla="*/ 170 h 174"/>
                    <a:gd name="T4" fmla="*/ 7 w 319"/>
                    <a:gd name="T5" fmla="*/ 126 h 174"/>
                    <a:gd name="T6" fmla="*/ 21 w 319"/>
                    <a:gd name="T7" fmla="*/ 68 h 174"/>
                    <a:gd name="T8" fmla="*/ 272 w 319"/>
                    <a:gd name="T9" fmla="*/ 4 h 174"/>
                    <a:gd name="T10" fmla="*/ 312 w 319"/>
                    <a:gd name="T11" fmla="*/ 48 h 174"/>
                    <a:gd name="T12" fmla="*/ 299 w 319"/>
                    <a:gd name="T13" fmla="*/ 106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9" h="174">
                      <a:moveTo>
                        <a:pt x="299" y="106"/>
                      </a:moveTo>
                      <a:cubicBezTo>
                        <a:pt x="47" y="170"/>
                        <a:pt x="47" y="170"/>
                        <a:pt x="47" y="170"/>
                      </a:cubicBezTo>
                      <a:cubicBezTo>
                        <a:pt x="33" y="174"/>
                        <a:pt x="15" y="154"/>
                        <a:pt x="7" y="126"/>
                      </a:cubicBezTo>
                      <a:cubicBezTo>
                        <a:pt x="0" y="98"/>
                        <a:pt x="6" y="72"/>
                        <a:pt x="21" y="68"/>
                      </a:cubicBezTo>
                      <a:cubicBezTo>
                        <a:pt x="272" y="4"/>
                        <a:pt x="272" y="4"/>
                        <a:pt x="272" y="4"/>
                      </a:cubicBezTo>
                      <a:cubicBezTo>
                        <a:pt x="287" y="0"/>
                        <a:pt x="304" y="20"/>
                        <a:pt x="312" y="48"/>
                      </a:cubicBezTo>
                      <a:cubicBezTo>
                        <a:pt x="319" y="77"/>
                        <a:pt x="313" y="103"/>
                        <a:pt x="299" y="106"/>
                      </a:cubicBezTo>
                      <a:close/>
                    </a:path>
                  </a:pathLst>
                </a:custGeom>
                <a:solidFill>
                  <a:srgbClr val="E4E2E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9" name="ïṥlïḓe">
                  <a:extLst>
                    <a:ext uri="{FF2B5EF4-FFF2-40B4-BE49-F238E27FC236}">
                      <a16:creationId xmlns:a16="http://schemas.microsoft.com/office/drawing/2014/main" xmlns="" id="{BD19F3D8-59A3-4802-A1F8-F9505BD30668}"/>
                    </a:ext>
                  </a:extLst>
                </p:cNvPr>
                <p:cNvSpPr/>
                <p:nvPr/>
              </p:nvSpPr>
              <p:spPr bwMode="auto">
                <a:xfrm>
                  <a:off x="2958" y="3024"/>
                  <a:ext cx="73" cy="86"/>
                </a:xfrm>
                <a:custGeom>
                  <a:avLst/>
                  <a:gdLst>
                    <a:gd name="T0" fmla="*/ 105 w 303"/>
                    <a:gd name="T1" fmla="*/ 13 h 358"/>
                    <a:gd name="T2" fmla="*/ 166 w 303"/>
                    <a:gd name="T3" fmla="*/ 29 h 358"/>
                    <a:gd name="T4" fmla="*/ 291 w 303"/>
                    <a:gd name="T5" fmla="*/ 240 h 358"/>
                    <a:gd name="T6" fmla="*/ 275 w 303"/>
                    <a:gd name="T7" fmla="*/ 301 h 358"/>
                    <a:gd name="T8" fmla="*/ 198 w 303"/>
                    <a:gd name="T9" fmla="*/ 346 h 358"/>
                    <a:gd name="T10" fmla="*/ 137 w 303"/>
                    <a:gd name="T11" fmla="*/ 330 h 358"/>
                    <a:gd name="T12" fmla="*/ 13 w 303"/>
                    <a:gd name="T13" fmla="*/ 119 h 358"/>
                    <a:gd name="T14" fmla="*/ 29 w 303"/>
                    <a:gd name="T15" fmla="*/ 58 h 358"/>
                    <a:gd name="T16" fmla="*/ 105 w 303"/>
                    <a:gd name="T17" fmla="*/ 13 h 3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03" h="358">
                      <a:moveTo>
                        <a:pt x="105" y="13"/>
                      </a:moveTo>
                      <a:cubicBezTo>
                        <a:pt x="127" y="0"/>
                        <a:pt x="154" y="7"/>
                        <a:pt x="166" y="29"/>
                      </a:cubicBezTo>
                      <a:cubicBezTo>
                        <a:pt x="291" y="240"/>
                        <a:pt x="291" y="240"/>
                        <a:pt x="291" y="240"/>
                      </a:cubicBezTo>
                      <a:cubicBezTo>
                        <a:pt x="303" y="261"/>
                        <a:pt x="296" y="288"/>
                        <a:pt x="275" y="301"/>
                      </a:cubicBezTo>
                      <a:cubicBezTo>
                        <a:pt x="198" y="346"/>
                        <a:pt x="198" y="346"/>
                        <a:pt x="198" y="346"/>
                      </a:cubicBezTo>
                      <a:cubicBezTo>
                        <a:pt x="177" y="358"/>
                        <a:pt x="149" y="351"/>
                        <a:pt x="137" y="330"/>
                      </a:cubicBezTo>
                      <a:cubicBezTo>
                        <a:pt x="13" y="119"/>
                        <a:pt x="13" y="119"/>
                        <a:pt x="13" y="119"/>
                      </a:cubicBezTo>
                      <a:cubicBezTo>
                        <a:pt x="0" y="98"/>
                        <a:pt x="7" y="70"/>
                        <a:pt x="29" y="58"/>
                      </a:cubicBezTo>
                      <a:lnTo>
                        <a:pt x="105" y="13"/>
                      </a:ln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0" name="íšḻîḋè">
                  <a:extLst>
                    <a:ext uri="{FF2B5EF4-FFF2-40B4-BE49-F238E27FC236}">
                      <a16:creationId xmlns:a16="http://schemas.microsoft.com/office/drawing/2014/main" xmlns="" id="{2D279304-8867-4228-AC42-D118665141A4}"/>
                    </a:ext>
                  </a:extLst>
                </p:cNvPr>
                <p:cNvSpPr/>
                <p:nvPr/>
              </p:nvSpPr>
              <p:spPr bwMode="auto">
                <a:xfrm>
                  <a:off x="2665" y="2526"/>
                  <a:ext cx="72" cy="86"/>
                </a:xfrm>
                <a:custGeom>
                  <a:avLst/>
                  <a:gdLst>
                    <a:gd name="T0" fmla="*/ 105 w 302"/>
                    <a:gd name="T1" fmla="*/ 13 h 358"/>
                    <a:gd name="T2" fmla="*/ 166 w 302"/>
                    <a:gd name="T3" fmla="*/ 29 h 358"/>
                    <a:gd name="T4" fmla="*/ 290 w 302"/>
                    <a:gd name="T5" fmla="*/ 240 h 358"/>
                    <a:gd name="T6" fmla="*/ 274 w 302"/>
                    <a:gd name="T7" fmla="*/ 301 h 358"/>
                    <a:gd name="T8" fmla="*/ 197 w 302"/>
                    <a:gd name="T9" fmla="*/ 346 h 358"/>
                    <a:gd name="T10" fmla="*/ 136 w 302"/>
                    <a:gd name="T11" fmla="*/ 330 h 358"/>
                    <a:gd name="T12" fmla="*/ 12 w 302"/>
                    <a:gd name="T13" fmla="*/ 119 h 358"/>
                    <a:gd name="T14" fmla="*/ 28 w 302"/>
                    <a:gd name="T15" fmla="*/ 58 h 358"/>
                    <a:gd name="T16" fmla="*/ 105 w 302"/>
                    <a:gd name="T17" fmla="*/ 13 h 3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02" h="358">
                      <a:moveTo>
                        <a:pt x="105" y="13"/>
                      </a:moveTo>
                      <a:cubicBezTo>
                        <a:pt x="126" y="0"/>
                        <a:pt x="153" y="7"/>
                        <a:pt x="166" y="29"/>
                      </a:cubicBezTo>
                      <a:cubicBezTo>
                        <a:pt x="290" y="240"/>
                        <a:pt x="290" y="240"/>
                        <a:pt x="290" y="240"/>
                      </a:cubicBezTo>
                      <a:cubicBezTo>
                        <a:pt x="302" y="261"/>
                        <a:pt x="295" y="288"/>
                        <a:pt x="274" y="301"/>
                      </a:cubicBezTo>
                      <a:cubicBezTo>
                        <a:pt x="197" y="346"/>
                        <a:pt x="197" y="346"/>
                        <a:pt x="197" y="346"/>
                      </a:cubicBezTo>
                      <a:cubicBezTo>
                        <a:pt x="176" y="358"/>
                        <a:pt x="149" y="351"/>
                        <a:pt x="136" y="330"/>
                      </a:cubicBezTo>
                      <a:cubicBezTo>
                        <a:pt x="12" y="119"/>
                        <a:pt x="12" y="119"/>
                        <a:pt x="12" y="119"/>
                      </a:cubicBezTo>
                      <a:cubicBezTo>
                        <a:pt x="0" y="98"/>
                        <a:pt x="7" y="70"/>
                        <a:pt x="28" y="58"/>
                      </a:cubicBezTo>
                      <a:lnTo>
                        <a:pt x="105" y="13"/>
                      </a:ln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1" name="iSḻïḑè">
                  <a:extLst>
                    <a:ext uri="{FF2B5EF4-FFF2-40B4-BE49-F238E27FC236}">
                      <a16:creationId xmlns:a16="http://schemas.microsoft.com/office/drawing/2014/main" xmlns="" id="{D68AD368-C48B-4AC7-97A4-A2C6C56DD2ED}"/>
                    </a:ext>
                  </a:extLst>
                </p:cNvPr>
                <p:cNvSpPr/>
                <p:nvPr/>
              </p:nvSpPr>
              <p:spPr bwMode="auto">
                <a:xfrm>
                  <a:off x="2412" y="3164"/>
                  <a:ext cx="129" cy="133"/>
                </a:xfrm>
                <a:custGeom>
                  <a:avLst/>
                  <a:gdLst>
                    <a:gd name="T0" fmla="*/ 93 w 129"/>
                    <a:gd name="T1" fmla="*/ 0 h 133"/>
                    <a:gd name="T2" fmla="*/ 129 w 129"/>
                    <a:gd name="T3" fmla="*/ 61 h 133"/>
                    <a:gd name="T4" fmla="*/ 29 w 129"/>
                    <a:gd name="T5" fmla="*/ 133 h 133"/>
                    <a:gd name="T6" fmla="*/ 0 w 129"/>
                    <a:gd name="T7" fmla="*/ 84 h 133"/>
                    <a:gd name="T8" fmla="*/ 93 w 129"/>
                    <a:gd name="T9" fmla="*/ 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9" h="133">
                      <a:moveTo>
                        <a:pt x="93" y="0"/>
                      </a:moveTo>
                      <a:lnTo>
                        <a:pt x="129" y="61"/>
                      </a:lnTo>
                      <a:lnTo>
                        <a:pt x="29" y="133"/>
                      </a:lnTo>
                      <a:lnTo>
                        <a:pt x="0" y="84"/>
                      </a:lnTo>
                      <a:lnTo>
                        <a:pt x="93" y="0"/>
                      </a:ln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2" name="ïsľiḓe">
                  <a:extLst>
                    <a:ext uri="{FF2B5EF4-FFF2-40B4-BE49-F238E27FC236}">
                      <a16:creationId xmlns:a16="http://schemas.microsoft.com/office/drawing/2014/main" xmlns="" id="{923B19F3-4E75-46D0-A0C7-B1A4E7121BBE}"/>
                    </a:ext>
                  </a:extLst>
                </p:cNvPr>
                <p:cNvSpPr/>
                <p:nvPr/>
              </p:nvSpPr>
              <p:spPr bwMode="auto">
                <a:xfrm>
                  <a:off x="2231" y="2888"/>
                  <a:ext cx="147" cy="101"/>
                </a:xfrm>
                <a:custGeom>
                  <a:avLst/>
                  <a:gdLst>
                    <a:gd name="T0" fmla="*/ 147 w 147"/>
                    <a:gd name="T1" fmla="*/ 61 h 101"/>
                    <a:gd name="T2" fmla="*/ 111 w 147"/>
                    <a:gd name="T3" fmla="*/ 0 h 101"/>
                    <a:gd name="T4" fmla="*/ 0 w 147"/>
                    <a:gd name="T5" fmla="*/ 52 h 101"/>
                    <a:gd name="T6" fmla="*/ 29 w 147"/>
                    <a:gd name="T7" fmla="*/ 101 h 101"/>
                    <a:gd name="T8" fmla="*/ 147 w 147"/>
                    <a:gd name="T9" fmla="*/ 61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7" h="101">
                      <a:moveTo>
                        <a:pt x="147" y="61"/>
                      </a:moveTo>
                      <a:lnTo>
                        <a:pt x="111" y="0"/>
                      </a:lnTo>
                      <a:lnTo>
                        <a:pt x="0" y="52"/>
                      </a:lnTo>
                      <a:lnTo>
                        <a:pt x="29" y="101"/>
                      </a:lnTo>
                      <a:lnTo>
                        <a:pt x="147" y="61"/>
                      </a:ln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3" name="íṣ1iḍè">
                  <a:extLst>
                    <a:ext uri="{FF2B5EF4-FFF2-40B4-BE49-F238E27FC236}">
                      <a16:creationId xmlns:a16="http://schemas.microsoft.com/office/drawing/2014/main" xmlns="" id="{C3038C71-269A-4C4A-9498-E377F6D6B159}"/>
                    </a:ext>
                  </a:extLst>
                </p:cNvPr>
                <p:cNvSpPr/>
                <p:nvPr/>
              </p:nvSpPr>
              <p:spPr bwMode="auto">
                <a:xfrm>
                  <a:off x="2060" y="2658"/>
                  <a:ext cx="590" cy="892"/>
                </a:xfrm>
                <a:custGeom>
                  <a:avLst/>
                  <a:gdLst>
                    <a:gd name="T0" fmla="*/ 1505 w 2462"/>
                    <a:gd name="T1" fmla="*/ 2605 h 3728"/>
                    <a:gd name="T2" fmla="*/ 729 w 2462"/>
                    <a:gd name="T3" fmla="*/ 1285 h 3728"/>
                    <a:gd name="T4" fmla="*/ 835 w 2462"/>
                    <a:gd name="T5" fmla="*/ 942 h 3728"/>
                    <a:gd name="T6" fmla="*/ 842 w 2462"/>
                    <a:gd name="T7" fmla="*/ 938 h 3728"/>
                    <a:gd name="T8" fmla="*/ 858 w 2462"/>
                    <a:gd name="T9" fmla="*/ 914 h 3728"/>
                    <a:gd name="T10" fmla="*/ 862 w 2462"/>
                    <a:gd name="T11" fmla="*/ 803 h 3728"/>
                    <a:gd name="T12" fmla="*/ 419 w 2462"/>
                    <a:gd name="T13" fmla="*/ 54 h 3728"/>
                    <a:gd name="T14" fmla="*/ 381 w 2462"/>
                    <a:gd name="T15" fmla="*/ 0 h 3728"/>
                    <a:gd name="T16" fmla="*/ 8 w 2462"/>
                    <a:gd name="T17" fmla="*/ 584 h 3728"/>
                    <a:gd name="T18" fmla="*/ 229 w 2462"/>
                    <a:gd name="T19" fmla="*/ 1388 h 3728"/>
                    <a:gd name="T20" fmla="*/ 1205 w 2462"/>
                    <a:gd name="T21" fmla="*/ 3048 h 3728"/>
                    <a:gd name="T22" fmla="*/ 1802 w 2462"/>
                    <a:gd name="T23" fmla="*/ 3606 h 3728"/>
                    <a:gd name="T24" fmla="*/ 2462 w 2462"/>
                    <a:gd name="T25" fmla="*/ 3535 h 3728"/>
                    <a:gd name="T26" fmla="*/ 1957 w 2462"/>
                    <a:gd name="T27" fmla="*/ 2676 h 3728"/>
                    <a:gd name="T28" fmla="*/ 1848 w 2462"/>
                    <a:gd name="T29" fmla="*/ 2684 h 3728"/>
                    <a:gd name="T30" fmla="*/ 1505 w 2462"/>
                    <a:gd name="T31" fmla="*/ 2605 h 37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462" h="3728">
                      <a:moveTo>
                        <a:pt x="1505" y="2605"/>
                      </a:moveTo>
                      <a:cubicBezTo>
                        <a:pt x="729" y="1285"/>
                        <a:pt x="729" y="1285"/>
                        <a:pt x="729" y="1285"/>
                      </a:cubicBezTo>
                      <a:cubicBezTo>
                        <a:pt x="661" y="1170"/>
                        <a:pt x="709" y="1017"/>
                        <a:pt x="835" y="942"/>
                      </a:cubicBezTo>
                      <a:cubicBezTo>
                        <a:pt x="842" y="938"/>
                        <a:pt x="842" y="938"/>
                        <a:pt x="842" y="938"/>
                      </a:cubicBezTo>
                      <a:cubicBezTo>
                        <a:pt x="847" y="930"/>
                        <a:pt x="852" y="922"/>
                        <a:pt x="858" y="914"/>
                      </a:cubicBezTo>
                      <a:cubicBezTo>
                        <a:pt x="889" y="872"/>
                        <a:pt x="886" y="844"/>
                        <a:pt x="862" y="803"/>
                      </a:cubicBezTo>
                      <a:cubicBezTo>
                        <a:pt x="713" y="554"/>
                        <a:pt x="567" y="304"/>
                        <a:pt x="419" y="54"/>
                      </a:cubicBezTo>
                      <a:cubicBezTo>
                        <a:pt x="408" y="35"/>
                        <a:pt x="394" y="18"/>
                        <a:pt x="381" y="0"/>
                      </a:cubicBezTo>
                      <a:cubicBezTo>
                        <a:pt x="150" y="131"/>
                        <a:pt x="16" y="314"/>
                        <a:pt x="8" y="584"/>
                      </a:cubicBezTo>
                      <a:cubicBezTo>
                        <a:pt x="0" y="876"/>
                        <a:pt x="90" y="1142"/>
                        <a:pt x="229" y="1388"/>
                      </a:cubicBezTo>
                      <a:cubicBezTo>
                        <a:pt x="546" y="1946"/>
                        <a:pt x="872" y="2500"/>
                        <a:pt x="1205" y="3048"/>
                      </a:cubicBezTo>
                      <a:cubicBezTo>
                        <a:pt x="1350" y="3286"/>
                        <a:pt x="1550" y="3476"/>
                        <a:pt x="1802" y="3606"/>
                      </a:cubicBezTo>
                      <a:cubicBezTo>
                        <a:pt x="2038" y="3728"/>
                        <a:pt x="2251" y="3674"/>
                        <a:pt x="2462" y="3535"/>
                      </a:cubicBezTo>
                      <a:cubicBezTo>
                        <a:pt x="2292" y="3246"/>
                        <a:pt x="2124" y="2961"/>
                        <a:pt x="1957" y="2676"/>
                      </a:cubicBezTo>
                      <a:cubicBezTo>
                        <a:pt x="1917" y="2682"/>
                        <a:pt x="1881" y="2685"/>
                        <a:pt x="1848" y="2684"/>
                      </a:cubicBezTo>
                      <a:cubicBezTo>
                        <a:pt x="1723" y="2752"/>
                        <a:pt x="1571" y="2718"/>
                        <a:pt x="1505" y="2605"/>
                      </a:cubicBezTo>
                      <a:close/>
                    </a:path>
                  </a:pathLst>
                </a:custGeom>
                <a:solidFill>
                  <a:srgbClr val="395D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4" name="i$ḻîďé">
                  <a:extLst>
                    <a:ext uri="{FF2B5EF4-FFF2-40B4-BE49-F238E27FC236}">
                      <a16:creationId xmlns:a16="http://schemas.microsoft.com/office/drawing/2014/main" xmlns="" id="{E621F759-8B07-4073-B50C-C8E7D2DF65E7}"/>
                    </a:ext>
                  </a:extLst>
                </p:cNvPr>
                <p:cNvSpPr/>
                <p:nvPr/>
              </p:nvSpPr>
              <p:spPr bwMode="auto">
                <a:xfrm>
                  <a:off x="2165" y="2623"/>
                  <a:ext cx="172" cy="234"/>
                </a:xfrm>
                <a:custGeom>
                  <a:avLst/>
                  <a:gdLst>
                    <a:gd name="T0" fmla="*/ 0 w 718"/>
                    <a:gd name="T1" fmla="*/ 123 h 976"/>
                    <a:gd name="T2" fmla="*/ 502 w 718"/>
                    <a:gd name="T3" fmla="*/ 976 h 976"/>
                    <a:gd name="T4" fmla="*/ 607 w 718"/>
                    <a:gd name="T5" fmla="*/ 670 h 976"/>
                    <a:gd name="T6" fmla="*/ 308 w 718"/>
                    <a:gd name="T7" fmla="*/ 161 h 976"/>
                    <a:gd name="T8" fmla="*/ 0 w 718"/>
                    <a:gd name="T9" fmla="*/ 123 h 9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8" h="976">
                      <a:moveTo>
                        <a:pt x="0" y="123"/>
                      </a:moveTo>
                      <a:cubicBezTo>
                        <a:pt x="166" y="405"/>
                        <a:pt x="333" y="688"/>
                        <a:pt x="502" y="976"/>
                      </a:cubicBezTo>
                      <a:cubicBezTo>
                        <a:pt x="710" y="881"/>
                        <a:pt x="718" y="859"/>
                        <a:pt x="607" y="670"/>
                      </a:cubicBezTo>
                      <a:cubicBezTo>
                        <a:pt x="507" y="500"/>
                        <a:pt x="408" y="331"/>
                        <a:pt x="308" y="161"/>
                      </a:cubicBezTo>
                      <a:cubicBezTo>
                        <a:pt x="219" y="11"/>
                        <a:pt x="134" y="0"/>
                        <a:pt x="0" y="123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5" name="îŝḷiďé">
                  <a:extLst>
                    <a:ext uri="{FF2B5EF4-FFF2-40B4-BE49-F238E27FC236}">
                      <a16:creationId xmlns:a16="http://schemas.microsoft.com/office/drawing/2014/main" xmlns="" id="{00C770EB-BC96-437C-94AE-CFDE80861C6D}"/>
                    </a:ext>
                  </a:extLst>
                </p:cNvPr>
                <p:cNvSpPr/>
                <p:nvPr/>
              </p:nvSpPr>
              <p:spPr bwMode="auto">
                <a:xfrm>
                  <a:off x="2541" y="3267"/>
                  <a:ext cx="169" cy="229"/>
                </a:xfrm>
                <a:custGeom>
                  <a:avLst/>
                  <a:gdLst>
                    <a:gd name="T0" fmla="*/ 0 w 706"/>
                    <a:gd name="T1" fmla="*/ 101 h 955"/>
                    <a:gd name="T2" fmla="*/ 501 w 706"/>
                    <a:gd name="T3" fmla="*/ 955 h 955"/>
                    <a:gd name="T4" fmla="*/ 609 w 706"/>
                    <a:gd name="T5" fmla="*/ 656 h 955"/>
                    <a:gd name="T6" fmla="*/ 318 w 706"/>
                    <a:gd name="T7" fmla="*/ 162 h 955"/>
                    <a:gd name="T8" fmla="*/ 0 w 706"/>
                    <a:gd name="T9" fmla="*/ 101 h 9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06" h="955">
                      <a:moveTo>
                        <a:pt x="0" y="101"/>
                      </a:moveTo>
                      <a:cubicBezTo>
                        <a:pt x="167" y="386"/>
                        <a:pt x="334" y="671"/>
                        <a:pt x="501" y="955"/>
                      </a:cubicBezTo>
                      <a:cubicBezTo>
                        <a:pt x="687" y="873"/>
                        <a:pt x="706" y="821"/>
                        <a:pt x="609" y="656"/>
                      </a:cubicBezTo>
                      <a:cubicBezTo>
                        <a:pt x="512" y="491"/>
                        <a:pt x="415" y="326"/>
                        <a:pt x="318" y="162"/>
                      </a:cubicBezTo>
                      <a:cubicBezTo>
                        <a:pt x="232" y="17"/>
                        <a:pt x="148" y="0"/>
                        <a:pt x="0" y="101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6" name="íŝḷïďe">
                  <a:extLst>
                    <a:ext uri="{FF2B5EF4-FFF2-40B4-BE49-F238E27FC236}">
                      <a16:creationId xmlns:a16="http://schemas.microsoft.com/office/drawing/2014/main" xmlns="" id="{B09503CF-0087-4506-8C96-CAD883D956B7}"/>
                    </a:ext>
                  </a:extLst>
                </p:cNvPr>
                <p:cNvSpPr/>
                <p:nvPr/>
              </p:nvSpPr>
              <p:spPr bwMode="auto">
                <a:xfrm>
                  <a:off x="2442" y="2764"/>
                  <a:ext cx="368" cy="368"/>
                </a:xfrm>
                <a:custGeom>
                  <a:avLst/>
                  <a:gdLst>
                    <a:gd name="T0" fmla="*/ 189 w 1539"/>
                    <a:gd name="T1" fmla="*/ 1111 h 1539"/>
                    <a:gd name="T2" fmla="*/ 1111 w 1539"/>
                    <a:gd name="T3" fmla="*/ 1350 h 1539"/>
                    <a:gd name="T4" fmla="*/ 1350 w 1539"/>
                    <a:gd name="T5" fmla="*/ 428 h 1539"/>
                    <a:gd name="T6" fmla="*/ 428 w 1539"/>
                    <a:gd name="T7" fmla="*/ 188 h 1539"/>
                    <a:gd name="T8" fmla="*/ 189 w 1539"/>
                    <a:gd name="T9" fmla="*/ 1111 h 1539"/>
                    <a:gd name="T10" fmla="*/ 1152 w 1539"/>
                    <a:gd name="T11" fmla="*/ 544 h 1539"/>
                    <a:gd name="T12" fmla="*/ 993 w 1539"/>
                    <a:gd name="T13" fmla="*/ 1156 h 1539"/>
                    <a:gd name="T14" fmla="*/ 382 w 1539"/>
                    <a:gd name="T15" fmla="*/ 997 h 1539"/>
                    <a:gd name="T16" fmla="*/ 541 w 1539"/>
                    <a:gd name="T17" fmla="*/ 386 h 1539"/>
                    <a:gd name="T18" fmla="*/ 1152 w 1539"/>
                    <a:gd name="T19" fmla="*/ 544 h 15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39" h="1539">
                      <a:moveTo>
                        <a:pt x="189" y="1111"/>
                      </a:moveTo>
                      <a:cubicBezTo>
                        <a:pt x="377" y="1431"/>
                        <a:pt x="790" y="1539"/>
                        <a:pt x="1111" y="1350"/>
                      </a:cubicBezTo>
                      <a:cubicBezTo>
                        <a:pt x="1431" y="1161"/>
                        <a:pt x="1539" y="749"/>
                        <a:pt x="1350" y="428"/>
                      </a:cubicBezTo>
                      <a:cubicBezTo>
                        <a:pt x="1161" y="107"/>
                        <a:pt x="749" y="0"/>
                        <a:pt x="428" y="188"/>
                      </a:cubicBezTo>
                      <a:cubicBezTo>
                        <a:pt x="107" y="377"/>
                        <a:pt x="0" y="790"/>
                        <a:pt x="189" y="1111"/>
                      </a:cubicBezTo>
                      <a:close/>
                      <a:moveTo>
                        <a:pt x="1152" y="544"/>
                      </a:moveTo>
                      <a:cubicBezTo>
                        <a:pt x="1277" y="757"/>
                        <a:pt x="1206" y="1031"/>
                        <a:pt x="993" y="1156"/>
                      </a:cubicBezTo>
                      <a:cubicBezTo>
                        <a:pt x="781" y="1281"/>
                        <a:pt x="507" y="1209"/>
                        <a:pt x="382" y="997"/>
                      </a:cubicBezTo>
                      <a:cubicBezTo>
                        <a:pt x="257" y="784"/>
                        <a:pt x="328" y="511"/>
                        <a:pt x="541" y="386"/>
                      </a:cubicBezTo>
                      <a:cubicBezTo>
                        <a:pt x="753" y="261"/>
                        <a:pt x="1027" y="332"/>
                        <a:pt x="1152" y="544"/>
                      </a:cubicBezTo>
                      <a:close/>
                    </a:path>
                  </a:pathLst>
                </a:custGeom>
                <a:solidFill>
                  <a:srgbClr val="E9F4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7" name="iṥľïḑé">
                  <a:extLst>
                    <a:ext uri="{FF2B5EF4-FFF2-40B4-BE49-F238E27FC236}">
                      <a16:creationId xmlns:a16="http://schemas.microsoft.com/office/drawing/2014/main" xmlns="" id="{DD36B693-F084-4FBA-9BBA-EA9CDF36DB0F}"/>
                    </a:ext>
                  </a:extLst>
                </p:cNvPr>
                <p:cNvSpPr/>
                <p:nvPr/>
              </p:nvSpPr>
              <p:spPr bwMode="auto">
                <a:xfrm>
                  <a:off x="2315" y="2512"/>
                  <a:ext cx="714" cy="744"/>
                </a:xfrm>
                <a:custGeom>
                  <a:avLst/>
                  <a:gdLst>
                    <a:gd name="T0" fmla="*/ 131 w 2983"/>
                    <a:gd name="T1" fmla="*/ 1275 h 3109"/>
                    <a:gd name="T2" fmla="*/ 0 w 2983"/>
                    <a:gd name="T3" fmla="*/ 1624 h 3109"/>
                    <a:gd name="T4" fmla="*/ 350 w 2983"/>
                    <a:gd name="T5" fmla="*/ 2219 h 3109"/>
                    <a:gd name="T6" fmla="*/ 491 w 2983"/>
                    <a:gd name="T7" fmla="*/ 2459 h 3109"/>
                    <a:gd name="T8" fmla="*/ 841 w 2983"/>
                    <a:gd name="T9" fmla="*/ 3054 h 3109"/>
                    <a:gd name="T10" fmla="*/ 1209 w 2983"/>
                    <a:gd name="T11" fmla="*/ 3109 h 3109"/>
                    <a:gd name="T12" fmla="*/ 2426 w 2983"/>
                    <a:gd name="T13" fmla="*/ 2871 h 3109"/>
                    <a:gd name="T14" fmla="*/ 2983 w 2983"/>
                    <a:gd name="T15" fmla="*/ 2544 h 3109"/>
                    <a:gd name="T16" fmla="*/ 1487 w 2983"/>
                    <a:gd name="T17" fmla="*/ 0 h 3109"/>
                    <a:gd name="T18" fmla="*/ 931 w 2983"/>
                    <a:gd name="T19" fmla="*/ 328 h 3109"/>
                    <a:gd name="T20" fmla="*/ 131 w 2983"/>
                    <a:gd name="T21" fmla="*/ 1275 h 3109"/>
                    <a:gd name="T22" fmla="*/ 1880 w 2983"/>
                    <a:gd name="T23" fmla="*/ 1481 h 3109"/>
                    <a:gd name="T24" fmla="*/ 1640 w 2983"/>
                    <a:gd name="T25" fmla="*/ 2403 h 3109"/>
                    <a:gd name="T26" fmla="*/ 718 w 2983"/>
                    <a:gd name="T27" fmla="*/ 2164 h 3109"/>
                    <a:gd name="T28" fmla="*/ 958 w 2983"/>
                    <a:gd name="T29" fmla="*/ 1242 h 3109"/>
                    <a:gd name="T30" fmla="*/ 1880 w 2983"/>
                    <a:gd name="T31" fmla="*/ 1481 h 3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983" h="3109">
                      <a:moveTo>
                        <a:pt x="131" y="1275"/>
                      </a:moveTo>
                      <a:cubicBezTo>
                        <a:pt x="0" y="1624"/>
                        <a:pt x="0" y="1624"/>
                        <a:pt x="0" y="1624"/>
                      </a:cubicBezTo>
                      <a:cubicBezTo>
                        <a:pt x="350" y="2219"/>
                        <a:pt x="350" y="2219"/>
                        <a:pt x="350" y="2219"/>
                      </a:cubicBezTo>
                      <a:cubicBezTo>
                        <a:pt x="491" y="2459"/>
                        <a:pt x="491" y="2459"/>
                        <a:pt x="491" y="2459"/>
                      </a:cubicBezTo>
                      <a:cubicBezTo>
                        <a:pt x="841" y="3054"/>
                        <a:pt x="841" y="3054"/>
                        <a:pt x="841" y="3054"/>
                      </a:cubicBezTo>
                      <a:cubicBezTo>
                        <a:pt x="1209" y="3109"/>
                        <a:pt x="1209" y="3109"/>
                        <a:pt x="1209" y="3109"/>
                      </a:cubicBezTo>
                      <a:cubicBezTo>
                        <a:pt x="2426" y="2871"/>
                        <a:pt x="2426" y="2871"/>
                        <a:pt x="2426" y="2871"/>
                      </a:cubicBezTo>
                      <a:cubicBezTo>
                        <a:pt x="2983" y="2544"/>
                        <a:pt x="2983" y="2544"/>
                        <a:pt x="2983" y="2544"/>
                      </a:cubicBezTo>
                      <a:cubicBezTo>
                        <a:pt x="1487" y="0"/>
                        <a:pt x="1487" y="0"/>
                        <a:pt x="1487" y="0"/>
                      </a:cubicBezTo>
                      <a:cubicBezTo>
                        <a:pt x="931" y="328"/>
                        <a:pt x="931" y="328"/>
                        <a:pt x="931" y="328"/>
                      </a:cubicBezTo>
                      <a:lnTo>
                        <a:pt x="131" y="1275"/>
                      </a:lnTo>
                      <a:close/>
                      <a:moveTo>
                        <a:pt x="1880" y="1481"/>
                      </a:moveTo>
                      <a:cubicBezTo>
                        <a:pt x="2068" y="1802"/>
                        <a:pt x="1961" y="2215"/>
                        <a:pt x="1640" y="2403"/>
                      </a:cubicBezTo>
                      <a:cubicBezTo>
                        <a:pt x="1320" y="2592"/>
                        <a:pt x="907" y="2485"/>
                        <a:pt x="718" y="2164"/>
                      </a:cubicBezTo>
                      <a:cubicBezTo>
                        <a:pt x="530" y="1843"/>
                        <a:pt x="637" y="1430"/>
                        <a:pt x="958" y="1242"/>
                      </a:cubicBezTo>
                      <a:cubicBezTo>
                        <a:pt x="1278" y="1053"/>
                        <a:pt x="1691" y="1160"/>
                        <a:pt x="1880" y="1481"/>
                      </a:cubicBezTo>
                      <a:close/>
                    </a:path>
                  </a:pathLst>
                </a:custGeom>
                <a:solidFill>
                  <a:srgbClr val="395D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8" name="ïṥḻíḍe">
                  <a:extLst>
                    <a:ext uri="{FF2B5EF4-FFF2-40B4-BE49-F238E27FC236}">
                      <a16:creationId xmlns:a16="http://schemas.microsoft.com/office/drawing/2014/main" xmlns="" id="{64D18CF9-5FC4-42C1-82FF-BDFB1FAA4205}"/>
                    </a:ext>
                  </a:extLst>
                </p:cNvPr>
                <p:cNvSpPr/>
                <p:nvPr/>
              </p:nvSpPr>
              <p:spPr bwMode="auto">
                <a:xfrm>
                  <a:off x="2504" y="2826"/>
                  <a:ext cx="244" cy="244"/>
                </a:xfrm>
                <a:custGeom>
                  <a:avLst/>
                  <a:gdLst>
                    <a:gd name="T0" fmla="*/ 125 w 1020"/>
                    <a:gd name="T1" fmla="*/ 737 h 1020"/>
                    <a:gd name="T2" fmla="*/ 737 w 1020"/>
                    <a:gd name="T3" fmla="*/ 895 h 1020"/>
                    <a:gd name="T4" fmla="*/ 895 w 1020"/>
                    <a:gd name="T5" fmla="*/ 284 h 1020"/>
                    <a:gd name="T6" fmla="*/ 284 w 1020"/>
                    <a:gd name="T7" fmla="*/ 125 h 1020"/>
                    <a:gd name="T8" fmla="*/ 125 w 1020"/>
                    <a:gd name="T9" fmla="*/ 737 h 10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0" h="1020">
                      <a:moveTo>
                        <a:pt x="125" y="737"/>
                      </a:moveTo>
                      <a:cubicBezTo>
                        <a:pt x="250" y="949"/>
                        <a:pt x="524" y="1020"/>
                        <a:pt x="737" y="895"/>
                      </a:cubicBezTo>
                      <a:cubicBezTo>
                        <a:pt x="949" y="770"/>
                        <a:pt x="1020" y="497"/>
                        <a:pt x="895" y="284"/>
                      </a:cubicBezTo>
                      <a:cubicBezTo>
                        <a:pt x="770" y="71"/>
                        <a:pt x="497" y="0"/>
                        <a:pt x="284" y="125"/>
                      </a:cubicBezTo>
                      <a:cubicBezTo>
                        <a:pt x="71" y="250"/>
                        <a:pt x="0" y="524"/>
                        <a:pt x="125" y="737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9" name="i$ľîḍe">
                  <a:extLst>
                    <a:ext uri="{FF2B5EF4-FFF2-40B4-BE49-F238E27FC236}">
                      <a16:creationId xmlns:a16="http://schemas.microsoft.com/office/drawing/2014/main" xmlns="" id="{7E405618-99EC-4604-9CD5-D32CEC80EEB7}"/>
                    </a:ext>
                  </a:extLst>
                </p:cNvPr>
                <p:cNvSpPr/>
                <p:nvPr/>
              </p:nvSpPr>
              <p:spPr bwMode="auto">
                <a:xfrm>
                  <a:off x="2486" y="2990"/>
                  <a:ext cx="51" cy="51"/>
                </a:xfrm>
                <a:custGeom>
                  <a:avLst/>
                  <a:gdLst>
                    <a:gd name="T0" fmla="*/ 59 w 213"/>
                    <a:gd name="T1" fmla="*/ 26 h 213"/>
                    <a:gd name="T2" fmla="*/ 187 w 213"/>
                    <a:gd name="T3" fmla="*/ 59 h 213"/>
                    <a:gd name="T4" fmla="*/ 154 w 213"/>
                    <a:gd name="T5" fmla="*/ 187 h 213"/>
                    <a:gd name="T6" fmla="*/ 26 w 213"/>
                    <a:gd name="T7" fmla="*/ 153 h 213"/>
                    <a:gd name="T8" fmla="*/ 59 w 213"/>
                    <a:gd name="T9" fmla="*/ 26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3" h="213">
                      <a:moveTo>
                        <a:pt x="59" y="26"/>
                      </a:moveTo>
                      <a:cubicBezTo>
                        <a:pt x="104" y="0"/>
                        <a:pt x="161" y="14"/>
                        <a:pt x="187" y="59"/>
                      </a:cubicBezTo>
                      <a:cubicBezTo>
                        <a:pt x="213" y="103"/>
                        <a:pt x="198" y="161"/>
                        <a:pt x="154" y="187"/>
                      </a:cubicBezTo>
                      <a:cubicBezTo>
                        <a:pt x="109" y="213"/>
                        <a:pt x="52" y="198"/>
                        <a:pt x="26" y="153"/>
                      </a:cubicBezTo>
                      <a:cubicBezTo>
                        <a:pt x="0" y="109"/>
                        <a:pt x="15" y="52"/>
                        <a:pt x="59" y="26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0" name="îṡ1íḋê">
                  <a:extLst>
                    <a:ext uri="{FF2B5EF4-FFF2-40B4-BE49-F238E27FC236}">
                      <a16:creationId xmlns:a16="http://schemas.microsoft.com/office/drawing/2014/main" xmlns="" id="{9C8EE1EA-FF1C-4125-8684-5E628E5C17AC}"/>
                    </a:ext>
                  </a:extLst>
                </p:cNvPr>
                <p:cNvSpPr/>
                <p:nvPr/>
              </p:nvSpPr>
              <p:spPr bwMode="auto">
                <a:xfrm>
                  <a:off x="2715" y="2855"/>
                  <a:ext cx="52" cy="51"/>
                </a:xfrm>
                <a:custGeom>
                  <a:avLst/>
                  <a:gdLst>
                    <a:gd name="T0" fmla="*/ 60 w 214"/>
                    <a:gd name="T1" fmla="*/ 26 h 213"/>
                    <a:gd name="T2" fmla="*/ 187 w 214"/>
                    <a:gd name="T3" fmla="*/ 59 h 213"/>
                    <a:gd name="T4" fmla="*/ 154 w 214"/>
                    <a:gd name="T5" fmla="*/ 187 h 213"/>
                    <a:gd name="T6" fmla="*/ 26 w 214"/>
                    <a:gd name="T7" fmla="*/ 154 h 213"/>
                    <a:gd name="T8" fmla="*/ 60 w 214"/>
                    <a:gd name="T9" fmla="*/ 26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4" h="213">
                      <a:moveTo>
                        <a:pt x="60" y="26"/>
                      </a:moveTo>
                      <a:cubicBezTo>
                        <a:pt x="104" y="0"/>
                        <a:pt x="161" y="14"/>
                        <a:pt x="187" y="59"/>
                      </a:cubicBezTo>
                      <a:cubicBezTo>
                        <a:pt x="214" y="103"/>
                        <a:pt x="199" y="161"/>
                        <a:pt x="154" y="187"/>
                      </a:cubicBezTo>
                      <a:cubicBezTo>
                        <a:pt x="110" y="213"/>
                        <a:pt x="53" y="198"/>
                        <a:pt x="26" y="154"/>
                      </a:cubicBezTo>
                      <a:cubicBezTo>
                        <a:pt x="0" y="109"/>
                        <a:pt x="15" y="52"/>
                        <a:pt x="60" y="26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1" name="îṧlîḓê">
                  <a:extLst>
                    <a:ext uri="{FF2B5EF4-FFF2-40B4-BE49-F238E27FC236}">
                      <a16:creationId xmlns:a16="http://schemas.microsoft.com/office/drawing/2014/main" xmlns="" id="{964DC924-A792-4984-A975-90D62A974C8C}"/>
                    </a:ext>
                  </a:extLst>
                </p:cNvPr>
                <p:cNvSpPr/>
                <p:nvPr/>
              </p:nvSpPr>
              <p:spPr bwMode="auto">
                <a:xfrm>
                  <a:off x="2533" y="2808"/>
                  <a:ext cx="51" cy="51"/>
                </a:xfrm>
                <a:custGeom>
                  <a:avLst/>
                  <a:gdLst>
                    <a:gd name="T0" fmla="*/ 187 w 213"/>
                    <a:gd name="T1" fmla="*/ 59 h 213"/>
                    <a:gd name="T2" fmla="*/ 154 w 213"/>
                    <a:gd name="T3" fmla="*/ 187 h 213"/>
                    <a:gd name="T4" fmla="*/ 26 w 213"/>
                    <a:gd name="T5" fmla="*/ 154 h 213"/>
                    <a:gd name="T6" fmla="*/ 59 w 213"/>
                    <a:gd name="T7" fmla="*/ 26 h 213"/>
                    <a:gd name="T8" fmla="*/ 187 w 213"/>
                    <a:gd name="T9" fmla="*/ 59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3" h="213">
                      <a:moveTo>
                        <a:pt x="187" y="59"/>
                      </a:moveTo>
                      <a:cubicBezTo>
                        <a:pt x="213" y="104"/>
                        <a:pt x="198" y="161"/>
                        <a:pt x="154" y="187"/>
                      </a:cubicBezTo>
                      <a:cubicBezTo>
                        <a:pt x="109" y="213"/>
                        <a:pt x="52" y="198"/>
                        <a:pt x="26" y="154"/>
                      </a:cubicBezTo>
                      <a:cubicBezTo>
                        <a:pt x="0" y="109"/>
                        <a:pt x="15" y="52"/>
                        <a:pt x="59" y="26"/>
                      </a:cubicBezTo>
                      <a:cubicBezTo>
                        <a:pt x="104" y="0"/>
                        <a:pt x="161" y="15"/>
                        <a:pt x="187" y="59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2" name="íṩļïďê">
                  <a:extLst>
                    <a:ext uri="{FF2B5EF4-FFF2-40B4-BE49-F238E27FC236}">
                      <a16:creationId xmlns:a16="http://schemas.microsoft.com/office/drawing/2014/main" xmlns="" id="{82AA3AEA-A041-4EBA-A016-4EAC816BBF62}"/>
                    </a:ext>
                  </a:extLst>
                </p:cNvPr>
                <p:cNvSpPr/>
                <p:nvPr/>
              </p:nvSpPr>
              <p:spPr bwMode="auto">
                <a:xfrm>
                  <a:off x="2668" y="3037"/>
                  <a:ext cx="51" cy="51"/>
                </a:xfrm>
                <a:custGeom>
                  <a:avLst/>
                  <a:gdLst>
                    <a:gd name="T0" fmla="*/ 187 w 213"/>
                    <a:gd name="T1" fmla="*/ 60 h 213"/>
                    <a:gd name="T2" fmla="*/ 154 w 213"/>
                    <a:gd name="T3" fmla="*/ 187 h 213"/>
                    <a:gd name="T4" fmla="*/ 26 w 213"/>
                    <a:gd name="T5" fmla="*/ 154 h 213"/>
                    <a:gd name="T6" fmla="*/ 59 w 213"/>
                    <a:gd name="T7" fmla="*/ 26 h 213"/>
                    <a:gd name="T8" fmla="*/ 187 w 213"/>
                    <a:gd name="T9" fmla="*/ 60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3" h="213">
                      <a:moveTo>
                        <a:pt x="187" y="60"/>
                      </a:moveTo>
                      <a:cubicBezTo>
                        <a:pt x="213" y="104"/>
                        <a:pt x="198" y="161"/>
                        <a:pt x="154" y="187"/>
                      </a:cubicBezTo>
                      <a:cubicBezTo>
                        <a:pt x="109" y="213"/>
                        <a:pt x="52" y="199"/>
                        <a:pt x="26" y="154"/>
                      </a:cubicBezTo>
                      <a:cubicBezTo>
                        <a:pt x="0" y="110"/>
                        <a:pt x="14" y="52"/>
                        <a:pt x="59" y="26"/>
                      </a:cubicBezTo>
                      <a:cubicBezTo>
                        <a:pt x="103" y="0"/>
                        <a:pt x="161" y="15"/>
                        <a:pt x="187" y="60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3" name="ïśļíḓè">
                  <a:extLst>
                    <a:ext uri="{FF2B5EF4-FFF2-40B4-BE49-F238E27FC236}">
                      <a16:creationId xmlns:a16="http://schemas.microsoft.com/office/drawing/2014/main" xmlns="" id="{E5EDFBF5-B332-441B-B34B-361388C090E3}"/>
                    </a:ext>
                  </a:extLst>
                </p:cNvPr>
                <p:cNvSpPr/>
                <p:nvPr/>
              </p:nvSpPr>
              <p:spPr bwMode="auto">
                <a:xfrm>
                  <a:off x="2472" y="2890"/>
                  <a:ext cx="50" cy="50"/>
                </a:xfrm>
                <a:custGeom>
                  <a:avLst/>
                  <a:gdLst>
                    <a:gd name="T0" fmla="*/ 127 w 207"/>
                    <a:gd name="T1" fmla="*/ 13 h 207"/>
                    <a:gd name="T2" fmla="*/ 194 w 207"/>
                    <a:gd name="T3" fmla="*/ 127 h 207"/>
                    <a:gd name="T4" fmla="*/ 80 w 207"/>
                    <a:gd name="T5" fmla="*/ 194 h 207"/>
                    <a:gd name="T6" fmla="*/ 13 w 207"/>
                    <a:gd name="T7" fmla="*/ 80 h 207"/>
                    <a:gd name="T8" fmla="*/ 127 w 207"/>
                    <a:gd name="T9" fmla="*/ 13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207">
                      <a:moveTo>
                        <a:pt x="127" y="13"/>
                      </a:moveTo>
                      <a:cubicBezTo>
                        <a:pt x="177" y="26"/>
                        <a:pt x="207" y="77"/>
                        <a:pt x="194" y="127"/>
                      </a:cubicBezTo>
                      <a:cubicBezTo>
                        <a:pt x="181" y="177"/>
                        <a:pt x="130" y="207"/>
                        <a:pt x="80" y="194"/>
                      </a:cubicBezTo>
                      <a:cubicBezTo>
                        <a:pt x="30" y="181"/>
                        <a:pt x="0" y="130"/>
                        <a:pt x="13" y="80"/>
                      </a:cubicBezTo>
                      <a:cubicBezTo>
                        <a:pt x="26" y="30"/>
                        <a:pt x="77" y="0"/>
                        <a:pt x="127" y="13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4" name="ïṡlîdê">
                  <a:extLst>
                    <a:ext uri="{FF2B5EF4-FFF2-40B4-BE49-F238E27FC236}">
                      <a16:creationId xmlns:a16="http://schemas.microsoft.com/office/drawing/2014/main" xmlns="" id="{B76499F3-D3AB-40B3-8447-5804E076B980}"/>
                    </a:ext>
                  </a:extLst>
                </p:cNvPr>
                <p:cNvSpPr/>
                <p:nvPr/>
              </p:nvSpPr>
              <p:spPr bwMode="auto">
                <a:xfrm>
                  <a:off x="2730" y="2957"/>
                  <a:ext cx="50" cy="49"/>
                </a:xfrm>
                <a:custGeom>
                  <a:avLst/>
                  <a:gdLst>
                    <a:gd name="T0" fmla="*/ 127 w 207"/>
                    <a:gd name="T1" fmla="*/ 13 h 206"/>
                    <a:gd name="T2" fmla="*/ 194 w 207"/>
                    <a:gd name="T3" fmla="*/ 126 h 206"/>
                    <a:gd name="T4" fmla="*/ 80 w 207"/>
                    <a:gd name="T5" fmla="*/ 193 h 206"/>
                    <a:gd name="T6" fmla="*/ 13 w 207"/>
                    <a:gd name="T7" fmla="*/ 80 h 206"/>
                    <a:gd name="T8" fmla="*/ 127 w 207"/>
                    <a:gd name="T9" fmla="*/ 13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206">
                      <a:moveTo>
                        <a:pt x="127" y="13"/>
                      </a:moveTo>
                      <a:cubicBezTo>
                        <a:pt x="177" y="26"/>
                        <a:pt x="207" y="77"/>
                        <a:pt x="194" y="126"/>
                      </a:cubicBezTo>
                      <a:cubicBezTo>
                        <a:pt x="181" y="176"/>
                        <a:pt x="130" y="206"/>
                        <a:pt x="80" y="193"/>
                      </a:cubicBezTo>
                      <a:cubicBezTo>
                        <a:pt x="30" y="180"/>
                        <a:pt x="0" y="129"/>
                        <a:pt x="13" y="80"/>
                      </a:cubicBezTo>
                      <a:cubicBezTo>
                        <a:pt x="26" y="30"/>
                        <a:pt x="77" y="0"/>
                        <a:pt x="127" y="13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5" name="iṧlîḋé">
                  <a:extLst>
                    <a:ext uri="{FF2B5EF4-FFF2-40B4-BE49-F238E27FC236}">
                      <a16:creationId xmlns:a16="http://schemas.microsoft.com/office/drawing/2014/main" xmlns="" id="{C1C48B55-BDB9-49BE-8DF1-C806E164364C}"/>
                    </a:ext>
                  </a:extLst>
                </p:cNvPr>
                <p:cNvSpPr/>
                <p:nvPr/>
              </p:nvSpPr>
              <p:spPr bwMode="auto">
                <a:xfrm>
                  <a:off x="2635" y="2795"/>
                  <a:ext cx="49" cy="49"/>
                </a:xfrm>
                <a:custGeom>
                  <a:avLst/>
                  <a:gdLst>
                    <a:gd name="T0" fmla="*/ 193 w 206"/>
                    <a:gd name="T1" fmla="*/ 127 h 207"/>
                    <a:gd name="T2" fmla="*/ 80 w 206"/>
                    <a:gd name="T3" fmla="*/ 194 h 207"/>
                    <a:gd name="T4" fmla="*/ 13 w 206"/>
                    <a:gd name="T5" fmla="*/ 80 h 207"/>
                    <a:gd name="T6" fmla="*/ 127 w 206"/>
                    <a:gd name="T7" fmla="*/ 13 h 207"/>
                    <a:gd name="T8" fmla="*/ 193 w 206"/>
                    <a:gd name="T9" fmla="*/ 127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207">
                      <a:moveTo>
                        <a:pt x="193" y="127"/>
                      </a:moveTo>
                      <a:cubicBezTo>
                        <a:pt x="180" y="177"/>
                        <a:pt x="130" y="207"/>
                        <a:pt x="80" y="194"/>
                      </a:cubicBezTo>
                      <a:cubicBezTo>
                        <a:pt x="30" y="181"/>
                        <a:pt x="0" y="130"/>
                        <a:pt x="13" y="80"/>
                      </a:cubicBezTo>
                      <a:cubicBezTo>
                        <a:pt x="26" y="30"/>
                        <a:pt x="77" y="0"/>
                        <a:pt x="127" y="13"/>
                      </a:cubicBezTo>
                      <a:cubicBezTo>
                        <a:pt x="176" y="26"/>
                        <a:pt x="206" y="77"/>
                        <a:pt x="193" y="127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6" name="iŝlíḋê">
                  <a:extLst>
                    <a:ext uri="{FF2B5EF4-FFF2-40B4-BE49-F238E27FC236}">
                      <a16:creationId xmlns:a16="http://schemas.microsoft.com/office/drawing/2014/main" xmlns="" id="{9754F020-3568-4272-916D-D03D62E4F6B2}"/>
                    </a:ext>
                  </a:extLst>
                </p:cNvPr>
                <p:cNvSpPr/>
                <p:nvPr/>
              </p:nvSpPr>
              <p:spPr bwMode="auto">
                <a:xfrm>
                  <a:off x="2568" y="3052"/>
                  <a:ext cx="49" cy="50"/>
                </a:xfrm>
                <a:custGeom>
                  <a:avLst/>
                  <a:gdLst>
                    <a:gd name="T0" fmla="*/ 194 w 207"/>
                    <a:gd name="T1" fmla="*/ 127 h 207"/>
                    <a:gd name="T2" fmla="*/ 80 w 207"/>
                    <a:gd name="T3" fmla="*/ 194 h 207"/>
                    <a:gd name="T4" fmla="*/ 13 w 207"/>
                    <a:gd name="T5" fmla="*/ 80 h 207"/>
                    <a:gd name="T6" fmla="*/ 127 w 207"/>
                    <a:gd name="T7" fmla="*/ 13 h 207"/>
                    <a:gd name="T8" fmla="*/ 194 w 207"/>
                    <a:gd name="T9" fmla="*/ 127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207">
                      <a:moveTo>
                        <a:pt x="194" y="127"/>
                      </a:moveTo>
                      <a:cubicBezTo>
                        <a:pt x="181" y="177"/>
                        <a:pt x="130" y="207"/>
                        <a:pt x="80" y="194"/>
                      </a:cubicBezTo>
                      <a:cubicBezTo>
                        <a:pt x="30" y="181"/>
                        <a:pt x="0" y="130"/>
                        <a:pt x="13" y="80"/>
                      </a:cubicBezTo>
                      <a:cubicBezTo>
                        <a:pt x="26" y="30"/>
                        <a:pt x="77" y="0"/>
                        <a:pt x="127" y="13"/>
                      </a:cubicBezTo>
                      <a:cubicBezTo>
                        <a:pt x="177" y="26"/>
                        <a:pt x="207" y="77"/>
                        <a:pt x="194" y="127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7" name="í$ḷïďê">
                  <a:extLst>
                    <a:ext uri="{FF2B5EF4-FFF2-40B4-BE49-F238E27FC236}">
                      <a16:creationId xmlns:a16="http://schemas.microsoft.com/office/drawing/2014/main" xmlns="" id="{B4961F31-D1BF-4D14-99C6-ED6D78F1ECF9}"/>
                    </a:ext>
                  </a:extLst>
                </p:cNvPr>
                <p:cNvSpPr/>
                <p:nvPr/>
              </p:nvSpPr>
              <p:spPr bwMode="auto">
                <a:xfrm>
                  <a:off x="2493" y="2844"/>
                  <a:ext cx="51" cy="51"/>
                </a:xfrm>
                <a:custGeom>
                  <a:avLst/>
                  <a:gdLst>
                    <a:gd name="T0" fmla="*/ 161 w 212"/>
                    <a:gd name="T1" fmla="*/ 31 h 212"/>
                    <a:gd name="T2" fmla="*/ 181 w 212"/>
                    <a:gd name="T3" fmla="*/ 161 h 212"/>
                    <a:gd name="T4" fmla="*/ 51 w 212"/>
                    <a:gd name="T5" fmla="*/ 181 h 212"/>
                    <a:gd name="T6" fmla="*/ 31 w 212"/>
                    <a:gd name="T7" fmla="*/ 50 h 212"/>
                    <a:gd name="T8" fmla="*/ 161 w 212"/>
                    <a:gd name="T9" fmla="*/ 31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2" h="212">
                      <a:moveTo>
                        <a:pt x="161" y="31"/>
                      </a:moveTo>
                      <a:cubicBezTo>
                        <a:pt x="203" y="61"/>
                        <a:pt x="212" y="119"/>
                        <a:pt x="181" y="161"/>
                      </a:cubicBezTo>
                      <a:cubicBezTo>
                        <a:pt x="151" y="203"/>
                        <a:pt x="92" y="212"/>
                        <a:pt x="51" y="181"/>
                      </a:cubicBezTo>
                      <a:cubicBezTo>
                        <a:pt x="9" y="150"/>
                        <a:pt x="0" y="92"/>
                        <a:pt x="31" y="50"/>
                      </a:cubicBezTo>
                      <a:cubicBezTo>
                        <a:pt x="61" y="9"/>
                        <a:pt x="120" y="0"/>
                        <a:pt x="161" y="31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8" name="î$lîḑe">
                  <a:extLst>
                    <a:ext uri="{FF2B5EF4-FFF2-40B4-BE49-F238E27FC236}">
                      <a16:creationId xmlns:a16="http://schemas.microsoft.com/office/drawing/2014/main" xmlns="" id="{6E598BF4-69AC-48D7-9F3D-02B2FA018BFE}"/>
                    </a:ext>
                  </a:extLst>
                </p:cNvPr>
                <p:cNvSpPr/>
                <p:nvPr/>
              </p:nvSpPr>
              <p:spPr bwMode="auto">
                <a:xfrm>
                  <a:off x="2708" y="3002"/>
                  <a:ext cx="51" cy="50"/>
                </a:xfrm>
                <a:custGeom>
                  <a:avLst/>
                  <a:gdLst>
                    <a:gd name="T0" fmla="*/ 161 w 211"/>
                    <a:gd name="T1" fmla="*/ 30 h 211"/>
                    <a:gd name="T2" fmla="*/ 181 w 211"/>
                    <a:gd name="T3" fmla="*/ 161 h 211"/>
                    <a:gd name="T4" fmla="*/ 50 w 211"/>
                    <a:gd name="T5" fmla="*/ 181 h 211"/>
                    <a:gd name="T6" fmla="*/ 30 w 211"/>
                    <a:gd name="T7" fmla="*/ 50 h 211"/>
                    <a:gd name="T8" fmla="*/ 161 w 211"/>
                    <a:gd name="T9" fmla="*/ 30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1" h="211">
                      <a:moveTo>
                        <a:pt x="161" y="30"/>
                      </a:moveTo>
                      <a:cubicBezTo>
                        <a:pt x="202" y="61"/>
                        <a:pt x="211" y="119"/>
                        <a:pt x="181" y="161"/>
                      </a:cubicBezTo>
                      <a:cubicBezTo>
                        <a:pt x="150" y="203"/>
                        <a:pt x="92" y="211"/>
                        <a:pt x="50" y="181"/>
                      </a:cubicBezTo>
                      <a:cubicBezTo>
                        <a:pt x="9" y="150"/>
                        <a:pt x="0" y="92"/>
                        <a:pt x="30" y="50"/>
                      </a:cubicBezTo>
                      <a:cubicBezTo>
                        <a:pt x="61" y="9"/>
                        <a:pt x="119" y="0"/>
                        <a:pt x="161" y="30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9" name="íśḷîḑê">
                  <a:extLst>
                    <a:ext uri="{FF2B5EF4-FFF2-40B4-BE49-F238E27FC236}">
                      <a16:creationId xmlns:a16="http://schemas.microsoft.com/office/drawing/2014/main" xmlns="" id="{CE255332-5AB5-4CF4-B382-2AB2E818073C}"/>
                    </a:ext>
                  </a:extLst>
                </p:cNvPr>
                <p:cNvSpPr/>
                <p:nvPr/>
              </p:nvSpPr>
              <p:spPr bwMode="auto">
                <a:xfrm>
                  <a:off x="2680" y="2816"/>
                  <a:ext cx="50" cy="50"/>
                </a:xfrm>
                <a:custGeom>
                  <a:avLst/>
                  <a:gdLst>
                    <a:gd name="T0" fmla="*/ 181 w 212"/>
                    <a:gd name="T1" fmla="*/ 161 h 212"/>
                    <a:gd name="T2" fmla="*/ 51 w 212"/>
                    <a:gd name="T3" fmla="*/ 181 h 212"/>
                    <a:gd name="T4" fmla="*/ 31 w 212"/>
                    <a:gd name="T5" fmla="*/ 51 h 212"/>
                    <a:gd name="T6" fmla="*/ 161 w 212"/>
                    <a:gd name="T7" fmla="*/ 31 h 212"/>
                    <a:gd name="T8" fmla="*/ 181 w 212"/>
                    <a:gd name="T9" fmla="*/ 161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2" h="212">
                      <a:moveTo>
                        <a:pt x="181" y="161"/>
                      </a:moveTo>
                      <a:cubicBezTo>
                        <a:pt x="150" y="203"/>
                        <a:pt x="92" y="212"/>
                        <a:pt x="51" y="181"/>
                      </a:cubicBezTo>
                      <a:cubicBezTo>
                        <a:pt x="9" y="151"/>
                        <a:pt x="0" y="92"/>
                        <a:pt x="31" y="51"/>
                      </a:cubicBezTo>
                      <a:cubicBezTo>
                        <a:pt x="61" y="9"/>
                        <a:pt x="120" y="0"/>
                        <a:pt x="161" y="31"/>
                      </a:cubicBezTo>
                      <a:cubicBezTo>
                        <a:pt x="203" y="61"/>
                        <a:pt x="212" y="120"/>
                        <a:pt x="181" y="161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0" name="îşḷíḑê">
                  <a:extLst>
                    <a:ext uri="{FF2B5EF4-FFF2-40B4-BE49-F238E27FC236}">
                      <a16:creationId xmlns:a16="http://schemas.microsoft.com/office/drawing/2014/main" xmlns="" id="{3C8D2A99-F808-4ED4-A0AC-6BCE6612A8A8}"/>
                    </a:ext>
                  </a:extLst>
                </p:cNvPr>
                <p:cNvSpPr/>
                <p:nvPr/>
              </p:nvSpPr>
              <p:spPr bwMode="auto">
                <a:xfrm>
                  <a:off x="2522" y="3030"/>
                  <a:ext cx="51" cy="51"/>
                </a:xfrm>
                <a:custGeom>
                  <a:avLst/>
                  <a:gdLst>
                    <a:gd name="T0" fmla="*/ 181 w 212"/>
                    <a:gd name="T1" fmla="*/ 161 h 211"/>
                    <a:gd name="T2" fmla="*/ 50 w 212"/>
                    <a:gd name="T3" fmla="*/ 181 h 211"/>
                    <a:gd name="T4" fmla="*/ 31 w 212"/>
                    <a:gd name="T5" fmla="*/ 50 h 211"/>
                    <a:gd name="T6" fmla="*/ 161 w 212"/>
                    <a:gd name="T7" fmla="*/ 30 h 211"/>
                    <a:gd name="T8" fmla="*/ 181 w 212"/>
                    <a:gd name="T9" fmla="*/ 161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2" h="211">
                      <a:moveTo>
                        <a:pt x="181" y="161"/>
                      </a:moveTo>
                      <a:cubicBezTo>
                        <a:pt x="150" y="202"/>
                        <a:pt x="92" y="211"/>
                        <a:pt x="50" y="181"/>
                      </a:cubicBezTo>
                      <a:cubicBezTo>
                        <a:pt x="9" y="150"/>
                        <a:pt x="0" y="92"/>
                        <a:pt x="31" y="50"/>
                      </a:cubicBezTo>
                      <a:cubicBezTo>
                        <a:pt x="61" y="9"/>
                        <a:pt x="120" y="0"/>
                        <a:pt x="161" y="30"/>
                      </a:cubicBezTo>
                      <a:cubicBezTo>
                        <a:pt x="203" y="61"/>
                        <a:pt x="212" y="119"/>
                        <a:pt x="181" y="161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1" name="îŝliḓè">
                  <a:extLst>
                    <a:ext uri="{FF2B5EF4-FFF2-40B4-BE49-F238E27FC236}">
                      <a16:creationId xmlns:a16="http://schemas.microsoft.com/office/drawing/2014/main" xmlns="" id="{4B7716AE-D8C0-411B-9A07-56637F9DFADD}"/>
                    </a:ext>
                  </a:extLst>
                </p:cNvPr>
                <p:cNvSpPr/>
                <p:nvPr/>
              </p:nvSpPr>
              <p:spPr bwMode="auto">
                <a:xfrm>
                  <a:off x="2621" y="3056"/>
                  <a:ext cx="48" cy="48"/>
                </a:xfrm>
                <a:custGeom>
                  <a:avLst/>
                  <a:gdLst>
                    <a:gd name="T0" fmla="*/ 7 w 200"/>
                    <a:gd name="T1" fmla="*/ 113 h 200"/>
                    <a:gd name="T2" fmla="*/ 87 w 200"/>
                    <a:gd name="T3" fmla="*/ 8 h 200"/>
                    <a:gd name="T4" fmla="*/ 192 w 200"/>
                    <a:gd name="T5" fmla="*/ 87 h 200"/>
                    <a:gd name="T6" fmla="*/ 113 w 200"/>
                    <a:gd name="T7" fmla="*/ 193 h 200"/>
                    <a:gd name="T8" fmla="*/ 7 w 200"/>
                    <a:gd name="T9" fmla="*/ 113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0" h="200">
                      <a:moveTo>
                        <a:pt x="7" y="113"/>
                      </a:moveTo>
                      <a:cubicBezTo>
                        <a:pt x="0" y="62"/>
                        <a:pt x="36" y="15"/>
                        <a:pt x="87" y="8"/>
                      </a:cubicBezTo>
                      <a:cubicBezTo>
                        <a:pt x="138" y="0"/>
                        <a:pt x="185" y="36"/>
                        <a:pt x="192" y="87"/>
                      </a:cubicBezTo>
                      <a:cubicBezTo>
                        <a:pt x="200" y="138"/>
                        <a:pt x="164" y="185"/>
                        <a:pt x="113" y="193"/>
                      </a:cubicBezTo>
                      <a:cubicBezTo>
                        <a:pt x="62" y="200"/>
                        <a:pt x="15" y="164"/>
                        <a:pt x="7" y="113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2" name="îṩ1ïďè">
                  <a:extLst>
                    <a:ext uri="{FF2B5EF4-FFF2-40B4-BE49-F238E27FC236}">
                      <a16:creationId xmlns:a16="http://schemas.microsoft.com/office/drawing/2014/main" xmlns="" id="{4A26293F-832D-423D-B6EA-3C30B54A0833}"/>
                    </a:ext>
                  </a:extLst>
                </p:cNvPr>
                <p:cNvSpPr/>
                <p:nvPr/>
              </p:nvSpPr>
              <p:spPr bwMode="auto">
                <a:xfrm>
                  <a:off x="2584" y="2793"/>
                  <a:ext cx="47" cy="47"/>
                </a:xfrm>
                <a:custGeom>
                  <a:avLst/>
                  <a:gdLst>
                    <a:gd name="T0" fmla="*/ 7 w 199"/>
                    <a:gd name="T1" fmla="*/ 112 h 199"/>
                    <a:gd name="T2" fmla="*/ 87 w 199"/>
                    <a:gd name="T3" fmla="*/ 7 h 199"/>
                    <a:gd name="T4" fmla="*/ 192 w 199"/>
                    <a:gd name="T5" fmla="*/ 86 h 199"/>
                    <a:gd name="T6" fmla="*/ 113 w 199"/>
                    <a:gd name="T7" fmla="*/ 192 h 199"/>
                    <a:gd name="T8" fmla="*/ 7 w 199"/>
                    <a:gd name="T9" fmla="*/ 112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9" h="199">
                      <a:moveTo>
                        <a:pt x="7" y="112"/>
                      </a:moveTo>
                      <a:cubicBezTo>
                        <a:pt x="0" y="61"/>
                        <a:pt x="36" y="14"/>
                        <a:pt x="87" y="7"/>
                      </a:cubicBezTo>
                      <a:cubicBezTo>
                        <a:pt x="138" y="0"/>
                        <a:pt x="185" y="35"/>
                        <a:pt x="192" y="86"/>
                      </a:cubicBezTo>
                      <a:cubicBezTo>
                        <a:pt x="199" y="137"/>
                        <a:pt x="164" y="185"/>
                        <a:pt x="113" y="192"/>
                      </a:cubicBezTo>
                      <a:cubicBezTo>
                        <a:pt x="62" y="199"/>
                        <a:pt x="14" y="163"/>
                        <a:pt x="7" y="112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3" name="îšľídê">
                  <a:extLst>
                    <a:ext uri="{FF2B5EF4-FFF2-40B4-BE49-F238E27FC236}">
                      <a16:creationId xmlns:a16="http://schemas.microsoft.com/office/drawing/2014/main" xmlns="" id="{F3B07BFC-B249-46FE-AC3D-045050537E2E}"/>
                    </a:ext>
                  </a:extLst>
                </p:cNvPr>
                <p:cNvSpPr/>
                <p:nvPr/>
              </p:nvSpPr>
              <p:spPr bwMode="auto">
                <a:xfrm>
                  <a:off x="2470" y="2943"/>
                  <a:ext cx="48" cy="48"/>
                </a:xfrm>
                <a:custGeom>
                  <a:avLst/>
                  <a:gdLst>
                    <a:gd name="T0" fmla="*/ 86 w 199"/>
                    <a:gd name="T1" fmla="*/ 7 h 200"/>
                    <a:gd name="T2" fmla="*/ 192 w 199"/>
                    <a:gd name="T3" fmla="*/ 87 h 200"/>
                    <a:gd name="T4" fmla="*/ 112 w 199"/>
                    <a:gd name="T5" fmla="*/ 192 h 200"/>
                    <a:gd name="T6" fmla="*/ 7 w 199"/>
                    <a:gd name="T7" fmla="*/ 113 h 200"/>
                    <a:gd name="T8" fmla="*/ 86 w 199"/>
                    <a:gd name="T9" fmla="*/ 7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9" h="200">
                      <a:moveTo>
                        <a:pt x="86" y="7"/>
                      </a:moveTo>
                      <a:cubicBezTo>
                        <a:pt x="137" y="0"/>
                        <a:pt x="185" y="36"/>
                        <a:pt x="192" y="87"/>
                      </a:cubicBezTo>
                      <a:cubicBezTo>
                        <a:pt x="199" y="138"/>
                        <a:pt x="163" y="185"/>
                        <a:pt x="112" y="192"/>
                      </a:cubicBezTo>
                      <a:cubicBezTo>
                        <a:pt x="61" y="200"/>
                        <a:pt x="14" y="164"/>
                        <a:pt x="7" y="113"/>
                      </a:cubicBezTo>
                      <a:cubicBezTo>
                        <a:pt x="0" y="62"/>
                        <a:pt x="35" y="15"/>
                        <a:pt x="86" y="7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4" name="îṥliḋê">
                  <a:extLst>
                    <a:ext uri="{FF2B5EF4-FFF2-40B4-BE49-F238E27FC236}">
                      <a16:creationId xmlns:a16="http://schemas.microsoft.com/office/drawing/2014/main" xmlns="" id="{98C0DB5B-A5FA-41E0-81AB-BA1A4C4D6A86}"/>
                    </a:ext>
                  </a:extLst>
                </p:cNvPr>
                <p:cNvSpPr/>
                <p:nvPr/>
              </p:nvSpPr>
              <p:spPr bwMode="auto">
                <a:xfrm>
                  <a:off x="2734" y="2906"/>
                  <a:ext cx="48" cy="47"/>
                </a:xfrm>
                <a:custGeom>
                  <a:avLst/>
                  <a:gdLst>
                    <a:gd name="T0" fmla="*/ 86 w 199"/>
                    <a:gd name="T1" fmla="*/ 7 h 199"/>
                    <a:gd name="T2" fmla="*/ 192 w 199"/>
                    <a:gd name="T3" fmla="*/ 87 h 199"/>
                    <a:gd name="T4" fmla="*/ 112 w 199"/>
                    <a:gd name="T5" fmla="*/ 192 h 199"/>
                    <a:gd name="T6" fmla="*/ 7 w 199"/>
                    <a:gd name="T7" fmla="*/ 113 h 199"/>
                    <a:gd name="T8" fmla="*/ 86 w 199"/>
                    <a:gd name="T9" fmla="*/ 7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9" h="199">
                      <a:moveTo>
                        <a:pt x="86" y="7"/>
                      </a:moveTo>
                      <a:cubicBezTo>
                        <a:pt x="137" y="0"/>
                        <a:pt x="184" y="35"/>
                        <a:pt x="192" y="87"/>
                      </a:cubicBezTo>
                      <a:cubicBezTo>
                        <a:pt x="199" y="138"/>
                        <a:pt x="163" y="185"/>
                        <a:pt x="112" y="192"/>
                      </a:cubicBezTo>
                      <a:cubicBezTo>
                        <a:pt x="61" y="199"/>
                        <a:pt x="14" y="164"/>
                        <a:pt x="7" y="113"/>
                      </a:cubicBezTo>
                      <a:cubicBezTo>
                        <a:pt x="0" y="62"/>
                        <a:pt x="35" y="14"/>
                        <a:pt x="86" y="7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5" name="ïṩ1iďè">
                  <a:extLst>
                    <a:ext uri="{FF2B5EF4-FFF2-40B4-BE49-F238E27FC236}">
                      <a16:creationId xmlns:a16="http://schemas.microsoft.com/office/drawing/2014/main" xmlns="" id="{5BD9D4F7-AB7E-47CF-9583-D42C7A933F94}"/>
                    </a:ext>
                  </a:extLst>
                </p:cNvPr>
                <p:cNvSpPr/>
                <p:nvPr/>
              </p:nvSpPr>
              <p:spPr bwMode="auto">
                <a:xfrm>
                  <a:off x="2532" y="2854"/>
                  <a:ext cx="187" cy="187"/>
                </a:xfrm>
                <a:custGeom>
                  <a:avLst/>
                  <a:gdLst>
                    <a:gd name="T0" fmla="*/ 217 w 779"/>
                    <a:gd name="T1" fmla="*/ 95 h 779"/>
                    <a:gd name="T2" fmla="*/ 684 w 779"/>
                    <a:gd name="T3" fmla="*/ 216 h 779"/>
                    <a:gd name="T4" fmla="*/ 563 w 779"/>
                    <a:gd name="T5" fmla="*/ 683 h 779"/>
                    <a:gd name="T6" fmla="*/ 96 w 779"/>
                    <a:gd name="T7" fmla="*/ 562 h 779"/>
                    <a:gd name="T8" fmla="*/ 217 w 779"/>
                    <a:gd name="T9" fmla="*/ 95 h 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9" h="779">
                      <a:moveTo>
                        <a:pt x="217" y="95"/>
                      </a:moveTo>
                      <a:cubicBezTo>
                        <a:pt x="379" y="0"/>
                        <a:pt x="588" y="54"/>
                        <a:pt x="684" y="216"/>
                      </a:cubicBezTo>
                      <a:cubicBezTo>
                        <a:pt x="779" y="379"/>
                        <a:pt x="725" y="588"/>
                        <a:pt x="563" y="683"/>
                      </a:cubicBezTo>
                      <a:cubicBezTo>
                        <a:pt x="400" y="779"/>
                        <a:pt x="191" y="724"/>
                        <a:pt x="96" y="562"/>
                      </a:cubicBezTo>
                      <a:cubicBezTo>
                        <a:pt x="0" y="400"/>
                        <a:pt x="55" y="191"/>
                        <a:pt x="217" y="95"/>
                      </a:cubicBezTo>
                      <a:close/>
                    </a:path>
                  </a:pathLst>
                </a:custGeom>
                <a:solidFill>
                  <a:srgbClr val="E9F4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6" name="išḷïḋè">
                  <a:extLst>
                    <a:ext uri="{FF2B5EF4-FFF2-40B4-BE49-F238E27FC236}">
                      <a16:creationId xmlns:a16="http://schemas.microsoft.com/office/drawing/2014/main" xmlns="" id="{F69BEEF3-EF65-4BF5-B6AE-0CED7FB339B1}"/>
                    </a:ext>
                  </a:extLst>
                </p:cNvPr>
                <p:cNvSpPr/>
                <p:nvPr/>
              </p:nvSpPr>
              <p:spPr bwMode="auto">
                <a:xfrm>
                  <a:off x="3376" y="3305"/>
                  <a:ext cx="96" cy="287"/>
                </a:xfrm>
                <a:custGeom>
                  <a:avLst/>
                  <a:gdLst>
                    <a:gd name="T0" fmla="*/ 149 w 401"/>
                    <a:gd name="T1" fmla="*/ 1144 h 1200"/>
                    <a:gd name="T2" fmla="*/ 116 w 401"/>
                    <a:gd name="T3" fmla="*/ 1200 h 1200"/>
                    <a:gd name="T4" fmla="*/ 89 w 401"/>
                    <a:gd name="T5" fmla="*/ 1113 h 1200"/>
                    <a:gd name="T6" fmla="*/ 0 w 401"/>
                    <a:gd name="T7" fmla="*/ 935 h 1200"/>
                    <a:gd name="T8" fmla="*/ 117 w 401"/>
                    <a:gd name="T9" fmla="*/ 0 h 1200"/>
                    <a:gd name="T10" fmla="*/ 152 w 401"/>
                    <a:gd name="T11" fmla="*/ 1139 h 1200"/>
                    <a:gd name="T12" fmla="*/ 149 w 401"/>
                    <a:gd name="T13" fmla="*/ 1144 h 1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1" h="1200">
                      <a:moveTo>
                        <a:pt x="149" y="1144"/>
                      </a:moveTo>
                      <a:cubicBezTo>
                        <a:pt x="138" y="1164"/>
                        <a:pt x="128" y="1182"/>
                        <a:pt x="116" y="1200"/>
                      </a:cubicBezTo>
                      <a:cubicBezTo>
                        <a:pt x="109" y="1171"/>
                        <a:pt x="100" y="1142"/>
                        <a:pt x="89" y="1113"/>
                      </a:cubicBezTo>
                      <a:cubicBezTo>
                        <a:pt x="67" y="1052"/>
                        <a:pt x="36" y="992"/>
                        <a:pt x="0" y="935"/>
                      </a:cubicBezTo>
                      <a:cubicBezTo>
                        <a:pt x="232" y="446"/>
                        <a:pt x="178" y="145"/>
                        <a:pt x="117" y="0"/>
                      </a:cubicBezTo>
                      <a:cubicBezTo>
                        <a:pt x="221" y="201"/>
                        <a:pt x="401" y="667"/>
                        <a:pt x="152" y="1139"/>
                      </a:cubicBezTo>
                      <a:cubicBezTo>
                        <a:pt x="151" y="1141"/>
                        <a:pt x="150" y="1142"/>
                        <a:pt x="149" y="1144"/>
                      </a:cubicBezTo>
                      <a:close/>
                    </a:path>
                  </a:pathLst>
                </a:custGeom>
                <a:solidFill>
                  <a:srgbClr val="CE1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7" name="ïṩļïďe">
                  <a:extLst>
                    <a:ext uri="{FF2B5EF4-FFF2-40B4-BE49-F238E27FC236}">
                      <a16:creationId xmlns:a16="http://schemas.microsoft.com/office/drawing/2014/main" xmlns="" id="{71379652-2043-4A99-AD7A-EDDB17E62B57}"/>
                    </a:ext>
                  </a:extLst>
                </p:cNvPr>
                <p:cNvSpPr/>
                <p:nvPr/>
              </p:nvSpPr>
              <p:spPr bwMode="auto">
                <a:xfrm>
                  <a:off x="3068" y="3529"/>
                  <a:ext cx="336" cy="214"/>
                </a:xfrm>
                <a:custGeom>
                  <a:avLst/>
                  <a:gdLst>
                    <a:gd name="T0" fmla="*/ 0 w 1404"/>
                    <a:gd name="T1" fmla="*/ 729 h 893"/>
                    <a:gd name="T2" fmla="*/ 1236 w 1404"/>
                    <a:gd name="T3" fmla="*/ 103 h 893"/>
                    <a:gd name="T4" fmla="*/ 1239 w 1404"/>
                    <a:gd name="T5" fmla="*/ 98 h 893"/>
                    <a:gd name="T6" fmla="*/ 1288 w 1404"/>
                    <a:gd name="T7" fmla="*/ 0 h 893"/>
                    <a:gd name="T8" fmla="*/ 1377 w 1404"/>
                    <a:gd name="T9" fmla="*/ 178 h 893"/>
                    <a:gd name="T10" fmla="*/ 1404 w 1404"/>
                    <a:gd name="T11" fmla="*/ 265 h 893"/>
                    <a:gd name="T12" fmla="*/ 0 w 1404"/>
                    <a:gd name="T13" fmla="*/ 729 h 8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04" h="893">
                      <a:moveTo>
                        <a:pt x="0" y="729"/>
                      </a:moveTo>
                      <a:cubicBezTo>
                        <a:pt x="0" y="729"/>
                        <a:pt x="815" y="893"/>
                        <a:pt x="1236" y="103"/>
                      </a:cubicBezTo>
                      <a:cubicBezTo>
                        <a:pt x="1237" y="101"/>
                        <a:pt x="1238" y="100"/>
                        <a:pt x="1239" y="98"/>
                      </a:cubicBezTo>
                      <a:cubicBezTo>
                        <a:pt x="1256" y="64"/>
                        <a:pt x="1273" y="32"/>
                        <a:pt x="1288" y="0"/>
                      </a:cubicBezTo>
                      <a:cubicBezTo>
                        <a:pt x="1324" y="57"/>
                        <a:pt x="1355" y="117"/>
                        <a:pt x="1377" y="178"/>
                      </a:cubicBezTo>
                      <a:cubicBezTo>
                        <a:pt x="1388" y="207"/>
                        <a:pt x="1397" y="236"/>
                        <a:pt x="1404" y="265"/>
                      </a:cubicBezTo>
                      <a:cubicBezTo>
                        <a:pt x="1049" y="830"/>
                        <a:pt x="215" y="812"/>
                        <a:pt x="0" y="729"/>
                      </a:cubicBezTo>
                      <a:close/>
                    </a:path>
                  </a:pathLst>
                </a:custGeom>
                <a:solidFill>
                  <a:srgbClr val="EFF4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8" name="iṩlidé">
                  <a:extLst>
                    <a:ext uri="{FF2B5EF4-FFF2-40B4-BE49-F238E27FC236}">
                      <a16:creationId xmlns:a16="http://schemas.microsoft.com/office/drawing/2014/main" xmlns="" id="{8761C091-BEB9-469E-9829-A32E915034EB}"/>
                    </a:ext>
                  </a:extLst>
                </p:cNvPr>
                <p:cNvSpPr/>
                <p:nvPr/>
              </p:nvSpPr>
              <p:spPr bwMode="auto">
                <a:xfrm>
                  <a:off x="2755" y="3292"/>
                  <a:ext cx="652" cy="716"/>
                </a:xfrm>
                <a:custGeom>
                  <a:avLst/>
                  <a:gdLst>
                    <a:gd name="T0" fmla="*/ 2711 w 2724"/>
                    <a:gd name="T1" fmla="*/ 1256 h 2994"/>
                    <a:gd name="T2" fmla="*/ 2724 w 2724"/>
                    <a:gd name="T3" fmla="*/ 1329 h 2994"/>
                    <a:gd name="T4" fmla="*/ 1282 w 2724"/>
                    <a:gd name="T5" fmla="*/ 1787 h 2994"/>
                    <a:gd name="T6" fmla="*/ 806 w 2724"/>
                    <a:gd name="T7" fmla="*/ 2688 h 2994"/>
                    <a:gd name="T8" fmla="*/ 885 w 2724"/>
                    <a:gd name="T9" fmla="*/ 2730 h 2994"/>
                    <a:gd name="T10" fmla="*/ 939 w 2724"/>
                    <a:gd name="T11" fmla="*/ 2906 h 2994"/>
                    <a:gd name="T12" fmla="*/ 763 w 2724"/>
                    <a:gd name="T13" fmla="*/ 2960 h 2994"/>
                    <a:gd name="T14" fmla="*/ 426 w 2724"/>
                    <a:gd name="T15" fmla="*/ 2782 h 2994"/>
                    <a:gd name="T16" fmla="*/ 89 w 2724"/>
                    <a:gd name="T17" fmla="*/ 2604 h 2994"/>
                    <a:gd name="T18" fmla="*/ 34 w 2724"/>
                    <a:gd name="T19" fmla="*/ 2428 h 2994"/>
                    <a:gd name="T20" fmla="*/ 211 w 2724"/>
                    <a:gd name="T21" fmla="*/ 2373 h 2994"/>
                    <a:gd name="T22" fmla="*/ 289 w 2724"/>
                    <a:gd name="T23" fmla="*/ 2415 h 2994"/>
                    <a:gd name="T24" fmla="*/ 766 w 2724"/>
                    <a:gd name="T25" fmla="*/ 1514 h 2994"/>
                    <a:gd name="T26" fmla="*/ 360 w 2724"/>
                    <a:gd name="T27" fmla="*/ 0 h 2994"/>
                    <a:gd name="T28" fmla="*/ 374 w 2724"/>
                    <a:gd name="T29" fmla="*/ 50 h 2994"/>
                    <a:gd name="T30" fmla="*/ 830 w 2724"/>
                    <a:gd name="T31" fmla="*/ 1539 h 2994"/>
                    <a:gd name="T32" fmla="*/ 347 w 2724"/>
                    <a:gd name="T33" fmla="*/ 2453 h 2994"/>
                    <a:gd name="T34" fmla="*/ 99 w 2724"/>
                    <a:gd name="T35" fmla="*/ 2409 h 2994"/>
                    <a:gd name="T36" fmla="*/ 101 w 2724"/>
                    <a:gd name="T37" fmla="*/ 2559 h 2994"/>
                    <a:gd name="T38" fmla="*/ 486 w 2724"/>
                    <a:gd name="T39" fmla="*/ 2762 h 2994"/>
                    <a:gd name="T40" fmla="*/ 1085 w 2724"/>
                    <a:gd name="T41" fmla="*/ 1629 h 2994"/>
                    <a:gd name="T42" fmla="*/ 790 w 2724"/>
                    <a:gd name="T43" fmla="*/ 379 h 2994"/>
                    <a:gd name="T44" fmla="*/ 827 w 2724"/>
                    <a:gd name="T45" fmla="*/ 387 h 2994"/>
                    <a:gd name="T46" fmla="*/ 1254 w 2724"/>
                    <a:gd name="T47" fmla="*/ 413 h 2994"/>
                    <a:gd name="T48" fmla="*/ 1995 w 2724"/>
                    <a:gd name="T49" fmla="*/ 452 h 2994"/>
                    <a:gd name="T50" fmla="*/ 2595 w 2724"/>
                    <a:gd name="T51" fmla="*/ 991 h 2994"/>
                    <a:gd name="T52" fmla="*/ 2546 w 2724"/>
                    <a:gd name="T53" fmla="*/ 1089 h 2994"/>
                    <a:gd name="T54" fmla="*/ 2543 w 2724"/>
                    <a:gd name="T55" fmla="*/ 1094 h 2994"/>
                    <a:gd name="T56" fmla="*/ 1307 w 2724"/>
                    <a:gd name="T57" fmla="*/ 1720 h 2994"/>
                    <a:gd name="T58" fmla="*/ 2711 w 2724"/>
                    <a:gd name="T59" fmla="*/ 1256 h 29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2724" h="2994">
                      <a:moveTo>
                        <a:pt x="2711" y="1256"/>
                      </a:moveTo>
                      <a:cubicBezTo>
                        <a:pt x="2717" y="1281"/>
                        <a:pt x="2721" y="1305"/>
                        <a:pt x="2724" y="1329"/>
                      </a:cubicBezTo>
                      <a:cubicBezTo>
                        <a:pt x="2403" y="1812"/>
                        <a:pt x="1843" y="1942"/>
                        <a:pt x="1282" y="1787"/>
                      </a:cubicBezTo>
                      <a:cubicBezTo>
                        <a:pt x="806" y="2688"/>
                        <a:pt x="806" y="2688"/>
                        <a:pt x="806" y="2688"/>
                      </a:cubicBezTo>
                      <a:cubicBezTo>
                        <a:pt x="885" y="2730"/>
                        <a:pt x="885" y="2730"/>
                        <a:pt x="885" y="2730"/>
                      </a:cubicBezTo>
                      <a:cubicBezTo>
                        <a:pt x="948" y="2763"/>
                        <a:pt x="973" y="2842"/>
                        <a:pt x="939" y="2906"/>
                      </a:cubicBezTo>
                      <a:cubicBezTo>
                        <a:pt x="905" y="2970"/>
                        <a:pt x="826" y="2994"/>
                        <a:pt x="763" y="2960"/>
                      </a:cubicBezTo>
                      <a:cubicBezTo>
                        <a:pt x="426" y="2782"/>
                        <a:pt x="426" y="2782"/>
                        <a:pt x="426" y="2782"/>
                      </a:cubicBezTo>
                      <a:cubicBezTo>
                        <a:pt x="89" y="2604"/>
                        <a:pt x="89" y="2604"/>
                        <a:pt x="89" y="2604"/>
                      </a:cubicBezTo>
                      <a:cubicBezTo>
                        <a:pt x="25" y="2571"/>
                        <a:pt x="0" y="2492"/>
                        <a:pt x="34" y="2428"/>
                      </a:cubicBezTo>
                      <a:cubicBezTo>
                        <a:pt x="68" y="2364"/>
                        <a:pt x="147" y="2340"/>
                        <a:pt x="211" y="2373"/>
                      </a:cubicBezTo>
                      <a:cubicBezTo>
                        <a:pt x="289" y="2415"/>
                        <a:pt x="289" y="2415"/>
                        <a:pt x="289" y="2415"/>
                      </a:cubicBezTo>
                      <a:cubicBezTo>
                        <a:pt x="766" y="1514"/>
                        <a:pt x="766" y="1514"/>
                        <a:pt x="766" y="1514"/>
                      </a:cubicBezTo>
                      <a:cubicBezTo>
                        <a:pt x="304" y="1123"/>
                        <a:pt x="97" y="558"/>
                        <a:pt x="360" y="0"/>
                      </a:cubicBezTo>
                      <a:cubicBezTo>
                        <a:pt x="362" y="12"/>
                        <a:pt x="367" y="30"/>
                        <a:pt x="374" y="50"/>
                      </a:cubicBezTo>
                      <a:cubicBezTo>
                        <a:pt x="30" y="846"/>
                        <a:pt x="830" y="1539"/>
                        <a:pt x="830" y="1539"/>
                      </a:cubicBezTo>
                      <a:cubicBezTo>
                        <a:pt x="347" y="2453"/>
                        <a:pt x="347" y="2453"/>
                        <a:pt x="347" y="2453"/>
                      </a:cubicBezTo>
                      <a:cubicBezTo>
                        <a:pt x="347" y="2453"/>
                        <a:pt x="138" y="2334"/>
                        <a:pt x="99" y="2409"/>
                      </a:cubicBezTo>
                      <a:cubicBezTo>
                        <a:pt x="99" y="2409"/>
                        <a:pt x="27" y="2519"/>
                        <a:pt x="101" y="2559"/>
                      </a:cubicBezTo>
                      <a:cubicBezTo>
                        <a:pt x="175" y="2598"/>
                        <a:pt x="486" y="2762"/>
                        <a:pt x="486" y="2762"/>
                      </a:cubicBezTo>
                      <a:cubicBezTo>
                        <a:pt x="1085" y="1629"/>
                        <a:pt x="1085" y="1629"/>
                        <a:pt x="1085" y="1629"/>
                      </a:cubicBezTo>
                      <a:cubicBezTo>
                        <a:pt x="1085" y="1629"/>
                        <a:pt x="595" y="1011"/>
                        <a:pt x="790" y="379"/>
                      </a:cubicBezTo>
                      <a:cubicBezTo>
                        <a:pt x="802" y="382"/>
                        <a:pt x="814" y="384"/>
                        <a:pt x="827" y="387"/>
                      </a:cubicBezTo>
                      <a:cubicBezTo>
                        <a:pt x="972" y="415"/>
                        <a:pt x="1116" y="418"/>
                        <a:pt x="1254" y="413"/>
                      </a:cubicBezTo>
                      <a:cubicBezTo>
                        <a:pt x="1541" y="403"/>
                        <a:pt x="1803" y="361"/>
                        <a:pt x="1995" y="452"/>
                      </a:cubicBezTo>
                      <a:cubicBezTo>
                        <a:pt x="2192" y="545"/>
                        <a:pt x="2444" y="749"/>
                        <a:pt x="2595" y="991"/>
                      </a:cubicBezTo>
                      <a:cubicBezTo>
                        <a:pt x="2580" y="1023"/>
                        <a:pt x="2563" y="1055"/>
                        <a:pt x="2546" y="1089"/>
                      </a:cubicBezTo>
                      <a:cubicBezTo>
                        <a:pt x="2545" y="1091"/>
                        <a:pt x="2544" y="1092"/>
                        <a:pt x="2543" y="1094"/>
                      </a:cubicBezTo>
                      <a:cubicBezTo>
                        <a:pt x="2122" y="1884"/>
                        <a:pt x="1307" y="1720"/>
                        <a:pt x="1307" y="1720"/>
                      </a:cubicBezTo>
                      <a:cubicBezTo>
                        <a:pt x="1522" y="1803"/>
                        <a:pt x="2356" y="1821"/>
                        <a:pt x="2711" y="1256"/>
                      </a:cubicBezTo>
                      <a:close/>
                    </a:path>
                  </a:pathLst>
                </a:custGeom>
                <a:solidFill>
                  <a:srgbClr val="E3EAE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9" name="îṡḷïďe">
                  <a:extLst>
                    <a:ext uri="{FF2B5EF4-FFF2-40B4-BE49-F238E27FC236}">
                      <a16:creationId xmlns:a16="http://schemas.microsoft.com/office/drawing/2014/main" xmlns="" id="{BC919854-DB07-41D0-AB4E-284957FD38DB}"/>
                    </a:ext>
                  </a:extLst>
                </p:cNvPr>
                <p:cNvSpPr/>
                <p:nvPr/>
              </p:nvSpPr>
              <p:spPr bwMode="auto">
                <a:xfrm>
                  <a:off x="2761" y="3304"/>
                  <a:ext cx="253" cy="648"/>
                </a:xfrm>
                <a:custGeom>
                  <a:avLst/>
                  <a:gdLst>
                    <a:gd name="T0" fmla="*/ 1058 w 1058"/>
                    <a:gd name="T1" fmla="*/ 1579 h 2712"/>
                    <a:gd name="T2" fmla="*/ 459 w 1058"/>
                    <a:gd name="T3" fmla="*/ 2712 h 2712"/>
                    <a:gd name="T4" fmla="*/ 74 w 1058"/>
                    <a:gd name="T5" fmla="*/ 2509 h 2712"/>
                    <a:gd name="T6" fmla="*/ 72 w 1058"/>
                    <a:gd name="T7" fmla="*/ 2359 h 2712"/>
                    <a:gd name="T8" fmla="*/ 320 w 1058"/>
                    <a:gd name="T9" fmla="*/ 2403 h 2712"/>
                    <a:gd name="T10" fmla="*/ 803 w 1058"/>
                    <a:gd name="T11" fmla="*/ 1489 h 2712"/>
                    <a:gd name="T12" fmla="*/ 347 w 1058"/>
                    <a:gd name="T13" fmla="*/ 0 h 2712"/>
                    <a:gd name="T14" fmla="*/ 763 w 1058"/>
                    <a:gd name="T15" fmla="*/ 329 h 2712"/>
                    <a:gd name="T16" fmla="*/ 1058 w 1058"/>
                    <a:gd name="T17" fmla="*/ 1579 h 2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58" h="2712">
                      <a:moveTo>
                        <a:pt x="1058" y="1579"/>
                      </a:moveTo>
                      <a:cubicBezTo>
                        <a:pt x="459" y="2712"/>
                        <a:pt x="459" y="2712"/>
                        <a:pt x="459" y="2712"/>
                      </a:cubicBezTo>
                      <a:cubicBezTo>
                        <a:pt x="459" y="2712"/>
                        <a:pt x="148" y="2548"/>
                        <a:pt x="74" y="2509"/>
                      </a:cubicBezTo>
                      <a:cubicBezTo>
                        <a:pt x="0" y="2469"/>
                        <a:pt x="72" y="2359"/>
                        <a:pt x="72" y="2359"/>
                      </a:cubicBezTo>
                      <a:cubicBezTo>
                        <a:pt x="111" y="2284"/>
                        <a:pt x="320" y="2403"/>
                        <a:pt x="320" y="2403"/>
                      </a:cubicBezTo>
                      <a:cubicBezTo>
                        <a:pt x="803" y="1489"/>
                        <a:pt x="803" y="1489"/>
                        <a:pt x="803" y="1489"/>
                      </a:cubicBezTo>
                      <a:cubicBezTo>
                        <a:pt x="803" y="1489"/>
                        <a:pt x="3" y="796"/>
                        <a:pt x="347" y="0"/>
                      </a:cubicBezTo>
                      <a:cubicBezTo>
                        <a:pt x="381" y="96"/>
                        <a:pt x="481" y="261"/>
                        <a:pt x="763" y="329"/>
                      </a:cubicBezTo>
                      <a:cubicBezTo>
                        <a:pt x="568" y="961"/>
                        <a:pt x="1058" y="1579"/>
                        <a:pt x="1058" y="1579"/>
                      </a:cubicBezTo>
                      <a:close/>
                    </a:path>
                  </a:pathLst>
                </a:custGeom>
                <a:solidFill>
                  <a:srgbClr val="EFF4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0" name="ïṩľidè">
                  <a:extLst>
                    <a:ext uri="{FF2B5EF4-FFF2-40B4-BE49-F238E27FC236}">
                      <a16:creationId xmlns:a16="http://schemas.microsoft.com/office/drawing/2014/main" xmlns="" id="{128DF302-C7EC-4067-9CF5-852FACCA5436}"/>
                    </a:ext>
                  </a:extLst>
                </p:cNvPr>
                <p:cNvSpPr/>
                <p:nvPr/>
              </p:nvSpPr>
              <p:spPr bwMode="auto">
                <a:xfrm>
                  <a:off x="3390" y="3281"/>
                  <a:ext cx="14" cy="24"/>
                </a:xfrm>
                <a:custGeom>
                  <a:avLst/>
                  <a:gdLst>
                    <a:gd name="T0" fmla="*/ 59 w 59"/>
                    <a:gd name="T1" fmla="*/ 103 h 103"/>
                    <a:gd name="T2" fmla="*/ 0 w 59"/>
                    <a:gd name="T3" fmla="*/ 0 h 103"/>
                    <a:gd name="T4" fmla="*/ 59 w 59"/>
                    <a:gd name="T5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9" h="103">
                      <a:moveTo>
                        <a:pt x="59" y="103"/>
                      </a:moveTo>
                      <a:cubicBezTo>
                        <a:pt x="25" y="37"/>
                        <a:pt x="0" y="0"/>
                        <a:pt x="0" y="0"/>
                      </a:cubicBezTo>
                      <a:cubicBezTo>
                        <a:pt x="0" y="0"/>
                        <a:pt x="30" y="33"/>
                        <a:pt x="59" y="103"/>
                      </a:cubicBezTo>
                      <a:close/>
                    </a:path>
                  </a:pathLst>
                </a:custGeom>
                <a:solidFill>
                  <a:srgbClr val="EFF3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1" name="iṡļïḓe">
                  <a:extLst>
                    <a:ext uri="{FF2B5EF4-FFF2-40B4-BE49-F238E27FC236}">
                      <a16:creationId xmlns:a16="http://schemas.microsoft.com/office/drawing/2014/main" xmlns="" id="{17FC9EC6-1882-461B-989E-F13B57A50A2B}"/>
                    </a:ext>
                  </a:extLst>
                </p:cNvPr>
                <p:cNvSpPr/>
                <p:nvPr/>
              </p:nvSpPr>
              <p:spPr bwMode="auto">
                <a:xfrm>
                  <a:off x="3283" y="3175"/>
                  <a:ext cx="9" cy="4"/>
                </a:xfrm>
                <a:custGeom>
                  <a:avLst/>
                  <a:gdLst>
                    <a:gd name="T0" fmla="*/ 39 w 39"/>
                    <a:gd name="T1" fmla="*/ 16 h 16"/>
                    <a:gd name="T2" fmla="*/ 29 w 39"/>
                    <a:gd name="T3" fmla="*/ 16 h 16"/>
                    <a:gd name="T4" fmla="*/ 0 w 39"/>
                    <a:gd name="T5" fmla="*/ 0 h 16"/>
                    <a:gd name="T6" fmla="*/ 39 w 39"/>
                    <a:gd name="T7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9" h="16">
                      <a:moveTo>
                        <a:pt x="39" y="16"/>
                      </a:moveTo>
                      <a:cubicBezTo>
                        <a:pt x="39" y="16"/>
                        <a:pt x="35" y="16"/>
                        <a:pt x="29" y="16"/>
                      </a:cubicBezTo>
                      <a:cubicBezTo>
                        <a:pt x="19" y="11"/>
                        <a:pt x="10" y="5"/>
                        <a:pt x="0" y="0"/>
                      </a:cubicBezTo>
                      <a:cubicBezTo>
                        <a:pt x="25" y="10"/>
                        <a:pt x="39" y="16"/>
                        <a:pt x="39" y="16"/>
                      </a:cubicBezTo>
                      <a:close/>
                    </a:path>
                  </a:pathLst>
                </a:custGeom>
                <a:solidFill>
                  <a:srgbClr val="EFF4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2" name="ïŝļiḍé">
                  <a:extLst>
                    <a:ext uri="{FF2B5EF4-FFF2-40B4-BE49-F238E27FC236}">
                      <a16:creationId xmlns:a16="http://schemas.microsoft.com/office/drawing/2014/main" xmlns="" id="{FDBD657B-894D-4953-8144-AB8499977BBC}"/>
                    </a:ext>
                  </a:extLst>
                </p:cNvPr>
                <p:cNvSpPr/>
                <p:nvPr/>
              </p:nvSpPr>
              <p:spPr bwMode="auto">
                <a:xfrm>
                  <a:off x="2944" y="3179"/>
                  <a:ext cx="560" cy="431"/>
                </a:xfrm>
                <a:custGeom>
                  <a:avLst/>
                  <a:gdLst>
                    <a:gd name="T0" fmla="*/ 1998 w 2341"/>
                    <a:gd name="T1" fmla="*/ 1696 h 1802"/>
                    <a:gd name="T2" fmla="*/ 1934 w 2341"/>
                    <a:gd name="T3" fmla="*/ 1802 h 1802"/>
                    <a:gd name="T4" fmla="*/ 1921 w 2341"/>
                    <a:gd name="T5" fmla="*/ 1729 h 1802"/>
                    <a:gd name="T6" fmla="*/ 1954 w 2341"/>
                    <a:gd name="T7" fmla="*/ 1673 h 1802"/>
                    <a:gd name="T8" fmla="*/ 1957 w 2341"/>
                    <a:gd name="T9" fmla="*/ 1668 h 1802"/>
                    <a:gd name="T10" fmla="*/ 1922 w 2341"/>
                    <a:gd name="T11" fmla="*/ 529 h 1802"/>
                    <a:gd name="T12" fmla="*/ 1863 w 2341"/>
                    <a:gd name="T13" fmla="*/ 426 h 1802"/>
                    <a:gd name="T14" fmla="*/ 1922 w 2341"/>
                    <a:gd name="T15" fmla="*/ 529 h 1802"/>
                    <a:gd name="T16" fmla="*/ 1805 w 2341"/>
                    <a:gd name="T17" fmla="*/ 1464 h 1802"/>
                    <a:gd name="T18" fmla="*/ 1205 w 2341"/>
                    <a:gd name="T19" fmla="*/ 925 h 1802"/>
                    <a:gd name="T20" fmla="*/ 464 w 2341"/>
                    <a:gd name="T21" fmla="*/ 886 h 1802"/>
                    <a:gd name="T22" fmla="*/ 37 w 2341"/>
                    <a:gd name="T23" fmla="*/ 860 h 1802"/>
                    <a:gd name="T24" fmla="*/ 0 w 2341"/>
                    <a:gd name="T25" fmla="*/ 852 h 1802"/>
                    <a:gd name="T26" fmla="*/ 72 w 2341"/>
                    <a:gd name="T27" fmla="*/ 678 h 1802"/>
                    <a:gd name="T28" fmla="*/ 73 w 2341"/>
                    <a:gd name="T29" fmla="*/ 675 h 1802"/>
                    <a:gd name="T30" fmla="*/ 1445 w 2341"/>
                    <a:gd name="T31" fmla="*/ 0 h 1802"/>
                    <a:gd name="T32" fmla="*/ 2004 w 2341"/>
                    <a:gd name="T33" fmla="*/ 1687 h 1802"/>
                    <a:gd name="T34" fmla="*/ 1998 w 2341"/>
                    <a:gd name="T35" fmla="*/ 1696 h 18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341" h="1802">
                      <a:moveTo>
                        <a:pt x="1998" y="1696"/>
                      </a:moveTo>
                      <a:cubicBezTo>
                        <a:pt x="1978" y="1734"/>
                        <a:pt x="1957" y="1769"/>
                        <a:pt x="1934" y="1802"/>
                      </a:cubicBezTo>
                      <a:cubicBezTo>
                        <a:pt x="1931" y="1778"/>
                        <a:pt x="1927" y="1754"/>
                        <a:pt x="1921" y="1729"/>
                      </a:cubicBezTo>
                      <a:cubicBezTo>
                        <a:pt x="1933" y="1711"/>
                        <a:pt x="1943" y="1693"/>
                        <a:pt x="1954" y="1673"/>
                      </a:cubicBezTo>
                      <a:cubicBezTo>
                        <a:pt x="1955" y="1671"/>
                        <a:pt x="1956" y="1670"/>
                        <a:pt x="1957" y="1668"/>
                      </a:cubicBezTo>
                      <a:cubicBezTo>
                        <a:pt x="2206" y="1196"/>
                        <a:pt x="2026" y="730"/>
                        <a:pt x="1922" y="529"/>
                      </a:cubicBezTo>
                      <a:cubicBezTo>
                        <a:pt x="1893" y="459"/>
                        <a:pt x="1863" y="426"/>
                        <a:pt x="1863" y="426"/>
                      </a:cubicBezTo>
                      <a:cubicBezTo>
                        <a:pt x="1863" y="426"/>
                        <a:pt x="1888" y="463"/>
                        <a:pt x="1922" y="529"/>
                      </a:cubicBezTo>
                      <a:cubicBezTo>
                        <a:pt x="1983" y="674"/>
                        <a:pt x="2037" y="975"/>
                        <a:pt x="1805" y="1464"/>
                      </a:cubicBezTo>
                      <a:cubicBezTo>
                        <a:pt x="1654" y="1222"/>
                        <a:pt x="1402" y="1018"/>
                        <a:pt x="1205" y="925"/>
                      </a:cubicBezTo>
                      <a:cubicBezTo>
                        <a:pt x="1013" y="834"/>
                        <a:pt x="751" y="876"/>
                        <a:pt x="464" y="886"/>
                      </a:cubicBezTo>
                      <a:cubicBezTo>
                        <a:pt x="326" y="891"/>
                        <a:pt x="182" y="888"/>
                        <a:pt x="37" y="860"/>
                      </a:cubicBezTo>
                      <a:cubicBezTo>
                        <a:pt x="24" y="857"/>
                        <a:pt x="12" y="855"/>
                        <a:pt x="0" y="852"/>
                      </a:cubicBezTo>
                      <a:cubicBezTo>
                        <a:pt x="18" y="794"/>
                        <a:pt x="41" y="736"/>
                        <a:pt x="72" y="678"/>
                      </a:cubicBezTo>
                      <a:cubicBezTo>
                        <a:pt x="72" y="677"/>
                        <a:pt x="73" y="676"/>
                        <a:pt x="73" y="675"/>
                      </a:cubicBezTo>
                      <a:cubicBezTo>
                        <a:pt x="416" y="27"/>
                        <a:pt x="1337" y="1"/>
                        <a:pt x="1445" y="0"/>
                      </a:cubicBezTo>
                      <a:cubicBezTo>
                        <a:pt x="2055" y="365"/>
                        <a:pt x="2341" y="1050"/>
                        <a:pt x="2004" y="1687"/>
                      </a:cubicBezTo>
                      <a:cubicBezTo>
                        <a:pt x="2002" y="1690"/>
                        <a:pt x="2000" y="1693"/>
                        <a:pt x="1998" y="1696"/>
                      </a:cubicBezTo>
                      <a:close/>
                    </a:path>
                  </a:pathLst>
                </a:custGeom>
                <a:solidFill>
                  <a:srgbClr val="C319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3" name="íṥļiḋê">
                  <a:extLst>
                    <a:ext uri="{FF2B5EF4-FFF2-40B4-BE49-F238E27FC236}">
                      <a16:creationId xmlns:a16="http://schemas.microsoft.com/office/drawing/2014/main" xmlns="" id="{4056C1D0-152E-4447-9394-E7E428438BC2}"/>
                    </a:ext>
                  </a:extLst>
                </p:cNvPr>
                <p:cNvSpPr/>
                <p:nvPr/>
              </p:nvSpPr>
              <p:spPr bwMode="auto">
                <a:xfrm>
                  <a:off x="2841" y="3062"/>
                  <a:ext cx="442" cy="242"/>
                </a:xfrm>
                <a:custGeom>
                  <a:avLst/>
                  <a:gdLst>
                    <a:gd name="T0" fmla="*/ 53 w 1846"/>
                    <a:gd name="T1" fmla="*/ 930 h 1012"/>
                    <a:gd name="T2" fmla="*/ 53 w 1846"/>
                    <a:gd name="T3" fmla="*/ 931 h 1012"/>
                    <a:gd name="T4" fmla="*/ 14 w 1846"/>
                    <a:gd name="T5" fmla="*/ 1012 h 1012"/>
                    <a:gd name="T6" fmla="*/ 0 w 1846"/>
                    <a:gd name="T7" fmla="*/ 962 h 1012"/>
                    <a:gd name="T8" fmla="*/ 23 w 1846"/>
                    <a:gd name="T9" fmla="*/ 915 h 1012"/>
                    <a:gd name="T10" fmla="*/ 27 w 1846"/>
                    <a:gd name="T11" fmla="*/ 904 h 1012"/>
                    <a:gd name="T12" fmla="*/ 1795 w 1846"/>
                    <a:gd name="T13" fmla="*/ 444 h 1012"/>
                    <a:gd name="T14" fmla="*/ 1806 w 1846"/>
                    <a:gd name="T15" fmla="*/ 450 h 1012"/>
                    <a:gd name="T16" fmla="*/ 1846 w 1846"/>
                    <a:gd name="T17" fmla="*/ 473 h 1012"/>
                    <a:gd name="T18" fmla="*/ 53 w 1846"/>
                    <a:gd name="T19" fmla="*/ 930 h 10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46" h="1012">
                      <a:moveTo>
                        <a:pt x="53" y="930"/>
                      </a:moveTo>
                      <a:cubicBezTo>
                        <a:pt x="53" y="931"/>
                        <a:pt x="53" y="931"/>
                        <a:pt x="53" y="931"/>
                      </a:cubicBezTo>
                      <a:cubicBezTo>
                        <a:pt x="39" y="958"/>
                        <a:pt x="26" y="985"/>
                        <a:pt x="14" y="1012"/>
                      </a:cubicBezTo>
                      <a:cubicBezTo>
                        <a:pt x="7" y="992"/>
                        <a:pt x="2" y="974"/>
                        <a:pt x="0" y="962"/>
                      </a:cubicBezTo>
                      <a:cubicBezTo>
                        <a:pt x="7" y="946"/>
                        <a:pt x="15" y="930"/>
                        <a:pt x="23" y="915"/>
                      </a:cubicBezTo>
                      <a:cubicBezTo>
                        <a:pt x="25" y="911"/>
                        <a:pt x="25" y="908"/>
                        <a:pt x="27" y="904"/>
                      </a:cubicBezTo>
                      <a:cubicBezTo>
                        <a:pt x="378" y="240"/>
                        <a:pt x="1130" y="93"/>
                        <a:pt x="1795" y="444"/>
                      </a:cubicBezTo>
                      <a:cubicBezTo>
                        <a:pt x="1799" y="446"/>
                        <a:pt x="1803" y="448"/>
                        <a:pt x="1806" y="450"/>
                      </a:cubicBezTo>
                      <a:cubicBezTo>
                        <a:pt x="1820" y="458"/>
                        <a:pt x="1833" y="465"/>
                        <a:pt x="1846" y="473"/>
                      </a:cubicBezTo>
                      <a:cubicBezTo>
                        <a:pt x="1628" y="383"/>
                        <a:pt x="545" y="0"/>
                        <a:pt x="53" y="930"/>
                      </a:cubicBezTo>
                      <a:close/>
                    </a:path>
                  </a:pathLst>
                </a:custGeom>
                <a:solidFill>
                  <a:srgbClr val="9FD6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4" name="îŝlíḓé">
                  <a:extLst>
                    <a:ext uri="{FF2B5EF4-FFF2-40B4-BE49-F238E27FC236}">
                      <a16:creationId xmlns:a16="http://schemas.microsoft.com/office/drawing/2014/main" xmlns="" id="{0539A2BC-0057-4EA8-9C57-90802D1F6923}"/>
                    </a:ext>
                  </a:extLst>
                </p:cNvPr>
                <p:cNvSpPr/>
                <p:nvPr/>
              </p:nvSpPr>
              <p:spPr bwMode="auto">
                <a:xfrm>
                  <a:off x="2844" y="3062"/>
                  <a:ext cx="446" cy="321"/>
                </a:xfrm>
                <a:custGeom>
                  <a:avLst/>
                  <a:gdLst>
                    <a:gd name="T0" fmla="*/ 489 w 1861"/>
                    <a:gd name="T1" fmla="*/ 1164 h 1341"/>
                    <a:gd name="T2" fmla="*/ 488 w 1861"/>
                    <a:gd name="T3" fmla="*/ 1167 h 1341"/>
                    <a:gd name="T4" fmla="*/ 416 w 1861"/>
                    <a:gd name="T5" fmla="*/ 1341 h 1341"/>
                    <a:gd name="T6" fmla="*/ 0 w 1861"/>
                    <a:gd name="T7" fmla="*/ 1012 h 1341"/>
                    <a:gd name="T8" fmla="*/ 39 w 1861"/>
                    <a:gd name="T9" fmla="*/ 931 h 1341"/>
                    <a:gd name="T10" fmla="*/ 39 w 1861"/>
                    <a:gd name="T11" fmla="*/ 930 h 1341"/>
                    <a:gd name="T12" fmla="*/ 1832 w 1861"/>
                    <a:gd name="T13" fmla="*/ 473 h 1341"/>
                    <a:gd name="T14" fmla="*/ 1861 w 1861"/>
                    <a:gd name="T15" fmla="*/ 489 h 1341"/>
                    <a:gd name="T16" fmla="*/ 489 w 1861"/>
                    <a:gd name="T17" fmla="*/ 1164 h 1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61" h="1341">
                      <a:moveTo>
                        <a:pt x="489" y="1164"/>
                      </a:moveTo>
                      <a:cubicBezTo>
                        <a:pt x="489" y="1165"/>
                        <a:pt x="488" y="1166"/>
                        <a:pt x="488" y="1167"/>
                      </a:cubicBezTo>
                      <a:cubicBezTo>
                        <a:pt x="457" y="1225"/>
                        <a:pt x="434" y="1283"/>
                        <a:pt x="416" y="1341"/>
                      </a:cubicBezTo>
                      <a:cubicBezTo>
                        <a:pt x="134" y="1273"/>
                        <a:pt x="34" y="1108"/>
                        <a:pt x="0" y="1012"/>
                      </a:cubicBezTo>
                      <a:cubicBezTo>
                        <a:pt x="12" y="985"/>
                        <a:pt x="25" y="958"/>
                        <a:pt x="39" y="931"/>
                      </a:cubicBezTo>
                      <a:cubicBezTo>
                        <a:pt x="39" y="930"/>
                        <a:pt x="39" y="930"/>
                        <a:pt x="39" y="930"/>
                      </a:cubicBezTo>
                      <a:cubicBezTo>
                        <a:pt x="531" y="0"/>
                        <a:pt x="1614" y="383"/>
                        <a:pt x="1832" y="473"/>
                      </a:cubicBezTo>
                      <a:cubicBezTo>
                        <a:pt x="1842" y="478"/>
                        <a:pt x="1851" y="484"/>
                        <a:pt x="1861" y="489"/>
                      </a:cubicBezTo>
                      <a:cubicBezTo>
                        <a:pt x="1753" y="490"/>
                        <a:pt x="832" y="516"/>
                        <a:pt x="489" y="1164"/>
                      </a:cubicBezTo>
                      <a:close/>
                    </a:path>
                  </a:pathLst>
                </a:custGeom>
                <a:solidFill>
                  <a:srgbClr val="CE1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5" name="îś1îdê">
                  <a:extLst>
                    <a:ext uri="{FF2B5EF4-FFF2-40B4-BE49-F238E27FC236}">
                      <a16:creationId xmlns:a16="http://schemas.microsoft.com/office/drawing/2014/main" xmlns="" id="{C92DBE74-8A0A-48FE-B085-098704D2EED8}"/>
                    </a:ext>
                  </a:extLst>
                </p:cNvPr>
                <p:cNvSpPr/>
                <p:nvPr/>
              </p:nvSpPr>
              <p:spPr bwMode="auto">
                <a:xfrm>
                  <a:off x="3150" y="3188"/>
                  <a:ext cx="91" cy="91"/>
                </a:xfrm>
                <a:custGeom>
                  <a:avLst/>
                  <a:gdLst>
                    <a:gd name="T0" fmla="*/ 339 w 382"/>
                    <a:gd name="T1" fmla="*/ 270 h 383"/>
                    <a:gd name="T2" fmla="*/ 269 w 382"/>
                    <a:gd name="T3" fmla="*/ 44 h 383"/>
                    <a:gd name="T4" fmla="*/ 43 w 382"/>
                    <a:gd name="T5" fmla="*/ 113 h 383"/>
                    <a:gd name="T6" fmla="*/ 113 w 382"/>
                    <a:gd name="T7" fmla="*/ 340 h 383"/>
                    <a:gd name="T8" fmla="*/ 339 w 382"/>
                    <a:gd name="T9" fmla="*/ 270 h 3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2" h="383">
                      <a:moveTo>
                        <a:pt x="339" y="270"/>
                      </a:moveTo>
                      <a:cubicBezTo>
                        <a:pt x="382" y="188"/>
                        <a:pt x="351" y="87"/>
                        <a:pt x="269" y="44"/>
                      </a:cubicBezTo>
                      <a:cubicBezTo>
                        <a:pt x="187" y="0"/>
                        <a:pt x="86" y="32"/>
                        <a:pt x="43" y="113"/>
                      </a:cubicBezTo>
                      <a:cubicBezTo>
                        <a:pt x="0" y="195"/>
                        <a:pt x="31" y="296"/>
                        <a:pt x="113" y="340"/>
                      </a:cubicBezTo>
                      <a:cubicBezTo>
                        <a:pt x="194" y="383"/>
                        <a:pt x="296" y="352"/>
                        <a:pt x="339" y="270"/>
                      </a:cubicBezTo>
                      <a:close/>
                    </a:path>
                  </a:pathLst>
                </a:custGeom>
                <a:solidFill>
                  <a:srgbClr val="FFFD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6" name="ïṥlíḓé">
                  <a:extLst>
                    <a:ext uri="{FF2B5EF4-FFF2-40B4-BE49-F238E27FC236}">
                      <a16:creationId xmlns:a16="http://schemas.microsoft.com/office/drawing/2014/main" xmlns="" id="{F36F5634-C8F0-4D08-A878-4C12A22C728C}"/>
                    </a:ext>
                  </a:extLst>
                </p:cNvPr>
                <p:cNvSpPr/>
                <p:nvPr/>
              </p:nvSpPr>
              <p:spPr bwMode="auto">
                <a:xfrm>
                  <a:off x="2989" y="3223"/>
                  <a:ext cx="85" cy="85"/>
                </a:xfrm>
                <a:custGeom>
                  <a:avLst/>
                  <a:gdLst>
                    <a:gd name="T0" fmla="*/ 317 w 357"/>
                    <a:gd name="T1" fmla="*/ 251 h 357"/>
                    <a:gd name="T2" fmla="*/ 106 w 357"/>
                    <a:gd name="T3" fmla="*/ 317 h 357"/>
                    <a:gd name="T4" fmla="*/ 40 w 357"/>
                    <a:gd name="T5" fmla="*/ 106 h 357"/>
                    <a:gd name="T6" fmla="*/ 251 w 357"/>
                    <a:gd name="T7" fmla="*/ 40 h 357"/>
                    <a:gd name="T8" fmla="*/ 317 w 357"/>
                    <a:gd name="T9" fmla="*/ 251 h 357"/>
                    <a:gd name="T10" fmla="*/ 270 w 357"/>
                    <a:gd name="T11" fmla="*/ 227 h 357"/>
                    <a:gd name="T12" fmla="*/ 227 w 357"/>
                    <a:gd name="T13" fmla="*/ 87 h 357"/>
                    <a:gd name="T14" fmla="*/ 87 w 357"/>
                    <a:gd name="T15" fmla="*/ 130 h 357"/>
                    <a:gd name="T16" fmla="*/ 130 w 357"/>
                    <a:gd name="T17" fmla="*/ 270 h 357"/>
                    <a:gd name="T18" fmla="*/ 270 w 357"/>
                    <a:gd name="T19" fmla="*/ 227 h 3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57" h="357">
                      <a:moveTo>
                        <a:pt x="317" y="251"/>
                      </a:moveTo>
                      <a:cubicBezTo>
                        <a:pt x="276" y="328"/>
                        <a:pt x="182" y="357"/>
                        <a:pt x="106" y="317"/>
                      </a:cubicBezTo>
                      <a:cubicBezTo>
                        <a:pt x="29" y="276"/>
                        <a:pt x="0" y="182"/>
                        <a:pt x="40" y="106"/>
                      </a:cubicBezTo>
                      <a:cubicBezTo>
                        <a:pt x="81" y="29"/>
                        <a:pt x="175" y="0"/>
                        <a:pt x="251" y="40"/>
                      </a:cubicBezTo>
                      <a:cubicBezTo>
                        <a:pt x="328" y="81"/>
                        <a:pt x="357" y="175"/>
                        <a:pt x="317" y="251"/>
                      </a:cubicBezTo>
                      <a:close/>
                      <a:moveTo>
                        <a:pt x="270" y="227"/>
                      </a:moveTo>
                      <a:cubicBezTo>
                        <a:pt x="296" y="176"/>
                        <a:pt x="277" y="114"/>
                        <a:pt x="227" y="87"/>
                      </a:cubicBezTo>
                      <a:cubicBezTo>
                        <a:pt x="176" y="61"/>
                        <a:pt x="114" y="80"/>
                        <a:pt x="87" y="130"/>
                      </a:cubicBezTo>
                      <a:cubicBezTo>
                        <a:pt x="61" y="181"/>
                        <a:pt x="80" y="243"/>
                        <a:pt x="130" y="270"/>
                      </a:cubicBezTo>
                      <a:cubicBezTo>
                        <a:pt x="181" y="296"/>
                        <a:pt x="243" y="277"/>
                        <a:pt x="270" y="227"/>
                      </a:cubicBezTo>
                      <a:close/>
                    </a:path>
                  </a:pathLst>
                </a:custGeom>
                <a:solidFill>
                  <a:srgbClr val="FFFD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7" name="îśļiḍè">
                  <a:extLst>
                    <a:ext uri="{FF2B5EF4-FFF2-40B4-BE49-F238E27FC236}">
                      <a16:creationId xmlns:a16="http://schemas.microsoft.com/office/drawing/2014/main" xmlns="" id="{0E5B031E-7AD5-460F-BE29-BE1C5507E115}"/>
                    </a:ext>
                  </a:extLst>
                </p:cNvPr>
                <p:cNvSpPr/>
                <p:nvPr/>
              </p:nvSpPr>
              <p:spPr bwMode="auto">
                <a:xfrm>
                  <a:off x="2855" y="3797"/>
                  <a:ext cx="71" cy="57"/>
                </a:xfrm>
                <a:custGeom>
                  <a:avLst/>
                  <a:gdLst>
                    <a:gd name="T0" fmla="*/ 26 w 296"/>
                    <a:gd name="T1" fmla="*/ 229 h 238"/>
                    <a:gd name="T2" fmla="*/ 22 w 296"/>
                    <a:gd name="T3" fmla="*/ 238 h 238"/>
                    <a:gd name="T4" fmla="*/ 23 w 296"/>
                    <a:gd name="T5" fmla="*/ 101 h 238"/>
                    <a:gd name="T6" fmla="*/ 226 w 296"/>
                    <a:gd name="T7" fmla="*/ 39 h 238"/>
                    <a:gd name="T8" fmla="*/ 296 w 296"/>
                    <a:gd name="T9" fmla="*/ 119 h 238"/>
                    <a:gd name="T10" fmla="*/ 26 w 296"/>
                    <a:gd name="T11" fmla="*/ 229 h 2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96" h="238">
                      <a:moveTo>
                        <a:pt x="26" y="229"/>
                      </a:moveTo>
                      <a:cubicBezTo>
                        <a:pt x="24" y="232"/>
                        <a:pt x="23" y="235"/>
                        <a:pt x="22" y="238"/>
                      </a:cubicBezTo>
                      <a:cubicBezTo>
                        <a:pt x="1" y="196"/>
                        <a:pt x="0" y="145"/>
                        <a:pt x="23" y="101"/>
                      </a:cubicBezTo>
                      <a:cubicBezTo>
                        <a:pt x="62" y="28"/>
                        <a:pt x="153" y="0"/>
                        <a:pt x="226" y="39"/>
                      </a:cubicBezTo>
                      <a:cubicBezTo>
                        <a:pt x="260" y="57"/>
                        <a:pt x="284" y="85"/>
                        <a:pt x="296" y="119"/>
                      </a:cubicBezTo>
                      <a:cubicBezTo>
                        <a:pt x="193" y="86"/>
                        <a:pt x="78" y="130"/>
                        <a:pt x="26" y="229"/>
                      </a:cubicBezTo>
                      <a:close/>
                    </a:path>
                  </a:pathLst>
                </a:custGeom>
                <a:solidFill>
                  <a:srgbClr val="CE1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8" name="iṩḻiḍè">
                  <a:extLst>
                    <a:ext uri="{FF2B5EF4-FFF2-40B4-BE49-F238E27FC236}">
                      <a16:creationId xmlns:a16="http://schemas.microsoft.com/office/drawing/2014/main" xmlns="" id="{84093014-5F68-4EF8-B931-62B9F1373498}"/>
                    </a:ext>
                  </a:extLst>
                </p:cNvPr>
                <p:cNvSpPr/>
                <p:nvPr/>
              </p:nvSpPr>
              <p:spPr bwMode="auto">
                <a:xfrm>
                  <a:off x="2860" y="3817"/>
                  <a:ext cx="69" cy="62"/>
                </a:xfrm>
                <a:custGeom>
                  <a:avLst/>
                  <a:gdLst>
                    <a:gd name="T0" fmla="*/ 267 w 289"/>
                    <a:gd name="T1" fmla="*/ 155 h 257"/>
                    <a:gd name="T2" fmla="*/ 64 w 289"/>
                    <a:gd name="T3" fmla="*/ 218 h 257"/>
                    <a:gd name="T4" fmla="*/ 0 w 289"/>
                    <a:gd name="T5" fmla="*/ 152 h 257"/>
                    <a:gd name="T6" fmla="*/ 4 w 289"/>
                    <a:gd name="T7" fmla="*/ 143 h 257"/>
                    <a:gd name="T8" fmla="*/ 274 w 289"/>
                    <a:gd name="T9" fmla="*/ 33 h 257"/>
                    <a:gd name="T10" fmla="*/ 267 w 289"/>
                    <a:gd name="T11" fmla="*/ 155 h 2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89" h="257">
                      <a:moveTo>
                        <a:pt x="267" y="155"/>
                      </a:moveTo>
                      <a:cubicBezTo>
                        <a:pt x="228" y="229"/>
                        <a:pt x="137" y="257"/>
                        <a:pt x="64" y="218"/>
                      </a:cubicBezTo>
                      <a:cubicBezTo>
                        <a:pt x="35" y="203"/>
                        <a:pt x="13" y="179"/>
                        <a:pt x="0" y="152"/>
                      </a:cubicBezTo>
                      <a:cubicBezTo>
                        <a:pt x="1" y="149"/>
                        <a:pt x="2" y="146"/>
                        <a:pt x="4" y="143"/>
                      </a:cubicBezTo>
                      <a:cubicBezTo>
                        <a:pt x="56" y="44"/>
                        <a:pt x="171" y="0"/>
                        <a:pt x="274" y="33"/>
                      </a:cubicBezTo>
                      <a:cubicBezTo>
                        <a:pt x="289" y="71"/>
                        <a:pt x="287" y="116"/>
                        <a:pt x="267" y="155"/>
                      </a:cubicBezTo>
                      <a:close/>
                    </a:path>
                  </a:pathLst>
                </a:custGeom>
                <a:solidFill>
                  <a:srgbClr val="C319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9" name="íŝlîḑè">
                  <a:extLst>
                    <a:ext uri="{FF2B5EF4-FFF2-40B4-BE49-F238E27FC236}">
                      <a16:creationId xmlns:a16="http://schemas.microsoft.com/office/drawing/2014/main" xmlns="" id="{D6257F7F-3B8B-4CE0-8A11-D2F42BABFBE0}"/>
                    </a:ext>
                  </a:extLst>
                </p:cNvPr>
                <p:cNvSpPr/>
                <p:nvPr/>
              </p:nvSpPr>
              <p:spPr bwMode="auto">
                <a:xfrm>
                  <a:off x="2998" y="3507"/>
                  <a:ext cx="103" cy="83"/>
                </a:xfrm>
                <a:custGeom>
                  <a:avLst/>
                  <a:gdLst>
                    <a:gd name="T0" fmla="*/ 51 w 431"/>
                    <a:gd name="T1" fmla="*/ 304 h 346"/>
                    <a:gd name="T2" fmla="*/ 32 w 431"/>
                    <a:gd name="T3" fmla="*/ 346 h 346"/>
                    <a:gd name="T4" fmla="*/ 34 w 431"/>
                    <a:gd name="T5" fmla="*/ 147 h 346"/>
                    <a:gd name="T6" fmla="*/ 328 w 431"/>
                    <a:gd name="T7" fmla="*/ 56 h 346"/>
                    <a:gd name="T8" fmla="*/ 431 w 431"/>
                    <a:gd name="T9" fmla="*/ 175 h 346"/>
                    <a:gd name="T10" fmla="*/ 51 w 431"/>
                    <a:gd name="T11" fmla="*/ 304 h 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31" h="346">
                      <a:moveTo>
                        <a:pt x="51" y="304"/>
                      </a:moveTo>
                      <a:cubicBezTo>
                        <a:pt x="43" y="318"/>
                        <a:pt x="37" y="332"/>
                        <a:pt x="32" y="346"/>
                      </a:cubicBezTo>
                      <a:cubicBezTo>
                        <a:pt x="2" y="285"/>
                        <a:pt x="0" y="211"/>
                        <a:pt x="34" y="147"/>
                      </a:cubicBezTo>
                      <a:cubicBezTo>
                        <a:pt x="90" y="41"/>
                        <a:pt x="222" y="0"/>
                        <a:pt x="328" y="56"/>
                      </a:cubicBezTo>
                      <a:cubicBezTo>
                        <a:pt x="378" y="82"/>
                        <a:pt x="413" y="125"/>
                        <a:pt x="431" y="175"/>
                      </a:cubicBezTo>
                      <a:cubicBezTo>
                        <a:pt x="291" y="110"/>
                        <a:pt x="123" y="166"/>
                        <a:pt x="51" y="304"/>
                      </a:cubicBezTo>
                      <a:close/>
                    </a:path>
                  </a:pathLst>
                </a:custGeom>
                <a:solidFill>
                  <a:srgbClr val="CE1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0" name="ïṧḷiḋé">
                  <a:extLst>
                    <a:ext uri="{FF2B5EF4-FFF2-40B4-BE49-F238E27FC236}">
                      <a16:creationId xmlns:a16="http://schemas.microsoft.com/office/drawing/2014/main" xmlns="" id="{0134C627-96BD-47DD-B4A0-EC46181FD908}"/>
                    </a:ext>
                  </a:extLst>
                </p:cNvPr>
                <p:cNvSpPr/>
                <p:nvPr/>
              </p:nvSpPr>
              <p:spPr bwMode="auto">
                <a:xfrm>
                  <a:off x="3006" y="3534"/>
                  <a:ext cx="100" cy="92"/>
                </a:xfrm>
                <a:custGeom>
                  <a:avLst/>
                  <a:gdLst>
                    <a:gd name="T0" fmla="*/ 386 w 419"/>
                    <a:gd name="T1" fmla="*/ 240 h 386"/>
                    <a:gd name="T2" fmla="*/ 93 w 419"/>
                    <a:gd name="T3" fmla="*/ 330 h 386"/>
                    <a:gd name="T4" fmla="*/ 0 w 419"/>
                    <a:gd name="T5" fmla="*/ 236 h 386"/>
                    <a:gd name="T6" fmla="*/ 19 w 419"/>
                    <a:gd name="T7" fmla="*/ 194 h 386"/>
                    <a:gd name="T8" fmla="*/ 399 w 419"/>
                    <a:gd name="T9" fmla="*/ 65 h 386"/>
                    <a:gd name="T10" fmla="*/ 386 w 419"/>
                    <a:gd name="T11" fmla="*/ 240 h 3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19" h="386">
                      <a:moveTo>
                        <a:pt x="386" y="240"/>
                      </a:moveTo>
                      <a:cubicBezTo>
                        <a:pt x="330" y="346"/>
                        <a:pt x="199" y="386"/>
                        <a:pt x="93" y="330"/>
                      </a:cubicBezTo>
                      <a:cubicBezTo>
                        <a:pt x="51" y="308"/>
                        <a:pt x="20" y="275"/>
                        <a:pt x="0" y="236"/>
                      </a:cubicBezTo>
                      <a:cubicBezTo>
                        <a:pt x="5" y="222"/>
                        <a:pt x="11" y="208"/>
                        <a:pt x="19" y="194"/>
                      </a:cubicBezTo>
                      <a:cubicBezTo>
                        <a:pt x="91" y="56"/>
                        <a:pt x="259" y="0"/>
                        <a:pt x="399" y="65"/>
                      </a:cubicBezTo>
                      <a:cubicBezTo>
                        <a:pt x="419" y="120"/>
                        <a:pt x="416" y="183"/>
                        <a:pt x="386" y="240"/>
                      </a:cubicBezTo>
                      <a:close/>
                    </a:path>
                  </a:pathLst>
                </a:custGeom>
                <a:solidFill>
                  <a:srgbClr val="C319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1" name="isļïḋê">
                  <a:extLst>
                    <a:ext uri="{FF2B5EF4-FFF2-40B4-BE49-F238E27FC236}">
                      <a16:creationId xmlns:a16="http://schemas.microsoft.com/office/drawing/2014/main" xmlns="" id="{A7A54479-CFA2-4C6B-96E3-0684F6E333DB}"/>
                    </a:ext>
                  </a:extLst>
                </p:cNvPr>
                <p:cNvSpPr/>
                <p:nvPr/>
              </p:nvSpPr>
              <p:spPr bwMode="auto">
                <a:xfrm>
                  <a:off x="3464" y="3326"/>
                  <a:ext cx="879" cy="550"/>
                </a:xfrm>
                <a:custGeom>
                  <a:avLst/>
                  <a:gdLst>
                    <a:gd name="T0" fmla="*/ 3671 w 3671"/>
                    <a:gd name="T1" fmla="*/ 2299 h 2299"/>
                    <a:gd name="T2" fmla="*/ 0 w 3671"/>
                    <a:gd name="T3" fmla="*/ 2299 h 2299"/>
                    <a:gd name="T4" fmla="*/ 0 w 3671"/>
                    <a:gd name="T5" fmla="*/ 59 h 2299"/>
                    <a:gd name="T6" fmla="*/ 1696 w 3671"/>
                    <a:gd name="T7" fmla="*/ 59 h 2299"/>
                    <a:gd name="T8" fmla="*/ 1836 w 3671"/>
                    <a:gd name="T9" fmla="*/ 0 h 2299"/>
                    <a:gd name="T10" fmla="*/ 1976 w 3671"/>
                    <a:gd name="T11" fmla="*/ 59 h 2299"/>
                    <a:gd name="T12" fmla="*/ 3671 w 3671"/>
                    <a:gd name="T13" fmla="*/ 59 h 2299"/>
                    <a:gd name="T14" fmla="*/ 3671 w 3671"/>
                    <a:gd name="T15" fmla="*/ 2299 h 22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671" h="2299">
                      <a:moveTo>
                        <a:pt x="3671" y="2299"/>
                      </a:moveTo>
                      <a:cubicBezTo>
                        <a:pt x="0" y="2299"/>
                        <a:pt x="0" y="2299"/>
                        <a:pt x="0" y="2299"/>
                      </a:cubicBez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1696" y="59"/>
                        <a:pt x="1696" y="59"/>
                        <a:pt x="1696" y="59"/>
                      </a:cubicBezTo>
                      <a:cubicBezTo>
                        <a:pt x="1724" y="24"/>
                        <a:pt x="1776" y="0"/>
                        <a:pt x="1836" y="0"/>
                      </a:cubicBezTo>
                      <a:cubicBezTo>
                        <a:pt x="1896" y="0"/>
                        <a:pt x="1948" y="24"/>
                        <a:pt x="1976" y="59"/>
                      </a:cubicBezTo>
                      <a:cubicBezTo>
                        <a:pt x="3671" y="59"/>
                        <a:pt x="3671" y="59"/>
                        <a:pt x="3671" y="59"/>
                      </a:cubicBezTo>
                      <a:lnTo>
                        <a:pt x="3671" y="2299"/>
                      </a:lnTo>
                      <a:close/>
                    </a:path>
                  </a:pathLst>
                </a:custGeom>
                <a:solidFill>
                  <a:srgbClr val="2E465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2" name="ísḷïḍê">
                  <a:extLst>
                    <a:ext uri="{FF2B5EF4-FFF2-40B4-BE49-F238E27FC236}">
                      <a16:creationId xmlns:a16="http://schemas.microsoft.com/office/drawing/2014/main" xmlns="" id="{8045B6AC-5FAE-43B7-B37F-3DC263ECB2EE}"/>
                    </a:ext>
                  </a:extLst>
                </p:cNvPr>
                <p:cNvSpPr/>
                <p:nvPr/>
              </p:nvSpPr>
              <p:spPr bwMode="auto">
                <a:xfrm>
                  <a:off x="3484" y="3361"/>
                  <a:ext cx="839" cy="506"/>
                </a:xfrm>
                <a:prstGeom prst="rect">
                  <a:avLst/>
                </a:prstGeom>
                <a:solidFill>
                  <a:srgbClr val="C8BC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3" name="iṩľïḋe">
                  <a:extLst>
                    <a:ext uri="{FF2B5EF4-FFF2-40B4-BE49-F238E27FC236}">
                      <a16:creationId xmlns:a16="http://schemas.microsoft.com/office/drawing/2014/main" xmlns="" id="{2F9ADCBB-36F0-4C35-8CA9-5D8FB375A191}"/>
                    </a:ext>
                  </a:extLst>
                </p:cNvPr>
                <p:cNvSpPr/>
                <p:nvPr/>
              </p:nvSpPr>
              <p:spPr bwMode="auto">
                <a:xfrm>
                  <a:off x="3971" y="3287"/>
                  <a:ext cx="78" cy="106"/>
                </a:xfrm>
                <a:custGeom>
                  <a:avLst/>
                  <a:gdLst>
                    <a:gd name="T0" fmla="*/ 34 w 328"/>
                    <a:gd name="T1" fmla="*/ 433 h 444"/>
                    <a:gd name="T2" fmla="*/ 0 w 328"/>
                    <a:gd name="T3" fmla="*/ 6 h 444"/>
                    <a:gd name="T4" fmla="*/ 156 w 328"/>
                    <a:gd name="T5" fmla="*/ 117 h 444"/>
                    <a:gd name="T6" fmla="*/ 261 w 328"/>
                    <a:gd name="T7" fmla="*/ 0 h 444"/>
                    <a:gd name="T8" fmla="*/ 278 w 328"/>
                    <a:gd name="T9" fmla="*/ 444 h 444"/>
                    <a:gd name="T10" fmla="*/ 34 w 328"/>
                    <a:gd name="T11" fmla="*/ 433 h 4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8" h="444">
                      <a:moveTo>
                        <a:pt x="34" y="433"/>
                      </a:moveTo>
                      <a:cubicBezTo>
                        <a:pt x="34" y="433"/>
                        <a:pt x="78" y="178"/>
                        <a:pt x="0" y="6"/>
                      </a:cubicBezTo>
                      <a:cubicBezTo>
                        <a:pt x="156" y="117"/>
                        <a:pt x="156" y="117"/>
                        <a:pt x="156" y="117"/>
                      </a:cubicBezTo>
                      <a:cubicBezTo>
                        <a:pt x="261" y="0"/>
                        <a:pt x="261" y="0"/>
                        <a:pt x="261" y="0"/>
                      </a:cubicBezTo>
                      <a:cubicBezTo>
                        <a:pt x="261" y="0"/>
                        <a:pt x="328" y="194"/>
                        <a:pt x="278" y="444"/>
                      </a:cubicBezTo>
                      <a:lnTo>
                        <a:pt x="34" y="433"/>
                      </a:lnTo>
                      <a:close/>
                    </a:path>
                  </a:pathLst>
                </a:custGeom>
                <a:solidFill>
                  <a:srgbClr val="DB41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4" name="îṩḻîḋè">
                  <a:extLst>
                    <a:ext uri="{FF2B5EF4-FFF2-40B4-BE49-F238E27FC236}">
                      <a16:creationId xmlns:a16="http://schemas.microsoft.com/office/drawing/2014/main" xmlns="" id="{6BA552A1-B1A7-4D90-9C6B-7810045AD9DD}"/>
                    </a:ext>
                  </a:extLst>
                </p:cNvPr>
                <p:cNvSpPr/>
                <p:nvPr/>
              </p:nvSpPr>
              <p:spPr bwMode="auto">
                <a:xfrm>
                  <a:off x="3484" y="3359"/>
                  <a:ext cx="417" cy="542"/>
                </a:xfrm>
                <a:custGeom>
                  <a:avLst/>
                  <a:gdLst>
                    <a:gd name="T0" fmla="*/ 0 w 1741"/>
                    <a:gd name="T1" fmla="*/ 2164 h 2266"/>
                    <a:gd name="T2" fmla="*/ 0 w 1741"/>
                    <a:gd name="T3" fmla="*/ 0 h 2266"/>
                    <a:gd name="T4" fmla="*/ 1741 w 1741"/>
                    <a:gd name="T5" fmla="*/ 5 h 2266"/>
                    <a:gd name="T6" fmla="*/ 1741 w 1741"/>
                    <a:gd name="T7" fmla="*/ 2164 h 2266"/>
                    <a:gd name="T8" fmla="*/ 0 w 1741"/>
                    <a:gd name="T9" fmla="*/ 2164 h 2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41" h="2266">
                      <a:moveTo>
                        <a:pt x="0" y="2164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843" y="323"/>
                        <a:pt x="1741" y="5"/>
                      </a:cubicBezTo>
                      <a:cubicBezTo>
                        <a:pt x="1741" y="2164"/>
                        <a:pt x="1741" y="2164"/>
                        <a:pt x="1741" y="2164"/>
                      </a:cubicBezTo>
                      <a:cubicBezTo>
                        <a:pt x="1741" y="2164"/>
                        <a:pt x="753" y="2266"/>
                        <a:pt x="0" y="2164"/>
                      </a:cubicBezTo>
                      <a:close/>
                    </a:path>
                  </a:pathLst>
                </a:custGeom>
                <a:solidFill>
                  <a:srgbClr val="D8CB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5" name="îṡ1ïḋê">
                  <a:extLst>
                    <a:ext uri="{FF2B5EF4-FFF2-40B4-BE49-F238E27FC236}">
                      <a16:creationId xmlns:a16="http://schemas.microsoft.com/office/drawing/2014/main" xmlns="" id="{074D3737-9A2C-4BF8-97D2-55414C03250C}"/>
                    </a:ext>
                  </a:extLst>
                </p:cNvPr>
                <p:cNvSpPr/>
                <p:nvPr/>
              </p:nvSpPr>
              <p:spPr bwMode="auto">
                <a:xfrm>
                  <a:off x="3498" y="3361"/>
                  <a:ext cx="404" cy="558"/>
                </a:xfrm>
                <a:custGeom>
                  <a:avLst/>
                  <a:gdLst>
                    <a:gd name="T0" fmla="*/ 0 w 1686"/>
                    <a:gd name="T1" fmla="*/ 2194 h 2337"/>
                    <a:gd name="T2" fmla="*/ 0 w 1686"/>
                    <a:gd name="T3" fmla="*/ 30 h 2337"/>
                    <a:gd name="T4" fmla="*/ 1683 w 1686"/>
                    <a:gd name="T5" fmla="*/ 0 h 2337"/>
                    <a:gd name="T6" fmla="*/ 1686 w 1686"/>
                    <a:gd name="T7" fmla="*/ 2158 h 2337"/>
                    <a:gd name="T8" fmla="*/ 0 w 1686"/>
                    <a:gd name="T9" fmla="*/ 2194 h 23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86" h="2337">
                      <a:moveTo>
                        <a:pt x="0" y="2194"/>
                      </a:move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30"/>
                        <a:pt x="948" y="346"/>
                        <a:pt x="1683" y="0"/>
                      </a:cubicBezTo>
                      <a:cubicBezTo>
                        <a:pt x="1686" y="2158"/>
                        <a:pt x="1686" y="2158"/>
                        <a:pt x="1686" y="2158"/>
                      </a:cubicBezTo>
                      <a:cubicBezTo>
                        <a:pt x="1686" y="2158"/>
                        <a:pt x="311" y="2337"/>
                        <a:pt x="0" y="2194"/>
                      </a:cubicBezTo>
                      <a:close/>
                    </a:path>
                  </a:pathLst>
                </a:custGeom>
                <a:solidFill>
                  <a:srgbClr val="E7E2C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6" name="ïṩ1iḋe">
                  <a:extLst>
                    <a:ext uri="{FF2B5EF4-FFF2-40B4-BE49-F238E27FC236}">
                      <a16:creationId xmlns:a16="http://schemas.microsoft.com/office/drawing/2014/main" xmlns="" id="{D52B610F-F9C6-4586-A7E7-46737A407342}"/>
                    </a:ext>
                  </a:extLst>
                </p:cNvPr>
                <p:cNvSpPr/>
                <p:nvPr/>
              </p:nvSpPr>
              <p:spPr bwMode="auto">
                <a:xfrm>
                  <a:off x="3535" y="3361"/>
                  <a:ext cx="366" cy="616"/>
                </a:xfrm>
                <a:custGeom>
                  <a:avLst/>
                  <a:gdLst>
                    <a:gd name="T0" fmla="*/ 0 w 1527"/>
                    <a:gd name="T1" fmla="*/ 2463 h 2577"/>
                    <a:gd name="T2" fmla="*/ 6 w 1527"/>
                    <a:gd name="T3" fmla="*/ 311 h 2577"/>
                    <a:gd name="T4" fmla="*/ 1527 w 1527"/>
                    <a:gd name="T5" fmla="*/ 0 h 2577"/>
                    <a:gd name="T6" fmla="*/ 1526 w 1527"/>
                    <a:gd name="T7" fmla="*/ 2158 h 2577"/>
                    <a:gd name="T8" fmla="*/ 0 w 1527"/>
                    <a:gd name="T9" fmla="*/ 2463 h 25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27" h="2577">
                      <a:moveTo>
                        <a:pt x="0" y="2463"/>
                      </a:moveTo>
                      <a:cubicBezTo>
                        <a:pt x="6" y="311"/>
                        <a:pt x="6" y="311"/>
                        <a:pt x="6" y="311"/>
                      </a:cubicBezTo>
                      <a:cubicBezTo>
                        <a:pt x="6" y="311"/>
                        <a:pt x="1049" y="395"/>
                        <a:pt x="1527" y="0"/>
                      </a:cubicBezTo>
                      <a:cubicBezTo>
                        <a:pt x="1526" y="2158"/>
                        <a:pt x="1526" y="2158"/>
                        <a:pt x="1526" y="2158"/>
                      </a:cubicBezTo>
                      <a:cubicBezTo>
                        <a:pt x="1526" y="2158"/>
                        <a:pt x="723" y="2577"/>
                        <a:pt x="0" y="2463"/>
                      </a:cubicBezTo>
                      <a:close/>
                    </a:path>
                  </a:pathLst>
                </a:custGeom>
                <a:solidFill>
                  <a:srgbClr val="F4F0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7" name="îślïḓè">
                  <a:extLst>
                    <a:ext uri="{FF2B5EF4-FFF2-40B4-BE49-F238E27FC236}">
                      <a16:creationId xmlns:a16="http://schemas.microsoft.com/office/drawing/2014/main" xmlns="" id="{79C4EB0A-6A31-4E8C-9E8D-63115114CE26}"/>
                    </a:ext>
                  </a:extLst>
                </p:cNvPr>
                <p:cNvSpPr/>
                <p:nvPr/>
              </p:nvSpPr>
              <p:spPr bwMode="auto">
                <a:xfrm>
                  <a:off x="3613" y="3360"/>
                  <a:ext cx="290" cy="647"/>
                </a:xfrm>
                <a:custGeom>
                  <a:avLst/>
                  <a:gdLst>
                    <a:gd name="T0" fmla="*/ 0 w 1208"/>
                    <a:gd name="T1" fmla="*/ 2643 h 2703"/>
                    <a:gd name="T2" fmla="*/ 0 w 1208"/>
                    <a:gd name="T3" fmla="*/ 461 h 2703"/>
                    <a:gd name="T4" fmla="*/ 1202 w 1208"/>
                    <a:gd name="T5" fmla="*/ 0 h 2703"/>
                    <a:gd name="T6" fmla="*/ 1208 w 1208"/>
                    <a:gd name="T7" fmla="*/ 2164 h 2703"/>
                    <a:gd name="T8" fmla="*/ 0 w 1208"/>
                    <a:gd name="T9" fmla="*/ 2643 h 27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08" h="2703">
                      <a:moveTo>
                        <a:pt x="0" y="2643"/>
                      </a:moveTo>
                      <a:cubicBezTo>
                        <a:pt x="0" y="461"/>
                        <a:pt x="0" y="461"/>
                        <a:pt x="0" y="461"/>
                      </a:cubicBezTo>
                      <a:cubicBezTo>
                        <a:pt x="0" y="461"/>
                        <a:pt x="682" y="557"/>
                        <a:pt x="1202" y="0"/>
                      </a:cubicBezTo>
                      <a:cubicBezTo>
                        <a:pt x="1208" y="2164"/>
                        <a:pt x="1208" y="2164"/>
                        <a:pt x="1208" y="2164"/>
                      </a:cubicBezTo>
                      <a:cubicBezTo>
                        <a:pt x="1208" y="2164"/>
                        <a:pt x="778" y="2703"/>
                        <a:pt x="0" y="2643"/>
                      </a:cubicBezTo>
                      <a:close/>
                    </a:path>
                  </a:pathLst>
                </a:custGeom>
                <a:solidFill>
                  <a:srgbClr val="FFFF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8" name="îṩlíḍe">
                  <a:extLst>
                    <a:ext uri="{FF2B5EF4-FFF2-40B4-BE49-F238E27FC236}">
                      <a16:creationId xmlns:a16="http://schemas.microsoft.com/office/drawing/2014/main" xmlns="" id="{713669D9-78C3-41DF-8CEC-93BA3E01E89C}"/>
                    </a:ext>
                  </a:extLst>
                </p:cNvPr>
                <p:cNvSpPr/>
                <p:nvPr/>
              </p:nvSpPr>
              <p:spPr bwMode="auto">
                <a:xfrm>
                  <a:off x="3901" y="3357"/>
                  <a:ext cx="417" cy="542"/>
                </a:xfrm>
                <a:custGeom>
                  <a:avLst/>
                  <a:gdLst>
                    <a:gd name="T0" fmla="*/ 1743 w 1743"/>
                    <a:gd name="T1" fmla="*/ 2164 h 2266"/>
                    <a:gd name="T2" fmla="*/ 1743 w 1743"/>
                    <a:gd name="T3" fmla="*/ 0 h 2266"/>
                    <a:gd name="T4" fmla="*/ 0 w 1743"/>
                    <a:gd name="T5" fmla="*/ 15 h 2266"/>
                    <a:gd name="T6" fmla="*/ 9 w 1743"/>
                    <a:gd name="T7" fmla="*/ 2164 h 2266"/>
                    <a:gd name="T8" fmla="*/ 1743 w 1743"/>
                    <a:gd name="T9" fmla="*/ 2164 h 2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43" h="2266">
                      <a:moveTo>
                        <a:pt x="1743" y="2164"/>
                      </a:moveTo>
                      <a:cubicBezTo>
                        <a:pt x="1743" y="0"/>
                        <a:pt x="1743" y="0"/>
                        <a:pt x="1743" y="0"/>
                      </a:cubicBezTo>
                      <a:cubicBezTo>
                        <a:pt x="1743" y="0"/>
                        <a:pt x="891" y="332"/>
                        <a:pt x="0" y="15"/>
                      </a:cubicBezTo>
                      <a:cubicBezTo>
                        <a:pt x="9" y="2164"/>
                        <a:pt x="9" y="2164"/>
                        <a:pt x="9" y="2164"/>
                      </a:cubicBezTo>
                      <a:cubicBezTo>
                        <a:pt x="9" y="2164"/>
                        <a:pt x="989" y="2266"/>
                        <a:pt x="1743" y="2164"/>
                      </a:cubicBezTo>
                      <a:close/>
                    </a:path>
                  </a:pathLst>
                </a:custGeom>
                <a:solidFill>
                  <a:srgbClr val="D8CB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9" name="isļíḍê">
                  <a:extLst>
                    <a:ext uri="{FF2B5EF4-FFF2-40B4-BE49-F238E27FC236}">
                      <a16:creationId xmlns:a16="http://schemas.microsoft.com/office/drawing/2014/main" xmlns="" id="{ED8537F6-20AD-411C-AA6D-49A6FF68A0C0}"/>
                    </a:ext>
                  </a:extLst>
                </p:cNvPr>
                <p:cNvSpPr/>
                <p:nvPr/>
              </p:nvSpPr>
              <p:spPr bwMode="auto">
                <a:xfrm>
                  <a:off x="3901" y="3361"/>
                  <a:ext cx="405" cy="556"/>
                </a:xfrm>
                <a:custGeom>
                  <a:avLst/>
                  <a:gdLst>
                    <a:gd name="T0" fmla="*/ 1691 w 1691"/>
                    <a:gd name="T1" fmla="*/ 2184 h 2328"/>
                    <a:gd name="T2" fmla="*/ 1691 w 1691"/>
                    <a:gd name="T3" fmla="*/ 20 h 2328"/>
                    <a:gd name="T4" fmla="*/ 0 w 1691"/>
                    <a:gd name="T5" fmla="*/ 0 h 2328"/>
                    <a:gd name="T6" fmla="*/ 5 w 1691"/>
                    <a:gd name="T7" fmla="*/ 2148 h 2328"/>
                    <a:gd name="T8" fmla="*/ 1691 w 1691"/>
                    <a:gd name="T9" fmla="*/ 2184 h 23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91" h="2328">
                      <a:moveTo>
                        <a:pt x="1691" y="2184"/>
                      </a:moveTo>
                      <a:cubicBezTo>
                        <a:pt x="1691" y="20"/>
                        <a:pt x="1691" y="20"/>
                        <a:pt x="1691" y="20"/>
                      </a:cubicBezTo>
                      <a:cubicBezTo>
                        <a:pt x="1691" y="20"/>
                        <a:pt x="735" y="346"/>
                        <a:pt x="0" y="0"/>
                      </a:cubicBezTo>
                      <a:cubicBezTo>
                        <a:pt x="5" y="2148"/>
                        <a:pt x="5" y="2148"/>
                        <a:pt x="5" y="2148"/>
                      </a:cubicBezTo>
                      <a:cubicBezTo>
                        <a:pt x="5" y="2148"/>
                        <a:pt x="1380" y="2328"/>
                        <a:pt x="1691" y="2184"/>
                      </a:cubicBezTo>
                      <a:close/>
                    </a:path>
                  </a:pathLst>
                </a:custGeom>
                <a:solidFill>
                  <a:srgbClr val="E7E2C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0" name="îṩḻíḋê">
                  <a:extLst>
                    <a:ext uri="{FF2B5EF4-FFF2-40B4-BE49-F238E27FC236}">
                      <a16:creationId xmlns:a16="http://schemas.microsoft.com/office/drawing/2014/main" xmlns="" id="{5C4F6513-F7CB-42A0-AF88-781A916234ED}"/>
                    </a:ext>
                  </a:extLst>
                </p:cNvPr>
                <p:cNvSpPr/>
                <p:nvPr/>
              </p:nvSpPr>
              <p:spPr bwMode="auto">
                <a:xfrm>
                  <a:off x="3901" y="3361"/>
                  <a:ext cx="366" cy="614"/>
                </a:xfrm>
                <a:custGeom>
                  <a:avLst/>
                  <a:gdLst>
                    <a:gd name="T0" fmla="*/ 1527 w 1527"/>
                    <a:gd name="T1" fmla="*/ 2456 h 2569"/>
                    <a:gd name="T2" fmla="*/ 1521 w 1527"/>
                    <a:gd name="T3" fmla="*/ 303 h 2569"/>
                    <a:gd name="T4" fmla="*/ 0 w 1527"/>
                    <a:gd name="T5" fmla="*/ 0 h 2569"/>
                    <a:gd name="T6" fmla="*/ 3 w 1527"/>
                    <a:gd name="T7" fmla="*/ 2157 h 2569"/>
                    <a:gd name="T8" fmla="*/ 1527 w 1527"/>
                    <a:gd name="T9" fmla="*/ 2456 h 25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27" h="2569">
                      <a:moveTo>
                        <a:pt x="1527" y="2456"/>
                      </a:moveTo>
                      <a:cubicBezTo>
                        <a:pt x="1521" y="303"/>
                        <a:pt x="1521" y="303"/>
                        <a:pt x="1521" y="303"/>
                      </a:cubicBezTo>
                      <a:cubicBezTo>
                        <a:pt x="1521" y="303"/>
                        <a:pt x="478" y="394"/>
                        <a:pt x="0" y="0"/>
                      </a:cubicBezTo>
                      <a:cubicBezTo>
                        <a:pt x="3" y="2157"/>
                        <a:pt x="3" y="2157"/>
                        <a:pt x="3" y="2157"/>
                      </a:cubicBezTo>
                      <a:cubicBezTo>
                        <a:pt x="3" y="2157"/>
                        <a:pt x="804" y="2569"/>
                        <a:pt x="1527" y="2456"/>
                      </a:cubicBezTo>
                      <a:close/>
                    </a:path>
                  </a:pathLst>
                </a:custGeom>
                <a:solidFill>
                  <a:srgbClr val="F4F0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1" name="ïṥḷîde">
                  <a:extLst>
                    <a:ext uri="{FF2B5EF4-FFF2-40B4-BE49-F238E27FC236}">
                      <a16:creationId xmlns:a16="http://schemas.microsoft.com/office/drawing/2014/main" xmlns="" id="{D93F7098-C219-4E0D-B193-DFDAD6B453A7}"/>
                    </a:ext>
                  </a:extLst>
                </p:cNvPr>
                <p:cNvSpPr/>
                <p:nvPr/>
              </p:nvSpPr>
              <p:spPr bwMode="auto">
                <a:xfrm>
                  <a:off x="4559" y="542"/>
                  <a:ext cx="614" cy="464"/>
                </a:xfrm>
                <a:custGeom>
                  <a:avLst/>
                  <a:gdLst>
                    <a:gd name="T0" fmla="*/ 614 w 614"/>
                    <a:gd name="T1" fmla="*/ 356 h 464"/>
                    <a:gd name="T2" fmla="*/ 70 w 614"/>
                    <a:gd name="T3" fmla="*/ 0 h 464"/>
                    <a:gd name="T4" fmla="*/ 0 w 614"/>
                    <a:gd name="T5" fmla="*/ 107 h 464"/>
                    <a:gd name="T6" fmla="*/ 544 w 614"/>
                    <a:gd name="T7" fmla="*/ 464 h 464"/>
                    <a:gd name="T8" fmla="*/ 614 w 614"/>
                    <a:gd name="T9" fmla="*/ 356 h 4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4" h="464">
                      <a:moveTo>
                        <a:pt x="614" y="356"/>
                      </a:moveTo>
                      <a:lnTo>
                        <a:pt x="70" y="0"/>
                      </a:lnTo>
                      <a:lnTo>
                        <a:pt x="0" y="107"/>
                      </a:lnTo>
                      <a:lnTo>
                        <a:pt x="544" y="464"/>
                      </a:lnTo>
                      <a:lnTo>
                        <a:pt x="614" y="356"/>
                      </a:lnTo>
                      <a:close/>
                    </a:path>
                  </a:pathLst>
                </a:custGeom>
                <a:solidFill>
                  <a:srgbClr val="00A09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2" name="ïslidê">
                  <a:extLst>
                    <a:ext uri="{FF2B5EF4-FFF2-40B4-BE49-F238E27FC236}">
                      <a16:creationId xmlns:a16="http://schemas.microsoft.com/office/drawing/2014/main" xmlns="" id="{8CAC3234-3E8F-413E-8064-D5CD0B9AB0DC}"/>
                    </a:ext>
                  </a:extLst>
                </p:cNvPr>
                <p:cNvSpPr/>
                <p:nvPr/>
              </p:nvSpPr>
              <p:spPr bwMode="auto">
                <a:xfrm>
                  <a:off x="4362" y="649"/>
                  <a:ext cx="741" cy="657"/>
                </a:xfrm>
                <a:custGeom>
                  <a:avLst/>
                  <a:gdLst>
                    <a:gd name="T0" fmla="*/ 197 w 741"/>
                    <a:gd name="T1" fmla="*/ 0 h 657"/>
                    <a:gd name="T2" fmla="*/ 0 w 741"/>
                    <a:gd name="T3" fmla="*/ 300 h 657"/>
                    <a:gd name="T4" fmla="*/ 544 w 741"/>
                    <a:gd name="T5" fmla="*/ 657 h 657"/>
                    <a:gd name="T6" fmla="*/ 741 w 741"/>
                    <a:gd name="T7" fmla="*/ 357 h 657"/>
                    <a:gd name="T8" fmla="*/ 197 w 741"/>
                    <a:gd name="T9" fmla="*/ 0 h 6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1" h="657">
                      <a:moveTo>
                        <a:pt x="197" y="0"/>
                      </a:moveTo>
                      <a:lnTo>
                        <a:pt x="0" y="300"/>
                      </a:lnTo>
                      <a:lnTo>
                        <a:pt x="544" y="657"/>
                      </a:lnTo>
                      <a:lnTo>
                        <a:pt x="741" y="357"/>
                      </a:lnTo>
                      <a:lnTo>
                        <a:pt x="19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3" name="iṣḷîďê">
                  <a:extLst>
                    <a:ext uri="{FF2B5EF4-FFF2-40B4-BE49-F238E27FC236}">
                      <a16:creationId xmlns:a16="http://schemas.microsoft.com/office/drawing/2014/main" xmlns="" id="{865284E7-A1A5-4F2D-AE47-8153277C54E1}"/>
                    </a:ext>
                  </a:extLst>
                </p:cNvPr>
                <p:cNvSpPr/>
                <p:nvPr/>
              </p:nvSpPr>
              <p:spPr bwMode="auto">
                <a:xfrm>
                  <a:off x="4528" y="697"/>
                  <a:ext cx="84" cy="83"/>
                </a:xfrm>
                <a:custGeom>
                  <a:avLst/>
                  <a:gdLst>
                    <a:gd name="T0" fmla="*/ 50 w 84"/>
                    <a:gd name="T1" fmla="*/ 83 h 83"/>
                    <a:gd name="T2" fmla="*/ 0 w 84"/>
                    <a:gd name="T3" fmla="*/ 50 h 83"/>
                    <a:gd name="T4" fmla="*/ 33 w 84"/>
                    <a:gd name="T5" fmla="*/ 0 h 83"/>
                    <a:gd name="T6" fmla="*/ 84 w 84"/>
                    <a:gd name="T7" fmla="*/ 33 h 83"/>
                    <a:gd name="T8" fmla="*/ 50 w 84"/>
                    <a:gd name="T9" fmla="*/ 83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83">
                      <a:moveTo>
                        <a:pt x="50" y="83"/>
                      </a:moveTo>
                      <a:lnTo>
                        <a:pt x="0" y="50"/>
                      </a:lnTo>
                      <a:lnTo>
                        <a:pt x="33" y="0"/>
                      </a:lnTo>
                      <a:lnTo>
                        <a:pt x="84" y="33"/>
                      </a:lnTo>
                      <a:lnTo>
                        <a:pt x="50" y="83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4" name="i$ḻïḓe">
                  <a:extLst>
                    <a:ext uri="{FF2B5EF4-FFF2-40B4-BE49-F238E27FC236}">
                      <a16:creationId xmlns:a16="http://schemas.microsoft.com/office/drawing/2014/main" xmlns="" id="{13462FC3-38D3-4CE2-A437-69832F0A7835}"/>
                    </a:ext>
                  </a:extLst>
                </p:cNvPr>
                <p:cNvSpPr/>
                <p:nvPr/>
              </p:nvSpPr>
              <p:spPr bwMode="auto">
                <a:xfrm>
                  <a:off x="4968" y="985"/>
                  <a:ext cx="84" cy="84"/>
                </a:xfrm>
                <a:custGeom>
                  <a:avLst/>
                  <a:gdLst>
                    <a:gd name="T0" fmla="*/ 51 w 84"/>
                    <a:gd name="T1" fmla="*/ 84 h 84"/>
                    <a:gd name="T2" fmla="*/ 0 w 84"/>
                    <a:gd name="T3" fmla="*/ 51 h 84"/>
                    <a:gd name="T4" fmla="*/ 33 w 84"/>
                    <a:gd name="T5" fmla="*/ 0 h 84"/>
                    <a:gd name="T6" fmla="*/ 84 w 84"/>
                    <a:gd name="T7" fmla="*/ 33 h 84"/>
                    <a:gd name="T8" fmla="*/ 51 w 84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84">
                      <a:moveTo>
                        <a:pt x="51" y="84"/>
                      </a:moveTo>
                      <a:lnTo>
                        <a:pt x="0" y="51"/>
                      </a:lnTo>
                      <a:lnTo>
                        <a:pt x="33" y="0"/>
                      </a:lnTo>
                      <a:lnTo>
                        <a:pt x="84" y="33"/>
                      </a:lnTo>
                      <a:lnTo>
                        <a:pt x="51" y="84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5" name="íṡḻiḍé">
                  <a:extLst>
                    <a:ext uri="{FF2B5EF4-FFF2-40B4-BE49-F238E27FC236}">
                      <a16:creationId xmlns:a16="http://schemas.microsoft.com/office/drawing/2014/main" xmlns="" id="{E49E37A7-CC6F-4F90-9B29-BEA773B5FA0B}"/>
                    </a:ext>
                  </a:extLst>
                </p:cNvPr>
                <p:cNvSpPr/>
                <p:nvPr/>
              </p:nvSpPr>
              <p:spPr bwMode="auto">
                <a:xfrm>
                  <a:off x="4616" y="754"/>
                  <a:ext cx="84" cy="84"/>
                </a:xfrm>
                <a:custGeom>
                  <a:avLst/>
                  <a:gdLst>
                    <a:gd name="T0" fmla="*/ 50 w 84"/>
                    <a:gd name="T1" fmla="*/ 84 h 84"/>
                    <a:gd name="T2" fmla="*/ 0 w 84"/>
                    <a:gd name="T3" fmla="*/ 51 h 84"/>
                    <a:gd name="T4" fmla="*/ 33 w 84"/>
                    <a:gd name="T5" fmla="*/ 0 h 84"/>
                    <a:gd name="T6" fmla="*/ 84 w 84"/>
                    <a:gd name="T7" fmla="*/ 34 h 84"/>
                    <a:gd name="T8" fmla="*/ 50 w 84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84">
                      <a:moveTo>
                        <a:pt x="50" y="84"/>
                      </a:moveTo>
                      <a:lnTo>
                        <a:pt x="0" y="51"/>
                      </a:lnTo>
                      <a:lnTo>
                        <a:pt x="33" y="0"/>
                      </a:lnTo>
                      <a:lnTo>
                        <a:pt x="84" y="34"/>
                      </a:lnTo>
                      <a:lnTo>
                        <a:pt x="50" y="84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6" name="íṩḻíde">
                  <a:extLst>
                    <a:ext uri="{FF2B5EF4-FFF2-40B4-BE49-F238E27FC236}">
                      <a16:creationId xmlns:a16="http://schemas.microsoft.com/office/drawing/2014/main" xmlns="" id="{4D73FD64-7593-4132-99C2-D65742FB6E2A}"/>
                    </a:ext>
                  </a:extLst>
                </p:cNvPr>
                <p:cNvSpPr/>
                <p:nvPr/>
              </p:nvSpPr>
              <p:spPr bwMode="auto">
                <a:xfrm>
                  <a:off x="4704" y="812"/>
                  <a:ext cx="84" cy="84"/>
                </a:xfrm>
                <a:custGeom>
                  <a:avLst/>
                  <a:gdLst>
                    <a:gd name="T0" fmla="*/ 51 w 84"/>
                    <a:gd name="T1" fmla="*/ 84 h 84"/>
                    <a:gd name="T2" fmla="*/ 0 w 84"/>
                    <a:gd name="T3" fmla="*/ 51 h 84"/>
                    <a:gd name="T4" fmla="*/ 33 w 84"/>
                    <a:gd name="T5" fmla="*/ 0 h 84"/>
                    <a:gd name="T6" fmla="*/ 84 w 84"/>
                    <a:gd name="T7" fmla="*/ 33 h 84"/>
                    <a:gd name="T8" fmla="*/ 51 w 84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84">
                      <a:moveTo>
                        <a:pt x="51" y="84"/>
                      </a:moveTo>
                      <a:lnTo>
                        <a:pt x="0" y="51"/>
                      </a:lnTo>
                      <a:lnTo>
                        <a:pt x="33" y="0"/>
                      </a:lnTo>
                      <a:lnTo>
                        <a:pt x="84" y="33"/>
                      </a:lnTo>
                      <a:lnTo>
                        <a:pt x="51" y="84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7" name="íşľiḍe">
                  <a:extLst>
                    <a:ext uri="{FF2B5EF4-FFF2-40B4-BE49-F238E27FC236}">
                      <a16:creationId xmlns:a16="http://schemas.microsoft.com/office/drawing/2014/main" xmlns="" id="{D19C375E-D747-4030-8315-9445CB2FC9C4}"/>
                    </a:ext>
                  </a:extLst>
                </p:cNvPr>
                <p:cNvSpPr/>
                <p:nvPr/>
              </p:nvSpPr>
              <p:spPr bwMode="auto">
                <a:xfrm>
                  <a:off x="4792" y="870"/>
                  <a:ext cx="84" cy="84"/>
                </a:xfrm>
                <a:custGeom>
                  <a:avLst/>
                  <a:gdLst>
                    <a:gd name="T0" fmla="*/ 50 w 84"/>
                    <a:gd name="T1" fmla="*/ 84 h 84"/>
                    <a:gd name="T2" fmla="*/ 0 w 84"/>
                    <a:gd name="T3" fmla="*/ 50 h 84"/>
                    <a:gd name="T4" fmla="*/ 33 w 84"/>
                    <a:gd name="T5" fmla="*/ 0 h 84"/>
                    <a:gd name="T6" fmla="*/ 84 w 84"/>
                    <a:gd name="T7" fmla="*/ 33 h 84"/>
                    <a:gd name="T8" fmla="*/ 50 w 84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84">
                      <a:moveTo>
                        <a:pt x="50" y="84"/>
                      </a:moveTo>
                      <a:lnTo>
                        <a:pt x="0" y="50"/>
                      </a:lnTo>
                      <a:lnTo>
                        <a:pt x="33" y="0"/>
                      </a:lnTo>
                      <a:lnTo>
                        <a:pt x="84" y="33"/>
                      </a:lnTo>
                      <a:lnTo>
                        <a:pt x="50" y="84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8" name="ïşḻîḍê">
                  <a:extLst>
                    <a:ext uri="{FF2B5EF4-FFF2-40B4-BE49-F238E27FC236}">
                      <a16:creationId xmlns:a16="http://schemas.microsoft.com/office/drawing/2014/main" xmlns="" id="{550C53B5-30B1-4EF4-9CD9-713FD024C692}"/>
                    </a:ext>
                  </a:extLst>
                </p:cNvPr>
                <p:cNvSpPr/>
                <p:nvPr/>
              </p:nvSpPr>
              <p:spPr bwMode="auto">
                <a:xfrm>
                  <a:off x="4880" y="928"/>
                  <a:ext cx="84" cy="83"/>
                </a:xfrm>
                <a:custGeom>
                  <a:avLst/>
                  <a:gdLst>
                    <a:gd name="T0" fmla="*/ 51 w 84"/>
                    <a:gd name="T1" fmla="*/ 83 h 83"/>
                    <a:gd name="T2" fmla="*/ 0 w 84"/>
                    <a:gd name="T3" fmla="*/ 50 h 83"/>
                    <a:gd name="T4" fmla="*/ 33 w 84"/>
                    <a:gd name="T5" fmla="*/ 0 h 83"/>
                    <a:gd name="T6" fmla="*/ 84 w 84"/>
                    <a:gd name="T7" fmla="*/ 33 h 83"/>
                    <a:gd name="T8" fmla="*/ 51 w 84"/>
                    <a:gd name="T9" fmla="*/ 83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83">
                      <a:moveTo>
                        <a:pt x="51" y="83"/>
                      </a:moveTo>
                      <a:lnTo>
                        <a:pt x="0" y="50"/>
                      </a:lnTo>
                      <a:lnTo>
                        <a:pt x="33" y="0"/>
                      </a:lnTo>
                      <a:lnTo>
                        <a:pt x="84" y="33"/>
                      </a:lnTo>
                      <a:lnTo>
                        <a:pt x="51" y="83"/>
                      </a:lnTo>
                      <a:close/>
                    </a:path>
                  </a:pathLst>
                </a:custGeom>
                <a:solidFill>
                  <a:srgbClr val="00A09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9" name="isľiḋe">
                  <a:extLst>
                    <a:ext uri="{FF2B5EF4-FFF2-40B4-BE49-F238E27FC236}">
                      <a16:creationId xmlns:a16="http://schemas.microsoft.com/office/drawing/2014/main" xmlns="" id="{4DE55970-1D2B-4684-956F-5F92069C4CEF}"/>
                    </a:ext>
                  </a:extLst>
                </p:cNvPr>
                <p:cNvSpPr/>
                <p:nvPr/>
              </p:nvSpPr>
              <p:spPr bwMode="auto">
                <a:xfrm>
                  <a:off x="4467" y="789"/>
                  <a:ext cx="84" cy="83"/>
                </a:xfrm>
                <a:custGeom>
                  <a:avLst/>
                  <a:gdLst>
                    <a:gd name="T0" fmla="*/ 51 w 84"/>
                    <a:gd name="T1" fmla="*/ 83 h 83"/>
                    <a:gd name="T2" fmla="*/ 0 w 84"/>
                    <a:gd name="T3" fmla="*/ 50 h 83"/>
                    <a:gd name="T4" fmla="*/ 33 w 84"/>
                    <a:gd name="T5" fmla="*/ 0 h 83"/>
                    <a:gd name="T6" fmla="*/ 84 w 84"/>
                    <a:gd name="T7" fmla="*/ 33 h 83"/>
                    <a:gd name="T8" fmla="*/ 51 w 84"/>
                    <a:gd name="T9" fmla="*/ 83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83">
                      <a:moveTo>
                        <a:pt x="51" y="83"/>
                      </a:moveTo>
                      <a:lnTo>
                        <a:pt x="0" y="50"/>
                      </a:lnTo>
                      <a:lnTo>
                        <a:pt x="33" y="0"/>
                      </a:lnTo>
                      <a:lnTo>
                        <a:pt x="84" y="33"/>
                      </a:lnTo>
                      <a:lnTo>
                        <a:pt x="51" y="83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0" name="ïSḷîḋê">
                  <a:extLst>
                    <a:ext uri="{FF2B5EF4-FFF2-40B4-BE49-F238E27FC236}">
                      <a16:creationId xmlns:a16="http://schemas.microsoft.com/office/drawing/2014/main" xmlns="" id="{4D174266-0DCC-4E48-AA73-9DAFE048FC8F}"/>
                    </a:ext>
                  </a:extLst>
                </p:cNvPr>
                <p:cNvSpPr/>
                <p:nvPr/>
              </p:nvSpPr>
              <p:spPr bwMode="auto">
                <a:xfrm>
                  <a:off x="4908" y="1077"/>
                  <a:ext cx="83" cy="84"/>
                </a:xfrm>
                <a:custGeom>
                  <a:avLst/>
                  <a:gdLst>
                    <a:gd name="T0" fmla="*/ 50 w 83"/>
                    <a:gd name="T1" fmla="*/ 84 h 84"/>
                    <a:gd name="T2" fmla="*/ 0 w 83"/>
                    <a:gd name="T3" fmla="*/ 51 h 84"/>
                    <a:gd name="T4" fmla="*/ 33 w 83"/>
                    <a:gd name="T5" fmla="*/ 0 h 84"/>
                    <a:gd name="T6" fmla="*/ 83 w 83"/>
                    <a:gd name="T7" fmla="*/ 33 h 84"/>
                    <a:gd name="T8" fmla="*/ 50 w 83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84">
                      <a:moveTo>
                        <a:pt x="50" y="84"/>
                      </a:moveTo>
                      <a:lnTo>
                        <a:pt x="0" y="51"/>
                      </a:lnTo>
                      <a:lnTo>
                        <a:pt x="33" y="0"/>
                      </a:lnTo>
                      <a:lnTo>
                        <a:pt x="83" y="33"/>
                      </a:lnTo>
                      <a:lnTo>
                        <a:pt x="50" y="84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1" name="iṣḷîďé">
                  <a:extLst>
                    <a:ext uri="{FF2B5EF4-FFF2-40B4-BE49-F238E27FC236}">
                      <a16:creationId xmlns:a16="http://schemas.microsoft.com/office/drawing/2014/main" xmlns="" id="{4D40FA74-8B6A-4BE7-90BD-7CCE4D1BE8A2}"/>
                    </a:ext>
                  </a:extLst>
                </p:cNvPr>
                <p:cNvSpPr/>
                <p:nvPr/>
              </p:nvSpPr>
              <p:spPr bwMode="auto">
                <a:xfrm>
                  <a:off x="4556" y="846"/>
                  <a:ext cx="83" cy="84"/>
                </a:xfrm>
                <a:custGeom>
                  <a:avLst/>
                  <a:gdLst>
                    <a:gd name="T0" fmla="*/ 50 w 83"/>
                    <a:gd name="T1" fmla="*/ 84 h 84"/>
                    <a:gd name="T2" fmla="*/ 0 w 83"/>
                    <a:gd name="T3" fmla="*/ 51 h 84"/>
                    <a:gd name="T4" fmla="*/ 33 w 83"/>
                    <a:gd name="T5" fmla="*/ 0 h 84"/>
                    <a:gd name="T6" fmla="*/ 83 w 83"/>
                    <a:gd name="T7" fmla="*/ 33 h 84"/>
                    <a:gd name="T8" fmla="*/ 50 w 83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84">
                      <a:moveTo>
                        <a:pt x="50" y="84"/>
                      </a:moveTo>
                      <a:lnTo>
                        <a:pt x="0" y="51"/>
                      </a:lnTo>
                      <a:lnTo>
                        <a:pt x="33" y="0"/>
                      </a:lnTo>
                      <a:lnTo>
                        <a:pt x="83" y="33"/>
                      </a:lnTo>
                      <a:lnTo>
                        <a:pt x="50" y="84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2" name="iŝļîde">
                  <a:extLst>
                    <a:ext uri="{FF2B5EF4-FFF2-40B4-BE49-F238E27FC236}">
                      <a16:creationId xmlns:a16="http://schemas.microsoft.com/office/drawing/2014/main" xmlns="" id="{26D88CD1-52B8-4439-AE75-F6630D447760}"/>
                    </a:ext>
                  </a:extLst>
                </p:cNvPr>
                <p:cNvSpPr/>
                <p:nvPr/>
              </p:nvSpPr>
              <p:spPr bwMode="auto">
                <a:xfrm>
                  <a:off x="4644" y="904"/>
                  <a:ext cx="83" cy="84"/>
                </a:xfrm>
                <a:custGeom>
                  <a:avLst/>
                  <a:gdLst>
                    <a:gd name="T0" fmla="*/ 50 w 83"/>
                    <a:gd name="T1" fmla="*/ 84 h 84"/>
                    <a:gd name="T2" fmla="*/ 0 w 83"/>
                    <a:gd name="T3" fmla="*/ 51 h 84"/>
                    <a:gd name="T4" fmla="*/ 33 w 83"/>
                    <a:gd name="T5" fmla="*/ 0 h 84"/>
                    <a:gd name="T6" fmla="*/ 83 w 83"/>
                    <a:gd name="T7" fmla="*/ 33 h 84"/>
                    <a:gd name="T8" fmla="*/ 50 w 83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84">
                      <a:moveTo>
                        <a:pt x="50" y="84"/>
                      </a:moveTo>
                      <a:lnTo>
                        <a:pt x="0" y="51"/>
                      </a:lnTo>
                      <a:lnTo>
                        <a:pt x="33" y="0"/>
                      </a:lnTo>
                      <a:lnTo>
                        <a:pt x="83" y="33"/>
                      </a:lnTo>
                      <a:lnTo>
                        <a:pt x="50" y="84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3" name="íşḷïdê">
                  <a:extLst>
                    <a:ext uri="{FF2B5EF4-FFF2-40B4-BE49-F238E27FC236}">
                      <a16:creationId xmlns:a16="http://schemas.microsoft.com/office/drawing/2014/main" xmlns="" id="{45E30B71-DB83-410F-965D-A8EADFE3947C}"/>
                    </a:ext>
                  </a:extLst>
                </p:cNvPr>
                <p:cNvSpPr/>
                <p:nvPr/>
              </p:nvSpPr>
              <p:spPr bwMode="auto">
                <a:xfrm>
                  <a:off x="4732" y="962"/>
                  <a:ext cx="83" cy="83"/>
                </a:xfrm>
                <a:custGeom>
                  <a:avLst/>
                  <a:gdLst>
                    <a:gd name="T0" fmla="*/ 50 w 83"/>
                    <a:gd name="T1" fmla="*/ 83 h 83"/>
                    <a:gd name="T2" fmla="*/ 0 w 83"/>
                    <a:gd name="T3" fmla="*/ 50 h 83"/>
                    <a:gd name="T4" fmla="*/ 33 w 83"/>
                    <a:gd name="T5" fmla="*/ 0 h 83"/>
                    <a:gd name="T6" fmla="*/ 83 w 83"/>
                    <a:gd name="T7" fmla="*/ 33 h 83"/>
                    <a:gd name="T8" fmla="*/ 50 w 83"/>
                    <a:gd name="T9" fmla="*/ 83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83">
                      <a:moveTo>
                        <a:pt x="50" y="83"/>
                      </a:moveTo>
                      <a:lnTo>
                        <a:pt x="0" y="50"/>
                      </a:lnTo>
                      <a:lnTo>
                        <a:pt x="33" y="0"/>
                      </a:lnTo>
                      <a:lnTo>
                        <a:pt x="83" y="33"/>
                      </a:lnTo>
                      <a:lnTo>
                        <a:pt x="50" y="83"/>
                      </a:lnTo>
                      <a:close/>
                    </a:path>
                  </a:pathLst>
                </a:custGeom>
                <a:solidFill>
                  <a:srgbClr val="00A09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4" name="íṧḻiḋe">
                  <a:extLst>
                    <a:ext uri="{FF2B5EF4-FFF2-40B4-BE49-F238E27FC236}">
                      <a16:creationId xmlns:a16="http://schemas.microsoft.com/office/drawing/2014/main" xmlns="" id="{841CD17C-7C21-4D1F-979D-4198EC29E9C2}"/>
                    </a:ext>
                  </a:extLst>
                </p:cNvPr>
                <p:cNvSpPr/>
                <p:nvPr/>
              </p:nvSpPr>
              <p:spPr bwMode="auto">
                <a:xfrm>
                  <a:off x="4820" y="1019"/>
                  <a:ext cx="84" cy="84"/>
                </a:xfrm>
                <a:custGeom>
                  <a:avLst/>
                  <a:gdLst>
                    <a:gd name="T0" fmla="*/ 50 w 84"/>
                    <a:gd name="T1" fmla="*/ 84 h 84"/>
                    <a:gd name="T2" fmla="*/ 0 w 84"/>
                    <a:gd name="T3" fmla="*/ 51 h 84"/>
                    <a:gd name="T4" fmla="*/ 33 w 84"/>
                    <a:gd name="T5" fmla="*/ 0 h 84"/>
                    <a:gd name="T6" fmla="*/ 84 w 84"/>
                    <a:gd name="T7" fmla="*/ 34 h 84"/>
                    <a:gd name="T8" fmla="*/ 50 w 84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84">
                      <a:moveTo>
                        <a:pt x="50" y="84"/>
                      </a:moveTo>
                      <a:lnTo>
                        <a:pt x="0" y="51"/>
                      </a:lnTo>
                      <a:lnTo>
                        <a:pt x="33" y="0"/>
                      </a:lnTo>
                      <a:lnTo>
                        <a:pt x="84" y="34"/>
                      </a:lnTo>
                      <a:lnTo>
                        <a:pt x="50" y="84"/>
                      </a:lnTo>
                      <a:close/>
                    </a:path>
                  </a:pathLst>
                </a:custGeom>
                <a:solidFill>
                  <a:srgbClr val="00A09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5" name="íslïḍe">
                  <a:extLst>
                    <a:ext uri="{FF2B5EF4-FFF2-40B4-BE49-F238E27FC236}">
                      <a16:creationId xmlns:a16="http://schemas.microsoft.com/office/drawing/2014/main" xmlns="" id="{C6591CF6-99FC-457A-837E-A5585374F6DA}"/>
                    </a:ext>
                  </a:extLst>
                </p:cNvPr>
                <p:cNvSpPr/>
                <p:nvPr/>
              </p:nvSpPr>
              <p:spPr bwMode="auto">
                <a:xfrm>
                  <a:off x="4409" y="879"/>
                  <a:ext cx="83" cy="83"/>
                </a:xfrm>
                <a:custGeom>
                  <a:avLst/>
                  <a:gdLst>
                    <a:gd name="T0" fmla="*/ 50 w 83"/>
                    <a:gd name="T1" fmla="*/ 83 h 83"/>
                    <a:gd name="T2" fmla="*/ 0 w 83"/>
                    <a:gd name="T3" fmla="*/ 50 h 83"/>
                    <a:gd name="T4" fmla="*/ 33 w 83"/>
                    <a:gd name="T5" fmla="*/ 0 h 83"/>
                    <a:gd name="T6" fmla="*/ 83 w 83"/>
                    <a:gd name="T7" fmla="*/ 33 h 83"/>
                    <a:gd name="T8" fmla="*/ 50 w 83"/>
                    <a:gd name="T9" fmla="*/ 83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83">
                      <a:moveTo>
                        <a:pt x="50" y="83"/>
                      </a:moveTo>
                      <a:lnTo>
                        <a:pt x="0" y="50"/>
                      </a:lnTo>
                      <a:lnTo>
                        <a:pt x="33" y="0"/>
                      </a:lnTo>
                      <a:lnTo>
                        <a:pt x="83" y="33"/>
                      </a:lnTo>
                      <a:lnTo>
                        <a:pt x="50" y="83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6" name="íšļîdê">
                  <a:extLst>
                    <a:ext uri="{FF2B5EF4-FFF2-40B4-BE49-F238E27FC236}">
                      <a16:creationId xmlns:a16="http://schemas.microsoft.com/office/drawing/2014/main" xmlns="" id="{E3C08A6D-87A8-4EAC-92FB-8403EFB5377C}"/>
                    </a:ext>
                  </a:extLst>
                </p:cNvPr>
                <p:cNvSpPr/>
                <p:nvPr/>
              </p:nvSpPr>
              <p:spPr bwMode="auto">
                <a:xfrm>
                  <a:off x="4849" y="1167"/>
                  <a:ext cx="84" cy="84"/>
                </a:xfrm>
                <a:custGeom>
                  <a:avLst/>
                  <a:gdLst>
                    <a:gd name="T0" fmla="*/ 50 w 84"/>
                    <a:gd name="T1" fmla="*/ 84 h 84"/>
                    <a:gd name="T2" fmla="*/ 0 w 84"/>
                    <a:gd name="T3" fmla="*/ 50 h 84"/>
                    <a:gd name="T4" fmla="*/ 33 w 84"/>
                    <a:gd name="T5" fmla="*/ 0 h 84"/>
                    <a:gd name="T6" fmla="*/ 84 w 84"/>
                    <a:gd name="T7" fmla="*/ 33 h 84"/>
                    <a:gd name="T8" fmla="*/ 50 w 84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84">
                      <a:moveTo>
                        <a:pt x="50" y="84"/>
                      </a:moveTo>
                      <a:lnTo>
                        <a:pt x="0" y="50"/>
                      </a:lnTo>
                      <a:lnTo>
                        <a:pt x="33" y="0"/>
                      </a:lnTo>
                      <a:lnTo>
                        <a:pt x="84" y="33"/>
                      </a:lnTo>
                      <a:lnTo>
                        <a:pt x="50" y="84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7" name="íś1iḑé">
                  <a:extLst>
                    <a:ext uri="{FF2B5EF4-FFF2-40B4-BE49-F238E27FC236}">
                      <a16:creationId xmlns:a16="http://schemas.microsoft.com/office/drawing/2014/main" xmlns="" id="{7C2BAEF8-E2B7-4EE0-871C-9B15CCD59BFA}"/>
                    </a:ext>
                  </a:extLst>
                </p:cNvPr>
                <p:cNvSpPr/>
                <p:nvPr/>
              </p:nvSpPr>
              <p:spPr bwMode="auto">
                <a:xfrm>
                  <a:off x="4497" y="936"/>
                  <a:ext cx="83" cy="84"/>
                </a:xfrm>
                <a:custGeom>
                  <a:avLst/>
                  <a:gdLst>
                    <a:gd name="T0" fmla="*/ 50 w 83"/>
                    <a:gd name="T1" fmla="*/ 84 h 84"/>
                    <a:gd name="T2" fmla="*/ 0 w 83"/>
                    <a:gd name="T3" fmla="*/ 51 h 84"/>
                    <a:gd name="T4" fmla="*/ 33 w 83"/>
                    <a:gd name="T5" fmla="*/ 0 h 84"/>
                    <a:gd name="T6" fmla="*/ 83 w 83"/>
                    <a:gd name="T7" fmla="*/ 33 h 84"/>
                    <a:gd name="T8" fmla="*/ 50 w 83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84">
                      <a:moveTo>
                        <a:pt x="50" y="84"/>
                      </a:moveTo>
                      <a:lnTo>
                        <a:pt x="0" y="51"/>
                      </a:lnTo>
                      <a:lnTo>
                        <a:pt x="33" y="0"/>
                      </a:lnTo>
                      <a:lnTo>
                        <a:pt x="83" y="33"/>
                      </a:lnTo>
                      <a:lnTo>
                        <a:pt x="50" y="84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8" name="iṥ1íḓè">
                  <a:extLst>
                    <a:ext uri="{FF2B5EF4-FFF2-40B4-BE49-F238E27FC236}">
                      <a16:creationId xmlns:a16="http://schemas.microsoft.com/office/drawing/2014/main" xmlns="" id="{4ED41DB4-FE82-4752-9DD8-B937BF6BA377}"/>
                    </a:ext>
                  </a:extLst>
                </p:cNvPr>
                <p:cNvSpPr/>
                <p:nvPr/>
              </p:nvSpPr>
              <p:spPr bwMode="auto">
                <a:xfrm>
                  <a:off x="4585" y="994"/>
                  <a:ext cx="83" cy="83"/>
                </a:xfrm>
                <a:custGeom>
                  <a:avLst/>
                  <a:gdLst>
                    <a:gd name="T0" fmla="*/ 50 w 83"/>
                    <a:gd name="T1" fmla="*/ 83 h 83"/>
                    <a:gd name="T2" fmla="*/ 0 w 83"/>
                    <a:gd name="T3" fmla="*/ 50 h 83"/>
                    <a:gd name="T4" fmla="*/ 33 w 83"/>
                    <a:gd name="T5" fmla="*/ 0 h 83"/>
                    <a:gd name="T6" fmla="*/ 83 w 83"/>
                    <a:gd name="T7" fmla="*/ 33 h 83"/>
                    <a:gd name="T8" fmla="*/ 50 w 83"/>
                    <a:gd name="T9" fmla="*/ 83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83">
                      <a:moveTo>
                        <a:pt x="50" y="83"/>
                      </a:moveTo>
                      <a:lnTo>
                        <a:pt x="0" y="50"/>
                      </a:lnTo>
                      <a:lnTo>
                        <a:pt x="33" y="0"/>
                      </a:lnTo>
                      <a:lnTo>
                        <a:pt x="83" y="33"/>
                      </a:lnTo>
                      <a:lnTo>
                        <a:pt x="50" y="83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9" name="ísḻïḋè">
                  <a:extLst>
                    <a:ext uri="{FF2B5EF4-FFF2-40B4-BE49-F238E27FC236}">
                      <a16:creationId xmlns:a16="http://schemas.microsoft.com/office/drawing/2014/main" xmlns="" id="{F27502ED-1693-4713-8760-4850A2FD9FFF}"/>
                    </a:ext>
                  </a:extLst>
                </p:cNvPr>
                <p:cNvSpPr/>
                <p:nvPr/>
              </p:nvSpPr>
              <p:spPr bwMode="auto">
                <a:xfrm>
                  <a:off x="4673" y="1052"/>
                  <a:ext cx="84" cy="83"/>
                </a:xfrm>
                <a:custGeom>
                  <a:avLst/>
                  <a:gdLst>
                    <a:gd name="T0" fmla="*/ 50 w 84"/>
                    <a:gd name="T1" fmla="*/ 83 h 83"/>
                    <a:gd name="T2" fmla="*/ 0 w 84"/>
                    <a:gd name="T3" fmla="*/ 50 h 83"/>
                    <a:gd name="T4" fmla="*/ 33 w 84"/>
                    <a:gd name="T5" fmla="*/ 0 h 83"/>
                    <a:gd name="T6" fmla="*/ 84 w 84"/>
                    <a:gd name="T7" fmla="*/ 33 h 83"/>
                    <a:gd name="T8" fmla="*/ 50 w 84"/>
                    <a:gd name="T9" fmla="*/ 83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83">
                      <a:moveTo>
                        <a:pt x="50" y="83"/>
                      </a:moveTo>
                      <a:lnTo>
                        <a:pt x="0" y="50"/>
                      </a:lnTo>
                      <a:lnTo>
                        <a:pt x="33" y="0"/>
                      </a:lnTo>
                      <a:lnTo>
                        <a:pt x="84" y="33"/>
                      </a:lnTo>
                      <a:lnTo>
                        <a:pt x="50" y="83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0" name="ïşľîḋé">
                  <a:extLst>
                    <a:ext uri="{FF2B5EF4-FFF2-40B4-BE49-F238E27FC236}">
                      <a16:creationId xmlns:a16="http://schemas.microsoft.com/office/drawing/2014/main" xmlns="" id="{077C7376-57F8-49EE-9DF1-92F9AC35483A}"/>
                    </a:ext>
                  </a:extLst>
                </p:cNvPr>
                <p:cNvSpPr/>
                <p:nvPr/>
              </p:nvSpPr>
              <p:spPr bwMode="auto">
                <a:xfrm>
                  <a:off x="4761" y="1109"/>
                  <a:ext cx="83" cy="84"/>
                </a:xfrm>
                <a:custGeom>
                  <a:avLst/>
                  <a:gdLst>
                    <a:gd name="T0" fmla="*/ 50 w 83"/>
                    <a:gd name="T1" fmla="*/ 84 h 84"/>
                    <a:gd name="T2" fmla="*/ 0 w 83"/>
                    <a:gd name="T3" fmla="*/ 51 h 84"/>
                    <a:gd name="T4" fmla="*/ 33 w 83"/>
                    <a:gd name="T5" fmla="*/ 0 h 84"/>
                    <a:gd name="T6" fmla="*/ 83 w 83"/>
                    <a:gd name="T7" fmla="*/ 33 h 84"/>
                    <a:gd name="T8" fmla="*/ 50 w 83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84">
                      <a:moveTo>
                        <a:pt x="50" y="84"/>
                      </a:moveTo>
                      <a:lnTo>
                        <a:pt x="0" y="51"/>
                      </a:lnTo>
                      <a:lnTo>
                        <a:pt x="33" y="0"/>
                      </a:lnTo>
                      <a:lnTo>
                        <a:pt x="83" y="33"/>
                      </a:lnTo>
                      <a:lnTo>
                        <a:pt x="50" y="84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1" name="î$ľîde">
                  <a:extLst>
                    <a:ext uri="{FF2B5EF4-FFF2-40B4-BE49-F238E27FC236}">
                      <a16:creationId xmlns:a16="http://schemas.microsoft.com/office/drawing/2014/main" xmlns="" id="{4F91F0A8-8A21-4839-B9EB-31BBF8255325}"/>
                    </a:ext>
                  </a:extLst>
                </p:cNvPr>
                <p:cNvSpPr/>
                <p:nvPr/>
              </p:nvSpPr>
              <p:spPr bwMode="auto">
                <a:xfrm>
                  <a:off x="4654" y="618"/>
                  <a:ext cx="78" cy="78"/>
                </a:xfrm>
                <a:custGeom>
                  <a:avLst/>
                  <a:gdLst>
                    <a:gd name="T0" fmla="*/ 283 w 326"/>
                    <a:gd name="T1" fmla="*/ 241 h 326"/>
                    <a:gd name="T2" fmla="*/ 85 w 326"/>
                    <a:gd name="T3" fmla="*/ 283 h 326"/>
                    <a:gd name="T4" fmla="*/ 44 w 326"/>
                    <a:gd name="T5" fmla="*/ 85 h 326"/>
                    <a:gd name="T6" fmla="*/ 241 w 326"/>
                    <a:gd name="T7" fmla="*/ 44 h 326"/>
                    <a:gd name="T8" fmla="*/ 283 w 326"/>
                    <a:gd name="T9" fmla="*/ 241 h 3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6" h="326">
                      <a:moveTo>
                        <a:pt x="283" y="241"/>
                      </a:moveTo>
                      <a:cubicBezTo>
                        <a:pt x="239" y="307"/>
                        <a:pt x="151" y="326"/>
                        <a:pt x="85" y="283"/>
                      </a:cubicBezTo>
                      <a:cubicBezTo>
                        <a:pt x="19" y="239"/>
                        <a:pt x="0" y="151"/>
                        <a:pt x="44" y="85"/>
                      </a:cubicBezTo>
                      <a:cubicBezTo>
                        <a:pt x="87" y="19"/>
                        <a:pt x="176" y="0"/>
                        <a:pt x="241" y="44"/>
                      </a:cubicBezTo>
                      <a:cubicBezTo>
                        <a:pt x="307" y="87"/>
                        <a:pt x="326" y="175"/>
                        <a:pt x="283" y="241"/>
                      </a:cubicBezTo>
                      <a:close/>
                    </a:path>
                  </a:pathLst>
                </a:custGeom>
                <a:solidFill>
                  <a:srgbClr val="5354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2" name="íšḻïḋé">
                  <a:extLst>
                    <a:ext uri="{FF2B5EF4-FFF2-40B4-BE49-F238E27FC236}">
                      <a16:creationId xmlns:a16="http://schemas.microsoft.com/office/drawing/2014/main" xmlns="" id="{F230EC87-4A87-4173-8CAB-BA834266C8B2}"/>
                    </a:ext>
                  </a:extLst>
                </p:cNvPr>
                <p:cNvSpPr/>
                <p:nvPr/>
              </p:nvSpPr>
              <p:spPr bwMode="auto">
                <a:xfrm>
                  <a:off x="4667" y="551"/>
                  <a:ext cx="107" cy="128"/>
                </a:xfrm>
                <a:custGeom>
                  <a:avLst/>
                  <a:gdLst>
                    <a:gd name="T0" fmla="*/ 211 w 445"/>
                    <a:gd name="T1" fmla="*/ 490 h 535"/>
                    <a:gd name="T2" fmla="*/ 107 w 445"/>
                    <a:gd name="T3" fmla="*/ 512 h 535"/>
                    <a:gd name="T4" fmla="*/ 44 w 445"/>
                    <a:gd name="T5" fmla="*/ 471 h 535"/>
                    <a:gd name="T6" fmla="*/ 23 w 445"/>
                    <a:gd name="T7" fmla="*/ 367 h 535"/>
                    <a:gd name="T8" fmla="*/ 235 w 445"/>
                    <a:gd name="T9" fmla="*/ 45 h 535"/>
                    <a:gd name="T10" fmla="*/ 338 w 445"/>
                    <a:gd name="T11" fmla="*/ 23 h 535"/>
                    <a:gd name="T12" fmla="*/ 401 w 445"/>
                    <a:gd name="T13" fmla="*/ 64 h 535"/>
                    <a:gd name="T14" fmla="*/ 422 w 445"/>
                    <a:gd name="T15" fmla="*/ 168 h 535"/>
                    <a:gd name="T16" fmla="*/ 211 w 445"/>
                    <a:gd name="T17" fmla="*/ 490 h 5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45" h="535">
                      <a:moveTo>
                        <a:pt x="211" y="490"/>
                      </a:moveTo>
                      <a:cubicBezTo>
                        <a:pt x="188" y="525"/>
                        <a:pt x="142" y="535"/>
                        <a:pt x="107" y="512"/>
                      </a:cubicBezTo>
                      <a:cubicBezTo>
                        <a:pt x="44" y="471"/>
                        <a:pt x="44" y="471"/>
                        <a:pt x="44" y="471"/>
                      </a:cubicBezTo>
                      <a:cubicBezTo>
                        <a:pt x="10" y="448"/>
                        <a:pt x="0" y="402"/>
                        <a:pt x="23" y="367"/>
                      </a:cubicBezTo>
                      <a:cubicBezTo>
                        <a:pt x="235" y="45"/>
                        <a:pt x="235" y="45"/>
                        <a:pt x="235" y="45"/>
                      </a:cubicBezTo>
                      <a:cubicBezTo>
                        <a:pt x="257" y="10"/>
                        <a:pt x="304" y="0"/>
                        <a:pt x="338" y="23"/>
                      </a:cubicBezTo>
                      <a:cubicBezTo>
                        <a:pt x="401" y="64"/>
                        <a:pt x="401" y="64"/>
                        <a:pt x="401" y="64"/>
                      </a:cubicBezTo>
                      <a:cubicBezTo>
                        <a:pt x="435" y="87"/>
                        <a:pt x="445" y="133"/>
                        <a:pt x="422" y="168"/>
                      </a:cubicBezTo>
                      <a:lnTo>
                        <a:pt x="211" y="490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3" name="îSliďé">
                  <a:extLst>
                    <a:ext uri="{FF2B5EF4-FFF2-40B4-BE49-F238E27FC236}">
                      <a16:creationId xmlns:a16="http://schemas.microsoft.com/office/drawing/2014/main" xmlns="" id="{BA2CA78F-51A9-4588-999C-D7B1F1DBD517}"/>
                    </a:ext>
                  </a:extLst>
                </p:cNvPr>
                <p:cNvSpPr/>
                <p:nvPr/>
              </p:nvSpPr>
              <p:spPr bwMode="auto">
                <a:xfrm>
                  <a:off x="5003" y="846"/>
                  <a:ext cx="78" cy="78"/>
                </a:xfrm>
                <a:custGeom>
                  <a:avLst/>
                  <a:gdLst>
                    <a:gd name="T0" fmla="*/ 282 w 325"/>
                    <a:gd name="T1" fmla="*/ 241 h 326"/>
                    <a:gd name="T2" fmla="*/ 84 w 325"/>
                    <a:gd name="T3" fmla="*/ 282 h 326"/>
                    <a:gd name="T4" fmla="*/ 43 w 325"/>
                    <a:gd name="T5" fmla="*/ 84 h 326"/>
                    <a:gd name="T6" fmla="*/ 241 w 325"/>
                    <a:gd name="T7" fmla="*/ 43 h 326"/>
                    <a:gd name="T8" fmla="*/ 282 w 325"/>
                    <a:gd name="T9" fmla="*/ 241 h 3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5" h="326">
                      <a:moveTo>
                        <a:pt x="282" y="241"/>
                      </a:moveTo>
                      <a:cubicBezTo>
                        <a:pt x="239" y="307"/>
                        <a:pt x="150" y="326"/>
                        <a:pt x="84" y="282"/>
                      </a:cubicBezTo>
                      <a:cubicBezTo>
                        <a:pt x="18" y="239"/>
                        <a:pt x="0" y="150"/>
                        <a:pt x="43" y="84"/>
                      </a:cubicBezTo>
                      <a:cubicBezTo>
                        <a:pt x="86" y="18"/>
                        <a:pt x="175" y="0"/>
                        <a:pt x="241" y="43"/>
                      </a:cubicBezTo>
                      <a:cubicBezTo>
                        <a:pt x="307" y="87"/>
                        <a:pt x="325" y="175"/>
                        <a:pt x="282" y="241"/>
                      </a:cubicBezTo>
                      <a:close/>
                    </a:path>
                  </a:pathLst>
                </a:custGeom>
                <a:solidFill>
                  <a:srgbClr val="5354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4" name="išľïḍè">
                  <a:extLst>
                    <a:ext uri="{FF2B5EF4-FFF2-40B4-BE49-F238E27FC236}">
                      <a16:creationId xmlns:a16="http://schemas.microsoft.com/office/drawing/2014/main" xmlns="" id="{78D5FF45-D944-4CA8-A53B-3FFBAC0567BA}"/>
                    </a:ext>
                  </a:extLst>
                </p:cNvPr>
                <p:cNvSpPr/>
                <p:nvPr/>
              </p:nvSpPr>
              <p:spPr bwMode="auto">
                <a:xfrm>
                  <a:off x="5016" y="780"/>
                  <a:ext cx="106" cy="127"/>
                </a:xfrm>
                <a:custGeom>
                  <a:avLst/>
                  <a:gdLst>
                    <a:gd name="T0" fmla="*/ 210 w 444"/>
                    <a:gd name="T1" fmla="*/ 490 h 534"/>
                    <a:gd name="T2" fmla="*/ 106 w 444"/>
                    <a:gd name="T3" fmla="*/ 512 h 534"/>
                    <a:gd name="T4" fmla="*/ 44 w 444"/>
                    <a:gd name="T5" fmla="*/ 471 h 534"/>
                    <a:gd name="T6" fmla="*/ 22 w 444"/>
                    <a:gd name="T7" fmla="*/ 367 h 534"/>
                    <a:gd name="T8" fmla="*/ 234 w 444"/>
                    <a:gd name="T9" fmla="*/ 44 h 534"/>
                    <a:gd name="T10" fmla="*/ 338 w 444"/>
                    <a:gd name="T11" fmla="*/ 23 h 534"/>
                    <a:gd name="T12" fmla="*/ 400 w 444"/>
                    <a:gd name="T13" fmla="*/ 64 h 534"/>
                    <a:gd name="T14" fmla="*/ 422 w 444"/>
                    <a:gd name="T15" fmla="*/ 167 h 534"/>
                    <a:gd name="T16" fmla="*/ 210 w 444"/>
                    <a:gd name="T17" fmla="*/ 490 h 5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44" h="534">
                      <a:moveTo>
                        <a:pt x="210" y="490"/>
                      </a:moveTo>
                      <a:cubicBezTo>
                        <a:pt x="187" y="525"/>
                        <a:pt x="141" y="534"/>
                        <a:pt x="106" y="512"/>
                      </a:cubicBezTo>
                      <a:cubicBezTo>
                        <a:pt x="44" y="471"/>
                        <a:pt x="44" y="471"/>
                        <a:pt x="44" y="471"/>
                      </a:cubicBezTo>
                      <a:cubicBezTo>
                        <a:pt x="9" y="448"/>
                        <a:pt x="0" y="402"/>
                        <a:pt x="22" y="367"/>
                      </a:cubicBezTo>
                      <a:cubicBezTo>
                        <a:pt x="234" y="44"/>
                        <a:pt x="234" y="44"/>
                        <a:pt x="234" y="44"/>
                      </a:cubicBezTo>
                      <a:cubicBezTo>
                        <a:pt x="257" y="10"/>
                        <a:pt x="303" y="0"/>
                        <a:pt x="338" y="23"/>
                      </a:cubicBezTo>
                      <a:cubicBezTo>
                        <a:pt x="400" y="64"/>
                        <a:pt x="400" y="64"/>
                        <a:pt x="400" y="64"/>
                      </a:cubicBezTo>
                      <a:cubicBezTo>
                        <a:pt x="435" y="86"/>
                        <a:pt x="444" y="133"/>
                        <a:pt x="422" y="167"/>
                      </a:cubicBezTo>
                      <a:lnTo>
                        <a:pt x="210" y="490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5" name="iṩļiḓe">
                  <a:extLst>
                    <a:ext uri="{FF2B5EF4-FFF2-40B4-BE49-F238E27FC236}">
                      <a16:creationId xmlns:a16="http://schemas.microsoft.com/office/drawing/2014/main" xmlns="" id="{FA3CFDA8-F94F-402E-99DC-2C7AB1307F5E}"/>
                    </a:ext>
                  </a:extLst>
                </p:cNvPr>
                <p:cNvSpPr/>
                <p:nvPr/>
              </p:nvSpPr>
              <p:spPr bwMode="auto">
                <a:xfrm>
                  <a:off x="2480" y="1327"/>
                  <a:ext cx="95" cy="76"/>
                </a:xfrm>
                <a:custGeom>
                  <a:avLst/>
                  <a:gdLst>
                    <a:gd name="T0" fmla="*/ 95 w 95"/>
                    <a:gd name="T1" fmla="*/ 38 h 76"/>
                    <a:gd name="T2" fmla="*/ 75 w 95"/>
                    <a:gd name="T3" fmla="*/ 76 h 76"/>
                    <a:gd name="T4" fmla="*/ 0 w 95"/>
                    <a:gd name="T5" fmla="*/ 38 h 76"/>
                    <a:gd name="T6" fmla="*/ 19 w 95"/>
                    <a:gd name="T7" fmla="*/ 0 h 76"/>
                    <a:gd name="T8" fmla="*/ 95 w 95"/>
                    <a:gd name="T9" fmla="*/ 38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5" h="76">
                      <a:moveTo>
                        <a:pt x="95" y="38"/>
                      </a:moveTo>
                      <a:lnTo>
                        <a:pt x="75" y="76"/>
                      </a:lnTo>
                      <a:lnTo>
                        <a:pt x="0" y="38"/>
                      </a:lnTo>
                      <a:lnTo>
                        <a:pt x="19" y="0"/>
                      </a:lnTo>
                      <a:lnTo>
                        <a:pt x="95" y="38"/>
                      </a:lnTo>
                      <a:close/>
                    </a:path>
                  </a:pathLst>
                </a:custGeom>
                <a:solidFill>
                  <a:srgbClr val="1D344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6" name="íş1íḓè">
                  <a:extLst>
                    <a:ext uri="{FF2B5EF4-FFF2-40B4-BE49-F238E27FC236}">
                      <a16:creationId xmlns:a16="http://schemas.microsoft.com/office/drawing/2014/main" xmlns="" id="{36B1A9B2-CD35-4169-B87D-66DE0116F552}"/>
                    </a:ext>
                  </a:extLst>
                </p:cNvPr>
                <p:cNvSpPr/>
                <p:nvPr/>
              </p:nvSpPr>
              <p:spPr bwMode="auto">
                <a:xfrm>
                  <a:off x="2072" y="1010"/>
                  <a:ext cx="501" cy="501"/>
                </a:xfrm>
                <a:custGeom>
                  <a:avLst/>
                  <a:gdLst>
                    <a:gd name="T0" fmla="*/ 629 w 2092"/>
                    <a:gd name="T1" fmla="*/ 1861 h 2092"/>
                    <a:gd name="T2" fmla="*/ 1862 w 2092"/>
                    <a:gd name="T3" fmla="*/ 1463 h 2092"/>
                    <a:gd name="T4" fmla="*/ 1464 w 2092"/>
                    <a:gd name="T5" fmla="*/ 231 h 2092"/>
                    <a:gd name="T6" fmla="*/ 231 w 2092"/>
                    <a:gd name="T7" fmla="*/ 628 h 2092"/>
                    <a:gd name="T8" fmla="*/ 629 w 2092"/>
                    <a:gd name="T9" fmla="*/ 1861 h 2092"/>
                    <a:gd name="T10" fmla="*/ 371 w 2092"/>
                    <a:gd name="T11" fmla="*/ 700 h 2092"/>
                    <a:gd name="T12" fmla="*/ 1392 w 2092"/>
                    <a:gd name="T13" fmla="*/ 370 h 2092"/>
                    <a:gd name="T14" fmla="*/ 1722 w 2092"/>
                    <a:gd name="T15" fmla="*/ 1392 h 2092"/>
                    <a:gd name="T16" fmla="*/ 700 w 2092"/>
                    <a:gd name="T17" fmla="*/ 1721 h 2092"/>
                    <a:gd name="T18" fmla="*/ 371 w 2092"/>
                    <a:gd name="T19" fmla="*/ 700 h 20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92" h="2092">
                      <a:moveTo>
                        <a:pt x="629" y="1861"/>
                      </a:moveTo>
                      <a:cubicBezTo>
                        <a:pt x="1079" y="2092"/>
                        <a:pt x="1631" y="1913"/>
                        <a:pt x="1862" y="1463"/>
                      </a:cubicBezTo>
                      <a:cubicBezTo>
                        <a:pt x="2092" y="1013"/>
                        <a:pt x="1914" y="461"/>
                        <a:pt x="1464" y="231"/>
                      </a:cubicBezTo>
                      <a:cubicBezTo>
                        <a:pt x="1014" y="0"/>
                        <a:pt x="462" y="178"/>
                        <a:pt x="231" y="628"/>
                      </a:cubicBezTo>
                      <a:cubicBezTo>
                        <a:pt x="0" y="1078"/>
                        <a:pt x="179" y="1630"/>
                        <a:pt x="629" y="1861"/>
                      </a:cubicBezTo>
                      <a:close/>
                      <a:moveTo>
                        <a:pt x="371" y="700"/>
                      </a:moveTo>
                      <a:cubicBezTo>
                        <a:pt x="562" y="327"/>
                        <a:pt x="1019" y="179"/>
                        <a:pt x="1392" y="370"/>
                      </a:cubicBezTo>
                      <a:cubicBezTo>
                        <a:pt x="1765" y="561"/>
                        <a:pt x="1913" y="1019"/>
                        <a:pt x="1722" y="1392"/>
                      </a:cubicBezTo>
                      <a:cubicBezTo>
                        <a:pt x="1531" y="1765"/>
                        <a:pt x="1073" y="1912"/>
                        <a:pt x="700" y="1721"/>
                      </a:cubicBezTo>
                      <a:cubicBezTo>
                        <a:pt x="327" y="1530"/>
                        <a:pt x="180" y="1073"/>
                        <a:pt x="371" y="700"/>
                      </a:cubicBezTo>
                      <a:close/>
                    </a:path>
                  </a:pathLst>
                </a:custGeom>
                <a:solidFill>
                  <a:srgbClr val="1D344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7" name="íṣľïdê">
                  <a:extLst>
                    <a:ext uri="{FF2B5EF4-FFF2-40B4-BE49-F238E27FC236}">
                      <a16:creationId xmlns:a16="http://schemas.microsoft.com/office/drawing/2014/main" xmlns="" id="{E5BE2D56-E8F4-47A0-8E03-BFDD3B6B1D02}"/>
                    </a:ext>
                  </a:extLst>
                </p:cNvPr>
                <p:cNvSpPr/>
                <p:nvPr/>
              </p:nvSpPr>
              <p:spPr bwMode="auto">
                <a:xfrm>
                  <a:off x="2160" y="1053"/>
                  <a:ext cx="370" cy="290"/>
                </a:xfrm>
                <a:custGeom>
                  <a:avLst/>
                  <a:gdLst>
                    <a:gd name="T0" fmla="*/ 1021 w 1542"/>
                    <a:gd name="T1" fmla="*/ 191 h 1213"/>
                    <a:gd name="T2" fmla="*/ 1351 w 1542"/>
                    <a:gd name="T3" fmla="*/ 1213 h 1213"/>
                    <a:gd name="T4" fmla="*/ 0 w 1542"/>
                    <a:gd name="T5" fmla="*/ 521 h 1213"/>
                    <a:gd name="T6" fmla="*/ 1021 w 1542"/>
                    <a:gd name="T7" fmla="*/ 191 h 1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542" h="1213">
                      <a:moveTo>
                        <a:pt x="1021" y="191"/>
                      </a:moveTo>
                      <a:cubicBezTo>
                        <a:pt x="1394" y="382"/>
                        <a:pt x="1542" y="840"/>
                        <a:pt x="1351" y="1213"/>
                      </a:cubicBezTo>
                      <a:cubicBezTo>
                        <a:pt x="0" y="521"/>
                        <a:pt x="0" y="521"/>
                        <a:pt x="0" y="521"/>
                      </a:cubicBezTo>
                      <a:cubicBezTo>
                        <a:pt x="191" y="148"/>
                        <a:pt x="648" y="0"/>
                        <a:pt x="1021" y="191"/>
                      </a:cubicBezTo>
                      <a:close/>
                    </a:path>
                  </a:pathLst>
                </a:custGeom>
                <a:solidFill>
                  <a:srgbClr val="D5EC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8" name="íṡḷíḋe">
                  <a:extLst>
                    <a:ext uri="{FF2B5EF4-FFF2-40B4-BE49-F238E27FC236}">
                      <a16:creationId xmlns:a16="http://schemas.microsoft.com/office/drawing/2014/main" xmlns="" id="{B1990030-5E4C-4E87-B3BD-802D2038CFC8}"/>
                    </a:ext>
                  </a:extLst>
                </p:cNvPr>
                <p:cNvSpPr/>
                <p:nvPr/>
              </p:nvSpPr>
              <p:spPr bwMode="auto">
                <a:xfrm>
                  <a:off x="2115" y="1178"/>
                  <a:ext cx="369" cy="289"/>
                </a:xfrm>
                <a:custGeom>
                  <a:avLst/>
                  <a:gdLst>
                    <a:gd name="T0" fmla="*/ 191 w 1542"/>
                    <a:gd name="T1" fmla="*/ 0 h 1212"/>
                    <a:gd name="T2" fmla="*/ 1542 w 1542"/>
                    <a:gd name="T3" fmla="*/ 692 h 1212"/>
                    <a:gd name="T4" fmla="*/ 520 w 1542"/>
                    <a:gd name="T5" fmla="*/ 1021 h 1212"/>
                    <a:gd name="T6" fmla="*/ 191 w 1542"/>
                    <a:gd name="T7" fmla="*/ 0 h 1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542" h="1212">
                      <a:moveTo>
                        <a:pt x="191" y="0"/>
                      </a:moveTo>
                      <a:cubicBezTo>
                        <a:pt x="1542" y="692"/>
                        <a:pt x="1542" y="692"/>
                        <a:pt x="1542" y="692"/>
                      </a:cubicBezTo>
                      <a:cubicBezTo>
                        <a:pt x="1351" y="1065"/>
                        <a:pt x="893" y="1212"/>
                        <a:pt x="520" y="1021"/>
                      </a:cubicBezTo>
                      <a:cubicBezTo>
                        <a:pt x="147" y="830"/>
                        <a:pt x="0" y="373"/>
                        <a:pt x="191" y="0"/>
                      </a:cubicBezTo>
                      <a:close/>
                    </a:path>
                  </a:pathLst>
                </a:custGeom>
                <a:solidFill>
                  <a:srgbClr val="C0DC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9" name="iŝ1ïḍè">
                  <a:extLst>
                    <a:ext uri="{FF2B5EF4-FFF2-40B4-BE49-F238E27FC236}">
                      <a16:creationId xmlns:a16="http://schemas.microsoft.com/office/drawing/2014/main" xmlns="" id="{339D0CC8-103D-47B6-B502-50DCDE05EBBD}"/>
                    </a:ext>
                  </a:extLst>
                </p:cNvPr>
                <p:cNvSpPr/>
                <p:nvPr/>
              </p:nvSpPr>
              <p:spPr bwMode="auto">
                <a:xfrm>
                  <a:off x="2261" y="1086"/>
                  <a:ext cx="202" cy="132"/>
                </a:xfrm>
                <a:custGeom>
                  <a:avLst/>
                  <a:gdLst>
                    <a:gd name="T0" fmla="*/ 804 w 847"/>
                    <a:gd name="T1" fmla="*/ 545 h 550"/>
                    <a:gd name="T2" fmla="*/ 842 w 847"/>
                    <a:gd name="T3" fmla="*/ 486 h 550"/>
                    <a:gd name="T4" fmla="*/ 587 w 847"/>
                    <a:gd name="T5" fmla="*/ 149 h 550"/>
                    <a:gd name="T6" fmla="*/ 33 w 847"/>
                    <a:gd name="T7" fmla="*/ 140 h 550"/>
                    <a:gd name="T8" fmla="*/ 13 w 847"/>
                    <a:gd name="T9" fmla="*/ 209 h 550"/>
                    <a:gd name="T10" fmla="*/ 81 w 847"/>
                    <a:gd name="T11" fmla="*/ 229 h 550"/>
                    <a:gd name="T12" fmla="*/ 541 w 847"/>
                    <a:gd name="T13" fmla="*/ 239 h 550"/>
                    <a:gd name="T14" fmla="*/ 743 w 847"/>
                    <a:gd name="T15" fmla="*/ 505 h 550"/>
                    <a:gd name="T16" fmla="*/ 801 w 847"/>
                    <a:gd name="T17" fmla="*/ 545 h 550"/>
                    <a:gd name="T18" fmla="*/ 804 w 847"/>
                    <a:gd name="T19" fmla="*/ 545 h 5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47" h="550">
                      <a:moveTo>
                        <a:pt x="804" y="545"/>
                      </a:moveTo>
                      <a:cubicBezTo>
                        <a:pt x="830" y="538"/>
                        <a:pt x="847" y="512"/>
                        <a:pt x="842" y="486"/>
                      </a:cubicBezTo>
                      <a:cubicBezTo>
                        <a:pt x="840" y="477"/>
                        <a:pt x="796" y="257"/>
                        <a:pt x="587" y="149"/>
                      </a:cubicBezTo>
                      <a:cubicBezTo>
                        <a:pt x="297" y="0"/>
                        <a:pt x="44" y="134"/>
                        <a:pt x="33" y="140"/>
                      </a:cubicBezTo>
                      <a:cubicBezTo>
                        <a:pt x="9" y="153"/>
                        <a:pt x="0" y="184"/>
                        <a:pt x="13" y="209"/>
                      </a:cubicBezTo>
                      <a:cubicBezTo>
                        <a:pt x="26" y="233"/>
                        <a:pt x="57" y="242"/>
                        <a:pt x="81" y="229"/>
                      </a:cubicBezTo>
                      <a:cubicBezTo>
                        <a:pt x="90" y="224"/>
                        <a:pt x="299" y="115"/>
                        <a:pt x="541" y="239"/>
                      </a:cubicBezTo>
                      <a:cubicBezTo>
                        <a:pt x="706" y="324"/>
                        <a:pt x="742" y="503"/>
                        <a:pt x="743" y="505"/>
                      </a:cubicBezTo>
                      <a:cubicBezTo>
                        <a:pt x="748" y="532"/>
                        <a:pt x="774" y="550"/>
                        <a:pt x="801" y="545"/>
                      </a:cubicBezTo>
                      <a:cubicBezTo>
                        <a:pt x="803" y="545"/>
                        <a:pt x="804" y="545"/>
                        <a:pt x="804" y="54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0" name="íṥḷiḑé">
                  <a:extLst>
                    <a:ext uri="{FF2B5EF4-FFF2-40B4-BE49-F238E27FC236}">
                      <a16:creationId xmlns:a16="http://schemas.microsoft.com/office/drawing/2014/main" xmlns="" id="{C09EF9EB-EAF6-42AC-8592-B4197D66A7F3}"/>
                    </a:ext>
                  </a:extLst>
                </p:cNvPr>
                <p:cNvSpPr/>
                <p:nvPr/>
              </p:nvSpPr>
              <p:spPr bwMode="auto">
                <a:xfrm>
                  <a:off x="2116" y="1052"/>
                  <a:ext cx="415" cy="415"/>
                </a:xfrm>
                <a:custGeom>
                  <a:avLst/>
                  <a:gdLst>
                    <a:gd name="T0" fmla="*/ 106 w 1733"/>
                    <a:gd name="T1" fmla="*/ 1059 h 1733"/>
                    <a:gd name="T2" fmla="*/ 674 w 1733"/>
                    <a:gd name="T3" fmla="*/ 106 h 1733"/>
                    <a:gd name="T4" fmla="*/ 1627 w 1733"/>
                    <a:gd name="T5" fmla="*/ 674 h 1733"/>
                    <a:gd name="T6" fmla="*/ 1059 w 1733"/>
                    <a:gd name="T7" fmla="*/ 1627 h 1733"/>
                    <a:gd name="T8" fmla="*/ 106 w 1733"/>
                    <a:gd name="T9" fmla="*/ 1059 h 1733"/>
                    <a:gd name="T10" fmla="*/ 142 w 1733"/>
                    <a:gd name="T11" fmla="*/ 1050 h 1733"/>
                    <a:gd name="T12" fmla="*/ 1050 w 1733"/>
                    <a:gd name="T13" fmla="*/ 1591 h 1733"/>
                    <a:gd name="T14" fmla="*/ 1591 w 1733"/>
                    <a:gd name="T15" fmla="*/ 683 h 1733"/>
                    <a:gd name="T16" fmla="*/ 683 w 1733"/>
                    <a:gd name="T17" fmla="*/ 141 h 1733"/>
                    <a:gd name="T18" fmla="*/ 142 w 1733"/>
                    <a:gd name="T19" fmla="*/ 1050 h 17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33" h="1733">
                      <a:moveTo>
                        <a:pt x="106" y="1059"/>
                      </a:moveTo>
                      <a:cubicBezTo>
                        <a:pt x="0" y="639"/>
                        <a:pt x="255" y="212"/>
                        <a:pt x="674" y="106"/>
                      </a:cubicBezTo>
                      <a:cubicBezTo>
                        <a:pt x="1093" y="0"/>
                        <a:pt x="1521" y="254"/>
                        <a:pt x="1627" y="674"/>
                      </a:cubicBezTo>
                      <a:cubicBezTo>
                        <a:pt x="1733" y="1093"/>
                        <a:pt x="1478" y="1520"/>
                        <a:pt x="1059" y="1627"/>
                      </a:cubicBezTo>
                      <a:cubicBezTo>
                        <a:pt x="640" y="1733"/>
                        <a:pt x="212" y="1478"/>
                        <a:pt x="106" y="1059"/>
                      </a:cubicBezTo>
                      <a:close/>
                      <a:moveTo>
                        <a:pt x="142" y="1050"/>
                      </a:moveTo>
                      <a:cubicBezTo>
                        <a:pt x="243" y="1449"/>
                        <a:pt x="650" y="1692"/>
                        <a:pt x="1050" y="1591"/>
                      </a:cubicBezTo>
                      <a:cubicBezTo>
                        <a:pt x="1450" y="1490"/>
                        <a:pt x="1692" y="1082"/>
                        <a:pt x="1591" y="683"/>
                      </a:cubicBezTo>
                      <a:cubicBezTo>
                        <a:pt x="1490" y="283"/>
                        <a:pt x="1083" y="40"/>
                        <a:pt x="683" y="141"/>
                      </a:cubicBezTo>
                      <a:cubicBezTo>
                        <a:pt x="283" y="243"/>
                        <a:pt x="41" y="650"/>
                        <a:pt x="142" y="1050"/>
                      </a:cubicBezTo>
                      <a:close/>
                    </a:path>
                  </a:pathLst>
                </a:custGeom>
                <a:solidFill>
                  <a:srgbClr val="C5C6C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1" name="îś1ïḓè">
                  <a:extLst>
                    <a:ext uri="{FF2B5EF4-FFF2-40B4-BE49-F238E27FC236}">
                      <a16:creationId xmlns:a16="http://schemas.microsoft.com/office/drawing/2014/main" xmlns="" id="{DD8ABEC4-5715-4A95-879E-49609FCCCBC1}"/>
                    </a:ext>
                  </a:extLst>
                </p:cNvPr>
                <p:cNvSpPr/>
                <p:nvPr/>
              </p:nvSpPr>
              <p:spPr bwMode="auto">
                <a:xfrm>
                  <a:off x="2544" y="1347"/>
                  <a:ext cx="75" cy="100"/>
                </a:xfrm>
                <a:custGeom>
                  <a:avLst/>
                  <a:gdLst>
                    <a:gd name="T0" fmla="*/ 312 w 312"/>
                    <a:gd name="T1" fmla="*/ 18 h 418"/>
                    <a:gd name="T2" fmla="*/ 292 w 312"/>
                    <a:gd name="T3" fmla="*/ 9 h 418"/>
                    <a:gd name="T4" fmla="*/ 209 w 312"/>
                    <a:gd name="T5" fmla="*/ 6 h 418"/>
                    <a:gd name="T6" fmla="*/ 36 w 312"/>
                    <a:gd name="T7" fmla="*/ 124 h 418"/>
                    <a:gd name="T8" fmla="*/ 36 w 312"/>
                    <a:gd name="T9" fmla="*/ 124 h 418"/>
                    <a:gd name="T10" fmla="*/ 36 w 312"/>
                    <a:gd name="T11" fmla="*/ 125 h 418"/>
                    <a:gd name="T12" fmla="*/ 40 w 312"/>
                    <a:gd name="T13" fmla="*/ 334 h 418"/>
                    <a:gd name="T14" fmla="*/ 89 w 312"/>
                    <a:gd name="T15" fmla="*/ 401 h 418"/>
                    <a:gd name="T16" fmla="*/ 118 w 312"/>
                    <a:gd name="T17" fmla="*/ 418 h 418"/>
                    <a:gd name="T18" fmla="*/ 119 w 312"/>
                    <a:gd name="T19" fmla="*/ 413 h 418"/>
                    <a:gd name="T20" fmla="*/ 312 w 312"/>
                    <a:gd name="T21" fmla="*/ 18 h 4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12" h="418">
                      <a:moveTo>
                        <a:pt x="312" y="18"/>
                      </a:moveTo>
                      <a:cubicBezTo>
                        <a:pt x="299" y="12"/>
                        <a:pt x="292" y="9"/>
                        <a:pt x="292" y="9"/>
                      </a:cubicBezTo>
                      <a:cubicBezTo>
                        <a:pt x="292" y="9"/>
                        <a:pt x="256" y="0"/>
                        <a:pt x="209" y="6"/>
                      </a:cubicBezTo>
                      <a:cubicBezTo>
                        <a:pt x="138" y="14"/>
                        <a:pt x="71" y="56"/>
                        <a:pt x="36" y="124"/>
                      </a:cubicBezTo>
                      <a:cubicBezTo>
                        <a:pt x="36" y="124"/>
                        <a:pt x="36" y="124"/>
                        <a:pt x="36" y="124"/>
                      </a:cubicBezTo>
                      <a:cubicBezTo>
                        <a:pt x="36" y="125"/>
                        <a:pt x="36" y="125"/>
                        <a:pt x="36" y="125"/>
                      </a:cubicBezTo>
                      <a:cubicBezTo>
                        <a:pt x="0" y="193"/>
                        <a:pt x="4" y="272"/>
                        <a:pt x="40" y="334"/>
                      </a:cubicBezTo>
                      <a:cubicBezTo>
                        <a:pt x="62" y="376"/>
                        <a:pt x="89" y="401"/>
                        <a:pt x="89" y="401"/>
                      </a:cubicBezTo>
                      <a:cubicBezTo>
                        <a:pt x="89" y="401"/>
                        <a:pt x="100" y="407"/>
                        <a:pt x="118" y="418"/>
                      </a:cubicBezTo>
                      <a:cubicBezTo>
                        <a:pt x="119" y="416"/>
                        <a:pt x="119" y="414"/>
                        <a:pt x="119" y="413"/>
                      </a:cubicBezTo>
                      <a:lnTo>
                        <a:pt x="312" y="18"/>
                      </a:lnTo>
                      <a:close/>
                    </a:path>
                  </a:pathLst>
                </a:custGeom>
                <a:solidFill>
                  <a:srgbClr val="EE77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2" name="îśľïḓè">
                  <a:extLst>
                    <a:ext uri="{FF2B5EF4-FFF2-40B4-BE49-F238E27FC236}">
                      <a16:creationId xmlns:a16="http://schemas.microsoft.com/office/drawing/2014/main" xmlns="" id="{B17E3D26-77FC-4956-9B69-D631178B09CE}"/>
                    </a:ext>
                  </a:extLst>
                </p:cNvPr>
                <p:cNvSpPr/>
                <p:nvPr/>
              </p:nvSpPr>
              <p:spPr bwMode="auto">
                <a:xfrm>
                  <a:off x="2594" y="1362"/>
                  <a:ext cx="277" cy="214"/>
                </a:xfrm>
                <a:custGeom>
                  <a:avLst/>
                  <a:gdLst>
                    <a:gd name="T0" fmla="*/ 1041 w 1154"/>
                    <a:gd name="T1" fmla="*/ 385 h 892"/>
                    <a:gd name="T2" fmla="*/ 1014 w 1154"/>
                    <a:gd name="T3" fmla="*/ 368 h 892"/>
                    <a:gd name="T4" fmla="*/ 1006 w 1154"/>
                    <a:gd name="T5" fmla="*/ 363 h 892"/>
                    <a:gd name="T6" fmla="*/ 998 w 1154"/>
                    <a:gd name="T7" fmla="*/ 360 h 892"/>
                    <a:gd name="T8" fmla="*/ 980 w 1154"/>
                    <a:gd name="T9" fmla="*/ 351 h 892"/>
                    <a:gd name="T10" fmla="*/ 202 w 1154"/>
                    <a:gd name="T11" fmla="*/ 0 h 892"/>
                    <a:gd name="T12" fmla="*/ 8 w 1154"/>
                    <a:gd name="T13" fmla="*/ 397 h 892"/>
                    <a:gd name="T14" fmla="*/ 0 w 1154"/>
                    <a:gd name="T15" fmla="*/ 408 h 892"/>
                    <a:gd name="T16" fmla="*/ 730 w 1154"/>
                    <a:gd name="T17" fmla="*/ 835 h 892"/>
                    <a:gd name="T18" fmla="*/ 747 w 1154"/>
                    <a:gd name="T19" fmla="*/ 845 h 892"/>
                    <a:gd name="T20" fmla="*/ 755 w 1154"/>
                    <a:gd name="T21" fmla="*/ 849 h 892"/>
                    <a:gd name="T22" fmla="*/ 763 w 1154"/>
                    <a:gd name="T23" fmla="*/ 853 h 892"/>
                    <a:gd name="T24" fmla="*/ 793 w 1154"/>
                    <a:gd name="T25" fmla="*/ 865 h 892"/>
                    <a:gd name="T26" fmla="*/ 1026 w 1154"/>
                    <a:gd name="T27" fmla="*/ 838 h 892"/>
                    <a:gd name="T28" fmla="*/ 1028 w 1154"/>
                    <a:gd name="T29" fmla="*/ 836 h 892"/>
                    <a:gd name="T30" fmla="*/ 1063 w 1154"/>
                    <a:gd name="T31" fmla="*/ 810 h 892"/>
                    <a:gd name="T32" fmla="*/ 1066 w 1154"/>
                    <a:gd name="T33" fmla="*/ 806 h 892"/>
                    <a:gd name="T34" fmla="*/ 1096 w 1154"/>
                    <a:gd name="T35" fmla="*/ 775 h 892"/>
                    <a:gd name="T36" fmla="*/ 1099 w 1154"/>
                    <a:gd name="T37" fmla="*/ 770 h 892"/>
                    <a:gd name="T38" fmla="*/ 1123 w 1154"/>
                    <a:gd name="T39" fmla="*/ 732 h 892"/>
                    <a:gd name="T40" fmla="*/ 1123 w 1154"/>
                    <a:gd name="T41" fmla="*/ 732 h 892"/>
                    <a:gd name="T42" fmla="*/ 1123 w 1154"/>
                    <a:gd name="T43" fmla="*/ 732 h 892"/>
                    <a:gd name="T44" fmla="*/ 1141 w 1154"/>
                    <a:gd name="T45" fmla="*/ 690 h 892"/>
                    <a:gd name="T46" fmla="*/ 1142 w 1154"/>
                    <a:gd name="T47" fmla="*/ 685 h 892"/>
                    <a:gd name="T48" fmla="*/ 1151 w 1154"/>
                    <a:gd name="T49" fmla="*/ 642 h 892"/>
                    <a:gd name="T50" fmla="*/ 1152 w 1154"/>
                    <a:gd name="T51" fmla="*/ 637 h 892"/>
                    <a:gd name="T52" fmla="*/ 1153 w 1154"/>
                    <a:gd name="T53" fmla="*/ 594 h 892"/>
                    <a:gd name="T54" fmla="*/ 1153 w 1154"/>
                    <a:gd name="T55" fmla="*/ 591 h 892"/>
                    <a:gd name="T56" fmla="*/ 1041 w 1154"/>
                    <a:gd name="T57" fmla="*/ 385 h 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154" h="892">
                      <a:moveTo>
                        <a:pt x="1041" y="385"/>
                      </a:moveTo>
                      <a:cubicBezTo>
                        <a:pt x="1033" y="379"/>
                        <a:pt x="1024" y="373"/>
                        <a:pt x="1014" y="368"/>
                      </a:cubicBezTo>
                      <a:cubicBezTo>
                        <a:pt x="1011" y="366"/>
                        <a:pt x="1009" y="364"/>
                        <a:pt x="1006" y="363"/>
                      </a:cubicBezTo>
                      <a:cubicBezTo>
                        <a:pt x="1003" y="362"/>
                        <a:pt x="1001" y="361"/>
                        <a:pt x="998" y="360"/>
                      </a:cubicBezTo>
                      <a:cubicBezTo>
                        <a:pt x="992" y="357"/>
                        <a:pt x="986" y="354"/>
                        <a:pt x="980" y="351"/>
                      </a:cubicBezTo>
                      <a:cubicBezTo>
                        <a:pt x="841" y="289"/>
                        <a:pt x="413" y="95"/>
                        <a:pt x="202" y="0"/>
                      </a:cubicBezTo>
                      <a:cubicBezTo>
                        <a:pt x="8" y="397"/>
                        <a:pt x="8" y="397"/>
                        <a:pt x="8" y="397"/>
                      </a:cubicBezTo>
                      <a:cubicBezTo>
                        <a:pt x="6" y="402"/>
                        <a:pt x="3" y="404"/>
                        <a:pt x="0" y="408"/>
                      </a:cubicBezTo>
                      <a:cubicBezTo>
                        <a:pt x="202" y="526"/>
                        <a:pt x="600" y="758"/>
                        <a:pt x="730" y="835"/>
                      </a:cubicBezTo>
                      <a:cubicBezTo>
                        <a:pt x="735" y="838"/>
                        <a:pt x="741" y="842"/>
                        <a:pt x="747" y="845"/>
                      </a:cubicBezTo>
                      <a:cubicBezTo>
                        <a:pt x="750" y="846"/>
                        <a:pt x="752" y="848"/>
                        <a:pt x="755" y="849"/>
                      </a:cubicBezTo>
                      <a:cubicBezTo>
                        <a:pt x="757" y="851"/>
                        <a:pt x="760" y="852"/>
                        <a:pt x="763" y="853"/>
                      </a:cubicBezTo>
                      <a:cubicBezTo>
                        <a:pt x="773" y="858"/>
                        <a:pt x="783" y="862"/>
                        <a:pt x="793" y="865"/>
                      </a:cubicBezTo>
                      <a:cubicBezTo>
                        <a:pt x="872" y="892"/>
                        <a:pt x="958" y="880"/>
                        <a:pt x="1026" y="838"/>
                      </a:cubicBezTo>
                      <a:cubicBezTo>
                        <a:pt x="1027" y="837"/>
                        <a:pt x="1027" y="837"/>
                        <a:pt x="1028" y="836"/>
                      </a:cubicBezTo>
                      <a:cubicBezTo>
                        <a:pt x="1040" y="828"/>
                        <a:pt x="1052" y="820"/>
                        <a:pt x="1063" y="810"/>
                      </a:cubicBezTo>
                      <a:cubicBezTo>
                        <a:pt x="1064" y="809"/>
                        <a:pt x="1065" y="808"/>
                        <a:pt x="1066" y="806"/>
                      </a:cubicBezTo>
                      <a:cubicBezTo>
                        <a:pt x="1077" y="797"/>
                        <a:pt x="1087" y="786"/>
                        <a:pt x="1096" y="775"/>
                      </a:cubicBezTo>
                      <a:cubicBezTo>
                        <a:pt x="1097" y="773"/>
                        <a:pt x="1098" y="772"/>
                        <a:pt x="1099" y="770"/>
                      </a:cubicBezTo>
                      <a:cubicBezTo>
                        <a:pt x="1108" y="758"/>
                        <a:pt x="1116" y="746"/>
                        <a:pt x="1123" y="732"/>
                      </a:cubicBezTo>
                      <a:cubicBezTo>
                        <a:pt x="1123" y="732"/>
                        <a:pt x="1123" y="732"/>
                        <a:pt x="1123" y="732"/>
                      </a:cubicBezTo>
                      <a:cubicBezTo>
                        <a:pt x="1123" y="732"/>
                        <a:pt x="1123" y="732"/>
                        <a:pt x="1123" y="732"/>
                      </a:cubicBezTo>
                      <a:cubicBezTo>
                        <a:pt x="1130" y="718"/>
                        <a:pt x="1136" y="704"/>
                        <a:pt x="1141" y="690"/>
                      </a:cubicBezTo>
                      <a:cubicBezTo>
                        <a:pt x="1141" y="688"/>
                        <a:pt x="1142" y="686"/>
                        <a:pt x="1142" y="685"/>
                      </a:cubicBezTo>
                      <a:cubicBezTo>
                        <a:pt x="1146" y="671"/>
                        <a:pt x="1149" y="657"/>
                        <a:pt x="1151" y="642"/>
                      </a:cubicBezTo>
                      <a:cubicBezTo>
                        <a:pt x="1151" y="641"/>
                        <a:pt x="1152" y="639"/>
                        <a:pt x="1152" y="637"/>
                      </a:cubicBezTo>
                      <a:cubicBezTo>
                        <a:pt x="1153" y="623"/>
                        <a:pt x="1154" y="608"/>
                        <a:pt x="1153" y="594"/>
                      </a:cubicBezTo>
                      <a:cubicBezTo>
                        <a:pt x="1153" y="593"/>
                        <a:pt x="1153" y="592"/>
                        <a:pt x="1153" y="591"/>
                      </a:cubicBezTo>
                      <a:cubicBezTo>
                        <a:pt x="1149" y="511"/>
                        <a:pt x="1109" y="435"/>
                        <a:pt x="1041" y="385"/>
                      </a:cubicBezTo>
                      <a:close/>
                    </a:path>
                  </a:pathLst>
                </a:custGeom>
                <a:solidFill>
                  <a:srgbClr val="EE77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3" name="íṡḷíḑe">
                  <a:extLst>
                    <a:ext uri="{FF2B5EF4-FFF2-40B4-BE49-F238E27FC236}">
                      <a16:creationId xmlns:a16="http://schemas.microsoft.com/office/drawing/2014/main" xmlns="" id="{1168FC38-C2D8-4617-92E1-8DF126C2B378}"/>
                    </a:ext>
                  </a:extLst>
                </p:cNvPr>
                <p:cNvSpPr/>
                <p:nvPr/>
              </p:nvSpPr>
              <p:spPr bwMode="auto">
                <a:xfrm>
                  <a:off x="2573" y="1352"/>
                  <a:ext cx="70" cy="108"/>
                </a:xfrm>
                <a:custGeom>
                  <a:avLst/>
                  <a:gdLst>
                    <a:gd name="T0" fmla="*/ 293 w 293"/>
                    <a:gd name="T1" fmla="*/ 45 h 453"/>
                    <a:gd name="T2" fmla="*/ 194 w 293"/>
                    <a:gd name="T3" fmla="*/ 0 h 453"/>
                    <a:gd name="T4" fmla="*/ 1 w 293"/>
                    <a:gd name="T5" fmla="*/ 395 h 453"/>
                    <a:gd name="T6" fmla="*/ 0 w 293"/>
                    <a:gd name="T7" fmla="*/ 400 h 453"/>
                    <a:gd name="T8" fmla="*/ 91 w 293"/>
                    <a:gd name="T9" fmla="*/ 453 h 453"/>
                    <a:gd name="T10" fmla="*/ 99 w 293"/>
                    <a:gd name="T11" fmla="*/ 442 h 453"/>
                    <a:gd name="T12" fmla="*/ 293 w 293"/>
                    <a:gd name="T13" fmla="*/ 45 h 4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3" h="453">
                      <a:moveTo>
                        <a:pt x="293" y="45"/>
                      </a:moveTo>
                      <a:cubicBezTo>
                        <a:pt x="249" y="24"/>
                        <a:pt x="214" y="9"/>
                        <a:pt x="194" y="0"/>
                      </a:cubicBezTo>
                      <a:cubicBezTo>
                        <a:pt x="1" y="395"/>
                        <a:pt x="1" y="395"/>
                        <a:pt x="1" y="395"/>
                      </a:cubicBezTo>
                      <a:cubicBezTo>
                        <a:pt x="1" y="396"/>
                        <a:pt x="1" y="398"/>
                        <a:pt x="0" y="400"/>
                      </a:cubicBezTo>
                      <a:cubicBezTo>
                        <a:pt x="21" y="412"/>
                        <a:pt x="53" y="430"/>
                        <a:pt x="91" y="453"/>
                      </a:cubicBezTo>
                      <a:cubicBezTo>
                        <a:pt x="94" y="449"/>
                        <a:pt x="97" y="447"/>
                        <a:pt x="99" y="442"/>
                      </a:cubicBezTo>
                      <a:lnTo>
                        <a:pt x="293" y="45"/>
                      </a:lnTo>
                      <a:close/>
                    </a:path>
                  </a:pathLst>
                </a:custGeom>
                <a:solidFill>
                  <a:srgbClr val="1D344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4" name="íŝlíďê">
                  <a:extLst>
                    <a:ext uri="{FF2B5EF4-FFF2-40B4-BE49-F238E27FC236}">
                      <a16:creationId xmlns:a16="http://schemas.microsoft.com/office/drawing/2014/main" xmlns="" id="{CB5012DC-9E17-4B3F-A692-B3FB71FF3112}"/>
                    </a:ext>
                  </a:extLst>
                </p:cNvPr>
                <p:cNvSpPr/>
                <p:nvPr/>
              </p:nvSpPr>
              <p:spPr bwMode="auto">
                <a:xfrm>
                  <a:off x="2519" y="634"/>
                  <a:ext cx="662" cy="716"/>
                </a:xfrm>
                <a:custGeom>
                  <a:avLst/>
                  <a:gdLst>
                    <a:gd name="T0" fmla="*/ 1396 w 2766"/>
                    <a:gd name="T1" fmla="*/ 1124 h 2995"/>
                    <a:gd name="T2" fmla="*/ 1444 w 2766"/>
                    <a:gd name="T3" fmla="*/ 637 h 2995"/>
                    <a:gd name="T4" fmla="*/ 1356 w 2766"/>
                    <a:gd name="T5" fmla="*/ 400 h 2995"/>
                    <a:gd name="T6" fmla="*/ 1037 w 2766"/>
                    <a:gd name="T7" fmla="*/ 0 h 2995"/>
                    <a:gd name="T8" fmla="*/ 487 w 2766"/>
                    <a:gd name="T9" fmla="*/ 359 h 2995"/>
                    <a:gd name="T10" fmla="*/ 486 w 2766"/>
                    <a:gd name="T11" fmla="*/ 357 h 2995"/>
                    <a:gd name="T12" fmla="*/ 479 w 2766"/>
                    <a:gd name="T13" fmla="*/ 364 h 2995"/>
                    <a:gd name="T14" fmla="*/ 470 w 2766"/>
                    <a:gd name="T15" fmla="*/ 370 h 2995"/>
                    <a:gd name="T16" fmla="*/ 471 w 2766"/>
                    <a:gd name="T17" fmla="*/ 371 h 2995"/>
                    <a:gd name="T18" fmla="*/ 0 w 2766"/>
                    <a:gd name="T19" fmla="*/ 828 h 2995"/>
                    <a:gd name="T20" fmla="*/ 318 w 2766"/>
                    <a:gd name="T21" fmla="*/ 1228 h 2995"/>
                    <a:gd name="T22" fmla="*/ 530 w 2766"/>
                    <a:gd name="T23" fmla="*/ 1366 h 2995"/>
                    <a:gd name="T24" fmla="*/ 1015 w 2766"/>
                    <a:gd name="T25" fmla="*/ 1428 h 2995"/>
                    <a:gd name="T26" fmla="*/ 1258 w 2766"/>
                    <a:gd name="T27" fmla="*/ 1597 h 2995"/>
                    <a:gd name="T28" fmla="*/ 1369 w 2766"/>
                    <a:gd name="T29" fmla="*/ 1871 h 2995"/>
                    <a:gd name="T30" fmla="*/ 1321 w 2766"/>
                    <a:gd name="T31" fmla="*/ 2358 h 2995"/>
                    <a:gd name="T32" fmla="*/ 1409 w 2766"/>
                    <a:gd name="T33" fmla="*/ 2595 h 2995"/>
                    <a:gd name="T34" fmla="*/ 1728 w 2766"/>
                    <a:gd name="T35" fmla="*/ 2995 h 2995"/>
                    <a:gd name="T36" fmla="*/ 2278 w 2766"/>
                    <a:gd name="T37" fmla="*/ 2637 h 2995"/>
                    <a:gd name="T38" fmla="*/ 2279 w 2766"/>
                    <a:gd name="T39" fmla="*/ 2638 h 2995"/>
                    <a:gd name="T40" fmla="*/ 2287 w 2766"/>
                    <a:gd name="T41" fmla="*/ 2631 h 2995"/>
                    <a:gd name="T42" fmla="*/ 2295 w 2766"/>
                    <a:gd name="T43" fmla="*/ 2625 h 2995"/>
                    <a:gd name="T44" fmla="*/ 2294 w 2766"/>
                    <a:gd name="T45" fmla="*/ 2624 h 2995"/>
                    <a:gd name="T46" fmla="*/ 2766 w 2766"/>
                    <a:gd name="T47" fmla="*/ 2167 h 2995"/>
                    <a:gd name="T48" fmla="*/ 2447 w 2766"/>
                    <a:gd name="T49" fmla="*/ 1768 h 2995"/>
                    <a:gd name="T50" fmla="*/ 2236 w 2766"/>
                    <a:gd name="T51" fmla="*/ 1629 h 2995"/>
                    <a:gd name="T52" fmla="*/ 1750 w 2766"/>
                    <a:gd name="T53" fmla="*/ 1567 h 2995"/>
                    <a:gd name="T54" fmla="*/ 1507 w 2766"/>
                    <a:gd name="T55" fmla="*/ 1398 h 2995"/>
                    <a:gd name="T56" fmla="*/ 1396 w 2766"/>
                    <a:gd name="T57" fmla="*/ 1124 h 29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766" h="2995">
                      <a:moveTo>
                        <a:pt x="1396" y="1124"/>
                      </a:moveTo>
                      <a:cubicBezTo>
                        <a:pt x="1396" y="1124"/>
                        <a:pt x="1447" y="764"/>
                        <a:pt x="1444" y="637"/>
                      </a:cubicBezTo>
                      <a:cubicBezTo>
                        <a:pt x="1442" y="510"/>
                        <a:pt x="1356" y="400"/>
                        <a:pt x="1356" y="400"/>
                      </a:cubicBezTo>
                      <a:cubicBezTo>
                        <a:pt x="1037" y="0"/>
                        <a:pt x="1037" y="0"/>
                        <a:pt x="1037" y="0"/>
                      </a:cubicBezTo>
                      <a:cubicBezTo>
                        <a:pt x="487" y="359"/>
                        <a:pt x="487" y="359"/>
                        <a:pt x="487" y="359"/>
                      </a:cubicBezTo>
                      <a:cubicBezTo>
                        <a:pt x="486" y="357"/>
                        <a:pt x="486" y="357"/>
                        <a:pt x="486" y="357"/>
                      </a:cubicBezTo>
                      <a:cubicBezTo>
                        <a:pt x="479" y="364"/>
                        <a:pt x="479" y="364"/>
                        <a:pt x="479" y="364"/>
                      </a:cubicBezTo>
                      <a:cubicBezTo>
                        <a:pt x="470" y="370"/>
                        <a:pt x="470" y="370"/>
                        <a:pt x="470" y="370"/>
                      </a:cubicBezTo>
                      <a:cubicBezTo>
                        <a:pt x="471" y="371"/>
                        <a:pt x="471" y="371"/>
                        <a:pt x="471" y="371"/>
                      </a:cubicBezTo>
                      <a:cubicBezTo>
                        <a:pt x="0" y="828"/>
                        <a:pt x="0" y="828"/>
                        <a:pt x="0" y="828"/>
                      </a:cubicBezTo>
                      <a:cubicBezTo>
                        <a:pt x="318" y="1228"/>
                        <a:pt x="318" y="1228"/>
                        <a:pt x="318" y="1228"/>
                      </a:cubicBezTo>
                      <a:cubicBezTo>
                        <a:pt x="318" y="1228"/>
                        <a:pt x="406" y="1336"/>
                        <a:pt x="530" y="1366"/>
                      </a:cubicBezTo>
                      <a:cubicBezTo>
                        <a:pt x="653" y="1397"/>
                        <a:pt x="1015" y="1428"/>
                        <a:pt x="1015" y="1428"/>
                      </a:cubicBezTo>
                      <a:cubicBezTo>
                        <a:pt x="1015" y="1428"/>
                        <a:pt x="1123" y="1437"/>
                        <a:pt x="1258" y="1597"/>
                      </a:cubicBezTo>
                      <a:cubicBezTo>
                        <a:pt x="1384" y="1764"/>
                        <a:pt x="1369" y="1871"/>
                        <a:pt x="1369" y="1871"/>
                      </a:cubicBezTo>
                      <a:cubicBezTo>
                        <a:pt x="1369" y="1871"/>
                        <a:pt x="1318" y="2231"/>
                        <a:pt x="1321" y="2358"/>
                      </a:cubicBezTo>
                      <a:cubicBezTo>
                        <a:pt x="1324" y="2486"/>
                        <a:pt x="1409" y="2595"/>
                        <a:pt x="1409" y="2595"/>
                      </a:cubicBezTo>
                      <a:cubicBezTo>
                        <a:pt x="1728" y="2995"/>
                        <a:pt x="1728" y="2995"/>
                        <a:pt x="1728" y="2995"/>
                      </a:cubicBezTo>
                      <a:cubicBezTo>
                        <a:pt x="2278" y="2637"/>
                        <a:pt x="2278" y="2637"/>
                        <a:pt x="2278" y="2637"/>
                      </a:cubicBezTo>
                      <a:cubicBezTo>
                        <a:pt x="2279" y="2638"/>
                        <a:pt x="2279" y="2638"/>
                        <a:pt x="2279" y="2638"/>
                      </a:cubicBezTo>
                      <a:cubicBezTo>
                        <a:pt x="2287" y="2631"/>
                        <a:pt x="2287" y="2631"/>
                        <a:pt x="2287" y="2631"/>
                      </a:cubicBezTo>
                      <a:cubicBezTo>
                        <a:pt x="2295" y="2625"/>
                        <a:pt x="2295" y="2625"/>
                        <a:pt x="2295" y="2625"/>
                      </a:cubicBezTo>
                      <a:cubicBezTo>
                        <a:pt x="2294" y="2624"/>
                        <a:pt x="2294" y="2624"/>
                        <a:pt x="2294" y="2624"/>
                      </a:cubicBezTo>
                      <a:cubicBezTo>
                        <a:pt x="2766" y="2167"/>
                        <a:pt x="2766" y="2167"/>
                        <a:pt x="2766" y="2167"/>
                      </a:cubicBezTo>
                      <a:cubicBezTo>
                        <a:pt x="2447" y="1768"/>
                        <a:pt x="2447" y="1768"/>
                        <a:pt x="2447" y="1768"/>
                      </a:cubicBezTo>
                      <a:cubicBezTo>
                        <a:pt x="2447" y="1768"/>
                        <a:pt x="2359" y="1660"/>
                        <a:pt x="2236" y="1629"/>
                      </a:cubicBezTo>
                      <a:cubicBezTo>
                        <a:pt x="2112" y="1598"/>
                        <a:pt x="1750" y="1567"/>
                        <a:pt x="1750" y="1567"/>
                      </a:cubicBezTo>
                      <a:cubicBezTo>
                        <a:pt x="1750" y="1567"/>
                        <a:pt x="1642" y="1558"/>
                        <a:pt x="1507" y="1398"/>
                      </a:cubicBezTo>
                      <a:cubicBezTo>
                        <a:pt x="1381" y="1231"/>
                        <a:pt x="1396" y="1124"/>
                        <a:pt x="1396" y="1124"/>
                      </a:cubicBezTo>
                      <a:close/>
                    </a:path>
                  </a:pathLst>
                </a:custGeom>
                <a:solidFill>
                  <a:srgbClr val="F3FA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5" name="iṩļîďe">
                  <a:extLst>
                    <a:ext uri="{FF2B5EF4-FFF2-40B4-BE49-F238E27FC236}">
                      <a16:creationId xmlns:a16="http://schemas.microsoft.com/office/drawing/2014/main" xmlns="" id="{0FCCC3CD-9821-42C9-9B32-3B6441DA8989}"/>
                    </a:ext>
                  </a:extLst>
                </p:cNvPr>
                <p:cNvSpPr/>
                <p:nvPr/>
              </p:nvSpPr>
              <p:spPr bwMode="auto">
                <a:xfrm>
                  <a:off x="2486" y="708"/>
                  <a:ext cx="165" cy="144"/>
                </a:xfrm>
                <a:custGeom>
                  <a:avLst/>
                  <a:gdLst>
                    <a:gd name="T0" fmla="*/ 17 w 689"/>
                    <a:gd name="T1" fmla="*/ 443 h 603"/>
                    <a:gd name="T2" fmla="*/ 18 w 689"/>
                    <a:gd name="T3" fmla="*/ 507 h 603"/>
                    <a:gd name="T4" fmla="*/ 72 w 689"/>
                    <a:gd name="T5" fmla="*/ 574 h 603"/>
                    <a:gd name="T6" fmla="*/ 134 w 689"/>
                    <a:gd name="T7" fmla="*/ 590 h 603"/>
                    <a:gd name="T8" fmla="*/ 689 w 689"/>
                    <a:gd name="T9" fmla="*/ 147 h 603"/>
                    <a:gd name="T10" fmla="*/ 572 w 689"/>
                    <a:gd name="T11" fmla="*/ 0 h 603"/>
                    <a:gd name="T12" fmla="*/ 17 w 689"/>
                    <a:gd name="T13" fmla="*/ 443 h 6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89" h="603">
                      <a:moveTo>
                        <a:pt x="17" y="443"/>
                      </a:moveTo>
                      <a:cubicBezTo>
                        <a:pt x="0" y="456"/>
                        <a:pt x="1" y="485"/>
                        <a:pt x="18" y="507"/>
                      </a:cubicBezTo>
                      <a:cubicBezTo>
                        <a:pt x="72" y="574"/>
                        <a:pt x="72" y="574"/>
                        <a:pt x="72" y="574"/>
                      </a:cubicBezTo>
                      <a:cubicBezTo>
                        <a:pt x="89" y="596"/>
                        <a:pt x="117" y="603"/>
                        <a:pt x="134" y="590"/>
                      </a:cubicBezTo>
                      <a:cubicBezTo>
                        <a:pt x="689" y="147"/>
                        <a:pt x="689" y="147"/>
                        <a:pt x="689" y="147"/>
                      </a:cubicBezTo>
                      <a:cubicBezTo>
                        <a:pt x="572" y="0"/>
                        <a:pt x="572" y="0"/>
                        <a:pt x="572" y="0"/>
                      </a:cubicBezTo>
                      <a:lnTo>
                        <a:pt x="17" y="443"/>
                      </a:lnTo>
                      <a:close/>
                    </a:path>
                  </a:pathLst>
                </a:custGeom>
                <a:solidFill>
                  <a:srgbClr val="4D58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6" name="íś1ïḋê">
                  <a:extLst>
                    <a:ext uri="{FF2B5EF4-FFF2-40B4-BE49-F238E27FC236}">
                      <a16:creationId xmlns:a16="http://schemas.microsoft.com/office/drawing/2014/main" xmlns="" id="{C778A9C6-6AC8-4A81-AAF8-AF78BE5EB09B}"/>
                    </a:ext>
                  </a:extLst>
                </p:cNvPr>
                <p:cNvSpPr/>
                <p:nvPr/>
              </p:nvSpPr>
              <p:spPr bwMode="auto">
                <a:xfrm>
                  <a:off x="2623" y="599"/>
                  <a:ext cx="165" cy="144"/>
                </a:xfrm>
                <a:custGeom>
                  <a:avLst/>
                  <a:gdLst>
                    <a:gd name="T0" fmla="*/ 671 w 689"/>
                    <a:gd name="T1" fmla="*/ 96 h 603"/>
                    <a:gd name="T2" fmla="*/ 618 w 689"/>
                    <a:gd name="T3" fmla="*/ 29 h 603"/>
                    <a:gd name="T4" fmla="*/ 555 w 689"/>
                    <a:gd name="T5" fmla="*/ 13 h 603"/>
                    <a:gd name="T6" fmla="*/ 0 w 689"/>
                    <a:gd name="T7" fmla="*/ 456 h 603"/>
                    <a:gd name="T8" fmla="*/ 117 w 689"/>
                    <a:gd name="T9" fmla="*/ 603 h 603"/>
                    <a:gd name="T10" fmla="*/ 672 w 689"/>
                    <a:gd name="T11" fmla="*/ 161 h 603"/>
                    <a:gd name="T12" fmla="*/ 671 w 689"/>
                    <a:gd name="T13" fmla="*/ 96 h 6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89" h="603">
                      <a:moveTo>
                        <a:pt x="671" y="96"/>
                      </a:moveTo>
                      <a:cubicBezTo>
                        <a:pt x="618" y="29"/>
                        <a:pt x="618" y="29"/>
                        <a:pt x="618" y="29"/>
                      </a:cubicBezTo>
                      <a:cubicBezTo>
                        <a:pt x="600" y="7"/>
                        <a:pt x="572" y="0"/>
                        <a:pt x="555" y="13"/>
                      </a:cubicBezTo>
                      <a:cubicBezTo>
                        <a:pt x="0" y="456"/>
                        <a:pt x="0" y="456"/>
                        <a:pt x="0" y="456"/>
                      </a:cubicBezTo>
                      <a:cubicBezTo>
                        <a:pt x="117" y="603"/>
                        <a:pt x="117" y="603"/>
                        <a:pt x="117" y="603"/>
                      </a:cubicBezTo>
                      <a:cubicBezTo>
                        <a:pt x="672" y="161"/>
                        <a:pt x="672" y="161"/>
                        <a:pt x="672" y="161"/>
                      </a:cubicBezTo>
                      <a:cubicBezTo>
                        <a:pt x="689" y="147"/>
                        <a:pt x="689" y="118"/>
                        <a:pt x="671" y="96"/>
                      </a:cubicBezTo>
                      <a:close/>
                    </a:path>
                  </a:pathLst>
                </a:custGeom>
                <a:solidFill>
                  <a:srgbClr val="283A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7" name="ïṣḷíḑê">
                  <a:extLst>
                    <a:ext uri="{FF2B5EF4-FFF2-40B4-BE49-F238E27FC236}">
                      <a16:creationId xmlns:a16="http://schemas.microsoft.com/office/drawing/2014/main" xmlns="" id="{B6383968-A6E9-49EB-A5F6-57B1DC9A4D29}"/>
                    </a:ext>
                  </a:extLst>
                </p:cNvPr>
                <p:cNvSpPr/>
                <p:nvPr/>
              </p:nvSpPr>
              <p:spPr bwMode="auto">
                <a:xfrm>
                  <a:off x="3048" y="1131"/>
                  <a:ext cx="165" cy="144"/>
                </a:xfrm>
                <a:custGeom>
                  <a:avLst/>
                  <a:gdLst>
                    <a:gd name="T0" fmla="*/ 672 w 689"/>
                    <a:gd name="T1" fmla="*/ 160 h 603"/>
                    <a:gd name="T2" fmla="*/ 671 w 689"/>
                    <a:gd name="T3" fmla="*/ 96 h 603"/>
                    <a:gd name="T4" fmla="*/ 617 w 689"/>
                    <a:gd name="T5" fmla="*/ 29 h 603"/>
                    <a:gd name="T6" fmla="*/ 555 w 689"/>
                    <a:gd name="T7" fmla="*/ 13 h 603"/>
                    <a:gd name="T8" fmla="*/ 0 w 689"/>
                    <a:gd name="T9" fmla="*/ 456 h 603"/>
                    <a:gd name="T10" fmla="*/ 117 w 689"/>
                    <a:gd name="T11" fmla="*/ 603 h 603"/>
                    <a:gd name="T12" fmla="*/ 672 w 689"/>
                    <a:gd name="T13" fmla="*/ 160 h 6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89" h="603">
                      <a:moveTo>
                        <a:pt x="672" y="160"/>
                      </a:moveTo>
                      <a:cubicBezTo>
                        <a:pt x="689" y="147"/>
                        <a:pt x="689" y="118"/>
                        <a:pt x="671" y="96"/>
                      </a:cubicBezTo>
                      <a:cubicBezTo>
                        <a:pt x="617" y="29"/>
                        <a:pt x="617" y="29"/>
                        <a:pt x="617" y="29"/>
                      </a:cubicBezTo>
                      <a:cubicBezTo>
                        <a:pt x="600" y="7"/>
                        <a:pt x="572" y="0"/>
                        <a:pt x="555" y="13"/>
                      </a:cubicBezTo>
                      <a:cubicBezTo>
                        <a:pt x="0" y="456"/>
                        <a:pt x="0" y="456"/>
                        <a:pt x="0" y="456"/>
                      </a:cubicBezTo>
                      <a:cubicBezTo>
                        <a:pt x="117" y="603"/>
                        <a:pt x="117" y="603"/>
                        <a:pt x="117" y="603"/>
                      </a:cubicBezTo>
                      <a:lnTo>
                        <a:pt x="672" y="160"/>
                      </a:lnTo>
                      <a:close/>
                    </a:path>
                  </a:pathLst>
                </a:custGeom>
                <a:solidFill>
                  <a:srgbClr val="283A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8" name="ïśḻîḑe">
                  <a:extLst>
                    <a:ext uri="{FF2B5EF4-FFF2-40B4-BE49-F238E27FC236}">
                      <a16:creationId xmlns:a16="http://schemas.microsoft.com/office/drawing/2014/main" xmlns="" id="{DF0BE4D4-2E39-4AC8-AB00-9148F2C43F83}"/>
                    </a:ext>
                  </a:extLst>
                </p:cNvPr>
                <p:cNvSpPr/>
                <p:nvPr/>
              </p:nvSpPr>
              <p:spPr bwMode="auto">
                <a:xfrm>
                  <a:off x="2911" y="1240"/>
                  <a:ext cx="165" cy="144"/>
                </a:xfrm>
                <a:custGeom>
                  <a:avLst/>
                  <a:gdLst>
                    <a:gd name="T0" fmla="*/ 18 w 689"/>
                    <a:gd name="T1" fmla="*/ 507 h 603"/>
                    <a:gd name="T2" fmla="*/ 72 w 689"/>
                    <a:gd name="T3" fmla="*/ 574 h 603"/>
                    <a:gd name="T4" fmla="*/ 134 w 689"/>
                    <a:gd name="T5" fmla="*/ 590 h 603"/>
                    <a:gd name="T6" fmla="*/ 689 w 689"/>
                    <a:gd name="T7" fmla="*/ 147 h 603"/>
                    <a:gd name="T8" fmla="*/ 572 w 689"/>
                    <a:gd name="T9" fmla="*/ 0 h 603"/>
                    <a:gd name="T10" fmla="*/ 17 w 689"/>
                    <a:gd name="T11" fmla="*/ 443 h 603"/>
                    <a:gd name="T12" fmla="*/ 18 w 689"/>
                    <a:gd name="T13" fmla="*/ 507 h 6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89" h="603">
                      <a:moveTo>
                        <a:pt x="18" y="507"/>
                      </a:moveTo>
                      <a:cubicBezTo>
                        <a:pt x="72" y="574"/>
                        <a:pt x="72" y="574"/>
                        <a:pt x="72" y="574"/>
                      </a:cubicBezTo>
                      <a:cubicBezTo>
                        <a:pt x="89" y="596"/>
                        <a:pt x="117" y="603"/>
                        <a:pt x="134" y="590"/>
                      </a:cubicBezTo>
                      <a:cubicBezTo>
                        <a:pt x="689" y="147"/>
                        <a:pt x="689" y="147"/>
                        <a:pt x="689" y="147"/>
                      </a:cubicBezTo>
                      <a:cubicBezTo>
                        <a:pt x="572" y="0"/>
                        <a:pt x="572" y="0"/>
                        <a:pt x="572" y="0"/>
                      </a:cubicBezTo>
                      <a:cubicBezTo>
                        <a:pt x="17" y="443"/>
                        <a:pt x="17" y="443"/>
                        <a:pt x="17" y="443"/>
                      </a:cubicBezTo>
                      <a:cubicBezTo>
                        <a:pt x="0" y="456"/>
                        <a:pt x="1" y="485"/>
                        <a:pt x="18" y="507"/>
                      </a:cubicBezTo>
                      <a:close/>
                    </a:path>
                  </a:pathLst>
                </a:custGeom>
                <a:solidFill>
                  <a:srgbClr val="4D58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9" name="îşḻïḑê">
                  <a:extLst>
                    <a:ext uri="{FF2B5EF4-FFF2-40B4-BE49-F238E27FC236}">
                      <a16:creationId xmlns:a16="http://schemas.microsoft.com/office/drawing/2014/main" xmlns="" id="{163C8172-75AD-4C82-B2AC-754D4A24F6B6}"/>
                    </a:ext>
                  </a:extLst>
                </p:cNvPr>
                <p:cNvSpPr/>
                <p:nvPr/>
              </p:nvSpPr>
              <p:spPr bwMode="auto">
                <a:xfrm>
                  <a:off x="2597" y="802"/>
                  <a:ext cx="214" cy="141"/>
                </a:xfrm>
                <a:custGeom>
                  <a:avLst/>
                  <a:gdLst>
                    <a:gd name="T0" fmla="*/ 0 w 892"/>
                    <a:gd name="T1" fmla="*/ 338 h 589"/>
                    <a:gd name="T2" fmla="*/ 359 w 892"/>
                    <a:gd name="T3" fmla="*/ 549 h 589"/>
                    <a:gd name="T4" fmla="*/ 892 w 892"/>
                    <a:gd name="T5" fmla="*/ 589 h 589"/>
                    <a:gd name="T6" fmla="*/ 423 w 892"/>
                    <a:gd name="T7" fmla="*/ 0 h 589"/>
                    <a:gd name="T8" fmla="*/ 0 w 892"/>
                    <a:gd name="T9" fmla="*/ 338 h 5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92" h="589">
                      <a:moveTo>
                        <a:pt x="0" y="338"/>
                      </a:moveTo>
                      <a:cubicBezTo>
                        <a:pt x="22" y="364"/>
                        <a:pt x="167" y="523"/>
                        <a:pt x="359" y="549"/>
                      </a:cubicBezTo>
                      <a:cubicBezTo>
                        <a:pt x="573" y="578"/>
                        <a:pt x="892" y="589"/>
                        <a:pt x="892" y="589"/>
                      </a:cubicBezTo>
                      <a:cubicBezTo>
                        <a:pt x="423" y="0"/>
                        <a:pt x="423" y="0"/>
                        <a:pt x="423" y="0"/>
                      </a:cubicBezTo>
                      <a:lnTo>
                        <a:pt x="0" y="338"/>
                      </a:lnTo>
                      <a:close/>
                    </a:path>
                  </a:pathLst>
                </a:custGeom>
                <a:solidFill>
                  <a:srgbClr val="E6A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0" name="íśľiḓe">
                  <a:extLst>
                    <a:ext uri="{FF2B5EF4-FFF2-40B4-BE49-F238E27FC236}">
                      <a16:creationId xmlns:a16="http://schemas.microsoft.com/office/drawing/2014/main" xmlns="" id="{F96D7C2A-0C52-4A11-A3AA-B49F04FC93C9}"/>
                    </a:ext>
                  </a:extLst>
                </p:cNvPr>
                <p:cNvSpPr/>
                <p:nvPr/>
              </p:nvSpPr>
              <p:spPr bwMode="auto">
                <a:xfrm>
                  <a:off x="2698" y="721"/>
                  <a:ext cx="136" cy="222"/>
                </a:xfrm>
                <a:custGeom>
                  <a:avLst/>
                  <a:gdLst>
                    <a:gd name="T0" fmla="*/ 423 w 567"/>
                    <a:gd name="T1" fmla="*/ 0 h 926"/>
                    <a:gd name="T2" fmla="*/ 549 w 567"/>
                    <a:gd name="T3" fmla="*/ 397 h 926"/>
                    <a:gd name="T4" fmla="*/ 469 w 567"/>
                    <a:gd name="T5" fmla="*/ 926 h 926"/>
                    <a:gd name="T6" fmla="*/ 0 w 567"/>
                    <a:gd name="T7" fmla="*/ 337 h 926"/>
                    <a:gd name="T8" fmla="*/ 423 w 567"/>
                    <a:gd name="T9" fmla="*/ 0 h 9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7" h="926">
                      <a:moveTo>
                        <a:pt x="423" y="0"/>
                      </a:moveTo>
                      <a:cubicBezTo>
                        <a:pt x="444" y="28"/>
                        <a:pt x="567" y="204"/>
                        <a:pt x="549" y="397"/>
                      </a:cubicBezTo>
                      <a:cubicBezTo>
                        <a:pt x="530" y="612"/>
                        <a:pt x="469" y="926"/>
                        <a:pt x="469" y="926"/>
                      </a:cubicBezTo>
                      <a:cubicBezTo>
                        <a:pt x="0" y="337"/>
                        <a:pt x="0" y="337"/>
                        <a:pt x="0" y="337"/>
                      </a:cubicBezTo>
                      <a:lnTo>
                        <a:pt x="423" y="0"/>
                      </a:lnTo>
                      <a:close/>
                    </a:path>
                  </a:pathLst>
                </a:custGeom>
                <a:solidFill>
                  <a:srgbClr val="D39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1" name="ïşliḍè">
                  <a:extLst>
                    <a:ext uri="{FF2B5EF4-FFF2-40B4-BE49-F238E27FC236}">
                      <a16:creationId xmlns:a16="http://schemas.microsoft.com/office/drawing/2014/main" xmlns="" id="{01B0D8AF-A9AA-4F46-98C5-A42ABB68626B}"/>
                    </a:ext>
                  </a:extLst>
                </p:cNvPr>
                <p:cNvSpPr/>
                <p:nvPr/>
              </p:nvSpPr>
              <p:spPr bwMode="auto">
                <a:xfrm>
                  <a:off x="2904" y="1060"/>
                  <a:ext cx="214" cy="141"/>
                </a:xfrm>
                <a:custGeom>
                  <a:avLst/>
                  <a:gdLst>
                    <a:gd name="T0" fmla="*/ 893 w 893"/>
                    <a:gd name="T1" fmla="*/ 251 h 588"/>
                    <a:gd name="T2" fmla="*/ 534 w 893"/>
                    <a:gd name="T3" fmla="*/ 40 h 588"/>
                    <a:gd name="T4" fmla="*/ 0 w 893"/>
                    <a:gd name="T5" fmla="*/ 0 h 588"/>
                    <a:gd name="T6" fmla="*/ 470 w 893"/>
                    <a:gd name="T7" fmla="*/ 588 h 588"/>
                    <a:gd name="T8" fmla="*/ 893 w 893"/>
                    <a:gd name="T9" fmla="*/ 251 h 5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93" h="588">
                      <a:moveTo>
                        <a:pt x="893" y="251"/>
                      </a:moveTo>
                      <a:cubicBezTo>
                        <a:pt x="870" y="225"/>
                        <a:pt x="726" y="66"/>
                        <a:pt x="534" y="40"/>
                      </a:cubicBezTo>
                      <a:cubicBezTo>
                        <a:pt x="320" y="11"/>
                        <a:pt x="0" y="0"/>
                        <a:pt x="0" y="0"/>
                      </a:cubicBezTo>
                      <a:cubicBezTo>
                        <a:pt x="470" y="588"/>
                        <a:pt x="470" y="588"/>
                        <a:pt x="470" y="588"/>
                      </a:cubicBezTo>
                      <a:lnTo>
                        <a:pt x="893" y="251"/>
                      </a:lnTo>
                      <a:close/>
                    </a:path>
                  </a:pathLst>
                </a:custGeom>
                <a:solidFill>
                  <a:srgbClr val="D39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2" name="íṩ1iḑê">
                  <a:extLst>
                    <a:ext uri="{FF2B5EF4-FFF2-40B4-BE49-F238E27FC236}">
                      <a16:creationId xmlns:a16="http://schemas.microsoft.com/office/drawing/2014/main" xmlns="" id="{54085A13-3EA0-4232-856F-09AF23B0DF6E}"/>
                    </a:ext>
                  </a:extLst>
                </p:cNvPr>
                <p:cNvSpPr/>
                <p:nvPr/>
              </p:nvSpPr>
              <p:spPr bwMode="auto">
                <a:xfrm>
                  <a:off x="2881" y="1060"/>
                  <a:ext cx="136" cy="221"/>
                </a:xfrm>
                <a:custGeom>
                  <a:avLst/>
                  <a:gdLst>
                    <a:gd name="T0" fmla="*/ 143 w 567"/>
                    <a:gd name="T1" fmla="*/ 926 h 926"/>
                    <a:gd name="T2" fmla="*/ 17 w 567"/>
                    <a:gd name="T3" fmla="*/ 529 h 926"/>
                    <a:gd name="T4" fmla="*/ 97 w 567"/>
                    <a:gd name="T5" fmla="*/ 0 h 926"/>
                    <a:gd name="T6" fmla="*/ 567 w 567"/>
                    <a:gd name="T7" fmla="*/ 588 h 926"/>
                    <a:gd name="T8" fmla="*/ 143 w 567"/>
                    <a:gd name="T9" fmla="*/ 926 h 9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7" h="926">
                      <a:moveTo>
                        <a:pt x="143" y="926"/>
                      </a:moveTo>
                      <a:cubicBezTo>
                        <a:pt x="123" y="898"/>
                        <a:pt x="0" y="722"/>
                        <a:pt x="17" y="529"/>
                      </a:cubicBezTo>
                      <a:cubicBezTo>
                        <a:pt x="36" y="314"/>
                        <a:pt x="97" y="0"/>
                        <a:pt x="97" y="0"/>
                      </a:cubicBezTo>
                      <a:cubicBezTo>
                        <a:pt x="567" y="588"/>
                        <a:pt x="567" y="588"/>
                        <a:pt x="567" y="588"/>
                      </a:cubicBezTo>
                      <a:lnTo>
                        <a:pt x="143" y="926"/>
                      </a:lnTo>
                      <a:close/>
                    </a:path>
                  </a:pathLst>
                </a:custGeom>
                <a:solidFill>
                  <a:srgbClr val="E6A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3" name="íS1iḍé">
                  <a:extLst>
                    <a:ext uri="{FF2B5EF4-FFF2-40B4-BE49-F238E27FC236}">
                      <a16:creationId xmlns:a16="http://schemas.microsoft.com/office/drawing/2014/main" xmlns="" id="{FAD98CCE-6DB9-482A-995A-FEE446285E60}"/>
                    </a:ext>
                  </a:extLst>
                </p:cNvPr>
                <p:cNvSpPr/>
                <p:nvPr/>
              </p:nvSpPr>
              <p:spPr bwMode="auto">
                <a:xfrm>
                  <a:off x="2822" y="955"/>
                  <a:ext cx="8" cy="10"/>
                </a:xfrm>
                <a:custGeom>
                  <a:avLst/>
                  <a:gdLst>
                    <a:gd name="T0" fmla="*/ 26 w 34"/>
                    <a:gd name="T1" fmla="*/ 12 h 40"/>
                    <a:gd name="T2" fmla="*/ 0 w 34"/>
                    <a:gd name="T3" fmla="*/ 6 h 40"/>
                    <a:gd name="T4" fmla="*/ 27 w 34"/>
                    <a:gd name="T5" fmla="*/ 40 h 40"/>
                    <a:gd name="T6" fmla="*/ 26 w 34"/>
                    <a:gd name="T7" fmla="*/ 1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4" h="40">
                      <a:moveTo>
                        <a:pt x="26" y="12"/>
                      </a:moveTo>
                      <a:cubicBezTo>
                        <a:pt x="19" y="3"/>
                        <a:pt x="7" y="0"/>
                        <a:pt x="0" y="6"/>
                      </a:cubicBezTo>
                      <a:cubicBezTo>
                        <a:pt x="27" y="40"/>
                        <a:pt x="27" y="40"/>
                        <a:pt x="27" y="40"/>
                      </a:cubicBezTo>
                      <a:cubicBezTo>
                        <a:pt x="34" y="34"/>
                        <a:pt x="34" y="22"/>
                        <a:pt x="26" y="12"/>
                      </a:cubicBezTo>
                      <a:close/>
                    </a:path>
                  </a:pathLst>
                </a:custGeom>
                <a:solidFill>
                  <a:srgbClr val="D39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4" name="iṡḻîde">
                  <a:extLst>
                    <a:ext uri="{FF2B5EF4-FFF2-40B4-BE49-F238E27FC236}">
                      <a16:creationId xmlns:a16="http://schemas.microsoft.com/office/drawing/2014/main" xmlns="" id="{A145EDDB-0E6A-42B1-97FE-D5433AF06FBD}"/>
                    </a:ext>
                  </a:extLst>
                </p:cNvPr>
                <p:cNvSpPr/>
                <p:nvPr/>
              </p:nvSpPr>
              <p:spPr bwMode="auto">
                <a:xfrm>
                  <a:off x="2820" y="956"/>
                  <a:ext cx="8" cy="10"/>
                </a:xfrm>
                <a:custGeom>
                  <a:avLst/>
                  <a:gdLst>
                    <a:gd name="T0" fmla="*/ 7 w 34"/>
                    <a:gd name="T1" fmla="*/ 27 h 39"/>
                    <a:gd name="T2" fmla="*/ 34 w 34"/>
                    <a:gd name="T3" fmla="*/ 34 h 39"/>
                    <a:gd name="T4" fmla="*/ 7 w 34"/>
                    <a:gd name="T5" fmla="*/ 0 h 39"/>
                    <a:gd name="T6" fmla="*/ 7 w 34"/>
                    <a:gd name="T7" fmla="*/ 27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4" h="39">
                      <a:moveTo>
                        <a:pt x="7" y="27"/>
                      </a:moveTo>
                      <a:cubicBezTo>
                        <a:pt x="15" y="36"/>
                        <a:pt x="27" y="39"/>
                        <a:pt x="34" y="34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0" y="5"/>
                        <a:pt x="0" y="18"/>
                        <a:pt x="7" y="27"/>
                      </a:cubicBezTo>
                      <a:close/>
                    </a:path>
                  </a:pathLst>
                </a:custGeom>
                <a:solidFill>
                  <a:srgbClr val="E6A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5" name="iṣḷiḋê">
                  <a:extLst>
                    <a:ext uri="{FF2B5EF4-FFF2-40B4-BE49-F238E27FC236}">
                      <a16:creationId xmlns:a16="http://schemas.microsoft.com/office/drawing/2014/main" xmlns="" id="{F6CD6A18-C1B5-4BFF-8910-F4E68DD76920}"/>
                    </a:ext>
                  </a:extLst>
                </p:cNvPr>
                <p:cNvSpPr/>
                <p:nvPr/>
              </p:nvSpPr>
              <p:spPr bwMode="auto">
                <a:xfrm>
                  <a:off x="2849" y="993"/>
                  <a:ext cx="8" cy="9"/>
                </a:xfrm>
                <a:custGeom>
                  <a:avLst/>
                  <a:gdLst>
                    <a:gd name="T0" fmla="*/ 8 w 34"/>
                    <a:gd name="T1" fmla="*/ 27 h 39"/>
                    <a:gd name="T2" fmla="*/ 34 w 34"/>
                    <a:gd name="T3" fmla="*/ 34 h 39"/>
                    <a:gd name="T4" fmla="*/ 7 w 34"/>
                    <a:gd name="T5" fmla="*/ 0 h 39"/>
                    <a:gd name="T6" fmla="*/ 8 w 34"/>
                    <a:gd name="T7" fmla="*/ 27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4" h="39">
                      <a:moveTo>
                        <a:pt x="8" y="27"/>
                      </a:moveTo>
                      <a:cubicBezTo>
                        <a:pt x="15" y="36"/>
                        <a:pt x="27" y="39"/>
                        <a:pt x="34" y="34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0" y="5"/>
                        <a:pt x="0" y="18"/>
                        <a:pt x="8" y="27"/>
                      </a:cubicBezTo>
                      <a:close/>
                    </a:path>
                  </a:pathLst>
                </a:custGeom>
                <a:solidFill>
                  <a:srgbClr val="E6A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6" name="íṣḻîḑé">
                  <a:extLst>
                    <a:ext uri="{FF2B5EF4-FFF2-40B4-BE49-F238E27FC236}">
                      <a16:creationId xmlns:a16="http://schemas.microsoft.com/office/drawing/2014/main" xmlns="" id="{D6D1E48C-F375-4009-9F45-54202B0D39AD}"/>
                    </a:ext>
                  </a:extLst>
                </p:cNvPr>
                <p:cNvSpPr/>
                <p:nvPr/>
              </p:nvSpPr>
              <p:spPr bwMode="auto">
                <a:xfrm>
                  <a:off x="2850" y="991"/>
                  <a:ext cx="9" cy="10"/>
                </a:xfrm>
                <a:custGeom>
                  <a:avLst/>
                  <a:gdLst>
                    <a:gd name="T0" fmla="*/ 27 w 35"/>
                    <a:gd name="T1" fmla="*/ 12 h 40"/>
                    <a:gd name="T2" fmla="*/ 0 w 35"/>
                    <a:gd name="T3" fmla="*/ 6 h 40"/>
                    <a:gd name="T4" fmla="*/ 27 w 35"/>
                    <a:gd name="T5" fmla="*/ 40 h 40"/>
                    <a:gd name="T6" fmla="*/ 27 w 35"/>
                    <a:gd name="T7" fmla="*/ 1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5" h="40">
                      <a:moveTo>
                        <a:pt x="27" y="12"/>
                      </a:moveTo>
                      <a:cubicBezTo>
                        <a:pt x="19" y="3"/>
                        <a:pt x="7" y="0"/>
                        <a:pt x="0" y="6"/>
                      </a:cubicBezTo>
                      <a:cubicBezTo>
                        <a:pt x="27" y="40"/>
                        <a:pt x="27" y="40"/>
                        <a:pt x="27" y="40"/>
                      </a:cubicBezTo>
                      <a:cubicBezTo>
                        <a:pt x="35" y="34"/>
                        <a:pt x="34" y="22"/>
                        <a:pt x="27" y="12"/>
                      </a:cubicBezTo>
                      <a:close/>
                    </a:path>
                  </a:pathLst>
                </a:custGeom>
                <a:solidFill>
                  <a:srgbClr val="D39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7" name="îṣḻîḍe">
                  <a:extLst>
                    <a:ext uri="{FF2B5EF4-FFF2-40B4-BE49-F238E27FC236}">
                      <a16:creationId xmlns:a16="http://schemas.microsoft.com/office/drawing/2014/main" xmlns="" id="{6958A121-B6FB-43C5-ACA9-FF1CB2FE52A7}"/>
                    </a:ext>
                  </a:extLst>
                </p:cNvPr>
                <p:cNvSpPr/>
                <p:nvPr/>
              </p:nvSpPr>
              <p:spPr bwMode="auto">
                <a:xfrm>
                  <a:off x="2879" y="1027"/>
                  <a:ext cx="9" cy="10"/>
                </a:xfrm>
                <a:custGeom>
                  <a:avLst/>
                  <a:gdLst>
                    <a:gd name="T0" fmla="*/ 26 w 34"/>
                    <a:gd name="T1" fmla="*/ 12 h 40"/>
                    <a:gd name="T2" fmla="*/ 0 w 34"/>
                    <a:gd name="T3" fmla="*/ 5 h 40"/>
                    <a:gd name="T4" fmla="*/ 27 w 34"/>
                    <a:gd name="T5" fmla="*/ 40 h 40"/>
                    <a:gd name="T6" fmla="*/ 26 w 34"/>
                    <a:gd name="T7" fmla="*/ 1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4" h="40">
                      <a:moveTo>
                        <a:pt x="26" y="12"/>
                      </a:moveTo>
                      <a:cubicBezTo>
                        <a:pt x="19" y="3"/>
                        <a:pt x="7" y="0"/>
                        <a:pt x="0" y="5"/>
                      </a:cubicBezTo>
                      <a:cubicBezTo>
                        <a:pt x="27" y="40"/>
                        <a:pt x="27" y="40"/>
                        <a:pt x="27" y="40"/>
                      </a:cubicBezTo>
                      <a:cubicBezTo>
                        <a:pt x="34" y="34"/>
                        <a:pt x="34" y="22"/>
                        <a:pt x="26" y="12"/>
                      </a:cubicBezTo>
                      <a:close/>
                    </a:path>
                  </a:pathLst>
                </a:custGeom>
                <a:solidFill>
                  <a:srgbClr val="D39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8" name="ïṥlïḑé">
                  <a:extLst>
                    <a:ext uri="{FF2B5EF4-FFF2-40B4-BE49-F238E27FC236}">
                      <a16:creationId xmlns:a16="http://schemas.microsoft.com/office/drawing/2014/main" xmlns="" id="{00B2487C-9CCA-47CC-85F5-4F233B9B5EE4}"/>
                    </a:ext>
                  </a:extLst>
                </p:cNvPr>
                <p:cNvSpPr/>
                <p:nvPr/>
              </p:nvSpPr>
              <p:spPr bwMode="auto">
                <a:xfrm>
                  <a:off x="2878" y="1028"/>
                  <a:ext cx="8" cy="10"/>
                </a:xfrm>
                <a:custGeom>
                  <a:avLst/>
                  <a:gdLst>
                    <a:gd name="T0" fmla="*/ 8 w 35"/>
                    <a:gd name="T1" fmla="*/ 28 h 40"/>
                    <a:gd name="T2" fmla="*/ 35 w 35"/>
                    <a:gd name="T3" fmla="*/ 35 h 40"/>
                    <a:gd name="T4" fmla="*/ 8 w 35"/>
                    <a:gd name="T5" fmla="*/ 0 h 40"/>
                    <a:gd name="T6" fmla="*/ 8 w 35"/>
                    <a:gd name="T7" fmla="*/ 28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5" h="40">
                      <a:moveTo>
                        <a:pt x="8" y="28"/>
                      </a:moveTo>
                      <a:cubicBezTo>
                        <a:pt x="16" y="37"/>
                        <a:pt x="28" y="40"/>
                        <a:pt x="35" y="35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0" y="6"/>
                        <a:pt x="1" y="19"/>
                        <a:pt x="8" y="28"/>
                      </a:cubicBezTo>
                      <a:close/>
                    </a:path>
                  </a:pathLst>
                </a:custGeom>
                <a:solidFill>
                  <a:srgbClr val="E6A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9" name="îśḻîdè">
                  <a:extLst>
                    <a:ext uri="{FF2B5EF4-FFF2-40B4-BE49-F238E27FC236}">
                      <a16:creationId xmlns:a16="http://schemas.microsoft.com/office/drawing/2014/main" xmlns="" id="{BACB60B8-0750-4704-8BFF-148B5E1551BD}"/>
                    </a:ext>
                  </a:extLst>
                </p:cNvPr>
                <p:cNvSpPr/>
                <p:nvPr/>
              </p:nvSpPr>
              <p:spPr bwMode="auto">
                <a:xfrm>
                  <a:off x="2151" y="1694"/>
                  <a:ext cx="333" cy="819"/>
                </a:xfrm>
                <a:custGeom>
                  <a:avLst/>
                  <a:gdLst>
                    <a:gd name="T0" fmla="*/ 39 w 1389"/>
                    <a:gd name="T1" fmla="*/ 0 h 3423"/>
                    <a:gd name="T2" fmla="*/ 0 w 1389"/>
                    <a:gd name="T3" fmla="*/ 131 h 3423"/>
                    <a:gd name="T4" fmla="*/ 0 w 1389"/>
                    <a:gd name="T5" fmla="*/ 3256 h 3423"/>
                    <a:gd name="T6" fmla="*/ 65 w 1389"/>
                    <a:gd name="T7" fmla="*/ 3423 h 3423"/>
                    <a:gd name="T8" fmla="*/ 1277 w 1389"/>
                    <a:gd name="T9" fmla="*/ 1838 h 3423"/>
                    <a:gd name="T10" fmla="*/ 1279 w 1389"/>
                    <a:gd name="T11" fmla="*/ 1833 h 3423"/>
                    <a:gd name="T12" fmla="*/ 1283 w 1389"/>
                    <a:gd name="T13" fmla="*/ 1838 h 3423"/>
                    <a:gd name="T14" fmla="*/ 1389 w 1389"/>
                    <a:gd name="T15" fmla="*/ 1700 h 3423"/>
                    <a:gd name="T16" fmla="*/ 1277 w 1389"/>
                    <a:gd name="T17" fmla="*/ 1559 h 3423"/>
                    <a:gd name="T18" fmla="*/ 1274 w 1389"/>
                    <a:gd name="T19" fmla="*/ 1564 h 3423"/>
                    <a:gd name="T20" fmla="*/ 1272 w 1389"/>
                    <a:gd name="T21" fmla="*/ 1559 h 3423"/>
                    <a:gd name="T22" fmla="*/ 39 w 1389"/>
                    <a:gd name="T23" fmla="*/ 0 h 34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389" h="3423">
                      <a:moveTo>
                        <a:pt x="39" y="0"/>
                      </a:moveTo>
                      <a:cubicBezTo>
                        <a:pt x="15" y="39"/>
                        <a:pt x="0" y="83"/>
                        <a:pt x="0" y="131"/>
                      </a:cubicBezTo>
                      <a:cubicBezTo>
                        <a:pt x="0" y="3256"/>
                        <a:pt x="0" y="3256"/>
                        <a:pt x="0" y="3256"/>
                      </a:cubicBezTo>
                      <a:cubicBezTo>
                        <a:pt x="0" y="3319"/>
                        <a:pt x="25" y="3376"/>
                        <a:pt x="65" y="3423"/>
                      </a:cubicBezTo>
                      <a:cubicBezTo>
                        <a:pt x="1277" y="1838"/>
                        <a:pt x="1277" y="1838"/>
                        <a:pt x="1277" y="1838"/>
                      </a:cubicBezTo>
                      <a:cubicBezTo>
                        <a:pt x="1279" y="1833"/>
                        <a:pt x="1279" y="1833"/>
                        <a:pt x="1279" y="1833"/>
                      </a:cubicBezTo>
                      <a:cubicBezTo>
                        <a:pt x="1283" y="1838"/>
                        <a:pt x="1283" y="1838"/>
                        <a:pt x="1283" y="1838"/>
                      </a:cubicBezTo>
                      <a:cubicBezTo>
                        <a:pt x="1389" y="1700"/>
                        <a:pt x="1389" y="1700"/>
                        <a:pt x="1389" y="1700"/>
                      </a:cubicBezTo>
                      <a:cubicBezTo>
                        <a:pt x="1277" y="1559"/>
                        <a:pt x="1277" y="1559"/>
                        <a:pt x="1277" y="1559"/>
                      </a:cubicBezTo>
                      <a:cubicBezTo>
                        <a:pt x="1274" y="1564"/>
                        <a:pt x="1274" y="1564"/>
                        <a:pt x="1274" y="1564"/>
                      </a:cubicBezTo>
                      <a:cubicBezTo>
                        <a:pt x="1272" y="1559"/>
                        <a:pt x="1272" y="1559"/>
                        <a:pt x="1272" y="1559"/>
                      </a:cubicBezTo>
                      <a:lnTo>
                        <a:pt x="39" y="0"/>
                      </a:lnTo>
                      <a:close/>
                    </a:path>
                  </a:pathLst>
                </a:custGeom>
                <a:solidFill>
                  <a:srgbClr val="0099B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0" name="iśḻídê">
                  <a:extLst>
                    <a:ext uri="{FF2B5EF4-FFF2-40B4-BE49-F238E27FC236}">
                      <a16:creationId xmlns:a16="http://schemas.microsoft.com/office/drawing/2014/main" xmlns="" id="{8886B744-473A-41FA-8AA3-30CE7281A8F3}"/>
                    </a:ext>
                  </a:extLst>
                </p:cNvPr>
                <p:cNvSpPr/>
                <p:nvPr/>
              </p:nvSpPr>
              <p:spPr bwMode="auto">
                <a:xfrm>
                  <a:off x="1817" y="1694"/>
                  <a:ext cx="351" cy="819"/>
                </a:xfrm>
                <a:custGeom>
                  <a:avLst/>
                  <a:gdLst>
                    <a:gd name="T0" fmla="*/ 1465 w 1465"/>
                    <a:gd name="T1" fmla="*/ 3423 h 3423"/>
                    <a:gd name="T2" fmla="*/ 0 w 1465"/>
                    <a:gd name="T3" fmla="*/ 1687 h 3423"/>
                    <a:gd name="T4" fmla="*/ 1439 w 1465"/>
                    <a:gd name="T5" fmla="*/ 0 h 3423"/>
                    <a:gd name="T6" fmla="*/ 1465 w 1465"/>
                    <a:gd name="T7" fmla="*/ 3423 h 34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65" h="3423">
                      <a:moveTo>
                        <a:pt x="1465" y="3423"/>
                      </a:moveTo>
                      <a:cubicBezTo>
                        <a:pt x="1465" y="3423"/>
                        <a:pt x="0" y="1909"/>
                        <a:pt x="0" y="1687"/>
                      </a:cubicBezTo>
                      <a:cubicBezTo>
                        <a:pt x="0" y="1464"/>
                        <a:pt x="1439" y="0"/>
                        <a:pt x="1439" y="0"/>
                      </a:cubicBezTo>
                      <a:lnTo>
                        <a:pt x="1465" y="3423"/>
                      </a:lnTo>
                      <a:close/>
                    </a:path>
                  </a:pathLst>
                </a:custGeom>
                <a:solidFill>
                  <a:srgbClr val="0099B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1" name="îSlíḑê">
                  <a:extLst>
                    <a:ext uri="{FF2B5EF4-FFF2-40B4-BE49-F238E27FC236}">
                      <a16:creationId xmlns:a16="http://schemas.microsoft.com/office/drawing/2014/main" xmlns="" id="{237525EB-7ABA-43DA-AA9A-1466DF1F6828}"/>
                    </a:ext>
                  </a:extLst>
                </p:cNvPr>
                <p:cNvSpPr/>
                <p:nvPr/>
              </p:nvSpPr>
              <p:spPr bwMode="auto">
                <a:xfrm>
                  <a:off x="2069" y="1831"/>
                  <a:ext cx="615" cy="527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2" name="iŝľíḍê">
                  <a:extLst>
                    <a:ext uri="{FF2B5EF4-FFF2-40B4-BE49-F238E27FC236}">
                      <a16:creationId xmlns:a16="http://schemas.microsoft.com/office/drawing/2014/main" xmlns="" id="{24B86589-092E-4DDF-9C8E-92460E459987}"/>
                    </a:ext>
                  </a:extLst>
                </p:cNvPr>
                <p:cNvSpPr/>
                <p:nvPr/>
              </p:nvSpPr>
              <p:spPr bwMode="auto">
                <a:xfrm>
                  <a:off x="2122" y="1868"/>
                  <a:ext cx="27" cy="452"/>
                </a:xfrm>
                <a:prstGeom prst="rect">
                  <a:avLst/>
                </a:prstGeom>
                <a:solidFill>
                  <a:srgbClr val="FDD7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3" name="ïṩ1ïḑé">
                  <a:extLst>
                    <a:ext uri="{FF2B5EF4-FFF2-40B4-BE49-F238E27FC236}">
                      <a16:creationId xmlns:a16="http://schemas.microsoft.com/office/drawing/2014/main" xmlns="" id="{298D2D34-354E-473C-B3B5-8017AD5A80B7}"/>
                    </a:ext>
                  </a:extLst>
                </p:cNvPr>
                <p:cNvSpPr/>
                <p:nvPr/>
              </p:nvSpPr>
              <p:spPr bwMode="auto">
                <a:xfrm>
                  <a:off x="2248" y="1868"/>
                  <a:ext cx="27" cy="452"/>
                </a:xfrm>
                <a:prstGeom prst="rect">
                  <a:avLst/>
                </a:prstGeom>
                <a:solidFill>
                  <a:srgbClr val="FDD7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4" name="î$1iḑe">
                  <a:extLst>
                    <a:ext uri="{FF2B5EF4-FFF2-40B4-BE49-F238E27FC236}">
                      <a16:creationId xmlns:a16="http://schemas.microsoft.com/office/drawing/2014/main" xmlns="" id="{C3D425D8-7421-4094-81F8-18583E1042A5}"/>
                    </a:ext>
                  </a:extLst>
                </p:cNvPr>
                <p:cNvSpPr/>
                <p:nvPr/>
              </p:nvSpPr>
              <p:spPr bwMode="auto">
                <a:xfrm>
                  <a:off x="2185" y="1868"/>
                  <a:ext cx="27" cy="452"/>
                </a:xfrm>
                <a:prstGeom prst="rect">
                  <a:avLst/>
                </a:prstGeom>
                <a:solidFill>
                  <a:srgbClr val="FDD7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5" name="iŝļîḍè">
                  <a:extLst>
                    <a:ext uri="{FF2B5EF4-FFF2-40B4-BE49-F238E27FC236}">
                      <a16:creationId xmlns:a16="http://schemas.microsoft.com/office/drawing/2014/main" xmlns="" id="{FCC8024A-73EE-45EA-9D02-78427ACCF8F1}"/>
                    </a:ext>
                  </a:extLst>
                </p:cNvPr>
                <p:cNvSpPr/>
                <p:nvPr/>
              </p:nvSpPr>
              <p:spPr bwMode="auto">
                <a:xfrm>
                  <a:off x="2311" y="1868"/>
                  <a:ext cx="27" cy="452"/>
                </a:xfrm>
                <a:prstGeom prst="rect">
                  <a:avLst/>
                </a:prstGeom>
                <a:solidFill>
                  <a:srgbClr val="FDD7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6" name="ïṡļiḓè">
                  <a:extLst>
                    <a:ext uri="{FF2B5EF4-FFF2-40B4-BE49-F238E27FC236}">
                      <a16:creationId xmlns:a16="http://schemas.microsoft.com/office/drawing/2014/main" xmlns="" id="{F466BA7C-DE26-453C-8B93-F5DED6EA16F9}"/>
                    </a:ext>
                  </a:extLst>
                </p:cNvPr>
                <p:cNvSpPr/>
                <p:nvPr/>
              </p:nvSpPr>
              <p:spPr bwMode="auto">
                <a:xfrm>
                  <a:off x="2370" y="1868"/>
                  <a:ext cx="28" cy="452"/>
                </a:xfrm>
                <a:prstGeom prst="rect">
                  <a:avLst/>
                </a:prstGeom>
                <a:solidFill>
                  <a:srgbClr val="FDD7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7" name="ïṣḻíďê">
                  <a:extLst>
                    <a:ext uri="{FF2B5EF4-FFF2-40B4-BE49-F238E27FC236}">
                      <a16:creationId xmlns:a16="http://schemas.microsoft.com/office/drawing/2014/main" xmlns="" id="{B5C5C215-07E8-4ED0-9F20-4FA560708038}"/>
                    </a:ext>
                  </a:extLst>
                </p:cNvPr>
                <p:cNvSpPr/>
                <p:nvPr/>
              </p:nvSpPr>
              <p:spPr bwMode="auto">
                <a:xfrm>
                  <a:off x="2433" y="1868"/>
                  <a:ext cx="28" cy="452"/>
                </a:xfrm>
                <a:prstGeom prst="rect">
                  <a:avLst/>
                </a:prstGeom>
                <a:solidFill>
                  <a:srgbClr val="FDD7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8" name="iṡḷiďé">
                  <a:extLst>
                    <a:ext uri="{FF2B5EF4-FFF2-40B4-BE49-F238E27FC236}">
                      <a16:creationId xmlns:a16="http://schemas.microsoft.com/office/drawing/2014/main" xmlns="" id="{C6464458-0A34-4414-884B-14CF8A0811BE}"/>
                    </a:ext>
                  </a:extLst>
                </p:cNvPr>
                <p:cNvSpPr/>
                <p:nvPr/>
              </p:nvSpPr>
              <p:spPr bwMode="auto">
                <a:xfrm>
                  <a:off x="2433" y="2155"/>
                  <a:ext cx="9" cy="12"/>
                </a:xfrm>
                <a:custGeom>
                  <a:avLst/>
                  <a:gdLst>
                    <a:gd name="T0" fmla="*/ 9 w 9"/>
                    <a:gd name="T1" fmla="*/ 0 h 12"/>
                    <a:gd name="T2" fmla="*/ 0 w 9"/>
                    <a:gd name="T3" fmla="*/ 12 h 12"/>
                    <a:gd name="T4" fmla="*/ 9 w 9"/>
                    <a:gd name="T5" fmla="*/ 0 h 12"/>
                    <a:gd name="T6" fmla="*/ 9 w 9"/>
                    <a:gd name="T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" h="12">
                      <a:moveTo>
                        <a:pt x="9" y="0"/>
                      </a:moveTo>
                      <a:lnTo>
                        <a:pt x="0" y="12"/>
                      </a:lnTo>
                      <a:lnTo>
                        <a:pt x="9" y="0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68B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9" name="iśḷíḑê">
                  <a:extLst>
                    <a:ext uri="{FF2B5EF4-FFF2-40B4-BE49-F238E27FC236}">
                      <a16:creationId xmlns:a16="http://schemas.microsoft.com/office/drawing/2014/main" xmlns="" id="{EA1D304D-E030-49ED-B386-3CF66F989570}"/>
                    </a:ext>
                  </a:extLst>
                </p:cNvPr>
                <p:cNvSpPr/>
                <p:nvPr/>
              </p:nvSpPr>
              <p:spPr bwMode="auto">
                <a:xfrm>
                  <a:off x="2352" y="2167"/>
                  <a:ext cx="81" cy="106"/>
                </a:xfrm>
                <a:custGeom>
                  <a:avLst/>
                  <a:gdLst>
                    <a:gd name="T0" fmla="*/ 0 w 81"/>
                    <a:gd name="T1" fmla="*/ 106 h 106"/>
                    <a:gd name="T2" fmla="*/ 0 w 81"/>
                    <a:gd name="T3" fmla="*/ 106 h 106"/>
                    <a:gd name="T4" fmla="*/ 81 w 81"/>
                    <a:gd name="T5" fmla="*/ 0 h 106"/>
                    <a:gd name="T6" fmla="*/ 0 w 81"/>
                    <a:gd name="T7" fmla="*/ 10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1" h="106">
                      <a:moveTo>
                        <a:pt x="0" y="106"/>
                      </a:moveTo>
                      <a:lnTo>
                        <a:pt x="0" y="106"/>
                      </a:lnTo>
                      <a:lnTo>
                        <a:pt x="81" y="0"/>
                      </a:lnTo>
                      <a:lnTo>
                        <a:pt x="0" y="106"/>
                      </a:lnTo>
                      <a:close/>
                    </a:path>
                  </a:pathLst>
                </a:custGeom>
                <a:solidFill>
                  <a:srgbClr val="589D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0" name="îṣļiḋê">
                  <a:extLst>
                    <a:ext uri="{FF2B5EF4-FFF2-40B4-BE49-F238E27FC236}">
                      <a16:creationId xmlns:a16="http://schemas.microsoft.com/office/drawing/2014/main" xmlns="" id="{FFABD4BC-1B85-4814-A162-A31B2ED07096}"/>
                    </a:ext>
                  </a:extLst>
                </p:cNvPr>
                <p:cNvSpPr/>
                <p:nvPr/>
              </p:nvSpPr>
              <p:spPr bwMode="auto">
                <a:xfrm>
                  <a:off x="2168" y="2134"/>
                  <a:ext cx="532" cy="406"/>
                </a:xfrm>
                <a:custGeom>
                  <a:avLst/>
                  <a:gdLst>
                    <a:gd name="T0" fmla="*/ 1145 w 2220"/>
                    <a:gd name="T1" fmla="*/ 89 h 1698"/>
                    <a:gd name="T2" fmla="*/ 1144 w 2220"/>
                    <a:gd name="T3" fmla="*/ 90 h 1698"/>
                    <a:gd name="T4" fmla="*/ 1108 w 2220"/>
                    <a:gd name="T5" fmla="*/ 137 h 1698"/>
                    <a:gd name="T6" fmla="*/ 768 w 2220"/>
                    <a:gd name="T7" fmla="*/ 581 h 1698"/>
                    <a:gd name="T8" fmla="*/ 0 w 2220"/>
                    <a:gd name="T9" fmla="*/ 1585 h 1698"/>
                    <a:gd name="T10" fmla="*/ 254 w 2220"/>
                    <a:gd name="T11" fmla="*/ 1698 h 1698"/>
                    <a:gd name="T12" fmla="*/ 1989 w 2220"/>
                    <a:gd name="T13" fmla="*/ 1698 h 1698"/>
                    <a:gd name="T14" fmla="*/ 2220 w 2220"/>
                    <a:gd name="T15" fmla="*/ 1611 h 1698"/>
                    <a:gd name="T16" fmla="*/ 1440 w 2220"/>
                    <a:gd name="T17" fmla="*/ 364 h 1698"/>
                    <a:gd name="T18" fmla="*/ 1213 w 2220"/>
                    <a:gd name="T19" fmla="*/ 0 h 1698"/>
                    <a:gd name="T20" fmla="*/ 1145 w 2220"/>
                    <a:gd name="T21" fmla="*/ 89 h 16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20" h="1698">
                      <a:moveTo>
                        <a:pt x="1145" y="89"/>
                      </a:moveTo>
                      <a:cubicBezTo>
                        <a:pt x="1144" y="90"/>
                        <a:pt x="1144" y="90"/>
                        <a:pt x="1144" y="90"/>
                      </a:cubicBezTo>
                      <a:cubicBezTo>
                        <a:pt x="1108" y="137"/>
                        <a:pt x="1108" y="137"/>
                        <a:pt x="1108" y="137"/>
                      </a:cubicBezTo>
                      <a:cubicBezTo>
                        <a:pt x="768" y="581"/>
                        <a:pt x="768" y="581"/>
                        <a:pt x="768" y="581"/>
                      </a:cubicBezTo>
                      <a:cubicBezTo>
                        <a:pt x="0" y="1585"/>
                        <a:pt x="0" y="1585"/>
                        <a:pt x="0" y="1585"/>
                      </a:cubicBezTo>
                      <a:cubicBezTo>
                        <a:pt x="58" y="1653"/>
                        <a:pt x="150" y="1698"/>
                        <a:pt x="254" y="1698"/>
                      </a:cubicBezTo>
                      <a:cubicBezTo>
                        <a:pt x="1989" y="1698"/>
                        <a:pt x="1989" y="1698"/>
                        <a:pt x="1989" y="1698"/>
                      </a:cubicBezTo>
                      <a:cubicBezTo>
                        <a:pt x="2080" y="1698"/>
                        <a:pt x="2162" y="1664"/>
                        <a:pt x="2220" y="1611"/>
                      </a:cubicBezTo>
                      <a:cubicBezTo>
                        <a:pt x="1440" y="364"/>
                        <a:pt x="1440" y="364"/>
                        <a:pt x="1440" y="364"/>
                      </a:cubicBezTo>
                      <a:cubicBezTo>
                        <a:pt x="1213" y="0"/>
                        <a:pt x="1213" y="0"/>
                        <a:pt x="1213" y="0"/>
                      </a:cubicBezTo>
                      <a:lnTo>
                        <a:pt x="1145" y="89"/>
                      </a:lnTo>
                      <a:close/>
                    </a:path>
                  </a:pathLst>
                </a:custGeom>
                <a:solidFill>
                  <a:srgbClr val="ED82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1" name="íṡľiḍe">
                  <a:extLst>
                    <a:ext uri="{FF2B5EF4-FFF2-40B4-BE49-F238E27FC236}">
                      <a16:creationId xmlns:a16="http://schemas.microsoft.com/office/drawing/2014/main" xmlns="" id="{2AC4A496-25E2-45EE-BDD1-C10BA045CC76}"/>
                    </a:ext>
                  </a:extLst>
                </p:cNvPr>
                <p:cNvSpPr/>
                <p:nvPr/>
              </p:nvSpPr>
              <p:spPr bwMode="auto">
                <a:xfrm>
                  <a:off x="2162" y="1659"/>
                  <a:ext cx="540" cy="408"/>
                </a:xfrm>
                <a:custGeom>
                  <a:avLst/>
                  <a:gdLst>
                    <a:gd name="T0" fmla="*/ 0 w 2258"/>
                    <a:gd name="T1" fmla="*/ 150 h 1709"/>
                    <a:gd name="T2" fmla="*/ 923 w 2258"/>
                    <a:gd name="T3" fmla="*/ 1316 h 1709"/>
                    <a:gd name="T4" fmla="*/ 1118 w 2258"/>
                    <a:gd name="T5" fmla="*/ 1562 h 1709"/>
                    <a:gd name="T6" fmla="*/ 1217 w 2258"/>
                    <a:gd name="T7" fmla="*/ 1688 h 1709"/>
                    <a:gd name="T8" fmla="*/ 1233 w 2258"/>
                    <a:gd name="T9" fmla="*/ 1709 h 1709"/>
                    <a:gd name="T10" fmla="*/ 1515 w 2258"/>
                    <a:gd name="T11" fmla="*/ 1267 h 1709"/>
                    <a:gd name="T12" fmla="*/ 2258 w 2258"/>
                    <a:gd name="T13" fmla="*/ 101 h 1709"/>
                    <a:gd name="T14" fmla="*/ 2015 w 2258"/>
                    <a:gd name="T15" fmla="*/ 0 h 1709"/>
                    <a:gd name="T16" fmla="*/ 280 w 2258"/>
                    <a:gd name="T17" fmla="*/ 0 h 1709"/>
                    <a:gd name="T18" fmla="*/ 0 w 2258"/>
                    <a:gd name="T19" fmla="*/ 150 h 1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58" h="1709">
                      <a:moveTo>
                        <a:pt x="0" y="150"/>
                      </a:moveTo>
                      <a:cubicBezTo>
                        <a:pt x="923" y="1316"/>
                        <a:pt x="923" y="1316"/>
                        <a:pt x="923" y="1316"/>
                      </a:cubicBezTo>
                      <a:cubicBezTo>
                        <a:pt x="1118" y="1562"/>
                        <a:pt x="1118" y="1562"/>
                        <a:pt x="1118" y="1562"/>
                      </a:cubicBezTo>
                      <a:cubicBezTo>
                        <a:pt x="1217" y="1688"/>
                        <a:pt x="1217" y="1688"/>
                        <a:pt x="1217" y="1688"/>
                      </a:cubicBezTo>
                      <a:cubicBezTo>
                        <a:pt x="1233" y="1709"/>
                        <a:pt x="1233" y="1709"/>
                        <a:pt x="1233" y="1709"/>
                      </a:cubicBezTo>
                      <a:cubicBezTo>
                        <a:pt x="1515" y="1267"/>
                        <a:pt x="1515" y="1267"/>
                        <a:pt x="1515" y="1267"/>
                      </a:cubicBezTo>
                      <a:cubicBezTo>
                        <a:pt x="2258" y="101"/>
                        <a:pt x="2258" y="101"/>
                        <a:pt x="2258" y="101"/>
                      </a:cubicBezTo>
                      <a:cubicBezTo>
                        <a:pt x="2199" y="40"/>
                        <a:pt x="2113" y="0"/>
                        <a:pt x="2015" y="0"/>
                      </a:cubicBezTo>
                      <a:cubicBezTo>
                        <a:pt x="280" y="0"/>
                        <a:pt x="280" y="0"/>
                        <a:pt x="280" y="0"/>
                      </a:cubicBezTo>
                      <a:cubicBezTo>
                        <a:pt x="158" y="0"/>
                        <a:pt x="54" y="61"/>
                        <a:pt x="0" y="150"/>
                      </a:cubicBezTo>
                      <a:close/>
                    </a:path>
                  </a:pathLst>
                </a:custGeom>
                <a:solidFill>
                  <a:srgbClr val="ED82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2" name="íŝḷîde">
                  <a:extLst>
                    <a:ext uri="{FF2B5EF4-FFF2-40B4-BE49-F238E27FC236}">
                      <a16:creationId xmlns:a16="http://schemas.microsoft.com/office/drawing/2014/main" xmlns="" id="{9B5BC900-072C-4D58-BDA3-E86D4ACD41E9}"/>
                    </a:ext>
                  </a:extLst>
                </p:cNvPr>
                <p:cNvSpPr/>
                <p:nvPr/>
              </p:nvSpPr>
              <p:spPr bwMode="auto">
                <a:xfrm>
                  <a:off x="2442" y="1683"/>
                  <a:ext cx="279" cy="836"/>
                </a:xfrm>
                <a:custGeom>
                  <a:avLst/>
                  <a:gdLst>
                    <a:gd name="T0" fmla="*/ 344 w 1163"/>
                    <a:gd name="T1" fmla="*/ 1166 h 3498"/>
                    <a:gd name="T2" fmla="*/ 62 w 1163"/>
                    <a:gd name="T3" fmla="*/ 1608 h 3498"/>
                    <a:gd name="T4" fmla="*/ 46 w 1163"/>
                    <a:gd name="T5" fmla="*/ 1587 h 3498"/>
                    <a:gd name="T6" fmla="*/ 118 w 1163"/>
                    <a:gd name="T7" fmla="*/ 1760 h 3498"/>
                    <a:gd name="T8" fmla="*/ 0 w 1163"/>
                    <a:gd name="T9" fmla="*/ 1976 h 3498"/>
                    <a:gd name="T10" fmla="*/ 68 w 1163"/>
                    <a:gd name="T11" fmla="*/ 1887 h 3498"/>
                    <a:gd name="T12" fmla="*/ 295 w 1163"/>
                    <a:gd name="T13" fmla="*/ 2251 h 3498"/>
                    <a:gd name="T14" fmla="*/ 1075 w 1163"/>
                    <a:gd name="T15" fmla="*/ 3498 h 3498"/>
                    <a:gd name="T16" fmla="*/ 1163 w 1163"/>
                    <a:gd name="T17" fmla="*/ 3305 h 3498"/>
                    <a:gd name="T18" fmla="*/ 1163 w 1163"/>
                    <a:gd name="T19" fmla="*/ 180 h 3498"/>
                    <a:gd name="T20" fmla="*/ 1087 w 1163"/>
                    <a:gd name="T21" fmla="*/ 0 h 3498"/>
                    <a:gd name="T22" fmla="*/ 344 w 1163"/>
                    <a:gd name="T23" fmla="*/ 1166 h 34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163" h="3498">
                      <a:moveTo>
                        <a:pt x="344" y="1166"/>
                      </a:moveTo>
                      <a:cubicBezTo>
                        <a:pt x="62" y="1608"/>
                        <a:pt x="62" y="1608"/>
                        <a:pt x="62" y="1608"/>
                      </a:cubicBezTo>
                      <a:cubicBezTo>
                        <a:pt x="46" y="1587"/>
                        <a:pt x="46" y="1587"/>
                        <a:pt x="46" y="1587"/>
                      </a:cubicBezTo>
                      <a:cubicBezTo>
                        <a:pt x="47" y="1588"/>
                        <a:pt x="118" y="1703"/>
                        <a:pt x="118" y="1760"/>
                      </a:cubicBezTo>
                      <a:cubicBezTo>
                        <a:pt x="118" y="1817"/>
                        <a:pt x="0" y="1975"/>
                        <a:pt x="0" y="1976"/>
                      </a:cubicBezTo>
                      <a:cubicBezTo>
                        <a:pt x="68" y="1887"/>
                        <a:pt x="68" y="1887"/>
                        <a:pt x="68" y="1887"/>
                      </a:cubicBezTo>
                      <a:cubicBezTo>
                        <a:pt x="295" y="2251"/>
                        <a:pt x="295" y="2251"/>
                        <a:pt x="295" y="2251"/>
                      </a:cubicBezTo>
                      <a:cubicBezTo>
                        <a:pt x="1075" y="3498"/>
                        <a:pt x="1075" y="3498"/>
                        <a:pt x="1075" y="3498"/>
                      </a:cubicBezTo>
                      <a:cubicBezTo>
                        <a:pt x="1129" y="3447"/>
                        <a:pt x="1163" y="3380"/>
                        <a:pt x="1163" y="3305"/>
                      </a:cubicBezTo>
                      <a:cubicBezTo>
                        <a:pt x="1163" y="180"/>
                        <a:pt x="1163" y="180"/>
                        <a:pt x="1163" y="180"/>
                      </a:cubicBezTo>
                      <a:cubicBezTo>
                        <a:pt x="1163" y="111"/>
                        <a:pt x="1134" y="48"/>
                        <a:pt x="1087" y="0"/>
                      </a:cubicBezTo>
                      <a:lnTo>
                        <a:pt x="344" y="1166"/>
                      </a:lnTo>
                      <a:close/>
                    </a:path>
                  </a:pathLst>
                </a:custGeom>
                <a:solidFill>
                  <a:srgbClr val="DB6E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3" name="îṡlíďe">
                  <a:extLst>
                    <a:ext uri="{FF2B5EF4-FFF2-40B4-BE49-F238E27FC236}">
                      <a16:creationId xmlns:a16="http://schemas.microsoft.com/office/drawing/2014/main" xmlns="" id="{4416F47B-D4D3-40AB-98FA-F696C1922409}"/>
                    </a:ext>
                  </a:extLst>
                </p:cNvPr>
                <p:cNvSpPr/>
                <p:nvPr/>
              </p:nvSpPr>
              <p:spPr bwMode="auto">
                <a:xfrm>
                  <a:off x="3502" y="173"/>
                  <a:ext cx="862" cy="860"/>
                </a:xfrm>
                <a:prstGeom prst="ellipse">
                  <a:avLst/>
                </a:prstGeom>
                <a:solidFill>
                  <a:srgbClr val="283A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4" name="íşḷïḍe">
                  <a:extLst>
                    <a:ext uri="{FF2B5EF4-FFF2-40B4-BE49-F238E27FC236}">
                      <a16:creationId xmlns:a16="http://schemas.microsoft.com/office/drawing/2014/main" xmlns="" id="{07982E43-6F25-4730-A645-B2C5F7CF4216}"/>
                    </a:ext>
                  </a:extLst>
                </p:cNvPr>
                <p:cNvSpPr/>
                <p:nvPr/>
              </p:nvSpPr>
              <p:spPr bwMode="auto">
                <a:xfrm>
                  <a:off x="3555" y="373"/>
                  <a:ext cx="665" cy="607"/>
                </a:xfrm>
                <a:custGeom>
                  <a:avLst/>
                  <a:gdLst>
                    <a:gd name="T0" fmla="*/ 330 w 2776"/>
                    <a:gd name="T1" fmla="*/ 0 h 2538"/>
                    <a:gd name="T2" fmla="*/ 318 w 2776"/>
                    <a:gd name="T3" fmla="*/ 209 h 2538"/>
                    <a:gd name="T4" fmla="*/ 2185 w 2776"/>
                    <a:gd name="T5" fmla="*/ 2076 h 2538"/>
                    <a:gd name="T6" fmla="*/ 2776 w 2776"/>
                    <a:gd name="T7" fmla="*/ 1981 h 2538"/>
                    <a:gd name="T8" fmla="*/ 1575 w 2776"/>
                    <a:gd name="T9" fmla="*/ 2538 h 2538"/>
                    <a:gd name="T10" fmla="*/ 0 w 2776"/>
                    <a:gd name="T11" fmla="*/ 964 h 2538"/>
                    <a:gd name="T12" fmla="*/ 330 w 2776"/>
                    <a:gd name="T13" fmla="*/ 0 h 25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776" h="2538">
                      <a:moveTo>
                        <a:pt x="330" y="0"/>
                      </a:moveTo>
                      <a:cubicBezTo>
                        <a:pt x="322" y="68"/>
                        <a:pt x="318" y="138"/>
                        <a:pt x="318" y="209"/>
                      </a:cubicBezTo>
                      <a:cubicBezTo>
                        <a:pt x="318" y="1240"/>
                        <a:pt x="1154" y="2076"/>
                        <a:pt x="2185" y="2076"/>
                      </a:cubicBezTo>
                      <a:cubicBezTo>
                        <a:pt x="2392" y="2076"/>
                        <a:pt x="2591" y="2043"/>
                        <a:pt x="2776" y="1981"/>
                      </a:cubicBezTo>
                      <a:cubicBezTo>
                        <a:pt x="2487" y="2322"/>
                        <a:pt x="2056" y="2538"/>
                        <a:pt x="1575" y="2538"/>
                      </a:cubicBezTo>
                      <a:cubicBezTo>
                        <a:pt x="705" y="2538"/>
                        <a:pt x="0" y="1833"/>
                        <a:pt x="0" y="964"/>
                      </a:cubicBezTo>
                      <a:cubicBezTo>
                        <a:pt x="0" y="600"/>
                        <a:pt x="123" y="266"/>
                        <a:pt x="330" y="0"/>
                      </a:cubicBezTo>
                      <a:close/>
                    </a:path>
                  </a:pathLst>
                </a:custGeom>
                <a:solidFill>
                  <a:srgbClr val="D1E0E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5" name="îṣḷîḍe">
                  <a:extLst>
                    <a:ext uri="{FF2B5EF4-FFF2-40B4-BE49-F238E27FC236}">
                      <a16:creationId xmlns:a16="http://schemas.microsoft.com/office/drawing/2014/main" xmlns="" id="{9DA60F23-EE69-4D0A-8E93-12FEE364D5E1}"/>
                    </a:ext>
                  </a:extLst>
                </p:cNvPr>
                <p:cNvSpPr/>
                <p:nvPr/>
              </p:nvSpPr>
              <p:spPr bwMode="auto">
                <a:xfrm>
                  <a:off x="3632" y="227"/>
                  <a:ext cx="678" cy="643"/>
                </a:xfrm>
                <a:custGeom>
                  <a:avLst/>
                  <a:gdLst>
                    <a:gd name="T0" fmla="*/ 0 w 2831"/>
                    <a:gd name="T1" fmla="*/ 820 h 2687"/>
                    <a:gd name="T2" fmla="*/ 12 w 2831"/>
                    <a:gd name="T3" fmla="*/ 611 h 2687"/>
                    <a:gd name="T4" fmla="*/ 1257 w 2831"/>
                    <a:gd name="T5" fmla="*/ 0 h 2687"/>
                    <a:gd name="T6" fmla="*/ 2831 w 2831"/>
                    <a:gd name="T7" fmla="*/ 1575 h 2687"/>
                    <a:gd name="T8" fmla="*/ 2458 w 2831"/>
                    <a:gd name="T9" fmla="*/ 2592 h 2687"/>
                    <a:gd name="T10" fmla="*/ 1867 w 2831"/>
                    <a:gd name="T11" fmla="*/ 2687 h 2687"/>
                    <a:gd name="T12" fmla="*/ 0 w 2831"/>
                    <a:gd name="T13" fmla="*/ 820 h 26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831" h="2687">
                      <a:moveTo>
                        <a:pt x="0" y="820"/>
                      </a:moveTo>
                      <a:cubicBezTo>
                        <a:pt x="0" y="749"/>
                        <a:pt x="4" y="679"/>
                        <a:pt x="12" y="611"/>
                      </a:cubicBezTo>
                      <a:cubicBezTo>
                        <a:pt x="300" y="239"/>
                        <a:pt x="750" y="0"/>
                        <a:pt x="1257" y="0"/>
                      </a:cubicBezTo>
                      <a:cubicBezTo>
                        <a:pt x="2126" y="0"/>
                        <a:pt x="2831" y="705"/>
                        <a:pt x="2831" y="1575"/>
                      </a:cubicBezTo>
                      <a:cubicBezTo>
                        <a:pt x="2831" y="1962"/>
                        <a:pt x="2691" y="2317"/>
                        <a:pt x="2458" y="2592"/>
                      </a:cubicBezTo>
                      <a:cubicBezTo>
                        <a:pt x="2273" y="2654"/>
                        <a:pt x="2074" y="2687"/>
                        <a:pt x="1867" y="2687"/>
                      </a:cubicBezTo>
                      <a:cubicBezTo>
                        <a:pt x="836" y="2687"/>
                        <a:pt x="0" y="1851"/>
                        <a:pt x="0" y="8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6" name="ïŝľiďé">
                  <a:extLst>
                    <a:ext uri="{FF2B5EF4-FFF2-40B4-BE49-F238E27FC236}">
                      <a16:creationId xmlns:a16="http://schemas.microsoft.com/office/drawing/2014/main" xmlns="" id="{78AA390A-A20A-45CC-8E9C-1F193EE65F30}"/>
                    </a:ext>
                  </a:extLst>
                </p:cNvPr>
                <p:cNvSpPr/>
                <p:nvPr/>
              </p:nvSpPr>
              <p:spPr bwMode="auto">
                <a:xfrm>
                  <a:off x="3902" y="241"/>
                  <a:ext cx="61" cy="60"/>
                </a:xfrm>
                <a:prstGeom prst="ellipse">
                  <a:avLst/>
                </a:prstGeom>
                <a:solidFill>
                  <a:srgbClr val="283A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7" name="íSḻîḓe">
                  <a:extLst>
                    <a:ext uri="{FF2B5EF4-FFF2-40B4-BE49-F238E27FC236}">
                      <a16:creationId xmlns:a16="http://schemas.microsoft.com/office/drawing/2014/main" xmlns="" id="{2B3E9FCA-BBAC-413C-927B-0455D8C7EA73}"/>
                    </a:ext>
                  </a:extLst>
                </p:cNvPr>
                <p:cNvSpPr/>
                <p:nvPr/>
              </p:nvSpPr>
              <p:spPr bwMode="auto">
                <a:xfrm>
                  <a:off x="3902" y="906"/>
                  <a:ext cx="61" cy="60"/>
                </a:xfrm>
                <a:prstGeom prst="ellipse">
                  <a:avLst/>
                </a:prstGeom>
                <a:solidFill>
                  <a:srgbClr val="283A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8" name="iṥlîḓè">
                  <a:extLst>
                    <a:ext uri="{FF2B5EF4-FFF2-40B4-BE49-F238E27FC236}">
                      <a16:creationId xmlns:a16="http://schemas.microsoft.com/office/drawing/2014/main" xmlns="" id="{EDF2DBBE-9F3F-4F47-B9A3-01AF81A43152}"/>
                    </a:ext>
                  </a:extLst>
                </p:cNvPr>
                <p:cNvSpPr/>
                <p:nvPr/>
              </p:nvSpPr>
              <p:spPr bwMode="auto">
                <a:xfrm>
                  <a:off x="3569" y="573"/>
                  <a:ext cx="61" cy="61"/>
                </a:xfrm>
                <a:prstGeom prst="ellipse">
                  <a:avLst/>
                </a:prstGeom>
                <a:solidFill>
                  <a:srgbClr val="283A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9" name="îṡḷíďè">
                  <a:extLst>
                    <a:ext uri="{FF2B5EF4-FFF2-40B4-BE49-F238E27FC236}">
                      <a16:creationId xmlns:a16="http://schemas.microsoft.com/office/drawing/2014/main" xmlns="" id="{8461CEB4-D3FC-4008-8A5C-0D0DA78C84FD}"/>
                    </a:ext>
                  </a:extLst>
                </p:cNvPr>
                <p:cNvSpPr/>
                <p:nvPr/>
              </p:nvSpPr>
              <p:spPr bwMode="auto">
                <a:xfrm>
                  <a:off x="4235" y="573"/>
                  <a:ext cx="61" cy="61"/>
                </a:xfrm>
                <a:prstGeom prst="ellipse">
                  <a:avLst/>
                </a:prstGeom>
                <a:solidFill>
                  <a:srgbClr val="283A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0" name="iṣ1íḑê">
                  <a:extLst>
                    <a:ext uri="{FF2B5EF4-FFF2-40B4-BE49-F238E27FC236}">
                      <a16:creationId xmlns:a16="http://schemas.microsoft.com/office/drawing/2014/main" xmlns="" id="{D720F0C5-038F-4285-8219-38FD9B087D30}"/>
                    </a:ext>
                  </a:extLst>
                </p:cNvPr>
                <p:cNvSpPr/>
                <p:nvPr/>
              </p:nvSpPr>
              <p:spPr bwMode="auto">
                <a:xfrm>
                  <a:off x="4072" y="306"/>
                  <a:ext cx="37" cy="37"/>
                </a:xfrm>
                <a:prstGeom prst="ellipse">
                  <a:avLst/>
                </a:prstGeom>
                <a:solidFill>
                  <a:srgbClr val="EA52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6" name="íṣľîďè">
                <a:extLst>
                  <a:ext uri="{FF2B5EF4-FFF2-40B4-BE49-F238E27FC236}">
                    <a16:creationId xmlns:a16="http://schemas.microsoft.com/office/drawing/2014/main" xmlns="" id="{EDDC094A-BC39-4E0B-A434-F9562CC8E8D3}"/>
                  </a:ext>
                </a:extLst>
              </p:cNvPr>
              <p:cNvSpPr/>
              <p:nvPr/>
            </p:nvSpPr>
            <p:spPr bwMode="auto">
              <a:xfrm>
                <a:off x="6441975" y="2122529"/>
                <a:ext cx="35460" cy="35460"/>
              </a:xfrm>
              <a:prstGeom prst="ellipse">
                <a:avLst/>
              </a:prstGeom>
              <a:solidFill>
                <a:srgbClr val="EA52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ṥļïḓê">
                <a:extLst>
                  <a:ext uri="{FF2B5EF4-FFF2-40B4-BE49-F238E27FC236}">
                    <a16:creationId xmlns:a16="http://schemas.microsoft.com/office/drawing/2014/main" xmlns="" id="{20340760-8A87-48B3-8EF4-91576EFC6E13}"/>
                  </a:ext>
                </a:extLst>
              </p:cNvPr>
              <p:cNvSpPr/>
              <p:nvPr/>
            </p:nvSpPr>
            <p:spPr bwMode="auto">
              <a:xfrm>
                <a:off x="5910074" y="2391833"/>
                <a:ext cx="36418" cy="35460"/>
              </a:xfrm>
              <a:prstGeom prst="ellipse">
                <a:avLst/>
              </a:prstGeom>
              <a:solidFill>
                <a:srgbClr val="EA52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ṣlíďê">
                <a:extLst>
                  <a:ext uri="{FF2B5EF4-FFF2-40B4-BE49-F238E27FC236}">
                    <a16:creationId xmlns:a16="http://schemas.microsoft.com/office/drawing/2014/main" xmlns="" id="{64E604E2-3003-433E-8714-297D0BE50737}"/>
                  </a:ext>
                </a:extLst>
              </p:cNvPr>
              <p:cNvSpPr/>
              <p:nvPr/>
            </p:nvSpPr>
            <p:spPr bwMode="auto">
              <a:xfrm>
                <a:off x="6026038" y="2519298"/>
                <a:ext cx="36418" cy="35460"/>
              </a:xfrm>
              <a:prstGeom prst="ellipse">
                <a:avLst/>
              </a:prstGeom>
              <a:solidFill>
                <a:srgbClr val="EA52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ïşḻîdê">
                <a:extLst>
                  <a:ext uri="{FF2B5EF4-FFF2-40B4-BE49-F238E27FC236}">
                    <a16:creationId xmlns:a16="http://schemas.microsoft.com/office/drawing/2014/main" xmlns="" id="{4319A9FA-75AD-4159-90C3-9BDB0B07FE7E}"/>
                  </a:ext>
                </a:extLst>
              </p:cNvPr>
              <p:cNvSpPr/>
              <p:nvPr/>
            </p:nvSpPr>
            <p:spPr bwMode="auto">
              <a:xfrm>
                <a:off x="6433349" y="2393750"/>
                <a:ext cx="36418" cy="35460"/>
              </a:xfrm>
              <a:prstGeom prst="ellipse">
                <a:avLst/>
              </a:prstGeom>
              <a:solidFill>
                <a:srgbClr val="EA52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ṩḻiďe">
                <a:extLst>
                  <a:ext uri="{FF2B5EF4-FFF2-40B4-BE49-F238E27FC236}">
                    <a16:creationId xmlns:a16="http://schemas.microsoft.com/office/drawing/2014/main" xmlns="" id="{770274D4-8A09-4CB8-950F-93FE843C178E}"/>
                  </a:ext>
                </a:extLst>
              </p:cNvPr>
              <p:cNvSpPr/>
              <p:nvPr/>
            </p:nvSpPr>
            <p:spPr bwMode="auto">
              <a:xfrm>
                <a:off x="6305885" y="2508756"/>
                <a:ext cx="35460" cy="36418"/>
              </a:xfrm>
              <a:prstGeom prst="ellipse">
                <a:avLst/>
              </a:prstGeom>
              <a:solidFill>
                <a:srgbClr val="EA52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$ľïḋe">
                <a:extLst>
                  <a:ext uri="{FF2B5EF4-FFF2-40B4-BE49-F238E27FC236}">
                    <a16:creationId xmlns:a16="http://schemas.microsoft.com/office/drawing/2014/main" xmlns="" id="{334B2571-D03D-4A83-8EE0-4AE33343923F}"/>
                  </a:ext>
                </a:extLst>
              </p:cNvPr>
              <p:cNvSpPr/>
              <p:nvPr/>
            </p:nvSpPr>
            <p:spPr bwMode="auto">
              <a:xfrm>
                <a:off x="6036580" y="1978772"/>
                <a:ext cx="35460" cy="36418"/>
              </a:xfrm>
              <a:prstGeom prst="ellipse">
                <a:avLst/>
              </a:prstGeom>
              <a:solidFill>
                <a:srgbClr val="EA52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ṩḷïde">
                <a:extLst>
                  <a:ext uri="{FF2B5EF4-FFF2-40B4-BE49-F238E27FC236}">
                    <a16:creationId xmlns:a16="http://schemas.microsoft.com/office/drawing/2014/main" xmlns="" id="{AF1E920F-1368-4E61-97E2-8EACAC0EB942}"/>
                  </a:ext>
                </a:extLst>
              </p:cNvPr>
              <p:cNvSpPr/>
              <p:nvPr/>
            </p:nvSpPr>
            <p:spPr bwMode="auto">
              <a:xfrm>
                <a:off x="5908157" y="2094736"/>
                <a:ext cx="36418" cy="35460"/>
              </a:xfrm>
              <a:prstGeom prst="ellipse">
                <a:avLst/>
              </a:prstGeom>
              <a:solidFill>
                <a:srgbClr val="EA52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šļïdè">
                <a:extLst>
                  <a:ext uri="{FF2B5EF4-FFF2-40B4-BE49-F238E27FC236}">
                    <a16:creationId xmlns:a16="http://schemas.microsoft.com/office/drawing/2014/main" xmlns="" id="{ECDC28C0-5993-4295-9223-AA77DB86CA96}"/>
                  </a:ext>
                </a:extLst>
              </p:cNvPr>
              <p:cNvSpPr/>
              <p:nvPr/>
            </p:nvSpPr>
            <p:spPr bwMode="auto">
              <a:xfrm>
                <a:off x="6046164" y="2255743"/>
                <a:ext cx="174425" cy="257804"/>
              </a:xfrm>
              <a:custGeom>
                <a:avLst/>
                <a:gdLst>
                  <a:gd name="T0" fmla="*/ 14 w 758"/>
                  <a:gd name="T1" fmla="*/ 1040 h 1127"/>
                  <a:gd name="T2" fmla="*/ 544 w 758"/>
                  <a:gd name="T3" fmla="*/ 162 h 1127"/>
                  <a:gd name="T4" fmla="*/ 536 w 758"/>
                  <a:gd name="T5" fmla="*/ 119 h 1127"/>
                  <a:gd name="T6" fmla="*/ 536 w 758"/>
                  <a:gd name="T7" fmla="*/ 112 h 1127"/>
                  <a:gd name="T8" fmla="*/ 647 w 758"/>
                  <a:gd name="T9" fmla="*/ 0 h 1127"/>
                  <a:gd name="T10" fmla="*/ 758 w 758"/>
                  <a:gd name="T11" fmla="*/ 112 h 1127"/>
                  <a:gd name="T12" fmla="*/ 758 w 758"/>
                  <a:gd name="T13" fmla="*/ 119 h 1127"/>
                  <a:gd name="T14" fmla="*/ 647 w 758"/>
                  <a:gd name="T15" fmla="*/ 230 h 1127"/>
                  <a:gd name="T16" fmla="*/ 626 w 758"/>
                  <a:gd name="T17" fmla="*/ 228 h 1127"/>
                  <a:gd name="T18" fmla="*/ 104 w 758"/>
                  <a:gd name="T19" fmla="*/ 1094 h 1127"/>
                  <a:gd name="T20" fmla="*/ 32 w 758"/>
                  <a:gd name="T21" fmla="*/ 1112 h 1127"/>
                  <a:gd name="T22" fmla="*/ 14 w 758"/>
                  <a:gd name="T23" fmla="*/ 1040 h 1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58" h="1127">
                    <a:moveTo>
                      <a:pt x="14" y="1040"/>
                    </a:moveTo>
                    <a:cubicBezTo>
                      <a:pt x="544" y="162"/>
                      <a:pt x="544" y="162"/>
                      <a:pt x="544" y="162"/>
                    </a:cubicBezTo>
                    <a:cubicBezTo>
                      <a:pt x="539" y="149"/>
                      <a:pt x="536" y="134"/>
                      <a:pt x="536" y="119"/>
                    </a:cubicBezTo>
                    <a:cubicBezTo>
                      <a:pt x="536" y="112"/>
                      <a:pt x="536" y="112"/>
                      <a:pt x="536" y="112"/>
                    </a:cubicBezTo>
                    <a:cubicBezTo>
                      <a:pt x="536" y="50"/>
                      <a:pt x="586" y="0"/>
                      <a:pt x="647" y="0"/>
                    </a:cubicBezTo>
                    <a:cubicBezTo>
                      <a:pt x="708" y="0"/>
                      <a:pt x="758" y="50"/>
                      <a:pt x="758" y="112"/>
                    </a:cubicBezTo>
                    <a:cubicBezTo>
                      <a:pt x="758" y="119"/>
                      <a:pt x="758" y="119"/>
                      <a:pt x="758" y="119"/>
                    </a:cubicBezTo>
                    <a:cubicBezTo>
                      <a:pt x="758" y="181"/>
                      <a:pt x="708" y="230"/>
                      <a:pt x="647" y="230"/>
                    </a:cubicBezTo>
                    <a:cubicBezTo>
                      <a:pt x="640" y="230"/>
                      <a:pt x="633" y="230"/>
                      <a:pt x="626" y="228"/>
                    </a:cubicBezTo>
                    <a:cubicBezTo>
                      <a:pt x="104" y="1094"/>
                      <a:pt x="104" y="1094"/>
                      <a:pt x="104" y="1094"/>
                    </a:cubicBezTo>
                    <a:cubicBezTo>
                      <a:pt x="89" y="1118"/>
                      <a:pt x="57" y="1127"/>
                      <a:pt x="32" y="1112"/>
                    </a:cubicBezTo>
                    <a:cubicBezTo>
                      <a:pt x="8" y="1097"/>
                      <a:pt x="0" y="1065"/>
                      <a:pt x="14" y="1040"/>
                    </a:cubicBezTo>
                    <a:close/>
                  </a:path>
                </a:pathLst>
              </a:custGeom>
              <a:solidFill>
                <a:srgbClr val="283A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iŝḷiḍé">
                <a:extLst>
                  <a:ext uri="{FF2B5EF4-FFF2-40B4-BE49-F238E27FC236}">
                    <a16:creationId xmlns:a16="http://schemas.microsoft.com/office/drawing/2014/main" xmlns="" id="{F2A068D2-82EE-48CB-92C1-8E25147834E0}"/>
                  </a:ext>
                </a:extLst>
              </p:cNvPr>
              <p:cNvSpPr/>
              <p:nvPr/>
            </p:nvSpPr>
            <p:spPr bwMode="auto">
              <a:xfrm>
                <a:off x="6153502" y="2077485"/>
                <a:ext cx="77629" cy="242470"/>
              </a:xfrm>
              <a:custGeom>
                <a:avLst/>
                <a:gdLst>
                  <a:gd name="T0" fmla="*/ 0 w 339"/>
                  <a:gd name="T1" fmla="*/ 888 h 1058"/>
                  <a:gd name="T2" fmla="*/ 169 w 339"/>
                  <a:gd name="T3" fmla="*/ 1058 h 1058"/>
                  <a:gd name="T4" fmla="*/ 339 w 339"/>
                  <a:gd name="T5" fmla="*/ 888 h 1058"/>
                  <a:gd name="T6" fmla="*/ 230 w 339"/>
                  <a:gd name="T7" fmla="*/ 730 h 1058"/>
                  <a:gd name="T8" fmla="*/ 230 w 339"/>
                  <a:gd name="T9" fmla="*/ 727 h 1058"/>
                  <a:gd name="T10" fmla="*/ 230 w 339"/>
                  <a:gd name="T11" fmla="*/ 61 h 1058"/>
                  <a:gd name="T12" fmla="*/ 169 w 339"/>
                  <a:gd name="T13" fmla="*/ 0 h 1058"/>
                  <a:gd name="T14" fmla="*/ 108 w 339"/>
                  <a:gd name="T15" fmla="*/ 61 h 1058"/>
                  <a:gd name="T16" fmla="*/ 108 w 339"/>
                  <a:gd name="T17" fmla="*/ 727 h 1058"/>
                  <a:gd name="T18" fmla="*/ 109 w 339"/>
                  <a:gd name="T19" fmla="*/ 730 h 1058"/>
                  <a:gd name="T20" fmla="*/ 0 w 339"/>
                  <a:gd name="T21" fmla="*/ 888 h 1058"/>
                  <a:gd name="T22" fmla="*/ 82 w 339"/>
                  <a:gd name="T23" fmla="*/ 888 h 1058"/>
                  <a:gd name="T24" fmla="*/ 169 w 339"/>
                  <a:gd name="T25" fmla="*/ 801 h 1058"/>
                  <a:gd name="T26" fmla="*/ 256 w 339"/>
                  <a:gd name="T27" fmla="*/ 888 h 1058"/>
                  <a:gd name="T28" fmla="*/ 169 w 339"/>
                  <a:gd name="T29" fmla="*/ 975 h 1058"/>
                  <a:gd name="T30" fmla="*/ 82 w 339"/>
                  <a:gd name="T31" fmla="*/ 888 h 10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39" h="1058">
                    <a:moveTo>
                      <a:pt x="0" y="888"/>
                    </a:moveTo>
                    <a:cubicBezTo>
                      <a:pt x="0" y="982"/>
                      <a:pt x="76" y="1058"/>
                      <a:pt x="169" y="1058"/>
                    </a:cubicBezTo>
                    <a:cubicBezTo>
                      <a:pt x="263" y="1058"/>
                      <a:pt x="339" y="982"/>
                      <a:pt x="339" y="888"/>
                    </a:cubicBezTo>
                    <a:cubicBezTo>
                      <a:pt x="339" y="816"/>
                      <a:pt x="294" y="754"/>
                      <a:pt x="230" y="730"/>
                    </a:cubicBezTo>
                    <a:cubicBezTo>
                      <a:pt x="230" y="729"/>
                      <a:pt x="230" y="728"/>
                      <a:pt x="230" y="727"/>
                    </a:cubicBezTo>
                    <a:cubicBezTo>
                      <a:pt x="230" y="61"/>
                      <a:pt x="230" y="61"/>
                      <a:pt x="230" y="61"/>
                    </a:cubicBezTo>
                    <a:cubicBezTo>
                      <a:pt x="230" y="27"/>
                      <a:pt x="203" y="0"/>
                      <a:pt x="169" y="0"/>
                    </a:cubicBezTo>
                    <a:cubicBezTo>
                      <a:pt x="136" y="0"/>
                      <a:pt x="108" y="27"/>
                      <a:pt x="108" y="61"/>
                    </a:cubicBezTo>
                    <a:cubicBezTo>
                      <a:pt x="108" y="727"/>
                      <a:pt x="108" y="727"/>
                      <a:pt x="108" y="727"/>
                    </a:cubicBezTo>
                    <a:cubicBezTo>
                      <a:pt x="108" y="728"/>
                      <a:pt x="109" y="729"/>
                      <a:pt x="109" y="730"/>
                    </a:cubicBezTo>
                    <a:cubicBezTo>
                      <a:pt x="45" y="754"/>
                      <a:pt x="0" y="816"/>
                      <a:pt x="0" y="888"/>
                    </a:cubicBezTo>
                    <a:close/>
                    <a:moveTo>
                      <a:pt x="82" y="888"/>
                    </a:moveTo>
                    <a:cubicBezTo>
                      <a:pt x="82" y="840"/>
                      <a:pt x="121" y="801"/>
                      <a:pt x="169" y="801"/>
                    </a:cubicBezTo>
                    <a:cubicBezTo>
                      <a:pt x="217" y="801"/>
                      <a:pt x="256" y="840"/>
                      <a:pt x="256" y="888"/>
                    </a:cubicBezTo>
                    <a:cubicBezTo>
                      <a:pt x="256" y="936"/>
                      <a:pt x="217" y="975"/>
                      <a:pt x="169" y="975"/>
                    </a:cubicBezTo>
                    <a:cubicBezTo>
                      <a:pt x="121" y="975"/>
                      <a:pt x="82" y="936"/>
                      <a:pt x="82" y="888"/>
                    </a:cubicBezTo>
                    <a:close/>
                  </a:path>
                </a:pathLst>
              </a:custGeom>
              <a:solidFill>
                <a:srgbClr val="EA52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ṧļídè">
                <a:extLst>
                  <a:ext uri="{FF2B5EF4-FFF2-40B4-BE49-F238E27FC236}">
                    <a16:creationId xmlns:a16="http://schemas.microsoft.com/office/drawing/2014/main" xmlns="" id="{65C82228-6F82-462F-B2BE-2985A8DA8871}"/>
                  </a:ext>
                </a:extLst>
              </p:cNvPr>
              <p:cNvSpPr/>
              <p:nvPr/>
            </p:nvSpPr>
            <p:spPr bwMode="auto">
              <a:xfrm>
                <a:off x="5537264" y="2502047"/>
                <a:ext cx="196468" cy="175383"/>
              </a:xfrm>
              <a:custGeom>
                <a:avLst/>
                <a:gdLst>
                  <a:gd name="T0" fmla="*/ 163 w 205"/>
                  <a:gd name="T1" fmla="*/ 0 h 183"/>
                  <a:gd name="T2" fmla="*/ 0 w 205"/>
                  <a:gd name="T3" fmla="*/ 62 h 183"/>
                  <a:gd name="T4" fmla="*/ 42 w 205"/>
                  <a:gd name="T5" fmla="*/ 170 h 183"/>
                  <a:gd name="T6" fmla="*/ 44 w 205"/>
                  <a:gd name="T7" fmla="*/ 169 h 183"/>
                  <a:gd name="T8" fmla="*/ 74 w 205"/>
                  <a:gd name="T9" fmla="*/ 183 h 183"/>
                  <a:gd name="T10" fmla="*/ 110 w 205"/>
                  <a:gd name="T11" fmla="*/ 173 h 183"/>
                  <a:gd name="T12" fmla="*/ 112 w 205"/>
                  <a:gd name="T13" fmla="*/ 178 h 183"/>
                  <a:gd name="T14" fmla="*/ 132 w 205"/>
                  <a:gd name="T15" fmla="*/ 167 h 183"/>
                  <a:gd name="T16" fmla="*/ 153 w 205"/>
                  <a:gd name="T17" fmla="*/ 162 h 183"/>
                  <a:gd name="T18" fmla="*/ 152 w 205"/>
                  <a:gd name="T19" fmla="*/ 157 h 183"/>
                  <a:gd name="T20" fmla="*/ 185 w 205"/>
                  <a:gd name="T21" fmla="*/ 140 h 183"/>
                  <a:gd name="T22" fmla="*/ 198 w 205"/>
                  <a:gd name="T23" fmla="*/ 110 h 183"/>
                  <a:gd name="T24" fmla="*/ 205 w 205"/>
                  <a:gd name="T25" fmla="*/ 108 h 183"/>
                  <a:gd name="T26" fmla="*/ 163 w 205"/>
                  <a:gd name="T27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5" h="183">
                    <a:moveTo>
                      <a:pt x="163" y="0"/>
                    </a:moveTo>
                    <a:lnTo>
                      <a:pt x="0" y="62"/>
                    </a:lnTo>
                    <a:lnTo>
                      <a:pt x="42" y="170"/>
                    </a:lnTo>
                    <a:lnTo>
                      <a:pt x="44" y="169"/>
                    </a:lnTo>
                    <a:lnTo>
                      <a:pt x="74" y="183"/>
                    </a:lnTo>
                    <a:lnTo>
                      <a:pt x="110" y="173"/>
                    </a:lnTo>
                    <a:lnTo>
                      <a:pt x="112" y="178"/>
                    </a:lnTo>
                    <a:lnTo>
                      <a:pt x="132" y="167"/>
                    </a:lnTo>
                    <a:lnTo>
                      <a:pt x="153" y="162"/>
                    </a:lnTo>
                    <a:lnTo>
                      <a:pt x="152" y="157"/>
                    </a:lnTo>
                    <a:lnTo>
                      <a:pt x="185" y="140"/>
                    </a:lnTo>
                    <a:lnTo>
                      <a:pt x="198" y="110"/>
                    </a:lnTo>
                    <a:lnTo>
                      <a:pt x="205" y="108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rgbClr val="ACA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íṥḷíḋé">
                <a:extLst>
                  <a:ext uri="{FF2B5EF4-FFF2-40B4-BE49-F238E27FC236}">
                    <a16:creationId xmlns:a16="http://schemas.microsoft.com/office/drawing/2014/main" xmlns="" id="{67767B0B-A7F3-4D60-843E-EE2C156889D5}"/>
                  </a:ext>
                </a:extLst>
              </p:cNvPr>
              <p:cNvSpPr/>
              <p:nvPr/>
            </p:nvSpPr>
            <p:spPr bwMode="auto">
              <a:xfrm>
                <a:off x="5520013" y="2513548"/>
                <a:ext cx="214677" cy="110214"/>
              </a:xfrm>
              <a:custGeom>
                <a:avLst/>
                <a:gdLst>
                  <a:gd name="T0" fmla="*/ 920 w 937"/>
                  <a:gd name="T1" fmla="*/ 67 h 480"/>
                  <a:gd name="T2" fmla="*/ 871 w 937"/>
                  <a:gd name="T3" fmla="*/ 178 h 480"/>
                  <a:gd name="T4" fmla="*/ 128 w 937"/>
                  <a:gd name="T5" fmla="*/ 463 h 480"/>
                  <a:gd name="T6" fmla="*/ 17 w 937"/>
                  <a:gd name="T7" fmla="*/ 414 h 480"/>
                  <a:gd name="T8" fmla="*/ 66 w 937"/>
                  <a:gd name="T9" fmla="*/ 303 h 480"/>
                  <a:gd name="T10" fmla="*/ 809 w 937"/>
                  <a:gd name="T11" fmla="*/ 17 h 480"/>
                  <a:gd name="T12" fmla="*/ 920 w 937"/>
                  <a:gd name="T13" fmla="*/ 67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7" h="480">
                    <a:moveTo>
                      <a:pt x="920" y="67"/>
                    </a:moveTo>
                    <a:cubicBezTo>
                      <a:pt x="937" y="111"/>
                      <a:pt x="915" y="161"/>
                      <a:pt x="871" y="178"/>
                    </a:cubicBezTo>
                    <a:cubicBezTo>
                      <a:pt x="128" y="463"/>
                      <a:pt x="128" y="463"/>
                      <a:pt x="128" y="463"/>
                    </a:cubicBezTo>
                    <a:cubicBezTo>
                      <a:pt x="84" y="480"/>
                      <a:pt x="34" y="458"/>
                      <a:pt x="17" y="414"/>
                    </a:cubicBezTo>
                    <a:cubicBezTo>
                      <a:pt x="0" y="369"/>
                      <a:pt x="22" y="320"/>
                      <a:pt x="66" y="303"/>
                    </a:cubicBezTo>
                    <a:cubicBezTo>
                      <a:pt x="809" y="17"/>
                      <a:pt x="809" y="17"/>
                      <a:pt x="809" y="17"/>
                    </a:cubicBezTo>
                    <a:cubicBezTo>
                      <a:pt x="854" y="0"/>
                      <a:pt x="903" y="22"/>
                      <a:pt x="920" y="67"/>
                    </a:cubicBezTo>
                    <a:close/>
                  </a:path>
                </a:pathLst>
              </a:custGeom>
              <a:solidFill>
                <a:srgbClr val="D4D2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śliḑè">
                <a:extLst>
                  <a:ext uri="{FF2B5EF4-FFF2-40B4-BE49-F238E27FC236}">
                    <a16:creationId xmlns:a16="http://schemas.microsoft.com/office/drawing/2014/main" xmlns="" id="{3A5E972F-8D59-4551-B0BA-C598B2E0B1D2}"/>
                  </a:ext>
                </a:extLst>
              </p:cNvPr>
              <p:cNvSpPr/>
              <p:nvPr/>
            </p:nvSpPr>
            <p:spPr bwMode="auto">
              <a:xfrm>
                <a:off x="5540139" y="2565300"/>
                <a:ext cx="214677" cy="109255"/>
              </a:xfrm>
              <a:custGeom>
                <a:avLst/>
                <a:gdLst>
                  <a:gd name="T0" fmla="*/ 920 w 937"/>
                  <a:gd name="T1" fmla="*/ 66 h 480"/>
                  <a:gd name="T2" fmla="*/ 871 w 937"/>
                  <a:gd name="T3" fmla="*/ 177 h 480"/>
                  <a:gd name="T4" fmla="*/ 128 w 937"/>
                  <a:gd name="T5" fmla="*/ 463 h 480"/>
                  <a:gd name="T6" fmla="*/ 17 w 937"/>
                  <a:gd name="T7" fmla="*/ 413 h 480"/>
                  <a:gd name="T8" fmla="*/ 66 w 937"/>
                  <a:gd name="T9" fmla="*/ 302 h 480"/>
                  <a:gd name="T10" fmla="*/ 809 w 937"/>
                  <a:gd name="T11" fmla="*/ 17 h 480"/>
                  <a:gd name="T12" fmla="*/ 920 w 937"/>
                  <a:gd name="T13" fmla="*/ 66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7" h="480">
                    <a:moveTo>
                      <a:pt x="920" y="66"/>
                    </a:moveTo>
                    <a:cubicBezTo>
                      <a:pt x="937" y="110"/>
                      <a:pt x="915" y="160"/>
                      <a:pt x="871" y="177"/>
                    </a:cubicBezTo>
                    <a:cubicBezTo>
                      <a:pt x="128" y="463"/>
                      <a:pt x="128" y="463"/>
                      <a:pt x="128" y="463"/>
                    </a:cubicBezTo>
                    <a:cubicBezTo>
                      <a:pt x="84" y="480"/>
                      <a:pt x="34" y="458"/>
                      <a:pt x="17" y="413"/>
                    </a:cubicBezTo>
                    <a:cubicBezTo>
                      <a:pt x="0" y="369"/>
                      <a:pt x="22" y="319"/>
                      <a:pt x="66" y="302"/>
                    </a:cubicBezTo>
                    <a:cubicBezTo>
                      <a:pt x="809" y="17"/>
                      <a:pt x="809" y="17"/>
                      <a:pt x="809" y="17"/>
                    </a:cubicBezTo>
                    <a:cubicBezTo>
                      <a:pt x="854" y="0"/>
                      <a:pt x="903" y="22"/>
                      <a:pt x="920" y="66"/>
                    </a:cubicBezTo>
                    <a:close/>
                  </a:path>
                </a:pathLst>
              </a:custGeom>
              <a:solidFill>
                <a:srgbClr val="D4D2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iSḻîḓe">
                <a:extLst>
                  <a:ext uri="{FF2B5EF4-FFF2-40B4-BE49-F238E27FC236}">
                    <a16:creationId xmlns:a16="http://schemas.microsoft.com/office/drawing/2014/main" xmlns="" id="{48DF7617-BDB2-4262-8526-C978334511D0}"/>
                  </a:ext>
                </a:extLst>
              </p:cNvPr>
              <p:cNvSpPr/>
              <p:nvPr/>
            </p:nvSpPr>
            <p:spPr bwMode="auto">
              <a:xfrm>
                <a:off x="5602434" y="2628553"/>
                <a:ext cx="125548" cy="75712"/>
              </a:xfrm>
              <a:custGeom>
                <a:avLst/>
                <a:gdLst>
                  <a:gd name="T0" fmla="*/ 531 w 548"/>
                  <a:gd name="T1" fmla="*/ 66 h 330"/>
                  <a:gd name="T2" fmla="*/ 482 w 548"/>
                  <a:gd name="T3" fmla="*/ 177 h 330"/>
                  <a:gd name="T4" fmla="*/ 128 w 548"/>
                  <a:gd name="T5" fmla="*/ 313 h 330"/>
                  <a:gd name="T6" fmla="*/ 17 w 548"/>
                  <a:gd name="T7" fmla="*/ 264 h 330"/>
                  <a:gd name="T8" fmla="*/ 66 w 548"/>
                  <a:gd name="T9" fmla="*/ 153 h 330"/>
                  <a:gd name="T10" fmla="*/ 420 w 548"/>
                  <a:gd name="T11" fmla="*/ 17 h 330"/>
                  <a:gd name="T12" fmla="*/ 531 w 548"/>
                  <a:gd name="T13" fmla="*/ 66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8" h="330">
                    <a:moveTo>
                      <a:pt x="531" y="66"/>
                    </a:moveTo>
                    <a:cubicBezTo>
                      <a:pt x="548" y="110"/>
                      <a:pt x="526" y="160"/>
                      <a:pt x="482" y="177"/>
                    </a:cubicBezTo>
                    <a:cubicBezTo>
                      <a:pt x="128" y="313"/>
                      <a:pt x="128" y="313"/>
                      <a:pt x="128" y="313"/>
                    </a:cubicBezTo>
                    <a:cubicBezTo>
                      <a:pt x="83" y="330"/>
                      <a:pt x="34" y="308"/>
                      <a:pt x="17" y="264"/>
                    </a:cubicBezTo>
                    <a:cubicBezTo>
                      <a:pt x="0" y="219"/>
                      <a:pt x="22" y="170"/>
                      <a:pt x="66" y="153"/>
                    </a:cubicBezTo>
                    <a:cubicBezTo>
                      <a:pt x="420" y="17"/>
                      <a:pt x="420" y="17"/>
                      <a:pt x="420" y="17"/>
                    </a:cubicBezTo>
                    <a:cubicBezTo>
                      <a:pt x="465" y="0"/>
                      <a:pt x="514" y="22"/>
                      <a:pt x="531" y="66"/>
                    </a:cubicBezTo>
                    <a:close/>
                  </a:path>
                </a:pathLst>
              </a:custGeom>
              <a:solidFill>
                <a:srgbClr val="D4D2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íṩľîde">
                <a:extLst>
                  <a:ext uri="{FF2B5EF4-FFF2-40B4-BE49-F238E27FC236}">
                    <a16:creationId xmlns:a16="http://schemas.microsoft.com/office/drawing/2014/main" xmlns="" id="{4FFBF9D6-49A4-4B34-A903-B2E3286AE607}"/>
                  </a:ext>
                </a:extLst>
              </p:cNvPr>
              <p:cNvSpPr/>
              <p:nvPr/>
            </p:nvSpPr>
            <p:spPr bwMode="auto">
              <a:xfrm>
                <a:off x="5239208" y="1975897"/>
                <a:ext cx="493566" cy="589403"/>
              </a:xfrm>
              <a:custGeom>
                <a:avLst/>
                <a:gdLst>
                  <a:gd name="T0" fmla="*/ 772 w 2149"/>
                  <a:gd name="T1" fmla="*/ 197 h 2572"/>
                  <a:gd name="T2" fmla="*/ 772 w 2149"/>
                  <a:gd name="T3" fmla="*/ 197 h 2572"/>
                  <a:gd name="T4" fmla="*/ 193 w 2149"/>
                  <a:gd name="T5" fmla="*/ 1465 h 2572"/>
                  <a:gd name="T6" fmla="*/ 776 w 2149"/>
                  <a:gd name="T7" fmla="*/ 2110 h 2572"/>
                  <a:gd name="T8" fmla="*/ 787 w 2149"/>
                  <a:gd name="T9" fmla="*/ 2117 h 2572"/>
                  <a:gd name="T10" fmla="*/ 1208 w 2149"/>
                  <a:gd name="T11" fmla="*/ 2517 h 2572"/>
                  <a:gd name="T12" fmla="*/ 1292 w 2149"/>
                  <a:gd name="T13" fmla="*/ 2568 h 2572"/>
                  <a:gd name="T14" fmla="*/ 1293 w 2149"/>
                  <a:gd name="T15" fmla="*/ 2570 h 2572"/>
                  <a:gd name="T16" fmla="*/ 1434 w 2149"/>
                  <a:gd name="T17" fmla="*/ 2516 h 2572"/>
                  <a:gd name="T18" fmla="*/ 1457 w 2149"/>
                  <a:gd name="T19" fmla="*/ 2507 h 2572"/>
                  <a:gd name="T20" fmla="*/ 1480 w 2149"/>
                  <a:gd name="T21" fmla="*/ 2498 h 2572"/>
                  <a:gd name="T22" fmla="*/ 1609 w 2149"/>
                  <a:gd name="T23" fmla="*/ 2448 h 2572"/>
                  <a:gd name="T24" fmla="*/ 1633 w 2149"/>
                  <a:gd name="T25" fmla="*/ 2439 h 2572"/>
                  <a:gd name="T26" fmla="*/ 1671 w 2149"/>
                  <a:gd name="T27" fmla="*/ 2425 h 2572"/>
                  <a:gd name="T28" fmla="*/ 1762 w 2149"/>
                  <a:gd name="T29" fmla="*/ 2390 h 2572"/>
                  <a:gd name="T30" fmla="*/ 1786 w 2149"/>
                  <a:gd name="T31" fmla="*/ 2381 h 2572"/>
                  <a:gd name="T32" fmla="*/ 1897 w 2149"/>
                  <a:gd name="T33" fmla="*/ 2338 h 2572"/>
                  <a:gd name="T34" fmla="*/ 1927 w 2149"/>
                  <a:gd name="T35" fmla="*/ 2326 h 2572"/>
                  <a:gd name="T36" fmla="*/ 1925 w 2149"/>
                  <a:gd name="T37" fmla="*/ 2321 h 2572"/>
                  <a:gd name="T38" fmla="*/ 1986 w 2149"/>
                  <a:gd name="T39" fmla="*/ 2297 h 2572"/>
                  <a:gd name="T40" fmla="*/ 2005 w 2149"/>
                  <a:gd name="T41" fmla="*/ 2211 h 2572"/>
                  <a:gd name="T42" fmla="*/ 2049 w 2149"/>
                  <a:gd name="T43" fmla="*/ 1632 h 2572"/>
                  <a:gd name="T44" fmla="*/ 2052 w 2149"/>
                  <a:gd name="T45" fmla="*/ 1620 h 2572"/>
                  <a:gd name="T46" fmla="*/ 2054 w 2149"/>
                  <a:gd name="T47" fmla="*/ 1607 h 2572"/>
                  <a:gd name="T48" fmla="*/ 2051 w 2149"/>
                  <a:gd name="T49" fmla="*/ 751 h 2572"/>
                  <a:gd name="T50" fmla="*/ 772 w 2149"/>
                  <a:gd name="T51" fmla="*/ 197 h 2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149" h="2572">
                    <a:moveTo>
                      <a:pt x="772" y="197"/>
                    </a:moveTo>
                    <a:cubicBezTo>
                      <a:pt x="772" y="197"/>
                      <a:pt x="772" y="197"/>
                      <a:pt x="772" y="197"/>
                    </a:cubicBezTo>
                    <a:cubicBezTo>
                      <a:pt x="260" y="393"/>
                      <a:pt x="0" y="962"/>
                      <a:pt x="193" y="1465"/>
                    </a:cubicBezTo>
                    <a:cubicBezTo>
                      <a:pt x="292" y="1723"/>
                      <a:pt x="510" y="1964"/>
                      <a:pt x="776" y="2110"/>
                    </a:cubicBezTo>
                    <a:cubicBezTo>
                      <a:pt x="787" y="2117"/>
                      <a:pt x="787" y="2117"/>
                      <a:pt x="787" y="2117"/>
                    </a:cubicBezTo>
                    <a:cubicBezTo>
                      <a:pt x="822" y="2138"/>
                      <a:pt x="1135" y="2328"/>
                      <a:pt x="1208" y="2517"/>
                    </a:cubicBezTo>
                    <a:cubicBezTo>
                      <a:pt x="1221" y="2552"/>
                      <a:pt x="1257" y="2572"/>
                      <a:pt x="1292" y="2568"/>
                    </a:cubicBezTo>
                    <a:cubicBezTo>
                      <a:pt x="1293" y="2570"/>
                      <a:pt x="1293" y="2570"/>
                      <a:pt x="1293" y="2570"/>
                    </a:cubicBezTo>
                    <a:cubicBezTo>
                      <a:pt x="1434" y="2516"/>
                      <a:pt x="1434" y="2516"/>
                      <a:pt x="1434" y="2516"/>
                    </a:cubicBezTo>
                    <a:cubicBezTo>
                      <a:pt x="1457" y="2507"/>
                      <a:pt x="1457" y="2507"/>
                      <a:pt x="1457" y="2507"/>
                    </a:cubicBezTo>
                    <a:cubicBezTo>
                      <a:pt x="1480" y="2498"/>
                      <a:pt x="1480" y="2498"/>
                      <a:pt x="1480" y="2498"/>
                    </a:cubicBezTo>
                    <a:cubicBezTo>
                      <a:pt x="1609" y="2448"/>
                      <a:pt x="1609" y="2448"/>
                      <a:pt x="1609" y="2448"/>
                    </a:cubicBezTo>
                    <a:cubicBezTo>
                      <a:pt x="1633" y="2439"/>
                      <a:pt x="1633" y="2439"/>
                      <a:pt x="1633" y="2439"/>
                    </a:cubicBezTo>
                    <a:cubicBezTo>
                      <a:pt x="1671" y="2425"/>
                      <a:pt x="1671" y="2425"/>
                      <a:pt x="1671" y="2425"/>
                    </a:cubicBezTo>
                    <a:cubicBezTo>
                      <a:pt x="1762" y="2390"/>
                      <a:pt x="1762" y="2390"/>
                      <a:pt x="1762" y="2390"/>
                    </a:cubicBezTo>
                    <a:cubicBezTo>
                      <a:pt x="1786" y="2381"/>
                      <a:pt x="1786" y="2381"/>
                      <a:pt x="1786" y="2381"/>
                    </a:cubicBezTo>
                    <a:cubicBezTo>
                      <a:pt x="1897" y="2338"/>
                      <a:pt x="1897" y="2338"/>
                      <a:pt x="1897" y="2338"/>
                    </a:cubicBezTo>
                    <a:cubicBezTo>
                      <a:pt x="1927" y="2326"/>
                      <a:pt x="1927" y="2326"/>
                      <a:pt x="1927" y="2326"/>
                    </a:cubicBezTo>
                    <a:cubicBezTo>
                      <a:pt x="1925" y="2321"/>
                      <a:pt x="1925" y="2321"/>
                      <a:pt x="1925" y="2321"/>
                    </a:cubicBezTo>
                    <a:cubicBezTo>
                      <a:pt x="1986" y="2297"/>
                      <a:pt x="1986" y="2297"/>
                      <a:pt x="1986" y="2297"/>
                    </a:cubicBezTo>
                    <a:cubicBezTo>
                      <a:pt x="2009" y="2275"/>
                      <a:pt x="2016" y="2241"/>
                      <a:pt x="2005" y="2211"/>
                    </a:cubicBezTo>
                    <a:cubicBezTo>
                      <a:pt x="1941" y="2044"/>
                      <a:pt x="2015" y="1736"/>
                      <a:pt x="2049" y="1632"/>
                    </a:cubicBezTo>
                    <a:cubicBezTo>
                      <a:pt x="2051" y="1627"/>
                      <a:pt x="2052" y="1622"/>
                      <a:pt x="2052" y="1620"/>
                    </a:cubicBezTo>
                    <a:cubicBezTo>
                      <a:pt x="2054" y="1607"/>
                      <a:pt x="2054" y="1607"/>
                      <a:pt x="2054" y="1607"/>
                    </a:cubicBezTo>
                    <a:cubicBezTo>
                      <a:pt x="2149" y="1323"/>
                      <a:pt x="2148" y="1004"/>
                      <a:pt x="2051" y="751"/>
                    </a:cubicBezTo>
                    <a:cubicBezTo>
                      <a:pt x="1857" y="249"/>
                      <a:pt x="1284" y="0"/>
                      <a:pt x="772" y="197"/>
                    </a:cubicBezTo>
                    <a:close/>
                  </a:path>
                </a:pathLst>
              </a:custGeom>
              <a:solidFill>
                <a:srgbClr val="FED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íśḻïdé">
                <a:extLst>
                  <a:ext uri="{FF2B5EF4-FFF2-40B4-BE49-F238E27FC236}">
                    <a16:creationId xmlns:a16="http://schemas.microsoft.com/office/drawing/2014/main" xmlns="" id="{EE5AFB08-F3D5-483D-82A7-E764017D5E40}"/>
                  </a:ext>
                </a:extLst>
              </p:cNvPr>
              <p:cNvSpPr/>
              <p:nvPr/>
            </p:nvSpPr>
            <p:spPr bwMode="auto">
              <a:xfrm>
                <a:off x="5446218" y="2272994"/>
                <a:ext cx="201260" cy="273138"/>
              </a:xfrm>
              <a:custGeom>
                <a:avLst/>
                <a:gdLst>
                  <a:gd name="T0" fmla="*/ 745 w 874"/>
                  <a:gd name="T1" fmla="*/ 94 h 1192"/>
                  <a:gd name="T2" fmla="*/ 676 w 874"/>
                  <a:gd name="T3" fmla="*/ 13 h 1192"/>
                  <a:gd name="T4" fmla="*/ 586 w 874"/>
                  <a:gd name="T5" fmla="*/ 13 h 1192"/>
                  <a:gd name="T6" fmla="*/ 501 w 874"/>
                  <a:gd name="T7" fmla="*/ 92 h 1192"/>
                  <a:gd name="T8" fmla="*/ 516 w 874"/>
                  <a:gd name="T9" fmla="*/ 251 h 1192"/>
                  <a:gd name="T10" fmla="*/ 521 w 874"/>
                  <a:gd name="T11" fmla="*/ 264 h 1192"/>
                  <a:gd name="T12" fmla="*/ 424 w 874"/>
                  <a:gd name="T13" fmla="*/ 302 h 1192"/>
                  <a:gd name="T14" fmla="*/ 400 w 874"/>
                  <a:gd name="T15" fmla="*/ 311 h 1192"/>
                  <a:gd name="T16" fmla="*/ 303 w 874"/>
                  <a:gd name="T17" fmla="*/ 348 h 1192"/>
                  <a:gd name="T18" fmla="*/ 298 w 874"/>
                  <a:gd name="T19" fmla="*/ 336 h 1192"/>
                  <a:gd name="T20" fmla="*/ 203 w 874"/>
                  <a:gd name="T21" fmla="*/ 207 h 1192"/>
                  <a:gd name="T22" fmla="*/ 86 w 874"/>
                  <a:gd name="T23" fmla="*/ 205 h 1192"/>
                  <a:gd name="T24" fmla="*/ 20 w 874"/>
                  <a:gd name="T25" fmla="*/ 265 h 1192"/>
                  <a:gd name="T26" fmla="*/ 23 w 874"/>
                  <a:gd name="T27" fmla="*/ 371 h 1192"/>
                  <a:gd name="T28" fmla="*/ 76 w 874"/>
                  <a:gd name="T29" fmla="*/ 435 h 1192"/>
                  <a:gd name="T30" fmla="*/ 179 w 874"/>
                  <a:gd name="T31" fmla="*/ 434 h 1192"/>
                  <a:gd name="T32" fmla="*/ 282 w 874"/>
                  <a:gd name="T33" fmla="*/ 394 h 1192"/>
                  <a:gd name="T34" fmla="*/ 589 w 874"/>
                  <a:gd name="T35" fmla="*/ 1192 h 1192"/>
                  <a:gd name="T36" fmla="*/ 622 w 874"/>
                  <a:gd name="T37" fmla="*/ 1180 h 1192"/>
                  <a:gd name="T38" fmla="*/ 315 w 874"/>
                  <a:gd name="T39" fmla="*/ 381 h 1192"/>
                  <a:gd name="T40" fmla="*/ 413 w 874"/>
                  <a:gd name="T41" fmla="*/ 344 h 1192"/>
                  <a:gd name="T42" fmla="*/ 436 w 874"/>
                  <a:gd name="T43" fmla="*/ 335 h 1192"/>
                  <a:gd name="T44" fmla="*/ 534 w 874"/>
                  <a:gd name="T45" fmla="*/ 297 h 1192"/>
                  <a:gd name="T46" fmla="*/ 841 w 874"/>
                  <a:gd name="T47" fmla="*/ 1096 h 1192"/>
                  <a:gd name="T48" fmla="*/ 874 w 874"/>
                  <a:gd name="T49" fmla="*/ 1083 h 1192"/>
                  <a:gd name="T50" fmla="*/ 567 w 874"/>
                  <a:gd name="T51" fmla="*/ 285 h 1192"/>
                  <a:gd name="T52" fmla="*/ 670 w 874"/>
                  <a:gd name="T53" fmla="*/ 245 h 1192"/>
                  <a:gd name="T54" fmla="*/ 748 w 874"/>
                  <a:gd name="T55" fmla="*/ 177 h 1192"/>
                  <a:gd name="T56" fmla="*/ 745 w 874"/>
                  <a:gd name="T57" fmla="*/ 94 h 1192"/>
                  <a:gd name="T58" fmla="*/ 264 w 874"/>
                  <a:gd name="T59" fmla="*/ 346 h 1192"/>
                  <a:gd name="T60" fmla="*/ 269 w 874"/>
                  <a:gd name="T61" fmla="*/ 361 h 1192"/>
                  <a:gd name="T62" fmla="*/ 166 w 874"/>
                  <a:gd name="T63" fmla="*/ 401 h 1192"/>
                  <a:gd name="T64" fmla="*/ 92 w 874"/>
                  <a:gd name="T65" fmla="*/ 403 h 1192"/>
                  <a:gd name="T66" fmla="*/ 57 w 874"/>
                  <a:gd name="T67" fmla="*/ 360 h 1192"/>
                  <a:gd name="T68" fmla="*/ 56 w 874"/>
                  <a:gd name="T69" fmla="*/ 359 h 1192"/>
                  <a:gd name="T70" fmla="*/ 56 w 874"/>
                  <a:gd name="T71" fmla="*/ 358 h 1192"/>
                  <a:gd name="T72" fmla="*/ 53 w 874"/>
                  <a:gd name="T73" fmla="*/ 279 h 1192"/>
                  <a:gd name="T74" fmla="*/ 99 w 874"/>
                  <a:gd name="T75" fmla="*/ 238 h 1192"/>
                  <a:gd name="T76" fmla="*/ 186 w 874"/>
                  <a:gd name="T77" fmla="*/ 239 h 1192"/>
                  <a:gd name="T78" fmla="*/ 264 w 874"/>
                  <a:gd name="T79" fmla="*/ 346 h 1192"/>
                  <a:gd name="T80" fmla="*/ 714 w 874"/>
                  <a:gd name="T81" fmla="*/ 164 h 1192"/>
                  <a:gd name="T82" fmla="*/ 658 w 874"/>
                  <a:gd name="T83" fmla="*/ 212 h 1192"/>
                  <a:gd name="T84" fmla="*/ 555 w 874"/>
                  <a:gd name="T85" fmla="*/ 251 h 1192"/>
                  <a:gd name="T86" fmla="*/ 549 w 874"/>
                  <a:gd name="T87" fmla="*/ 236 h 1192"/>
                  <a:gd name="T88" fmla="*/ 534 w 874"/>
                  <a:gd name="T89" fmla="*/ 105 h 1192"/>
                  <a:gd name="T90" fmla="*/ 599 w 874"/>
                  <a:gd name="T91" fmla="*/ 46 h 1192"/>
                  <a:gd name="T92" fmla="*/ 660 w 874"/>
                  <a:gd name="T93" fmla="*/ 45 h 1192"/>
                  <a:gd name="T94" fmla="*/ 711 w 874"/>
                  <a:gd name="T95" fmla="*/ 106 h 1192"/>
                  <a:gd name="T96" fmla="*/ 712 w 874"/>
                  <a:gd name="T97" fmla="*/ 107 h 1192"/>
                  <a:gd name="T98" fmla="*/ 712 w 874"/>
                  <a:gd name="T99" fmla="*/ 108 h 1192"/>
                  <a:gd name="T100" fmla="*/ 714 w 874"/>
                  <a:gd name="T101" fmla="*/ 164 h 1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4" h="1192">
                    <a:moveTo>
                      <a:pt x="745" y="94"/>
                    </a:moveTo>
                    <a:cubicBezTo>
                      <a:pt x="742" y="85"/>
                      <a:pt x="722" y="35"/>
                      <a:pt x="676" y="13"/>
                    </a:cubicBezTo>
                    <a:cubicBezTo>
                      <a:pt x="649" y="0"/>
                      <a:pt x="618" y="0"/>
                      <a:pt x="586" y="13"/>
                    </a:cubicBezTo>
                    <a:cubicBezTo>
                      <a:pt x="544" y="29"/>
                      <a:pt x="515" y="56"/>
                      <a:pt x="501" y="92"/>
                    </a:cubicBezTo>
                    <a:cubicBezTo>
                      <a:pt x="474" y="162"/>
                      <a:pt x="512" y="242"/>
                      <a:pt x="516" y="251"/>
                    </a:cubicBezTo>
                    <a:cubicBezTo>
                      <a:pt x="521" y="264"/>
                      <a:pt x="521" y="264"/>
                      <a:pt x="521" y="264"/>
                    </a:cubicBezTo>
                    <a:cubicBezTo>
                      <a:pt x="424" y="302"/>
                      <a:pt x="424" y="302"/>
                      <a:pt x="424" y="302"/>
                    </a:cubicBezTo>
                    <a:cubicBezTo>
                      <a:pt x="400" y="311"/>
                      <a:pt x="400" y="311"/>
                      <a:pt x="400" y="311"/>
                    </a:cubicBezTo>
                    <a:cubicBezTo>
                      <a:pt x="303" y="348"/>
                      <a:pt x="303" y="348"/>
                      <a:pt x="303" y="348"/>
                    </a:cubicBezTo>
                    <a:cubicBezTo>
                      <a:pt x="298" y="336"/>
                      <a:pt x="298" y="336"/>
                      <a:pt x="298" y="336"/>
                    </a:cubicBezTo>
                    <a:cubicBezTo>
                      <a:pt x="295" y="325"/>
                      <a:pt x="269" y="241"/>
                      <a:pt x="203" y="207"/>
                    </a:cubicBezTo>
                    <a:cubicBezTo>
                      <a:pt x="168" y="189"/>
                      <a:pt x="129" y="189"/>
                      <a:pt x="86" y="205"/>
                    </a:cubicBezTo>
                    <a:cubicBezTo>
                      <a:pt x="54" y="217"/>
                      <a:pt x="31" y="238"/>
                      <a:pt x="20" y="265"/>
                    </a:cubicBezTo>
                    <a:cubicBezTo>
                      <a:pt x="0" y="312"/>
                      <a:pt x="19" y="363"/>
                      <a:pt x="23" y="371"/>
                    </a:cubicBezTo>
                    <a:cubicBezTo>
                      <a:pt x="25" y="378"/>
                      <a:pt x="38" y="416"/>
                      <a:pt x="76" y="435"/>
                    </a:cubicBezTo>
                    <a:cubicBezTo>
                      <a:pt x="105" y="449"/>
                      <a:pt x="139" y="449"/>
                      <a:pt x="179" y="434"/>
                    </a:cubicBezTo>
                    <a:cubicBezTo>
                      <a:pt x="282" y="394"/>
                      <a:pt x="282" y="394"/>
                      <a:pt x="282" y="394"/>
                    </a:cubicBezTo>
                    <a:cubicBezTo>
                      <a:pt x="589" y="1192"/>
                      <a:pt x="589" y="1192"/>
                      <a:pt x="589" y="1192"/>
                    </a:cubicBezTo>
                    <a:cubicBezTo>
                      <a:pt x="622" y="1180"/>
                      <a:pt x="622" y="1180"/>
                      <a:pt x="622" y="1180"/>
                    </a:cubicBezTo>
                    <a:cubicBezTo>
                      <a:pt x="315" y="381"/>
                      <a:pt x="315" y="381"/>
                      <a:pt x="315" y="381"/>
                    </a:cubicBezTo>
                    <a:cubicBezTo>
                      <a:pt x="413" y="344"/>
                      <a:pt x="413" y="344"/>
                      <a:pt x="413" y="344"/>
                    </a:cubicBezTo>
                    <a:cubicBezTo>
                      <a:pt x="436" y="335"/>
                      <a:pt x="436" y="335"/>
                      <a:pt x="436" y="335"/>
                    </a:cubicBezTo>
                    <a:cubicBezTo>
                      <a:pt x="534" y="297"/>
                      <a:pt x="534" y="297"/>
                      <a:pt x="534" y="297"/>
                    </a:cubicBezTo>
                    <a:cubicBezTo>
                      <a:pt x="841" y="1096"/>
                      <a:pt x="841" y="1096"/>
                      <a:pt x="841" y="1096"/>
                    </a:cubicBezTo>
                    <a:cubicBezTo>
                      <a:pt x="874" y="1083"/>
                      <a:pt x="874" y="1083"/>
                      <a:pt x="874" y="1083"/>
                    </a:cubicBezTo>
                    <a:cubicBezTo>
                      <a:pt x="567" y="285"/>
                      <a:pt x="567" y="285"/>
                      <a:pt x="567" y="285"/>
                    </a:cubicBezTo>
                    <a:cubicBezTo>
                      <a:pt x="670" y="245"/>
                      <a:pt x="670" y="245"/>
                      <a:pt x="670" y="245"/>
                    </a:cubicBezTo>
                    <a:cubicBezTo>
                      <a:pt x="710" y="230"/>
                      <a:pt x="736" y="207"/>
                      <a:pt x="748" y="177"/>
                    </a:cubicBezTo>
                    <a:cubicBezTo>
                      <a:pt x="763" y="138"/>
                      <a:pt x="748" y="101"/>
                      <a:pt x="745" y="94"/>
                    </a:cubicBezTo>
                    <a:close/>
                    <a:moveTo>
                      <a:pt x="264" y="346"/>
                    </a:moveTo>
                    <a:cubicBezTo>
                      <a:pt x="269" y="361"/>
                      <a:pt x="269" y="361"/>
                      <a:pt x="269" y="361"/>
                    </a:cubicBezTo>
                    <a:cubicBezTo>
                      <a:pt x="166" y="401"/>
                      <a:pt x="166" y="401"/>
                      <a:pt x="166" y="401"/>
                    </a:cubicBezTo>
                    <a:cubicBezTo>
                      <a:pt x="136" y="412"/>
                      <a:pt x="112" y="413"/>
                      <a:pt x="92" y="403"/>
                    </a:cubicBezTo>
                    <a:cubicBezTo>
                      <a:pt x="65" y="390"/>
                      <a:pt x="57" y="360"/>
                      <a:pt x="57" y="360"/>
                    </a:cubicBezTo>
                    <a:cubicBezTo>
                      <a:pt x="56" y="359"/>
                      <a:pt x="56" y="359"/>
                      <a:pt x="56" y="359"/>
                    </a:cubicBezTo>
                    <a:cubicBezTo>
                      <a:pt x="56" y="358"/>
                      <a:pt x="56" y="358"/>
                      <a:pt x="56" y="358"/>
                    </a:cubicBezTo>
                    <a:cubicBezTo>
                      <a:pt x="56" y="358"/>
                      <a:pt x="38" y="314"/>
                      <a:pt x="53" y="279"/>
                    </a:cubicBezTo>
                    <a:cubicBezTo>
                      <a:pt x="61" y="260"/>
                      <a:pt x="76" y="247"/>
                      <a:pt x="99" y="238"/>
                    </a:cubicBezTo>
                    <a:cubicBezTo>
                      <a:pt x="132" y="226"/>
                      <a:pt x="161" y="226"/>
                      <a:pt x="186" y="239"/>
                    </a:cubicBezTo>
                    <a:cubicBezTo>
                      <a:pt x="241" y="267"/>
                      <a:pt x="263" y="345"/>
                      <a:pt x="264" y="346"/>
                    </a:cubicBezTo>
                    <a:close/>
                    <a:moveTo>
                      <a:pt x="714" y="164"/>
                    </a:moveTo>
                    <a:cubicBezTo>
                      <a:pt x="706" y="184"/>
                      <a:pt x="687" y="200"/>
                      <a:pt x="658" y="212"/>
                    </a:cubicBezTo>
                    <a:cubicBezTo>
                      <a:pt x="555" y="251"/>
                      <a:pt x="555" y="251"/>
                      <a:pt x="555" y="251"/>
                    </a:cubicBezTo>
                    <a:cubicBezTo>
                      <a:pt x="549" y="236"/>
                      <a:pt x="549" y="236"/>
                      <a:pt x="549" y="236"/>
                    </a:cubicBezTo>
                    <a:cubicBezTo>
                      <a:pt x="548" y="235"/>
                      <a:pt x="512" y="163"/>
                      <a:pt x="534" y="105"/>
                    </a:cubicBezTo>
                    <a:cubicBezTo>
                      <a:pt x="544" y="78"/>
                      <a:pt x="566" y="59"/>
                      <a:pt x="599" y="46"/>
                    </a:cubicBezTo>
                    <a:cubicBezTo>
                      <a:pt x="622" y="37"/>
                      <a:pt x="642" y="37"/>
                      <a:pt x="660" y="45"/>
                    </a:cubicBezTo>
                    <a:cubicBezTo>
                      <a:pt x="695" y="62"/>
                      <a:pt x="711" y="106"/>
                      <a:pt x="711" y="106"/>
                    </a:cubicBezTo>
                    <a:cubicBezTo>
                      <a:pt x="712" y="107"/>
                      <a:pt x="712" y="107"/>
                      <a:pt x="712" y="107"/>
                    </a:cubicBezTo>
                    <a:cubicBezTo>
                      <a:pt x="712" y="108"/>
                      <a:pt x="712" y="108"/>
                      <a:pt x="712" y="108"/>
                    </a:cubicBezTo>
                    <a:cubicBezTo>
                      <a:pt x="712" y="108"/>
                      <a:pt x="725" y="136"/>
                      <a:pt x="714" y="164"/>
                    </a:cubicBezTo>
                    <a:close/>
                  </a:path>
                </a:pathLst>
              </a:custGeom>
              <a:solidFill>
                <a:srgbClr val="AD8B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ṩlíḍè">
                <a:extLst>
                  <a:ext uri="{FF2B5EF4-FFF2-40B4-BE49-F238E27FC236}">
                    <a16:creationId xmlns:a16="http://schemas.microsoft.com/office/drawing/2014/main" xmlns="" id="{AD0C7E96-46E9-4BFC-9243-25B0150D3A26}"/>
                  </a:ext>
                </a:extLst>
              </p:cNvPr>
              <p:cNvSpPr/>
              <p:nvPr/>
            </p:nvSpPr>
            <p:spPr bwMode="auto">
              <a:xfrm>
                <a:off x="5298628" y="2069818"/>
                <a:ext cx="110214" cy="308598"/>
              </a:xfrm>
              <a:custGeom>
                <a:avLst/>
                <a:gdLst>
                  <a:gd name="T0" fmla="*/ 398 w 479"/>
                  <a:gd name="T1" fmla="*/ 1342 h 1347"/>
                  <a:gd name="T2" fmla="*/ 352 w 479"/>
                  <a:gd name="T3" fmla="*/ 1335 h 1347"/>
                  <a:gd name="T4" fmla="*/ 186 w 479"/>
                  <a:gd name="T5" fmla="*/ 1166 h 1347"/>
                  <a:gd name="T6" fmla="*/ 5 w 479"/>
                  <a:gd name="T7" fmla="*/ 686 h 1347"/>
                  <a:gd name="T8" fmla="*/ 57 w 479"/>
                  <a:gd name="T9" fmla="*/ 401 h 1347"/>
                  <a:gd name="T10" fmla="*/ 192 w 479"/>
                  <a:gd name="T11" fmla="*/ 191 h 1347"/>
                  <a:gd name="T12" fmla="*/ 395 w 479"/>
                  <a:gd name="T13" fmla="*/ 15 h 1347"/>
                  <a:gd name="T14" fmla="*/ 465 w 479"/>
                  <a:gd name="T15" fmla="*/ 32 h 1347"/>
                  <a:gd name="T16" fmla="*/ 448 w 479"/>
                  <a:gd name="T17" fmla="*/ 101 h 1347"/>
                  <a:gd name="T18" fmla="*/ 267 w 479"/>
                  <a:gd name="T19" fmla="*/ 260 h 1347"/>
                  <a:gd name="T20" fmla="*/ 107 w 479"/>
                  <a:gd name="T21" fmla="*/ 681 h 1347"/>
                  <a:gd name="T22" fmla="*/ 411 w 479"/>
                  <a:gd name="T23" fmla="*/ 1252 h 1347"/>
                  <a:gd name="T24" fmla="*/ 423 w 479"/>
                  <a:gd name="T25" fmla="*/ 1323 h 1347"/>
                  <a:gd name="T26" fmla="*/ 398 w 479"/>
                  <a:gd name="T27" fmla="*/ 1342 h 1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79" h="1347">
                    <a:moveTo>
                      <a:pt x="398" y="1342"/>
                    </a:moveTo>
                    <a:cubicBezTo>
                      <a:pt x="382" y="1347"/>
                      <a:pt x="365" y="1345"/>
                      <a:pt x="352" y="1335"/>
                    </a:cubicBezTo>
                    <a:cubicBezTo>
                      <a:pt x="348" y="1332"/>
                      <a:pt x="268" y="1274"/>
                      <a:pt x="186" y="1166"/>
                    </a:cubicBezTo>
                    <a:cubicBezTo>
                      <a:pt x="77" y="1022"/>
                      <a:pt x="14" y="856"/>
                      <a:pt x="5" y="686"/>
                    </a:cubicBezTo>
                    <a:cubicBezTo>
                      <a:pt x="0" y="590"/>
                      <a:pt x="17" y="494"/>
                      <a:pt x="57" y="401"/>
                    </a:cubicBezTo>
                    <a:cubicBezTo>
                      <a:pt x="89" y="328"/>
                      <a:pt x="134" y="258"/>
                      <a:pt x="192" y="191"/>
                    </a:cubicBezTo>
                    <a:cubicBezTo>
                      <a:pt x="290" y="79"/>
                      <a:pt x="390" y="17"/>
                      <a:pt x="395" y="15"/>
                    </a:cubicBezTo>
                    <a:cubicBezTo>
                      <a:pt x="419" y="0"/>
                      <a:pt x="450" y="8"/>
                      <a:pt x="465" y="32"/>
                    </a:cubicBezTo>
                    <a:cubicBezTo>
                      <a:pt x="479" y="56"/>
                      <a:pt x="472" y="87"/>
                      <a:pt x="448" y="101"/>
                    </a:cubicBezTo>
                    <a:cubicBezTo>
                      <a:pt x="446" y="103"/>
                      <a:pt x="354" y="159"/>
                      <a:pt x="267" y="260"/>
                    </a:cubicBezTo>
                    <a:cubicBezTo>
                      <a:pt x="153" y="392"/>
                      <a:pt x="99" y="534"/>
                      <a:pt x="107" y="681"/>
                    </a:cubicBezTo>
                    <a:cubicBezTo>
                      <a:pt x="126" y="1043"/>
                      <a:pt x="408" y="1250"/>
                      <a:pt x="411" y="1252"/>
                    </a:cubicBezTo>
                    <a:cubicBezTo>
                      <a:pt x="434" y="1269"/>
                      <a:pt x="439" y="1300"/>
                      <a:pt x="423" y="1323"/>
                    </a:cubicBezTo>
                    <a:cubicBezTo>
                      <a:pt x="416" y="1332"/>
                      <a:pt x="407" y="1338"/>
                      <a:pt x="398" y="1342"/>
                    </a:cubicBezTo>
                    <a:close/>
                  </a:path>
                </a:pathLst>
              </a:custGeom>
              <a:solidFill>
                <a:srgbClr val="F7ED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íṡļiḑê">
                <a:extLst>
                  <a:ext uri="{FF2B5EF4-FFF2-40B4-BE49-F238E27FC236}">
                    <a16:creationId xmlns:a16="http://schemas.microsoft.com/office/drawing/2014/main" xmlns="" id="{C45FD263-401C-41E5-AAC0-5E8B664CCB7B}"/>
                  </a:ext>
                </a:extLst>
              </p:cNvPr>
              <p:cNvSpPr/>
              <p:nvPr/>
            </p:nvSpPr>
            <p:spPr bwMode="auto">
              <a:xfrm>
                <a:off x="4999613" y="2631428"/>
                <a:ext cx="2033682" cy="1952219"/>
              </a:xfrm>
              <a:custGeom>
                <a:avLst/>
                <a:gdLst>
                  <a:gd name="T0" fmla="*/ 1362 w 8861"/>
                  <a:gd name="T1" fmla="*/ 5068 h 8520"/>
                  <a:gd name="T2" fmla="*/ 5068 w 8861"/>
                  <a:gd name="T3" fmla="*/ 1362 h 8520"/>
                  <a:gd name="T4" fmla="*/ 7855 w 8861"/>
                  <a:gd name="T5" fmla="*/ 2625 h 8520"/>
                  <a:gd name="T6" fmla="*/ 8861 w 8861"/>
                  <a:gd name="T7" fmla="*/ 1712 h 8520"/>
                  <a:gd name="T8" fmla="*/ 5068 w 8861"/>
                  <a:gd name="T9" fmla="*/ 0 h 8520"/>
                  <a:gd name="T10" fmla="*/ 0 w 8861"/>
                  <a:gd name="T11" fmla="*/ 5068 h 8520"/>
                  <a:gd name="T12" fmla="*/ 1362 w 8861"/>
                  <a:gd name="T13" fmla="*/ 8520 h 8520"/>
                  <a:gd name="T14" fmla="*/ 2369 w 8861"/>
                  <a:gd name="T15" fmla="*/ 7607 h 8520"/>
                  <a:gd name="T16" fmla="*/ 1362 w 8861"/>
                  <a:gd name="T17" fmla="*/ 5068 h 8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61" h="8520">
                    <a:moveTo>
                      <a:pt x="1362" y="5068"/>
                    </a:moveTo>
                    <a:cubicBezTo>
                      <a:pt x="1362" y="3021"/>
                      <a:pt x="3021" y="1362"/>
                      <a:pt x="5068" y="1362"/>
                    </a:cubicBezTo>
                    <a:cubicBezTo>
                      <a:pt x="6179" y="1362"/>
                      <a:pt x="7176" y="1851"/>
                      <a:pt x="7855" y="2625"/>
                    </a:cubicBezTo>
                    <a:cubicBezTo>
                      <a:pt x="8861" y="1712"/>
                      <a:pt x="8861" y="1712"/>
                      <a:pt x="8861" y="1712"/>
                    </a:cubicBezTo>
                    <a:cubicBezTo>
                      <a:pt x="7932" y="663"/>
                      <a:pt x="6576" y="0"/>
                      <a:pt x="5068" y="0"/>
                    </a:cubicBezTo>
                    <a:cubicBezTo>
                      <a:pt x="2274" y="0"/>
                      <a:pt x="0" y="2274"/>
                      <a:pt x="0" y="5068"/>
                    </a:cubicBezTo>
                    <a:cubicBezTo>
                      <a:pt x="0" y="6401"/>
                      <a:pt x="518" y="7615"/>
                      <a:pt x="1362" y="8520"/>
                    </a:cubicBezTo>
                    <a:cubicBezTo>
                      <a:pt x="2369" y="7607"/>
                      <a:pt x="2369" y="7607"/>
                      <a:pt x="2369" y="7607"/>
                    </a:cubicBezTo>
                    <a:cubicBezTo>
                      <a:pt x="1745" y="6944"/>
                      <a:pt x="1362" y="6051"/>
                      <a:pt x="1362" y="50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š1ídè">
                <a:extLst>
                  <a:ext uri="{FF2B5EF4-FFF2-40B4-BE49-F238E27FC236}">
                    <a16:creationId xmlns:a16="http://schemas.microsoft.com/office/drawing/2014/main" xmlns="" id="{C6C4B0EC-1035-4C8B-AD4F-588D4EBEE55A}"/>
                  </a:ext>
                </a:extLst>
              </p:cNvPr>
              <p:cNvSpPr/>
              <p:nvPr/>
            </p:nvSpPr>
            <p:spPr bwMode="auto">
              <a:xfrm>
                <a:off x="5312045" y="3023406"/>
                <a:ext cx="2014514" cy="1930177"/>
              </a:xfrm>
              <a:custGeom>
                <a:avLst/>
                <a:gdLst>
                  <a:gd name="T0" fmla="*/ 3706 w 8774"/>
                  <a:gd name="T1" fmla="*/ 8423 h 8423"/>
                  <a:gd name="T2" fmla="*/ 8774 w 8774"/>
                  <a:gd name="T3" fmla="*/ 3356 h 8423"/>
                  <a:gd name="T4" fmla="*/ 7499 w 8774"/>
                  <a:gd name="T5" fmla="*/ 0 h 8423"/>
                  <a:gd name="T6" fmla="*/ 6493 w 8774"/>
                  <a:gd name="T7" fmla="*/ 913 h 8423"/>
                  <a:gd name="T8" fmla="*/ 7412 w 8774"/>
                  <a:gd name="T9" fmla="*/ 3356 h 8423"/>
                  <a:gd name="T10" fmla="*/ 3706 w 8774"/>
                  <a:gd name="T11" fmla="*/ 7062 h 8423"/>
                  <a:gd name="T12" fmla="*/ 1007 w 8774"/>
                  <a:gd name="T13" fmla="*/ 5895 h 8423"/>
                  <a:gd name="T14" fmla="*/ 0 w 8774"/>
                  <a:gd name="T15" fmla="*/ 6808 h 8423"/>
                  <a:gd name="T16" fmla="*/ 3706 w 8774"/>
                  <a:gd name="T17" fmla="*/ 8423 h 8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74" h="8423">
                    <a:moveTo>
                      <a:pt x="3706" y="8423"/>
                    </a:moveTo>
                    <a:cubicBezTo>
                      <a:pt x="6500" y="8423"/>
                      <a:pt x="8774" y="6150"/>
                      <a:pt x="8774" y="3356"/>
                    </a:cubicBezTo>
                    <a:cubicBezTo>
                      <a:pt x="8774" y="2070"/>
                      <a:pt x="8292" y="894"/>
                      <a:pt x="7499" y="0"/>
                    </a:cubicBezTo>
                    <a:cubicBezTo>
                      <a:pt x="6493" y="913"/>
                      <a:pt x="6493" y="913"/>
                      <a:pt x="6493" y="913"/>
                    </a:cubicBezTo>
                    <a:cubicBezTo>
                      <a:pt x="7065" y="1566"/>
                      <a:pt x="7412" y="2420"/>
                      <a:pt x="7412" y="3356"/>
                    </a:cubicBezTo>
                    <a:cubicBezTo>
                      <a:pt x="7412" y="5403"/>
                      <a:pt x="5753" y="7062"/>
                      <a:pt x="3706" y="7062"/>
                    </a:cubicBezTo>
                    <a:cubicBezTo>
                      <a:pt x="2642" y="7062"/>
                      <a:pt x="1683" y="6613"/>
                      <a:pt x="1007" y="5895"/>
                    </a:cubicBezTo>
                    <a:cubicBezTo>
                      <a:pt x="0" y="6808"/>
                      <a:pt x="0" y="6808"/>
                      <a:pt x="0" y="6808"/>
                    </a:cubicBezTo>
                    <a:cubicBezTo>
                      <a:pt x="926" y="7801"/>
                      <a:pt x="2245" y="8423"/>
                      <a:pt x="3706" y="8423"/>
                    </a:cubicBezTo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$1ídé">
                <a:extLst>
                  <a:ext uri="{FF2B5EF4-FFF2-40B4-BE49-F238E27FC236}">
                    <a16:creationId xmlns:a16="http://schemas.microsoft.com/office/drawing/2014/main" xmlns="" id="{FB0F7089-A680-47FD-B9E9-DF40A9ABDDBB}"/>
                  </a:ext>
                </a:extLst>
              </p:cNvPr>
              <p:cNvSpPr/>
              <p:nvPr/>
            </p:nvSpPr>
            <p:spPr bwMode="auto">
              <a:xfrm>
                <a:off x="5543973" y="3233291"/>
                <a:ext cx="1470154" cy="1408818"/>
              </a:xfrm>
              <a:custGeom>
                <a:avLst/>
                <a:gdLst>
                  <a:gd name="T0" fmla="*/ 4805 w 6405"/>
                  <a:gd name="T1" fmla="*/ 2443 h 6149"/>
                  <a:gd name="T2" fmla="*/ 2699 w 6405"/>
                  <a:gd name="T3" fmla="*/ 4548 h 6149"/>
                  <a:gd name="T4" fmla="*/ 1185 w 6405"/>
                  <a:gd name="T5" fmla="*/ 3906 h 6149"/>
                  <a:gd name="T6" fmla="*/ 0 w 6405"/>
                  <a:gd name="T7" fmla="*/ 4982 h 6149"/>
                  <a:gd name="T8" fmla="*/ 2699 w 6405"/>
                  <a:gd name="T9" fmla="*/ 6149 h 6149"/>
                  <a:gd name="T10" fmla="*/ 6405 w 6405"/>
                  <a:gd name="T11" fmla="*/ 2443 h 6149"/>
                  <a:gd name="T12" fmla="*/ 5486 w 6405"/>
                  <a:gd name="T13" fmla="*/ 0 h 6149"/>
                  <a:gd name="T14" fmla="*/ 4301 w 6405"/>
                  <a:gd name="T15" fmla="*/ 1076 h 6149"/>
                  <a:gd name="T16" fmla="*/ 4805 w 6405"/>
                  <a:gd name="T17" fmla="*/ 2443 h 6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05" h="6149">
                    <a:moveTo>
                      <a:pt x="4805" y="2443"/>
                    </a:moveTo>
                    <a:cubicBezTo>
                      <a:pt x="4805" y="3606"/>
                      <a:pt x="3862" y="4548"/>
                      <a:pt x="2699" y="4548"/>
                    </a:cubicBezTo>
                    <a:cubicBezTo>
                      <a:pt x="2105" y="4548"/>
                      <a:pt x="1568" y="4302"/>
                      <a:pt x="1185" y="3906"/>
                    </a:cubicBezTo>
                    <a:cubicBezTo>
                      <a:pt x="0" y="4982"/>
                      <a:pt x="0" y="4982"/>
                      <a:pt x="0" y="4982"/>
                    </a:cubicBezTo>
                    <a:cubicBezTo>
                      <a:pt x="676" y="5700"/>
                      <a:pt x="1635" y="6149"/>
                      <a:pt x="2699" y="6149"/>
                    </a:cubicBezTo>
                    <a:cubicBezTo>
                      <a:pt x="4746" y="6149"/>
                      <a:pt x="6405" y="4490"/>
                      <a:pt x="6405" y="2443"/>
                    </a:cubicBezTo>
                    <a:cubicBezTo>
                      <a:pt x="6405" y="1507"/>
                      <a:pt x="6058" y="653"/>
                      <a:pt x="5486" y="0"/>
                    </a:cubicBezTo>
                    <a:cubicBezTo>
                      <a:pt x="4301" y="1076"/>
                      <a:pt x="4301" y="1076"/>
                      <a:pt x="4301" y="1076"/>
                    </a:cubicBezTo>
                    <a:cubicBezTo>
                      <a:pt x="4615" y="1444"/>
                      <a:pt x="4805" y="1921"/>
                      <a:pt x="4805" y="2443"/>
                    </a:cubicBezTo>
                  </a:path>
                </a:pathLst>
              </a:custGeom>
              <a:solidFill>
                <a:srgbClr val="C31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šľíďê">
                <a:extLst>
                  <a:ext uri="{FF2B5EF4-FFF2-40B4-BE49-F238E27FC236}">
                    <a16:creationId xmlns:a16="http://schemas.microsoft.com/office/drawing/2014/main" xmlns="" id="{8F3E222D-1393-4576-96F3-E539D1AD3D27}"/>
                  </a:ext>
                </a:extLst>
              </p:cNvPr>
              <p:cNvSpPr/>
              <p:nvPr/>
            </p:nvSpPr>
            <p:spPr bwMode="auto">
              <a:xfrm>
                <a:off x="5312045" y="2943860"/>
                <a:ext cx="1490280" cy="1430861"/>
              </a:xfrm>
              <a:custGeom>
                <a:avLst/>
                <a:gdLst>
                  <a:gd name="T0" fmla="*/ 3706 w 6493"/>
                  <a:gd name="T1" fmla="*/ 0 h 6245"/>
                  <a:gd name="T2" fmla="*/ 0 w 6493"/>
                  <a:gd name="T3" fmla="*/ 3706 h 6245"/>
                  <a:gd name="T4" fmla="*/ 1007 w 6493"/>
                  <a:gd name="T5" fmla="*/ 6245 h 6245"/>
                  <a:gd name="T6" fmla="*/ 2192 w 6493"/>
                  <a:gd name="T7" fmla="*/ 5169 h 6245"/>
                  <a:gd name="T8" fmla="*/ 1601 w 6493"/>
                  <a:gd name="T9" fmla="*/ 3706 h 6245"/>
                  <a:gd name="T10" fmla="*/ 3706 w 6493"/>
                  <a:gd name="T11" fmla="*/ 1600 h 6245"/>
                  <a:gd name="T12" fmla="*/ 5308 w 6493"/>
                  <a:gd name="T13" fmla="*/ 2339 h 6245"/>
                  <a:gd name="T14" fmla="*/ 6493 w 6493"/>
                  <a:gd name="T15" fmla="*/ 1263 h 6245"/>
                  <a:gd name="T16" fmla="*/ 3706 w 6493"/>
                  <a:gd name="T17" fmla="*/ 0 h 6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93" h="6245">
                    <a:moveTo>
                      <a:pt x="3706" y="0"/>
                    </a:moveTo>
                    <a:cubicBezTo>
                      <a:pt x="1659" y="0"/>
                      <a:pt x="0" y="1659"/>
                      <a:pt x="0" y="3706"/>
                    </a:cubicBezTo>
                    <a:cubicBezTo>
                      <a:pt x="0" y="4689"/>
                      <a:pt x="383" y="5582"/>
                      <a:pt x="1007" y="6245"/>
                    </a:cubicBezTo>
                    <a:cubicBezTo>
                      <a:pt x="2192" y="5169"/>
                      <a:pt x="2192" y="5169"/>
                      <a:pt x="2192" y="5169"/>
                    </a:cubicBezTo>
                    <a:cubicBezTo>
                      <a:pt x="1826" y="4790"/>
                      <a:pt x="1601" y="4274"/>
                      <a:pt x="1601" y="3706"/>
                    </a:cubicBezTo>
                    <a:cubicBezTo>
                      <a:pt x="1601" y="2543"/>
                      <a:pt x="2543" y="1600"/>
                      <a:pt x="3706" y="1600"/>
                    </a:cubicBezTo>
                    <a:cubicBezTo>
                      <a:pt x="4348" y="1600"/>
                      <a:pt x="4922" y="1887"/>
                      <a:pt x="5308" y="2339"/>
                    </a:cubicBezTo>
                    <a:cubicBezTo>
                      <a:pt x="6493" y="1263"/>
                      <a:pt x="6493" y="1263"/>
                      <a:pt x="6493" y="1263"/>
                    </a:cubicBezTo>
                    <a:cubicBezTo>
                      <a:pt x="5814" y="489"/>
                      <a:pt x="4817" y="0"/>
                      <a:pt x="3706" y="0"/>
                    </a:cubicBezTo>
                    <a:close/>
                  </a:path>
                </a:pathLst>
              </a:custGeom>
              <a:solidFill>
                <a:srgbClr val="CE19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ṥlïḑe">
                <a:extLst>
                  <a:ext uri="{FF2B5EF4-FFF2-40B4-BE49-F238E27FC236}">
                    <a16:creationId xmlns:a16="http://schemas.microsoft.com/office/drawing/2014/main" xmlns="" id="{7B9BB2C4-F3ED-4AB8-9B90-246D5576E081}"/>
                  </a:ext>
                </a:extLst>
              </p:cNvPr>
              <p:cNvSpPr/>
              <p:nvPr/>
            </p:nvSpPr>
            <p:spPr bwMode="auto">
              <a:xfrm>
                <a:off x="5680063" y="3309961"/>
                <a:ext cx="851041" cy="818456"/>
              </a:xfrm>
              <a:custGeom>
                <a:avLst/>
                <a:gdLst>
                  <a:gd name="T0" fmla="*/ 1144 w 3707"/>
                  <a:gd name="T1" fmla="*/ 2106 h 3569"/>
                  <a:gd name="T2" fmla="*/ 2105 w 3707"/>
                  <a:gd name="T3" fmla="*/ 1145 h 3569"/>
                  <a:gd name="T4" fmla="*/ 2858 w 3707"/>
                  <a:gd name="T5" fmla="*/ 1510 h 3569"/>
                  <a:gd name="T6" fmla="*/ 3707 w 3707"/>
                  <a:gd name="T7" fmla="*/ 739 h 3569"/>
                  <a:gd name="T8" fmla="*/ 2105 w 3707"/>
                  <a:gd name="T9" fmla="*/ 0 h 3569"/>
                  <a:gd name="T10" fmla="*/ 0 w 3707"/>
                  <a:gd name="T11" fmla="*/ 2106 h 3569"/>
                  <a:gd name="T12" fmla="*/ 591 w 3707"/>
                  <a:gd name="T13" fmla="*/ 3569 h 3569"/>
                  <a:gd name="T14" fmla="*/ 1439 w 3707"/>
                  <a:gd name="T15" fmla="*/ 2798 h 3569"/>
                  <a:gd name="T16" fmla="*/ 1144 w 3707"/>
                  <a:gd name="T17" fmla="*/ 2106 h 3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07" h="3569">
                    <a:moveTo>
                      <a:pt x="1144" y="2106"/>
                    </a:moveTo>
                    <a:cubicBezTo>
                      <a:pt x="1144" y="1575"/>
                      <a:pt x="1574" y="1145"/>
                      <a:pt x="2105" y="1145"/>
                    </a:cubicBezTo>
                    <a:cubicBezTo>
                      <a:pt x="2411" y="1145"/>
                      <a:pt x="2682" y="1288"/>
                      <a:pt x="2858" y="1510"/>
                    </a:cubicBezTo>
                    <a:cubicBezTo>
                      <a:pt x="3707" y="739"/>
                      <a:pt x="3707" y="739"/>
                      <a:pt x="3707" y="739"/>
                    </a:cubicBezTo>
                    <a:cubicBezTo>
                      <a:pt x="3321" y="287"/>
                      <a:pt x="2747" y="0"/>
                      <a:pt x="2105" y="0"/>
                    </a:cubicBezTo>
                    <a:cubicBezTo>
                      <a:pt x="942" y="0"/>
                      <a:pt x="0" y="943"/>
                      <a:pt x="0" y="2106"/>
                    </a:cubicBezTo>
                    <a:cubicBezTo>
                      <a:pt x="0" y="2674"/>
                      <a:pt x="225" y="3190"/>
                      <a:pt x="591" y="3569"/>
                    </a:cubicBezTo>
                    <a:cubicBezTo>
                      <a:pt x="1439" y="2798"/>
                      <a:pt x="1439" y="2798"/>
                      <a:pt x="1439" y="2798"/>
                    </a:cubicBezTo>
                    <a:cubicBezTo>
                      <a:pt x="1257" y="2624"/>
                      <a:pt x="1144" y="2378"/>
                      <a:pt x="1144" y="210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ŝḷíḋè">
                <a:extLst>
                  <a:ext uri="{FF2B5EF4-FFF2-40B4-BE49-F238E27FC236}">
                    <a16:creationId xmlns:a16="http://schemas.microsoft.com/office/drawing/2014/main" xmlns="" id="{E7DB654B-CF8B-4478-9C80-1FFAE85EDCEC}"/>
                  </a:ext>
                </a:extLst>
              </p:cNvPr>
              <p:cNvSpPr/>
              <p:nvPr/>
            </p:nvSpPr>
            <p:spPr bwMode="auto">
              <a:xfrm>
                <a:off x="5815194" y="3479594"/>
                <a:ext cx="830915" cy="795455"/>
              </a:xfrm>
              <a:custGeom>
                <a:avLst/>
                <a:gdLst>
                  <a:gd name="T0" fmla="*/ 1514 w 3620"/>
                  <a:gd name="T1" fmla="*/ 3472 h 3472"/>
                  <a:gd name="T2" fmla="*/ 3620 w 3620"/>
                  <a:gd name="T3" fmla="*/ 1367 h 3472"/>
                  <a:gd name="T4" fmla="*/ 3116 w 3620"/>
                  <a:gd name="T5" fmla="*/ 0 h 3472"/>
                  <a:gd name="T6" fmla="*/ 2267 w 3620"/>
                  <a:gd name="T7" fmla="*/ 771 h 3472"/>
                  <a:gd name="T8" fmla="*/ 2475 w 3620"/>
                  <a:gd name="T9" fmla="*/ 1367 h 3472"/>
                  <a:gd name="T10" fmla="*/ 1514 w 3620"/>
                  <a:gd name="T11" fmla="*/ 2328 h 3472"/>
                  <a:gd name="T12" fmla="*/ 848 w 3620"/>
                  <a:gd name="T13" fmla="*/ 2059 h 3472"/>
                  <a:gd name="T14" fmla="*/ 0 w 3620"/>
                  <a:gd name="T15" fmla="*/ 2830 h 3472"/>
                  <a:gd name="T16" fmla="*/ 1514 w 3620"/>
                  <a:gd name="T17" fmla="*/ 3472 h 3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20" h="3472">
                    <a:moveTo>
                      <a:pt x="1514" y="3472"/>
                    </a:moveTo>
                    <a:cubicBezTo>
                      <a:pt x="2677" y="3472"/>
                      <a:pt x="3620" y="2530"/>
                      <a:pt x="3620" y="1367"/>
                    </a:cubicBezTo>
                    <a:cubicBezTo>
                      <a:pt x="3620" y="845"/>
                      <a:pt x="3430" y="368"/>
                      <a:pt x="3116" y="0"/>
                    </a:cubicBezTo>
                    <a:cubicBezTo>
                      <a:pt x="2267" y="771"/>
                      <a:pt x="2267" y="771"/>
                      <a:pt x="2267" y="771"/>
                    </a:cubicBezTo>
                    <a:cubicBezTo>
                      <a:pt x="2397" y="935"/>
                      <a:pt x="2475" y="1142"/>
                      <a:pt x="2475" y="1367"/>
                    </a:cubicBezTo>
                    <a:cubicBezTo>
                      <a:pt x="2475" y="1898"/>
                      <a:pt x="2045" y="2328"/>
                      <a:pt x="1514" y="2328"/>
                    </a:cubicBezTo>
                    <a:cubicBezTo>
                      <a:pt x="1256" y="2328"/>
                      <a:pt x="1021" y="2225"/>
                      <a:pt x="848" y="2059"/>
                    </a:cubicBezTo>
                    <a:cubicBezTo>
                      <a:pt x="0" y="2830"/>
                      <a:pt x="0" y="2830"/>
                      <a:pt x="0" y="2830"/>
                    </a:cubicBezTo>
                    <a:cubicBezTo>
                      <a:pt x="383" y="3226"/>
                      <a:pt x="920" y="3472"/>
                      <a:pt x="1514" y="3472"/>
                    </a:cubicBezTo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îśḻîḑe">
                <a:extLst>
                  <a:ext uri="{FF2B5EF4-FFF2-40B4-BE49-F238E27FC236}">
                    <a16:creationId xmlns:a16="http://schemas.microsoft.com/office/drawing/2014/main" xmlns="" id="{E5F5031B-D804-402A-9882-CC3346DB9802}"/>
                  </a:ext>
                </a:extLst>
              </p:cNvPr>
              <p:cNvSpPr/>
              <p:nvPr/>
            </p:nvSpPr>
            <p:spPr bwMode="auto">
              <a:xfrm>
                <a:off x="6010704" y="3655936"/>
                <a:ext cx="372810" cy="357476"/>
              </a:xfrm>
              <a:custGeom>
                <a:avLst/>
                <a:gdLst>
                  <a:gd name="T0" fmla="*/ 666 w 1627"/>
                  <a:gd name="T1" fmla="*/ 1557 h 1557"/>
                  <a:gd name="T2" fmla="*/ 1627 w 1627"/>
                  <a:gd name="T3" fmla="*/ 596 h 1557"/>
                  <a:gd name="T4" fmla="*/ 1419 w 1627"/>
                  <a:gd name="T5" fmla="*/ 0 h 1557"/>
                  <a:gd name="T6" fmla="*/ 0 w 1627"/>
                  <a:gd name="T7" fmla="*/ 1288 h 1557"/>
                  <a:gd name="T8" fmla="*/ 666 w 1627"/>
                  <a:gd name="T9" fmla="*/ 1557 h 15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27" h="1557">
                    <a:moveTo>
                      <a:pt x="666" y="1557"/>
                    </a:moveTo>
                    <a:cubicBezTo>
                      <a:pt x="1197" y="1557"/>
                      <a:pt x="1627" y="1127"/>
                      <a:pt x="1627" y="596"/>
                    </a:cubicBezTo>
                    <a:cubicBezTo>
                      <a:pt x="1627" y="371"/>
                      <a:pt x="1549" y="164"/>
                      <a:pt x="1419" y="0"/>
                    </a:cubicBezTo>
                    <a:cubicBezTo>
                      <a:pt x="0" y="1288"/>
                      <a:pt x="0" y="1288"/>
                      <a:pt x="0" y="1288"/>
                    </a:cubicBezTo>
                    <a:cubicBezTo>
                      <a:pt x="173" y="1454"/>
                      <a:pt x="408" y="1557"/>
                      <a:pt x="666" y="1557"/>
                    </a:cubicBezTo>
                  </a:path>
                </a:pathLst>
              </a:custGeom>
              <a:solidFill>
                <a:srgbClr val="C31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išlîdê">
                <a:extLst>
                  <a:ext uri="{FF2B5EF4-FFF2-40B4-BE49-F238E27FC236}">
                    <a16:creationId xmlns:a16="http://schemas.microsoft.com/office/drawing/2014/main" xmlns="" id="{CD4AD593-B6B9-48F5-919C-E7C5C5BB3E5F}"/>
                  </a:ext>
                </a:extLst>
              </p:cNvPr>
              <p:cNvSpPr/>
              <p:nvPr/>
            </p:nvSpPr>
            <p:spPr bwMode="auto">
              <a:xfrm>
                <a:off x="5942659" y="3572557"/>
                <a:ext cx="392936" cy="378560"/>
              </a:xfrm>
              <a:custGeom>
                <a:avLst/>
                <a:gdLst>
                  <a:gd name="T0" fmla="*/ 961 w 1714"/>
                  <a:gd name="T1" fmla="*/ 0 h 1653"/>
                  <a:gd name="T2" fmla="*/ 0 w 1714"/>
                  <a:gd name="T3" fmla="*/ 961 h 1653"/>
                  <a:gd name="T4" fmla="*/ 295 w 1714"/>
                  <a:gd name="T5" fmla="*/ 1653 h 1653"/>
                  <a:gd name="T6" fmla="*/ 1714 w 1714"/>
                  <a:gd name="T7" fmla="*/ 365 h 1653"/>
                  <a:gd name="T8" fmla="*/ 961 w 1714"/>
                  <a:gd name="T9" fmla="*/ 0 h 16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4" h="1653">
                    <a:moveTo>
                      <a:pt x="961" y="0"/>
                    </a:moveTo>
                    <a:cubicBezTo>
                      <a:pt x="430" y="0"/>
                      <a:pt x="0" y="430"/>
                      <a:pt x="0" y="961"/>
                    </a:cubicBezTo>
                    <a:cubicBezTo>
                      <a:pt x="0" y="1233"/>
                      <a:pt x="113" y="1479"/>
                      <a:pt x="295" y="1653"/>
                    </a:cubicBezTo>
                    <a:cubicBezTo>
                      <a:pt x="1714" y="365"/>
                      <a:pt x="1714" y="365"/>
                      <a:pt x="1714" y="365"/>
                    </a:cubicBezTo>
                    <a:cubicBezTo>
                      <a:pt x="1538" y="143"/>
                      <a:pt x="1267" y="0"/>
                      <a:pt x="961" y="0"/>
                    </a:cubicBezTo>
                  </a:path>
                </a:pathLst>
              </a:custGeom>
              <a:solidFill>
                <a:srgbClr val="CE19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íSľîḍè">
                <a:extLst>
                  <a:ext uri="{FF2B5EF4-FFF2-40B4-BE49-F238E27FC236}">
                    <a16:creationId xmlns:a16="http://schemas.microsoft.com/office/drawing/2014/main" xmlns="" id="{E10027F5-61EC-4F91-8C1E-F852C61648CD}"/>
                  </a:ext>
                </a:extLst>
              </p:cNvPr>
              <p:cNvSpPr/>
              <p:nvPr/>
            </p:nvSpPr>
            <p:spPr bwMode="auto">
              <a:xfrm>
                <a:off x="7307391" y="3585974"/>
                <a:ext cx="112130" cy="413062"/>
              </a:xfrm>
              <a:custGeom>
                <a:avLst/>
                <a:gdLst>
                  <a:gd name="T0" fmla="*/ 450 w 487"/>
                  <a:gd name="T1" fmla="*/ 1073 h 1804"/>
                  <a:gd name="T2" fmla="*/ 450 w 487"/>
                  <a:gd name="T3" fmla="*/ 1167 h 1804"/>
                  <a:gd name="T4" fmla="*/ 435 w 487"/>
                  <a:gd name="T5" fmla="*/ 1182 h 1804"/>
                  <a:gd name="T6" fmla="*/ 367 w 487"/>
                  <a:gd name="T7" fmla="*/ 1182 h 1804"/>
                  <a:gd name="T8" fmla="*/ 353 w 487"/>
                  <a:gd name="T9" fmla="*/ 1167 h 1804"/>
                  <a:gd name="T10" fmla="*/ 353 w 487"/>
                  <a:gd name="T11" fmla="*/ 1165 h 1804"/>
                  <a:gd name="T12" fmla="*/ 116 w 487"/>
                  <a:gd name="T13" fmla="*/ 1240 h 1804"/>
                  <a:gd name="T14" fmla="*/ 70 w 487"/>
                  <a:gd name="T15" fmla="*/ 1237 h 1804"/>
                  <a:gd name="T16" fmla="*/ 0 w 487"/>
                  <a:gd name="T17" fmla="*/ 1804 h 1804"/>
                  <a:gd name="T18" fmla="*/ 295 w 487"/>
                  <a:gd name="T19" fmla="*/ 1800 h 1804"/>
                  <a:gd name="T20" fmla="*/ 340 w 487"/>
                  <a:gd name="T21" fmla="*/ 1679 h 1804"/>
                  <a:gd name="T22" fmla="*/ 205 w 487"/>
                  <a:gd name="T23" fmla="*/ 1688 h 1804"/>
                  <a:gd name="T24" fmla="*/ 218 w 487"/>
                  <a:gd name="T25" fmla="*/ 1604 h 1804"/>
                  <a:gd name="T26" fmla="*/ 418 w 487"/>
                  <a:gd name="T27" fmla="*/ 1469 h 1804"/>
                  <a:gd name="T28" fmla="*/ 487 w 487"/>
                  <a:gd name="T29" fmla="*/ 1282 h 1804"/>
                  <a:gd name="T30" fmla="*/ 487 w 487"/>
                  <a:gd name="T31" fmla="*/ 1194 h 1804"/>
                  <a:gd name="T32" fmla="*/ 451 w 487"/>
                  <a:gd name="T33" fmla="*/ 1172 h 1804"/>
                  <a:gd name="T34" fmla="*/ 451 w 487"/>
                  <a:gd name="T35" fmla="*/ 1074 h 1804"/>
                  <a:gd name="T36" fmla="*/ 450 w 487"/>
                  <a:gd name="T37" fmla="*/ 1073 h 1804"/>
                  <a:gd name="T38" fmla="*/ 295 w 487"/>
                  <a:gd name="T39" fmla="*/ 0 h 1804"/>
                  <a:gd name="T40" fmla="*/ 204 w 487"/>
                  <a:gd name="T41" fmla="*/ 4 h 1804"/>
                  <a:gd name="T42" fmla="*/ 50 w 487"/>
                  <a:gd name="T43" fmla="*/ 56 h 1804"/>
                  <a:gd name="T44" fmla="*/ 34 w 487"/>
                  <a:gd name="T45" fmla="*/ 9 h 1804"/>
                  <a:gd name="T46" fmla="*/ 2 w 487"/>
                  <a:gd name="T47" fmla="*/ 10 h 1804"/>
                  <a:gd name="T48" fmla="*/ 64 w 487"/>
                  <a:gd name="T49" fmla="*/ 488 h 1804"/>
                  <a:gd name="T50" fmla="*/ 116 w 487"/>
                  <a:gd name="T51" fmla="*/ 484 h 1804"/>
                  <a:gd name="T52" fmla="*/ 295 w 487"/>
                  <a:gd name="T53" fmla="*/ 520 h 1804"/>
                  <a:gd name="T54" fmla="*/ 295 w 487"/>
                  <a:gd name="T55" fmla="*/ 159 h 1804"/>
                  <a:gd name="T56" fmla="*/ 218 w 487"/>
                  <a:gd name="T57" fmla="*/ 118 h 1804"/>
                  <a:gd name="T58" fmla="*/ 205 w 487"/>
                  <a:gd name="T59" fmla="*/ 33 h 1804"/>
                  <a:gd name="T60" fmla="*/ 295 w 487"/>
                  <a:gd name="T61" fmla="*/ 37 h 1804"/>
                  <a:gd name="T62" fmla="*/ 295 w 487"/>
                  <a:gd name="T63" fmla="*/ 0 h 1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87" h="1804">
                    <a:moveTo>
                      <a:pt x="450" y="1073"/>
                    </a:moveTo>
                    <a:cubicBezTo>
                      <a:pt x="450" y="1167"/>
                      <a:pt x="450" y="1167"/>
                      <a:pt x="450" y="1167"/>
                    </a:cubicBezTo>
                    <a:cubicBezTo>
                      <a:pt x="450" y="1175"/>
                      <a:pt x="443" y="1182"/>
                      <a:pt x="435" y="1182"/>
                    </a:cubicBezTo>
                    <a:cubicBezTo>
                      <a:pt x="367" y="1182"/>
                      <a:pt x="367" y="1182"/>
                      <a:pt x="367" y="1182"/>
                    </a:cubicBezTo>
                    <a:cubicBezTo>
                      <a:pt x="359" y="1182"/>
                      <a:pt x="353" y="1175"/>
                      <a:pt x="353" y="1167"/>
                    </a:cubicBezTo>
                    <a:cubicBezTo>
                      <a:pt x="353" y="1165"/>
                      <a:pt x="353" y="1165"/>
                      <a:pt x="353" y="1165"/>
                    </a:cubicBezTo>
                    <a:cubicBezTo>
                      <a:pt x="300" y="1212"/>
                      <a:pt x="224" y="1240"/>
                      <a:pt x="116" y="1240"/>
                    </a:cubicBezTo>
                    <a:cubicBezTo>
                      <a:pt x="101" y="1240"/>
                      <a:pt x="85" y="1239"/>
                      <a:pt x="70" y="1237"/>
                    </a:cubicBezTo>
                    <a:cubicBezTo>
                      <a:pt x="57" y="1429"/>
                      <a:pt x="34" y="1618"/>
                      <a:pt x="0" y="1804"/>
                    </a:cubicBezTo>
                    <a:cubicBezTo>
                      <a:pt x="295" y="1800"/>
                      <a:pt x="295" y="1800"/>
                      <a:pt x="295" y="1800"/>
                    </a:cubicBezTo>
                    <a:cubicBezTo>
                      <a:pt x="340" y="1679"/>
                      <a:pt x="340" y="1679"/>
                      <a:pt x="340" y="1679"/>
                    </a:cubicBezTo>
                    <a:cubicBezTo>
                      <a:pt x="297" y="1685"/>
                      <a:pt x="252" y="1688"/>
                      <a:pt x="205" y="1688"/>
                    </a:cubicBezTo>
                    <a:cubicBezTo>
                      <a:pt x="205" y="1688"/>
                      <a:pt x="140" y="1656"/>
                      <a:pt x="218" y="1604"/>
                    </a:cubicBezTo>
                    <a:cubicBezTo>
                      <a:pt x="262" y="1574"/>
                      <a:pt x="350" y="1547"/>
                      <a:pt x="418" y="1469"/>
                    </a:cubicBezTo>
                    <a:cubicBezTo>
                      <a:pt x="487" y="1282"/>
                      <a:pt x="487" y="1282"/>
                      <a:pt x="487" y="1282"/>
                    </a:cubicBezTo>
                    <a:cubicBezTo>
                      <a:pt x="487" y="1194"/>
                      <a:pt x="487" y="1194"/>
                      <a:pt x="487" y="1194"/>
                    </a:cubicBezTo>
                    <a:cubicBezTo>
                      <a:pt x="474" y="1187"/>
                      <a:pt x="462" y="1180"/>
                      <a:pt x="451" y="1172"/>
                    </a:cubicBezTo>
                    <a:cubicBezTo>
                      <a:pt x="451" y="1074"/>
                      <a:pt x="451" y="1074"/>
                      <a:pt x="451" y="1074"/>
                    </a:cubicBezTo>
                    <a:cubicBezTo>
                      <a:pt x="450" y="1074"/>
                      <a:pt x="450" y="1073"/>
                      <a:pt x="450" y="1073"/>
                    </a:cubicBezTo>
                    <a:moveTo>
                      <a:pt x="295" y="0"/>
                    </a:moveTo>
                    <a:cubicBezTo>
                      <a:pt x="204" y="4"/>
                      <a:pt x="204" y="4"/>
                      <a:pt x="204" y="4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0" y="167"/>
                      <a:pt x="51" y="327"/>
                      <a:pt x="64" y="488"/>
                    </a:cubicBezTo>
                    <a:cubicBezTo>
                      <a:pt x="81" y="485"/>
                      <a:pt x="99" y="484"/>
                      <a:pt x="116" y="484"/>
                    </a:cubicBezTo>
                    <a:cubicBezTo>
                      <a:pt x="189" y="484"/>
                      <a:pt x="248" y="497"/>
                      <a:pt x="295" y="520"/>
                    </a:cubicBezTo>
                    <a:cubicBezTo>
                      <a:pt x="295" y="159"/>
                      <a:pt x="295" y="159"/>
                      <a:pt x="295" y="159"/>
                    </a:cubicBezTo>
                    <a:cubicBezTo>
                      <a:pt x="264" y="143"/>
                      <a:pt x="237" y="130"/>
                      <a:pt x="218" y="118"/>
                    </a:cubicBezTo>
                    <a:cubicBezTo>
                      <a:pt x="140" y="66"/>
                      <a:pt x="205" y="33"/>
                      <a:pt x="205" y="33"/>
                    </a:cubicBezTo>
                    <a:cubicBezTo>
                      <a:pt x="236" y="33"/>
                      <a:pt x="266" y="34"/>
                      <a:pt x="295" y="37"/>
                    </a:cubicBezTo>
                    <a:cubicBezTo>
                      <a:pt x="295" y="0"/>
                      <a:pt x="295" y="0"/>
                      <a:pt x="295" y="0"/>
                    </a:cubicBezTo>
                  </a:path>
                </a:pathLst>
              </a:custGeom>
              <a:solidFill>
                <a:srgbClr val="807F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ïşľîḍe">
                <a:extLst>
                  <a:ext uri="{FF2B5EF4-FFF2-40B4-BE49-F238E27FC236}">
                    <a16:creationId xmlns:a16="http://schemas.microsoft.com/office/drawing/2014/main" xmlns="" id="{3C8F9377-6482-40FA-99BB-8539D6B7465F}"/>
                  </a:ext>
                </a:extLst>
              </p:cNvPr>
              <p:cNvSpPr/>
              <p:nvPr/>
            </p:nvSpPr>
            <p:spPr bwMode="auto">
              <a:xfrm>
                <a:off x="7315058" y="3586933"/>
                <a:ext cx="39294" cy="11501"/>
              </a:xfrm>
              <a:custGeom>
                <a:avLst/>
                <a:gdLst>
                  <a:gd name="T0" fmla="*/ 41 w 41"/>
                  <a:gd name="T1" fmla="*/ 0 h 12"/>
                  <a:gd name="T2" fmla="*/ 0 w 41"/>
                  <a:gd name="T3" fmla="*/ 1 h 12"/>
                  <a:gd name="T4" fmla="*/ 4 w 41"/>
                  <a:gd name="T5" fmla="*/ 12 h 12"/>
                  <a:gd name="T6" fmla="*/ 41 w 41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12">
                    <a:moveTo>
                      <a:pt x="41" y="0"/>
                    </a:moveTo>
                    <a:lnTo>
                      <a:pt x="0" y="1"/>
                    </a:lnTo>
                    <a:lnTo>
                      <a:pt x="4" y="12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152E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í$lïḍè">
                <a:extLst>
                  <a:ext uri="{FF2B5EF4-FFF2-40B4-BE49-F238E27FC236}">
                    <a16:creationId xmlns:a16="http://schemas.microsoft.com/office/drawing/2014/main" xmlns="" id="{56FEF8E2-904F-4DA7-A2EC-2D18B1C2E805}"/>
                  </a:ext>
                </a:extLst>
              </p:cNvPr>
              <p:cNvSpPr/>
              <p:nvPr/>
            </p:nvSpPr>
            <p:spPr bwMode="auto">
              <a:xfrm>
                <a:off x="7315058" y="3586933"/>
                <a:ext cx="39294" cy="11501"/>
              </a:xfrm>
              <a:custGeom>
                <a:avLst/>
                <a:gdLst>
                  <a:gd name="T0" fmla="*/ 41 w 41"/>
                  <a:gd name="T1" fmla="*/ 0 h 12"/>
                  <a:gd name="T2" fmla="*/ 0 w 41"/>
                  <a:gd name="T3" fmla="*/ 1 h 12"/>
                  <a:gd name="T4" fmla="*/ 4 w 41"/>
                  <a:gd name="T5" fmla="*/ 12 h 12"/>
                  <a:gd name="T6" fmla="*/ 41 w 41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12">
                    <a:moveTo>
                      <a:pt x="41" y="0"/>
                    </a:moveTo>
                    <a:lnTo>
                      <a:pt x="0" y="1"/>
                    </a:lnTo>
                    <a:lnTo>
                      <a:pt x="4" y="12"/>
                    </a:lnTo>
                    <a:lnTo>
                      <a:pt x="4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îśḻîďê">
                <a:extLst>
                  <a:ext uri="{FF2B5EF4-FFF2-40B4-BE49-F238E27FC236}">
                    <a16:creationId xmlns:a16="http://schemas.microsoft.com/office/drawing/2014/main" xmlns="" id="{5B4F634C-9DD4-47E8-861C-B95785E36B19}"/>
                  </a:ext>
                </a:extLst>
              </p:cNvPr>
              <p:cNvSpPr/>
              <p:nvPr/>
            </p:nvSpPr>
            <p:spPr bwMode="auto">
              <a:xfrm>
                <a:off x="7322725" y="3697146"/>
                <a:ext cx="66128" cy="172508"/>
              </a:xfrm>
              <a:custGeom>
                <a:avLst/>
                <a:gdLst>
                  <a:gd name="T0" fmla="*/ 289 w 289"/>
                  <a:gd name="T1" fmla="*/ 565 h 756"/>
                  <a:gd name="T2" fmla="*/ 104 w 289"/>
                  <a:gd name="T3" fmla="*/ 639 h 756"/>
                  <a:gd name="T4" fmla="*/ 13 w 289"/>
                  <a:gd name="T5" fmla="*/ 621 h 756"/>
                  <a:gd name="T6" fmla="*/ 6 w 289"/>
                  <a:gd name="T7" fmla="*/ 753 h 756"/>
                  <a:gd name="T8" fmla="*/ 52 w 289"/>
                  <a:gd name="T9" fmla="*/ 756 h 756"/>
                  <a:gd name="T10" fmla="*/ 289 w 289"/>
                  <a:gd name="T11" fmla="*/ 681 h 756"/>
                  <a:gd name="T12" fmla="*/ 289 w 289"/>
                  <a:gd name="T13" fmla="*/ 565 h 756"/>
                  <a:gd name="T14" fmla="*/ 52 w 289"/>
                  <a:gd name="T15" fmla="*/ 0 h 756"/>
                  <a:gd name="T16" fmla="*/ 0 w 289"/>
                  <a:gd name="T17" fmla="*/ 4 h 756"/>
                  <a:gd name="T18" fmla="*/ 9 w 289"/>
                  <a:gd name="T19" fmla="*/ 136 h 756"/>
                  <a:gd name="T20" fmla="*/ 104 w 289"/>
                  <a:gd name="T21" fmla="*/ 117 h 756"/>
                  <a:gd name="T22" fmla="*/ 269 w 289"/>
                  <a:gd name="T23" fmla="*/ 170 h 756"/>
                  <a:gd name="T24" fmla="*/ 231 w 289"/>
                  <a:gd name="T25" fmla="*/ 92 h 756"/>
                  <a:gd name="T26" fmla="*/ 231 w 289"/>
                  <a:gd name="T27" fmla="*/ 36 h 756"/>
                  <a:gd name="T28" fmla="*/ 52 w 289"/>
                  <a:gd name="T29" fmla="*/ 0 h 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9" h="756">
                    <a:moveTo>
                      <a:pt x="289" y="565"/>
                    </a:moveTo>
                    <a:cubicBezTo>
                      <a:pt x="253" y="611"/>
                      <a:pt x="195" y="639"/>
                      <a:pt x="104" y="639"/>
                    </a:cubicBezTo>
                    <a:cubicBezTo>
                      <a:pt x="75" y="639"/>
                      <a:pt x="44" y="632"/>
                      <a:pt x="13" y="621"/>
                    </a:cubicBezTo>
                    <a:cubicBezTo>
                      <a:pt x="11" y="665"/>
                      <a:pt x="9" y="709"/>
                      <a:pt x="6" y="753"/>
                    </a:cubicBezTo>
                    <a:cubicBezTo>
                      <a:pt x="21" y="755"/>
                      <a:pt x="37" y="756"/>
                      <a:pt x="52" y="756"/>
                    </a:cubicBezTo>
                    <a:cubicBezTo>
                      <a:pt x="160" y="756"/>
                      <a:pt x="236" y="728"/>
                      <a:pt x="289" y="681"/>
                    </a:cubicBezTo>
                    <a:cubicBezTo>
                      <a:pt x="289" y="565"/>
                      <a:pt x="289" y="565"/>
                      <a:pt x="289" y="565"/>
                    </a:cubicBezTo>
                    <a:moveTo>
                      <a:pt x="52" y="0"/>
                    </a:moveTo>
                    <a:cubicBezTo>
                      <a:pt x="35" y="0"/>
                      <a:pt x="17" y="1"/>
                      <a:pt x="0" y="4"/>
                    </a:cubicBezTo>
                    <a:cubicBezTo>
                      <a:pt x="3" y="48"/>
                      <a:pt x="6" y="92"/>
                      <a:pt x="9" y="136"/>
                    </a:cubicBezTo>
                    <a:cubicBezTo>
                      <a:pt x="41" y="124"/>
                      <a:pt x="74" y="117"/>
                      <a:pt x="104" y="117"/>
                    </a:cubicBezTo>
                    <a:cubicBezTo>
                      <a:pt x="180" y="117"/>
                      <a:pt x="233" y="137"/>
                      <a:pt x="269" y="170"/>
                    </a:cubicBezTo>
                    <a:cubicBezTo>
                      <a:pt x="231" y="92"/>
                      <a:pt x="231" y="92"/>
                      <a:pt x="231" y="92"/>
                    </a:cubicBezTo>
                    <a:cubicBezTo>
                      <a:pt x="231" y="36"/>
                      <a:pt x="231" y="36"/>
                      <a:pt x="231" y="36"/>
                    </a:cubicBezTo>
                    <a:cubicBezTo>
                      <a:pt x="184" y="13"/>
                      <a:pt x="125" y="0"/>
                      <a:pt x="52" y="0"/>
                    </a:cubicBezTo>
                  </a:path>
                </a:pathLst>
              </a:custGeom>
              <a:solidFill>
                <a:srgbClr val="844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ïṡlíḍe">
                <a:extLst>
                  <a:ext uri="{FF2B5EF4-FFF2-40B4-BE49-F238E27FC236}">
                    <a16:creationId xmlns:a16="http://schemas.microsoft.com/office/drawing/2014/main" xmlns="" id="{7B8CE3C0-E725-46C2-9A62-B6BA9FA0C33F}"/>
                  </a:ext>
                </a:extLst>
              </p:cNvPr>
              <p:cNvSpPr/>
              <p:nvPr/>
            </p:nvSpPr>
            <p:spPr bwMode="auto">
              <a:xfrm>
                <a:off x="7324642" y="3723981"/>
                <a:ext cx="64211" cy="118839"/>
              </a:xfrm>
              <a:custGeom>
                <a:avLst/>
                <a:gdLst>
                  <a:gd name="T0" fmla="*/ 8 w 280"/>
                  <a:gd name="T1" fmla="*/ 328 h 522"/>
                  <a:gd name="T2" fmla="*/ 4 w 280"/>
                  <a:gd name="T3" fmla="*/ 504 h 522"/>
                  <a:gd name="T4" fmla="*/ 95 w 280"/>
                  <a:gd name="T5" fmla="*/ 522 h 522"/>
                  <a:gd name="T6" fmla="*/ 280 w 280"/>
                  <a:gd name="T7" fmla="*/ 448 h 522"/>
                  <a:gd name="T8" fmla="*/ 280 w 280"/>
                  <a:gd name="T9" fmla="*/ 381 h 522"/>
                  <a:gd name="T10" fmla="*/ 183 w 280"/>
                  <a:gd name="T11" fmla="*/ 412 h 522"/>
                  <a:gd name="T12" fmla="*/ 8 w 280"/>
                  <a:gd name="T13" fmla="*/ 328 h 522"/>
                  <a:gd name="T14" fmla="*/ 95 w 280"/>
                  <a:gd name="T15" fmla="*/ 0 h 522"/>
                  <a:gd name="T16" fmla="*/ 0 w 280"/>
                  <a:gd name="T17" fmla="*/ 19 h 522"/>
                  <a:gd name="T18" fmla="*/ 7 w 280"/>
                  <a:gd name="T19" fmla="*/ 195 h 522"/>
                  <a:gd name="T20" fmla="*/ 183 w 280"/>
                  <a:gd name="T21" fmla="*/ 110 h 522"/>
                  <a:gd name="T22" fmla="*/ 280 w 280"/>
                  <a:gd name="T23" fmla="*/ 141 h 522"/>
                  <a:gd name="T24" fmla="*/ 280 w 280"/>
                  <a:gd name="T25" fmla="*/ 93 h 522"/>
                  <a:gd name="T26" fmla="*/ 260 w 280"/>
                  <a:gd name="T27" fmla="*/ 53 h 522"/>
                  <a:gd name="T28" fmla="*/ 95 w 280"/>
                  <a:gd name="T29" fmla="*/ 0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0" h="522">
                    <a:moveTo>
                      <a:pt x="8" y="328"/>
                    </a:moveTo>
                    <a:cubicBezTo>
                      <a:pt x="7" y="387"/>
                      <a:pt x="6" y="446"/>
                      <a:pt x="4" y="504"/>
                    </a:cubicBezTo>
                    <a:cubicBezTo>
                      <a:pt x="35" y="515"/>
                      <a:pt x="66" y="522"/>
                      <a:pt x="95" y="522"/>
                    </a:cubicBezTo>
                    <a:cubicBezTo>
                      <a:pt x="186" y="522"/>
                      <a:pt x="244" y="494"/>
                      <a:pt x="280" y="448"/>
                    </a:cubicBezTo>
                    <a:cubicBezTo>
                      <a:pt x="280" y="381"/>
                      <a:pt x="280" y="381"/>
                      <a:pt x="280" y="381"/>
                    </a:cubicBezTo>
                    <a:cubicBezTo>
                      <a:pt x="259" y="400"/>
                      <a:pt x="228" y="412"/>
                      <a:pt x="183" y="412"/>
                    </a:cubicBezTo>
                    <a:cubicBezTo>
                      <a:pt x="126" y="412"/>
                      <a:pt x="58" y="368"/>
                      <a:pt x="8" y="328"/>
                    </a:cubicBezTo>
                    <a:moveTo>
                      <a:pt x="95" y="0"/>
                    </a:moveTo>
                    <a:cubicBezTo>
                      <a:pt x="65" y="0"/>
                      <a:pt x="32" y="7"/>
                      <a:pt x="0" y="19"/>
                    </a:cubicBezTo>
                    <a:cubicBezTo>
                      <a:pt x="3" y="77"/>
                      <a:pt x="5" y="136"/>
                      <a:pt x="7" y="195"/>
                    </a:cubicBezTo>
                    <a:cubicBezTo>
                      <a:pt x="57" y="154"/>
                      <a:pt x="126" y="110"/>
                      <a:pt x="183" y="110"/>
                    </a:cubicBezTo>
                    <a:cubicBezTo>
                      <a:pt x="228" y="110"/>
                      <a:pt x="259" y="122"/>
                      <a:pt x="280" y="141"/>
                    </a:cubicBezTo>
                    <a:cubicBezTo>
                      <a:pt x="280" y="93"/>
                      <a:pt x="280" y="93"/>
                      <a:pt x="280" y="93"/>
                    </a:cubicBezTo>
                    <a:cubicBezTo>
                      <a:pt x="260" y="53"/>
                      <a:pt x="260" y="53"/>
                      <a:pt x="260" y="53"/>
                    </a:cubicBezTo>
                    <a:cubicBezTo>
                      <a:pt x="224" y="20"/>
                      <a:pt x="171" y="0"/>
                      <a:pt x="95" y="0"/>
                    </a:cubicBezTo>
                  </a:path>
                </a:pathLst>
              </a:custGeom>
              <a:solidFill>
                <a:srgbClr val="7E63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sľîḋé">
                <a:extLst>
                  <a:ext uri="{FF2B5EF4-FFF2-40B4-BE49-F238E27FC236}">
                    <a16:creationId xmlns:a16="http://schemas.microsoft.com/office/drawing/2014/main" xmlns="" id="{714AFF50-DC2F-4ABE-B92F-5BE4EF32F8B1}"/>
                  </a:ext>
                </a:extLst>
              </p:cNvPr>
              <p:cNvSpPr/>
              <p:nvPr/>
            </p:nvSpPr>
            <p:spPr bwMode="auto">
              <a:xfrm>
                <a:off x="7325601" y="3748899"/>
                <a:ext cx="63253" cy="69003"/>
              </a:xfrm>
              <a:custGeom>
                <a:avLst/>
                <a:gdLst>
                  <a:gd name="T0" fmla="*/ 176 w 273"/>
                  <a:gd name="T1" fmla="*/ 0 h 302"/>
                  <a:gd name="T2" fmla="*/ 0 w 273"/>
                  <a:gd name="T3" fmla="*/ 85 h 302"/>
                  <a:gd name="T4" fmla="*/ 1 w 273"/>
                  <a:gd name="T5" fmla="*/ 192 h 302"/>
                  <a:gd name="T6" fmla="*/ 1 w 273"/>
                  <a:gd name="T7" fmla="*/ 218 h 302"/>
                  <a:gd name="T8" fmla="*/ 176 w 273"/>
                  <a:gd name="T9" fmla="*/ 302 h 302"/>
                  <a:gd name="T10" fmla="*/ 273 w 273"/>
                  <a:gd name="T11" fmla="*/ 271 h 302"/>
                  <a:gd name="T12" fmla="*/ 273 w 273"/>
                  <a:gd name="T13" fmla="*/ 192 h 302"/>
                  <a:gd name="T14" fmla="*/ 169 w 273"/>
                  <a:gd name="T15" fmla="*/ 184 h 302"/>
                  <a:gd name="T16" fmla="*/ 137 w 273"/>
                  <a:gd name="T17" fmla="*/ 183 h 302"/>
                  <a:gd name="T18" fmla="*/ 115 w 273"/>
                  <a:gd name="T19" fmla="*/ 183 h 302"/>
                  <a:gd name="T20" fmla="*/ 99 w 273"/>
                  <a:gd name="T21" fmla="*/ 166 h 302"/>
                  <a:gd name="T22" fmla="*/ 99 w 273"/>
                  <a:gd name="T23" fmla="*/ 166 h 302"/>
                  <a:gd name="T24" fmla="*/ 99 w 273"/>
                  <a:gd name="T25" fmla="*/ 150 h 302"/>
                  <a:gd name="T26" fmla="*/ 273 w 273"/>
                  <a:gd name="T27" fmla="*/ 150 h 302"/>
                  <a:gd name="T28" fmla="*/ 99 w 273"/>
                  <a:gd name="T29" fmla="*/ 150 h 302"/>
                  <a:gd name="T30" fmla="*/ 99 w 273"/>
                  <a:gd name="T31" fmla="*/ 135 h 302"/>
                  <a:gd name="T32" fmla="*/ 99 w 273"/>
                  <a:gd name="T33" fmla="*/ 135 h 302"/>
                  <a:gd name="T34" fmla="*/ 101 w 273"/>
                  <a:gd name="T35" fmla="*/ 127 h 302"/>
                  <a:gd name="T36" fmla="*/ 116 w 273"/>
                  <a:gd name="T37" fmla="*/ 116 h 302"/>
                  <a:gd name="T38" fmla="*/ 138 w 273"/>
                  <a:gd name="T39" fmla="*/ 116 h 302"/>
                  <a:gd name="T40" fmla="*/ 168 w 273"/>
                  <a:gd name="T41" fmla="*/ 116 h 302"/>
                  <a:gd name="T42" fmla="*/ 273 w 273"/>
                  <a:gd name="T43" fmla="*/ 107 h 302"/>
                  <a:gd name="T44" fmla="*/ 273 w 273"/>
                  <a:gd name="T45" fmla="*/ 31 h 302"/>
                  <a:gd name="T46" fmla="*/ 176 w 273"/>
                  <a:gd name="T47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73" h="302">
                    <a:moveTo>
                      <a:pt x="176" y="0"/>
                    </a:moveTo>
                    <a:cubicBezTo>
                      <a:pt x="119" y="0"/>
                      <a:pt x="50" y="44"/>
                      <a:pt x="0" y="85"/>
                    </a:cubicBezTo>
                    <a:cubicBezTo>
                      <a:pt x="0" y="120"/>
                      <a:pt x="1" y="156"/>
                      <a:pt x="1" y="192"/>
                    </a:cubicBezTo>
                    <a:cubicBezTo>
                      <a:pt x="1" y="201"/>
                      <a:pt x="1" y="209"/>
                      <a:pt x="1" y="218"/>
                    </a:cubicBezTo>
                    <a:cubicBezTo>
                      <a:pt x="51" y="258"/>
                      <a:pt x="119" y="302"/>
                      <a:pt x="176" y="302"/>
                    </a:cubicBezTo>
                    <a:cubicBezTo>
                      <a:pt x="221" y="302"/>
                      <a:pt x="252" y="290"/>
                      <a:pt x="273" y="271"/>
                    </a:cubicBezTo>
                    <a:cubicBezTo>
                      <a:pt x="273" y="192"/>
                      <a:pt x="273" y="192"/>
                      <a:pt x="273" y="192"/>
                    </a:cubicBezTo>
                    <a:cubicBezTo>
                      <a:pt x="169" y="184"/>
                      <a:pt x="169" y="184"/>
                      <a:pt x="169" y="184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15" y="183"/>
                      <a:pt x="115" y="183"/>
                      <a:pt x="115" y="183"/>
                    </a:cubicBezTo>
                    <a:cubicBezTo>
                      <a:pt x="106" y="183"/>
                      <a:pt x="99" y="176"/>
                      <a:pt x="99" y="166"/>
                    </a:cubicBezTo>
                    <a:cubicBezTo>
                      <a:pt x="99" y="166"/>
                      <a:pt x="99" y="166"/>
                      <a:pt x="99" y="166"/>
                    </a:cubicBezTo>
                    <a:cubicBezTo>
                      <a:pt x="99" y="150"/>
                      <a:pt x="99" y="150"/>
                      <a:pt x="99" y="150"/>
                    </a:cubicBezTo>
                    <a:cubicBezTo>
                      <a:pt x="273" y="150"/>
                      <a:pt x="273" y="150"/>
                      <a:pt x="273" y="150"/>
                    </a:cubicBezTo>
                    <a:cubicBezTo>
                      <a:pt x="99" y="150"/>
                      <a:pt x="99" y="150"/>
                      <a:pt x="99" y="150"/>
                    </a:cubicBezTo>
                    <a:cubicBezTo>
                      <a:pt x="99" y="135"/>
                      <a:pt x="99" y="135"/>
                      <a:pt x="99" y="135"/>
                    </a:cubicBezTo>
                    <a:cubicBezTo>
                      <a:pt x="99" y="135"/>
                      <a:pt x="99" y="135"/>
                      <a:pt x="99" y="135"/>
                    </a:cubicBezTo>
                    <a:cubicBezTo>
                      <a:pt x="99" y="132"/>
                      <a:pt x="99" y="129"/>
                      <a:pt x="101" y="127"/>
                    </a:cubicBezTo>
                    <a:cubicBezTo>
                      <a:pt x="103" y="121"/>
                      <a:pt x="109" y="116"/>
                      <a:pt x="116" y="116"/>
                    </a:cubicBezTo>
                    <a:cubicBezTo>
                      <a:pt x="138" y="116"/>
                      <a:pt x="138" y="116"/>
                      <a:pt x="138" y="116"/>
                    </a:cubicBezTo>
                    <a:cubicBezTo>
                      <a:pt x="168" y="116"/>
                      <a:pt x="168" y="116"/>
                      <a:pt x="168" y="116"/>
                    </a:cubicBezTo>
                    <a:cubicBezTo>
                      <a:pt x="273" y="107"/>
                      <a:pt x="273" y="107"/>
                      <a:pt x="273" y="107"/>
                    </a:cubicBezTo>
                    <a:cubicBezTo>
                      <a:pt x="273" y="31"/>
                      <a:pt x="273" y="31"/>
                      <a:pt x="273" y="31"/>
                    </a:cubicBezTo>
                    <a:cubicBezTo>
                      <a:pt x="252" y="12"/>
                      <a:pt x="221" y="0"/>
                      <a:pt x="176" y="0"/>
                    </a:cubicBezTo>
                  </a:path>
                </a:pathLst>
              </a:custGeom>
              <a:solidFill>
                <a:srgbClr val="806C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ïṩľiḍè">
                <a:extLst>
                  <a:ext uri="{FF2B5EF4-FFF2-40B4-BE49-F238E27FC236}">
                    <a16:creationId xmlns:a16="http://schemas.microsoft.com/office/drawing/2014/main" xmlns="" id="{AE35C9F3-D056-4F2D-9E6C-21FD0DAF191E}"/>
                  </a:ext>
                </a:extLst>
              </p:cNvPr>
              <p:cNvSpPr/>
              <p:nvPr/>
            </p:nvSpPr>
            <p:spPr bwMode="auto">
              <a:xfrm>
                <a:off x="7339976" y="3593641"/>
                <a:ext cx="35460" cy="28751"/>
              </a:xfrm>
              <a:custGeom>
                <a:avLst/>
                <a:gdLst>
                  <a:gd name="T0" fmla="*/ 65 w 155"/>
                  <a:gd name="T1" fmla="*/ 0 h 126"/>
                  <a:gd name="T2" fmla="*/ 78 w 155"/>
                  <a:gd name="T3" fmla="*/ 85 h 126"/>
                  <a:gd name="T4" fmla="*/ 155 w 155"/>
                  <a:gd name="T5" fmla="*/ 126 h 126"/>
                  <a:gd name="T6" fmla="*/ 155 w 155"/>
                  <a:gd name="T7" fmla="*/ 4 h 126"/>
                  <a:gd name="T8" fmla="*/ 65 w 155"/>
                  <a:gd name="T9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" h="126">
                    <a:moveTo>
                      <a:pt x="65" y="0"/>
                    </a:moveTo>
                    <a:cubicBezTo>
                      <a:pt x="65" y="0"/>
                      <a:pt x="0" y="33"/>
                      <a:pt x="78" y="85"/>
                    </a:cubicBezTo>
                    <a:cubicBezTo>
                      <a:pt x="97" y="97"/>
                      <a:pt x="124" y="110"/>
                      <a:pt x="155" y="126"/>
                    </a:cubicBezTo>
                    <a:cubicBezTo>
                      <a:pt x="155" y="4"/>
                      <a:pt x="155" y="4"/>
                      <a:pt x="155" y="4"/>
                    </a:cubicBezTo>
                    <a:cubicBezTo>
                      <a:pt x="126" y="1"/>
                      <a:pt x="96" y="0"/>
                      <a:pt x="65" y="0"/>
                    </a:cubicBezTo>
                  </a:path>
                </a:pathLst>
              </a:custGeom>
              <a:solidFill>
                <a:srgbClr val="832A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ïşḻïdè">
                <a:extLst>
                  <a:ext uri="{FF2B5EF4-FFF2-40B4-BE49-F238E27FC236}">
                    <a16:creationId xmlns:a16="http://schemas.microsoft.com/office/drawing/2014/main" xmlns="" id="{A8F1856D-1E50-4CC4-951A-38A0213FAB1B}"/>
                  </a:ext>
                </a:extLst>
              </p:cNvPr>
              <p:cNvSpPr/>
              <p:nvPr/>
            </p:nvSpPr>
            <p:spPr bwMode="auto">
              <a:xfrm>
                <a:off x="7339976" y="3922366"/>
                <a:ext cx="63253" cy="49836"/>
              </a:xfrm>
              <a:custGeom>
                <a:avLst/>
                <a:gdLst>
                  <a:gd name="T0" fmla="*/ 278 w 278"/>
                  <a:gd name="T1" fmla="*/ 0 h 219"/>
                  <a:gd name="T2" fmla="*/ 78 w 278"/>
                  <a:gd name="T3" fmla="*/ 135 h 219"/>
                  <a:gd name="T4" fmla="*/ 65 w 278"/>
                  <a:gd name="T5" fmla="*/ 219 h 219"/>
                  <a:gd name="T6" fmla="*/ 200 w 278"/>
                  <a:gd name="T7" fmla="*/ 210 h 219"/>
                  <a:gd name="T8" fmla="*/ 278 w 278"/>
                  <a:gd name="T9" fmla="*/ 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8" h="219">
                    <a:moveTo>
                      <a:pt x="278" y="0"/>
                    </a:moveTo>
                    <a:cubicBezTo>
                      <a:pt x="210" y="78"/>
                      <a:pt x="122" y="105"/>
                      <a:pt x="78" y="135"/>
                    </a:cubicBezTo>
                    <a:cubicBezTo>
                      <a:pt x="0" y="187"/>
                      <a:pt x="65" y="219"/>
                      <a:pt x="65" y="219"/>
                    </a:cubicBezTo>
                    <a:cubicBezTo>
                      <a:pt x="112" y="219"/>
                      <a:pt x="157" y="216"/>
                      <a:pt x="200" y="210"/>
                    </a:cubicBezTo>
                    <a:cubicBezTo>
                      <a:pt x="278" y="0"/>
                      <a:pt x="278" y="0"/>
                      <a:pt x="278" y="0"/>
                    </a:cubicBezTo>
                  </a:path>
                </a:pathLst>
              </a:custGeom>
              <a:solidFill>
                <a:srgbClr val="6F28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iśľïďê">
                <a:extLst>
                  <a:ext uri="{FF2B5EF4-FFF2-40B4-BE49-F238E27FC236}">
                    <a16:creationId xmlns:a16="http://schemas.microsoft.com/office/drawing/2014/main" xmlns="" id="{1C3251D0-1C43-4443-BB14-5D1BDBEADAD9}"/>
                  </a:ext>
                </a:extLst>
              </p:cNvPr>
              <p:cNvSpPr/>
              <p:nvPr/>
            </p:nvSpPr>
            <p:spPr bwMode="auto">
              <a:xfrm>
                <a:off x="7410896" y="3832278"/>
                <a:ext cx="8625" cy="26835"/>
              </a:xfrm>
              <a:custGeom>
                <a:avLst/>
                <a:gdLst>
                  <a:gd name="T0" fmla="*/ 0 w 36"/>
                  <a:gd name="T1" fmla="*/ 0 h 120"/>
                  <a:gd name="T2" fmla="*/ 0 w 36"/>
                  <a:gd name="T3" fmla="*/ 98 h 120"/>
                  <a:gd name="T4" fmla="*/ 36 w 36"/>
                  <a:gd name="T5" fmla="*/ 120 h 120"/>
                  <a:gd name="T6" fmla="*/ 36 w 36"/>
                  <a:gd name="T7" fmla="*/ 53 h 120"/>
                  <a:gd name="T8" fmla="*/ 0 w 36"/>
                  <a:gd name="T9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20">
                    <a:moveTo>
                      <a:pt x="0" y="0"/>
                    </a:moveTo>
                    <a:cubicBezTo>
                      <a:pt x="0" y="98"/>
                      <a:pt x="0" y="98"/>
                      <a:pt x="0" y="98"/>
                    </a:cubicBezTo>
                    <a:cubicBezTo>
                      <a:pt x="11" y="106"/>
                      <a:pt x="23" y="113"/>
                      <a:pt x="36" y="120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36" y="53"/>
                      <a:pt x="19" y="32"/>
                      <a:pt x="0" y="0"/>
                    </a:cubicBezTo>
                  </a:path>
                </a:pathLst>
              </a:custGeom>
              <a:solidFill>
                <a:srgbClr val="7373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ïšlîḓe">
                <a:extLst>
                  <a:ext uri="{FF2B5EF4-FFF2-40B4-BE49-F238E27FC236}">
                    <a16:creationId xmlns:a16="http://schemas.microsoft.com/office/drawing/2014/main" xmlns="" id="{3B5CF1AC-CA60-444C-9D3D-70E4CC04F737}"/>
                  </a:ext>
                </a:extLst>
              </p:cNvPr>
              <p:cNvSpPr/>
              <p:nvPr/>
            </p:nvSpPr>
            <p:spPr bwMode="auto">
              <a:xfrm>
                <a:off x="7388854" y="3745065"/>
                <a:ext cx="18209" cy="27793"/>
              </a:xfrm>
              <a:custGeom>
                <a:avLst/>
                <a:gdLst>
                  <a:gd name="T0" fmla="*/ 0 w 81"/>
                  <a:gd name="T1" fmla="*/ 0 h 124"/>
                  <a:gd name="T2" fmla="*/ 0 w 81"/>
                  <a:gd name="T3" fmla="*/ 48 h 124"/>
                  <a:gd name="T4" fmla="*/ 0 w 81"/>
                  <a:gd name="T5" fmla="*/ 124 h 124"/>
                  <a:gd name="T6" fmla="*/ 63 w 81"/>
                  <a:gd name="T7" fmla="*/ 119 h 124"/>
                  <a:gd name="T8" fmla="*/ 46 w 81"/>
                  <a:gd name="T9" fmla="*/ 94 h 124"/>
                  <a:gd name="T10" fmla="*/ 0 w 81"/>
                  <a:gd name="T11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" h="124">
                    <a:moveTo>
                      <a:pt x="0" y="0"/>
                    </a:moveTo>
                    <a:cubicBezTo>
                      <a:pt x="0" y="48"/>
                      <a:pt x="0" y="48"/>
                      <a:pt x="0" y="48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63" y="119"/>
                      <a:pt x="63" y="119"/>
                      <a:pt x="63" y="119"/>
                    </a:cubicBezTo>
                    <a:cubicBezTo>
                      <a:pt x="76" y="100"/>
                      <a:pt x="81" y="94"/>
                      <a:pt x="46" y="9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796C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ŝļíďe">
                <a:extLst>
                  <a:ext uri="{FF2B5EF4-FFF2-40B4-BE49-F238E27FC236}">
                    <a16:creationId xmlns:a16="http://schemas.microsoft.com/office/drawing/2014/main" xmlns="" id="{42F0C139-242F-4DEC-96C9-DDAAFD94AD17}"/>
                  </a:ext>
                </a:extLst>
              </p:cNvPr>
              <p:cNvSpPr/>
              <p:nvPr/>
            </p:nvSpPr>
            <p:spPr bwMode="auto">
              <a:xfrm>
                <a:off x="7388854" y="3792984"/>
                <a:ext cx="22043" cy="63253"/>
              </a:xfrm>
              <a:custGeom>
                <a:avLst/>
                <a:gdLst>
                  <a:gd name="T0" fmla="*/ 0 w 97"/>
                  <a:gd name="T1" fmla="*/ 0 h 279"/>
                  <a:gd name="T2" fmla="*/ 0 w 97"/>
                  <a:gd name="T3" fmla="*/ 79 h 279"/>
                  <a:gd name="T4" fmla="*/ 0 w 97"/>
                  <a:gd name="T5" fmla="*/ 146 h 279"/>
                  <a:gd name="T6" fmla="*/ 0 w 97"/>
                  <a:gd name="T7" fmla="*/ 262 h 279"/>
                  <a:gd name="T8" fmla="*/ 0 w 97"/>
                  <a:gd name="T9" fmla="*/ 264 h 279"/>
                  <a:gd name="T10" fmla="*/ 14 w 97"/>
                  <a:gd name="T11" fmla="*/ 279 h 279"/>
                  <a:gd name="T12" fmla="*/ 82 w 97"/>
                  <a:gd name="T13" fmla="*/ 279 h 279"/>
                  <a:gd name="T14" fmla="*/ 97 w 97"/>
                  <a:gd name="T15" fmla="*/ 264 h 279"/>
                  <a:gd name="T16" fmla="*/ 97 w 97"/>
                  <a:gd name="T17" fmla="*/ 170 h 279"/>
                  <a:gd name="T18" fmla="*/ 31 w 97"/>
                  <a:gd name="T19" fmla="*/ 2 h 279"/>
                  <a:gd name="T20" fmla="*/ 0 w 97"/>
                  <a:gd name="T21" fmla="*/ 0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7" h="279">
                    <a:moveTo>
                      <a:pt x="0" y="0"/>
                    </a:moveTo>
                    <a:cubicBezTo>
                      <a:pt x="0" y="79"/>
                      <a:pt x="0" y="79"/>
                      <a:pt x="0" y="79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262"/>
                      <a:pt x="0" y="262"/>
                      <a:pt x="0" y="262"/>
                    </a:cubicBezTo>
                    <a:cubicBezTo>
                      <a:pt x="0" y="264"/>
                      <a:pt x="0" y="264"/>
                      <a:pt x="0" y="264"/>
                    </a:cubicBezTo>
                    <a:cubicBezTo>
                      <a:pt x="0" y="272"/>
                      <a:pt x="6" y="279"/>
                      <a:pt x="14" y="279"/>
                    </a:cubicBezTo>
                    <a:cubicBezTo>
                      <a:pt x="82" y="279"/>
                      <a:pt x="82" y="279"/>
                      <a:pt x="82" y="279"/>
                    </a:cubicBezTo>
                    <a:cubicBezTo>
                      <a:pt x="90" y="279"/>
                      <a:pt x="97" y="272"/>
                      <a:pt x="97" y="264"/>
                    </a:cubicBezTo>
                    <a:cubicBezTo>
                      <a:pt x="97" y="170"/>
                      <a:pt x="97" y="170"/>
                      <a:pt x="97" y="170"/>
                    </a:cubicBezTo>
                    <a:cubicBezTo>
                      <a:pt x="68" y="124"/>
                      <a:pt x="32" y="56"/>
                      <a:pt x="31" y="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6E62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îşḻîdê">
                <a:extLst>
                  <a:ext uri="{FF2B5EF4-FFF2-40B4-BE49-F238E27FC236}">
                    <a16:creationId xmlns:a16="http://schemas.microsoft.com/office/drawing/2014/main" xmlns="" id="{0A0B35C8-BE3C-4E90-8A5C-E936CF03790A}"/>
                  </a:ext>
                </a:extLst>
              </p:cNvPr>
              <p:cNvSpPr/>
              <p:nvPr/>
            </p:nvSpPr>
            <p:spPr bwMode="auto">
              <a:xfrm>
                <a:off x="7348602" y="3783401"/>
                <a:ext cx="48877" cy="9584"/>
              </a:xfrm>
              <a:custGeom>
                <a:avLst/>
                <a:gdLst>
                  <a:gd name="T0" fmla="*/ 212 w 212"/>
                  <a:gd name="T1" fmla="*/ 0 h 44"/>
                  <a:gd name="T2" fmla="*/ 174 w 212"/>
                  <a:gd name="T3" fmla="*/ 0 h 44"/>
                  <a:gd name="T4" fmla="*/ 0 w 212"/>
                  <a:gd name="T5" fmla="*/ 0 h 44"/>
                  <a:gd name="T6" fmla="*/ 0 w 212"/>
                  <a:gd name="T7" fmla="*/ 16 h 44"/>
                  <a:gd name="T8" fmla="*/ 0 w 212"/>
                  <a:gd name="T9" fmla="*/ 16 h 44"/>
                  <a:gd name="T10" fmla="*/ 16 w 212"/>
                  <a:gd name="T11" fmla="*/ 33 h 44"/>
                  <a:gd name="T12" fmla="*/ 38 w 212"/>
                  <a:gd name="T13" fmla="*/ 33 h 44"/>
                  <a:gd name="T14" fmla="*/ 70 w 212"/>
                  <a:gd name="T15" fmla="*/ 34 h 44"/>
                  <a:gd name="T16" fmla="*/ 174 w 212"/>
                  <a:gd name="T17" fmla="*/ 42 h 44"/>
                  <a:gd name="T18" fmla="*/ 205 w 212"/>
                  <a:gd name="T19" fmla="*/ 44 h 44"/>
                  <a:gd name="T20" fmla="*/ 205 w 212"/>
                  <a:gd name="T21" fmla="*/ 42 h 44"/>
                  <a:gd name="T22" fmla="*/ 212 w 212"/>
                  <a:gd name="T2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2" h="44">
                    <a:moveTo>
                      <a:pt x="212" y="0"/>
                    </a:moveTo>
                    <a:cubicBezTo>
                      <a:pt x="174" y="0"/>
                      <a:pt x="174" y="0"/>
                      <a:pt x="17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7" y="33"/>
                      <a:pt x="16" y="33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70" y="34"/>
                      <a:pt x="70" y="34"/>
                      <a:pt x="70" y="34"/>
                    </a:cubicBezTo>
                    <a:cubicBezTo>
                      <a:pt x="174" y="42"/>
                      <a:pt x="174" y="42"/>
                      <a:pt x="174" y="42"/>
                    </a:cubicBezTo>
                    <a:cubicBezTo>
                      <a:pt x="205" y="44"/>
                      <a:pt x="205" y="44"/>
                      <a:pt x="205" y="44"/>
                    </a:cubicBezTo>
                    <a:cubicBezTo>
                      <a:pt x="205" y="43"/>
                      <a:pt x="205" y="43"/>
                      <a:pt x="205" y="42"/>
                    </a:cubicBezTo>
                    <a:cubicBezTo>
                      <a:pt x="206" y="26"/>
                      <a:pt x="208" y="12"/>
                      <a:pt x="212" y="0"/>
                    </a:cubicBezTo>
                  </a:path>
                </a:pathLst>
              </a:custGeom>
              <a:solidFill>
                <a:srgbClr val="6F28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iṡḻîḑê">
                <a:extLst>
                  <a:ext uri="{FF2B5EF4-FFF2-40B4-BE49-F238E27FC236}">
                    <a16:creationId xmlns:a16="http://schemas.microsoft.com/office/drawing/2014/main" xmlns="" id="{A592743D-BFFD-4D44-B1EC-1F8554A7CF93}"/>
                  </a:ext>
                </a:extLst>
              </p:cNvPr>
              <p:cNvSpPr/>
              <p:nvPr/>
            </p:nvSpPr>
            <p:spPr bwMode="auto">
              <a:xfrm>
                <a:off x="7348602" y="3771900"/>
                <a:ext cx="54628" cy="11501"/>
              </a:xfrm>
              <a:custGeom>
                <a:avLst/>
                <a:gdLst>
                  <a:gd name="T0" fmla="*/ 237 w 237"/>
                  <a:gd name="T1" fmla="*/ 0 h 48"/>
                  <a:gd name="T2" fmla="*/ 174 w 237"/>
                  <a:gd name="T3" fmla="*/ 5 h 48"/>
                  <a:gd name="T4" fmla="*/ 69 w 237"/>
                  <a:gd name="T5" fmla="*/ 14 h 48"/>
                  <a:gd name="T6" fmla="*/ 39 w 237"/>
                  <a:gd name="T7" fmla="*/ 14 h 48"/>
                  <a:gd name="T8" fmla="*/ 17 w 237"/>
                  <a:gd name="T9" fmla="*/ 14 h 48"/>
                  <a:gd name="T10" fmla="*/ 2 w 237"/>
                  <a:gd name="T11" fmla="*/ 25 h 48"/>
                  <a:gd name="T12" fmla="*/ 0 w 237"/>
                  <a:gd name="T13" fmla="*/ 33 h 48"/>
                  <a:gd name="T14" fmla="*/ 0 w 237"/>
                  <a:gd name="T15" fmla="*/ 33 h 48"/>
                  <a:gd name="T16" fmla="*/ 0 w 237"/>
                  <a:gd name="T17" fmla="*/ 48 h 48"/>
                  <a:gd name="T18" fmla="*/ 174 w 237"/>
                  <a:gd name="T19" fmla="*/ 48 h 48"/>
                  <a:gd name="T20" fmla="*/ 212 w 237"/>
                  <a:gd name="T21" fmla="*/ 48 h 48"/>
                  <a:gd name="T22" fmla="*/ 237 w 237"/>
                  <a:gd name="T2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7" h="48">
                    <a:moveTo>
                      <a:pt x="237" y="0"/>
                    </a:moveTo>
                    <a:cubicBezTo>
                      <a:pt x="174" y="5"/>
                      <a:pt x="174" y="5"/>
                      <a:pt x="174" y="5"/>
                    </a:cubicBezTo>
                    <a:cubicBezTo>
                      <a:pt x="69" y="14"/>
                      <a:pt x="69" y="14"/>
                      <a:pt x="69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0" y="14"/>
                      <a:pt x="4" y="19"/>
                      <a:pt x="2" y="25"/>
                    </a:cubicBezTo>
                    <a:cubicBezTo>
                      <a:pt x="0" y="27"/>
                      <a:pt x="0" y="30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74" y="48"/>
                      <a:pt x="174" y="48"/>
                      <a:pt x="174" y="48"/>
                    </a:cubicBezTo>
                    <a:cubicBezTo>
                      <a:pt x="212" y="48"/>
                      <a:pt x="212" y="48"/>
                      <a:pt x="212" y="48"/>
                    </a:cubicBezTo>
                    <a:cubicBezTo>
                      <a:pt x="219" y="27"/>
                      <a:pt x="229" y="12"/>
                      <a:pt x="237" y="0"/>
                    </a:cubicBezTo>
                  </a:path>
                </a:pathLst>
              </a:custGeom>
              <a:solidFill>
                <a:srgbClr val="832A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ïSlïḋe">
                <a:extLst>
                  <a:ext uri="{FF2B5EF4-FFF2-40B4-BE49-F238E27FC236}">
                    <a16:creationId xmlns:a16="http://schemas.microsoft.com/office/drawing/2014/main" xmlns="" id="{5DCB4552-C661-42A8-928D-D2B2F7BEBA3D}"/>
                  </a:ext>
                </a:extLst>
              </p:cNvPr>
              <p:cNvSpPr/>
              <p:nvPr/>
            </p:nvSpPr>
            <p:spPr bwMode="auto">
              <a:xfrm>
                <a:off x="7013169" y="3587891"/>
                <a:ext cx="313390" cy="411145"/>
              </a:xfrm>
              <a:custGeom>
                <a:avLst/>
                <a:gdLst>
                  <a:gd name="T0" fmla="*/ 1287 w 1366"/>
                  <a:gd name="T1" fmla="*/ 0 h 1795"/>
                  <a:gd name="T2" fmla="*/ 1251 w 1366"/>
                  <a:gd name="T3" fmla="*/ 2 h 1795"/>
                  <a:gd name="T4" fmla="*/ 733 w 1366"/>
                  <a:gd name="T5" fmla="*/ 720 h 1795"/>
                  <a:gd name="T6" fmla="*/ 0 w 1366"/>
                  <a:gd name="T7" fmla="*/ 716 h 1795"/>
                  <a:gd name="T8" fmla="*/ 4 w 1366"/>
                  <a:gd name="T9" fmla="*/ 893 h 1795"/>
                  <a:gd name="T10" fmla="*/ 4 w 1366"/>
                  <a:gd name="T11" fmla="*/ 893 h 1795"/>
                  <a:gd name="T12" fmla="*/ 4 w 1366"/>
                  <a:gd name="T13" fmla="*/ 893 h 1795"/>
                  <a:gd name="T14" fmla="*/ 1 w 1366"/>
                  <a:gd name="T15" fmla="*/ 1052 h 1795"/>
                  <a:gd name="T16" fmla="*/ 806 w 1366"/>
                  <a:gd name="T17" fmla="*/ 1058 h 1795"/>
                  <a:gd name="T18" fmla="*/ 1240 w 1366"/>
                  <a:gd name="T19" fmla="*/ 1795 h 1795"/>
                  <a:gd name="T20" fmla="*/ 1285 w 1366"/>
                  <a:gd name="T21" fmla="*/ 1794 h 1795"/>
                  <a:gd name="T22" fmla="*/ 1355 w 1366"/>
                  <a:gd name="T23" fmla="*/ 1227 h 1795"/>
                  <a:gd name="T24" fmla="*/ 1362 w 1366"/>
                  <a:gd name="T25" fmla="*/ 1095 h 1795"/>
                  <a:gd name="T26" fmla="*/ 1366 w 1366"/>
                  <a:gd name="T27" fmla="*/ 919 h 1795"/>
                  <a:gd name="T28" fmla="*/ 1366 w 1366"/>
                  <a:gd name="T29" fmla="*/ 893 h 1795"/>
                  <a:gd name="T30" fmla="*/ 1365 w 1366"/>
                  <a:gd name="T31" fmla="*/ 786 h 1795"/>
                  <a:gd name="T32" fmla="*/ 1358 w 1366"/>
                  <a:gd name="T33" fmla="*/ 610 h 1795"/>
                  <a:gd name="T34" fmla="*/ 1349 w 1366"/>
                  <a:gd name="T35" fmla="*/ 478 h 1795"/>
                  <a:gd name="T36" fmla="*/ 1287 w 1366"/>
                  <a:gd name="T37" fmla="*/ 0 h 1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66" h="1795">
                    <a:moveTo>
                      <a:pt x="1287" y="0"/>
                    </a:moveTo>
                    <a:cubicBezTo>
                      <a:pt x="1251" y="2"/>
                      <a:pt x="1251" y="2"/>
                      <a:pt x="1251" y="2"/>
                    </a:cubicBezTo>
                    <a:cubicBezTo>
                      <a:pt x="733" y="720"/>
                      <a:pt x="733" y="720"/>
                      <a:pt x="733" y="720"/>
                    </a:cubicBezTo>
                    <a:cubicBezTo>
                      <a:pt x="0" y="716"/>
                      <a:pt x="0" y="716"/>
                      <a:pt x="0" y="716"/>
                    </a:cubicBezTo>
                    <a:cubicBezTo>
                      <a:pt x="3" y="774"/>
                      <a:pt x="4" y="834"/>
                      <a:pt x="4" y="893"/>
                    </a:cubicBezTo>
                    <a:cubicBezTo>
                      <a:pt x="4" y="893"/>
                      <a:pt x="4" y="893"/>
                      <a:pt x="4" y="893"/>
                    </a:cubicBezTo>
                    <a:cubicBezTo>
                      <a:pt x="4" y="893"/>
                      <a:pt x="4" y="893"/>
                      <a:pt x="4" y="893"/>
                    </a:cubicBezTo>
                    <a:cubicBezTo>
                      <a:pt x="4" y="946"/>
                      <a:pt x="3" y="999"/>
                      <a:pt x="1" y="1052"/>
                    </a:cubicBezTo>
                    <a:cubicBezTo>
                      <a:pt x="806" y="1058"/>
                      <a:pt x="806" y="1058"/>
                      <a:pt x="806" y="1058"/>
                    </a:cubicBezTo>
                    <a:cubicBezTo>
                      <a:pt x="1240" y="1795"/>
                      <a:pt x="1240" y="1795"/>
                      <a:pt x="1240" y="1795"/>
                    </a:cubicBezTo>
                    <a:cubicBezTo>
                      <a:pt x="1285" y="1794"/>
                      <a:pt x="1285" y="1794"/>
                      <a:pt x="1285" y="1794"/>
                    </a:cubicBezTo>
                    <a:cubicBezTo>
                      <a:pt x="1319" y="1608"/>
                      <a:pt x="1342" y="1419"/>
                      <a:pt x="1355" y="1227"/>
                    </a:cubicBezTo>
                    <a:cubicBezTo>
                      <a:pt x="1358" y="1183"/>
                      <a:pt x="1360" y="1139"/>
                      <a:pt x="1362" y="1095"/>
                    </a:cubicBezTo>
                    <a:cubicBezTo>
                      <a:pt x="1364" y="1037"/>
                      <a:pt x="1365" y="978"/>
                      <a:pt x="1366" y="919"/>
                    </a:cubicBezTo>
                    <a:cubicBezTo>
                      <a:pt x="1366" y="910"/>
                      <a:pt x="1366" y="902"/>
                      <a:pt x="1366" y="893"/>
                    </a:cubicBezTo>
                    <a:cubicBezTo>
                      <a:pt x="1366" y="857"/>
                      <a:pt x="1365" y="821"/>
                      <a:pt x="1365" y="786"/>
                    </a:cubicBezTo>
                    <a:cubicBezTo>
                      <a:pt x="1363" y="727"/>
                      <a:pt x="1361" y="668"/>
                      <a:pt x="1358" y="610"/>
                    </a:cubicBezTo>
                    <a:cubicBezTo>
                      <a:pt x="1355" y="566"/>
                      <a:pt x="1352" y="522"/>
                      <a:pt x="1349" y="478"/>
                    </a:cubicBezTo>
                    <a:cubicBezTo>
                      <a:pt x="1336" y="317"/>
                      <a:pt x="1315" y="157"/>
                      <a:pt x="1287" y="0"/>
                    </a:cubicBezTo>
                  </a:path>
                </a:pathLst>
              </a:custGeom>
              <a:solidFill>
                <a:srgbClr val="7B7A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îš1îḓè">
                <a:extLst>
                  <a:ext uri="{FF2B5EF4-FFF2-40B4-BE49-F238E27FC236}">
                    <a16:creationId xmlns:a16="http://schemas.microsoft.com/office/drawing/2014/main" xmlns="" id="{B93CF0BB-FE6D-4C71-9234-8F8AE45F3CAF}"/>
                  </a:ext>
                </a:extLst>
              </p:cNvPr>
              <p:cNvSpPr/>
              <p:nvPr/>
            </p:nvSpPr>
            <p:spPr bwMode="auto">
              <a:xfrm>
                <a:off x="6644193" y="3749857"/>
                <a:ext cx="369935" cy="79546"/>
              </a:xfrm>
              <a:custGeom>
                <a:avLst/>
                <a:gdLst>
                  <a:gd name="T0" fmla="*/ 0 w 1609"/>
                  <a:gd name="T1" fmla="*/ 0 h 346"/>
                  <a:gd name="T2" fmla="*/ 9 w 1609"/>
                  <a:gd name="T3" fmla="*/ 187 h 346"/>
                  <a:gd name="T4" fmla="*/ 9 w 1609"/>
                  <a:gd name="T5" fmla="*/ 187 h 346"/>
                  <a:gd name="T6" fmla="*/ 9 w 1609"/>
                  <a:gd name="T7" fmla="*/ 187 h 346"/>
                  <a:gd name="T8" fmla="*/ 4 w 1609"/>
                  <a:gd name="T9" fmla="*/ 334 h 346"/>
                  <a:gd name="T10" fmla="*/ 1606 w 1609"/>
                  <a:gd name="T11" fmla="*/ 346 h 346"/>
                  <a:gd name="T12" fmla="*/ 1609 w 1609"/>
                  <a:gd name="T13" fmla="*/ 187 h 346"/>
                  <a:gd name="T14" fmla="*/ 1609 w 1609"/>
                  <a:gd name="T15" fmla="*/ 187 h 346"/>
                  <a:gd name="T16" fmla="*/ 1605 w 1609"/>
                  <a:gd name="T17" fmla="*/ 10 h 346"/>
                  <a:gd name="T18" fmla="*/ 0 w 1609"/>
                  <a:gd name="T19" fmla="*/ 0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09" h="346">
                    <a:moveTo>
                      <a:pt x="0" y="0"/>
                    </a:moveTo>
                    <a:cubicBezTo>
                      <a:pt x="6" y="62"/>
                      <a:pt x="9" y="124"/>
                      <a:pt x="9" y="187"/>
                    </a:cubicBezTo>
                    <a:cubicBezTo>
                      <a:pt x="9" y="187"/>
                      <a:pt x="9" y="187"/>
                      <a:pt x="9" y="187"/>
                    </a:cubicBezTo>
                    <a:cubicBezTo>
                      <a:pt x="9" y="187"/>
                      <a:pt x="9" y="187"/>
                      <a:pt x="9" y="187"/>
                    </a:cubicBezTo>
                    <a:cubicBezTo>
                      <a:pt x="9" y="236"/>
                      <a:pt x="7" y="285"/>
                      <a:pt x="4" y="334"/>
                    </a:cubicBezTo>
                    <a:cubicBezTo>
                      <a:pt x="1606" y="346"/>
                      <a:pt x="1606" y="346"/>
                      <a:pt x="1606" y="346"/>
                    </a:cubicBezTo>
                    <a:cubicBezTo>
                      <a:pt x="1608" y="293"/>
                      <a:pt x="1609" y="240"/>
                      <a:pt x="1609" y="187"/>
                    </a:cubicBezTo>
                    <a:cubicBezTo>
                      <a:pt x="1609" y="187"/>
                      <a:pt x="1609" y="187"/>
                      <a:pt x="1609" y="187"/>
                    </a:cubicBezTo>
                    <a:cubicBezTo>
                      <a:pt x="1609" y="128"/>
                      <a:pt x="1608" y="68"/>
                      <a:pt x="1605" y="1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7023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íśḷíďé">
                <a:extLst>
                  <a:ext uri="{FF2B5EF4-FFF2-40B4-BE49-F238E27FC236}">
                    <a16:creationId xmlns:a16="http://schemas.microsoft.com/office/drawing/2014/main" xmlns="" id="{9B934B98-31B8-400A-8D82-EB1AEFCF59D1}"/>
                  </a:ext>
                </a:extLst>
              </p:cNvPr>
              <p:cNvSpPr/>
              <p:nvPr/>
            </p:nvSpPr>
            <p:spPr bwMode="auto">
              <a:xfrm>
                <a:off x="6378721" y="3747941"/>
                <a:ext cx="267388" cy="78587"/>
              </a:xfrm>
              <a:custGeom>
                <a:avLst/>
                <a:gdLst>
                  <a:gd name="T0" fmla="*/ 0 w 1165"/>
                  <a:gd name="T1" fmla="*/ 0 h 341"/>
                  <a:gd name="T2" fmla="*/ 20 w 1165"/>
                  <a:gd name="T3" fmla="*/ 194 h 341"/>
                  <a:gd name="T4" fmla="*/ 20 w 1165"/>
                  <a:gd name="T5" fmla="*/ 194 h 341"/>
                  <a:gd name="T6" fmla="*/ 20 w 1165"/>
                  <a:gd name="T7" fmla="*/ 194 h 341"/>
                  <a:gd name="T8" fmla="*/ 10 w 1165"/>
                  <a:gd name="T9" fmla="*/ 332 h 341"/>
                  <a:gd name="T10" fmla="*/ 1160 w 1165"/>
                  <a:gd name="T11" fmla="*/ 341 h 341"/>
                  <a:gd name="T12" fmla="*/ 1165 w 1165"/>
                  <a:gd name="T13" fmla="*/ 194 h 341"/>
                  <a:gd name="T14" fmla="*/ 1165 w 1165"/>
                  <a:gd name="T15" fmla="*/ 194 h 341"/>
                  <a:gd name="T16" fmla="*/ 1156 w 1165"/>
                  <a:gd name="T17" fmla="*/ 7 h 341"/>
                  <a:gd name="T18" fmla="*/ 0 w 1165"/>
                  <a:gd name="T1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65" h="341">
                    <a:moveTo>
                      <a:pt x="0" y="0"/>
                    </a:moveTo>
                    <a:cubicBezTo>
                      <a:pt x="13" y="63"/>
                      <a:pt x="20" y="127"/>
                      <a:pt x="20" y="194"/>
                    </a:cubicBezTo>
                    <a:cubicBezTo>
                      <a:pt x="20" y="194"/>
                      <a:pt x="20" y="194"/>
                      <a:pt x="20" y="194"/>
                    </a:cubicBezTo>
                    <a:cubicBezTo>
                      <a:pt x="20" y="194"/>
                      <a:pt x="20" y="194"/>
                      <a:pt x="20" y="194"/>
                    </a:cubicBezTo>
                    <a:cubicBezTo>
                      <a:pt x="20" y="241"/>
                      <a:pt x="17" y="287"/>
                      <a:pt x="10" y="332"/>
                    </a:cubicBezTo>
                    <a:cubicBezTo>
                      <a:pt x="1160" y="341"/>
                      <a:pt x="1160" y="341"/>
                      <a:pt x="1160" y="341"/>
                    </a:cubicBezTo>
                    <a:cubicBezTo>
                      <a:pt x="1163" y="292"/>
                      <a:pt x="1165" y="243"/>
                      <a:pt x="1165" y="194"/>
                    </a:cubicBezTo>
                    <a:cubicBezTo>
                      <a:pt x="1165" y="194"/>
                      <a:pt x="1165" y="194"/>
                      <a:pt x="1165" y="194"/>
                    </a:cubicBezTo>
                    <a:cubicBezTo>
                      <a:pt x="1165" y="131"/>
                      <a:pt x="1162" y="69"/>
                      <a:pt x="1156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7B7A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îŝ1îde">
                <a:extLst>
                  <a:ext uri="{FF2B5EF4-FFF2-40B4-BE49-F238E27FC236}">
                    <a16:creationId xmlns:a16="http://schemas.microsoft.com/office/drawing/2014/main" xmlns="" id="{2E80DF97-4F2E-42DD-AFF4-94BAEC96C538}"/>
                  </a:ext>
                </a:extLst>
              </p:cNvPr>
              <p:cNvSpPr/>
              <p:nvPr/>
            </p:nvSpPr>
            <p:spPr bwMode="auto">
              <a:xfrm>
                <a:off x="6169795" y="3746982"/>
                <a:ext cx="213719" cy="77629"/>
              </a:xfrm>
              <a:custGeom>
                <a:avLst/>
                <a:gdLst>
                  <a:gd name="T0" fmla="*/ 286 w 932"/>
                  <a:gd name="T1" fmla="*/ 0 h 336"/>
                  <a:gd name="T2" fmla="*/ 0 w 932"/>
                  <a:gd name="T3" fmla="*/ 259 h 336"/>
                  <a:gd name="T4" fmla="*/ 100 w 932"/>
                  <a:gd name="T5" fmla="*/ 330 h 336"/>
                  <a:gd name="T6" fmla="*/ 922 w 932"/>
                  <a:gd name="T7" fmla="*/ 336 h 336"/>
                  <a:gd name="T8" fmla="*/ 932 w 932"/>
                  <a:gd name="T9" fmla="*/ 198 h 336"/>
                  <a:gd name="T10" fmla="*/ 932 w 932"/>
                  <a:gd name="T11" fmla="*/ 198 h 336"/>
                  <a:gd name="T12" fmla="*/ 912 w 932"/>
                  <a:gd name="T13" fmla="*/ 4 h 336"/>
                  <a:gd name="T14" fmla="*/ 286 w 932"/>
                  <a:gd name="T15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32" h="336">
                    <a:moveTo>
                      <a:pt x="286" y="0"/>
                    </a:moveTo>
                    <a:cubicBezTo>
                      <a:pt x="0" y="259"/>
                      <a:pt x="0" y="259"/>
                      <a:pt x="0" y="259"/>
                    </a:cubicBezTo>
                    <a:cubicBezTo>
                      <a:pt x="22" y="302"/>
                      <a:pt x="59" y="329"/>
                      <a:pt x="100" y="330"/>
                    </a:cubicBezTo>
                    <a:cubicBezTo>
                      <a:pt x="922" y="336"/>
                      <a:pt x="922" y="336"/>
                      <a:pt x="922" y="336"/>
                    </a:cubicBezTo>
                    <a:cubicBezTo>
                      <a:pt x="929" y="291"/>
                      <a:pt x="932" y="245"/>
                      <a:pt x="932" y="198"/>
                    </a:cubicBezTo>
                    <a:cubicBezTo>
                      <a:pt x="932" y="198"/>
                      <a:pt x="932" y="198"/>
                      <a:pt x="932" y="198"/>
                    </a:cubicBezTo>
                    <a:cubicBezTo>
                      <a:pt x="932" y="131"/>
                      <a:pt x="925" y="67"/>
                      <a:pt x="912" y="4"/>
                    </a:cubicBezTo>
                    <a:cubicBezTo>
                      <a:pt x="286" y="0"/>
                      <a:pt x="286" y="0"/>
                      <a:pt x="286" y="0"/>
                    </a:cubicBezTo>
                  </a:path>
                </a:pathLst>
              </a:custGeom>
              <a:solidFill>
                <a:srgbClr val="7023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íṩlîďé">
                <a:extLst>
                  <a:ext uri="{FF2B5EF4-FFF2-40B4-BE49-F238E27FC236}">
                    <a16:creationId xmlns:a16="http://schemas.microsoft.com/office/drawing/2014/main" xmlns="" id="{4D2A075E-EDD5-44A5-85EE-1119D6F0F22A}"/>
                  </a:ext>
                </a:extLst>
              </p:cNvPr>
              <p:cNvSpPr/>
              <p:nvPr/>
            </p:nvSpPr>
            <p:spPr bwMode="auto">
              <a:xfrm>
                <a:off x="6165003" y="3746982"/>
                <a:ext cx="69962" cy="59420"/>
              </a:xfrm>
              <a:custGeom>
                <a:avLst/>
                <a:gdLst>
                  <a:gd name="T0" fmla="*/ 124 w 308"/>
                  <a:gd name="T1" fmla="*/ 0 h 260"/>
                  <a:gd name="T2" fmla="*/ 0 w 308"/>
                  <a:gd name="T3" fmla="*/ 165 h 260"/>
                  <a:gd name="T4" fmla="*/ 22 w 308"/>
                  <a:gd name="T5" fmla="*/ 260 h 260"/>
                  <a:gd name="T6" fmla="*/ 308 w 308"/>
                  <a:gd name="T7" fmla="*/ 1 h 260"/>
                  <a:gd name="T8" fmla="*/ 124 w 308"/>
                  <a:gd name="T9" fmla="*/ 0 h 260"/>
                  <a:gd name="T10" fmla="*/ 124 w 308"/>
                  <a:gd name="T11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8" h="260">
                    <a:moveTo>
                      <a:pt x="124" y="0"/>
                    </a:moveTo>
                    <a:cubicBezTo>
                      <a:pt x="56" y="0"/>
                      <a:pt x="1" y="74"/>
                      <a:pt x="0" y="165"/>
                    </a:cubicBezTo>
                    <a:cubicBezTo>
                      <a:pt x="0" y="200"/>
                      <a:pt x="8" y="233"/>
                      <a:pt x="22" y="260"/>
                    </a:cubicBezTo>
                    <a:cubicBezTo>
                      <a:pt x="308" y="1"/>
                      <a:pt x="308" y="1"/>
                      <a:pt x="308" y="1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24" y="0"/>
                      <a:pt x="124" y="0"/>
                      <a:pt x="124" y="0"/>
                    </a:cubicBezTo>
                  </a:path>
                </a:pathLst>
              </a:custGeom>
              <a:solidFill>
                <a:srgbClr val="7625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ïSlíḑé">
                <a:extLst>
                  <a:ext uri="{FF2B5EF4-FFF2-40B4-BE49-F238E27FC236}">
                    <a16:creationId xmlns:a16="http://schemas.microsoft.com/office/drawing/2014/main" xmlns="" id="{7338718F-C1F0-4FFF-8A5C-3F4377E1002A}"/>
                  </a:ext>
                </a:extLst>
              </p:cNvPr>
              <p:cNvSpPr/>
              <p:nvPr/>
            </p:nvSpPr>
            <p:spPr bwMode="auto">
              <a:xfrm>
                <a:off x="5239208" y="2957277"/>
                <a:ext cx="2185106" cy="2095018"/>
              </a:xfrm>
              <a:custGeom>
                <a:avLst/>
                <a:gdLst>
                  <a:gd name="T0" fmla="*/ 9089 w 9521"/>
                  <a:gd name="T1" fmla="*/ 1506 h 9142"/>
                  <a:gd name="T2" fmla="*/ 8137 w 9521"/>
                  <a:gd name="T3" fmla="*/ 0 h 9142"/>
                  <a:gd name="T4" fmla="*/ 7979 w 9521"/>
                  <a:gd name="T5" fmla="*/ 144 h 9142"/>
                  <a:gd name="T6" fmla="*/ 7818 w 9521"/>
                  <a:gd name="T7" fmla="*/ 290 h 9142"/>
                  <a:gd name="T8" fmla="*/ 9093 w 9521"/>
                  <a:gd name="T9" fmla="*/ 3646 h 9142"/>
                  <a:gd name="T10" fmla="*/ 4025 w 9521"/>
                  <a:gd name="T11" fmla="*/ 8713 h 9142"/>
                  <a:gd name="T12" fmla="*/ 319 w 9521"/>
                  <a:gd name="T13" fmla="*/ 7098 h 9142"/>
                  <a:gd name="T14" fmla="*/ 159 w 9521"/>
                  <a:gd name="T15" fmla="*/ 7244 h 9142"/>
                  <a:gd name="T16" fmla="*/ 0 w 9521"/>
                  <a:gd name="T17" fmla="*/ 7388 h 9142"/>
                  <a:gd name="T18" fmla="*/ 139 w 9521"/>
                  <a:gd name="T19" fmla="*/ 7532 h 9142"/>
                  <a:gd name="T20" fmla="*/ 1886 w 9521"/>
                  <a:gd name="T21" fmla="*/ 8710 h 9142"/>
                  <a:gd name="T22" fmla="*/ 4025 w 9521"/>
                  <a:gd name="T23" fmla="*/ 9142 h 9142"/>
                  <a:gd name="T24" fmla="*/ 6165 w 9521"/>
                  <a:gd name="T25" fmla="*/ 8710 h 9142"/>
                  <a:gd name="T26" fmla="*/ 7911 w 9521"/>
                  <a:gd name="T27" fmla="*/ 7532 h 9142"/>
                  <a:gd name="T28" fmla="*/ 9089 w 9521"/>
                  <a:gd name="T29" fmla="*/ 5785 h 9142"/>
                  <a:gd name="T30" fmla="*/ 9521 w 9521"/>
                  <a:gd name="T31" fmla="*/ 3646 h 9142"/>
                  <a:gd name="T32" fmla="*/ 9089 w 9521"/>
                  <a:gd name="T33" fmla="*/ 1506 h 9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521" h="9142">
                    <a:moveTo>
                      <a:pt x="9089" y="1506"/>
                    </a:moveTo>
                    <a:cubicBezTo>
                      <a:pt x="8855" y="953"/>
                      <a:pt x="8535" y="448"/>
                      <a:pt x="8137" y="0"/>
                    </a:cubicBezTo>
                    <a:cubicBezTo>
                      <a:pt x="7979" y="144"/>
                      <a:pt x="7979" y="144"/>
                      <a:pt x="7979" y="144"/>
                    </a:cubicBezTo>
                    <a:cubicBezTo>
                      <a:pt x="7818" y="290"/>
                      <a:pt x="7818" y="290"/>
                      <a:pt x="7818" y="290"/>
                    </a:cubicBezTo>
                    <a:cubicBezTo>
                      <a:pt x="8611" y="1184"/>
                      <a:pt x="9093" y="2360"/>
                      <a:pt x="9093" y="3646"/>
                    </a:cubicBezTo>
                    <a:cubicBezTo>
                      <a:pt x="9093" y="6440"/>
                      <a:pt x="6819" y="8713"/>
                      <a:pt x="4025" y="8713"/>
                    </a:cubicBezTo>
                    <a:cubicBezTo>
                      <a:pt x="2564" y="8713"/>
                      <a:pt x="1245" y="8091"/>
                      <a:pt x="319" y="7098"/>
                    </a:cubicBezTo>
                    <a:cubicBezTo>
                      <a:pt x="159" y="7244"/>
                      <a:pt x="159" y="7244"/>
                      <a:pt x="159" y="7244"/>
                    </a:cubicBezTo>
                    <a:cubicBezTo>
                      <a:pt x="0" y="7388"/>
                      <a:pt x="0" y="7388"/>
                      <a:pt x="0" y="7388"/>
                    </a:cubicBezTo>
                    <a:cubicBezTo>
                      <a:pt x="46" y="7437"/>
                      <a:pt x="92" y="7485"/>
                      <a:pt x="139" y="7532"/>
                    </a:cubicBezTo>
                    <a:cubicBezTo>
                      <a:pt x="644" y="8037"/>
                      <a:pt x="1231" y="8433"/>
                      <a:pt x="1886" y="8710"/>
                    </a:cubicBezTo>
                    <a:cubicBezTo>
                      <a:pt x="2564" y="8996"/>
                      <a:pt x="3283" y="9142"/>
                      <a:pt x="4025" y="9142"/>
                    </a:cubicBezTo>
                    <a:cubicBezTo>
                      <a:pt x="4767" y="9142"/>
                      <a:pt x="5487" y="8996"/>
                      <a:pt x="6165" y="8710"/>
                    </a:cubicBezTo>
                    <a:cubicBezTo>
                      <a:pt x="6819" y="8433"/>
                      <a:pt x="7407" y="8037"/>
                      <a:pt x="7911" y="7532"/>
                    </a:cubicBezTo>
                    <a:cubicBezTo>
                      <a:pt x="8416" y="7027"/>
                      <a:pt x="8812" y="6440"/>
                      <a:pt x="9089" y="5785"/>
                    </a:cubicBezTo>
                    <a:cubicBezTo>
                      <a:pt x="9376" y="5107"/>
                      <a:pt x="9521" y="4388"/>
                      <a:pt x="9521" y="3646"/>
                    </a:cubicBezTo>
                    <a:cubicBezTo>
                      <a:pt x="9521" y="2904"/>
                      <a:pt x="9376" y="2184"/>
                      <a:pt x="9089" y="1506"/>
                    </a:cubicBezTo>
                    <a:close/>
                  </a:path>
                </a:pathLst>
              </a:custGeom>
              <a:solidFill>
                <a:srgbClr val="4039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ïṩľîḓê">
                <a:extLst>
                  <a:ext uri="{FF2B5EF4-FFF2-40B4-BE49-F238E27FC236}">
                    <a16:creationId xmlns:a16="http://schemas.microsoft.com/office/drawing/2014/main" xmlns="" id="{1FC298BC-F60B-4DEC-BC37-DEB1791662E5}"/>
                  </a:ext>
                </a:extLst>
              </p:cNvPr>
              <p:cNvSpPr/>
              <p:nvPr/>
            </p:nvSpPr>
            <p:spPr bwMode="auto">
              <a:xfrm>
                <a:off x="4901858" y="2533674"/>
                <a:ext cx="2205232" cy="2117061"/>
              </a:xfrm>
              <a:custGeom>
                <a:avLst/>
                <a:gdLst>
                  <a:gd name="T0" fmla="*/ 9382 w 9608"/>
                  <a:gd name="T1" fmla="*/ 1610 h 9238"/>
                  <a:gd name="T2" fmla="*/ 7636 w 9608"/>
                  <a:gd name="T3" fmla="*/ 432 h 9238"/>
                  <a:gd name="T4" fmla="*/ 5496 w 9608"/>
                  <a:gd name="T5" fmla="*/ 0 h 9238"/>
                  <a:gd name="T6" fmla="*/ 3357 w 9608"/>
                  <a:gd name="T7" fmla="*/ 432 h 9238"/>
                  <a:gd name="T8" fmla="*/ 1610 w 9608"/>
                  <a:gd name="T9" fmla="*/ 1610 h 9238"/>
                  <a:gd name="T10" fmla="*/ 432 w 9608"/>
                  <a:gd name="T11" fmla="*/ 3356 h 9238"/>
                  <a:gd name="T12" fmla="*/ 0 w 9608"/>
                  <a:gd name="T13" fmla="*/ 5496 h 9238"/>
                  <a:gd name="T14" fmla="*/ 432 w 9608"/>
                  <a:gd name="T15" fmla="*/ 7635 h 9238"/>
                  <a:gd name="T16" fmla="*/ 1471 w 9608"/>
                  <a:gd name="T17" fmla="*/ 9238 h 9238"/>
                  <a:gd name="T18" fmla="*/ 1630 w 9608"/>
                  <a:gd name="T19" fmla="*/ 9094 h 9238"/>
                  <a:gd name="T20" fmla="*/ 1790 w 9608"/>
                  <a:gd name="T21" fmla="*/ 8948 h 9238"/>
                  <a:gd name="T22" fmla="*/ 428 w 9608"/>
                  <a:gd name="T23" fmla="*/ 5496 h 9238"/>
                  <a:gd name="T24" fmla="*/ 5496 w 9608"/>
                  <a:gd name="T25" fmla="*/ 428 h 9238"/>
                  <a:gd name="T26" fmla="*/ 9289 w 9608"/>
                  <a:gd name="T27" fmla="*/ 2140 h 9238"/>
                  <a:gd name="T28" fmla="*/ 9450 w 9608"/>
                  <a:gd name="T29" fmla="*/ 1994 h 9238"/>
                  <a:gd name="T30" fmla="*/ 9608 w 9608"/>
                  <a:gd name="T31" fmla="*/ 1850 h 9238"/>
                  <a:gd name="T32" fmla="*/ 9382 w 9608"/>
                  <a:gd name="T33" fmla="*/ 1610 h 9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608" h="9238">
                    <a:moveTo>
                      <a:pt x="9382" y="1610"/>
                    </a:moveTo>
                    <a:cubicBezTo>
                      <a:pt x="8878" y="1105"/>
                      <a:pt x="8290" y="709"/>
                      <a:pt x="7636" y="432"/>
                    </a:cubicBezTo>
                    <a:cubicBezTo>
                      <a:pt x="6958" y="145"/>
                      <a:pt x="6238" y="0"/>
                      <a:pt x="5496" y="0"/>
                    </a:cubicBezTo>
                    <a:cubicBezTo>
                      <a:pt x="4754" y="0"/>
                      <a:pt x="4035" y="145"/>
                      <a:pt x="3357" y="432"/>
                    </a:cubicBezTo>
                    <a:cubicBezTo>
                      <a:pt x="2702" y="709"/>
                      <a:pt x="2115" y="1105"/>
                      <a:pt x="1610" y="1610"/>
                    </a:cubicBezTo>
                    <a:cubicBezTo>
                      <a:pt x="1105" y="2114"/>
                      <a:pt x="709" y="2702"/>
                      <a:pt x="432" y="3356"/>
                    </a:cubicBezTo>
                    <a:cubicBezTo>
                      <a:pt x="145" y="4034"/>
                      <a:pt x="0" y="4754"/>
                      <a:pt x="0" y="5496"/>
                    </a:cubicBezTo>
                    <a:cubicBezTo>
                      <a:pt x="0" y="6238"/>
                      <a:pt x="145" y="6957"/>
                      <a:pt x="432" y="7635"/>
                    </a:cubicBezTo>
                    <a:cubicBezTo>
                      <a:pt x="683" y="8228"/>
                      <a:pt x="1032" y="8767"/>
                      <a:pt x="1471" y="9238"/>
                    </a:cubicBezTo>
                    <a:cubicBezTo>
                      <a:pt x="1630" y="9094"/>
                      <a:pt x="1630" y="9094"/>
                      <a:pt x="1630" y="9094"/>
                    </a:cubicBezTo>
                    <a:cubicBezTo>
                      <a:pt x="1790" y="8948"/>
                      <a:pt x="1790" y="8948"/>
                      <a:pt x="1790" y="8948"/>
                    </a:cubicBezTo>
                    <a:cubicBezTo>
                      <a:pt x="946" y="8043"/>
                      <a:pt x="428" y="6829"/>
                      <a:pt x="428" y="5496"/>
                    </a:cubicBezTo>
                    <a:cubicBezTo>
                      <a:pt x="428" y="2702"/>
                      <a:pt x="2702" y="428"/>
                      <a:pt x="5496" y="428"/>
                    </a:cubicBezTo>
                    <a:cubicBezTo>
                      <a:pt x="7004" y="428"/>
                      <a:pt x="8360" y="1091"/>
                      <a:pt x="9289" y="2140"/>
                    </a:cubicBezTo>
                    <a:cubicBezTo>
                      <a:pt x="9450" y="1994"/>
                      <a:pt x="9450" y="1994"/>
                      <a:pt x="9450" y="1994"/>
                    </a:cubicBezTo>
                    <a:cubicBezTo>
                      <a:pt x="9608" y="1850"/>
                      <a:pt x="9608" y="1850"/>
                      <a:pt x="9608" y="1850"/>
                    </a:cubicBezTo>
                    <a:cubicBezTo>
                      <a:pt x="9536" y="1768"/>
                      <a:pt x="9460" y="1688"/>
                      <a:pt x="9382" y="1610"/>
                    </a:cubicBezTo>
                    <a:close/>
                  </a:path>
                </a:pathLst>
              </a:custGeom>
              <a:solidFill>
                <a:srgbClr val="4039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iS1îdê">
                <a:extLst>
                  <a:ext uri="{FF2B5EF4-FFF2-40B4-BE49-F238E27FC236}">
                    <a16:creationId xmlns:a16="http://schemas.microsoft.com/office/drawing/2014/main" xmlns="" id="{32C16354-66C8-4B47-9372-9E9DD1FF2C3C}"/>
                  </a:ext>
                </a:extLst>
              </p:cNvPr>
              <p:cNvSpPr/>
              <p:nvPr/>
            </p:nvSpPr>
            <p:spPr bwMode="auto">
              <a:xfrm>
                <a:off x="6839702" y="2588301"/>
                <a:ext cx="328724" cy="481107"/>
              </a:xfrm>
              <a:custGeom>
                <a:avLst/>
                <a:gdLst>
                  <a:gd name="T0" fmla="*/ 34 w 343"/>
                  <a:gd name="T1" fmla="*/ 502 h 502"/>
                  <a:gd name="T2" fmla="*/ 0 w 343"/>
                  <a:gd name="T3" fmla="*/ 293 h 502"/>
                  <a:gd name="T4" fmla="*/ 290 w 343"/>
                  <a:gd name="T5" fmla="*/ 0 h 502"/>
                  <a:gd name="T6" fmla="*/ 343 w 343"/>
                  <a:gd name="T7" fmla="*/ 198 h 502"/>
                  <a:gd name="T8" fmla="*/ 34 w 343"/>
                  <a:gd name="T9" fmla="*/ 502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3" h="502">
                    <a:moveTo>
                      <a:pt x="34" y="502"/>
                    </a:moveTo>
                    <a:lnTo>
                      <a:pt x="0" y="293"/>
                    </a:lnTo>
                    <a:lnTo>
                      <a:pt x="290" y="0"/>
                    </a:lnTo>
                    <a:lnTo>
                      <a:pt x="343" y="198"/>
                    </a:lnTo>
                    <a:lnTo>
                      <a:pt x="34" y="502"/>
                    </a:lnTo>
                    <a:close/>
                  </a:path>
                </a:pathLst>
              </a:custGeom>
              <a:solidFill>
                <a:srgbClr val="0099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iŝľidê">
                <a:extLst>
                  <a:ext uri="{FF2B5EF4-FFF2-40B4-BE49-F238E27FC236}">
                    <a16:creationId xmlns:a16="http://schemas.microsoft.com/office/drawing/2014/main" xmlns="" id="{2D363659-06FC-4285-8940-D8A1457654AC}"/>
                  </a:ext>
                </a:extLst>
              </p:cNvPr>
              <p:cNvSpPr/>
              <p:nvPr/>
            </p:nvSpPr>
            <p:spPr bwMode="auto">
              <a:xfrm>
                <a:off x="6936498" y="2832688"/>
                <a:ext cx="483023" cy="328724"/>
              </a:xfrm>
              <a:custGeom>
                <a:avLst/>
                <a:gdLst>
                  <a:gd name="T0" fmla="*/ 504 w 504"/>
                  <a:gd name="T1" fmla="*/ 32 h 343"/>
                  <a:gd name="T2" fmla="*/ 294 w 504"/>
                  <a:gd name="T3" fmla="*/ 0 h 343"/>
                  <a:gd name="T4" fmla="*/ 0 w 504"/>
                  <a:gd name="T5" fmla="*/ 292 h 343"/>
                  <a:gd name="T6" fmla="*/ 201 w 504"/>
                  <a:gd name="T7" fmla="*/ 343 h 343"/>
                  <a:gd name="T8" fmla="*/ 504 w 504"/>
                  <a:gd name="T9" fmla="*/ 32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4" h="343">
                    <a:moveTo>
                      <a:pt x="504" y="32"/>
                    </a:moveTo>
                    <a:lnTo>
                      <a:pt x="294" y="0"/>
                    </a:lnTo>
                    <a:lnTo>
                      <a:pt x="0" y="292"/>
                    </a:lnTo>
                    <a:lnTo>
                      <a:pt x="201" y="343"/>
                    </a:lnTo>
                    <a:lnTo>
                      <a:pt x="504" y="32"/>
                    </a:lnTo>
                    <a:close/>
                  </a:path>
                </a:pathLst>
              </a:custGeom>
              <a:solidFill>
                <a:srgbClr val="0075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ïśḻïḋê">
                <a:extLst>
                  <a:ext uri="{FF2B5EF4-FFF2-40B4-BE49-F238E27FC236}">
                    <a16:creationId xmlns:a16="http://schemas.microsoft.com/office/drawing/2014/main" xmlns="" id="{60B56FBE-BECE-48AE-B9FA-72325BF16D45}"/>
                  </a:ext>
                </a:extLst>
              </p:cNvPr>
              <p:cNvSpPr/>
              <p:nvPr/>
            </p:nvSpPr>
            <p:spPr bwMode="auto">
              <a:xfrm>
                <a:off x="6158294" y="2718641"/>
                <a:ext cx="1124179" cy="1108845"/>
              </a:xfrm>
              <a:custGeom>
                <a:avLst/>
                <a:gdLst>
                  <a:gd name="T0" fmla="*/ 4818 w 4895"/>
                  <a:gd name="T1" fmla="*/ 79 h 4842"/>
                  <a:gd name="T2" fmla="*/ 4846 w 4895"/>
                  <a:gd name="T3" fmla="*/ 283 h 4842"/>
                  <a:gd name="T4" fmla="*/ 281 w 4895"/>
                  <a:gd name="T5" fmla="*/ 4794 h 4842"/>
                  <a:gd name="T6" fmla="*/ 77 w 4895"/>
                  <a:gd name="T7" fmla="*/ 4763 h 4842"/>
                  <a:gd name="T8" fmla="*/ 48 w 4895"/>
                  <a:gd name="T9" fmla="*/ 4559 h 4842"/>
                  <a:gd name="T10" fmla="*/ 4614 w 4895"/>
                  <a:gd name="T11" fmla="*/ 48 h 4842"/>
                  <a:gd name="T12" fmla="*/ 4818 w 4895"/>
                  <a:gd name="T13" fmla="*/ 79 h 48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95" h="4842">
                    <a:moveTo>
                      <a:pt x="4818" y="79"/>
                    </a:moveTo>
                    <a:cubicBezTo>
                      <a:pt x="4882" y="144"/>
                      <a:pt x="4895" y="235"/>
                      <a:pt x="4846" y="283"/>
                    </a:cubicBezTo>
                    <a:cubicBezTo>
                      <a:pt x="281" y="4794"/>
                      <a:pt x="281" y="4794"/>
                      <a:pt x="281" y="4794"/>
                    </a:cubicBezTo>
                    <a:cubicBezTo>
                      <a:pt x="232" y="4842"/>
                      <a:pt x="141" y="4828"/>
                      <a:pt x="77" y="4763"/>
                    </a:cubicBezTo>
                    <a:cubicBezTo>
                      <a:pt x="13" y="4698"/>
                      <a:pt x="0" y="4607"/>
                      <a:pt x="48" y="4559"/>
                    </a:cubicBezTo>
                    <a:cubicBezTo>
                      <a:pt x="4614" y="48"/>
                      <a:pt x="4614" y="48"/>
                      <a:pt x="4614" y="48"/>
                    </a:cubicBezTo>
                    <a:cubicBezTo>
                      <a:pt x="4662" y="0"/>
                      <a:pt x="4754" y="14"/>
                      <a:pt x="4818" y="79"/>
                    </a:cubicBezTo>
                    <a:close/>
                  </a:path>
                </a:pathLst>
              </a:custGeom>
              <a:solidFill>
                <a:srgbClr val="4039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ïS1îḓé">
                <a:extLst>
                  <a:ext uri="{FF2B5EF4-FFF2-40B4-BE49-F238E27FC236}">
                    <a16:creationId xmlns:a16="http://schemas.microsoft.com/office/drawing/2014/main" xmlns="" id="{9EC5ADE6-3E22-40B6-BFEA-7FBFB1EA7C83}"/>
                  </a:ext>
                </a:extLst>
              </p:cNvPr>
              <p:cNvSpPr/>
              <p:nvPr/>
            </p:nvSpPr>
            <p:spPr bwMode="auto">
              <a:xfrm>
                <a:off x="4351749" y="2197282"/>
                <a:ext cx="506024" cy="488774"/>
              </a:xfrm>
              <a:custGeom>
                <a:avLst/>
                <a:gdLst>
                  <a:gd name="T0" fmla="*/ 1972 w 2208"/>
                  <a:gd name="T1" fmla="*/ 1865 h 2136"/>
                  <a:gd name="T2" fmla="*/ 1697 w 2208"/>
                  <a:gd name="T3" fmla="*/ 1880 h 2136"/>
                  <a:gd name="T4" fmla="*/ 1310 w 2208"/>
                  <a:gd name="T5" fmla="*/ 1909 h 2136"/>
                  <a:gd name="T6" fmla="*/ 1263 w 2208"/>
                  <a:gd name="T7" fmla="*/ 1945 h 2136"/>
                  <a:gd name="T8" fmla="*/ 181 w 2208"/>
                  <a:gd name="T9" fmla="*/ 1759 h 2136"/>
                  <a:gd name="T10" fmla="*/ 281 w 2208"/>
                  <a:gd name="T11" fmla="*/ 676 h 2136"/>
                  <a:gd name="T12" fmla="*/ 600 w 2208"/>
                  <a:gd name="T13" fmla="*/ 429 h 2136"/>
                  <a:gd name="T14" fmla="*/ 897 w 2208"/>
                  <a:gd name="T15" fmla="*/ 199 h 2136"/>
                  <a:gd name="T16" fmla="*/ 1208 w 2208"/>
                  <a:gd name="T17" fmla="*/ 51 h 2136"/>
                  <a:gd name="T18" fmla="*/ 1893 w 2208"/>
                  <a:gd name="T19" fmla="*/ 242 h 2136"/>
                  <a:gd name="T20" fmla="*/ 2175 w 2208"/>
                  <a:gd name="T21" fmla="*/ 746 h 2136"/>
                  <a:gd name="T22" fmla="*/ 1872 w 2208"/>
                  <a:gd name="T23" fmla="*/ 1475 h 2136"/>
                  <a:gd name="T24" fmla="*/ 1828 w 2208"/>
                  <a:gd name="T25" fmla="*/ 1509 h 2136"/>
                  <a:gd name="T26" fmla="*/ 2048 w 2208"/>
                  <a:gd name="T27" fmla="*/ 1648 h 2136"/>
                  <a:gd name="T28" fmla="*/ 2090 w 2208"/>
                  <a:gd name="T29" fmla="*/ 1739 h 2136"/>
                  <a:gd name="T30" fmla="*/ 1269 w 2208"/>
                  <a:gd name="T31" fmla="*/ 1856 h 2136"/>
                  <a:gd name="T32" fmla="*/ 1694 w 2208"/>
                  <a:gd name="T33" fmla="*/ 1812 h 2136"/>
                  <a:gd name="T34" fmla="*/ 1969 w 2208"/>
                  <a:gd name="T35" fmla="*/ 1798 h 2136"/>
                  <a:gd name="T36" fmla="*/ 2022 w 2208"/>
                  <a:gd name="T37" fmla="*/ 1738 h 2136"/>
                  <a:gd name="T38" fmla="*/ 1884 w 2208"/>
                  <a:gd name="T39" fmla="*/ 1623 h 2136"/>
                  <a:gd name="T40" fmla="*/ 1717 w 2208"/>
                  <a:gd name="T41" fmla="*/ 1512 h 2136"/>
                  <a:gd name="T42" fmla="*/ 1790 w 2208"/>
                  <a:gd name="T43" fmla="*/ 1454 h 2136"/>
                  <a:gd name="T44" fmla="*/ 1956 w 2208"/>
                  <a:gd name="T45" fmla="*/ 1304 h 2136"/>
                  <a:gd name="T46" fmla="*/ 2109 w 2208"/>
                  <a:gd name="T47" fmla="*/ 756 h 2136"/>
                  <a:gd name="T48" fmla="*/ 1907 w 2208"/>
                  <a:gd name="T49" fmla="*/ 361 h 2136"/>
                  <a:gd name="T50" fmla="*/ 1223 w 2208"/>
                  <a:gd name="T51" fmla="*/ 117 h 2136"/>
                  <a:gd name="T52" fmla="*/ 939 w 2208"/>
                  <a:gd name="T53" fmla="*/ 252 h 2136"/>
                  <a:gd name="T54" fmla="*/ 641 w 2208"/>
                  <a:gd name="T55" fmla="*/ 482 h 2136"/>
                  <a:gd name="T56" fmla="*/ 323 w 2208"/>
                  <a:gd name="T57" fmla="*/ 729 h 2136"/>
                  <a:gd name="T58" fmla="*/ 234 w 2208"/>
                  <a:gd name="T59" fmla="*/ 1717 h 2136"/>
                  <a:gd name="T60" fmla="*/ 236 w 2208"/>
                  <a:gd name="T61" fmla="*/ 1719 h 2136"/>
                  <a:gd name="T62" fmla="*/ 1224 w 2208"/>
                  <a:gd name="T63" fmla="*/ 1890 h 2136"/>
                  <a:gd name="T64" fmla="*/ 1254 w 2208"/>
                  <a:gd name="T65" fmla="*/ 1868 h 2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208" h="2136">
                    <a:moveTo>
                      <a:pt x="2039" y="1841"/>
                    </a:moveTo>
                    <a:cubicBezTo>
                      <a:pt x="2020" y="1856"/>
                      <a:pt x="1996" y="1865"/>
                      <a:pt x="1972" y="1865"/>
                    </a:cubicBezTo>
                    <a:cubicBezTo>
                      <a:pt x="1882" y="1870"/>
                      <a:pt x="1791" y="1875"/>
                      <a:pt x="1700" y="1880"/>
                    </a:cubicBezTo>
                    <a:cubicBezTo>
                      <a:pt x="1697" y="1880"/>
                      <a:pt x="1697" y="1880"/>
                      <a:pt x="1697" y="1880"/>
                    </a:cubicBezTo>
                    <a:cubicBezTo>
                      <a:pt x="1576" y="1886"/>
                      <a:pt x="1456" y="1892"/>
                      <a:pt x="1335" y="1897"/>
                    </a:cubicBezTo>
                    <a:cubicBezTo>
                      <a:pt x="1328" y="1898"/>
                      <a:pt x="1321" y="1901"/>
                      <a:pt x="1310" y="1909"/>
                    </a:cubicBezTo>
                    <a:cubicBezTo>
                      <a:pt x="1306" y="1912"/>
                      <a:pt x="1302" y="1916"/>
                      <a:pt x="1297" y="1920"/>
                    </a:cubicBezTo>
                    <a:cubicBezTo>
                      <a:pt x="1286" y="1929"/>
                      <a:pt x="1274" y="1939"/>
                      <a:pt x="1263" y="1945"/>
                    </a:cubicBezTo>
                    <a:cubicBezTo>
                      <a:pt x="1061" y="2097"/>
                      <a:pt x="779" y="2136"/>
                      <a:pt x="544" y="2044"/>
                    </a:cubicBezTo>
                    <a:cubicBezTo>
                      <a:pt x="402" y="1992"/>
                      <a:pt x="273" y="1891"/>
                      <a:pt x="181" y="1759"/>
                    </a:cubicBezTo>
                    <a:cubicBezTo>
                      <a:pt x="66" y="1623"/>
                      <a:pt x="0" y="1443"/>
                      <a:pt x="1" y="1266"/>
                    </a:cubicBezTo>
                    <a:cubicBezTo>
                      <a:pt x="0" y="1039"/>
                      <a:pt x="105" y="819"/>
                      <a:pt x="281" y="676"/>
                    </a:cubicBezTo>
                    <a:cubicBezTo>
                      <a:pt x="344" y="626"/>
                      <a:pt x="413" y="572"/>
                      <a:pt x="493" y="511"/>
                    </a:cubicBezTo>
                    <a:cubicBezTo>
                      <a:pt x="528" y="483"/>
                      <a:pt x="564" y="456"/>
                      <a:pt x="600" y="429"/>
                    </a:cubicBezTo>
                    <a:cubicBezTo>
                      <a:pt x="660" y="382"/>
                      <a:pt x="660" y="382"/>
                      <a:pt x="660" y="382"/>
                    </a:cubicBezTo>
                    <a:cubicBezTo>
                      <a:pt x="739" y="321"/>
                      <a:pt x="818" y="260"/>
                      <a:pt x="897" y="199"/>
                    </a:cubicBezTo>
                    <a:cubicBezTo>
                      <a:pt x="901" y="196"/>
                      <a:pt x="901" y="196"/>
                      <a:pt x="901" y="196"/>
                    </a:cubicBezTo>
                    <a:cubicBezTo>
                      <a:pt x="989" y="127"/>
                      <a:pt x="1096" y="77"/>
                      <a:pt x="1208" y="51"/>
                    </a:cubicBezTo>
                    <a:cubicBezTo>
                      <a:pt x="1442" y="0"/>
                      <a:pt x="1716" y="76"/>
                      <a:pt x="1892" y="241"/>
                    </a:cubicBezTo>
                    <a:cubicBezTo>
                      <a:pt x="1893" y="242"/>
                      <a:pt x="1893" y="242"/>
                      <a:pt x="1893" y="242"/>
                    </a:cubicBezTo>
                    <a:cubicBezTo>
                      <a:pt x="1924" y="275"/>
                      <a:pt x="1940" y="293"/>
                      <a:pt x="1960" y="319"/>
                    </a:cubicBezTo>
                    <a:cubicBezTo>
                      <a:pt x="2086" y="465"/>
                      <a:pt x="2155" y="600"/>
                      <a:pt x="2175" y="746"/>
                    </a:cubicBezTo>
                    <a:cubicBezTo>
                      <a:pt x="2208" y="957"/>
                      <a:pt x="2147" y="1181"/>
                      <a:pt x="2010" y="1345"/>
                    </a:cubicBezTo>
                    <a:cubicBezTo>
                      <a:pt x="1970" y="1398"/>
                      <a:pt x="1920" y="1439"/>
                      <a:pt x="1872" y="1475"/>
                    </a:cubicBezTo>
                    <a:cubicBezTo>
                      <a:pt x="1831" y="1507"/>
                      <a:pt x="1831" y="1507"/>
                      <a:pt x="1831" y="1507"/>
                    </a:cubicBezTo>
                    <a:cubicBezTo>
                      <a:pt x="1830" y="1508"/>
                      <a:pt x="1829" y="1508"/>
                      <a:pt x="1828" y="1509"/>
                    </a:cubicBezTo>
                    <a:cubicBezTo>
                      <a:pt x="1858" y="1529"/>
                      <a:pt x="1888" y="1547"/>
                      <a:pt x="1918" y="1565"/>
                    </a:cubicBezTo>
                    <a:cubicBezTo>
                      <a:pt x="1961" y="1590"/>
                      <a:pt x="2006" y="1617"/>
                      <a:pt x="2048" y="1648"/>
                    </a:cubicBezTo>
                    <a:cubicBezTo>
                      <a:pt x="2049" y="1649"/>
                      <a:pt x="2049" y="1649"/>
                      <a:pt x="2049" y="1649"/>
                    </a:cubicBezTo>
                    <a:cubicBezTo>
                      <a:pt x="2076" y="1671"/>
                      <a:pt x="2091" y="1704"/>
                      <a:pt x="2090" y="1739"/>
                    </a:cubicBezTo>
                    <a:cubicBezTo>
                      <a:pt x="2089" y="1779"/>
                      <a:pt x="2070" y="1818"/>
                      <a:pt x="2039" y="1841"/>
                    </a:cubicBezTo>
                    <a:close/>
                    <a:moveTo>
                      <a:pt x="1269" y="1856"/>
                    </a:moveTo>
                    <a:cubicBezTo>
                      <a:pt x="1284" y="1844"/>
                      <a:pt x="1304" y="1831"/>
                      <a:pt x="1332" y="1830"/>
                    </a:cubicBezTo>
                    <a:cubicBezTo>
                      <a:pt x="1452" y="1824"/>
                      <a:pt x="1573" y="1818"/>
                      <a:pt x="1694" y="1812"/>
                    </a:cubicBezTo>
                    <a:cubicBezTo>
                      <a:pt x="1696" y="1812"/>
                      <a:pt x="1696" y="1812"/>
                      <a:pt x="1696" y="1812"/>
                    </a:cubicBezTo>
                    <a:cubicBezTo>
                      <a:pt x="1787" y="1807"/>
                      <a:pt x="1878" y="1803"/>
                      <a:pt x="1969" y="1798"/>
                    </a:cubicBezTo>
                    <a:cubicBezTo>
                      <a:pt x="1980" y="1798"/>
                      <a:pt x="1990" y="1794"/>
                      <a:pt x="1998" y="1788"/>
                    </a:cubicBezTo>
                    <a:cubicBezTo>
                      <a:pt x="2012" y="1777"/>
                      <a:pt x="2022" y="1757"/>
                      <a:pt x="2022" y="1738"/>
                    </a:cubicBezTo>
                    <a:cubicBezTo>
                      <a:pt x="2022" y="1728"/>
                      <a:pt x="2020" y="1713"/>
                      <a:pt x="2006" y="1702"/>
                    </a:cubicBezTo>
                    <a:cubicBezTo>
                      <a:pt x="1968" y="1673"/>
                      <a:pt x="1927" y="1648"/>
                      <a:pt x="1884" y="1623"/>
                    </a:cubicBezTo>
                    <a:cubicBezTo>
                      <a:pt x="1840" y="1597"/>
                      <a:pt x="1794" y="1570"/>
                      <a:pt x="1752" y="1538"/>
                    </a:cubicBezTo>
                    <a:cubicBezTo>
                      <a:pt x="1717" y="1512"/>
                      <a:pt x="1717" y="1512"/>
                      <a:pt x="1717" y="1512"/>
                    </a:cubicBezTo>
                    <a:cubicBezTo>
                      <a:pt x="1751" y="1485"/>
                      <a:pt x="1751" y="1485"/>
                      <a:pt x="1751" y="1485"/>
                    </a:cubicBezTo>
                    <a:cubicBezTo>
                      <a:pt x="1763" y="1474"/>
                      <a:pt x="1776" y="1464"/>
                      <a:pt x="1790" y="1454"/>
                    </a:cubicBezTo>
                    <a:cubicBezTo>
                      <a:pt x="1831" y="1422"/>
                      <a:pt x="1831" y="1422"/>
                      <a:pt x="1831" y="1422"/>
                    </a:cubicBezTo>
                    <a:cubicBezTo>
                      <a:pt x="1875" y="1388"/>
                      <a:pt x="1921" y="1350"/>
                      <a:pt x="1956" y="1304"/>
                    </a:cubicBezTo>
                    <a:cubicBezTo>
                      <a:pt x="1957" y="1303"/>
                      <a:pt x="1957" y="1303"/>
                      <a:pt x="1957" y="1303"/>
                    </a:cubicBezTo>
                    <a:cubicBezTo>
                      <a:pt x="2082" y="1153"/>
                      <a:pt x="2139" y="949"/>
                      <a:pt x="2109" y="756"/>
                    </a:cubicBezTo>
                    <a:cubicBezTo>
                      <a:pt x="2089" y="623"/>
                      <a:pt x="2026" y="498"/>
                      <a:pt x="1908" y="362"/>
                    </a:cubicBezTo>
                    <a:cubicBezTo>
                      <a:pt x="1907" y="361"/>
                      <a:pt x="1907" y="361"/>
                      <a:pt x="1907" y="361"/>
                    </a:cubicBezTo>
                    <a:cubicBezTo>
                      <a:pt x="1888" y="336"/>
                      <a:pt x="1872" y="319"/>
                      <a:pt x="1845" y="289"/>
                    </a:cubicBezTo>
                    <a:cubicBezTo>
                      <a:pt x="1685" y="140"/>
                      <a:pt x="1435" y="71"/>
                      <a:pt x="1223" y="117"/>
                    </a:cubicBezTo>
                    <a:cubicBezTo>
                      <a:pt x="1120" y="141"/>
                      <a:pt x="1023" y="187"/>
                      <a:pt x="942" y="249"/>
                    </a:cubicBezTo>
                    <a:cubicBezTo>
                      <a:pt x="939" y="252"/>
                      <a:pt x="939" y="252"/>
                      <a:pt x="939" y="252"/>
                    </a:cubicBezTo>
                    <a:cubicBezTo>
                      <a:pt x="860" y="314"/>
                      <a:pt x="780" y="375"/>
                      <a:pt x="701" y="436"/>
                    </a:cubicBezTo>
                    <a:cubicBezTo>
                      <a:pt x="641" y="482"/>
                      <a:pt x="641" y="482"/>
                      <a:pt x="641" y="482"/>
                    </a:cubicBezTo>
                    <a:cubicBezTo>
                      <a:pt x="605" y="510"/>
                      <a:pt x="570" y="537"/>
                      <a:pt x="534" y="564"/>
                    </a:cubicBezTo>
                    <a:cubicBezTo>
                      <a:pt x="455" y="626"/>
                      <a:pt x="386" y="680"/>
                      <a:pt x="323" y="729"/>
                    </a:cubicBezTo>
                    <a:cubicBezTo>
                      <a:pt x="163" y="859"/>
                      <a:pt x="68" y="1060"/>
                      <a:pt x="68" y="1266"/>
                    </a:cubicBezTo>
                    <a:cubicBezTo>
                      <a:pt x="68" y="1428"/>
                      <a:pt x="128" y="1592"/>
                      <a:pt x="234" y="1717"/>
                    </a:cubicBezTo>
                    <a:cubicBezTo>
                      <a:pt x="235" y="1718"/>
                      <a:pt x="235" y="1718"/>
                      <a:pt x="235" y="1718"/>
                    </a:cubicBezTo>
                    <a:cubicBezTo>
                      <a:pt x="236" y="1719"/>
                      <a:pt x="236" y="1719"/>
                      <a:pt x="236" y="1719"/>
                    </a:cubicBezTo>
                    <a:cubicBezTo>
                      <a:pt x="320" y="1840"/>
                      <a:pt x="438" y="1933"/>
                      <a:pt x="567" y="1980"/>
                    </a:cubicBezTo>
                    <a:cubicBezTo>
                      <a:pt x="783" y="2065"/>
                      <a:pt x="1041" y="2029"/>
                      <a:pt x="1224" y="1890"/>
                    </a:cubicBezTo>
                    <a:cubicBezTo>
                      <a:pt x="1229" y="1887"/>
                      <a:pt x="1229" y="1887"/>
                      <a:pt x="1229" y="1887"/>
                    </a:cubicBezTo>
                    <a:cubicBezTo>
                      <a:pt x="1236" y="1883"/>
                      <a:pt x="1245" y="1875"/>
                      <a:pt x="1254" y="1868"/>
                    </a:cubicBezTo>
                    <a:cubicBezTo>
                      <a:pt x="1259" y="1864"/>
                      <a:pt x="1264" y="1860"/>
                      <a:pt x="1269" y="1856"/>
                    </a:cubicBez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i$ḷiḍé">
                <a:extLst>
                  <a:ext uri="{FF2B5EF4-FFF2-40B4-BE49-F238E27FC236}">
                    <a16:creationId xmlns:a16="http://schemas.microsoft.com/office/drawing/2014/main" xmlns="" id="{A76D903E-FA3E-4C22-92E9-B637AB7729F6}"/>
                  </a:ext>
                </a:extLst>
              </p:cNvPr>
              <p:cNvSpPr/>
              <p:nvPr/>
            </p:nvSpPr>
            <p:spPr bwMode="auto">
              <a:xfrm>
                <a:off x="4348873" y="2194407"/>
                <a:ext cx="510816" cy="493566"/>
              </a:xfrm>
              <a:custGeom>
                <a:avLst/>
                <a:gdLst>
                  <a:gd name="T0" fmla="*/ 1716 w 2226"/>
                  <a:gd name="T1" fmla="*/ 1897 h 2154"/>
                  <a:gd name="T2" fmla="*/ 1324 w 2226"/>
                  <a:gd name="T3" fmla="*/ 1925 h 2154"/>
                  <a:gd name="T4" fmla="*/ 1277 w 2226"/>
                  <a:gd name="T5" fmla="*/ 1961 h 2154"/>
                  <a:gd name="T6" fmla="*/ 1 w 2226"/>
                  <a:gd name="T7" fmla="*/ 1274 h 2154"/>
                  <a:gd name="T8" fmla="*/ 603 w 2226"/>
                  <a:gd name="T9" fmla="*/ 431 h 2154"/>
                  <a:gd name="T10" fmla="*/ 905 w 2226"/>
                  <a:gd name="T11" fmla="*/ 198 h 2154"/>
                  <a:gd name="T12" fmla="*/ 1908 w 2226"/>
                  <a:gd name="T13" fmla="*/ 245 h 2154"/>
                  <a:gd name="T14" fmla="*/ 2025 w 2226"/>
                  <a:gd name="T15" fmla="*/ 1360 h 2154"/>
                  <a:gd name="T16" fmla="*/ 1931 w 2226"/>
                  <a:gd name="T17" fmla="*/ 1566 h 2154"/>
                  <a:gd name="T18" fmla="*/ 2063 w 2226"/>
                  <a:gd name="T19" fmla="*/ 1651 h 2154"/>
                  <a:gd name="T20" fmla="*/ 1314 w 2226"/>
                  <a:gd name="T21" fmla="*/ 1911 h 2154"/>
                  <a:gd name="T22" fmla="*/ 1716 w 2226"/>
                  <a:gd name="T23" fmla="*/ 1880 h 2154"/>
                  <a:gd name="T24" fmla="*/ 2090 w 2226"/>
                  <a:gd name="T25" fmla="*/ 1748 h 2154"/>
                  <a:gd name="T26" fmla="*/ 1923 w 2226"/>
                  <a:gd name="T27" fmla="*/ 1581 h 2154"/>
                  <a:gd name="T28" fmla="*/ 1829 w 2226"/>
                  <a:gd name="T29" fmla="*/ 1518 h 2154"/>
                  <a:gd name="T30" fmla="*/ 2012 w 2226"/>
                  <a:gd name="T31" fmla="*/ 1349 h 2154"/>
                  <a:gd name="T32" fmla="*/ 1896 w 2226"/>
                  <a:gd name="T33" fmla="*/ 257 h 2154"/>
                  <a:gd name="T34" fmla="*/ 915 w 2226"/>
                  <a:gd name="T35" fmla="*/ 212 h 2154"/>
                  <a:gd name="T36" fmla="*/ 614 w 2226"/>
                  <a:gd name="T37" fmla="*/ 444 h 2154"/>
                  <a:gd name="T38" fmla="*/ 18 w 2226"/>
                  <a:gd name="T39" fmla="*/ 1274 h 2154"/>
                  <a:gd name="T40" fmla="*/ 555 w 2226"/>
                  <a:gd name="T41" fmla="*/ 2045 h 2154"/>
                  <a:gd name="T42" fmla="*/ 1286 w 2226"/>
                  <a:gd name="T43" fmla="*/ 1934 h 2154"/>
                  <a:gd name="T44" fmla="*/ 2012 w 2226"/>
                  <a:gd name="T45" fmla="*/ 1804 h 2154"/>
                  <a:gd name="T46" fmla="*/ 1703 w 2226"/>
                  <a:gd name="T47" fmla="*/ 1830 h 2154"/>
                  <a:gd name="T48" fmla="*/ 1268 w 2226"/>
                  <a:gd name="T49" fmla="*/ 1884 h 2154"/>
                  <a:gd name="T50" fmla="*/ 1238 w 2226"/>
                  <a:gd name="T51" fmla="*/ 1906 h 2154"/>
                  <a:gd name="T52" fmla="*/ 237 w 2226"/>
                  <a:gd name="T53" fmla="*/ 1732 h 2154"/>
                  <a:gd name="T54" fmla="*/ 326 w 2226"/>
                  <a:gd name="T55" fmla="*/ 732 h 2154"/>
                  <a:gd name="T56" fmla="*/ 712 w 2226"/>
                  <a:gd name="T57" fmla="*/ 433 h 2154"/>
                  <a:gd name="T58" fmla="*/ 1230 w 2226"/>
                  <a:gd name="T59" fmla="*/ 118 h 2154"/>
                  <a:gd name="T60" fmla="*/ 1924 w 2226"/>
                  <a:gd name="T61" fmla="*/ 366 h 2154"/>
                  <a:gd name="T62" fmla="*/ 1972 w 2226"/>
                  <a:gd name="T63" fmla="*/ 1318 h 2154"/>
                  <a:gd name="T64" fmla="*/ 1765 w 2226"/>
                  <a:gd name="T65" fmla="*/ 1500 h 2154"/>
                  <a:gd name="T66" fmla="*/ 1897 w 2226"/>
                  <a:gd name="T67" fmla="*/ 1624 h 2154"/>
                  <a:gd name="T68" fmla="*/ 2040 w 2226"/>
                  <a:gd name="T69" fmla="*/ 1747 h 2154"/>
                  <a:gd name="T70" fmla="*/ 1341 w 2226"/>
                  <a:gd name="T71" fmla="*/ 1830 h 2154"/>
                  <a:gd name="T72" fmla="*/ 1978 w 2226"/>
                  <a:gd name="T73" fmla="*/ 1798 h 2154"/>
                  <a:gd name="T74" fmla="*/ 2010 w 2226"/>
                  <a:gd name="T75" fmla="*/ 1717 h 2154"/>
                  <a:gd name="T76" fmla="*/ 1721 w 2226"/>
                  <a:gd name="T77" fmla="*/ 1528 h 2154"/>
                  <a:gd name="T78" fmla="*/ 1754 w 2226"/>
                  <a:gd name="T79" fmla="*/ 1487 h 2154"/>
                  <a:gd name="T80" fmla="*/ 1958 w 2226"/>
                  <a:gd name="T81" fmla="*/ 1308 h 2154"/>
                  <a:gd name="T82" fmla="*/ 1911 w 2226"/>
                  <a:gd name="T83" fmla="*/ 377 h 2154"/>
                  <a:gd name="T84" fmla="*/ 1234 w 2226"/>
                  <a:gd name="T85" fmla="*/ 135 h 2154"/>
                  <a:gd name="T86" fmla="*/ 722 w 2226"/>
                  <a:gd name="T87" fmla="*/ 446 h 2154"/>
                  <a:gd name="T88" fmla="*/ 337 w 2226"/>
                  <a:gd name="T89" fmla="*/ 745 h 2154"/>
                  <a:gd name="T90" fmla="*/ 250 w 2226"/>
                  <a:gd name="T91" fmla="*/ 1722 h 2154"/>
                  <a:gd name="T92" fmla="*/ 579 w 2226"/>
                  <a:gd name="T93" fmla="*/ 1981 h 2154"/>
                  <a:gd name="T94" fmla="*/ 1233 w 2226"/>
                  <a:gd name="T95" fmla="*/ 1888 h 2154"/>
                  <a:gd name="T96" fmla="*/ 1257 w 2226"/>
                  <a:gd name="T97" fmla="*/ 1871 h 2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226" h="2154">
                    <a:moveTo>
                      <a:pt x="2053" y="1857"/>
                    </a:moveTo>
                    <a:cubicBezTo>
                      <a:pt x="2032" y="1873"/>
                      <a:pt x="2007" y="1882"/>
                      <a:pt x="1981" y="1883"/>
                    </a:cubicBezTo>
                    <a:cubicBezTo>
                      <a:pt x="1894" y="1888"/>
                      <a:pt x="1805" y="1892"/>
                      <a:pt x="1716" y="1897"/>
                    </a:cubicBezTo>
                    <a:cubicBezTo>
                      <a:pt x="1706" y="1897"/>
                      <a:pt x="1706" y="1897"/>
                      <a:pt x="1706" y="1897"/>
                    </a:cubicBezTo>
                    <a:cubicBezTo>
                      <a:pt x="1584" y="1904"/>
                      <a:pt x="1462" y="1910"/>
                      <a:pt x="1344" y="1915"/>
                    </a:cubicBezTo>
                    <a:cubicBezTo>
                      <a:pt x="1339" y="1915"/>
                      <a:pt x="1333" y="1918"/>
                      <a:pt x="1324" y="1925"/>
                    </a:cubicBezTo>
                    <a:cubicBezTo>
                      <a:pt x="1320" y="1928"/>
                      <a:pt x="1316" y="1932"/>
                      <a:pt x="1312" y="1935"/>
                    </a:cubicBezTo>
                    <a:cubicBezTo>
                      <a:pt x="1306" y="1940"/>
                      <a:pt x="1301" y="1944"/>
                      <a:pt x="1297" y="1947"/>
                    </a:cubicBezTo>
                    <a:cubicBezTo>
                      <a:pt x="1289" y="1953"/>
                      <a:pt x="1283" y="1958"/>
                      <a:pt x="1277" y="1961"/>
                    </a:cubicBezTo>
                    <a:cubicBezTo>
                      <a:pt x="1073" y="2114"/>
                      <a:pt x="787" y="2154"/>
                      <a:pt x="549" y="2061"/>
                    </a:cubicBezTo>
                    <a:cubicBezTo>
                      <a:pt x="406" y="2008"/>
                      <a:pt x="276" y="1906"/>
                      <a:pt x="183" y="1774"/>
                    </a:cubicBezTo>
                    <a:cubicBezTo>
                      <a:pt x="67" y="1636"/>
                      <a:pt x="0" y="1454"/>
                      <a:pt x="1" y="1274"/>
                    </a:cubicBezTo>
                    <a:cubicBezTo>
                      <a:pt x="0" y="1046"/>
                      <a:pt x="106" y="823"/>
                      <a:pt x="284" y="679"/>
                    </a:cubicBezTo>
                    <a:cubicBezTo>
                      <a:pt x="347" y="629"/>
                      <a:pt x="417" y="575"/>
                      <a:pt x="497" y="513"/>
                    </a:cubicBezTo>
                    <a:cubicBezTo>
                      <a:pt x="532" y="486"/>
                      <a:pt x="568" y="458"/>
                      <a:pt x="603" y="431"/>
                    </a:cubicBezTo>
                    <a:cubicBezTo>
                      <a:pt x="664" y="385"/>
                      <a:pt x="664" y="385"/>
                      <a:pt x="664" y="385"/>
                    </a:cubicBezTo>
                    <a:cubicBezTo>
                      <a:pt x="743" y="323"/>
                      <a:pt x="822" y="262"/>
                      <a:pt x="901" y="201"/>
                    </a:cubicBezTo>
                    <a:cubicBezTo>
                      <a:pt x="905" y="198"/>
                      <a:pt x="905" y="198"/>
                      <a:pt x="905" y="198"/>
                    </a:cubicBezTo>
                    <a:cubicBezTo>
                      <a:pt x="994" y="129"/>
                      <a:pt x="1102" y="78"/>
                      <a:pt x="1215" y="52"/>
                    </a:cubicBezTo>
                    <a:cubicBezTo>
                      <a:pt x="1451" y="0"/>
                      <a:pt x="1729" y="77"/>
                      <a:pt x="1907" y="243"/>
                    </a:cubicBezTo>
                    <a:cubicBezTo>
                      <a:pt x="1908" y="245"/>
                      <a:pt x="1908" y="245"/>
                      <a:pt x="1908" y="245"/>
                    </a:cubicBezTo>
                    <a:cubicBezTo>
                      <a:pt x="1939" y="278"/>
                      <a:pt x="1956" y="296"/>
                      <a:pt x="1976" y="322"/>
                    </a:cubicBezTo>
                    <a:cubicBezTo>
                      <a:pt x="2103" y="469"/>
                      <a:pt x="2172" y="607"/>
                      <a:pt x="2193" y="754"/>
                    </a:cubicBezTo>
                    <a:cubicBezTo>
                      <a:pt x="2226" y="967"/>
                      <a:pt x="2164" y="1194"/>
                      <a:pt x="2025" y="1360"/>
                    </a:cubicBezTo>
                    <a:cubicBezTo>
                      <a:pt x="1985" y="1413"/>
                      <a:pt x="1934" y="1454"/>
                      <a:pt x="1886" y="1491"/>
                    </a:cubicBezTo>
                    <a:cubicBezTo>
                      <a:pt x="1852" y="1517"/>
                      <a:pt x="1852" y="1517"/>
                      <a:pt x="1852" y="1517"/>
                    </a:cubicBezTo>
                    <a:cubicBezTo>
                      <a:pt x="1878" y="1534"/>
                      <a:pt x="1905" y="1550"/>
                      <a:pt x="1931" y="1566"/>
                    </a:cubicBezTo>
                    <a:cubicBezTo>
                      <a:pt x="1931" y="1566"/>
                      <a:pt x="1931" y="1566"/>
                      <a:pt x="1931" y="1566"/>
                    </a:cubicBezTo>
                    <a:cubicBezTo>
                      <a:pt x="1975" y="1592"/>
                      <a:pt x="2020" y="1619"/>
                      <a:pt x="2062" y="1650"/>
                    </a:cubicBezTo>
                    <a:cubicBezTo>
                      <a:pt x="2063" y="1651"/>
                      <a:pt x="2063" y="1651"/>
                      <a:pt x="2063" y="1651"/>
                    </a:cubicBezTo>
                    <a:cubicBezTo>
                      <a:pt x="2092" y="1675"/>
                      <a:pt x="2108" y="1710"/>
                      <a:pt x="2107" y="1749"/>
                    </a:cubicBezTo>
                    <a:cubicBezTo>
                      <a:pt x="2107" y="1790"/>
                      <a:pt x="2086" y="1832"/>
                      <a:pt x="2053" y="1857"/>
                    </a:cubicBezTo>
                    <a:close/>
                    <a:moveTo>
                      <a:pt x="1314" y="1911"/>
                    </a:moveTo>
                    <a:cubicBezTo>
                      <a:pt x="1326" y="1902"/>
                      <a:pt x="1334" y="1898"/>
                      <a:pt x="1343" y="1898"/>
                    </a:cubicBezTo>
                    <a:cubicBezTo>
                      <a:pt x="1461" y="1892"/>
                      <a:pt x="1583" y="1887"/>
                      <a:pt x="1706" y="1880"/>
                    </a:cubicBezTo>
                    <a:cubicBezTo>
                      <a:pt x="1716" y="1880"/>
                      <a:pt x="1716" y="1880"/>
                      <a:pt x="1716" y="1880"/>
                    </a:cubicBezTo>
                    <a:cubicBezTo>
                      <a:pt x="1804" y="1875"/>
                      <a:pt x="1893" y="1871"/>
                      <a:pt x="1980" y="1866"/>
                    </a:cubicBezTo>
                    <a:cubicBezTo>
                      <a:pt x="2003" y="1865"/>
                      <a:pt x="2025" y="1858"/>
                      <a:pt x="2043" y="1843"/>
                    </a:cubicBezTo>
                    <a:cubicBezTo>
                      <a:pt x="2072" y="1821"/>
                      <a:pt x="2090" y="1785"/>
                      <a:pt x="2090" y="1748"/>
                    </a:cubicBezTo>
                    <a:cubicBezTo>
                      <a:pt x="2091" y="1715"/>
                      <a:pt x="2078" y="1685"/>
                      <a:pt x="2053" y="1665"/>
                    </a:cubicBezTo>
                    <a:cubicBezTo>
                      <a:pt x="2051" y="1664"/>
                      <a:pt x="2051" y="1664"/>
                      <a:pt x="2051" y="1664"/>
                    </a:cubicBezTo>
                    <a:cubicBezTo>
                      <a:pt x="2010" y="1633"/>
                      <a:pt x="1966" y="1607"/>
                      <a:pt x="1923" y="1581"/>
                    </a:cubicBezTo>
                    <a:cubicBezTo>
                      <a:pt x="1922" y="1580"/>
                      <a:pt x="1922" y="1580"/>
                      <a:pt x="1922" y="1580"/>
                    </a:cubicBezTo>
                    <a:cubicBezTo>
                      <a:pt x="1892" y="1563"/>
                      <a:pt x="1862" y="1545"/>
                      <a:pt x="1833" y="1525"/>
                    </a:cubicBezTo>
                    <a:cubicBezTo>
                      <a:pt x="1830" y="1524"/>
                      <a:pt x="1829" y="1521"/>
                      <a:pt x="1829" y="1518"/>
                    </a:cubicBezTo>
                    <a:cubicBezTo>
                      <a:pt x="1829" y="1516"/>
                      <a:pt x="1830" y="1513"/>
                      <a:pt x="1832" y="1511"/>
                    </a:cubicBezTo>
                    <a:cubicBezTo>
                      <a:pt x="1876" y="1478"/>
                      <a:pt x="1876" y="1478"/>
                      <a:pt x="1876" y="1478"/>
                    </a:cubicBezTo>
                    <a:cubicBezTo>
                      <a:pt x="1923" y="1441"/>
                      <a:pt x="1972" y="1401"/>
                      <a:pt x="2012" y="1349"/>
                    </a:cubicBezTo>
                    <a:cubicBezTo>
                      <a:pt x="2147" y="1187"/>
                      <a:pt x="2209" y="965"/>
                      <a:pt x="2176" y="756"/>
                    </a:cubicBezTo>
                    <a:cubicBezTo>
                      <a:pt x="2155" y="612"/>
                      <a:pt x="2088" y="478"/>
                      <a:pt x="1963" y="333"/>
                    </a:cubicBezTo>
                    <a:cubicBezTo>
                      <a:pt x="1943" y="307"/>
                      <a:pt x="1927" y="290"/>
                      <a:pt x="1896" y="257"/>
                    </a:cubicBezTo>
                    <a:cubicBezTo>
                      <a:pt x="1895" y="256"/>
                      <a:pt x="1895" y="256"/>
                      <a:pt x="1895" y="256"/>
                    </a:cubicBezTo>
                    <a:cubicBezTo>
                      <a:pt x="1721" y="93"/>
                      <a:pt x="1450" y="18"/>
                      <a:pt x="1219" y="69"/>
                    </a:cubicBezTo>
                    <a:cubicBezTo>
                      <a:pt x="1108" y="94"/>
                      <a:pt x="1003" y="144"/>
                      <a:pt x="915" y="212"/>
                    </a:cubicBezTo>
                    <a:cubicBezTo>
                      <a:pt x="911" y="214"/>
                      <a:pt x="911" y="214"/>
                      <a:pt x="911" y="214"/>
                    </a:cubicBezTo>
                    <a:cubicBezTo>
                      <a:pt x="832" y="276"/>
                      <a:pt x="753" y="337"/>
                      <a:pt x="674" y="398"/>
                    </a:cubicBezTo>
                    <a:cubicBezTo>
                      <a:pt x="614" y="444"/>
                      <a:pt x="614" y="444"/>
                      <a:pt x="614" y="444"/>
                    </a:cubicBezTo>
                    <a:cubicBezTo>
                      <a:pt x="578" y="472"/>
                      <a:pt x="543" y="499"/>
                      <a:pt x="507" y="527"/>
                    </a:cubicBezTo>
                    <a:cubicBezTo>
                      <a:pt x="427" y="589"/>
                      <a:pt x="358" y="643"/>
                      <a:pt x="295" y="692"/>
                    </a:cubicBezTo>
                    <a:cubicBezTo>
                      <a:pt x="121" y="833"/>
                      <a:pt x="17" y="1051"/>
                      <a:pt x="18" y="1274"/>
                    </a:cubicBezTo>
                    <a:cubicBezTo>
                      <a:pt x="17" y="1450"/>
                      <a:pt x="82" y="1628"/>
                      <a:pt x="197" y="1763"/>
                    </a:cubicBezTo>
                    <a:cubicBezTo>
                      <a:pt x="197" y="1763"/>
                      <a:pt x="197" y="1763"/>
                      <a:pt x="197" y="1763"/>
                    </a:cubicBezTo>
                    <a:cubicBezTo>
                      <a:pt x="288" y="1894"/>
                      <a:pt x="415" y="1993"/>
                      <a:pt x="555" y="2045"/>
                    </a:cubicBezTo>
                    <a:cubicBezTo>
                      <a:pt x="788" y="2136"/>
                      <a:pt x="1068" y="2097"/>
                      <a:pt x="1267" y="1947"/>
                    </a:cubicBezTo>
                    <a:cubicBezTo>
                      <a:pt x="1268" y="1946"/>
                      <a:pt x="1268" y="1946"/>
                      <a:pt x="1268" y="1946"/>
                    </a:cubicBezTo>
                    <a:cubicBezTo>
                      <a:pt x="1273" y="1943"/>
                      <a:pt x="1279" y="1939"/>
                      <a:pt x="1286" y="1934"/>
                    </a:cubicBezTo>
                    <a:cubicBezTo>
                      <a:pt x="1291" y="1931"/>
                      <a:pt x="1295" y="1927"/>
                      <a:pt x="1301" y="1922"/>
                    </a:cubicBezTo>
                    <a:cubicBezTo>
                      <a:pt x="1305" y="1918"/>
                      <a:pt x="1310" y="1915"/>
                      <a:pt x="1314" y="1911"/>
                    </a:cubicBezTo>
                    <a:close/>
                    <a:moveTo>
                      <a:pt x="2012" y="1804"/>
                    </a:moveTo>
                    <a:cubicBezTo>
                      <a:pt x="2002" y="1811"/>
                      <a:pt x="1991" y="1815"/>
                      <a:pt x="1978" y="1815"/>
                    </a:cubicBezTo>
                    <a:cubicBezTo>
                      <a:pt x="1893" y="1820"/>
                      <a:pt x="1808" y="1824"/>
                      <a:pt x="1722" y="1829"/>
                    </a:cubicBezTo>
                    <a:cubicBezTo>
                      <a:pt x="1703" y="1830"/>
                      <a:pt x="1703" y="1830"/>
                      <a:pt x="1703" y="1830"/>
                    </a:cubicBezTo>
                    <a:cubicBezTo>
                      <a:pt x="1581" y="1836"/>
                      <a:pt x="1460" y="1842"/>
                      <a:pt x="1341" y="1847"/>
                    </a:cubicBezTo>
                    <a:cubicBezTo>
                      <a:pt x="1316" y="1848"/>
                      <a:pt x="1297" y="1861"/>
                      <a:pt x="1283" y="1871"/>
                    </a:cubicBezTo>
                    <a:cubicBezTo>
                      <a:pt x="1278" y="1875"/>
                      <a:pt x="1273" y="1880"/>
                      <a:pt x="1268" y="1884"/>
                    </a:cubicBezTo>
                    <a:cubicBezTo>
                      <a:pt x="1263" y="1888"/>
                      <a:pt x="1259" y="1891"/>
                      <a:pt x="1256" y="1894"/>
                    </a:cubicBezTo>
                    <a:cubicBezTo>
                      <a:pt x="1250" y="1898"/>
                      <a:pt x="1246" y="1901"/>
                      <a:pt x="1242" y="1903"/>
                    </a:cubicBezTo>
                    <a:cubicBezTo>
                      <a:pt x="1238" y="1906"/>
                      <a:pt x="1238" y="1906"/>
                      <a:pt x="1238" y="1906"/>
                    </a:cubicBezTo>
                    <a:cubicBezTo>
                      <a:pt x="1052" y="2046"/>
                      <a:pt x="791" y="2083"/>
                      <a:pt x="573" y="1997"/>
                    </a:cubicBezTo>
                    <a:cubicBezTo>
                      <a:pt x="442" y="1949"/>
                      <a:pt x="323" y="1855"/>
                      <a:pt x="238" y="1733"/>
                    </a:cubicBezTo>
                    <a:cubicBezTo>
                      <a:pt x="237" y="1732"/>
                      <a:pt x="237" y="1732"/>
                      <a:pt x="237" y="1732"/>
                    </a:cubicBezTo>
                    <a:cubicBezTo>
                      <a:pt x="236" y="1731"/>
                      <a:pt x="236" y="1731"/>
                      <a:pt x="236" y="1731"/>
                    </a:cubicBezTo>
                    <a:cubicBezTo>
                      <a:pt x="129" y="1605"/>
                      <a:pt x="68" y="1439"/>
                      <a:pt x="69" y="1274"/>
                    </a:cubicBezTo>
                    <a:cubicBezTo>
                      <a:pt x="68" y="1066"/>
                      <a:pt x="164" y="863"/>
                      <a:pt x="326" y="732"/>
                    </a:cubicBezTo>
                    <a:cubicBezTo>
                      <a:pt x="390" y="682"/>
                      <a:pt x="459" y="628"/>
                      <a:pt x="538" y="567"/>
                    </a:cubicBezTo>
                    <a:cubicBezTo>
                      <a:pt x="574" y="539"/>
                      <a:pt x="609" y="512"/>
                      <a:pt x="645" y="484"/>
                    </a:cubicBezTo>
                    <a:cubicBezTo>
                      <a:pt x="712" y="433"/>
                      <a:pt x="712" y="433"/>
                      <a:pt x="712" y="433"/>
                    </a:cubicBezTo>
                    <a:cubicBezTo>
                      <a:pt x="789" y="373"/>
                      <a:pt x="866" y="314"/>
                      <a:pt x="943" y="254"/>
                    </a:cubicBezTo>
                    <a:cubicBezTo>
                      <a:pt x="946" y="252"/>
                      <a:pt x="946" y="252"/>
                      <a:pt x="946" y="252"/>
                    </a:cubicBezTo>
                    <a:cubicBezTo>
                      <a:pt x="1028" y="188"/>
                      <a:pt x="1126" y="142"/>
                      <a:pt x="1230" y="118"/>
                    </a:cubicBezTo>
                    <a:cubicBezTo>
                      <a:pt x="1445" y="71"/>
                      <a:pt x="1697" y="141"/>
                      <a:pt x="1860" y="292"/>
                    </a:cubicBezTo>
                    <a:cubicBezTo>
                      <a:pt x="1888" y="322"/>
                      <a:pt x="1903" y="339"/>
                      <a:pt x="1923" y="365"/>
                    </a:cubicBezTo>
                    <a:cubicBezTo>
                      <a:pt x="1924" y="366"/>
                      <a:pt x="1924" y="366"/>
                      <a:pt x="1924" y="366"/>
                    </a:cubicBezTo>
                    <a:cubicBezTo>
                      <a:pt x="2042" y="503"/>
                      <a:pt x="2107" y="629"/>
                      <a:pt x="2126" y="764"/>
                    </a:cubicBezTo>
                    <a:cubicBezTo>
                      <a:pt x="2157" y="959"/>
                      <a:pt x="2099" y="1166"/>
                      <a:pt x="1973" y="1317"/>
                    </a:cubicBezTo>
                    <a:cubicBezTo>
                      <a:pt x="1972" y="1318"/>
                      <a:pt x="1972" y="1318"/>
                      <a:pt x="1972" y="1318"/>
                    </a:cubicBezTo>
                    <a:cubicBezTo>
                      <a:pt x="1936" y="1365"/>
                      <a:pt x="1890" y="1403"/>
                      <a:pt x="1845" y="1438"/>
                    </a:cubicBezTo>
                    <a:cubicBezTo>
                      <a:pt x="1804" y="1469"/>
                      <a:pt x="1804" y="1469"/>
                      <a:pt x="1804" y="1469"/>
                    </a:cubicBezTo>
                    <a:cubicBezTo>
                      <a:pt x="1793" y="1478"/>
                      <a:pt x="1779" y="1489"/>
                      <a:pt x="1765" y="1500"/>
                    </a:cubicBezTo>
                    <a:cubicBezTo>
                      <a:pt x="1740" y="1521"/>
                      <a:pt x="1740" y="1521"/>
                      <a:pt x="1740" y="1521"/>
                    </a:cubicBezTo>
                    <a:cubicBezTo>
                      <a:pt x="1766" y="1540"/>
                      <a:pt x="1766" y="1540"/>
                      <a:pt x="1766" y="1540"/>
                    </a:cubicBezTo>
                    <a:cubicBezTo>
                      <a:pt x="1808" y="1572"/>
                      <a:pt x="1853" y="1598"/>
                      <a:pt x="1897" y="1624"/>
                    </a:cubicBezTo>
                    <a:cubicBezTo>
                      <a:pt x="1941" y="1650"/>
                      <a:pt x="1982" y="1675"/>
                      <a:pt x="2021" y="1704"/>
                    </a:cubicBezTo>
                    <a:cubicBezTo>
                      <a:pt x="2021" y="1704"/>
                      <a:pt x="2021" y="1704"/>
                      <a:pt x="2021" y="1704"/>
                    </a:cubicBezTo>
                    <a:cubicBezTo>
                      <a:pt x="2037" y="1718"/>
                      <a:pt x="2040" y="1735"/>
                      <a:pt x="2040" y="1747"/>
                    </a:cubicBezTo>
                    <a:cubicBezTo>
                      <a:pt x="2039" y="1769"/>
                      <a:pt x="2029" y="1791"/>
                      <a:pt x="2012" y="1804"/>
                    </a:cubicBezTo>
                    <a:close/>
                    <a:moveTo>
                      <a:pt x="1273" y="1858"/>
                    </a:moveTo>
                    <a:cubicBezTo>
                      <a:pt x="1288" y="1846"/>
                      <a:pt x="1310" y="1831"/>
                      <a:pt x="1341" y="1830"/>
                    </a:cubicBezTo>
                    <a:cubicBezTo>
                      <a:pt x="1459" y="1825"/>
                      <a:pt x="1580" y="1819"/>
                      <a:pt x="1702" y="1813"/>
                    </a:cubicBezTo>
                    <a:cubicBezTo>
                      <a:pt x="1721" y="1812"/>
                      <a:pt x="1721" y="1812"/>
                      <a:pt x="1721" y="1812"/>
                    </a:cubicBezTo>
                    <a:cubicBezTo>
                      <a:pt x="1807" y="1807"/>
                      <a:pt x="1892" y="1803"/>
                      <a:pt x="1978" y="1798"/>
                    </a:cubicBezTo>
                    <a:cubicBezTo>
                      <a:pt x="1987" y="1798"/>
                      <a:pt x="1995" y="1795"/>
                      <a:pt x="2002" y="1790"/>
                    </a:cubicBezTo>
                    <a:cubicBezTo>
                      <a:pt x="2014" y="1780"/>
                      <a:pt x="2022" y="1764"/>
                      <a:pt x="2023" y="1747"/>
                    </a:cubicBezTo>
                    <a:cubicBezTo>
                      <a:pt x="2023" y="1735"/>
                      <a:pt x="2019" y="1725"/>
                      <a:pt x="2010" y="1717"/>
                    </a:cubicBezTo>
                    <a:cubicBezTo>
                      <a:pt x="1972" y="1689"/>
                      <a:pt x="1931" y="1665"/>
                      <a:pt x="1888" y="1639"/>
                    </a:cubicBezTo>
                    <a:cubicBezTo>
                      <a:pt x="1844" y="1613"/>
                      <a:pt x="1799" y="1586"/>
                      <a:pt x="1756" y="1554"/>
                    </a:cubicBezTo>
                    <a:cubicBezTo>
                      <a:pt x="1721" y="1528"/>
                      <a:pt x="1721" y="1528"/>
                      <a:pt x="1721" y="1528"/>
                    </a:cubicBezTo>
                    <a:cubicBezTo>
                      <a:pt x="1719" y="1526"/>
                      <a:pt x="1718" y="1524"/>
                      <a:pt x="1718" y="1521"/>
                    </a:cubicBezTo>
                    <a:cubicBezTo>
                      <a:pt x="1718" y="1519"/>
                      <a:pt x="1719" y="1516"/>
                      <a:pt x="1721" y="1514"/>
                    </a:cubicBezTo>
                    <a:cubicBezTo>
                      <a:pt x="1754" y="1487"/>
                      <a:pt x="1754" y="1487"/>
                      <a:pt x="1754" y="1487"/>
                    </a:cubicBezTo>
                    <a:cubicBezTo>
                      <a:pt x="1768" y="1475"/>
                      <a:pt x="1782" y="1464"/>
                      <a:pt x="1793" y="1456"/>
                    </a:cubicBezTo>
                    <a:cubicBezTo>
                      <a:pt x="1835" y="1424"/>
                      <a:pt x="1835" y="1424"/>
                      <a:pt x="1835" y="1424"/>
                    </a:cubicBezTo>
                    <a:cubicBezTo>
                      <a:pt x="1878" y="1390"/>
                      <a:pt x="1924" y="1353"/>
                      <a:pt x="1958" y="1308"/>
                    </a:cubicBezTo>
                    <a:cubicBezTo>
                      <a:pt x="1959" y="1306"/>
                      <a:pt x="1959" y="1306"/>
                      <a:pt x="1959" y="1306"/>
                    </a:cubicBezTo>
                    <a:cubicBezTo>
                      <a:pt x="2083" y="1159"/>
                      <a:pt x="2139" y="957"/>
                      <a:pt x="2109" y="766"/>
                    </a:cubicBezTo>
                    <a:cubicBezTo>
                      <a:pt x="2090" y="635"/>
                      <a:pt x="2027" y="511"/>
                      <a:pt x="1911" y="377"/>
                    </a:cubicBezTo>
                    <a:cubicBezTo>
                      <a:pt x="1910" y="375"/>
                      <a:pt x="1910" y="375"/>
                      <a:pt x="1910" y="375"/>
                    </a:cubicBezTo>
                    <a:cubicBezTo>
                      <a:pt x="1890" y="350"/>
                      <a:pt x="1875" y="334"/>
                      <a:pt x="1847" y="304"/>
                    </a:cubicBezTo>
                    <a:cubicBezTo>
                      <a:pt x="1690" y="157"/>
                      <a:pt x="1443" y="89"/>
                      <a:pt x="1234" y="135"/>
                    </a:cubicBezTo>
                    <a:cubicBezTo>
                      <a:pt x="1132" y="158"/>
                      <a:pt x="1036" y="203"/>
                      <a:pt x="956" y="265"/>
                    </a:cubicBezTo>
                    <a:cubicBezTo>
                      <a:pt x="953" y="268"/>
                      <a:pt x="953" y="268"/>
                      <a:pt x="953" y="268"/>
                    </a:cubicBezTo>
                    <a:cubicBezTo>
                      <a:pt x="876" y="327"/>
                      <a:pt x="799" y="387"/>
                      <a:pt x="722" y="446"/>
                    </a:cubicBezTo>
                    <a:cubicBezTo>
                      <a:pt x="655" y="498"/>
                      <a:pt x="655" y="498"/>
                      <a:pt x="655" y="498"/>
                    </a:cubicBezTo>
                    <a:cubicBezTo>
                      <a:pt x="620" y="525"/>
                      <a:pt x="584" y="553"/>
                      <a:pt x="548" y="580"/>
                    </a:cubicBezTo>
                    <a:cubicBezTo>
                      <a:pt x="470" y="641"/>
                      <a:pt x="400" y="695"/>
                      <a:pt x="337" y="745"/>
                    </a:cubicBezTo>
                    <a:cubicBezTo>
                      <a:pt x="179" y="873"/>
                      <a:pt x="85" y="1071"/>
                      <a:pt x="86" y="1275"/>
                    </a:cubicBezTo>
                    <a:cubicBezTo>
                      <a:pt x="85" y="1435"/>
                      <a:pt x="145" y="1597"/>
                      <a:pt x="249" y="1720"/>
                    </a:cubicBezTo>
                    <a:cubicBezTo>
                      <a:pt x="250" y="1722"/>
                      <a:pt x="250" y="1722"/>
                      <a:pt x="250" y="1722"/>
                    </a:cubicBezTo>
                    <a:cubicBezTo>
                      <a:pt x="251" y="1722"/>
                      <a:pt x="251" y="1722"/>
                      <a:pt x="251" y="1722"/>
                    </a:cubicBezTo>
                    <a:cubicBezTo>
                      <a:pt x="252" y="1723"/>
                      <a:pt x="252" y="1723"/>
                      <a:pt x="252" y="1723"/>
                    </a:cubicBezTo>
                    <a:cubicBezTo>
                      <a:pt x="335" y="1843"/>
                      <a:pt x="451" y="1934"/>
                      <a:pt x="579" y="1981"/>
                    </a:cubicBezTo>
                    <a:cubicBezTo>
                      <a:pt x="792" y="2065"/>
                      <a:pt x="1047" y="2029"/>
                      <a:pt x="1228" y="1892"/>
                    </a:cubicBezTo>
                    <a:cubicBezTo>
                      <a:pt x="1229" y="1891"/>
                      <a:pt x="1229" y="1891"/>
                      <a:pt x="1229" y="1891"/>
                    </a:cubicBezTo>
                    <a:cubicBezTo>
                      <a:pt x="1233" y="1888"/>
                      <a:pt x="1233" y="1888"/>
                      <a:pt x="1233" y="1888"/>
                    </a:cubicBezTo>
                    <a:cubicBezTo>
                      <a:pt x="1234" y="1888"/>
                      <a:pt x="1234" y="1888"/>
                      <a:pt x="1234" y="1888"/>
                    </a:cubicBezTo>
                    <a:cubicBezTo>
                      <a:pt x="1237" y="1887"/>
                      <a:pt x="1240" y="1884"/>
                      <a:pt x="1245" y="1880"/>
                    </a:cubicBezTo>
                    <a:cubicBezTo>
                      <a:pt x="1249" y="1877"/>
                      <a:pt x="1253" y="1874"/>
                      <a:pt x="1257" y="1871"/>
                    </a:cubicBezTo>
                    <a:cubicBezTo>
                      <a:pt x="1262" y="1866"/>
                      <a:pt x="1267" y="1862"/>
                      <a:pt x="1273" y="1858"/>
                    </a:cubicBez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iSḻiḑe">
                <a:extLst>
                  <a:ext uri="{FF2B5EF4-FFF2-40B4-BE49-F238E27FC236}">
                    <a16:creationId xmlns:a16="http://schemas.microsoft.com/office/drawing/2014/main" xmlns="" id="{CDBC24E4-C355-4A0A-AFA8-0E70EAA86DA4}"/>
                  </a:ext>
                </a:extLst>
              </p:cNvPr>
              <p:cNvSpPr/>
              <p:nvPr/>
            </p:nvSpPr>
            <p:spPr bwMode="auto">
              <a:xfrm>
                <a:off x="7358185" y="2676472"/>
                <a:ext cx="364184" cy="257804"/>
              </a:xfrm>
              <a:custGeom>
                <a:avLst/>
                <a:gdLst>
                  <a:gd name="T0" fmla="*/ 1560 w 1587"/>
                  <a:gd name="T1" fmla="*/ 140 h 1126"/>
                  <a:gd name="T2" fmla="*/ 1572 w 1587"/>
                  <a:gd name="T3" fmla="*/ 132 h 1126"/>
                  <a:gd name="T4" fmla="*/ 1523 w 1587"/>
                  <a:gd name="T5" fmla="*/ 56 h 1126"/>
                  <a:gd name="T6" fmla="*/ 1511 w 1587"/>
                  <a:gd name="T7" fmla="*/ 64 h 1126"/>
                  <a:gd name="T8" fmla="*/ 1287 w 1587"/>
                  <a:gd name="T9" fmla="*/ 46 h 1126"/>
                  <a:gd name="T10" fmla="*/ 1150 w 1587"/>
                  <a:gd name="T11" fmla="*/ 135 h 1126"/>
                  <a:gd name="T12" fmla="*/ 1077 w 1587"/>
                  <a:gd name="T13" fmla="*/ 347 h 1126"/>
                  <a:gd name="T14" fmla="*/ 0 w 1587"/>
                  <a:gd name="T15" fmla="*/ 1050 h 1126"/>
                  <a:gd name="T16" fmla="*/ 50 w 1587"/>
                  <a:gd name="T17" fmla="*/ 1126 h 1126"/>
                  <a:gd name="T18" fmla="*/ 1126 w 1587"/>
                  <a:gd name="T19" fmla="*/ 423 h 1126"/>
                  <a:gd name="T20" fmla="*/ 1350 w 1587"/>
                  <a:gd name="T21" fmla="*/ 442 h 1126"/>
                  <a:gd name="T22" fmla="*/ 1487 w 1587"/>
                  <a:gd name="T23" fmla="*/ 352 h 1126"/>
                  <a:gd name="T24" fmla="*/ 1560 w 1587"/>
                  <a:gd name="T25" fmla="*/ 140 h 1126"/>
                  <a:gd name="T26" fmla="*/ 1437 w 1587"/>
                  <a:gd name="T27" fmla="*/ 277 h 1126"/>
                  <a:gd name="T28" fmla="*/ 1300 w 1587"/>
                  <a:gd name="T29" fmla="*/ 366 h 1126"/>
                  <a:gd name="T30" fmla="*/ 1184 w 1587"/>
                  <a:gd name="T31" fmla="*/ 354 h 1126"/>
                  <a:gd name="T32" fmla="*/ 1164 w 1587"/>
                  <a:gd name="T33" fmla="*/ 322 h 1126"/>
                  <a:gd name="T34" fmla="*/ 1200 w 1587"/>
                  <a:gd name="T35" fmla="*/ 211 h 1126"/>
                  <a:gd name="T36" fmla="*/ 1337 w 1587"/>
                  <a:gd name="T37" fmla="*/ 122 h 1126"/>
                  <a:gd name="T38" fmla="*/ 1453 w 1587"/>
                  <a:gd name="T39" fmla="*/ 134 h 1126"/>
                  <a:gd name="T40" fmla="*/ 1464 w 1587"/>
                  <a:gd name="T41" fmla="*/ 149 h 1126"/>
                  <a:gd name="T42" fmla="*/ 1473 w 1587"/>
                  <a:gd name="T43" fmla="*/ 165 h 1126"/>
                  <a:gd name="T44" fmla="*/ 1437 w 1587"/>
                  <a:gd name="T45" fmla="*/ 277 h 1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87" h="1126">
                    <a:moveTo>
                      <a:pt x="1560" y="140"/>
                    </a:moveTo>
                    <a:cubicBezTo>
                      <a:pt x="1572" y="132"/>
                      <a:pt x="1572" y="132"/>
                      <a:pt x="1572" y="132"/>
                    </a:cubicBezTo>
                    <a:cubicBezTo>
                      <a:pt x="1523" y="56"/>
                      <a:pt x="1523" y="56"/>
                      <a:pt x="1523" y="56"/>
                    </a:cubicBezTo>
                    <a:cubicBezTo>
                      <a:pt x="1511" y="64"/>
                      <a:pt x="1511" y="64"/>
                      <a:pt x="1511" y="64"/>
                    </a:cubicBezTo>
                    <a:cubicBezTo>
                      <a:pt x="1450" y="9"/>
                      <a:pt x="1357" y="0"/>
                      <a:pt x="1287" y="46"/>
                    </a:cubicBezTo>
                    <a:cubicBezTo>
                      <a:pt x="1150" y="135"/>
                      <a:pt x="1150" y="135"/>
                      <a:pt x="1150" y="135"/>
                    </a:cubicBezTo>
                    <a:cubicBezTo>
                      <a:pt x="1080" y="181"/>
                      <a:pt x="1050" y="270"/>
                      <a:pt x="1077" y="347"/>
                    </a:cubicBezTo>
                    <a:cubicBezTo>
                      <a:pt x="0" y="1050"/>
                      <a:pt x="0" y="1050"/>
                      <a:pt x="0" y="1050"/>
                    </a:cubicBezTo>
                    <a:cubicBezTo>
                      <a:pt x="50" y="1126"/>
                      <a:pt x="50" y="1126"/>
                      <a:pt x="50" y="1126"/>
                    </a:cubicBezTo>
                    <a:cubicBezTo>
                      <a:pt x="1126" y="423"/>
                      <a:pt x="1126" y="423"/>
                      <a:pt x="1126" y="423"/>
                    </a:cubicBezTo>
                    <a:cubicBezTo>
                      <a:pt x="1187" y="479"/>
                      <a:pt x="1280" y="488"/>
                      <a:pt x="1350" y="442"/>
                    </a:cubicBezTo>
                    <a:cubicBezTo>
                      <a:pt x="1487" y="352"/>
                      <a:pt x="1487" y="352"/>
                      <a:pt x="1487" y="352"/>
                    </a:cubicBezTo>
                    <a:cubicBezTo>
                      <a:pt x="1557" y="307"/>
                      <a:pt x="1587" y="218"/>
                      <a:pt x="1560" y="140"/>
                    </a:cubicBezTo>
                    <a:close/>
                    <a:moveTo>
                      <a:pt x="1437" y="277"/>
                    </a:moveTo>
                    <a:cubicBezTo>
                      <a:pt x="1300" y="366"/>
                      <a:pt x="1300" y="366"/>
                      <a:pt x="1300" y="366"/>
                    </a:cubicBezTo>
                    <a:cubicBezTo>
                      <a:pt x="1264" y="390"/>
                      <a:pt x="1215" y="385"/>
                      <a:pt x="1184" y="354"/>
                    </a:cubicBezTo>
                    <a:cubicBezTo>
                      <a:pt x="1176" y="345"/>
                      <a:pt x="1169" y="334"/>
                      <a:pt x="1164" y="322"/>
                    </a:cubicBezTo>
                    <a:cubicBezTo>
                      <a:pt x="1148" y="282"/>
                      <a:pt x="1163" y="235"/>
                      <a:pt x="1200" y="211"/>
                    </a:cubicBezTo>
                    <a:cubicBezTo>
                      <a:pt x="1337" y="122"/>
                      <a:pt x="1337" y="122"/>
                      <a:pt x="1337" y="122"/>
                    </a:cubicBezTo>
                    <a:cubicBezTo>
                      <a:pt x="1373" y="98"/>
                      <a:pt x="1422" y="103"/>
                      <a:pt x="1453" y="134"/>
                    </a:cubicBezTo>
                    <a:cubicBezTo>
                      <a:pt x="1457" y="139"/>
                      <a:pt x="1461" y="144"/>
                      <a:pt x="1464" y="149"/>
                    </a:cubicBezTo>
                    <a:cubicBezTo>
                      <a:pt x="1468" y="154"/>
                      <a:pt x="1471" y="160"/>
                      <a:pt x="1473" y="165"/>
                    </a:cubicBezTo>
                    <a:cubicBezTo>
                      <a:pt x="1489" y="206"/>
                      <a:pt x="1474" y="253"/>
                      <a:pt x="1437" y="277"/>
                    </a:cubicBez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işlíḍe">
                <a:extLst>
                  <a:ext uri="{FF2B5EF4-FFF2-40B4-BE49-F238E27FC236}">
                    <a16:creationId xmlns:a16="http://schemas.microsoft.com/office/drawing/2014/main" xmlns="" id="{3133D127-B32B-4C96-B904-330A5E0BD881}"/>
                  </a:ext>
                </a:extLst>
              </p:cNvPr>
              <p:cNvSpPr/>
              <p:nvPr/>
            </p:nvSpPr>
            <p:spPr bwMode="auto">
              <a:xfrm>
                <a:off x="7516318" y="2935235"/>
                <a:ext cx="363226" cy="256846"/>
              </a:xfrm>
              <a:custGeom>
                <a:avLst/>
                <a:gdLst>
                  <a:gd name="T0" fmla="*/ 510 w 1581"/>
                  <a:gd name="T1" fmla="*/ 775 h 1123"/>
                  <a:gd name="T2" fmla="*/ 1581 w 1581"/>
                  <a:gd name="T3" fmla="*/ 76 h 1123"/>
                  <a:gd name="T4" fmla="*/ 1532 w 1581"/>
                  <a:gd name="T5" fmla="*/ 0 h 1123"/>
                  <a:gd name="T6" fmla="*/ 460 w 1581"/>
                  <a:gd name="T7" fmla="*/ 699 h 1123"/>
                  <a:gd name="T8" fmla="*/ 237 w 1581"/>
                  <a:gd name="T9" fmla="*/ 681 h 1123"/>
                  <a:gd name="T10" fmla="*/ 100 w 1581"/>
                  <a:gd name="T11" fmla="*/ 770 h 1123"/>
                  <a:gd name="T12" fmla="*/ 27 w 1581"/>
                  <a:gd name="T13" fmla="*/ 982 h 1123"/>
                  <a:gd name="T14" fmla="*/ 9 w 1581"/>
                  <a:gd name="T15" fmla="*/ 994 h 1123"/>
                  <a:gd name="T16" fmla="*/ 59 w 1581"/>
                  <a:gd name="T17" fmla="*/ 1070 h 1123"/>
                  <a:gd name="T18" fmla="*/ 76 w 1581"/>
                  <a:gd name="T19" fmla="*/ 1058 h 1123"/>
                  <a:gd name="T20" fmla="*/ 300 w 1581"/>
                  <a:gd name="T21" fmla="*/ 1077 h 1123"/>
                  <a:gd name="T22" fmla="*/ 437 w 1581"/>
                  <a:gd name="T23" fmla="*/ 987 h 1123"/>
                  <a:gd name="T24" fmla="*/ 510 w 1581"/>
                  <a:gd name="T25" fmla="*/ 775 h 1123"/>
                  <a:gd name="T26" fmla="*/ 387 w 1581"/>
                  <a:gd name="T27" fmla="*/ 911 h 1123"/>
                  <a:gd name="T28" fmla="*/ 250 w 1581"/>
                  <a:gd name="T29" fmla="*/ 1001 h 1123"/>
                  <a:gd name="T30" fmla="*/ 134 w 1581"/>
                  <a:gd name="T31" fmla="*/ 989 h 1123"/>
                  <a:gd name="T32" fmla="*/ 114 w 1581"/>
                  <a:gd name="T33" fmla="*/ 957 h 1123"/>
                  <a:gd name="T34" fmla="*/ 149 w 1581"/>
                  <a:gd name="T35" fmla="*/ 846 h 1123"/>
                  <a:gd name="T36" fmla="*/ 286 w 1581"/>
                  <a:gd name="T37" fmla="*/ 757 h 1123"/>
                  <a:gd name="T38" fmla="*/ 402 w 1581"/>
                  <a:gd name="T39" fmla="*/ 769 h 1123"/>
                  <a:gd name="T40" fmla="*/ 414 w 1581"/>
                  <a:gd name="T41" fmla="*/ 784 h 1123"/>
                  <a:gd name="T42" fmla="*/ 423 w 1581"/>
                  <a:gd name="T43" fmla="*/ 800 h 1123"/>
                  <a:gd name="T44" fmla="*/ 387 w 1581"/>
                  <a:gd name="T45" fmla="*/ 911 h 1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81" h="1123">
                    <a:moveTo>
                      <a:pt x="510" y="775"/>
                    </a:moveTo>
                    <a:cubicBezTo>
                      <a:pt x="1581" y="76"/>
                      <a:pt x="1581" y="76"/>
                      <a:pt x="1581" y="76"/>
                    </a:cubicBezTo>
                    <a:cubicBezTo>
                      <a:pt x="1532" y="0"/>
                      <a:pt x="1532" y="0"/>
                      <a:pt x="1532" y="0"/>
                    </a:cubicBezTo>
                    <a:cubicBezTo>
                      <a:pt x="460" y="699"/>
                      <a:pt x="460" y="699"/>
                      <a:pt x="460" y="699"/>
                    </a:cubicBezTo>
                    <a:cubicBezTo>
                      <a:pt x="400" y="644"/>
                      <a:pt x="307" y="635"/>
                      <a:pt x="237" y="681"/>
                    </a:cubicBezTo>
                    <a:cubicBezTo>
                      <a:pt x="100" y="770"/>
                      <a:pt x="100" y="770"/>
                      <a:pt x="100" y="770"/>
                    </a:cubicBezTo>
                    <a:cubicBezTo>
                      <a:pt x="30" y="816"/>
                      <a:pt x="0" y="905"/>
                      <a:pt x="27" y="982"/>
                    </a:cubicBezTo>
                    <a:cubicBezTo>
                      <a:pt x="9" y="994"/>
                      <a:pt x="9" y="994"/>
                      <a:pt x="9" y="994"/>
                    </a:cubicBezTo>
                    <a:cubicBezTo>
                      <a:pt x="59" y="1070"/>
                      <a:pt x="59" y="1070"/>
                      <a:pt x="59" y="1070"/>
                    </a:cubicBezTo>
                    <a:cubicBezTo>
                      <a:pt x="76" y="1058"/>
                      <a:pt x="76" y="1058"/>
                      <a:pt x="76" y="1058"/>
                    </a:cubicBezTo>
                    <a:cubicBezTo>
                      <a:pt x="137" y="1114"/>
                      <a:pt x="230" y="1123"/>
                      <a:pt x="300" y="1077"/>
                    </a:cubicBezTo>
                    <a:cubicBezTo>
                      <a:pt x="437" y="987"/>
                      <a:pt x="437" y="987"/>
                      <a:pt x="437" y="987"/>
                    </a:cubicBezTo>
                    <a:cubicBezTo>
                      <a:pt x="507" y="942"/>
                      <a:pt x="536" y="853"/>
                      <a:pt x="510" y="775"/>
                    </a:cubicBezTo>
                    <a:close/>
                    <a:moveTo>
                      <a:pt x="387" y="911"/>
                    </a:moveTo>
                    <a:cubicBezTo>
                      <a:pt x="250" y="1001"/>
                      <a:pt x="250" y="1001"/>
                      <a:pt x="250" y="1001"/>
                    </a:cubicBezTo>
                    <a:cubicBezTo>
                      <a:pt x="214" y="1025"/>
                      <a:pt x="165" y="1020"/>
                      <a:pt x="134" y="989"/>
                    </a:cubicBezTo>
                    <a:cubicBezTo>
                      <a:pt x="125" y="980"/>
                      <a:pt x="119" y="969"/>
                      <a:pt x="114" y="957"/>
                    </a:cubicBezTo>
                    <a:cubicBezTo>
                      <a:pt x="98" y="917"/>
                      <a:pt x="113" y="870"/>
                      <a:pt x="149" y="846"/>
                    </a:cubicBezTo>
                    <a:cubicBezTo>
                      <a:pt x="286" y="757"/>
                      <a:pt x="286" y="757"/>
                      <a:pt x="286" y="757"/>
                    </a:cubicBezTo>
                    <a:cubicBezTo>
                      <a:pt x="323" y="733"/>
                      <a:pt x="372" y="738"/>
                      <a:pt x="402" y="769"/>
                    </a:cubicBezTo>
                    <a:cubicBezTo>
                      <a:pt x="407" y="774"/>
                      <a:pt x="411" y="779"/>
                      <a:pt x="414" y="784"/>
                    </a:cubicBezTo>
                    <a:cubicBezTo>
                      <a:pt x="418" y="789"/>
                      <a:pt x="421" y="795"/>
                      <a:pt x="423" y="800"/>
                    </a:cubicBezTo>
                    <a:cubicBezTo>
                      <a:pt x="439" y="841"/>
                      <a:pt x="424" y="888"/>
                      <a:pt x="387" y="911"/>
                    </a:cubicBez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íŝḻíḍè">
                <a:extLst>
                  <a:ext uri="{FF2B5EF4-FFF2-40B4-BE49-F238E27FC236}">
                    <a16:creationId xmlns:a16="http://schemas.microsoft.com/office/drawing/2014/main" xmlns="" id="{B52B5D0C-971A-448D-A82E-BA52FB3A5DB7}"/>
                  </a:ext>
                </a:extLst>
              </p:cNvPr>
              <p:cNvSpPr/>
              <p:nvPr/>
            </p:nvSpPr>
            <p:spPr bwMode="auto">
              <a:xfrm>
                <a:off x="7438689" y="2812562"/>
                <a:ext cx="360351" cy="244387"/>
              </a:xfrm>
              <a:custGeom>
                <a:avLst/>
                <a:gdLst>
                  <a:gd name="T0" fmla="*/ 1028 w 1572"/>
                  <a:gd name="T1" fmla="*/ 431 h 1069"/>
                  <a:gd name="T2" fmla="*/ 1572 w 1572"/>
                  <a:gd name="T3" fmla="*/ 76 h 1069"/>
                  <a:gd name="T4" fmla="*/ 1523 w 1572"/>
                  <a:gd name="T5" fmla="*/ 0 h 1069"/>
                  <a:gd name="T6" fmla="*/ 978 w 1572"/>
                  <a:gd name="T7" fmla="*/ 355 h 1069"/>
                  <a:gd name="T8" fmla="*/ 755 w 1572"/>
                  <a:gd name="T9" fmla="*/ 337 h 1069"/>
                  <a:gd name="T10" fmla="*/ 618 w 1572"/>
                  <a:gd name="T11" fmla="*/ 426 h 1069"/>
                  <a:gd name="T12" fmla="*/ 545 w 1572"/>
                  <a:gd name="T13" fmla="*/ 638 h 1069"/>
                  <a:gd name="T14" fmla="*/ 0 w 1572"/>
                  <a:gd name="T15" fmla="*/ 993 h 1069"/>
                  <a:gd name="T16" fmla="*/ 50 w 1572"/>
                  <a:gd name="T17" fmla="*/ 1069 h 1069"/>
                  <a:gd name="T18" fmla="*/ 594 w 1572"/>
                  <a:gd name="T19" fmla="*/ 714 h 1069"/>
                  <a:gd name="T20" fmla="*/ 818 w 1572"/>
                  <a:gd name="T21" fmla="*/ 733 h 1069"/>
                  <a:gd name="T22" fmla="*/ 955 w 1572"/>
                  <a:gd name="T23" fmla="*/ 643 h 1069"/>
                  <a:gd name="T24" fmla="*/ 1028 w 1572"/>
                  <a:gd name="T25" fmla="*/ 431 h 1069"/>
                  <a:gd name="T26" fmla="*/ 905 w 1572"/>
                  <a:gd name="T27" fmla="*/ 567 h 1069"/>
                  <a:gd name="T28" fmla="*/ 768 w 1572"/>
                  <a:gd name="T29" fmla="*/ 657 h 1069"/>
                  <a:gd name="T30" fmla="*/ 652 w 1572"/>
                  <a:gd name="T31" fmla="*/ 644 h 1069"/>
                  <a:gd name="T32" fmla="*/ 632 w 1572"/>
                  <a:gd name="T33" fmla="*/ 613 h 1069"/>
                  <a:gd name="T34" fmla="*/ 667 w 1572"/>
                  <a:gd name="T35" fmla="*/ 502 h 1069"/>
                  <a:gd name="T36" fmla="*/ 804 w 1572"/>
                  <a:gd name="T37" fmla="*/ 413 h 1069"/>
                  <a:gd name="T38" fmla="*/ 920 w 1572"/>
                  <a:gd name="T39" fmla="*/ 425 h 1069"/>
                  <a:gd name="T40" fmla="*/ 932 w 1572"/>
                  <a:gd name="T41" fmla="*/ 439 h 1069"/>
                  <a:gd name="T42" fmla="*/ 941 w 1572"/>
                  <a:gd name="T43" fmla="*/ 456 h 1069"/>
                  <a:gd name="T44" fmla="*/ 905 w 1572"/>
                  <a:gd name="T45" fmla="*/ 567 h 10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72" h="1069">
                    <a:moveTo>
                      <a:pt x="1028" y="431"/>
                    </a:moveTo>
                    <a:cubicBezTo>
                      <a:pt x="1572" y="76"/>
                      <a:pt x="1572" y="76"/>
                      <a:pt x="1572" y="76"/>
                    </a:cubicBezTo>
                    <a:cubicBezTo>
                      <a:pt x="1523" y="0"/>
                      <a:pt x="1523" y="0"/>
                      <a:pt x="1523" y="0"/>
                    </a:cubicBezTo>
                    <a:cubicBezTo>
                      <a:pt x="978" y="355"/>
                      <a:pt x="978" y="355"/>
                      <a:pt x="978" y="355"/>
                    </a:cubicBezTo>
                    <a:cubicBezTo>
                      <a:pt x="918" y="300"/>
                      <a:pt x="825" y="291"/>
                      <a:pt x="755" y="337"/>
                    </a:cubicBezTo>
                    <a:cubicBezTo>
                      <a:pt x="618" y="426"/>
                      <a:pt x="618" y="426"/>
                      <a:pt x="618" y="426"/>
                    </a:cubicBezTo>
                    <a:cubicBezTo>
                      <a:pt x="548" y="472"/>
                      <a:pt x="518" y="560"/>
                      <a:pt x="545" y="638"/>
                    </a:cubicBezTo>
                    <a:cubicBezTo>
                      <a:pt x="0" y="993"/>
                      <a:pt x="0" y="993"/>
                      <a:pt x="0" y="993"/>
                    </a:cubicBezTo>
                    <a:cubicBezTo>
                      <a:pt x="50" y="1069"/>
                      <a:pt x="50" y="1069"/>
                      <a:pt x="50" y="1069"/>
                    </a:cubicBezTo>
                    <a:cubicBezTo>
                      <a:pt x="594" y="714"/>
                      <a:pt x="594" y="714"/>
                      <a:pt x="594" y="714"/>
                    </a:cubicBezTo>
                    <a:cubicBezTo>
                      <a:pt x="655" y="770"/>
                      <a:pt x="748" y="778"/>
                      <a:pt x="818" y="733"/>
                    </a:cubicBezTo>
                    <a:cubicBezTo>
                      <a:pt x="955" y="643"/>
                      <a:pt x="955" y="643"/>
                      <a:pt x="955" y="643"/>
                    </a:cubicBezTo>
                    <a:cubicBezTo>
                      <a:pt x="1025" y="597"/>
                      <a:pt x="1054" y="509"/>
                      <a:pt x="1028" y="431"/>
                    </a:cubicBezTo>
                    <a:close/>
                    <a:moveTo>
                      <a:pt x="905" y="567"/>
                    </a:moveTo>
                    <a:cubicBezTo>
                      <a:pt x="768" y="657"/>
                      <a:pt x="768" y="657"/>
                      <a:pt x="768" y="657"/>
                    </a:cubicBezTo>
                    <a:cubicBezTo>
                      <a:pt x="732" y="680"/>
                      <a:pt x="683" y="675"/>
                      <a:pt x="652" y="644"/>
                    </a:cubicBezTo>
                    <a:cubicBezTo>
                      <a:pt x="644" y="635"/>
                      <a:pt x="636" y="625"/>
                      <a:pt x="632" y="613"/>
                    </a:cubicBezTo>
                    <a:cubicBezTo>
                      <a:pt x="616" y="573"/>
                      <a:pt x="631" y="526"/>
                      <a:pt x="667" y="502"/>
                    </a:cubicBezTo>
                    <a:cubicBezTo>
                      <a:pt x="804" y="413"/>
                      <a:pt x="804" y="413"/>
                      <a:pt x="804" y="413"/>
                    </a:cubicBezTo>
                    <a:cubicBezTo>
                      <a:pt x="841" y="389"/>
                      <a:pt x="890" y="394"/>
                      <a:pt x="920" y="425"/>
                    </a:cubicBezTo>
                    <a:cubicBezTo>
                      <a:pt x="925" y="429"/>
                      <a:pt x="929" y="434"/>
                      <a:pt x="932" y="439"/>
                    </a:cubicBezTo>
                    <a:cubicBezTo>
                      <a:pt x="936" y="445"/>
                      <a:pt x="939" y="450"/>
                      <a:pt x="941" y="456"/>
                    </a:cubicBezTo>
                    <a:cubicBezTo>
                      <a:pt x="957" y="497"/>
                      <a:pt x="942" y="543"/>
                      <a:pt x="905" y="567"/>
                    </a:cubicBez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îş1îḓé">
                <a:extLst>
                  <a:ext uri="{FF2B5EF4-FFF2-40B4-BE49-F238E27FC236}">
                    <a16:creationId xmlns:a16="http://schemas.microsoft.com/office/drawing/2014/main" xmlns="" id="{E6B4B9C0-C931-490B-8484-E3E2CCE1176C}"/>
                  </a:ext>
                </a:extLst>
              </p:cNvPr>
              <p:cNvSpPr/>
              <p:nvPr/>
            </p:nvSpPr>
            <p:spPr bwMode="auto">
              <a:xfrm>
                <a:off x="5036990" y="1918394"/>
                <a:ext cx="255887" cy="256846"/>
              </a:xfrm>
              <a:custGeom>
                <a:avLst/>
                <a:gdLst>
                  <a:gd name="T0" fmla="*/ 0 w 267"/>
                  <a:gd name="T1" fmla="*/ 202 h 268"/>
                  <a:gd name="T2" fmla="*/ 70 w 267"/>
                  <a:gd name="T3" fmla="*/ 268 h 268"/>
                  <a:gd name="T4" fmla="*/ 267 w 267"/>
                  <a:gd name="T5" fmla="*/ 108 h 268"/>
                  <a:gd name="T6" fmla="*/ 160 w 267"/>
                  <a:gd name="T7" fmla="*/ 0 h 268"/>
                  <a:gd name="T8" fmla="*/ 0 w 267"/>
                  <a:gd name="T9" fmla="*/ 202 h 268"/>
                  <a:gd name="T10" fmla="*/ 238 w 267"/>
                  <a:gd name="T11" fmla="*/ 107 h 268"/>
                  <a:gd name="T12" fmla="*/ 71 w 267"/>
                  <a:gd name="T13" fmla="*/ 242 h 268"/>
                  <a:gd name="T14" fmla="*/ 26 w 267"/>
                  <a:gd name="T15" fmla="*/ 200 h 268"/>
                  <a:gd name="T16" fmla="*/ 161 w 267"/>
                  <a:gd name="T17" fmla="*/ 30 h 268"/>
                  <a:gd name="T18" fmla="*/ 238 w 267"/>
                  <a:gd name="T19" fmla="*/ 107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7" h="268">
                    <a:moveTo>
                      <a:pt x="0" y="202"/>
                    </a:moveTo>
                    <a:lnTo>
                      <a:pt x="70" y="268"/>
                    </a:lnTo>
                    <a:lnTo>
                      <a:pt x="267" y="108"/>
                    </a:lnTo>
                    <a:lnTo>
                      <a:pt x="160" y="0"/>
                    </a:lnTo>
                    <a:lnTo>
                      <a:pt x="0" y="202"/>
                    </a:lnTo>
                    <a:close/>
                    <a:moveTo>
                      <a:pt x="238" y="107"/>
                    </a:moveTo>
                    <a:lnTo>
                      <a:pt x="71" y="242"/>
                    </a:lnTo>
                    <a:lnTo>
                      <a:pt x="26" y="200"/>
                    </a:lnTo>
                    <a:lnTo>
                      <a:pt x="161" y="30"/>
                    </a:lnTo>
                    <a:lnTo>
                      <a:pt x="238" y="107"/>
                    </a:ln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ïṥlíḋê">
                <a:extLst>
                  <a:ext uri="{FF2B5EF4-FFF2-40B4-BE49-F238E27FC236}">
                    <a16:creationId xmlns:a16="http://schemas.microsoft.com/office/drawing/2014/main" xmlns="" id="{2C9977CB-1815-4ADD-947D-A0454DD29EF9}"/>
                  </a:ext>
                </a:extLst>
              </p:cNvPr>
              <p:cNvSpPr/>
              <p:nvPr/>
            </p:nvSpPr>
            <p:spPr bwMode="auto">
              <a:xfrm>
                <a:off x="5194164" y="1807222"/>
                <a:ext cx="224261" cy="213719"/>
              </a:xfrm>
              <a:custGeom>
                <a:avLst/>
                <a:gdLst>
                  <a:gd name="T0" fmla="*/ 763 w 978"/>
                  <a:gd name="T1" fmla="*/ 105 h 936"/>
                  <a:gd name="T2" fmla="*/ 469 w 978"/>
                  <a:gd name="T3" fmla="*/ 0 h 936"/>
                  <a:gd name="T4" fmla="*/ 7 w 978"/>
                  <a:gd name="T5" fmla="*/ 435 h 936"/>
                  <a:gd name="T6" fmla="*/ 0 w 978"/>
                  <a:gd name="T7" fmla="*/ 458 h 936"/>
                  <a:gd name="T8" fmla="*/ 462 w 978"/>
                  <a:gd name="T9" fmla="*/ 936 h 936"/>
                  <a:gd name="T10" fmla="*/ 481 w 978"/>
                  <a:gd name="T11" fmla="*/ 935 h 936"/>
                  <a:gd name="T12" fmla="*/ 930 w 978"/>
                  <a:gd name="T13" fmla="*/ 571 h 936"/>
                  <a:gd name="T14" fmla="*/ 763 w 978"/>
                  <a:gd name="T15" fmla="*/ 105 h 936"/>
                  <a:gd name="T16" fmla="*/ 493 w 978"/>
                  <a:gd name="T17" fmla="*/ 851 h 936"/>
                  <a:gd name="T18" fmla="*/ 93 w 978"/>
                  <a:gd name="T19" fmla="*/ 437 h 936"/>
                  <a:gd name="T20" fmla="*/ 469 w 978"/>
                  <a:gd name="T21" fmla="*/ 82 h 936"/>
                  <a:gd name="T22" fmla="*/ 716 w 978"/>
                  <a:gd name="T23" fmla="*/ 173 h 936"/>
                  <a:gd name="T24" fmla="*/ 851 w 978"/>
                  <a:gd name="T25" fmla="*/ 550 h 936"/>
                  <a:gd name="T26" fmla="*/ 493 w 978"/>
                  <a:gd name="T27" fmla="*/ 851 h 9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8" h="936">
                    <a:moveTo>
                      <a:pt x="763" y="105"/>
                    </a:moveTo>
                    <a:cubicBezTo>
                      <a:pt x="661" y="35"/>
                      <a:pt x="562" y="0"/>
                      <a:pt x="469" y="0"/>
                    </a:cubicBezTo>
                    <a:cubicBezTo>
                      <a:pt x="146" y="0"/>
                      <a:pt x="12" y="417"/>
                      <a:pt x="7" y="435"/>
                    </a:cubicBezTo>
                    <a:cubicBezTo>
                      <a:pt x="0" y="458"/>
                      <a:pt x="0" y="458"/>
                      <a:pt x="0" y="458"/>
                    </a:cubicBezTo>
                    <a:cubicBezTo>
                      <a:pt x="462" y="936"/>
                      <a:pt x="462" y="936"/>
                      <a:pt x="462" y="936"/>
                    </a:cubicBezTo>
                    <a:cubicBezTo>
                      <a:pt x="481" y="935"/>
                      <a:pt x="481" y="935"/>
                      <a:pt x="481" y="935"/>
                    </a:cubicBezTo>
                    <a:cubicBezTo>
                      <a:pt x="701" y="915"/>
                      <a:pt x="877" y="772"/>
                      <a:pt x="930" y="571"/>
                    </a:cubicBezTo>
                    <a:cubicBezTo>
                      <a:pt x="978" y="387"/>
                      <a:pt x="914" y="209"/>
                      <a:pt x="763" y="105"/>
                    </a:cubicBezTo>
                    <a:close/>
                    <a:moveTo>
                      <a:pt x="493" y="851"/>
                    </a:moveTo>
                    <a:cubicBezTo>
                      <a:pt x="93" y="437"/>
                      <a:pt x="93" y="437"/>
                      <a:pt x="93" y="437"/>
                    </a:cubicBezTo>
                    <a:cubicBezTo>
                      <a:pt x="125" y="354"/>
                      <a:pt x="244" y="82"/>
                      <a:pt x="469" y="82"/>
                    </a:cubicBezTo>
                    <a:cubicBezTo>
                      <a:pt x="545" y="82"/>
                      <a:pt x="628" y="112"/>
                      <a:pt x="716" y="173"/>
                    </a:cubicBezTo>
                    <a:cubicBezTo>
                      <a:pt x="838" y="257"/>
                      <a:pt x="890" y="401"/>
                      <a:pt x="851" y="550"/>
                    </a:cubicBezTo>
                    <a:cubicBezTo>
                      <a:pt x="817" y="679"/>
                      <a:pt x="705" y="824"/>
                      <a:pt x="493" y="851"/>
                    </a:cubicBez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iSlïďe">
                <a:extLst>
                  <a:ext uri="{FF2B5EF4-FFF2-40B4-BE49-F238E27FC236}">
                    <a16:creationId xmlns:a16="http://schemas.microsoft.com/office/drawing/2014/main" xmlns="" id="{338941A2-8629-4A90-BAE3-871B3A5ADF31}"/>
                  </a:ext>
                </a:extLst>
              </p:cNvPr>
              <p:cNvSpPr/>
              <p:nvPr/>
            </p:nvSpPr>
            <p:spPr bwMode="auto">
              <a:xfrm>
                <a:off x="5019739" y="2141696"/>
                <a:ext cx="175383" cy="116922"/>
              </a:xfrm>
              <a:custGeom>
                <a:avLst/>
                <a:gdLst>
                  <a:gd name="T0" fmla="*/ 640 w 765"/>
                  <a:gd name="T1" fmla="*/ 202 h 512"/>
                  <a:gd name="T2" fmla="*/ 557 w 765"/>
                  <a:gd name="T3" fmla="*/ 169 h 512"/>
                  <a:gd name="T4" fmla="*/ 359 w 765"/>
                  <a:gd name="T5" fmla="*/ 259 h 512"/>
                  <a:gd name="T6" fmla="*/ 206 w 765"/>
                  <a:gd name="T7" fmla="*/ 335 h 512"/>
                  <a:gd name="T8" fmla="*/ 189 w 765"/>
                  <a:gd name="T9" fmla="*/ 332 h 512"/>
                  <a:gd name="T10" fmla="*/ 202 w 765"/>
                  <a:gd name="T11" fmla="*/ 53 h 512"/>
                  <a:gd name="T12" fmla="*/ 211 w 765"/>
                  <a:gd name="T13" fmla="*/ 32 h 512"/>
                  <a:gd name="T14" fmla="*/ 135 w 765"/>
                  <a:gd name="T15" fmla="*/ 0 h 512"/>
                  <a:gd name="T16" fmla="*/ 126 w 765"/>
                  <a:gd name="T17" fmla="*/ 21 h 512"/>
                  <a:gd name="T18" fmla="*/ 157 w 765"/>
                  <a:gd name="T19" fmla="*/ 408 h 512"/>
                  <a:gd name="T20" fmla="*/ 206 w 765"/>
                  <a:gd name="T21" fmla="*/ 418 h 512"/>
                  <a:gd name="T22" fmla="*/ 405 w 765"/>
                  <a:gd name="T23" fmla="*/ 327 h 512"/>
                  <a:gd name="T24" fmla="*/ 556 w 765"/>
                  <a:gd name="T25" fmla="*/ 252 h 512"/>
                  <a:gd name="T26" fmla="*/ 585 w 765"/>
                  <a:gd name="T27" fmla="*/ 263 h 512"/>
                  <a:gd name="T28" fmla="*/ 669 w 765"/>
                  <a:gd name="T29" fmla="*/ 482 h 512"/>
                  <a:gd name="T30" fmla="*/ 667 w 765"/>
                  <a:gd name="T31" fmla="*/ 504 h 512"/>
                  <a:gd name="T32" fmla="*/ 749 w 765"/>
                  <a:gd name="T33" fmla="*/ 512 h 512"/>
                  <a:gd name="T34" fmla="*/ 751 w 765"/>
                  <a:gd name="T35" fmla="*/ 489 h 512"/>
                  <a:gd name="T36" fmla="*/ 640 w 765"/>
                  <a:gd name="T37" fmla="*/ 202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65" h="512">
                    <a:moveTo>
                      <a:pt x="640" y="202"/>
                    </a:moveTo>
                    <a:cubicBezTo>
                      <a:pt x="617" y="180"/>
                      <a:pt x="589" y="169"/>
                      <a:pt x="557" y="169"/>
                    </a:cubicBezTo>
                    <a:cubicBezTo>
                      <a:pt x="493" y="169"/>
                      <a:pt x="425" y="215"/>
                      <a:pt x="359" y="259"/>
                    </a:cubicBezTo>
                    <a:cubicBezTo>
                      <a:pt x="306" y="295"/>
                      <a:pt x="246" y="335"/>
                      <a:pt x="206" y="335"/>
                    </a:cubicBezTo>
                    <a:cubicBezTo>
                      <a:pt x="200" y="335"/>
                      <a:pt x="194" y="334"/>
                      <a:pt x="189" y="332"/>
                    </a:cubicBezTo>
                    <a:cubicBezTo>
                      <a:pt x="130" y="307"/>
                      <a:pt x="162" y="150"/>
                      <a:pt x="202" y="53"/>
                    </a:cubicBezTo>
                    <a:cubicBezTo>
                      <a:pt x="211" y="32"/>
                      <a:pt x="211" y="32"/>
                      <a:pt x="211" y="32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6" y="21"/>
                      <a:pt x="126" y="21"/>
                      <a:pt x="126" y="21"/>
                    </a:cubicBezTo>
                    <a:cubicBezTo>
                      <a:pt x="113" y="54"/>
                      <a:pt x="0" y="340"/>
                      <a:pt x="157" y="408"/>
                    </a:cubicBezTo>
                    <a:cubicBezTo>
                      <a:pt x="172" y="414"/>
                      <a:pt x="188" y="418"/>
                      <a:pt x="206" y="418"/>
                    </a:cubicBezTo>
                    <a:cubicBezTo>
                      <a:pt x="271" y="418"/>
                      <a:pt x="339" y="372"/>
                      <a:pt x="405" y="327"/>
                    </a:cubicBezTo>
                    <a:cubicBezTo>
                      <a:pt x="460" y="290"/>
                      <a:pt x="517" y="252"/>
                      <a:pt x="556" y="252"/>
                    </a:cubicBezTo>
                    <a:cubicBezTo>
                      <a:pt x="568" y="252"/>
                      <a:pt x="577" y="255"/>
                      <a:pt x="585" y="263"/>
                    </a:cubicBezTo>
                    <a:cubicBezTo>
                      <a:pt x="678" y="349"/>
                      <a:pt x="669" y="481"/>
                      <a:pt x="669" y="482"/>
                    </a:cubicBezTo>
                    <a:cubicBezTo>
                      <a:pt x="667" y="504"/>
                      <a:pt x="667" y="504"/>
                      <a:pt x="667" y="504"/>
                    </a:cubicBezTo>
                    <a:cubicBezTo>
                      <a:pt x="749" y="512"/>
                      <a:pt x="749" y="512"/>
                      <a:pt x="749" y="512"/>
                    </a:cubicBezTo>
                    <a:cubicBezTo>
                      <a:pt x="751" y="489"/>
                      <a:pt x="751" y="489"/>
                      <a:pt x="751" y="489"/>
                    </a:cubicBezTo>
                    <a:cubicBezTo>
                      <a:pt x="752" y="482"/>
                      <a:pt x="765" y="317"/>
                      <a:pt x="640" y="202"/>
                    </a:cubicBez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78441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37E9AC-523B-4A6A-B32B-873FFBACE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5330113-7DA3-4018-BE59-CCEE65026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CB4389E-3260-4CD7-B64B-EC5CC614B6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4fee90c8-b8f9-4e52-a218-dd6cd708c93a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:a16="http://schemas.microsoft.com/office/drawing/2014/main" xmlns="" id="{B4C0BF46-EE87-4DB6-AF4D-6271ED932FF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2034003"/>
            <a:ext cx="12192000" cy="3137295"/>
            <a:chOff x="0" y="2034003"/>
            <a:chExt cx="12192000" cy="3137295"/>
          </a:xfrm>
        </p:grpSpPr>
        <p:sp>
          <p:nvSpPr>
            <p:cNvPr id="6" name="ïşḻiḍé">
              <a:extLst>
                <a:ext uri="{FF2B5EF4-FFF2-40B4-BE49-F238E27FC236}">
                  <a16:creationId xmlns:a16="http://schemas.microsoft.com/office/drawing/2014/main" xmlns="" id="{24477DA0-D827-433C-9334-F60821AB1C50}"/>
                </a:ext>
              </a:extLst>
            </p:cNvPr>
            <p:cNvSpPr/>
            <p:nvPr/>
          </p:nvSpPr>
          <p:spPr>
            <a:xfrm>
              <a:off x="0" y="3260436"/>
              <a:ext cx="12192000" cy="615576"/>
            </a:xfrm>
            <a:prstGeom prst="homePlate">
              <a:avLst/>
            </a:prstGeom>
            <a:gradFill flip="none" rotWithShape="1">
              <a:gsLst>
                <a:gs pos="0">
                  <a:schemeClr val="accent1"/>
                </a:gs>
                <a:gs pos="50000">
                  <a:schemeClr val="accent2">
                    <a:alpha val="85000"/>
                  </a:schemeClr>
                </a:gs>
                <a:gs pos="100000">
                  <a:schemeClr val="accent3">
                    <a:alpha val="78000"/>
                  </a:schemeClr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txBody>
            <a:bodyPr wrap="none" tIns="180000" rtlCol="0" anchor="t">
              <a:noAutofit/>
            </a:bodyPr>
            <a:lstStyle/>
            <a:p>
              <a:pPr algn="ctr"/>
              <a:endParaRPr lang="zh-CN" altLang="en-US" sz="2400" b="1">
                <a:solidFill>
                  <a:schemeClr val="bg1"/>
                </a:solidFill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B8275ACE-C5F3-47C6-BA6E-68AF363DDEDA}"/>
                </a:ext>
              </a:extLst>
            </p:cNvPr>
            <p:cNvCxnSpPr/>
            <p:nvPr/>
          </p:nvCxnSpPr>
          <p:spPr>
            <a:xfrm>
              <a:off x="719138" y="3561321"/>
              <a:ext cx="10753725" cy="13807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î$ļîḑé">
              <a:extLst>
                <a:ext uri="{FF2B5EF4-FFF2-40B4-BE49-F238E27FC236}">
                  <a16:creationId xmlns:a16="http://schemas.microsoft.com/office/drawing/2014/main" xmlns="" id="{66B2005E-01F8-4DE3-8A99-5D9ACE81951C}"/>
                </a:ext>
              </a:extLst>
            </p:cNvPr>
            <p:cNvSpPr/>
            <p:nvPr/>
          </p:nvSpPr>
          <p:spPr>
            <a:xfrm>
              <a:off x="1545726" y="3368732"/>
              <a:ext cx="373442" cy="373442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85000" lnSpcReduction="20000"/>
            </a:bodyPr>
            <a:lstStyle/>
            <a:p>
              <a:pPr algn="ctr"/>
              <a:r>
                <a:rPr lang="en-US" sz="16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9" name="í$ḷiḋè">
              <a:extLst>
                <a:ext uri="{FF2B5EF4-FFF2-40B4-BE49-F238E27FC236}">
                  <a16:creationId xmlns:a16="http://schemas.microsoft.com/office/drawing/2014/main" xmlns="" id="{AA127101-A0A0-41E6-B12F-0C5BD05EB048}"/>
                </a:ext>
              </a:extLst>
            </p:cNvPr>
            <p:cNvSpPr/>
            <p:nvPr/>
          </p:nvSpPr>
          <p:spPr>
            <a:xfrm>
              <a:off x="1409175" y="2052660"/>
              <a:ext cx="646545" cy="64654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10" name="îśľïḍe">
              <a:extLst>
                <a:ext uri="{FF2B5EF4-FFF2-40B4-BE49-F238E27FC236}">
                  <a16:creationId xmlns:a16="http://schemas.microsoft.com/office/drawing/2014/main" xmlns="" id="{5AE37450-6CE6-4339-82BF-F2A097E02971}"/>
                </a:ext>
              </a:extLst>
            </p:cNvPr>
            <p:cNvSpPr/>
            <p:nvPr/>
          </p:nvSpPr>
          <p:spPr>
            <a:xfrm>
              <a:off x="1549316" y="2232790"/>
              <a:ext cx="366264" cy="263654"/>
            </a:xfrm>
            <a:custGeom>
              <a:avLst/>
              <a:gdLst>
                <a:gd name="connsiteX0" fmla="*/ 67893 w 607286"/>
                <a:gd name="connsiteY0" fmla="*/ 324883 h 437153"/>
                <a:gd name="connsiteX1" fmla="*/ 296916 w 607286"/>
                <a:gd name="connsiteY1" fmla="*/ 324883 h 437153"/>
                <a:gd name="connsiteX2" fmla="*/ 310370 w 607286"/>
                <a:gd name="connsiteY2" fmla="*/ 324883 h 437153"/>
                <a:gd name="connsiteX3" fmla="*/ 539393 w 607286"/>
                <a:gd name="connsiteY3" fmla="*/ 324883 h 437153"/>
                <a:gd name="connsiteX4" fmla="*/ 607286 w 607286"/>
                <a:gd name="connsiteY4" fmla="*/ 415370 h 437153"/>
                <a:gd name="connsiteX5" fmla="*/ 607286 w 607286"/>
                <a:gd name="connsiteY5" fmla="*/ 437153 h 437153"/>
                <a:gd name="connsiteX6" fmla="*/ 0 w 607286"/>
                <a:gd name="connsiteY6" fmla="*/ 437153 h 437153"/>
                <a:gd name="connsiteX7" fmla="*/ 0 w 607286"/>
                <a:gd name="connsiteY7" fmla="*/ 415370 h 437153"/>
                <a:gd name="connsiteX8" fmla="*/ 306838 w 607286"/>
                <a:gd name="connsiteY8" fmla="*/ 130969 h 437153"/>
                <a:gd name="connsiteX9" fmla="*/ 311222 w 607286"/>
                <a:gd name="connsiteY9" fmla="*/ 151745 h 437153"/>
                <a:gd name="connsiteX10" fmla="*/ 332126 w 607286"/>
                <a:gd name="connsiteY10" fmla="*/ 147293 h 437153"/>
                <a:gd name="connsiteX11" fmla="*/ 335962 w 607286"/>
                <a:gd name="connsiteY11" fmla="*/ 165414 h 437153"/>
                <a:gd name="connsiteX12" fmla="*/ 315137 w 607286"/>
                <a:gd name="connsiteY12" fmla="*/ 169866 h 437153"/>
                <a:gd name="connsiteX13" fmla="*/ 319599 w 607286"/>
                <a:gd name="connsiteY13" fmla="*/ 190643 h 437153"/>
                <a:gd name="connsiteX14" fmla="*/ 301514 w 607286"/>
                <a:gd name="connsiteY14" fmla="*/ 194548 h 437153"/>
                <a:gd name="connsiteX15" fmla="*/ 297052 w 607286"/>
                <a:gd name="connsiteY15" fmla="*/ 173693 h 437153"/>
                <a:gd name="connsiteX16" fmla="*/ 276227 w 607286"/>
                <a:gd name="connsiteY16" fmla="*/ 178146 h 437153"/>
                <a:gd name="connsiteX17" fmla="*/ 272312 w 607286"/>
                <a:gd name="connsiteY17" fmla="*/ 160103 h 437153"/>
                <a:gd name="connsiteX18" fmla="*/ 293137 w 607286"/>
                <a:gd name="connsiteY18" fmla="*/ 155651 h 437153"/>
                <a:gd name="connsiteX19" fmla="*/ 288675 w 607286"/>
                <a:gd name="connsiteY19" fmla="*/ 134874 h 437153"/>
                <a:gd name="connsiteX20" fmla="*/ 232843 w 607286"/>
                <a:gd name="connsiteY20" fmla="*/ 123935 h 437153"/>
                <a:gd name="connsiteX21" fmla="*/ 244492 w 607286"/>
                <a:gd name="connsiteY21" fmla="*/ 126434 h 437153"/>
                <a:gd name="connsiteX22" fmla="*/ 253092 w 607286"/>
                <a:gd name="connsiteY22" fmla="*/ 132992 h 437153"/>
                <a:gd name="connsiteX23" fmla="*/ 257940 w 607286"/>
                <a:gd name="connsiteY23" fmla="*/ 143922 h 437153"/>
                <a:gd name="connsiteX24" fmla="*/ 257392 w 607286"/>
                <a:gd name="connsiteY24" fmla="*/ 157976 h 437153"/>
                <a:gd name="connsiteX25" fmla="*/ 250747 w 607286"/>
                <a:gd name="connsiteY25" fmla="*/ 169297 h 437153"/>
                <a:gd name="connsiteX26" fmla="*/ 240583 w 607286"/>
                <a:gd name="connsiteY26" fmla="*/ 179212 h 437153"/>
                <a:gd name="connsiteX27" fmla="*/ 229872 w 607286"/>
                <a:gd name="connsiteY27" fmla="*/ 188660 h 437153"/>
                <a:gd name="connsiteX28" fmla="*/ 229951 w 607286"/>
                <a:gd name="connsiteY28" fmla="*/ 188816 h 437153"/>
                <a:gd name="connsiteX29" fmla="*/ 267165 w 607286"/>
                <a:gd name="connsiteY29" fmla="*/ 180852 h 437153"/>
                <a:gd name="connsiteX30" fmla="*/ 271465 w 607286"/>
                <a:gd name="connsiteY30" fmla="*/ 200917 h 437153"/>
                <a:gd name="connsiteX31" fmla="*/ 200163 w 607286"/>
                <a:gd name="connsiteY31" fmla="*/ 216142 h 437153"/>
                <a:gd name="connsiteX32" fmla="*/ 199069 w 607286"/>
                <a:gd name="connsiteY32" fmla="*/ 204821 h 437153"/>
                <a:gd name="connsiteX33" fmla="*/ 201727 w 607286"/>
                <a:gd name="connsiteY33" fmla="*/ 194593 h 437153"/>
                <a:gd name="connsiteX34" fmla="*/ 206262 w 607286"/>
                <a:gd name="connsiteY34" fmla="*/ 186708 h 437153"/>
                <a:gd name="connsiteX35" fmla="*/ 212282 w 607286"/>
                <a:gd name="connsiteY35" fmla="*/ 179447 h 437153"/>
                <a:gd name="connsiteX36" fmla="*/ 219162 w 607286"/>
                <a:gd name="connsiteY36" fmla="*/ 172654 h 437153"/>
                <a:gd name="connsiteX37" fmla="*/ 226198 w 607286"/>
                <a:gd name="connsiteY37" fmla="*/ 166174 h 437153"/>
                <a:gd name="connsiteX38" fmla="*/ 229169 w 607286"/>
                <a:gd name="connsiteY38" fmla="*/ 163285 h 437153"/>
                <a:gd name="connsiteX39" fmla="*/ 232296 w 607286"/>
                <a:gd name="connsiteY39" fmla="*/ 159928 h 437153"/>
                <a:gd name="connsiteX40" fmla="*/ 234407 w 607286"/>
                <a:gd name="connsiteY40" fmla="*/ 156102 h 437153"/>
                <a:gd name="connsiteX41" fmla="*/ 234720 w 607286"/>
                <a:gd name="connsiteY41" fmla="*/ 151808 h 437153"/>
                <a:gd name="connsiteX42" fmla="*/ 230107 w 607286"/>
                <a:gd name="connsiteY42" fmla="*/ 144625 h 437153"/>
                <a:gd name="connsiteX43" fmla="*/ 222602 w 607286"/>
                <a:gd name="connsiteY43" fmla="*/ 143922 h 437153"/>
                <a:gd name="connsiteX44" fmla="*/ 213767 w 607286"/>
                <a:gd name="connsiteY44" fmla="*/ 150715 h 437153"/>
                <a:gd name="connsiteX45" fmla="*/ 213845 w 607286"/>
                <a:gd name="connsiteY45" fmla="*/ 163441 h 437153"/>
                <a:gd name="connsiteX46" fmla="*/ 191642 w 607286"/>
                <a:gd name="connsiteY46" fmla="*/ 168204 h 437153"/>
                <a:gd name="connsiteX47" fmla="*/ 190156 w 607286"/>
                <a:gd name="connsiteY47" fmla="*/ 152745 h 437153"/>
                <a:gd name="connsiteX48" fmla="*/ 194613 w 607286"/>
                <a:gd name="connsiteY48" fmla="*/ 140097 h 437153"/>
                <a:gd name="connsiteX49" fmla="*/ 204463 w 607286"/>
                <a:gd name="connsiteY49" fmla="*/ 130806 h 437153"/>
                <a:gd name="connsiteX50" fmla="*/ 218849 w 607286"/>
                <a:gd name="connsiteY50" fmla="*/ 125263 h 437153"/>
                <a:gd name="connsiteX51" fmla="*/ 232843 w 607286"/>
                <a:gd name="connsiteY51" fmla="*/ 123935 h 437153"/>
                <a:gd name="connsiteX52" fmla="*/ 384360 w 607286"/>
                <a:gd name="connsiteY52" fmla="*/ 92226 h 437153"/>
                <a:gd name="connsiteX53" fmla="*/ 395386 w 607286"/>
                <a:gd name="connsiteY53" fmla="*/ 95660 h 437153"/>
                <a:gd name="connsiteX54" fmla="*/ 402189 w 607286"/>
                <a:gd name="connsiteY54" fmla="*/ 101515 h 437153"/>
                <a:gd name="connsiteX55" fmla="*/ 405161 w 607286"/>
                <a:gd name="connsiteY55" fmla="*/ 107448 h 437153"/>
                <a:gd name="connsiteX56" fmla="*/ 405552 w 607286"/>
                <a:gd name="connsiteY56" fmla="*/ 117752 h 437153"/>
                <a:gd name="connsiteX57" fmla="*/ 402971 w 607286"/>
                <a:gd name="connsiteY57" fmla="*/ 123685 h 437153"/>
                <a:gd name="connsiteX58" fmla="*/ 399687 w 607286"/>
                <a:gd name="connsiteY58" fmla="*/ 126495 h 437153"/>
                <a:gd name="connsiteX59" fmla="*/ 398045 w 607286"/>
                <a:gd name="connsiteY59" fmla="*/ 127354 h 437153"/>
                <a:gd name="connsiteX60" fmla="*/ 398123 w 607286"/>
                <a:gd name="connsiteY60" fmla="*/ 127588 h 437153"/>
                <a:gd name="connsiteX61" fmla="*/ 399218 w 607286"/>
                <a:gd name="connsiteY61" fmla="*/ 127822 h 437153"/>
                <a:gd name="connsiteX62" fmla="*/ 401877 w 607286"/>
                <a:gd name="connsiteY62" fmla="*/ 128213 h 437153"/>
                <a:gd name="connsiteX63" fmla="*/ 405474 w 607286"/>
                <a:gd name="connsiteY63" fmla="*/ 129306 h 437153"/>
                <a:gd name="connsiteX64" fmla="*/ 409462 w 607286"/>
                <a:gd name="connsiteY64" fmla="*/ 131804 h 437153"/>
                <a:gd name="connsiteX65" fmla="*/ 413059 w 607286"/>
                <a:gd name="connsiteY65" fmla="*/ 136409 h 437153"/>
                <a:gd name="connsiteX66" fmla="*/ 415718 w 607286"/>
                <a:gd name="connsiteY66" fmla="*/ 143982 h 437153"/>
                <a:gd name="connsiteX67" fmla="*/ 415874 w 607286"/>
                <a:gd name="connsiteY67" fmla="*/ 152569 h 437153"/>
                <a:gd name="connsiteX68" fmla="*/ 412121 w 607286"/>
                <a:gd name="connsiteY68" fmla="*/ 162092 h 437153"/>
                <a:gd name="connsiteX69" fmla="*/ 402893 w 607286"/>
                <a:gd name="connsiteY69" fmla="*/ 170913 h 437153"/>
                <a:gd name="connsiteX70" fmla="*/ 386706 w 607286"/>
                <a:gd name="connsiteY70" fmla="*/ 177159 h 437153"/>
                <a:gd name="connsiteX71" fmla="*/ 370676 w 607286"/>
                <a:gd name="connsiteY71" fmla="*/ 178564 h 437153"/>
                <a:gd name="connsiteX72" fmla="*/ 359180 w 607286"/>
                <a:gd name="connsiteY72" fmla="*/ 175831 h 437153"/>
                <a:gd name="connsiteX73" fmla="*/ 351439 w 607286"/>
                <a:gd name="connsiteY73" fmla="*/ 170367 h 437153"/>
                <a:gd name="connsiteX74" fmla="*/ 346669 w 607286"/>
                <a:gd name="connsiteY74" fmla="*/ 163732 h 437153"/>
                <a:gd name="connsiteX75" fmla="*/ 344245 w 607286"/>
                <a:gd name="connsiteY75" fmla="*/ 157408 h 437153"/>
                <a:gd name="connsiteX76" fmla="*/ 343306 w 607286"/>
                <a:gd name="connsiteY76" fmla="*/ 152881 h 437153"/>
                <a:gd name="connsiteX77" fmla="*/ 365749 w 607286"/>
                <a:gd name="connsiteY77" fmla="*/ 148119 h 437153"/>
                <a:gd name="connsiteX78" fmla="*/ 371067 w 607286"/>
                <a:gd name="connsiteY78" fmla="*/ 157174 h 437153"/>
                <a:gd name="connsiteX79" fmla="*/ 375915 w 607286"/>
                <a:gd name="connsiteY79" fmla="*/ 159126 h 437153"/>
                <a:gd name="connsiteX80" fmla="*/ 381702 w 607286"/>
                <a:gd name="connsiteY80" fmla="*/ 158736 h 437153"/>
                <a:gd name="connsiteX81" fmla="*/ 389287 w 607286"/>
                <a:gd name="connsiteY81" fmla="*/ 154989 h 437153"/>
                <a:gd name="connsiteX82" fmla="*/ 390694 w 607286"/>
                <a:gd name="connsiteY82" fmla="*/ 147182 h 437153"/>
                <a:gd name="connsiteX83" fmla="*/ 388818 w 607286"/>
                <a:gd name="connsiteY83" fmla="*/ 143045 h 437153"/>
                <a:gd name="connsiteX84" fmla="*/ 385768 w 607286"/>
                <a:gd name="connsiteY84" fmla="*/ 140937 h 437153"/>
                <a:gd name="connsiteX85" fmla="*/ 381936 w 607286"/>
                <a:gd name="connsiteY85" fmla="*/ 140469 h 437153"/>
                <a:gd name="connsiteX86" fmla="*/ 377870 w 607286"/>
                <a:gd name="connsiteY86" fmla="*/ 141093 h 437153"/>
                <a:gd name="connsiteX87" fmla="*/ 373882 w 607286"/>
                <a:gd name="connsiteY87" fmla="*/ 142108 h 437153"/>
                <a:gd name="connsiteX88" fmla="*/ 371145 w 607286"/>
                <a:gd name="connsiteY88" fmla="*/ 143123 h 437153"/>
                <a:gd name="connsiteX89" fmla="*/ 367704 w 607286"/>
                <a:gd name="connsiteY89" fmla="*/ 127042 h 437153"/>
                <a:gd name="connsiteX90" fmla="*/ 370676 w 607286"/>
                <a:gd name="connsiteY90" fmla="*/ 126730 h 437153"/>
                <a:gd name="connsiteX91" fmla="*/ 374664 w 607286"/>
                <a:gd name="connsiteY91" fmla="*/ 126105 h 437153"/>
                <a:gd name="connsiteX92" fmla="*/ 378417 w 607286"/>
                <a:gd name="connsiteY92" fmla="*/ 125012 h 437153"/>
                <a:gd name="connsiteX93" fmla="*/ 381858 w 607286"/>
                <a:gd name="connsiteY93" fmla="*/ 123217 h 437153"/>
                <a:gd name="connsiteX94" fmla="*/ 384047 w 607286"/>
                <a:gd name="connsiteY94" fmla="*/ 120328 h 437153"/>
                <a:gd name="connsiteX95" fmla="*/ 384282 w 607286"/>
                <a:gd name="connsiteY95" fmla="*/ 116269 h 437153"/>
                <a:gd name="connsiteX96" fmla="*/ 382562 w 607286"/>
                <a:gd name="connsiteY96" fmla="*/ 113147 h 437153"/>
                <a:gd name="connsiteX97" fmla="*/ 379590 w 607286"/>
                <a:gd name="connsiteY97" fmla="*/ 111429 h 437153"/>
                <a:gd name="connsiteX98" fmla="*/ 375837 w 607286"/>
                <a:gd name="connsiteY98" fmla="*/ 110961 h 437153"/>
                <a:gd name="connsiteX99" fmla="*/ 372005 w 607286"/>
                <a:gd name="connsiteY99" fmla="*/ 111351 h 437153"/>
                <a:gd name="connsiteX100" fmla="*/ 367626 w 607286"/>
                <a:gd name="connsiteY100" fmla="*/ 112990 h 437153"/>
                <a:gd name="connsiteX101" fmla="*/ 364342 w 607286"/>
                <a:gd name="connsiteY101" fmla="*/ 115723 h 437153"/>
                <a:gd name="connsiteX102" fmla="*/ 362621 w 607286"/>
                <a:gd name="connsiteY102" fmla="*/ 119392 h 437153"/>
                <a:gd name="connsiteX103" fmla="*/ 362856 w 607286"/>
                <a:gd name="connsiteY103" fmla="*/ 124075 h 437153"/>
                <a:gd name="connsiteX104" fmla="*/ 340648 w 607286"/>
                <a:gd name="connsiteY104" fmla="*/ 128759 h 437153"/>
                <a:gd name="connsiteX105" fmla="*/ 340804 w 607286"/>
                <a:gd name="connsiteY105" fmla="*/ 115567 h 437153"/>
                <a:gd name="connsiteX106" fmla="*/ 346278 w 607286"/>
                <a:gd name="connsiteY106" fmla="*/ 105106 h 437153"/>
                <a:gd name="connsiteX107" fmla="*/ 356053 w 607286"/>
                <a:gd name="connsiteY107" fmla="*/ 97612 h 437153"/>
                <a:gd name="connsiteX108" fmla="*/ 368799 w 607286"/>
                <a:gd name="connsiteY108" fmla="*/ 93084 h 437153"/>
                <a:gd name="connsiteX109" fmla="*/ 384360 w 607286"/>
                <a:gd name="connsiteY109" fmla="*/ 92226 h 437153"/>
                <a:gd name="connsiteX110" fmla="*/ 115676 w 607286"/>
                <a:gd name="connsiteY110" fmla="*/ 47714 h 437153"/>
                <a:gd name="connsiteX111" fmla="*/ 115676 w 607286"/>
                <a:gd name="connsiteY111" fmla="*/ 262703 h 437153"/>
                <a:gd name="connsiteX112" fmla="*/ 491681 w 607286"/>
                <a:gd name="connsiteY112" fmla="*/ 262703 h 437153"/>
                <a:gd name="connsiteX113" fmla="*/ 491681 w 607286"/>
                <a:gd name="connsiteY113" fmla="*/ 47714 h 437153"/>
                <a:gd name="connsiteX114" fmla="*/ 67884 w 607286"/>
                <a:gd name="connsiteY114" fmla="*/ 0 h 437153"/>
                <a:gd name="connsiteX115" fmla="*/ 539473 w 607286"/>
                <a:gd name="connsiteY115" fmla="*/ 0 h 437153"/>
                <a:gd name="connsiteX116" fmla="*/ 539473 w 607286"/>
                <a:gd name="connsiteY116" fmla="*/ 310417 h 437153"/>
                <a:gd name="connsiteX117" fmla="*/ 67884 w 607286"/>
                <a:gd name="connsiteY117" fmla="*/ 310417 h 437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607286" h="437153">
                  <a:moveTo>
                    <a:pt x="67893" y="324883"/>
                  </a:moveTo>
                  <a:lnTo>
                    <a:pt x="296916" y="324883"/>
                  </a:lnTo>
                  <a:lnTo>
                    <a:pt x="310370" y="324883"/>
                  </a:lnTo>
                  <a:lnTo>
                    <a:pt x="539393" y="324883"/>
                  </a:lnTo>
                  <a:lnTo>
                    <a:pt x="607286" y="415370"/>
                  </a:lnTo>
                  <a:lnTo>
                    <a:pt x="607286" y="437153"/>
                  </a:lnTo>
                  <a:lnTo>
                    <a:pt x="0" y="437153"/>
                  </a:lnTo>
                  <a:lnTo>
                    <a:pt x="0" y="415370"/>
                  </a:lnTo>
                  <a:close/>
                  <a:moveTo>
                    <a:pt x="306838" y="130969"/>
                  </a:moveTo>
                  <a:lnTo>
                    <a:pt x="311222" y="151745"/>
                  </a:lnTo>
                  <a:lnTo>
                    <a:pt x="332126" y="147293"/>
                  </a:lnTo>
                  <a:lnTo>
                    <a:pt x="335962" y="165414"/>
                  </a:lnTo>
                  <a:lnTo>
                    <a:pt x="315137" y="169866"/>
                  </a:lnTo>
                  <a:lnTo>
                    <a:pt x="319599" y="190643"/>
                  </a:lnTo>
                  <a:lnTo>
                    <a:pt x="301514" y="194548"/>
                  </a:lnTo>
                  <a:lnTo>
                    <a:pt x="297052" y="173693"/>
                  </a:lnTo>
                  <a:lnTo>
                    <a:pt x="276227" y="178146"/>
                  </a:lnTo>
                  <a:lnTo>
                    <a:pt x="272312" y="160103"/>
                  </a:lnTo>
                  <a:lnTo>
                    <a:pt x="293137" y="155651"/>
                  </a:lnTo>
                  <a:lnTo>
                    <a:pt x="288675" y="134874"/>
                  </a:lnTo>
                  <a:close/>
                  <a:moveTo>
                    <a:pt x="232843" y="123935"/>
                  </a:moveTo>
                  <a:cubicBezTo>
                    <a:pt x="237222" y="124091"/>
                    <a:pt x="241131" y="124950"/>
                    <a:pt x="244492" y="126434"/>
                  </a:cubicBezTo>
                  <a:cubicBezTo>
                    <a:pt x="247932" y="127917"/>
                    <a:pt x="250825" y="130103"/>
                    <a:pt x="253092" y="132992"/>
                  </a:cubicBezTo>
                  <a:cubicBezTo>
                    <a:pt x="255438" y="135959"/>
                    <a:pt x="257080" y="139550"/>
                    <a:pt x="257940" y="143922"/>
                  </a:cubicBezTo>
                  <a:cubicBezTo>
                    <a:pt x="259112" y="149154"/>
                    <a:pt x="258956" y="153838"/>
                    <a:pt x="257392" y="157976"/>
                  </a:cubicBezTo>
                  <a:cubicBezTo>
                    <a:pt x="255907" y="162036"/>
                    <a:pt x="253718" y="165862"/>
                    <a:pt x="250747" y="169297"/>
                  </a:cubicBezTo>
                  <a:cubicBezTo>
                    <a:pt x="247776" y="172810"/>
                    <a:pt x="244414" y="176089"/>
                    <a:pt x="240583" y="179212"/>
                  </a:cubicBezTo>
                  <a:cubicBezTo>
                    <a:pt x="236831" y="182335"/>
                    <a:pt x="233234" y="185458"/>
                    <a:pt x="229872" y="188660"/>
                  </a:cubicBezTo>
                  <a:lnTo>
                    <a:pt x="229951" y="188816"/>
                  </a:lnTo>
                  <a:lnTo>
                    <a:pt x="267165" y="180852"/>
                  </a:lnTo>
                  <a:lnTo>
                    <a:pt x="271465" y="200917"/>
                  </a:lnTo>
                  <a:lnTo>
                    <a:pt x="200163" y="216142"/>
                  </a:lnTo>
                  <a:cubicBezTo>
                    <a:pt x="199069" y="212160"/>
                    <a:pt x="198678" y="208413"/>
                    <a:pt x="199069" y="204821"/>
                  </a:cubicBezTo>
                  <a:cubicBezTo>
                    <a:pt x="199382" y="201152"/>
                    <a:pt x="200242" y="197794"/>
                    <a:pt x="201727" y="194593"/>
                  </a:cubicBezTo>
                  <a:cubicBezTo>
                    <a:pt x="202978" y="191861"/>
                    <a:pt x="204463" y="189206"/>
                    <a:pt x="206262" y="186708"/>
                  </a:cubicBezTo>
                  <a:cubicBezTo>
                    <a:pt x="208060" y="184131"/>
                    <a:pt x="210093" y="181711"/>
                    <a:pt x="212282" y="179447"/>
                  </a:cubicBezTo>
                  <a:cubicBezTo>
                    <a:pt x="214393" y="177104"/>
                    <a:pt x="216738" y="174840"/>
                    <a:pt x="219162" y="172654"/>
                  </a:cubicBezTo>
                  <a:cubicBezTo>
                    <a:pt x="221585" y="170468"/>
                    <a:pt x="223931" y="168282"/>
                    <a:pt x="226198" y="166174"/>
                  </a:cubicBezTo>
                  <a:cubicBezTo>
                    <a:pt x="227058" y="165315"/>
                    <a:pt x="228074" y="164378"/>
                    <a:pt x="229169" y="163285"/>
                  </a:cubicBezTo>
                  <a:cubicBezTo>
                    <a:pt x="230342" y="162192"/>
                    <a:pt x="231358" y="161099"/>
                    <a:pt x="232296" y="159928"/>
                  </a:cubicBezTo>
                  <a:cubicBezTo>
                    <a:pt x="233234" y="158679"/>
                    <a:pt x="233938" y="157429"/>
                    <a:pt x="234407" y="156102"/>
                  </a:cubicBezTo>
                  <a:cubicBezTo>
                    <a:pt x="234954" y="154775"/>
                    <a:pt x="235032" y="153370"/>
                    <a:pt x="234720" y="151808"/>
                  </a:cubicBezTo>
                  <a:cubicBezTo>
                    <a:pt x="233860" y="148060"/>
                    <a:pt x="232374" y="145640"/>
                    <a:pt x="230107" y="144625"/>
                  </a:cubicBezTo>
                  <a:cubicBezTo>
                    <a:pt x="227918" y="143610"/>
                    <a:pt x="225416" y="143376"/>
                    <a:pt x="222602" y="143922"/>
                  </a:cubicBezTo>
                  <a:cubicBezTo>
                    <a:pt x="217911" y="144937"/>
                    <a:pt x="214940" y="147202"/>
                    <a:pt x="213767" y="150715"/>
                  </a:cubicBezTo>
                  <a:cubicBezTo>
                    <a:pt x="212594" y="154228"/>
                    <a:pt x="212594" y="158444"/>
                    <a:pt x="213845" y="163441"/>
                  </a:cubicBezTo>
                  <a:lnTo>
                    <a:pt x="191642" y="168204"/>
                  </a:lnTo>
                  <a:cubicBezTo>
                    <a:pt x="190078" y="162661"/>
                    <a:pt x="189609" y="157429"/>
                    <a:pt x="190156" y="152745"/>
                  </a:cubicBezTo>
                  <a:cubicBezTo>
                    <a:pt x="190704" y="147982"/>
                    <a:pt x="192189" y="143766"/>
                    <a:pt x="194613" y="140097"/>
                  </a:cubicBezTo>
                  <a:cubicBezTo>
                    <a:pt x="197036" y="136427"/>
                    <a:pt x="200320" y="133304"/>
                    <a:pt x="204463" y="130806"/>
                  </a:cubicBezTo>
                  <a:cubicBezTo>
                    <a:pt x="208529" y="128307"/>
                    <a:pt x="213376" y="126434"/>
                    <a:pt x="218849" y="125263"/>
                  </a:cubicBezTo>
                  <a:cubicBezTo>
                    <a:pt x="223852" y="124169"/>
                    <a:pt x="228465" y="123701"/>
                    <a:pt x="232843" y="123935"/>
                  </a:cubicBezTo>
                  <a:close/>
                  <a:moveTo>
                    <a:pt x="384360" y="92226"/>
                  </a:moveTo>
                  <a:cubicBezTo>
                    <a:pt x="388818" y="92850"/>
                    <a:pt x="392415" y="94021"/>
                    <a:pt x="395386" y="95660"/>
                  </a:cubicBezTo>
                  <a:cubicBezTo>
                    <a:pt x="398358" y="97378"/>
                    <a:pt x="400625" y="99329"/>
                    <a:pt x="402189" y="101515"/>
                  </a:cubicBezTo>
                  <a:cubicBezTo>
                    <a:pt x="403832" y="103779"/>
                    <a:pt x="404770" y="105731"/>
                    <a:pt x="405161" y="107448"/>
                  </a:cubicBezTo>
                  <a:cubicBezTo>
                    <a:pt x="406099" y="111741"/>
                    <a:pt x="406256" y="115254"/>
                    <a:pt x="405552" y="117752"/>
                  </a:cubicBezTo>
                  <a:cubicBezTo>
                    <a:pt x="404926" y="120328"/>
                    <a:pt x="404066" y="122358"/>
                    <a:pt x="402971" y="123685"/>
                  </a:cubicBezTo>
                  <a:cubicBezTo>
                    <a:pt x="401877" y="125090"/>
                    <a:pt x="400782" y="126027"/>
                    <a:pt x="399687" y="126495"/>
                  </a:cubicBezTo>
                  <a:cubicBezTo>
                    <a:pt x="398592" y="127042"/>
                    <a:pt x="398045" y="127276"/>
                    <a:pt x="398045" y="127354"/>
                  </a:cubicBezTo>
                  <a:lnTo>
                    <a:pt x="398123" y="127588"/>
                  </a:lnTo>
                  <a:cubicBezTo>
                    <a:pt x="398123" y="127744"/>
                    <a:pt x="398514" y="127822"/>
                    <a:pt x="399218" y="127822"/>
                  </a:cubicBezTo>
                  <a:cubicBezTo>
                    <a:pt x="399922" y="127901"/>
                    <a:pt x="400782" y="127979"/>
                    <a:pt x="401877" y="128213"/>
                  </a:cubicBezTo>
                  <a:cubicBezTo>
                    <a:pt x="402971" y="128447"/>
                    <a:pt x="404144" y="128759"/>
                    <a:pt x="405474" y="129306"/>
                  </a:cubicBezTo>
                  <a:cubicBezTo>
                    <a:pt x="406881" y="129774"/>
                    <a:pt x="408132" y="130633"/>
                    <a:pt x="409462" y="131804"/>
                  </a:cubicBezTo>
                  <a:cubicBezTo>
                    <a:pt x="410713" y="132975"/>
                    <a:pt x="411886" y="134536"/>
                    <a:pt x="413059" y="136409"/>
                  </a:cubicBezTo>
                  <a:cubicBezTo>
                    <a:pt x="414154" y="138361"/>
                    <a:pt x="415014" y="140859"/>
                    <a:pt x="415718" y="143982"/>
                  </a:cubicBezTo>
                  <a:cubicBezTo>
                    <a:pt x="416265" y="146480"/>
                    <a:pt x="416265" y="149368"/>
                    <a:pt x="415874" y="152569"/>
                  </a:cubicBezTo>
                  <a:cubicBezTo>
                    <a:pt x="415483" y="155769"/>
                    <a:pt x="414232" y="158970"/>
                    <a:pt x="412121" y="162092"/>
                  </a:cubicBezTo>
                  <a:cubicBezTo>
                    <a:pt x="410009" y="165293"/>
                    <a:pt x="406959" y="168259"/>
                    <a:pt x="402893" y="170913"/>
                  </a:cubicBezTo>
                  <a:cubicBezTo>
                    <a:pt x="398827" y="173646"/>
                    <a:pt x="393431" y="175753"/>
                    <a:pt x="386706" y="177159"/>
                  </a:cubicBezTo>
                  <a:cubicBezTo>
                    <a:pt x="380607" y="178486"/>
                    <a:pt x="375211" y="178954"/>
                    <a:pt x="370676" y="178564"/>
                  </a:cubicBezTo>
                  <a:cubicBezTo>
                    <a:pt x="366140" y="178173"/>
                    <a:pt x="362387" y="177237"/>
                    <a:pt x="359180" y="175831"/>
                  </a:cubicBezTo>
                  <a:cubicBezTo>
                    <a:pt x="355974" y="174348"/>
                    <a:pt x="353472" y="172553"/>
                    <a:pt x="351439" y="170367"/>
                  </a:cubicBezTo>
                  <a:cubicBezTo>
                    <a:pt x="349484" y="168181"/>
                    <a:pt x="347920" y="165995"/>
                    <a:pt x="346669" y="163732"/>
                  </a:cubicBezTo>
                  <a:cubicBezTo>
                    <a:pt x="345496" y="161468"/>
                    <a:pt x="344714" y="159360"/>
                    <a:pt x="344245" y="157408"/>
                  </a:cubicBezTo>
                  <a:cubicBezTo>
                    <a:pt x="343775" y="155457"/>
                    <a:pt x="343463" y="153974"/>
                    <a:pt x="343306" y="152881"/>
                  </a:cubicBezTo>
                  <a:lnTo>
                    <a:pt x="365749" y="148119"/>
                  </a:lnTo>
                  <a:cubicBezTo>
                    <a:pt x="366531" y="152569"/>
                    <a:pt x="368330" y="155535"/>
                    <a:pt x="371067" y="157174"/>
                  </a:cubicBezTo>
                  <a:cubicBezTo>
                    <a:pt x="372474" y="158267"/>
                    <a:pt x="374116" y="158970"/>
                    <a:pt x="375915" y="159126"/>
                  </a:cubicBezTo>
                  <a:cubicBezTo>
                    <a:pt x="377713" y="159360"/>
                    <a:pt x="379668" y="159204"/>
                    <a:pt x="381702" y="158736"/>
                  </a:cubicBezTo>
                  <a:cubicBezTo>
                    <a:pt x="385064" y="158033"/>
                    <a:pt x="387566" y="156784"/>
                    <a:pt x="389287" y="154989"/>
                  </a:cubicBezTo>
                  <a:cubicBezTo>
                    <a:pt x="390929" y="153193"/>
                    <a:pt x="391398" y="150617"/>
                    <a:pt x="390694" y="147182"/>
                  </a:cubicBezTo>
                  <a:cubicBezTo>
                    <a:pt x="390303" y="145387"/>
                    <a:pt x="389678" y="143982"/>
                    <a:pt x="388818" y="143045"/>
                  </a:cubicBezTo>
                  <a:cubicBezTo>
                    <a:pt x="387957" y="142108"/>
                    <a:pt x="386941" y="141406"/>
                    <a:pt x="385768" y="140937"/>
                  </a:cubicBezTo>
                  <a:cubicBezTo>
                    <a:pt x="384595" y="140547"/>
                    <a:pt x="383344" y="140391"/>
                    <a:pt x="381936" y="140469"/>
                  </a:cubicBezTo>
                  <a:cubicBezTo>
                    <a:pt x="380607" y="140547"/>
                    <a:pt x="379199" y="140781"/>
                    <a:pt x="377870" y="141093"/>
                  </a:cubicBezTo>
                  <a:cubicBezTo>
                    <a:pt x="376149" y="141406"/>
                    <a:pt x="374820" y="141796"/>
                    <a:pt x="373882" y="142108"/>
                  </a:cubicBezTo>
                  <a:cubicBezTo>
                    <a:pt x="372865" y="142420"/>
                    <a:pt x="372005" y="142811"/>
                    <a:pt x="371145" y="143123"/>
                  </a:cubicBezTo>
                  <a:lnTo>
                    <a:pt x="367704" y="127042"/>
                  </a:lnTo>
                  <a:cubicBezTo>
                    <a:pt x="368564" y="126964"/>
                    <a:pt x="369581" y="126886"/>
                    <a:pt x="370676" y="126730"/>
                  </a:cubicBezTo>
                  <a:cubicBezTo>
                    <a:pt x="371770" y="126652"/>
                    <a:pt x="373100" y="126417"/>
                    <a:pt x="374664" y="126105"/>
                  </a:cubicBezTo>
                  <a:cubicBezTo>
                    <a:pt x="375915" y="125793"/>
                    <a:pt x="377166" y="125481"/>
                    <a:pt x="378417" y="125012"/>
                  </a:cubicBezTo>
                  <a:cubicBezTo>
                    <a:pt x="379747" y="124544"/>
                    <a:pt x="380841" y="123997"/>
                    <a:pt x="381858" y="123217"/>
                  </a:cubicBezTo>
                  <a:cubicBezTo>
                    <a:pt x="382796" y="122436"/>
                    <a:pt x="383578" y="121421"/>
                    <a:pt x="384047" y="120328"/>
                  </a:cubicBezTo>
                  <a:cubicBezTo>
                    <a:pt x="384595" y="119157"/>
                    <a:pt x="384595" y="117830"/>
                    <a:pt x="384282" y="116269"/>
                  </a:cubicBezTo>
                  <a:cubicBezTo>
                    <a:pt x="384047" y="115020"/>
                    <a:pt x="383422" y="113927"/>
                    <a:pt x="382562" y="113147"/>
                  </a:cubicBezTo>
                  <a:cubicBezTo>
                    <a:pt x="381702" y="112366"/>
                    <a:pt x="380685" y="111819"/>
                    <a:pt x="379590" y="111429"/>
                  </a:cubicBezTo>
                  <a:cubicBezTo>
                    <a:pt x="378417" y="111117"/>
                    <a:pt x="377166" y="110961"/>
                    <a:pt x="375837" y="110961"/>
                  </a:cubicBezTo>
                  <a:cubicBezTo>
                    <a:pt x="374429" y="110961"/>
                    <a:pt x="373178" y="111117"/>
                    <a:pt x="372005" y="111351"/>
                  </a:cubicBezTo>
                  <a:cubicBezTo>
                    <a:pt x="370441" y="111663"/>
                    <a:pt x="368955" y="112210"/>
                    <a:pt x="367626" y="112990"/>
                  </a:cubicBezTo>
                  <a:cubicBezTo>
                    <a:pt x="366297" y="113693"/>
                    <a:pt x="365202" y="114630"/>
                    <a:pt x="364342" y="115723"/>
                  </a:cubicBezTo>
                  <a:cubicBezTo>
                    <a:pt x="363481" y="116737"/>
                    <a:pt x="362934" y="117986"/>
                    <a:pt x="362621" y="119392"/>
                  </a:cubicBezTo>
                  <a:cubicBezTo>
                    <a:pt x="362308" y="120797"/>
                    <a:pt x="362387" y="122358"/>
                    <a:pt x="362856" y="124075"/>
                  </a:cubicBezTo>
                  <a:lnTo>
                    <a:pt x="340648" y="128759"/>
                  </a:lnTo>
                  <a:cubicBezTo>
                    <a:pt x="339631" y="123919"/>
                    <a:pt x="339709" y="119470"/>
                    <a:pt x="340804" y="115567"/>
                  </a:cubicBezTo>
                  <a:cubicBezTo>
                    <a:pt x="341821" y="111585"/>
                    <a:pt x="343619" y="108151"/>
                    <a:pt x="346278" y="105106"/>
                  </a:cubicBezTo>
                  <a:cubicBezTo>
                    <a:pt x="348937" y="102140"/>
                    <a:pt x="352221" y="99642"/>
                    <a:pt x="356053" y="97612"/>
                  </a:cubicBezTo>
                  <a:cubicBezTo>
                    <a:pt x="359884" y="95582"/>
                    <a:pt x="364185" y="94099"/>
                    <a:pt x="368799" y="93084"/>
                  </a:cubicBezTo>
                  <a:cubicBezTo>
                    <a:pt x="374820" y="91835"/>
                    <a:pt x="379981" y="91523"/>
                    <a:pt x="384360" y="92226"/>
                  </a:cubicBezTo>
                  <a:close/>
                  <a:moveTo>
                    <a:pt x="115676" y="47714"/>
                  </a:moveTo>
                  <a:lnTo>
                    <a:pt x="115676" y="262703"/>
                  </a:lnTo>
                  <a:lnTo>
                    <a:pt x="491681" y="262703"/>
                  </a:lnTo>
                  <a:lnTo>
                    <a:pt x="491681" y="47714"/>
                  </a:lnTo>
                  <a:close/>
                  <a:moveTo>
                    <a:pt x="67884" y="0"/>
                  </a:moveTo>
                  <a:lnTo>
                    <a:pt x="539473" y="0"/>
                  </a:lnTo>
                  <a:lnTo>
                    <a:pt x="539473" y="310417"/>
                  </a:lnTo>
                  <a:lnTo>
                    <a:pt x="67884" y="3104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sz="3200"/>
            </a:p>
          </p:txBody>
        </p:sp>
        <p:sp>
          <p:nvSpPr>
            <p:cNvPr id="11" name="íšľîḓê">
              <a:extLst>
                <a:ext uri="{FF2B5EF4-FFF2-40B4-BE49-F238E27FC236}">
                  <a16:creationId xmlns:a16="http://schemas.microsoft.com/office/drawing/2014/main" xmlns="" id="{0797206E-E9B3-4E7B-9E2C-B854C2FF1470}"/>
                </a:ext>
              </a:extLst>
            </p:cNvPr>
            <p:cNvSpPr/>
            <p:nvPr/>
          </p:nvSpPr>
          <p:spPr bwMode="auto">
            <a:xfrm>
              <a:off x="678416" y="4613899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iṡļidé">
              <a:extLst>
                <a:ext uri="{FF2B5EF4-FFF2-40B4-BE49-F238E27FC236}">
                  <a16:creationId xmlns:a16="http://schemas.microsoft.com/office/drawing/2014/main" xmlns="" id="{90040822-CFCB-48EB-8AEA-AC5576EDAFDA}"/>
                </a:ext>
              </a:extLst>
            </p:cNvPr>
            <p:cNvSpPr txBox="1"/>
            <p:nvPr/>
          </p:nvSpPr>
          <p:spPr bwMode="auto">
            <a:xfrm>
              <a:off x="678416" y="42263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99D35287-EB03-4FC5-9FE9-611D76E925CD}"/>
                </a:ext>
              </a:extLst>
            </p:cNvPr>
            <p:cNvCxnSpPr/>
            <p:nvPr/>
          </p:nvCxnSpPr>
          <p:spPr>
            <a:xfrm flipH="1">
              <a:off x="1732447" y="2699205"/>
              <a:ext cx="1" cy="66952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B4E10F80-EA23-4DD7-A7CA-9A9096685979}"/>
                </a:ext>
              </a:extLst>
            </p:cNvPr>
            <p:cNvCxnSpPr/>
            <p:nvPr/>
          </p:nvCxnSpPr>
          <p:spPr>
            <a:xfrm>
              <a:off x="3883138" y="5160010"/>
              <a:ext cx="2103624" cy="11288"/>
            </a:xfrm>
            <a:prstGeom prst="line">
              <a:avLst/>
            </a:prstGeom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8E72E752-C29E-445C-8CA4-F9BD3BCE035A}"/>
                </a:ext>
              </a:extLst>
            </p:cNvPr>
            <p:cNvCxnSpPr/>
            <p:nvPr/>
          </p:nvCxnSpPr>
          <p:spPr>
            <a:xfrm flipV="1">
              <a:off x="6099293" y="2699205"/>
              <a:ext cx="1" cy="66952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îŝľïďé">
              <a:extLst>
                <a:ext uri="{FF2B5EF4-FFF2-40B4-BE49-F238E27FC236}">
                  <a16:creationId xmlns:a16="http://schemas.microsoft.com/office/drawing/2014/main" xmlns="" id="{092B4BE3-3DCA-4B92-9F3F-416E69067A82}"/>
                </a:ext>
              </a:extLst>
            </p:cNvPr>
            <p:cNvSpPr/>
            <p:nvPr/>
          </p:nvSpPr>
          <p:spPr>
            <a:xfrm>
              <a:off x="5912572" y="3368732"/>
              <a:ext cx="373442" cy="373442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85000" lnSpcReduction="20000"/>
            </a:bodyPr>
            <a:lstStyle/>
            <a:p>
              <a:pPr algn="ctr"/>
              <a:r>
                <a:rPr lang="en-US" sz="1600" b="1" dirty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17" name="išľîḍè">
              <a:extLst>
                <a:ext uri="{FF2B5EF4-FFF2-40B4-BE49-F238E27FC236}">
                  <a16:creationId xmlns:a16="http://schemas.microsoft.com/office/drawing/2014/main" xmlns="" id="{06786D7A-77AF-46F3-91F5-E9818FF2F7C3}"/>
                </a:ext>
              </a:extLst>
            </p:cNvPr>
            <p:cNvSpPr/>
            <p:nvPr/>
          </p:nvSpPr>
          <p:spPr>
            <a:xfrm>
              <a:off x="5776021" y="2052660"/>
              <a:ext cx="646545" cy="64654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18" name="íṩḷidê">
              <a:extLst>
                <a:ext uri="{FF2B5EF4-FFF2-40B4-BE49-F238E27FC236}">
                  <a16:creationId xmlns:a16="http://schemas.microsoft.com/office/drawing/2014/main" xmlns="" id="{DAA02C9B-B7F7-4C96-8F4B-95E90E77D27A}"/>
                </a:ext>
              </a:extLst>
            </p:cNvPr>
            <p:cNvSpPr/>
            <p:nvPr/>
          </p:nvSpPr>
          <p:spPr>
            <a:xfrm>
              <a:off x="5916161" y="2244105"/>
              <a:ext cx="366264" cy="263654"/>
            </a:xfrm>
            <a:custGeom>
              <a:avLst/>
              <a:gdLst>
                <a:gd name="connsiteX0" fmla="*/ 67893 w 607286"/>
                <a:gd name="connsiteY0" fmla="*/ 324883 h 437153"/>
                <a:gd name="connsiteX1" fmla="*/ 296916 w 607286"/>
                <a:gd name="connsiteY1" fmla="*/ 324883 h 437153"/>
                <a:gd name="connsiteX2" fmla="*/ 310370 w 607286"/>
                <a:gd name="connsiteY2" fmla="*/ 324883 h 437153"/>
                <a:gd name="connsiteX3" fmla="*/ 539393 w 607286"/>
                <a:gd name="connsiteY3" fmla="*/ 324883 h 437153"/>
                <a:gd name="connsiteX4" fmla="*/ 607286 w 607286"/>
                <a:gd name="connsiteY4" fmla="*/ 415370 h 437153"/>
                <a:gd name="connsiteX5" fmla="*/ 607286 w 607286"/>
                <a:gd name="connsiteY5" fmla="*/ 437153 h 437153"/>
                <a:gd name="connsiteX6" fmla="*/ 0 w 607286"/>
                <a:gd name="connsiteY6" fmla="*/ 437153 h 437153"/>
                <a:gd name="connsiteX7" fmla="*/ 0 w 607286"/>
                <a:gd name="connsiteY7" fmla="*/ 415370 h 437153"/>
                <a:gd name="connsiteX8" fmla="*/ 306838 w 607286"/>
                <a:gd name="connsiteY8" fmla="*/ 130969 h 437153"/>
                <a:gd name="connsiteX9" fmla="*/ 311222 w 607286"/>
                <a:gd name="connsiteY9" fmla="*/ 151745 h 437153"/>
                <a:gd name="connsiteX10" fmla="*/ 332126 w 607286"/>
                <a:gd name="connsiteY10" fmla="*/ 147293 h 437153"/>
                <a:gd name="connsiteX11" fmla="*/ 335962 w 607286"/>
                <a:gd name="connsiteY11" fmla="*/ 165414 h 437153"/>
                <a:gd name="connsiteX12" fmla="*/ 315137 w 607286"/>
                <a:gd name="connsiteY12" fmla="*/ 169866 h 437153"/>
                <a:gd name="connsiteX13" fmla="*/ 319599 w 607286"/>
                <a:gd name="connsiteY13" fmla="*/ 190643 h 437153"/>
                <a:gd name="connsiteX14" fmla="*/ 301514 w 607286"/>
                <a:gd name="connsiteY14" fmla="*/ 194548 h 437153"/>
                <a:gd name="connsiteX15" fmla="*/ 297052 w 607286"/>
                <a:gd name="connsiteY15" fmla="*/ 173693 h 437153"/>
                <a:gd name="connsiteX16" fmla="*/ 276227 w 607286"/>
                <a:gd name="connsiteY16" fmla="*/ 178146 h 437153"/>
                <a:gd name="connsiteX17" fmla="*/ 272312 w 607286"/>
                <a:gd name="connsiteY17" fmla="*/ 160103 h 437153"/>
                <a:gd name="connsiteX18" fmla="*/ 293137 w 607286"/>
                <a:gd name="connsiteY18" fmla="*/ 155651 h 437153"/>
                <a:gd name="connsiteX19" fmla="*/ 288675 w 607286"/>
                <a:gd name="connsiteY19" fmla="*/ 134874 h 437153"/>
                <a:gd name="connsiteX20" fmla="*/ 232843 w 607286"/>
                <a:gd name="connsiteY20" fmla="*/ 123935 h 437153"/>
                <a:gd name="connsiteX21" fmla="*/ 244492 w 607286"/>
                <a:gd name="connsiteY21" fmla="*/ 126434 h 437153"/>
                <a:gd name="connsiteX22" fmla="*/ 253092 w 607286"/>
                <a:gd name="connsiteY22" fmla="*/ 132992 h 437153"/>
                <a:gd name="connsiteX23" fmla="*/ 257940 w 607286"/>
                <a:gd name="connsiteY23" fmla="*/ 143922 h 437153"/>
                <a:gd name="connsiteX24" fmla="*/ 257392 w 607286"/>
                <a:gd name="connsiteY24" fmla="*/ 157976 h 437153"/>
                <a:gd name="connsiteX25" fmla="*/ 250747 w 607286"/>
                <a:gd name="connsiteY25" fmla="*/ 169297 h 437153"/>
                <a:gd name="connsiteX26" fmla="*/ 240583 w 607286"/>
                <a:gd name="connsiteY26" fmla="*/ 179212 h 437153"/>
                <a:gd name="connsiteX27" fmla="*/ 229872 w 607286"/>
                <a:gd name="connsiteY27" fmla="*/ 188660 h 437153"/>
                <a:gd name="connsiteX28" fmla="*/ 229951 w 607286"/>
                <a:gd name="connsiteY28" fmla="*/ 188816 h 437153"/>
                <a:gd name="connsiteX29" fmla="*/ 267165 w 607286"/>
                <a:gd name="connsiteY29" fmla="*/ 180852 h 437153"/>
                <a:gd name="connsiteX30" fmla="*/ 271465 w 607286"/>
                <a:gd name="connsiteY30" fmla="*/ 200917 h 437153"/>
                <a:gd name="connsiteX31" fmla="*/ 200163 w 607286"/>
                <a:gd name="connsiteY31" fmla="*/ 216142 h 437153"/>
                <a:gd name="connsiteX32" fmla="*/ 199069 w 607286"/>
                <a:gd name="connsiteY32" fmla="*/ 204821 h 437153"/>
                <a:gd name="connsiteX33" fmla="*/ 201727 w 607286"/>
                <a:gd name="connsiteY33" fmla="*/ 194593 h 437153"/>
                <a:gd name="connsiteX34" fmla="*/ 206262 w 607286"/>
                <a:gd name="connsiteY34" fmla="*/ 186708 h 437153"/>
                <a:gd name="connsiteX35" fmla="*/ 212282 w 607286"/>
                <a:gd name="connsiteY35" fmla="*/ 179447 h 437153"/>
                <a:gd name="connsiteX36" fmla="*/ 219162 w 607286"/>
                <a:gd name="connsiteY36" fmla="*/ 172654 h 437153"/>
                <a:gd name="connsiteX37" fmla="*/ 226198 w 607286"/>
                <a:gd name="connsiteY37" fmla="*/ 166174 h 437153"/>
                <a:gd name="connsiteX38" fmla="*/ 229169 w 607286"/>
                <a:gd name="connsiteY38" fmla="*/ 163285 h 437153"/>
                <a:gd name="connsiteX39" fmla="*/ 232296 w 607286"/>
                <a:gd name="connsiteY39" fmla="*/ 159928 h 437153"/>
                <a:gd name="connsiteX40" fmla="*/ 234407 w 607286"/>
                <a:gd name="connsiteY40" fmla="*/ 156102 h 437153"/>
                <a:gd name="connsiteX41" fmla="*/ 234720 w 607286"/>
                <a:gd name="connsiteY41" fmla="*/ 151808 h 437153"/>
                <a:gd name="connsiteX42" fmla="*/ 230107 w 607286"/>
                <a:gd name="connsiteY42" fmla="*/ 144625 h 437153"/>
                <a:gd name="connsiteX43" fmla="*/ 222602 w 607286"/>
                <a:gd name="connsiteY43" fmla="*/ 143922 h 437153"/>
                <a:gd name="connsiteX44" fmla="*/ 213767 w 607286"/>
                <a:gd name="connsiteY44" fmla="*/ 150715 h 437153"/>
                <a:gd name="connsiteX45" fmla="*/ 213845 w 607286"/>
                <a:gd name="connsiteY45" fmla="*/ 163441 h 437153"/>
                <a:gd name="connsiteX46" fmla="*/ 191642 w 607286"/>
                <a:gd name="connsiteY46" fmla="*/ 168204 h 437153"/>
                <a:gd name="connsiteX47" fmla="*/ 190156 w 607286"/>
                <a:gd name="connsiteY47" fmla="*/ 152745 h 437153"/>
                <a:gd name="connsiteX48" fmla="*/ 194613 w 607286"/>
                <a:gd name="connsiteY48" fmla="*/ 140097 h 437153"/>
                <a:gd name="connsiteX49" fmla="*/ 204463 w 607286"/>
                <a:gd name="connsiteY49" fmla="*/ 130806 h 437153"/>
                <a:gd name="connsiteX50" fmla="*/ 218849 w 607286"/>
                <a:gd name="connsiteY50" fmla="*/ 125263 h 437153"/>
                <a:gd name="connsiteX51" fmla="*/ 232843 w 607286"/>
                <a:gd name="connsiteY51" fmla="*/ 123935 h 437153"/>
                <a:gd name="connsiteX52" fmla="*/ 384360 w 607286"/>
                <a:gd name="connsiteY52" fmla="*/ 92226 h 437153"/>
                <a:gd name="connsiteX53" fmla="*/ 395386 w 607286"/>
                <a:gd name="connsiteY53" fmla="*/ 95660 h 437153"/>
                <a:gd name="connsiteX54" fmla="*/ 402189 w 607286"/>
                <a:gd name="connsiteY54" fmla="*/ 101515 h 437153"/>
                <a:gd name="connsiteX55" fmla="*/ 405161 w 607286"/>
                <a:gd name="connsiteY55" fmla="*/ 107448 h 437153"/>
                <a:gd name="connsiteX56" fmla="*/ 405552 w 607286"/>
                <a:gd name="connsiteY56" fmla="*/ 117752 h 437153"/>
                <a:gd name="connsiteX57" fmla="*/ 402971 w 607286"/>
                <a:gd name="connsiteY57" fmla="*/ 123685 h 437153"/>
                <a:gd name="connsiteX58" fmla="*/ 399687 w 607286"/>
                <a:gd name="connsiteY58" fmla="*/ 126495 h 437153"/>
                <a:gd name="connsiteX59" fmla="*/ 398045 w 607286"/>
                <a:gd name="connsiteY59" fmla="*/ 127354 h 437153"/>
                <a:gd name="connsiteX60" fmla="*/ 398123 w 607286"/>
                <a:gd name="connsiteY60" fmla="*/ 127588 h 437153"/>
                <a:gd name="connsiteX61" fmla="*/ 399218 w 607286"/>
                <a:gd name="connsiteY61" fmla="*/ 127822 h 437153"/>
                <a:gd name="connsiteX62" fmla="*/ 401877 w 607286"/>
                <a:gd name="connsiteY62" fmla="*/ 128213 h 437153"/>
                <a:gd name="connsiteX63" fmla="*/ 405474 w 607286"/>
                <a:gd name="connsiteY63" fmla="*/ 129306 h 437153"/>
                <a:gd name="connsiteX64" fmla="*/ 409462 w 607286"/>
                <a:gd name="connsiteY64" fmla="*/ 131804 h 437153"/>
                <a:gd name="connsiteX65" fmla="*/ 413059 w 607286"/>
                <a:gd name="connsiteY65" fmla="*/ 136409 h 437153"/>
                <a:gd name="connsiteX66" fmla="*/ 415718 w 607286"/>
                <a:gd name="connsiteY66" fmla="*/ 143982 h 437153"/>
                <a:gd name="connsiteX67" fmla="*/ 415874 w 607286"/>
                <a:gd name="connsiteY67" fmla="*/ 152569 h 437153"/>
                <a:gd name="connsiteX68" fmla="*/ 412121 w 607286"/>
                <a:gd name="connsiteY68" fmla="*/ 162092 h 437153"/>
                <a:gd name="connsiteX69" fmla="*/ 402893 w 607286"/>
                <a:gd name="connsiteY69" fmla="*/ 170913 h 437153"/>
                <a:gd name="connsiteX70" fmla="*/ 386706 w 607286"/>
                <a:gd name="connsiteY70" fmla="*/ 177159 h 437153"/>
                <a:gd name="connsiteX71" fmla="*/ 370676 w 607286"/>
                <a:gd name="connsiteY71" fmla="*/ 178564 h 437153"/>
                <a:gd name="connsiteX72" fmla="*/ 359180 w 607286"/>
                <a:gd name="connsiteY72" fmla="*/ 175831 h 437153"/>
                <a:gd name="connsiteX73" fmla="*/ 351439 w 607286"/>
                <a:gd name="connsiteY73" fmla="*/ 170367 h 437153"/>
                <a:gd name="connsiteX74" fmla="*/ 346669 w 607286"/>
                <a:gd name="connsiteY74" fmla="*/ 163732 h 437153"/>
                <a:gd name="connsiteX75" fmla="*/ 344245 w 607286"/>
                <a:gd name="connsiteY75" fmla="*/ 157408 h 437153"/>
                <a:gd name="connsiteX76" fmla="*/ 343306 w 607286"/>
                <a:gd name="connsiteY76" fmla="*/ 152881 h 437153"/>
                <a:gd name="connsiteX77" fmla="*/ 365749 w 607286"/>
                <a:gd name="connsiteY77" fmla="*/ 148119 h 437153"/>
                <a:gd name="connsiteX78" fmla="*/ 371067 w 607286"/>
                <a:gd name="connsiteY78" fmla="*/ 157174 h 437153"/>
                <a:gd name="connsiteX79" fmla="*/ 375915 w 607286"/>
                <a:gd name="connsiteY79" fmla="*/ 159126 h 437153"/>
                <a:gd name="connsiteX80" fmla="*/ 381702 w 607286"/>
                <a:gd name="connsiteY80" fmla="*/ 158736 h 437153"/>
                <a:gd name="connsiteX81" fmla="*/ 389287 w 607286"/>
                <a:gd name="connsiteY81" fmla="*/ 154989 h 437153"/>
                <a:gd name="connsiteX82" fmla="*/ 390694 w 607286"/>
                <a:gd name="connsiteY82" fmla="*/ 147182 h 437153"/>
                <a:gd name="connsiteX83" fmla="*/ 388818 w 607286"/>
                <a:gd name="connsiteY83" fmla="*/ 143045 h 437153"/>
                <a:gd name="connsiteX84" fmla="*/ 385768 w 607286"/>
                <a:gd name="connsiteY84" fmla="*/ 140937 h 437153"/>
                <a:gd name="connsiteX85" fmla="*/ 381936 w 607286"/>
                <a:gd name="connsiteY85" fmla="*/ 140469 h 437153"/>
                <a:gd name="connsiteX86" fmla="*/ 377870 w 607286"/>
                <a:gd name="connsiteY86" fmla="*/ 141093 h 437153"/>
                <a:gd name="connsiteX87" fmla="*/ 373882 w 607286"/>
                <a:gd name="connsiteY87" fmla="*/ 142108 h 437153"/>
                <a:gd name="connsiteX88" fmla="*/ 371145 w 607286"/>
                <a:gd name="connsiteY88" fmla="*/ 143123 h 437153"/>
                <a:gd name="connsiteX89" fmla="*/ 367704 w 607286"/>
                <a:gd name="connsiteY89" fmla="*/ 127042 h 437153"/>
                <a:gd name="connsiteX90" fmla="*/ 370676 w 607286"/>
                <a:gd name="connsiteY90" fmla="*/ 126730 h 437153"/>
                <a:gd name="connsiteX91" fmla="*/ 374664 w 607286"/>
                <a:gd name="connsiteY91" fmla="*/ 126105 h 437153"/>
                <a:gd name="connsiteX92" fmla="*/ 378417 w 607286"/>
                <a:gd name="connsiteY92" fmla="*/ 125012 h 437153"/>
                <a:gd name="connsiteX93" fmla="*/ 381858 w 607286"/>
                <a:gd name="connsiteY93" fmla="*/ 123217 h 437153"/>
                <a:gd name="connsiteX94" fmla="*/ 384047 w 607286"/>
                <a:gd name="connsiteY94" fmla="*/ 120328 h 437153"/>
                <a:gd name="connsiteX95" fmla="*/ 384282 w 607286"/>
                <a:gd name="connsiteY95" fmla="*/ 116269 h 437153"/>
                <a:gd name="connsiteX96" fmla="*/ 382562 w 607286"/>
                <a:gd name="connsiteY96" fmla="*/ 113147 h 437153"/>
                <a:gd name="connsiteX97" fmla="*/ 379590 w 607286"/>
                <a:gd name="connsiteY97" fmla="*/ 111429 h 437153"/>
                <a:gd name="connsiteX98" fmla="*/ 375837 w 607286"/>
                <a:gd name="connsiteY98" fmla="*/ 110961 h 437153"/>
                <a:gd name="connsiteX99" fmla="*/ 372005 w 607286"/>
                <a:gd name="connsiteY99" fmla="*/ 111351 h 437153"/>
                <a:gd name="connsiteX100" fmla="*/ 367626 w 607286"/>
                <a:gd name="connsiteY100" fmla="*/ 112990 h 437153"/>
                <a:gd name="connsiteX101" fmla="*/ 364342 w 607286"/>
                <a:gd name="connsiteY101" fmla="*/ 115723 h 437153"/>
                <a:gd name="connsiteX102" fmla="*/ 362621 w 607286"/>
                <a:gd name="connsiteY102" fmla="*/ 119392 h 437153"/>
                <a:gd name="connsiteX103" fmla="*/ 362856 w 607286"/>
                <a:gd name="connsiteY103" fmla="*/ 124075 h 437153"/>
                <a:gd name="connsiteX104" fmla="*/ 340648 w 607286"/>
                <a:gd name="connsiteY104" fmla="*/ 128759 h 437153"/>
                <a:gd name="connsiteX105" fmla="*/ 340804 w 607286"/>
                <a:gd name="connsiteY105" fmla="*/ 115567 h 437153"/>
                <a:gd name="connsiteX106" fmla="*/ 346278 w 607286"/>
                <a:gd name="connsiteY106" fmla="*/ 105106 h 437153"/>
                <a:gd name="connsiteX107" fmla="*/ 356053 w 607286"/>
                <a:gd name="connsiteY107" fmla="*/ 97612 h 437153"/>
                <a:gd name="connsiteX108" fmla="*/ 368799 w 607286"/>
                <a:gd name="connsiteY108" fmla="*/ 93084 h 437153"/>
                <a:gd name="connsiteX109" fmla="*/ 384360 w 607286"/>
                <a:gd name="connsiteY109" fmla="*/ 92226 h 437153"/>
                <a:gd name="connsiteX110" fmla="*/ 115676 w 607286"/>
                <a:gd name="connsiteY110" fmla="*/ 47714 h 437153"/>
                <a:gd name="connsiteX111" fmla="*/ 115676 w 607286"/>
                <a:gd name="connsiteY111" fmla="*/ 262703 h 437153"/>
                <a:gd name="connsiteX112" fmla="*/ 491681 w 607286"/>
                <a:gd name="connsiteY112" fmla="*/ 262703 h 437153"/>
                <a:gd name="connsiteX113" fmla="*/ 491681 w 607286"/>
                <a:gd name="connsiteY113" fmla="*/ 47714 h 437153"/>
                <a:gd name="connsiteX114" fmla="*/ 67884 w 607286"/>
                <a:gd name="connsiteY114" fmla="*/ 0 h 437153"/>
                <a:gd name="connsiteX115" fmla="*/ 539473 w 607286"/>
                <a:gd name="connsiteY115" fmla="*/ 0 h 437153"/>
                <a:gd name="connsiteX116" fmla="*/ 539473 w 607286"/>
                <a:gd name="connsiteY116" fmla="*/ 310417 h 437153"/>
                <a:gd name="connsiteX117" fmla="*/ 67884 w 607286"/>
                <a:gd name="connsiteY117" fmla="*/ 310417 h 437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607286" h="437153">
                  <a:moveTo>
                    <a:pt x="67893" y="324883"/>
                  </a:moveTo>
                  <a:lnTo>
                    <a:pt x="296916" y="324883"/>
                  </a:lnTo>
                  <a:lnTo>
                    <a:pt x="310370" y="324883"/>
                  </a:lnTo>
                  <a:lnTo>
                    <a:pt x="539393" y="324883"/>
                  </a:lnTo>
                  <a:lnTo>
                    <a:pt x="607286" y="415370"/>
                  </a:lnTo>
                  <a:lnTo>
                    <a:pt x="607286" y="437153"/>
                  </a:lnTo>
                  <a:lnTo>
                    <a:pt x="0" y="437153"/>
                  </a:lnTo>
                  <a:lnTo>
                    <a:pt x="0" y="415370"/>
                  </a:lnTo>
                  <a:close/>
                  <a:moveTo>
                    <a:pt x="306838" y="130969"/>
                  </a:moveTo>
                  <a:lnTo>
                    <a:pt x="311222" y="151745"/>
                  </a:lnTo>
                  <a:lnTo>
                    <a:pt x="332126" y="147293"/>
                  </a:lnTo>
                  <a:lnTo>
                    <a:pt x="335962" y="165414"/>
                  </a:lnTo>
                  <a:lnTo>
                    <a:pt x="315137" y="169866"/>
                  </a:lnTo>
                  <a:lnTo>
                    <a:pt x="319599" y="190643"/>
                  </a:lnTo>
                  <a:lnTo>
                    <a:pt x="301514" y="194548"/>
                  </a:lnTo>
                  <a:lnTo>
                    <a:pt x="297052" y="173693"/>
                  </a:lnTo>
                  <a:lnTo>
                    <a:pt x="276227" y="178146"/>
                  </a:lnTo>
                  <a:lnTo>
                    <a:pt x="272312" y="160103"/>
                  </a:lnTo>
                  <a:lnTo>
                    <a:pt x="293137" y="155651"/>
                  </a:lnTo>
                  <a:lnTo>
                    <a:pt x="288675" y="134874"/>
                  </a:lnTo>
                  <a:close/>
                  <a:moveTo>
                    <a:pt x="232843" y="123935"/>
                  </a:moveTo>
                  <a:cubicBezTo>
                    <a:pt x="237222" y="124091"/>
                    <a:pt x="241131" y="124950"/>
                    <a:pt x="244492" y="126434"/>
                  </a:cubicBezTo>
                  <a:cubicBezTo>
                    <a:pt x="247932" y="127917"/>
                    <a:pt x="250825" y="130103"/>
                    <a:pt x="253092" y="132992"/>
                  </a:cubicBezTo>
                  <a:cubicBezTo>
                    <a:pt x="255438" y="135959"/>
                    <a:pt x="257080" y="139550"/>
                    <a:pt x="257940" y="143922"/>
                  </a:cubicBezTo>
                  <a:cubicBezTo>
                    <a:pt x="259112" y="149154"/>
                    <a:pt x="258956" y="153838"/>
                    <a:pt x="257392" y="157976"/>
                  </a:cubicBezTo>
                  <a:cubicBezTo>
                    <a:pt x="255907" y="162036"/>
                    <a:pt x="253718" y="165862"/>
                    <a:pt x="250747" y="169297"/>
                  </a:cubicBezTo>
                  <a:cubicBezTo>
                    <a:pt x="247776" y="172810"/>
                    <a:pt x="244414" y="176089"/>
                    <a:pt x="240583" y="179212"/>
                  </a:cubicBezTo>
                  <a:cubicBezTo>
                    <a:pt x="236831" y="182335"/>
                    <a:pt x="233234" y="185458"/>
                    <a:pt x="229872" y="188660"/>
                  </a:cubicBezTo>
                  <a:lnTo>
                    <a:pt x="229951" y="188816"/>
                  </a:lnTo>
                  <a:lnTo>
                    <a:pt x="267165" y="180852"/>
                  </a:lnTo>
                  <a:lnTo>
                    <a:pt x="271465" y="200917"/>
                  </a:lnTo>
                  <a:lnTo>
                    <a:pt x="200163" y="216142"/>
                  </a:lnTo>
                  <a:cubicBezTo>
                    <a:pt x="199069" y="212160"/>
                    <a:pt x="198678" y="208413"/>
                    <a:pt x="199069" y="204821"/>
                  </a:cubicBezTo>
                  <a:cubicBezTo>
                    <a:pt x="199382" y="201152"/>
                    <a:pt x="200242" y="197794"/>
                    <a:pt x="201727" y="194593"/>
                  </a:cubicBezTo>
                  <a:cubicBezTo>
                    <a:pt x="202978" y="191861"/>
                    <a:pt x="204463" y="189206"/>
                    <a:pt x="206262" y="186708"/>
                  </a:cubicBezTo>
                  <a:cubicBezTo>
                    <a:pt x="208060" y="184131"/>
                    <a:pt x="210093" y="181711"/>
                    <a:pt x="212282" y="179447"/>
                  </a:cubicBezTo>
                  <a:cubicBezTo>
                    <a:pt x="214393" y="177104"/>
                    <a:pt x="216738" y="174840"/>
                    <a:pt x="219162" y="172654"/>
                  </a:cubicBezTo>
                  <a:cubicBezTo>
                    <a:pt x="221585" y="170468"/>
                    <a:pt x="223931" y="168282"/>
                    <a:pt x="226198" y="166174"/>
                  </a:cubicBezTo>
                  <a:cubicBezTo>
                    <a:pt x="227058" y="165315"/>
                    <a:pt x="228074" y="164378"/>
                    <a:pt x="229169" y="163285"/>
                  </a:cubicBezTo>
                  <a:cubicBezTo>
                    <a:pt x="230342" y="162192"/>
                    <a:pt x="231358" y="161099"/>
                    <a:pt x="232296" y="159928"/>
                  </a:cubicBezTo>
                  <a:cubicBezTo>
                    <a:pt x="233234" y="158679"/>
                    <a:pt x="233938" y="157429"/>
                    <a:pt x="234407" y="156102"/>
                  </a:cubicBezTo>
                  <a:cubicBezTo>
                    <a:pt x="234954" y="154775"/>
                    <a:pt x="235032" y="153370"/>
                    <a:pt x="234720" y="151808"/>
                  </a:cubicBezTo>
                  <a:cubicBezTo>
                    <a:pt x="233860" y="148060"/>
                    <a:pt x="232374" y="145640"/>
                    <a:pt x="230107" y="144625"/>
                  </a:cubicBezTo>
                  <a:cubicBezTo>
                    <a:pt x="227918" y="143610"/>
                    <a:pt x="225416" y="143376"/>
                    <a:pt x="222602" y="143922"/>
                  </a:cubicBezTo>
                  <a:cubicBezTo>
                    <a:pt x="217911" y="144937"/>
                    <a:pt x="214940" y="147202"/>
                    <a:pt x="213767" y="150715"/>
                  </a:cubicBezTo>
                  <a:cubicBezTo>
                    <a:pt x="212594" y="154228"/>
                    <a:pt x="212594" y="158444"/>
                    <a:pt x="213845" y="163441"/>
                  </a:cubicBezTo>
                  <a:lnTo>
                    <a:pt x="191642" y="168204"/>
                  </a:lnTo>
                  <a:cubicBezTo>
                    <a:pt x="190078" y="162661"/>
                    <a:pt x="189609" y="157429"/>
                    <a:pt x="190156" y="152745"/>
                  </a:cubicBezTo>
                  <a:cubicBezTo>
                    <a:pt x="190704" y="147982"/>
                    <a:pt x="192189" y="143766"/>
                    <a:pt x="194613" y="140097"/>
                  </a:cubicBezTo>
                  <a:cubicBezTo>
                    <a:pt x="197036" y="136427"/>
                    <a:pt x="200320" y="133304"/>
                    <a:pt x="204463" y="130806"/>
                  </a:cubicBezTo>
                  <a:cubicBezTo>
                    <a:pt x="208529" y="128307"/>
                    <a:pt x="213376" y="126434"/>
                    <a:pt x="218849" y="125263"/>
                  </a:cubicBezTo>
                  <a:cubicBezTo>
                    <a:pt x="223852" y="124169"/>
                    <a:pt x="228465" y="123701"/>
                    <a:pt x="232843" y="123935"/>
                  </a:cubicBezTo>
                  <a:close/>
                  <a:moveTo>
                    <a:pt x="384360" y="92226"/>
                  </a:moveTo>
                  <a:cubicBezTo>
                    <a:pt x="388818" y="92850"/>
                    <a:pt x="392415" y="94021"/>
                    <a:pt x="395386" y="95660"/>
                  </a:cubicBezTo>
                  <a:cubicBezTo>
                    <a:pt x="398358" y="97378"/>
                    <a:pt x="400625" y="99329"/>
                    <a:pt x="402189" y="101515"/>
                  </a:cubicBezTo>
                  <a:cubicBezTo>
                    <a:pt x="403832" y="103779"/>
                    <a:pt x="404770" y="105731"/>
                    <a:pt x="405161" y="107448"/>
                  </a:cubicBezTo>
                  <a:cubicBezTo>
                    <a:pt x="406099" y="111741"/>
                    <a:pt x="406256" y="115254"/>
                    <a:pt x="405552" y="117752"/>
                  </a:cubicBezTo>
                  <a:cubicBezTo>
                    <a:pt x="404926" y="120328"/>
                    <a:pt x="404066" y="122358"/>
                    <a:pt x="402971" y="123685"/>
                  </a:cubicBezTo>
                  <a:cubicBezTo>
                    <a:pt x="401877" y="125090"/>
                    <a:pt x="400782" y="126027"/>
                    <a:pt x="399687" y="126495"/>
                  </a:cubicBezTo>
                  <a:cubicBezTo>
                    <a:pt x="398592" y="127042"/>
                    <a:pt x="398045" y="127276"/>
                    <a:pt x="398045" y="127354"/>
                  </a:cubicBezTo>
                  <a:lnTo>
                    <a:pt x="398123" y="127588"/>
                  </a:lnTo>
                  <a:cubicBezTo>
                    <a:pt x="398123" y="127744"/>
                    <a:pt x="398514" y="127822"/>
                    <a:pt x="399218" y="127822"/>
                  </a:cubicBezTo>
                  <a:cubicBezTo>
                    <a:pt x="399922" y="127901"/>
                    <a:pt x="400782" y="127979"/>
                    <a:pt x="401877" y="128213"/>
                  </a:cubicBezTo>
                  <a:cubicBezTo>
                    <a:pt x="402971" y="128447"/>
                    <a:pt x="404144" y="128759"/>
                    <a:pt x="405474" y="129306"/>
                  </a:cubicBezTo>
                  <a:cubicBezTo>
                    <a:pt x="406881" y="129774"/>
                    <a:pt x="408132" y="130633"/>
                    <a:pt x="409462" y="131804"/>
                  </a:cubicBezTo>
                  <a:cubicBezTo>
                    <a:pt x="410713" y="132975"/>
                    <a:pt x="411886" y="134536"/>
                    <a:pt x="413059" y="136409"/>
                  </a:cubicBezTo>
                  <a:cubicBezTo>
                    <a:pt x="414154" y="138361"/>
                    <a:pt x="415014" y="140859"/>
                    <a:pt x="415718" y="143982"/>
                  </a:cubicBezTo>
                  <a:cubicBezTo>
                    <a:pt x="416265" y="146480"/>
                    <a:pt x="416265" y="149368"/>
                    <a:pt x="415874" y="152569"/>
                  </a:cubicBezTo>
                  <a:cubicBezTo>
                    <a:pt x="415483" y="155769"/>
                    <a:pt x="414232" y="158970"/>
                    <a:pt x="412121" y="162092"/>
                  </a:cubicBezTo>
                  <a:cubicBezTo>
                    <a:pt x="410009" y="165293"/>
                    <a:pt x="406959" y="168259"/>
                    <a:pt x="402893" y="170913"/>
                  </a:cubicBezTo>
                  <a:cubicBezTo>
                    <a:pt x="398827" y="173646"/>
                    <a:pt x="393431" y="175753"/>
                    <a:pt x="386706" y="177159"/>
                  </a:cubicBezTo>
                  <a:cubicBezTo>
                    <a:pt x="380607" y="178486"/>
                    <a:pt x="375211" y="178954"/>
                    <a:pt x="370676" y="178564"/>
                  </a:cubicBezTo>
                  <a:cubicBezTo>
                    <a:pt x="366140" y="178173"/>
                    <a:pt x="362387" y="177237"/>
                    <a:pt x="359180" y="175831"/>
                  </a:cubicBezTo>
                  <a:cubicBezTo>
                    <a:pt x="355974" y="174348"/>
                    <a:pt x="353472" y="172553"/>
                    <a:pt x="351439" y="170367"/>
                  </a:cubicBezTo>
                  <a:cubicBezTo>
                    <a:pt x="349484" y="168181"/>
                    <a:pt x="347920" y="165995"/>
                    <a:pt x="346669" y="163732"/>
                  </a:cubicBezTo>
                  <a:cubicBezTo>
                    <a:pt x="345496" y="161468"/>
                    <a:pt x="344714" y="159360"/>
                    <a:pt x="344245" y="157408"/>
                  </a:cubicBezTo>
                  <a:cubicBezTo>
                    <a:pt x="343775" y="155457"/>
                    <a:pt x="343463" y="153974"/>
                    <a:pt x="343306" y="152881"/>
                  </a:cubicBezTo>
                  <a:lnTo>
                    <a:pt x="365749" y="148119"/>
                  </a:lnTo>
                  <a:cubicBezTo>
                    <a:pt x="366531" y="152569"/>
                    <a:pt x="368330" y="155535"/>
                    <a:pt x="371067" y="157174"/>
                  </a:cubicBezTo>
                  <a:cubicBezTo>
                    <a:pt x="372474" y="158267"/>
                    <a:pt x="374116" y="158970"/>
                    <a:pt x="375915" y="159126"/>
                  </a:cubicBezTo>
                  <a:cubicBezTo>
                    <a:pt x="377713" y="159360"/>
                    <a:pt x="379668" y="159204"/>
                    <a:pt x="381702" y="158736"/>
                  </a:cubicBezTo>
                  <a:cubicBezTo>
                    <a:pt x="385064" y="158033"/>
                    <a:pt x="387566" y="156784"/>
                    <a:pt x="389287" y="154989"/>
                  </a:cubicBezTo>
                  <a:cubicBezTo>
                    <a:pt x="390929" y="153193"/>
                    <a:pt x="391398" y="150617"/>
                    <a:pt x="390694" y="147182"/>
                  </a:cubicBezTo>
                  <a:cubicBezTo>
                    <a:pt x="390303" y="145387"/>
                    <a:pt x="389678" y="143982"/>
                    <a:pt x="388818" y="143045"/>
                  </a:cubicBezTo>
                  <a:cubicBezTo>
                    <a:pt x="387957" y="142108"/>
                    <a:pt x="386941" y="141406"/>
                    <a:pt x="385768" y="140937"/>
                  </a:cubicBezTo>
                  <a:cubicBezTo>
                    <a:pt x="384595" y="140547"/>
                    <a:pt x="383344" y="140391"/>
                    <a:pt x="381936" y="140469"/>
                  </a:cubicBezTo>
                  <a:cubicBezTo>
                    <a:pt x="380607" y="140547"/>
                    <a:pt x="379199" y="140781"/>
                    <a:pt x="377870" y="141093"/>
                  </a:cubicBezTo>
                  <a:cubicBezTo>
                    <a:pt x="376149" y="141406"/>
                    <a:pt x="374820" y="141796"/>
                    <a:pt x="373882" y="142108"/>
                  </a:cubicBezTo>
                  <a:cubicBezTo>
                    <a:pt x="372865" y="142420"/>
                    <a:pt x="372005" y="142811"/>
                    <a:pt x="371145" y="143123"/>
                  </a:cubicBezTo>
                  <a:lnTo>
                    <a:pt x="367704" y="127042"/>
                  </a:lnTo>
                  <a:cubicBezTo>
                    <a:pt x="368564" y="126964"/>
                    <a:pt x="369581" y="126886"/>
                    <a:pt x="370676" y="126730"/>
                  </a:cubicBezTo>
                  <a:cubicBezTo>
                    <a:pt x="371770" y="126652"/>
                    <a:pt x="373100" y="126417"/>
                    <a:pt x="374664" y="126105"/>
                  </a:cubicBezTo>
                  <a:cubicBezTo>
                    <a:pt x="375915" y="125793"/>
                    <a:pt x="377166" y="125481"/>
                    <a:pt x="378417" y="125012"/>
                  </a:cubicBezTo>
                  <a:cubicBezTo>
                    <a:pt x="379747" y="124544"/>
                    <a:pt x="380841" y="123997"/>
                    <a:pt x="381858" y="123217"/>
                  </a:cubicBezTo>
                  <a:cubicBezTo>
                    <a:pt x="382796" y="122436"/>
                    <a:pt x="383578" y="121421"/>
                    <a:pt x="384047" y="120328"/>
                  </a:cubicBezTo>
                  <a:cubicBezTo>
                    <a:pt x="384595" y="119157"/>
                    <a:pt x="384595" y="117830"/>
                    <a:pt x="384282" y="116269"/>
                  </a:cubicBezTo>
                  <a:cubicBezTo>
                    <a:pt x="384047" y="115020"/>
                    <a:pt x="383422" y="113927"/>
                    <a:pt x="382562" y="113147"/>
                  </a:cubicBezTo>
                  <a:cubicBezTo>
                    <a:pt x="381702" y="112366"/>
                    <a:pt x="380685" y="111819"/>
                    <a:pt x="379590" y="111429"/>
                  </a:cubicBezTo>
                  <a:cubicBezTo>
                    <a:pt x="378417" y="111117"/>
                    <a:pt x="377166" y="110961"/>
                    <a:pt x="375837" y="110961"/>
                  </a:cubicBezTo>
                  <a:cubicBezTo>
                    <a:pt x="374429" y="110961"/>
                    <a:pt x="373178" y="111117"/>
                    <a:pt x="372005" y="111351"/>
                  </a:cubicBezTo>
                  <a:cubicBezTo>
                    <a:pt x="370441" y="111663"/>
                    <a:pt x="368955" y="112210"/>
                    <a:pt x="367626" y="112990"/>
                  </a:cubicBezTo>
                  <a:cubicBezTo>
                    <a:pt x="366297" y="113693"/>
                    <a:pt x="365202" y="114630"/>
                    <a:pt x="364342" y="115723"/>
                  </a:cubicBezTo>
                  <a:cubicBezTo>
                    <a:pt x="363481" y="116737"/>
                    <a:pt x="362934" y="117986"/>
                    <a:pt x="362621" y="119392"/>
                  </a:cubicBezTo>
                  <a:cubicBezTo>
                    <a:pt x="362308" y="120797"/>
                    <a:pt x="362387" y="122358"/>
                    <a:pt x="362856" y="124075"/>
                  </a:cubicBezTo>
                  <a:lnTo>
                    <a:pt x="340648" y="128759"/>
                  </a:lnTo>
                  <a:cubicBezTo>
                    <a:pt x="339631" y="123919"/>
                    <a:pt x="339709" y="119470"/>
                    <a:pt x="340804" y="115567"/>
                  </a:cubicBezTo>
                  <a:cubicBezTo>
                    <a:pt x="341821" y="111585"/>
                    <a:pt x="343619" y="108151"/>
                    <a:pt x="346278" y="105106"/>
                  </a:cubicBezTo>
                  <a:cubicBezTo>
                    <a:pt x="348937" y="102140"/>
                    <a:pt x="352221" y="99642"/>
                    <a:pt x="356053" y="97612"/>
                  </a:cubicBezTo>
                  <a:cubicBezTo>
                    <a:pt x="359884" y="95582"/>
                    <a:pt x="364185" y="94099"/>
                    <a:pt x="368799" y="93084"/>
                  </a:cubicBezTo>
                  <a:cubicBezTo>
                    <a:pt x="374820" y="91835"/>
                    <a:pt x="379981" y="91523"/>
                    <a:pt x="384360" y="92226"/>
                  </a:cubicBezTo>
                  <a:close/>
                  <a:moveTo>
                    <a:pt x="115676" y="47714"/>
                  </a:moveTo>
                  <a:lnTo>
                    <a:pt x="115676" y="262703"/>
                  </a:lnTo>
                  <a:lnTo>
                    <a:pt x="491681" y="262703"/>
                  </a:lnTo>
                  <a:lnTo>
                    <a:pt x="491681" y="47714"/>
                  </a:lnTo>
                  <a:close/>
                  <a:moveTo>
                    <a:pt x="67884" y="0"/>
                  </a:moveTo>
                  <a:lnTo>
                    <a:pt x="539473" y="0"/>
                  </a:lnTo>
                  <a:lnTo>
                    <a:pt x="539473" y="310417"/>
                  </a:lnTo>
                  <a:lnTo>
                    <a:pt x="67884" y="3104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sz="3200"/>
            </a:p>
          </p:txBody>
        </p:sp>
        <p:sp>
          <p:nvSpPr>
            <p:cNvPr id="19" name="îşļïďé">
              <a:extLst>
                <a:ext uri="{FF2B5EF4-FFF2-40B4-BE49-F238E27FC236}">
                  <a16:creationId xmlns:a16="http://schemas.microsoft.com/office/drawing/2014/main" xmlns="" id="{44C7F6EE-1CA1-42B8-9B4C-B285B818A29D}"/>
                </a:ext>
              </a:extLst>
            </p:cNvPr>
            <p:cNvSpPr/>
            <p:nvPr/>
          </p:nvSpPr>
          <p:spPr bwMode="auto">
            <a:xfrm>
              <a:off x="5045262" y="4613899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iSľîḑe">
              <a:extLst>
                <a:ext uri="{FF2B5EF4-FFF2-40B4-BE49-F238E27FC236}">
                  <a16:creationId xmlns:a16="http://schemas.microsoft.com/office/drawing/2014/main" xmlns="" id="{D5563ABD-50C2-4B17-8562-C37C9803755D}"/>
                </a:ext>
              </a:extLst>
            </p:cNvPr>
            <p:cNvSpPr txBox="1"/>
            <p:nvPr/>
          </p:nvSpPr>
          <p:spPr bwMode="auto">
            <a:xfrm>
              <a:off x="5045262" y="42263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1" name="ï$1íḍé">
              <a:extLst>
                <a:ext uri="{FF2B5EF4-FFF2-40B4-BE49-F238E27FC236}">
                  <a16:creationId xmlns:a16="http://schemas.microsoft.com/office/drawing/2014/main" xmlns="" id="{9151D992-C423-495B-B7E9-772110BCDB8B}"/>
                </a:ext>
              </a:extLst>
            </p:cNvPr>
            <p:cNvSpPr/>
            <p:nvPr/>
          </p:nvSpPr>
          <p:spPr>
            <a:xfrm>
              <a:off x="3729150" y="3368732"/>
              <a:ext cx="373440" cy="373440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85000" lnSpcReduction="20000"/>
            </a:bodyPr>
            <a:lstStyle/>
            <a:p>
              <a:pPr algn="ctr"/>
              <a:r>
                <a:rPr lang="en-US" sz="16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22" name="iṣľïďè">
              <a:extLst>
                <a:ext uri="{FF2B5EF4-FFF2-40B4-BE49-F238E27FC236}">
                  <a16:creationId xmlns:a16="http://schemas.microsoft.com/office/drawing/2014/main" xmlns="" id="{D79642C3-BBEB-4B72-8D53-1E67AEADD658}"/>
                </a:ext>
              </a:extLst>
            </p:cNvPr>
            <p:cNvSpPr/>
            <p:nvPr/>
          </p:nvSpPr>
          <p:spPr>
            <a:xfrm rot="10800000">
              <a:off x="3592598" y="4524753"/>
              <a:ext cx="646545" cy="646545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23" name="ïṧļiḋè">
              <a:extLst>
                <a:ext uri="{FF2B5EF4-FFF2-40B4-BE49-F238E27FC236}">
                  <a16:creationId xmlns:a16="http://schemas.microsoft.com/office/drawing/2014/main" xmlns="" id="{FABC238A-CCA7-4E5C-8ACE-2E9AE68D8312}"/>
                </a:ext>
              </a:extLst>
            </p:cNvPr>
            <p:cNvSpPr/>
            <p:nvPr/>
          </p:nvSpPr>
          <p:spPr>
            <a:xfrm>
              <a:off x="3732739" y="4704883"/>
              <a:ext cx="366262" cy="263652"/>
            </a:xfrm>
            <a:custGeom>
              <a:avLst/>
              <a:gdLst>
                <a:gd name="connsiteX0" fmla="*/ 67893 w 607286"/>
                <a:gd name="connsiteY0" fmla="*/ 324883 h 437153"/>
                <a:gd name="connsiteX1" fmla="*/ 296916 w 607286"/>
                <a:gd name="connsiteY1" fmla="*/ 324883 h 437153"/>
                <a:gd name="connsiteX2" fmla="*/ 310370 w 607286"/>
                <a:gd name="connsiteY2" fmla="*/ 324883 h 437153"/>
                <a:gd name="connsiteX3" fmla="*/ 539393 w 607286"/>
                <a:gd name="connsiteY3" fmla="*/ 324883 h 437153"/>
                <a:gd name="connsiteX4" fmla="*/ 607286 w 607286"/>
                <a:gd name="connsiteY4" fmla="*/ 415370 h 437153"/>
                <a:gd name="connsiteX5" fmla="*/ 607286 w 607286"/>
                <a:gd name="connsiteY5" fmla="*/ 437153 h 437153"/>
                <a:gd name="connsiteX6" fmla="*/ 0 w 607286"/>
                <a:gd name="connsiteY6" fmla="*/ 437153 h 437153"/>
                <a:gd name="connsiteX7" fmla="*/ 0 w 607286"/>
                <a:gd name="connsiteY7" fmla="*/ 415370 h 437153"/>
                <a:gd name="connsiteX8" fmla="*/ 306838 w 607286"/>
                <a:gd name="connsiteY8" fmla="*/ 130969 h 437153"/>
                <a:gd name="connsiteX9" fmla="*/ 311222 w 607286"/>
                <a:gd name="connsiteY9" fmla="*/ 151745 h 437153"/>
                <a:gd name="connsiteX10" fmla="*/ 332126 w 607286"/>
                <a:gd name="connsiteY10" fmla="*/ 147293 h 437153"/>
                <a:gd name="connsiteX11" fmla="*/ 335962 w 607286"/>
                <a:gd name="connsiteY11" fmla="*/ 165414 h 437153"/>
                <a:gd name="connsiteX12" fmla="*/ 315137 w 607286"/>
                <a:gd name="connsiteY12" fmla="*/ 169866 h 437153"/>
                <a:gd name="connsiteX13" fmla="*/ 319599 w 607286"/>
                <a:gd name="connsiteY13" fmla="*/ 190643 h 437153"/>
                <a:gd name="connsiteX14" fmla="*/ 301514 w 607286"/>
                <a:gd name="connsiteY14" fmla="*/ 194548 h 437153"/>
                <a:gd name="connsiteX15" fmla="*/ 297052 w 607286"/>
                <a:gd name="connsiteY15" fmla="*/ 173693 h 437153"/>
                <a:gd name="connsiteX16" fmla="*/ 276227 w 607286"/>
                <a:gd name="connsiteY16" fmla="*/ 178146 h 437153"/>
                <a:gd name="connsiteX17" fmla="*/ 272312 w 607286"/>
                <a:gd name="connsiteY17" fmla="*/ 160103 h 437153"/>
                <a:gd name="connsiteX18" fmla="*/ 293137 w 607286"/>
                <a:gd name="connsiteY18" fmla="*/ 155651 h 437153"/>
                <a:gd name="connsiteX19" fmla="*/ 288675 w 607286"/>
                <a:gd name="connsiteY19" fmla="*/ 134874 h 437153"/>
                <a:gd name="connsiteX20" fmla="*/ 232843 w 607286"/>
                <a:gd name="connsiteY20" fmla="*/ 123935 h 437153"/>
                <a:gd name="connsiteX21" fmla="*/ 244492 w 607286"/>
                <a:gd name="connsiteY21" fmla="*/ 126434 h 437153"/>
                <a:gd name="connsiteX22" fmla="*/ 253092 w 607286"/>
                <a:gd name="connsiteY22" fmla="*/ 132992 h 437153"/>
                <a:gd name="connsiteX23" fmla="*/ 257940 w 607286"/>
                <a:gd name="connsiteY23" fmla="*/ 143922 h 437153"/>
                <a:gd name="connsiteX24" fmla="*/ 257392 w 607286"/>
                <a:gd name="connsiteY24" fmla="*/ 157976 h 437153"/>
                <a:gd name="connsiteX25" fmla="*/ 250747 w 607286"/>
                <a:gd name="connsiteY25" fmla="*/ 169297 h 437153"/>
                <a:gd name="connsiteX26" fmla="*/ 240583 w 607286"/>
                <a:gd name="connsiteY26" fmla="*/ 179212 h 437153"/>
                <a:gd name="connsiteX27" fmla="*/ 229872 w 607286"/>
                <a:gd name="connsiteY27" fmla="*/ 188660 h 437153"/>
                <a:gd name="connsiteX28" fmla="*/ 229951 w 607286"/>
                <a:gd name="connsiteY28" fmla="*/ 188816 h 437153"/>
                <a:gd name="connsiteX29" fmla="*/ 267165 w 607286"/>
                <a:gd name="connsiteY29" fmla="*/ 180852 h 437153"/>
                <a:gd name="connsiteX30" fmla="*/ 271465 w 607286"/>
                <a:gd name="connsiteY30" fmla="*/ 200917 h 437153"/>
                <a:gd name="connsiteX31" fmla="*/ 200163 w 607286"/>
                <a:gd name="connsiteY31" fmla="*/ 216142 h 437153"/>
                <a:gd name="connsiteX32" fmla="*/ 199069 w 607286"/>
                <a:gd name="connsiteY32" fmla="*/ 204821 h 437153"/>
                <a:gd name="connsiteX33" fmla="*/ 201727 w 607286"/>
                <a:gd name="connsiteY33" fmla="*/ 194593 h 437153"/>
                <a:gd name="connsiteX34" fmla="*/ 206262 w 607286"/>
                <a:gd name="connsiteY34" fmla="*/ 186708 h 437153"/>
                <a:gd name="connsiteX35" fmla="*/ 212282 w 607286"/>
                <a:gd name="connsiteY35" fmla="*/ 179447 h 437153"/>
                <a:gd name="connsiteX36" fmla="*/ 219162 w 607286"/>
                <a:gd name="connsiteY36" fmla="*/ 172654 h 437153"/>
                <a:gd name="connsiteX37" fmla="*/ 226198 w 607286"/>
                <a:gd name="connsiteY37" fmla="*/ 166174 h 437153"/>
                <a:gd name="connsiteX38" fmla="*/ 229169 w 607286"/>
                <a:gd name="connsiteY38" fmla="*/ 163285 h 437153"/>
                <a:gd name="connsiteX39" fmla="*/ 232296 w 607286"/>
                <a:gd name="connsiteY39" fmla="*/ 159928 h 437153"/>
                <a:gd name="connsiteX40" fmla="*/ 234407 w 607286"/>
                <a:gd name="connsiteY40" fmla="*/ 156102 h 437153"/>
                <a:gd name="connsiteX41" fmla="*/ 234720 w 607286"/>
                <a:gd name="connsiteY41" fmla="*/ 151808 h 437153"/>
                <a:gd name="connsiteX42" fmla="*/ 230107 w 607286"/>
                <a:gd name="connsiteY42" fmla="*/ 144625 h 437153"/>
                <a:gd name="connsiteX43" fmla="*/ 222602 w 607286"/>
                <a:gd name="connsiteY43" fmla="*/ 143922 h 437153"/>
                <a:gd name="connsiteX44" fmla="*/ 213767 w 607286"/>
                <a:gd name="connsiteY44" fmla="*/ 150715 h 437153"/>
                <a:gd name="connsiteX45" fmla="*/ 213845 w 607286"/>
                <a:gd name="connsiteY45" fmla="*/ 163441 h 437153"/>
                <a:gd name="connsiteX46" fmla="*/ 191642 w 607286"/>
                <a:gd name="connsiteY46" fmla="*/ 168204 h 437153"/>
                <a:gd name="connsiteX47" fmla="*/ 190156 w 607286"/>
                <a:gd name="connsiteY47" fmla="*/ 152745 h 437153"/>
                <a:gd name="connsiteX48" fmla="*/ 194613 w 607286"/>
                <a:gd name="connsiteY48" fmla="*/ 140097 h 437153"/>
                <a:gd name="connsiteX49" fmla="*/ 204463 w 607286"/>
                <a:gd name="connsiteY49" fmla="*/ 130806 h 437153"/>
                <a:gd name="connsiteX50" fmla="*/ 218849 w 607286"/>
                <a:gd name="connsiteY50" fmla="*/ 125263 h 437153"/>
                <a:gd name="connsiteX51" fmla="*/ 232843 w 607286"/>
                <a:gd name="connsiteY51" fmla="*/ 123935 h 437153"/>
                <a:gd name="connsiteX52" fmla="*/ 384360 w 607286"/>
                <a:gd name="connsiteY52" fmla="*/ 92226 h 437153"/>
                <a:gd name="connsiteX53" fmla="*/ 395386 w 607286"/>
                <a:gd name="connsiteY53" fmla="*/ 95660 h 437153"/>
                <a:gd name="connsiteX54" fmla="*/ 402189 w 607286"/>
                <a:gd name="connsiteY54" fmla="*/ 101515 h 437153"/>
                <a:gd name="connsiteX55" fmla="*/ 405161 w 607286"/>
                <a:gd name="connsiteY55" fmla="*/ 107448 h 437153"/>
                <a:gd name="connsiteX56" fmla="*/ 405552 w 607286"/>
                <a:gd name="connsiteY56" fmla="*/ 117752 h 437153"/>
                <a:gd name="connsiteX57" fmla="*/ 402971 w 607286"/>
                <a:gd name="connsiteY57" fmla="*/ 123685 h 437153"/>
                <a:gd name="connsiteX58" fmla="*/ 399687 w 607286"/>
                <a:gd name="connsiteY58" fmla="*/ 126495 h 437153"/>
                <a:gd name="connsiteX59" fmla="*/ 398045 w 607286"/>
                <a:gd name="connsiteY59" fmla="*/ 127354 h 437153"/>
                <a:gd name="connsiteX60" fmla="*/ 398123 w 607286"/>
                <a:gd name="connsiteY60" fmla="*/ 127588 h 437153"/>
                <a:gd name="connsiteX61" fmla="*/ 399218 w 607286"/>
                <a:gd name="connsiteY61" fmla="*/ 127822 h 437153"/>
                <a:gd name="connsiteX62" fmla="*/ 401877 w 607286"/>
                <a:gd name="connsiteY62" fmla="*/ 128213 h 437153"/>
                <a:gd name="connsiteX63" fmla="*/ 405474 w 607286"/>
                <a:gd name="connsiteY63" fmla="*/ 129306 h 437153"/>
                <a:gd name="connsiteX64" fmla="*/ 409462 w 607286"/>
                <a:gd name="connsiteY64" fmla="*/ 131804 h 437153"/>
                <a:gd name="connsiteX65" fmla="*/ 413059 w 607286"/>
                <a:gd name="connsiteY65" fmla="*/ 136409 h 437153"/>
                <a:gd name="connsiteX66" fmla="*/ 415718 w 607286"/>
                <a:gd name="connsiteY66" fmla="*/ 143982 h 437153"/>
                <a:gd name="connsiteX67" fmla="*/ 415874 w 607286"/>
                <a:gd name="connsiteY67" fmla="*/ 152569 h 437153"/>
                <a:gd name="connsiteX68" fmla="*/ 412121 w 607286"/>
                <a:gd name="connsiteY68" fmla="*/ 162092 h 437153"/>
                <a:gd name="connsiteX69" fmla="*/ 402893 w 607286"/>
                <a:gd name="connsiteY69" fmla="*/ 170913 h 437153"/>
                <a:gd name="connsiteX70" fmla="*/ 386706 w 607286"/>
                <a:gd name="connsiteY70" fmla="*/ 177159 h 437153"/>
                <a:gd name="connsiteX71" fmla="*/ 370676 w 607286"/>
                <a:gd name="connsiteY71" fmla="*/ 178564 h 437153"/>
                <a:gd name="connsiteX72" fmla="*/ 359180 w 607286"/>
                <a:gd name="connsiteY72" fmla="*/ 175831 h 437153"/>
                <a:gd name="connsiteX73" fmla="*/ 351439 w 607286"/>
                <a:gd name="connsiteY73" fmla="*/ 170367 h 437153"/>
                <a:gd name="connsiteX74" fmla="*/ 346669 w 607286"/>
                <a:gd name="connsiteY74" fmla="*/ 163732 h 437153"/>
                <a:gd name="connsiteX75" fmla="*/ 344245 w 607286"/>
                <a:gd name="connsiteY75" fmla="*/ 157408 h 437153"/>
                <a:gd name="connsiteX76" fmla="*/ 343306 w 607286"/>
                <a:gd name="connsiteY76" fmla="*/ 152881 h 437153"/>
                <a:gd name="connsiteX77" fmla="*/ 365749 w 607286"/>
                <a:gd name="connsiteY77" fmla="*/ 148119 h 437153"/>
                <a:gd name="connsiteX78" fmla="*/ 371067 w 607286"/>
                <a:gd name="connsiteY78" fmla="*/ 157174 h 437153"/>
                <a:gd name="connsiteX79" fmla="*/ 375915 w 607286"/>
                <a:gd name="connsiteY79" fmla="*/ 159126 h 437153"/>
                <a:gd name="connsiteX80" fmla="*/ 381702 w 607286"/>
                <a:gd name="connsiteY80" fmla="*/ 158736 h 437153"/>
                <a:gd name="connsiteX81" fmla="*/ 389287 w 607286"/>
                <a:gd name="connsiteY81" fmla="*/ 154989 h 437153"/>
                <a:gd name="connsiteX82" fmla="*/ 390694 w 607286"/>
                <a:gd name="connsiteY82" fmla="*/ 147182 h 437153"/>
                <a:gd name="connsiteX83" fmla="*/ 388818 w 607286"/>
                <a:gd name="connsiteY83" fmla="*/ 143045 h 437153"/>
                <a:gd name="connsiteX84" fmla="*/ 385768 w 607286"/>
                <a:gd name="connsiteY84" fmla="*/ 140937 h 437153"/>
                <a:gd name="connsiteX85" fmla="*/ 381936 w 607286"/>
                <a:gd name="connsiteY85" fmla="*/ 140469 h 437153"/>
                <a:gd name="connsiteX86" fmla="*/ 377870 w 607286"/>
                <a:gd name="connsiteY86" fmla="*/ 141093 h 437153"/>
                <a:gd name="connsiteX87" fmla="*/ 373882 w 607286"/>
                <a:gd name="connsiteY87" fmla="*/ 142108 h 437153"/>
                <a:gd name="connsiteX88" fmla="*/ 371145 w 607286"/>
                <a:gd name="connsiteY88" fmla="*/ 143123 h 437153"/>
                <a:gd name="connsiteX89" fmla="*/ 367704 w 607286"/>
                <a:gd name="connsiteY89" fmla="*/ 127042 h 437153"/>
                <a:gd name="connsiteX90" fmla="*/ 370676 w 607286"/>
                <a:gd name="connsiteY90" fmla="*/ 126730 h 437153"/>
                <a:gd name="connsiteX91" fmla="*/ 374664 w 607286"/>
                <a:gd name="connsiteY91" fmla="*/ 126105 h 437153"/>
                <a:gd name="connsiteX92" fmla="*/ 378417 w 607286"/>
                <a:gd name="connsiteY92" fmla="*/ 125012 h 437153"/>
                <a:gd name="connsiteX93" fmla="*/ 381858 w 607286"/>
                <a:gd name="connsiteY93" fmla="*/ 123217 h 437153"/>
                <a:gd name="connsiteX94" fmla="*/ 384047 w 607286"/>
                <a:gd name="connsiteY94" fmla="*/ 120328 h 437153"/>
                <a:gd name="connsiteX95" fmla="*/ 384282 w 607286"/>
                <a:gd name="connsiteY95" fmla="*/ 116269 h 437153"/>
                <a:gd name="connsiteX96" fmla="*/ 382562 w 607286"/>
                <a:gd name="connsiteY96" fmla="*/ 113147 h 437153"/>
                <a:gd name="connsiteX97" fmla="*/ 379590 w 607286"/>
                <a:gd name="connsiteY97" fmla="*/ 111429 h 437153"/>
                <a:gd name="connsiteX98" fmla="*/ 375837 w 607286"/>
                <a:gd name="connsiteY98" fmla="*/ 110961 h 437153"/>
                <a:gd name="connsiteX99" fmla="*/ 372005 w 607286"/>
                <a:gd name="connsiteY99" fmla="*/ 111351 h 437153"/>
                <a:gd name="connsiteX100" fmla="*/ 367626 w 607286"/>
                <a:gd name="connsiteY100" fmla="*/ 112990 h 437153"/>
                <a:gd name="connsiteX101" fmla="*/ 364342 w 607286"/>
                <a:gd name="connsiteY101" fmla="*/ 115723 h 437153"/>
                <a:gd name="connsiteX102" fmla="*/ 362621 w 607286"/>
                <a:gd name="connsiteY102" fmla="*/ 119392 h 437153"/>
                <a:gd name="connsiteX103" fmla="*/ 362856 w 607286"/>
                <a:gd name="connsiteY103" fmla="*/ 124075 h 437153"/>
                <a:gd name="connsiteX104" fmla="*/ 340648 w 607286"/>
                <a:gd name="connsiteY104" fmla="*/ 128759 h 437153"/>
                <a:gd name="connsiteX105" fmla="*/ 340804 w 607286"/>
                <a:gd name="connsiteY105" fmla="*/ 115567 h 437153"/>
                <a:gd name="connsiteX106" fmla="*/ 346278 w 607286"/>
                <a:gd name="connsiteY106" fmla="*/ 105106 h 437153"/>
                <a:gd name="connsiteX107" fmla="*/ 356053 w 607286"/>
                <a:gd name="connsiteY107" fmla="*/ 97612 h 437153"/>
                <a:gd name="connsiteX108" fmla="*/ 368799 w 607286"/>
                <a:gd name="connsiteY108" fmla="*/ 93084 h 437153"/>
                <a:gd name="connsiteX109" fmla="*/ 384360 w 607286"/>
                <a:gd name="connsiteY109" fmla="*/ 92226 h 437153"/>
                <a:gd name="connsiteX110" fmla="*/ 115676 w 607286"/>
                <a:gd name="connsiteY110" fmla="*/ 47714 h 437153"/>
                <a:gd name="connsiteX111" fmla="*/ 115676 w 607286"/>
                <a:gd name="connsiteY111" fmla="*/ 262703 h 437153"/>
                <a:gd name="connsiteX112" fmla="*/ 491681 w 607286"/>
                <a:gd name="connsiteY112" fmla="*/ 262703 h 437153"/>
                <a:gd name="connsiteX113" fmla="*/ 491681 w 607286"/>
                <a:gd name="connsiteY113" fmla="*/ 47714 h 437153"/>
                <a:gd name="connsiteX114" fmla="*/ 67884 w 607286"/>
                <a:gd name="connsiteY114" fmla="*/ 0 h 437153"/>
                <a:gd name="connsiteX115" fmla="*/ 539473 w 607286"/>
                <a:gd name="connsiteY115" fmla="*/ 0 h 437153"/>
                <a:gd name="connsiteX116" fmla="*/ 539473 w 607286"/>
                <a:gd name="connsiteY116" fmla="*/ 310417 h 437153"/>
                <a:gd name="connsiteX117" fmla="*/ 67884 w 607286"/>
                <a:gd name="connsiteY117" fmla="*/ 310417 h 437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607286" h="437153">
                  <a:moveTo>
                    <a:pt x="67893" y="324883"/>
                  </a:moveTo>
                  <a:lnTo>
                    <a:pt x="296916" y="324883"/>
                  </a:lnTo>
                  <a:lnTo>
                    <a:pt x="310370" y="324883"/>
                  </a:lnTo>
                  <a:lnTo>
                    <a:pt x="539393" y="324883"/>
                  </a:lnTo>
                  <a:lnTo>
                    <a:pt x="607286" y="415370"/>
                  </a:lnTo>
                  <a:lnTo>
                    <a:pt x="607286" y="437153"/>
                  </a:lnTo>
                  <a:lnTo>
                    <a:pt x="0" y="437153"/>
                  </a:lnTo>
                  <a:lnTo>
                    <a:pt x="0" y="415370"/>
                  </a:lnTo>
                  <a:close/>
                  <a:moveTo>
                    <a:pt x="306838" y="130969"/>
                  </a:moveTo>
                  <a:lnTo>
                    <a:pt x="311222" y="151745"/>
                  </a:lnTo>
                  <a:lnTo>
                    <a:pt x="332126" y="147293"/>
                  </a:lnTo>
                  <a:lnTo>
                    <a:pt x="335962" y="165414"/>
                  </a:lnTo>
                  <a:lnTo>
                    <a:pt x="315137" y="169866"/>
                  </a:lnTo>
                  <a:lnTo>
                    <a:pt x="319599" y="190643"/>
                  </a:lnTo>
                  <a:lnTo>
                    <a:pt x="301514" y="194548"/>
                  </a:lnTo>
                  <a:lnTo>
                    <a:pt x="297052" y="173693"/>
                  </a:lnTo>
                  <a:lnTo>
                    <a:pt x="276227" y="178146"/>
                  </a:lnTo>
                  <a:lnTo>
                    <a:pt x="272312" y="160103"/>
                  </a:lnTo>
                  <a:lnTo>
                    <a:pt x="293137" y="155651"/>
                  </a:lnTo>
                  <a:lnTo>
                    <a:pt x="288675" y="134874"/>
                  </a:lnTo>
                  <a:close/>
                  <a:moveTo>
                    <a:pt x="232843" y="123935"/>
                  </a:moveTo>
                  <a:cubicBezTo>
                    <a:pt x="237222" y="124091"/>
                    <a:pt x="241131" y="124950"/>
                    <a:pt x="244492" y="126434"/>
                  </a:cubicBezTo>
                  <a:cubicBezTo>
                    <a:pt x="247932" y="127917"/>
                    <a:pt x="250825" y="130103"/>
                    <a:pt x="253092" y="132992"/>
                  </a:cubicBezTo>
                  <a:cubicBezTo>
                    <a:pt x="255438" y="135959"/>
                    <a:pt x="257080" y="139550"/>
                    <a:pt x="257940" y="143922"/>
                  </a:cubicBezTo>
                  <a:cubicBezTo>
                    <a:pt x="259112" y="149154"/>
                    <a:pt x="258956" y="153838"/>
                    <a:pt x="257392" y="157976"/>
                  </a:cubicBezTo>
                  <a:cubicBezTo>
                    <a:pt x="255907" y="162036"/>
                    <a:pt x="253718" y="165862"/>
                    <a:pt x="250747" y="169297"/>
                  </a:cubicBezTo>
                  <a:cubicBezTo>
                    <a:pt x="247776" y="172810"/>
                    <a:pt x="244414" y="176089"/>
                    <a:pt x="240583" y="179212"/>
                  </a:cubicBezTo>
                  <a:cubicBezTo>
                    <a:pt x="236831" y="182335"/>
                    <a:pt x="233234" y="185458"/>
                    <a:pt x="229872" y="188660"/>
                  </a:cubicBezTo>
                  <a:lnTo>
                    <a:pt x="229951" y="188816"/>
                  </a:lnTo>
                  <a:lnTo>
                    <a:pt x="267165" y="180852"/>
                  </a:lnTo>
                  <a:lnTo>
                    <a:pt x="271465" y="200917"/>
                  </a:lnTo>
                  <a:lnTo>
                    <a:pt x="200163" y="216142"/>
                  </a:lnTo>
                  <a:cubicBezTo>
                    <a:pt x="199069" y="212160"/>
                    <a:pt x="198678" y="208413"/>
                    <a:pt x="199069" y="204821"/>
                  </a:cubicBezTo>
                  <a:cubicBezTo>
                    <a:pt x="199382" y="201152"/>
                    <a:pt x="200242" y="197794"/>
                    <a:pt x="201727" y="194593"/>
                  </a:cubicBezTo>
                  <a:cubicBezTo>
                    <a:pt x="202978" y="191861"/>
                    <a:pt x="204463" y="189206"/>
                    <a:pt x="206262" y="186708"/>
                  </a:cubicBezTo>
                  <a:cubicBezTo>
                    <a:pt x="208060" y="184131"/>
                    <a:pt x="210093" y="181711"/>
                    <a:pt x="212282" y="179447"/>
                  </a:cubicBezTo>
                  <a:cubicBezTo>
                    <a:pt x="214393" y="177104"/>
                    <a:pt x="216738" y="174840"/>
                    <a:pt x="219162" y="172654"/>
                  </a:cubicBezTo>
                  <a:cubicBezTo>
                    <a:pt x="221585" y="170468"/>
                    <a:pt x="223931" y="168282"/>
                    <a:pt x="226198" y="166174"/>
                  </a:cubicBezTo>
                  <a:cubicBezTo>
                    <a:pt x="227058" y="165315"/>
                    <a:pt x="228074" y="164378"/>
                    <a:pt x="229169" y="163285"/>
                  </a:cubicBezTo>
                  <a:cubicBezTo>
                    <a:pt x="230342" y="162192"/>
                    <a:pt x="231358" y="161099"/>
                    <a:pt x="232296" y="159928"/>
                  </a:cubicBezTo>
                  <a:cubicBezTo>
                    <a:pt x="233234" y="158679"/>
                    <a:pt x="233938" y="157429"/>
                    <a:pt x="234407" y="156102"/>
                  </a:cubicBezTo>
                  <a:cubicBezTo>
                    <a:pt x="234954" y="154775"/>
                    <a:pt x="235032" y="153370"/>
                    <a:pt x="234720" y="151808"/>
                  </a:cubicBezTo>
                  <a:cubicBezTo>
                    <a:pt x="233860" y="148060"/>
                    <a:pt x="232374" y="145640"/>
                    <a:pt x="230107" y="144625"/>
                  </a:cubicBezTo>
                  <a:cubicBezTo>
                    <a:pt x="227918" y="143610"/>
                    <a:pt x="225416" y="143376"/>
                    <a:pt x="222602" y="143922"/>
                  </a:cubicBezTo>
                  <a:cubicBezTo>
                    <a:pt x="217911" y="144937"/>
                    <a:pt x="214940" y="147202"/>
                    <a:pt x="213767" y="150715"/>
                  </a:cubicBezTo>
                  <a:cubicBezTo>
                    <a:pt x="212594" y="154228"/>
                    <a:pt x="212594" y="158444"/>
                    <a:pt x="213845" y="163441"/>
                  </a:cubicBezTo>
                  <a:lnTo>
                    <a:pt x="191642" y="168204"/>
                  </a:lnTo>
                  <a:cubicBezTo>
                    <a:pt x="190078" y="162661"/>
                    <a:pt x="189609" y="157429"/>
                    <a:pt x="190156" y="152745"/>
                  </a:cubicBezTo>
                  <a:cubicBezTo>
                    <a:pt x="190704" y="147982"/>
                    <a:pt x="192189" y="143766"/>
                    <a:pt x="194613" y="140097"/>
                  </a:cubicBezTo>
                  <a:cubicBezTo>
                    <a:pt x="197036" y="136427"/>
                    <a:pt x="200320" y="133304"/>
                    <a:pt x="204463" y="130806"/>
                  </a:cubicBezTo>
                  <a:cubicBezTo>
                    <a:pt x="208529" y="128307"/>
                    <a:pt x="213376" y="126434"/>
                    <a:pt x="218849" y="125263"/>
                  </a:cubicBezTo>
                  <a:cubicBezTo>
                    <a:pt x="223852" y="124169"/>
                    <a:pt x="228465" y="123701"/>
                    <a:pt x="232843" y="123935"/>
                  </a:cubicBezTo>
                  <a:close/>
                  <a:moveTo>
                    <a:pt x="384360" y="92226"/>
                  </a:moveTo>
                  <a:cubicBezTo>
                    <a:pt x="388818" y="92850"/>
                    <a:pt x="392415" y="94021"/>
                    <a:pt x="395386" y="95660"/>
                  </a:cubicBezTo>
                  <a:cubicBezTo>
                    <a:pt x="398358" y="97378"/>
                    <a:pt x="400625" y="99329"/>
                    <a:pt x="402189" y="101515"/>
                  </a:cubicBezTo>
                  <a:cubicBezTo>
                    <a:pt x="403832" y="103779"/>
                    <a:pt x="404770" y="105731"/>
                    <a:pt x="405161" y="107448"/>
                  </a:cubicBezTo>
                  <a:cubicBezTo>
                    <a:pt x="406099" y="111741"/>
                    <a:pt x="406256" y="115254"/>
                    <a:pt x="405552" y="117752"/>
                  </a:cubicBezTo>
                  <a:cubicBezTo>
                    <a:pt x="404926" y="120328"/>
                    <a:pt x="404066" y="122358"/>
                    <a:pt x="402971" y="123685"/>
                  </a:cubicBezTo>
                  <a:cubicBezTo>
                    <a:pt x="401877" y="125090"/>
                    <a:pt x="400782" y="126027"/>
                    <a:pt x="399687" y="126495"/>
                  </a:cubicBezTo>
                  <a:cubicBezTo>
                    <a:pt x="398592" y="127042"/>
                    <a:pt x="398045" y="127276"/>
                    <a:pt x="398045" y="127354"/>
                  </a:cubicBezTo>
                  <a:lnTo>
                    <a:pt x="398123" y="127588"/>
                  </a:lnTo>
                  <a:cubicBezTo>
                    <a:pt x="398123" y="127744"/>
                    <a:pt x="398514" y="127822"/>
                    <a:pt x="399218" y="127822"/>
                  </a:cubicBezTo>
                  <a:cubicBezTo>
                    <a:pt x="399922" y="127901"/>
                    <a:pt x="400782" y="127979"/>
                    <a:pt x="401877" y="128213"/>
                  </a:cubicBezTo>
                  <a:cubicBezTo>
                    <a:pt x="402971" y="128447"/>
                    <a:pt x="404144" y="128759"/>
                    <a:pt x="405474" y="129306"/>
                  </a:cubicBezTo>
                  <a:cubicBezTo>
                    <a:pt x="406881" y="129774"/>
                    <a:pt x="408132" y="130633"/>
                    <a:pt x="409462" y="131804"/>
                  </a:cubicBezTo>
                  <a:cubicBezTo>
                    <a:pt x="410713" y="132975"/>
                    <a:pt x="411886" y="134536"/>
                    <a:pt x="413059" y="136409"/>
                  </a:cubicBezTo>
                  <a:cubicBezTo>
                    <a:pt x="414154" y="138361"/>
                    <a:pt x="415014" y="140859"/>
                    <a:pt x="415718" y="143982"/>
                  </a:cubicBezTo>
                  <a:cubicBezTo>
                    <a:pt x="416265" y="146480"/>
                    <a:pt x="416265" y="149368"/>
                    <a:pt x="415874" y="152569"/>
                  </a:cubicBezTo>
                  <a:cubicBezTo>
                    <a:pt x="415483" y="155769"/>
                    <a:pt x="414232" y="158970"/>
                    <a:pt x="412121" y="162092"/>
                  </a:cubicBezTo>
                  <a:cubicBezTo>
                    <a:pt x="410009" y="165293"/>
                    <a:pt x="406959" y="168259"/>
                    <a:pt x="402893" y="170913"/>
                  </a:cubicBezTo>
                  <a:cubicBezTo>
                    <a:pt x="398827" y="173646"/>
                    <a:pt x="393431" y="175753"/>
                    <a:pt x="386706" y="177159"/>
                  </a:cubicBezTo>
                  <a:cubicBezTo>
                    <a:pt x="380607" y="178486"/>
                    <a:pt x="375211" y="178954"/>
                    <a:pt x="370676" y="178564"/>
                  </a:cubicBezTo>
                  <a:cubicBezTo>
                    <a:pt x="366140" y="178173"/>
                    <a:pt x="362387" y="177237"/>
                    <a:pt x="359180" y="175831"/>
                  </a:cubicBezTo>
                  <a:cubicBezTo>
                    <a:pt x="355974" y="174348"/>
                    <a:pt x="353472" y="172553"/>
                    <a:pt x="351439" y="170367"/>
                  </a:cubicBezTo>
                  <a:cubicBezTo>
                    <a:pt x="349484" y="168181"/>
                    <a:pt x="347920" y="165995"/>
                    <a:pt x="346669" y="163732"/>
                  </a:cubicBezTo>
                  <a:cubicBezTo>
                    <a:pt x="345496" y="161468"/>
                    <a:pt x="344714" y="159360"/>
                    <a:pt x="344245" y="157408"/>
                  </a:cubicBezTo>
                  <a:cubicBezTo>
                    <a:pt x="343775" y="155457"/>
                    <a:pt x="343463" y="153974"/>
                    <a:pt x="343306" y="152881"/>
                  </a:cubicBezTo>
                  <a:lnTo>
                    <a:pt x="365749" y="148119"/>
                  </a:lnTo>
                  <a:cubicBezTo>
                    <a:pt x="366531" y="152569"/>
                    <a:pt x="368330" y="155535"/>
                    <a:pt x="371067" y="157174"/>
                  </a:cubicBezTo>
                  <a:cubicBezTo>
                    <a:pt x="372474" y="158267"/>
                    <a:pt x="374116" y="158970"/>
                    <a:pt x="375915" y="159126"/>
                  </a:cubicBezTo>
                  <a:cubicBezTo>
                    <a:pt x="377713" y="159360"/>
                    <a:pt x="379668" y="159204"/>
                    <a:pt x="381702" y="158736"/>
                  </a:cubicBezTo>
                  <a:cubicBezTo>
                    <a:pt x="385064" y="158033"/>
                    <a:pt x="387566" y="156784"/>
                    <a:pt x="389287" y="154989"/>
                  </a:cubicBezTo>
                  <a:cubicBezTo>
                    <a:pt x="390929" y="153193"/>
                    <a:pt x="391398" y="150617"/>
                    <a:pt x="390694" y="147182"/>
                  </a:cubicBezTo>
                  <a:cubicBezTo>
                    <a:pt x="390303" y="145387"/>
                    <a:pt x="389678" y="143982"/>
                    <a:pt x="388818" y="143045"/>
                  </a:cubicBezTo>
                  <a:cubicBezTo>
                    <a:pt x="387957" y="142108"/>
                    <a:pt x="386941" y="141406"/>
                    <a:pt x="385768" y="140937"/>
                  </a:cubicBezTo>
                  <a:cubicBezTo>
                    <a:pt x="384595" y="140547"/>
                    <a:pt x="383344" y="140391"/>
                    <a:pt x="381936" y="140469"/>
                  </a:cubicBezTo>
                  <a:cubicBezTo>
                    <a:pt x="380607" y="140547"/>
                    <a:pt x="379199" y="140781"/>
                    <a:pt x="377870" y="141093"/>
                  </a:cubicBezTo>
                  <a:cubicBezTo>
                    <a:pt x="376149" y="141406"/>
                    <a:pt x="374820" y="141796"/>
                    <a:pt x="373882" y="142108"/>
                  </a:cubicBezTo>
                  <a:cubicBezTo>
                    <a:pt x="372865" y="142420"/>
                    <a:pt x="372005" y="142811"/>
                    <a:pt x="371145" y="143123"/>
                  </a:cubicBezTo>
                  <a:lnTo>
                    <a:pt x="367704" y="127042"/>
                  </a:lnTo>
                  <a:cubicBezTo>
                    <a:pt x="368564" y="126964"/>
                    <a:pt x="369581" y="126886"/>
                    <a:pt x="370676" y="126730"/>
                  </a:cubicBezTo>
                  <a:cubicBezTo>
                    <a:pt x="371770" y="126652"/>
                    <a:pt x="373100" y="126417"/>
                    <a:pt x="374664" y="126105"/>
                  </a:cubicBezTo>
                  <a:cubicBezTo>
                    <a:pt x="375915" y="125793"/>
                    <a:pt x="377166" y="125481"/>
                    <a:pt x="378417" y="125012"/>
                  </a:cubicBezTo>
                  <a:cubicBezTo>
                    <a:pt x="379747" y="124544"/>
                    <a:pt x="380841" y="123997"/>
                    <a:pt x="381858" y="123217"/>
                  </a:cubicBezTo>
                  <a:cubicBezTo>
                    <a:pt x="382796" y="122436"/>
                    <a:pt x="383578" y="121421"/>
                    <a:pt x="384047" y="120328"/>
                  </a:cubicBezTo>
                  <a:cubicBezTo>
                    <a:pt x="384595" y="119157"/>
                    <a:pt x="384595" y="117830"/>
                    <a:pt x="384282" y="116269"/>
                  </a:cubicBezTo>
                  <a:cubicBezTo>
                    <a:pt x="384047" y="115020"/>
                    <a:pt x="383422" y="113927"/>
                    <a:pt x="382562" y="113147"/>
                  </a:cubicBezTo>
                  <a:cubicBezTo>
                    <a:pt x="381702" y="112366"/>
                    <a:pt x="380685" y="111819"/>
                    <a:pt x="379590" y="111429"/>
                  </a:cubicBezTo>
                  <a:cubicBezTo>
                    <a:pt x="378417" y="111117"/>
                    <a:pt x="377166" y="110961"/>
                    <a:pt x="375837" y="110961"/>
                  </a:cubicBezTo>
                  <a:cubicBezTo>
                    <a:pt x="374429" y="110961"/>
                    <a:pt x="373178" y="111117"/>
                    <a:pt x="372005" y="111351"/>
                  </a:cubicBezTo>
                  <a:cubicBezTo>
                    <a:pt x="370441" y="111663"/>
                    <a:pt x="368955" y="112210"/>
                    <a:pt x="367626" y="112990"/>
                  </a:cubicBezTo>
                  <a:cubicBezTo>
                    <a:pt x="366297" y="113693"/>
                    <a:pt x="365202" y="114630"/>
                    <a:pt x="364342" y="115723"/>
                  </a:cubicBezTo>
                  <a:cubicBezTo>
                    <a:pt x="363481" y="116737"/>
                    <a:pt x="362934" y="117986"/>
                    <a:pt x="362621" y="119392"/>
                  </a:cubicBezTo>
                  <a:cubicBezTo>
                    <a:pt x="362308" y="120797"/>
                    <a:pt x="362387" y="122358"/>
                    <a:pt x="362856" y="124075"/>
                  </a:cubicBezTo>
                  <a:lnTo>
                    <a:pt x="340648" y="128759"/>
                  </a:lnTo>
                  <a:cubicBezTo>
                    <a:pt x="339631" y="123919"/>
                    <a:pt x="339709" y="119470"/>
                    <a:pt x="340804" y="115567"/>
                  </a:cubicBezTo>
                  <a:cubicBezTo>
                    <a:pt x="341821" y="111585"/>
                    <a:pt x="343619" y="108151"/>
                    <a:pt x="346278" y="105106"/>
                  </a:cubicBezTo>
                  <a:cubicBezTo>
                    <a:pt x="348937" y="102140"/>
                    <a:pt x="352221" y="99642"/>
                    <a:pt x="356053" y="97612"/>
                  </a:cubicBezTo>
                  <a:cubicBezTo>
                    <a:pt x="359884" y="95582"/>
                    <a:pt x="364185" y="94099"/>
                    <a:pt x="368799" y="93084"/>
                  </a:cubicBezTo>
                  <a:cubicBezTo>
                    <a:pt x="374820" y="91835"/>
                    <a:pt x="379981" y="91523"/>
                    <a:pt x="384360" y="92226"/>
                  </a:cubicBezTo>
                  <a:close/>
                  <a:moveTo>
                    <a:pt x="115676" y="47714"/>
                  </a:moveTo>
                  <a:lnTo>
                    <a:pt x="115676" y="262703"/>
                  </a:lnTo>
                  <a:lnTo>
                    <a:pt x="491681" y="262703"/>
                  </a:lnTo>
                  <a:lnTo>
                    <a:pt x="491681" y="47714"/>
                  </a:lnTo>
                  <a:close/>
                  <a:moveTo>
                    <a:pt x="67884" y="0"/>
                  </a:moveTo>
                  <a:lnTo>
                    <a:pt x="539473" y="0"/>
                  </a:lnTo>
                  <a:lnTo>
                    <a:pt x="539473" y="310417"/>
                  </a:lnTo>
                  <a:lnTo>
                    <a:pt x="67884" y="3104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sz="3200"/>
            </a:p>
          </p:txBody>
        </p:sp>
        <p:sp>
          <p:nvSpPr>
            <p:cNvPr id="24" name="iSľïḑe">
              <a:extLst>
                <a:ext uri="{FF2B5EF4-FFF2-40B4-BE49-F238E27FC236}">
                  <a16:creationId xmlns:a16="http://schemas.microsoft.com/office/drawing/2014/main" xmlns="" id="{9DC8E76D-BEE4-4842-A6F0-E4220E44DD10}"/>
                </a:ext>
              </a:extLst>
            </p:cNvPr>
            <p:cNvSpPr/>
            <p:nvPr/>
          </p:nvSpPr>
          <p:spPr bwMode="auto">
            <a:xfrm>
              <a:off x="2861839" y="24216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5" name="ïšḷïḓê">
              <a:extLst>
                <a:ext uri="{FF2B5EF4-FFF2-40B4-BE49-F238E27FC236}">
                  <a16:creationId xmlns:a16="http://schemas.microsoft.com/office/drawing/2014/main" xmlns="" id="{B372CCD4-3561-4FD1-9708-79EA1A20AABF}"/>
                </a:ext>
              </a:extLst>
            </p:cNvPr>
            <p:cNvSpPr txBox="1"/>
            <p:nvPr/>
          </p:nvSpPr>
          <p:spPr bwMode="auto">
            <a:xfrm>
              <a:off x="2861839" y="2034003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5C21F3AA-66B0-4942-88AB-A288A587E9A3}"/>
                </a:ext>
              </a:extLst>
            </p:cNvPr>
            <p:cNvCxnSpPr/>
            <p:nvPr/>
          </p:nvCxnSpPr>
          <p:spPr>
            <a:xfrm flipV="1">
              <a:off x="3915870" y="3855224"/>
              <a:ext cx="0" cy="669529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iṡliḑe">
              <a:extLst>
                <a:ext uri="{FF2B5EF4-FFF2-40B4-BE49-F238E27FC236}">
                  <a16:creationId xmlns:a16="http://schemas.microsoft.com/office/drawing/2014/main" xmlns="" id="{42EB15FC-AA3E-4335-B05A-3EA0CFB2F865}"/>
                </a:ext>
              </a:extLst>
            </p:cNvPr>
            <p:cNvSpPr/>
            <p:nvPr/>
          </p:nvSpPr>
          <p:spPr>
            <a:xfrm>
              <a:off x="8095996" y="3368732"/>
              <a:ext cx="373440" cy="373440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85000" lnSpcReduction="20000"/>
            </a:bodyPr>
            <a:lstStyle/>
            <a:p>
              <a:pPr algn="ctr"/>
              <a:r>
                <a:rPr lang="en-US" sz="1600" b="1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28" name="ís1idè">
              <a:extLst>
                <a:ext uri="{FF2B5EF4-FFF2-40B4-BE49-F238E27FC236}">
                  <a16:creationId xmlns:a16="http://schemas.microsoft.com/office/drawing/2014/main" xmlns="" id="{BA941BAF-5549-4887-8501-EEE7B024DF5B}"/>
                </a:ext>
              </a:extLst>
            </p:cNvPr>
            <p:cNvSpPr/>
            <p:nvPr/>
          </p:nvSpPr>
          <p:spPr>
            <a:xfrm rot="10800000">
              <a:off x="7959444" y="4524753"/>
              <a:ext cx="646545" cy="646545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29" name="íṧḻide">
              <a:extLst>
                <a:ext uri="{FF2B5EF4-FFF2-40B4-BE49-F238E27FC236}">
                  <a16:creationId xmlns:a16="http://schemas.microsoft.com/office/drawing/2014/main" xmlns="" id="{B781ECEC-A7BF-4D21-BB0F-B2E5F603FEDB}"/>
                </a:ext>
              </a:extLst>
            </p:cNvPr>
            <p:cNvSpPr/>
            <p:nvPr/>
          </p:nvSpPr>
          <p:spPr>
            <a:xfrm>
              <a:off x="8099585" y="4704883"/>
              <a:ext cx="366262" cy="263652"/>
            </a:xfrm>
            <a:custGeom>
              <a:avLst/>
              <a:gdLst>
                <a:gd name="connsiteX0" fmla="*/ 67893 w 607286"/>
                <a:gd name="connsiteY0" fmla="*/ 324883 h 437153"/>
                <a:gd name="connsiteX1" fmla="*/ 296916 w 607286"/>
                <a:gd name="connsiteY1" fmla="*/ 324883 h 437153"/>
                <a:gd name="connsiteX2" fmla="*/ 310370 w 607286"/>
                <a:gd name="connsiteY2" fmla="*/ 324883 h 437153"/>
                <a:gd name="connsiteX3" fmla="*/ 539393 w 607286"/>
                <a:gd name="connsiteY3" fmla="*/ 324883 h 437153"/>
                <a:gd name="connsiteX4" fmla="*/ 607286 w 607286"/>
                <a:gd name="connsiteY4" fmla="*/ 415370 h 437153"/>
                <a:gd name="connsiteX5" fmla="*/ 607286 w 607286"/>
                <a:gd name="connsiteY5" fmla="*/ 437153 h 437153"/>
                <a:gd name="connsiteX6" fmla="*/ 0 w 607286"/>
                <a:gd name="connsiteY6" fmla="*/ 437153 h 437153"/>
                <a:gd name="connsiteX7" fmla="*/ 0 w 607286"/>
                <a:gd name="connsiteY7" fmla="*/ 415370 h 437153"/>
                <a:gd name="connsiteX8" fmla="*/ 306838 w 607286"/>
                <a:gd name="connsiteY8" fmla="*/ 130969 h 437153"/>
                <a:gd name="connsiteX9" fmla="*/ 311222 w 607286"/>
                <a:gd name="connsiteY9" fmla="*/ 151745 h 437153"/>
                <a:gd name="connsiteX10" fmla="*/ 332126 w 607286"/>
                <a:gd name="connsiteY10" fmla="*/ 147293 h 437153"/>
                <a:gd name="connsiteX11" fmla="*/ 335962 w 607286"/>
                <a:gd name="connsiteY11" fmla="*/ 165414 h 437153"/>
                <a:gd name="connsiteX12" fmla="*/ 315137 w 607286"/>
                <a:gd name="connsiteY12" fmla="*/ 169866 h 437153"/>
                <a:gd name="connsiteX13" fmla="*/ 319599 w 607286"/>
                <a:gd name="connsiteY13" fmla="*/ 190643 h 437153"/>
                <a:gd name="connsiteX14" fmla="*/ 301514 w 607286"/>
                <a:gd name="connsiteY14" fmla="*/ 194548 h 437153"/>
                <a:gd name="connsiteX15" fmla="*/ 297052 w 607286"/>
                <a:gd name="connsiteY15" fmla="*/ 173693 h 437153"/>
                <a:gd name="connsiteX16" fmla="*/ 276227 w 607286"/>
                <a:gd name="connsiteY16" fmla="*/ 178146 h 437153"/>
                <a:gd name="connsiteX17" fmla="*/ 272312 w 607286"/>
                <a:gd name="connsiteY17" fmla="*/ 160103 h 437153"/>
                <a:gd name="connsiteX18" fmla="*/ 293137 w 607286"/>
                <a:gd name="connsiteY18" fmla="*/ 155651 h 437153"/>
                <a:gd name="connsiteX19" fmla="*/ 288675 w 607286"/>
                <a:gd name="connsiteY19" fmla="*/ 134874 h 437153"/>
                <a:gd name="connsiteX20" fmla="*/ 232843 w 607286"/>
                <a:gd name="connsiteY20" fmla="*/ 123935 h 437153"/>
                <a:gd name="connsiteX21" fmla="*/ 244492 w 607286"/>
                <a:gd name="connsiteY21" fmla="*/ 126434 h 437153"/>
                <a:gd name="connsiteX22" fmla="*/ 253092 w 607286"/>
                <a:gd name="connsiteY22" fmla="*/ 132992 h 437153"/>
                <a:gd name="connsiteX23" fmla="*/ 257940 w 607286"/>
                <a:gd name="connsiteY23" fmla="*/ 143922 h 437153"/>
                <a:gd name="connsiteX24" fmla="*/ 257392 w 607286"/>
                <a:gd name="connsiteY24" fmla="*/ 157976 h 437153"/>
                <a:gd name="connsiteX25" fmla="*/ 250747 w 607286"/>
                <a:gd name="connsiteY25" fmla="*/ 169297 h 437153"/>
                <a:gd name="connsiteX26" fmla="*/ 240583 w 607286"/>
                <a:gd name="connsiteY26" fmla="*/ 179212 h 437153"/>
                <a:gd name="connsiteX27" fmla="*/ 229872 w 607286"/>
                <a:gd name="connsiteY27" fmla="*/ 188660 h 437153"/>
                <a:gd name="connsiteX28" fmla="*/ 229951 w 607286"/>
                <a:gd name="connsiteY28" fmla="*/ 188816 h 437153"/>
                <a:gd name="connsiteX29" fmla="*/ 267165 w 607286"/>
                <a:gd name="connsiteY29" fmla="*/ 180852 h 437153"/>
                <a:gd name="connsiteX30" fmla="*/ 271465 w 607286"/>
                <a:gd name="connsiteY30" fmla="*/ 200917 h 437153"/>
                <a:gd name="connsiteX31" fmla="*/ 200163 w 607286"/>
                <a:gd name="connsiteY31" fmla="*/ 216142 h 437153"/>
                <a:gd name="connsiteX32" fmla="*/ 199069 w 607286"/>
                <a:gd name="connsiteY32" fmla="*/ 204821 h 437153"/>
                <a:gd name="connsiteX33" fmla="*/ 201727 w 607286"/>
                <a:gd name="connsiteY33" fmla="*/ 194593 h 437153"/>
                <a:gd name="connsiteX34" fmla="*/ 206262 w 607286"/>
                <a:gd name="connsiteY34" fmla="*/ 186708 h 437153"/>
                <a:gd name="connsiteX35" fmla="*/ 212282 w 607286"/>
                <a:gd name="connsiteY35" fmla="*/ 179447 h 437153"/>
                <a:gd name="connsiteX36" fmla="*/ 219162 w 607286"/>
                <a:gd name="connsiteY36" fmla="*/ 172654 h 437153"/>
                <a:gd name="connsiteX37" fmla="*/ 226198 w 607286"/>
                <a:gd name="connsiteY37" fmla="*/ 166174 h 437153"/>
                <a:gd name="connsiteX38" fmla="*/ 229169 w 607286"/>
                <a:gd name="connsiteY38" fmla="*/ 163285 h 437153"/>
                <a:gd name="connsiteX39" fmla="*/ 232296 w 607286"/>
                <a:gd name="connsiteY39" fmla="*/ 159928 h 437153"/>
                <a:gd name="connsiteX40" fmla="*/ 234407 w 607286"/>
                <a:gd name="connsiteY40" fmla="*/ 156102 h 437153"/>
                <a:gd name="connsiteX41" fmla="*/ 234720 w 607286"/>
                <a:gd name="connsiteY41" fmla="*/ 151808 h 437153"/>
                <a:gd name="connsiteX42" fmla="*/ 230107 w 607286"/>
                <a:gd name="connsiteY42" fmla="*/ 144625 h 437153"/>
                <a:gd name="connsiteX43" fmla="*/ 222602 w 607286"/>
                <a:gd name="connsiteY43" fmla="*/ 143922 h 437153"/>
                <a:gd name="connsiteX44" fmla="*/ 213767 w 607286"/>
                <a:gd name="connsiteY44" fmla="*/ 150715 h 437153"/>
                <a:gd name="connsiteX45" fmla="*/ 213845 w 607286"/>
                <a:gd name="connsiteY45" fmla="*/ 163441 h 437153"/>
                <a:gd name="connsiteX46" fmla="*/ 191642 w 607286"/>
                <a:gd name="connsiteY46" fmla="*/ 168204 h 437153"/>
                <a:gd name="connsiteX47" fmla="*/ 190156 w 607286"/>
                <a:gd name="connsiteY47" fmla="*/ 152745 h 437153"/>
                <a:gd name="connsiteX48" fmla="*/ 194613 w 607286"/>
                <a:gd name="connsiteY48" fmla="*/ 140097 h 437153"/>
                <a:gd name="connsiteX49" fmla="*/ 204463 w 607286"/>
                <a:gd name="connsiteY49" fmla="*/ 130806 h 437153"/>
                <a:gd name="connsiteX50" fmla="*/ 218849 w 607286"/>
                <a:gd name="connsiteY50" fmla="*/ 125263 h 437153"/>
                <a:gd name="connsiteX51" fmla="*/ 232843 w 607286"/>
                <a:gd name="connsiteY51" fmla="*/ 123935 h 437153"/>
                <a:gd name="connsiteX52" fmla="*/ 384360 w 607286"/>
                <a:gd name="connsiteY52" fmla="*/ 92226 h 437153"/>
                <a:gd name="connsiteX53" fmla="*/ 395386 w 607286"/>
                <a:gd name="connsiteY53" fmla="*/ 95660 h 437153"/>
                <a:gd name="connsiteX54" fmla="*/ 402189 w 607286"/>
                <a:gd name="connsiteY54" fmla="*/ 101515 h 437153"/>
                <a:gd name="connsiteX55" fmla="*/ 405161 w 607286"/>
                <a:gd name="connsiteY55" fmla="*/ 107448 h 437153"/>
                <a:gd name="connsiteX56" fmla="*/ 405552 w 607286"/>
                <a:gd name="connsiteY56" fmla="*/ 117752 h 437153"/>
                <a:gd name="connsiteX57" fmla="*/ 402971 w 607286"/>
                <a:gd name="connsiteY57" fmla="*/ 123685 h 437153"/>
                <a:gd name="connsiteX58" fmla="*/ 399687 w 607286"/>
                <a:gd name="connsiteY58" fmla="*/ 126495 h 437153"/>
                <a:gd name="connsiteX59" fmla="*/ 398045 w 607286"/>
                <a:gd name="connsiteY59" fmla="*/ 127354 h 437153"/>
                <a:gd name="connsiteX60" fmla="*/ 398123 w 607286"/>
                <a:gd name="connsiteY60" fmla="*/ 127588 h 437153"/>
                <a:gd name="connsiteX61" fmla="*/ 399218 w 607286"/>
                <a:gd name="connsiteY61" fmla="*/ 127822 h 437153"/>
                <a:gd name="connsiteX62" fmla="*/ 401877 w 607286"/>
                <a:gd name="connsiteY62" fmla="*/ 128213 h 437153"/>
                <a:gd name="connsiteX63" fmla="*/ 405474 w 607286"/>
                <a:gd name="connsiteY63" fmla="*/ 129306 h 437153"/>
                <a:gd name="connsiteX64" fmla="*/ 409462 w 607286"/>
                <a:gd name="connsiteY64" fmla="*/ 131804 h 437153"/>
                <a:gd name="connsiteX65" fmla="*/ 413059 w 607286"/>
                <a:gd name="connsiteY65" fmla="*/ 136409 h 437153"/>
                <a:gd name="connsiteX66" fmla="*/ 415718 w 607286"/>
                <a:gd name="connsiteY66" fmla="*/ 143982 h 437153"/>
                <a:gd name="connsiteX67" fmla="*/ 415874 w 607286"/>
                <a:gd name="connsiteY67" fmla="*/ 152569 h 437153"/>
                <a:gd name="connsiteX68" fmla="*/ 412121 w 607286"/>
                <a:gd name="connsiteY68" fmla="*/ 162092 h 437153"/>
                <a:gd name="connsiteX69" fmla="*/ 402893 w 607286"/>
                <a:gd name="connsiteY69" fmla="*/ 170913 h 437153"/>
                <a:gd name="connsiteX70" fmla="*/ 386706 w 607286"/>
                <a:gd name="connsiteY70" fmla="*/ 177159 h 437153"/>
                <a:gd name="connsiteX71" fmla="*/ 370676 w 607286"/>
                <a:gd name="connsiteY71" fmla="*/ 178564 h 437153"/>
                <a:gd name="connsiteX72" fmla="*/ 359180 w 607286"/>
                <a:gd name="connsiteY72" fmla="*/ 175831 h 437153"/>
                <a:gd name="connsiteX73" fmla="*/ 351439 w 607286"/>
                <a:gd name="connsiteY73" fmla="*/ 170367 h 437153"/>
                <a:gd name="connsiteX74" fmla="*/ 346669 w 607286"/>
                <a:gd name="connsiteY74" fmla="*/ 163732 h 437153"/>
                <a:gd name="connsiteX75" fmla="*/ 344245 w 607286"/>
                <a:gd name="connsiteY75" fmla="*/ 157408 h 437153"/>
                <a:gd name="connsiteX76" fmla="*/ 343306 w 607286"/>
                <a:gd name="connsiteY76" fmla="*/ 152881 h 437153"/>
                <a:gd name="connsiteX77" fmla="*/ 365749 w 607286"/>
                <a:gd name="connsiteY77" fmla="*/ 148119 h 437153"/>
                <a:gd name="connsiteX78" fmla="*/ 371067 w 607286"/>
                <a:gd name="connsiteY78" fmla="*/ 157174 h 437153"/>
                <a:gd name="connsiteX79" fmla="*/ 375915 w 607286"/>
                <a:gd name="connsiteY79" fmla="*/ 159126 h 437153"/>
                <a:gd name="connsiteX80" fmla="*/ 381702 w 607286"/>
                <a:gd name="connsiteY80" fmla="*/ 158736 h 437153"/>
                <a:gd name="connsiteX81" fmla="*/ 389287 w 607286"/>
                <a:gd name="connsiteY81" fmla="*/ 154989 h 437153"/>
                <a:gd name="connsiteX82" fmla="*/ 390694 w 607286"/>
                <a:gd name="connsiteY82" fmla="*/ 147182 h 437153"/>
                <a:gd name="connsiteX83" fmla="*/ 388818 w 607286"/>
                <a:gd name="connsiteY83" fmla="*/ 143045 h 437153"/>
                <a:gd name="connsiteX84" fmla="*/ 385768 w 607286"/>
                <a:gd name="connsiteY84" fmla="*/ 140937 h 437153"/>
                <a:gd name="connsiteX85" fmla="*/ 381936 w 607286"/>
                <a:gd name="connsiteY85" fmla="*/ 140469 h 437153"/>
                <a:gd name="connsiteX86" fmla="*/ 377870 w 607286"/>
                <a:gd name="connsiteY86" fmla="*/ 141093 h 437153"/>
                <a:gd name="connsiteX87" fmla="*/ 373882 w 607286"/>
                <a:gd name="connsiteY87" fmla="*/ 142108 h 437153"/>
                <a:gd name="connsiteX88" fmla="*/ 371145 w 607286"/>
                <a:gd name="connsiteY88" fmla="*/ 143123 h 437153"/>
                <a:gd name="connsiteX89" fmla="*/ 367704 w 607286"/>
                <a:gd name="connsiteY89" fmla="*/ 127042 h 437153"/>
                <a:gd name="connsiteX90" fmla="*/ 370676 w 607286"/>
                <a:gd name="connsiteY90" fmla="*/ 126730 h 437153"/>
                <a:gd name="connsiteX91" fmla="*/ 374664 w 607286"/>
                <a:gd name="connsiteY91" fmla="*/ 126105 h 437153"/>
                <a:gd name="connsiteX92" fmla="*/ 378417 w 607286"/>
                <a:gd name="connsiteY92" fmla="*/ 125012 h 437153"/>
                <a:gd name="connsiteX93" fmla="*/ 381858 w 607286"/>
                <a:gd name="connsiteY93" fmla="*/ 123217 h 437153"/>
                <a:gd name="connsiteX94" fmla="*/ 384047 w 607286"/>
                <a:gd name="connsiteY94" fmla="*/ 120328 h 437153"/>
                <a:gd name="connsiteX95" fmla="*/ 384282 w 607286"/>
                <a:gd name="connsiteY95" fmla="*/ 116269 h 437153"/>
                <a:gd name="connsiteX96" fmla="*/ 382562 w 607286"/>
                <a:gd name="connsiteY96" fmla="*/ 113147 h 437153"/>
                <a:gd name="connsiteX97" fmla="*/ 379590 w 607286"/>
                <a:gd name="connsiteY97" fmla="*/ 111429 h 437153"/>
                <a:gd name="connsiteX98" fmla="*/ 375837 w 607286"/>
                <a:gd name="connsiteY98" fmla="*/ 110961 h 437153"/>
                <a:gd name="connsiteX99" fmla="*/ 372005 w 607286"/>
                <a:gd name="connsiteY99" fmla="*/ 111351 h 437153"/>
                <a:gd name="connsiteX100" fmla="*/ 367626 w 607286"/>
                <a:gd name="connsiteY100" fmla="*/ 112990 h 437153"/>
                <a:gd name="connsiteX101" fmla="*/ 364342 w 607286"/>
                <a:gd name="connsiteY101" fmla="*/ 115723 h 437153"/>
                <a:gd name="connsiteX102" fmla="*/ 362621 w 607286"/>
                <a:gd name="connsiteY102" fmla="*/ 119392 h 437153"/>
                <a:gd name="connsiteX103" fmla="*/ 362856 w 607286"/>
                <a:gd name="connsiteY103" fmla="*/ 124075 h 437153"/>
                <a:gd name="connsiteX104" fmla="*/ 340648 w 607286"/>
                <a:gd name="connsiteY104" fmla="*/ 128759 h 437153"/>
                <a:gd name="connsiteX105" fmla="*/ 340804 w 607286"/>
                <a:gd name="connsiteY105" fmla="*/ 115567 h 437153"/>
                <a:gd name="connsiteX106" fmla="*/ 346278 w 607286"/>
                <a:gd name="connsiteY106" fmla="*/ 105106 h 437153"/>
                <a:gd name="connsiteX107" fmla="*/ 356053 w 607286"/>
                <a:gd name="connsiteY107" fmla="*/ 97612 h 437153"/>
                <a:gd name="connsiteX108" fmla="*/ 368799 w 607286"/>
                <a:gd name="connsiteY108" fmla="*/ 93084 h 437153"/>
                <a:gd name="connsiteX109" fmla="*/ 384360 w 607286"/>
                <a:gd name="connsiteY109" fmla="*/ 92226 h 437153"/>
                <a:gd name="connsiteX110" fmla="*/ 115676 w 607286"/>
                <a:gd name="connsiteY110" fmla="*/ 47714 h 437153"/>
                <a:gd name="connsiteX111" fmla="*/ 115676 w 607286"/>
                <a:gd name="connsiteY111" fmla="*/ 262703 h 437153"/>
                <a:gd name="connsiteX112" fmla="*/ 491681 w 607286"/>
                <a:gd name="connsiteY112" fmla="*/ 262703 h 437153"/>
                <a:gd name="connsiteX113" fmla="*/ 491681 w 607286"/>
                <a:gd name="connsiteY113" fmla="*/ 47714 h 437153"/>
                <a:gd name="connsiteX114" fmla="*/ 67884 w 607286"/>
                <a:gd name="connsiteY114" fmla="*/ 0 h 437153"/>
                <a:gd name="connsiteX115" fmla="*/ 539473 w 607286"/>
                <a:gd name="connsiteY115" fmla="*/ 0 h 437153"/>
                <a:gd name="connsiteX116" fmla="*/ 539473 w 607286"/>
                <a:gd name="connsiteY116" fmla="*/ 310417 h 437153"/>
                <a:gd name="connsiteX117" fmla="*/ 67884 w 607286"/>
                <a:gd name="connsiteY117" fmla="*/ 310417 h 437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607286" h="437153">
                  <a:moveTo>
                    <a:pt x="67893" y="324883"/>
                  </a:moveTo>
                  <a:lnTo>
                    <a:pt x="296916" y="324883"/>
                  </a:lnTo>
                  <a:lnTo>
                    <a:pt x="310370" y="324883"/>
                  </a:lnTo>
                  <a:lnTo>
                    <a:pt x="539393" y="324883"/>
                  </a:lnTo>
                  <a:lnTo>
                    <a:pt x="607286" y="415370"/>
                  </a:lnTo>
                  <a:lnTo>
                    <a:pt x="607286" y="437153"/>
                  </a:lnTo>
                  <a:lnTo>
                    <a:pt x="0" y="437153"/>
                  </a:lnTo>
                  <a:lnTo>
                    <a:pt x="0" y="415370"/>
                  </a:lnTo>
                  <a:close/>
                  <a:moveTo>
                    <a:pt x="306838" y="130969"/>
                  </a:moveTo>
                  <a:lnTo>
                    <a:pt x="311222" y="151745"/>
                  </a:lnTo>
                  <a:lnTo>
                    <a:pt x="332126" y="147293"/>
                  </a:lnTo>
                  <a:lnTo>
                    <a:pt x="335962" y="165414"/>
                  </a:lnTo>
                  <a:lnTo>
                    <a:pt x="315137" y="169866"/>
                  </a:lnTo>
                  <a:lnTo>
                    <a:pt x="319599" y="190643"/>
                  </a:lnTo>
                  <a:lnTo>
                    <a:pt x="301514" y="194548"/>
                  </a:lnTo>
                  <a:lnTo>
                    <a:pt x="297052" y="173693"/>
                  </a:lnTo>
                  <a:lnTo>
                    <a:pt x="276227" y="178146"/>
                  </a:lnTo>
                  <a:lnTo>
                    <a:pt x="272312" y="160103"/>
                  </a:lnTo>
                  <a:lnTo>
                    <a:pt x="293137" y="155651"/>
                  </a:lnTo>
                  <a:lnTo>
                    <a:pt x="288675" y="134874"/>
                  </a:lnTo>
                  <a:close/>
                  <a:moveTo>
                    <a:pt x="232843" y="123935"/>
                  </a:moveTo>
                  <a:cubicBezTo>
                    <a:pt x="237222" y="124091"/>
                    <a:pt x="241131" y="124950"/>
                    <a:pt x="244492" y="126434"/>
                  </a:cubicBezTo>
                  <a:cubicBezTo>
                    <a:pt x="247932" y="127917"/>
                    <a:pt x="250825" y="130103"/>
                    <a:pt x="253092" y="132992"/>
                  </a:cubicBezTo>
                  <a:cubicBezTo>
                    <a:pt x="255438" y="135959"/>
                    <a:pt x="257080" y="139550"/>
                    <a:pt x="257940" y="143922"/>
                  </a:cubicBezTo>
                  <a:cubicBezTo>
                    <a:pt x="259112" y="149154"/>
                    <a:pt x="258956" y="153838"/>
                    <a:pt x="257392" y="157976"/>
                  </a:cubicBezTo>
                  <a:cubicBezTo>
                    <a:pt x="255907" y="162036"/>
                    <a:pt x="253718" y="165862"/>
                    <a:pt x="250747" y="169297"/>
                  </a:cubicBezTo>
                  <a:cubicBezTo>
                    <a:pt x="247776" y="172810"/>
                    <a:pt x="244414" y="176089"/>
                    <a:pt x="240583" y="179212"/>
                  </a:cubicBezTo>
                  <a:cubicBezTo>
                    <a:pt x="236831" y="182335"/>
                    <a:pt x="233234" y="185458"/>
                    <a:pt x="229872" y="188660"/>
                  </a:cubicBezTo>
                  <a:lnTo>
                    <a:pt x="229951" y="188816"/>
                  </a:lnTo>
                  <a:lnTo>
                    <a:pt x="267165" y="180852"/>
                  </a:lnTo>
                  <a:lnTo>
                    <a:pt x="271465" y="200917"/>
                  </a:lnTo>
                  <a:lnTo>
                    <a:pt x="200163" y="216142"/>
                  </a:lnTo>
                  <a:cubicBezTo>
                    <a:pt x="199069" y="212160"/>
                    <a:pt x="198678" y="208413"/>
                    <a:pt x="199069" y="204821"/>
                  </a:cubicBezTo>
                  <a:cubicBezTo>
                    <a:pt x="199382" y="201152"/>
                    <a:pt x="200242" y="197794"/>
                    <a:pt x="201727" y="194593"/>
                  </a:cubicBezTo>
                  <a:cubicBezTo>
                    <a:pt x="202978" y="191861"/>
                    <a:pt x="204463" y="189206"/>
                    <a:pt x="206262" y="186708"/>
                  </a:cubicBezTo>
                  <a:cubicBezTo>
                    <a:pt x="208060" y="184131"/>
                    <a:pt x="210093" y="181711"/>
                    <a:pt x="212282" y="179447"/>
                  </a:cubicBezTo>
                  <a:cubicBezTo>
                    <a:pt x="214393" y="177104"/>
                    <a:pt x="216738" y="174840"/>
                    <a:pt x="219162" y="172654"/>
                  </a:cubicBezTo>
                  <a:cubicBezTo>
                    <a:pt x="221585" y="170468"/>
                    <a:pt x="223931" y="168282"/>
                    <a:pt x="226198" y="166174"/>
                  </a:cubicBezTo>
                  <a:cubicBezTo>
                    <a:pt x="227058" y="165315"/>
                    <a:pt x="228074" y="164378"/>
                    <a:pt x="229169" y="163285"/>
                  </a:cubicBezTo>
                  <a:cubicBezTo>
                    <a:pt x="230342" y="162192"/>
                    <a:pt x="231358" y="161099"/>
                    <a:pt x="232296" y="159928"/>
                  </a:cubicBezTo>
                  <a:cubicBezTo>
                    <a:pt x="233234" y="158679"/>
                    <a:pt x="233938" y="157429"/>
                    <a:pt x="234407" y="156102"/>
                  </a:cubicBezTo>
                  <a:cubicBezTo>
                    <a:pt x="234954" y="154775"/>
                    <a:pt x="235032" y="153370"/>
                    <a:pt x="234720" y="151808"/>
                  </a:cubicBezTo>
                  <a:cubicBezTo>
                    <a:pt x="233860" y="148060"/>
                    <a:pt x="232374" y="145640"/>
                    <a:pt x="230107" y="144625"/>
                  </a:cubicBezTo>
                  <a:cubicBezTo>
                    <a:pt x="227918" y="143610"/>
                    <a:pt x="225416" y="143376"/>
                    <a:pt x="222602" y="143922"/>
                  </a:cubicBezTo>
                  <a:cubicBezTo>
                    <a:pt x="217911" y="144937"/>
                    <a:pt x="214940" y="147202"/>
                    <a:pt x="213767" y="150715"/>
                  </a:cubicBezTo>
                  <a:cubicBezTo>
                    <a:pt x="212594" y="154228"/>
                    <a:pt x="212594" y="158444"/>
                    <a:pt x="213845" y="163441"/>
                  </a:cubicBezTo>
                  <a:lnTo>
                    <a:pt x="191642" y="168204"/>
                  </a:lnTo>
                  <a:cubicBezTo>
                    <a:pt x="190078" y="162661"/>
                    <a:pt x="189609" y="157429"/>
                    <a:pt x="190156" y="152745"/>
                  </a:cubicBezTo>
                  <a:cubicBezTo>
                    <a:pt x="190704" y="147982"/>
                    <a:pt x="192189" y="143766"/>
                    <a:pt x="194613" y="140097"/>
                  </a:cubicBezTo>
                  <a:cubicBezTo>
                    <a:pt x="197036" y="136427"/>
                    <a:pt x="200320" y="133304"/>
                    <a:pt x="204463" y="130806"/>
                  </a:cubicBezTo>
                  <a:cubicBezTo>
                    <a:pt x="208529" y="128307"/>
                    <a:pt x="213376" y="126434"/>
                    <a:pt x="218849" y="125263"/>
                  </a:cubicBezTo>
                  <a:cubicBezTo>
                    <a:pt x="223852" y="124169"/>
                    <a:pt x="228465" y="123701"/>
                    <a:pt x="232843" y="123935"/>
                  </a:cubicBezTo>
                  <a:close/>
                  <a:moveTo>
                    <a:pt x="384360" y="92226"/>
                  </a:moveTo>
                  <a:cubicBezTo>
                    <a:pt x="388818" y="92850"/>
                    <a:pt x="392415" y="94021"/>
                    <a:pt x="395386" y="95660"/>
                  </a:cubicBezTo>
                  <a:cubicBezTo>
                    <a:pt x="398358" y="97378"/>
                    <a:pt x="400625" y="99329"/>
                    <a:pt x="402189" y="101515"/>
                  </a:cubicBezTo>
                  <a:cubicBezTo>
                    <a:pt x="403832" y="103779"/>
                    <a:pt x="404770" y="105731"/>
                    <a:pt x="405161" y="107448"/>
                  </a:cubicBezTo>
                  <a:cubicBezTo>
                    <a:pt x="406099" y="111741"/>
                    <a:pt x="406256" y="115254"/>
                    <a:pt x="405552" y="117752"/>
                  </a:cubicBezTo>
                  <a:cubicBezTo>
                    <a:pt x="404926" y="120328"/>
                    <a:pt x="404066" y="122358"/>
                    <a:pt x="402971" y="123685"/>
                  </a:cubicBezTo>
                  <a:cubicBezTo>
                    <a:pt x="401877" y="125090"/>
                    <a:pt x="400782" y="126027"/>
                    <a:pt x="399687" y="126495"/>
                  </a:cubicBezTo>
                  <a:cubicBezTo>
                    <a:pt x="398592" y="127042"/>
                    <a:pt x="398045" y="127276"/>
                    <a:pt x="398045" y="127354"/>
                  </a:cubicBezTo>
                  <a:lnTo>
                    <a:pt x="398123" y="127588"/>
                  </a:lnTo>
                  <a:cubicBezTo>
                    <a:pt x="398123" y="127744"/>
                    <a:pt x="398514" y="127822"/>
                    <a:pt x="399218" y="127822"/>
                  </a:cubicBezTo>
                  <a:cubicBezTo>
                    <a:pt x="399922" y="127901"/>
                    <a:pt x="400782" y="127979"/>
                    <a:pt x="401877" y="128213"/>
                  </a:cubicBezTo>
                  <a:cubicBezTo>
                    <a:pt x="402971" y="128447"/>
                    <a:pt x="404144" y="128759"/>
                    <a:pt x="405474" y="129306"/>
                  </a:cubicBezTo>
                  <a:cubicBezTo>
                    <a:pt x="406881" y="129774"/>
                    <a:pt x="408132" y="130633"/>
                    <a:pt x="409462" y="131804"/>
                  </a:cubicBezTo>
                  <a:cubicBezTo>
                    <a:pt x="410713" y="132975"/>
                    <a:pt x="411886" y="134536"/>
                    <a:pt x="413059" y="136409"/>
                  </a:cubicBezTo>
                  <a:cubicBezTo>
                    <a:pt x="414154" y="138361"/>
                    <a:pt x="415014" y="140859"/>
                    <a:pt x="415718" y="143982"/>
                  </a:cubicBezTo>
                  <a:cubicBezTo>
                    <a:pt x="416265" y="146480"/>
                    <a:pt x="416265" y="149368"/>
                    <a:pt x="415874" y="152569"/>
                  </a:cubicBezTo>
                  <a:cubicBezTo>
                    <a:pt x="415483" y="155769"/>
                    <a:pt x="414232" y="158970"/>
                    <a:pt x="412121" y="162092"/>
                  </a:cubicBezTo>
                  <a:cubicBezTo>
                    <a:pt x="410009" y="165293"/>
                    <a:pt x="406959" y="168259"/>
                    <a:pt x="402893" y="170913"/>
                  </a:cubicBezTo>
                  <a:cubicBezTo>
                    <a:pt x="398827" y="173646"/>
                    <a:pt x="393431" y="175753"/>
                    <a:pt x="386706" y="177159"/>
                  </a:cubicBezTo>
                  <a:cubicBezTo>
                    <a:pt x="380607" y="178486"/>
                    <a:pt x="375211" y="178954"/>
                    <a:pt x="370676" y="178564"/>
                  </a:cubicBezTo>
                  <a:cubicBezTo>
                    <a:pt x="366140" y="178173"/>
                    <a:pt x="362387" y="177237"/>
                    <a:pt x="359180" y="175831"/>
                  </a:cubicBezTo>
                  <a:cubicBezTo>
                    <a:pt x="355974" y="174348"/>
                    <a:pt x="353472" y="172553"/>
                    <a:pt x="351439" y="170367"/>
                  </a:cubicBezTo>
                  <a:cubicBezTo>
                    <a:pt x="349484" y="168181"/>
                    <a:pt x="347920" y="165995"/>
                    <a:pt x="346669" y="163732"/>
                  </a:cubicBezTo>
                  <a:cubicBezTo>
                    <a:pt x="345496" y="161468"/>
                    <a:pt x="344714" y="159360"/>
                    <a:pt x="344245" y="157408"/>
                  </a:cubicBezTo>
                  <a:cubicBezTo>
                    <a:pt x="343775" y="155457"/>
                    <a:pt x="343463" y="153974"/>
                    <a:pt x="343306" y="152881"/>
                  </a:cubicBezTo>
                  <a:lnTo>
                    <a:pt x="365749" y="148119"/>
                  </a:lnTo>
                  <a:cubicBezTo>
                    <a:pt x="366531" y="152569"/>
                    <a:pt x="368330" y="155535"/>
                    <a:pt x="371067" y="157174"/>
                  </a:cubicBezTo>
                  <a:cubicBezTo>
                    <a:pt x="372474" y="158267"/>
                    <a:pt x="374116" y="158970"/>
                    <a:pt x="375915" y="159126"/>
                  </a:cubicBezTo>
                  <a:cubicBezTo>
                    <a:pt x="377713" y="159360"/>
                    <a:pt x="379668" y="159204"/>
                    <a:pt x="381702" y="158736"/>
                  </a:cubicBezTo>
                  <a:cubicBezTo>
                    <a:pt x="385064" y="158033"/>
                    <a:pt x="387566" y="156784"/>
                    <a:pt x="389287" y="154989"/>
                  </a:cubicBezTo>
                  <a:cubicBezTo>
                    <a:pt x="390929" y="153193"/>
                    <a:pt x="391398" y="150617"/>
                    <a:pt x="390694" y="147182"/>
                  </a:cubicBezTo>
                  <a:cubicBezTo>
                    <a:pt x="390303" y="145387"/>
                    <a:pt x="389678" y="143982"/>
                    <a:pt x="388818" y="143045"/>
                  </a:cubicBezTo>
                  <a:cubicBezTo>
                    <a:pt x="387957" y="142108"/>
                    <a:pt x="386941" y="141406"/>
                    <a:pt x="385768" y="140937"/>
                  </a:cubicBezTo>
                  <a:cubicBezTo>
                    <a:pt x="384595" y="140547"/>
                    <a:pt x="383344" y="140391"/>
                    <a:pt x="381936" y="140469"/>
                  </a:cubicBezTo>
                  <a:cubicBezTo>
                    <a:pt x="380607" y="140547"/>
                    <a:pt x="379199" y="140781"/>
                    <a:pt x="377870" y="141093"/>
                  </a:cubicBezTo>
                  <a:cubicBezTo>
                    <a:pt x="376149" y="141406"/>
                    <a:pt x="374820" y="141796"/>
                    <a:pt x="373882" y="142108"/>
                  </a:cubicBezTo>
                  <a:cubicBezTo>
                    <a:pt x="372865" y="142420"/>
                    <a:pt x="372005" y="142811"/>
                    <a:pt x="371145" y="143123"/>
                  </a:cubicBezTo>
                  <a:lnTo>
                    <a:pt x="367704" y="127042"/>
                  </a:lnTo>
                  <a:cubicBezTo>
                    <a:pt x="368564" y="126964"/>
                    <a:pt x="369581" y="126886"/>
                    <a:pt x="370676" y="126730"/>
                  </a:cubicBezTo>
                  <a:cubicBezTo>
                    <a:pt x="371770" y="126652"/>
                    <a:pt x="373100" y="126417"/>
                    <a:pt x="374664" y="126105"/>
                  </a:cubicBezTo>
                  <a:cubicBezTo>
                    <a:pt x="375915" y="125793"/>
                    <a:pt x="377166" y="125481"/>
                    <a:pt x="378417" y="125012"/>
                  </a:cubicBezTo>
                  <a:cubicBezTo>
                    <a:pt x="379747" y="124544"/>
                    <a:pt x="380841" y="123997"/>
                    <a:pt x="381858" y="123217"/>
                  </a:cubicBezTo>
                  <a:cubicBezTo>
                    <a:pt x="382796" y="122436"/>
                    <a:pt x="383578" y="121421"/>
                    <a:pt x="384047" y="120328"/>
                  </a:cubicBezTo>
                  <a:cubicBezTo>
                    <a:pt x="384595" y="119157"/>
                    <a:pt x="384595" y="117830"/>
                    <a:pt x="384282" y="116269"/>
                  </a:cubicBezTo>
                  <a:cubicBezTo>
                    <a:pt x="384047" y="115020"/>
                    <a:pt x="383422" y="113927"/>
                    <a:pt x="382562" y="113147"/>
                  </a:cubicBezTo>
                  <a:cubicBezTo>
                    <a:pt x="381702" y="112366"/>
                    <a:pt x="380685" y="111819"/>
                    <a:pt x="379590" y="111429"/>
                  </a:cubicBezTo>
                  <a:cubicBezTo>
                    <a:pt x="378417" y="111117"/>
                    <a:pt x="377166" y="110961"/>
                    <a:pt x="375837" y="110961"/>
                  </a:cubicBezTo>
                  <a:cubicBezTo>
                    <a:pt x="374429" y="110961"/>
                    <a:pt x="373178" y="111117"/>
                    <a:pt x="372005" y="111351"/>
                  </a:cubicBezTo>
                  <a:cubicBezTo>
                    <a:pt x="370441" y="111663"/>
                    <a:pt x="368955" y="112210"/>
                    <a:pt x="367626" y="112990"/>
                  </a:cubicBezTo>
                  <a:cubicBezTo>
                    <a:pt x="366297" y="113693"/>
                    <a:pt x="365202" y="114630"/>
                    <a:pt x="364342" y="115723"/>
                  </a:cubicBezTo>
                  <a:cubicBezTo>
                    <a:pt x="363481" y="116737"/>
                    <a:pt x="362934" y="117986"/>
                    <a:pt x="362621" y="119392"/>
                  </a:cubicBezTo>
                  <a:cubicBezTo>
                    <a:pt x="362308" y="120797"/>
                    <a:pt x="362387" y="122358"/>
                    <a:pt x="362856" y="124075"/>
                  </a:cubicBezTo>
                  <a:lnTo>
                    <a:pt x="340648" y="128759"/>
                  </a:lnTo>
                  <a:cubicBezTo>
                    <a:pt x="339631" y="123919"/>
                    <a:pt x="339709" y="119470"/>
                    <a:pt x="340804" y="115567"/>
                  </a:cubicBezTo>
                  <a:cubicBezTo>
                    <a:pt x="341821" y="111585"/>
                    <a:pt x="343619" y="108151"/>
                    <a:pt x="346278" y="105106"/>
                  </a:cubicBezTo>
                  <a:cubicBezTo>
                    <a:pt x="348937" y="102140"/>
                    <a:pt x="352221" y="99642"/>
                    <a:pt x="356053" y="97612"/>
                  </a:cubicBezTo>
                  <a:cubicBezTo>
                    <a:pt x="359884" y="95582"/>
                    <a:pt x="364185" y="94099"/>
                    <a:pt x="368799" y="93084"/>
                  </a:cubicBezTo>
                  <a:cubicBezTo>
                    <a:pt x="374820" y="91835"/>
                    <a:pt x="379981" y="91523"/>
                    <a:pt x="384360" y="92226"/>
                  </a:cubicBezTo>
                  <a:close/>
                  <a:moveTo>
                    <a:pt x="115676" y="47714"/>
                  </a:moveTo>
                  <a:lnTo>
                    <a:pt x="115676" y="262703"/>
                  </a:lnTo>
                  <a:lnTo>
                    <a:pt x="491681" y="262703"/>
                  </a:lnTo>
                  <a:lnTo>
                    <a:pt x="491681" y="47714"/>
                  </a:lnTo>
                  <a:close/>
                  <a:moveTo>
                    <a:pt x="67884" y="0"/>
                  </a:moveTo>
                  <a:lnTo>
                    <a:pt x="539473" y="0"/>
                  </a:lnTo>
                  <a:lnTo>
                    <a:pt x="539473" y="310417"/>
                  </a:lnTo>
                  <a:lnTo>
                    <a:pt x="67884" y="3104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sz="3200"/>
            </a:p>
          </p:txBody>
        </p:sp>
        <p:sp>
          <p:nvSpPr>
            <p:cNvPr id="30" name="i$ḷiḑé">
              <a:extLst>
                <a:ext uri="{FF2B5EF4-FFF2-40B4-BE49-F238E27FC236}">
                  <a16:creationId xmlns:a16="http://schemas.microsoft.com/office/drawing/2014/main" xmlns="" id="{A1E8EF8A-445A-4E8C-8C8F-F4DCF069B295}"/>
                </a:ext>
              </a:extLst>
            </p:cNvPr>
            <p:cNvSpPr/>
            <p:nvPr/>
          </p:nvSpPr>
          <p:spPr bwMode="auto">
            <a:xfrm>
              <a:off x="7228685" y="24216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1" name="ïsļïḍé">
              <a:extLst>
                <a:ext uri="{FF2B5EF4-FFF2-40B4-BE49-F238E27FC236}">
                  <a16:creationId xmlns:a16="http://schemas.microsoft.com/office/drawing/2014/main" xmlns="" id="{4AC97457-901B-44DD-99BE-A47D7D8031D1}"/>
                </a:ext>
              </a:extLst>
            </p:cNvPr>
            <p:cNvSpPr txBox="1"/>
            <p:nvPr/>
          </p:nvSpPr>
          <p:spPr bwMode="auto">
            <a:xfrm>
              <a:off x="7228685" y="2034003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8C856B86-B3BB-4CEF-909D-9FFD1BE3504F}"/>
                </a:ext>
              </a:extLst>
            </p:cNvPr>
            <p:cNvCxnSpPr/>
            <p:nvPr/>
          </p:nvCxnSpPr>
          <p:spPr>
            <a:xfrm flipV="1">
              <a:off x="8282716" y="3855224"/>
              <a:ext cx="0" cy="669529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ïśḻíḑé">
              <a:extLst>
                <a:ext uri="{FF2B5EF4-FFF2-40B4-BE49-F238E27FC236}">
                  <a16:creationId xmlns:a16="http://schemas.microsoft.com/office/drawing/2014/main" xmlns="" id="{E08A8F9C-A682-4968-87F1-B3C492C38C5A}"/>
                </a:ext>
              </a:extLst>
            </p:cNvPr>
            <p:cNvSpPr/>
            <p:nvPr/>
          </p:nvSpPr>
          <p:spPr>
            <a:xfrm>
              <a:off x="10279417" y="3368732"/>
              <a:ext cx="373442" cy="373442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85000" lnSpcReduction="20000"/>
            </a:bodyPr>
            <a:lstStyle/>
            <a:p>
              <a:pPr algn="ctr"/>
              <a:r>
                <a:rPr lang="en-US" sz="1600" b="1" dirty="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34" name="iṣlíḓe">
              <a:extLst>
                <a:ext uri="{FF2B5EF4-FFF2-40B4-BE49-F238E27FC236}">
                  <a16:creationId xmlns:a16="http://schemas.microsoft.com/office/drawing/2014/main" xmlns="" id="{8719EA8F-26CB-4B1F-ACF4-B76DC9961915}"/>
                </a:ext>
              </a:extLst>
            </p:cNvPr>
            <p:cNvSpPr/>
            <p:nvPr/>
          </p:nvSpPr>
          <p:spPr>
            <a:xfrm>
              <a:off x="10142866" y="2052660"/>
              <a:ext cx="646545" cy="64654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35" name="íšḻiḍê">
              <a:extLst>
                <a:ext uri="{FF2B5EF4-FFF2-40B4-BE49-F238E27FC236}">
                  <a16:creationId xmlns:a16="http://schemas.microsoft.com/office/drawing/2014/main" xmlns="" id="{9B32BC4F-F9EE-4F34-A0E8-C0877BBC70CF}"/>
                </a:ext>
              </a:extLst>
            </p:cNvPr>
            <p:cNvSpPr/>
            <p:nvPr/>
          </p:nvSpPr>
          <p:spPr>
            <a:xfrm>
              <a:off x="10283006" y="2244105"/>
              <a:ext cx="366264" cy="263654"/>
            </a:xfrm>
            <a:custGeom>
              <a:avLst/>
              <a:gdLst>
                <a:gd name="connsiteX0" fmla="*/ 67893 w 607286"/>
                <a:gd name="connsiteY0" fmla="*/ 324883 h 437153"/>
                <a:gd name="connsiteX1" fmla="*/ 296916 w 607286"/>
                <a:gd name="connsiteY1" fmla="*/ 324883 h 437153"/>
                <a:gd name="connsiteX2" fmla="*/ 310370 w 607286"/>
                <a:gd name="connsiteY2" fmla="*/ 324883 h 437153"/>
                <a:gd name="connsiteX3" fmla="*/ 539393 w 607286"/>
                <a:gd name="connsiteY3" fmla="*/ 324883 h 437153"/>
                <a:gd name="connsiteX4" fmla="*/ 607286 w 607286"/>
                <a:gd name="connsiteY4" fmla="*/ 415370 h 437153"/>
                <a:gd name="connsiteX5" fmla="*/ 607286 w 607286"/>
                <a:gd name="connsiteY5" fmla="*/ 437153 h 437153"/>
                <a:gd name="connsiteX6" fmla="*/ 0 w 607286"/>
                <a:gd name="connsiteY6" fmla="*/ 437153 h 437153"/>
                <a:gd name="connsiteX7" fmla="*/ 0 w 607286"/>
                <a:gd name="connsiteY7" fmla="*/ 415370 h 437153"/>
                <a:gd name="connsiteX8" fmla="*/ 306838 w 607286"/>
                <a:gd name="connsiteY8" fmla="*/ 130969 h 437153"/>
                <a:gd name="connsiteX9" fmla="*/ 311222 w 607286"/>
                <a:gd name="connsiteY9" fmla="*/ 151745 h 437153"/>
                <a:gd name="connsiteX10" fmla="*/ 332126 w 607286"/>
                <a:gd name="connsiteY10" fmla="*/ 147293 h 437153"/>
                <a:gd name="connsiteX11" fmla="*/ 335962 w 607286"/>
                <a:gd name="connsiteY11" fmla="*/ 165414 h 437153"/>
                <a:gd name="connsiteX12" fmla="*/ 315137 w 607286"/>
                <a:gd name="connsiteY12" fmla="*/ 169866 h 437153"/>
                <a:gd name="connsiteX13" fmla="*/ 319599 w 607286"/>
                <a:gd name="connsiteY13" fmla="*/ 190643 h 437153"/>
                <a:gd name="connsiteX14" fmla="*/ 301514 w 607286"/>
                <a:gd name="connsiteY14" fmla="*/ 194548 h 437153"/>
                <a:gd name="connsiteX15" fmla="*/ 297052 w 607286"/>
                <a:gd name="connsiteY15" fmla="*/ 173693 h 437153"/>
                <a:gd name="connsiteX16" fmla="*/ 276227 w 607286"/>
                <a:gd name="connsiteY16" fmla="*/ 178146 h 437153"/>
                <a:gd name="connsiteX17" fmla="*/ 272312 w 607286"/>
                <a:gd name="connsiteY17" fmla="*/ 160103 h 437153"/>
                <a:gd name="connsiteX18" fmla="*/ 293137 w 607286"/>
                <a:gd name="connsiteY18" fmla="*/ 155651 h 437153"/>
                <a:gd name="connsiteX19" fmla="*/ 288675 w 607286"/>
                <a:gd name="connsiteY19" fmla="*/ 134874 h 437153"/>
                <a:gd name="connsiteX20" fmla="*/ 232843 w 607286"/>
                <a:gd name="connsiteY20" fmla="*/ 123935 h 437153"/>
                <a:gd name="connsiteX21" fmla="*/ 244492 w 607286"/>
                <a:gd name="connsiteY21" fmla="*/ 126434 h 437153"/>
                <a:gd name="connsiteX22" fmla="*/ 253092 w 607286"/>
                <a:gd name="connsiteY22" fmla="*/ 132992 h 437153"/>
                <a:gd name="connsiteX23" fmla="*/ 257940 w 607286"/>
                <a:gd name="connsiteY23" fmla="*/ 143922 h 437153"/>
                <a:gd name="connsiteX24" fmla="*/ 257392 w 607286"/>
                <a:gd name="connsiteY24" fmla="*/ 157976 h 437153"/>
                <a:gd name="connsiteX25" fmla="*/ 250747 w 607286"/>
                <a:gd name="connsiteY25" fmla="*/ 169297 h 437153"/>
                <a:gd name="connsiteX26" fmla="*/ 240583 w 607286"/>
                <a:gd name="connsiteY26" fmla="*/ 179212 h 437153"/>
                <a:gd name="connsiteX27" fmla="*/ 229872 w 607286"/>
                <a:gd name="connsiteY27" fmla="*/ 188660 h 437153"/>
                <a:gd name="connsiteX28" fmla="*/ 229951 w 607286"/>
                <a:gd name="connsiteY28" fmla="*/ 188816 h 437153"/>
                <a:gd name="connsiteX29" fmla="*/ 267165 w 607286"/>
                <a:gd name="connsiteY29" fmla="*/ 180852 h 437153"/>
                <a:gd name="connsiteX30" fmla="*/ 271465 w 607286"/>
                <a:gd name="connsiteY30" fmla="*/ 200917 h 437153"/>
                <a:gd name="connsiteX31" fmla="*/ 200163 w 607286"/>
                <a:gd name="connsiteY31" fmla="*/ 216142 h 437153"/>
                <a:gd name="connsiteX32" fmla="*/ 199069 w 607286"/>
                <a:gd name="connsiteY32" fmla="*/ 204821 h 437153"/>
                <a:gd name="connsiteX33" fmla="*/ 201727 w 607286"/>
                <a:gd name="connsiteY33" fmla="*/ 194593 h 437153"/>
                <a:gd name="connsiteX34" fmla="*/ 206262 w 607286"/>
                <a:gd name="connsiteY34" fmla="*/ 186708 h 437153"/>
                <a:gd name="connsiteX35" fmla="*/ 212282 w 607286"/>
                <a:gd name="connsiteY35" fmla="*/ 179447 h 437153"/>
                <a:gd name="connsiteX36" fmla="*/ 219162 w 607286"/>
                <a:gd name="connsiteY36" fmla="*/ 172654 h 437153"/>
                <a:gd name="connsiteX37" fmla="*/ 226198 w 607286"/>
                <a:gd name="connsiteY37" fmla="*/ 166174 h 437153"/>
                <a:gd name="connsiteX38" fmla="*/ 229169 w 607286"/>
                <a:gd name="connsiteY38" fmla="*/ 163285 h 437153"/>
                <a:gd name="connsiteX39" fmla="*/ 232296 w 607286"/>
                <a:gd name="connsiteY39" fmla="*/ 159928 h 437153"/>
                <a:gd name="connsiteX40" fmla="*/ 234407 w 607286"/>
                <a:gd name="connsiteY40" fmla="*/ 156102 h 437153"/>
                <a:gd name="connsiteX41" fmla="*/ 234720 w 607286"/>
                <a:gd name="connsiteY41" fmla="*/ 151808 h 437153"/>
                <a:gd name="connsiteX42" fmla="*/ 230107 w 607286"/>
                <a:gd name="connsiteY42" fmla="*/ 144625 h 437153"/>
                <a:gd name="connsiteX43" fmla="*/ 222602 w 607286"/>
                <a:gd name="connsiteY43" fmla="*/ 143922 h 437153"/>
                <a:gd name="connsiteX44" fmla="*/ 213767 w 607286"/>
                <a:gd name="connsiteY44" fmla="*/ 150715 h 437153"/>
                <a:gd name="connsiteX45" fmla="*/ 213845 w 607286"/>
                <a:gd name="connsiteY45" fmla="*/ 163441 h 437153"/>
                <a:gd name="connsiteX46" fmla="*/ 191642 w 607286"/>
                <a:gd name="connsiteY46" fmla="*/ 168204 h 437153"/>
                <a:gd name="connsiteX47" fmla="*/ 190156 w 607286"/>
                <a:gd name="connsiteY47" fmla="*/ 152745 h 437153"/>
                <a:gd name="connsiteX48" fmla="*/ 194613 w 607286"/>
                <a:gd name="connsiteY48" fmla="*/ 140097 h 437153"/>
                <a:gd name="connsiteX49" fmla="*/ 204463 w 607286"/>
                <a:gd name="connsiteY49" fmla="*/ 130806 h 437153"/>
                <a:gd name="connsiteX50" fmla="*/ 218849 w 607286"/>
                <a:gd name="connsiteY50" fmla="*/ 125263 h 437153"/>
                <a:gd name="connsiteX51" fmla="*/ 232843 w 607286"/>
                <a:gd name="connsiteY51" fmla="*/ 123935 h 437153"/>
                <a:gd name="connsiteX52" fmla="*/ 384360 w 607286"/>
                <a:gd name="connsiteY52" fmla="*/ 92226 h 437153"/>
                <a:gd name="connsiteX53" fmla="*/ 395386 w 607286"/>
                <a:gd name="connsiteY53" fmla="*/ 95660 h 437153"/>
                <a:gd name="connsiteX54" fmla="*/ 402189 w 607286"/>
                <a:gd name="connsiteY54" fmla="*/ 101515 h 437153"/>
                <a:gd name="connsiteX55" fmla="*/ 405161 w 607286"/>
                <a:gd name="connsiteY55" fmla="*/ 107448 h 437153"/>
                <a:gd name="connsiteX56" fmla="*/ 405552 w 607286"/>
                <a:gd name="connsiteY56" fmla="*/ 117752 h 437153"/>
                <a:gd name="connsiteX57" fmla="*/ 402971 w 607286"/>
                <a:gd name="connsiteY57" fmla="*/ 123685 h 437153"/>
                <a:gd name="connsiteX58" fmla="*/ 399687 w 607286"/>
                <a:gd name="connsiteY58" fmla="*/ 126495 h 437153"/>
                <a:gd name="connsiteX59" fmla="*/ 398045 w 607286"/>
                <a:gd name="connsiteY59" fmla="*/ 127354 h 437153"/>
                <a:gd name="connsiteX60" fmla="*/ 398123 w 607286"/>
                <a:gd name="connsiteY60" fmla="*/ 127588 h 437153"/>
                <a:gd name="connsiteX61" fmla="*/ 399218 w 607286"/>
                <a:gd name="connsiteY61" fmla="*/ 127822 h 437153"/>
                <a:gd name="connsiteX62" fmla="*/ 401877 w 607286"/>
                <a:gd name="connsiteY62" fmla="*/ 128213 h 437153"/>
                <a:gd name="connsiteX63" fmla="*/ 405474 w 607286"/>
                <a:gd name="connsiteY63" fmla="*/ 129306 h 437153"/>
                <a:gd name="connsiteX64" fmla="*/ 409462 w 607286"/>
                <a:gd name="connsiteY64" fmla="*/ 131804 h 437153"/>
                <a:gd name="connsiteX65" fmla="*/ 413059 w 607286"/>
                <a:gd name="connsiteY65" fmla="*/ 136409 h 437153"/>
                <a:gd name="connsiteX66" fmla="*/ 415718 w 607286"/>
                <a:gd name="connsiteY66" fmla="*/ 143982 h 437153"/>
                <a:gd name="connsiteX67" fmla="*/ 415874 w 607286"/>
                <a:gd name="connsiteY67" fmla="*/ 152569 h 437153"/>
                <a:gd name="connsiteX68" fmla="*/ 412121 w 607286"/>
                <a:gd name="connsiteY68" fmla="*/ 162092 h 437153"/>
                <a:gd name="connsiteX69" fmla="*/ 402893 w 607286"/>
                <a:gd name="connsiteY69" fmla="*/ 170913 h 437153"/>
                <a:gd name="connsiteX70" fmla="*/ 386706 w 607286"/>
                <a:gd name="connsiteY70" fmla="*/ 177159 h 437153"/>
                <a:gd name="connsiteX71" fmla="*/ 370676 w 607286"/>
                <a:gd name="connsiteY71" fmla="*/ 178564 h 437153"/>
                <a:gd name="connsiteX72" fmla="*/ 359180 w 607286"/>
                <a:gd name="connsiteY72" fmla="*/ 175831 h 437153"/>
                <a:gd name="connsiteX73" fmla="*/ 351439 w 607286"/>
                <a:gd name="connsiteY73" fmla="*/ 170367 h 437153"/>
                <a:gd name="connsiteX74" fmla="*/ 346669 w 607286"/>
                <a:gd name="connsiteY74" fmla="*/ 163732 h 437153"/>
                <a:gd name="connsiteX75" fmla="*/ 344245 w 607286"/>
                <a:gd name="connsiteY75" fmla="*/ 157408 h 437153"/>
                <a:gd name="connsiteX76" fmla="*/ 343306 w 607286"/>
                <a:gd name="connsiteY76" fmla="*/ 152881 h 437153"/>
                <a:gd name="connsiteX77" fmla="*/ 365749 w 607286"/>
                <a:gd name="connsiteY77" fmla="*/ 148119 h 437153"/>
                <a:gd name="connsiteX78" fmla="*/ 371067 w 607286"/>
                <a:gd name="connsiteY78" fmla="*/ 157174 h 437153"/>
                <a:gd name="connsiteX79" fmla="*/ 375915 w 607286"/>
                <a:gd name="connsiteY79" fmla="*/ 159126 h 437153"/>
                <a:gd name="connsiteX80" fmla="*/ 381702 w 607286"/>
                <a:gd name="connsiteY80" fmla="*/ 158736 h 437153"/>
                <a:gd name="connsiteX81" fmla="*/ 389287 w 607286"/>
                <a:gd name="connsiteY81" fmla="*/ 154989 h 437153"/>
                <a:gd name="connsiteX82" fmla="*/ 390694 w 607286"/>
                <a:gd name="connsiteY82" fmla="*/ 147182 h 437153"/>
                <a:gd name="connsiteX83" fmla="*/ 388818 w 607286"/>
                <a:gd name="connsiteY83" fmla="*/ 143045 h 437153"/>
                <a:gd name="connsiteX84" fmla="*/ 385768 w 607286"/>
                <a:gd name="connsiteY84" fmla="*/ 140937 h 437153"/>
                <a:gd name="connsiteX85" fmla="*/ 381936 w 607286"/>
                <a:gd name="connsiteY85" fmla="*/ 140469 h 437153"/>
                <a:gd name="connsiteX86" fmla="*/ 377870 w 607286"/>
                <a:gd name="connsiteY86" fmla="*/ 141093 h 437153"/>
                <a:gd name="connsiteX87" fmla="*/ 373882 w 607286"/>
                <a:gd name="connsiteY87" fmla="*/ 142108 h 437153"/>
                <a:gd name="connsiteX88" fmla="*/ 371145 w 607286"/>
                <a:gd name="connsiteY88" fmla="*/ 143123 h 437153"/>
                <a:gd name="connsiteX89" fmla="*/ 367704 w 607286"/>
                <a:gd name="connsiteY89" fmla="*/ 127042 h 437153"/>
                <a:gd name="connsiteX90" fmla="*/ 370676 w 607286"/>
                <a:gd name="connsiteY90" fmla="*/ 126730 h 437153"/>
                <a:gd name="connsiteX91" fmla="*/ 374664 w 607286"/>
                <a:gd name="connsiteY91" fmla="*/ 126105 h 437153"/>
                <a:gd name="connsiteX92" fmla="*/ 378417 w 607286"/>
                <a:gd name="connsiteY92" fmla="*/ 125012 h 437153"/>
                <a:gd name="connsiteX93" fmla="*/ 381858 w 607286"/>
                <a:gd name="connsiteY93" fmla="*/ 123217 h 437153"/>
                <a:gd name="connsiteX94" fmla="*/ 384047 w 607286"/>
                <a:gd name="connsiteY94" fmla="*/ 120328 h 437153"/>
                <a:gd name="connsiteX95" fmla="*/ 384282 w 607286"/>
                <a:gd name="connsiteY95" fmla="*/ 116269 h 437153"/>
                <a:gd name="connsiteX96" fmla="*/ 382562 w 607286"/>
                <a:gd name="connsiteY96" fmla="*/ 113147 h 437153"/>
                <a:gd name="connsiteX97" fmla="*/ 379590 w 607286"/>
                <a:gd name="connsiteY97" fmla="*/ 111429 h 437153"/>
                <a:gd name="connsiteX98" fmla="*/ 375837 w 607286"/>
                <a:gd name="connsiteY98" fmla="*/ 110961 h 437153"/>
                <a:gd name="connsiteX99" fmla="*/ 372005 w 607286"/>
                <a:gd name="connsiteY99" fmla="*/ 111351 h 437153"/>
                <a:gd name="connsiteX100" fmla="*/ 367626 w 607286"/>
                <a:gd name="connsiteY100" fmla="*/ 112990 h 437153"/>
                <a:gd name="connsiteX101" fmla="*/ 364342 w 607286"/>
                <a:gd name="connsiteY101" fmla="*/ 115723 h 437153"/>
                <a:gd name="connsiteX102" fmla="*/ 362621 w 607286"/>
                <a:gd name="connsiteY102" fmla="*/ 119392 h 437153"/>
                <a:gd name="connsiteX103" fmla="*/ 362856 w 607286"/>
                <a:gd name="connsiteY103" fmla="*/ 124075 h 437153"/>
                <a:gd name="connsiteX104" fmla="*/ 340648 w 607286"/>
                <a:gd name="connsiteY104" fmla="*/ 128759 h 437153"/>
                <a:gd name="connsiteX105" fmla="*/ 340804 w 607286"/>
                <a:gd name="connsiteY105" fmla="*/ 115567 h 437153"/>
                <a:gd name="connsiteX106" fmla="*/ 346278 w 607286"/>
                <a:gd name="connsiteY106" fmla="*/ 105106 h 437153"/>
                <a:gd name="connsiteX107" fmla="*/ 356053 w 607286"/>
                <a:gd name="connsiteY107" fmla="*/ 97612 h 437153"/>
                <a:gd name="connsiteX108" fmla="*/ 368799 w 607286"/>
                <a:gd name="connsiteY108" fmla="*/ 93084 h 437153"/>
                <a:gd name="connsiteX109" fmla="*/ 384360 w 607286"/>
                <a:gd name="connsiteY109" fmla="*/ 92226 h 437153"/>
                <a:gd name="connsiteX110" fmla="*/ 115676 w 607286"/>
                <a:gd name="connsiteY110" fmla="*/ 47714 h 437153"/>
                <a:gd name="connsiteX111" fmla="*/ 115676 w 607286"/>
                <a:gd name="connsiteY111" fmla="*/ 262703 h 437153"/>
                <a:gd name="connsiteX112" fmla="*/ 491681 w 607286"/>
                <a:gd name="connsiteY112" fmla="*/ 262703 h 437153"/>
                <a:gd name="connsiteX113" fmla="*/ 491681 w 607286"/>
                <a:gd name="connsiteY113" fmla="*/ 47714 h 437153"/>
                <a:gd name="connsiteX114" fmla="*/ 67884 w 607286"/>
                <a:gd name="connsiteY114" fmla="*/ 0 h 437153"/>
                <a:gd name="connsiteX115" fmla="*/ 539473 w 607286"/>
                <a:gd name="connsiteY115" fmla="*/ 0 h 437153"/>
                <a:gd name="connsiteX116" fmla="*/ 539473 w 607286"/>
                <a:gd name="connsiteY116" fmla="*/ 310417 h 437153"/>
                <a:gd name="connsiteX117" fmla="*/ 67884 w 607286"/>
                <a:gd name="connsiteY117" fmla="*/ 310417 h 437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607286" h="437153">
                  <a:moveTo>
                    <a:pt x="67893" y="324883"/>
                  </a:moveTo>
                  <a:lnTo>
                    <a:pt x="296916" y="324883"/>
                  </a:lnTo>
                  <a:lnTo>
                    <a:pt x="310370" y="324883"/>
                  </a:lnTo>
                  <a:lnTo>
                    <a:pt x="539393" y="324883"/>
                  </a:lnTo>
                  <a:lnTo>
                    <a:pt x="607286" y="415370"/>
                  </a:lnTo>
                  <a:lnTo>
                    <a:pt x="607286" y="437153"/>
                  </a:lnTo>
                  <a:lnTo>
                    <a:pt x="0" y="437153"/>
                  </a:lnTo>
                  <a:lnTo>
                    <a:pt x="0" y="415370"/>
                  </a:lnTo>
                  <a:close/>
                  <a:moveTo>
                    <a:pt x="306838" y="130969"/>
                  </a:moveTo>
                  <a:lnTo>
                    <a:pt x="311222" y="151745"/>
                  </a:lnTo>
                  <a:lnTo>
                    <a:pt x="332126" y="147293"/>
                  </a:lnTo>
                  <a:lnTo>
                    <a:pt x="335962" y="165414"/>
                  </a:lnTo>
                  <a:lnTo>
                    <a:pt x="315137" y="169866"/>
                  </a:lnTo>
                  <a:lnTo>
                    <a:pt x="319599" y="190643"/>
                  </a:lnTo>
                  <a:lnTo>
                    <a:pt x="301514" y="194548"/>
                  </a:lnTo>
                  <a:lnTo>
                    <a:pt x="297052" y="173693"/>
                  </a:lnTo>
                  <a:lnTo>
                    <a:pt x="276227" y="178146"/>
                  </a:lnTo>
                  <a:lnTo>
                    <a:pt x="272312" y="160103"/>
                  </a:lnTo>
                  <a:lnTo>
                    <a:pt x="293137" y="155651"/>
                  </a:lnTo>
                  <a:lnTo>
                    <a:pt x="288675" y="134874"/>
                  </a:lnTo>
                  <a:close/>
                  <a:moveTo>
                    <a:pt x="232843" y="123935"/>
                  </a:moveTo>
                  <a:cubicBezTo>
                    <a:pt x="237222" y="124091"/>
                    <a:pt x="241131" y="124950"/>
                    <a:pt x="244492" y="126434"/>
                  </a:cubicBezTo>
                  <a:cubicBezTo>
                    <a:pt x="247932" y="127917"/>
                    <a:pt x="250825" y="130103"/>
                    <a:pt x="253092" y="132992"/>
                  </a:cubicBezTo>
                  <a:cubicBezTo>
                    <a:pt x="255438" y="135959"/>
                    <a:pt x="257080" y="139550"/>
                    <a:pt x="257940" y="143922"/>
                  </a:cubicBezTo>
                  <a:cubicBezTo>
                    <a:pt x="259112" y="149154"/>
                    <a:pt x="258956" y="153838"/>
                    <a:pt x="257392" y="157976"/>
                  </a:cubicBezTo>
                  <a:cubicBezTo>
                    <a:pt x="255907" y="162036"/>
                    <a:pt x="253718" y="165862"/>
                    <a:pt x="250747" y="169297"/>
                  </a:cubicBezTo>
                  <a:cubicBezTo>
                    <a:pt x="247776" y="172810"/>
                    <a:pt x="244414" y="176089"/>
                    <a:pt x="240583" y="179212"/>
                  </a:cubicBezTo>
                  <a:cubicBezTo>
                    <a:pt x="236831" y="182335"/>
                    <a:pt x="233234" y="185458"/>
                    <a:pt x="229872" y="188660"/>
                  </a:cubicBezTo>
                  <a:lnTo>
                    <a:pt x="229951" y="188816"/>
                  </a:lnTo>
                  <a:lnTo>
                    <a:pt x="267165" y="180852"/>
                  </a:lnTo>
                  <a:lnTo>
                    <a:pt x="271465" y="200917"/>
                  </a:lnTo>
                  <a:lnTo>
                    <a:pt x="200163" y="216142"/>
                  </a:lnTo>
                  <a:cubicBezTo>
                    <a:pt x="199069" y="212160"/>
                    <a:pt x="198678" y="208413"/>
                    <a:pt x="199069" y="204821"/>
                  </a:cubicBezTo>
                  <a:cubicBezTo>
                    <a:pt x="199382" y="201152"/>
                    <a:pt x="200242" y="197794"/>
                    <a:pt x="201727" y="194593"/>
                  </a:cubicBezTo>
                  <a:cubicBezTo>
                    <a:pt x="202978" y="191861"/>
                    <a:pt x="204463" y="189206"/>
                    <a:pt x="206262" y="186708"/>
                  </a:cubicBezTo>
                  <a:cubicBezTo>
                    <a:pt x="208060" y="184131"/>
                    <a:pt x="210093" y="181711"/>
                    <a:pt x="212282" y="179447"/>
                  </a:cubicBezTo>
                  <a:cubicBezTo>
                    <a:pt x="214393" y="177104"/>
                    <a:pt x="216738" y="174840"/>
                    <a:pt x="219162" y="172654"/>
                  </a:cubicBezTo>
                  <a:cubicBezTo>
                    <a:pt x="221585" y="170468"/>
                    <a:pt x="223931" y="168282"/>
                    <a:pt x="226198" y="166174"/>
                  </a:cubicBezTo>
                  <a:cubicBezTo>
                    <a:pt x="227058" y="165315"/>
                    <a:pt x="228074" y="164378"/>
                    <a:pt x="229169" y="163285"/>
                  </a:cubicBezTo>
                  <a:cubicBezTo>
                    <a:pt x="230342" y="162192"/>
                    <a:pt x="231358" y="161099"/>
                    <a:pt x="232296" y="159928"/>
                  </a:cubicBezTo>
                  <a:cubicBezTo>
                    <a:pt x="233234" y="158679"/>
                    <a:pt x="233938" y="157429"/>
                    <a:pt x="234407" y="156102"/>
                  </a:cubicBezTo>
                  <a:cubicBezTo>
                    <a:pt x="234954" y="154775"/>
                    <a:pt x="235032" y="153370"/>
                    <a:pt x="234720" y="151808"/>
                  </a:cubicBezTo>
                  <a:cubicBezTo>
                    <a:pt x="233860" y="148060"/>
                    <a:pt x="232374" y="145640"/>
                    <a:pt x="230107" y="144625"/>
                  </a:cubicBezTo>
                  <a:cubicBezTo>
                    <a:pt x="227918" y="143610"/>
                    <a:pt x="225416" y="143376"/>
                    <a:pt x="222602" y="143922"/>
                  </a:cubicBezTo>
                  <a:cubicBezTo>
                    <a:pt x="217911" y="144937"/>
                    <a:pt x="214940" y="147202"/>
                    <a:pt x="213767" y="150715"/>
                  </a:cubicBezTo>
                  <a:cubicBezTo>
                    <a:pt x="212594" y="154228"/>
                    <a:pt x="212594" y="158444"/>
                    <a:pt x="213845" y="163441"/>
                  </a:cubicBezTo>
                  <a:lnTo>
                    <a:pt x="191642" y="168204"/>
                  </a:lnTo>
                  <a:cubicBezTo>
                    <a:pt x="190078" y="162661"/>
                    <a:pt x="189609" y="157429"/>
                    <a:pt x="190156" y="152745"/>
                  </a:cubicBezTo>
                  <a:cubicBezTo>
                    <a:pt x="190704" y="147982"/>
                    <a:pt x="192189" y="143766"/>
                    <a:pt x="194613" y="140097"/>
                  </a:cubicBezTo>
                  <a:cubicBezTo>
                    <a:pt x="197036" y="136427"/>
                    <a:pt x="200320" y="133304"/>
                    <a:pt x="204463" y="130806"/>
                  </a:cubicBezTo>
                  <a:cubicBezTo>
                    <a:pt x="208529" y="128307"/>
                    <a:pt x="213376" y="126434"/>
                    <a:pt x="218849" y="125263"/>
                  </a:cubicBezTo>
                  <a:cubicBezTo>
                    <a:pt x="223852" y="124169"/>
                    <a:pt x="228465" y="123701"/>
                    <a:pt x="232843" y="123935"/>
                  </a:cubicBezTo>
                  <a:close/>
                  <a:moveTo>
                    <a:pt x="384360" y="92226"/>
                  </a:moveTo>
                  <a:cubicBezTo>
                    <a:pt x="388818" y="92850"/>
                    <a:pt x="392415" y="94021"/>
                    <a:pt x="395386" y="95660"/>
                  </a:cubicBezTo>
                  <a:cubicBezTo>
                    <a:pt x="398358" y="97378"/>
                    <a:pt x="400625" y="99329"/>
                    <a:pt x="402189" y="101515"/>
                  </a:cubicBezTo>
                  <a:cubicBezTo>
                    <a:pt x="403832" y="103779"/>
                    <a:pt x="404770" y="105731"/>
                    <a:pt x="405161" y="107448"/>
                  </a:cubicBezTo>
                  <a:cubicBezTo>
                    <a:pt x="406099" y="111741"/>
                    <a:pt x="406256" y="115254"/>
                    <a:pt x="405552" y="117752"/>
                  </a:cubicBezTo>
                  <a:cubicBezTo>
                    <a:pt x="404926" y="120328"/>
                    <a:pt x="404066" y="122358"/>
                    <a:pt x="402971" y="123685"/>
                  </a:cubicBezTo>
                  <a:cubicBezTo>
                    <a:pt x="401877" y="125090"/>
                    <a:pt x="400782" y="126027"/>
                    <a:pt x="399687" y="126495"/>
                  </a:cubicBezTo>
                  <a:cubicBezTo>
                    <a:pt x="398592" y="127042"/>
                    <a:pt x="398045" y="127276"/>
                    <a:pt x="398045" y="127354"/>
                  </a:cubicBezTo>
                  <a:lnTo>
                    <a:pt x="398123" y="127588"/>
                  </a:lnTo>
                  <a:cubicBezTo>
                    <a:pt x="398123" y="127744"/>
                    <a:pt x="398514" y="127822"/>
                    <a:pt x="399218" y="127822"/>
                  </a:cubicBezTo>
                  <a:cubicBezTo>
                    <a:pt x="399922" y="127901"/>
                    <a:pt x="400782" y="127979"/>
                    <a:pt x="401877" y="128213"/>
                  </a:cubicBezTo>
                  <a:cubicBezTo>
                    <a:pt x="402971" y="128447"/>
                    <a:pt x="404144" y="128759"/>
                    <a:pt x="405474" y="129306"/>
                  </a:cubicBezTo>
                  <a:cubicBezTo>
                    <a:pt x="406881" y="129774"/>
                    <a:pt x="408132" y="130633"/>
                    <a:pt x="409462" y="131804"/>
                  </a:cubicBezTo>
                  <a:cubicBezTo>
                    <a:pt x="410713" y="132975"/>
                    <a:pt x="411886" y="134536"/>
                    <a:pt x="413059" y="136409"/>
                  </a:cubicBezTo>
                  <a:cubicBezTo>
                    <a:pt x="414154" y="138361"/>
                    <a:pt x="415014" y="140859"/>
                    <a:pt x="415718" y="143982"/>
                  </a:cubicBezTo>
                  <a:cubicBezTo>
                    <a:pt x="416265" y="146480"/>
                    <a:pt x="416265" y="149368"/>
                    <a:pt x="415874" y="152569"/>
                  </a:cubicBezTo>
                  <a:cubicBezTo>
                    <a:pt x="415483" y="155769"/>
                    <a:pt x="414232" y="158970"/>
                    <a:pt x="412121" y="162092"/>
                  </a:cubicBezTo>
                  <a:cubicBezTo>
                    <a:pt x="410009" y="165293"/>
                    <a:pt x="406959" y="168259"/>
                    <a:pt x="402893" y="170913"/>
                  </a:cubicBezTo>
                  <a:cubicBezTo>
                    <a:pt x="398827" y="173646"/>
                    <a:pt x="393431" y="175753"/>
                    <a:pt x="386706" y="177159"/>
                  </a:cubicBezTo>
                  <a:cubicBezTo>
                    <a:pt x="380607" y="178486"/>
                    <a:pt x="375211" y="178954"/>
                    <a:pt x="370676" y="178564"/>
                  </a:cubicBezTo>
                  <a:cubicBezTo>
                    <a:pt x="366140" y="178173"/>
                    <a:pt x="362387" y="177237"/>
                    <a:pt x="359180" y="175831"/>
                  </a:cubicBezTo>
                  <a:cubicBezTo>
                    <a:pt x="355974" y="174348"/>
                    <a:pt x="353472" y="172553"/>
                    <a:pt x="351439" y="170367"/>
                  </a:cubicBezTo>
                  <a:cubicBezTo>
                    <a:pt x="349484" y="168181"/>
                    <a:pt x="347920" y="165995"/>
                    <a:pt x="346669" y="163732"/>
                  </a:cubicBezTo>
                  <a:cubicBezTo>
                    <a:pt x="345496" y="161468"/>
                    <a:pt x="344714" y="159360"/>
                    <a:pt x="344245" y="157408"/>
                  </a:cubicBezTo>
                  <a:cubicBezTo>
                    <a:pt x="343775" y="155457"/>
                    <a:pt x="343463" y="153974"/>
                    <a:pt x="343306" y="152881"/>
                  </a:cubicBezTo>
                  <a:lnTo>
                    <a:pt x="365749" y="148119"/>
                  </a:lnTo>
                  <a:cubicBezTo>
                    <a:pt x="366531" y="152569"/>
                    <a:pt x="368330" y="155535"/>
                    <a:pt x="371067" y="157174"/>
                  </a:cubicBezTo>
                  <a:cubicBezTo>
                    <a:pt x="372474" y="158267"/>
                    <a:pt x="374116" y="158970"/>
                    <a:pt x="375915" y="159126"/>
                  </a:cubicBezTo>
                  <a:cubicBezTo>
                    <a:pt x="377713" y="159360"/>
                    <a:pt x="379668" y="159204"/>
                    <a:pt x="381702" y="158736"/>
                  </a:cubicBezTo>
                  <a:cubicBezTo>
                    <a:pt x="385064" y="158033"/>
                    <a:pt x="387566" y="156784"/>
                    <a:pt x="389287" y="154989"/>
                  </a:cubicBezTo>
                  <a:cubicBezTo>
                    <a:pt x="390929" y="153193"/>
                    <a:pt x="391398" y="150617"/>
                    <a:pt x="390694" y="147182"/>
                  </a:cubicBezTo>
                  <a:cubicBezTo>
                    <a:pt x="390303" y="145387"/>
                    <a:pt x="389678" y="143982"/>
                    <a:pt x="388818" y="143045"/>
                  </a:cubicBezTo>
                  <a:cubicBezTo>
                    <a:pt x="387957" y="142108"/>
                    <a:pt x="386941" y="141406"/>
                    <a:pt x="385768" y="140937"/>
                  </a:cubicBezTo>
                  <a:cubicBezTo>
                    <a:pt x="384595" y="140547"/>
                    <a:pt x="383344" y="140391"/>
                    <a:pt x="381936" y="140469"/>
                  </a:cubicBezTo>
                  <a:cubicBezTo>
                    <a:pt x="380607" y="140547"/>
                    <a:pt x="379199" y="140781"/>
                    <a:pt x="377870" y="141093"/>
                  </a:cubicBezTo>
                  <a:cubicBezTo>
                    <a:pt x="376149" y="141406"/>
                    <a:pt x="374820" y="141796"/>
                    <a:pt x="373882" y="142108"/>
                  </a:cubicBezTo>
                  <a:cubicBezTo>
                    <a:pt x="372865" y="142420"/>
                    <a:pt x="372005" y="142811"/>
                    <a:pt x="371145" y="143123"/>
                  </a:cubicBezTo>
                  <a:lnTo>
                    <a:pt x="367704" y="127042"/>
                  </a:lnTo>
                  <a:cubicBezTo>
                    <a:pt x="368564" y="126964"/>
                    <a:pt x="369581" y="126886"/>
                    <a:pt x="370676" y="126730"/>
                  </a:cubicBezTo>
                  <a:cubicBezTo>
                    <a:pt x="371770" y="126652"/>
                    <a:pt x="373100" y="126417"/>
                    <a:pt x="374664" y="126105"/>
                  </a:cubicBezTo>
                  <a:cubicBezTo>
                    <a:pt x="375915" y="125793"/>
                    <a:pt x="377166" y="125481"/>
                    <a:pt x="378417" y="125012"/>
                  </a:cubicBezTo>
                  <a:cubicBezTo>
                    <a:pt x="379747" y="124544"/>
                    <a:pt x="380841" y="123997"/>
                    <a:pt x="381858" y="123217"/>
                  </a:cubicBezTo>
                  <a:cubicBezTo>
                    <a:pt x="382796" y="122436"/>
                    <a:pt x="383578" y="121421"/>
                    <a:pt x="384047" y="120328"/>
                  </a:cubicBezTo>
                  <a:cubicBezTo>
                    <a:pt x="384595" y="119157"/>
                    <a:pt x="384595" y="117830"/>
                    <a:pt x="384282" y="116269"/>
                  </a:cubicBezTo>
                  <a:cubicBezTo>
                    <a:pt x="384047" y="115020"/>
                    <a:pt x="383422" y="113927"/>
                    <a:pt x="382562" y="113147"/>
                  </a:cubicBezTo>
                  <a:cubicBezTo>
                    <a:pt x="381702" y="112366"/>
                    <a:pt x="380685" y="111819"/>
                    <a:pt x="379590" y="111429"/>
                  </a:cubicBezTo>
                  <a:cubicBezTo>
                    <a:pt x="378417" y="111117"/>
                    <a:pt x="377166" y="110961"/>
                    <a:pt x="375837" y="110961"/>
                  </a:cubicBezTo>
                  <a:cubicBezTo>
                    <a:pt x="374429" y="110961"/>
                    <a:pt x="373178" y="111117"/>
                    <a:pt x="372005" y="111351"/>
                  </a:cubicBezTo>
                  <a:cubicBezTo>
                    <a:pt x="370441" y="111663"/>
                    <a:pt x="368955" y="112210"/>
                    <a:pt x="367626" y="112990"/>
                  </a:cubicBezTo>
                  <a:cubicBezTo>
                    <a:pt x="366297" y="113693"/>
                    <a:pt x="365202" y="114630"/>
                    <a:pt x="364342" y="115723"/>
                  </a:cubicBezTo>
                  <a:cubicBezTo>
                    <a:pt x="363481" y="116737"/>
                    <a:pt x="362934" y="117986"/>
                    <a:pt x="362621" y="119392"/>
                  </a:cubicBezTo>
                  <a:cubicBezTo>
                    <a:pt x="362308" y="120797"/>
                    <a:pt x="362387" y="122358"/>
                    <a:pt x="362856" y="124075"/>
                  </a:cubicBezTo>
                  <a:lnTo>
                    <a:pt x="340648" y="128759"/>
                  </a:lnTo>
                  <a:cubicBezTo>
                    <a:pt x="339631" y="123919"/>
                    <a:pt x="339709" y="119470"/>
                    <a:pt x="340804" y="115567"/>
                  </a:cubicBezTo>
                  <a:cubicBezTo>
                    <a:pt x="341821" y="111585"/>
                    <a:pt x="343619" y="108151"/>
                    <a:pt x="346278" y="105106"/>
                  </a:cubicBezTo>
                  <a:cubicBezTo>
                    <a:pt x="348937" y="102140"/>
                    <a:pt x="352221" y="99642"/>
                    <a:pt x="356053" y="97612"/>
                  </a:cubicBezTo>
                  <a:cubicBezTo>
                    <a:pt x="359884" y="95582"/>
                    <a:pt x="364185" y="94099"/>
                    <a:pt x="368799" y="93084"/>
                  </a:cubicBezTo>
                  <a:cubicBezTo>
                    <a:pt x="374820" y="91835"/>
                    <a:pt x="379981" y="91523"/>
                    <a:pt x="384360" y="92226"/>
                  </a:cubicBezTo>
                  <a:close/>
                  <a:moveTo>
                    <a:pt x="115676" y="47714"/>
                  </a:moveTo>
                  <a:lnTo>
                    <a:pt x="115676" y="262703"/>
                  </a:lnTo>
                  <a:lnTo>
                    <a:pt x="491681" y="262703"/>
                  </a:lnTo>
                  <a:lnTo>
                    <a:pt x="491681" y="47714"/>
                  </a:lnTo>
                  <a:close/>
                  <a:moveTo>
                    <a:pt x="67884" y="0"/>
                  </a:moveTo>
                  <a:lnTo>
                    <a:pt x="539473" y="0"/>
                  </a:lnTo>
                  <a:lnTo>
                    <a:pt x="539473" y="310417"/>
                  </a:lnTo>
                  <a:lnTo>
                    <a:pt x="67884" y="3104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sz="3200"/>
            </a:p>
          </p:txBody>
        </p:sp>
        <p:sp>
          <p:nvSpPr>
            <p:cNvPr id="36" name="iṧḻîḓè">
              <a:extLst>
                <a:ext uri="{FF2B5EF4-FFF2-40B4-BE49-F238E27FC236}">
                  <a16:creationId xmlns:a16="http://schemas.microsoft.com/office/drawing/2014/main" xmlns="" id="{9F441DAC-8D7A-4E06-AE4D-EA515B526654}"/>
                </a:ext>
              </a:extLst>
            </p:cNvPr>
            <p:cNvSpPr/>
            <p:nvPr/>
          </p:nvSpPr>
          <p:spPr bwMode="auto">
            <a:xfrm>
              <a:off x="9412107" y="4613899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7" name="i$ḷîḍè">
              <a:extLst>
                <a:ext uri="{FF2B5EF4-FFF2-40B4-BE49-F238E27FC236}">
                  <a16:creationId xmlns:a16="http://schemas.microsoft.com/office/drawing/2014/main" xmlns="" id="{20DC783C-A640-479D-A909-876F3C17AFC3}"/>
                </a:ext>
              </a:extLst>
            </p:cNvPr>
            <p:cNvSpPr txBox="1"/>
            <p:nvPr/>
          </p:nvSpPr>
          <p:spPr bwMode="auto">
            <a:xfrm>
              <a:off x="9412107" y="42263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xmlns="" id="{E44C1A77-7A67-470B-8CB5-5A8BC62EC8CD}"/>
                </a:ext>
              </a:extLst>
            </p:cNvPr>
            <p:cNvCxnSpPr/>
            <p:nvPr/>
          </p:nvCxnSpPr>
          <p:spPr>
            <a:xfrm flipH="1">
              <a:off x="10466138" y="2699205"/>
              <a:ext cx="1" cy="66952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28879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667892" y="1518027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669008" y="2413377"/>
            <a:ext cx="5419185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416301" y="203127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343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3fa3a27e-664c-4c53-b9b9-cbde9a844e7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e7db89f-b838-43b3-9433-d1bf0805016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bf22f34-57b5-4231-b591-e293d09106c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35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04eedb3-8c42-4950-a565-5ea0b562000b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0250236-6939-4acf-a6d3-d0942632152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04f7908-7dde-4e8d-b08e-39051e89657f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c2f1681-f979-4de5-8036-c0bce5db0ca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ebe7c27-0165-4b38-989f-7d9e1e3d3eac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0fb80b-3e97-4bbd-a801-8e04a984424d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de2957c-41a6-4efc-9d05-3e49b3770d2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7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00eab8d-f822-465e-86d2-4dfa6ec085d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d38886e-2382-4dbe-abe1-b9c3aaa0a32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abb6ca4-655b-422b-98d2-fe433046eae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73f196b-f0b4-4d1d-a561-37f59dd9ff9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fee90c8-b8f9-4e52-a218-dd6cd708c93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fb93039-9820-49f2-a2d8-03677a8acbc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ed3f8bb-e284-4adc-ab02-e7044f36fb5f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724d6cb-7aae-4159-9dc1-33fa08816bbc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27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0A50B6"/>
      </a:accent1>
      <a:accent2>
        <a:srgbClr val="FF5A9A"/>
      </a:accent2>
      <a:accent3>
        <a:srgbClr val="0BDAD0"/>
      </a:accent3>
      <a:accent4>
        <a:srgbClr val="F6C189"/>
      </a:accent4>
      <a:accent5>
        <a:srgbClr val="818D96"/>
      </a:accent5>
      <a:accent6>
        <a:srgbClr val="525252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A50B6"/>
    </a:accent1>
    <a:accent2>
      <a:srgbClr val="FF5A9A"/>
    </a:accent2>
    <a:accent3>
      <a:srgbClr val="0BDAD0"/>
    </a:accent3>
    <a:accent4>
      <a:srgbClr val="F6C189"/>
    </a:accent4>
    <a:accent5>
      <a:srgbClr val="818D96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A50B6"/>
    </a:accent1>
    <a:accent2>
      <a:srgbClr val="FF5A9A"/>
    </a:accent2>
    <a:accent3>
      <a:srgbClr val="0BDAD0"/>
    </a:accent3>
    <a:accent4>
      <a:srgbClr val="F6C189"/>
    </a:accent4>
    <a:accent5>
      <a:srgbClr val="818D96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A50B6"/>
    </a:accent1>
    <a:accent2>
      <a:srgbClr val="FF5A9A"/>
    </a:accent2>
    <a:accent3>
      <a:srgbClr val="0BDAD0"/>
    </a:accent3>
    <a:accent4>
      <a:srgbClr val="F6C189"/>
    </a:accent4>
    <a:accent5>
      <a:srgbClr val="818D96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A50B6"/>
    </a:accent1>
    <a:accent2>
      <a:srgbClr val="FF5A9A"/>
    </a:accent2>
    <a:accent3>
      <a:srgbClr val="0BDAD0"/>
    </a:accent3>
    <a:accent4>
      <a:srgbClr val="F6C189"/>
    </a:accent4>
    <a:accent5>
      <a:srgbClr val="818D96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A50B6"/>
    </a:accent1>
    <a:accent2>
      <a:srgbClr val="FF5A9A"/>
    </a:accent2>
    <a:accent3>
      <a:srgbClr val="0BDAD0"/>
    </a:accent3>
    <a:accent4>
      <a:srgbClr val="F6C189"/>
    </a:accent4>
    <a:accent5>
      <a:srgbClr val="818D96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A50B6"/>
    </a:accent1>
    <a:accent2>
      <a:srgbClr val="FF5A9A"/>
    </a:accent2>
    <a:accent3>
      <a:srgbClr val="0BDAD0"/>
    </a:accent3>
    <a:accent4>
      <a:srgbClr val="F6C189"/>
    </a:accent4>
    <a:accent5>
      <a:srgbClr val="818D96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A50B6"/>
    </a:accent1>
    <a:accent2>
      <a:srgbClr val="FF5A9A"/>
    </a:accent2>
    <a:accent3>
      <a:srgbClr val="0BDAD0"/>
    </a:accent3>
    <a:accent4>
      <a:srgbClr val="F6C189"/>
    </a:accent4>
    <a:accent5>
      <a:srgbClr val="818D96"/>
    </a:accent5>
    <a:accent6>
      <a:srgbClr val="525252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31</TotalTime>
  <Words>3736</Words>
  <Application>Microsoft Office PowerPoint</Application>
  <PresentationFormat>宽屏</PresentationFormat>
  <Paragraphs>601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8" baseType="lpstr">
      <vt:lpstr>宋体</vt:lpstr>
      <vt:lpstr>微软雅黑</vt:lpstr>
      <vt:lpstr>Arial</vt:lpstr>
      <vt:lpstr>Calibri</vt:lpstr>
      <vt:lpstr>Impact</vt:lpstr>
      <vt:lpstr>Wingdings</vt:lpstr>
      <vt:lpstr>主题5</vt:lpstr>
      <vt:lpstr>蓝色互联网风主题通用模板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2.3 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阳光 男孩</cp:lastModifiedBy>
  <cp:revision>24</cp:revision>
  <cp:lastPrinted>2018-04-22T16:00:00Z</cp:lastPrinted>
  <dcterms:created xsi:type="dcterms:W3CDTF">2018-04-22T16:00:00Z</dcterms:created>
  <dcterms:modified xsi:type="dcterms:W3CDTF">2018-11-14T13:40:22Z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